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74"/>
  </p:notesMasterIdLst>
  <p:handoutMasterIdLst>
    <p:handoutMasterId r:id="rId75"/>
  </p:handoutMasterIdLst>
  <p:sldIdLst>
    <p:sldId id="256" r:id="rId5"/>
    <p:sldId id="257" r:id="rId6"/>
    <p:sldId id="286" r:id="rId7"/>
    <p:sldId id="289" r:id="rId8"/>
    <p:sldId id="291" r:id="rId9"/>
    <p:sldId id="304" r:id="rId10"/>
    <p:sldId id="303" r:id="rId11"/>
    <p:sldId id="290" r:id="rId12"/>
    <p:sldId id="305" r:id="rId13"/>
    <p:sldId id="306" r:id="rId14"/>
    <p:sldId id="307" r:id="rId15"/>
    <p:sldId id="308" r:id="rId16"/>
    <p:sldId id="297" r:id="rId17"/>
    <p:sldId id="295" r:id="rId18"/>
    <p:sldId id="309" r:id="rId19"/>
    <p:sldId id="310" r:id="rId20"/>
    <p:sldId id="311" r:id="rId21"/>
    <p:sldId id="292" r:id="rId22"/>
    <p:sldId id="298" r:id="rId23"/>
    <p:sldId id="312" r:id="rId24"/>
    <p:sldId id="313" r:id="rId25"/>
    <p:sldId id="314" r:id="rId26"/>
    <p:sldId id="315" r:id="rId27"/>
    <p:sldId id="322" r:id="rId28"/>
    <p:sldId id="324" r:id="rId29"/>
    <p:sldId id="302" r:id="rId30"/>
    <p:sldId id="317" r:id="rId31"/>
    <p:sldId id="318" r:id="rId32"/>
    <p:sldId id="320" r:id="rId33"/>
    <p:sldId id="319" r:id="rId34"/>
    <p:sldId id="321" r:id="rId35"/>
    <p:sldId id="325" r:id="rId36"/>
    <p:sldId id="328" r:id="rId37"/>
    <p:sldId id="326" r:id="rId38"/>
    <p:sldId id="327" r:id="rId39"/>
    <p:sldId id="329" r:id="rId40"/>
    <p:sldId id="330" r:id="rId41"/>
    <p:sldId id="331" r:id="rId42"/>
    <p:sldId id="332" r:id="rId43"/>
    <p:sldId id="334" r:id="rId44"/>
    <p:sldId id="335" r:id="rId45"/>
    <p:sldId id="337" r:id="rId46"/>
    <p:sldId id="336" r:id="rId47"/>
    <p:sldId id="288" r:id="rId48"/>
    <p:sldId id="338" r:id="rId49"/>
    <p:sldId id="339" r:id="rId50"/>
    <p:sldId id="340" r:id="rId51"/>
    <p:sldId id="341" r:id="rId52"/>
    <p:sldId id="333" r:id="rId53"/>
    <p:sldId id="343" r:id="rId54"/>
    <p:sldId id="344" r:id="rId55"/>
    <p:sldId id="346" r:id="rId56"/>
    <p:sldId id="348" r:id="rId57"/>
    <p:sldId id="342" r:id="rId58"/>
    <p:sldId id="345" r:id="rId59"/>
    <p:sldId id="349" r:id="rId60"/>
    <p:sldId id="350" r:id="rId61"/>
    <p:sldId id="299" r:id="rId62"/>
    <p:sldId id="351" r:id="rId63"/>
    <p:sldId id="352" r:id="rId64"/>
    <p:sldId id="353" r:id="rId65"/>
    <p:sldId id="354" r:id="rId66"/>
    <p:sldId id="355" r:id="rId67"/>
    <p:sldId id="356" r:id="rId68"/>
    <p:sldId id="357" r:id="rId69"/>
    <p:sldId id="358" r:id="rId70"/>
    <p:sldId id="359" r:id="rId71"/>
    <p:sldId id="301" r:id="rId72"/>
    <p:sldId id="296" r:id="rId73"/>
  </p:sldIdLst>
  <p:sldSz cx="11887200" cy="73152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5594" autoAdjust="0"/>
  </p:normalViewPr>
  <p:slideViewPr>
    <p:cSldViewPr snapToGrid="0">
      <p:cViewPr>
        <p:scale>
          <a:sx n="75" d="100"/>
          <a:sy n="75" d="100"/>
        </p:scale>
        <p:origin x="-1200" y="-144"/>
      </p:cViewPr>
      <p:guideLst>
        <p:guide orient="horz" pos="2304"/>
        <p:guide pos="3744"/>
      </p:guideLst>
    </p:cSldViewPr>
  </p:slideViewPr>
  <p:outlineViewPr>
    <p:cViewPr>
      <p:scale>
        <a:sx n="33" d="100"/>
        <a:sy n="33" d="100"/>
      </p:scale>
      <p:origin x="0" y="4891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-3139" y="-7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notesMaster" Target="notesMasters/notesMaster1.xml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viewProps" Target="viewProps.xml"/><Relationship Id="rId8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7FB8B65A-D69F-C26C-B67E-036EF77BF1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52B9064-AE57-427F-E5AF-71DE7D52F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190EA-5EEC-4300-B6AE-D9734C6C648E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186157A-CEB9-B0FC-3A49-BE950AEAD6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0819CA0-A57D-42D7-A625-56C22D0FA7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F3A6F-DEFA-45E0-9496-BEE7C2C6F3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02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2338" y="1143000"/>
            <a:ext cx="50133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85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59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7787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7787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8571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2478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438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93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592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933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438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933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438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933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08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9AC79249-FDC0-364D-A734-AE1DE1605D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876800"/>
            <a:ext cx="11887200" cy="24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13537B6D-42A5-F449-2691-321A167F7C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3645"/>
            <a:ext cx="11887200" cy="7318847"/>
            <a:chOff x="0" y="-3419"/>
            <a:chExt cx="12192000" cy="6861419"/>
          </a:xfrm>
        </p:grpSpPr>
        <p:sp>
          <p:nvSpPr>
            <p:cNvPr id="5" name="Oval 4">
              <a:extLst>
                <a:ext uri="{FF2B5EF4-FFF2-40B4-BE49-F238E27FC236}">
                  <a16:creationId xmlns="" xmlns:a16="http://schemas.microsoft.com/office/drawing/2014/main" id="{902465C8-266D-104C-9C49-323DF4A8277E}"/>
                </a:ext>
              </a:extLst>
            </p:cNvPr>
            <p:cNvSpPr/>
            <p:nvPr userDrawn="1"/>
          </p:nvSpPr>
          <p:spPr>
            <a:xfrm>
              <a:off x="583746" y="4960030"/>
              <a:ext cx="1551214" cy="1551214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="" xmlns:a16="http://schemas.microsoft.com/office/drawing/2014/main" id="{37979A1C-BF60-B345-A664-2E4F7A3461EB}"/>
                </a:ext>
              </a:extLst>
            </p:cNvPr>
            <p:cNvSpPr/>
            <p:nvPr userDrawn="1"/>
          </p:nvSpPr>
          <p:spPr>
            <a:xfrm>
              <a:off x="1" y="4571999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="" xmlns:a16="http://schemas.microsoft.com/office/drawing/2014/main" id="{58080B3E-915C-2D4C-8608-596E1BFD6387}"/>
                </a:ext>
              </a:extLst>
            </p:cNvPr>
            <p:cNvSpPr/>
            <p:nvPr userDrawn="1"/>
          </p:nvSpPr>
          <p:spPr>
            <a:xfrm>
              <a:off x="1" y="5739492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-3419"/>
              <a:ext cx="3927573" cy="3165022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=""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=""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="" xmlns:a16="http://schemas.microsoft.com/office/drawing/2014/main" id="{9E240E8A-950E-7946-826C-415CB5DACA43}"/>
                </a:ext>
              </a:extLst>
            </p:cNvPr>
            <p:cNvSpPr/>
            <p:nvPr userDrawn="1"/>
          </p:nvSpPr>
          <p:spPr>
            <a:xfrm>
              <a:off x="11024507" y="4580708"/>
              <a:ext cx="1167493" cy="2277292"/>
            </a:xfrm>
            <a:custGeom>
              <a:avLst/>
              <a:gdLst>
                <a:gd name="connsiteX0" fmla="*/ 1167473 w 1167493"/>
                <a:gd name="connsiteY0" fmla="*/ 0 h 2272167"/>
                <a:gd name="connsiteX1" fmla="*/ 1167493 w 1167493"/>
                <a:gd name="connsiteY1" fmla="*/ 0 h 2272167"/>
                <a:gd name="connsiteX2" fmla="*/ 1167493 w 1167493"/>
                <a:gd name="connsiteY2" fmla="*/ 492960 h 2272167"/>
                <a:gd name="connsiteX3" fmla="*/ 1167493 w 1167493"/>
                <a:gd name="connsiteY3" fmla="*/ 720385 h 2272167"/>
                <a:gd name="connsiteX4" fmla="*/ 1167493 w 1167493"/>
                <a:gd name="connsiteY4" fmla="*/ 2272167 h 2272167"/>
                <a:gd name="connsiteX5" fmla="*/ 0 w 1167493"/>
                <a:gd name="connsiteY5" fmla="*/ 2272167 h 2272167"/>
                <a:gd name="connsiteX6" fmla="*/ 0 w 1167493"/>
                <a:gd name="connsiteY6" fmla="*/ 1898074 h 2272167"/>
                <a:gd name="connsiteX7" fmla="*/ 0 w 1167493"/>
                <a:gd name="connsiteY7" fmla="*/ 1271597 h 2272167"/>
                <a:gd name="connsiteX8" fmla="*/ 0 w 1167493"/>
                <a:gd name="connsiteY8" fmla="*/ 1177688 h 2272167"/>
                <a:gd name="connsiteX9" fmla="*/ 1048124 w 1167493"/>
                <a:gd name="connsiteY9" fmla="*/ 6080 h 2272167"/>
                <a:gd name="connsiteX10" fmla="*/ 1167473 w 1167493"/>
                <a:gd name="connsiteY10" fmla="*/ 0 h 227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7493" h="2272167">
                  <a:moveTo>
                    <a:pt x="1167473" y="0"/>
                  </a:moveTo>
                  <a:lnTo>
                    <a:pt x="1167493" y="0"/>
                  </a:lnTo>
                  <a:lnTo>
                    <a:pt x="1167493" y="492960"/>
                  </a:lnTo>
                  <a:lnTo>
                    <a:pt x="1167493" y="720385"/>
                  </a:lnTo>
                  <a:lnTo>
                    <a:pt x="1167493" y="2272167"/>
                  </a:lnTo>
                  <a:lnTo>
                    <a:pt x="0" y="2272167"/>
                  </a:lnTo>
                  <a:lnTo>
                    <a:pt x="0" y="1898074"/>
                  </a:lnTo>
                  <a:lnTo>
                    <a:pt x="0" y="1271597"/>
                  </a:lnTo>
                  <a:lnTo>
                    <a:pt x="0" y="1177688"/>
                  </a:lnTo>
                  <a:cubicBezTo>
                    <a:pt x="0" y="567919"/>
                    <a:pt x="459408" y="66389"/>
                    <a:pt x="1048124" y="6080"/>
                  </a:cubicBezTo>
                  <a:lnTo>
                    <a:pt x="116747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38307" y="248441"/>
            <a:ext cx="6919510" cy="4085472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rt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ABA2A58C-57B7-834C-8F5C-3299322411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0430890" y="220895"/>
            <a:ext cx="1677205" cy="1235419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=""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=""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5" y="487680"/>
            <a:ext cx="9450324" cy="146304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C45E425B-455F-127B-1647-045FD094F15D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138307" y="2226735"/>
            <a:ext cx="2625974" cy="41499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2000">
                <a:latin typeface="+mn-lt"/>
              </a:defRPr>
            </a:lvl2pPr>
            <a:lvl3pPr marL="914400" indent="0">
              <a:buNone/>
              <a:defRPr sz="2000">
                <a:latin typeface="+mn-lt"/>
              </a:defRPr>
            </a:lvl3pPr>
            <a:lvl4pPr marL="1371600" indent="0">
              <a:buNone/>
              <a:defRPr sz="2000">
                <a:latin typeface="+mn-lt"/>
              </a:defRPr>
            </a:lvl4pPr>
            <a:lvl5pPr marL="1828800" indent="0">
              <a:buNone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0993" y="2226737"/>
            <a:ext cx="6562018" cy="41499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8" y="6780110"/>
            <a:ext cx="1658493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9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ABA2A58C-57B7-834C-8F5C-3299322411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0430890" y="220895"/>
            <a:ext cx="1677205" cy="1235419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=""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=""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6" y="145629"/>
            <a:ext cx="9534703" cy="1674707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38306" y="2223825"/>
            <a:ext cx="9534703" cy="3591267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8" y="6780110"/>
            <a:ext cx="1658493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78AD52EA-B01E-8D38-D87A-BF7EB5B58A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-1"/>
            <a:ext cx="11887202" cy="7322449"/>
            <a:chOff x="0" y="-1"/>
            <a:chExt cx="12192001" cy="6864796"/>
          </a:xfrm>
        </p:grpSpPr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9AC79249-FDC0-364D-A734-AE1DE1605D28}"/>
                </a:ext>
              </a:extLst>
            </p:cNvPr>
            <p:cNvSpPr/>
            <p:nvPr userDrawn="1"/>
          </p:nvSpPr>
          <p:spPr>
            <a:xfrm>
              <a:off x="8264426" y="0"/>
              <a:ext cx="3927574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3685939"/>
              <a:ext cx="3927573" cy="3178856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=""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=""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="" xmlns:a16="http://schemas.microsoft.com/office/drawing/2014/main" id="{39563C76-BC00-DE47-88F5-C24D3CE3325A}"/>
                </a:ext>
              </a:extLst>
            </p:cNvPr>
            <p:cNvSpPr/>
            <p:nvPr userDrawn="1"/>
          </p:nvSpPr>
          <p:spPr>
            <a:xfrm>
              <a:off x="10228214" y="-1"/>
              <a:ext cx="1963787" cy="3178856"/>
            </a:xfrm>
            <a:custGeom>
              <a:avLst/>
              <a:gdLst>
                <a:gd name="connsiteX0" fmla="*/ 0 w 1963787"/>
                <a:gd name="connsiteY0" fmla="*/ 0 h 3178856"/>
                <a:gd name="connsiteX1" fmla="*/ 1963787 w 1963787"/>
                <a:gd name="connsiteY1" fmla="*/ 0 h 3178856"/>
                <a:gd name="connsiteX2" fmla="*/ 1963787 w 1963787"/>
                <a:gd name="connsiteY2" fmla="*/ 1967129 h 3178856"/>
                <a:gd name="connsiteX3" fmla="*/ 1963787 w 1963787"/>
                <a:gd name="connsiteY3" fmla="*/ 2349671 h 3178856"/>
                <a:gd name="connsiteX4" fmla="*/ 1963787 w 1963787"/>
                <a:gd name="connsiteY4" fmla="*/ 3178856 h 3178856"/>
                <a:gd name="connsiteX5" fmla="*/ 1963753 w 1963787"/>
                <a:gd name="connsiteY5" fmla="*/ 3178856 h 3178856"/>
                <a:gd name="connsiteX6" fmla="*/ 1763002 w 1963787"/>
                <a:gd name="connsiteY6" fmla="*/ 3168629 h 3178856"/>
                <a:gd name="connsiteX7" fmla="*/ 0 w 1963787"/>
                <a:gd name="connsiteY7" fmla="*/ 1197921 h 3178856"/>
                <a:gd name="connsiteX8" fmla="*/ 0 w 1963787"/>
                <a:gd name="connsiteY8" fmla="*/ 1039961 h 3178856"/>
                <a:gd name="connsiteX9" fmla="*/ 0 w 1963787"/>
                <a:gd name="connsiteY9" fmla="*/ 0 h 317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3787" h="3178856">
                  <a:moveTo>
                    <a:pt x="0" y="0"/>
                  </a:moveTo>
                  <a:lnTo>
                    <a:pt x="1963787" y="0"/>
                  </a:lnTo>
                  <a:lnTo>
                    <a:pt x="1963787" y="1967129"/>
                  </a:lnTo>
                  <a:lnTo>
                    <a:pt x="1963787" y="2349671"/>
                  </a:lnTo>
                  <a:lnTo>
                    <a:pt x="1963787" y="3178856"/>
                  </a:lnTo>
                  <a:lnTo>
                    <a:pt x="1963753" y="3178856"/>
                  </a:lnTo>
                  <a:lnTo>
                    <a:pt x="1763002" y="3168629"/>
                  </a:lnTo>
                  <a:cubicBezTo>
                    <a:pt x="772749" y="3067186"/>
                    <a:pt x="0" y="2223585"/>
                    <a:pt x="0" y="1197921"/>
                  </a:cubicBezTo>
                  <a:lnTo>
                    <a:pt x="0" y="103996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38310" y="269388"/>
            <a:ext cx="6064770" cy="3480332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38309" y="3931668"/>
            <a:ext cx="6064770" cy="3114146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AC10D125-AB73-D276-4947-94204736A3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0"/>
            <a:ext cx="11887198" cy="73152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="" xmlns:a16="http://schemas.microsoft.com/office/drawing/2014/main" id="{6A7F6A3F-E1DD-A246-9A6D-5F9B18BA25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="" xmlns:a16="http://schemas.microsoft.com/office/drawing/2014/main" id="{055FD0FC-C8FF-6741-A364-A29CDC6F94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="" xmlns:a16="http://schemas.microsoft.com/office/drawing/2014/main" id="{D11C9832-A021-954E-A34F-2988D1189AE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9861BC34-DFBF-2D4F-B463-FCFBC08391F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=""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=""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9894" y="108826"/>
            <a:ext cx="9534703" cy="1860709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29894" y="2151968"/>
            <a:ext cx="9534703" cy="3591269"/>
          </a:xfrm>
        </p:spPr>
        <p:txBody>
          <a:bodyPr>
            <a:norm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AC10D125-AB73-D276-4947-94204736A3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3" y="0"/>
            <a:ext cx="11887198" cy="73152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="" xmlns:a16="http://schemas.microsoft.com/office/drawing/2014/main" id="{6A7F6A3F-E1DD-A246-9A6D-5F9B18BA25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="" xmlns:a16="http://schemas.microsoft.com/office/drawing/2014/main" id="{055FD0FC-C8FF-6741-A364-A29CDC6F94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="" xmlns:a16="http://schemas.microsoft.com/office/drawing/2014/main" id="{D11C9832-A021-954E-A34F-2988D1189AE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9861BC34-DFBF-2D4F-B463-FCFBC08391F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=""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=""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5" y="1463040"/>
            <a:ext cx="5349240" cy="4389120"/>
          </a:xfrm>
        </p:spPr>
        <p:txBody>
          <a:bodyPr anchor="ctr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3124234B-E1C4-2616-9993-A23142AA69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03852" y="1246295"/>
            <a:ext cx="4388048" cy="4822613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66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AC10D125-AB73-D276-4947-94204736A3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0"/>
            <a:ext cx="11887198" cy="73152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="" xmlns:a16="http://schemas.microsoft.com/office/drawing/2014/main" id="{6A7F6A3F-E1DD-A246-9A6D-5F9B18BA25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="" xmlns:a16="http://schemas.microsoft.com/office/drawing/2014/main" id="{055FD0FC-C8FF-6741-A364-A29CDC6F94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="" xmlns:a16="http://schemas.microsoft.com/office/drawing/2014/main" id="{D11C9832-A021-954E-A34F-2988D1189AE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9861BC34-DFBF-2D4F-B463-FCFBC08391F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=""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=""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5010" y="487680"/>
            <a:ext cx="4992624" cy="3413760"/>
          </a:xfrm>
        </p:spPr>
        <p:txBody>
          <a:bodyPr anchor="b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8763DBBF-E63D-81E5-E7CE-32F6F2C2F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95008" y="3901440"/>
            <a:ext cx="4992624" cy="195072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64033732-ADA1-C540-7276-3FF5CDEF2C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1632" y="1234373"/>
            <a:ext cx="4388048" cy="4822613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56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CCEDB282-8288-C81F-52B5-048A3E80C93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3"/>
            <a:ext cx="11903601" cy="7315203"/>
            <a:chOff x="0" y="-1"/>
            <a:chExt cx="12208822" cy="6858003"/>
          </a:xfrm>
        </p:grpSpPr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="" xmlns:a16="http://schemas.microsoft.com/office/drawing/2014/main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="" xmlns:a16="http://schemas.microsoft.com/office/drawing/2014/main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="" xmlns:a16="http://schemas.microsoft.com/office/drawing/2014/main" id="{2734DEB1-EC02-2E42-9292-4ADD115060A5}"/>
                </a:ext>
              </a:extLst>
            </p:cNvPr>
            <p:cNvSpPr/>
            <p:nvPr userDrawn="1"/>
          </p:nvSpPr>
          <p:spPr>
            <a:xfrm rot="5400000" flipH="1" flipV="1">
              <a:off x="10344100" y="438098"/>
              <a:ext cx="2285999" cy="1409801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6" y="48095"/>
            <a:ext cx="9534703" cy="1707557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A1EED44-783E-8705-4119-D7E9F7D4F2B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136936" y="2829562"/>
            <a:ext cx="9536072" cy="3666065"/>
          </a:xfrm>
        </p:spPr>
        <p:txBody>
          <a:bodyPr>
            <a:normAutofit/>
          </a:bodyPr>
          <a:lstStyle>
            <a:lvl1pPr marL="3429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109728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3716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1163" y="6780110"/>
            <a:ext cx="1564566" cy="389467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176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95FBCE6F-2AA9-31FE-8148-33B48073559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1887200" cy="7315200"/>
            <a:chOff x="0" y="0"/>
            <a:chExt cx="12192000" cy="6858000"/>
          </a:xfrm>
        </p:grpSpPr>
        <p:sp>
          <p:nvSpPr>
            <p:cNvPr id="23" name="Freeform 22">
              <a:extLst>
                <a:ext uri="{FF2B5EF4-FFF2-40B4-BE49-F238E27FC236}">
                  <a16:creationId xmlns="" xmlns:a16="http://schemas.microsoft.com/office/drawing/2014/main" id="{067EACEC-C2DD-EA42-8504-176673AD1F20}"/>
                </a:ext>
              </a:extLst>
            </p:cNvPr>
            <p:cNvSpPr/>
            <p:nvPr userDrawn="1"/>
          </p:nvSpPr>
          <p:spPr>
            <a:xfrm>
              <a:off x="0" y="0"/>
              <a:ext cx="8025490" cy="6858000"/>
            </a:xfrm>
            <a:custGeom>
              <a:avLst/>
              <a:gdLst>
                <a:gd name="connsiteX0" fmla="*/ 0 w 8025490"/>
                <a:gd name="connsiteY0" fmla="*/ 0 h 6858000"/>
                <a:gd name="connsiteX1" fmla="*/ 4596490 w 8025490"/>
                <a:gd name="connsiteY1" fmla="*/ 0 h 6858000"/>
                <a:gd name="connsiteX2" fmla="*/ 8025490 w 8025490"/>
                <a:gd name="connsiteY2" fmla="*/ 3429000 h 6858000"/>
                <a:gd name="connsiteX3" fmla="*/ 4596490 w 8025490"/>
                <a:gd name="connsiteY3" fmla="*/ 6858000 h 6858000"/>
                <a:gd name="connsiteX4" fmla="*/ 0 w 8025490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5490" h="6858000">
                  <a:moveTo>
                    <a:pt x="0" y="0"/>
                  </a:moveTo>
                  <a:lnTo>
                    <a:pt x="4596490" y="0"/>
                  </a:lnTo>
                  <a:cubicBezTo>
                    <a:pt x="6490274" y="0"/>
                    <a:pt x="8025490" y="1535216"/>
                    <a:pt x="8025490" y="3429000"/>
                  </a:cubicBezTo>
                  <a:cubicBezTo>
                    <a:pt x="8025490" y="5322784"/>
                    <a:pt x="6490274" y="6858000"/>
                    <a:pt x="4596490" y="6858000"/>
                  </a:cubicBez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89843C7E-5704-7A46-8974-F3BFA42E7310}"/>
                </a:ext>
              </a:extLst>
            </p:cNvPr>
            <p:cNvGrpSpPr/>
            <p:nvPr userDrawn="1"/>
          </p:nvGrpSpPr>
          <p:grpSpPr>
            <a:xfrm rot="16200000">
              <a:off x="8286528" y="2207195"/>
              <a:ext cx="3032351" cy="2443610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=""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=""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="" xmlns:a16="http://schemas.microsoft.com/office/drawing/2014/main" id="{0B179973-08D2-EF40-B516-35E75E906394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="" xmlns:a16="http://schemas.microsoft.com/office/drawing/2014/main" id="{6C811FF3-E48A-194D-8022-65F8C3A17449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38306" y="189393"/>
            <a:ext cx="6089766" cy="3487410"/>
          </a:xfrm>
        </p:spPr>
        <p:txBody>
          <a:bodyPr bIns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38306" y="3725757"/>
            <a:ext cx="6089766" cy="973707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14DB56B5-5DD7-95E3-52B2-EDC4B3F1305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0"/>
            <a:ext cx="11887198" cy="73152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=""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=""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="" xmlns:a16="http://schemas.microsoft.com/office/drawing/2014/main" id="{D11C9832-A021-954E-A34F-2988D1189AE9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9861BC34-DFBF-2D4F-B463-FCFBC08391FF}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=""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=""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5" y="145630"/>
            <a:ext cx="9361170" cy="1763596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38307" y="2158918"/>
            <a:ext cx="4546854" cy="3555021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126155" y="2158918"/>
            <a:ext cx="4546854" cy="3555021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43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1A0E8D4A-B13C-C7EE-5E27-278124A127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5"/>
            <a:ext cx="11887198" cy="7315199"/>
            <a:chOff x="1" y="1"/>
            <a:chExt cx="12191999" cy="6857999"/>
          </a:xfrm>
        </p:grpSpPr>
        <p:sp>
          <p:nvSpPr>
            <p:cNvPr id="4" name="Freeform 3">
              <a:extLst>
                <a:ext uri="{FF2B5EF4-FFF2-40B4-BE49-F238E27FC236}">
                  <a16:creationId xmlns=""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=""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rot="5400000" flipH="1">
              <a:off x="1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6" y="73611"/>
            <a:ext cx="9534703" cy="1820334"/>
          </a:xfrm>
        </p:spPr>
        <p:txBody>
          <a:bodyPr anchor="b">
            <a:noAutofit/>
          </a:bodyPr>
          <a:lstStyle>
            <a:lvl1pPr>
              <a:defRPr sz="4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="" xmlns:a16="http://schemas.microsoft.com/office/drawing/2014/main" id="{926B296A-EB6A-9BE9-E813-B15C46524F4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138307" y="2158918"/>
            <a:ext cx="4546854" cy="3555021"/>
          </a:xfrm>
        </p:spPr>
        <p:txBody>
          <a:bodyPr>
            <a:normAutofit/>
          </a:bodyPr>
          <a:lstStyle>
            <a:lvl1pPr marL="530352" indent="-530352">
              <a:spcBef>
                <a:spcPts val="1000"/>
              </a:spcBef>
              <a:buFont typeface="+mj-lt"/>
              <a:buAutoNum type="arabicPeriod"/>
              <a:defRPr sz="2000">
                <a:solidFill>
                  <a:schemeClr val="bg1"/>
                </a:solidFill>
                <a:latin typeface="+mn-lt"/>
              </a:defRPr>
            </a:lvl1pPr>
            <a:lvl2pPr marL="1097280" indent="-530352">
              <a:spcBef>
                <a:spcPts val="1000"/>
              </a:spcBef>
              <a:buFont typeface="+mj-lt"/>
              <a:buAutoNum type="alphaLcPeriod"/>
              <a:defRPr sz="2000">
                <a:solidFill>
                  <a:schemeClr val="bg1"/>
                </a:solidFill>
                <a:latin typeface="+mn-lt"/>
              </a:defRPr>
            </a:lvl2pPr>
            <a:lvl3pPr marL="1645920" indent="-530352">
              <a:spcBef>
                <a:spcPts val="1000"/>
              </a:spcBef>
              <a:buFont typeface="+mj-lt"/>
              <a:buAutoNum type="arabicParenR"/>
              <a:defRPr sz="2000">
                <a:solidFill>
                  <a:schemeClr val="bg1"/>
                </a:solidFill>
                <a:latin typeface="+mn-lt"/>
              </a:defRPr>
            </a:lvl3pPr>
            <a:lvl4pPr marL="1920240" indent="-530352">
              <a:spcBef>
                <a:spcPts val="1000"/>
              </a:spcBef>
              <a:buFont typeface="+mj-lt"/>
              <a:buAutoNum type="alphaLcParenR"/>
              <a:defRPr sz="2000">
                <a:solidFill>
                  <a:schemeClr val="bg1"/>
                </a:solidFill>
                <a:latin typeface="+mn-lt"/>
              </a:defRPr>
            </a:lvl4pPr>
            <a:lvl5pPr marL="2560320" indent="-514350">
              <a:spcBef>
                <a:spcPts val="1000"/>
              </a:spcBef>
              <a:buFont typeface="+mj-lt"/>
              <a:buAutoNum type="romanLcPeriod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9435B7D5-E7F8-1267-8942-3C97BE836B9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26155" y="2158918"/>
            <a:ext cx="4546854" cy="3555021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8" y="6780110"/>
            <a:ext cx="1658493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2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and Imag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CCEDB282-8288-C81F-52B5-048A3E80C93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1903601" cy="7315202"/>
            <a:chOff x="0" y="0"/>
            <a:chExt cx="12208822" cy="6858002"/>
          </a:xfrm>
        </p:grpSpPr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="" xmlns:a16="http://schemas.microsoft.com/office/drawing/2014/main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="" xmlns:a16="http://schemas.microsoft.com/office/drawing/2014/main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7" y="487680"/>
            <a:ext cx="10377420" cy="146304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B07A1CF7-9B3B-E43E-830E-DAB65B60824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136937" y="2829562"/>
            <a:ext cx="5260084" cy="3666065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14">
            <a:extLst>
              <a:ext uri="{FF2B5EF4-FFF2-40B4-BE49-F238E27FC236}">
                <a16:creationId xmlns="" xmlns:a16="http://schemas.microsoft.com/office/drawing/2014/main" id="{D976D8D6-3BDC-1908-3425-FEE3EEF51A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4973" y="1544320"/>
            <a:ext cx="4108661" cy="4494944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1163" y="6780110"/>
            <a:ext cx="1564566" cy="389467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030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7" y="406400"/>
            <a:ext cx="1114425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7" y="1947334"/>
            <a:ext cx="11144250" cy="46414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106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74" r:id="rId4"/>
    <p:sldLayoutId id="2147483671" r:id="rId5"/>
    <p:sldLayoutId id="2147483659" r:id="rId6"/>
    <p:sldLayoutId id="2147483668" r:id="rId7"/>
    <p:sldLayoutId id="2147483669" r:id="rId8"/>
    <p:sldLayoutId id="2147483675" r:id="rId9"/>
    <p:sldLayoutId id="2147483677" r:id="rId10"/>
    <p:sldLayoutId id="2147483661" r:id="rId11"/>
    <p:sldLayoutId id="2147483666" r:id="rId12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tinkercad.com/things/0kfxei69MFg-example-1-blinking-led?sharecode=QLpPuKw07aA8bYyH8YIt0PTp454q3wTLU52xfLcmmyI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hyperlink" Target="https://www.tinkercad.com/things/iWQ8IssAeNP-example-2-blinking-led?sharecode=GKKO7b2FJKgQmeGjlZCXgHVx8WSIanJUOcGiN9iwQmw" TargetMode="Externa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3l5PbtfjH3R-example-3-toggle-led?sharecode=GxHxZK6QjDuDVi7yX04vPHE1Ws_Z8RqTCZrTceToz_g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0Fmseg36x6E-example-4-toggle-led?sharecode=_Bfs5yEWXLF7qPgFaDg_AqpBAWunPOHEUf-G5CW5rpY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hjEoMQYmdbP-example-5-toggle-led?sharecode=23jTaMkLNdOZrWRaynuL6andxjz5oLgPzIA9KWJgYd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biidogfeOHN-example-6-controlling-le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biidogfeOHN-example-6-controlling-led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biidogfeOHN-example-6-controlling-led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84t5oDxtd7I-example-9-lcd-?sharecode=RE_moFeD8HoSRKhZNKwsQdhyjSaA4oFdew1VCgwZe90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84t5oDxtd7I-example-9-lcd-?sharecode=RE_moFeD8HoSRKhZNKwsQdhyjSaA4oFdew1VCgwZe90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lbIM9UXw4Xi-example-10-distance-measurement?sharecode=N9Z2q3I_kVZkYnH8yomhP2LTJ7dPZSHwPy7GLQbNmCg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lbIM9UXw4Xi-example-10-distance-measurement?sharecode=N9Z2q3I_kVZkYnH8yomhP2LTJ7dPZSHwPy7GLQbNmCg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8I1Mr4Li8wj-example-11-motion-detection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8I1Mr4Li8wj-example-11-motion-detection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3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koEDk9axV3h-example-12-servo-motors?sharecode=E2dfMamjSzm41G-n2pPWOWSzGn4izjP8y-BsQfKXVBc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koEDk9axV3h-example-12-servo-motors?sharecode=E2dfMamjSzm41G-n2pPWOWSzGn4izjP8y-BsQfKXVBc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6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7Ceei8INDtr-example-13-dc-motors?sharecode=tmPVpnA-Qo4_kYG3YBfo5pP0UMcS7ySvrbS85LfClwE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7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7Ceei8INDtr-example-13-dc-motors?sharecode=tmPVpnA-Qo4_kYG3YBfo5pP0UMcS7ySvrbS85LfClwE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qossay.rida?mibextid=JRoKGi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qossayrida" TargetMode="External"/><Relationship Id="rId11" Type="http://schemas.openxmlformats.org/officeDocument/2006/relationships/image" Target="../media/image64.jpeg"/><Relationship Id="rId5" Type="http://schemas.openxmlformats.org/officeDocument/2006/relationships/image" Target="../media/image61.png"/><Relationship Id="rId10" Type="http://schemas.openxmlformats.org/officeDocument/2006/relationships/hyperlink" Target="https://www.linkedin.com/in/qossay-rida-3aa3b81a1" TargetMode="External"/><Relationship Id="rId4" Type="http://schemas.openxmlformats.org/officeDocument/2006/relationships/hyperlink" Target="https://github.com/qossayrida/kakush" TargetMode="External"/><Relationship Id="rId9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3975" y="-2391364"/>
            <a:ext cx="6919510" cy="4085472"/>
          </a:xfrm>
        </p:spPr>
        <p:txBody>
          <a:bodyPr/>
          <a:lstStyle/>
          <a:p>
            <a:r>
              <a:rPr lang="en-US" sz="6600" dirty="0" err="1" smtClean="0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 Course </a:t>
            </a:r>
            <a:endParaRPr lang="en-US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3141" y="1280009"/>
            <a:ext cx="1211356" cy="101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user\Downloads\095ab152-bccc-41d2-9bfb-141ab965948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560" y="5811520"/>
            <a:ext cx="1920240" cy="192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36552" y="6746240"/>
            <a:ext cx="3089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Prepared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by: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Qossay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Abu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Rida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5" name="AutoShape 2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6" name="Picture 12" descr="C:\Users\user\Downloads\image-removebg-previe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5392">
            <a:off x="1173293" y="1517999"/>
            <a:ext cx="3588702" cy="358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4" descr="data:image/png;base64,iVBORw0KGgoAAAANSUhEUgAAA8kAAAIiCAYAAAD7OIpsAAAAAXNSR0IArs4c6QAAIABJREFUeF7s3QmQpdd5Hub3nH+/+9LrbJgZDLYBSRAEF5EiJYBKLIuUVIoiIA7luCqLKxXFSVTOUuWq2ASixInLTiVllWTZjl2WHG+AnZJLi0lqgySCIEDswGyYfaa7p/e+3Xf915P6zn8HwFBDFYUigQHwXvLWzHTfvstzzwzqvd93vqPACwUoQAEKUIACFKAABShAAQpQgAJWQNGBAhSgAAUoQAEKUIACFKAABShAgVKAIZkrgQIUoAAFKEABClCAAhSgAAUoMBVgSOZSoAAFKEABClCAAhSgAAUoQAEKMCRzDVCAAhSgAAUoQAEKUIACFKAABW4UYCWZK4ICFKAABShAAQpQgAIUoAAFKMBKMtcABShAAQpQgAIUoAAFKEABClCAlWSuAQpQgAIUoAAFKEABClCAAhSgwE0F2G7NhUEBClCAAhSgAAUoQAEKUIACFJgKMCRzKVCAAhSgAAUoQAEKUIACFKAABRiSuQYoQAEKUIACFKAABShAAQpQgAI3CrCSzBVBAQpQgAIUoAAFKEABClCAAhRgJZlrgAIUoAAFKEABClCAAhSgAAUowEoy1wAFKEABClCAAhSgAAUoQAEKUOCmAmy35sKgAAUoQAEKUIACFKAABShAAQpMBRiSuRQoQAEKUIACFKAABShAAQpQgAIMyVwDFKAABShAAQpQgAIUoAAFKECBGwVYSeaKoAAFKEABClCAAhSgAAUoQAEKsJLMNUABClCAAhSgAAUoQAEKUIACFGAlmWuAAhSgAAUoQAEKUIACFKAABShwUwG2W3NhUIACFKAABShAAQpQgAIUoAAFpgIMyVwKFKAABShAAQpQgAIUoAAFKEABhmSuAQpQgAIUoAAFKEABClCAAhSgwI0CrCRzRVCAAhSgAAUoQAEKUIACFKAABVhJ5hqgAAUoQAEKUIACFKAABShAAQqwksw1QAEKUIACFKAABShAAQpQgAIUuKkA2625MChAAQpQgAIUoAAFKEABClCAAlMBhmQuBQpQgAIUoAAFKEABClCAAhSgAEMy1wAFKEABClCAAhSgAAUoQAEKUOBGAVaSuSIoQAEKUIACFKAABShAAQpQgAKsJHMNUIACFKAABShAAQpQgAIUoAAFWEnmGqAABShAAQpQgAIUoAAFKEABCtxUgO3WXBgUoAAFKEABClCAAhSgAAUoQIGpAEMylwIFKEABClCAAhSgAAUoQAEKUIAhmWuAAhSgAAUoQAEKUIACFKAABShwowAryVwRFKAABShAAQpQgAIUoAAFKEABVpK5BihAAQpQgAIUoAAFKEABClCAAqwkcw1QgAIUoAAFKEABClCAAhSgAAVuKsB2ay4MClCAAhSgAAUoQAEKUIACFKDAVIAhmUuBAhSgAAUoQAEKUIACFKAABSjAkMw1QAEKUIACFKAABShAAQpQgAIUuFGAlWSuCApQgAIUoAAFKEABClCAAhSgACvJXAMUoAAFKEABClCAAhSgAAUoQAFWkrkGKEABClCAAhSgAAUoQAEKUIACNxVguzUXBgUoQAEKUIACFKAABShAAQpQYCrAkMylQAEKUIACFKAABShAAQpQgAIUYEjmGqAABShAAQpQgAIUoAAFKEABCtwowEoyVwQFKEABClCAAhSgAAUoQAEKUICVZK4BClCAAhSgAAUoQAEKUIACFKAAK8lcAxSgAAUoQAEKUIACFKAABShAgZsKsN2aC4MCFKAABShAAQpQgAIUoAAFKDAVYEjmUqAABShAAQpQgAIUoAAFKEABCjAkcw1QgAIUoAAFKEABClCAAhSgAAVuFGAlmSuCAhSgAAUoQAEKUIACFKAABSjASjLXAAUoQAEKUIACFKAABShAAQpQgJVkrgEKUIACFKAABShAAQpQgAIUoMBNBdhuzYVBAQpQgAIUoAAFKEABClCAAhSYCjAkcylQgAIUoAAFKEABClCAAhSgAAUYkrkGKEABClCAAhSgAAUoQAEKUIACNwqwkswVQQEKUIACFKAABShAAQpQgAIUYCWZa4ACFKAABShAAQpQgAIUoAAFKMBKMtcABShAAQpQgAIUoAAFKEABClDgpgJst+bCoAAFKEABClCAAhSgAAUoQAEKTAUYkrkUKEABClCAAhSgAAUoQAEKUIACDMlcAxSgAAUoQAEKUIACFKAABShAgRsFWEnmiqAABShAAQpQgAIUoAAFKEABCrCSzDVAAQpQgAIUoAAFKEABClCAAhRgJZlrgAIUoAAFKEABClCAAhSgAAUocFMBtltzYVCAAhSgAAUoQAEKUIACFKAABaYCDMlcChSgAAUoQAEKUIACFKAABShAAYZkrgEKUIACFKAABShAAQpQgAIUoMCNAqwkc0VQgAIUoAAFKEABClCAAhSgAAVYSeYaoAAFKEABClCAAhSgAAUoQAEKsJLMNUABClCAAhSgAAUoQAEKUIACFLipANutuTAoQAEKUIACFKAABShAAQpQgAJTAYZkLgUKUIACFKAABShAAQpQgAIUoABDMtcABShAAQpQgAIUoAAFKEABClDgRgFWkrkiKEABClCAAhSgAAUoQAEKUIACrCRzDVCAAhSgAAUoQAEKUIACFKAABVhJ5hqgAAUoQAEKUIACFKAABShAAQrcVIDt1lwYFKAABShAAQpQgAIUoAAFKECBqQBDMpcCBShAAQpQgAIUoAAFKEABClCAIZlrgAIUoAAFKEABClCAAhSgAAUocKMAK8lcERSgAAUoQAEKUIACFKAABShAAVaSuQYoQAEKUIACFKAABShAAQpQgAKsJHMNUIACFKAABShAAQpQgAIUoAAFbirAdmsuDApQgAIUoAAFKEABClCAAhSgwFSAIZlLgQIUoAAFKEABClCAAhSgAAUowJDMNUABClCAAhSgAAUoQAEKUIACFLhRgJVkrggKUIACFKAABShAAQpQgAIUoAAryVwDFKAABShAAQpQgAIUoAAFKEABVpK5BihAAQpQgAIUoAAFKEABClCAAjcVYLs1FwYFKEABClCAAhSgAAUoQAEKUGAqwJDMpUABClCAAhSgAAUoQAEKUIACFGBI5hqgAAUoQAEKUIACFKAABShAAQrcKMBKMlcEBShAAQpQgAIUoAAFKEABClCAlWSuAQpQgAIUoAAFKEABClCAAhSgACvJXAMUoAAFKEABClCAAhSgAAUoQIGbCrDdmguDAhSgAAUoQAEKUIACFKAABSgwFWBI5lKgAAUoQAEKUIACFKAABShAAQowJHMNUIACFKAABShAAQpQgAIUoAAFbhRgJZkrggIUoAAFKEABClCAAhSgAAUowEoy1wAFKEABClCAAhSgAAUoQAEKUICVZK4BClCAAhSgAAUoQAEKUIACFKDATQXYbs2FQQEKUIACFKAABShAAQpQgAIUmAowJHMpUIACFKAABShAAQpQgAIUoAAFGJK5BihAAQpQgAIUoAAFKEABClCAAjcKsJLMFUEBClCAAhSgAAUoQAEKUIACFGAlmWuAAhSgAAUoQAEKUIACFKAABSjASjLXAAUoQAEKUIACFKAABShAAQpQ4KYCbLfmwqAABShAAQpQgAIUoAAFKEABCkwFGJK5FChAAQpQgAIUoAAFKEABClCAAgzJXAMUoAAFKEABClCAAhSgAAUoQIEbBVhJ5oqgAAUoQAEKUIACFKAABShAAQqwksw1QAEKUIACFKAABShAAQpQgAIUYCWZa4ACFKAABShAAQpQgAIUoAAFKHBTAbZbc2FQgAIUoAAFKEABClCAAhSgAAWmAgzJXAoUoAAFKEABClCAAhSgAAUoQAGGZK4BClCAAhSgAAUoQAEKUIACFKDAjQKsJHNFUIACFKAABShAAQpQgAIUoAAFWEnmGqAABShAAQpQgAIUoAAFKEABCrCSzDVAAQpQgAIUoAAFKEABClCAAhS4qQDbrbkwKEABClCAAhSgAAUoQAEKUIACUwGGZC4FClCAAhSgAAUoQAEKUIACFKAAQzLXAAUoQAEKUIACFKAABShAAQpQ4EYBVpK5IihAAQpQgAIUoAAFKEABClCAAqwkcw1QgAIUoAAFKEABClCAAhSgAAVYSeYaoAAFKEABClCAAhSgAAUoQAEK3FSA7dZcGBSgAAUoQAEKUIACFKAABShAgakAQzKXAgUoQAEKUIACFKAABShAAQpQgCGZa4ACFKAABShAAQpQgAIUoAAFKHCjACvJXBEUoAAFKEABClCAAhSgAAUoQAFWkrkGKEABClCAAhSgAAUoQAEKUIACrCRzDVCAAhSgAAUoQAEKUIACFKAABW4qwHZrLgwKUIACFKAABShAAQpQgAIUoMBUgCGZS4ECFKAABShAAQpQgAIUoAAFKMCQzDVAAQpQgAIUoAAFKEABClCAAhS4UYCVZK4IClCAAhSgAAUoQAEKUIACFKAAK8lcAxSgAAUoQAEKUIACFKAABShAAVaSuQYoQAEKUIACFKAABShAAQpQgAI3FWC7NRcGBShAAQpQgAIUoAAFKEABClBgKsCQzKVAAQpQgAIUoAAFKEABClCAAhRgSOYaoAAFKEABClCAAhSgAAUoQAEK3CjASjJXBAUoQAEKUIACFKAABShAAQpQgJVkrgEKUIACFKAABShAAQpQgAIUoAAryVwDFKAABShAAQpQgAIUoAAFKECBmwqw3ZoLgwIUoAAFKEABClCAAhSgAAUoMBVgSOZSoAAFKEABClCAAhSgAAUoQAEKMCRzDVCAAhSgAAUoQAEKUIACFKAABW4UYCWZK4ICFKAABShAAQpQgAIUoAAFKMBKMtcABShAAQpQgAIUoAAFKEABClCAlWSuAQpQgAIUoAAFKEABClCAAhSgwE0F2G7NhUEBClCAAhSgAAUoQAEKUIACFJgKMCRzKVCAAhSgAAUoQAEKUIACFKAABRiSuQYoQAEKUIACFKAABShAAQpQgAI3CrCSzBVBAQpQgAIUoAAFKEABClCAAhRgJZlrgAIUoAAFKEABClCAAhSgAAUowEoy1wAFKEABClCAAhSgAAUoQAEKUOCmAmy35sKgAAUoQAEKUIACFKAABShAAQpMBRiSuRQoQAEKUIACFKAABShAAQpQgAIMyVwDFKAABShAAQpQgAIUoAAFKECBGwVYSeaKoAAFKEABClCAAhSgAAUoQAEKsJLMNUABClCAAhSgAAUoQAEKUIACFGAlmWuAAhSgAAUoQAEKUIACFKAABShwUwG2W3NhUIACFKAABShAAQpQgAIUoAAFpgIMyVwKFKAABShAAQpQgAIUoAAFKEABhmSuAQpQgAIUoAAFKEABClCAAhSgwI0CrCRzRVCAAhSgAAUoQAEKUIACFKAABVhJ5hqgAAUoQAEKUIACFKAABShAAQqwksw1QAEKUIACFKAABShAAQpQgAIUuKkA2625MChAAQpQ4KYCxhj19NJSWMGoMxoUnWqgEj82m/fcc88WyShAAQpQgAIUoMD7VYAh+f36zvJ1UYACFPgzCDxujIOnl/xKbSfUUeQGTlpRKFrGNfM6Kw6aLN0XqDhxkC9rZFcVwj0/d3oqinofPvThPQCFUsr8GR6SN6UABShAAQpQgAK3pABD8i35tvBJUYACFHhnBb768stV6JlOXIz2R5WsqXR+O5B9rPDUvUWRHEAat30kyjNm5ECt+fBecRzvGZjgW3qoXz5z5szkkUceyd/ZZ81HowAFKEABClCAAt97AYbk770p75ECFKDAe07gr/7yv/qLg9H48xt724e67YrX7VZr7U6t052bbVTrQSX0HD9CCq/Ic9cUE21UT+XYUlCrSpmrjnI2PaM2QuOsKeVd8LzK0rFjx9Yfe+yx7NFHHy3ecyB8whSgAAUoQAEKfGAFGJI/sG89XzgFKECBNwX+u1/+9f9je6//s0tr6weqkYNq1UO1HqHeaqPZaqDdqKJT8VEPNCJXwVMG2uRwVJ5qVfS1KnZ8pTYj7a7FaXIxN2apcNxVDb0JjdVABytpL935+Mc/ntKdAhSgAAUoQAEK3MoCDMm38rvD50YBClDgHRL4b3/l9//Prd7gS+euri6YbAKFAo7rIDMatVoN87MdHDmwgP1zDcy2QkReAd/N4egEUCM4SBBog6qnMR6OUBgUyotiGPeUq9wnPe19tUD44iqwN0gSM7u+Xjz44INSYTbcy/wOvcl8GApQgAIUoAAFvisBhuTviok3ogAFKPD+Fvjv/9HTf2dlY+tnT5y9tFANHVQrISqVCJMkR5pmMMagEvho1UK0GwFaVRez3So6nQrqTc8G5kBnCJEDxsBAmVxpA6MH2ugtr1BrjlKXlVLLSutlx9cXPONcDPLhyu5u0XvggQcyhuX39xrjq6MABShAAQq8VwQYkt8r7xSfJwUoQIHvo8Bf+7Wn/9bKxubPnjh3cf/iXAMz3Toa9QomcYq9/gi9nT72+jEqlQo6zQZakQfPKeD7GtVGhErkoOYr1Dxlfy6IAujAh1KAZwoEKHJdmL5S2II2aw7MslsUy44xa6oodh3H3XF9f81TemlPxxu9S73BQw89lH0fXzLvmgIUoAAFKEABCtxUgCGZC4MCFKAABfDov/ijv7m+3fvS2SuXb7vrjnnsW2iiUfeR5Rl6uyNcW93F+cvbiCodzM0soBEGWLqyhLW1DRjlotmooF2PMFMNMTvXQmumiWqnAc8tEDkFKiqDp3JoZWwrtzYFPGPkWjhGxY6nL2vtvGK0+0dpnr6U5/nVXOdDx3cy7ED2MacXLlwoHn74YR41xfVKAQpQgAIUoMD3VYAh+fvKyzunAAUo8N4QeOyf/97/ur2396Wl9WtHjt89j/nZEL5fhto4NtjuJThxdhtBNItD+4/irqMH8Prpizh56gI2dgbotNtoViOEJsfO7jYyXcBv1lBvhJhrRdjXlAp0BdVKgCBw4aoCbp7BLTKji8w4jppAm2FepLtFbra0Vmuecq75gXve1d5p3zhnimK847rt/pEjRybvDVU+SwpQgAIUoAAF3osCDMnvxXeNz5kCFKDA91jgb/2bJ/+XXr//peWNtdvvuauLmY4DV43haqAwHkZjBxeWYgxHLpq1Lj7zqY9hZXkNr506h5NnL+Do0WM4uLiIZujixVdO4er6NoYAwihAs+KjW/HRrIWo1gJUayFqFQ+N0EHd16j4Gr5n4DgyxyuHNkiVVkPHoKc0VmGwDGOWtcKe4zhbrtKrCtlZpf2leDve5sTs7/Fi4N1RgAIUoAAFPuACDMkf8AXAl08BClBABH7xt5758tbe7pdW1lfvvOvOFrotwDEDuHLUkwqRmyq2dwOcv7CJySjHn/uRH0aW5zh/6RKefPoZ3P/AJ/CRe+/FwfkOfvt3vokXTl3B0s5IZmTDMQa+yeE5Bn7kolIL0G1XMN+pYK4Vol0LUAmBMAB8TyNwXXiOgiOjr4sMysi9GOMqlTmOs+0qfUEr83smN8/nRX4+V/mgXtQnPdOL0cA4PhenDz74YM5BYFzbFKAABShAAQq8HQGG5Lejxp+hAAUo8D4T+KWvvPg/bfa2v3R1beW+D93TxXxXwzNDOBJzdQioOkZpEy+/chGrK1v4/Oc+jZm5GaxubeHf/OZv4fiH7sOHjt+Lowf247e+9jReOL2Epd0UhfLhGAW3yG2VONcFjGPgeQYVN0PVzRG6OTrNCJ1WBe1mDbOdFtrNOmqVyLZlK2RQRQYXxjjK5J5WsaPMQBWmh6LY0jCrWulzWumToee8pPNg5dixYz2lFM9kfp+tU74cClCAAhSgwDshwJD8TijzMShAAQrc4gK//LWT/8W1zdX/+PLKyucfuF/OQ/YRSLu1DNnSAZSuY5I38fyLZ3Dh3BV8+O47cMcddyApDH7795/EgYOHceftx3DHoYP46h88g+dPX8HF7TFyFUDbkFxADoZKFZBpwcjhIYWHzF4rgYso8FAJPDRqEZq1yP7aqPmoV+TqoRp6ZWu2a6AlNCuTOQqx1magjNlUxqyiMCtKqx1X600A6652X3cc52IxKlaOHz+esrp8iy9EPj0KUIACFKDALSDAkHwLvAl8ChSgAAXebYF/8PsXfvLs5Uv/0YWly1/6zKcO4/D+GqpeCs+2W3soVITENPGt50/i5GunsTDTxsfu/xiarQ6++cKrqNYaOLC4iHtuP4zf+cNn8dzpyzi32UemfCgbkg0KBaTaQaYcFErBKXJbYXZMAZPLycoy9TqHp4FQjpaKXLSbIboy9KtdQbsRoS7t2oGC7xhEvoNK6CLwHDstW34Wcn9aZVph11HqKgr1jDZ4MYU5o9Oi7/rVQcVxhrt6tx9NojGD87u98vj4FKAABShAgVtPgCH51ntP+IwoQAEKvOMC/+DJK5945sUXHjl/5dL/8ODnjuOuo7No1xxUXMAYIMldZE4b33z2Fbz4/Eto+B5+6LOfxeHDR3D+4lVMkhyddgsfuvsYvvIHz+Jbpy/h/NYQqfKgCsApimlI9pBqH4Vy4MpeY1NASXouFJQBXAnPyKCRASaBMjE8J7ODvaqhi0qobWV5Ya6DuU4L3XYDnXYNoavgIoPJYjjIpU27cLUtWse6QAKjxi6cZaXUWc93XnaV+03jmQt5P99kUH7HlxsfkAIUoAAFKHBLCzAk39JvD58cBShAgXdG4O8/dfb2rz/1/MNL16797wf3t3HH0UUcv+Mg5po+pDt6FBv0ksCG5FdeegUtz8HnP/eDOH733RgMhtjY3IEfhrj7+F346h+/iGdPXsHra3vI4JSDt6TKqxQyLSHZQ640tD0v2diQbAoNVWg4CnBUXu5DNglMkcgRydAqh+tquI6C57moRhEqoY9qFKBRC9CpR+jUA3RrPhoVF7UACF0DR5VnMksM11ADDexoYAMw1zTUjmPMlgt9RWv1cqUSnjl48K41SGRXEtl5oQAFKEABClDggyjAkPxBfNf5milAAQp8m8CvPnOq++v/7hsPb+/s/j1HA4cOLuCB++7CsQMtG0bHcYGLa2M8/9IJXDx3Hke6TXzuEx/D8TuPyeRprG1so9AuFg/fht99+gSeOXkFp1Z2IOO2tOw/NimMMci0i0S7KJREbwMNAxiJsC6U0bZsLVVk+RmlMijkMJChXwWMUvYnAAVjpPJsIM819DQ69RCzzRAL7RAzjQDdhotW1UU1cBD6DjzXgSOt4wb2+Uo418YYDTNwoc9D4Wml1It5hksAho7r9DPj7jWDoLezszPiMVP8K0MBClCAAhT44AgwJH9w3mu+UgpQgALfUeC5557zfv5Xn/yZOE7/uVEe2u0mjt62gPvvOYTF+S4K5eGZVy7hzOvnkQz6+JEHjuO+Ow7jwGzHtkjHaYZEasNeFU8+dxLfPLWE167uoHB9O6HaLWJkWYIEColyAMeFUlqKy7ad24FnQ3Ke5yjyGDASlAtoB9COgtISmzVyo1CYaeUZsJFZ9iI7JoFTjOGaEZqRtsdLHdrXwf75DuZn2ui0GjYkyyAyO4ysyO3EbMdkRhWFcRRyrdXEgdo1hbqqlHPa86PnXdd9Jvf9C/cePLjN5UMBClCAAhSgwAdDgCH5g/E+81VSgAIU+FMFHn30Uf3Vze5/mOf544UbQnseosDBwYUGqpUAWaGxtD7GYK+P2ZqHn/3zn8HRuTrqvrZ7iQuJtEoqxD6e/NZJPH1qCS9e2UPqeLZ12ikmtiIsbdbG8QC5SmW4APK83JcsA760tl+GksoxDIoiQ2EKFPLsbai2sRhKGqiN3E7as5Vtx1YmA4qJ/TXwgFokk7JDtKpVtGtVNCoBOo2KHQTWqgeoBhqhW8A10tqdQpusQJGlxhQjrbGrlN4Gik2jTE9BbzvaOQnol9NKemJ0drT70EMPZVxWFKAABShAAQq8/wQYkt9/7ylfEQUoQIG3JfCpn/ulnzFKP5F6EVKjkOUZGlUNVwNZrjCIHfjK4NhCE//5T/4g5isAkiF294aIoiqiSh1hUMEfPncS3zi5hOev9hGrAMbuTI6htIGRkKxlurVjW6aliixBGRKUZXDXtGpsNxHLsK8iR15Iy7WEZw1tg7KyMVm+b4Oy/Fl+zubmHHmW2XAtQVvuL3Qc1DxvGpIjzLQq6LYkPMvXHFRDhcgHAhd2ara2ZzMXNoHLfyTl5WulBgo4qYAXoYpXdZavK1f1A8/r66K641bcHXfi9o8cOTJ5W/j8IQpQgAIUoAAFbhkBhuRb5q3gE6EABSjw7gp86uf+4c8YbZ4Y6QiJrQor+G5hh2lJi3OcKtQ8jbsXm/jZf/8+NJ0Eu1vrOH32IhYWFnFg334szM3hGy+cwjdOr+C5K31MVAhJv65Kbet0YYC0MEhyY+9Tgq/ruNA28EpQlq/LtbB7mCUAX7/agDwlkl+lNTu3QVr2JjvQrobyXBi7Z1nauA2MyaHzHE6WSaUYrsrg6xyRb9CseujKPubZJhZnm5jtNtBuVuDoAsoODyvg2kFiBo4dMibPL4cuTOoobLqOXnK0c17Be1Er94U89M+EI7O+dGwp33hiwzz88MN/5gFgxhj12GOP2Zf55S9/2bwDA8TUo48+qr785S+/dfG9E4/77i52PjoFKEABClDgTxFgSObyoAAFKEABK/CZ/0ZCsn5irwgwUT5y7ULL8Cx7VrJUVTUileHYXB3/6Rc/Cz8b4vLFC/jGsy+hOzODO++4HR//6HG8cPI8vnl6Cd88t4kYgb1vF6kNuLmSg5rkqmwIl4sM31K5hFip4EowlpleBqaQuAtoCcrTeCzBV76nJHFPf/7NQGxnepWh2laepbRcVoVlABgk4NqdzRL8C3iOQuBpRIGHKHTtgK/A1Wg3q+i06vY606rZs5lDp4CDBI5J5dkbVxWxRjEpTD4y2tk1wB6U6mnj7iio09DOS/XA/9a1PNh+6LusLj/++OO1yWRyeHt9ezFXeXbPPfecjaJo86GHHvpBkbsZAAAgAElEQVS+VKdPnDjhDwaD+mg0OhjHedsY7XueTgDn8ngcrf7ET3x8xL8aFKAABShAgQ+iAEPyB/Fd52umAAUocBMBG5IVnhiggokOkSnZNyxHN0lILidCB/kEh7sV/KUf+xwagcL6tWv4+jMvwPN93H70IH74Mw/gpTMX8PTJK/jGmVWkKrSB1StSW/GVfcu59mC0a+9XwqvsIS6DazmtWsu0a6km5zlMLqHY3nQ63Vr+WAZsCco2LMtPy31Pq8oSqsur3FZ+OIeR1yEt1BKwJVXbeylvY0O4/GqnXhdo1ito1SK06hV0GqGtONflfOZIoRG59hp5ylac5RBoGcptL0rlyjhjBXVBQZ2Cwqu+dpe1KXa0j4HOit0M2a7K1Giwt107c/LUvsvnLy28+uqJcHl5xZlM0lqnNbvfD8LZoijy4Wh8aTIZ9XzfH87NzYwPHTq0ubBwaOmzn/3k1Y2NjfEjjzwiL+q7ukiF+utff7W1u7uzEGfj/f3+aD7P4nqWxI3cpIsoUM+yzJ9MJmkcJ+fSdPLcY4/9jd99ByrZ39Xz540oQAEKUIAC76QAQ/I7qc3HogAFKHALC3zm537pZwD1+MRvqYlTQWJktLSEvzJUIkvhZmPsa/j4qc9+FHfdtmjbkF899ToGgz5mu018+pP34fmT5/CNE5fx1OlrKNwKHGPg5QmKLLOVZLgePM+H78ik6QyqSOB5cv6xhqe1DclFbpClKbJU9hgXyKU924ZjjcwoTLLc7m2WAWASuGVfs7Ryyz5nuUhjthz3VEiIRYZCZzA2aZcvRYIxlGOr42WduhwEJiG5PL85g8oTuDpDLdBo10Psm6ljn23NbqHViOxgM9eVB8vtwLEymMsxVlJ1luOlVOFpXHO1vqZUvqLy4ryBOW+yfG0y7B84d/b1H7x44eKnXnvlxMzS1eVga2vHiUfyYcI0wmuNMIrQbNbHM93u1uL+xVeazeYfVMLw91+7cGEVo1H/i1/84uTatWv5o48+amebXb/I6VbPP/+8c/Lklp/nIw/ww/Zs9Y48zT45SeIfHo2HH08n45kkHnvD4QBZliKOEwwHA2hHrzmO8+uXL539r5944ok3grgEbXm1J0+edHZ3d+XTCTSbzfzEiRP522ktv4X/KvCpUYACFKDAB1yAIfkDvgD48ilAAQpcF3jo53/pp1Wh/uVQV92h8dVIZjeX6c/uHXYcHz5StNwcd8x4+JEf+AjuOXoAw71dpFmC0PfR6bbx7Kvn8PUTV/DU62tIVWCnRwdyPBMMfN9DJapgplXHvnYVi+0I3UaIIPTgei4cR8OBbF4up14ncY7hOMXecIyt3QG2+yNs7g1xbbuHUWaQwrHBWyrURq72USTwSuyVSrMMC8uQI7EVZVtFljQtl+kvthA8Dc/yfc9xbNXc5DLxOreDy6QNWwZ7RZ5GJfBQr1XQqAVo1UPMdCqo13zUqgFq1RCeHf4lR0zJ+LM80SZPHEh7tpmoAmMYkyDPg+3NrebK0nLj/Nnz3pXLl9XK8oraWFvHcDiyQ9O04yCXs6B9r6hUKqkChmma9NIk2+p0OtsHDx763Z/64k9+dX5+/vKP/diPDZVspAbw+OOPOwcOHGgOBuZQb7j30dE4vW88jj+SJklzkiSteBK3kmRST+PYy9OJktdpJ4nnOcbjCaIo3PTD8N9eOHfiv3xrSJb2bNd1Z0ej5LZxkswrhcxk+Zbr4kK73d654447Yv5togAFKEABCrwfBBiS3w/vIl8DBShAge+BwJ/7+V/8KWXUP9s1YTCC78SYHtMkjchSIVUePFWgomJ0nRE+/ZFj+NjxI5hvNxB4jg11Mp3rpdev4ukTl/HHJ64gMw4it0AnBBY7MhyrjW6nhW4twlzFQbfioFlx4fjlz2sJ5DYkSzVZJmwDcVJgGOfYHU3QG8X2utEfYq3Xt9fN3SGGSYGkkGOovDIoG6nlulIatq3WhUqgrk+ttu3bMtSr3N/8RrF8WoF27IAwYyduv/H9ssm7PHJKKwS+h8h3UAs1WlWNWsWxQblRj1CXsFzxUI08VEMXgVTJpXBdVpjLx85zJJMJxoMBdra3sL25hZ2tLezsbGFbfu1to7fbw9ZOD6PJxA4oy9MMhUwBhy6q1dqk1Wi8XI1qLyxdvbqeZUXsOUERVWU/dVcv7j9Q2X/g4GytXj+qHf+IgbotSVMvTTOd2vtJkadp+UGAiLkOPM9LfN/bdhz3KcfRv/nX//r/+GvPP/96p9/vHY7T8T2jcTKbZslcUeSzMEVrPJ4Ug0F/b3tre7Very3NdufOzMzUnvrCF77AsPw9+PvIu6AABShAgXdPgCH53bPnI1OAAhS4pQS++Fd/8ScNzD/ZTr3aRIVe4VVtOJbCa1EoJJmy+4ZDlaBqBrhtro47D83jI3cdRbtZg+/7yIzGhZVNvHDqEr7x8usSvDDb8HF4roZ7jhzEbQf3Y36mi6pj4GdjeNkYDlLkSsKsndIFFBrGXiVSSvCWsO4iUw4So5AYYGKAy2sbOHd1BeeurGC9N8DOMMEoAXLjI4eHwrjIlbRoy57kDFrbudflUC+Rvz5R+/rJy/ZoKZuLy9vYvcvSPl1+zV6m07btb42c/xzDzYfwnRxRoOyZ0mIx02lifqaFbruORjVA5EuFvLCB2Xc08iyxk7M9LS3ahf1zlsZIkwm2NjewsryESxcv4OrKCjY2t7C328dkMkGWZrb9PItTeK4HrRwM9gZwtYcgiBCFFdRqDTSaTTTbHfh+CG17wpX1dT0Pvh/YarmjlGynTmCKHc/14mq12j948MClarX2r+fmOs9c3diMZ2qNu40pPpdl2Y8Px+Mj48m4NhqN7NFc4/EY8vvRaIyZ2e6lxYXF32nNNR89fuTI1rFjx/Inn3wSc3NzulKpaNd1VZZlZmvrcP7AA/K2qBvaw2+pvwh8MhSgAAUo8IEXYEj+wC8BAlCAAhQoBf6Dv/b3ftwY8482JrrZL7xAWqW1E9h9vnkh06YBV8u5yQa6mCDUOaq+soOt5mc6mJ2ZQaczg/5wjMuXr+DU6dP4yN23496j+3Dn/jbaVR+VMIDvenBk72+WQOWpPWIqRWFbi3M72Vr2Crv2qrVXDuhS5bFOcmJybgoU2mCc5xjEKXrjGFfXtnH28ipeO3sZuyODifEBtwIZCZaZwl7tNmQJpeVEL0DOXy5k2rVUUuXxpMU7ta3l9mkIij3L2Z6aXHZpy55pqZjLnRUZdJEhlEcpEruX2XNkX7UDz9X2KvuWm7UQ3WYN890G5mab6Lar9vaeW8B3ZViZVJZjmEImgBcweYY0iTEZjxBPJhgOhtjb3cPa2jquLV/DyvI1rF/bsOE4Hsc2OEv1XY7B8lwXaVZAa40oqlgvx3EQBCGqtSrmF+Zx4MB+NBsttFuduFFvX9SO/n/yODmrNfY6nVkPQHecJrdPJuNPFrm5LUmS+fF40BwNJ8FkMtFJOkGW5eU51dKobQwWFhbG+xb3vXjvPff+Qmu+e8HJ0C+KfpHnbi0MVcUYJ0jTPAaS3Wq1uvVHf/RHkz/L4DH+HaUABShAAQq8kwIMye+kNh+LAhSgwC0s8Mj//A+/YFTxK9dGamYv86IYPrT2pcH426qrRRku7bnDOQKnQDX0UatEdr+xKlL4qkA90PjQsYM4tr+L/Z0qPDkGqsjtUC5pN86SFIWELQm+Ml5LJlrbYCr1XDl+yoHjuPYcZc914Eo7ts2nhd1rXGiFXCvEBtjYHWJ5Yw+Xru3g9KVVLG/0sTPMYNwAufKQTyvi18vIcryUPdZKsm4um6/LUrG0UpcJWXbpytfK2rME9GwakiUoS3A3RQFd5PBl0Fcu+51lQreejgIrf1I+UAh9jWrgomn3Lbtla3bk2rDc7VTRalTge3Iec3lMlY3kRQFVZGWQz1KkMlRrOMRebw87Oz30NnewubEJ2cO8urKKzY0tDPqD6TnT8kqUDccSYLXjIggC+EEgYRYHDx2E7wWYnV3I5uYWVz0/+G1t1LmiyHe11p4x5vgkiT88Ho/uTuOskaZpIHukJYwnSYo0ldb10ul6GD+wf9/y4cNHXr792LGv+L6/ZUxemCKv7OxsHB72B3PD4aSaZUmaJPEkTuJBluf9KIhO79+//+V+v3P5C1/gfuZb+J8GPjUKUIACHzgBhuQP3FvOF0wBClDg5gKPPPaPf1QZ83dXBmp/L3OrE/hQ9hiocgq0tAtLOJZWW6muSpiTr0kgRp7YyqqEvFbk4q5DC/jUR+7Evk4VnYqHyAWy8QB5IpXP1LYMp7lcjd1vK0HZ/s+2NktI1jYkSzCWyrPsAQ5DF76n4bsKrgzHch0pbSNTwCRXGGYag1Tbc5pPnL2C81fXEBsPGXxkKkBa2J3G9lJIJduRsAtbFc0lKCsDz3fLgGzKZ3Q9DEpFWSrd9iRnqTSrsvJs9yznBRxz/dgpZYeBXz9eSmrf8qGBBF5XSwiOoZGi04iwMN/CvoUO5mfbdghYFMhwNAnWCp4GPDkSy57LXNiv2QAvre92P3OMna1tXFtexrnXX8fFCxexvrqGsbRC28ngmZ1WXVZ7JTB71rbVbmN2dg6yL7nTmcXs7Hzs+8GK0npDKbXnOk4RBOHhosj3jUbj2mQiFW4Dx5UPLZTcn5H/R1EYK6XHjuOMGvXG+PCRw+fuvPPOK7VaLUmSOMzStGZM1t7d3bmz3+8v9vvDSirt5Jm893lRFNmgWqv94ZEjt//rKKh97ROfOL71xBNPFA8//LAdocajp/ivFAUoQAEKvJsCDMnvpj4fmwIUoMAtJPDTj/7jf09D/e3lkT6yl7rNMQI7rEsqyVI4dIxUj6XSaeAox1aDbfiTOnCewEGGSqBw1+F9toL8kaP7obMY8XhsW4b7vV2k4yGQxbYCWUhwczy7D1nuV9qebd1WAqgNogqu0raSLIPBgsBD4GmEgQzKCuCHPrSnkeQ5nDAC3BAJPGzujnDh6jW8fOIcLq1sYaufYZT5SOwgL9e2SyvXQZwmSPPMBkDHk+nYBkka27OaleyRti3a5SFREhDLY6bKmG2fo5z1bJQ9pkoqs9KyXRSZDdx2wJcj+6pTOyRLrtIK7cp50/bDhdxWjiWTR6GDbquGWduO3UK307BnNDdCF04xthV4+Tn5EEI+pDBFZlvU5X7kfkfDIYZ7fTv86+qVK1hZWsbqyhrW1jaxu7uLyTi1HzzIBxOe68PzQlsRVo4je5SNcnQe+H4eVSoyEAytVtOt1WpOFEXyzrzxXsjrdl03C6NwNNOdXWo2Gmfq9eqJWlQ7tXhgfyWMqkcn4/GnhoPB7aPxqDuZjPR4PPTGo7E7Go3VYFjuq06TRGZpF/v2779074c+/FSr2fj7YbNyrqhUBp00Lc6dO5c+9NBDUt7nhQIUoAAFKPCuCDAkvyvsfFAKUIACt57AI4/96kPQ6n9b6pu7dxOnPTY+jJJqsrahzDGZbbG2ZwnLtSjga6AaBQhdhUrgoFH1cefhfVhoRajqDOlkjPEkw3iSI03T8uxhuY9pSC7boKUSK2cmF7Zaqm1ILtt5y1leZRXV7vd1YM9TjkIPfuDaoFypVuFXIijXhxy6JBXjveEEa5s7uLK6g/NLO7iwvIvdUY5Eirn2rGVJfI49dzlOU/hhCO0ojOMxHEeegxRt5XXKNOpynphUh69Xou0RU9L7LfX0XEJz+UGCtG5L2Ja9zzYky/5pI5V3Ccf2NGZ7n1IZlvZs++GAyhEGjp2GXa/4dvhXreLbkDxT99GuBta1EgX2PGnZw6whHyrIBxYyyCtGniZ2WvZoOMDuTg/D/gBJnGJjfRNbG9vY3Nixv9/t7WE0mCBO0rKCb/dpaxvwfc+DK1X7QIK0B60dNJstzM3Nrh05cvQ1pZwlDaxqz12f7czudrvtiYRqY1DLs+y+vCjuS9P08Hg0ag9Hw0gGe8XxxFat5ZzrTIaTSSU5L8+VPnDg4JmPfvT+p2bnZ79ajao7ucqVLpSrCpMVusjG43GRplmcFcVeMelvbm9v9zg5+9b7d4PPiAIUoMD7UYAh+f34rvI1UYACFHgbAn/xF/7pg7nGL1zpZcf3Eqcj7dZyjJKWaq6EZJR7jT0ls6NzRK5GPQrQaTZsuKvJvuQowEK3Yaufw94WJuMJxqlBYjwbGj0ZbqUkJGl7vrHUXPMss23b8j0bHqeB8/pQKPlV4qkEVRuYHWWHYkmoDcMA7W4bYRTCC3zbgu14spda7hHY6I1x7uoWXj23igtLm+gNJphkBZLMwAmk+uxjMI7h+b6tMCd2kFgZkqe9zZASspYKsOxFlvAsbdfTivK0MdzuT5bbSwu3PAeZJJ3m0pouCbsc9pVlthRdVsh1eRZzOWFbgrLM8Zbvl1Vi31OoBS4WWzV0GxU066Hdu1ytBghDx+5hDjwDz5WKtfhJZVo+ZJC7k3Fl5XnPve0eNte3sHZtHUtLy1hfXcf25g4GgxEGwxGG4zEmcWzfAzleStqz5UMROyQtz9DtdrFv374r99xz/JnRaHx+OBpcHQ6G6572isUDC4398/sXG43W3Qb4WJ7ld6Rp6o8nYyVt2rHcrzWQDxHswLTCcXTmOO7YddTqwuLiyx/7+Mdfnml3htCqESdxN52ktbzITJol+Xg0zpMkncTJaHu3t7vc6+0s7Q4nl374B+6/9OCDD8qE7Dc+s3gby50/QgEKUIACFPiOAgzJXBwUoAAFKGAF/pNf+LXPGwd/8+pOfGc/cdqZDuxxTLZ12Mje4xy1QKMZaTQChbl2FXNy9nG7jchz4NlSqmxPjlGkGWTY02A0wUjOOoZTBlh7bFJqq7PS+izRUKqMrgQ8VdgjmMrLdF+wDaPl1diQKnuVpYqrp4EOdr9ypRai2axjpttCFHjwPRn6pexe5Z0JsLQ9wZPffBGXrq6i158gk73KRkK6i0L7SFPZgazhBgGUBFkbyiUMZzBGonwBVyrD9msFMikfT1vNQzmlSg6d8jzU6k24vo9xkmJjp1eGcc9HUKlgPJrY8CyBuciMHVom4dpzXLvvWqSzJLNfd5VCxffhSit5kUGpzB4fVa/76LSrWJhvY3aujk6ngkbNQ+hLkE+RpSPbwi3t2XIGspLhYlINh8JkNMZ4JJOy+1hZXsHy0jVcubKCK1eWsL29jdFwZCvf8gFD2e4uHQQagR8UURTlO9u9HNBFrVY1ctTUTLer5ubmVafVdkxhnCzLHBuGZVK4vD+5grLVdIM8t35JtVrd7XQ7l+bn5v/lgYMHXzmwsCh15h8djyefHI9Hdw0G/e5kEjtxPDGDQd9+GJFlqRmNRvl4PL5S5Pnjd91+8P+anZ0dsiWb/3BRgAIUoMD3S4Ah+fsly/ulAAUo8B4T+Cv/97/6URjzdy+t7+3bi00NTohIzt4NQlQC31Y2K75CxTOIdGYnNNdCGcqlyxZiyBnAvt3vKvt0ZTDXKMlgD0dyyn2/SvY0y5As2e8rYUzOQbYtzWUwvR6QbSie/q+ckDU94ViCuD3iuDzayJGKdJbB9zUqkY9aLUKzXkEl8mwl1ZVjkJwQg9zF1fVtvHLqPF47fQE7AzlTWSEp5CxlH7mRPcmeDbS2miqvx5EgnpYDyZDDlRKvPaoqs+HN1YU9BquiM8y06pjpdNDszACOi71RjOW1TWxs72KUpDBa9kDLec1lm7aW/czlZwFlO7cRQ1tUtl+TwCxHSUnItWZ20JjsKQZ8HwgDhSjSqNU8tBshGnUPzXqATqti27blXGZ/Gt6lQi3nW0tJV/Ywy57gUb+PYX+E0WCEfn+I/t4ednf30NvZwdaWtGdvYm19HcP+0H7wEUWRPQ9Z3geZlB1M92DLWc2hH9oPCOT3nu+hWq2j0Wyj3ZlBs9U6F4ThiTRJXxr295aUdnuL++bHR48eG3mBdzSNk0+ZIv9EUZjFOEmaw+EgGI/HajweQUKyBHV5P+I4loFh20rh//2hz9z/N56NotGj3Lf8HvsXhk+XAhSgwHtHgCH5vfNe8ZlSgAIU+J4LGBlTDejffPLJ9qsXd39iMEn/9sr2sD7J4ft+BdUwQiUIEYW+PebJVim17CFOEcj+YGlDnh5TJBOeQ9kXnBXIpaJcKMTSwmvbjV07LMtOjc5lj660B5cDsST+mlwqtNMzmeTP0tYsw7Kmv7ch+c2isg3W0r4tPy+TnLUq4LrK7lOuVUNU5FqJUGs04IUVu185MQ7OXV7BS6fO48zFZazvxhgksqvXh1TNC+XBKBm+JVVZaYmWwVtyDFMGJRVwGeglQ8rkuTsOaqGLVqTR8nLsm5GBW22ElTpSaOwNY6xs9HB5ZRXb/SFieX1y39LKrOQoK6m2ltOqjWDJnmW797k8QqqcsC0J+vp/pss0bY+Hkj3ORWKfi4RmaXWXq7Rjz800EPkK1VCOnAoQ+soGZvlzFEjrfBmUpdIsx3Epe3SVQTyJMRgOsbO9g42NTayvrWNtdRVbG1vo9we2dVr2M0v7vEwDl3ctl6ngUvXWLsIwtOHZVtNrDczN7esf//B9V2fn5v94fmHhWzPzCyd2d7Z7g35fCuMzQegez/P8s3mRfyZNkn1xHPvyGHJNkxRxMoHsaZ6eWV0UJs88z7/oucE/++if/8G/8/CnPx0rOQuMFwpQgAIUoMD3QYAh+fuAyrukAAUocCsLSDB+7DGo48efUMC9zr59O8FaL/v4ym7/p3cH47+SGAXXj1Ct1ODaKmcZzrRrU+K0FVomXGtIPdSxe2szO8hLgrI9X1j2FWu/PGpJ9jNL4JVzjWWAU1G2Mct0Z6lyyk/kuRyxVAZIGawlZyDL7d/SbG1bk6UVWsKkr13kWWoDt50qPS3Bur7szjWIalV0ZmdQr1dRCVwEMoxLgrLysd6f4He//ixOXV7D2l6MzInsVGwJ0YkcEzU9zsmxldzMXmVQmbSES7CU/b61ShULnToOdKrYX3fQlEnUGhjGGeICGMQZtvcmuLC8is3dIcY54IRVG5TlwwN5jtcvErrtnmRlbNAX67zIkWQJlO+hUI49fkrw5VgsuSpxzmXjsHxIIZViabEuP8Aw2cROGV+YaWGmXcH8bAOLcy17LrOjc+TpxA4Ck33jOpvYn7GD0uw+ZDnmS5J7uY9Yzl++fOkyTp8+jSuXLmNl+Zr9WjxJ7B5mebZSQZahX9KmbdvH5Qzm+cXX/8KX/tK/aLdnvjq3uH9tHI/nB7vDI5PJ4N40SR7I8/yTcRK3JQjLxOu9vT37azkwzDbdm9xW8JXRyok9V/dnZmd/q9lq/n//1X/2F37zVv77xedGAQpQgALvfQGG5Pf+e8hXQAEKUOC7FvjKV77RKYr0tvE4vq/f79+TxPGhAqgrz2tnjruYQR1JJIhqGQ7lwzP2ACh7nnAh+1wlTNl2YQlEEo6lmixHNcEGyDxN7ffkB2SHsS1To9xzLDFPgrCMlZJ2a0dJzbU8UqooZMq1TJsuY7NMXZarhMnrcdKePTwN7fKrtA9LG7KdGW0zninDpOx99n14YWjbsBsVD51ahEajCR1EGOUaS1u7+NZrZ/HymUtYHyQYFh4myrOt13KPUsG1VW4JxUVuPwiwQ7pkb7ZWmOu0cfv+eexvV6D6G0gG28jisW21rrbaSOHg2lYfF5fX0RslyB2/3P8sz1ZpeJ6LZqOOdruJer2GSTxCb3cb65vrmCQxpOtaex4SMZDziYW9kGFfZYu6MtKmriVCQsk3pw3pMn1cPibwnAKRZxC4ha0mV0MHjXqAel3a0auY6dQw0wzRimQveW4L1vJhhm0xz2VfdLkXW1oC5OzlvV4P4+EIg70+ejs9G5S3t+S6jc31Tezt7mE8iW3reJ4DYbU+PHT0zqVjd971b++++55NmOKOeBzfFafpYpomzSRO2nmWeVK1l3O3M3m8QvYtS7cBBp7rbkbVyrLnuS/lRp3s9/fOz8/OrrVrtWt/+S9/ae27XvC8IQUoQAEKUOBtCDAkvw00/ggFKECBW13gN37jNypApb033luYjLJumsbtXKvIdfxu4Hj7He3cnabJHXmW7zMKkZFR0Y5jQ54UKCV1yn5fW0m2k4klsJYt0HZas3ZRyA2l7VkqylJkNgXyNLPDmuwpvlKNtKcsl2cDy6U8uEi+L1+zs61tu68EZPlKWbO2TcXlVYL5FLs8sbisbMuTnO5SLvc029ZslAO1HDkPWdtBX1oXNiC2axFmuh1E1Zqdap0pD2cuLdnW65fOXsH6GBgYH4kT2pboQgKyZGU5rkheo32d5UTqQCssdpo4fuQg9rfr2Ll6Hrub15BO+ghDD7VWy4bkla0+ljZ62IsL5E4A5ZQVV2lbb9WqmO+2Mdtto1KNsDfq49rmOi4sXcXOYIyJvHg/RHr9gwIDeMaFY0OxtIHLYC05KkuOoSorzVK1lw5kO+nafhSRQpvyKqJh4KFaq6Jer6NeC9Bt+OjUPFQ9ZY/UqsqE8mpo9zLLhxpahoVJBV72YGcJHGFPU0zGI+xu9WxYlqscMSX7mHe25c972NjcwSjO4NcaOP7hDz9/9OjtA0+7+5Mk3pfnRUX2kMvZ2fZYLCWVYpW6rrvque6VojBX8yzf9j13c2amu9qoNU61FufPPfITP7J8q/+d4/OjAAUoQIH3jwBD8vvnveQroQAFPsACjxvjDJ980usvL/vZxHfnGrWFMNT3jEbDT6dxdl+a5XcVBvOA8ssjlrSt2klLsd3/K8HVpkL5VUKsRNIyIF/fFmt3L08v0hItVUP5kgTU60O35GvXb1fOVC4vEoTt0UlvRNtyH255vFNhW5zld3K5Hn/L2vMbs61ti/G039u2Xb/xXKbHMb3x5+ljlDeX/cMy6MpFt91Ap9VCo1ZHEEaYpAUuX9vAv/vDZ3F2c4S1icJIh8gdaXGWWF/u25VgLBauE9jf+zCYq4W49/bD2N9uYuX8WfR31mHSAaoVaevWGCY5Vn5zZL8AACAASURBVHdG2B5lGGZAqlwbTruNOhaaNezvtjDXqqNZCexRS73xCCu9Hs5dW8XK7gS92CBR9nwn62ayAqFy4UkruJwUJR8SyPAv+VBDaaQycVt0paQvodjk8Oy0cHvjsjVa9lzLhxvKhSlS+DpDzTdoV33MdOqYm2lipltHtxmiWXEQBdLWnsEzqd2Dbtu55T5NIZ9GTD81sQ3RGAzGWF/dxJnTr+PUmfN2L/bueIy7jn8Is7NzdiXIwDBZHzKQLM9TWVu553pjlWOz2ax/fWFh/mvdVvg7ALYfeeSR5AP815kvnQIUoAAF3mUBhuR3+Q3gw1OAAhT4Xgj89u89dftub/f+3b3eDxVQRwE1o7WqKqgGgDqMrigN354ALAHXhlsJyxJfrg/MKoPy9T+X35uG3On5wNcnTdvg+5bvS3h9Y8bUNNiWw7becpSthL3rIVu+/safy/22NhC/5fb2tjY8l5eyFj29bblttrxcvx+bud+8fXmXEnXlWCOg1aqh05Br3bZey5TpvXGCs0sb+IOXzuLVq5sY6QiZ9u1E7kT6hm1buLaDuuTYJgnnvjLohC72dVvoVCsY9/pIhj0UyS5cM4DvOxjEKa5s7CHRAXRYQ1Rv2Ur2QquOhVqEmmvgJBMgje1RVZnropdmOL+2jau7CTbHBQa5guNqmf8NneeIjAPP1o3LPdmZAeLCIJYKvesg1wqxBFqt7P5mLW3TqbwSBU/avQsZUubaoCz7uCX4Oiaxe5J9J0fgyocJQKviotMMMd+tYd9sE3OdGlr1ECob26pyeXBX+cGB/eCiMMizAmmcYjwcYziaoD+aYHc4sR+K9AcDrF1btW3b0iJ/fQ9zs1Y/3+l0nlrf2HrCzfWF2du627PV6vbDDz+c8gzk78W/CrwPClCAAhR4uwIMyW9Xjj9HAQpQ4F0QOHHihH/16m4txl4nHiULo2GyL8viRSj3QFGYO3IUHzLQi0qpikxPLs8VlrbjMhBPI6/9xbYv26qxXOT3072t9lf52W//T8RbAu80JF8n+JO3LSvCZYa9edXXVki/vQr8J/785nOQuPvmPU2nXb/l/svC9Lc/pkTksnlbjohqVEO06lXMdrsIKxUbGHtxgT94/hSePX0ZS70xYuUjVjLIqxxmJdV2Ods4ixM7JMvXQNVVqPoeQteFSQ3yeAgkewiyXbiuwTjLsTFMUHgRdFBBpdrEPXfegYMzLbTk+9vrGPc2kcdjNBp1wPPRS3KcW93BtTGwnWqMjIajpdW7gFcUqDsu2tUKOvUGQjmLOU6xNRhivT/ABECqNVJ7nlTZki4hWZ6vnLnsaQ9ZLnu2pZVczpCeVqhlKJkMJDPSnl1eA9eULeqNEHPdOmZaVbTrERoVF7XIRSV0UZWzqF3ZHV1WquXDBGmWt635UoXPDSbjxE7Nlv3KWxub9hxm2etsJ4NXa2i326cW5ua+FlQqv9Kt1y8dOXJEXgYvFKAABShAgXddgCH5XX8L+AQoQAEK/EmBRx99VP/4j/+4s7w8CXfz9SiLdZAP9txqtVIPKuFckavbszS7L87S+9MkvT+TIUhQWruubZeWCcFvXsv26usXCaa2XiwV5ZuE5JsHZBt3b3iiNwvGb97gLRXd6RevB+KbhebvHKS/U0jWbwTsN8K2LU6/efs3Hs+2cxu7VTn0HNQrAeZnZ9BotxHWasjdAK+cW8Jzpy7g+dMX0Us0JsZD5gTAdN+vvFYJtDaw2qOv5CgrOU5JWtI9O1E6KMbouFK5lQnXOfZyIJMp3HDgeRF+6NM/gCPzXQTpCJdOv4a9rTUok2JxcQGZUdjqT3B+rYfNIsRABUgdD47JEKgCkQY6UYhD83O4bf8+hJ6P3f4QS5tbOLO0gt4ksUG58AJkRRlc3UKqw649v1qGj5Ut78ruFZdxaXKVHcx6epSWbXsvMphc2rUzuNogDLQ9QqoSODiwbwaznboNz51mBZVQ20Dtarlt6WKP4dIaTqGg0wKOfD4hE83zDPFobAd0yaVRryMKoythFD6bF3g8yZOTOtKrQz0cYwXpAw88kLGazH8ZKUABClDg3RJgSH635Pm4FKAABf4Ugeeee67ST9O5QW90/2g0/ng8mXxkEk8WTYFQa+UqpUMDRFCqIoVNrV2lpgOrbOuy/df9xsqx/cr1dupp5fjG6vJbq8c3+8/DW+q4f6LKfOOLKW95Y1X3z1JRtpF8Guqu3/ONleTvHJK/PYxfP0ZKKqbShhx4Cs1mHd25GTQ7HThhBcMEuLS6jadePIEzV7ewtpdgonzAjWxzsUxhdvIEruxxng4pyyQk26OSfLgmxXzdxwPH9tlQudPv47XLS+hPUsQZ4HshPnn//Tg004KXjnDmtRcwGewg9DRmOl0MRhNs9oa41huj59Qwlsd1ZaiWwWw9wP5uE4vNJrr1GmpRiDzN0RuOsNbbw+WNHlb3BjYox3Y6uJy1bOCaHIGcx5ymSMcjREF5vJLk1iQvkMu5zY5vK8v2Yr2ne8Wlgi5HUk3nuXnawNM5Qg+IAo1qxUGz5qHdiDAzU8dMu4pmI7JnMbumQCA9/spFNpnYCdnS3i2D3YxMQC/kzGmpkjuJ1mqoXb2tlHpVKf2Mdt2va0dfCk24dfDgwTH/kaAABShAAQq8GwIMye+GOh+TAhSgwFRAzix+8sknnWZzcS5JksXBODkYT8aH4jSZK4xpuVodSpLktkk8OZAkSVO2pCqpEktL67RdWVpcHdeze2ztPCubke0c6Ddy8hu7i+3243IwV1lNfut/Bm7WYv2d36pvryT/idbpN0L6my3XN6smvxmIb6xU/+kh+cZ26/K2ZbG73O48/fMbg8DKI47sbG1VwAs02t02urMzaHU69lzovXGKs1fX8OzJyzh9ZRPXdmMUThW5BE9ps4YcryQTuSVgSkW2bP+WSFrzNW7r1vCJOw8gm4wwSFL0CoUzF5ewvTeG1gEOLCzYPclVp8CV8yeRjvZs9bVeqWA8/v/Ze7MgydLzOuz8d809q7L2pauq92U2zAKIIkGIAEkJlElRDokQHHI47JAsK/ykJzv8YEX4zWGHXhyOcPjRD7JlkDIpgCIBYoh1MNMzPVv39L53dde+5553dZzvv7cyq7oHGJEYoRtzE5GomqzMmze/ezM7z3+2HurNHvZ67D+qIHCLsF0HxycrmBnOY7RgIUcBO5nYKEI+X0Q7CLHZ7GBpt42H23vYbHXhKxvKcqQqK/Z6cJSSNG6mVJcKeZqI0fF6aHa74rtmSJlufu4HpzGIS86ddJmDygPKqSnJVgS4ERwrFrBcylkolWxJy66UcqhQlp2zMZx3MVEqwFVA3rGQz+ckITsMPcSxD9tilZX0eIlfHHG8rhDfD8LgjoLaMpW5bhv5hwrqbt7OL1qWtfbWW295X/va1xiynl2yCWQTyCaQTSCbwKc6gQwkf6rjzTaeTSCbQDaBxyfwjW98wzx9+ku53d3FWtMLhhSiYt7JH48Qn4mi+IVep/uyH/iTQRg69G+GYQTf9xEySIpMMEEyVazCykmrr9xG4MtWJgmpTvzGgz5jgkeNiT/Oc6yZ5k9y+bj7HQzeeoL0WadxPdGL/CR/ciqf1vh3MPirz1Ifllsf9DoTTGsQqLuAyZQGCGIPpXIBI6M1TE9PolQsCLjshBbevvIA7159gIu3l9FBDr5EVSnkjUAeG0UBQpMp0TrVm+BxtOTi2FgVLy1MYndrQ2TW5dkFvPX+FTxa24EfWRIANlRwUXVN1LdWEHvtpK4phu/58LwQvdhGLzcMlSshl3fwq8/NYa6Wg+O3sLO+isbuDgLPx+T0LDxlYqvVw6O9NpZ2Wtjp+IiYwG06GuJ6ngBkXTdVQyHvwgt62GnuYXN3D+0wRE8Zko5N9lkvqjC13NLt1gxBi3hlHzZrtnQSOWfAxQZT0rMp4/akast1TelgHqkUMF4tYHooL/3Uw+UCqpUSwqAHpULY9DwXXBF8U9oNeqHpoeaiQ6TbtU1l7tmGc1MZxjtQ9sU4jm4hVNsR0DAcp217XrvZbHZfe+01biC7ZBPIJpBNIJtANoGf6wQ+2behn+tTZhvLJpBNIJvAZ3sCb7xxvQwbp3te8/d9z/tbvSCYNyJqew0HynAVYqpVzUgMpMQrBhjClbLHURQiCEKp0SFwJsvZ99/qAC4NYkUXnPC5mnkdZHIpvf2koFig9ScA0D8PkHxQlt0Hw1HyL9ZhhjkFxfKToC4J/9I/OYOkS5hBVgZblWL4QQempVAq5TE5OYrhShGlUgX5Ug33N7t49/oiXj9/CRvNGJ3IhLJsuEaIOPLghwFix9W90Qy+inyMlxwcTUCy1+0ISxsXa7h6dxmPNuvYa9PrG8OIWKnUE1a65BpwzQjdZl38ur4fIbJcGMVxKLcosu6vvHYSc7U84vYObl+/hsbeHhzLwuTMEbTDGMs7Ddxe20QnthCYOYSwJIXbUQaquRxq5SJmJscwf2RGqqYa7QbWd7awuLqGzVYL9SASQK8zszUwlplxYYGdzCDjS+CszyUGdPFKgEtmXgNnzkUvIFDV4Jj0BATIqx7KeUqyixipVTE8VMLoSBUTo0OolHOyuBD6XXm8axqw+bRRAEWgHMecumcos2vERk/B6JrKvI1YXY+VccWy1EXXMO4cO3Zs7bP9aZK9+mwC2QSyCWQT+DQmkIHkT2Oq2TazCWQTyCZwaAJxHBuXLl3KL291v6gUfh1QJ6IwOhtF0XwYRxUVmdpIzETqpN5IIB5Bi6RUk7NMapMGqpPo8SRg9gMfkbB9g15dfsTzNoG4SWK13jEJ7zoEej8JCP5ZB/Zng+Sk+/gJidePeYnlPn1ZNdcLUi55n2EeAMRkPJlZlb4+/RtfNwuLTAmNotKc4DiGL6yoTX9yKYfJ0SGM1IZRqoygETq4ubSLH39wA9cWN7HZ9KTnmL5c+mm9KERsOwKSEYdwEKHsxDg2MYQvvXwWke+j2fGx3Ylxf3UXS9stbDZ7tObCoNSYIDn2cHx2HEenJ2CrEH63i0azhY2tPWw2Q3R8+pgtvPbcAmZGijCCLu5cv4Zmow7LtFAcGkYnjLDZaOPBxrYG13ZOXn/edjBSKmF2dARDxbwA5aFKCX7oo9XrYLvZwP21DTzabWKj40vllSwkpHJ1rkbEWo7PhZlUlUCWN10soXdZ/MtpmFsCmPXwyQx7sPg62VFtmyjkHOQozc5Tls1rXpLGq8UcakMlVAs5FOhnVqF0MZsE4QK8mbwtoWOxobBjGWrTNLERh9G6UlhXsVozDHPRUOZ134hvP3/0+U1Fujq7ZBPIJpBNIJtANoG/xgQykPzXGF720GwC2QSyCXySCXz/+9/PRe7wSNxrv+BF6mtxFH81ghpnBa/g3qSOad9DTLIugR9k5rSoNwlVEjCiJICJGJfAkgwhASBl2QTKvC39mW49ZZcPdBkPANWfB0A+CE4fr4D6pMFdg2D5p8mtD95Pe5B17tSgt1nLrSNeybhzfqxIMhM2NA5hG5H0AU+MjWCoNgbkqthohbj6YB0//uAW7q5so+FFUKyBimP4cYTQsBALYx/DYQq08nF0Ygi//Tc/B7/TxW69jdXtDlZ2Oljd60odFNOk6Wm20YMddvDquZN4+cwJWLH2OXe6Xaysb+LKjYfY2G7AdV3MTY+IfNkxIiwvPkCn1RTNvOHk0A1DNLo9bLe7ULYL23ZgKoXp2ghmx0YxNzosCddMyDbiEIZjwYsj7HU7uLe2jQe7bay1yCQ7iJPubDG1U5afXhN/O88bYmRZahF5dowo1uebSLRNU0v+5X4hYvFukxUOxM/ME13YZ+mdjgUss7N6olbF+EhVV0wVHRRdE6UcE7WV+J5NRXaa+eDaS87HkvOmat7QTPOuAeMGYvVubKgP4jh+YMTGnhmZe61WawdAO5Nkf5JPqew+2QSyCWQTyCYwOIEMJGfnQzaBbALZBD7lCZy/eGu222r8eqfZ/pcR1EIYGU5MAfU+w0v2t78TAgwPZlgJSBZWjwCPOldhg7XMOgXNlF73et6+/HpQhq3vk7KyGkh/HDD+JH7jjxvZYSb5rwKM020PyqoF+D9Bbj0otdZEe19urbejEEW69si0HASRZt0NM9a+WgLUyEO14GB8ZBhz8/OwilWEVgH1yMS3vncBH9xcxPJOC7HpIlCmcNA+52daMEwFFXoo2cDcaBmvnZ3H3tYW9upttD0TG3UPW+0AOx4VzJQtezDiLvLKx+fPncKpI1N4cPsGKtUSaqMjKJYqeOP8Rdy5vwKlTNgmgSLlxyGCXheBR0Y6gOm4aPV66Pg+nFIFpmWJDLucz+PF06ewMD6KYhxgY+UR6ttb8HttTM3MkJ7GTqeNO2vbWGpG2PYseGSS06g3nicCkHVYF9nj9DySbmVGbXEhRozvPBmVvC5tW+btgqIFLMfk2gnOAVhMs5aTNgRC+pkVbBULi47AQ95SqBYdjA1XMD1RxeRYFaMjZZRLtlRNcQ6UuiPypf/ZirngICl2keITKQQqNjoG1IaK1VUYxjsmrO8ZUXTnzJkzTM8+9I76lN/02eazCWQTyCaQTeCZnkAGkp/pw5ftfDaBbAJP8wTeffdduxM7R9qN1u9GYfgHMdQrMYxCFKf+z0QbPCApprTVYEp1FIuM2qQxNQHEwgaTrEsYZIGAwmbqRGd9P7LIkXiVNbsc7jOrqQdZA0s+t36s5gcfr3dKwfLBIKzHJ344cGsf5Mrr6m/3MPM7CIbTfX9ccn3Qk9z/+2HvcZJq/ZjcmuCNQJnadVOCzciAip+WAI6gK/ZRdAyUi3kM16oYnZhCYaiGwM7j0p0VnL98G+c/ugXfKkp/ci8yBLATNPJKXtWOPYxXHLx0bAIjlQp6HR93HqxidbuFnW6IVmwh4pPGPsy4h5wKsDBRw+RwGc29beRyLoZHRzB1ZAFvXbiMO/eXEcamHCfLAGxTIex0JCGacmaytiEiRIYBp1CUADcGX5VzLl57/jkcm5qAE3q4d/0adrfWBZyOTk4gNBQ2my0sbjWw6ZloxDn4ihZ4yqqJeQmONUhOaHn9u9DL+ohJFZdW78tPAmbNLOv7iAuejLL4BrQnPhFt9xlqLlpw4YfBc1EAi9VclkLeMVHImyjmLBTyFkpFnZw9VC1gqFpGtZRHOe+A7mvHAByDIV/pGyCK4ijqKsS7QLQBYFmpcNcAVk1T3VWRuuAUnNtnZ89uPc2fG9m+ZRPIJpBNIJvAL34CGUj+xR+DbA+yCWQT+CWcAAFyFOVHWoH/+912+2thGHxFGZbIfin/lb5a6WtKgEcqc1UEXpaAS4Jksr+DoFhQhviM+3VNKYjlbcL2iQSbwV4HgXL6mMOgVoPhg4nTKTstoGggGOxJh+pJIDntSX4cJCey6EPgeRCIHwTlfU8yRbxPAsl9gM2XocHz/v3kjwR2QMi/EbiLtFjBiEKoiKA1gGsBrm3AzVmYmZnC8Ng43HIVG+0I71y9i+++9SE2PRuNwEIvtnRSNlPGeXwQwwbDu2y8MD+K+akJeL0AV2/cx/JmHdudEMyxhsnFEUqfWc0UYHakipmxGgo5G81WE0EMDI9P4urNR1he30PAEC72M5N1NRWMwEOlkMNQpYBup42IrKxlwsrlUK/X0Wm1kbdNPH/iBObGx5BXMR7cuo76zpYsrhTLJfSiCNutFtYaPQHIXbMkIJkSao17U2DbB7iS4J0qF/YBss4aFyBMQLyfPc5bOWPeliDp1BFPn7N4ncmo05+twbhkj4v3OEnLFmk1rzFcx0Ch4KBaKWB0ZBi1ahlDBM05A+WciaJroeBSas7eZcl3TxK3uS25RioOtxXiW6ZSbyLGNdOKl1Ss9hBFO8p2d1phq/M3TlgdpbKk7F/Cj+LsJWUTyCaQTeCvNIEMJP+VxpY9KJtANoFsAj99Ah98cG+o7TdebHe9/933/RcIeJkYLFJVwgSDQCsJ5EpArfZ8GrAs/TdepPZJAq6NpAJKB3ERDKfgkPdJt8X7DV4GwTIBFy8pAB4E1ylITsHlk0D44Vf8cQxygksPScgPBnYdZqcHZdMHgXX/n6mQ8t+ELU+9yn2ArL20g3Jr2WYq0SY8Fa83IRkrtEwByeLVJZNpxLAswLZjjNbKGB0bFUbZs/K4sriG779/DZcfNrDVM+AbLkwZJcF4iCD0UclZmBst4aWFceRMoNPuYmWjgaWtOjaaXex5MexcXiqQEHZgxT6eP30MLz9/BnPTU7h89TKuXL+Brb026l0D3dASebeuYQqhQh9V18YLZ0/ixedOY23lEVoE1pReuzncvX8fy8srsA2FkXIFI+USaoU8mttb6LabkoQeRBE6vodGr4dGEMO3KwjdKkJla19x4oTfPweSNRzNMHO2skyhpday7MDftXm5X8+lFQrpnDWPrA+CFjzr/yZA7t9Gopv9z6HI13Wfta6b0s+p/eN8X/A45W1gfryK8VoRI0MlTIzWMFQtolR04Vo8sokHW34GMjtWTXE2pqE6lmlsGogvIcYF+PG7kRM/sNzC8rnZc/Qwp++9TJ6dfchnE8gmkE3gMzyBDCR/hg9+9tKzCWQT+PQm8Pr33/vdGOG/8ILg1SiKh4RdSzWqInPuVzUNAkbersGehh3k3VJZrzDDIXt6Q5iGBskpSBTQTNnrABBOgTZvo/SaXcvp31PGOWWlD3h7k+0OepOfyBYfCMjq70u6XwNE+WOy68MM8+Hn7/99MN1aZ1vr+/Zl2H12WSuEDwDnfXt3LKFboTD5lvi7TbKYlPuKb5Yucc41RKVgYXy8hiPzR2BVhrFa7+GDO6v4s/PXsLQXiF858rnooeuQKH+mJ/noeAW/9txRTIwMY7fexPmL1/BwfRc7vRiemReoR+AnYVSxh5eeO43jC7N49OAeKuUSfD/Ae5euoeGb6MJBqBzNeJNhDX0UlY+5iRGcXJjByFAFteEilAXcvL+KqzfvYGl1XXzStmHCNW0UTAshfcy9LnyvK/i063toez3AzQG5MuCWEEpFVqJY2A+JS7zF6SqDnuqBN0wKqve/SKTnLOuiZKKsltL30hceHK4EcRLibk62GQsjL1b7VPmfvgcSVYC2Ouv78BgVbcqzYzg2Q8Ac1KoljNUqmBipYqRaFLa54JhwDYaG6QAxU5hqpopFXhxFdUMZO5Zh7pqm2YFCO47i3bAXLilDXbZjXK5URq7Pzs72lGJMWHbJJpBNIJtANoHP0gQykPxZOtrZa80mkE3gU58Am2reuXRjvrHX/K8C3//vel5oExEbyhRvrGZ6lbDCgyA09RbzZxgRgKV1TqmsV1c7CcilNDWtetKqWAHS7FKmNzW9DHqQ+XwEyalHOZVYDw7kMFD9WYnXh4HzQeDbh1RPAsTp86Z/O9D1fECKnYDh1AsroCkFwocA8QCT3Jdba3k6/ycgOdIg2VRkk5UAZc6T3l+ylUr5KNgxxkbKmFuYRWVsAm3l4t5mG3/0vXdxa6WBVmAiChkklciEEaFghjg2XsFXXjmDaqmAlc0t/Oi9j7Ba76Id2YjtMjyqAiTpmTVHAc6ePoap8Rouvn8Bz50+jXK5gu+/8RYaoYWeysGHJf50SYQOAxSiDoZzJsaHipgeq2F6egzFShGLa7u4cvseFlc2EClbzjNiUJvSZp4PgYfQ60lHNJln9jwbbg7KzQNWToPkJGwrkqoxLZVOG7bTn5x2+qUhUVknkunkdr2CoTuVB0BycpQQK7LCoY6mFtxJlQR/5wJFv4dbW6C14bm/sJQqJPi+oI+5B8Q9OV7sVy6xj7mUF2Z5tFoUoFwr5VDKWSjnbFQKrgSFkYlmQjZN6vIKlQ4VEyAcxx3E8YoCbgDxdUTxrdDEhkK0aSPeiAxrq2JW6gsLCwTOGdP8qX+aZk+QTSCbQDaBX9wEMpD8i5t99szZBLIJ/BJO4NatW+52w/9HzWb7H7U7vb8bSHexmTC/2otMAOd53j67qr3EA9Jrsl6mgmXZ8D0yxxro8bHCKhPtxJRi66onAS+SfC39UAc8uSlQ5n0GPcpaxp0+9nF/86Ds+jCgPXzYnswy67RjXg6D5CfddsBHfOBxiVOWCwRJS/Igk5xuS992sAJKnpfYh1BMADLDpTg7U5hk7UzWoU/68WSUfeQsH0MVF5MT4xifnYFVHpYU6G/95BLev7WEpc0GlEEptAaF5EylAmqsgt9+7RzarTruLa/g/dsP0IyYHl1AbJXhB5HIfumDzlEyfGQCtWoB927dwItnTqNcLONHb55HI7bRNVz0YhPKtKUr24p8FKMeCvDgwoPp91CrDWF0chLF0THceriMu8sb8GJWU7HzWIHFzORyTSoPRH2gbdGUNLPGyo+Z1M1AMVMk1OIj5ngYdEbOO7lNH8T+1wU5IqKyJsvNhYZ+rpeShQMd1aXLmvbPHsQGj4UGxvy9D5KJWQNQTq8jvlKlBX+3xIKgjfnJPsgx9QUgw9C1UmSKKZtnCFveMlDJOxgdKgtgnhodxvz0BIo5EwXXRl76mAmUA8SsqBJ2X8EyRY4t3mhZAYllSeq2iuOPLAMXlLI+NA3zXmAFm07BCYrdYrC2tha8+uqr8mbKgPMv4Qd69pKyCWQT+MxOIAPJn9lDn73wbALZBH7eE7hy5YrT65mje83Wv/LD6Ld6fjAqwC1OpNUM6wp1bZOkIkslkw7ZIjGVylfJJEswlMkwIp10TYm1BB5pVIggiGCZNkzLlqAvgu6QgM3UIDwFjUIQJr3KfaDMQC8tvR4Ewx+XZj14+2GA+6T/Tm/7JHLrvlT6cc+yPj4/HSQfBtdx1F8k0CA5YZJFas25pOBNB0glOVW6EotBT4qpyR5yjkK5lMPcsWMoj0wgsAu49GALb3x4A+9euQ3DoUzZAhdBwiDCaDmH45M1fOHUjCRJr+3s4qPFZSzttrHXBXwwHMuCCgOYYU96j08dm8GxuSnYsS+hqFNXTAAAIABJREFUXHs7O7h28yYakYmOctAzNZtMYE/Gu2bFODc3hbMLM9jbWEWzvodOEAD5Ah5u7GB5Zw+diAFhVuK5juEaQNm1MVLKiyS5mHdhWQbqrQ4ebe5iZbspnmQByQaBsZa0izA6Ta8eEFqnimhi3BQkEyjvA+cBYbJ2Fwykm6fC68TDvB91ze3vB9fp/m9dSdU3lMuxlPcSu64j6bmGMNNawq0Dwfh0OuXbUgo5SyHnmBJmVnRMVIsuatUixmsVuQ5X8igVbDjig9ayecVOaXnPyIoLEX8HQNNQ2DOUahrKaJkqbhowFuM4vBpG6sPIt25WbXv75MmTvZ/3Z0q2vWwC2QSyCWQT+MVMIAPJv5i5Z8+aTSCbwC/hBN5++8NTfoT/pN3p/rMgjM9IkjWhVyKJ1onW/DLOkCiGc6VglpVNPrrdNprNhgQyaaY50nJbBg6ZFqrlCkqlMlzHFbmvMsgqW8I4B2HSZ5uGgSWAhM83GOqVSrbpUeb1SUD5MHAdPFQ/XWI9WPf0s+XWHyfDPvgcH+dJPlh7dZhJ1ttI46SSOcv6gg7uSj3iCfZKqop0J7EJD5YRwXFMHJmbw9j0DIrDY1htBvjxB9fww3cuoREY8GALUCYwr+YdHJ+q4YsvHEfgd7C+V8ed9W3cXt7EditEoHICyumLtSMfrgowPVLBkckaJmtVlFwLoe9hbXMLVxeXsVJvSWhYLwXJiDFsRDgxNYYz87PIG7GcKxs7u1jerWO90UbdC+GbrjDAPPxGGKKad7EwOYpzx2cQewEQBggDH+vbO1hc38PKbgeh4Ujit1Y46z5qnVytj6FWP/P/ybImyxb7PzWb3AfJ/VAvarH14zRW1oFfuiJKb03/V9olpbHxPjROFnCSN48kYCf3l2hsDZYF0ssmdMmUHPZ9GTzBMrnpSKq+iq6JcsHBUCmHkWoB1ZKLSoE9zDaKeX3N52zk8zZcx4RJ8C3vp2QBRRK448iIY1ZlrzM83DDUbRXhIaJ4RSm1AhhLYaDW8sD2uXPnWhm7/Ev4QZ+9pGwC2QQ+ExPIQPJn4jBnLzKbQDaBT3sCcRybP/nJxd+P4/h/bbTbk2EcFwzTFsmpyHxFdk1fpS7GIZPs+x6CwJN05Harga2tDSwtPcLOzhbarRY8n524EEBdLBYxPTWDqclp1GojAoxTgOw6ORisjYJCEDIhmNJrKe1BmDDXurLIlC/9KVCmRzkFyul8flqq9SBr+yTg/Ek9yQJ1Bmqa0v9Ot3kQpKfcJcW5/WqnAev1/rYkOVzWIAarolItcMJUC5BS0pfMSqgkpLqfx6wY5kUJLjuqFcbHRzFzZA5TcwvowsKFq7fx/QuXcGt1B63QRmzmYRoOY7YwPzmEv/OrL6HTrmOr0cB6s4srdx9hs+EhNPKIghhWHCGnYuQQoGBGqBVtzE2N4+ypExgdrWFrr4HX37ogQLln2ggNW0AkAVsx8FBzLUwOV3Dm2FEYpom17R28e+U66n6IwHaBXBF+FCHieRD4GC0X8dKZBXzpC89j7eEatjc2sbu1hUdr69hsBmgEJgIBybrbWFc3DSwvaOlCInTXvuD+EdFHrM/iJmA42YLYfPdBMuXcWobNJyGQ18A6lVHr5+dtmjVO+GyRYGtFABupdSUaVQGRyO8lGCzdLpuXBaOnj2cqtw4+U2TreUzjABavBhUDMVxboVx0MFarYmx0CCPDFdSGiqiUXKkEc2xTZNhkminp5iIDlQKmeJmVJGaL7zvGqhGrG8pQbxsKl8zIvKXs3loIuxvsBb1SqdQ5ceKEn4WAfdqfxNn2swlkE8gm8POZQAaSfz5zzLaSTSCbwGd8Ahcv3h6v13e/3vP8/6XrBXZEhzABjgR26e/8vJLFI36tVsrY3NzAg8V7uHnjuvxcW1tFvb4Lx2ZgE8GsZodFGCwA1wABcaUyhNnpIzhx4iTm549ifGxCAJPYUBP2WfzJA2BUA0/tPU5DwnwCq4RNThnlwVqqjwOyH8cmHwDJWhV+4DIIfg+zyB8PnPuVVoOe5BQk96XlBz3JB/adxGPCiqZ5yuwkppGUQFkDPy3TlciptLuXgVClAqZnZ3H02HEox8WD9S28d+MevvfBDWx2YmGIw8CQ2qfpWgEvn5rG+HgV+VIJvuHg3cu3cHdpHZv1roBkMwzhhCFcBJgbH8HR6QmMDlUwOj6CVq+LH7x1HhvtEHtehGYQyLlCdtshSI4CzI2N4uj0FAzKvKGw1+ni0p37aEWAb1rocDHGNEVuLGAw9DBdq+L5k0cxPz2N3Y0NXL1yBZt7DTQChQ4cAcn7vG4iddbd0jpdfT+t69B7PD28KRBOAbSWQOtQLDnrEtZZM8g6uE5veQAgCyGsHyOccEJNs0c5rdpK30T9WikGjlEVoC/J3iZgO5HaSwBeLJ3LEnhH/zHfI0nNFMGvAF7TgG0acK0IlYKBoZIjbPPEWA2jtSqGh0rIOxZsk68gqZgSDzuTs0PKvH0DUceAajIp21CqYUDtGIa6jhgfhjDe8pX/8NVjr9Yzdvkz/o9F9vKzCWQTeCYmkIHkZ+IwZTuZTSCbwNM+gQsXLv1Oq937eq/n/RcBA7XIWEpkr/4iLzBMPMAhwsBDp93EtatXcOPGdTx8uIjdvW0ByI1GHTnXgcmUpcQwS1aY4V/0MxNCOI6LamUI42OTmJmZxdGFY5ibn0dtdAS26+qQo/2+14NguS+9NpMgr1B+8ppKs9NZP87IHgzhksCrFKAcipxOJbWD20qB8Mf97APnBPDKxlPeMoVe/b8N7p+ebT+46zDAF4Yy4US5aEGArCOb9HykZkmSmQmC9AJFHEXI53MYnxzH/Pw8qrUhNP0QN5Y38Cc/eAePdrrohDaCiLVLCmXXwHjVQG2ogFK5BLtQlsTplU0yy105dibDtMIAeRVjeriKIxOjmBofg5VzsL67gzff/1DSrT1lI2BQm6IrORB5dkUB8xPjODZ7BK7two+AnU4Pt5fXsVpvYK/rQUyxrElCBIv9z2EPwzkbMyM1HJmaQM5x0en08HBtHau7Tex0fAQGFQ/p14E+cNU+7X41VP89mLDyyUOipCFpP9srYX/1WU+Q3N/6gd5kAcnpMdYwd/CI9/F5ogxIzjcdLEa7ggXpwJJH9v31SYC83B7xSKeLHrJAlJRSJatWaUGV5rXJVvvIGwEKdoRynhaHPCrJtVxwUc47KBUdkW0XcxZyKdMs73gy1Vy6ICiPQhWjqxCvGoZ6EMe4oyI8QqTWbJXbgsKaERlr3W53fXd3t/nlL385eNo/47L9yyaQTSCbwGdpAhlI/iwd7ey1ZhPIJvCpTeCNN97/n3pB+AfdrndWfK9SpZMwZkknckTgFfrY3dnCR5c+xAfvv4d79++i1+vCti0J02o067AsU1g1ss5MsjYMS5hi5jHLV3xpsOHfQxSLZRw7egyfe/llnDp9GhPTM1qKTcm1PG/qv03lxkkkkgB3bod+6IP1UGSxNZBNgpISL+ggM/wkJvgA+N2HO31g/XEe5PRxT2au9X5q8W0/kEzvW/KaEnm1llunIJo/0xSpgYWCZDuEMjrBWeKcE0luApTZNx1GCHwfuVwOw7VhTE5N4Mj8LMx8Acu7LfzxX76JW0tb2G5FIqUWTyytqlFLErJdx0axVIIXxGh7IZrdEJbtSGUS2eScAsZKBcwweXnuCFq9DpY2NnDzwUPsdiP4hg2nUAAihnyFKDvAqGNidnRUGOHq0AgaHR8ruw2s1tu4u7yOtd09RLaNmBVioS8AuWTFGCm4mKyWkc+5GBkZR3V4DHcereDe8ipWtncRiS2g7xdOJdECWA+pAfpEc9JZTV99so6RtCAnbG0MWxYeZLlIJ0aL5F/p+i1JkuYiwEBAF6GuLHREiUUhklTyfb+5sM0UwtNlTIk4lRoEy/T98+zQCyVpnZQouWPWIuvaNGYCUH5NoJxuV16jqDR0DRYl1XbUhRn3BDCTKWZtlG0rVHIuhlgzNVzCaK2CoWoB5WJeFlIYEOZaCq4KYSvdty0S7aSDW2TfMHaMyFxTsbUYRdEtM1Y3DES3DEMtBUF3N457TdOstc6dO0dZ9qHJf2ofXdmGswlkE8gmkE3gCRPIQHJ2WmQTyCaQTeDnMIHvfu+dfx2E8T/0/NAhGqBH2LR06rR08LKj1VRYX1vBlcuX8Od//u+xt7srvmQCVcexBQx0ex2Uy2WRQTcaDelwTcOTXIsduJrdy+Xy6PV6ApaLhSJyhQJOnjqN3/iN38T0zAwqlSosAu9QJ2GzP9lxuGtktHUdFMPA0koq3+vJvvJ5KT1NpbIE4vtg9JDuVmPUPlBNx5hKuwe/5f8s6bbuw+0D3MOHRHzUAxVQg3JrCUNLpOWpbPyg3FovLCT1wdIjnGQiy09hOuVKUENQl7hwKaM1DPGDj4yO4PipUygND6PpBXjjvct4/+od3FneRs8sIjQdxIZFShqR35Mu3oJL9j+EH4TwQ4gCQF5lGEnK9dmjR/Di6ROYmZnE4qNHuHH7Dm7fX0Q3VAhZ/WQ7COMA1XIOcxM1HCm7ODI6jLFaDT0/xtXbi7h695HURW23PDR6PsLE927GvoA9AuTnj83h1155QST79xZX8eG1u2j5MbaaLex1WtwxuuQTr/Y+ykyo99TfTYmyXqbZn3WyCKEs1k4RvAJ+GMFWEHl4Pu4Jm00fMJc4bFMh51qSsF0q5lDIu1LJZNEqkKS8M4Hc80J0uh6a7S7a7S66ni+LDXw6Hp1AWbIwEQjHrrT/XoA6FzcSdQPZdEHLerUnjgM5FvRJ02tO3z5PG6lQk45xstIGwoD7GzIujQ5/3Z0tzxrBigGHr81UcB0F2wIc10alVsPE2Cimx4YxWbJRzgF5N0bO5fusJ4nZtoBkFRqRClVk+FEQeAZiz7aMlmHgbhyF70Vh+JZjli+YprmVJWX/HD6Us01kE8gmkE3grzGBDCT/NYaXPTSbQDaBbAJvvvkwXxxTI0v3l/7POMbfJYus22w0uCBzRmKWPbCtZh03rl/BxQ/ew9tvn0dAgBxH6HV7KBQLMsxutyugjF/ufc+HY9vwfCZfdwXkphVSruuAwVvEqPl8AX4YYmhoGCdPnsXZs+dw7MQJzM7OwiSzyKAqMs+U+tq2AHhumywzA8R4IYvte16yTe0NlVeRypjlXqk4NYHGP60H+ZAn+eM8yCngShnyn8ZQ7wdKETAnAV0fB44PgvLBhOwkbVxgW5KGnABkXSWkfauiAUjUwJx7uVLFsZOnMTo5DuXYuHprEW++dxkf3nyAtllCz8jpACyysqx5Qogca4rCtGqLlV5aGizJ0wjxwqkTOLUwi72dTVnkaLTaOH/hfZFRh8pEQHCnFIarJcxPjeD5mRGMFl3CWey1falverhRx+JmHe1QwYsMqYTiISWb6URdjJfzOHVkEi+dPIpWs42N3Q4ebbXxYHUD9W4XnnQW85xNFg7SpOhEhaDXQNIQrfR3kTIk57ZexOHihHiYDUOAZNlRmCg5qBVcDJULGKqUUMjbCeNqwrGhg7EsQxZlxAMdU9UQwQ9jeEEEP4jh+RG6Xoh2z0e93sJes4O9VhdbrZ6w8x0uAMUM7zIQs++ZQvM08DqRzfP9xwUqvgcZuqX90v2FEq36SG0RetFEZ6DrBG05F3hbGIOHlB3LTD83KAvg/ueKKBZyGMpbGHNjjJQMDFdslKoOKqWc/C3vuLDJnLP5WcIJfM0yqzA0FfZiBMthHD6IYtxStvnAdJxHCNU6QnMzZ6uduBU31tfXu5ksO/s3J5tANoFsAv9xJpCB5P84c86eJZtANoFf0gmc/+juhBXEr61ubP0PcRT/mmWR/YsFbBJ45vOuhC912y3cunkdH136ANeuXcbSw0X9RT2KUK/XUalU5L9brRZc1016lA2R+5Ix5u22be8HbTHxmqwvH1MoFARE82t9vlDGieMn8dLnXsZrn/88aiMjIvMNwxjdbk88y46Tg89+XZKGSYdyGAYiLyabHAl7LEW4Ig8WJpuAkR3EGivvs8t9kJvgvxQ4D4Dknw2Q+8Fm6WnymDT7gNy6D5LT+w1WWQ3+rvcv5bsJxFIIzNsJnuWF6asWYAsAFOafvcGcqmHCzRewcOwEpo7MoDxUxerGDn741vt489IN7CGPNnLoqRxik6wsYCGEE/cASrAT9n/fcauYVh3j3MmjmJsaw4N7d3D8xAkwDf3P/+J1MFSMAN7zAwnhoqR3ZrSCX3/hBGo5C+1mHStbTfTgYM8D3rt2B93IEPa5E1DqGwtItsIOxis5zLJqamQIe7t1xHYZcW4IH1y7iUanKyAvYEBcGi6X+OcliV3rlpNDMqAYEEo3FB+2KB24ECDWAB10VivmMTFUxPxYBePVsk6OHhlGMe0kHkybZjDZQMicyNx5XMhZE/QqC14ItLs+trd3sbXbkNCxle09bOy2sN3oYK/ZE7Dsc4GKCxVJHoCA9zCU85ggmQFd4l4OtTpCJObyHDrAjWCZbDlPGG2U2DdVi+zcCBWMSIqmJExNKq4MJV3WSGTalbiDUYLkqoNC2cbo6BCGqlXkCyWU8jmUXAclx5AOZ8ryKac3Tc1aR7EfRlFcN2zroWk690I/WDSVWjJjtWaE4VZsGDumrequaTf9prmLc2g+p57zfkk/WrOXlU0gm0A2gV/oBDKQ/Asdf/bk2QSyCTzrE/jJhavP27D+ydrW9u9GUXyCAJRwiyCZUmp2rpLBWltdxbf//E9x59YNbG6ug/LmfC4nX9a3t7dRrVZlFJRYy3fzBLzm83kB0iKDtqwEfAcCpAmeeTvZ4F7PE28lv4zz/mfPPY+//Xe+ijNnzqJYKgtIJhCit9kUzzKDuxhORRCY+JPDAF6vB6/nIZQapFh8owI2BGmm0u+DdsnDUuoUmMpjBi5PSrfu33YwYOxJYJmLDylDL/7jxJd8MOE69bA+SQa+zxHr/GUCZk2DJhy59OAmKchkRXkctHyXAHZ2bh5HFo5iYnpamM7vv3kB33/nIjY8C43YRU+5CJSeLSW7ht+GqQLtuzVM6bLmRulPRejh6Owkjs/PoFouY7hWw/buHr71Z98WVlOJtF5wGGwVoZoz8fd/84s4MjaEbruJKzfvowMbrdDAhcs3sNv1EVo2rFwOYegh9DqIvCbGSjmMl3MYK+W16qA8ArNYw5Vb97DbbEldFKX4BIo6RZ29zwlo5lTk+GvIKPJ8kS+T6vZgJlJqM6Ss2kMpZ+HI1DheOncSp4/OYnKoAtuIpKuYV8qOyZ5KwnSSKs1ZELwOnkOs5+JihkRgCcsrTcey+BSEgBfGaIcxHrGH+sEKbt5bwcpWHbstXwLPYLlQlkP0LWnvvt9Dr9NGqVSEzdvJunu+LAAYtiXHi6w97yvqD54PkorN16+BstRchSZUUh6tDL2IRE875d/iZQ67KPoNlJ0QthmgE7ZhWCYsJwfbLWJ2ahJz02NYmBzG+DDTsnnetbkcwk8MIPboJ48M04oMwwi7zXbo2nbomGYQh+iZprVqGtZdpYwryjB/gBhXnzv63Oqz/hma7X82gWwC2QSexglkIPlpPCrZPmUTyCbwzEzg7bev/HoI/KvdRvuE74XDOihLS0eJSmzHRLfTwv179/Bv//DfYGX5EbrdFvyeh0IhL1/E9/b2xIdMsNrpdOQnPcMpU5wmUpNJJvjm3yjJTkEy78/bCSykLzkGaiOjOHnyFL7461/CiZOnpFuZkmsBPFR7EhwnktoUkPMPfM5epyPbI5tMkJxkB2vmNTkynyS4qx943QfLg2BoEDQflls/kUkWxlODYw2SDwZ3HQbLGqwPPHcCjAV0CRDTQVC6ZShhkgmSkrogLm7oEDPO1cTY5ASOzC1g5sgRWG4O71y8ih+9exk31ptoEiQbefiKPm8TBgGhR5DMhQYNMAmSZeEgAY3DpRymRodwbGEBhmVhY3ML735wCYFgaR0mRdbTikOUbeD07BiOzoyL/5X9yRv1Du6tbuHy7Xto9AL49NRK11WatOyjaEY4OjWKF08fg9f1sN3oYmWrgaW1LbS9QBYLKECWgLjkfODiiV6QINNKibju1tYwOpLkbDLVRujBgY/hvCWe6aPTY5ifHpPXVKsUkLfNJLwqTQ1PZcwJ7Nal1nKe6UAtfX6lyegEy1rFoOXUBLVy7AhModAku1zvYHW7hUfru3i4voul9V3stHpo+YFI1qk958zpNaaiQhZ6QlkXEV8yjytfF1Eo37PyNFrLL7/rUDKNlAmSISCZqFkvLERcRDBs6dYuGAEWKjaOTFRRzJtY3d7A2vY29lo9BMpFpVxCNe+gmgMmRkoYKtuoFEzUhgvSy5zPabBtWswEUIh8jxy1mALiMIgs02oroBFH0VYcx/djw7gTKeM2TOemMuzbpVa4lIV+PTP/dGQ7mk0gm8BTPoEMJD/lByjbvWwC2QSe7gn84I1Lv4Mo+n86nl/0/cgS8CbfqyndVKANdWNjDVcvX8Y3v/nHaNR3RZrZbjVFSs0vw81mU0AvGS3KnemBJRCmhJqXNJiKtwsYjiK5f1rbRIaZTDIZQYJkghwygkxXfuWV1/DKK6/i7HPPIV8oyu0Eh0EQ6sRspUOT+NzcX/7e63TheZqlFtZT5wb3E5AHgefH/p7mPn0SgHxQbn0QPPdZxnA/3fqg3PrjwPL+mXNAAp7EMKUgOQH+3IYkMAvLqVORdae1DobifCpDVczOHhFGuVyt4sb9JZz/6CbevHYfjciVAC8PTFxm0nUAI+iIrFoAaBIUxWPEWUonrxGhnHNwZGYKQRRjr97E2uaWsNSy4GEkIBkRcipExQoxUatgZnoKI+OT2Ky3cW9pAw/XN9EOQpEpB+ILVto3ixBFR+Hk3BQ+/+JZ9LoeHq2s4+bdR1jb2kM30H5kkRkT2CdgMEiYZNaX8XZZbCDbHIX7ANlRTNw2MFp2cWxqBCfnJnF0ehSTw2Vhj8n9alm+BpwCOpPq4mSVQ8A8lQxRRG+uBoZyYeUZwX4SxkX6Wodz8TZ95WIUwTIl1m0P2Kq3sby1hwcr21jZ2sM6661aPTQ6HnrUrxucBuGmEtsAF5a0pDxdcNHhb0zdlkRs2X8tpxaYSpAcmRpkD4Jk7rdhSSd11Ynx4swwXjg5j9HRigBkytrZk13vMaWeCfUB7LiLWjmHatHBUMnF2HAZI0MlqZpiQnYuZ+urrXuZ6W+Pg54En8nvoag8ujGwFUMt+lF0JfD99xvNvQ/zVv7mkDlUf+211/yn+5Mz27tsAtkEsgk83RPIQPLTfXyyvcsmkE3gKZ/Ad77z1u/BUH9MyCl+V9JfCSsmpB5C3Lh+FW+ffwsXLrwtKbv0jG5vbgrwIjhrt9ugrDplkAmAeTsBMWXVBMu8zyCTTIDN+xMg05NMoE3GrFAsYW+vIYDZtl1hzOhP/vJXvoLTZ86iVK7AZKWUhDWRUdZSbttMZMIE6t2e1FKRqT4AQAf+xfgPYZJTRvdJcuv+3x6XWx9mnUUOK4sGBFZ98D3oQX4SU60BWiSgSjPHlOEmTLL4f/u+ZN1xS/xGJp8+WwIqMsEmcvk8pqancWR+HiOjo9hsdHDxziN884cXsBNY8MwSusoVgEtZsR17uloqCYoiGNUz155Wi5LjOBDpPQGbYTmw3ZwEVQXipdXPKwFPUQ9VJmJ5HVnEcPMlKDsH5jB3wkgkyGRbLcfRDCg95r02ZidHMD81JlfLMLHXaOHR6ibuLi6j1e0hpCdXJNVJVBUxrQBRQ84TUTFw6gwjizw4KoJrxLCCNo7PjOHls8fxynMnUSvayBl8zfQne8JER1ywSVKr6XMP/RABrwTnKVub+OJTZQCfmhJlJsM7jgXLNmHyamqFhvDMMWeXKjY0qI4tG6FhoRcb2Kx3cX95Cx/dWMRHN+5jbaeJ2C4gpCyaknFWcfH8T9UaPB6GKVdaoZkoHqoAET3Hg1VuMY+FZp5jqb7S73W+FC5ijOUVXpodxq+8dAbHjh5BLwa+86PzeOfyLazWQ/g8LwwFl6nYXMSIIqkDo1KAKd+VYgG1agljI1WMjw9jfGwI1YqLnB0j9ltwlQ9HBbBUgDhkKn6IMArjds+Lel1vMegFP8k7+f/DyBtXv/zyl3ef8o/ObPeyCWQTyCbwVE8gA8lP9eHJdi6bQDaBp30C3/qzH/+eYag/jpVlStgQ21AlrZdp0gF6vTZ+8saP8Zev/wVWVpbgSKKviWazsZ8sTRBM0JsCZv6egkcCYIJl3oeAOK1pIngW9lMpAdIE0QQRZIsp2SbbRcDk2C6OHT+JFz/3OZFfT05OSVKzFNIkQFl8zYYJy7R0OJivvckEyvzbfq3SfwBI5v4P4NgnSqPTY6uBbSrpPehPHax3IkhOfc6DFVCDMut0boM/yVjSYyrSXYY7pcU+ifdVZMVJl67cazDtWghNnXTNLuuJiQnMLcwLWPaVjdsrW/jD7/4ES3ueZpONgjC6lGznDN2LzZArHXimw7AIvHyvA8eAMIfcN9ZEMTzKclzdESx3530J2ANhEksWA8GkvwuhmGUJ6iyR+1LKzfolPo6J6Hz+wO+iUtSS7iOTo+h22vL8QWzi9r0HkhJN4Ea5g3iA5aVraTlZT11XFYoE2Ih8uCrAUMHBVK2Cc8eP4OjUCKZHyqgVXRRspjb78Fp1AbL0Ojfpb5eUaobChbqeKclIk3mkxcrSOkWm1dDPKWMiI67nTnbXsgzYcj5bcG0LBaZF0/ud5IuFCmDRFDnWXmhgrxNhbaeLpc0G7i5t4tq9JdS7Pjp+rGujEltCHGrbARcQWBkVcHFEsfuaiyp6USa9Gon4Wc6tpBtaFhFipeu2nAi/cnwcv/ryOSzMz6Luhfh33/khLly9h65VRZf11awVU54sjtj0McehAGXXtJCzHeRcR9K+2ZXuuBZKpbxIsatFE5NVB+NVB8MlC16nDq9SL7+tAAAgAElEQVTXghd4iMQ4rxoqNq64lvs/2479zpe/8OXMq/y0/+OR7V82gWwCT/UEMpD8VB+ebOeyCWQTeJonEMex9e9fP//3VBR9g4Ll1OsqtUoSGORJSNf3/vJ1fO8vvwvf6+qUXQMiZyYgJTAg8CUwpnw6TbEWDJF0GxME6l5jLcfm72SeU+l1Cp6pajXZjUwptWHCdlzpUyZIPn32LAqFIhYWjuLIkXlJuKbvlRfKs/lln0DZtlgZFQlQJpOsny8QxlkXW/UvH8cmpwD1MEj+6cFdqSr3yV5jgmN6RlNP8mAm2CCQPizV1qsNOrFaA/e09ZasrmZ25S8C1DVAll7rhFHWRUGavSSjPDJSk2qtY8ePwSlWsLzbxjd/fAHXHm1jtRkKm0zgSZl6jqHH0oNN169maPXMFXy/K4DXNlhPZEiftYDUASDNNZdIqotCREEProqlXolhXr7PWCsyrATEWkIvydBRKP3Y4mkNfen0LRddjFQK6HkduLk83FwBDx4uo97xpGsYJluNdTgbR2Ax2E3CxQjOPZES580YtZIr3uPT8zN47uQcRit5uAgRdJuIvK5cvXYLQRTACwK0mfAu+xRphUUqVRaJe9KvlaBNvg9E2p8oqil1ZqcxXyyZfXYb8/2yD5JdFzmHkmQTjmNqmbTYhZXUcAWw0QktAcusybp6bwmLa1qKvVXvaL+yLGrp4yGLRnRc89zn3MkoS2hbCpFl+atfg5buqzwKcKMuxtwIXzw1hb/50hnMzc2g4UX4f//0dbx9+R783Ch6XN+IfRhoo+AClZyBas5CztRAO2LlVTdAuxOg06U6ALAd9knnMFy2MVM1MD9ewNGZIUReHaHfQhD2EFtc0DBDUxl3Sm7xfxwp5N945ZUvLj/Nn53ZvmUTyCaQTeBpn0AGkp/2I5TtXzaBbAJP7QSuX79efrTW+nuB5/1fEUyTvlKCF82I8fcebt26jh//6Ie48PbbsCyFMPB0P3IUCjBOq5z4O8FeKqvm71LHJHVEWnabyq15W6lU2gexEniUgEgCEqIFAh2HbJvj4rnnX8C551/Avbv3JcTrpZc+h1ptVCS+fbCpg5NSsELARRDeB8ohNE/5SUFykoid3P1JbO9BkH0QJB8O4ToIkiVv+jF2OgXng9sdBMkpY60dswMgOQmpEtd1CpYTkMyUpzQT24hjlMtFTE6O4/nnn0dpaAQ7vRhvXrmNt67exc2VXfTMMnzKcimrNRUCz9OgW2S7SXCaJFxTQtsT2awlieOOAGSCSwJpAj6GSSnXlqwo+qMteoJ5PgjoBBzTEZk82V5T/MOU0HMxIe23ZnK5xFIBYU+YSTnnHAdbO3V0A4JBB4aVT9K+ORUlfmlOKPJ6MKMeCiZQKzo4cWQSL546ihdOLaBk09juoddqYm97C7vbW+KzJ9BtddrwfE9k08K0CkssDcHJcUuIez6b/E33R2tlRBJ0Rl81a5JMzcprUTzPUa3XILOcdxypVaqWCyjkHJFnE0zD0gw7k8Y7gUI7MtCOHXx44x6u3FrErfsraPbIKLMb2RYQz0UKrqVwn0MG59HzLKHvabY3n7f/lUmwvZYHyCJMUQWYKZn44qlxvHbuOOZmpyR9/F//u+/gxx/cREtVETGQy+jBMduYmShgbrKE2fEyqqUCAi9Avd7G+noDWzsRdupAvQX0QgdRxO7pEMN2Eyem8njl7CwKdg+W2UOsfFESiP0gwr1Kofzfj+Wrb7z22msrT+0HZ7Zj2QSyCWQTeAYmkIHkZ+AgZbuYTSCbwNM5gevXF6cXHy3/p+1u739z3JxBkBMwJEi7XNHttvGjH/4A7793AXfv3hbZLFlDfqnudNpJeBDraDwBywJyokg8xpQ5EzDzdzLH6X1S+TPBjk6gjvfroAiO+CWft/MLPMEHU5Vnj8xhbn4BO3t1HDt2HC+88CKOnzgJm1U59J6K9FT7fPnTtiwBJHxeSrf53MJaJyD5MAh9EnubeofTI3fYK3z4MdqiqnnqfXl3AljTxw4Gd2kW8KA0+4l+ZLkTZc8Jm5tAXp1u3QfKaaKy7siVvUhCpwhAibsY3BTBsU3UakN47dVXUK6NogML9zab+IvzH+KDW4/QVmVdQyQSXkqePdkeFznIUnLrwlPT4ytdzDoWypNEad7PTp9d5L5kNUmlSvozGX+mkmtRvzDKJFvJklMqLOcPt89qLwmhYjgVQXOAkEy0S4aZx5lHUsGPLARwYFk5vW+s/Yoj8cuywiryOihYwGilIAzyS6ePYYRVUn4XYbcBr9OC1+siSsLkJNxL23QFnMsME+2BlvcTKPcrpfSkdWiYTnDXZ4tUZqVMciJ/pwDdksUivWAkXnFJ5Qbyjo1iPodCwUUh78LNOSLNBivTpFzJRGDksN0O8Gh9DzcfrOLG3SWsbjbQ6PiIuNAgkWSsc1KImCousvg+SGYAmz5y+qIbtXUaNzF8Hh6miwq/cW4Kr5w5iunJSbQiE3/4Z9/H+Y/uoGVUwdyvfD7ASCXAifkhTI04qBRiqIgVUJxDDrZTRbPjYmXdx+XrK9iox+j2FMw4QkXt4dRMEb/yuaMoWB0YaCGKO/I6OQ0T6k41V/wXQyND5187/drm0/mpme1VNoFsAtkEno0JZCD52ThO2V5mE8gm8BRO4OLFq89v7rb+QavV/ZeW7VAYCp/9PeJhjdFuNvCtb/4JPrr0IVZXl0X+6jqOhBARJJMZTn3IEtCUoAQCYKli6vWkGipNuma6NW/nlT7kVG7N2wlkiTL42E63I6nBrLyhrHpiYhKjY+PY3NnB0FBNJNfPP/8CpqZmUC5XNXtM9lIqoEKdxswkXkMDeAJl8TkPpEunhyPd50Fgu1/lk/QY/ywwq8Ftn0keDOLa325Sq5VKgiWZeAAk/7RQsNRjLM9Debn4nxOgkwBlXdulQXea6K3TlzkPSLIwU8nJslYrJTx37gzGp2dgl4ew1QO+/ca7eOvyXWz7Drox2V+CZAJWOmUF5+7XGwm4YtUPwXdS2eSJz5h4x0lk7Vrmy/5eAcmUaUdJQrRsj5pgLSMXVXISFqcZ8rTbOUlvJuDlAg3LiqMAYehLCnokIWOOVE1JOFhM8TXDtwJYkQ8V9sSDPDFcxtzkCGbHx8RH3W01EPQ6CPyevD6CWp4zckwE6BuyqCAJ1+xbkotOpNZImEBU/xSxcrLv6bkkgdI6oq0fe54cFwHHwnRrZp7HiH5i17XFz8tU6HzOQS7vIFdwYDkWDMsWZtmHjXo3wvpuB7cerOHm/VXcXdrAbjeEFxEgk0WmCJ5Mvl504PFn+BohtC7L0hVeynTkeNEHzmPhwsNUUeG3X5zD504vYGJ8DHs94P/79g9x4cp9dOwhhMpHrQIcm7ZwbLaIWpmedA8q9uW9b9l5lCuTiI0KduoKV29t4MrdLaxstBAFEWpmB6dmK/gbLy3AVS1Yqg2gIwFjpjJiyzBvFfOl/9a27fey4K6n8B+MbJeyCWQTeKYmkIHkZ+pwZTubTSCbwNM0gQsXPvqNthf8Qavd++ekDsMIApJ1a1KEen0Xf/SNf4Mrly9ia3NdvnDzy3wqsaavOK2A4hdyXgiI9+XTA1VPBMa8f8rqEiSnPckE2BK+ZZrCPJOB5k4wxKtSqWJychpDtRru3V9Ez/NQKVVx5uxZfO7lVwUw87ltm2BJ9y2Lt9k0ZT954fbq9bowqylbS/Cqa3QS3jWK9iupxJM9ADqfxPA+ziz3u481q514iIWd1AzzIJM8KBV/kpR7EECLAzZhpVMPcp9F1r7kQZCsQa1mMwUkSY0TWVsfrmWiXCpgZmoCCydPYGx2Hu3Iwnff+gBvXLqFxb0Q7dAUKa+oBjiepD6JYDdNkRaILoFiyetMOoLJEQuLmpzo2idNPKm9s3Jy6QQyqSni69IyZA1EExinVcByf/0w/V8EnYyt4jHm31zGfIlf2EYIV4XImxFspljHngR11coFjFZLGB0qMXUqYW/JbDOgLkn+ln3mrml/LveJLLksG+kSav0SEh+v7j6WG5J6peTX5FWnbcnyijQm1TB73xDff73yB6mMIqjVfn/HMVBkH3Elhwql2HlbFjfoBo4NF5FZwHYrwNW7y3jv6j3cXt7CNn3AESXWrjDKwsxaJuJAB5cxjTyOyUuzS9mA6eThR0DPC6Xj2iFILhn46qvH8dKpeYzUathqBfiTb/8I711/AD9Xgx+0MDVq4uWTZUyPGCi5VJb4cO0kuVsZKJZqyBdGEBtlrO9G+P7bN/DRzWV0Oj4m8gqnjgzh5bNzsKIGHINhfh6CqEvheGgb1vW8U/5nk8UjF1966aXW0/RZme1LNoFsAtkEnrUJZCD5WTti2f5mE8gm8NRM4J33Lv9eo9n+er3R+bphWoYOZSIjrGW22xsb+KN/+w3cuHYFe7tbGnQxfCoBlKknmcCUrDJBhHQT0xOZ1tMkt6U+5LQbmY9Nk64JZkVCmwBKJmHTizw0PIxKpSLS6vmFo3j0aBmtVltk1ayHOnvuOZw+c0ZA9GC6NL3MfB6CcIJuPk+j0ZC06xS8Hj4Ig+xv+reUmf1pILkPcB/3JB8O5OqDZIKqx5nkwecZBMnp/miQn0i0ScJKiFcS3pUw2X3XtU5W1iBZdycTLLm2iVIxj8mxERw/dRLTcwvwTRc/fP8KfnLpNm6stdCKGBxFXzJFukloGAGxVC2RxR4Q7T4GkhO5ctIprH2wuptXp3JryClAMkGQ+vekukkgvWbmNeveD54icJXqKcJAYbkZCkYPsom8CZFWl2yFsqNQdnk1UbBN5JgsLWy2DtfiY9mvLeA06VZOa41TD69J2T79w+nz7yNd7mcSiJUA+9Tau9+TLC9HP4CBVgdB8j7qT0K0lFRYCVWvD5hE6Dk2UMpZKOYt6SIeHSrDZCidMuHDgqccbHciPNru4NriOm4srknHcp0R1KYr3ce+x55wyr8p644RMySLR4DHMWGceXYwHdyKupgsGvidz5/ECydmMTw0hK1mgG+9/hO8f2MRPbuKIGhgfsLGr70wgqmaiVKOxyEQNl66rS0brlNEIVeGZZXQDnL4yaVFfHjtEZZXN1HLAydma3hJQHILtuHBMfn4DqX3nq2My4Vc6Z8ujJ27evLkyd5T80GZ7Ug2gWwC2QSewQlkIPkZPGjZLmcTyCbwdEzg/PuXv95u9v6zerP1e8owFWWrBMkEY51WAytLj/DNb/0x7t65hXazLmFDBC0EoATGKRObplinnuS0PzkFzLzvYAI2t5F6lflYgmRukxc+lp3JKZPM+50795wA4o2NLXS7PQkX6/S6mJk5ghMnTuLM2XOJ3FrPlSCZ2Ibp3JT58jkImFlbxefRAUv6n4/09QigSSW/CVjXgFADtZ8NlB+XWx9+TNqTrH2v/eCuwz3JfVDcT8qWfU18z4Pybp3qnF4HOcwEXApTG4nk1kAonuRi3sXocBUnT53C3LFjgJPDu9fu4M3L9/DunXUJiWI9FH3JrPwhcJRc5IQtJjiXeaVyYu7DPpNMvEdwqVOsLT6StVWxIRVHDPHilcnPsVQUpfnLA2ytoM5Emp0w0YSalAyzeohXQmnXtpF3cyjlXRRdS2qcWFvFVG7+XnRMuJRO76d7JzVNKlUQ0LerFyv6bDb3W/PlCfethdEDSFeD5GQ5IiHG9wGy7HofCKtYp04n6wD7f0tJZTnHiGSFpedxZNAafeQxcpZCzgEqeUfSvUulAtycC8Ph8bHQUy5aoYXlnQ6uP1jF1TtLuPVwDW2fW2DHMxcFeOUyRQgIkxxKRRWXGmIJWKNs3dAguWzid3/lNM4enUa5WML6bhd//oPzuHjrIXpWCXHcxomZAr786jSGiyHyDhdOQgl343s45+TgGA4KVh6uWUCgSrh4fwcf3HyIS9duYLiocGy2hhfPLsCMOrCVD1tFUJS8x+hYyvzQjM1/+ju/+fs3lFKpzv3p+LDM9iKbQDaBbALP2AQykPyMHbBsd7MJZBN4eibwzntX/stWp/ePW+3ub9IumlbK0P+5u7OF+3dv49vf/jM8WryHXpceZB3ORZCWVjmlbGkqbeZ/U0rNS/p76gsmAE59yAS/KTBNQTK3TUk2pdFSA2VZ8uVbgPCZs6jXNXgmmO/5AYqFooR6feELX4Dj5gR48jkZHpV6pLudbvIYYGdnR/ZbfLvJ6+D9UzCvvc2pZFvKbx8DyY/LrNOwrtSXrKXWhz3GhFXhPjOaguR+cNeTWOQUxOufGnwNSrlTH3Rfgt33DWtsmSQbC9urfamOpVBwbVTLJZw+cwpHT5yAnc/j2uIKzl+9j+99cBct5BEYjszNTzzJViKnT5y2+tilO3AIJBPgEWiSKHaYlJ10O/uEfwTTktgVIlahhHulPuQ0qlwCrSh5Jgct29EVQ5awu2FyjVAt5VGrMl05jxJ9vOxsZnhX5MMSubSCYzEQivtK7632FaeLIWnu84Cmuy+5TrhgDaETbJuw3wTIBMpJPHSqtR54Y6dsu/Ys8/WnxHn6XFIvJhpu3auc3EVS42MC5TiCrZgAHiOfAP7h4RKGhsooVYoIeK5bLiKrgB4cXRN1Zwlvf3gdS9st1MnD2jlZWtDZYyEMFcjiBJcmxLdM5Ygywaw+K+phpmrh73/pOZw6MoGcm8PyRhN/8cYFXL7zCJ5ZgGH0cHq+it/8wjyKdgeOFYqKPvQp43dQcPKwIgMlZSOncojNMu7tBHj/9iP84PxbGC4bODY3gufPLsCIehKuZscxrIjH1miasfG+GZn/5Ktf/ertp+dTMtuTbALZBLIJPJsTyEDys3ncsr3OJpBN4CmYwFvvXf6vu13vHzebnS8xeFgyh6XOJsbW5hpu3biG11//Dh4t3ken3UwCvbRsleA1BRv8SfA7yBinHuW0Gop/42PSSiZJS07qoRjcNegPFv9yoYDq0LDcn35jssPNZgvVoSGMjU1geLgmDCoDvb70pb8lHcpkjdmHHIaaKdYy7j4g3t3dkQCvlLVOvdPct/36KIMJ34GWZScs42CoVwpcDzPMg8FdT2KehbEWH64G04Ny68Oy7PTU6APtxJ+bMtpJincKnrU0ObkKetUeUc6CQVG6Z1mzkwTJrm1JivKZ0ydx4tRxFMolLG7W8c71h/iTH38kIDk0XZHlegGhLSQxXAB6HxpqkLwf06WfU5KhE+ZagG5sQdErGwPMQA4FFDKpixLdRBKeyo25fT8AATnjvxwGdvkBu6QEcBdcB8NFeowZGpVH3iGIDOU1MUBMFMsSM07WXPcTS6K0ELXa162txKknWMvHhdVPZOGUDaeBXEks1wBITtKuUyY5Acr7LLPWjCdYX8vMtdxa36618nr7kt8tfcucB5lq7b/WHm6dPU1wT7BvG5H4ox0LGBouYWJiDE4+h8i04LM6yymgExhY32nj0o1FvHfjAW4vb6PpMyGc0muqAvhcPQHJlM1Tpi5TivVCiB33MFdz8bXffhWnjoxL3/ji6h6+99YHApLbsGAaPs7MD+ErX1hAyfWQd9mDzL2MRTFgxwasIEZF2SgYecRmCUsdG+/dWcafvv46Rmsmji2M4fkzC4gpsQ4ZsKYXUixYe44yLoQw/5vf/a3fuvsUfDxmu5BNIJtANoFnegIZSH6mD1+289kEsgn8Iifw1rtX/nmn0/vPm63Or6YgmXVK/L6+trqEq5cv4cc/+gGWHj3QIDkmACV4hLDFBLZSZ5MEb6XJ1fQn88L/Tv3G/PJPljgF0wQqqfQ5vX/qt+XfmIo9Mjoqz8HwrnKlilarhWarDd9nOnZePLNjY+P4/Be+gPn5BbkfQTGZZp0NFcMkmBf/aoRWq4l2qy3AOw3uEo4tkXqnoF9AskiyP55JHmSKNYjuy7cfB9AHg7v0MX982ykAHwTJmhGW6K4EQOkO4X6ctmQoJx7eJMAr6Y8mSKb/VkKy4hAMh2YFr82OXtvCqVPHcer0CQzXhrDZ8vHerSX839+9gHrkSuUQmcZAgtiYjs1FDXZNp4FVGh4fBMmEg0kZEYEqZxjpECkKmNnfS+aYvlgFVksF4kuWOK0kNMuIImEXXcRg+7FrmsjZLnJuQTqFy3kXlbyFoqOQt2LYZoA40lVien2AqeamTs9OZeLyU7jTpMBJg3keMT1bMqq8gSwzJcipn3gggCx5pTp9i6C2zyTv53ElI5FHpUZlYZI1ME47vfWfRKyepJTLDcm1D5Jlz6R3mVVbTBT3USzkUKsNo1guwc3npTPa5PvNMNENYixvN3Hxziou3l7FjcV1+LGDmKoAHsuoJwsTfE/6TO0igOdrRgw77mJ22MHX//arODYzKp7te0s7+OE7l3Dl3hIaIdPOfRybLePXXprFzFgO5SLf+3r/uCBCwGuHMcow4SoHflzAaljG+/fW8Sff/guMj9g4vjCCc6fmgKgt1VFmRGG4ggNzy4Z5Pvr/2XvzGMnO7MrvvCX2yMh9z6ysJWshq0gWWcWdTbLY3aZ6ozTyuDUjAYYxsCFjbI3HmIHmHy8awIKtsQyMBjNtDQaCbGm0oDWSelWL3VKz2exical93/fKfV9ifYt97ve+iJdRmVVFqigBzS/Q2ZkV8eLFi/teJuP3nXPPrQW/8sbrb1z7u/y7aF7bVMBUwFTgp6ECBpJ/Gs6ieQ+mAqYCfycVICSXy7VfWlktvej57BRVM4f5CZ9gfPL4Ebz/3iFMjN9GpbQqH+NrApABqP4K6lH1SybXgCbvI2jKWKfIdk0AJSTrgC4d7qX7gxUwRwnCAPL5PDo6OqR3mZZqfjHQ6/qNm7hzZ0ws1RIG1tKCHTt24vEn9kqPMo/FTaieZI+9jpHiHbCPuloT0OaXtljzuOL2aB0+JkBD9a2pJ3k9u3W8R3ijHmbdxaphTkNTs+qsQbm+T53rXIdwjkxaO1pI9M1IwdTTcDnehwsGIqcSBUVVVgFOnG1MG/L20S3YuWMUfX3dWPVtHLs6gf/nL97FfC2BikW4UjUmMxLSfN9T7BdZrzUkR0PDIlWWVmk1dkhCr3hZEYIJyHwe5z2FNdhhRUYHyZgqqqHsi7VsZCRpOUDWCpG3Q+TTaeSzeeTyLcimUki5lvSxumEFKScQJdn3K/CprtP76yRgOwlRS0URjnqyaV/mIoGaF6xgWfudFaRHX3RSqHh3NaJKk61wbKOTWM5T/BNIZG9XLN1YMGnAb3QtxZKxVQ8y4VcDcvS6kT1eDfmiE0KFjfEapqLP36NcjsnvefliGnYiYcuM8XLo4OpkEaevTePQqSuYXvSwUqXZmmZ7ZY+WRa0qe5SVAs8RWAqSE/gHr+/D5r5OuZ4u3ZzDO0fO4NyNMSz5nO/sCRw/MdqFx3YMoLMtCceuwpEOaJ6TEKkAyDBdPnBRDrIY91tx/MYcvvWDv0ZvRwKjmzqwa7QfVliEHVZh81qQ51oTSTg/cYPwn3/ps//5jb+TP4jmRU0FTAVMBX6KKmAg+afoZJq3YipgKvC3W4F3j575R+VS7ZdKxcoBQjI/GEtfr+/h2rXLOPLh+zh27DBmp6fgexUkabmN7LU8UiqyhFsqU4Q6fucHeP6sIVmrzNpurSFRW6w1RCugtgRyCcPcF0GZdu3NW7Zi+46d8uF+amoai0vL6O/vx+3bdzA/v4COjk7seewJjG7fjt7eXpmtzCRg7q9cYaKvslzz4FdXVqKka1pP+X7XB2E9z1hUQ50ore3F64Czhl6xTkdzfpuBOjLrRqpnI906brfWkNyAZZUKHeVBR9JjNF9YgrP0WCvVB0uNlkoo4YvgSEiOdEwVqCUJ0Zxva2PL5iHsGN2CkZFBSbg+dXMav/vdQ5gqWiiGDHQi+kSYx15WCfFqWMUbSjLnBmvLMlVFZiYTlBW8qyOwxWotI5yCKhIoy0xjQhoXNRIMfEql0NnSgnzCRt61UGAQl8tRVA6syOFA0KX92LV9OIGa0UvwJ/0RkiX2KojqJcnOtljOJeVZGYyVJTxK5VZYGqV2C8xHc49F5W2Yy5Ua3LjJud3gE0icq+uOg0g1Frt95L5W55inkNcCrdn6mlBdwwzxil8PzARQs5yVhZzjobo629DRlkMm48JN2AicBFb8FMYWajh1ZRxHzt7C1TtzWKx4SGTTMqNZ3CAMuZaA8VDmnyfDMkY6M/ilLz6HkYFO0Fxx9toMfnL0LM7fnMBy6ICCdXvewqauJF5+fg+G+/JI2hVYDOGCp3qoaZOnQcB3UQpzuF7M4fiNefzw4CH0tzvYNljAjs1dcK0SHFTlOlEJ7NYNB+5bjm39Lz/3ys/d+tv9S2hezVTAVMBU4KevAgaSf/rOqXlHpgKmAn9LFXj36Ll/WFwt/+LqSvFLETpEKdE+rly+iA/eexcnTxzF9NQEatUSkpGNmpShe4p5qARQgi1vtGFrZVZDqB77pOcr89+6B1n3Aiv7Mz+IJ2SuMffT2dkp3zkOypW+5CQ8P0AqmZJk5qnJaaysrqKnpxeJZBqDQ0PYv3+/WGapJMrIomhMr1ivLVv2zXFQ/B4fB7Vej7EeQRS3VjfgtZE8/WBKMnXBeFr1+nbr+P5lAUGPeYrs1qKMRn23qnc1St6Oj4SKgFXUVZqd5Xyp3mTpdWVycsLB0GAftm3dhB2jm4B0HmfvLOD33vwAd5Y8LFWZRh2pq5IOzQFW0QxtNcCpfiP0qQnECjnjkKz6upXVmA4EO2T/aw05x0M+6YqFOpOjSpxFNplCxnWQsQJkbR9Zy1MATBVVkpgp+DKAi6oww8F0anek+tctzSqci0BIhbrxQUGsCkqd1fbs5t81LeoqPFUgLDDZUHuj8O3omZFqrGc6RzZ/tVCil5T0zypMTe7n4kbUl6wC86Iv6VPW9VJzvXStHVHH1exrnsNMOoGWfAathRxa8mlksxmkM2npU16tAbPFAO+dvIHjl8ZwdXwWYZLTpOkGocGcqd+O9GzzmkiijOGOFFzlEjIAACAASURBVH7h9WewaaAbNd/CqSszeOfIWZy/NYkVdh27NlIJH63pAC8/8wh2bG5HT5uNjFOBgwpsvwabaneYAMIMikELjo95OHplGqfOncfmThs7BrLYMVyQRRIeDRdtPJ+Kv3PRsZNvVuH/xlc/+5U7f0t/As3LmAqYCpgK/NRWwEDyT+2pNW/MVMBU4JOuwKGj599YWS3+g5Wl4i9QoiJcElQR+rh86QLeO3QQp0+fwPTUOKrlVYFkrbASeHU/Mr/Twkz4JdRSNeZNK8waRrUtmypzvYc0UnO5PVUy7ouqMhXprq4utLe3o1rzpBeZqjL7kTmPdWRkRACZcLFly1ZMzcwILL/++s8oWItSjG0nUr8D9k4qmCck83h10nZcTdZhYnyftCtvZIduhmU9p3m90C6FW82QrEBow+21Wi1zkLWarNK5VKp0IAnIEspFfGUQEx8WJZlBWY35ybTqUo1VqckEEyCTdNHf2yVq8u5dW+DkWnFxYhl/9MOjuDZbxlwpRJUqsAS5kcA5/zoGxk2QHA2JkmOinktQ5s+yWBGdY9p6U3aIrBOiNQm0ppNoyWaRJSSns0g5rvSoJkMqm1WkaMlmArYNeGLXZjI2QV0hOUHPllhotRIieEk45nUUvaYeWyULDnJdqI8Nym6tblqn1wO0hIslnCvi/nrwllZ6JW0rBslR6FZ9j1rd15AcIIhZtUWhpkosVnCt8ysTuDoyLqDwfKneZsXzdAHw31RelXruRP3l+Vwa+XxOEsuZfu1Q0mXLg5PG2ZuLOH5pHIfPXcV8sYyiR9M1E8c5PzqJfDaD3s6CKMkdmRBffHE3+jrbUKyEOHFpCu8cO48Ld6axSvs9X5CKMarYs6Mfj27txPbhFnS12kg5Hiy/KkFrTsj2izTmy2kcvDCHE1emMDE1gV09Nh4ZTGPHQF7s3fQp8DzVPCrkyeOunfm25Vhf+9KBAxOf9N8+s39TAVMBU4Gf9goYSP5pP8Pm/ZkKmAp8YhX48Ni5V5dWS19dXan8MqciqbArwpuPK5cu4P333sX5c2cwMz2hIDmVEEjll4Zggi/hldZr3gjJWqXVwEsQpHLM/mINpAItAS28DAPzxZ4tNlCZc5yU/dBuPTo6KqFdVJLZh3n58hVcvXqtHgjW1t6BvXufxNjEBHp6+vDGGz8LN5kQUFJhWg2y4zEQwAnIHDPFY+brxmcm6x5pQjKPJ64iN/qJG3Ar+BLZitcD3vhzmu3WG/Yvx23dGpIFgBuzg/WYIAIz96NAWgVR+XIOFfp5VB1tW3pZOdqLKdeE5Gw6hZ6udmze1I/Hdo8imW/D1ZlV/OnbJ3FpagVTqx7KgQPLdRWl+Uwnj5TMuJ84hplSbfb+6lnGBEErFEDP8Hxm0ihkU2jNptCWtMVWnXI5VixB3JU0Z9Vv7MENqwJSfNecwew5tBKrJGiGT6npwy7s0JUgM0FMJppTPVYnRdoGpA7R6CeZiRyDZ/2LxWOOsp4FUZUyHqm+8ilDp1arjxxUldf2EUdhZjqdWivIcm7UuCj5itm3eR7kbEWB1wqIG0fBJQCEXKDga4XwvRoSSUZcBWKPJiSHIVPY1exrLioVCi3o6+lAaz4hPcrVIEQt1YFrk6t4670TOHH5BuaKVSTSBVS9UEaobRroxWsvPY6EV0KwuoC9W7qRSdiYWyzi2MVJHDp5CZcn5lFys6hxbjbfg19DNulj21Ar9u7qx+jWLrTlk2DQdeAFCGoOVlZD3Jgq4uCpMVy4OYNarYgnBhPYM5TG9oE83KAER1LIbdQ8jmxLHUwnW76eDL0/PHDgwMwn9kfP7NhUwFTAVOBTUgEDyZ+SE23epqmAqcDDr8DhE5eeWlpe+furq5V/EQSCH/We5EsXz+H99w7i7JmTmJmehFcrI5fNSnBXterBIbTIsFelGOueYypaHLNE8OTopmqVSdJqOwIpb1Q2qRq7riPbcSayUvxovaQVW6lrju1gcHAQ7R2daGtrR3//AMbGxjE1PY2B/n6MjY+LKkwFeWpmGp1d3fjsZz+HTcMjaG1tl3Avlcateo+1Mlyt1WRmMtOuq9WawBWhWIc0KehstlM3VGV9Jtb2HOvA6bXb6feuMqyiNGiVClZXkRugrSTntbCtxgWpEirFVD3eCO+SsC5tK48WOkRVFru1Cn7i+ZIgqmjYUcJ10NPVga0jA3hy93akWtpwe76M7x+5hFM3Z3B7sYJimJBEajUcLFKhow5pvqAem8T6iStaANlHzrGQk3nMNlpyaaRTbjR6KiHjpzK07TqcY8wgMXUt2CEzsNWoJvYOU4l2LAXZosJTHY8cyRbHOUlmtiNzgEVZj9Kq5dKJArvUM/XHhEhFjpRkfb82jsfV5IaCrLuuVdqWzroWpVlWlNYYuaPLIlKg6wsdamlEQXLMpB6Luta2a+U20As7anhy/bTzhMp7VPtjnWRec5RgzjaFdCqFllwKfV2taG/NyfpQkMxgqQrcmV3BDw4dF2Bdrtoo+w5aW9uwbWQAr7/8CDozDhLVInrSPlIWUCx7uDqxgmMXbuDSnRnMVELMlSooeZxtLTSMlqyDno4sentb0dGWRz7LucwWysUqFhZKmJhZwfh8BUurFVh+CXs3pfHIYAabezMS3OZYdB1YCDwq/+4PMumW36taq9/98me+PP/w/9qZPZoKmAqYCny6KmAg+dN1vs27NRUwFXiIFThy5vLo3Ozy3yuulv6PIKR/VKVbU4G7fOm8QPLJk8cwMzWOWrWCXC4jM4gJX1R69SglrSTrBGtamnXqtVZq+ZjuW+ZboIJMuNZJ2NwfIYBzeeVxUZUtCejiDORUKo2+vgGxWHOfjz76KK5du4rp6WmxZd8eG0MqncGTTz6Fxx/bK0DNMVFejaDF/mSmMyv7L5VrQjLVZB5T3G7dnHZ9d69yA3TXqsxRb2os1Eu9zwhqI8u17jBdv89ZuaebA78afayRurkGpBX2akhWwK0AWc16JniyP5fyqOo8V5ZkS5TkrSODAsnZlnZMrtTw9slrOHJ5DDfmiihaKVEPKcC6lo/Qr4r6R7hRkMyeXwZruUjZtFJbyNgWWlMOWlOujGrKZwnGXPBgTzi/M0wrMhVLkJg6Ph3vRQCuTy2OuFa5jjXkKu6V50ShYGJZlvJHKwUi7N798UDPpr77V2it9Vr/S9zN9Yeag7vW7qXZZaAejRZMIlU63l+s1GkF9PFwLwXJ6n49R7mxnXI2yHuLFlz04o7tOODCB1PLaZ/ubm9BLp+GnXAkzItp5YdOXcXR87dx/sY0SkECuXwBI0M9+MKre7CpM4ccakhXl5DgYlVgYX41wI2pedyeW8bkiodTV29gYn4FVbjwZBZ5KOPE8nnavbMye5sOjlKpgpXlEpZWivADV2z3brCKJzfnsHMoi6GuNGAx1ZoLIYDlcbHE+VY+k/8PVbv64y8+98Wlh/hnzuzKVMBUwFTgU1kBA8mfytNu3rSpgKnAw6jA0aOXuqfm5352tVj+7RCWY9vsM2ZSdYDrVy/h8IeHcPjwBzIzuVouIZViYjQV4ITMMaaKy1t3d3fdvhyHYT0mit8ldCtSkgmpVJv1jf+mFZtBS4RkBa3ywRmbN29GuVzF7Ow8CoWCQC5f+6mnnsLE5DgqlTJ27dqFc+cvYGW1hMHBITz15D5s2jSCfL4Az1OUo0O8NCTz2BcWFsR6rcBSAc3DgmS9TxFvo/1z0k8zHMdfO2o1vsviHWmp0TEqYFRqt/45sslHBdU2dnktqq7SoqqUZB2Uxn93d7Zjy6ZBPPHIKArtHZhZ9fDj09fxwbnruD67irKTkV5gmZNsBbD8sgRvuewJJn/bBOQk0skkWlKcX5xCWyaNjoyLQspGjr2xTKCWzGndP62zuhXXisotI47U6/Da04Cre5kFJNf0rqvto2HYG/4qNIPyeuCs6/9Rf5/WqMI6rCvayb3OsX4d3cMdf/2Gkty4ZtRP2u7dUKN1r7VyDDD0jgtctNXbyKUctBeyGOjvRCqdgJNw4NsuFmopHLtwB2++cxTLNQewXXS0t+D1V/dhW38r2pIBkrVVmVvMvwWBnYLnuFgNLMyVgW+8+RZOXbqJ5RrgSfo550ur80Zgjo46WqBRi2kc68WArlS4jL1bC9g5lMNgVxo+anJdyOxqj6O8nK+35HNf60yFh5944nX1S2lupgKmAqYCpgIfuwIGkj926cwTTQVMBT7tFThxYiI3NnnjjYpX+/0wtBxlJ6X9NcTtWzdw4thhvPvuTzA9OS52a46gqVSqosgSWNnfyw/nbW1t0ofMG3sjCaD84M6eZN5PxVinXmv1mPZsDaR65JP8O+RIqUSUTuxKTzJBk6BMGJ6YnMTt27elP7lcLqKl0IKnn34a167fEGXz0Ud3ixrb29uH7dt3wrY491ZZhpVfVc1F5mvOzs7Wj/XjQLIGHPXchurYUJ817Cg41n2ua8AoZstVbui4DTvaL2210cgilRKt9iuAVJ/Jq43UzXZtZdMVooxgSgATQGdHGzYTkvfsQmtnF+bLAQ6duYH3z1zBjdlleIkcKp4vfcxJGfHjIQkfSSeUcU2ZTBaZdFYgOZtKIMe06oSDrBMgZRGA1HgfObJIvRb3tijJKmU6wvwodVrBVgOOlSKsBFd1zPoxAV791tb5Rd4IiD/K73wzCMef+8lBcuNV1rZ+szeZ14G6jnV7gg6Y03XhgkOSdvdsEt1drQLB2VxGestrThZTCxWcvzGJ949fwPjsgiw+9HS1oKezgN6OFvS1ZjHQ3Y2O9nYw9M6zbFRDoBQA/+nbP8SJizex4lnwOR6MkBwlmkvvddRzTcVeEub5naAc1pDGCvaNtmHHUA79HQl4oYbkAI7P2d3O73dmW3/LCdJnX3jhhcYK2kc5YWZbUwFTAVMBU4F6BQwkm4vBVMBUwFTgY1YgDEP3u3/13hthEH49CC2HkEb1h/wxMX4bZ04dx49+9JakWyNgcJODcrkiwV2E1HhqNa3X7ItsbW0V8CREEIi12qz7lrkNv7TdmttRVSZQ8+Z5NflZukltBzt27BBophuc6vHNmzdx9do1dHR0YHZ2GjWvhuHhYcwvLIEhXs888yxu3byN7u4e+TmVyqqxVnWwUMob1euZmRlRk3Xa9lr79Fpb9XqhXPeHZDUnWG+ng7sEcLXEHFOx5TUoN981mznqP5VxQDoVO0rMrsO5uj/C4TX9r3oUkYJkpcLytTraW7FpuB+P79mFzt5+LHsWDl+4jYPHzuLaxDx8NwNPVD4LhbQjX7kklUraqDMS/JRJp+U8J2zOLwZSNiSZmjOMQ9+Dx3C2GNhpMJYZvZH6qEYTR6FYESRrIFbvp5FKHYdfbdFuvvwfBiDrc7bRr9ZHgeR1leX6yKyYu0C6jKNzGG+Mrt/H60NBstzEQa974BsLCLS2p5KOjIXq7e5AW2sLkrRCu2nUQheLJQ8/ev8kTl++jjtTcwhtC9lcDq2FPNqlp7kLPZ0dsgBVaG1FKptF6Nj4k2/9FU5duoVy6MKT36kIksXRwAOL5kqLfV6N/uJ5JiSnsIJndnSIktzT5sCPINlm/7nPa8f+ne5C2292t5aubd/+RZUCaG6mAqYCpgKmAh+7AgaSP3bpzBNNBUwFTAWAb7956Cu2bf25guRQoIjwwtnIF86dxptvfk9+Zv+gBl0qyexDJuipVGpfgrtoqaaqHO9JXllZqQMbrc0EYA3J3Af/rQGbSpQO/WKAF+Fq27Zt0lucSKTwxBNPYHJqCouLC3jqqX04c/Y0Llw4L4o2ZwIPDA7jueeex+VLl9Hb248DB15DS0urBIjpeb3xQC4qyexN5mvGoefe85M36kleT0luKMwKczUArQ1xqgO4jJyKlOR4SJceIKUVawHlWFhXdL+Gp7rxNZaSrZiqYctlz3dbW15mJe/ZvQO9g4OoIIkTV8bwo/dP4OqdGYROWpKx23IZ9HcU0NWaRUc+jUIuhVw6KfOqZQGDIMvkbEm19uEGDGqqSm971Wd/q4jRUZp5pC6L9VvZwJvt1poAGxlbjdCs+O+s7mV+kN/je4HzRorxR7l/vZ7keG95M3Rr10ZzgJtaI9GhaI1+5XrffHSNNBR21l5yz+suENaNc7G57tTb1YGuzjaZpcxFLs4Tt5Jpgd13j5/DB6fOoxS4CJyU2K/9ahnpRAJthTwGenuwdesW9PT2IJFK4Dtv/ggXbozDc1PaKC3OB1GxZdUj+t2Qfnj1xT70BDykw2U8t6tLILm7wCuR2QOceR2KkuzA+e3O1s7/PYPM+P79+1UwgbmZCpgKmAqYCnzsChhI/tilM080FTAVMBUgJL/zFYT2nweg3ZofuPmhN8Dc7AwuXzyPb3zjzzExdkvmsyrQ4HxWV8YzxYO7CJqEZW2hJlATmgnPBGH+WwOwVo8Jy4QkbqPHQ7HHmJbtSrWK5aVlUabdRAqpdFZU5XK5JCy4f99+XLl6GXPz89i+fTvOnjmHmdk55HMtmF9YxNZt2/C5z/1n2LRpM/L5FrGOygf3SHnjMRGQ5+bm6pZrAcnIjt0MPRqc4+CzVl1uzD3WQBR/XGzSUXhX/PE4PIklW2TXhjqow55UmnJk2Y7UabHaavU4pjw21MWoH1sRsoRk8X2Lkhz4Ak5Dgz3Y8+g2dPb2ohLaOHNtCodPXsDMYhntnf1oay2gs5BHZz6NtB0i4wAplwOKmNisxk5Fk5plcUUSi8MqrMBTVms7iSBkEjoDkdWCCr84jopwJ7fISt5ss1aQrCBMi6exfOh72q3X+93+qD3JHweSm6+b9eBZ3nL0hrR9es12kZOgEeIVuy6jUPPm96JSsNX4KpUIzvFSPjraWtHd0Yburna0ZBIyxqsWhlip2Th+8QZ+fOQsrs0UsRokELjpSJ7maCYfSTtALpNCLsNZ1jmMTc1iYbWKCs++Jd3EDbu1XA96GUhd6BKsxn522q3DZTz/aLcEd3XmyNYcvRbNuxZItv5tb67lfyuVnNkDBw6oGHxzMxUwFTAVMBX42BUwkPyxS2eeaCpgKmAqAHzv++99MUDwdS8I0lSTxSZphVheXMCNa1fx9a//MW7fui6zWWVIEwO1HEfCs3QyNH/WkEwAIzzzOyFYq8QEZv7M5/IDPlVlgjNv3A/BmPfXalUBcCrUy8srUViXKwrYzp07RUXm6Cb+PDs3C6b6sif5xPGTWFhYkpFRl65cQWtrB5599jns2fO4jLrRPa1qLJJ6D7SCa1AmuPHG4+bPzdbrjeG4MSe5GX4J1vH9qMgqdftIarVYqiPbdtSLXO9x3gCS6/uP1GQVrrQWkttac9g01Iu9j+9Ae2c7anBxfXIJl66PY7UcoK2jF7lMBvlkQkK4EkENCY5minqNWTEJI4vGRHHMEcOYbFppOSNZFh2o4rsKCiVpTM3G5nxf+S7QzHm/8eRmyauOnq9t2A2LcRyU63lRD/DL/FEg+aMAsj7v8e/N18KabdQ7k/9Xr6Ps7/om11p9HFTjjSk7fsPC3/yW68npluoP5lc+m0NbSws621vQ3ZZFLptQAXlWAtenFnH04m0cPHUD40seSkgBTgq+yP41JKyaLIa4NudPJ1Hj3OXQQlXGYanQrrrFn4AcnQxZ7BDDNcPVuGhSQTpYxot7erFzMIv2HBPnuaAWyFPcgAs49r8utBX+5fSl6eWvfvWr6uIxN1MBUwFTAVOBj10BA8kfu3TmiaYCpgKmAsCbf/Xh5wPL/91qzeuki9qxCTQ+SsUixsfu4I/+8D/ixvUr8KplpWRG4U9Ufgm9/EBMtVerxOxVXlxclA/9hGQNw4Rk2qIZ4KVVZX7ndrRk83FCHLchJPPDN/ff2dkJWA4cN4knn3wSt2/fwq1bN2U0VKlcllCivXufxJUrVyVE6sUXX8Q7B99FpVLD6OgO7N//jPQqS9BzlJotWGLbAuc81slJzoGuCZjEIXkN4Eaq53qwrGBnI7t1YwxQvN+0uU+1GajXQnpjJq/AUzQCqnnsUxy86rbyOiRHhlzbVnOog0BCnTaP9GH/3l1oKeThWQ5mVnzMzBdR9S1ksgVYfgAnoIWagOzBDTzYIa3wgcqsZio1e8jtaJ5z4MGCB5sqofQ+cyGECyOOGkUlKdVRkFmkKivLfgOU4++90ascKcqx8cQfBZAFS9cZC9UMtuv9Ow6vG/3NaD6fzZB8l6IcBZGp+3U/ubbnK2DmbOj4TQd3aUv+3cei5jFT25cZyiGQTKSQSaaQzyQx1NuKro68jHKrhBYWKiFuzBTxnXdO4vydRcwWAT+RgScp7wEyCeUYoFfeq/qwnQRCywZl3oaKrBcvdJK6sn1Ln7m8L14/ZYHkzzzeJ0pya7oG2Lx6qHYTkm3On/vN7u3d/+v3f+f7lV/7tV+LSdLmr7SpgKmAqYCpwMepgIHkj1M18xxTAVMBU4GoAm+/e+qF0PJ/fXlxdY/nh10My2LCtO/VMD87gz/8wz/AtauXUSmviuqnRvZw3AxDvMqi+BJ8Ccn8zpnFVGcJJFSHOYuYP3N7ArMeB0UY5uM6AZv3U8GlSqz6nUMBZu6PkJzO5PD6669jcnJCIHlkZATXrl/DxOSEhIgVi2r802df+xxOnz0Hzw8wPDQiSnJHRyccCf+K3rTAciivR0C/c+eOvJZeAOB7alZ672W3vhcka1giVEroVj2Uq3EJrrVlr9PzHFls9euIvVmrjXUBshHcVe9fVR7thsm7PidZLQZ0d7Ziy0gvHntkCxIJB2U/xHIZqPjsMU1J6JlX9WB7NYHjpMWRPrTI8r1AINm3+C+OBArhEc1CXiMBXMdCQmZuM008WkCIRmwJRsVGOkUDg6Xm+jzomsTPg7JdN1TmjcB3IxV4PUjeyA693h+IjfYbB+uN7Nb3hmS9wBKz2csBRDFnkVU/Duvafq/VYz0mCqLoqlwBziwOQ0f88LRPbx7qRm93G9racnBTaVGTp1cDHDx1E0cvjePy+AKKgStKsS/W+WiOMV+/RnDmzGwuiiibPVszCOxq7YGQrNhWKd7qpPPvRdKqIRMu45W9AwLJhVQVAZXkMIAdWqEbWFXHtv/Vl1/58r+05ODrhgvzd9pUwFTAVMBU4GNWwEDyxyyceZqpgKmAqQArcOjIqUfC0P4vZ2bm/57nBTupChJM+Md1ZXkJf/gHv49Lly6guLIkVmgqRG4UvkWllx+ICbUc9aR/JjBTRabazPt1WBfvp3qs7dZaVSYYcVt+0KYFmj+rWcpl+ZljjpKpDF566SWsrCzL1+7du3H12hVMz0yjr68Pt2+PiRV1eHgEE1PTSKcz2Lp1FM8++zx6enqlJ1kGD0UjhTR88fiYmE3gXw+S4wBbB4BYIFZDQbyfktycXHzv7deA1zqQzMfjPckNNVJd1/q4tc1a7lQzpgRceB76ejqxebgXWzZ1CyT7sFH2XXihTZMtbDshsrUbBmKztgMPDtOIBYZD+JaYq0Vd5M+0XgcC0Wo5QLWwE9Q4vmhNN7FK2V4Dyo1jVj3LKoFcK+x8P3FV+WH99q6nAG+07/tBcvPjza6DOORq+3/z6699jvqIw9L5sfe/Zj/1f+iPQwRk1SmurvEkbKr4CNHemkZXRwu6u9uQb8kBibT0Il+fKePQqav44PR1zJYCVC0Xvm3DC9SYNj7fCZ2odTzqQrd1grWyisvVLQtB0XmX3zY5erhhFVks48BTwwLJ+ST/blCPFrt1kAjsZceyf/PLr375163GwOWHdYrNfkwFTAVMBT6VFTCQ/Kk87eZNmwqYCjysCnzwwZk+K+E8OzYx/aue779AJZnpP1QaS8VVfOObf4aL589idnoKxeIymIoss1iTSVGRdX8yVWINzfxwTkgmBBM+uS1BmjCs+5A5eok/8/m8n2owP5AXi6vS78wEbe6T+/H8UKyee3bvRqVakX7WPXv2YHJqAtVaFXt278GZs2cxOTEF101iaWUVqVRalOVXX31NRkTJKCjG/YqF1RJVXF6vVJK5y3xdjrbif1TYkym9nzHYbARoRcnUkZIbD9ZSlmul3Ervcxym7xrvoy3aa5XjZigX4I0gWcFIrK9Z5iTX5fF6n2scLNVc4qj/NVAWV867bsnnMdDfi6H+LnS2ZZBIupJu7FlJeIEFX8BWuQYSRK3QR+hXxWotoV203lNFZoATv9uWWK7ZOk2FkEDuhwQ2JxoH1FCTxda+ZuyTUvYFyKLxVM2gfJeiHP0C3Atc7/c78lFU5PiiRfN+42DbDLDrQbjcp89Jvad8HQeB9KGrcDamt2sl/d6QzOuaF6JKnHccujVS0ldsWVUUWtLo7e1ARwdHO+URJjIohhkcPsMQr/O4ODaLspWA5yRQYW++QDJHfCXlnKpeck8WOdQs5CiNXRK21Ze21fPa4bZuWEHWWsFrESTn3BICQjKvjxB+MnTnLMv+v9448OXfuN85M4+bCpgKmAqYCjxYBQwkP1idzFamAqYCpgLrVuDw4cPZXK6z59KN21+recEX/CCQPkZ++C2XVnHq1CmcP3caVy5dwNjYHXi1qny45Qdw3miZ5sxiPepJ9yrr2cMEZ8IwgZmgw8f5b9qw4z3JGkLYm8r9KWAuSX+y76mwoq1bt2J+YR7zi/PSk6xCvnLSq3zz9m2ByS1btuHOnTGMT0xK8Ndzz7+ARx/dg8GhYdi2q+AkghSCMtVtJlwT2ldXi7JPBfK0CTPAS46srsyuC7ECqw3oXX8blTy8BrwfoJdZ1UWDsoIrNSs5CnfawG6tlViBowj2Cf+E5lwui9Ft2zA00If2thax4kpZbAeMaiL8St4w72QPeuDD4ZxsWnjFIqsWGLigQlCiJkilk5ZyQrsrj3GthTXkMXPMkwppU6FdjUAzQnEd4rUdO1KYeb9Ow+b1psPVuB8+T18zzaAct3I/iFL8IKC9nkoc/4W6FyivB7VRDpt6D7IIsh4kqx5lfQ2o61X9WwAAIABJREFUK1FZne+6yaxibq/GKnErr+bDdTLiCOD+Pb+IZMoWu3V/fw/aOzqQzhVQCdKYXKjgzLUJfPOtQ5ivBKgl0qjIdRA5AWpA0uX55rnWuVqq/zg6wrqtP7pCYfF8IkDCrqLFKePAk4PYPpBCxikioEpNO3YIPxEmJyzgX7/x2Td+0/yZNhUwFTAVMBV4OBUwkPxw6mj2YipgKvAprUAYhs74+Hjq8Mkrf+D5wc+xlzeZTAuZUUm+fPkiTp86iXNnTmNiYhy1allUwFRKjXfih28CMKGYcKkt1oQYqseEYW23pjLMbXXqNR/ndgRs3s99UdHVlmx+AOf+PI/KroXt23eg6lVFPSYkz87OyPbsW15YXEJrWzv27duH+bkFzMzMYnFpWezW20ZH0dnVIwFS+kaQIqzp8C7OTKbVW4+s0kDXbJndCIAbkNywDTcrlTIDN65OPyAkS3aSnpbUpCRr6Faw0piry9chrEgfufSE2/ADD62tLejr7cXQ0BDaWwvIpJOSXC7QSYsts6sJXJYtFnXug5BMq7UdemLbJYTJeCcBM9qtKQtHUE3AjaheUpKpDEfvUwPV2n5kVS+tSMpxxyBZn4fG6CgF2OuBbfy++/Ufx3/dN4Lke8Hzg0Czfo11j1WdIAXBkQOh+dpae+1F1usIlJv/XKnXUJBMJV/SrSU1OinXPR/nbGLHDZHJJtHT3Y6urk4JtbPtHJarlqRdv/nuMVyZnMdMqYaSxVlf6vkgcEurBBeE/KhpmMfUGAOl+9+bITnl1NCSKOPAEwMY7U8hbRcRSAK6LMV4bpi4ZVvOb33lwJd+61P6Z9i8bVMBUwFTgYdeAQPJD72kZoemAqYCn8YKfPvNg//RD4K/X/OCVEJCrkKUS0VJkz55/BiOHz2K8Yk7qFXKcF1HYIs2aa0oc3vCMK3VGoaZes30aD0zmWott9EW63hwF7flbWFhXlJxBSZp86Wtu0blysLIyGYkUylkchls27YNN25cx9TUpID03MICstkcHnnkEZTLVVTKVQGQffufxsjmLWhnwrVAskpJ1pBMpZuQzoRrHithX6uUWrmMw0szNNehV0CwMSt5ve1UR3CzYtgYBaTt2s0QSOt3o6W3Eeakk64b12ukMEfyo+vY8CILuZtwkEolMNDfj5GRYbS3tSOVdAVxQq0MUjm0XXaKIoh6twWDGOJE/VKSq1XPMSFZ28AJwlSK2buqKErZcrlfBj1Jx6psHAVvMQAqljS9FiIbo550wJeCa5Ws3gzL68OiurcZlD8qDH8USNbXwUbwfde+IleBAuS1CytKEZYViGhBQO01uqs+Y1m9yUZve93xELULMGgrDCjpR9s4ASw7BNvz21tz6OnuQHd3D3LZVnhIYnK5gg/O3cDhC9dwaXwGq2FC+pYtnluPz9W/l9oVwX3zCpKrKPpSuVsquVqlZKedGlqTFbzyeD9G+wjJq8puzd/I0Kolkbpiw/q3XzrwpX/3afzba96zqYCpgKnAJ1EBA8mfRFXNPk0FTAU+dRV484cf/pta4P8X1WqtTz74csSP72FpaRHHjhzGoYMHcfXqZbFbJxMusrl0HTYJwRqYVeCWSrom+BJCCbG0Teuka8IOgZmKsti6y2VRg9nDuLiwgPb2dtQ8D3Pz83IeAl/ZTguFAloKBfQN9MtsZKZc8/how75w8SLGxsdk9JPnBchl8+jr68fjjz+BbaPb0T8wCMvmmKkGJBNECPk8XiZcM5U7DsZ3zTneYAzUGoCJVM4GWDf+M6VijdTt7jnJalkgPt6nvo9IfY7Qr27BZaDZWiW5sW++Ty5GBFFSN5XkTcND2DyyCYNDA8ik0vIYU8wTri11YN+rm0zCdhOSVl0sV6K0akvOOcc6hTKqyUdCrNaRiig+8tixRMqw43C5g33JnM+sUq5ZX0kPl+RjjqNS+9G1pnqt37cAumyjxlaJGhoE8nwZG0XbNkPm7jHaaWMY1+C5NlBsI8h9kPub/2g0Ownuejy6cOKLMHKN1OchN2zYalO9wNJYRGrYthsLNGoWuAXXduDXfHETCJAm2D/OudQ15DMuurs60N/fh+7ObtjJLFZqFq7OFvHX75/Ah+euYsl3EbhJWHYC4imQ0V/KRi9fMgf53pDMpPO0W0NbqopXHuvHtt4kUtaKXFdq2rJdTSF13g7tr33hwBf+/afuD695w6YCpgKmAp9QBQwkf0KFNbs1FTAV+HRV4K2fnPivy9XKL5TL1c/p8TL8YE2oOX3yBA4efEds12K3BlCplsXCS8u0CtpqJBITjHkjpBG+CMzcTgMz4ZhAyu/84E94pmJMW3AtGvtEiFpeWREwZsr14oLahkpyoa0VO3bsQCVStakq37p9S0K42traUCpWMTMzh8nJKfT29uHpZ57F8y+8JGFeVMXi4MTjJuAz4ZqWa91L3awea0hZ736B3npolwLg9YBGDU5qqIZrwUf3nzYs0419qDRpDcnaVi0dn7Ge5Pj++LOIuj7H+FgyT/rxxx5DXx+Vw4wklIcMZiLwOrZsJ7OVCb4MXIr6jDnuR8YusRfV5/xjwKEVm3ORqXDTmy1hXVSH1RfD3fhWCcYI2cOuIE0HPanlgHgdot5WeR0FzBKIFgvz4rWm35/ua+a1xfMVv8UTsJsh9V7K8Hq/7R9Ved4IyNfbT/zcNhZD1Hl+EEiWbbQaLQcfdzEoG7TM/OaCBM8H88oTarybVysjlQDa2wro7+3BUH8/ktk8KlYS8zUbbx0+g0OnLmF8qYoyxzxZLpJOEjW/pq5DR+eXE5KVO0OP8ZLE6qhzWiWc+8i4PjqzNXxmTy+29iSQDFdknjPzxZzQrqSt1EkrtP79Fw584Xc+XX91zbs1FTAVMBX45CpgIPmTq63Zs6mAqcCnqALvHD7z7PLi6j+slCv/A+FLxp7yg6xl4eKF8/jg/fdw9MiHKBc5L7mG1eKKPEYAplJMINaQoOcMa6VWq4GEUUKvnp9McOaNNmcBINp0fV9UZ96qtRp6enqwslKUHmPeL8FQiQSGhgZF0UylUzIzeWmZQWDq/mo1wM2bt3Hu3Hl0dnZh/9PP4PkXXkQ+X4hGQSk1WSuTBGVC8vT0tABzMwg3A02zCsxj1ZB8N0RrOzXHI60NaFofku9WDxtqsYYhBSWiOsfjkiJgrgurVF59H7lcBr29PXhsz260thbUM5iWHFmnGcZFkOatxnMg8dM2nISrwrfCAB77iyOruk4vppJLUOY8XhmvFYGZKP8AXN4dVDlkV3pkGeClE6z1DGAJ9tLhTxEkx2uoLdcqTVkHRSn/MK8P3RcfB9FmUNb7+yi/zvcC6vUeu18PdPNz1L/VwsgaJVkgmYssa9PP9bWi1koawW1xHbz+HNVJLotOqp+ftWdCPHuTOQO9AtcO0JJNobujDZuHh5BrbQNSOZTtDD48dw3vnb6CszemsFwJ4BOSk2lUvKoEtGlIFpt1HZJ1deOQzJ99ZJI+evIBXny0B1u6nTokyxUTOOWUlfjQgfMffubVn/n9j3KOzLamAqYCpgKmAhtXwECyuTpMBUwFTAUeQgXeu3SpMH1l8hdrXvA1NaBHf3gPcOvmdZw6eQIfvPcelhdpSa7Co6oUJRUTMgm+VIZ1Py+hmTZsWpl1Hyl7lQm63JYWa/7M57AnWKtepWjessxqtmx0d3ejVGbf8CoGBgbqtm7ORl7i7Ga/JgDInlgq2gz0SiQzmJ9fxNjYOLZu3YZNI5sxMDiE9vZOGRElWKZH10TK3a1btzA1NSXH+1FVZLW9Gse0kdIsQM4e0ViKsT5tcYhrBrr69hqwxV+r1ebGz1EXqOxS5g9H548LCVSPd+3cIfVLJhPwvBr8Wg2u9BKTYcvIJBPiDKhIinQIzstOZTi2y0OlVkXV85DJ5uT4aYWX8xyBHM8zOYz2b553LXpzVJjDgCZ4sKhg+qGySAuDO9GXSk9utlvHa6OwUJ0zDeh8fR5HzVPXIa8xXbuNIHkjW3bzr89HVZzl+DbosW5WsxvvK+pQl2um0Uuu66CupY3t1utDt+qLD2TOtdonx3Dxu1zvEmHuS2+5awVIuRZacils3jSIzu5upAvtqNk5XJ2cx7GLt/Cjw2cxX6yhChdOMoOyXwMju6TPXP5CaEhWKj+V4bVKMh0BHrLJAH1tFl58pAsjnTYSwbI4E2TScmiXMk76bTd0f/fzr3z+6w/hT5nZhamAqYCpgKlAbPaAKYapgKmAqYCpwN+gAm+99Za7Ukl9NQjD/9vzgywFW6IyP7RPTU7g3JkzePP7f4nlhTlRh0gtnLfLm56FzA/jVGL5gVzPRqbSRxAmSDE9Wgd3FYtFZbG2bXm+BHeFofQkc2Yy1WiOcBIAE1Xbll5llaLtYHT7KGwGUxGOEGB2Zk6Oldu0d3QL6BG+d+58BN09vZJ8PTQ0jEQiFe1vbRL02NiYQDJV7fVA9V7qslpQ2BiSNdBIGNaG4NOwYusFijUQXVeho/5fIVGtrEZoopVkfUAI0dKSw+bNI9i1axcSLsGUaEKdUanRTEJWirIK6FImgsj6La8Z9Z9qKIqSongeuKDAr2q1JrXm90QiiQRt8ckU0uxLb8kgnUoIjJOsiIYCgIJIJCVl0db1VedarX/r71K/iLzjkKwCwVRLgO5Tjqv8D/Lr8HGAeL393g+S74ZaBfX1ayeaq92og5q1Hb8G9LaNsVBNj0dgLf3hAsshfI7RUsWsvx7nXCcsyTFHKmGhv7cTA0OD6OjpRc1KY6ECnL81g+/88H2ML5ax6tvw3DRqHPHFM6iYOIJk3ZNMSObJiwK75AwzAd1DLhVisMPFczs7sKnDgusvRdchF1Gc1ZSd/su0k/y911567VsPcs7MNqYCpgKmAqYC96+AUZLvXyOzhamAqYCpwANV4Hs/+PDVwPJ/tVyqPh3C6mKQFvFrYX4ely9exJ/92X/C4sIsG11R8ypitSbEEoQJvAQUQhPBV8MwAYa2am6rH+PjGqb5OIGZkEwAWlleljnJBAT2KmsrLj9ySxBVEMj4KdqqW9vbkM1lkUwlMTU5JXOOeTy5fCvK5YqEgxGS+weG0N3Th23bRqUvWYNYXHkkIPOLlutm9a8BM8perCE2vl1c+dtITVZG1LU9yXpfd8NQDICiwC/1egqSNTDF66OfQXstFzjYd8w6bdmyWSzptSp7xQMJSONjosByBjJ7TKnc8zH+TPXRV8FthF4qkDxfc7NzWJhfwPLyEsrlEoorKyiWVqXvlQsanDGdSmXgJlw4jgvHddHW1ipzmQnMhZZWFFpbkS+0yjVBQFa14lxlRV6+r4K4tC1bA7KutUrbjsLX+JxoIUeCvHyGUqne+PhCx72CvR7oF+MBNpIzEsH9RtdP/BzT9hyH5MY10+hpV5daFPZ2V9J1A7Dj16NFG31kyebzaxzrxT7vaCGHCxOOFSLBYV8y+9pHR1sWg5sG0Tc4CCRy8JwMbk2v4s2fHMeFO7OYXKmhJJAsGePSZ6yuZB3cpUarKUjmCCplpqeDAPDRkgaGOpN4dkcbhtsB11uSpOxISV7JONk/dWH/0edf/vybD1Bqs4mpgKmAqYCpwANUwEDyAxTJbGIqYCpgKvAgFTh49OyIV8Yrc/Pz/zwMw8dULzFQLpZw4/p1/NEf/wEW5qYlvGt+frYOv9w3LdS8URUmqBJWGNTF7zq4iyAj4VvJZL0fmNtQYSY0EWa8alUgWSnMFaQzWQEnAjbVSm5DBZshRH39/RgaHsLwpmGUinx8VYA7DG1MTE7h+vXr2LZtu6Rbj27fiV27HhGIIzxo4FZsY2FujkFfk5JyvRZmGjN5N4JfdX8jjKo5FVuhjlZ71yrGGnDir3nXfXFIjuzWahs5enlqPMSJgEsIZq/47kcfUQsKra0yvoup5QRhWdzwPXhBADfBBQ5P4NixGejlqRRrz0cy6cp5nJ2ZwYVz53Hp0kXcunEdq6vL0p/u1SpIJhzZhu+br8kFA1qhK1UPuXwB2VwL8i15DA9vwpat27B56zYZPcQFCwWWlgC12HijHmUNyrGToWzDMQsZnQTynMjmriFZ98RrVVnvq9khcL/fiQe1Zzefr+brp/nc8t9qRJYafh0/LpVZFgV4rRkFtbafvb5govuTddBZwLFKSs2lvb9qu6hZNmh6ZxI168dxXonQEyu8a9WQSVvoH+gVNTlX6ICTLmC2GODIuTs4ePIyLk4sYMXNoiI98AyCUzOOxQkQ9SRbOma7CZI5AqqQsbCpO4WnR1sx1BbArS3C4rlj33RoL6Wt9O8n3czXP/viKz++3zkxj5sKmAqYCpgKPFgFDCQ/WJ3MVqYCpgKmAvetwFtvvZVGuq1veany/4aB/zLhVH0YDwWSvvPtb2J87BaWlxYwNzstoMWbnousw7vYG8wbwUk+8Ee9y4QXAjMhmQDC5/O7VpUZMkXIprpJWOKH8I7OTuldZUgTAc+ylQK6vLwotl4qk/0DfaJSSnq1ZUtY19z8Ai5fvozBwWF0dHahq7sHTzzxJDKZXB2SNZwQyGmznpiYELDmv/Vx3w0x8eTqhtq7kZJcByRlbv7YSvKadOs1SrJ6BQ3JPF3Ej0w6LYsNjz+2B93dXeo9eZ4kTtsOA508Zavm1OMovVp2FBCUqQoG8Ko1AeLLly/hwsXzmJqYQLlYVMFtK8uolNTPVPYr5ZKAn4SuWcoGX67UkMrk4CZTct4Iw8lUWsLbOPN6dMcObN02ip7eXiQTvCbUNg21Xb03gdzmq1dUS5W6rfvg1eEHapxVpCrH3QIf1Vr9N4Hkhkq8/qLIWiU53sseBcqJJT0+L7lplnLMbh93OoiSzJA1Lto4hGMXVTii6doc5CRirw87UpETrg+H6dOdrejr70X/wADcdAvKfhKTSyG+9cP38OGl21hKFFAKqUgHcNljLinWDfAmJAsoWwr81ZIQgdpHa8bGpp40nt7egsHWEE5tQa4HSUQP7YWMnf53KSf1jQMvHTh83z9SZgNTAVMBUwFTgQeqgIHkByqT2chUwFTAVODBKvDtw4ez7qL327Wq94VqrdZlWZyQClF7jxw5jLNnTuDG9ctYWV5EMpEQ1ZCAyT5ibaNOpzNRgFMI11HPJ/hyZBNBWs9H1h/u+TwV/hSgWq2IOujVaqiUK8hkswrwOMM3wZTdlKQpL6/QsmkLdLe05JHLt8hjhOTh4RGUymUwjIu9uFQyCWdPPrlffqZap2zFjZpQpZ6amsSVK1ejdOGNFeS48lcHlLqy25iBHAelutIsRNsYmFO3066Zg6sPTP0nTvXwqkUDMd/G+poFKCW9WI1qImTaUP3bmzdvxpaREbQUWuSZgR7hxPFNeuZtVAI1r5j7YvpxFdNTEzh/9hxu37qF8bHbmJycEDB2OfYrlcAqe5ArZRkjRWWf9msGgnGhQqn0oYR9pTM5FlspyxX2q6tzVii0om9gAMObRrBp0yZs3rIVvb39cg4J2SpJ25Z0Zt5oEecxcr8EYBkJpeLl6iCtE7D5HF4/XHxR448I0mt70OWZsTKv11O8wfjldX+RmgH8bst141jjjgQN9nG7deOa0vDcSLquX3tyTUTXUvSzPE+s5pFCbdPw7MIPOfrJ4kxigWSeY5uWfNuH7QSw3ADZXBJdXa3YsW0rsrkCAjuNVS+J771zFO+dv4WxcgLLngWPizB2vXGgvnhhhwzhilLXxe+tINlFDe05B1v783hiSwYDhQCuvxyp2g5c251LWsnfcJPudz733OfOPthfKbOVqYCpgKmAqcD9KmAg+X4VMo+bCpgKmAp8hApQTQ6d/D8plso/XypVn3UZdBVAZhUTIt9798c4fuwDLC8vCOzyRoDmfGKChhrnpHqSCb7pZBIJl6nXFkrlUl3547a0Rmt1meDE+wjThdaCqIELc/NRf6l6AwSjTCYrkMXn6UAwPs+JUqt5P8GLKjj7i/ft2ydgbDku9j/1DLL5ghpbZKtxRAqWQjkW9iRfuXJFXltZde8O09rQcq1QbU26td63hh7ZZfR69dcWnLg7oEmHcsnrrXkOrbiNflY9y1rNKJaOXUn6HhgYxN69e9GSzyMlAWkMNa7Je5JZx5yNHCn8EoYlPcEhfK+GmdkpnDh+DH/x3e+iVGTPcU0Cmfh8qsbpdAqlVZ47jnbiQogj9atUqwKzPPc8aJ7LdDYrSjUfk9C1RAKpJPvTy1IvLoLwWPftfxq79zyGrq4u5HIFJFNcaHElDEzb45lMzvOqAsJceU/skeXryDu3bbkmCMaEZFr06U7gsWh3gJylWIiVnBtbvf/mxHOOQLvf7V7q9N2gHHMeRLZq7VhoBuf4tRMfE7X2frW/eA+2mnVNq3XkXKAdOuTJVxArfcO615mqrx0CLuAmQhQKaTy2axTt7a1wkxlU/CQ+OHMNH5wfw8nbK1io2qhQ/XUY5ia0HfUe0+KtIZkvFyCk7ZqIHtTQmXexa6Qdjww66G3xkUQRgcfFHBcJOzmbTCT+ZyfpvPm5pz939X71No+bCpgKmAqYCjxYBQwkP1idzFamAqYCpgIPVIEwDJ0Pj595anpm8b+qlKr/GBZn5drg7Nvi6irOnD6Go0ffx+lTx1Eqsf83FBiW4C3bFjAhyFLNk/5gP0CSCnAqKa9PuKHdmiBFmzYt2fEP+nAsATtCH8f7sMeVn8erFRXEFbdpZ7M5AWYqi4PDm0AFm2FfVJWXlpZx+/ZtDA4OitW6r38QL774KloKrQ8EyWqkkLaO3t0P2mynXWsTvjvcS0FQA8rjJyM+P1lDUDy5WkBKj/EhUkdjfdScXT3iR6mv3JaW8s0jW7B//9MCpNJJWiPAcoSSmtVDeKRgS0B2qPkFVHrLWFlZwtGjR+Tr9KkTkiROGGb/MRc6WG9+8fm6h5nniMFd5VJJLPCEVD7O2coEKr0gIP3PrivbEHYFYGEJSBPsu7q6se/pZ/HUvn0YHBiGH/D10nJdycKGQ3u/+pnATcCjdZyLBrxG5L1wXjfB0Y9s1zUV6CW9ztEnhjWp2Sx4NIP5bwrJ6wHz3deJtk3fPfap2aFwlxOhacRYMzDr68S3mGodhbwFNqzAhl2HZCWhM2k94HZ2iNChSwNobUlidKQXPV0dMlMcbhaX7yzg/XN38P0PLmMVGVSsJHz+PYipxVybcenOiJTkwOb+A9ihBzesobslgd2bO7B90EZP3kMiLCKsKUh27dRM0nX/RTqV/sErz7xy64H+SJmNTAVMBUwFTAXuWwEDyfctkdnAVMBUwFTgwSsQhqF19uzZ9ht35v/bmuf/eo3+SsuFbTkCNbduXsWpU0fxk3d+hJWVZVFdaWslKFGd5L9zubzAGvuLqWIqhdITxUurfRpueWT8mUDN5wrFUemTebqhwHeCQWA1Jigvy/P51eiDptpYlQTr1kjNppJMSD5//jyGh4dl/FNHZzeef+5l5FsKApwbK8mXRalksvN6SuDG6mCjlzYOL42f1TloHgGlRi41Qr/0mYpbwevinzyfddHpzQ21WwGyArD+vgGZD71rJ8c+JaSWXgTJ7Ekm1OjgKB415yUz+XpiYgxHjhzBlSuXcePGddy5c0us7NS6Cck8Su0Q4PMJorS+sw+ZyeI8f7wOfI/p5zUBWYZr6QRq3kfLNNVkUXsJyZaFbC6PaoXPzeHRxx7Hvqf2YdOmzTLTmv3khH4umsj8Zkudf85bJhmLohkNbNZqspoTrSCUfdU8Ln7pAK+7IFkWDhofJzSs3k9JvpdSHP+Na96ucR1EIV2xNO57g7KyX3ORQPYp/2uazQ3AI/xqGzqV38CSVmGCMvuGpWJ0bVgQSCbQMl6gJeuivzuH4YE+WbBIplswuezj2OVJfPPtU5gtWVjxHXi0vbO+VIsl6RpwGYYna0oh4pCcQA09hST2bO3CaJ+FrlxNIBn8VQdHgyWnbdv5p9lM6ocHnjkw8eB/qcyWpgKmAqYCpgL3qoCBZHN9mAqYCpgKfAIV+IsfHPxvEFr/Z7FUycNyHNtJwLFsLCxM49LFs/jL731XIJnKMZOhs9mMKI1UhglKugeUkEtYIkT5kY2ZkEIwJnDxO7dRc3ar9MWq2bu1aj0IiqDN1yboaFv2zMyM2HF5I2ATfgutbdKLu3//M9KTfOrUKelJZkK2k0jh6X3Pr4HkBpCG8pq0kzPsS6dyN6uAcYDR8FvfR6zHtRl0GqB8t5KsgOV+Y6G4B92ffDckKysxwVcp2I8+shtbt2xFT08PEmJ9Vn28MtHWodpKgOSIJyqsPlwbWJifw5kzp/HNb35THAPF4iqWlhfR1laQ+cqEaCrKajSTClvzap6AGs+3SremZbcg++W54n3iILBQX0wRa7z0KPsCujz2bL5FlF7CMlPIR0e3o6OjU9Rm/runpxeplHInsFj1VGtZLlBqv6BftLIglm+bM6FVb3u1UpUFm2ZIrp+7pk8SDwLJzapx87URv7bW+zluvY/bpdeqx3f3xWtAbk5Q18/jAhAhWdmtmaNFSFauapZKXNICuIRkfqkaEpIzKQvtWQdbNg9haHAQ2Xw7VjwX524v4HuHzuHS2AJmVz3U7KQo0XLd2lSMg3tCcm9rEk+M9mBLD9CZrSJJJVns1onQsRKTrpv4x5aTf/tnXnhh7hP4U2Z2aSpgKmAq8KmsgIHkT+VpN2/aVMBU4JOuwNs/OfqG54f/bHl5da8foMDBMdSnmGZ888ZV/MnX/1iszQxsWlxciGYbB5iZmZK+UFF8HaUyamBOugkJ4yI86VRrAlNnZ2ddZU6m0wJg5UpZ7L+iAEZWWr5n9j4Tymi9llm7sEBgrlRrcNyEPP7scy9IeZhU/dJLL8mIo2Kpgn1PPSdWbK0k3wuS+brrgdBG8KOGE62F3buVxnUgWayva+3cza+hFOKol5ZIE9nAqeZqdVfBkxpt9dwzz0l6NIPVqPRqm7Wyj1ONVT3JYHgXk8QMUzkaAAAgAElEQVT9Gk6ePIlD7x7E2z96W9mwJeiKI53SYpenwF+rMR2bPce2QDTVX6rGAqOeJyqvDnDjv7l4kc7qIC/2EldVzzaTz6uqvrwOCIy242BwaAiffe1zKLS1Y25+HkePHMPnP/86du9mr3KvCgSLgJ+QKNDLBQIeHN9bZEcmILNPmtvTwVCrKmDXYNk8XkpPL1q78KH1/bt/0za6Lu5lt25eVFkPkuPXj4buZmhuhuRmONeQLHFn0oOswJigzMRypT7TLs2kakZrQZRfxw6QdAPkEyG2bdmEzSObUGjrxKrv4s5CFadvLuKHH5zGtYkFeG4GPp0lvITEVh3A4e+o7rkXhT+AzZ7ksIK+9hSe2jGAkS4f7ekKkmEJCBgj5ng23NvpZOKXE22D7x7YvXvlk/67ZvZvKmAqYCrwaamAgeRPy5k279NUwFTgb7UC7x4+uatarn1hebn4K56PLUzHJVDZCDExfgff/NY3cOf2bSwszKNYXEFnZ4dACCGZoErAKpaKUbiWSrTOpbMCvVQECVNUjwkv7DsV667rICOKNDVPpjoHKBWLAj/8Y8/tCciEYyqDbW3t0uPK+cbJNOc0W3J/T29fFPpUxbPPPoe29g4Jgtr96BOiVsYhWUMIlWTuh+OOuA8ZkRT3PEfVv9s6q3o/G3lIOnU4pgLWnyvkcpflWgVzKetsY9RTHJzjkKz6kLVlmjXSadJMEmd9nt7/DDZtGlEjutTgXQm50unVPI8yCspmr3cZk+PjeP/9Qzh+7JgkgjOoiz3KPFeZTBqJhMNWcalJMpmQnnJR270gmmvM+dgKQqn0a2hmTbO5rAArw7Vor9aAWq2p+vLMEvws20J7Ryce2/M4+voHxHlw5MhRfOblVwSS+/sHxMavE8ypQkul5VNAlKocnS8uDOgwMirUbBOgui1p15pOrWjOb6S4NkOs+rcC8fjtXgsnG23X7EiQa1tUf30t3L24Eofkukoc2bL53Lj6HD92WURgmny0bz5GFVkmM+mFBIFkB/xt1oozE6sTto+M42PzcD9GNg2jq7sPZbgS2DVVsvBn3z+IM9cmUEIGnuXC50KKGiIGm9dYPRCsAcmJoIz+thT27x7CULuHtmRZINkKXdihU3Ft96rrOr+cqqU+PHDgANPczM1UwFTAVMBU4CFUwEDyQyii2YWpgKmAqUBzBc6cOZOfnCvvLK6Wv+YH4ZO+Hyakp9iyMD83i4MH38HFSxdx585tzM/PotDCPuQAS0sL6O3tFcgiQKuZyEoFzWfykeJoobu7R3qMi8WShDYRTMk6qYyCLEI1v3g/xw7xdWdnZ1XwUyIh9mhCMvfP+zu7ewSWOOs4wTFRtlIS2Zs7ODSMwaFN2L37CWSzeVEy42nHfO863ZqQzH1LMFTstl5fqeRSCxgoSNbQE4eWeD7y+jZs/Xw15klHha3dtgHJOqxLFNiQlmWl5FI1zKQzkg792GOPY2BgAIlEUhKpZUSUjFFSvcgKkiF9ynNzMzh98gSOHz+GG9evyZgmzvBl3Xl+qCSzJ5xzcWm3Zr0luIvARnWSI6ekR1z1JPMxHjvrxzrmcmqElyc93oDjqtRz6fuO1GCO5yJAc7GE47t4bTD9+ty5c3jyqX3YsXMXhoeGxSrfWmhDS6GgFOhoPFbztasGYamPB/GfZQa370dKvIJUCeuKHADN+9Hn/K4e5mjD9RZR7nXN3O0s0P3E67sQNNDHgVklkjf1IUcKOl+b7E1A9utjxhTAcn4yT5i4rrngZbmg1ks1WepkBUhYAdK2h/7eTgwP9WNoaBh+Io2ylcKqlcKffO/HOHrhDubKNmpWQqnJ/N0WSCaMq0ngEuolSnINCb+EgY40nnl8EwYKVbQmykgEJQntcuCu2rAvIQh/+cuvffmIxQZnczMVMBUwFTAVeCgVMJD8UMpodmIqYCpgKrC2AgzwevPNI32hXfltzws+U/OCdvpw+YG9XKTqOo4LF8/j7NkzOH36pMo9CvkB3kdXd4cAc6m0KtBGWFqYX5CkZVpfCU1MnVY9puxpzYt9ulKtwEk4YuPmNsqqbSObSUsAGMdL6bFT4+PjKgTKdQXIqD7Sbs2xT1SSCRK0YfM1hjdtxlP79uP55z4jfctxSI4ryRwBdenSxfpoqvVm58YBWEGyTrLWoNNQgBU2N27N1ln9CFOvtQ1Z9NH6PvW+lfKoxzSxtiq8ylPjj9gnbDloa23Dli1bsGXLVrG/M5k69HRKt/Js8zyRqW0rwCRnIZ8/i5/86EeYmZkWCzUV4kKhRYD4zp07aG0twHVteNWqKLF6AUOOXWzwjqjXGpJ5znQ/svQkJxN1aLYcWyBbKdHR/hxHQte4SEG79o4dO7EsM6uncOvWHezcuQujo6MYGRmB7SZEUeb7Y4K6Fc1Npl16zbkSIFR1ZC+7Dnvj8fBakYWCyHrefI42gtyNAFpfD82K89rrZP2e8/i103xtNCvJa0FZKcn6NeL9yQRgn2qyvvBEPQ7Eaq2WYehW4ESohECyXHs0PlshklaAlOWhvTWH/r5ubNu+DamWVnhuGkuejTcPHsWH527h2lQJVTspajJ7k3kTtVq+c/wT/0GduiZAPNSZxvN7t6I3V0aLWwTVZZvz10Nr2Q6tszbsX/7Ka185Yf4GmwqYCpgKmAo8vAoYSH54tTR7MhUwFTAVWFOBt946k/fs4s+Xi+Vf9Gr+64RkS1KuA4GasbFbEvb043fellQgKpOrxWUkkwzUUv2v3d3dAl6rKytobSkITJXLVQnr4v0M3+rp7pW0aoJLNp8VQKLiR/gicFHJTCUTojozGIp267GxMVEpCVZUj1sKbZKaTLWwv39QVEpCcltbBzaNjGDnrkfx5N6npSdZQ7JSZRVN6DnQFy/eDclqG60aK4usujWer9TktbbfuwAsUveaVeK67baeVBzft1KpyUSqJ1epx8pirX7m8xNuUgKunnjiCfR0dcv8YVEOCdcCxpbYqGmz5pfv13Ds2BEcOvQuzp0+JYBMMGaqd0sLaxTKokRLS05U/FoEmCq4i0nTvixAMH6J1vlyqSzgpoO7CNRxSK7Pno6A1g9UUjZfa/OWLZifX5D+YoaukeQnxidw/PgJcQEQvAm35UpVgtheeukzshBCC319VFbdFh2lPkcnSS0g2GLn5jGzh5qqNt+/nFfV7N247vVs5EYO2Lp/FdazUG/05yN+vuPwvOF1IIDfAOtmQNZjv/T9DWVZvR2PSrFY2ZV6rCCZ+nKkJIsvgEqygzBUoW+uBSTsEEl4yGeS6Olux/Yd21Do7KS9A0vVEEcu3hRIPnx+DCU7g5pAsi0BXkpJ5tlQME5R2A5rEtI13JXBi/tG0ZUpIW8TkktwCMmwF6wApxHgv/vZz/3sSfPn11TAVMBUwFTg4VXAQPLDq6XZk6mAqYCpQBMkh66dPTm8Mr/033t+8CshPZpEJosfrkMsLMzh7NnT+IvvfUeNCSqXML8wi2SCjytbLwFHJSl76GzvxNKisli3t3coMA5CdLR3itpMK25re6ukZXP/hGFaftnTyhAqQhshjFDGbZhkTdBiH20mmxfI4j7Z28r98rmDg8OSlrzzkUexY/ujyGRzESQr9VbfdE/ypUuXZB9r7daqD1gDzvrWa2XsjUNQ8+VU7z2O2WPXU5fXs1rrUC7p7Y0s1jwmNcopFKsy7bEvvPACchnVB8ybzEOOgrqCoBZN2AqxurqMv/7hD/D2j97C4twcal5VhVx5tEzTIq8SrJlaTrs7513z33oEFAGYlmkeF88TA9m4eMLzzZvuAWZPM49Pq7jyIFOVg0BcAdyeroKl5WWkMxm8/PKrMu96fHwCBw8exOYtW2X/PPe3bt2W9/jiiy9i6+goOju7kc7kZHaynnHcXPO4VVrNW1bzkz1P9Sfz2NaowNK8q6dKbfwR40Eh+cEAuXEdNoC4MS6sAcN69Ndau7V+H9J+LjOvoezWcs0qQBYTtrZbc5xW6HKgl0CyJIZzhrkoyQEySRudHQWMbt+C9p4uJLI5lEMLVyYW8N6Zm/jBBxdQsrOoRpZrJmVry7Ulv1MKkp2QSdarGO7O4DP7d6AzXUKWkOyrFgsL9pzt42TgB//k5z7/c6fMn19TAVMBUwFTgYdXAQPJD6+WZk+mAqYCpgLrVuAvf/DuP/3/20z/p3K52hYw8Ycdha6LUrmIC+fP4Rvf/NMoqGsVc3PT6O7qEAiZn58TWCJY0TLd3taB5SXOVvYxOroNi4tL8hX4oSjTbsJFR1eHHAMBiv2thGGlJCdx48YNUTEzmYwADlVq/kyrdr5AZbqKmzdvwnESoqRxm76+ATyxdy+efuY5DA1uBvtflZIcWZwjUKYCzeAurSTLzOb6TUHyWnhdCzZUtO8PyRJjrfpCdYDUOonYza+jxzuJtVwCsLyop5qQrL44Y3jr1q147bXPiuxMbKGtuVoti5IolmP5L6aPSqWEqelJ/MV3v413D76D1pa8LGKUyiVZIJC+XTm+QAA1nUohlUiKSs99suY8X9Wqmn0tEFyuyEgoPi6BYVBjn7ioQWji9tyWj3GbMkdIcY4y7fTZrDqfPT147bOfl9eknf7Qofexf/9+DA0NyQLI22+/LcfAhY89e/ZgdPsu9A8Mq4Tr6HRo6NUBYbqWfE+6X5qwX6tV1AishwTJ8YWT+C/R+gsqG59/4fP6LOT11eS4sqy2bfQpi906oJKsnmuBvfXsB48ryQztYlo9IdmBFdrST+yEAVJ2gHTCRntbHlu2DqO9qwO5QgucbAbji1UcPHUdf/bWEZSsHCpWUtTkkEp9FN6lhHhBdThgkvUKNvVk8Jmnd6EjqSDZ8YtI2OxJtmdCPzzuWM7/+OUDXz5t/vyaCpgKmAqYCjy8ChhIfni1NHsyFTAVMBVYtwJ//eMPn/Frwc+vrBb/URBY3RwHpYKjaGmexIkTx8W6e+vmDZTLq+jobBM7K+cod3a0i0q8vLSElnyh3pPM3lKmVdMO3NvbL4DKnmTarQlq3D9hjCBFS24uk1GKcSYjEEWLNaGH0MXt+weHxLrN+9l3rJVkqpJPPrUfL7/yKnp7+uEmGSyl3qZO0SYsEb74XIZF6YAnSYOOlLE4mGiQ0cVS26hE7vVuDTVTAYSAjbZWR6Ob4vvS4NvYl7ZcS1KW3Ai1uuOZ54FzhUe3jeK5556X96WDq4LAUwDDgKqQY5pCrKwu4Sc//jHef/9dXLt2FW3sQfY9GblFxTeRcGX/q8srArRc5ODL8lzoxQsNcjwgngM95zqbycoiAIGZ+8qkVRCbsmcriOZ5K0XztNmzzn5jntvZ2Tn09g/IOaYt/+bNG3j55ZexefMW2cc777wjivkjjzyKZCqFzq5e9PUPStCX6yZEoVaKsupR1uoyj5Wvz+OU2tA+XlM90WoxRKvJyqKs+ut57hsfMdaD4I963/1dA7oHXSvFcUhu/KwXWOIJ1+pnFcq1FpJrQEhI9qRXWPA1VMnWAskBz60F6rqCzUENSddCoSWDvv5uDI8Mob2rDYw3XwmS+PDCGP70h0cxU7ax6jvKcm2r60NU5CiJ3iYkB2Wk7VVs6cvh5WceQd5eRsYqIYmqWLOd0JpGiKMWrH/2xmtvnDF/fk0FTAVMBUwFHl4FDCQ/vFqaPZkKmAqYCqxbgZMnb7RPz08/vbq88q9qgbUzDO00lVOiXrlcxOzsDI4dOYwLF85hbOw2LDsUBbNarWBgoF/GOM3Pz6O90FYfr8TZyCsrqxK+xeTi6ekZ6a8ttBWkl1iPEyJo5bJZtOTzcj+VSSqPhCo9boj77uruge248jr9A4Oi6lKFzmRyePqZZ/DqgdfQ0kJ7tisqWzMkU+mkenn27FkBJz2DuBlsmm22DVBaa7duDnKK24HjkCz9pPqAIoVZq4M8Rg19GvQ0/BFixWodAd7gwCC2b9+BvXv3Sp923UkuY4yiFOfQk9nItMR/91vfwokTRzExOY5sOi0LHgRqpUpnxDq9vLgoCxJ8TQIu66Lt1up9sz/ZEfBl/bgNzw0foxVblOcITHlfHLIJybwGGDTGPuMzZ87g5q1bEuJFEGd427Vr17Bz50709/fLuT5//ny973pxaVkCp9rbu7D3yafkdZlIxv5j3WrM+hGM9WsTkHn8/OKx8NoiLNet9ErjV/brGCR/VBhu/iW6Fxw/6GNqkle0wBK5EOKQXFefxW5tIeSXvAlCcg0h1WRL3h2CkAjL3wPWypbxUK5lI8G3XasgmbCQz6XR0dmKbaOb0d3bCdsJUXWzOHF1Gt/48UncmK1isWahZidknJRavWEPPDuduYwWwPZLyDpFbBnI4ZVnHkEOy0gTkq2apG3boTXphPZhx3V+9Ysvf/Gs+fNrKmAqYCpgKvDwKmAg+eHV0uzJVMBUwFRgwwq8+eb7W2wXv16ueJ+p+sEQ02k9CT+indrG3Mw0zp07i4MHf4KJyTGsrCwKxPX29EhfLFXivu4eAVf2l7InmT3DhLGuLo78KSGdSaN/sF9gtVbzpDdWRjq5rkCyGvvUJj3JKpSL0Gvj9u3bcBJJ+AS75RVJP7YdR4C5r68fzz3/Il76zGfgOElRfNXU5UYiMlVGQhnDwC5cOC+BVMpefbfFej2oUUW7uyd5o8RjPQ9ZQQ/d0M0jff4/9t4EyK77vPI7d3v7e73ve6PRALoBECAA7uAucTGpzZbGs1XKnmQqlRo7NUnGLk9NEk6S8VRip2ripDKRZuySJdszpiyNrIUSxQUQAWIhABIbsQPdAHoB0Gig97fdJXO+/73dr5sARdkQxeX/5HZ3v3ffXb57XxO/e853vigkTK15yVIbDYgCM9TC3lql7q7qXSVJ0ATOSkg0BZDDmwIG+3FpKx/Hj176IY4dfQdj46NKaSZgmoReQ/qEqS4uzM2Jis/XaGVnz7lYeMN+ZR4zbzoQkqMe7qU5yZ6cL8eOeqN9lKlEh3brPAPWWlsFgplozQA4Ksn3P/CgWOV5E2T//v0CtAR17hMdA1SdabW+PnkDN28S4lN49rnPobqmRs4507aXaqb6pZVyXFbqsoA0ZzNHvckqrEyps5Sg1fxk6axdKvfiOis/ILeC52jbtwLl97vhEgFw9P5K50J0PpelWIc2dy6/TFGW60nBr1pHicZ3DoVahGQvhGS1jCH95o5AsgHfLSFm0wIfQ3VVBn2ru9HcXI94woRrp/Du5Zv48f4zOHF5CpP5AGUrDldumKlRUPzM2waV6QCGu4C0PY/eFirJa5Ex5hFHATGzLNs0YYw7gfUWTPzec488d1L/+dUV0BXQFdAVuHMV0JB852qp16QroCugK3DbCuzevTvrIrF1erb0T8qu9yX+i5sQSZWSYEXlmNbdvfv2Ymzksszf5QgoAgdTlfkgMC/k1TzdtpZWgWWqeYRdUY+DALV19aJKMvCJ44ciSKaazJ8JbFQH+b7mphbEEwmMjoyivrERTEwmXKXS7LElpBUwODiABx7cjnvvuw8Gc8cqIDk6WEIGZy2PjFzGuXPnFuF45ZzaSoBZ+fOiD3rZ0KcInmXpRfuuQK+kDiu2jub0KlXZl9cIzvJd7KvKPK1m/CpLMGtOFZQ3BmKxONYPrsfateukf9e2HHkHl1WQrL6IMtPTNzE0fB47dryGs2dPSd94OpWEWy5LXzFBWMAShtivOUqKEBxZ0tXYLWtROZZkZNsO1XdfFF+CrVKTS6D9mjcyOAeZ55UHy9cZ3MUbHgzt6u9fi+HhYVGfn/zsZwRm2Vu+e/du9Pf3y00RXisMVeOD9mqedwIeZydv3/4I2trbkMtVIRYjFJthYrWCYbFfyyzp8IxL0JSaGa0U8qX+ZDlj8i+L5T3rt4PjDwrKHwSQo2UqYbhSPV68qXKb5Gt1XfFSU/DL82+Iikw12YfHwDTJn+ZrVNhDx4HnK7DlgXsuLNtAIm4jk05iVV8X2tsaxH7tOUmcv7aA3cdGsOfEMK7MlFG2UyjLvOUwAZ5957xG2AfvziPjLKC3NY2Ht/YjbeQRN4pwjLIMdDaCYMwOzL3/2Z3/L55/7PlT+s+vroCugK6ArsCdq4CG5DtXS70mXQFdAV2B21YgCALr2LFjuaHRuX/mecE/DmDUeF7Z5D++ox5WhkGdPn0a7x47iivjY5ifnxPgKRbyYr0mFOXzCwJcba2tmKOSLOFazTL2iZDEAC4qwFSR6+pqReFNJZNiuWbfcmSZ5TLZbE5GH/Hn9s5OmZtLuMpV1chxEKSpOm7dtg0bNm4K+4YJUKp/uBJcqF7zvRcvDi2+9n5W2Mr3R0WrXP5WhYx6XCtVQ1kPbbBhAFclFEXPEemofrKGBB8B6xCgldKaxObNd2PtmnUCtY7lCORJaJrJ3ly+R6biYnTkEo4dP4L9b+3FyMglFPILqK6qkjnItEdH4VzcNvuMaW+nUs3fub7FnuJ8fhGM+TpVY978ICRLv7rvC4BSAa60N/M1/k5lmv3I7E0n3I6NjglI33v/fTIejI4DKskM7mKKOcPZ3nnnHSlrU1MTiqUS5uYW5Jz2r1uLnu4edHR0yvoSyZRY78ltvKZYCwH9ULEnNRPclULPIDParpXFfqX6vxKCK3//2wDyraB5uXp86wTrSFVeea0t2a1VX7Jca3IjhoDMdGtfAFl9mfADS2A6TJEDbx9Z0ovNGzAMzmNAXgy9PR3o7GhGQ21GIHl02sU7Qzfx8t6juHQjj7KTYYfxIiRzm7YRQfIccrE8etvSeOjufqStAuIowia0i906uGzD3O353r/8/OOfP63//OoK6AroCugK3LkKaEi+c7XUa9IV0BXQFfiZFfjuD3f9hmGav2mY9rZCfiFOsIjFY/CZjpzPC9y8uesNnD9/DjMz08ik0wLL/JmK4OzsjCiUjfX1sjzhhanMVHJpx81kq0RVJAQSjggv2UwauWxW1ESug1Amy0ifJmcc59Ha3iFzkqlId3YyxTou8LNu3ToMDA6id1UffD8C5PeOamJyNr/YU3076F1piVXLVc5NXuobvTUkq/1dek9otxabKhVk9T0C8MUALyEjQn9e9ZlSEWQIVjyOVDqFTDojkMye5FQyLUoylWhCKiGZ0ENINgIfp06dwL59b+LYscO4fn0CgecKWPP8Ufnle6gk8zvPJc9PZT81g7Oo8vN1frEm0aguAjZ/jkK6+J3nq9LuHKVfsx+9o6NDRjoV8kXpR+Z57FnVi8bGRtmXM2fOYtu2bXIThdfB228fEuhe1deH4eEhXLo0gqmpadTWN4h1m5bzTZs2S386QZmp6TLL2bQkHd31VBI495k28Ch8jgo6VXkejwprU+do5eODAvLtwLry+pH9UI3Pt52JXAnNS5bqpdFQldfp4s0Vhnfxdog4x5cgWcaFgb3IJjyDo7Co9oejm8I+YroOeENBjQwzYMcsrOpuR3dnM1oaa+DZCUwWDJydKODbP9mL81dnUYplUZQOZL7XEzB3BJIDmO4cqhMKkh8gJJtFgWSOhgohediBtdM3/N9//pHnlU1AP3QFdAV0BXQF7kgFNCTfkTLqlegK6AroCnywCuzY8U73XLnwtOt6v+965Rr2G/NhU7mTsT8lvLV/Hw4dPCT9vfW1tQI8hWIera2tmJq6iambN5BIxFDI58Wq29LSLNZoWmgbm1pC621JUo4JcrT3ZtNpASUCFEGJ/cPxeFJYhiowSZBWU4JO32padDMCRA8++JAAMmcni7oWjmpaqeRduHBBIJn9upVq4u3U5EVARjRXNwp7UgrgIsCEPyxfT/juxSCmQOzHi+BUMRZKQNlzBYrZA06bNfuAqahnc1npxa2uqhGrNZXURDwpNw/Y6833EnaoQouaHHg4fPgQfvrT13Hm9CmxxDOsq6GuTmobKapRHzJ7gAm13HeVfF2S7fMmRRQgxvNHEOayPM88Z9G6uD6l2FJV9hBLxKWHOJGIw/MCgWSCbWNjE44eOyZKfmNjs9zooIOA+7958yY5LirUR44cQa4qi/41/QLwtN/PzMyiob5RepQ5r/e+e+/HwOB6NDU1i8ocjfzivlT2K6sAL2rrAUoFznymdZ3Qv3SjQ2pW8biVU+D9gHglxPL3RfCV6yZUi8ObPStvwlSmWC+3YC/N+F55ffIzQDu1PM9RYJJsHfbYGyrVmiqyhHYpS4IK2QrvOBGQDboPLBOWbaK7sw09HS3obKmDb8cx4zsYmQnw599/HadHp1C0MygwBMxUln5RkjkiLvBhufOoTZWwqj2N+zb1ImVwbnIJFlPWaccOcD5mWa8arvGHTz/29LkP9hdIL6UroCugK6Ar8EEqoCH5g1RJL6MroCugK3CHKrBjx1Bi1r261S0X/wAB1nq+V00oIoBYIlkCV8bGceTIO9i/fx/y8wvSi0pQYv/p3Pws5udmkUmnpP+VSnQmoyCLQNPc0ioBToQYwhpDufiHPp1KyDIEMjUiaB51dfVit+YyMC2x69IiXFNTh0w2K7bdZ555Fp1dXXCkV5XqoVKTI7ggfBCQ2IvMfuabNyeXQW4l2Kz8WSDnFpAcLSffKyC5UhlcWpdSBiPV2JOUaWVtVmBESObPDOhSIVkERtYgV5VDrqoKVblqdHZ2oaGhCY4Tk7m30QgozkYmvHDbBKZDbx+QfuSRyxdx48akqNOpRHzZNiNIVr3hSTkCQiaVYj540yICuChYi6/zuWjmMWtKZZjLErzEfi2hXyphmt/7V/djw4aNsu8HDx6U+g8ObhBrNQF4dHRUVGTa9AnjtOS3tLZgcP2AQPTExIRcW11d3WDa9dTUDGwnhkcffQxr1w3INsR2LdZzNTs6qjX3wbRYJzWuKlKSl2zvUWrXe0H5/RTlStBddh2EN0QWXxcAD9OqKcCGN1ZWgvKiQlwR1CVhWxXLV16XMt06VKcJrIbv8o6JspaHkMwRUEtqcwBbFGDZCTVGi2OyCMmOhfbWZvS082iaVEMAACAASURBVKsRcBLIGwlczZv4s++9incvTWIuSKLEhGtpA1fHZDEtm7DsL6A+U0Zfexr3bOxBEiU4QQmmX5aQL8swTscN68cu3D96bvtzF+7Qnyi9Gl0BXQFdAV2BME5UF0JXQFdAV0BX4EOswIvf+2mPbeMfGcDn/CBYXy6XDVpbCSEEZY7hGR66gAMH3sLpU6dlRJTrlgVaqUi6Xgn1NTUolgpw3ZIAEMGI/zivq2/AwkJelOCGhgYBJ9syJVyKlmz+Yz/qcW1qbJZ+XMJSJpdD2fWkb5n2WqZn08b99NPPoKm5RVRm06QCawkkR5BHGCVYMxRqbGxUZjvfCnSWQ0k4z1ZFbknlJQm5wkq9DHoqFcSVsCTvVtDOEVhUXMsuE5cVJIuyZwRim6aCTqszj5m9wnLDIJUSy3VzUxtqa+pgOzYsanmcXSsBVQQxrstD4JVx4MB+7Nz5GiZvXMf01E0sLMyBIM3AMAEp35f18sEbEdxOFMxF6KX6ypnEPI/cRz6i88HtEZKpclPRFzt93IHNIC8AczImijCmLta+vtVYv36DQC5V4ps3p/D440/IPlDV37tvn9j1qVxz32i3b21rxdp1a0ML/4w8z75z9htfuXoNJ06cwrO/8hy2bt0mgWZ8nvXlPkfjtuSGgUEbupqZzGPn9clEde63UpRDZbTic3U7AK6E1JVgXPnaspskFZActQ0o+/V7gfm9N1ciSF5u1ea2aHsW277cFAlgeEq15TpchEqyqMmhJTucjSzWbL5bea1hWDYsujya6tHV1oS+jhbYiSRKdhKTJRt//oPXcfTCNdx0HZSNGHxeRKYKhzN9wPRdxII8Gqs89LVnsHWwEwmU4fglGH5JAuVs0zyeMOPfs2B87YkHn7j4If4J05vSFdAV0BX4xFdAK8mf+FOsD1BXQFfgo1aBgwcPOheumdW+e+P/sC3rHyQTSbtYKIkiJ/ABA6ViUaDm1KmTOC8q7SVMT09hbo5g44vFl2NpCF1MseayMiIoFsfY2DjY+8r5uAQ19iTXVKtALz4IZwRjqteEH26TPckcAUTrNa3V3d09Ak8EsXQmK5BMBW4lJFPxJMSfO3dW1EsqolEPbgTSyyGoQj2uCP/iBpZ6WZViKXBzG0CutM9S6STAEZJL5fJiry/hk+pxKpVQfdm5rFiVCY1UeGm7jpKce7p70dzUKq95bkWftCjTnli2C4V57N2zC6/veE3C1PL5OdlWLpOS46Yqy3pHUErI5Sxj9hnzWLgMA9UI6byxIDc8XFfOCd0EfHDZaDaxLJ+MC7jzP9Zz84RsS86tsj+bAuG9vX0yJ5vn8oknnpD1jI6O4cDBQxgYGEBDQ71A7M6dO2UfpYc64IiwuNxIYd/y3PwCLo+MYXj4ooz7uvvuLWLdVhZ72s2tcNTW0uxpbodMSDu66qMuL/ZlqxsUFbb5Sgt9eKMj+ly+nwq8EqAXz3slJFf2qXN/V1wzt4Jwtc2K6yzcv1tBcqQkczayF4FyuB2xPRNcqSYLYBOSbZi2DcN20Fhfg86WBvR3tiLBFoZYCjc9B3/5o11458IVXFsASmYMvhSSaeoGDNeH5XuIGwW01AQCyZvWtiERlGBHkGyyRcN8J+nE/yooeN986pGnLn/U/s7p/dEV0BXQFfg4V0BD8sf57Ol91xXQFfjYViAIAuPbL+34khEYv24Y+KLvBZb6d7oBK1RGCaAE25MnTuD48aOYnpnG7Oy0JCrblrHYY5vNZQSyCElMrL569Zqsh7Zfvj+ZiCOXzchcZT5HECPQUikk/ExPzyDN2b6WhfxCAf1r1khY18DAIGpr68SCrCyoCpKpNBOKCMO0fF+5Mi52a9p5o+cjVTUClKXvt4ZkgRaVw7SoBi4DZCq6YbqyhBxROfZoq/bhSt+xD5fhWSF0xmIOUum0qMepVBLJWEzmSFP9pPLJerGPmcpssVDA1ru3Yk3/2hBoQ1Vb1FDZc7FrT9+8gddefwUvv/ySsnCzx9mAwDcBkXZqnjPCJ2GO9a5Mp45CvagWqzTr0mJwV2W6dWQXl7TrZAK2o2YX5/NFsYsT8HmeCLu0U2cyWVy+PIr5+QUZ+UR7NYO9Tp46LenW7Fnntvbs2SPnjLb9m1Octz0lkN7W1irnNV8oYvLGFO699z7cddcmtLa1y0goOggWZ2OH86wVrNJdYIjSLXZwlzcS8vJd3SBZGpR8K4v17SzP7/f8kt16KaBtCYLV5ydSk3/2+tXylUqzis8K++IZnuUt2a0VIFug3Zr1ELVceoMJyWp/PBHeaUW3BJTraqrQQUjuakMqmwMSWcz6Dr79yh4cOjeG0VkPRUIyVXmTmj3962q7SbOA1toAq9sz2LimFXGUYHnKbh3W/UDaif9Hwwv+8okHnhj92P4x1DuuK6AroCvwEayAhuSP4EnRu6QroCvw6ajAjh1vNU8v5B8vlgq/Z5pWlwEzKyBK1Y6WT/aBGgYuXDiPEyfexfTsFCavT+DmjUnMz8+I3Zqqcjyu7LTJRFKgdurmlCikhKkrV68IxNBuPTc7J324BDfCcy5XLXA0MjomvafS62rZePCBB7F+wwZ0dHUhHs7NVSDBf/+r0Cux/QJYWJjHpUsXMTQ0JHbuKLRrMVk6PJVLkCSxwUt9y6EKqJTqEFoiGA59tOLEDmf3SEBXZH91qRy7KJSYruyKks6+alFbkwlRwHlTgMnMFnt5bcJeIIBMxZdg6/H9hQKeeuIz2Hr3FqSTycV+ZOlJDbPKaLnmWK5XfvIyXn75R2poj+8JJKfSyUWrdWS3juzNhFo+uE1+UWUmRCtbstpXQjb3h+owb2BwOcI2vzOsi/WmhZnp0omwn3phPo/V/f1Yu3atnOuTJ09hfPwqGhsbBJILxRIunB/Cpk2bpA+Zx/Huu+9K4jlBemx8RCzZDPmqqsrKdVAquZidm5d+ZI7D4vlvaW5DKp0VpV56bVeor1wvlW+CKW9S8IZDifOn5fqIbjKonurKGyZLYBva7SvU5dvZ9Zfbpius+pUJ6Sv6jVfC+fJ1LFed1Y0g1SWvbtawJ9mTAC/1PM+6GUJytIwnveq05fOh3OmqL5nXW3U2g7amevT3diBbXQsrmcV84OD7P30LB86MYehmEQXardnfLSOkAMMDbFGS8+isD9DfkcKGvhY4AsllwCvLdWOb5r604/yZa8e+8/TWh8c/HX819VHqCugK6Ap8OBXQkPzh1FlvRVdAV0BX4D0VeOGFF8yHHnqiG5bzzPxC8R95nr/Z9/jP7fBLcoAMgScqyCOjl3Fx+DxGLl/C1BRHPhGkSigWF5BfWFCJzZkcSoWC9C9TZRwZGRULJ2cls2+5WC6FvbqGJGFz1M+1axPIVVVLcjJ7Kp977nms6lsNy+YsWFptTVk3QSfqQyXAERyYjnz27BkJ/6JySmAi/PGrElCigxfojFKJwx5SGeZDuJHxOWo70TpkxA/7XikQup6AWJnrZ2AYlctiEfMLC6KCcvYvn6eCZzLwiv3TNK/zxgP/R0WWSjKVYY/jnUxJFXdME7/6/Ofx0H33IRWPCxRxuyqwiyOQCEg+hi6cx+43foo9u3fD8DwUCgsolQrKchwGWfGYaYFmnaKgtGiEkwJzZa/m8XEZQjOXp5Is1u1cVl4rFIrSNyzziT01i5ggyxsfBGmua8OGDWoOcl0d3nnnsFisCcC0cvO8nzp1Gu3t7WK7p+2bUMxrYnD9elyfvIaJa9dkvX2r+yTt/OzZ8xgfuyI3F5qbWyTVfPvDj0g6tow7MpjqzNp5YgGPRm4R2AQQQzVZVPES1VXODFZhdCuvh/f2Ca9INb9FsFZ0DQmwyg0U9cytQLhy2Q8C5MvVZIW88hwhObxBwxpI+nU4R5nLqGtX8rDFey7qsqFs07y20sk4mhvrsKavF7X1jXDSWSz4Fl576yj2nR7ByfFZFOwEfF73vC5dHw7/FwSwvWmsajawtiuFge56OHClV5n2b1m/ae5O2LGvWyZ+8OR9T17Vf2J1BXQFdAV0Be5cBTQk37la6jXpCugK6Ar83BV4+eUjaSORb3UL/n9TLrvPlkpuP/8RbphK2aV7lJbicrkoicSXLg7h/PkzOHf+jIRG0QZsmWrWMf8xH4/FsTA/L/9A5/xfjo6qylWhuroGExPXRGmV2ciFgihdBMly2ZNk5+6eHhn/097eiSomIkvg09LcW/4HI4IeAp3qR57EiRMnZKQQ96FyJvB7e00XvdSLcCMgEipwinmW218FmMNALiqUVItLpbKAscAyA5U8DyUGdtF+TWBh3cS+GkKyWHCZ1MznSbQK6CzDQMyykIzF8cVfeQ4PbLsH2URcLLSSHmwxoMmVr1K5iLNnT2PPm7vx9lsHEDNNUU2pRqczSYF3AjtrEIVvUaHmzQrpc/a8xX5lKsl8LUq0Fvt0Pi/LcHk+ePNDrYtzkiG15ggp3oTg+wnCPT2qb7xn1SocPXpUbnZs23aPHBuB+e2335FlohFTBGFatFet7lNBW6USHNtG76oecRZcvDQiQW8cCcV52+yRv3vLVhkJ1tDQKC4ClW4dwI4xyEsliUfXBM8kr1XesGFPPQHzVs6C6BqpVIxvpR5XAvDtFOHKD9zK9d0KlG8HzJXvFVfDCkhWry/1MPMzGiVhq8tW5aFHwMzLzOG1lYyjqUFBck19I+LprIx82nnwuEDysfEZ5I04fLYxsLPZ5UgpGw58OO4U+ltNDHQl0d9VCzvwFCRHN1hMa2c6nvyaUzRfffjhhyd+7j8++g26AroCugK6AretgIZkfXHoCugK6Ap8BCrwk9f3PVssul8sFkpf9nykTcuxJVE4tBbzH+luuYzJyWuiKBOSr129gumZmyiXCgJVzDIi9CzML0j/LoOp+DzBi2nV0zNTEvZERXJBemIJgIbAMEFow8aN2Lx5iyiGkf2a6cb8nwoUU0FNfBDoqBwz6Is23kgJpS1Y1OYIdiv6O8MYLvGkqiTi0N4aQomyuYbzjkXFC8TWTTiWEUqlotirud8L+YKMRBKVWWKTDPjSjkoIVmOqBIhlr9UXVWqO5uHzEcwQdjPJJD731DO4f8s2VKeTqs9UhRTD8xUkF0t5uRmwd/cuvHPwEJJODG6pKCOsautqBJDn5uekJoRS1oA1obWdYBuNyiJA8zkqwZGyTGWYgVq88cDX5FzTOu66yGYzcrNkaSSUsmsTkqkOd3Z2orW9HefPn5dZ2Zxrze2zL33v3n3YuHGjqM9MLecs60Qyifb2Nrl5wt7sdCqF/v7VEnh2beK6OAJWrepHKpmW5bt6VmHNmrUSAMabDtH4JF4zkZLM6yECZT5HSJbe5DJHFamHqL+h5boSVFfC7/uBbeXHtHJdtwLfleu53TK3AvXbQ3IkKquALjVTWQWAqfnhPFDar6kkS7AWkokYGhtq0b9qFWobGhBP51AyHOw+fAp7T1/GkZGbmEcMgckAPRNMubeIyQEheRoDHSbWdabQ11Gl5iNT2fZ82KbFG2GvZGPJ/9dDadeT9z45+RH4M6Z3QVdAV0BX4BNTAQ3Jn5hTqQ9EV0BX4ONegR/86I2n/AD/ulByVwFWzjLtRXuuYTLBmRZdAqqL+flZvHviGI4fPybjl4iKMdtCzFH2XJlja9oYHx+TslCRtG1TkpFVYBfHTdkKhm0bDz/yCNYNDCCdzsqsXEIlVUGql1RgY3FboCpsHBboYfgXLbynT58Ow498eK7ql1wJRerchDbmivThxXE7BqHDR9mjwukGChK9QMFhwSBwFkpFg2OqonFU7HpVXwYMquLsl+ZcX85xliglNcqHxyKp3ITlcIat7IvvwTYM5NJp/MqTn8X9W7aiJpuW5+TdAZVqJo4zObuMo0cOY9fOnTi4fz+SThy+W4ZpGWhorBdIXsgvCMzzpgTry8TxSjjjc4RgfhGKqSazTuybJjDz92j8U6TQEqqpaIf1EKt1NOea3znCijZzQjOX3bJlm1iqp6amsWvXbjzyyCMS1MXtMbiLdvT6+jpcGDqPudlZpJJ8z2Y557Nzc3JO773nflRV1eDw4cPSj9y/Zi0eeOABGQclY6A4tspWffARrEY2fB4jz5WAcp7zvZd6jivBtbJHudJ9ENXrdrAcPX8rSF4Jwh9kXSvdDsrKvVxJjsZ7SdL3IvCHSnLYKqASwNnGvBySE3FnCZLrG5DIVqFsOtj37nnsPXUJbw9PYC7gnGQHFm9C+BwBRUj2YHuz2NDlYKA7he6WzApItqlU/yidSv5fCwvGW89t366i6/VDV0BXQFdAV+COVEBD8h0po16JroCugK7A374C33n5zcY4grtcN/gd1/XuK3teRpKFQ3VVgS//bPsolYqYnZuR4KXR0VEZETVx9SpmZ2YFmBjwVFNdgxtTNwVuHY56MtnfzJ5kD7mqKnR1dku/aUNzMxobGyXIiwAtoCk9pgoY+D7CeeCpYcYRHFFp5BdVSpkjHAZtLR8BtTQGSPo2F+ccq2TqaKQP7cq+784FCEaDAG/7vnHWD7yrpZJrFgvF1kKxsK5QKgyUyl6L6/nZwDCVehyqyDBtSRXm8yr/S2YTiW1dFGSqdMLLtF1TaeYBeqIxp2MxPPfZp/DA1m2ozWWkR5lr9ryS2Le5agKzguQdOLBvP+KWJUqy57pIJOOwHBVoxgchmMdFSI6CuyIlmLWhEkx1OZo1zN8jJZ6gy2UJzPyKRlZx3exT5vsIynytr68Pa9asgROP4+TJkwK4zc2tcn54DVy9OoH77rsPXV1dsm+HDh2SFHO+j24EOhHm5+ZkhBhHQBGSud933XW3WK6ZVp5MZ9DZ2SXzmHkDRcLPCL5UTkNbgerDXZqbLMfKcVhzs4vnN1pGXVcqCCsC1L8JJN9Kgb6dZbsSlm8F7ZVwHUFyFOKlQrui/V1qBVC9ySq/OxqTpQiakEwnAnuSTSQSHANVh/5VvaIkJzJVcM0YDp4Zxt6Tl3Dg/BXMBg6CqL2CdgjfhOW7iHsz2NCTwEBXGp2NCVi82gOlJFsc32ZYP8imUn/omcXDn9n6GXVHRj90BXQFdAV0Be5IBTQk35Ey6pXoCugK6ArcmQq8+OKLsXR1628UC+VfLZXdR23HsX0/MAisSq1Tfb38xzyBueyWMTMzjdGRUYHVG5M3BJYE3uJxsVXzQRs2w6zYZ8q06+bWVnR3daOtvR21dQ3SNyvhXAFtxgosVcAvLc0hD9HqKX2nniiTVJCHh4fF3u0ydVfSoNUInmgfK79Ho3lk7rDMHvaLvh/MAP5Y2XVHPdcdMUz/kmXGjlkwh4LAu+46jjk/Pd1ULJb75vLz/WXXb/X8oM03jEHPR1M5QIZjdwgZhORIRaYNW9KYmdhtqOej5GGqv3yNAGQyHdyy8PxTT+PBbfcIJNu8KbCoJKvgLgLzsaNH8eYu2q0PIGFZKObzMuuY46bExh0+ctmsrJ/qMNVe1oTgSHCVXmgmEzMRWljeEOjl65GqHEEywZmQzOWjMC81Jzkuv7MfefPmzaitr8fBgwclYZz95AxVu3HjJi5duozu7m6Zhcz9oDW+uaUF6wbWydiua1eviprMdOsbN6cwcf267HNTY4sAMVXxxqZm9PSuwuDgetTU1su2BXTFZcwk9ijXWR1LpIQX8nnMzc7IvkRQvGjJDiF55SfmZ1mvK5e/VY9yBLuV36P3vB9AR8tHy0TuBvk9dE+o15SRQgCaN5Bk5JPqU17qSV5pt3bQUL9kt06y19uM4fD5y9hz8hL2nR3HnG+FkEy3hgHDN2B5HuLBDDb2JjHQmUJ7PRPaA7leCcm8Qm3T/G5VIvm/O67z7kMPPTR7Z/4C6bXoCugK6AroCsh/n3UZdAV0BXQFdAU+WhU4ePCgc2nk5j/4zxFU/ysMox6GGSe0VqZGK9CKlGWlzkmg1fyCqLscVzQ9NQXX9wSQCTdOLCY9qFSYOzq7kMlmZQYy/1NAxZP/1i8USgLMCuIM6VWlwZZAzl5LamccPcVk5NOnTksPKx+uWxKgYGJ0JcCoGcNKMSZZ+b7v+r5f9nzXDXx/0vdxFr77hmni9fl5/91Dh159X0Vsy5bnU5P5yf5iufBfF8ru/WXP6y55QRywHFiOadIGHM5tElWZ/5WjkkyVWXpHAcMKVU8Z8ePDMQx87pln8eA996A6kwKN2QQSzqL2Qst1oTCPE8eP4619e/Hu0SNIOTEszM+CMMgeYAahzS/MS5hXXX29gC8t0lGIF2GR6m8EkpFSHIFxNF+aKjTfJ3OcPQ/pdEp+Z2gbe7Gj4C6uZ9Uqwusgunp6cOTIEQnuonLMc3rp0iW8/vpOORfRe7hPvb29Mjpq4vo1AWTeMFmzZrXYs4eGhnHq1CnkCyUZB8V9WN2/BoPrN2DjxrvQ0tImSrQCYXVDROZO875IaKuOUtAZ3DU7My2gHSVb3wqSV6rIKwH3duB8u+VWwvBKAL7VJ73yPUpJ5pgxdSNKbhItKt8rlOQocG7xLhIpmmove5LV9aPs1lSSV8nNDNqtfTOGo0PjePPkRew9M4rZRUi2REU2PAMmR0AFs9i0KoV1nUm01jCFnQ0Dap8MH/ysfbs2k/lX1bHqM3fdddf8R+uvmN4bXQFdAV2Bj3cFNCR/vM+f3ntdAV2BT2AFgiAwvvPS650o+w+Wy+V/BtMetB3HIagKa4bQScBQjteoV1IlYdOKTWtuqVhYVPtEVWUfsmUJBFNZVIox10l1U6nHhAO1XrU8e1glDovqKpO2qVzPTmPowhAuXRzG5OT1MPE4XE7er/YxgqNFRU5JzKcMGAfh+8d83z3tecElwJuKxfwbruvO79y5U81Iut3jy1+21hwdS80GhbaS7zd5PtYZlvW862OT5xutMj6LxxEqnDJWisnBTGbmkfDYJPya0A+xVmcSCTz75Gdxz92bkUslRK2zwuAuSRcPXBTyczjJ4K43d+HwoYPIxOIoSNhWWQK0iq6avSxjn1IpUZIJwhzvFAV38XferCA4Ex6pxsss5FhssT+Zy7N20azk2toaOQ9cL4O5uCzPHaGZyzK4a+Ndd+Hc+fNyg+SRRx4VcL18eUSCuwjSfM/ExIQ4DQjKDY2NAoLxmIPammqsXbtGlGe+h9b99o5O6WfnCKliiendGbS3d+Dxx59Ad08vksmUXGe87iJIjtTiKM2adVmYmxMbOZXxyhTsymUrk64rT/nyGy3Lxzz9LJC+laV6ZWjYrba1qCRXtBRIe0A4tztSkhVIq1YEZbdW1nOVbh0pye+FZI7qEki2Yjg2dEUgec+py2FwF0eWsaeBgEy7tYe4P4u7+zJY15VEU5UBmWAm96n4R4A3csxv12ZzGpI/gf8N0IekK6Ar8MuvgIbkX/450HugK6AroCvwngrs2LHDHp/x6vx84e/atv2c5Vj3AUZSRTcrGI7mFwvMeipQifZXAZcoVCmKow5fW1T8JFxLzZrlP86XjXqKknpDO7Cor/wKfMzNz2Ji4irOnT0n4MVZvmJJVeQS4bqMbaLlm9qaEeAGAlwM4J2CgaMWzGNBYA4B9tirr37rb9xLOTDw5VgBY80FI3igUPJW+wH6YRgbXB+dfhBUBSrOWo2CMtnRGSCQEVC8AaAyrzkXuaWhEU9s346NAwNIxRxQc6bdmiRi2HLgKJXyOHf6FN7YuQP73tyNlOPIPGrWk9BJxZ4QTPClssznCbLqZoQKMiP4EpAZ1EV4jFTWaO5x9DpvLvBnfrFfmO/nz+wnjyCb/c682VHDkU59fQK3XN+2bfcKPHMk18GDb2Pbtm3yO88V07l5rdQ3NMi+MQAuk05h3bq18t6bN6ekj3pwcAPiiSSOHj0mvcrsQ+aNgK1bt6G3tw91dfXKbh09JHRNKa+VI59YH6Z9sy4qdK7iugyvregmTeV7bw/IYQiYXGvRJbe0I5Vw/LPs2NGur3yPgHIY+CavLQJy1IsfJnWHydaqDpL7ru5VvY+SLJDMnmQrjmPD43jzxLCEdxXMJDy5KSV3cWAGFmzfQ8ybxda1OQx0pVCf8eGYhlybEZ2bhvViVab6f8mZiaGtW7cu6D+jugK6AroCugJ3rgIaku9cLfWadAV0BXQF7mgFqCj/6EfnYoXS8N9zffefuEHQaxpWxqAsKhlUKs2ZoMFZxxFoRKAS9VGKEhyqyJEKHc3u5XrUz0r5jXpmI8imCqmUYfYQl3Ht2hUJCWMvMtVNjphSIME+SQXpfuB5vu8XPd+bNwLkDcM8ZcLcZdveX9fV5S5885vfvOPW0BdeeMH86l+9vsYIgr+7UCw96PvoNSwrbVp2yjfMOHGXIVyBReu16h/m/6/KZDHQ34/7tmxFf0834pYp6dYMYCq7RdgxjsOi2l7GxQvn8fqrr+Cnr78mc5LLnAWMIITGQPrD1dimrKyfs4dl1nUYVsXaEpoJytFcZL5OiCVM8jmei8huze/xeGyxf5nnhOnkXEeUhJ1KpwXS2W9MpXn16n40NTXJz8ePv4v7778fLS0tAsFvv/024omEpF0zEX3i2lUBZarNEYgTxtev34hsLocLF4bEYZBKZwTGqSC3trZJkNfSjRUV4hWh6iLsBgE81xPoXliYF8U9ulnA64wP5VjgDZ6l39W9lkoCr4BheozDB3t3V4Ju9N5bKckrLdWVH9TotcXvakDZot16KWwuTPcOZ0Wr2yi89pdDMquhRkAtt1vX1NcjnsnBNeM4OjSGN08MYd+pEZTsFDw6Hxj4xXnehOTAg+PN4N6BGgx2p1CTdAWS5cqV+G3+bP1Ffbbxf3Tn5sYee+yxwh3946NXpiugK6Ar8CmvgIbkT/kFoA9fV0BX4KNdAcLfwMA9dUhYG+AFv20Y5j0wrRYEkfqr5gSrfk/VM0l7L78TsqI+UCW9qdcjGa4SplUomILHJaBQs5a5PCGnkJ/HxYtDuHDhvCiTtHULHAcEHTUTl9t2y+VJH/6xeDz+musGdisrMgAAIABJREFUBwLDvWy6wVR1dfzm4OBg8YUXXliinTtY/vb7709iAbX5PLKxRLw7EYttKRRKj7h+MOgGRivnKoOQHKroNMjW1dbg/q3bcNfAIDpbmgWQ5Yh9D65bhOUQknmToIzx0ct4Y8froiazj5l260KxIOOQBLxDmzkhmUBIkGWPcTTnmMDI2kZBXKw/b0JweSrQhEX+zPPG9xKcuawwexgcRUCWHuh8Xl5jKNcDDz6IM2fPYnz8Cvr718i5YXjbtWvXcffdd6Ojo0MUaAatURFmT/K5c+cwPXVTziv3gSnpk5OTsp21awekr5p9yplMVqC7ra0dkzen0NDQiLVr14YjoJStngWKrrNKSKZNeWpqStwGvJkSKckRFEfvWQnJt4JfuS6VuTm8RqOAuOVQfTs1uRK+K4F55fNyPOGqZbllPclhn7K4NJZGQNHFoUZAyYkSkKVd37YNJMN069UVc5LLRgxHLoSQfHoEbiytktpp1WZoVzgnOeZN4/71dQLJVfGSrFMmkHNzhGTT+kZ9rur3auI11wcHB0t38KOkV6UroCugK/Cpr4CG5E/9JaALoCugK/BxqMCLL75SZdjeo4btPGQY5n2+H2zzfcQ5fkZs1wJTVDxVCnakBEcgXAkeEShXgk0EyWrWq1KGlQJtCggVCnmMjV7CyMgljI2NYXp6KrTQGq5t2QuB718OgmDYsswLxXJpPPD8C5lc+lTB9ocfGhyc/UWB8e3O3aZHv1Bddt2uqemFfi8wOgMTHYZtb/T8oN/zvTbpVQZQX1eLhx94EOv716Clvh4mIVZWKtnFEvJlGL7MSZ66cQM7XnsFr7/yE+ljZnoz4ZZqLqXDcgi3tE+z7gTd+jDEizUkhEZp1lR2o0Rrgi/BmK9xxrKqd0Es0amUsmtH4MybFtHIKKrOTc3N2P7ww5JszeXvvfd+Ad7h4Ys4e/Ycenp6BNS5LSrbLa2t6O/vl/5kJnNbptomoZpqNI+nvr5RQt64vzXVtejo7BS1efjSZTQ1NWPz5i0S+qbC5PzFa4/3ILiftsOZv6bY8An6/KKaHN28oXrNR6WSfKvrVJ1bZX+OflZQq1h5meAsNulosfDn2z0XPR/NcI7U67DXOMyPV1tnaNd7LNdhP3JouVaQHI4dC1S4FoHWsU0kkzE0NdRj7erVqKqtRSydQ9mI4+2zl7HnxBD2nx0VSPblBlXYaxzarRPBLB7YWI/BrjQyzgKU8z+EZPDzbn69rqrld1K+P7V169byx+HvmN5HXQFdAV2Bj0sFNCR/XM6U3k9dAV0BXQEAP3j5zfXlUumJsh98OfCDHsCqMWAmBeaoFFeoxYoBlIIcBXxVKm1LwV8RsFSyiEqypo2bQDc9fRNnTr2L69cn/NnZmfLCwsKMAcyatjUVc+zrlmUfNoBDjmnsL5dnJ77//e9/ZHokn3nmt+Lz3lzjTa/w7NTs7MPFYmGTadu1RuBX1dXUJrc/8AAG+vrRVFcPK+wp5dgnmUltELg8geRiIY9Xf/IyfvTD76Mqlcbs9DTy+QXUNzVKlfOFvIAqlVmCLu3otbW1ovwSdKkkE3Aj5ZgjoQjDXJ5qKm9U8DWeI0ItgZXBXYRLngPCJs8l4Zjr5vO1dXXYuHEjrk1MyPPPPvucvJdW6T179qK5uVlOKtVlqs+0ZjPsi+/nNZHLZgSAo3nb7GWmrZr9z0zIzmSrxK7N95wfGpYAr4ce2o7mllaBYd9TN2Uil0LZ9WS/xGYe+LJN7nfUQ82bL4Tkyh7klR/sZf3EFeqxAuRQSVYO7cXHbS3ale+pmM28bBtRknXkohALdYjnoZLMDVXOd6aS7BGqJb2d10jYk8ybVEZAwwIcy0I6lUBzU4NAcra6Bk5K2a3fOjmEPSeHcfDCOMpOCoHM5oakVpu+ASfwkAjm8OCmRgx2pZC25uXmDYO7eP/KMNhqYf1JfW37/+BOTs4+9thj7x94p/966groCugK6Ar8XBXQkPxzlUsvrCugK6Ar8MutwEsvvRQvxGIZd96sN4D/IgjwRd9Hv2oHNmGZTHFW6buRRTcCZEl0DoO9eBRLPchROraagSzjpcK5v1QfqTqOjY1g5PJFjjwqBPDHLdPcZRrmLhjGUbjlK14SeaeYLYw224VDra0efkGW6r9h9Y1HH33BmsJwpoCpatiJ7oRjfmFhLv9kNp0evGfLFoHk1sZGxGjFZo+skAhnRCtI5pfvunjlJy/je9/9TwCDtAqcQe2juq5O7Nalckngk8otH4TDyNrLuhNi2Y9MaOaDEEz4pZJMYObPhGj2BVOR5XsbGxvknHFdrsuRUGkBacIsYZjbzVVVCWw3NjbiS1/6NVn+4sVL2LVrtwR3VVdXiyp8/PhxFEsl2R7fT0Du7OzAwMCArP/atWsC+X19q2WM1MmTJ1EochxUWUaBXb16TULCnnzySawbGEQmkwsD35auK9tRSd1i43YcOSYeGyFZJVkrSP5Zj0UYXmaxrgjpWnJe3xaUbwXCEWivfC16Xj436hfVbyz9v5U2a1+5NNhiECrPcoNApXaFY9DAGcaIOTYy6aRA8pq+PqSrqmEnMyghjj3HzmLf6Us4OjKJghlXqesCyQGswITtuzInefumJqzvSStIDlXkCJIN0/z3NY3d/3Ti3XfzX/nKV1bcNvhZFdav6wroCugK6Aq8XwU0JOvrQ1dAV0BX4GNWAQZ67dy505qYD+5C2djgB0Fn4LuPwTDXW4ZVT4lQZgWLJ3Xp4JSmrFRjPuS7/F8UVMR5xpzBGsDzXbHjEpyuXr0yO37lynh+fu5IoZA/7QfeuUQ8fslOJC6mrdqr3/zmH1I1fm/a0kewrl/+8petiXJbNu9NrfU9997G2rpHBtaufbqrtT3ZUFOHhGOLBXlR8WSrsQrHhl8uY8+bu/HqKz9BYXZW7NfzC3NIplOwHTViilBISI7AVgWfqXAqwiNVVtqxo5sUVGGpNkfBXQRYwi/XE/U0s7RUZGMxpUITtKn88kGothxHlmWo15o1a+U5wvrFi5fx0EMPSU8xgZzBXZFFm8FrC/NzMmu7rrZWgr7YX839veuuu5BOZwSSmQyeSCTl690TJ8VmvXnzZmy79z7kclXwPfbeOrIvSh1W45AiTzRhn/vC3uTopgwV2ajP+taXzXKL9a2Aluy8Uj1+v99v1au8tLxSjqMbSyEjCyTzZklkt5bXQ+u1KMlyM0o+SaqPWV735Prh/Om4Y6Mql0FLcyNW9/YilcvBSmRRRAyvHTiOA+dGcfraLPJwmKPOrmTpZ7YDS5TkuD+N7ZubsL47g5Q5R4O19CNzOyYY2Gd/rbpn3X/70+7u0gvsCdAPXQFdAV0BXYE7VgENyXeslHpFugK6AroCH34FXnzxxRiQqfKBXwsMc7sJqzswjWYYRq1pGGkYRDzxYKt/xIdDmrinVIypLitlj7ZRQrIflIulhUJ+YW5+YX7m+vXr01cnro5PXLt6NmY7b8Qs8/Bf/MUfX/zwj/TOb/Hv/9YL7Q31tY9UZ3O/01hd21udzWWSMaZJE0eU0u4Z7Lk1YDkGAtfDsSOHsW/vHkxNXsfo5cu0n8OJO7AcCRwXwI2UZIIpVdzITs0bDhHYVqaMM0yLEEwFme/l98imzPcS2Pmcmm+dEsiOrNuEVhInl+dpZs9wNHf56tUJbNq0adFyzURr2q0ZvEUAHh8bxfzsLJKJBGbYN1zIC4DzdSrWFy9eRH1DI1pb29Hc3ILdb+6RudmrV6/GPffdL5BMVdNx4ovQzx5lbp81JCDzOLlvdCSwNtHs7EhVluC3ijFlAqi3U48rmpBl7FjlDaDK11akY98OkFfCt1KRVXK0QHMEyQRlCeuK+vV5E0l1rd8KkunSd2wLiVgMNdU5tLY0YVV3N5LZHMxEBgXE8MM3DuLQhXEMT5exAFu2xRFrvPJsWIjDRyKYwUObGrG+O42UMacGTYWQTIw2YH31alXTb//jLVtcw+Ar+qEroCugK6ArcKcqoCH5TlVSr0dXQFdAV+CXUwHjhRdeMAYGBuJzyGQSrlfnG+bfNy3zcdMw1puWmTZN0xIoERghACiVOZpR67ollYbtuX6pVHSnbtw4NzU1dWx6avqgadn7Fkr54ekrQ1Nzc83lTOaK+61vfesTYe1kcni8cXW3aZj/sCad+2ImkbwrnUhKbXgDgbA3X5in0Rq2bcp4qwvnz+LY4cMYHxnBhXNnZSRWJpdh7ZAvFEQ1JWBSISYcsieY4MvfCclcL18nMEY9yYTfyI5NpZhgGfUkq6RsU5TiGzduynmKZi8TaPkz07qpPNfXN+Dpp5+WfuIzZ87gtdd2iPLMEVNReBf7jwfXr5cRUALI8Rh6e3txYWgIJ0+fEoVa1OkwnXvDxrvEfk0r9xu73xRIv/vurehbvVpUZdO0wHFMDBTjMXDbkaVfjAphgBmhXo0MU/lSKlyON2WW5idHH58PAsnRoOYPoh4LeK/oR64E58rXFRgvQbKaJa4gmT9K/7HYrAHmdRGsZZhYqCTL8XCsmm0KJDfU16KtpQk93d1IpDMKko0EvvXyG3h76ArG8ybyYYuEJGP7AWKmjYQZIIVZPLixAQOdKYHkyNQtydZGrGwE+P++8Phzv/3L+bOjt6oroCugK/DJroCG5E/2+dVHpyugK/ApqsCLL75oAe0x151YDTveahpGHUykEfg9gY91MNEEGGyYpTxp+sCC53mTpWLhkmVa5w3Tulryyvkb1ydmpm/euDF5c3LCc/xrMyNVc9/61gufyBEzf/CNb6StfKK3JpX5n+Ox2JdSiaQR2dBJPqIk2wZsh8poGZeGh3H6xAkMnzuLoQvnMTl5HZlsWsCJdmX29Aq4GoZYnAnEhE5CIcE36ikmIPP1SCEmBBOOCbOEZj5PC3Z9fZ38TuCenp4ReKWSzPfzQZBPh2FfLS2teP755wVYGdz14x+/jL6+PlmGwV384rzj7u5uAdZkPI762hoJ5hq+OCyJ2NzHqppq2f6FCxcQTyTR2NgkwV3nLgyhrr4Bd2++W2YlV9eo2cmWRbt11Ne+FHAVpVdzVBiPhbXh+vmoVJKjNPZF4BVRVMHoIjgvji5T1mg1yHj5h7sShCtf+SCAHIGymnsc2q/DCG1JuA4hWRRmOi4kyEuBsrJbRz3JnsxIZmhXIu6gqakB7W3N6G5vRyydhRHPYD6I4T/84HW8PXwVE66DkhlTPclU1X0PjmEjaQFV1gLuX1+PtR1xJDErqdkCyDJN2VkAjK9+/vFf+e8/RX/i9KHqCugK6Ap8aBXQkPyhlVpvSFdAV0BX4MOtAHuXv/71r8c9r6rPilnrLdNvCwyTs3viBgIzCPy5YsmbWJibGQpc4/T0NK688MJvFD7cvfzlb411+saf/ehfWrb9G8l4os3mgFv2ERNabM5VVmIhbelXxsZw9tQpHD54AJcvXsTszBRS6RQs2xR7MeGVkMwHf2YPcuWoLY5bogU7UpEJXFyeSitBmeqwzJoOe3kbGuoFcgmtc3PzAsyEZCq+XMaybXk/FU1aop9++hnU1NTIOKdXX30d99xzjyxP4KW6zH3hDGTCanUui+bGRrS1tUk4G7/4entnh4yzYg/z3PyC9CNzHvP41Wuob2jAxg0b0d3dC0J5bW0dbCcuo6CosnLfIyt5BMPcd46AYl8yFW/Vu8xxZZ6oyZX1UVeDRM+tAGT+qmBVHv7yf76sVIYr4fr9+5GXVOaoE1opxaIpLwvuWma3DlVklesVQjJ3iUpyaLfmjOS21ma0t7Wio7UFTjINz0ljpmzhz3/wGo5cuo4bfhxlKw5wjBuPmSO0DBNp20BNvIT7BmrR3+YgiRlJtjYZ3sX/bzgzBsyvfv7xZ3/3l/8J0nugK6AroCvwyauAhuRP3jnVR6QroCugK3C7CtAUGnFIqH6FVPIpr9nX/vi7X4zFnF9PxBJfSiQSNucEG7bF4U8olApYKCwIwDKsi0ryS9/7a4yNjMAtF5FIxBGLO9LfTXClGkzQisZBsbQRQNP6zNnJ0Sxkfic4R3ZkQjABlmDJdeRy2UV79ezsXNiXrKBalFrTxGw4Sopw/OCD20X1JYTv3r0H27dvF6s0AfXgwYOiSCeSSYyMjMA2DYFkBnVxeSZec3/WDQ7InOTDhw9LcBcBmMozR0BxJvSaNWswOLBBQsLa2tol2YzJ29zfKMRLUDcEWvYhMwSO648Uc/U6oVdB8jIV+GcqyVRUaWquGAl1m57kD9qPHC0XKclRf/KydOuVduswRZ4hXpJNLaOOfQnuitkWUqk4Ojra0NHWitamRljxFIpGDBPzPl788Rs4PnoDN5FE2U7CMA1YvAlQLsGm/cMx0ZjysG1dNfpbHSSCaRi0Y4uSbAWmad8wDftrzz/6zD//lH909eHrCugK6Ar8QiqgIfkXUla9Ul0BXQFdAV2Bj1MF/u2fvtiWtXLP2471b2wnFmdiNAEUjgHXd2W8UzKVhFsq4drYmMxLPnXiBK5fuyohTezrLpc5LqkkSjFt0dE4KBW+FQio8kH7dRRqxdfYt0w7cpRmrZTXBQHhdDolEMnnCKtRjzGDsKKk7FKoOnMbdXUNAt3lsovR0TE88sgj6OjokPcTemn37uruxunTpzE3MyMWXirN3DcCNPd9/caNcqwnTpxATW0dqqqqZZ/fOnBQxkFRTY7FEtiyZaso1YbpKAs0NU7TlK+o3z1SlWlVJyTzuHjsESRHvfHLrdKBGr/1HvAlVMs7uSUV3n4LOH6/51Zar1eCduX4NNGSwx7k99itpSc5nJPshTOSQ8s0x6clYg4ymSS6uzrR0d6Chro6wIpjuhjg4uQ8frjrIE5fm8O0kULZjqs+bmZcex5zq5GxTTRmfGxbW4W+Zlsg2eQNBTlyQnLsugHza5977Nl/8XH6nOl91RXQFdAV+LhUQEPyx+VM6f3UFdAV0BXQFfiFVYCW6z//yx/dawTm/+Y48Y2WbTfQag3LhG8o+63j2NI3OjM9hf179uLQgbcwdP6czJT2vTLYexv1IRMUCb1Mro56lAmJhKEofZrgSpgmmBJQCZRcng8C9sTENQnd4kPBpSfrIuhSpSbcMjyLluvIrp3JMKirSlKkx8evYuPGjbJObot26vb2dqxdtw6nTp7E7OyMjPvi+Kor4+OSQM31025tOw4uX76M7p5edHR0yjreeGO3rIdQzznBA4PrcdemTXDshNxQUCnVamay6jleTEwXxZjHT8VaqeTLBx0vA9vbpltX5MXR4rwi3fpWcPweCA6heqU9WyBY+pGVwl2pJCvFm6/RIq7Cuha/h5ZsGa8mbcmBXCepRBy5XBq9PV3oaGtBXXUVPMPB1ZkiTlyexOtvn8DQjQLmzDRKFseEUYimUuzDCYCMbaApG2DrmiqsarER96dgyugngWTfMpwrMOx/9/nHnnnhF/ah0CvWFdAV0BX4FFdAQ/Kn+OTrQ9cV0BXQFdAVWKrAV7/6zRYrlngonan+bduOPWDHbFOCmUwDpk0Q5kgjF/n5OZx69yR273oD7x4/gnjMkS/22E5PTYmSGiVU0+pMmzYfszMzYleOepIJuoRfAhgVaJlh3NQkqi17dwnJBFKCNJVmBndxvVEIGIGWEM3grsnJSVF5u7q6JYiLKdPHjx1HbV2dsn5PTyOby0mQ1+rVfRLsxQct2p3tbRi6cEESr2+GanexXBJ1eXD9Bqxe3S/7tXfvPgnqInhXVdVKP3JVbQ2SiQxMi43bfCg45oP7rUY+qf7iCJJpveZx3FpFfr8RUEtgzQCryklP7+1JDgO+ZMsR/EaBYO9VoCvfr+Ylh6AcWsJVn7JovSrZ2pPQ64qAMbVuSSmPOUilEqipyqKvtxvtrc2oyaZRhoOLE7N468wI9p+6hJGZMhbMJMqmw7hvWARlzkcOAmTsAE05A1vWVKO32UZc7Na+6kuG6dtG/KIRWH/8uSee/Vf6M6wroCugK6ArcOcroCH5ztdUr1FXQFdAV0BX4GNYgT/6oz+KJ5P11cls1f9kmfYXbCfeGosnZMQSleRSuQiOoy0U8jj8ztvYvWsXTp86gapMBobhwy2XUMjnxRKt7NU3BXzZr0oo5HdaoQmmBNr5+QWU3DKy2Qxm52YFmO2YLe/1XE/s2+2tbbIOKrD5fGGxJ5kAS7AWZToeFyXaMi10dnYLlBOyr1y5ggfuf0BAmj+fv3BeJWhns7Iu2qa7u7rEjn3p0iXpUybY1tXXyrppybbtmGyTz1+9cg0dnV245957kUqmxYpd11CPquo6GIbqEXacmICxguClFGs+R3WcNwZmZ6eX26SpHNNhHV4zMqs4lIlVknUUqbW4wLL3C6ouKsQKpCNbdsjIsu5IKVabU8pw9N7Ihr1kx5buZPjsSvc9sVZ7gQ0PFvVe+J6BQIYlCzYj8Gkh9xFLxGE5loS5NTU2oLerA80Ndcg4JhDL4MTIDfzwrRM4NzGHybyPQuAgsBOAqW4yWIELu1xA1nbR1ZTExlVV6GxyEDfmYQSuKM2Gb/gJK3XGMZw/eebRp/7gY/hR07usK6AroCvwka+AhuSP/CnSO6groCugK6Ar8GFW4M/+w/d/zbZiv+448V+1Y3GxEjO5mbOQTctAuVzEqdMnseP11wSWEw57cj0BpcD3BIJpn71584bApUCy50svbjyeQCqVlvUxQZozkBubGjE1PSUBXBw1xRRtQi7t2jVV1YiF4Mk+Y1qtGQzGdGuCqKzfMERpJog21Dct9gPT1vzUU09JMjUhmT3GEgZWVYUrV66KTbuquhoN9Q2YFlV7XiC+q6tTVHGmW8fjSYFk7i9HRKWSKXT39IiK3NTcgtb2DnR19whMC+RZ9jLwjGzXPCYez8zMtNw8iCBa9R4TNMWovfje6Hwv71VWz97quSVQjqzRy+dDEeHV+yIFWNh7UY2OrOFqPSpQDAZHPXlwfV8gucxorcDmFG34nonACxB4HkzCK3yYVgDTseAkHOSqcuhob5dU6/rqHFKmgbKVxDtDV/FXu49gfN7HbNlAObBgWAkEpi1+bRsuHHcBVU4ZvS1prOuuQluDjbiVhxGUYfCc+/CSdvpIzIx//amHP/N/f5ifDb0tXQFdAV2BT0sFNCR/Ws60Pk5dAV0BXQFdgQ9UgT/90+/U5XL1XzEt8/+hgZYip8Aew5UsNbro2vVr+PGPf4g3du5AucipWb6M/rEMqsU5Sbqem5sJ5x7H+LLYjRm+xbnCBFo+4okEWttaMDM7I3OWq9i76rmYn5+TucaWYcGxHbFgE5IJyFSGaa+mYkyo5brYbzwzM4tMOrsYjMX3PPbYY5JuzZ7l0dFRAWbOSd6/fz9GxsaQzxfFQk0otGwLtbW1WL16lYD2kSNH0NPTi4aGRoHxXW+8KdshNLe0tqKtoxO9q/qwefMWBf4hdEbgTvBUfcqB7ONKSFYgGgZ0VSrJPyOMi3VbhOxlZ1QB93ut1yp4OoJkiFVb6dWLP4udWh0AE63VvjHbnCqygmSiMNVkHzYCz0LgceKTC9MvISaztE24QRmpdBL1DfXo7e1BY309qtJpJEwLU8UAb50dw3fePIrrZRNF30JgEI4d+LRcGxbipoeEn0d1nJCcwurOLFrqbMTtAgx/EZLdlJnc4xjxbzz12FN//IEuar2QroCugK6ArsDPVQENyT9XufTCugK6AroCugKf9Ars2LHDnp42f9U0ra95QZAKYNgSRiWqrSCf2KRf+cmPsXPH6ygX82B6c6mYx9zcLOLxGDtzUSzkpZc3l83BMm1Rf2OxODKZnNiO+VUsFQWqSuWy9LK2trXCcSx5jRbotpY22JYjvxN0GfpFUKY1m9/Z30wYJjQXCkU0NTZLMBbt2FSP2YPMkVMKsssCyKtXrxYAXigUQDs5IXlo6IIEdfHR1tYqx0Ag3rx5s4x5op36zTf3CrCvWrUKs/PzsJ2YqMn33fcAMtmc2JdXqrwKktWMaarjPI6pKd4sUL3Kkg9NmBZgvXVatbx0m8CtymtRbXupb7kyyEtlahGMVeBX9POinbsSkj3apwnJoI4MLwjt1oRkxmuxN9kjKJPWuUYPlhnAsRmCBmSyKTQ2NkidampqkUykYMHG8MQ09p++jJcPncIc4nDNGEwzBi/gegnMBhJ2gGRQQE3cw6rWNPo6MmiutRCjkuwTyLkHRjlppF9KmMk//+yjT3zrk/551MenK6AroCvwy6iAhuRfRtX1NnUFdAV0BXQFPtIV+O53d24HjN8NTGsbYDRyZ2m7Vt2yPtiC+9Zb+7B/7x5cn7gqgEy7Mi3WhF4qknMz0wKyTKG2TVv6fJk+XV1dIz3GU9Mz0kvMMU+cw+xxZnJ1TiCZQEsLdXtru/Qa37w5JT29HPtE4CUw82eun1+ET6Zft7e1i1rNpOrLly8J4EY90tx+a2srenp6cO3aNcQTSdTU1cnr7D8eGhoSlbi6ukqg/+LFi9Kv3NbWhtraehw5fESgb9OmzZhbWEC+UEQ8kcKDDz6EdDrDAsmc5KgnOUq5lor5vhw/7daskYzAokU9DPVShV2ySK9Mqr5dcnV0EVX2Et8KqpeWi2zWkkcdWq6Vmr1ox/b8RaVaepJDNZmJ3tFXQBWYo584t9gMYBo+bMtHOu2gtiaHpqZ6dHZ2IZ3NwYmlATOJQ6eGsP/URRw4P4qilYBvJWCacXiBAZfrhoGERUjOoy7po68ti76ONBprTMTMAuCXpSfZCoxy0kx9Kx7E/uNTTzz1/Y/0B0nvnK6AroCuwMe0AhqSP6YnTu+2roCugK6ArsAvrgIvvvhyDyzrM7FY4rcMw1wvTtxwrBFhyrQNXLhwDseOHsa7x45gYWEOhfyCwGlNTbXYrycnJkR5Vv22ptiZc9kqsUgTaOfm1cxg9jBPz05LeBft3ColWaVDN9Q1CiQTkAmfVJIJslSJo98JuQRqgmhrCNVcfnx8XACxpDGiAAAgAElEQVSX7yFE0+7MbVPdpqpbVVOD5pZWsWMPDw/L8nw9k+GIqWm888478l4q0Rwdde7cBbFeb950t4SFTc/OgdlV27c/LHZrQjJVaR4T960Sklkzgn8EyQRm2tYjJXlZcNf7jGmqhOKVKrIK7FKBYREoR3Ad9UZHfcjq+ZWQrPqVWccImlVXMu3W7DmnJZvLEPotIOCsZkPOk2n6oiRX5eJobqxFS0sjmpqa4STSCOw0XDODV/YewqEzFzE0OYeylQDspEAyAZlf3KOY6SEV5FGfCrCmswa9bQk0VBtwjAiS2RFtlJJW6htxI/niU48++cov7lOg16wroCugK/DprYCG5E/vuddHriugK6AroCtwmwq89NJL8VLJajSd7NcBPM7FJMeY/arMNzYNzMxM4czpk/jOt7+F+fkZ6U+lMkxINk1gZmoKyWRCwqwIVhJYFUCUYAZgsceYNmYC6Oz8rPQkZ3NUhacxPT0lajMhmcFdCip9sVfza2xsTECO6+KD/c4EXwItw72oJt+YvCkAHI2UIlxHyjZVY+4LleTBwUF5Py3afC+Du2iPZnAX+585cor7cunSZbGK9/X1o629HS77q20Hjz32BHJV1XIspmnJfnBfqXRHdmsCrFLHZ3DjxqQsw21QTeYjsluvhOBKm/UHUZN5lt7bk6xuU7w3wboSkhUgqwAvpSrTDE6MZ08y081BqCdACyQrQJZuZ9NCIs7ZyBZSCaC7sxWdHa3IVdfAcNLIBzFM5i38cOdeHB8ew5QLlAyOfUrAtOIIDGXjZhFswxVIbkoDg6sa0dkUQ23Gh23kgYBKcgA7MIsJO/lvk1bmrz778ONv6g+xroCugK6ArsCdr4CG5DtfU71GXQFdAV0BXYGPeQWCIDB+8IMfJH2j+t8EMJ4zYLTI6B/VxCpzk8ulIsbHR7Hrpztx8eIFXB0fk7Ct6homUtso5OclXEvs1rYtPb6Er0QiqezHxbKAJecai9068CQ4i+nZhEn2MGeSGQFPAibVWarOXIavcZ1cNx/8nX3KhFoquRwxVSyUBMA5T5mQze+0T3N7R48elb5iw7RkPbRvc/1UngcHB0TJPnDgALq6usSOTRX60KF3ZD/q6xoE7KgcNzQ24Stf+XXU1NaGIBr+s0IJ4ssgmevnDYDJyesCybR0E5IFpD+g3fr9QFm9Fs1CDgPBFhF8OSTz6UpVWQGyGg3FdmSCskByCMsCyZ5KLxdQporMPG4ZfUUFPYZsJoFc2kJ3ZxtaW1uQymZhxHO4Nuvi7bNj2HfsLC5dn0bJdFAKLASmIz3JMG0EpupJtoISUlhAc9bCXf0taKuzUZ12YSOCZB92YBXjdvL/TDqZ7zy1/fFDH/OPmt59XQFdAV2Bj2QFNCR/JE+L3ildAV0BXQFdgV92Bb761a86jc3r/kvDNL4MGI8pu7XaK87CpV14fnYGly4O4eiRwzh27AjOnD6NXFUWjmNLnzKV2WwmI4BKSGbPLp+jPZqzisletDgXSgUYpoH6hjqxOHMW85Ur40gnMzIaiQo1wZLrIQgTiAnIBFhCLuGcFmuui9bqubl5lIoRJKcEkrn82rVrsW7dOhw7dgwL+YJAIN/LHmXOZWYP85o1/TKaists2rRJwJqW4ldeeU0UZfYlT964iVLZFbv2b/7mf4W6urrwBoLqSyb4RpZr1oscXAnJPJ5KSK5Ukm/Xj3yr1OroGrk9IEfwSxBf6juOZimrsDH2IEfLyehjUYuVisxsrkhJdhdBmWAsyjkD3UwLqWQcVVUpNNRm0dbaLOnWsWQGfiyDc1em8cNdb+PixAymCx48K46yRLtZMEwHBp0GBGVCsl9ECnm05CxsXtuO1loTVcmyQHIQKcmGVUhY6d9PWfHvfuaRzxz7ZX9O9PZ1BXQFdAU+iRXQkPxJPKv6mHQFdAV0BXQF/tYVeOGFF8zN9322N3Dd30CAf067dRQtZdkxgWS3XJR06xMnjuPgwQPYv28vnLgj1uvZmWlU5XLI5bJIJZMCmGpsU7VA8vz8gqi9BDwqyREkE4IJrOPjY+ju7JFEafY6E2YJypGFmaoy4ZTQTQCn2sv0ai5D+/TIyIgEhTm2DY+0B8jra9askTTsdDYrSjAt2MeOHZU5yoRz7iMfVJcff/xxScOmVfu1116H48QwOLhewHB0bByFYhF/5+/8PTkmbsG244s9vUs9yUuQTIWcSjIhv+yqvmTauSuV5FtZrG+nIFc+X9mTvBKoZRJzNCc5TOHmMS6H5BCiqSQHgBsoSFYWbA8IXLFck6J544KWe8syEHdiSCbjqK7KoKujBbV1tUjSph5LYbps4NiFcfynV/YijzjKZkyAuMwbLoRk2Gw+R8BQOPah+1SSCck27l7XgbZFSF5QtQpoybYKSSvxL5N28q8/88hnTv6tL3S9Al0BXQFdAV2B91RAQ7K+KHQFdAV0BXQFdAVuU4GXXz6SLrmz/zAAft8N/CxbQqkgEhLFnuu78P0yLg0P45133sarr/4EiURcIHlyckKSqwlTvuvKFnK5Kukppm15YSEPt+yJMnxz6ibmC/OyfKTCEnq7OjoRj8UFsAmtVHSpCBOauVwU5EUVma/19vaKYqvSrS9LSBeV3fm5BVGjqURTbSb4dXR1YXX/Glnm8OF3cObMaXmN6jTXd+rUKZmrzNcJ48ePnxCr9v33PwDDsDB08SKmZ2bxhS/8qvRCsya0KYcdxosVVbCslORlkFwuid1aQbKaTxw9ltKqo/nGt0++rjx10Qio5VAtY6rlsWirXgTmpfnJAsOyH0uQzF2KepSDEJINwiqB1gQc20I6SUU/jdqaarS3tyJXW4dYOoOyFcepS1dx+Mwl7D9+HkUjDpczkQ0LPo/ZYM825ySb8E3O4VaQnDYKaM3Z2LKuA621FnKJMiwsyLVmwoBjWnnHiP9eykl876lHnhrSH15dAV0BXQFdgTtfAQ3Jd76meo26AroCugK6Ap+gCnzvpd3PGIb533m+v8UPghoJgSKuCLexi9XDjckJHD1yBN/5zl8hlUqI6sfnqPKyj3WB/b8GJAWayq0aieRKcjXHMk1MTmBmdgbpDAO9yqIG86uxrkFAmNZpPp/N5USdHhkdEQs1AZMQSqjld/YU8zn+zgTszs5OxOMJzM7MyQxn1yPgKdt4a1s7evv6pG/57NkzuHbtqijNhGIC+a5du2TbhGbC/fnzF+S1rVu3IZ3JYmz8Cubm5wWS6+obZLvlsoJe3khYSpYOATUIFnuSuX9Ukgm1qidZGoIVyC7aotUTt7NZL1eR1ZlYtFRL0vUSWEf8zadop15SlQnESzZslWytINkL06wl0TpUk3kujcCFI4BsIuFYyGVSAsh1DfWoa2xCuroWiKcxUwb2HD6JI2eGMTI5hxJsuIYtkBwYtFrb8iWQLNOkGMrlSk8yIfne9T1orjaQjZdgBgtC+OyAtgwrHzdj/zRrZH/wxBNPjH6CPmr6UHQFdAV0BT4yFdCQ/JE5FXpHdAV0BXQFdAU+ihX43vd+2mNY5qOwrd/1vGANk6MDUk30MHwUiwXpSf6Tf//vkErFBYhnZ6ZEYZX+5EJhMRyLEEmV2LZjqMpVCchev3Ed+UIeLa3NAmRMmuZYpkQsDsuwBdyYUs310WY9OnZZepEJ4Vzf6OioWKypFFNp5jqoPjN4i8sQqGlxptpM6/TEtUmUXBeJZEp6jvP5BQF+KtGrVv3/7d15sFzneef352y99+27Ahc7QGwEF1AUoY0iTUGiRZOSopnYpGM79rgclxyXK8rY47KnJpUa+J84k0k521SNrUqVnanJUlCckUxbi2WJ1EimZIsSKYkLSBA7cBfc/d7e+yyZ5zmngWua8sg2wG4S36vqulvfPqc/p1nCr5/3fZ79dt8vf/nLcscdd1ioX1palu9+97vWEExHGx08dLt0ul0LeD/5kz9l3a01YGqFWT/S6rFGuuyNhETHWmlH8HVZWJi3EK97krU9lv6d7e19gw7Urw/CfXL9mzf60GZbrw/Vf7UqnQbg9GdpNrdgbB2t++OfspCcheX0fon0dH5yFNqy61LgSDHvS6UQSK1alOmtUzK5dVry1THxy2NWNb680pSvfPPb8vLZyxI5gfQcTyINyLoH2bpZpyFZ52+nL6dYcm4s+agh20c8eeDewzJZjaTkt8VLmuI6iS23dmKnlfcKn6wFtT8+fvz43DD+N8M5IYAAAm91AULyW/0Kcv4IIIAAAjdV4Mknny3FfvOAI+7vxom8S6cb9UNyfylxL+zJ+fNn5PN/8qQ13FpZXpKNjVUZHa1JbaQqxULBmmNpQO033trYqFuHaw2xYRxKkAtsObPOStaQqvuMJ8YmxHXcrBJct7/XPcOtdsMqvNrpWn+mI6F0n7NWejUQ69camqenpy006890ubNVhasjFqp1v62GZD2+3lf3I+vfa1DW4P3iiy9a4y6tdGuQfPrpr9rSYw3eWjHWOcn69z/90z9je5s9L7BxV3rfNMRu/idGWtXV5dYLC1ctwPdDsgbQtCqfReofUEnefJF/UEjWJctvFJL7908D8vWQfG3cU3/sk+5D1jCszyGrOlunayt064irdJl1wRcp5V2plnKyfWrMGnWNjE+KUxwVKdRkoRnZEuvvnz4nc0urWnaWni7j1mDsF2w/so6O0iXqunbbIr+T2JzkQliXHSO+vP+dh2SyEqchWVrXQrIbu03fCX55x9iOP3nPe96zdFNf/Dw4AgggcIsKEJJv0QvP00YAAQQQ+OEFTn7hmfFCFP6LRJwPx4mzWxs+pSEw228bh7K8vCgvv/SCvPrKKblw4ZzMz81Y4M3nAinkcrK+sWFLpXWfr1ZSV1ZWpdlI9wl3e10buatVYk/HS9lM4Q3ZtWOXBJ4vq6saLhcsvOr9642NtAnYyIj4gW97kDXY6XJpDdgaemdnZ21Oslac9XgaHjWg655oDeCu50uprJ24c7bUWscz6e/1b/Q4+vf33HNU9u3bZ/ORv/KVr0ixWJKjR4/Kip7P4qI9xk/8xOMyMal/44mrXZqzkHs9JF9PwHqMNwrJNi7qDZZWv1ElOV36vKmSvOlfMv0jvX5P8/V9xZsryVn4tRCc7onWSrQ+tr6hYOHYbunSa8cLxPc8yWkVOXAsII/XSrJzelJqo6OSr9QkKY7LateTM3Or8tS3vi+zy2vS7HTFDVwJNYjr2Ce/JLpwWgPy9ZCsZ66V5EhKcVN21Hy5/96DMlmOpeh3xEs2heTEbQZe7hdHg9HPHz9+fPWHfxVzTwQQQACBH1aAkPzDSnE/BBBAAIFbVkCryU6u+Z/EkfMzSSwfjRPPWjanVUndxxpLFOte4racPXtGXjn1krz4wvdkeWXJuly3mg3b37t1yxa7aWhttzviOp6F0rmrc7K4tGjLoV1P9/PGFpQP3LZfSoWyjXTSIJx2x67JuXPnbB6yLuXWVc36tYZn7UStIU9Dsi7X1sq0fmg3a308vY9WjvX4+UJRKtURW06tAVwfX6vOulRcn4cu+T506JCF5KmprfIXf/EtqyofP37cqsaXr8xYNfnDH35ESuWKhGG6n1dDuQbm13ee1vPoL7feXEm2Zdrp2w2bAnb6UvublltfqxhvDsmb9iFf39t8PRinYTnbY2yNujYtsbbfRdeOq179JdnaHdz1c9YELZ9zpVLwZXKsKtNbxmTr1KjkiyVxcmWJi5PyyuVl+c6pC/LNF09LS7O864rn6TxorRoHkriFbE/y9ZCs8VxDct6NpCwt2Tmak/e944CMlyIpui3xkrY4ttzaETfxmp7n/UIxKn7+scceW79l/6PkiSOAAAI3UYCQfBNxeWgEEEAAgbeHwMmTJ7386PatTjf5ZJzIb2rjJa0ma6DUJddaedWgo6ObZmYuyauvvCzPP/dtubqgo5ma4mR7hHXvbSGftzCsASwX5K3Z1vLqstQbdavk6tJtbbKlwXZibFIKuXSPsQZhrTTr7bXXXrNjViplm+OrY5V0SbWGYg3C2vRLl3drZVmXY2to1u7W+tHfGxzk8raXWEP34uJiNgN5zLpzd7sda/ylVWcNzhpkFxaWZO/e2+TBBx+0pl9XFxatovzBD35IaqNjFgL1OWkVNg2w6T8x1KgfeLUhmO5JtpAc9WwftFWFNzXuen04/kHV5GsheNPjb/7b68uu9ShOtgw8rQ73O1n3Q/L1n+lS60givUWReNZPWt+0EAnyRSkU8zYTeaRSkKmJUdm6ZVxKhZx4uYKETl4WW6785Ytn5fnTl2S+3pWuGtgS7ciWojtuTiIJ0vFP9oaIb7+3kOykIXnE7crusYK89+h+GS32JO80xYuzkKxnk4bkf3Rg+sDn77nnnsbb478wngUCCCAwXAKE5OG6HpwNAggggMCQCiRJ4vzJF/785+JYfj1M5ICVBLPZyTrmSW9aAV5dXbKQ/PWvfVVWV5clDLs2MkiDqP6fru5P1mCoM5L173XfcKvTsrCro5b0sy5L1n3DE6MT4rm+NfrSv9FAq8FVl0L3xznp8uwrl69Yd+ypqUkLwXp/rQRrFVgrxxqQNzfu0uXWGhx1T7FWp/W+eh9tDFarVS1wX7hwwY6lIVu/X15etfM7ePCwTG2ZFtfzrMv1Qw99QCrVWhaK02Zd/cZY/ZnO/TC8trZ6bbl1FIXXGnf1l1v/rQKyNenKAvgbNey61i5bu5FfD8lp12oNw/3l1NnXVlmOJIxCC8j64L7j2U2ba5UrFalWKzIyUpFKOS+jo1WpjY6YT+QGstaK5aVzV+X5Vy/J2dkV6foanNOQ7HvanMwV0eXoTn5TSNbqctqZ23FiyTmhjAWR7JkoWnfrkXxX8tIQN2nZmw2uuImbeBu+6//cWH7si8ePH28P6X8unBYCCCDwlhYgJL+lLx8njwACCCDwZgp87kvffG+cJD/R6YQ/K+Ju0eG2oY4FsmqyI76n+4k7cvrVU/KnX/y8rK0vS9jTemJiIblSLsvE+LiF0uWlFWm12lY91vQc5AMLqfl8ThrNhly+fFm2T++wIb9aFdbgqx2utfmWft1v3KUhV2cia5V26/SU7WXWx9fvtUqtj5+OZ+pl45xGLAC3O2l36n5lWYOwhvCJiXFrqqVLunV5tf5MPy5dupIt6y7bXtq9+26Te995n7z//Q/a0u0w1PFPvoVGXW6tQbPf2ExDs36vIVn3P+ty780heXPjrv71/GsjnjYtpY5sifvfPDvZto2n056sGmx7jePY9gZf23N8rUlXko58ikPpRTr7OrLl3znXl5wfSM73ZXRs1EY9jY2PSqEYSL6Yl3yhIG6+KBudWC5dXZM/f/ZFuXh1Q9Y7iST5iiTatdtLxM9phV2XVPvi+kWJ9bPriutrl+t0/JNWknPSlcm8yL6pihy7c7eMBG3JJQ1xLCTrs/AiX3zdh/yzk8XJLx0/fjwdwM0HAggggMANFSAk31BOHgwBBBBA4O0s8KUvPVurh91jcRj/roijHa8taKYzerVamC6dvTo/I9/77nPy5S9/0SqnGo6bzYaM1mqyZWrKKrNrq+vSbKaNu9bW16QX9axSO1KrWojTYLx7xx7JBTnby9tvztWfg6x7ie3+IyO2nFqXae/evTOr+i5bcNZQreFKA6Ium9amYdoRW0OyLvXVPcn6eFpZ1hCvwbNYLIjnpWOqNCRrGNe/n5mZtSXDuty71e7J/gMH5b53vUvuOfoOKZZKVq0V3audfVg4tbXW6fJmfU6rqysyPz9nVW0NydrR2fYkb+pu/UYheXMjLv3960PyG73mNodkfTNDj68h2UY5afdq+5yelwZk/V2UhNljayvqWIpBXirFstSqIzJeq0qtptXksuRLBQmKeXGCvGjv6TOXF+SFVy/IS2dmpNlzJXRz0k1c8fQNg8AT8dOu2RaSg6JIoo27XNt/rk9eQ7L2uA6kI1MlV/ZPVeWdR7KQrJXkqGl7m13X7XniL2klOVwLv/LEE0+km6j5QAABBBC4oQKE5BvKyYMhgAACCLydBU6cOOHe8+4f3ec67r+Mo+T+JJGtIl5aCUzSvbWum0izVZerczPyhS/+iZw985q0W22p19evVZI1mNbrTel1exZadU/yRn3DgqyOgtJl2xok9+2+TYqFYtYNe8UCrQZfDdC6r1mXUuv3el/tcn3gwG0W+jRQX7x48VoVOJ1LHNr9a7URWV1ds6XSY+MT9phatdY90FqV1oq47q3WfcN6bvozDbvajbtQKFrQDiORg4cPWyX5tn0HpFgq2lzkOE6bmaVdv9NbGnBjO/7mkKzVWguI2X7kvzIw6g0acOmj9qvHGpI3f/8fC8nWoTrSpdR6S0NyOuqp3826X2UO08Dq6D5iR6qFsoxVa7JF34yoFKRSKti+5Fy5KOIH1phrZq0pL5y+JC+eviTL612J3bwkXk56cSxePi9u4EvsJjZyS2cje9q4SxtweWlITvcj6y8j8aUj02Vf9m8dkXsP78wqyU1x46Y4uqTf8Tuu412VRH7+8Ucff8rRbl58IIAAAgjccAFC8g0n5QERQAABBN7OAk8+9eykF7s/1et0n+iF0QO2qdT+3zQNymluiSTqdeU7z31LXn7pRTl39qzMzFyx8DVSrUrgB1ap1QqnNtdaWVuR1TVdRZtYkNOQqtXmPbv2WkhuNVsWlPsjnLQSrJVjP5tLrPuJc7lAbtu/z4KpLrnWxls601iXP2uVWKvN+vgaqnu90Jp2aUj2fU8uX76SjpzatdOCaH9PtFaR9f76oUvDy+WKTE1tkXyhJHfceZe84533ytTUtOTzuj3bFcu9WTjW0KzPt98BXJd7r6wsWyW51WqmFWQ37S79g6Le60c59UOy7inePO4pDczX1lanncfTGG0drK1SrAE51IZc6YgnrRzHUTr+Kf1ZaPOqdWyXvlFRKhakVh6RydqYbJ2ckFLek0LOFz/ni1coSDOKZX69KS9dmJeXz83KxbkVEa9ozbls77FOVs7lJPF9iXTfsQ5ZdgLxJGfn2l9unQ2eEseJxE86sq0ayIGtNbn30HapBB0Jkoa4cVu06ZvneC3XCWYTiX/hicee+Orb+b8znhsCCCAwSAFC8iD1OTYCCCCAwFtO4KmnEr8p35ps1dv/jSTOrziOdy3jaSiM454tndWv6xtrMnPlspw6dUq+8czXZW11VTzfk267I3EUWbjcvXu31Jt1aXfaUh2pWDVZq7jawbpSrljjLg2Suuxal2pPTE7I7MysjVoqlUtWtZ2dmbH9vpVqxUZN6f01hGvjLg25GoA1SOvf6NioK1dmpBeGtpd4cnJClpZW7P47d+6QcrlklekzZ87YcmutWOvv07FRBZmYmJJqdUTe+773y/sffFCKpbKNstLq6PUl1tle4Gy5tZ6PBv80JM9Ls6Vzm2PxrPq8aebxplfDDwrI1pm6H4GzmcwWxO1hbOH7tYBs04c1BGeV4zQk929pJTnJfhfFuhdZTQKp1vTNgEkZqdRkpFyVkXJZcq4rQeCJG+SkkyRyaWFRXjp7SV48PyfrXUdCyUu7m85T1tnTge9JTyvVriNOLi9RNhs5HY/l2HVV2zirJDtuKEHclu0jvhyc1pC8I52RrFXkqCOehmTXa/iufymK5Zd+8iM//u/fcv/xcMIIIIDAW0SAkPwWuVCcJgIIIIDA8AjoSKjCyK4fj+P4H0WRHI9FdKNpWjnVcqpWEbV6GGm36xU5f/6s/PGTfyQryyu2NFmrzPWNDRvVVK6UrSqsAWx6m1Zl8xZIdbn02Ni4BVsNsI16w8ZHaRDeWK9bI6mpyUmb3Xv5sjbuWrWl0Bp+m42GLanWGcy6XDoNgpHNRNYQfPbsOatYW+Mpz5X19Q07hv5eg7gGUZ2zrAE+lyvYYy2vrNiS6lptVHbt2i33v/8Befd73iuuH1hAtcApGuS0w3Xa6dv2JGuotdDekuXlJZm/elW6Ha2i6x5uxzpN2z9Gru1fTq+zheSsOHx9nFM2vmlT5VgDc1pFToN5+n16TA3I6ZLqtHJsDbvCKF1uHYa2BNwq2Y52oHYlyHlSrZVkdKwq4xNjUixWpVAoSz4oWLMyXWZeb/dkdmlFzs/My9mZOVnY6ErPyYloN+vYEccNbO+2Vfn1tLSirkZaNtevbdl0NiNZZydb22p9vUQSxA3ZMxbI4e1VuXPfFsl5obhJV9wk1KFR4rvues7LnfOc5Fc+/uGP//nw/BfBmSCAAAJvLwFC8tvrevJsEEAAAQTeJIGvfe17t9U77Ydbnd4/i5J4e5JIYI27dH2vxkXryaTjmFo2G/izn/mMLC8tWqMuDYiLi1dtH7A2ydJu0rmcL1unp+17rbpq9XfHjp22XHp1bU3m5+Yt7ObyOWk2WjI2PmYhWJdjz83PSafTlttuu80C9uLCojXasjnH2rwrM9Hva6OjcuniRfF8X4rlkrTaLdvDrH+n4W7L5JQtBdYxU7t377XgrGF+bn7BAqcG93vueYfcd+xdcvjIHVYV1eXKVkV2dYm1zhbWwKrhtx+SI2k06zbPWfdTR2HPQq16WUje9K+RzRXkWKvTm/Yi93+ny6f/yvgnC+VpsLYwbLesSpwFYp19rG9g6BsX6Z7k0IKy/mEhn5NyuSjVkZLURstSqelM5KLkChXx/aItk250IlneaMnc4rpcmL0qs4vLsrzekDgoSuwFkniBOK4vjqPzkL00CPfDsKtf6wtCB2uLvfGh+5O1uqw/s+DshpKL67J/KpAjOypycNe4+G7a0Mt3YnFjkcD1VkpB/hXHkV/72MOPfuNNeqlzGAQQQOCWEyAk33KXnCeMAAIIIHAjBJ566il/vZW/W1z57V4UvTOJZUqrqBrANKz1m1ZpGGs1G/KNb3xDLl+6KI36hgXIpcUFaTQ2LOguLy/Kyuqy/VzToy7D1VFQ+/cfEM9P9xRrpVerwnq7cP68jXTqj8RwQzoAACAASURBVIRKA64nt99+u0RhJMvLK9bBeuvWrbas++r8vJ2P7jHW29r6ulWwNWjn8nm7rwZ2bdSlXZ91D7QG5717b7OgrR/z84sS5PKya/duOf7Bh2X//oNWVe50exYAdW6yhmyt1mqYtzyowVX3BcehrK+ty9LSgiwtaNhOn2d/T3L/evz1ivH18HutupwkVgHW+Jjue9ZqtO47TivF1pzLZiGnj6r++gaCOqQdrXUPdHp8LXrrmwijtZFsvFNNCiUNuSLdXihBsSLiFaTTc+XVc5fk3OV5uTy/LJ3IlU4s0tPJxbm8iOdL4qXVYbuphwVmz8ZhuU6QhuF+IPZ1XrIutdbGXVpd1j3KkYXkA1s8uWNHSfbvGBPf078R8fQWJRI43mI5l/++uPJPP/ahH/vLG/E65jEQQAABBP66ACGZVwUCCCCAAAJ/R4EvfOGZ8TBxHugl0a8kiXxYA42GNS1/pt2e+12YYzl/4ZycOX1azp09I4uLC7KysiRxGMrOXTuswlyvb9j4J52r3Go2ZW1jXWq1Meso3Z9zPFobtWXWFy9csCCe072ucSQb6+v2/bZt2ySfL1o37bnZWdm1a5dVotfX1myfsX7Y8uqNDSlXSra/WSvL+nja2Ev3IOeC68u9R0fHbY+zhlId+7R167TcfffdcvxDPypbt26zANgLNRDbeCILiLq0WUOydslO/5GRLndeWFiwSvLqykoakDNzvW8KllaCdYm05Vv7fD0k63dpJ+y0QpzeN13mbTOOrYrcryQnEupy6/79bE90z95ASN18KRWLtqe7Ui5JuVS00Vf6poOns4vdNLyubLTk6uKaXJlblKW1pqw1u9LsxhLq2C+tHAc5ibRJmN7fS8c62WgnC8r9gJx+tgZvmZHjaSX5ekjW5daeheQNOTQdyB07S7Jv24gtAVcnXcDuxSJ5x5srBflvO777zz/6wUe+/Xd82fJnCCCAAAL/EQFCMi8RBBBAAAEE/o4COhLqoYceyq23g18Vx/k5iZNDYRy5Gt48x7PArOFRq7z1xoZVkk+/+oqcOfOaXLx4QTbW12R6eos063WJk0i2bZsWbRG9uroqly5fsqZY2txL97fqkudarWbVXg2c2uBLRzpphblfadYZxhqcdbTUytKydbfW+2inbG0GppVW/VhYuipBPmePpxVlrTRriNZQPVIdsU7Wp0+flpGRmlVEtelXq921yvYDD/6I7UWuVmsS6Vyj/jJiC7TZXmSr0mYROdEu0qEt39bz1FFYVlHVbcgWcvshOS392j7irCFXGg/T+2wOybpc3fZZx7GNdNLziLLQrJ+v/1z3H6dhO9177NhS50qlLNWRqnUa13Cs10gfM4wS6fYiu/UikbmFFZmdX5QrcwvSSzyJ3UDE1xFPro2AcnwNyYkk+lz1Z9nsY9cq3GlYTgOzLqv29B0Ku+mybK0kJ6LhOd2T7Lmh5JOGHNmWkzt2lWX31pL4maFGZV+XW4t7pZIrPhOF8tsff+yx5/6OL1v+DAEEEECAkMxrAAEEEEAAgZsr8MWnnr09iXsfj8L4RLvbK2gw0zCmYblfZdUz0L3HGxtr8tJLL8pTT31Fnnvu21LK561pl1YztaNytVKWTrstly5dkp27d1vI04CpwVmrwjoGSgOfBuKJiQn7mc45Xltbl8nJKQu7G+sbUl9ft9Cre4qtYVUcX2vc9erpV61ZmO5Lbrab0u107HG0Ej06OiZhL7TGYbfdtl9K5YpsbDTk3LnzcujwEfnIRz9qjbu0Yq0BWRt7aYE3nT+chmPbm93vPB3r6KWuPZ427tLxTzb+6Np+5WxPcjYzuV9JTv++H7T7wVnDse4rTp+PLk+3ztmxjs7qh+O0imznI441Mmt3OlIqla0rt74xMKJvDpRLkstr07HYlmPrEvNmqyuLS2syv7Aic/NL0gl147QvQb4knVCXVzsSu554VkHW7xPJFfLi+Bp+dV9xVk3WGcjZ/ux0b7KGZl8S7Wzt6VxtDcfatEs/62skbdxVcppy186i3LW7LNsn8uaouPqWgoVkx7tQyRWejqLodz7+6Me/d3Nf1Tw6AgggcOsKUEm+da89zxwBBBBA4AYJfPbrX68W2vn3ikT/tNFq3R1F8ZTuJdYlu/phy4Sts7EWikNZXlqWF1/4nrzyysvSaTVlYeGqrK2uWOirlItak5V6vSG79uyxKrTuMdZqbr8qrd2mS6WiBWUNf7qMWavHe/fslW63Y/efuXJFJicn7fjr6+sWkPV73WN8/sJZ8YNAKiNVC4i6H7nRaEq1UhHPC2x59cZGXQ4ePJTtO9bxTWty9J575NHHPiKlUsWWVuvT8v2cVUM13GYDo7NG1Rpy09FPGow19OsIrF6vkwbIzEWDddaTOl1KbfuYN3e33tytOtZNxhZsrWO1jXOKJdTqsVWlRXpRLJ1eT1qdjnR6YRrkC0XJ5/K2p9oPdIaxhvrQKuy6DDtdiq1zkkVa7UhanUi6kT4nvRKuxHrhvCC7+aLLpRNPl1k7thfblmfbMmtXnGt7k11JK8rZcmutHOvN06XcWUXZqsm2qFx8N7SQfHRPWe7eU5GtNd3TnC4v109+7EjO8c9VioUvJ5Hzv3z0kY++cINevjwMAggggMDrBAjJvCQQQAABBBC4AQJf+tLXdidu7rFGo/HzUZwcczQ9aXhKdKlvIomjlca0eZOGvMWFqzI3e1muzs/JK6delksXL1gnbF1urdVSXTKsTbK0sZYGZl1WrfuDdd/szMyMPY52ytYQrY27dI7ykcOHLThq6NVmXNoUTD90mbPe30ZAVcq2H3p0bEymtmyxZd4XL1yUpaVlC926PLjd7ljjrm3bd1hlWY87MjIqR99xr7zvfffbEuz+XmBt1pXuMNYuzfp809CrMVhDsj6n9fU1uXLliu271udmo6GyZdTpZ90r3N+/nY5ySkdAXV96bSOdtHqsI7ayJl3alEtnH2ujLg3Juie53etJs92RjUZDGq22jV4qlavWVMzOT0S6YSidbicLyaEdOx0f5UqcaMU3ED9Xsr/V56aP7QV5G3elITgNzRqI0yXW6S1bWr2peVfa5dpP9yTrY+mebQ3JiVplY6DStxjEc0IpuQ15574RC8kT5URcq66ny9K9xELya5VC6QuuE/3rxx7+By/dgJctD4EAAggg8AYChGReFggggAACCNxAgc88+dS/liT56ShJRmx5rXYwjrVWmC4H1tCTywWWq9rNupw/f06e/8635fy5s7YvVrs/1zfWrZq7Y9dOm2Vsc5IbDduPrMFXA7BWQTU0apjVYFwbqcmR2w/b0ty1tTWr3B46fMhGRPVDs46V0jqtH3iyfccO2bFzp3XRfvX0aatuHz58WIrFki3dPnXqlFWVK9URa9j1nvfdL3fccacttdY9tRaSI+1QnVXLtcGULjHXEJsk1nRKx2E1G3WrlOs+aq0op0Odri/H3hyS0yXW10Nyuj85a9KVheR+UNZu1fq8tXLcCyO7afitt9oWkNc26lJvtqSjw43T9tFpNV9vuhza3sPQm/4sbSUWxbq3WINwTsTNpTOO9T6eb13GrTGZNmTTq6lveOjvgiwE98OxhnENxtn4J31DwRUN3mmw1kqyLcPPQrV1QrcxTz0Lycf2j8rRPVUZyfcsJPf3bmtIDlz/1Eix+lnHjX7/0Q9+/JUb+LLloRBAAAEENgkQknk5IIAAAgggcAMF/viLX70/DpOfDKP4k7FWjcUTR7w07FkFVSvJUbpvN46kvrEm3372WXnl1EvSbDSskqwh+fLlSzIyWrMQqoFY9wxrSNY9tXNzc/a9joPSpcJaKdYAOjoyYpXlsNeTjXpd9u3bK+VyJa3mrq1bPNXfz87O2HLr6siIVKsVWVpaka4u1967x/Ya61Lrs2fPWHOu6kjaLOyRRx+TvXv3WSMxDX4WPEWXG/vX5hNrNTWtCGtNVp9fbFXk2ZkZC+69bscCaVoVTjtNp6OyrneivlZFTuJsCXU213hTSNal5emeZJFupMujO9JotmSj3pAN3Vvc7tgIJ12Gbea6rNmq+FlQ7neizkZIWWW7/zs/J4nn29JrfW6+H4gX6NJ5vZaOBWcL2Nqh2oJxWkVOP2u1Wm+BVZD1ew3LGpItIFtQduy8NJz7XpA2FMtCctltyrsOjsk9e6tS8dr2GrF/qCWJeIkrOTd4qVqs/LvEcf7NRx7+yKs38GXLQyGAAAIIEJJ5DSCAAAIIIHBzBL7+9a9XVzei42GU/GYvTo6IuGMaKq2KrJHHypYajHQZbTpDWKvIFy+ct9nJumd5YX5evv/Cd2VsYtxCpDbj0kCpHa31poFT9xb39xxraNYxUKO1qoUu3b+sjb60EZcG6X4TLf1al2u/9tprFpiLpZI9vi7n1srw9PS0hepWq2ONtrZt2y47du2SPXv2yn3HjsnkpC7fTsNxOqc4DckWei2QWjS256c3DcKrqyty6cJFaTYbNqvYxmRF4bWQrGGx31jsWrOvrOlXf6STPr6OulJDPc9ON7Q3B3RGc7PVlnqrZSFZv9bl1lpdtkCbVY/TkU6ZfX/fcFZVtvnF1nQrW/6sod/1RPuA63XzfM8anNn+cg30WUhOl0tvCspWOdZq8/WgrBVl3ZPsWdOu7HxcXb4dWyVZQ3L6WohtT7KG5Pcc0pA8YvuT+4279JXqJZ5Wkl8cKVX+MIqTf/uxD3/s9M15BfOoCCCAAAJUknkNIIAAAgggcIMF/uiLX93nSvCjrU7nE47jHnUcL9B9s7r8WIOWr92Qs3m/uk9ZZyPraKSrc7OyvLQkr51+Vb7xzWdkz57dEgS+LanWarEuwdZKsIZgXXatI6O0OqrLqbXx1J49u2zGsi5t1pCre4w1FOuH7m0eGx2VarUq586ds+/LlaqF6ZUVbagVysTEuO091s7Qs7NzcvvtR+Qd975D3nnfMSmXq7b0W5dg6zLrdM+w7US+NttYq7ZWLLfnpl2tezYD+vy589LtddKKqOtYwO1XkvshWZ+bfmyebaxcGoytQZc+XjbuSZdQ61Jqnfe8sroujWbTArO99aCNs6xSnAZdWzJtS6SzYG/LpHWJtN5HQ2/aldqWXvu6nDptsJXOMk73WdvvdRm1NunKlmanM4/1cYJro500VGswTivKQda0K60m2yxlq1inXno8T5d1J7G4ThqSKxqSD49bSC46jfTNhqwdmhd7kvOCF0aKlf/X8b3/88eO/9hrN/hly8MhgAACCGQChGReCggggAACCNxggaeeeqpQj/MTYSf89TiWx+JYDtlOXJsPrHtSNbKlo5LSymsiUdizTtcXzp+T73//e/KNbzwjO3fukCAf2IxlDcoaeHXu8ZVLl6waqzORC4W8dDpdKeTzsv/Afguvy8vLcu7cWdm6dauFVg3BGjRHRqoyVhuV+fmrtox6ciqtDKfjmZZtpJQuO9bArEH8kUd+zALyzl27bR+1NpzSUUu6BNkCpobYKJ0/nD2TNFCmSdkC8sLCvMxfnbNgrMuvLVTHOsIpXW6t99NO0/0ZztbkLFtabbOPY71F0ul2pd3pSqvdk8XVddt73Or0pNPuSagjodRRRyp5Onc4XVZte8KzYHptP3LWaMtmNdt65mwZtlaKrcqcE0f3JdtMYw3IaYhOl1Sny7KtYZcey75Ol56ne5dz17/2dSl1+vj6xkJ/ebZV4e1562go3ROtx48kcEKp5Try7oPj1rirKHULyXZfHa2VuBK4ue9OjNT+rYTeHz7yyCPnbvDLlodDAAEEECAk8xpAAAEEEEDg5gmcOHHCvfe9Dz8UhvF/msTyROLIqBZ0NZRqtVTHA2lA0q/TiqF2M3as67UuvT516mWrLq+ur9iSZQ2ZWgXWOcmXLlywUKlNt7SyrA259HF0ubR2vNaxTjOzMzYnWcOgVpb19zk/kMD3ZXFpWUZqo7J16zZr1HXhwkUL4Tt37bIu0NbNulaT97//Adm//4BVnLUa21/urE2sbOmxhtgo3V+rx7H9temQZFs2rnufry7M2/n3G3pplrWQnO1DTpda9wNzWknWn2llWQO4zjnWPdm65LzeaMlGsy3rzY60w9j2DVuo7i+l1gCuh+/vMb7WeTpdKp2G2fTrfoVYP19romVVZ60M6/PLAmxWcU4rx2mQtm7VVhnOvtbAbI240r3Ldh/fT+vs2fLsNKT3O1rrz/vNvfTSR+I5PRnNdeVdGpJ3V6yS7CSZi1aeY08CL/ft8ZHRP4gkevIjH/rIhZv36uWREUAAgVtbgEryrX39efYIIIAAAjdZ4DN//LWHE0c+GcXRsSSRKUkcX+uItry3Hzyj0DKchtMkCm3/7srKsjz//LfltTOnZW5u1oKkBtpisSBX569KqViwyrCGydm5OWvMValWbMyThtTVtTXZt2+PNfjSucle1m261+nI/NVFG4uke4z18eZm560affsdR2yJ9tSWrbJn717ZtWuPhXIbUpSFUQ3BtnzZqrxaGXbFy4JkbHuBE1tm3Wm35PKVS7K4uGCjn/Q+Vm3Omnb1Q3Kv280qq2nH68g+4m4v7LXDbtRtdzthq9VK1tZXS2vrjeJGs50PncDVZdF6S4NvWrG1yraNcjLgNAxnc4utgqvI/eqxq+fti6N7jq3TdbqXWBut2RxjG92Uju26PuZpU0jWSrUG4Cwg6/1tdrQe2yrM+riuPbaen+6v1jdIbNm2BXDfjq9vjiRJKJ6EMppPQ/JdGpKlaRVmK5DbzSrJfzlRG/+9yPH/9LHjxy/f5JcuD48AAgjcsgKE5Fv20vPEEUAAAQTeDIHPfvbrVcnF+/7DftoTSSwPxHE8ZQ2vdD+rp92gE4nDdFmtdU3W7s9JJL1eVxqNdZtpPDc/K9///gty+fJlq8qGnZ6MjY3K+MSYNQBbWFy0DtZTk1M2Kmp9fd1uU1umpFQqWsjSD23cpY2/zp+/YB23c9rJur4hzWZLSqWy3HPPUTl69B7Zu2+fjNTGbGm3Vk91+bWFumxskjaeSivgmh91IrLm0euzj7WSvb6xYh26l/TcWi17A0Dv0a8cW2BOYul2Orbf2Jp/pWOdlsMwutANw5fiOD7T7YVLnU47XN1YP1avN+9ptnuHu4lfCBPXi/oDpSy4pyOdFNDmG1uTraySa423rFZ/PTxnVeC063W/83W6T1iXW2vQTZt5pXuStVLcn4esx7KO2Vl12JZeWyU5ncVsFq4jvgVlDepOtpxcv/a11G1/b82/tPbsxBJ4iUyWY7lv/5jcvr0ouWi9n+ct/KeNu4KvT45N/o4bJs88/PDD82/G65djIIAAAreiACH5VrzqPGcEEEAAgTdV4Pd//6nC+JT3oSiJfzxJko8mkoxpdycbSWR7VK3D1PVzcjQ0az00km63Ixv1dZmZmbFl04tZUy4dF6UBSxtwaXCOwkh27txpe3dXV1Zkdm5WpqYmrUlYu9W2ZdZaJa5WR+T8hQuSyxVltDZm1VatUE9MTMqBgwdk7969MjE5KZ6fhlrrEm39xtLwp4Ex1FnIWdOutE9XmsI1ROteaa0ca7C/enVW1tfWpNvpZiFZ917rMuqw33E77vV6nTDsLUVRNJPEyZk4SU7FUXSuE/fmwk60lHTDRjNqxfV6Y9dGs7Or0wt3RU5+TyjunjiRPVES6+e8LW22Kq3uRdaz0mZdYg2zbH9xtm/4+rimtKFXugw7W4qtnahtTrJnf5825uqPd+rvS9Y9yHpLQ7Oj452yr72s+Vf/jY60CK0dwK1enC29Tvd2W3Mwu/56+ETyQSJTI57cu68mh6fz4ocaktNGb/ra0GnLgRt8ZbI29t+5sfv8ww8/vPSmvog5GAIIIHALCRCSb6GLzVNFAAEEEBiswJOf/+pjcZL8YhQlx6IkmZJYChbGLDBle3ytA3Y/t+lS3HTPrv5M9+ZqN+oXX3xRLl+8KKvZMmr9mVZot2/fbiOLdH/xa6dPy7bt2yxsLywuSD7I2dio0dqoLK+sysT4pOzctUfGxsdkbHRcxicmrfKsgVmXaGuo1NnJafjVvbbaYEy/S2xvsi4h1iXUusTaqsoi4vu+dDotWV5ekouXLsj6+qpVkaNeaOdlDcp6vSQMw2acRKsiyVIYxQtht3ex0+u8GoXJsxKGL37xi//f7BtdqQ984AP+hu+XN1a9w61e9652GB3tdbv3xHGyLRFnLHGcUdtUbGvCXYmzJdHXAm3WobrflCud9bxpj3IWsu1aXKskpxVfbQKW7inWPctZMLZ9xdnMaCdddq5LrF1X92R3bbSTHiJrlJ1Wjr2cJEm/8ZeGev2nWCyBn8j0aCDv2FeTg1tzEkQ611pddUG7Tlp2xXe9P52e2PLfrkfrr/7D4/9wdbCvZo6OAAIIvH0FCMlv32vLM0MAAQQQGDKBk888Uywtd/bHjvNPojh5KIrifValtWW6GiK1NpzO/NGKrQZcnaMcJ2kna63YamVZl2LrqCet0s7NzlnVWJt3aSOvIJezTtXf//735eCBA/Y42sQrDkPJ+b6UKxXZsmWrHDxwWA4cPCSj4+O2N1rTnHbP1v3EGgZL5YqF8rTrdNroypaGZ43GtGqsgVC7cqeV5vScdS/17OwVOX/+XLqMOook0ZuNhbKGXt1Ot3MqDntPh0n4ZznXf6HthxutMOw1RLo7Rbqf/vSn01L1X//4D/9uOeEcOPAXwVquFQRFKbhtGU385H1xFH+42+s9HMbJeJI4OelXhF1PYtv72+9ene431kpuf+6x2l+bh5yNttK1zlbptWCrATkb7WSh+PrNs1FPaUVY68qO6CzoSFwnEu3dpUVpvbTWzMyCuwZj7XadE1eXdetfRJG4biTbxnI2/ungdF7ySSNbTZDG5MDRxl3+57ZNbf3N9SS48PEHHtgYspc3p4MAAgi8bQQIyW+bS8kTQQABBBB4Kwg8+eSzJSeo3xf14kejSD4cxcld4np5C8nW+Vqrx2lQ1v2sWknWztZapU2X3uoIJtcadrXbbWnUG7YfWcOzhtJ8LiedTkfm5udltFaz4NpsNe3vNMrp4+iS61ptzDpcF4pFY9Nj2pii7Ou+pa0Ez/YeW9BNbAH29Y7WUS/dsytix71y5ZJcuXJFrl6dsxBtledeGIdh+EoSx99zRJ7vhd3zvTA612u1LzSbC4tPP/10OiT5b//h3HffJ/zl+LXtvbC3t9UJ97iet831vAPi+u/phfHuSKSmld/YUrwmVp13nM021uZf/W7UWgG2Ochaxs/GdfWXatuS6/4MZL1POgNZtL6bNWCzP9HKb9KTnJ/ISLUglXJOCgVffD+RXhhJuxNJvRVLGGnjM93TnHa41j3eenl3TBTkrj1V2b8luBaSNXZrtTnnBpLz/Ccnx7b/etRsXnnkkUcaf3su/gIBBBBA4IcRICT/MErcBwEEEEAAgRss8OST//7dsUSP9nrxR2LXPSCOO6bVSt2KrJ2jrSmWzvzVRbe2B1jDUtogS/cZ90claRBNs3O639fzNcyJ7VFO10df3y9sO2N1/JQuH7aqte4xtjJnFszTbsz6WO1OR4IgZwHYulhnjbksbKcDnrNArVVTx469srpic561G3ejURc/8JZF5GrY7V3udjvfjrvdZ5LE+ebUVHHlU5/6VLqW+wZ/PPjo41OLjc6RVqvzoUa7dySMk4OO698WiVOKHdfXCrLr59MGWlpl7jfzykY8pd2708Zb/ZFPFoj71X5bGp92qLYxUdbhWu+ub0LoaK+elEu+7No+IWOjJSmXAsnlRDrdUDbqoSythrLRCKXVjqQbpvuU9QFyeU92banInTvLsmfCkyDSQrH+Pt0HriE5cPw/2j49/Y+DKJi7//77WzeYjodDAAEEEMgECMm8FBBAAAEEEBiAwMmTJz0pTkxLmHwkSdyfFcd9QJff6tJa28jqiFWQNZDqMmoNt/1Kri7DDsN0CXOhkM+WRYcWajVQa2G3kM+nc4Z7Pbvlclr9TOcQW2XY5vemlVC9n45kstFO/ePoUGftSJ3NP95MZCE5W3qt4VAbcenYqrkrM3L58kVZXlnOlgrHX0ui5I96ndb/LdJaW1hYaD/99NP99H6z1B15/HH3jhfFc7f5Y/Vm64O9sPsbnVD2hbHUwsQR18/ZTSvK2tjL9izrzSrfaRV/8zxlDdTWLds6V2swzjpTWzMzDceJeFmH6nwukcmJkhw5vFvGR4tSKXmiP+uFjqw3HFlYEZmdW5fFpbqsbzQspOtM5VI5L/u21eT27QXZMSridlezin3atTvvBdq46zMTo2P/9Yq3svDE/U8Qkm/WK4jHRQCBW16AkHzLvwQAQAABBBAYlIB2vR4ZibZH4vxI4jiPxon8A8f1cv2OytoUq19N7IdVDca6ZLr/fbqfVZtFpY2/0g+tEaczfm12cBxdm1OsVer+8mi7p01ySiua+rhWobZZxroE+Ppxrv2Dwaqm+rhpB26tR7daDVleWpJL2kxsZeVio1F/TpLkS3ESnwmld046G+fuvPPO8MSJE2mHrzfp475PfCJYPTU/3Wn17hQvfyiW5D1R7DwUxTIZO27+WgOurDFXfx6yBecsENtn646dbi5Ow7NWj9Nu35qrnaQnroRSLIhUy55s31qTu+/aL+WCSD6IJZ/Tecc5ieKStLoVOXdpWS7PLMv8wpp0e5EtBS8WA9m7rSaHdhRlx5gjXm/dGnrpdfEcDck5nZP82enq1D/O5/PzVJLfpBcRh0EAgVtSgJB8S152njQCCCCAwDAJfOYzX93VCbvv7iXyhOe6x1zH3eVqRyitUSZp9bff/VqDsDbnSoNqIt1eT4KgXxHWplHpHmKtKOvSafu7/pPNmlL1Q7JWp9PO1OmSXg3F1pyrXyXO9hqn+5BtWFUawPuV5Ci0JmKrq8vthYWF5ZmZK2fareZ3e93eM51m54tjY97GzVpW/be8fs77Pvpfbl9uqjGY0wAAG6NJREFUrN7X7vY+0O0lW2NH9jmud1scO+PWslqDsi5j93yJdBl2NjIqHQOljdW043c6tklHTKm/3jw3FicJxZOuFHKRbJ2syJ5dk3LH7bul4GuztJ4Uc+qnS9crEsuYXJ7dkAszq3JxZkWWVzekG4aSz3uyZ8eoHNxZlh1jrrjhuu1x1mZg2t264Je0mvzklomdv1bN5WaOHTvW/FsacHcEEEAAgR9SgJD8Q0JxNwQQQAABBG6mwFNPPeWfX12tlOLCf++I+xOJyJgfFHQxr2PV3qxplp6DBloNv/29s/oz28Z8rZKcnWl/H/HrTtxC76Y9xv1f9x+z/3nz46X/YEirx+mW5Fg7WyfLy8vx1fm52avz83+5uDT/v3dbvec+/ek/mLuZVn/Px3be9/ivFhrrC4/1etEvNJrtd4s4tcT13MQP3K7nO13Xl9D2KvvWhToI8uK6OR2Glb5VYJXktIosSSi+F0vg9sSNG3Jg37QcPrBDdu+oSdEPpZiLpVryJA71AhVFnBHZaHlyZaElr11akTPnr0i92ZAgcGTvrnE5uKsq28Z8kXBdfL36thQgkUq+pkH5cxNjU7+5niR0t/57vgj4cwQQQOBvEiAk8/pAAAEEEEBgCASSJHE+9alP+WNjO28X139AvOTjkrj3JuJt0WqmzuC1MrHG02xfcRpis7CcNfW6NmT5Wk7OasDZ/+OnlWUtNVuqvha2rUVYFsTTz5rMrzcL007b1gQsG0vV6bSTZqO+uLi0/GS9vv719fX1761cXbi0uBisff7z/1tnCEh/4Ck8/vjj3gvr+S1umOxcrzfGKpXyAd8P7utEvR9txs6WtuPmEz+fNuvSZmqiFXZPdx5bRdnzA6vS23L2qCeeG4nvaUhuypGDO+XuI3vkwN4pybsd8aQtvtORvK97ivMiUpRmLycLq4mcn2vK8y+8Kqsb65LPuRawd0zmZLwikvM64iWROLrkXkNyYUwKQelLE6MT/zzpll4+fvxe5iQP84uMc0MAgbe0ACH5LX35OHkEEEAAgbejwMmTf7Tb8f0PRLFzV+J4d7hucNhz3e2OIyWrZNp+YA21WeDNOl9riE5n9vYTsero/XUj8aZAbWE3Dcq6x7Y/9ag/y9g+py2lsu7K6TEtICdR2Om0L3XazVebzebzly9f/kp9deWFf/Wv/oeZt+q1+OjP/eqOtUbrruV64/5mLDtCP7fbD/JHwzAeDWMnrxKJ6Or3nIguu7aGZ7oEWyvK2jG8K07SkZwfyuH92+Xu23fLoX1bZKSUSOB2RMK6FHO+dah2El86UV5Wm75cWQzl2edflvmFRXHdWI4c3C2To56MFEIp5WJx4kicUNudi4XkUq7y1OTElt/utZznjh8/tvhW9ea8EUAAgWEXICQP+xXi/BBAAAEEblmBkydP5kIZe3eSJD/jee6DjiS7XNcpOLaH1mYVpaObshFOFoNfF5LTMK2/SJt5WeU5bZ5theFry66zx0jn8urPdaG3Vk7T73vtThiGYSeOw+WllaU/azaaJ3/j137xC2+3i/NT/+R/nJxbWn13q9365eX1jUPtXjTleEHB8Qs5cXNe5PjSS1zRUVJa4c/lc9LrtiXsNaVccGXf7kk5vH+bHDkwLdOTRakWtRJcl5wTi06h9hNHeklO6t2CXF0T+c73TsuFi5ek027JXUf2y3jVlUq+J2Vd3R1FIpGIE7tSLY5JMVf++ujo2P+U950/f+973zv/drPn+SCAAALDIkBIHpYrwXkggAACCCDwOgFdgv3pT//ZSOw7W+Owuy0WeciJ5WOu5x7xPK/samMuGxnVb6nVXz6t1WStfqYJ2YrG1vHaIrIlZN1Tm3bI1t9nDbmsGVVaWda/0O7a2uk6isK43WpdjHrhV+I4/Gyr2z4btbozv/Zrv6hzkN9WH5/4xO8FF6LZ6ka9vn293RwJvOBIvpB/bK3RfE87craFiecmXl4SN5DESWctp5axeE5XJsdKcvvBHfKjH7hPSrlQcm5bijldit0RP4kk0DFckpNGryjLDV9On52Rl0+9Klfn5+TokYOyZTQn5VwoftIRT6+H/i92pVIci4uFkW+Oj078btfpfeVD999/5W0Fz5NBAAEEhkiAkDxEF4NTQQABBBBA4AcIOJ/73Ody8yudI74E7/YCd7fjOnsccfe5jnNQXLcmIrrhVdNvNss3nfnb72ytHastJGf7mq05l0bha6VmES8ba2RzmNPO1YtRFF2IovhUp9d5udNof+vswmt/OSpSP3HiRPh2v1qPnzzprT396vak1z02d3XlUFec3a6f3564/tEw9qZ7sZSixBN9s8LTLl5JV4oFV/bunpQP/cgx2TpZlJGSSM7vihu3xYt1n3EoiZOXdlyStXZOzpyfkxdeeFnmZ69YSJ4eK0hFR0b1GhaSdfyTm3gaknvFQvVbY9XRP0gS7wsPPfTuS293f54fAgggMCgBQvKg5DkuAggggAACf0eBEydOuHsOvONOR+If8dzgw65noXlMu0K52o7ZcXTWsu9o1ynHBjZpDy6rIr/+//iz5dqJ4zihm0g3EacTRWE7DHuNtu07bn+j1W58IecUT3/yk/+5Du+9ZT9+6p/9z1uj2L378tWVJ+rN8GirE26NxK85rlfW9teJjd0KZWK8JEfvvE2O3rVfdm6rie+2xU3aFpSdqCOJm5OelGW9nZOXXj0vp156VVYWr8o77jgk02N5qQShJN2G9dLWyr6G5HJxrFUqjDw7Vh39vxwn/NyDDz548Za9EDxxBBBA4CYLEJJvMjAPjwACCCCAwM0Q+J2TJ4ujdam4pWAkiKQau+6OJEnucxz3oOu6e13X2+G47hbHc8q6T9n2Fm+KyNf+AZAkEoVRO4rCpV4vfC3s9U7FEj9XyRf/vC29VqPVayx0V9bvGBvrPPHEE9HNeC5vlcc8ceIp/2LzbPGV1YtjcderSZDb7or/nzVb7Qdarc6BMIrE90VyeUeKRZH33/9OueuO26RWC8R3QvHdUHyJbLxUO8rLcl3kmW98Ry6cOy9xty33HT0iU1VPSl5HNEZb465Y9yQ7UimNr1WKI38xWh3/f8JQvnT8+Hsvv1XcOE8EEEDgrSZASH6rXTHOFwEEEEAAgdcJ6IzlhYWFkUYv2O077lTiehO+59Qcz6+6jhTE1Z5RTi6J47yIE4gkkeO6XSdxek4ivTiJ2r1erx52w4VmqzVfb3cv/8Ynf/7sptXamL9OQJdil19qVOeW1+9bXm8ebDfbRxwn+qBItDuRcMTxItm1e1oO7N8lhw/vk1qtJIW8Jzr0uhUmstEWmV9uyTe++R1ZmJ+Voi/yrqO3y3gplqLTlqIXiqshOUrESRypFsevlIrVpyfGt/4fdLfm5YgAAgjcXAFC8s315dERQAABBBAYqMDJkye9y5cv50ZGRorNZqHkee1CkkgvDJO267Zay8vLbREJT5w4EQ/0RN/CB9cK818sfWtPs976L1rd9n1h0rvN891tcdwtjE+MencfvUumt01JpVoWx/Wk3gllaaMjs1fX5aVTr0pzY1VqRU/efc8hGS/EUpCGFNyueEksbpxO76qWxr9bKlT+ZMvWHb+fS5KZY8eONd/CZJw6AgggMNQChOShvjycHAIIIIAAAn9/Ae2S/Vu/9Vv6//nutm3bnNnZQ8kddywkL730UnLixIm0tTUffx8B575PfMLPRdur02Pl7b1e732tdvOXG+32bVEU1gLfl7GpCRkdH5fK6Jg0upEsrLVkfmlDWu2O7VMeK/sWkqcqiRSlIX7USENyoiFZu1tX/10pXz65e3r3H953332hozO6+EAAAQQQuCkChOSbwsqDIoAAAggggMCtKPCrv3OyODN7fvvKevPeVrc15brugUIu/0CYyAHx/TEnl3fasSONXiLNjo7fiiVwIxkv53r33rVvabrqOEWnkXd79YKTRInvuCulfOm1wMv9m0JQeOrHP/rjugyeDwQQQACBmyhASL6JuDw0AggggAACCNy6Ar/3e88G31n63sFWu/2xmbmrRxvd3vbQcSqh4+3tJX6tF3uBOIkUA5HRSrBxz+G935oecdtlr51zwvqIE0cbvuddnBiZeC6Jks8/8fEnXrt1NXnmCCCAwJsnQEh+86w5EgIIIIAAAgjcYgKPP37SK9/5UjBzpu5tve3ghJfLHZ5fXvnV1Y3We1brnXHXdaWUc6RW9mdv37v9UzsmiqdHi3G76Cejnhe/7DnemdFgdPXRRx/tOY72uuYDAQQQQOBmCxCSb7Ywj48AAggggAACCIjIf/W/fi4vUh85d/HKnSsb7a2dbm9qtFp6xIs6u524s7R357Z/cduOsdeqJbddFsmNl0qr09PT9WPHjvUARAABBBB48wQIyW+eNUdCAAEEEEAAAQRM4MSJE+58/mCt0Vn7SGN9bU+rvtHcPlr79Lv2j87/0i/9EqGY1wk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fz/fMYucPikbykAAAAASUVORK5CYII=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512" y="1280009"/>
            <a:ext cx="4479207" cy="2523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11730">
            <a:off x="4164754" y="2785790"/>
            <a:ext cx="3284721" cy="2466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19" y="949878"/>
            <a:ext cx="10001061" cy="2849962"/>
          </a:xfrm>
        </p:spPr>
        <p:txBody>
          <a:bodyPr>
            <a:normAutofit/>
          </a:bodyPr>
          <a:lstStyle/>
          <a:p>
            <a:pPr algn="just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What is an ADC?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An Analog-to-Digital Converter (ADC) is a device that converts analog signals (continuous signals) into digital signals (discrete signals) that a microcontroller or computer can process.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To allow digital systems to interact with the real world by converting analog inputs (e.g., temperature, sound, light) into a format they can understand and process.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179" y="3611798"/>
            <a:ext cx="9940101" cy="2209882"/>
          </a:xfrm>
        </p:spPr>
        <p:txBody>
          <a:bodyPr>
            <a:normAutofit/>
          </a:bodyPr>
          <a:lstStyle/>
          <a:p>
            <a:pPr algn="just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What is a DAC?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A Digital-to-Analog Converter (DAC) is a device that converts digital signals (discrete signals) into analog signals (continuous signals).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To allow digital systems to produce analog outputs (e.g., audio signals, light intensity control) that can be used in the real world.</a:t>
            </a:r>
          </a:p>
        </p:txBody>
      </p:sp>
    </p:spTree>
    <p:extLst>
      <p:ext uri="{BB962C8B-B14F-4D97-AF65-F5344CB8AC3E}">
        <p14:creationId xmlns:p14="http://schemas.microsoft.com/office/powerpoint/2010/main" val="118934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19" y="949878"/>
            <a:ext cx="10001061" cy="2849962"/>
          </a:xfrm>
        </p:spPr>
        <p:txBody>
          <a:bodyPr>
            <a:normAutofit/>
          </a:bodyPr>
          <a:lstStyle/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How ADC Works</a:t>
            </a:r>
          </a:p>
          <a:p>
            <a:pPr marL="626364" lvl="1" indent="-342900"/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Sampling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The analog signal is sampled at regular intervals.</a:t>
            </a:r>
          </a:p>
          <a:p>
            <a:pPr marL="626364" lvl="1" indent="-342900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Quantization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Each sample is approximated to the nearest value within a range.</a:t>
            </a:r>
          </a:p>
          <a:p>
            <a:pPr marL="626364" lvl="1" indent="-342900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Encoding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The quantized values are converted into binary code.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data:image/png;base64,iVBORw0KGgoAAAANSUhEUgAABVoAAAGOCAYAAABmJ7jNAAAAAXNSR0IArs4c6QAAIABJREFUeF7svXmUJUd1Jh6RkXvm25eq9+pVvdqruqr3Rb2rWwIBZjFgaJmxDz9jmJHHzGBjG4Nl+xyVzpk5trENNjpzxsIwYGzP2DS2GfYBWVIjtaTe1V37vr9Xb99yz4zIn7NQyU0jidYGUvPyn+rzOpeIL27cuPeLe29A0LyaCDQRaCLQRKCJQBOBJgJNBJoINBFoItBEoIlAE4EmAk0Emgg0EWgi0ETgZSEAX9bTzYebCDQRaCLQRKCJQBOBJgJNBJoINBFoItBEoIlAE4EmAk0Emgg0EWgi0EQANInWphA0EWgi0ESgiUATgSYCTQSaCDQRaCLQRKCJQBOBJgJNBF7nCLiuu8nxQAjd13lXXpPNb+L7mhyW11yjbmWiFbquC+6///7NPo6MjHiKpqlsfsIi6Ckibwzuu+++TexvQYW/uYLdPzKyKWdePyHc/GdT1n7Cstb8XBOBl4jA5lqxeUG4tfvo/QBHnpnX183t5rx+iSA3H2si8DOKwA/pkS0MXgFb4Vm99YzNcavYHTf2q6lzf0Ynzuu921v+T9N+eL2P5Guu/T/Eb1y/pmxxHkPjQxCcAmBi4pQ7MuL5o68c2Xq9XP80+ZWfQjuexX1oaGjT0T916tQmt3QrcRs34voK2CqvuQn0k2zQrUq0bhm21NDQEDUxMeFh6oyMjJCfJLg/6996ZrKiRCIBs9msOzQ05J46dYrcQgppU86GxsfhxPAwema8yfj4uHv69GlP1poOws/6JGj2/7WOwLNrhdfQofFxd2J42L1v5D73/pH7YSaTQclk0vvrvvGNbyS3mP56rY9Ns31NBF7XCHg20N13302FQiHK0yNbnfH0STKZ9OwD8owT86JshescIcp7p2dzDA8P/5tD/foOKLixX5v4/Jsuhq8gSfC6Fqhm4183CNzg/3hz35vr+Bbyf143Y3GLNfR6m5UKh8OwXC67iUTC9fxsz982x0wK9PVudpvj4iSb/QZ+pfiPLbkGAHj8CqhUKt538UtZx17OuDzbjnFAgWEAEpmEm02+qu14FvdwOIx8Ph9sabS4cS5O9t2zD98qZKuH6+nTp6lKpUKZprlpX5TLZa9/5PVuX7wceXs5z96SROuDDz7IaJomra2tBQrrhTDGuoMEIdPd3V1rLnQvR1xu/llvsv7ar/2an6bpJO3SIuKRJVJinfExhZGREe3m3/TavXPk1AhbEAq+ilIJVBuFMCEItraEq1G/v2YyTO2BBx4wX7utb7asicDPNgKnTp1CkiQxpmnKxCBhggmMBCKVVl+rFkZh+/LqZaFslFuQi3he5k1GYhq6rpdPnz6t/2wj1+x9E4EmAi+EgGf//Oqv/irHY95faVR85WrZpxs6Z5kWxbDQDfj9jsD7dSkkVRN8QhGSgn7ffffZN0PCfPnLX0YTExPc0tKSv1EqRQihYSwklZJ+fwPE48bIyIjzehydj3zkI5xpmj7KouRKTZUJdm2JonNvZd7aOHX6FGmSra/HUf3ZbLM3/z/0oQ/JhJBWYhDZwQ7lElflMLfRubuz3iQsfjbl4pXo9Wc+8xkum8368/l8YH1pPSQIAt3T06O2t7XrPslnLCwu0BNTEyGAASuHZMKzfJ3zcZnPfOYzjZtZX35MG+HH3v9+UWfZaLmqBcqVMu8SVwvEAplTp07VrgtEeLUzijfboSAUU3QnoKgK5xJXD0vhjT3H99TL5bL9ShHLW3iMjIx4pDYzcWEiUKgVWiVZ4nt7evVkS7LO+tni+9//fu0VwPeVEJGX/I5N8vq/3C8pohJTKkowl8tJjuOY7Yn2jfRguqrruv56tS9eMiivwIO3JNH6x3/8xwEBCe0LywsD2bX1XbZla/6g9L3bjh6dLhQKr1tD9BUY75/IK7Z2RL7/0Pf7MMFvoSgqxfFchWKpWULIk5/61KdWfyINeZU/8uu//ushRFBPsZDbls8XdgEEqbZEy3gsHp/kMJ7+o//xP0qvchOar28i0ETgJSLwgQ98gA8EAoFyrtyp1bU9EEIqEA1cTbWmVjmKU69eu5CoKertFKRjPp+vwArsPHLR1S+e/uLGS/xk87EmAk0EbnEEtiJt8kv5qInM/lq51pMv5LtVVY/YhkHTNE3C4ZDmk32ZQCA0EQwGFyEHc4FAoH4zgQC/9Vu/JTAME8lnMr2lSuUg5UIYiYYvxpPJOcdxCn/2Z3+mvt4gfmZjPsJApk9X9W6lrnRgjKu8yJ85ePzg/KvhOL/eMGq29/WBwNb8X1pa6nJM5wS2cbdlW4xL3BWO5R4+nDw8V4688kTQ6wOdZitfDgLPyFbEtu3+tZW1bWvLqzs4luO2DQ+tdqY7sxzLFWZnZ6Xxycntjm1HQqGgKQjCLIOYh+56+13zLzMjazOiM7+83KZb+GBD0frLpXLccqysFJC+8773vW9akiT77rvv9iIfoZdaPzEx4WW0bka8voLE52Y7VldX26FNDima3l+t1aOY4Fww7H9keHh4GgCgjIyMWC8H6xufHRkZYeNcXDr79NmBUrFyhyyLscGBwWyqLTWDILq0Xl7PvJ43ULZ4m/Pnz3e4pnukVqsMZbMbSQfjUqIlcWZgYGCclujc7/7u777u7ItXUg5eyrt+GkTr9d98MelSN7b1eZ/90z/90zhFqOH5+fkDi4sLJ2zLqoWDob/bfXDfBVmW67/xG7/xI5GGW0WNrwfxJdbavOl2vpQBexHPvJrteMF3ezs/iUQCTVyd2A0J/GWIYA9imQKi4VUGMN/6b3/63+ZeIK3+1Wz3zcD3fHPiRnmD//WD/zVBINmX3cgeWs+sHYcAUO0dqSdbEy1PQcc598DnPrd2Mx9s3tNE4CeAwM3K9avVlJud1zd73wu187n6+iPrxYc//GFZQlLL6srqznKp/EZIQaq1NfZIV2/vBHBAeXp2Oq02Gu+GFEpKkrTGC/woBPDxz/3951ZeYOf65eL8SvT/1RrD5nubCDQReB4EtgiWTCYjKUUlott6p+u6O0zbHrBMo9OxnZBtWwhRiAiCYLIMkyUETFEuNctK7JLESRkBCOXkcFJ9IcL1Ix/5iJ9l2dT6ysq+fL74cwhC2NLS8t2uzo7LyDSXR/7iL6rP0cSb1Stb992sbf7j7r8ZfbjpOJcz5RTB5GC9Ud9drVUHHcfZkATp/wzvH34aAHB9gMS/19S+rqMv0V5vyvPrH4EfkYeblYXn8vs8OF5EZNqz396qjemlVKdBmv7e+Pd2Wqb1HyzH2qXrOkMwGfeL/r87sv3IFVVWzRsiw252ft44Wj/Oh7/Zefz6l4JbsAdb8nm9bCGE2jF2Dy/NLxyanZ6+jaFZcceunfO93b0L/oB/fnV5VZ6Ymjpi22arT/apHCdcphnq/7w3+d5rJ+87eWPpipvRpVvn3GySpw899FCfa7lv1jRlT7VSTVm2syhK4peOnTx2WVVVj1uhrYoVKNVK/lqjJkNgW2GpdWPn0Z310EMh8mOyE26qPadOnaJYwA65Lv4FVdcOVKu1Vgc7Sy0tLX+/98De86Ioln/7t3/7pjPPngPnHzlvxYskNk0zMPn05L5qvXa3KErJ3t7uhUQicQVB9LA/5l+8kci+sdapJ6LXnVdzvcT+CL/w7LkRP0aub0bX3Uz/PN6mVCoxiKBhx3Z+oVIpH1pdW+3AjrOe7uz6p+Hdw09QFLV47733Vm7BqfaqdunHKelnP37jgnSzC9GNz12nMLYE+WYWgk1DbHx8fLO9L1SLyvvep//7p5MY4P1T0xNHxicmTpqGUWlrS37hjtvf+ETDaZSuT13fap9Xk2JiYmLz/V4tUe/vxMTETde8ei5B9t5x4w7H1n034vd8v7/E0f+RwxdeqZ2W51Mc1/dnK8S+vFbeYbv2KQBgF4VQCSE4iiD6Hqbx/PPh4smHN87eGF+P34/D58b/f4ny+kNytiVrzzGOm/etza+lAQWOr66uHJufnzvuVRvv7up8sq0j9Rjtuo/89d/+7RJs1ml9iSLcfOwVROBZfXC9Dn0u/fR833yJ82nrdTerj272vh9Zl7b0z5Z+upl+fuKeTwQsYHUszM3uX89k3g4gpLq609/esWP3FQpRGwsLCynD0N4JAWrlBG6F5/hxwpFzd9555+qWQXWd3tls0/Xr1Avojx+B+fr147n03ysoC81XNRFoIvAqIDAyMkILmiBMrU+1a1pjj6KoQ9VavRfRqCUYDPIcy3qcqIMxhrZtI03VnGqlomLi5uLR+FwwHJwUeOHpzlDnGoj/ELH4Q639vd/7vZBpmj2zU7OH1lZW3wEhhD293d/atm3gnADAzL1/9EflG+yO59Or3nuvt7+fve8m7cUfd//Nrjs/IFqXsj2EYt5QKZcP5nIb20zLWgkEgp879qZj5wzD2Cyt4DXYsxGfiZZ61n/xbPYXY6+/CsPffOVPAYHr/BHqBDgBzoAzW634sbWPtyK4PL/vxDNPeU+/iLMkfnBGw9AQjE3E4ExmBmaTWZgGaYoIhPnG4984oDaU/2QYxv6G0oAOdi5HAsHPvv/dv3rOCTrGPffc4zxjt/yIf3uThwc/+9yWv7TV+S0b4ibn8U9h5JqffCEEbuQlNuuumibFcRxSKkqfg503zUzPHL1w4cJOhCjxwP4D6wMDA7MtLa1XG40GOz+/cMQw9TjLsjWaoi8yFPMPHYMdV2+ILH1Wfre4D69NW7p0Swav88k9fUs1So1eF+A3mbq5u6E0UtjBC5wgfGnbzm1XVFW11bwahjTeVq83evOFYqeD7WoiFn/k0N7jc6AGDGlcsp+HbP2x7dmaLydPnkRBTt6LXfJBVdOOliqVGCFkOtWW+vydJ+58TMVq4b777lNvhqe6Xg94OHsYXLp0CdxYQ90jWoEC/Isbi/sszbqb47hEMpmcD0VCV1iaPZPqSS2dPPnvRPbWe71ap9ePdX9/v1soFDbXq+eZpz+EwxYf5b3D0zPe3y09dzPr3nP1D1y6BLI31Ij37BdJkri5qbl9tmX+f4V84ej8wkLccZzl7dt3fOXQ4UOPOcCZuvfee4s3g2tzhv87As9LtHqDc/fddzMhEBIsyRIwxgKEkKEJDSGwMEPJOpSg5tVs6OzstK5X6F7tympbVRQBEBoaFnmOB5Ig6TRDw3K1LEEH0gghl1DEYHxMPWbEtNRayrr79N1ewV3v2jLQaEHTOF0UBcdxJEuxeE3TaAc7LkuzJs+6OhTFhqZpRiQS2azJ4bX7T/7kT9oRBofGxieOX7t69Q6PaO1Md33+5B13PiZhKffh+z68Gfp8+vRpxrIsvlariWpZ9Wl6VTAMglzgEoZ2DddhNMbPNMLhsP58qUve9x74jQdYVVJFk1Qk00EicQ3GUqx/K33umrwYqPklv9MwGjzDYcZLTwWEWH7brkiq6lSDQV4nRGjoroAoCxOOq8iy7NXB2DzJzmunV0tweHiYqVarPMuyovebZVlaMBg0xsfH7dOnT3u4eZghRVE4RVEkw3ADLHB5RCPIsZwNCNCRhBTLshoPPPCAF1J/MwT35mBsRWoAAPhqteqzGpZkUzaHiPduaNMUZfjYWMPf7tdTqZR1amLCfSAcZsxyY8Ai4G2EgHaI3BKEcJogcvYP//APl7e+/0zRZU4vFn1V25b0mi5gYiCX0I7AQV1kwnXoh0RRFBFoAGAOa6ZpGmtra5ZnXGzuwCAkYAXLDIuhn+M2x7asqrKDaZbGGFI8tGkANMry6z10j3HPg88aOJv926p5BhpAdCg1YJiuAGybsm0LEEwc5ELN63qwM+jVlvUOVfMIeLg6t9oNAblzaWX5xPTMzDFvEerp7XmqPZV6FFHud7/wv//3XJNobarbnxYCm5HlmQyaDwZ5mqZl27ZFR3N4T7ZdmnZ4ltf9AmxYHOft/Ho6fLO235a+0XWdQ4bBK7rLqVhlaUxDm7Ix67BmUApqPOZNkNx8brMQvPc9bze7VCrxZsWUOJ5DkVDEYRgG6pbOY11jLGhRhDCOEBRUlmW97xrpdBp4uk0raEKulJOxobMuwxBEIQuJyJtzejAY1LZqGG59R9M0zqpasheJ2t7arvv9foBhg8uXFL5ayAu2Y1M0L1oCB3TMsoqnNw6vrVl3P3NQ3Uc/8NEghXDX9MzcobX1tXdTCMKurt6vDe8cvshx3Fo+l4+bpv5zFKTiNMeuszQ7TTP0ZSEsbIAlQGXYDGfXbb8kS3Q0HLVpPw0dxeEc4jCqptLABQS4wBRYV2Uta7N+4vWRalsGkDqhMjqnCwYui3XVkSzbYjHWvZ19xx+NahEuolOYMquwSiqVCs3zvIe3saWLXowu/2nJYvO7TQRudQRGRkZ4q2qFZpZmhkqFwhswIUOIokK8ILiBYLAkS7JCU5Rl2TbSdVWqVqqhQqHc6tgOEXhujeOFp0Oh0Pd60j2TJmM+b433e//LvRETmQPTE5NHFpeX3klBihoY6P/W8I5tT3AATPw+yxbu/wHYtK7rAiFEcBRFVHV90x6yIcQ+Wda5QECLxWJavV53w+EwW14p84VKQXCJRthAoNGNu/XnSnH2UihBtSqqFsNDZNAuxo7kOHWQTHr6zX0mmIL29LNWLPosTAs0Q1iMEQQusBFEBhtgGxhjfWNjw/nyl79MTt99N/VEINbvEvTWYrlwZG0ts800zaVoOPw/3/Lmtz3BWIwe8ofcur8uFFeLslpXfRrWeIQ87hraDGI0gREU1mLr6eXzxqnTp0nT9ro1Z9z1/ogoijLWsGyqDZlCiOF4zmV40aunrkiupEAfbCwvL1vXk0ZDQ0N0pVIRrKolAWz6dZfwRqPhRZpjWhBMjuFU3dUbkiRpra2tjpcK/TwbEjzDMAGiE1nRFJGmacYvCkDw+XE8FjceeeSRnYuLix+qK7U9tVrNdWx8oSXe8j8/8L4PPFEHdd0rIaLrOuv5n4qi+L1ziwghkCa0I4Ukzfs+z/NKvV73ol+f9Qc9QsTz8xiTEQ3H8HE8R/V192nRSBRXa1W6oBboarXqzT+Lpunq/v37tZeZMn5rCtJrs1ebfrzf72cMw5C1qhYmLpEgdGi/30+1JhLQJajTMIyTo6Ojex555OEe13W5o0eO5oeHh6cSieRTDnHAysrqYUM3wjSFihDBSxzF/XMn6Jw4BU4594P7PTLVS+sXbNsOMYSRLF3lCUKI5yiX4nnT7/c3BEGwzWoVlSs6XTNrtLdyMT5fnabpVui4JyzL2q4qapvjOCuIYf6hvat9wjAMVMgUOh3LOlqrV3cVCsU+CEGlI93xvZ6u7ilNsVTbsGsogIqxWEyZmppy9u3bB+qzdXbFXBHNuul3gcvzPEUjJEBapAnDMIYsy7VgMKjSNG16ZLHna587e+4gdMmHVVU9USiWwoSQiXS688E33PGGR13W3fj4xz+uvBAheB0BKSGEIljHPk3XWExhSFEU5iCnikGx7M1Bj9fY2Njw5p2s1bVdjuW8m+O4eCwWm/P7/aOIQucZmfEyWLFHWqfTaRpXsFh2yiFoQ0nVVJbjOOgL+7DH2/hZv2JbNtmobfCWZTmcwdUcydnUN+fPn+c5jgvzkBdZH0tJtITjUZ+haoTKFXI+wzQ4T3QZhnH8MmfwbEChJKrW3d2tnzlz5voD39lGoyEDACQBCSJxCec4Dk1RFBRFxhGRoHMCqrNuUA11h3Tv0PgwAPzoyvptlq7/p3y+eHR2bibs2Hhx9949/3T8+OEziOPGfvM3fzPfJFpfnPJ4TqJ1ayFbWFgIUJhKYhcnIYStFKD8hBCGoiiNY+ksw/LriEerhJDq9UTnvR++N+gKbge2cYpgO0khBoiimPEmh6ZpaexgP41oB1KwgFg0xVHcqt/2l3770z8I9d5KPc9msz5gmnECmYSL3XbTMmOaqskYY5djmQrD0hmGoWZZWc6USiWPQDS9tv/ln/xJO3apw+Nj48evXr12h2UYta7Ozi/cfuz4Yw5PZbu7u5VYLAarS0uyDkBruaa2V6vVHsPQWizTkggmFgSoQDNwVRC5WTEQyLIs27ix5MAWTqZphjjItTuO2YFNu8NxbL9p264LQFEUhEmf7NMcy4kDl/gBBCzAbtF2qas+1lEYQWhpKEZS04w2mxBNotmn47Ajc72Bu2nAW1YAY9yKLdzpYYRYtCQIQg4AUB0ZGfEWYm8sRcMAUVWtpQ1NGQYAtNAUTdE0pSCKyUAKLiEOTcuyXHwxO52bkRqCIFQ2Ki2GbfTZlt2OCY4BQmjEoAaDuKzEsfNCxL/uOE7lPgCMS4kEOpuvdZouPu66VIxAWKJcd5ml2bGP/v5HvXZ7BvnmgkI0LW67qM8y9bTSUBMYY5ZyXRXRbDbg903TPLL1utZmYQdgAtcITXK2bVccxyEcxwVIw0zYAPcgACif7F/2jJWGona6BIeIC2mKgg1EUysCYjMc48+DIFCuJzxGRkZE2qYjpqV2OA4exJi02rbJ2zZ2CXE014VrLM9fEwLCKs/z6sjIiEfqw9W5uW7Xpe9YW109MTs/fxxCF3V395xrS7WdcTH8zt/8w9/MNhXSi1NIzbtfOQQevOcephIKiTbDxG1Cddu6kdINI06wwyKKURCNcrIozPn8wjqpcuWP/enHNou5e/pGBGJQs7SoqteSumFHbdP2dD9FCDFoBEsyL67xgi8fpIJlVVY3N4ZGRkYYtmD6So7SYphWJ8OxYigYatAI0aqmxGzH9jnEZRFCiiyLq7wgr1M8lZMkCWADt1RKxVSxWOwyLctPQcqBCFU5hl7nBGaNMrm1PSf2VD2H4f7772c4g5MqeiVuGEYXixCTTLbmZFl2bcuJVCqllkKx1IodTAsiX+V4NuvYeBlZZIMhasUjBLz2fvQDHwhYFtO5vLp2uFgs/AKkKJjqSP3fbf0D5xHmVh3aCTjEPA4AjDEcV6AQtcRS7GhRL1YpipLMkpnQHK2f4zi5tbW1LggCpRt62DCNgGVYokuwDQEoAOiuCjwzE2hpyXupVR6hvbV2eAZZoVAIUgbVZjhGilhmu4mdoGnqNARAC4bDmYAvkEU0mzONul2t6RLG2HQoZ4PjuMYzZOv1xtUrJ0DNNzURaCJw0wh8/OMf9yGM2p668NTepYWFt0qSnB4eHlYTrYklhmUvcgy3BlzHwQSyFHQD2ezGQGZ9/US1WkuVSmUD285oezr1L3v3HbiEJJR7vlqrHtFKEBmYmJ04sryw+E6EKLqvv///DQ70P8nScMxhmIJ3GvTc3JzPUpSEoetJVddTjmUFLRvTCFKa7JeygiiuC37/qizLDjFItFqvxov5YishtiVK/Jyfi2TDZrj2Gw/8e6ktT2/de++9QWBZndh2Yw7BEgSgTlP8dKovVfAcxccee8yLjBF1XY9bmtXt+QAEuyEIEAVp6K07GwzFzIlBMWsYhnL48GHLc04b2VI/cem3FYuFIysry0OWYS0lEq1/9Y53vetJi7Z01mG9YI+2UrnUWSoW+i3sRCGEiEJUg2O5NQYyixjgGVDO5IcqFfPuHwQgNK9bDAHPH4nFYrxaVlswwH2ObXVZupGCFPJJkow5nq1wnLAosMyCy6N5SZLKsVhsc42cmZmBvG37DddNEgunHUx6TMOKK7rOA9c1BZHPI5pdYzl2lhGZrK7rjecgOjc3lGmaboEYDpmG2a1rapJGtOwP+F1/MFhJJlqXRkfHE5cvX3pPqVgcqNZr2HHwxXQ6/eAv/8ovP6lpmtZoNBgAQLRarabUutqLiR1xsYtomlJFQfDW9xWK4xb8fn/x+kCfj33sYxIP+LiJccqxjG5e4Ol0e3o9Eo4YqlaTyvW6VC6XfbqlVxiGucbzfGZoaMi8++5nA5luMYm4ZbqzGWCWSCR4VVVDSkXptAxjL3FJu+u6ouyTqY6ODksQpKBlmv3XRq+mvv61b0Qs2wJvfMMbC9t3bJ+MxxPfBxDa2Y31/bZh+2iEMjRNXwUQ/GusFpsHQwB7EZbZbJZBDkpggHc4ptVl2ZYXKinQLEN4XiyGo+FZgWEa1WpNrDTqktpQBWxbZUFgrnpRnxaBe0xV76/XG22242Rphv5GvC2+ZqtqdGVlfXu5VLqrXKnuKhQLCY7lrOHhodlkMpW1TFMlLlmkWfaC4BMWAAB1jxdCDgqVa+WUUqv3uQC30gwrsgyLGI6xWJbf8Pl8E76Qb8V13dLY2JieTCbh1YsXb8MEflitK7fnC4Wwg52JrnTnX584ecejAhayH7nvI897+NeW/T00NMQsLi52GIZxm23a3YZmBF1CEM0wOo3oVYGhnxYFZrHuOF66vBMIBMRasTYIXXgXy7KhaDQ6HwwGZ13sTsVILF+QCsQwDAZj7FMqSkpTtR2O7XTYjh1gWRoFo0EvIKTgF31Ltm3b+UKpxTtDCEAwwRBmnfJTSiaTibqmu4+hUco76EyUBT0cCucty2Iza+u9umlGKIQgTSNNlMS8LEiLNM1NhJnwxrK6bHEcR7zo542NjbCt2d0udNMMzSRd7IYxsUUKUkAUJE0Q+CzHsbOixC1Dk8v5QV1fh5CbHZ28TTfNDxUKmxGtYezgpV27dv7zwdtuO4OAM1az7dyL4Y9umdn5MjrynETrVq2G5Znldt3QD1AUGKQQnUIIBgCAjOsSDTtuFlFwUZKESZ8vtCS6Yv74O49vRhOeO3Mm5RL6toaibK9Ual6dKsrvl1dphqUsy+pybDvgOA52CcghFo0xNDMpSdJ0d7g759WuyWQyMJlMcvVCIdlQrB0Y2wOO7XRhguMOxj7sOC7GpOq6ZJVC9ATN0FOsyM4eP368GAqFyMrMSoqi3cMTYxO3X3366p2WadQ6u7r+5vCx44+xMrseCARsaMBgqbSRLBRL/bpp9BqG6YXjt2DHkQjGNsZugabgMsvzU5LIzDAMswAFoSjLsucobxpwXxgZ4QoABJczhXStXN6NsdMPAOgArhsgxCUekcyx3ASDGJ1gp5WSSC3XAAAgAElEQVSiUIBmaBbR9BxkmG+0xlrL0LWGKuXKwEY+P2CaVllghG92J/snrksd85RvQNf1dDVfHSyXy7tdyoWhUHQ0Eg9Omaa5GAgENAlI/pXsSiJfKvXYtjVICNkJIWiloEcfQAVCap2iKO/ghbMd8Y55i7MaP65YtCcHmUwGURQVYiFsVxW9r6EoO7CDuyBEURe4tEvcBgRgnaWZSYqmJxjIjL/11FsLYAKgK6VzvRYGdyEEExzPlWnEziOELsY6Yh7pDkpLS/6K7rSrSr1X0/TtjuN0uYS0AhewgBAVUVRGkPgpAChbVbUO4AIrGPKPB/zBGQbYC54AcA5szxWKg+VyaT8EgPf7/fM0YoBhaN2WY0cch3i1kRqAgosMTc9HI+HZZCKdqTm12qc+9SkvKgz8wR/8QZx26CGlXttRrVV3O7bdRlyX9wh92zJ1AsCyyPMXBVac4ABcivKknGFZTGs4TWjqjqWlxRMzs3PHIQSop7fnQqoteQZA99uf/9u/nWkSrS9DOzUffTkIwI9+9KMBb340lEZfQ9W3E4K7ASEtLgCsC4CCIFyHLpxiEJqSw9JU5+BgoV6v26XlUgjSuK+uaj31er0bY6cVQujHmCDHsjRMcJGiqCWG4RYjvshiZ0dnvuSU1JSQYnWnmshkMn0bufxeAEHE5/c1GIajXYJjmGC/7W2iIEphOWZF4uW1UDS6zjOMq2l6olqrdFRr1S7dML31wXEJqQBI1hjETgf9/qc7h/u8Q/S0GIixFrDiCyuzvdmNjX0UAL5gMLAhSpLrEjeqa1pLo6EkbdumXQpUIIAZl+B5F8A5iWFneqLD+XF13JZsycdxXHo9s3S4WCm/x4sMa0+1fbW/f+A8oai13EYuYhraGxBNJwRRqrAcO0dj+rxP9FUQj2LTS9ODuY3cEYSoeDgSqYuiSAGXhB1s+23LFi3bsW3LLiBEzcXi0YttbR1zrI/Nd3V1aZ6xq2maZCt2LJ/LtBcKxV7HsrsAhB0AuiHiup4jpwqCkOU5LktzzIZjO0a5UhMtx6r4Rf9oqie1nslk9M9+9rObKbXNq4lAE4GfHgKf+MQnAtjA6XPnzh2cmZl5ZzgcbDtx/ER2cHDbtVAo8FBra9s8IMBxocsBYoefOHtuz9T01Luymey2xaUlZBr6RHdv9z8ePnrsSYzw+gMPPOA5oT9y3XvvvRHKJAMTU5NHF5eWfh4hmhkY6P/XoaFtT3EMNYYkqQZN6F9en2/LF4t9lmF0uwR0EOyEHIw3N3AQzaz7fP6VznR6MdXWZgAXhldX1xJT01NpL0PMHwhejQT8U65AL8Ziscp9XkSd63pp+2hlZqXDdZ0jEIIu6IUdUWid5/jvR5PRZZ7nYSaTCag1tV1RlR5D1QZcglMUosPAdSlMiAIpkBE4cdLnk+ei0eBSV8tgSWVVKzOT6QGQvK2YLxxdWV3dZtvWSjqVfvDtb3/nJUqgSH4tEy+VyztrjfqQojQGLceJuRBQLnDrhJBlBNC4JHMXQkF5jlGU0shnP+tlQzSvWwQBL/PMiypbnZoK1Q0j5dikF7tgCAK3lwJUO6IpH8twmEJU2SWu52uMx6PRi11DfZ5carItu5qj8dOL04n82vp2yzYHXdftdzDx6jvyxCUmdKk8RdPLPMdOybI0H42FlrtaW4tcS4t+/vz5zUi6AABizQDRfCXfq9Ya+y3HHnAxTrEs6/P5/cQfCJQ8AqZQyMvjY+NHSuVyStM0zLD0lZ07dn7p1Ht/8bJiKc7c1Jx/ZW0p3WioPbZjDRBMYi5xEXCJQjBZpxk0HYvFLvYMDCyItVotC8BmxPjHPnZ/BNj6YL1e3V6vVXczDCu0trasypJgaIYuK6oiKYrCOw5Z4Xn+oXgyPvVMgMgrejjQLSJWr4lueGXnHvjMZ1gvc7ewXohX69UuQ9eGTdPcDyGVZlhG9EkSFY3GTZ/Px3qHIc7Nz/m/993v8hg71hvuuqu0c/uOyVhLy5l6TcGzc7OHTMMMiAK/zjLs0xRN/T8b2HNDQ0Nkfn5eclQnnstlBkqVyiEX4wGapuM0okWPaGUZpshx/IwL3Iau6bJhGIJlmxx0wWIoGPpub0+HrujmgVq13p/PF1q9BFNOkv6lv6s952DYtby0tD+zkXtTuVLaXiwUvYwOMDgwWIlEInXTslQIwYTsk7/TGo5dIwIq5VdXxXpdHbAMc5tp2V4WSJLlOAnRiAIQeFHZWVn2jcqCNMF4fExIytM0bV147Ml9mJAP1+uN47mNbMjGeLIn3fnXJ9944lGHorKf+MQn6s/lfz9TlgH+xV/8hd+yrEQxl9teq9fvsC17kDjE424QBJRO09SSKPLnRV68xtBghvH7ayzLctnV7KCpmm/hOT7c0dE2F2tpnaY97kNmSpVKhcmvroaKhUqnYVqDDnZ2uwB0IoQCHMcin1/WBVEocBy3RGxs12pKC8G47PMFHguFQ5OEJvmp0ak2S9feASEaYjmGEwXRCIZCGxg7XKlU6jMMI4IxgQACjaWZPC/wMy2tyfOJRGKGFukNx3G8RHN67PJYZ7VWPea67jCiYMoFIAIhFCkKuhSFNAYhz7eY5iVvLQ5MxsPxPAUNcnVsdreqKR8sFAqHZ+dmQxjjpd27d/3LodtuOwN5ZrRWqzWJ1hepNZ6TaD158iTd3t7u1WrYpanK+4ALbqMoKkxRUPBiqgl2Hcu2NIZh1hKx1mvhSPSyxNLnB/bvXKMXaTKrzg66wH5PLpc/ND8/3247DhOPxyuiILi27YR0XRPq9Qb0nP1gyJ/x+3xXW+ItD3V0dY+zFlvURR0zluVbWF7fXqs33t5Qlb31Wq3FcRwfQzO0gzFQlIYNAKyEQsE12ee75A8Evrnv4L4JURQNrOIEBd0j42OjzxCtVr27p+dLR44ceowJSmsBLiAAgncuLS/smp2b210pV7oUVQ3bji26xKVd16NJXYvn+Go4Et7wBwPXZJ/8cCgQHadluuA5+x7OYZaNaCYZmJ2d2Te/uHhSU7Q+2zJlACDNMDTheF7zyXLFg0xXtQCEFC9LEuA4/iIjsn/V39NXcLF7bHV1df/UzPR2VdHWAkH/5w/tP3aOL/LqyOkfRE5qmpYkBjmwtLx0cHFh8QgEEHX39Fxqb0+dYxBzNhKMaDZlDywtLe1cWV450FDUfgfbXkSX7CkVCIBFo02nfbIt1fad3t7eC4ABC/fdd1/lhYjAe+65hxFFUbJUq8/B1slqqbo3u5HrM3QjhhDF/Zvd7dUacxCEVUEQVjmWOYd47p8+ePyDUxVQoZ8ce3KfaWkf8g5FDAYCNUESLzM0dXrHwb0ToFBAl6fm+0zbenMuX9i/trqaVjU1TFEU6+24eClmPMdpoVCoQlwCCoWiJ3+l7q6u8+2p9vOQcc/ZFsLQsXZNz80dnJudvd0FbrS9LZVjeZ7UatWgF+ZvGAZHXNfb5SnJPt9cZ2fHhXRn5zUGClNDtw2VYhMT8EzD7CcIvi2X2Ti8sLjYrypqlKZpyvuuaZqYoelSJBJdDPgDl3ie/9dUMDoNSF0pQ76NosAdc7OzJ8bGx465LqAHtw1cbGtPnQE09c3Pf/7zTaL1RSqk5u2vCAKbO+O1XK4TY3A8ny9682vYtMw2lmZlT3+4gJgQwAqD2DWB5660xGIP7dp/cIoJMuqV7z/VbpjWm8r12r5cId9pmVaEYViOYAINXbcJdrz0oYIky7PdnV0Xenq7Jl2BXpahTLvYHhgbvbpvfGLypGU7HQG/3+EFjiIAiARj1rQsClGULfpkJRqJ1TrTnWWWY0khn/cXSwV/uVT21RsNVlNV4DjYhBDWBEGY6Ovv/e7RgwevUUDI84BnbcHuvnz54t6JsfE7XELaYpGIl5sDTNMSdMMQDd2QDFNHum5YFIR12e/LSZJ4ze8Lf6+vt2/C22hCDSRQFE7PLMwc3tjIv4cCFNXRkf7qtqHhi4hH2cceeaSrXKr8MsNyvbF4tCz7/E9TkPrq3v69G4QjnU+cf+zA6Pj4Wwgm3eFQEIuSBChI0ZhgxjBM2rIsb2fZEAVhaXh4+NzQtu2XONEd6+jvz3tJCZnpxTbDMvctLi1vn5ic6CuXywnHxrKnWwVRoDiexxzL6qIkacFQUMGEWPlCzuvjfLy19bu7BneNXZ8J8opITvMlTQSaCLwkBLyaz4C1Op66fPnQwsL8L0TCkfYTt9++sW1wYDQU8D+caEnOQxc4BLgcZFD4/JPnd46Ojr19ZXV1YGZuhlZ1bbKvp+fLx24/8YRDOavPR7SO/M7vRDHFDoyPTR5dWF78eYZh2B3btz+6Y3j7eZrlxiAPiaGqQ3Oz8zump6d2KYqSdgEIuYQI2HE8m9+GECktsVh57959Gz1dPQrLsO70zEzgkUcfTlerVSPV0XGtNR6/wHLC2R0Bfrl1Y2OzrMzE8DAzev7KLttx3kdRcDuiWYAYeoLjudM7BnrmAEK+TCbXWyiVjpcrle2FXL7NsqwQwzCcZ4tapumwDFOLxWLZSDgyFo/Fv9/Z0ztJGFLILGdSwHTeUS6Vj2ay2UGM8WpPV8/n3vy2t0542XRTUxMD8wvzJyuVypCiNsK6aYqb9W4dR7Nsq8TQzFS6K/14urPtCqGoyT//8z8vvqSBbD70mkPAk50vfvGLnGEY/rnR0f58sXyyVm/sLJXLHY7lxDiW9VGQYgggrotd3Yt8kyRpctfOHWcO7t8/xspcNsgHsWo70XPnn9g2Pjp6rFIqbVM0Pe5Fn1GIogFwCXaIJohCpbU1kW2Jx6da2lqf6uzqmKI4LusRGIqisJV8vs3Qrd2Li0u7pqendiiK0o4Q7ee81BZZIsFQyIjH4jXTspjlpaVkQ1Fkr4xFMBSaPH7i9n85efLkXLVcFcfHryauPP30tlKpmDZNK+ZgLLk/qN9saLpe5ThueufOXY/u37/3CrSYBSEqlL1AoicefqLdxuR4Ppc9vLa2tp+iqEhra6LO8ayjag1eUVWoKIpBMLkWiUW/cmj3octA2sx83AwsaV6vLQQ8kvX0qVNUfs+eoObS6fX19e253MahYrG4rZDPtRHsBnwBHy0Kolej1ZVlmQqFwmylUmYuX7mCaJo27rzjZGloeMd0PBZ/cmZ6hjl79ok3GqbeEg6Hi5IoPckK7N/1D/Vf9XquqmobsMD+menpfeNjo3sNQ++QZVnieYHx1gGapQ2GZmuuSxzDMDnbNiF2sMUw9LXOdNeXB/p7rWKx/NaNXG7n/MJcpF5XJgOhwGfvfMNdq46p7VheWj24tLJ8slwp91WrVYFlGCqZaLNFWdQty1ZohMbbkslv9vb1Ps0jpjQxOZ7YKBXfbOnWXsu2UhRFBXmepwEE3npBWJarx+LxbCgYuhYIBB5KtKXGXdYtP/3Uxe2WZX+4Vq0cX1vPBB3bnujp7f3ru+6484zJuJnnI1q9ALK3v/3t6OGHH+60NeP42trawdn5uf2aqqU8HeIS4NVTxjzPlVpbW+fCofBFXmQf8ofDyzyE9IWnruzKFwq/JEtyYnj79ul0uuMKzzKPc7xcsIEdmp6aGFheXjlWrVS2V6rVdkxISBQFhuN5yHMMFiTR8Mk+xSstVqvWeApSK51dXd/r6+25wGA497VvfqujUqv8CgHkNhrRkhdAEo/FFM9nKJVKwXqj7pXQ9MbEQTQyw+HI6r69+y5u2779IkVRFwELcrVajTv78NndhWLuFw3D3GfZlleaxBsL5NUg8dZhhmXUWDRWCoVDU8lk8kx3R+ckQ6HS2PTMQL1e/ZX1bObg5MRE0Lbtxdtuu+2fj584cYZxmbFsLdskWl+kCnlBonVlYeU2yzD/I43QYZ7nA7zAi4IgeHVNqXK57NqWXeQ5YVZg+XOBcOg73Z3dEz7Wp+TLmWELOx9cz6wfH702mvAK/6fT6ZJXY8MLZDV0DTUUhSeE0BzPAkHgF8KR8MMtsdanWB6OtaTTVaDrvqWV3H5NV3/ZMI1DuqZFvdR4URSB4zigXC4DwzAMAGGNoZnz8Xj074f37DznleeMB+JRgu2j46Ojt1++fOVOyzTrvb19f3v02JGzgujPlku5Fk3T7yqXSwczmey2htIIW5bpBVFZXtkAT/F5pDLDcsgny94JsQuCKDwiCfJTFGKuHkjHC1osRm+sbHTZqnY8s7FxeHVtdX+jXo+YptEgmOgcxzmyLCMv1NwjPCulUsCLJAuGQt77Hhc47pP92wY2HJu8eXVl9ejE5ORORVGWQqHQX544cef3FaDUvVqqHmHiqE6XZVkn5+fnT0xOTN4OEcUOb99+ubun+5wk+84auuKUC+X95Wp5b6VS3e0CNyXwAscwNO26AHl4eYQhBHBZ8smP+WTpCVaSn+oJti/pou6l/W4a0TdeXoqK4zixwvrGflVV361rxgFV0RKQogSf7LMggrau6Q7BWOVYrsLQ6AmaQV+4821vuorKiHny6uPHTNP8HZbl9oUj4bokS0/QDPvZob6hMYy04LXLo/s2crm7K9Xa7kKhIOm6igGANQpSphdGK4kiEwqHvbIJciaT8UMIc4MDA493dXV+HzDgEddlHWDahycmx05cGxu/04vg7e7sKsl+v6apClY1jTZNQ/AqDHgH3XA8m4tGo5f9weCTLMs//PZt3Uten+cxNUww+cVSqXR0eWUlbehGkOM5j+yFhqEjx8EWhLDOsPTVoD/49Xhr/AKU2FXkOBGMqTumZ6ZOXLs2ehS4LhoaHrrU0Zk+Awj1zQe/8OB0M6L1RWqk5u0vG4GttJiVyTlPD7+n0Wgc83ZCKUDFIpEwzbGca2/qOlwnmBRoirnUmoh9dfu24asu4GpT81PdjmW8t6YqR8rlUifGbkgQBRq4LtRVzdV13dR1TaEg5Z3yeaEl2nLB5xMuJDu7MLDxzgsXnjpy/sLFN2HH6WqJxx1/IOjQLONAinId24aEYMZ1AccJvBuNRDWO42zTNIGqKlalUlXq9RrWNYNxHJv16k9Jsrw62N//yPDQ9ouhgDzlD8QBhlb/2cceP/jUufNvcWzb+44hCqLppdXbtuXohoFNw6Q2d+KBN/d5LAjCbCwS/U4ymb5I0dTm3Bc5pn16ZvpwJpt5D0UhqrMz/dWhoV0XEUK5r3/764PlQuE/8zw/3JJMVAKB4FMsx35pz5496xSg+h977NGjFy5depdj2YPBUMCVZZ/O8VwFuFA3TZNYtsV4GRKiKNW6urqm0h0dV9tTbed237Yzw7gMunj5StfS4uKJbHZ9eHF5ubVWq/GWZRsIUrYoy1iSJCSIgiQIAsvzHG3ZtlssFby9rbFUqu2fdu/cdwHwYGNkZMQzwppXE4EmAj9FBEY+PCKrtJqYmBw9mMvl3uv3+foGBwYbyURySZblCz6ff5VDyMYQshjbwfn5pf752bkjuXyuLZvbsG3bGkun01/Zv2v3eWBymU/+r096pUF+5Br5nZEopsxtkxMTR+YWFn6e4zl+755939+1e88V2SfP5PLrUjabO1bI5/dt5HPbHMdJCILAeSVcCCHAqwmra5ojiKLe2dFVb29LKa0tCT2TWecffuSR1nwxZ4WCoZmAz/9kIBT45t7tt42HQF2zMoAqilbg6vz0wVqt9gGIqAFRFErcZraP9JWOdMeGg43ejY3cvmK5fIdp6IOOg4MQQpbjeS9+AWiaigjGFkMzisCL0y3x+KOJRPI8w/NjulIPORZ+R6VcOrKe3RggGK/29vX9rzve+MYlYtudE5NTe8bHx+8wdL2H4zkWMTQC0DvT2jYaSqMKIJhua0s81ppMnsMQX/7kJz+5mTnVvF7fCHj2zKOPPoq+dfp0VDWc3mqtsk9RtTtN3RjUDcPnBThwLGtREBDLciB2bICJi32yb/HAgf1nDtx223hAFjfqmsZsZLI9szOzw7Ozsweq1UrScyExIS6NaAIoiAgh3qF1wOcPGP6AfyUSjZyPRWJPR1taxiOhSKNSzkdWV1d6N/L5Q8ViaXAjn08auiZ5h9wxjJd2Lbg+vw8FAyHOMA1xeXnZZ+g66/mtbW2p1bve/KazfT09+ZnpmcDs/GxieWW52zSNuCiKAkKI8eanruuOt9nhuu5SorXtqURL6wVfIHClNdy6YrO2sr643uES9y0rKysnpmemDxBMWlpaW21REjx+yDUto6GqahZjciEaj/7L0b1Hn76xBMjrWyJurdY/eM+DTCW0IOYqaodimfsajfo+pVHfV681Woulond4Ig74/YTjBS/+h2cY1rMJZe/Qq8XFRSiJknb7iROloaGh2Vg8fu7KpSviww8//FZDN1ItLS0Vf9D/uCzJn92zY89YQ28Ei6XiQLVWPVkqFHdm19dSlmXKAi86HM8RL0AMeYoVIcG2TL5aqwmebQ4h0ARBvLhtaOhLg7199kYu997VtbW94xPjwVqtdiUSjn76bT//8zPE1vuXV9f2Z9Yzd1aqlcFqpeajGeQmWhM1QRDruq7XKERNplLJh/v7+qckDtUnZ5Z6SuXyKYLxPghhlOVZWZZk7zwbpKoqdBzHBhCqHMtORSPRh6ItsfMcJ04vL813Kor6n6uVyrG19XW/Y1njvb29n3vDM0SrYRhe1u6ztY23pObBBx9kvGyytaW1nYahvLvR8Pycci/BJCwIohcsQQxdx4iha5FQZM1bu1mR/2rYL824JqC///jZ/evZ7H/0+/3te/bumejv7TsniOxDDc1oVKulofW19X2ZTOaYoqo9hmHw3iYLJwg6x7EuzdAMx7GMtynjlTar1+qIRszc4ODAt4YGh54AGI1/5Z/+IV0oF37dcfBR1/XUiQ+2t7d7fpJRLlfMWq2GFUWBtmNxFIBSOBJu7Ni5a767q+tC0O/7bmusdSFXrVJPPvX47o2N3Acs29pHMOG8zU6fz+fpGFStVoFlW5hhGFMUxKVUqu1sqr396XA0OlvI5JIbhdz71lZW942Nj3lRvwsHDhz45xPH7zjDoCbR+lK0zwuWDlAK1d0EgF/yB/wHkslkMBqLBUPBYLBer/NjY2NgcWHRzK5v1E3DGO1Md35t+9DQBU6S1pSa0mPa+odWVlaOXb5yOeZZkEPbhufTHR1rHM8VEKKxS3CwUCgkl1YWe73DrWKx2EwgEHiCY6X/u2vbrlkHOKzhGLsJIL/EMvQRnhcS3uzzDjzxiMONjQ2wtLSEJycn7Vqtfq0jnf7HoeGhs4hDy8lo1E8wdXT06tXbL128eNI0zPrg4MDfHT929Dzr85cunTvfm9/Y+A+Wae2zsC0hRHuL6pogCBteRru3c0AwTmiamqzVGm2uSzYXbV7gn+A47iv7dh6cQ9D2La4s764qjV/QFGV3vdGQLcusUhCOUTST5RnO4jg2xLL0tmqlll5ZWWkhhEitLa2uzy8/znDMH3e3927YhLwlk107Njc3v1vTtOVgNPKXRw4eeZStsbWRL46Yp06dogY6B7opF9w5Ozd3YnRs7ChN08KuPbsm+3r7ZvzB4Fwmm+EnJycPaJrWxzB0rLWlVdixY7udSCQomqa5SqVKLywsuJlsplEqlrKGYV5qice+1jfcdwmA53fUf+u3fisMHKd3enL26Pra2nsQYnZEIhGhrS3lbNu2rRQIBmrlYkmt1+qaqjR027KuUoj9x8G9g5Me0Xph4sLtlm1+nGe5A6FQqCHK4hMsz/9VX0fHEqHgwIWLlw5duXzl53RdbeNFocSyzCoCcJpGdM1zHhiGjSEKeYZVamVlNQYAKA4MDp7t6ek+QzHgEWQj7EJ4ZHx87MTVa9fuhABEu3t6NhKJxIYoSxscy9oE40C5Wo2vr6+nNVX1UhHWKUSdlWXf3939pjuutofDeF5z+l0A3uG6eD92SBtN035Z8jahAV1v1IXllRVu9Oo1uq40Vjva2x9JplJPIIa9SCGKdYl9x/T0zO2jo6OHIYD08Pbhy11d6TOQAl9/4MEm0fpSlFLzmZeHgLdjGy6Fme+NfnuP7hjvRxR1jOXYVFtr0r9j5w4QiUS9DRLvEJRaMV8oaLpxNRiQvx1PtY/alF0Fmp22TeddjosP2w7uEng+HAgGGUTRSG3U0Xom452WiculYplnuXmB458KRyNfO3joWNU1zZ2PP3X28GNPPHYXcN1UX3dfI53urCaSibI/FDQpimJyuVxwemY6VSwUfYZhOizH6q0trRVfQF6lIJpwgVvDNpZq9XpruVTsY1kGdqTTC4lE8umWWOzxdFdPA9tW90P/+q8HzjzyyJsNw0jFY7FqKBwu+GVfluf5PAFulbguBV03Xm80WkqFYouXidDW1jYajUYvIAY+FuJ9VRNYqbmZhUMbucJ7vGyNdGfHVweHtl2kKT77rW9/fVupVPowLwg7Uqm26ibRyvBfPLB3x5oD6cHHz37/2IWLF95l6ma/LMtWIOjPtLQmRkPh8DpwiWFbtl83jD6CSRACYAdCgbWDBw5ePHBgzwbNMOipp861n3nk0UOFYjGJieNQFFURRHFZEqQiL/C6KIkiy3Jpw9CTpVI5Vm/UhIaqOgDA0VR721d279x7XsNa9pOffG5C5uVJUfPpJgJNBF4MAlu19EuZ/D7DNH+RELybOEQQOM6IRKKZUDhY4Tje29FH9XrDl13PxJZWVlLeASI+WS4IAn8pEAh+tSfZfkUEWvm3P/3pzTMLrr9c4MI/uvf3oxahtl0bHz+6MD//Do4XxEOHD509sG//hCjJ2bHxa/GJyfG7bMveIQhCLBqLyp2dnd6mv3dwFPAO5llcXHTzuQJWGqodCUesA/v2G17a8sVLF3wrqyv/P3vvGSRZWp/5Hn/Se5+VVVkmXXnvq7vH9fSY7p4ZGCFASAgBErpmJXQlUNwPrCIU2ruAVqtl0QoQwguYYWBgmBl6umfalPe+MsukrfTeH3/O5bQWxV5ptCEkpEVXnREd/SVd/c9533zf3/v8n4epVWs5QRA2nFaznh0AACAASURBVE7ndy/NzG7KKDCfr1ewKkC1h8OhyVQm8wwEwRqjxbRt0OrXpDL5IsixGMkwl/OF3FQ8mexVyORmj8cD2+x2XqVSkTzPAaViEU8mEvDpyQnfJMi8w9YS0Ov1y1KZ5IcSXAmyJPl0Np+disfP3QzHxtyuri/NXXgk2yTqkycnp8Nbm1v9UqnEMjo6BrU6W0Gxi0DsrkumkvlarXqMwsgijEDrNMDtfOITn0g9OOj+ae7gn8/n/iQN+2B721ut1K40643xWqPeiWG42mqx0AaDsazT6ZI4gjaIJoFUKlVpsVRSYBha6O3t3erv6ztXyOVUJBI2B/yBkUwm0yl2yPECz6k1mqRCqSxiKNrgBF5KEYSjXKkYM5mMUuwg0RsMaZPJtO/xeG477I56Jpf2HAeOvfv7+z6GZbQWm5VSqzVlDMPTCILUABAAKJLUNJpNZy6bs0YiYT3DMFKdTgd4PJ7qE088GZfKJOSd23dVsXhMCQiC3Gwx4QMDA7DZbIYEQRCDQflwOMylU+lKIV88Z1n2oL2j857H69mDWTiWyCZMPM8/dXZ6dmFzc3OQIAizXq/nxZAdtUZVlkglMXGNIIany2XypX5Hf1i05Pv7BDU/n1f938a3Eg8RPvmxTyp4GW/2Bw4GM+n04wRJ9/Ecq4MhuClXKo4VckUal+AkgmASCALM9VrNkc8XugqFgj6by4rqVmLuwly+29d9ajaaVre2d0TQ+tRPQKtGq1nUarRfdHvdiWat2ReKhIbPgmfjIABYrGYzrdVqyhJckkZRtCYAAE+RpLrRqLdncllrNBLVigFRCrmCUmvU2339A1/zdHUxqVT62Ug0MrS3u6cuFAtbJqPpj9/9nnduNkheWcyle6u1xtPlcnk0k045MAwnent79k1mc6RcLOcJuhlWKdS7RqNGHDNCIVf0Nkj6ulwmGzCbzSqdVqtWiWbHgCCr1WpINBoFNjc32UqlknU4HH6zybyqUCneKBSLmmq5/KFSqTKVTCbEsN/Djo6Ov7gwM3sPBqTJClCpvh1o/dSnPiVHWMS8d7g5kUpn36WQy0ftLXadxWKVWkwWAMMwptFsNIkmmW8SzTjD0JsoDL8OAEiIoihseXF5PJNOf1itUrYMj4weuL2eValE+tbJ6QmWL2SvFQr58VQ67YQgSGaz2ar3VcVyeQJBUEYAOLG2hmKpZKlXa2qySaIYhge9Ps+rXrdvCYDhwxdf+KazVCh9hKSoGZIgFGqVmvN1e4tmkznF8XyEppgqSTbhSq2qr1aq7SiKKI1GI6XX6QOtztbX3D73AU0L1cODva5Cvvg8gqJ9Wq0a02n1Cr1Br2UYRhKLxYBgKCicnpyKXXfltra2mN3RctjZ0b7M0KwsEg5fjUZjYqedgqLI4MDA8EsTUxP3MAA7WNpZyr743wOF/22M0n/6X/n3glbRm9Os1Xp5Hrqq1xtGW1paWvQGnVmpUOrFlES/3w/u7+0L21s7Qr1aD3q93pvdPu+yVmvYI0nS1mjUPhCOhKfX1td0BNHMD/YPLvb19x8a9KaEWqdmIBDQ7u/t9WzvbD9GEoRVrVEXZTL5okIm/4uZyYtbKIaCEMb5BBh+Vi6TTamUqk6ZXKYTffDEdiGRyB8fHwN3794FMpnsaUd7+6udXa55uUy+pzfocQQQZnb3dufW1zbmKJKser3ub87OXtySy+Tk0tJS9+npyS8zHOuWy+VlpVodMZuMe0ajOYxL8AIrMLCo3MxlMu5MKjNK0bRFbP9HYHhdp1N/bm5q7phhefNp8HQinUo9TzOUAwDAOAzBfplCtqZWa2MSXMJwHK+nqEZPOpnuj8XOhwBAsOp1elAqky7iGPYfHM7WNM9CV9Kp5FwoFBwiSDKq0+v/dGhu9K4Y9iR6iL744ovQ8d5xF8QDj56cnFzc3tuZQjBUPjY6Fu7s6kpLpJJKNBZVbW1s9TAsY7bZbJjH4xEmJsbvp3mLdgWFQgERaxUIBLiDgwOmWqkcOdoc33e1u+ZpiD789Kc/Lbay/p3H73z4dwwAwngP/P4LoVDoHTCM9JqNZsTlcpHT01P5Frsj26jXs6VyOZ/NZEv1etXPAcBtq9MaJeIEdhI7ukDRzMdxHB/X6/Q1mVy+rFTKP2c0WXIMRc36/UdTa+vrE/V6HTKY9Js6nXZXiuIHoh+iBJNKGJayEiThTaXSPfHzWC8EQ7TX61tydrTPwwL4FgJBHA+AM0eHhxd2d3cv8QIv63R1HnS0d55YbdaIwWgiQAHQRGMR18nJ8Uwun7cWy6UmTdJLGrXmv37k/e9eUaIoS2B6hwDRl3AUH5LIpJ0SHDeIrQs8z2ONRhM/PDyU37p1U5XL5UtOZ9uuxWpdxHHshlytYViKvHh6ejqzt783CQgA3NPXs+1sd97leegVU4vp+IFp9D99knrwDj9dBZ5//nm4p6cHXXpraZgiG78Kw/AsLsFtbY42xeTEBO9wOCgIgmsEQWSTyXS4WinvSlB0Xq1UnqISVY1F2RaA5R+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+xwEQZCjre0H3d296zAEp27ceNWbyxf+N5lU1m932CtajWZFhkm/NDA0Eudh3ruwcG92dW31WZqk29VadU2n1QVaW1vfbO/sPJZL5Y0GUdOWimUxGMCdy+Wcojf4ww8/FBgcGCiCAIBsbW2ZfnTjR55sNguJtiZqjfrUbDCdWS3mtESuIBAUkTMM214o5juS8XhXoVQyVaoViQAIJza7/aWewb5VmqaTD0DrTzc+Hjz7QQX+OSrwk9BQqk71Chx/vVjIT8Si0XaWYeVqtZqUyeUkjuMUz7FgtVaTVKtVablSlYgHy22OtmOjybiKwcgbWg3urwJA/e089EXQ+gf/1x8YOZTz+Q8OZ06DZ9dkUqlsdmZ6eXR0LIhjeH3nYLdlc3vrMgzB7tZWh6SjvR3p7OoCDXq92Kolwk4xKAs4DpwAgaNjQCqRcnOzs5RGq2Fj0agQDAb54+MTjqLIk4HBwVcnxybWpIgiGEqHpPVqZbxQLIzn8oVJEASbthb7a06nc02Oy4OReMTRrNXf1ySaM+VqxW40GBUTExNcV1cXLUIgjueEYj6PiRvS9bU1tFgsEgatIaNSKBblctlXdRojQTP005lcZjIaiXYxDBN1uTq/ODt3Md9sNOeOT45H1zfWe2QyuWlmbhb0+boBk8kEwAhUK5QKyVq1elCv1+81m7VNgmVPfv/3fz//ALT+c9zp/7Lv+aUvfUkiBkauLa+N5tKpd3M8P4zAsFIcU53tnbG2NmfEYW+JKJTySrVUheLJhDQWPVcBoEB43O6Iu8NFwhiiOzo68Oxs7UxXKhUjDCMVuVIWt7c4/Fa7NaGQK2pkk5TlioX283isMxwMeeqNhh5GYF6v0wdn52bftNvsTX8gMHB6ctoVCPjNgiCQfQMDR26v50yr1sRQHK+ICtlUMqE/j527z8/PPbH4uZdjWaNGowE9Hg/78MMPN0WJ3c2bN2W5XA41m42Ax+sBJicngZaWlvuFLZVKoohI8B/56a3NbTE066y3r/det693VYJLdvKlvJql2Kv+gH9ueWm5p9ls6i1mC60z6DI6ncav0mj8SrnsUCZXHgMoIIaB5f/H8N9/2av34NP+JxUARSGVy+4y8SDdEwqGpsLRyBWO5RwymbyqUqvOWuz2pda21jCGogTH8zhFUOZ4IuGNxqJT2Vy2I5fJKTRaDXNh7kLO19Mtrh/XtrZ35Ldv374PWi0Wc0mr0S7rDPovW3T6aqFcfiyeTI6Hw0EvjCL88ODggdflPlOqVecSHK+I6tlsJqdPZ1K+aDTqOTsLuptkUyuRSHiNWrMzPDz0DY/bQ8eTiWfCocjgzs62ulAobBoNpk//0rt/ZQnDMaFQzngYhr2ezWZnotGIG0Ox8vTM9K2hwcH9UqmcrtWrSRYFz+U0Xa8hCEpXKi6WBh7T6rX9DkerRaNWm3BcohcEQUGQhMguoNdffx1IpVINm82eMRh0a2az6dti93sun3t/qVgcTyaTImg9aO/o+MsLlx66C0vhZKXy9qD1s5/9rIJtNKybG9vTyXTyPQqlcqTN6VS2tbZhTmc7oFFrKAgEKyRFnmcy2YNyqbzJCcJys9rMCAwpW1xbncqkMh9WqdSOsbGxPa/Xu4pLpbdXl5e0yXTyg02yOdFsEHKZXFbzejzHrU7nmUalCsMYQjQaDXU6k7YnzhOecrHkqFWrBgxB4yJo9Xl9SzzEH333he87C4X8R2iGmqYoWqFSKSs9Pb3+zvaOgFyuOEZwtEg1m3AylbYkk4k+kiI7QBCyqpTKbP/gwM3+wYEdHgDj8VjcUC4VL0skeLfBaBQBtk6t1hhJipQnEgnA7/cDy8vL4nxDW6yWRovNftLX339HgmPgyWnwoVAo6D48PJSRJHHW1zcogta7PMQf7uzsPACtP+W09rag9SetpziAOyEYmlMo5RNqtXoQw1CR0qtZhhU9IoDj4xPgrVtvCZVSKTPQP7DvdrlWDQbDXQAGNZVS9ZeD4dD48tKSulgqnvg8nq9dmHt4Va/XF2QaGQcLsHxlZWkiGgt/kKbpPgAACBiClzRa7Z89dPHRNUgJ8Ra9vhVB8AsIjE6iKDwsCEALwzBiUiOM4zggUvnbt28D2Ww27nC0rtqs1kW5Unm3xSzmvQAz+3v7M2tr6zMk0ax4PJ5vzc3NHUmlCnRjY7VnY3PzOQAQ9G3t7Qc2m21DgkuXpBJFRKqUkizLgk2iLK0U616aoq6USqWhdCotJtGfOFocn7/0yENhlhFcpyfHo8fH/scokgHEsAONVrOCoOihVIZmUUQlQCgkYShCn4knJ8rl8ns5nh9EEASFIHAJxdH/4PZ4UxwNXEkm43PBs7OhJkmKrSqfmXxk5g6KomLKneipA0lhqQsRoMePAv6LG5sbYxiGq6amp5LtHe0NjheQcCSkWFlaMUAwJB8fHwf6+nqBri4XL56iCoIA12o1KJfLAf4jv3Dnzm0+l8tFXS7XQpuz7R4MwG996jOfirzdgvTjH/m4FkCBjsPA3kwkEn0nTTMDMARLW+wtwPTUdKO9w5lGYOSU5/lArVY7LFeqJzRMB3U6XUUErYehw4s0TX5MIpGOG4yGulqlXlFrNF9UKpTNer1+NR6PTfiP/M5qtZpUaVUvmMzGJRDk4nJeUsMkOEwDsJLjKFM0Eh5PpVO/KMElGo/Xs97a2raAwPAtMcaTF4DZQCAwt7e3O8uwDNHV1fWDvr6+DY1OGzcajBQPwKrzSGg4k8u+K5lK9h0HjqFSubRqNBj/8+/91m8uwqyekWvlBlDC9wkCPwKB4ATHce0My8gFQRBZDR8OhtC3br+lyuXztM1qTWi0uhW1Sv6CyWit0Rw7fXJ2PLW3szfGAzzc3e3bbm1rvfvj+/UHGtMD0PpTzkcPnv4zqMBPwgxjx8FBimbeRzSbc5VKxaHVaNT9/QNAV2cn5WhxVBQq5Vmz0VyhSHqT44ADnuPTUkzKSuQSMw+wIwIIDIMAMCTwfAfLcToQBOU4joP5XA7c3t4Gz87OqGw6XWUYdsPr8Xzj6lPXkiRN+JYXF0duvfnmRVFROjM1vTw1NXVosVniohIek0uM/gO/b2NzYy4ciTjD4TDMsGzM4/bc7erqXMFx6Y5Gq8nyAo8kz2OuWq1+mSTJfpIkjRIMT/t8vjcGBgdTICjo792b9926efOCeOpts9lWzSbLplwh21ErDUm1HKUloBQiUVpWzpc7KYoS24N6UqmkjaSosEGv/dpA38gZDzCG45PQSCKZeA5CYKijo/MHvf39GyAGJl5/+Ye+XL7wmzKJpN9mt1e1Wu2qUib/Uv/EcJzjOO/83bszqyur1zmea2lrbcsYjYZ1pUrzvXZH+x6uxEmKphRUo+EMBsMjsWj0sslssjz5xJNZn89LUTQjCRz55TdvvqFMJxMxo8XyemurfUsqlSdVWn1FrVRzIAziMMCrCZZqYylmMJFIek+Cp60EQaQsVtv3fF7fOg08AK0/gyHz4C0eVOCfXIEXnn8ebvT0oKza2M6jyFzw5GR6f39vqlwqt4jZfiAA8iiGsWJiH0VSYocmoFXrOJ1ed+5obV21W6wrPAeuCHIh0tLSQr9dSvhPQCuAAN2Hx4czwbPTq1KpVD4zNbU6NDwShyAI8B8ft25ub85JJJK2/r4+sKOjHTSZTJBcLnY4g4C4ds/n88Cx/xhYWlgGOJbjxsfGKYfDUQchsHR6egreevOWgWgSpZnZ2bXhweE1qVK5enx6qEglUtdJkhimSMoIgMCpRqf9Sq+3dwNVoM2t5fX+ar32IQRFp+UKhdZut2N9vX2s3W7jcFzC8wLHNxt1PhaLwQf7B5JsOs3xLFcBQHBJq1J/oc3RWmuS1NOZTGYiGA51UiQVdna0f+7RS48k6kR96PDgcGxza2saAACHs6Md7OjoANs7OgCDwVCSyiRBAILW6/X6j2KJ2B7Lsrnf/d3fvR/O++Dxr7cC4l70M5/5jBLmYPutWzem/H7/u5QKeY/P1821OFqiFqN1qcVmPZLLlSkEhSv1Yp1JJpNANJ1EIJDjXJ1dTYvZauBYZnR3d29sYWF+gmYY2Ofz7rS1O3cVcsWuSqtJwCBECYCA1poNfSaV6i0Uio+n0+nuYDCkVKuVhXe+8xe2jUY9c/fuPV84HDEX8nkUAEExXOgH45NjWyguzaOiopYghHwhryjkC7ZQ6GwkkUheZRjaB4Ig6nA4gPHxcXHbAty7dw+maAoaHBoAurt9gMvlAsT9mjg+CYIQrfGE/f0D/vXXXudKxVJibGxsq9vXuyxTyO5QDUpC0dS1o6OjmfmFeQ/N0HKvx1s0W827KIr+UCKR7OAonhcwoazX62uf+MQnRK97cU/84PFzVAFxnS52TRZShS5AYB6NRs5nAyfHoxAIwh6fb7+ttXVdJpHMqzWKCIYoGZqlYZZtSDOZfHe9QTydSCRGAwG/Qy6TIxcuXMj29HSfGg2m9Z3dPfmdO3eeokjSYbVYSzqtbtVsNH6VoRkunk6+q1KpjBeLRT0MQ2J2wIuz09ObchwtQSjWZBmGL1bKqkq15gyHQyORaPRKo9EQg1pFi8f9sfHxb3g9HiYWTzwTCYcHdnZ31MVCcdNk1H36V973ngUYANgaybkYhr0mts8HQyEvCACZ8cnJ7zz28KOr6WIuXcqWCk2gWUNRlMWrVRiUauwACo5IMemIVC4dhiCoQxAAcb8hE8MVY7EY+NZbbwHxeJwSD0SUKsVGe1v7X0nlciCRiL83ny+IrfpyhmUOOzs7//LSw3P3QBxP/H2gVTy4KZfLWv/uwUSxWHwvwzITPM/rNVqNrKvDJR54kBaLtSSVSPdrleprhUJuXeCpSCZZozi2qVteW5/9cQrth9UqlWN0fHzf43avKpSqt15+5SXTeTT2v/94DI4ajEbOYDCGOtqdbzqdHbsAAp0zAlOn6nWkWqnbCbI5nEykBsPBcL/A81Wf1/eqr7t7WYAg/0vf+XZ7KVf6CAAAUyiOypRKRcjtdv/A5+1ZhyAgzgp0tdnkhFwmaarXG325fH6sWCzOaFQqePbChbXhkZEdFEKOCuU8ItoyAoDgQ2C0A0URKwTDIsC+bwdxfn4ObGxsiN3hvASXsCazKXphbm5Ro9Xxfv+RGOjZtre3J2k0mqdDQ8MvzUzN3EUg5PCBovWnn0T+PkUrhpO4PF1IdzWZ5pxEio9rVKo+DMXtoq0dAAIi7ATi53FgaWEJIAmyPDIyEvW4XJsWi/UGBEPSXC7/3mAwOLK8sqzIZnPbrY6W//Lu9/7SPYEQakqpkkMUiOT2/K25cqn0OxRNTRIEwUEQtOqw2f/syevPbIEQgzUbZGuTICcAABiCIKiX4zgrTdMoDMOwQqEARHi4trYGVGvVbGdH577dbl+WK5VvdDhaGUEAZ/f3dqcWFxcmmo1mudvne2F2dvZUIVcq1rfWe9dW154AQEAyODS85PN6FkAAu6eyqiJKSikABgBAURQMbO17SYq6fh49nwkE/B6iScTane1fuPTwQzGO47qPjwMj+3t7cyRB1locLd/2dLruwrhw3D0+Xjg6OgJ1Oh0sJwhsaWN/ptEgfpvjmBmGYTBe4JcxFPt/ujw9aYBnryQSydmzs9MhgiTOjSbTf7340NQdnNIU28bbyKOjI1iLat08yD8ZOPZfWFtfH8ZwTDU7M5t1tDpEL0K1mCK4tLSEczwHj4+PC64uF6DX6wGpVAryPC+aq4t+tkA0EgFWVlYAEWx2e7s32pxtdzAMe/WP/viPTt/uh1j0HANwwOIP+odS6dTTBEkMMzRtUytVis7OTl4MqgIhMASBUAAAgT0AhA4BCeD3yXzFGlDDNg42LtAU+TFcKhk3GUw1pUq1qlWr/lImlTHVZu0XMqnsxFnwzFSv1wIanfrzXm/PXUACiOra5kXgIrBR38AVZoX81o1X5nKF4v8hkUodHR3tGzabffE+aIVhDub4C4GAf2ZnZ2eKIMiC2+P+8uOPX15gJVC6x2CgSARR7OwGJmu16odi57HJra0tWaFQ2Gixt/ynj37091YkEgnUaDTMTbLex5DUEMvQYyzHOVmWEUPNYBRF6VQqBW9ubspq9Rpnt7eUdBrtmkql/Jq9pbXE8PTU8fHpxPb21gjHc5DP59luc7behSDoFb3VGnigaP3pJ6UHr/inVUBcwIkdCY1SycuRwtVSpTSbzWS9KIpYrFYrarPauJYWe12t0YYRGFmVYNJtnVZzqNWYsizM8ol4wlIploZplhngea6X49k2luW1KIJI5TIZWK1WgZOTE3HhwxRyeQIQ+K2B/sG/un71apIiKc/i0tLQrZs3ZxiWpS49dPH1K48/sWkw6uIWS4sgUUitG1ubg1ubW5cjkbDr9OwMoSnq1OvzvTIw0D8PQshhe3f7fYX95r1NjyBwT1crpclMJteFYkhxqG/gjeHRkQTP8eqlpaWuN27dnGnU6qyzvePNzk7nIg8hW3OVudR9ZcijJUjbaCDxUr2D56GLZ2dnk7u7e4P1RiNlspj/cnpyNCAIkNYfOB06Pz9/VgStbrfrlYHBgQ0WApKvv/K6J5NK/6ZEIum3/zVoXVOp1V8ZHBuMsyzrXbw3P728vHwVAACL2+U6t1gsizgq+5aly7KjUqkooApIYYCz3VtdmgoHg+9ucTg8V69drbu6XEKz0ZCdnpyid26/BSTTyf2uzo5vXLhwaZWRgDkTTTcBoAXA1TiCKlEJD1CtPM+PHhwdDSwuLfoq1WrebLF+/wFo/aeNkwevflCBn2UF7itam02poFB0CAA6E49Fp4NnwYlmo2GHYVgM1WQQFGVE4kiQTdEXElCpNbBapU4bjKYtjVazhqDIsoyXhfEkTvz653+d+dvfTwStn/73nzY26WbP4dHhzOnZyVUxuGB2dmZtoH8gwwq89Ogo0La2vjoOw5BNTJluabEDcrkcwjBMdEcBxPVgs94AotEYsLWxBQg8QI+NjTW6OrtyBqMhcnx8jLz66qseiqLg8bHxsMfr29WZ9AvB0xN5IOB/J03RXgzHWQRB1mVy2eeHxoZ2GAbFlhfenCgWir+OoMiUUqWSmYxGuK21jdNoNYIYeiDwPM8wFFsqFsXNM14pVzieYUQYuqTTaD/X6XJXSYJ6Op1OT4RCZx0EQQZ/rHD680evPH7SqFfb/IdHgyfHJ49QNOXBJBKFRqPB7HY7qNcbKvcVWVKJ6K39Kgqi2xzCZT/wgQ/UHwCmn+Ud/i//XiJo/eKf/ImWhuH2H712Q7Sie5dBr3c9/PDDjZ6e3mOH3fFma0vbHsOQyWKlXmIaTJNu0kwdq/NADgBwCQ5SXL0ThMFHNrfW59586/YYKAjMI489em92dm4VQ6FdTI4nKBKkcEGAATmkiIajA/lc4R2np2ejyyvLRoVMTvzy+37Zr9ZohB/96Efu2HlMS9MMg2HolrfH95WrV59ZZUimTFQJAoUbPMGKsnVKe2/+3lQsEv5VgiRHGIbBDQYD3NvXB1A0BSwtLomWF8Dg4ADQ2Xn/sEAco/cLzHGcmKkhnJ2eAfP3FsBmk8hMTU3u+3y+ZYVU9Ya4/6436s/4j/xT9+7d6+R4DhkbGzt3Op2LEkzyDYfbsc2yLPnhD3+YfXD//8vfs//QT/xJ51k+luqlWeYd8WRyLuD3exAEaczMzs6PjI7NAwKwqDKoIqLStFarCUqlEgwdH/dwLPCOs7OzufX1dS+O49KLFy5mu3t7zoxG0+bezp5oHfAESZIO233Qqlk1mU1fK5fLcDKR/tVGsz7eqDdkEATtuF2u//b+9/3SMsQBTQjnqFoF5Hi2oSAApmVzc3MqGIr8QrVa6a1XazCGoweTk5N/5fF6mFj0/Ho4FBrY3tlRFYuFLaPR8On3v+898xadjj7PlV2sIFxPJRKzJyfHXkEAMtNT09+++uTTSwRbP89UKsVSqcQg5TKcBwBlNVNobTaagwiKDkml0iEYhpyCIKgQBMWlUul9ziMCwXw+z4odyWqVctvr831DrVbz4XDk+Uw2MxiPJ+6DVo/b/eWHH7t8D2XRRJbKVv5nHq3RYLCnVqldq1SrU8VS0Y0gqMFsNEFGo4k2GY01uVx5AEHADxEeXkVwPpSp1SiApvXL8+tziUT8Q0qlyjE2NrrnwKGX8wAAIABJREFUcrlFRetbL77wLXMsFv1thUIx2uVyEa0Ox5HL7Xm1p9e3SZBMghKosiAIbKNcFnOLxg/3/ZNbm5vTLM2QPo/3tW5f9zKHwIGXvvXt9nwh/xEMRSYVKpVUpVIduLq6vvzwQw8vcmwzE4jH6y0tLdzRxoaJ58C+YDg8F4udX9PpdLrLly8fDQ0N+WEIOk4kEsJJOOhp1htdIAg5IQg0ASCoFD3TxXVAoVAAjo6O7ucdwTAM2Oy25JXHr6wbTSbu8OCg3+/323e2t7FGs3kyPDz80tzMxbsADzwArf/QAf4/PO/tQCv4sY99TCXHsJb9/cOx81j8msALg1KpVIfhmAxFUdEwHBKJeLlUBtLJNKCQKWoTk5Mpr8+z42hxvMGznOQ8Gf+FUDA0uL6+Ls3n81stNvufPvOOd9xToaoaDMC8wqDAb9x5bbZcKH2UJMlp8RQPQZAtn9f7xcefuHLapAhLKBTxhUKh2Wql4iIIQiOSeBiGIRiG7y8YxQ2/SOXFBOyhwcGjrs7OVZ1Od7Orq0uMVp3b2tyavHXz1lCtVisNDQ6+eOHixZBEIlVv72z1rK2tPwaBIDoyNrLs8/YsYRiyoFWbYoACEG86EGNZ6CwYddUrtScisdik/+jQ12wQMafT+cWZ2dkoyzLe4+Pj4f2d3YsUTTc6Ozq/4+3puQtBqN/QZsiLLbFtbW1Qs9lEdu+tTTdI4qMsy84wDI0J/H3Q+h87O1wZHhSeSCVTs2dnZ4MESZ6bLObPTk5P3zVKgHz3xYtkJBJBaumaj4O4p09PTsWJtR/DMOX09HTOarPytXpNfXYalC8tL6GVagWyWW2CWq2+P3AgCALF/8VTUvFBNJtAsVAEEBiJe7yeVafTeUcQhBuf/NNPnr3dD/Jfm3SXZNlKtoNkyCmKJMaJJjnaqNVby5UyThAEz3FcXSqTFmxWW0JUfEE48lKHpyOg4lTIyvbKHEWRH5PgkjGtTltTKhTLcoXyi3K5hCaa5C9mspnJYDBoaTTrJwa94S883d335Ig8g+iQhviDwmd5lIZo6Z07b8xWSuX/E8WwVpvVtmk0GhZAGLql0Ol4mOMfOjw8mFlbXRM9arPuLs+XH7vy5AIMwGl7t53SIYhscWNnsl6pfSieiE9tb28rS6XSdlub8z//u49+dEcplWiCobA3kUxcLObzfblM1kHRtAZF7xuCg4Ig8JVKBUwkErBoXdDV2VUWPWJkSsXX7Q5biWe5WX/geHx9fW2IYVmwu9u38xNF6wPQ+o+YkR685GdRAVAM0WsWmjYYYofz+dJksVCYbTQbLqJJqARBwFAU5RQKZdlssZzbLNbDTlfXqtfjiYAASK6srrYGjo8fzucLfcViwcqwjBrHcQxDMfHg4b7iIpvJAM1GkxWD65QK+c7Y8PA3H7/8RJpjac/iysrAGzduTBIU2ZybmfvB5SuXN/RGY7K11SGgGG7b2FgfWt/ceDwWjbrDkSjMMOyJ1+t7eWhkaAGUggEEQfIWi0XYX9708DxwtVwuT6XT6S5R5T80OPDG6NBYnOIp9eL8YtetW29NNpp1xuf1venzdS9BLLp9UX8xfZI8AaleCmrHcThRqDlpDpw5DgQmd7e3xxqNRtZst315bGrML9Cs9uQkNHAej1+HEQjucrlf7e3r30QRNPHKa6+404nEb+AY3m+z2WsarXZDbzB8dWh8KEE1Ke/S0uLU6urqUwDPGzs6O6Jmk2VRqpB/u8vRtSeoBEpCURKKhSzz88vToUjovW1tDu+z159tiCqsSqUsFUHr0uICmMtmDzxe3zcfeuShVY6HcjiAN1GsAeJyM6rUKqUsS7ZyLDu8vbPbe/vuHXepVMzZ7I7vD/YPrmM0lvzYJz/2tqE5P4sb6cF7PKjAgwr8wyrwn377t6VNmUx3nsgMNJqNpyiSGqNIyqFWqXCP212x2mxVqUTS4HieKlUrXDadkcXjSStBkOLBfgbDsW2NSvO6zW7bVbLK3K//+19v/h3QKgjgH/3ff2RiIKbn8PBw9vTk9CnRy/ni7Nxq70B/vkESmt3tHef8wvxArVaz6PV6QaGQ3xcOoCgCIAh6H+SIc3i9Wr+/htdotM2picm8x+0Ja3Xa/VAohC4uLk5yHGfq6OyotzgcEWdb+3r0PCpZWpp/jCZpi9liKiiV6iUYgb/c1tnmh2FYtbq0MZnJJH+t2STGCZKQQBAEq5RKAZdI7v8Zov+kIHC8GIhINJsQAsG0RqWuymWyZY1a/QWfp7dGMuTTmXR6MhQO3QetVqvtzx69/PgWwzFYPBZxVyrVxwqF/Ggqk20nmk2tKNFFUJSVyKRNlVrl73B2vN7h7liGIOjw/Pw8+6Bl+h927/68PksErZ/97Gd1AMF2vX7jxtzm1vrzZrPZdfXpp2sjIyMhh6Nt1WwyHpRLlVA1X8zQAtQAaICsFqscpaQEBa2AKrVcJ89zj6xvbczevHlzDEEQ7p3vfMfSw48+ugVC8BGKwgmK45sQw4AwhiriyfPebCb/9PFxYGh+YcEslUiI97znvQGFXCG8+uqr3kQqqUExlFIolTs9vT3feOyxx9dYulEi6/UmBCg5mqNRARIUN2/8aCIYDv8aSTbHaIbB1RoN4na5gAbRBJaWl+5beJjNJkCj0QASiUTcx/7NZRBDsZqNJlDIFwG5TJYZn5jY8/l8KwqZ7C2GFfAm0Xw24A9MLswvtPEAz83Mzp16ve4FGIa/I1VJ91OplBik/LYhxz+v1/rf2vd64YUX4KOjIzwWCg3wDPuuVDo3GwwGOzAMq168eOHe5PjkIoLhq2qjOhqNRsXAWE60lwgGgl5AYK/7Aydzy8tLvTiKKy5eupDv7ukNmgzGre2dXdkbN964TDabNlGZqdVoVwxG3ddqtSaczWR+rUk0Jhr1hhyG4Z1un++/vf+Xf2kF5AGKgWha4DiWIQQFwdOtW1s7k6enx8+WS+XuarUK4Th2ODEx+S2f182Eo7FrobNg/+bW1n3QajabPv3hX3v/glIqZUoNwS0IzDPxRHzW7/d7YQgqPPTwQ688+ujlFYpoBkt0I8sWCmQ0nVZwFOc88Af6T05OZyma6pbgmBnFMBWO4ZgoqBPZhch5xO5lhmE4i8VCmUymvb6+3m+rVCo2EDh+NpVK9cViMRnDMEe+np6vPnr58jwLsufLy8uVt/MS/QngBgDARjWbg4VcfjpfKDxGNgkXSdEYy4j4CGDkclmiq71r097SsoIh8D0EBdIUwWqWV9ank4nEBxVKpX1ocHCvq7NzBcfwW9984VuWRDL+OyqVaszt8VDtzvaz7t6e2x6fe5elmHNWYAocy1JNkjQSzebw3u7B2Mbq+viPGQnhdXtf9/X0LAsse/zid15y5vLZj6AoNqnVaiRqtfqgs7PzK5cuXlpsAHSWZVlxvc+d7J4YWY7sC4fCF87Pz58xmozmJ65cCff19SUEQcjt7x9I79y7602n0zaeF2QgCEpg8XQXAO57Qdfr9ftZR2LmkciMurq6slevXds3G83czu62z3/kN+3u7YrBYcfDw4PfnZqcuksB3OHGxkbmgUfrTzdb/W3Qen+DngwmW3iQH89lM3PpbOZRlmXsolGyTCLj5Aq5RLxgTYKQlYolNBlPAkq5ojE1PZ3t7vbtt7e332QoUhKJnb8jGAr2baxv4Ll8ftNua/nTZ5555h7CIvWO1g6O1bKS115+ZbZUKP42SZJTzWYTwjB8f3R87OvDI8Pp89h5byQa7hdPF2v1uhEEQRpFUUYmk/Iwgggcx0GVShVNJpJSDMcqw4NDx263a91gML/p6ujgeJ67sLW9NXbzjTd6q9Vafmho6KVLFy8EEQxT7e7s+FbX1y/DEKQYGR3d9Xo86yq1asFqd0TF8klhGGI4Fjs5PevKZtKPRCLR4eNAoK3ZaAbtDvsX5mamQzzLO/2BwMjRkf+yqGRsdzpvt7W1ryikil2j3ZYUpIK4mpUQDVrvDwQm0+n0+xiaGRST6QEAWEYx/JO+Lm+aB4XHE4nzubOz+x6tSZvN+vmR4aF7aiWe9oyPE0yKwUKZUC/DUs8Fw+GZzY1NN4qhkump6azdbmdr9Zrq9OxUvrK8IilVSojJaAKUShWPYSiHIqgAwRAIgffHFSum91EUSWMYFmlrbVtqcbQsgTi4/Id/+IfxtwOtLzz/AnzUc4SazWYLzMG9jUptoFgsjebyuc74eUxfrlQULMPgMIJwKqWqIZVJV1RK5Re6R/vWIQhi/Zv+KZIkPoZj2KhGq63I5fIlDMO/oFUr6wTNXE8m49PHx8ddJEllHW0t3/W5vSsGvS6qNZhqJEXCBEXIqqWq/mB3ZzweO/9FGIb0LfaWDYPJuACC2C2DzSBArPCICFqXlxaHa416xuNyf+na1avzKMRkMLOZksvlMv/mgegDK4LW6b29XXWlUtnp7Oz6L+//lV87YwDSHQlFh0LBs9lyqWSv1Wo0S7MUjMAkCIKceKjQbDRVhWLRIpPJEI/bVTGbrWtypeJrFqu5IgDCXODoeHxpbXmAoRmh5wFo/elmoAfP/mepwF8rQb6oFWC6PZvPD5TLxZl6rdHbqNdb6/W6tlarweKcIJcrGgaDMdzX27Ph9XrCMoWytrmxaV9eWXokly90UqJIA0Eg0ZteJpWJBzdIo1GHk4kk3Kw3BBiCabVKtTcxNvbClccfzzA041laXu5/7UevjZNNojozN/f9J5+8uq4zaFPmFjMolcisG+vrQ5sbm1eisXNXOBKGWY497uvpe3lsYmKRgZkTpVKZF0/vi7G0CFqvlyvlyVQy1QUjSHFoaPDG0MB9Ral6YXGh6+bNW5Nkk+R7eroXXC7PqhTGNtQqYxIBEB6RlmGtxYKlkqUOkmrORULh0cP9w956vZE0Wy1fHRwbOgZZSHd8ejwYj8evQTAMebye1wYG+rdQFE6+/IPX3PFY9MM4ivfZ7La6VqvfMJuMXx8ZH0qSNONZmF+YXFpafkLgOaPL5YpYzFYRtL7g9Dr3BEGgKIqSQCxkWZlfnIpGI+91tDjcV69drXZ2uZh6o46cBgL4/Pw9eaFYjHk9njd6BwZ2jEZLwqAxVCU4yPGAgDMCpymXK23VSrnv7CzYtbmzZa9UaonW1pbv9fU+AK3/LIPnwZs+qMA/ogK/93u/p4Rh2B4KnI5nMtnncAwfMBoMyq7ODn5yYrLc2dVVlcrkNQDgm9VajTo+PpZtbGzZ4/GEolwuCTwnHJkt5u+1d7avwhL4/OMf/3jlbUHrH/2RiaXY3oPDo5mTwPGToqJ17sLsan/fYK5BNlRbW1vO+Xv3RIGBRavTAUqFQmz7FGHrfdDK8wJA05TA0AzPczynVWuKPT09UafT6VcpVduRcERy6D98iGVZl1KpkqnVqprFYjnLFfLIxsZ6H0MziLPDeWoymhZgHP6OWt0aQlFetb4yP5XJZj7QaDTHa/W6qJhCtRqNIJFK7h/2i5sNEALFIFyOpihxfVrTqTU5hVyxqpZrvmVvs9MMzVxLp9NToVCogyCJM7ut5c+uXX92VcxIKNfzDopiptPJzHAkFvGWyxUbQ9MymmZwmqVBDMfj9paWJYvZtCjDZfO4Ag8RPybKD4DTP+Jm/jl5yd8oWnm4/Yc3Xpvd3Nz4BZPJ7Hn88cvkyMhIsrOj69BqtgQIkjwl6o0EQbPFSqlCUhUKRGCGhwSAq9O0naTIqfX11anbd+5MSiQS7PqzzxzMXZjzK+WqM7lMkmJ5oMYCjCAAgCwcirhjkejDgZPj7rWVFR2G49V3vetdu3KZXLhx40ZvMp00QjDMqdXqo/GJyZcfefSRLY7l8gIn1HiOZ0iaxBm2qb31xu2xw6ODdzcazUFeEDCtRgO53G6u0agDi0tLcKFYAPV63X3QqlQqARzD7h9GiGcS4j+eF1iWYWmFQhH3eX3bHR0dGwqpao1iKFW1Vn3u5ORkcnFhySEAAnXp0qXDnr7eBRBFXlarZUcAALyt9cjPyWV98DUAABBBazwexw53DvtYhnxHOp2ePQuGusTAxLkLs1sjQyOrCpVqyWg1hhmGIer1OocQCBiIHnipBnXt+Ox0ZnN90yOR4vKLly4Ve3t6w0ajeWd3Z1f6o9dff7hZb1gsFmtRq9UuazTar9A0LZTKhV+q1+qT5XLZgKJIaGBo8NuXH39sU61VVnAMa1IkyZQKVU21VnMfBQKjp8eBh0qlUrt4MCeTSg+npydfcLm8TDgcviryna2tbZUYhtVitfzxr77/NxYVUgXTZJpunqefi8fjs4dHR26JBK8/9fTT83NzM1ssw/nJBpEs14uN5cU1YyKVHEkmEqOiDQLLcmaFQk7hOE5DEMwCYgo5z4ugVZbNZg0wBOFWq1UM+T4YHh79rkIm5fYPj56KJ2LdkUhUyrDMUX9v39cvP/nkPAdxMZPJVH7++ef5v802xLo3Gg2U53kdAgBtyURiJJvLXxb3R/V6XVev1mTlSkWU9NXMZvO5VqPeVGnUP2wx24IsxaLL62sjsdj5BxQKuW14aGivy+VaQlDs1ksvv2DKpjO/JZXKJm12m9Da2poaHBjcdrs9AQRFYhAAFptUk84XsvpCvtgXDAZ7DvePuhmaLrtd7tc9Xu8yiCCBF//qm85cPvcbGIZMajQ6iVqjPnR1dX119tLMEg0AGQiCamJYHlEsGlma7wuGIhfP4+fXLRaL/cmnnkp0dDgrmXSWPfT7lZtbm62FQkEKQlBddCUBAID9sc27+HOMN+p1SSablXMch4qg1eNx568/8+yx0WDkt7a2XEdHh/rd3V2YIMmTkeHh74kCQBiH981mc+bt6vpgUP/9Ffj/gFax5dSatMK3Erf6KZ54N88LsyAItEokUtJiMe+1trXVjHqjSQAEa7lSbj09PlXdvXMHpGmmISosu7u7D9vbO97ieEYSi0SfPT07611dWUOz2dyGrcX2p9efuj6vlqnrxi4jD0GQ9MZrN2bz6cy/Iwhiqt5oQHKZ3D93Ye47FqOJ2NrbvZROprpz+ZxeJpMJPT3dmXZne0WtVVOiMTPPA0goFFavrqzYCZJgPW5PsLWtdctms99usbfwNNW8sL9/MPTWm295atVatr+v76ULc7MnEokcW11f6V5dXX0axTDr4OBgytXl2jdZzHdbW51hUeklACzKUIwiGAy5wqHghfPzuCt4diav1Wp7ZqPxz2dnZ49gGDQEjo9Ho5Hzd4AQaDebTFG93nCo1etXbC3WoATD60ST1DebjZFg6Gz04PBorNloWqVSKY8i6CIukXyqt2cgBfDsI+fn0bmTs7MxiqLzra2OrwwND96TSlTnbca2JiCtSyOJzFC90XhPNBoTFZlWFIGB6ZnZhLPdSdAUJTsLhZRLS0timpzU5/MJXZ2dTGtra1Ot0nACwCMsw3E0TTVq9Voln8sXSIIKKBWyBZVWuycDZLHf+sRvVf72ZCS2qH3+w59H2AFWlO+bEABxASzQCvC8mWU5B8uxHZVq1S5en1QqJY9GIyBJkHuO1tavTM9OLwMsUPQfHQwTBPG7KIaPaFTqikwmW8BQyZ+LHowcS88FTk/EwLIZUcre3dOz63a790w6w4HBqCtwPIiXS2VzqVjwnp2ddh8c7PdyLMe4XF1rLY62BRTBb+kNehCE+ccO9w9nFhcXB+u1Wtrt9f7lc9evzQsMmsHM2N+A1lqt9sFEIjG9t7+vqVVre26v67NPPX0tR5CNh0Ph8Ojezo6LJCmqvc25ZTaZTkiKTLEcQ4AAhKfSaW8qkXxCIsEdzvZ2cQysq5TqrzrarGWG4S/6j/1ji8vLfTRN8909vt22VuddCEK+r7fqH1gHPJh9/5dUQNygfP4/fl4F4awNw1EnhKFumVTeJ5PJxmuVamskGsaCoRAkpk5CIFQcHRkOdff2Ji0WS+nw8ED7yquvjRAkoevqdFXa29vJttZWVqNVIxAEyZOJpGxzc1MaCYWhcqEkttAdzMzMfPfKY5dzFEl7FhYX+l999Yfi2K8++sijLz/z3HMbaq0mrdPpQRSHbdu7u4O7OzuXI9GoK3gWgmiWPhkaGnxlbHx8EQaxgMKoyMfjcaCeLXkFALxeKhQnk6mU2PpS6O/pvzEwPHQOAoL63t27rhtvvDErJoH6vN69NqdzXS6VL7YYTREGRGmVFoYlKKqKJ/K+Srl8OZvN9UbCYb3oOaTVa74+NDwcBADIdHZyPCSe0IugtbvH9/pA/8A2ppAlX/7OS+7QWfiDOI712uwtDaPBsGG2WL8xNjaWokjCc+fOncm79+5eEQDB0NvdG3E47EtymfwFh619j8RJUkJJJBREWZbv3ZsKhcLvNplMHZcvX8709PRUMRwn9/f2FK+/9prYHSC4XK5wZ5frrKOj46TN0ZJGEbRJM7S02mg64rFY+8nZsTeVTpky2SxKM8yJxWp/qb+3f+2BovV/yfB68KEPKvB3KvDxj39cCzBAx+7u9lQwFLpmMBi6J8cm0KHhIaCvr4+1WqwUgsJiq3ydouh6OpUSjk9OpLu7e8qtrS11pVKOtDnbv9fb27vMw3zwE5/4ROnvrMsEAfyDP/iUGYa53qODg+mjI/+TUqlUOj0zszrQP5AUPfl3drbblleWxXWVw+NxC62OVsBoNAgymUxEnWKXDsDzPMeyLE2TVBMEwLhKodxXKpX7MAQfRs+j8nQm+3CtVh2q12tO0ZtbqVA1ao0aGAwGVSzHZV1u91J7e/s8CkD3JGpJHIZhfH5+frxaqX5YEIBpMcvBYDDgXq+XM5mMAIKiEAxBPARDFE1RRKVUapAkmUVAOAzD8BYuxd+im7SEoulnM+nM1Fko2EEQxJmzte3Prj/73BYEQQgncAae4zt5gO8AOKCd4/k2lmVac7m8NnASwHOFXJXj2IhoQWYym17t6+vbYVm28NGPflTcYD54/CusgLiO+cZnPqOscJz91Vdfndw7OHyXWq3uGx0ZgXt7+yrDQ8MRZ3tHGIHgEC8A0UqpkMhmMmS90RABAq+QyioszckpknRvbG4ML6+sXJTKZKa5C7O5wYHBpLPdGdXqdVmSosV7h6VZWnISOHXs7O6OnpyetAaO/FIMQ5PXn3lmQa/Ts/Pz86PxeLy1Uq2gGo06/viVK3cfeuiRQxSGUgIElViGJUrlkrJeq7evLC+PrK6uPlKr1zoxDIMtFgvX09NDiTZu8wvzeKPRQLpcnUBnV5fomw9otVqRroqKc57neZaiqEazThR4QThVKhSrOrV2X6ZUhrKZrK1aq77z5PR0cmV52S4AAHnx0qWD/v7+eR4Cf8iyxJFWq6XezuP5X+Et8P/bryzyFp1Oh54dHbkYTrgcDodmDg/8g1KpRCZmsPh83TsWs/lWu7szIP5mACTAVmtVZHVtqSeVTL4jnkiMB/wBq0KlRB955JFyX09vzGy07O3v70tee+21uXqtYbLZrAWNWrukVMq+KMElzXqjeS1XyE/Fz8/dEpmUnJycWB8eHT4yGPVRtVJVIBmSjkXj5lQqNRoKhvoODw495XJJC4Agq1GpDmbnZl7s7HKzoVDoqVAw2Le7u6ssl8rbrY7WP/nQB39jUSlTMplKxsOz7HPxRHzm6OjIpVFr+Hc+/87A5MT4EcNw+/V67bxaqVS/94OXW3a39x6rVauDLMfZNBoN1dvf53fYbecEQZUYmiHF4PNIJNJ2cnoidgO3qNUaxmwyBaanZ16Ry+WcGPoYjUY8kXAEZxnmaHCo/xuXrzy1ALNwrL2vvXTp0iXub/+Gfu5zn0MxDJNLpVI9BmEtAsB2CTzfDYKQFwJhV7VcNcfjcTx2HhPCoTBBUqS/q6vjRz6v7wADserC8oovGDz7FaVCbh0bHdvz+jxiZ8etG7fe0Ofz+Y/wHD8l+starFZienrqvNvXfa7T6WMwAleLxSIUi4X14XDUlYgnHOlkysALQryzo+NVj8e1BGOw/8UXXnLmc/nfQGF0QqVSSTQa9ZHX6/36hUcuLDcZJkNRVLXRaLCZSMTEg0h/6Cx4IXYeu2a12lquXr2W1Wg0zMbGhiIajcgq1aoURdCqo9VxqtPpUzzPVwGAF/dxhvPzc9ve3n5bqVTSiGr69vb24vVnrp9qtTphc2Oj4+DgQPffQevx+MTE9+cemruLIMheJpPJPOgU+emmpb8DWnUF3f/L3nsGS5aeZYLH2/Te3My8eb33t7zpalfVre4WIDOwMyBmFqRBjLRoI2ZnYoMIqv+gCFDALorRChMsMIBA3ZJoo1Z3q6u7qqtu+arrfV6T3puTebzd+Qqa0UIzIyHFiAluRtx/55x78s3PvN/zPu/z4O/vXzkm6fovITB8BsMwh9vtro5PjN+anppqud3uMNdux/f39vuWl5bc71y5AkuSJJ46ebI6PDK6muxOXjENncpkMz+V2t0dW7h5m6hUKvfi0fjv/PRP//R1wknwADh1u930d155HWgHfl6SpOMAaGUYZuvs2bPfdDlc5oPFh8+XSsWReq1OuDwu8fxjjxVmpqabgVBQxHHc4rg2ubKy7Hnvvfe6REE0hwaHDhPd3UuRcORqIBIwVUk+s7ayNnX16nt9ba5dHh8f+8aZ02dXbTZavXnz9tDy8vInIBgejEajst/vz/lDoYfhUDjvdDp1yzLwNte25zLZeDaXHavX655WsyEpinLH6bD/wclTx1dJlGZ3U6nJeqPxMcPQxyEYxlEUr1EUtYoReNY0zA7LkF673Tldb9T7t7a3woCub7fbNZIgb5AE+ZtzMycylqWePEgfnEnt7Z3TNNX0+/3fDQTCiy6PJ+12uSWKwdhqtTZabzQ+UigWx3e2twGtXjx99sxB/0B/DTIhZW9/z/ngwYM+wzC8yWQSA+6WU1NTYiQSMYChE2g5aLfbQrPZaFXL1Qov8issTb/NepxrJEk2Pv3pT0sfBrT+xv/xGzaTMYMdsZl9XMTAAAAgAElEQVQQeHHQxtqD4UiUDAVDHo/bExMEIZLJZAJb21uOBw8ekK1Ga3VgcOCPT54+eROF0PL66vqUJIv/niCIWaDnyjD0dRxBv+p2+A8M2BhcXVs+tbWz8xyEQEASAGjJ5CmS2aEosoWhGAE0RWAI7i+Xy9HNzQ0AJDeGh4fv9CS7ryMoeSXs88EGYj29trp2+sbCjcl2u10cGBz8w+c++sJ1/HuA1o17G8faPPcLhXz+5OrqKqjWrQ4O9X/lqWcvtYWO8BMH+3vz9+7f7zI0rX7q5Kl3jx0/tkRRVMayTLXVbrvv3bk7tb6+9lEMxZI93Une7/ffc3mcfxLtinOmbpxf39icv37z+qiqqsb42NhysjtxDcWQV+zeI6D1B1uOjq7+UUTgAzNDCFRnJb3XG/DFw6FQpCsWGwoHw/MCL8R3drbJxaVF7MaNG4iuaZ2zZ87mJqemSpFIuLaytup46RvfmNQ0zX782Ina7MwMNzQ8JLncbkyWZffOzrbz/avXbKmtHbTRaCgETqyfO3PmlUuXLtZEQRpcuLEw9uprr05KkshdvHjplY/91MceOj32kt3jgQgMCz18uDS1vLIMEqT+VGoP1XV9d3Zu9vUTJ0/egiF9S4agGohDI1ce1IF7d6N+LJ/NdVsQVBsbH39rZnYmi0KI89rVq4PfefPN84LAu0KR8KHX49lkWfaB3+1NB4I+HsVxjGu1vY1GY1DghZOKIgeAnrZpGCsOt+PVofHhAmzg0a2tzbl0Jv0cimDI6OjImxMzM0sUThW/+fJL/Xt7e/8rQZGjXbEY7/P5HoSC4T+bPzVfUARl8N133z1x9ep7lxAY8k+MT6Rj8fhNmiVfigX+K9BqIUro6o3rx/d29v6F1+OJnT//WGZqaqrg8bgrq+trju++/fZMs9kM2Ow2zWF31Hw+34HDYavCCCrACAK6R6I834nW6rVos9limq2WYpj6SjgcfnlkePyuaIjF3/iN3ziSDvhRTJyjZxxF4IeIwK/8yq+4SIRMLC8vHt8/OHzB5/OOzszMUGOjY/jQ4CAcDAZ0HCclyzJFSRSFcrms7e7uopvb2+Tm5gbb4YX9RDzxrZHJkdukTKb/4xf/Y+sfAlpx3BpdW1k5vbGx+QxJUfTJEyduz8xMH2AYLiwuLcWXlpaeRGC4P5FIYInuBNLTnbS8Pi+EYQSs6xowxDJEQVR4viNYunlgs9nv2Gz2hzCCrRWLaUJoC8dzpcLxfDZ3XJTEOOjQ13Xd5EVBRlF0M9nT+0bfQN8tDGPWk8kgKIyhN2/enJYk5VOmbpzVTSMSDAbsk5OTZjLZDTkcDqARC6SmlE67LRUKBUEUxBJNELskTjxEMORao9pkZEX9WKlUPJVK7SUlWU51J5Nfffrxp7dEWQxLihRSFTXocruC3d1Jv81mj1iWFc/ls9679++RmUxa7nTaVdM074ej4ZcnJibu6bpePjLF+iEG9Y/51kcF49/7PVrXde87335zJnWQ+kkMw6f9gYA73hWzxscnGz3JZNnldOURFCnksrlSLp1Wq7W6DUJgKR7pyoaiIQk1INvyyurA2sbqBQiGeyORKNYVjcq9/X1VfzDQRFCElyTFqNdrRGp/z7u1uZUsl8vONsfpDMPsnj937rvhcFC8/+Dh7GE601/IFwIMw8inTp3aGRsfzTgdzjJJES1JUuVmvWavNZo921vbgyury+OCIATsdrsZjUb52dnZIjDGW1hYCPAC74jFY9jA4AAyOzsLRcJhoK8BA0MiSZZ1UQDEd76sa/omzbILTptznWboQjaTjbfa7U/s7e2euH37dtQyIfHcuXPLgNEKWegbGiRuHQGtP+aB+338+w/y9E61EzUhbWYntXt8e2fnDI7h0d6eXj0SDqcj0eitWFd8jyRJXlFEo1qtkqnUbn+hWHqiWq4MZ7M5p8frgZ5+6iluYmIyEwyE1lZXVqhvv/7t0512xxeJRhoup+sGTbO/HwlHSrzMHysVCsdz+dwxDEe9sXi84fV5SzRDZ1AEbYDam6qoPs0wJ6qVcvfubsrLcRyBYZjqcrlWTp069dJAf6+2t3fw3P7+wfjyyrKj1eQWk4nE//3Ln/38TRiCtY7Y6dNN9bmDg4PTy8vLwy6Xi37hhefLo2PjaUPTtw3TONA0tfDWm2+Hbt2+/SzXbo2ZpukIhUL1i09fvD83P5cyNKMuSYrC8zx5596tvju3b1/geSHhsDu0YCi4ffbMuTfsDpt+//6DJw8OD/oP9vcJALROT8987dKzTy3ABJFOJj8caP2T3/wTlsf4YKvTivFiu9frdscSiUQw4AvGHQ5nP8/zgcPDQ2ptbQ0FnjYc19qbnJh4a3xiegXH8PLNGzd7d7a3fpa1MaHj88dXARMVw5Hv3nn4gGo2ap/g2/yJFsfFbHYbPTI0InbFulpOp7OCIojUFtpYq9lyNJuNcLPecjXqdRKG4L2+vt7X+/t6b2IUvvGtl15NVKrlf4ui6HHWxpIuh2tzdHTkz5689MwtxVLKkiR1FEXRMzuZgGGpk7up1LmD/cPnQuFQ9KMvvFBkWdZ6//r1YD6XswFGotvlrs7Ozqz29vdlEATlJFEkms1GdH1tPXH79h2gB+sG3S7JZLL+/Asv7HjcHvP+g/u962tr3qXlZVSWlZ0TJ0+88thjj72PmuhKvpEvHQGt38cE/55L/h7QClzw1pfXj5m6/hlV184qsuJ1OBz81NTU2sjoSMfj8bgKhULw3t17XRsbG46d7W0IxwnhxIkT1cHBoaWuSPhNwzTIYrH4yd1UamJh4RZZLpcfdHd3f/lT/+pTNzysp4P7cROREPo773zndKNe/ZwoSceBEypJEOuzc3Nf93l95tbO9k9VSqXxfKFA2xx2/cSJE9zo6CgfCUckTVfhVGqfXV9btS0uLtmB/OiJ4yfSQ0PDy5Fo5D2v32tIvHR6dXV58sqVK/1tjitPTU6+dObs2bs4iVbu3rnfl8/lf17ghbkOz1MkSajRrlgDuK5GwmHQT4Vmslkmk8nYsumsU1Fl2e12p+2sbYGiqK9NHJ9ZBxXK8mGuX5PUp4DW6GE2PQb0D1EU48CEgmAYyBwQXp/PqRuGrVwpM5qqoQBoJQjyBkNSv3libm7HgrDB1P72qYN0+nlVVYFEQ9nudBai0Uje6/MoGI7bSuVKeGd7Z6BQLAQqlQput9nrZ86e3hwdHd1BMXQ3c5hx7KZSjwu8MKBpmi0cCWMnT57UksmkBd4T0P5LxZJerVWlVqPZ/i+OlQ/tdudfRrojdy3Lqn1YIvpoE/gPL0ZN3JzNZ7JzmUxmliSpSDLRDcfiCSQSieCgagOSkb39PXppcQkF2qfdPd2/f+GxCwuohTZXVhZnBEn8DyRJzfh8/obNZrsOw/BXaYxeo0naub67Pl+r136mw3dmGo0GSKYsiqI6JEFoGIohLMMQbreLURSVzufzQOirPDg4dCeZ6L5OwMgVbzgMm6Z2EQCt79+4PtHmuEJv78AfPv/s89dhJ1y22+2qn/DTd1fuHut0Ov8mn8udXF5ZcbW59kpvf+9XnvvIc1xH6LyQTh8eX1pcSpiWIc5OzzwYH5/ccbtdZU3X8Hqt3r2+sTbw4MGDEcu0nMODg51IOHzf5fH+aVc80TYM7bH1tbX5a9evD4HFb2pqcqmvJ3kNgvFX7V77EaP1B1uPjq7+EUTgg9aYW9dudfPt5mmSpoYdDmc4Gu2K9PX1RSDIcmezOXJjfR29dfMmaCVtPPXUU/tzx47lfV5P/c7du+5vfOPl46qq+yYnJ/nRsbHW8PBQnWEYpFqpBLe2tty3b99mi7k8DFuw5HI618+dO/PKU09crEuyOHjzxs3hv3r1r0YFUWg9/eTT3/7Yxz+2aHPaywG320Qpwnf7zt3JpcXlS+lsZuDgYB+zTHNv/tixN06fPn3bJJBtGIbrbkmyNou1AV3TnqtUq8fS6UwcgqH6xPjEW+A9UQtyv/vuu8NvvvXm49VaNYygSIu12auRULgQ74qVEonuGoxYaOYwEy0Ui6FSuRSyLKsdjUTvh8KhexiN3gsHEiKJIt2b25vHDg8zzwL975GR0bempieXMZQsfvMbL/Xv7+//G5KmRkE3h8/nve9xuf5s/tTJvKEb/e+9c+XE+9fffxaG4MD4xHgmEYvdoljbywPxgVWIg+SWs0WRMBl85+13ju1ub33cYXcEQVfF1OT0jtvj2T5IHzj3dlNPZrLp4e3dHUen3YEpihJIklRIktBwDANi5DaaZRmPz0ubhmEWyyVBkeWlQDD88vDg8F1KoUqXv3KZ/xEMm6NHHEXgKAI/RAS+8IUv0DiOew/3DqcbjcZPQhA0SxFkIBAIMENDQxaQenI6nQpkWVqtXjcODw7glZVVvNFsADCnQ1H0ksvt+lZPrOehjuvVy5cvf7hG66//esDUkNHVteXTW1vbz5AkSR0/fvzW7MzMOk0z+cWV5cj21tZP8Dw/oanqI2bpyMgIlEgkHjmbA3+Fw8NDq1Ao6I1aXUYRZL+vr38hkey+g8PUfaXVkXmd79na3jlxkD54vtVqjjYaDQoYg8ZisZrX77/v9Xq/EU/23MMwo9JoNMB7IrlcbkhTtBfK1crZTCY3xrJ0YHh4GBgMwt3d3Y90KFutllEulYz9/X1DkZVGJBQ6dLnct2mK+CtLhxBFVT9eKpUB0Noty0qqJ9nzu7NzsxWuzZ1qNJsjlXI1xLCMs7+/Hw+GQjRFUaB1lV7fWEdLpaKoKHIZhqG7fp//pf6h/vudTqf+YXH8IX7mo1v/B0fg8uXLRCKRYO4uLAw1W62nqrXabD5XAFqWrp7upJlMJqWBgcEWw7CAJa5k0ofm/v4+8BKpTIxPrIxNju8zFF0tZQu+UqVytlQqTKbTmW6CJO2Dw0NyLBFTvB6fLAgCtL2zRewfHJD5XAHQv7VYPFYLB0MrvcmeNwKhQOPwcH9wc2t3dGt7a9IyLQBkyfGumNjdk2w7HQ4Z6LOVy2Vqb3/fkz5Me7PZbEDTNMrldqld0a7s6TOn7lEUpd+9c2+yUqvENV1zRKIR4tSpU1Z3IgHhGPbI/6TRaJjNZlNs1JoN04K2kj3JawO9A8sIRmUKpVyXyHc+Dsw9b9++HTMNkz956uSD0dGx6wSEvRWn4ztVtqodMVr/Bw/Uf8S/e3TO/vzn7SKChA8Os1OVRv2SyItA4stlt9n04eHhQndPT8PpdEqqokL5XJbJZjL+fCGfqFZrvlarRYZCIf3ixYvc1ORUNhIMry0vrVCvvPrK6TbX9oXCoYbb5b7B0NTv9U0NbcptOdCoNSZEofN0s9kcL5ZLXkWRUZKiOiiKKhZkGiRJUy6H06Mbuq1er5OiKFpACou12Zbn5+f+Yqi/X8tkc8/v7e9PLC4uOhuN5nIy2fM7X/j8F24RGKFLhhTXVOXC6urqqZu3bs4xNOM7d+6c0N/X38BJokwSZIpmmKUH9x7Qt28vPF6qlIfb7bbD7/PzFy9e3J6ZmS4gKNrheR6tlKue5eWl6K3bt/s6nY7T7/OpkUh068yZs992Op3G0tLDJw8PD/v3UnuYoqmbM1PTX7/4zDM3CfbDgVYQ7y9/8cs+WZdHMvmDiXT6cJam6e5kT4+jO5FwdHXFnZAFMYV8AdvZ3YEfPnxoCLyQmp6evDIxNbWKQ2j15o1bPeubm/+SYejg/Pzcen//wG0MJ94u1UpSp92aKRYK85lsDhi8JyAIwkmSBL45CoZjhqapMIZjuMPuoAzDIGrVOoLAyO5g/8C3h4eGF2Ac2/jWSy8narXqZ2AEPkbTNOF0OjbGxse+9uzFZ24LklaRIKmDIIiRSqUClm5Nbm1snN3Z3n3O5/MEPvKR5w5AXO7cvRMr5AsuSZJwp8vJTU9OHXT39JRRDBXqlSq9t78X3dzcCi6vLLtFQaSBefrAQH/lIx95bs3r8xlLi4sD6xsbgZXlFUJWlN3jJ46/cv7MmfehI6D1HzHLoUeySX/7+cCtWm7LY5qufkKQxLNtjusjCAKPdcWKoXBIdrtcNNdp21K7Kcfh4SGdy+RQIER/4vgx0IL/MOgPfFs3daJarf303t7e1K3bd6hqpboYT8a/8ulPfXqBsAjB3eM29KZOfefKaydr9cYvy5I0z4sCcGFdHR8b+VoinpQzueylUrkymcvnAhiO0aDC09XVpYKJZlgmEPElDvcPic2tDRLHiM7p06fTIyMjS4FA4L2A36uJknRiaXF56p0r7wy1uXZlcnLipfNnz960SDSzuboa7bSEj9cbtRO5XL7LgixnIBAENH7I43YDXRC4Wq2itVrNqJRLkmFYuVhXdDngD9zCCfjdudOnD0DQ+CofMg1tJrW7c3IntfuYJEt9BIpRKIriMIpANMvqXo9HMiwTrpSrNkVVUJIgwQH6OkPSXzp2/NQKipjBg4ODmUKp8AIviBOSJDkwDDVdHnfD4XBogK3ACzyTzWRtlUqFbDSbiJ1lK/PHjy+PjI4+YBjmTrlQIIql0pONRnO6Vq8lbDabe3BwEA34AyiBE4iqKSDBtSRR5HVdr0AQctduc3y9O9Z9H2Kgxoe1VoEF6Vd/9VfjKISeKuQKpzOHB2ctC+72+ryoy+UGC4cGesEkUaKAwVY2m5V5UbwbCgb+4NTJU3dZghXuLd2bl0Tp3xMUOe33+eqsjb0Bo/Dvu3yuRUEQ0Hq2PiSr8vP1Rv1EoVBIKorio2iKJAgCoQjSsjGs5va4RUVRkGw6azchq9rf33crHuu+ThLku243ixgG/NTaxtrJhYWb4512u9CTTP7R088+s0AZVLXvWB+oiFFLt5fmeJ7/VC6fA67jLo5rrXYne7/yUx//aEUURSAkPbu1tTmi6zoZDoULXo+3RjFUm8AIEoKhrkK+EFpeXvKbpomODA23I5HwfY/H97Vod6yjK/r59fXV2WvXrg3IqqLPTk8v9fX3XUdg/HXGxWx/mOvhP2qmHt10FIHvMwIAaG1uNMkHhw96uVbzccMyJi3LjNlZuz8UDtsxDKU4ro0Wi0Vzb3dXxjCs9NiFC5tz8/NZp9PZWlhYCL719tvnHrmWRiJAgF4IhYMNmmEhVVZ8uXzOsbq8QtVqNYvCCcnrdm2cOX3mtYsXL9UEQRi4efPm0GuvvzYqCgL3+IXHv/PRFz665PC4Sh6XWycJzHnj1u2x5bWVZ3O5/GA6fYhbpgVA3rfOnj5/zyKtFE3TDfBV0xu7vaquX6xUKjOgfQiC4Mb01OS787NzZQiFPe+9e23ku999+/F6vRbDCVxibazk8/oEl9PVZm22pqFpSKPe8DcaTareqOsmZO4ODg59d2pq8gEKUQckScIQovVsbu3MpQ8Pn0YQBBkeGboyPTuzgmJE+eWXX+5L7x18iqao4Xh3N+f1eh7YHexfzB+byRs61HvlynvHbi7cegbFkMDE+HgmHo/fZRj7q6M9o+sNqKFAEEQyOhN467tvzG5ub/4Ey7LeE8ePr09Mjq/ZHfbVDs+zYpu/sH+wP7W4stLdaja8KIIBo7JH7C+CJCCcwBGnw2kFwyFD1XQlldoR2u32UigU+sbw5Nh9XderX/rSl0A78tHnKAJHEfgxRuDy5csYaOPfXtselBX5CYEX5jmuNUQQRCAUDj3KLx02hwFBkNnmO1alUrbS6bSla1ojGulK+bzeB7SNfcftd2+Hw2HhM5/5jPZ3v85fs6C+5IcgeWRtZfXkzvbuMwRBkHPz8wuzM9NLrMO+u7a26cln08/U6vW5SrkSJ0nCE4/FsGAwiLg9HhhoyedyWbPRaKiqpAgkSez0Dw5eBe7JOIysEBbB8ajmuXf7FmA//S+Vam02k0nbSZzgZ+dmUj09fbdoxvZKz0BsnWVZcWNjQx8ZGYFv3rwZ0zTtRPogfSK1t3cMRuBkOBSyRSIRsivWhVIEBXMdzgIgUrVS1REYrnXHu1P+gP8WRdCvopCFabrx8Uq5CqQD4rIopxI9id+fnZ5tcO32E5VKdSafzydNyHIDl3aHw4HSFI1JigwXiwVTFIUGQRB7BEkAbcNvDwz0rEIQ1P785z8P1uKjz/+kEfigxbrRaESVTmdme3dvcmVtdUxTtLjH5XaEgiE8kUzoNEmbHNd6BFLWqjUNxdDDycnJmzOT0ysOm22/I/CUIiuTKyvLs/fuP5jTDD0W7erC/AE/5HS7TABw5jJZtFqtGly7I9EMXZkcH9/rSfYsuRyO64GQt851OuGHD5YGl1fW5kVJ7CdwIuByOahIJKLb7Q7DskxTEESrVq9bpWKJKhTzTl3VAcFGDgYDW2fOnnkL5FPLy8vT+UJ+sFqvxWw2m2toaAjz+3wYKK5qug5xHGfKkixYplmhSHqzt7///ZGRkVUYp/LFXC4qdDo/ubeXOrZwcyGmqRp/6tSpu+PjEwsYilyVDGm/0Wholy9fNv8n/cn/Wb32o31DFOn1UqlPFJXz9UplOpfO9GA47o7F44jf7zNtNrsKWRDS6bSZTpujGs0WCUDQerVG+gN+9cmnnmpOTUxmQsHw+sryEvXKK6+d5tvtQDgS4dwu102WYX7v7DMXFkmVxLLFbI8sCuczuczxndTOhCiKIYIgYRR/ZJxtAokZj8cLwFWsVqsRfKdjqaoqESS5ODU58ecDg4NqoVB84eDgYHJpcdHVajZX4onkf/qVf/crt+2sXVNVNWDA2uTte3dOLCzceAyG4O6BgQErFAwBsJaz2+w7XbHotUqtoty/d38KSDNWatUISzPo+Ph4taurq02QhGKaJq7IsjuTybgXl5bdfKeDezxuORQKbwDpAJfbZawtLz+dzmQH9vb3MFXTtqenJ7/57JMXb0MMnhkYGGj9XekAsH/++q//OpBCHDs8PJxLp/fPQBDU73Q67R63h/b7AziKYCjXasG1ek0tFAu8aZjbo6Oj746PjG1bMCIsXL/ev76+8UmWoYNzc3M7/f0Dd3GCfBsn8YquyuGtnZ2xg8P9x5rN1lin0wlCELAxsqEURUIYjkI2m83y+/2QpulQNp0F5jk7QwMDr4+NjNy0EHzr5Zf/AoDov4jAyBzwhbHbbRvDw6N/cenZZ++aillrKA2h2Wyamqb5TUmdWNvYPLO9vf2My+l0Xbz49IbPFxDX1lZ9mUzWX2/UAwSOw7FYV93t8XRQFFMkQSRr9bo3n8/Zd3d3KVmWUbfbbfX29hSeeeaZRb/fbywtrYBiUhiwo2VVSR2fP/bqucceex8zsTV70H6k0foDrlB/zwzrE5/4BBJyhsI6rM9Uq9XT1Vr1CUkSu1VNBcYnMMMysM1mM22MTQVOdDu7uzSKotKx+WPZ/r7ee06X+zVVVclWs/EzmWx2+uGDRapWr61EopHf+9mf/9k7QSgoUAkKbADEN/7868cbrea/lWV5RuB5oKWx3NfX97UTp45XuVZ7Kl8sTebyhQlR4KO6YVIYiiA0w1gsy+oOu10WeAHa298jMRTrzMzOpPt6+xbdbveVoM+ryJo6v/hwcfrdd98b49ud+uj4+Mtnz529zTrZbC1fY1VNmi6XSnOFUvkYL/BJWZFtqqpRhqajQIUcQVEVQ9EWSVF5kiQ3nE7XgtvtXrEw6+D8+fOtjY0N2Ol02hgDC5UbtQmuzT2hatq4oWphyzLtEIrAdrtd6IpGq4Io4ltbW/F6o8kaui7DEHT9v1Tif+vY2ZP3GNMk8qVaPy8IT5arFcDcGuH5js8wDRMncLDAWkDXlSQIXZQkpFwukRiKV0bHRx/29PbdYin2fVVRRZ7nRlttbpZrd05LkjggiIJLUzXKMk0YRRGTIimdtbElr8e36nK6btEM+04gGthmGOYfTOi/9KUvAXBxtFqoHiuXS0/wPD8kdASnpMikoshgqCE4TjyqhjEMm6FIaoGimT/vG+pepSjK2lzcPC4p8v+G4/ikw+mo0zRzC0GhP47EI0vgZrEu+mRDHtZkbUpRFcCgG1A1xYthGOWw2w2n3cG7PZ5ypVTG7967lxRFsd3b23s9FotdJ2DifZudQBTdeHxne+fY/YcPR/lOu5joSf7Jpacv3XHj7oY9aQd6SPj92/enJVH5l4VC/hiQDmhx3Ho02vW7P/8Lv5CCdCVeyBfG8sX8qUa90VOv1xhFUlAEgQ2bww6Hg2FUURXm8PDQgcCw1d/X1wiGgg88Hs/XI+EYb5jG6bW11elr1671q6qszczOrAwMDi5AGPLWwcFB6sid7wdckY4u/6EjAEzshFEBX82vxgW9faxSqU7mi4VBWZIjMAzZQBuoBUFAwoR3Oh11v9ezP9A/sDQ0PJxl7Ix4/96D+MbmFqh4D3Y6bVKWFeBgojidDiDwTkAWhGXShxjXbFlA1szOsJsnTxz/9qVLz9ZkSe4BQOtbb781KUkSf/LEyTef+8izSzaboxSM+mWMsFPvXX1nJLWb+kixXBo6PDzADd1IT0xOv3P69OlFC7MymqZxfRAELTX4hK6q52r16kQmnYnDCNyZmpy6OTM92YAs2LewcHPkvffefUxVtUhXrEtkWZsiy5LBtTijXCvroiBBGAyjOIYLrN1WoG3sqs/nu9rfO7RpkmbTZrORuArFVzfWp/ZT+xdgBIYHB/rfH5uZ3mRIpvrNb77Um0vnfoakyL54PNH0eD2LDEX+1eD0WBGWjfiVd9+dvf/g/kUCJ7wTkxPp7nhy0cbSV/qjIzu6S5fpNk0YmOD/7rtXJrdSOx8hSco5PT2zMjY6uk7Z2B2Hg4JN2RzmOp2xdrs9CfahTqfjUVWVAnYYQIMqEAzododDxXBMKZRKyp3bt5RiobQWCgW/NXNyfpHjuOZv//ZvH2kQ/tCz5ugBRxH44SLwQStoq9Xyy7I8yNW5mSbHnZMkqV+WRYehGySgqMMIAnJpDSdxgaHpFk3Tew6X847T7lyGcXh7aGioUiwWjQ8DSsD/+OIXv+gzFXNwZXXleAImMO0AACAASURBVGon9TSK48T01OTC+OT4IsnYt6rVCs5z7elyuTJbqZTmhA4P2vBBGyEJikkogpoQDGksw7ZDwWDV7fas+ryet4Ph4KIlWTk34hYEWCDvbd6b5tvivyqVy8e2d7Y8MATV5+bm74yPj9/EMXTB5rGlAZvqk5/8pAl0X7/whS84SZKMlfKlsWqtepoX+DFREGKmaYKcjgH/GIYRA6xlNEUJTrsjk4gn7kfC4XsYSt6RZMmhq+rHK9Xa8YP9wy4ZmGF1Rf/g1OlzBUkQpgvF4nQ6nZluthqxTqcDOsRwgAwgKKJjGCKwDHsYjXXdCYVDd2iMuBOIBdJHLdQ/3Jj+J3L3I5NmDwTZOF0PZgqFvkq1Pt1utYYa9Wa3qqpe4PNgWiZqaBpEEITicrl5r9e73T8weHVmYmIFx+k8BEmQLOnhpdXViYO9/cdbHDfUEdp2VdNIE4bAxIQwDDMYiuk4Xc6yy+1JRaKhxVg0tknb6QNwVtLbbWZ95yBcKJcHS6XiWLlcmlJkOQrOs8B4GEUx3e6wd2LRroqpm3A6fQgk42gIhmWapdfHx8dfOXF8rpTL5OOFUnGoVq9PCwLfLYiiC3hsAHALONWgKKq7nM5GX2//QSwWXwXFiEgssgvDcDOzn4mJvPzs5vbWzPvvX+tSNbVz5vSZezOzs3chFLvDMGj2H1o//on8nkev8T0R+GDfyOVyXtNEe3iuOdxqtSa5FtfXaDZCmqrZAQjKMiwo1qFOh8Oy2Ww61+Swre0tG2BInzt3tjY6MnYYCgbXVhdXqTe+852zkiSFY11R0e1232EZ5g9PPnV2kTVYRBRFt2qIyQbXmuLarQuyrAxIssQapolhGGoBUDcQDEiSIGGbWxu+UqmM8TwvwDB8v39w4D8PDAwolUrlo7lMdnJtbc3d5tprsa7I//OL/+6X7jgsh4azOKOaauTatXdnV1ZWX+AFYdQyTRrDcZOlGcHj8W7OTE+/3dObLB4cHvp2dlM92UJuku90IrqigT0CJmnScDgckNfjQTVNJ4rFIi1KIkQRpOh0OFYnpqde8Xncxtb27jPFYnHw4PCA0HQtNTU59eqlpy7dNzEzX6vVuA9rcf/d3/1dJ2CbVorFiUqldr7ZqI1UypWAIEoO4MkCdM4tyzJoiuZC4UDW5/OvBAPhq93J7ixswsTVa1dH19ZWPsqyttCJ4ycPBwYGHtI0/Y7NZ8sIgkA1a824xAtzkiRO8Tw/rqhaBJC4GJpGfAGf6XI6LJphoFq1Bi0+XAJFle2+vr7XBvr7b2MYlPrLv3g5UW02fh5HsWkba0MB0Nqb7P3LJ556+j5mYK10My0DIkaj0fDDKjy6ubN5ci+1+xTDsPS5s2cf9vT0FIvFsrm1uRHe29+f5dpcRNd0MOIsYFzOso+kOwHjHxSVcMDkN01TCwQC2UuXLt7x+4PmysrK9M7uTmxjfZ1WZWX/+PHjrz72xOMLqqlutVot0G3zyLDvaCJ/fxH4u0ArcD2EX3zxRTukQKHdg92JUqnwJNfuDLWaTYdm6ARFEJbL5RYSiURdNwxjZ3vHCcOwOjU1letOxFcZh+2aoii43BYvFQqF4dW1dbrVbO16w95v/tzP/RyoMCuhUMgCANhr33wNgGMfk1VlkOcFHYLMnVgs+uZHLl0qy5YVKWQL/elseqZWrScbjYZTVVQawzHY6XAokUikCSGwlstkSQRDxLHhsVwsEdu0M/a7Xq9XNQ1zeHV1efjGjRsjvCBwQ4MDb587d2GZsBEVD47DkmmGDw4yg9lsbr7WqPdVazVPi2vZxY5AmZZlMjTdcTjslWAoeOjyeMBzH9g99rTH4+l87nOf01588UUsHA47EAOJwLA1YlnwKUPXBmVJ8pmmwSIIhtAMpYIqQrlcoe/fvweqFBSGIEAP6DqB4f/pmZmJux2PxxLr9aBmwFN7+6npra2tmWar1SXLMgmjCAC1VZfTKXr9vrZpWFapWGBhBG4me/rW4rH4IkETd4PBICfLcrBWKg23Op3TpVJ5JHN4GOLabbuuaTCB47rL5ZTcbm82Ho8/jETDyySKrhoYVlxfX9deeuklwLL4/30eUey//GU7DMORerk+1KzXT1TrtcFSseRvNhuOTofHDMOEGYYxXS5XLRaL7Xq9/gcQjl8ZRLrTpJdEH+w9GBcU6acxDO1lGIYjKWIVQ7A3It0RoDmDig3Rb2FoP0kQYyRJzJimkZQk2Y0iCOWw2YFbrYShWDO1l6IWbiwkOY6rJpPJ7/T19F0nIGIRtKLJpjx7sL83trax0S9KYi0RT7x+4ZkLq3SL7gxAA6rkkdA31t4YkGX5UrlSGd3c2nK129x+IBJ++Zd/+TMpTMfYfDmfqFRrc7lcZngvtdfVabdd4Dxitzv0aCQswDACAekHDEH0RHei6fP5N+wu55VoJCromj65vb09dPvWrW5VU4yJyYmtvv7eJVjX7+B2e/ZoQfr+FqKjq350EXhkahgOo3ure37ZlAdz2Vx/ajfVD5I2URZZ0zQREidlX8DXHhseqiQT3YfegHc9EgqVEZrW1tbWos16/XS5Uund3zuw1aoVghd42OlymaMjI4adtVu1ehXucB1LESWdosjD+ZnZhUvPXmxJohq+ffNW8tr1awDYlWfn524/ceGJHYeTqSa7uqSOiODv3Xqvu1LMnylXK8l0Ooupml4aGRm5f+bkmR2YggHIIJw/fx4CzFpDNSbq1WpfIV8Ioygqj4+PrU+NjcmGBUdu3ro1fv3atXMwDPsnJiZqTperUymX1Wwuax6kD5AO1zFxFJPtNls9Eu069Pp8WzYn/XA4FMrttttqr8tFqYQ9sLW23Lt3eDgFWzDSN9i/MjEymkEwinvrzdcj2XzhSYoio12xOOfxunYwhrw+Gos1BB0N3li4NrCytHqMIHHnxNh4MZlM7JK0fXG+ez4HdUGqsCHgpEt3vvX+1b6d/d1TJEUwY2Oje31Dw4ckS+b8DgeOWOgggmFjOEZMa5ra0+l0vIqiMH+9tlK61+uXERSR682GnM5khKWHDzvFcnnN5/e/MX9yfk1V1c7ly5fVH93oOXrSUQSOIvDDROC3fuu36Ha77c3lcgONRut0s9EcLJdKXlEQWcs0cQxBIIKhFafLxcWjkaLX79+xMbYHvpBvD8fx/6Z5E8jL/q8XX3QqBpJY3d4cPzhIn8QwDBseHl4cHBrdRAjygDQpw0DkrlwmPVwoFuartUpfuVT28vwjgyDAmjPsDrsU8AXqPb29+XAouE6R1C2n3bmHyzgXE2LKTngH3lrZGtA1/dliqTyxtb3lMQy9MTM7fXd6enrZQq0tQRBq35vfgBbvQCDAplKpuNAWJkvl0kgmm+nttNthXdMcEIJgFEXqNrtd9Pl8zYDPdxCNxha7wl2bCIkc8A3erSrqE/V6fSKbyYVkRckGI6FvnDl1sqAqRjybzQ9mc9mZcrmULJZLLqEj0JZlwjiOyXaHnXN7XLsD/QM3h0fGlmFc3/d6vfUjd+QfZiT/07r3UadOswlk6UKKogyl99P9Ozs7vY1qPSSKgg2cT1EYthwOp5xIdrfCwVAqHuu+PTU5tSMYQhMQdHRdZzcfbvaUSoXT5Vqp//Aw42lyTVZRVQInCcjr8ijBQLAR607kIuFIKuD3rUYT0azNZmuDc2WlUkFSqZRDUZTwgwdLA+vra7OtZishCgILgF6cwHW/N9Canp7OOGw282D/IMJxTVpRNQVF0F0gbffxj36kIOuwK5/NJPKlwmQ2n+3d2z8IdNptu2VZQA8TYhhGCwVD1fm5ud3RkdEthqU2WKezgOO4tLe5FxRV5cTWxtbQ9ZvXg6qqiadPnlyfmZ7bMGBss7vbXz0a9/+0xu738za/8zu/QwKco9FoxEReHAUt8ZubW92ddtuLYAjhcroQoEscjUZB+7wIWutXl5fcMIyYM3Oz1cG+gWzQF9hZX12nr15//7imaMGurrDsdLtWHQ77Xx2bPZWCUIg2dcWtaXrYgK1hFENOaJrew/OC3TANHMMxIDeoMzSjlkpF8sHDh/5isYgahtFEEexuLBr+0+7Bvnaj0nisWCoOAvyH77T3AsHQS//6F//1qmVZmh/zo4bDYN98/c3hdDr9VKvZGK7XGw7d0FGWZmS3x506Nj9/9fEnHsvwgoAtLa9FdlO7U8ViqbtYLLg1RaMYloVcHrcZCYV0kiCtNs9jwGwagSGZJsmd3v7+dzxuj55Op89WK1UA1OK6rmfHRkbfP//E+Q0IgqqAOf5h8wDszzRNe7h6Pcm1WjOZbHZwe3s7UqvVPbKk0oBnh+O47vV66pOTE6ne/v51G2NbDAfDdVmV7bdv3R7c2Ny4wDKsb252rtjf379FMdRd1sXWVUF16aoSNyBoFDLNEd0wRjRdC8mSTBIkgfp8XgtgWLIoIoVC0VxbW1dbLW49Hu/61vDw4F1VsvKvvfFaqNVqvoBj6JDN5kBZG7vXFQ5/59Tj58D3AjJharPZtNrtthtRkJ7d/d3xTPbwOEmS+Oz07OrI6FhOUzXh/sP7wfX19RO1aqWnxXE2AFjjBA4Bs6x4V5fMsKwhCgIqiCIsCIJhs9tzZ8+evR/wB/SNjY2Jg4ODrtTuLqPqWnZ6avrKhdMXFnVST//SL/3S39OO/37G9z/na/4e0AqC8elPfxqPRCJ08bAYbPGtQVVVQdXMY5o6A0EI0FrqBPzeomUheqVa8cAwasVjXTV/yJ9nIOhAw3FYFuT+eqUezOayoPW9TrLk0vPPP18ElTbQZgRtQOjV9NWgoimjmqH5JEUyYdisB9zunakTJzjDMMhaseattqoJYLok8rLPMDQbAMBIkhQ9Hk8FgRG53qhTCIwokVikFgwGSxRF5X20z1BMJbC/tx/ZO9iJA3nnQCC8NjwxDDZMXhAEsJjQlUzFXWlUoh2+E+rwnYAsqy5NVRjTMA0UQVs4iVftdnvR5rQVEQQpg0Ot1+sF7VwAyCB0UU/oln6CxPAJgiAGcIJw0SSp4Dhh4SSBKrLMtDjOlUrtOu/evefkOE6KRMJph8P1PkHAf9yVTC6PjIxYBwcHDNJRfZlSoatcL/VLshzSDYNBEQShKEalabJD0XQdOMW2Wi0nBMNKIBTKBYPBLARBOUAOpSiKbrVa4JAeazab8Vaj1aVqigs2TfAYhSRJjqTpgsflSgU9nryO48319XXpv8W4BO58iqLQQqPhaQtCtN3qRLk2H5YV2a0pyiNaMgA/SJKseV3etN1pz6iWCtqP2yPQCLLcXg5KijQOwZAHI0kRJbAySaK74XCY5zjOoYjKkKroT1A0Per3+9w2m4NmGQoiCQqoEuCCwOP5fJ7c2d1hVpZWWK7NbSbiiT+dHp++YdJmNkyFDdVUw/lKPpLL5bo0Q5M8bs9K92B3weVyyR+Mtbt373pV1ezjGq1wpVJ2KrradLnsyydP/kTZ49GQ4n7R0Rbb4WqrEW1WakA3yQUjME7ghGqz2VqAfdLmWiSKIIbb6+44WHuJZZ0pT8SjmqoZrpaKof3Dw4hh6GYoEsr7gsGsaZoAZOWOqj7/nJfXH9t3f8QA4XmeRhTEzTU5b7FRBOYLLlVVacg0UZKgNZvTJkQjwVYoGKw5KKriicV4SZKsWq1m5zgOrCPecrnMCu02IWsaCooqkUhEZUjS6HRESBFEU9c1EyOx1mBvb/7MyZOyIhrs6taGa3112afrhjE0Plyam5qqQwzTARp/NE3D9+7dc3G1Wrzd4l3FSgVUVoXe7t7i2OxYg+M4/nOf+9wj4PArX/kKq7bbgQbHeRu1pgtFSTORTNQGenpIBEF7r11/f/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/cEQVAuX778qFx99DmKwFEEfvwRAIBQLpcjDg4OvIIgdAuCHBY6vBeQ/2EIJjAUg1Ac1yiKaNoctryDdhQpO1UiCIIbGRn577qF/7+XL1MFHHfncrlIvVLvRVEUjXfF095QtIxhehPDMN00abpVyfvbQrtb6EhdkigFdV13QpBFAFYLTZE8xbAVj82ZdjgcORzHC4SLaAFdyk8XP21AvwZBX/w/v+jt6J0BrsmHi8WCw7IgqTsZO+wb7itIkgS0/YE269+yWkCBD3g8cBxng1XYV+EqkVa9FdcNNWhBsBPHUIIgKMDWAIa4ZYZhCj6HLxsNRKsqrgqQANkEXegVeCHKNTpe3TQ4l8u+2DM0UTPFNlOvtf0NrtnD850unheCGognDAOSrkISRINmqLTX61qLdkeznU6n/YUvfEH+u2ZiP/7RcfQG/9gIgCID2FPBeandbnsajYavVq6FVEny6prhBFI9KIaaNMPKHo+r7bTbS06nd39keqSqKIri9/tN6BDCbu7edHOdWozrtIP1ZsMtyordMC0Kw3DI4WAllmGbDrej5HP4ym7WXfMmvB2/369du3bN/LVf+zXoxRdfJBwOB7O5uekr58sJURL9qqHTYOzjOGAE2vhkLFmiadqo1WsesSMSsiYrJmzWgvbgwfz5+TYwKa7mqo5muxqq1ppB0OJrGIaTxHGghQykgzSapeuxrsR+Mh4tIBRV93q9vGEY+v5+1aYoXFcxV/Bv7mw7DEPVxwaHy4m+wQqCqNXPfvazgH14xDb7xw60H9N9H0hkpNNpuyEZ/nK1HCiVS0HV0D0UQTB2ux0L+ALgDKr63D5RkSS8UCyAHn840Z2oB/yhqtftLKb3M/TO9u6oCZlur9crOh22LMGyy9FwVIBULdwRxWSLa4wQBJFwuF1+m421UzQDQFYEQVGow3ewYj7PbG/vsA8fPrR3+I4SCgYLbqfnFuuwfb073p3nJT5Zr9aDxWKRFWWx7vQ4F59++um82+1+lIsCIt3ircVgjasNibwYlSXRAcY8SdEqY2NKiVhkY3xmptJut63D7UN7vpSPtvhOUGi3vaYFsSRJIqydNTwej0rhhCEJEqKZGoRYiImTeDnoC27QNK0VyoVe0AXWarVQAzKaoVAoNTMzU9J1XQTniA+bB2B/Bgz0w8NDp9hqBWrVarhQKnXJiuYxdZOBYRSFYdhgaKoRjccOopFoDmfwciAQkGVZprP72UipWBojKdKWiCdq4Wi4hNN4HjVNVpaMGUEQRjsdro+iqUg4FHHYHXYKxTAEhiBE01W0Vq/he3t7VLVc1jptvmEYBtA8//rQwOgDzIY1b9265VB5aQyBkDBF0xhFkzWH3b06Mj1S6OnpUV5//fVHxDiWZWkEQTzVQjVUq9YSBIGi3T29hXhXvAmZkLSztePIFzIDHYGPyIrqNCGTxggCZVla9fl8bTvDqKpmoKqqYooi4aDIm4z1rrucrJorlhP1WtVfqdZspqE3o7HY8kj/SJqW6MYn//dPHnXQ/YBrxIcCreAZf8NsBZuHxzAMt67rLsMwgIAvhBiIyLrYqtPp1OWO7NQgDWFZFgj0dnRdb4P7HZjDIcgCy4s8qVoq0AEsX77816YdFmTB0GUI/gr0FQayQ24ZkmnMwCwd1WUcxzmSJCWg6ZHNZklFUdyiKLoUAVRhNAZUDSEUkp1OZx2YhgBBYQBAUhTF4zjOx+Nx4fDwELSP0FJTcoim6IE0yKQddAkAgKAaAA7BL774Inzs2DG82WwyzWbTIYqaW9clu6EYtGmZhoVYHVRHOcpJNSEIEr73QAs0Vfx+PyW1pWHLNJ7VNG1OUdQ4iqKkzWbjKJpSwaolSIK9WqkG84U8nUqlDFlRCvF4fCkcDN/QYf3tr371qykQD5A82EolbInnHaqqBi1Ne9RGgmEYghOERhGEYKJoC1R0VFW1AZAAMETtdnvHNM1HwAT4Pg6HgzRNk5UkyS3zctCCdDtiIiiKWipOUW0Egho0BFWiIyOd77fi+TfJDQA8GUMwnKIi+nRDd0AGBABuC8IgGYERjrSRVR/k40DL7COAc30Erj5WpTVN88AqTJq4qVEUJQLHPMMwEFiBfcVaZZbn+Y+jGDZus9tw0JrscblVkqAs09DxRrPJ5PI5e7lUQkqFkiCL0l1fwPfHp+ZP3dEIjXsu/JyxxW7RnUrHzku8G4wDAzUqABCHIEgHrXd/M45JgvDYDUOxGYbKQhCsQhBdgSAOjEeAFwN2Ml2tVl2KogQsy7I/6rAzEQ3H8DaKGJoFQRgMQSYMkzJkQAJEQ5zL5QILHqOqqt1SLRf4LWECBtWediAQ6Hzyk588Ypr9gAvS0eU/ugh8kLiRIkmJpMiAJEEXBNKCYQRDaYMmYdVG0wJit4s9PT3ShQsXHiVJoMACxjXHcTSQgQGa07qug6q2RZKkShCEgeO4Bf4QBDHtEKR5aVoiYjEDqlYxQWPwJp+nIIYByYAK2jdB7gX0ksDzv/zlLxMMw7CoohCqisGmbhr2sF32eDzKM888owGdKHAdWGd7enpIq92mRBWlMAyDSRep2gibC4KMgatXr82+f/36YxiKkOcfu/BwfnZ2y7KQjKZKXKvVAs7aGtAgFFVNQGikQxAE0DKVPwAmPzi4lUolTMrlCJphYBSCTIVzGF3OtpHjOLSqUgxJk0Dr2kBdqCpJkjSyPmIBaYYO1CEanQYB2SEI7IW6rmvfu0988HzAbJVIiRYwAfeSXosiNUtEUbOQSvfKqvI0ZEEzGIFFbazd4/G4QTUfQ1EMVjRF41qcUCgUpFQqpXCdTs7lci17vJ4lAiZWRmdHHxUuj7TYfnRz5uhJRxH4UUUAMJRAbsDzvEOWDScM6wxqoTiEYRBoMYZhmKdprALYciMjI4/Wx+8HIPmA2QcKYpIkecC6iGEYx7KsAExL2u32o3XW4/FQCIK4TcX0GCbkhUzYZlkmgWEwkJIScBRvEiZR5HG+pSiKDDq1vhc4/aM/+iNSlmWHLMs2w0ApzDANlmRbABStVqt/u47+3Xh94hOfQEdHR0GR3m4Yhk/XdTeKojYcwXGSxEyUIAQMw+osyzZlWebAmgkIB6AoBYmQU1INB4FCNgNBVRbDS7bQfyVHqB3Ip6uqV5AB8UJnQZc1huEqSeBtFMeqBATnKS8FpL0e5X8/qt/y6Dn/dCLwQV5jGAZNmITdsAy7JEs2AoFxhCSB1wfI20U7g7VRSWp+4rOffVQQAHPrg/OMVquxLcmySYoEmHyMYhok9v+x9+bBcV33vec55+59b+9oAA009o0ASJAgwAVcRGqxn+04iTcqM6lJKpU3Jb+k6iU1eVV2zcsfkv559Woq9VyVVOqNZ6ZqMhM7k5ix49iSaUmWLEuWRIrERpDY960BNHrv23c990zObYACacqibMmmrHsLQDe6zz3L55y+fe73/M7vxwJqRGRQQyK6RR8hVOrs7DTv5+eR3rNNTk7SezT6xU8txek8iRq1QAihXl1dnaNzI6tkyYQQpDmaRQjRaGDpZDLp3hc0NTWxvKZJqYLp1009jFhHkSRJ4DgOIp63WUKKEstuRRKJfD6fty5dukTnZ+Ty5ct0uy+975AKBZPOi4goymWet7SD87iHp8e8mrwfAnTeK8uyoKpABkANABMoAAIfL/MMDXSkCIotKIKBdMwWSsWQgxANolpUfEpB5MRioVgQMpmdBAtZn6IohuQT84LIbGs64B3LbNneTvVu7SQHMcaNvMALckDhwuEIQ7ez0yObzXLLK8vy2soqv7K6ArGNd1uamydr4vFroiC+3FzTvGFBy1+0irJe1AXDMXS/378Vj8eLdD769NNP0zHqLohQtzHQgkHbsGVAv/lY1uZZvsj62C2qX5imiZNJwHEc/S5zAsTUgyYxJQBYJIqSEwhIJsdx1H+yq1UhjCCDmBLrY3ds28aqqgbd6wDPUy8y1J9h1jAMOs//udd/eh149dVXmbUbN4Q106TfcVXAtgMQciJ0IAMBdBCHir6gbysajVKDKb1YLJJQKMRalhV0DCeOEOL9ir/kk3wqC1gtq2YbDV37RDqTGaAxZxCDIrW1tUwkFEHUL6vtYJQvZJmtZJJZXllh1FIpr8iBBUWSrikh5fsNLS1UPNaKxSIPdBADDFBYQljCOGWDkO3+/v7CwWvR/v2RqqpU8wkwNgNFTizxIV6rMqvMbXVbLFmlmGEZYdM2FWwDEXKQEQTWDoVCxYAUsBiRQdjArKZpArRxSZL8awxkLNMoRTQHB0zNlDDAmiIqGwpQsrFUTH/0mcp9onc8OIF3FVppFvsr89vb27wkSZxpmgz150D92NAIdXSFkFVZThd0uqxsV1dXWysrK24n0C+R8kqZTYEUXeWmE567JmZUbH32mWeZOIjzOSnH0IGYSqWolZG1/2F99tlnmZ6eHm5xcZFup+BKpRLLmRy0eAsHg0EzEAhg27ZplEYqANh7qyn72+DpNhO2XC7ztD7UwlGWZfpl5exNZum3Ll0hZffT0W1VhmEwlkV1NWBLZcmSEpKZyWToxePOJJgOcACACCxwmDjk8zs7W2eWl1daqI8puspCLwwQQGhhi6Mm49jBBs8LO4IoTEQikR9Fq6M3AADzX/va19ygL7Qe/7ZMCv8mEqGCprjPmrcsCGTZCQQCtmVZFrU2o6IgPYe2pampyTowoYTf+ta3EBUNMpkMB4pANLHJ8bwNgc/n8IZhMRibobY2/amnnqKT/Ade8dzfigySgMvoGcGwDQ5AQPsV8CyPTcG0AoGA0V/ot34CfuLQ7WQEEOD2L7X8tW3qF4ZQ8/SeYhHy+QAAIABJREFUnh4rNZmSykw5NnF74uRWKvU/GKZ5HGNbodH4FNnvUD8xpmEgXdfpeQwAMB/0+xd9PvkNSRL+eXBocIIGRpucnCTUKk1VVbqtgNd1nbaJXmzpRfaODxE68T9//jztW3Z3F7OEQKetLbTPgQo6kOaTTCapwCRSxqZpQoUoDiTQhiHoCLoO6dWWrlLTbQWFQsGiNweUN82Xjk/Kg4ot9/TLg38avZQegQ+WgGvZSsc2z/M0uB/9rNDVXDqOXZG0SlVx84UL9j1f4K7rAbpliM5t6C+1RE2n04Be8+mOgEAg4F4/qBN1OgE5ksngVE8PdfJOAwkiVVXd64Msyw495978e3p62P009HxBEJynnnqKXrvdG6L96+LedwCNaM3Isgzr6upoIMQIxLD1tdde67927eqjDAO506eH3j5x8tRNkUPzLPDtprW0Y+dyuPRv1wKwA2xQDej3kn2vz6a9hRj6PYjim5swWVdHqJA62TtJem7fhpO9vUwkHYGZaIbWiVq0YBpC8vKlyygbzqJbwi23nYcPH3aSySS5X/6Xn7yMJnsnmUiEujkEoLa2ll6nubHrY53FXPYzJVXtLxQKcQBBOKD4RV4QWcQiYBqmlc/ny5quFwCBaY7npmPVsddbOlpuE0K2qYWL55rkg/3AeLl5BD4oAvuCEJ0fqKrKFYtFlhqrA+AHgmC6c0w6b6Jzifv5knu3euwv4ExOTtI5hzu/pYFTE4kEplsKh4eHQV1dHaH+/DRN42Us85Zk8YYBOYG42yKJwAtY4AQzyAc1TuXMtzNvu0G66E0yzY9eg+n8f39+Q1090flntVZtrYCVn7mO3lNX6MZ6qK2lc1VqfEAX6jgZyogLcsSyLGoYYfA8T+M8uG2n59Obc8rJ2XG4PEc40TCJLuh03u7eU9DvMI7jeDNjCiUNC9ix6X07tG2WiCGfFUScYUu21tDQYDyoaP1B9bWXz6+UwJ15Db0nMSIGa2ds1gEOEqtEGriHVLPVtiqodmcyaV48cO9Ga0k/lz0AsFkQZw1gsKqgMvS+j75XXV2N6b2kqqom9T/8bgYp+341A4EARz8j1LKazpH2KDhNTU2umMrsMkzRV6QLIVQsooFF3Tz3xzuYnGRoPZIgyStAYeUaGdGFE4ZhHF3X7Spd12P9/fvWtO7caP9+bH9OR/MShF77yBEJe+P+VzoOP5TC9scWvX679/IAsLzBM3yUp4Iqob90fNDvknKqzFM5lganVkzFxkFs7+zsMNSHteAIbLWsOFJYsCWOs4oFK6CaRuv8/NyRhcWl07vpdHsmnw1DFvqCoRAnCCLEDiaGpjv5QoFu7NVln68oy/JMdVX1q3XVdaMc4hYjjZH83ncaQwMp0fv6aDR61333fhsqgrHK0fq79xJ+4FCtyOfz6fSzQO/h6Q7nve8yllrCWpZF71egIAj0PuNnFsvoRZ+6oMxkMjReD110cD+7NKaBqqp0sfCu+/+f9z1K7y8oXyo0SrbNAb8fUY2Jbq+gVuXxeJy2ywqHww6tK20D/cyLokiDnjPV1dW2YimuO4CFtYVOzdI+s7axdmLq9mRLoViIMSwj0oCNfr+fGhiCfCEP1bJq6bquCoKw1NHa/lZLS8vbIs8Ms7K8Tr8P4/E4tJO2YAZNVtAFaMs2zmQy+tNPP02NUO7oNgfHCTWGoe30+Xw2Fa9pfemu8SVpSaDGiKRE6HcxsngWcpxN/H6/HQwGHbqow+oszOM84g3e1jldo/5fuSLH51COYzSGwRbGXJTTOpOd5sWnH2wx+EP5YHyEM/25QutHuF0fatX3V+yxhjscYj++sbFxYmZm9pCmazWSKNEtKCwgDrBs2zIMs8zxHPX1uhiKRsZkWXqtsbFxllox/Cqioboi7t7E+UOF8oCZ0/p87WtfE62CFR6eGD6ymdz+jKHr/Ra26QpRUBQkHkKADNNwLNMyLMsqCaK41pRomKipjl3nEPd6VaJqxRMYHhC4l8wj8BtCYF9gWF9fp9sE669fvdp98+bNU3SrT9/RI2P9fX1TCsctoUAgu79Y934WlH5VmKiAQSefz33nueZ8NjuUK2S6U6ndOHZwxCf5/CzH8zTwnmVZRj5fKDmOkw4Egkk5KM/UxGuuP/744yvUstZzGfCr6jGvHI/Aw01gf55Hdza5rrnuc9AArvRl6v96dnb2TprOZCf5CfgJoAvH9GaSiq0f9HVzv373VuvdyjmwAEbrdd/2xCZjEFwAblvC4TBUthRYqm0i2axGksnnPEv/h3vIerW7D4GH7X7N66SHm8C94+Xe74FLAIDhbBYV+U4mq2cDJlTj47cnOubn545t7Wx3pjLphANwVFb8EsOxDN3Na5mWpht6TuCF3USiIRmLRadCkdgbh5u65g3eoDFq7rsl/+Em9aHUzl3wuXDhAhJSAje6MdqsWdrZ1aXVvlu3brVks+k6jHGUYVmfJPnQv61jkqJaonwLEKEtxa9MHe09+sbp06cnOB+3KklS7kF3Gn8orfEy/dAIeELrL4bWXbHv7+8PaZrWnE6lD6V30/22ZbcxCNUAABXqIAE7TgFjvAIQWlBk35QSVBYQQquHDh3KZjIZ6+O6tYlaBFNL5rHVsdpModBDgNPDMEwvIaCJECfsEMJTX0SEkDQEYAmx7Kzfr0wEg/ICxnjjb/7mb6hrgAe2yP3Futg7yyPgEXjYCOwv1EAIQ/NTU/HV9fV2+lpLU9NScyKRdAQho6oqFSEf2qiY+4Lx5cuXFS2nVZeNctwy9DoIUA3LsTEAoQ8CQDDGZUM30qZj77AMmxRkgfp92x4aGiq8Hwu4h60Pvfp4BDwCHxoBulPLzZyKrgdLuX37tvv/pUv09hvQ3QnQFSmTYTgJJkE8HqfRiF3LnYfk+uneyNK67oute1ZFd/6nYqs/7ocT/IS744FGLFBYxSnVlt7VGvFDI+9l7BHwCHgEHg4Cd30P0Ouna1mq8dLi0lRkfSdZn83m2ksl9bANcANATAAiwAECbQBIlhCwynDsSiAgL1Mf3sFgkLo9zH+cdYt36VaXM92NsbGx4WcxW5vcSTYkt5Kt5XK51cFOq23bMYc4PLUWdhy7TADc5lhuTpKlmXg0Pt13qG8D+mHxj/7oj4wPeoHz4RiKXi08ofWXGAPUlyH18arn9XhJL3Xbpt1kWmaNjW0FOAQgCAsMy63wAr/MiuxSNBrdCYfD5S9/+cvUvP3jfLgT6BiI+TRWixYtvcEyjEOGYTaUdTWMLSxQc32WZTI+xb8kir4lUYRLNOiWF/zl4zxsvLZ7BPZ8t8qysJbNBrKlUpQyCStKOsTzxdQ9LmoeZl53gses5RUTmTQgZNQoG1EMsQgwBoABGssIWZETs6zM0mCIpWw2a1y+fHnfPc7D3Dyvbh4Bj8CvicBBC9J7BdcDwiWTSqV4QojAmIxoczYNEqs2GA06FSqffPLJX/d1xp0nUoF4Xxy+fLkClGrFVGSlrsnMiCliDvshC3mRFzELWd0W7eLk5CQNFPjQLrj9moaGV6xHwCPw8STgXk+bmpr4YrHo31pdje9mC126ptfppu7HhHAMZGyGY3KK4l8XRWkjEPBthEKhnHff/d4DZn+nWj6fD2IN15W0UqKQKzSXtXJVUS1SF5IOxzKawPOpQDhM9SAazJy6ACt4sRbem+9HOYUntP4SvbfvKyeZTErlcjkADCBruiba2Hb9qFKxUOTFMuGJyvN8qa2tzQ0U9XG1ZL0HNb3ouz56l420zDBl6pBa1nXs+nRFGBOO5QwpKJVooDMA4iUAkqZnyfVLDFjvVI/AbwCBfd9Erm+lzU26KAOkujoacOu9fAc+bK2vWGzdBuyqf1WwbZt3Sg5PAGEA0KgrWIwUxcQYWzRQ2NbWln358mXqs8qz5n/YetKrj0fgISJwQGilcQjuO8/fDz7lICeKLUx9RDssy676Of8uV8Wply5dussn3K+hee7Osd7e3r36X3Cr0NOTqlz/JgGjyzpnQrMKQ9jK8ozfHwpoiiTu6khftW3b24r5a+g0r0iPgEfgoSVwJ5bL4uKiZOZNv24VfBrGLL3tRggRQYCmz+dTaWAmAIBG/b96993v3Z8HfacHg0Exn8/7CoWCohU0UStryEY2ESDELMMYgViM+r6lQfp+JqbMe5fkpfioEfCE1g+mx+5scXq37LyV9Z8L2uW35xT7zpikPsP2Hcd7JvUfzED1cvEIeAQ8Ah4Bj4BH4DeTwH4QLhojxyk6EgEEcZAzq4PVBogBGqTHtVTdmd8JOdBo3M3kW9OZdCd0iEXjCNTU1CwgH0r96Z/+qfrrmHcduGEVeJ6XRUfk/QE/ZBnWdkqO6m/xGzToFwCAkwqSsppabS1o6mmB52NV0aq87JeWGJa53nyoed0LDvSbOca9VnkEPAK/PIGDvrAP5ubpFb88WxoaZ39HxsHcent7HxbXPB9II71M3puAJ7S+N6MHTfFeLD0rpJ9P8o5PmYPJfh0T/QftcC+dR8Aj4BHwCHgEPAIegYeFwF//x78WSkopwAt8FEIY5xDHIAFlRJ+YhhLMtLa2UkslMPzGcD3EzuDi8tLAzMz0gG3bWntHx0vd3V3DRGTmS6VS5tdxw023YE5OTgoSkCIIoQaRZ0OCKDIcL+aRiVYkTsqoPtXmtzRJ5dnY1PTU8c3k5u/yPN9YF69L+0PBUcix/2KB8uReBOqfiVz9sPSVVw+PgEfAI/BrJnA/7cLTKz6YTnk3Xcjj+8Hw/Ujk8l7i4EeiEV4lPQIeAY+AR8Aj4BHwCHgEPAIPKYFf5Ib2veboP3PD9l+/+l+DJjAbM7s7bTu7mS6OYbi6RGItVhtbFFhhjg2yacqnnMzU2wCeXllZPjkzN3/SFVpbmq/0dPdcsx0419TTlN6LgvxeOB/0pvGB2v/Xf/3XQiaTCea38s1qSR1gIKwTJREJkrARDISvHU40rTisZqi2LZRUWDM9O31iO5n8EsvxjdXV1duBQOA6QuifO4513JqcnLTvcdXlLujf67f26aefdtvwPhf27xgHQOg27UE5vBdP732PgEfAI+AR8Ah4BH4DCLzXJO43oIleEz5KBPZ9i73PCe9HqYleXT0CHgGPgEfAI+AR+JAJPCzzife7RXO/3lQQpMGg7oeJbkG8VyB0y/nqs/UA2IPTU7Mnbk1MDLIsJxwfGJjpaG8fRpD9SUtfy1IsFnPG33wzaurwUK6YP1zMF44RQsxgJPRavLr6FiLGZlVbW4GWOzk5+XMFxP06/Dyh8t3a/zP1BwQ++x+f9QMF1M3NzB3f2tr6tINxuyBwQJLEqZaW1u98+rHP3ixqRVXndGgWzeDW6tbhQin3KYRQtT9Ag7j4JhjCvLZr7i7fY9F6x0VVNptF4XAYbm1twdpMLYldiDmpVMp1VfXz5p73Bhmj7q72GT0Ihw95uHvZewQ8Ah4Bj4BHwCPwEBF4UKH1rnR0RfjDOPZWhWnWH04Bv3ylK8vW97T/flFdDxZ1cAK2Nxm9tybvt72/UH8c4Ltf/vst95cnWMnhZzjuM3z66acBDd6wP7m/Z/L6UNT7PSD8uph+UH3j5eMR8Ah4BDwCHoGPGgFXSIvH44ydtAXC5wXVNCUeCCwrK1D2IdsoI4NjNNs0RPd7OkdyyDRNHEmntUw0Sn2X0kCmrKDrnCG6acz4ZtxK1t0VxHTfJz9vGIYsWAIjRAWLZVmTRmcGANCt6ojmI2qioGNdsBxLgAiyrMLSuY/DcZyBENINw6Db+M2nn3mGPEsD4wHAlldXBU2WRVEUmWpZdjguBJkAw9BgeWapJGkY038wAILO+JgSx3Hl/XI3NzeZkC/UDjD4d3Ozs+fHRkcHEETi8ePH51taW67zgviSHJAnxaCYYzSNM0wStx3SxhB0BCBk8zx7XeL4RQdyxZJaAjawA47piLQ9mMGQYRyIMSIOdohpmk65XMYQQAtBZEEJ0raohULBzGazzl4QKx7kgVjmyj6EkChCyJsWRLZtYwSRIbJiWUSapkuS9vTTT1u0T/7zn/3nKiCCzrmpubOrKyuft0zrEM9zRPHL053tXf969Gj/hAMdVeCQKnB8WTfMuFbWzkMEw4IgrbMMM6fb1th2fnuzp6cH07kkFURVVeUwxr5SCSusY/mxg0UCWMQxwNIdvQw1qLI2WxTigrYXtJb2P/nWpUvMZDgs6JGIgHQk8rzN+KqqbEmSEGvbfNGyOMMwEDCAzbO85giOtt+vvw7XCx+1D61XX4+AR8Aj4BHwCPymEnhXofXeldt7hENXDHs/UGKx2H3T01Vkms+lS5fIs88+62Z5rzB5v3Ie1OLxYDveT33vl/ZeMZCmoe2anZ2FA2Cgcsrew/75w8PDoLOzk9yvnftpHqS9B+tzn21P79kfB/n+ouX+svz2z9+v/741wB2GAwNgcXHxzjihAQ8Osruf+PpB1elB8nkvQf3g2H3Q8fkg5XppPAIeAY+AR8Aj4BF4dwI0CBQVWcvlssxYTNQiVsxUS3GGFfyKIjNUkEQO3MHELtm27WCMoW7oHLa0smPbmwzGus0GfZZj+RHAQQA4BzFol7XZQjgbLn/5//iyKwS6wabSEa7oL0Z0U29mWEaSFKnAy3yG5/kdlmWNQqHAE0L8VtmqsmyryjKsKEJEZhHLAI7REURpTuK2dV1PRtLpfO3Wlv16bS2rOI6i2nYEAxDneV6MRiLlsD8MECvIlq1HVK1cZ1u26DhYBwTsMBy/ILLihmRL6RRImbIsc9vL24dN0/zS2srKuVsTt9oJIWJnR0cqXl8/F62KXIuGImNAYKZ8PMg7JpQdAOsdQHoRYByeY8dln7it6wRpeqFa04zDmDi1kIGsg6gI7SBCACEOsA3LMHVd12zLLvEcn2Mgs+U4zrIClTSIArNcLnOBQCCkaVoNtGACQFxDAAoTjDnbsnUCnbTA8es84jY4aG0aolikAVBvvH4j7kBrYH524ZGF+cVPWabZIYg8CYfD24e6Do03N7dsiCJncCy7xkviDY6THEsrH4cMCvC8QPkvW9iZzBv5bUEQXP+sqqqygiAEbRvWQ8ducojTBgiIIohYBziqhfEmxmRV4cQFGck7RaaoZTIZiwqlzzz1lGQpSpQwTMzCuJZHvBCMRlTZJyPsmGHTsvyaZkjExhqCMMkjdsMywcZWcSsXjUZpHp6PWO/C5RHwCHgEPAIegY8hgXstI+Hly5fpSjwT1HVODgbRpmEgjuMg/WVZFgaob6cyC0EAAP99gflBmSnD/ffKGgMVBQDtzqMGAVDunClJmJRKAGAJEx/GBOw9pwmKe6l8tu+OlaAiY5LPA6DINsG2/x7rwax7RuUvAOEDfw9WNbuf4u6EbhK2VIIAhIDKqXfYBN13gkBlVciWWegP+AHDMNAwDUQfEYMqv7oOy3sFOaJDRIyJgzHBGBOT5+nEnvhsm9D9WLJtkzx9tCySu4ejYil3tavE0TpVjhCdNNK+2OuD9+6PPY4FAGyfXcl377lsySQH3in93nLv7V6/YrnnZx7wgxLZS1fkOLf+pVIJhvbY0rFEf03TdBkGGQZqDANlILtnqWUVYBsTkzMdnucdO2MT27KJ5avUoVLXOz15p0aKcjc7+gatR7HEwb0B4dbjAZvwTrLcHqcQ7YF3Dq5chnRslLky5FTV8TGMNZPL2XuTdG+C/b5Beyd4BDwCHgGPgEfgwQi4AutmnHkj9UYgr+drbEevsQy7xueTa6LhaE3QH/AHgn6GEKyldtKpXDZXti0LQISgKAiIFfntaDA02tDUltdtPbK1uRXfTm42OQ6xa+Ox6ZqaxLoGNBoYilpskh8/82N2UVqURqdGm3OFzBAv8JHaeO1OMBhesVl70rKsIsuy4UK6EM9nMm2QQXUCL1bxLCezLMvqpmHuplOZslZOKpJvRQn4NmKBwDbP8yRdLMZ2dnaadjOZbuKAkCAImj8YBFWRKtEn+8IQwjqMsaTrml4ua6lSsbRoWXgh0VAz39rQlWYRa88szBw2deP3NzbWz07emqzHGAtNTY2l2tr4ek1tzUQ0Gh1mOO5Njud2GMIomVyqqZDL9wOEnFg4dL22vm7LIQxbKuRbdEM7b2HcamMsEEg4BiHGwhhqmkZKxZKdy+U0y7byfsW/7ZN9M4IgvB0Px9dNwcQ7azsRwzDaAQKtDMM0CbxQK8lSCBDAaeWyoWpqtlQorluWuawEgrPRmuh6CONMnmWroO6cmVtcuDA3Pfu4YegtoiiAqqqqwqHOQ2uJRCIjioLJC/wsJwkv2Kall/OlU5CBEZ9fSQu8OM/y4DpfLidzgsBsLy35U6paY5TLCctyGn0+pTkSCbVIohRBLMvalqmm0+lkvlBcxQaehwxZqquuW+tp7Mn4Nb8xCSYDCOOW5OZ2x0Zys9O27YDiU0qhcAiFQqEgyzKKYZg+TdP1XDab1MraGsNziwInrJjA3PjW5W8VIIDeTqcH+zh7qTwCHgGPgEfAI/AbQ+AuwYlG+8xms0JMFCU2HJYZ26Z7pxiW9SGJoVMsBjkORjZCkGVYwlEHSNiu5EH/cR846lAeQmhDiOlfVPn3wGuA5QDcO4/mQwhD7joYQoANAGHYyuTEAoBlCbGARbftEwYxDiEOYR2OWMB0kziEprUA57Ck8srdh7mXjiMcoc9ZxyGcU3kOBACgBSHgAUA2ghjTXU3Uuz0PbGhD2jTkNgO5PxgjhBgH0YNhKBiEOJ6DwAbQpputbBtYFiGM4zgQImxi+mhjx3Ecw3EIg7Dj0IY4DqGPtAqEde5MxNgDbeApY1o4opw5gChXG0Ek0Oog+jKk77vs9/rgrpa7NhguQuA4lBItlyUO6yIktAaWaQGWdYjjsISWR499hgf/52gdTQDo3jiOq/hP4JxKvelr9BAoRFoeQpA+Q9CC9DlCCFo2xYegQBkyDCLEZOiYYjDlx7sjpLJzz3b7mfLCEGJH1x0N6w7GyK02YVlC+8/lR+tBCxf2KvBORSr1sCCkb7n14QGw7Uq9aF3uHiF7oHgK0QKWC8AEPtbnjhHTpGOmMh45liWWbUMb2ZCOF9oPqmUyyLItB7JFYIESCIDSk08+eb+heJ/R6b3kEfAIeAQ8Ah4Bj8D7JfD1p77OJX1JeXpxoj1XLJ5PZzOHNjc3IizDyg2JBF9TVc0EggFgGgZZXV7BuUwW2g7mOY4n/kBAVwLKVEN9w/Mnzgxt2Zpef/vWZNfErYkB7NhGe0fHjweOHbtZRvaGYRh5uvvoyt9c4dfMNf8PX/lh//bm1pd8sq+xq7M9WV1dM04QegkIIIMwatle2+xeT24eRwA0BMNhXpZ8PMswbCaXQbOzM8QwjUJTS/NabU31pM8fvBaMBgvlYrFh5vbtwzPz82d1TUuwLEf8gaBTW1vrVFVVoWDAL9mOw2bSaZjP5cxcrqCyDLvYe7jnrWNHjk4Lorw1OTnZWirkf39zfWNo8vZkjWXZQl2ivhyvqUnW1sanw9HIDZHjXvXJwawDrMbFhfm+5eWVRwggdntr2wvHjh2ZAQxjFYpqk1pUP6Ebeqema4LjAJ7jWc4wTS6TzQi7O7tofWOdYNvOx+N1G+Fw+EbAH3i++1D3gqZr4srqSkcul3scO7gHQRRRZEWOVkVZxCCUK2RBejeNk8mk6RBns6Wl+WZdfXyM4fkb0ISsA6xzC3Pzj8xOz17QNK1ZEHhQFa0qdnZ2JuvidVlB4DSWF+YUxffy9vYun9rZ/m2WRQ3RqtiuovhHOZb915AiLBmEyAsrK+27u5kL6fRu9+bmVjXLcYFEfUIIh0OMJEp04R0vLi2bhUKxJEtSxi/7ZxLNideO9h6dZjGbUW01ZGF9YGLi1sDbN64PlstqrV8JWLFYlVNXV49kxcdYhsXm8zmytrZhWLaVicdrV0PhyAiL2Je+yH5x4dLlS44ntr7fT7aX3iPgEfAIeAQ8Ah9tAneJTTTap6IoAWCadJ9/PYYw5NgOjyBhGVaACBCECEKAcf2UEgQRQYSu1DoAIkhcr1SAAZDsC6vUrzyEhAAEHQAr/7mvQFRJ7LqyornQH3oAui0JQULDedL8D5oE0tcIhA6x6QN0IAsdgDE9gQCAAYGIAAcD6mhr/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/exQbpWxR/93EeF3Rpp7vsuZVgEAKkhbDqYdT7VdgjiWNtdljwlGumEzuq6xNsYWx7A5wqAk5OFCqVSiVjCun6+D/ek99wh4BDwCHgGPgEfglyfw3/6X/yYVuEJ0dOJG/1Zy+/OqVj5cLqsCx7FWdbQmWxWJqIGAYhuawSU3N/25bD5Mt7MjhuGVQEAN+AMjzc3N/9/ZRx5Zs8p68+jNsaPjY2PnbWxrh7q6v3/65MmrmmktqUDN0K3t1BiBNdnQd//1u0Prayt/rMhKR3dPd7KuNn4NsfAyUoRN1gItm+vJQ2sb68cghLWRUIQoAT8r8YK0m9kNzczOVGtlFQbDod1AODBeV1t3JdGUSKnFYuP4zZvHbk9MPKZqWivPCSAYCqoNDQ071TU1eUVWDOxgkMmkpUwmG8hn8hGO47JtHe1vtzW3joTDVbcK+Wxkd3f3C6srKydvjk/Um6bBNjQ0Zmpqa5Zj0dhYOBIe4ThxOBiQLNPAPXMLs6fn5+d4EEVqAAAgAElEQVQ/CQAxD3V2f3dwoH+U45lsTjOipXzhtKbpLWVdEwEEkuyTfWWtHN5KbsW3trb8a2trxMb2bmN942SsOvZWMBC80n2oewUD7FtYWDiUy+WeIA7pQgjJiqJwNbU1hGVZrqAWpFRqx7+xvhHAGJeqa6pmQqHgWwLPPx8OhUqmhQcWZ+fOzszOPq6VtRae55xgMLjT3tZ+u74usSnwnCbw3IbPr0ysrq7XJDc3/ideENri8Xg6GApd5QXhG7IsLOu2XT87O398Y2P9twqF4qFischzLKvHqmt2IpFwURRFp1RS2dXVNV+pWJY4hpEUv7Le3tb+Sk9Pz4gsywuGZSimqZ29fn34zOuv/+R0WS3XVdfUWDXVtWp9fV3a7/eXLcty+2R9fSNimZYTDAdTPp/vquSTv9l/on+sp6fHePLJJw/emvzyA9/LwSPgEfAIeAQ8Ah6Bh5rA3Ratf/u3isowcVXVuyzHGnCw04AtWyKAGq9SkQ8CquRVZFCCqcoGIcSIqm2IqoEVQckVUQmVzVw9yn2k0tj+/64wSKUyAAEDGUIfXT2W/gCqbkFCwyVV9MRKjvRwJVtXLQUOAZAqY1QRc4BTEcn2pTL6SPbFMlcBpH8IdPZSEMdx83YzcKvsuCVQAdM1wqRNJMRtrquXuuJq5b39Xwjpa4Aqu4hBrOtagYIxTRvQ/BFDlUSGsAhRzZXY2CI2ptafeyrsXp0hYgBycbnlABfwvcfee5SSKwBSSRm5CO/0n4vOjTJFO6iS5r4jjwqHtNVuZ9DGvyMwun5FDyjb++Kqmy+hvCrcaDdX+olCpe669vp8v0C3CTTzCrRKFyJ6RkVvdcHSBwgZxLhJqGW0Q0eUmzciiIGutS+2LVewptvqKDzbwYS6FLAJpqOEpqu0mbYf0ef0KX3JfdXl6raUQqZMaBp3dLlWyu6odpnSVrg/bnfRermcHBsT7LhNrais9E2ECMMxrniMsQPLus6VigUBEGBLipIXePE2geSHoVho1nMh8FBf/7zKeQQ8Ah4Bj8BHmMAzzzwTAAZIvPbT107Ozkx/ThCEtpbmJq26umYj4A9OBP3KBs9xmm1Zkl7W6jY2NjqXllf6TdOq9vlkg1pAtrW2ffPsuUdWdU1tGb85duzm+M3ztm3rXYe6vt9/vP8tgcD5cEd9mvqND9thAYNS+J+f/97Q0uLSv5dlpaunpzsVr629hlj+m6F4aN7RnEghV6jOZDIJlmGVYCToxCIRIRgMhTY2NtqmZyZPbG0la7ZTOzoAYKr3SM/zA8ePb6rlcu3Y2NjhsdHRi+Wy1iT5fHY0Fts43NM70trWMs8yzLZuWU65VApvrG92bKxvniKEBKJVVetVkeh4c2PTj6PRKNndTT06Mz1z/OpbV9tN06BxAhbq6+uHRcH3siIHb/n9/hRmcABrRv/S8uK55eWlTyGArK7uru8cH+y/KnLiakE3cKlYqrUtm3rh8kmyFAiGgpHUdqp9bn7uNBVbk8mkbdv2QkNDw6sNiYarHM/dbOho2MUY8/lUvtYwjG6O5eI+yScFQgEhGo2yoijKtm1XbSY3E3Ozsx25fFaybHMXQvB2OBD4p86urnXLdJpu37p1am5u9nf0crkdIWQJonirMdHwL4cOHbrFc5zBS5wh+4Lm5O3bfTs7238kimJXY3NTOhKNXON58RuswKSKxeLx6amZUxO3Js5ijGtqamvz0XB0MRKJXouEwmssz1q6YfjyhWJ8O7ndsrGx0ctxHDrcc3i6pa1lJFoVfZNhCcrni+dHbgyfeuWVVwZsbEcPdXarzU1N6w1NDeOx6lgSm7azuZmsWV5ZPpbJZqsKhYJmO3ikuqrqm0MXzl2PRCL5P/uzP9vfb/UR/rR5VfcIeAQ8Ah4Bj4BH4EEJ3CXG/e3f/q3CYrbGtvUOwzaOY9tpxLYlOQ51DEAg40pWiCp4DnaoCSCkEUcx1Ztc0dPVSl25lZo3Uh2Palqu+kX1qYrgWVHaXJXVFdyoYMVUlFD6p6LGVqwjXSvJPanVFQ9dq0mHWjMC+gugQ7BrAOumdy1S3Ue3iq46SDXPO2KbS6UirVaeVf7uh4itWFQCVDFGpaazjivF0UrQtjh7Quue4IkAcRBVfGkiluPdsunKNlX6EMMAxrX/pe0j1E8rwK7QWhH1qBhYEfoqgp0rlB4UXH9OD1b0ykqCSoYuzL0/eyceEGEP2lPud7grtlJAB5VVN4uDJqK09/Z8S1GpcS+jPbHV/XfPCvnusmkVXGHznWP/v4oxaqX3qSBP+exzc/VMV6RmCDUPpnlbtkmtY4kgCNQuGli2TbBjE+rOlx4M1WkrsmlFgL7zWHnNFVfp+26nIToiK1bBLkRafoWIq+5TKZl2MjVbdo2wqYG04/rZdaVW2nPYIdTrAUNNYSEAtuNAQ9e4YqkkAAJFUfaJPCdMMwzzj9VK9SgIg/KXv1wJouEdHgGPgEfAI+AR8Ah8cAT+y//6X6ImMrte/+nrp0eHhz8ty3L1maGh1e7u7slIKHI9VlW7zAhM2dLKklHWExO3Jo5PT01/UlXLbXQRVxDF8db2tm88cv7R1bKab5u4OXF0dHTsEWzbek9P7/MDAwNvYRbOxhpiu6qqkhAAokP4yLe/+72hufm5P5YVX9eh7p5MXU38GucTv1nfWj/JFW1BtZ0gAHYNwwpBQRLobjHqLTa6ubHaPjU1dWphcb7+1uQtaFrm/NDQ6StDp09v6IYVGRsfPXT97bfPaZpeF4lEytW1tdPHjvW/OHh8YBwxXNIkpq2qamj0+vDxpcXFL9im3c6LYjnoD0z2HOp6vq29o1zIFU6Mj4/1vfLjVzp1TcdHj/ZNtDQ1v85C7vtVfHxKPiTbqZnVWpPgwZWVlUeWV5Y/jSCyunt6vz04OPhTyHHzPOHzZa7MK6wiCYygIAHVMoBpn5mbOnrz5sTQbjodUVU1BQGcqK2rfbGjo2OcMZlkpCWiGobBRpxI0OKsOsEnVPsUX0TkxZAoigrPsyGO5aJr6xuNtydvdW1sboS2d7YM0zRG6+vq/+FY/9E5YpPg+Oh4//z8zBe1stZJANRZhqGBvP7Px85ceFuJCIZqGBzP+ILjUzeHdnfSfyzLvu7mluZcVSz2tqxI39Q1q5TJZZ5YWFg8NT4+3kuNLw51d0+3traO1FbXvNHU3LZMBVxN13yqpsYnRif6pqcmHwcQxRvqE9ma2uqppsbGl2O1MSubzg0Nj9zof+nFl3qxg5UTA4Ppzo6uqebWplebW1sWiYOs2dnphrn52UfXNjbalpaWhLJanmpsSPzDmYvnr5VKpdRf/dVfqR/cqPdy8gh4BDwCHgGPgEfgYSdwl9D69a9/nZMNQ9IRCmPA1TrEDBEMBIxNjsqZVFtiGOoflQqH1JoUO5C6UwLQQdT+kNp4uhu4GYAcauLq0H3zkGEZd1u749Dt2w4VGF13AjQdYN20FUtBuqvb9cFKiENFSoduZbfvMHQ3q1NxlZYDocPQUqnUadNYqA5kAQswouVg19cnrYG79b9SrFufig9QeryTL/3PrR+qvO9u1bdp8RAihxrqVrbpY/dxzwFCRRGu5E8gpBaOVOB19WRAt7RXtuFTGbGyNX1v1xAVYPe20rvn7W1ld8W+itB71+EK1+967Jmf4koZiLpFuOfY3/5ekTPfOdz0B9wWUBcKdD+/W9W9ZK47CGrt6yKgr1feoX4T3CcPsBHqgOeCO+dUCOwdFICLhzbinQwRyxGMbWCbplseTx2sMgz1f+uK1mjPNyxg9vvzHZcBrpMB99hzJQAhpKkchFyXAXQcuI8H0lHPAvQ126EuASquDqgLAZuqv3uuE1yjVuudce6OQwyAY1mMYZq8YdsNjgMGAQJ5QRC+Ew1FR1ABZZ96+intjmD97p3pveMR8Ah4BDwCHgGPwPsg8JWvfKWOg9zAyOjIqRtvXz/HsSzz2IWL18+cPj0iCOJEOFSd1BjNguUyjy0Uun1rYjC1m/69UrHUl83mWEjArbaO9r+/+Mij65pZbhsZHum/cf3GOYwds/94/w8HT5++ygFu2vJZu36/G4BVYnWn6vnnfjA0OT39hz4fFVoPZWvjdddDAf8/dh5quZXPm9DRjLCG7TYCcJNDQIITuGqf5AuVSsXY+sZa/dzsbGh45AZnWdbyo489+vLZobObFjaDoyOjbT99442TtmlGm1tasrW1tSOJROO3+/r6R1lkF1SMbQgh/9ZrPx3c3t7+Y9Ow+m1sA79PWTh+rP+Fnt4eVS2px0ZHR7uv/PBKS6lUMvr7+yfaWtteYxD8Xs4qTxuG4cTD4TjC7MDi8uIji4uLVGg1e48c+fbJ0yd/ytlgvsThnKIo1MOTpHBKoFQqdarF4sXl5RXqWqGpUCxp0arwaDASftsv+t+KJCJLgXxAKwQLOB6Ps0hDfoxxLSuyjRzHdbAM04QgjHMsF+ZEwZfPZUNLK8ux5dVl39LikmMY+mRn16Hv9B/vn3Ych5kYG+2Zn53/gq6VOyCEGgOZtwKB0P9+8dwT1yKiYZRpEAUgRG7PTJ3ZTWf+Z0WRe1paWvKx6qphv9//j5l02t7e3f2dzc3k4PziQtzBzlZPT88Lh4/2vR30++aDclUaOACbtskaliHPz84c2d7e+ZyhG73UD61fkdcHBgZ/2tHVYRRyub4bIyOHfnjlSptl2+j82XNr3T3dI1WR2AvVidpZaEFjbmmqcTu1++jK8krfrVsTcVUtrba2tX7rxJnT1yRJ2vjqV7+6H9/3fYxuL6lHwCPgEfAIeAQ8Ah9VAncJe3vb1+GVK1c4SZKkQqEg2LbNAV2nAZ/ctHQLN8swTgljKn7RgEWutSGmJoZqZcHWJ8vA0BmITAMCHwCGYUAgSYAxGciYJjQYKtpaEADR/QE61VtZh8fYtR7EgkAcu2L9KYg03wpeaa8cLEqkVCoBSZIIAKU99grQNA0qigI0XYM0eD2jM5ChZcs+wDAG1I0988X79JaBDLd9pmlCaa+uhmlAhmEgfY0+ImYvsJNlQSAIANFHN7DSXkCwvUBQHMsRGh7K3SdkHIjOJAAg0PPcIFY2BDwPbHXv3P1gTvfW7V02G9FgUAeTOmzFxNMNVOXQ8g8eP5sJx3Hk4Kt3gloZNNDVwfMrqRz6mk53ub3/g551J8/3kQXPO2S/SFF0h4n7R9d04N+r413ZSQAwe33yTi1Ft09FmgHtK8aC9Jm1n24vkBZiGCgA4c7rNHiWe8KBcFY0EpdhGFQUdi1bdaADheMI73AIsQy7kdpuzRdLF4lDfAIn3GJZdho4YKYMyrtPP/00tfz2fLW+/+HjneER8Ah4BDwCHoH7EvjLv/jLBoLI2cmZyVOjwyODDITG44899vInHvvEDWBaMzHe2Zk1TczzPIMx9q3NzA8aqvmH2Vx2cGNtQ7IMc7Kjo/PvH330wrqma+3Xh0f6r799/Tz1+DQ0dPZHQ+eG3hYgO+MLh3YBUAGGoo/FJPb9Hzx3amRk9PcFUezs7e3NNTU13qyvr38uEA4vzkxOCtup3SqMrWZBlBr9AX/C5/NVSaIkl8tl/9ZW0j+/MCeOjo7Q3WIbn/rUp3965szQNsaOf3RstPHVV145alqWv7u7e7e+PnE1Go1+s6fryKjJmLrPsmyW4+D3Xn71ZCmf/xPdME4bmi74Ff/KqZOnXu7p7lYLpeKR0ZGRjh/84EqiVCrpgwMDt1rbW19jIfPdUH1sOpPJENay4gAzgwvzC4/ML87/O2rR2nvkyD+fOnn6DQfC+ZAYyrGCxiYzmUgmnW8pFdVjmlq+kM/nW7a2tqFt4+X6psQrre2t1wlDZgOBwC7toM1N1cdiNbKbydUWs9mEX/Y31cRrWgJ+f0IQxRpe4P2CIDAltUh9mgbW1laExaUlOveaPXKk7/uDg/1TNLLt2OhI18zUzOfL5XI7g1CZQejNYCDw3z/92OeugggwNE3jkWlWzUzOnU1nM/9ekZXe5uaWYqw6NhLyB761lUqBza3NS+lM+vjG5maQOGT+aF/fPz3+iU9egwRum9AsgSLAuq5D2S8zk7OTvcVc7kuZTG4gubkZFUQxc+782Wu9vd16IV88NDY63nrlypWEaZv2oxcfmz98uPeaX5F/EAuFpw2nbCytbDSouv7Y3PzcwPDwSHupVNpqb2/79smzp99yHGftmWeeKXgfYY+AR8Aj4BHwCHgEPj4EfsaCcl9sHR4eZiYmJhhZlqnwCLPZrJs2HA67YpGmaXdEo1gsVnm+vFwh19zsPqRSqbvyT4AESGfTENTdH3BUixIA1sE6AOBOnm6+76RP1Ghk7gH7R9qWKuVXqvMz9Xm3bBKJBEin03fqTtteA2oA/cnn83dej+1lUCgW916rcl8J+AMEgBRI3aeAWCwGCoXC/f2nPmC73itZwKDlHzzuVxNaw/sfwWDw/oLg9vZ7FX3f93+xs94Zaz+T6ea7VONdxtX+2N0/q+Y+p+dF8cH6JFXp2T3LFlAsFmFCFKFh+1FGz1QbWrlHt6x227IbCCY7DGKuCGFhOpFImF4whF9o+HgneQQ8Ah4Bj4BH4L4E/vI//acmAtnzyysrp6ampvtZhimfP3Pu5Ucfu3iDEGsOZrO7WjJpb0UiUCgL4m5h67htmn+QTqdPLC+vKLquT7e1tv79IxcvruklrWNkbKx/ZOTGeZZlwcVHH/3J+XPnRiDPz0kcygBeoDt/ZOoS4Pnnrwy+/trrXxJEoa2/v7/Q2dm12Nbe+rahG4Vr16/VLy8tV6cz2TAv8kpjYyMfiUR5URB4taRKG5sb8vLKkjAzM40kn5T83O/+7vCZoaG0aVt0y3z8hZde6NA1Terp7k3VJ+qvhsPhbwz2940YqmpST1Su0PrCqycLxfyfWJY5ZJqmFAwG18+cHvpJZ1tneTeT7h0fG2198cUXa9VyWR88PjjV2t72Osei70QSNVM8zzu76+txbJIT83MLj8zNzX0SQmD29PR8Z/DEyTcQz88HpEBRYIg0MnWza2dn54ndVHpwK7ndSsOV1tXXr0Uj0WHJL/8wGone9sf8uXA4bIIUYCbXJ+vyhdLx5ObmkbWllW6GRbXxeJ1QXRPjwqEw51NkhgaQVVVV3NzcCCa3t8St7STdRTR37Fj/cydODEwjCM3h6zc6bo6Pf466eEAIaSzHvhkJBf/7Jy5+9mqoKaTTwFaqqlYt3Jo6k95N/7FP9ve2tLQUY7HYaCQYvJzc2YHryY3fy+Zyx3d3UwEEmbljR4/+06NPPH4dOCBtaIZqs7Yl2AJ1GsUszs92Z3K530ntpAaWV1ZqRUEoXLhwYbi7u8vIF0pdN8fHml744Ys1hmnqjz16cerI0b6rvMi9EPRLMyWMjZ2NjYayZjw2Pzc/ODI80llS1W1PaPUuWh4Bj4BHwCPgEfj4Engwcenjy8druUfg5xLYD2J2+cnLSD2j+gWfULud3+5XS+qniUMcnuWfgz5plBBt5ytf+UrJs2r1BpRHwCPgEfAIeAQ+GAJ/8Rd/0cARbmh5efHU7MzcIM+zxoVHHvnxE48+MYwcZ97UcrulnR0rK8tQwYqwvDxzvKyX/yCbzQ2ura3Lum5ONTa1/L/nz51fs0y9bezmaP/o6OhFURT5Jx5/fPjU0NBtRVYWpYCSZRkW2JahWJZd89KLLx198aUXP8myXOPJEyfVnt6erZbmlvmddMp55ZVXmtc31sMOdpA/4LdbWlq1qlgVFngBFfIFaXl5ObS4tOCbnp5iZVne/cKXPn/r9MlTeRs7gfGxseofXPlBY1lVud6ew6n6+rqrwWDk7w93Hx5FBJkcqzlljYU/eu2FE/l88T9YtnnGtm0pGAwlz50581pbS1t5J5XqHh8fb/nRSy/XaLpmnDxxcq6ttfUNlue/HW+N387n846tqnFLwyfn5+bPz87NPQ4BMXt6e787MNj/psiKc5hlbausJaamJgeXV1c+UygWe9VS2e+T5czRo30jHW3tbzIs/DEfkud1Xbf9th8ZwPCNT4x3pbPZJ3Z2dk4m1ze6WJYVmxobduJ1dblAMFj2SaLNMBwoFAuh7dR2w87OTmRre4tjGGax/3j/lZMnTk4jRMy337rePjY6+tuqqrYxDDJYjr9aHYt9/XO//cW3FEbTdiHkrFKp6uatqTO726k/kn1yd7MrtFaNBgPBb+1ms2Rra+tSOr07uJVMRhiWXT958sQPhs6fHRN5cUfghbxt2bqjO8RGNjd9e7pzbX3t09lM5kh6NxWWfHL2zNmhGx2tHVa+kO8Zv3mz5cUXXqgxDFN97NGLt/qOHX1LELgXFR83qwJgrq2tNdia8ej83OLg8Mhwt1pSd9o72i6fPXP+qgnMdc+i9YP5vHu5eAQ8Ah4Bj4BH4KNCwBNaPyo95dXzoSVAg3DRwGB/93d/J5imqRR3i/26Zf4eJCDGcOxNluNGbQJvtLbWbVy6dIk6+fVcCDy0velVzCPgEfAIeAQ+KgT+/M//vIYFbN/kxMTJiVu3HpF8IvytT33mzU8+8fgYcOAstss7jOOYJZWHDDB8N26ODmTy2T8sFUr9qd0Mj208UdfY8P9ceOTCCnBw08jI8PHR0dEnZEUJP/744wuDAwPL0arYWiAUyrMsSyxDl3OlYs1rr73W8YPnnxsAAFUPDQ0ZvT09hYamxp2VlRX47X/5l+psJsN1dXUVOjo6sq1tbemamlqNYxlme2cnMDk5WXfz5nh0ePiGTxCEwhe/+PmZwcETJeo6YGJiIvr888/Fi8Ui0+tatCauhsOBbxzpOTZq6ZbFsboDgB889/Jzg7lM7j/YtjWEbSyFQuHN00OnX+ts6yjt7qYOjY5RofVH9YZl2KdPnl5qa2t7kxf4b9c01dyiYRay29t1WKdC68K5mdnZi1Ro7Tt69HtUaEWAmcsV8rJhGudmp2dPj46PDQACahtbWkhDIrHa2dn1RnNj03VC4JhK1A2MsWFkDUG39eiNGzeOLS8tfzafL/QXC8VqRZFzg4ODb/f09sxxHLfLIaYMGAR2U7sNW1tbZzeTm+2Ly4shQsj6wPETPzwxMDADWWhcv3qtbXR07LMltdTOMIwlCML1xqam/+vzv/P5qxrQVNM0Wazh6OjY6FByc/MPfJKvq6WlpVBVVTXsDwT+QStrdjqd/sL6xvrJqampBM9x5fMXL4yfGBycqq6uXgwGgtvYwiVd14mpm/L1keudExMTj+m63kJdfEXCkbVjfX1v1tXV4Ww2OzA2Pt710gsv1hmWUb74yIWJI319byKGfdEX9c2qqmplt7cbNMO6ODc7d2J0ZKxHK6s7TS2t3zo7dPaqhKWNr/5vno/Wj8o1xaunR8Aj4BHwCHgEPggCntD6QVD08vjYE6CWrZcvX0ZbW1tsoaAdATa+BADpINTDMAKTiIArUl6aSawnzCcvP/kAYcQ+9kg9AB4Bj4BHwCPgEfi5BP7kT/4kLCChZXj47YHJqelPyj4peGbozEx/39GpUDg8VRerSdrQ0o2iyecL2erJ6bnjG+trv6uWyl2abhAAwViiPvF3Fy4+NkcIqb769pv9tyZufVbySQ19R47kOrsOpRubmrarohEVMYxTLBWl7e2dyNj4WN1PX/9pK8tx/vOPnDcOHz5SbKxPpOeXFtHly5er84UCOzA4kOs7cjjV1d29WVtTW4YAcCtLy+EbIzcSY2NjVSMjo4pPkopf/OIX5gYHBkvYcfw3b96kQmttsViA1KK1ob7hajAa/EZfd98YFVqBUvEr+pMXfzKYK+S+bJv2acu0xEAwsHbq1KlXOjo78unddPvoyFjby6+83GqZFt/ff2yruaV5POAPvBiuik1LIqeaejlklo3e6ZnpE7du33oEEGAcO37sucHBk9cFBFcWVpZqUunsb2+srZ+Ynp1pknw+5cTgSa2jo3O1tq52JBwOT5bL5eVSsZSi2/BpvAaIoDQ8Mtw7Nzf329lsti+fLwQDgcDOxYsX3jp1eui2TxQ3WIYta7omzC8utq4sL53f3NzsXF1bDUKI1o8fP/7DEwOD0wgi7er1qy3j4+O/VSqWugABUJbl6Z7DPd89dfLUOAOZAgTQAjxght8ePrqyuvI/CoLQ0dzUnKuKVl2XFfmbCCI1V8h9Yn5+/tToyGg3QozYd6xvu6Ozcz1Rn1ipikZ2CCGlYrEIdnd25dn52YbF+cWjBBCloaFhO1GfmGlrb7seCQaZTDp7Zmx8/Mgrr/yo2TQt7dy5c6NHDh+mFr0/kqKBOWrRu7223WBb5iMLC/ODY+M3e8taOdXY2PRPJ86cuCaK4tYzzzyzH1DC+0R7BDwCHgGPgEfAI/AxIOAJrR+DTvaa+KshsC+2zk/OtzkIPoZN85hp2gnHwesMy38rIgbGEiBRuvTMJQsCz6r1V9MrXikeAY+AR8Aj8JtK4KmnnvIprBJ96+pPj66urn+GF9nW+rp6LVFfv9Hbe2TiSHfvGsdypd3UTjiTzRyen5/vm56eOVYqFWMQsYbACzfq6+v/7088/uiEhW3+Rz/+cd/C0tKThJAjfsXP1CcSdt/RvmJ9PG44AJDd1C47Ozfrm5+fD8wvLERDoRDz+CeeKB47eixVF6/dWFpeQd9/7rnmQrEQaGlutlta23K9PT3rNTU1mmVZ0sLCfOjq1au1U1NToaWlZSEUCuV+79KXpk6fOl3QDTN4c3ys6rnnn68vlUpM35Ej24lE4mooEvrGwOGBMcuwLI3VHNqXr/7w1cFisfhlwzBOlbUyL4nS0vH+4z/oOdyzk8nmGm9cv9712k9eO2paZlVHe4fW0JjYTNQ33q6urlriRC7JABobzIreGr956PqN62cdBxuDJwaunD45NMFwXH58fKxxZnbus/lCvk/TysGqqhgzMHhCa2pqzkqStIkYZsc09IxlWhnLtjLEIWmf7EtN3p6Mzy3MfXIruXV4fX09Kli3OYkAACAASURBVMuKfvbsuYW+w4eXw6Hw/8/emwfJcdx3vnnV1dX3NdMzPQcGwICYwUkAvCnQsrSyZGpl7S5ox/qtLDqeoIi1pQgr7L8x+GP/UITD3pDCuyF5dVleKx6xdviQ5ePRIkRJPECABHEMgcFgDszR993V1XVk5ntZMw1BEEhRoDADgFXATPd015H5qaysrG/+jmsSkZyG0UotLMwPvfXWW9uLxUK62WpJsizP7d27758OPLj/IoGk+dqZ10YuXLjw681mc9KyLT0WjdUOHTp0YefOnYuEkDohpCjJ0vKbZ9/MXr169T9hgrdkB7O1WDR2SlXVv4olY8V2u73v3Llzh954/Y1HzY45GAyF6MDggDkxMdHIDg4amqpZtVoNXLp0SVm6tqSXK+WwLMvVvbv3ntm1e9f5dDp9GXIWajZaT52/cP7gD3/44gO27ViHHnro1OTkxI8lgl7QU9E513VpbiGXdan1+PzC4oHp6enJbscsZQYGTzz68KOnpJBUmpqa6tyv16BfL5+AT8An4BPwCfgEfpaAL7T6rcIn8EskIMTW48eP9ylA2WU5zj7Ltg9yRl2M0IsSlM4CCuaOhY5VwZSIN+CLrb9E9P6ufAI+AZ+AT+B9RmBqaop0Oh3thX99YWu1XH5SUqTxaCQWTaeS9taxbasDmb4K4MDECIY5hw8UCvltV65cGavV6iGXUhND4gmtH/x3Hz4DDdP5+xef31rKlZ52qLOfc9CfTCb07eM7WCqRYAgh2mw1ncXFRWvx2pJcLBaSsUQcfODw4cru3buX+9Lp2eXlZXby5A/Gms1Wfzwei8aTCTY4OFCJRCI24FApFAr69PR0eHFxIZDL5eRYLFb5xMc/ceHhhw7Vra4devPcm33PP//8aKfTITt37swPDQ6+GowET+zcvfO8LMtOp9PxhNaXvv/SfsMwfrdrdQ92OqYkSWR2fOf4d3ft3LVUb7bib5w+vfX0mTMHXdcdTff1BdKplJ0ZGCglk8lr0Wj4sh7Q65xxafr8uZEzr5951KWutX/f/n/Z9+D+ec45On/+3Nbz589/qG10thOJKMlECozvGLdTybTJAOtQyjqO45icsybBpCxJ0mI4Ep4uFotoYW5h9/LK8ralpaUBTQsEdu/aZQ8MDDY1TS3IRGYAgUSlUo1dnbsaq1Qqmtk1saqqczvGx/9597595ySMKm+8/kbf1dmrTzWbrd2WbQ1GwmFpfMd4dSg7VImEI6WAHphTZfX8pZlL0bn5uU8ghIb60n3lUCRyWlGlv8mkMssduzMkrFnPv3H+ULPd3oYIjCXiicDWbdtQXzrNFUVhZqfDrl27xvOFglWt1RoSxlcPHjj46iOPPHJJw1q+2WnGLbPz5Fszbx169dRre6nj2rv37n7lgfEHXkYyeXmLLl3LE8IKi4V+Btj+pZWl3bNXZh/ods1aX6r/uwf2HXhTjsq1qamp7vvs0vSr6xPwCfgEfAI+gfc1AV9ofV+ffr/yd4LA1NRUQANa3IXuDtdhTzJGh2zb4ZTRKwqXvrc7svvyNJh2p6amvAcmf/EJ+AR8Aj4Bn4BP4BcnsD65iU+ePBntNDqDwXBwOBaObJEVpZ8gFIYAKBgiGovF8NDwsAIBSBVL5W3FYim6vLzsmKZ5ZnBw6Bsf+9jHTkEHGj86/aNYq9XaZVN3F3PdXRyALOcgIEkEaYpqS4pSkRV5vtVqonyxsFVTVXnnxGRudHTL1UQ8fs5oG50L09PZRqO+zXXdSUrdtMsoIAgDLRDgGGNOHcrrjTrOr+ZURVErjz/x+Jt7du+quC7VLl++3P/a6dM7bMtSRkdGVlLp1Bt6IPS9yX07LlNKXZHISm2p8PSl07ss1/5N13X3OI5DMCFX+/r7vzcyPDbrOAaYm53rX1ld2dfpdCcYpWOY4JAW0K1IJLSUHRo6MziQyUEG4cLVueyV+ZmHGGXWyOjI8yOjYyXbMvtnZ69sv3Bx+kGjbWSJLCmqquKQHmJElhjjzHEpdR3bdmWJdGLxRD0aiV6Jx+Mva4q2msvlSLlSTjWajXEI4KiqqAMAQt2xbZEQjMXjcUgkCXRti3YMA7daLRUgdG0om/3X8R3b3mRIKqzMz6nlcm1nu9Pa3e1aD3LGMghBGAqGmiPDw0updN9lVZXfWFlZCebz+Y8ihPuTiUROCwbPq4r0fDAWXOYdHpiZm0leW7w2YrvuGEZ4HEKY5ZwnEIIBjDEkhNiSRFqMg9VOu30ZAHA5O5S9sndibxFQ0K0ZtSRldN/V2SsPXrp8aT+jnG7buvWlsW1bzigEnh9y3cI0AAy0QJRKdEuukBtbWVrZZtt2OxKJvDQ+OT6rqqoxNTVl/+Kt29/CJ+AT8An4BHwCPoF7lYAvtN6rZ84v911LYGpqCsXjccmoGkOY4EOW7ew1TXMnpyxHMP5OSk+9oawq5me/+lnnrq2EXzCfgE/AJ+AT8AncIwSEZSsAQK3X60m364522p3hdrM+6FIaIRjDdDLJtm/f4eihYLrVaj2Yy+czly7P8EajcXZwcPCbH/nVj7yqMa2xUlohXOHJYqU62mo2JuqNWrZcKoWEmKnrITsai5ZHt2y5Sgjk8wuLYwgReXAwW+pLpxYDodBlTdM77VojsbK6NLKcX9ndaDQHGo26yjlAwWCQhkMhJxaNWo7jgNxqXkEYN/bs2TOzY3x7nTIgX5ufS0y/9dYW23HkgUx/MR5NXFFV6czwtuFlAAANBoOsUCjAxQuLo6ZrHqaAb+GMIUDwSigQejUznFrEGFutUivctbrb8pXS1txqfptjWXEhLAb0QHF0y5bzW0bHiogznsvnkvn86gOMMSeRTr2eSqbadtceWFiYG3pr+q3RVruVkGVZAghhcRzOOKAQcEYpdx2HqYpqZwYy7Xg8fi2dSL+eSWYWKaQtwzQCjXZjrFatjdXKlS0d04x3TUuSFZmnk2nBsSsH1A61HVCt1TXOeLEv3f/a4ODwrA1RWZa70HFgulYqj1XK5b2NZjNbrVRUWZbN7du25vqzgwuqFLhcq1WVaq38EEEkGo6HywEtOC9r6Jxt28VsNgvK5bLKOixcbVQHDMPYXqs0hnKFXNo0u0GMIdK0gN3Xl2pEopFlWZYvKbqyqOt6iRBiiKbf7XZj3Oaj1xbnty8sLu0AnLGhoeyFgcGhK0Qj17Zt21afnp7m7XZb07GeqDVrqUK+kLEcy44GozOj4dHiRG3C8mPz3yMdiV9Mn4BPwCfgE/AJ/JII+ELrLwmkvxufQI/A9Vits7NxlalbunZ3b8e2D0PGTVkmfycT+WwURKtHp46afvgAv934BHwCPgGfgE/gvRHoWbYWi0UhxoWYaQZbhhHiDpcRUmBfIoHGxoaQA9GOTsf49UKxuPPyzBWp1WydHxgY+NbTv/b0q47kNOr1umuapmyWTb3SbcU7jXqw0WgolFGk6zoLh8LdzHCmKUpbKBRCnGM8kEqb6US6BbVII5VSnHzeUKq5xWCuWk40Gm3dMBoSYwyGQiEu9hELhajrAlAqlTCEyB4b39rYmh2ymURQYXlJnb06G7ZtBhPxZCec0BrRaFS4/BupVIqVSiU+PT0txu5Bt+NmOOAhMWMLITI0DZcmJiZa+XyeYYyldrsdLhbr4WIxH3G7rqooGMoB3RxK91eHtw93QAeAQrmgFkqFKOecpePpip7UXdR2AgtLueDstdlgx+yoRCIYQYREnQVn8Qoh5LZtcwUrNNGXsCPhSCuSjJQjkUhbURS7VCoRx3FCnXo93Kh6oq/qUhdLksxj0STVI7orQiG4jgsazYbEGTHTiVhpYGygYVlDnpu9oiyppWulcLnWSHSNlt7oGIQQQEdHRo1Yur9FiNboVsu40miliMSUQCTaVRStpWmwkkqlTLGP6elpnMlkSGWhotvcjlTqlVCtXtO63a7MGIIifEA8Fu8GdbWtSVoNBIBIWiWO74rtw+Gw0mw2Q41iI7y6tBhzIeTpwXR1aGioEQwG25/73OdsCCGYmprCAAC5UCgorUJLbbpNJlh8vPvx7pETR5g/1ntv17e/tU/AJ+AT8An4BO41Ar7Qeq+dMb+89wQB8TDy1a9+VbPqVrzT7UxajvMRyKGCJfJqQFIuSG1pMT2brvsD8HvidPqF9An4BHwCPoF7gEBPcI3H41hRFOy6LlLbKkRphCMYy0u50u6OaT5TLBX3zVy5Gmi225cGBvr/8ukPP32qAzqNXC7XnZqa4lNTU2J8TMLhsLefdrvtjZczmQwrl8te2J9kMolarRZMpVJUiJu7d++mQggV39VqYwiAM1K9TjDnJdTtdmEmk/G+03WdG4YBAYgBy7J5NMqoaZpc0zToOA4SZRbraZrmUkqpbdv06NGjVOicvVNw/PhxPDIyQmzbRoZhcEII6+/vd48cOeKV7fjx46K8wrsGV6tVIQIisX+EEFMUxRUCo1gvFovB5eVl8T3w9lHt5wYwkA1slAM5UQ6kqioU5V8TP0X0BQAiIAIs1eKWZXEIIYtGozSXy7kTExNUWHiul9M7vmVZJM4YUjQNVgEAoq6iHOFw2Fuv2WxC8b63/Y11OAwOowWwQJKZJDJdE3VDXS74Z7NZcRx2GBwG4ns9rEMjZvDFxUVRr58JzSQ8jXrnU5y3XM5BpmlATTO5aZo0Ho/THj8hIvc49ybOhWALVgEJ62HejDSpqKco543r3gOXh19En4BPwCfgE/AJ+AQ2iIAvtG4QaP8w7z8CwpVR13WFmmgbgvQpDmAfBrACAJjnFn9jhIys+LFa33/twq+xT8An4BPwCdw5AutiK5yYmIDC+lOIcWbcxDk9JxdWChOWaf5GoVjYO3NlNtI22rND2aH/59ee/rUzhJDGs88+a60LmlCIrb193FjaiYkJT4hbtywF4m8hLh47duxGIXR92xTMZGbecaydy+X4+j7g4cOHwczM2vo3fO7t+1YCYK9cvePfsA7knHuC6y3q8FPx4cX36/Xxyj9xcQKCI2v1W11dhQcOHLhe/Vwud70uPeH4FuX01u8dX4i1hwEAM5nM9Xp5x7mB440Mb67DiWdOIFGe1HQK/gD84Gd4977v1UEI5TeK0uuFv+l8HgarqzNwYOA6+59hfKPY6nEUXMR5n1w7177IeueuYX/PPgGfgE/AJ+ATuNcJ+ELrvX4G/fLfzQTgkSNH0MGDBzMEkn3UoVsdy+njlFcRQi9zlc86jtOYmprqPdjdzXXxy+YT8An4BHwCPoF7koCwaJyYmCDnzp3bwiz3yXK5sv3K/FykY3ZWhgeyz//Gf/qNS5IkGc8884yftOiePMN+oX0CPgGfgE/AJ+AT8AncPQR8ofXuORd+Se4/Ap4FhaZpOoQw3al1dtvd7ochgJKqqy/LqnqeIjpv23btbSww7j8ifo18Aj4Bn4BPwCew8QS8+7GiKBHLsoY6zU4iX87rjuO0ksnk1QcffLCs67rzzDPPCBd9f/EJ+AR8Aj4Bn4BPwCfgE/AJ3DYBX2i9bXT+hj6Bn09gPVYraTabcrNQ3UUd+kkI0QCS8BJG6C2A8KlwKryUzWZt/wHv5/P01/AJ+AR8Aj4Bn8DtEvjKV74iWZalSZKkEkJkQohr23bz6NGjIgGS7w5+u2D97XwCPgGfgE/AJ+AT8An4BK4T8IVWvzH4BO4wgV4ShoCLR1wAnnBsZ7LTNQZdxnKKrP1DfCB+Xpbl1nr22usx3u5wsfzd+wR8Aj4Bn4BP4H1FQNyPM5mMSNCE+vv7vURSwpLVT2z0vmoGfmV9Aj4Bn4BPwCfgE/AJ3FEC94LQ6gX0f8cFAgDBT7KE3lFi/s59Ar84AS9W61OHDqUAV3Y2mo0DzXbrMOfc0gLad/VQ+DQJkOVGo9H0Qwj84nD9LXwCPgGfgE/AJ+AT8An4BHwCPgGfgE/AJ+AT8AncDQTudqH1epZQAcvLHntY5C4FAPxg7aU0UeJHpo9wMAW4L7beDU3KL8MtCHjtOKNmQoDYmbrRPmB1u08DDkOSKr0uycrrBJHX69366rFjx6ifydZvQz4Bn4BPwCfgE/AJ+AR8Aj4Bn4BPwCfgE/AJ+ATuPQJ3ndDKAYcnjpxA+f48iQ5HSVtvyxBCCZhAQghh8U9glqlMO6xDdU13aJfaOtetml5zc7kc9a0C772GeL+XWMRq/eY3v6l0u91wp9qZdB37I4zRYZfRNgDgMiLkBaKRK9FotPvZz37WFbHi7ncmfv18Aj4Bn4BPwCfgE/AJ+AR8Aj4Bn4BPwCfgE/AJ3E8E7iqhtSeyLmeXZRZhuqIrIUmRwpDBEANMRxhpkEEVIsgBA12AQQcR1FaA0rAcq25wo93f39+dnp52fbH1fmqm90ddpqamSCaTkduVdhYiuK9jdiabjcYOxmk1oKr/mBzsf9OyrJphGKbffu+Pc+7XwifgE/AJ+AR8Aj4Bn4BPwCfgE/AJ+AR8Aj6B9w+Bu0Jo9ZITrGYwGAASDmP18uXLiXw1P2Q5Vh/gII4xDmOCgxhgjXOuMsDEGTIBBwaAoCVLcjUUCZXC0XAhokfyoVSoLudkS5/wExy8f5ry3V9TYdV6/PhxHAwGo2Eczpab5d3NRv0DkAMci8VeioRD5yXE5oL9/VU/Mcfdfz79EvoEfAI+AZ+AT8An4BPwCdzVBH5+ro/bLD6E1x+jfS+022Tob+YT8An4BO5XApsutK6LT1IcxFUpLIWIShIXzl7YMTM783i9Xt9mGEbUsZ0AgEChlBKra2EOOCCEUIlINiHEjMai9bGtY6VMJnMlHg6fScT6ZjHG5bpbb2ezWdsXre7X5ntv1Uu09RMnTqDFxUU1KkWDlmON2Xb3MUJQn6JqhiSRqwA4L20pFq895cdqvbdOrl9an4BP4H1DQPTld7KyfpzuO0nX37dPwCfwPiLg5Ug4duwYOHHixC+13z5y5Ag/fvy4h/LYsWPXhVa//34ftS6/qj4Bn4BP4B0I/FJvOr8oaeFKPaaPKTkjF2tb7cFWvZWpVWuZXLHwQKVcerjVam3pdDq6bdsy5xy7rossywaAcyDJEieEMEmSnHA4bAwODtYT8dicIitndDVwKRqJXAvFY6s60UtZkG2DCUB9wfUXPUP++jcQuNW18m5nsL1txWBvYmICTk9P44nwBHZUJ8OJu9exnXHbdbKc0apM5O+rWvASiZDm9PS05YcQuKvboDeAv3jx4jv2o5OTk3e8n7148SKfnJzkfnu5q9uLX7h7k4B3nQMA0MTEBAIAiDjx2LZtJMsylCQJSh0Jgsh65Ro/qWQDNEAgEPjp+0T9pyE4usNt2+agCoClWzzU7XKNEFaWZba4uMgmJib8scu92W78UvsEfAIbTEBMgp08eRKbpokxxgQhRCCERJZlhDGG2MTeeIxqlLfbbaBpGgftNhDJEtberxc4uPZqmuYtx28a1TgAbUAd8QqA67rcDbhcURTW6XSY2lDZKl2ltm3T9dwhniumv/gEfAI+AZ/A+4fAHRcA3g6luBl++4+/HTDDZqKcL+9oNVqPr67mds7MzPQVioU+o22kunY3SCnFjDHxcCNcPyCj4l7FAUQIIAg5RJBJRKKaqtl6QG+GQqFiMpm8tmXLlplMf+aCElDOJDPJJVmWLV1/96EEehYr/szk++dieIea9h60QU9UE6KWmMH+ee1j3WLbu87WRVbvgT0ej8NQKBRTuTrSatb3tNvGkxwAFA5FXo5EI28CBmZrdq3y/PPPs+eee479vOP4Z2njCYiQJ5VKRSKEIMMw3rYvDYfDd6yfDQaDsN1u82AwSDOrqzQ3MCCSAfoD+o1vDv4R71MCXmijTAY3m005nU6rAACVEKJIkiQSdBKNaEiMUZAYjBDGgQMAwcR7tYENOONckqU1Orb3obdwQrj4w3URa5pN7jgOQwgxmXFqMkapRG1apV1sYSsHcvYx38vhPm1hfrV8Aj6BXxaBF154gdi2LTwgAzKTQ1jCAU0iCpAlCTPsPU9yzrnNbc4YY5w7nIsXTsTHXr/tLRIABBBAXXrL8RsW64p+HGNOOOE2s8XzAO3ADuVd7nLGLa7wjiRJ5tLSkvnZz362t+dfVlX9/fgEfAI+AZ/AJhF4tzrhHRMA3qnezz33HJ6enlbcttvXNDs7jXbrwU7beKJYLu24trgYr1armtk1IaXUu3FBBCmCiAqxCSG0dnNjHDFOxb0Oc8YJowwrssIikYgVj8WrfZm+xVQydT6RTLw0NDA0EwgGKoFYoE1r1LYUS4QcsNZnGcX+vH2KcmVBVjZihhxgAaXVbmGLWExRFEdRFNs0TeejH/2oAyH0hYxNatgbfFhPYI3H45KiKKokSbJKVWQAAzDGKADAuVUsYNGODMOQGGMS51xCHYRBEADLsqDiKJwFGLUsy04piiwFg7HV5cr+VqvxSYJJKhSJzOi6Po0gOsdVvirGg7ZtW5zzrmEYdrVadW4U0sSF/tWvfpWIYSEhBCuKAqvVKsBVzAKg5OoTE84zzzyzNjvhL++GQK9PfFteTz31FEmlUqphGEEFKGGAgEaE2qqsW0ywNYsJsTDMoZBYEGZQDNu5bUMxgidEfIfW1iNrIsy6FPMzZez1eWtfOMBx158DCBATTpy6oqukNgLIiGfi9Ww2a6ZSKWoYBtd13TtGMBhkS0tLzLeseDdNwF/HJ/ATAsLzRoirzWYzZprOIAAgoapEJ0RWFSJJCCOCkYQg4hAyyBkDAEPxygCjDvDGLVjyzGCpIyLMi1sHABCK533IAafMYQ6jts0oB8IuymWMOY7Nut1Ot+1wp044Kbdoq1kqlbonT55c7wH8s+QT8An4BHwCNxL4yle+EsAYpzrNTl+z1cxADmMKIQGsEJkgQgBHntBKOeXeQN6TV8VvL8nyTy3wZ0LEICDWgZ7ZD+Tixduacc4AYByJoRh1HduxIYFGKBiqhfRQUQkpq7qut3yvSr+tvlsCYoJXPB2IxwdhrCE8eH/4wx+6J06cWBtAbOLSe+6s1+ti4hlEo9Hu0aNH3bvQIOjnPs9tFMaepb043lNPPeXpWRt17Hc6jtArUqmUePwkzWYTIoSoaZrWM888s6nt7AZepDk3J5UBAKFQyDpy5IgY//5cI7c7xVZcl09nMnjOdRU3FlO73S4MBoOmMKOYnp52b2XotOFC67qFnxYm4djl+dndjXr131XK1QO5Qm60Xq8njLYhO44j7l8UIWTJsmxIsmRKkmRJRHKILFHIOXJdV3IcR3UcR7ctO9AxOyJRlie2qopqK4piJJPJld17dp8f3z5+KRKKXA1EAjlq0jaDrC6H5Ipt28aNwsNLz72kmZoZZ4jFAQMJyqjKGXcYRG0Jw6qL1ToA7ebHPvYx606dRH+/dw+B3o0umUyGCCF9ClbCGGNFXOWO43a5Zbe4xMsJM9ECWWCLjkm07z/90z9V+0P9YYtYYdd0w5hjBSEExeS5wx3KKDMYYeVAINDVdV1aubqy1zLN38KEPBDQ9a6iKauaqp2TFXnZoY5BLVpnnBUkLlXLVrn1+c9/3mt/vY5oZWUl0O12YxhjzXEczLqM213bwqBrkE6nmQOg67uUv6t2dd1y+e14Ceaf+MQnghKT+h3uZC3XHcWQJBVF0giRZSF2C2N7IP6LewFnYkwOoTC/5wAyRsXwHGIJQwixuKkJtRRwwKHYYm07AJD4yJtQ8hQZ7o3uvYUBIeSIm7TYo7gpMg4sTmmbEJyPJ1Mz2Uy2IIfkrqqqVFhvyLLMFcdxXVW1arVax7eseFdtwV/JJ+AR+NKXvqS02+3w/Pz89lqt8QSlbBuEKEQwCkiEyBhjCSOMvItSeNxwIbQi7+KlLgPQM14VMisEjHExSdy7zLl4VAdrnQTjgFHXpa5DXYdz0KWUdhxKW5DzJUWWzimKPkclWvr2t79t+KfGJ+AT8An4BH6WwJe+9KUUpHCyWC5O5FdyD3St7gBCKIARVgiWyNoMl+iERTe8NrYStqnrIywIvR4beCmubkxzJTYQ02Lit1iDA7EX8Y8zMTXGIWMQYwY4cyillqwq9UymPxeNRS/Lmvzanj17lkqlkjB82FQBw28zb0/g3VqobQTDqakp4UGj12o1lTgEI4BsAxjNY8eOWZsp0vVyjUxPT4dkAPoFCxuA/MTExN02kfBzn+c24jz2jiEs7UulkidMp1Kp7t0itr7wwgsqxjjmOE7AM1zsdLpdCMsf//jHOxvJ5+ZjCV6SJGntQiFYbTYjDkIsBEBFTaXam2nwePorX5GWZFnvcB53OR8QCjVHqKAhVHU1rfXMM8+s+6z9pEYbKrT2LFnr+Xq6Y3fGy8XyQ5Va7cOVanWikM+H2u2WLCYYMSKGqqkVWZbKsiwXZUluSJLcURXZkhVZzARAy7Jky3aCzHGjnW6nr2N2slbXilKXyiJ+GsYYxKKx5rbt25b7+/sXESbzqiKv6AG9EggElsLh8Ex6KF0YGxszRYM/fvw4PDB+IA6IO9Z13BHbtgcYYzrgwEYQ1bAiLzEEVwhhy0eOHGluZke3mY3//XRs0V5rtZrS6XT6GWMPIIT6AQOaULuoC9qM8YKKyVWggpKiKMI1SMxmwEwmEwI2yHTtbgYw0OdSNyTC+hEIXYhhF2BSIgqY0zStKtp7M1/Z7rr81ylnBxjjWYAAJYTMY4QLEMEmRrioadqipEjXkI2WtLRWFzPjIg5Vc66prVgrKcuwxhhnCWFFKyzAqUtN6tIKktEixrhiGIaI9+pZQgkBeXV1Fe/atQtVq1W8uroKFEWh58+fpydPnhSDwLtipu29tLVeyIaTJ096yuU71asXAiCRSOBOpyNie0HBw7IsN5FI3GhB7N24L1261O923b31ZnOyUq3tYIz2ybIs3ImF6IIRROgGSwhhAC8G757Q6tlBQCgEVvFrbVC/lrV27b33DnhhUa4P873BvfglTktPcF2zpQAQUMC4RRlra5q6PDo6dm7bK6JS8gAAIABJREFU2LaFSCxSlojUbbVbxGIWVxGyXYSMoBus6YN65+1m3t4Lc3/b+5fAzcmf3k/3v57Quri4uLPRaH2QMz6BIIxhgkMSllRExLQJwgACyF1xSQKAEfZmwpjrrgmvGHt9qpgVEdet96AuegTxD3rG7Yx6QqvjUsYsxrgprmnm0gbjYF5SpDOqpF5RLCX/P078j14Uwfu3wfk18wn4BHwCt0Hgz//7n/fZyN5bLpb3Fgq5vZZtDQOAghgjlWAZQwARFXaswusfcgbEFJc3wlofgK114etT3uujYQg8a1cIPfsGsYbXkYuAA5Qz5lIqZtQYwViE+XIdSm1VkyupVGopGo9e0EP6jwcHBxfuBkux20B6X2/SM6jpdDoKazKN65zZtt368pe/LASTTXkWWn9+ieiSnjWpmaA2VVzHbQfCgflQKFS92bNxI09Qj1dpaSnTtqy9iCGohANvTkxM5DazXD0GR44cwbFYTBkYGCCRSASJGMmmaZq959+NZCWO1ROmr169GnYcZ0CWZSEgVoPBYBMAsKmGL+vGWglm2+OUsSS1LMworEAqvfWxZz4mjEg3pf0Lbn/xF3+hJ3Q9WSk3+quNWpZy19EU5XJyYCC/mQZDf/ZnfxbUdb2v226PWpYldCEU0fWZQDC4GGBs9aO//dutm5+PNlRo/ZM/+ROt2WwmVq6uTNaa1Q8VisWDKyu57bVGI2maHcl1HeFf29U0baW/b+BcLBG9BCmfgwDmbcraEFBhqcoIIbDb7WIJS0FZkVOmZe5stYwnWq3mjkqlEnNsW8OYAJEoS9UUU1HUjqoqRiQUqQwMDK4mEsnzyXj8ha1btl4yuFH/gz/4A+vMmTN46cLssEXBI6ZlTjTbjWHXcYMIYYcQVJIldVZW5bcQR+c/lfhUHhwBftzMje6xNvh4X/nKV8RkRaBarW6jlD7puu5W6lCVUuYCAGsAwTldVk/H0rHFYrFoHDt2zDlx4gRaXFxMIEq3OTbdZlrOdkZ5XLiRYoJMVdXqkiwtYFl5IxbTVzDGTqvViiOTTRQKlYcL5eKHHNcZRhB2JVkSEw6NkB7Kx+PxeT2kTxNMXtOi2tLaJCIQkwrx3FJuvNVsPUqpOwoxkgBE4nHeRBAsKpJyKhQLzZqmWf3CF74gzNvB0aNHpYGBASEYq6ZpCqtwkRTArNVq3TvomrphLhzrgxRcqVRwPp+XVFXlS0tL1tu53H7uc59TLMsKBYNBTZZliVIqhFAHIWS22+3ml7/85esWxMePH8dvvfnWAy5gT+cLhUfm5ua2ttvtOEIIr8unQja9oV9l1xVU5I3Ohf0qBMzzGoHr4upN3fB1vXXNunXNisK7Zd8ktnqfiF0KAd1OJlLFhx4+NDMxsXMmHIpeQQTVK8WKZDmWSNDQJZg0lKBSDAQCtXA43L7VzNsGX2L+4e4BAr2BYiqV8lpmqVTi7ycXyF7oAMuysrZt70cAbSWEpDGRorIsBxBCCoZQhDAS5uneAzlGyBNTmbv2KC6+FgujazZQYtpF2KaLXwBAhjBgXvwPx3GFNZTovznnTcp4hXK6Ahm8yiWeazQajW9+85vde6DZ+EX0CfgEfAIbTuAb3/iG6JdH69X6jkajtYczOowxjmBMNBGmVQzPqCuCYHtO/nTNKHU9dICntv7EpdebHu9ZuzJh5io67rXYAWs/a2Kr47qeK6siyVwYSjDObYRxVQ9q13Rdn5U1eXrbtm355eVlz/Ntw6H4B3xbAsJytFQqhRSgJGxoDyCGbI75lUQiUdkMT8DeeOvazLVsl3YfcWxna9fuRigHBU2Sf6yFtFkhBE9NTf2M5dxGnGZhgCSePf/qW9+aaLZaHxdTEtFI/B9/48hvTA8NDVmbbal59OjRACEkEYlE9GAwSAKBQMd13cIf/dEfbYonUM81/0c/+tFIp9N5jCCk66HQfDAYXGCMLX3+858XguuGLz2PWN7tbrVd/mHK3THXFoGr6FVO4f974cqFq5vR/nvi9He+852EgtC2UqG0M18s7mGUGiFd+/5INjttAFB/9tlnN2Uc/PWvfz0FXHei2WjsbbQaD2FEUDKReD0ai51DlF5MDQ8Xbr4GNkpohUeOHEGjqdGUBaydhVzu4WKx+OFSpTK5mstHWu22LAKVQYjaskSKwVDo0pbR0ZfHRkfPB5TAfESLlFqgJcyYrwcTHxgYgKZpapIkxWcvz05USpVfKVcqB0ul0rhhGEnHdrDrumLmUliTiGySwsK1nc1m8+l03+mBzODf7d+354xkS4XB3YMdkaGyU+gMM+A80jGtnY1WI0spFQEOXYmQkqIqs0SWL/lC64b3B5t2QGG6Pjc3p5VKpTHbth9lLhs1LUsRdkeelTPCC1jGb4pZa2HRKmLUCKH12vS1GCVUzHaMWbYzxhiLCaGVINRVtUCVyPI1LMsXdJ3kKKVOv9KvMoUlz587/2ChWPik7Tj7AOdRWZXdWDSWi0ajS9FIdD4YCV6AMjwVi8UWxcy4uNlhjBPF1eJ4rVZ7jDI6ChASCVoYZ6wLEFxUFOlUIBC4QgipfPazn/VcAXpCq23bmmVZntDKOTcppWY6nRZhBu5EDMB7Rmhd7+jdm4XWniWwYdj7OGefWlle/sDFCxdGqrVaxDMuhVDEZvRery/rLmq9v9FamAARGmxNRPUCBqytf91wdW3l6/Lqejwa70U4KYgngfU1gFBqhH4rYlhn+vtrTzzx5MLExMT5aDT2kqIqK4XVAjYsg2maZhGFtFRVrYRCobovtG5at3LPHdgXWq8nwxL9+DAhpB9CmFCIIkLKaAAjGYlgH16SFSjUVoAh9uL3ASoe4AHnCHqP8tQWoquXeWXNFgpA7z1AIp+Wy2xXBA+gDkdcuAe2AQcNjnnVdd2y67oNsBYG5k70z/dcu/QL7BPwCdyzBLzu8VbL+vjpti2pXnrpJU2EoWuUG4OmZYrxdz8mUpAQokpYEsGagNBZva7Wtqnw+/f6YI7EwMwL+OSNzdBaWAER3sUbrYkgrN7fXjxW4AXlFiaxjAHqUO+9IilAjL8ZZg7joKXIUkGW5HxYCa+OTI40JiYmRBzLXzjHR8+jRHherifV9cr4NkKI53kl1qvVaugAAKA1Ps5vmCBdG1+uLW+nAdw2/3utRf7hH/6hrqpqWkykWqa1DQLYgQS+Go1Gl8VZX2d8q2q9HSOP6c3t+6eeC274XpzTG3feO2/1Yn0b5fQj1KW7LMdKUM6XVVn+XigaOgcAuG44s9G8xcSzyFHxL//4Lw82GrX/IgqfTCX+94c/+tE3YrGYeeTIEZHHZlPaj7hOfv/3fz9OCNmmqmo8Go2KPBVi/DT7hS98obrRrMTxesn5Xn311QmjZTyNCU4k4rEZPRR6C2N87jOf+UxhM8rFpzianpgmK8rCHgr5b1LGJhzRH3J+HnL6nIvQhU0yqPD6r/07dvRTjPeU8sUH84XCQ45ttyKR0N8M9Pe/Tmu18qc2STj/2te+NgAoPdhsNB6p1WpPYoxwX3/fqVQ8eQpB+KqD0NLNHqMbIrQKU+5sNitbbWuHZVsfzeVyj83NXt1VqVX7W4YhCbcLjIipqspqNBa9GItGX48nk69s6R+6SmXaCIVCZj6fd0Wm9xsbpMgEnMvllFwul3ENd7JcrT5cqVU+VK1UxvO5vNZutyUhRHgCCMZeIN2B/oFWX1/f2fEdO/76A4888Ypru8skRpoiezcyUbxrd7cxxgZd105SSlUMsYMQrCMEVxEEK7YMVvzQAZvRLWz8MXszPi+//HKMEDLkOE6M2QyLOKtClIQQ1gghhUwm0+rF+hXbfPP4N5VVaTXCGItym8cZh5oXvgliByvYwKpeZ0wpd7s5McPGRLKtBEkElqvL2zutzgc7ZvegYbS2y7LMhoaHLvan+6/IsjwPCJiXA/JVSZIqIkaJZ4W9tKS3q+0+wzS2UkaTWPguiVCgjFkA0AohZEFRlJKIR9yLzdkTDAcGBoSrvJeDyXEcNxKJiJn2WwZz3nj67+2ItxM6wLIsLILOiyMHg0FeqVTojaEDfmIp23iQUfa71xYXP3D69JnBYqkQ9rQSCIFEJGHN5mmha07CYgwvDIy9+oiYqt4bl7qeeSvC5IZ117ZYG/SDtcH/2oBYWEsIy1ih40oiuKsXRowJHUdEDlgTWzP9mcajjz66vGN8/FQ0Fv+79EB6ulFoOPVa3ZUlmbqy64hkgalU6m2Ddr836v7W9yuB93PoAPEw2kuKaBiGsGDVAoGAAiEUCQi9PHice/rq9algGcgAY8YdGwAsUlx5ifGIeCgX2Q0BxtSzbhUmKZishRXw/rZtZgGLSZJEURd5oqsBDDscDlvNZtM5duzYXZNE4X5t6369fAI+gTtK4LoQOD09ff0ZdGJiwusHp6en+XuxpPKSGmezcv5KPtBgjRDnPAAhlGVZx5gLly8AbGaLMRWzLMvrk6/X9ropDwAEr/XPhBHve1s4kdmiH2ccM8wJJlx8Jr5f69MxV2QFEEK4SU0uSZINVdgNukFT6VNMMWa/nSQu6/deKMJgnT9/HodCIdhqtYSXkpfc9NixY9cTw/TGveLZOBaLkaBtS5IsQwIABUbKBaPA/cEPfsDENqJOPZHv4sWL3nnoPWO/F/53tOXcgZ1PTU1FVaSOtM32VqtrjbvMbUqK9G9bt26de/7559nNukOvCDdy733W4y94HjlyRLRlIXhfb9c3Fl8IqsJLaGZmBh4AQg4H4Aw4471aloXcTmfcdcGvM872UsYSgIMlIkv/oIf1NyRJKvUMZ+4AknfcpfD0tCxL++ELPzzYbjc+JYxHovHotz/0kY+cabVa5uc+9zl7M4TWnkHASy+9NEQpfVRRlL6+vj5DhIokhLx59OjR/GaUqxdr9Pvf//6edqv1SZnIA8l06lo8GjnHEfrR7/zO71zb6HMojif6yUOpQ9LV9qX9NnP/C+Nsl+M4lDF6ljP8vxP9ibObYZ3cO48RWR5ghOzPr+QOruZWH3Jsp6Hrwb8eyKRPS6ZZPPJf/6uxGefzW//zfw4yCB+ut1qPNhpCaCXyUHbwTDKZfoUi9CPLsuY3XGgV0H7v935PV7iSXs2vHmh3Wp8slcqHri0u9jeazYCYWcSYNAOaJixZZ9Lp1KlkOn02EJAvDg4O5m+Kkfgz7VHs/4tf/GIYADm7urR0sFqpPF0qlvYvXltMVavVoNk1oW3bIi23F4cyEY87fem+y7t37frXffv2vRLVtLdUJVKIyBHLiTuyhrQ4QCACGQwRKNKEAxdxaEAo1xTNbhRNs+Unw9qMbmHzjvncc8+JBG16vV5XRNiKRqPBXXdNtBKu9jdbGPVi2KRSKZlzrriuSyRbhE5FrGt07QAI2LGJ2PWsfr31M9FMP+Bgd61RO1Ct1R9VA4qybdv26Wx2YJoDLqyprwETlEEUtEUHKKxnRbbAWq2mM8aE+7rItoosSwwcHVskUwmFQg2EUOdWwaN7HVqP7Hsd4G7eGdqYI/eE93/6h+cPMu783/ML8x949ZVXM/lCISj0UEVWaDQSdRRFtjjjHcaoJRR5oXp7cRnhWlIc4Z1GXRElBUAkQjuuBf5acy32VvW2oJ6jsaeiijAlngUFwRhpWCIBWZJ0kQyw2WzKIoyKsI3r6+trPf7oY6vbx7f/OBDQ//Khxx56nSwT6yn9KecEOPGeH2A2hrJ/FJ/AXU/gulCwLgzAw4cP37rQP/jpj0sTJe+h68iRI/z48eO33Kb3ECy+3IyB5F1Gf8M8IbwoLetWdj73u6wV+MW5lwmsJaVZAPKqvBp0HMfzpIIOlDBhRESrF2GsOSNMkrhDMW6LOJRPPvmk8V4sqnrj27GxMVQsFpFW0GBJL8EsyAIrZV0XV0ulEtQ0TSix3o/IvC1gh8NhDkoAlMQvAEAkEhGCKjdNkweDQdZut3mtVuPj4+Mc3KKfF318z3L0dvqTXvlFnghJkvRuoxEqV6vCq0JBSKGKrDRDJJTf+cjOlhBPD4PDaCYzI5umGep2WRK4doS7TiAgBXg6M9AOR8M1wzXK+Xze6O/vFxauwmVezOAF88VaUKQOEM80SlBpMcYq8/PznRMnTojx56ZYJ25Ug//jqT9OMpntsLrWA7ZjP0A5r8qI/GM4Gb5CKUWGYWjdRjdqds2A0TAkF7p2X6KvEc1EW5ZleSHjnnnmGSTEfYSQbjWsULPdjEpIkpL9SSsajrZ0oJd3H97teRQuLCwQ27YVo2QEGWIR4DoacADimJjhSLiip3RD5O6o5CvbIeD/3nXd/dSlCQb5NUmW/1YJKGe63W5xs1zhhdBaq9UCZ8+ePdiq1z8tcv8mYpG/+PCTT56uuG5nPU7r9ba/UedRPEeLCYaLFy/u4Jx/VNO0gXQ6XYpEIjMY41efffbZ5du5Dt9r+U+fPi21Wi39lVde2ddqNI7IkjKcSidzoVDoTcz5v/7nT396djPKxZ/j+Ix2RqnD8gGXu5+mlO5xXFcEt3oDQfhNm7E3NiOXR+85G3S7Wcr5wXy+eGh1ZfWgZVv1cDh4oi+Ves2gtPi7v/u77c3g9pd//udZh7FHG+3mY41a/Ukxk5XNZs/29fW97ABwcm5ubu7mWMV31KK1d6M4efLkAHf4/oWFhcfm5+Y/WG/Ux412O+C4rlAaDC2gLWcymYuJVPKsqgbORCL6bCgUKg8PDxvvZmZtamoqoGla3O7YE45DP1ipVg/m87kdhUIxtbyyLDoF1DVNz0RMWAn2pdOlgw8enN45vuP1VDL+o6GR0UvUpGVXc62UlCKmYkqapmFsYSgTmzE34FiKZZum6WxmtrP3esH7298eAdGBT0xMEMMwPKulxcVF8eIJYG9jYdTLdii2Q9PT02gEjIBWfG0WOhaLsZsGkN76qVRKxJaJGzVjb9eyfz2gBTKD2cFcMh5/i0P+imM487Zkt0XYALG9KIQQW4VRlAgjIEkS6dXQMMS9mlFVVZ0jR44IV9Prs943UrjRUu29umzdHt17Z6s1QXyCmM03D7rU/szC/PwHXjn1al+xWNCFYBqPxbvbt25rJJLJooiPywCrOLZtO9QVXsNMzPwSSWTAwl4+LPFrPTeWNyhhVKRVEOLqWvQwSpnDXOGURhmGkCOMZUkiIUXV0qqsbqlWq5krs1di5XJZsx0b9Pf1t5548vHc+PYdP5QV+VvZ0ezrvZhJ66KNeLmvB833TmvyS3qPE3hb19d3W6+bXQlv2O59e43ebDnds7jqic83D6xvXv/dsr/Vej23XPFd7/66GQP591IHf1ufwN1GoCeAzL45mzC6xrYu7Q5YphVnzAlzBjQIoQogUCGALkaogYg0H4hET+/bN7EUi/3EIOF26tWzMDx27JgYK//M825qOgVLEyWUBVlsAQtrQQ2ZlolAFABQByAUDPEaqAHx3wk6XNM0IbCyBzCmjaUlNrc+ln+7sr2X/kNYnGmapphVM2bYxlC9WtlaqVUnRc4HWZYdgvBVRdW+/8CeB2YzqxlnujktWwqKtbrVrY5jH7Qta2vX7MQ1RbNHR0evJVKJS5TSMx23s1qr1UC1Wk24hjveaFS3VWrVMWEUEg5FS6quXsEyfk1RlGsXL14UeSfu65iy/+2//fc+Atw9jLFdEPCdHIAykqW/Sadjs+12O1As1oZMw9hndTrDzXozDBCop1Ppc/2Z/hmNa9eKVrElDJ87nU5cAtJwrVobbzQbe2REQqlkqhQOhS5jRX55b3zv0iyYBQHX1SmT0h3L2uJQe5JT2k8ZlxBAuXAs/PJAJjVnMNZulBtjnPFP2Lb1YMfsJChlC4qs/LUclE+7rlvaTKFVWLS++OKLh5q1xqcR5DCRSPzFr3z4w6cxxp3FxUX73eg2t3M9v9M2wnN6cnJSajQaezjnR1RVHezv75+PRCLnZVl++cqVK0ubUa6LFy/KuVwudOHs2Qcb7fZvSpI0Go/Hi+FA8A3A6fcyIyOXN8NyVFjaxuNxpVIoHHRt+izjdK/tusK+53WO8ddlWT6zGXqXuF88/fTT2KzXh5jrPpLLFw+trKzsty27qof1E+ls9pRhGJsmtH79618fwgA81qzVHq/Wa0/IkiSPjI6cTff3v8wh/n6tVru6oRatvZAB8/PzO7qd7q+VCqUnVpaW9rba7X4RPxVi1NKD+nIkGntraHjo1PBw9pyu65cZY8VarWa92w5eZAVWFCXkOHy7hPFj9VrjQLFYmMzl832L1xZRbjUnVSpVrWMaEmMMxqMx84EdO8pD2aGZdCL1cqY/fTasx2ayg9l8za2ZExMTtnDNeOqpp2503X3fPvz8sjtEf3+3JtATdEulxlbquL+qEjIe1IOqrEjLkiKdDKvhGZvYrUaj0X0vM/0+/9sjIM6PCPOwslg4RF37MwsLC0++/OrL6WKhqIss4+l0uvnggQdXtmzZMqPKyusY4xWHOZZNReoFxoUajglGEpGgsDwWQqs3gmXCWrVnzcqFBWzvx3Ed14VMrOaKeK4yJrJOZDIkYWnX/Nz8ztdOn96WL+TjQmhNp1Ktxx57bHXr1q0/VFT8jQcfemhTbpS3R9ffyidwfxHgIqby/2++fnMMNlHLtxMO7y8C71yb3kR8Pp8npmnKoVCIqK5KKKPIAGt5K4QniCzLYoKSu44rkjZe32kwKN56v35qsSxrTVAJAqADXbhhQl24Y0o2tG1yXWyxib3+PuCtTogNhceK7Moc6tAJhUI2IcQeM8fcYqrI1seD4OTJk1C47/as4MQ2YvuFhQWQzWY9qzfxt7B8E+NI8b5UEmPJE+/p9K5byN1SMHovOxYurmIR9Xqn/Yg6v5fjvN22c3PaT+13cvKXc5SLF9f2MzZmvuPYvXeOft5Rn/LOoTiL73wee+fpRov1G63Ubz7OLSZc7qtnjZ7QeunSpTS16QPMdYYty00jBBMY47hjW4lGsxWnjsOIJJcIkd4MR8L/vGv/rsu38hj7eefp3X7vPdBnnsbB/q5aRSiMFCfgMiwTLua1FegiFxLhYUQkL18WwYy5EHk5C7lrmAGMO3O12h2LSSks4URosPnL80PNZm1/rVbf32g29wEAUrqud1VVfUMPBv9q//b9bzg1x8qTdhC69kipVNhfrVU+aHW7O+2uFQ+Hw93Jycn57FD2NQbYPzvcudput9HspdnhSqnyWKPZ2FerVXcgjNR0MpULR8JnFEX7biwduxiLxTY1K/q7PZfvZb0vfvGLA4CSgxjBPQihnQjBAsH4BFbxNdqlffOL1yaL+cLhTscY7xhGRJGVwpbRLT8aGxl7zZGdc2AJVJuRplZcKQ7bprm/2WwdaDVbB2VFCQ1kBvLxSOyUpCh/PZYae0sNtOBKqZm2bLaz3W3tabfbBxnnWVmWiKLIV9KJ1N8Pbd36BrBBpdwqjzDmftK2nf2GYSQYpfOSRP5PSI++1nbbd4nQWvs0AhAmkpsvtIrYsbquK+Vyeb9t27+tKMpgJpMRSc3eYIz9WFXVa5vx3PyNb3xDjcfjkYWFhQPtZvM3CZHGYrFYORDQ3oAY/30sFntrMwTNXkgDt9s9SB33WcrYPtcz9uGvMwS+FgqFTpdKJWGtvaETLT0dJBUODyMAHisUSodWVlb3Oo5T1nX9xEA2cwoZRvHfb5JF67e+9a1hxOnjjVrj8Vqt9jiRiTw6Onq2vy/zMgLg3wobLbSKbH5KV9H/9vm/PVgqFP6zaXYf63Q6/ZZtB13qitnB5eGRkVcGBjKnAsHAa5FIZC4YDDZKpZL5i7gsCKE1CIJhoIAxSPBDRsfc1ajVtzZazUi9XrMXFhYDMzOXB8qlcsSyLYlgzKPhiJWKJytbRkcXspnBc0Mj2Re37dhxkRGWq9VqraNHj4rGtRYUfZMCO7+Xm4e/7b1HoBeL6atf/U4cutYWand32479KELETcbjJ/sG+i4wwvLRaLT53e9+l05NTf3CQfXvPSp3T4l7QmthsXDIYfTo/Pzcky+/8nIqn8/r4mEplU6VHnn40ekHxh84hQj5vkLwVatruSY3meMQronYrJILVVUFEpUgUNfrtp470cEOJy7hLnG5SFAmJFje5kyIDkIwcBUXY4zlqB4dlCRp38ULFx9+9dSpJyuVyojruiCRiLf279+/Ojw8/KKC0Tf2P/bQmc1w/bh7zphfEp/A5hDw+vLjAILDAJ0JnYFzc3OemDQ2NsZFGLbWuDeR67ll3s/ji3eyOD1+/DieCE9I+W4+iBQU4y4Pc8h1IOJQg58kjJERErGtvdAqPRGTEOG8IX5uygtGgEg0CAkgQASzRQxB4UQAgCM8lCET01tM/GeQeZ+LBQPxt/AxkDxHZuhCIHckLDWTsUglpIYMFmSOqqp0AAyAmlZDtm0TVVWxJElYxNMTexGTaaqjMldzmeM4TMTb7Xa7LBQKsWvXHJ5IrAmwYrGszPr7hXfXQIWI29fHr4DtoFBYhqOjt95MUZR3FEMrlcrPfJ/JZLydrX3X772X5aq3niRJ19fvCcri8xvfewQx9tajdC0e8dstvfVu/L7dXtu2t0QiAPQ+w7j9rsTdm48rYqw3ROo4L9465cI60StfaK18ruteL+eN79fvu9fLYtvx9fXyIGEnvPc5kLv+fSKx9pmI9el9uABAti/L7RGbX7x4ce16F8mIrgvua6FDesutQoi8kyj7Tmxv/O4u61M8jy1VVUNO2xmQVCkFEYxritKnKMrwysrKlosXL4y1Gi1J1QI5VVVOy4r697/6a786rev6HXvQ9yy67LjSYdUUhNIWF4I0RDzAKVQQ4l5MJ8QRRxAyyikHGLiAA+Fh1GIcFohECshExYc/+rCY/fml9+Pf+973lG65G/nRKycnV/P5j1TrtUPVSnUrQiiYTCbNcDh8KpFMfu3wrx5+DZSAuWJXkoA6D16ZmXn44vTFJ5r1+lbXdvXMQMb64K98MD++Y/yULMl/TQiNQDE5AAAgAElEQVS5XK1VlRd//NIDS4uLH61WK/urlcqAoihky9hoNZVKnQpHIt/ZvnP7acdxGp///OdF4t37dvnSF7+UBRg8wjncByDfASAoYEV+DkJa6hrOrplLlw9cvHjh8VqtPuZYthaOhFYPHTz04117dv2Y2vTH1U61pHSV+KWrlyZLpeKHG/XagUqtNhbQNGX79m3VVLrvJUVVv75r265zHLek5Vx9rNvpPFUqFQ8trSxNcs6SsViURcKRi0ODw/9ncvfEq11Ec0bdyLqO/R9cSh+0LCvOqLsgSdIJWdJeC7rBwqf+6FNrs5EbvPRitL704ouHGs3msyJ7hBBaP/SRj5xmjBmbZdEqhFZN07RqtSqE1v9LWLQODAxcicfjZx3H+WEgEFjYDKH1ueee06LRaOzy5csH69XqbwmhNRGPVwJa4A2sSH87MjJycXl52d5oQVNM5Liuq3WazUOcg08DyvdRToXdz+sAo//VbDZPi9DUG10uke9genqa5BYWRiEAj5fL1YOFfG63ZTnlUCh0Ip6MvabYdmEzhFYxnv2rv/raMKKyEFmfqNZqj0kEy8Mjw2f7+wdecgH4t422aBU3V10BSvofvvsPj8/Ozf5Ot2MedKkbEBYLlDMrENTfmpzc9Y/79+/9MULowgc+8IHC7VwIYsZAB3rUVcAW5rgHu1Z3vN02MrbdRbbjlK/Ozilnz57dmsvlBputVsp17ICYhYmEwtZQNtscyAzOjG0de3FkdOQUQeTNrZNbV9vttrvRDWyD+0v/cHchAXEh/9M//ZNM6zQ0v7K0zzTb/xFjFI/G4mcj4dB5LvOLqVQqtxkzTXchrg0tUk9ozc3nHuKAf2ZuYd4TWnO5nDCYAslkKvfYY4+9Pjk5+SKG8HtABjMTExO054Z6O4XtPTDdmOSgU+0MYgk/eOq1Ux84/drpj1Vrte2O44BYLNbcu3fPSjab9YTW39oz8fp3czlfkL8d8P42PoHbJCAGirOzsxItULnttBUGGEEYQU3VvBjMrNHkXUwojmJXqkhudbVKe0lKNsO1rVfNXmws0zRxuVwmCCGs6w5yHIpMUxJWnEDqShATE4JgEOAuhl3chcQiEOhrYhuyEAxoAYCwBR1X7AJBZCPYoR1OCPEESMdymEUs5rZcybRMfXZ+MbU4PzvSNjppwFiIcSALCzIIIBe5AzHEXuIakVfQdmwuMn9LWPIEq7VENl4O8LVqrL144pwI0IKh5zmAxHsudFcu5FXPmcATVgFEImkhBAgBxIW0AiEk0JFkpR0ORcoTD+xY2v7A9pqmak4oGKLCsYATTiCFCiZYcoEri+DrlFIv+yFEkHKHMwYZRQhRWwTwsb2g2wwjzBzgAMI5F1lxCBdJdm7IvrN+IrxPnLXPRWId8eolRnTW15YA8DJY3mJxXRHN+1aLI0RTITBC8Xrj4gpdGUhe5Sl1IQESoFAkR/c+uS5ae3+6VGR89NYFrtjOK+QadEohxyKx203i9/WDEW+d3vreNuvmnJT+pNxib9Q77v/H3psHx3WdZ97n3LX3vQE09p0gFm7YSBHctFqWrFHsoSxvGUu2pdgupz7NJLGrkilTf3xfknIqmcpXYyce2/EWjy3Ktka2pXiRJVIUsRMgCYIEQWIHGkDvt7e7n/F7u5sCackSSZCQJVwJbKDvet5z+va5v/Oc56WN1zf9GKo5oU3unGDymTPYhbPThCa5V3LlNXetiKx9D+KqKqqRkG7t71fvyxAGfMeY3PHzSSpz586fE14VGeqWAavRXA5MlhBIlFTwXmdo0EfqRJZko91e9QNpe3WWaJpOODBo1zQC468c/M1xJIuyCP6H3+G8WePsufcKi8bxOYibySAVtssYlpBXFpXLw+U1b+d+zVw5LkBniqJ0sJ7ieR4U3dKTTz5pWE+9aT28zRWGIMZmc9hYm5M38y5JlKolKbvz8uXLW08Nn6oRkoJqt9kv2Gy2AYblftNzZ8+lQpLZt3mK69rs5ZdfNqEMcqXSqRpNlndqqlqlE2TDCJkw5OfIWTwZGUoRDPxgouqIyDTNRHmen+ct/GWe4S+YPKbQrRA+QLx8Pp+970RfU3Bx8Z54ItGdSCS2YoQ9VptVslisA8WB4q/f9/77+nieT8/Pz3tUCbVNXjjfef7C+Z5IOLollUp6SgOl6N57741sbW7uN5n4H9A0fS4WizEvH3+1bm5m5lA4EuqIhCNbTCbeXltbm/RDnhSP+9vbOnb2Ard65JFH1rSy6wrxVRs/c/gwvQBJyliWsVgsOJVKaTabTbo2x8WNn+HG9vwf/+NfK2ms9SCd7CS63ogxXjaZ+R8RjaxkpEzTxPjEjvPnz+8JhcKNSUHwOhyO6L6efb07du44jjD6TWwhFlQZ1TVxYbxpeXllfzwe74zF4s1Wq8VVV1eX9vn9J80W7qtd2+8YklSJmVuYq8pkM3eEVoPtc/NzrbpOSl1Op8npcE5U11Y9s2379l4JawupWKpMV7UPqqq6S1ZEr64TULQeddgtA2lVXfn85z//+vSOGyv6De1VAK19J050CULyk/Ah8bm93z14390bCloL17W6urork8kAaC0vLS295Ha7IXnYsfHx8ZmNSCZ68uRJ8KT2nj17tisejX6YZbk6r8cTtVqspyiO+anH4xnjOE46dOjQm31x3lA9vdVOAFoRQpZkPN6JNPJJTdd2GnmYCTqFMPmGzeUa2AgADP3nF198kTVhUzXWpJ5wONKxFFxslSQ5bHM4jpaVBwaSsrx66dKl1O3uL0Mf+Sc/+UGlKpF98Wi8JxKN3MGwDFNVUTnq8xf1Spr2UiqVunS7rAOMEUwrsvoIRxpe+e0r+0ZPjzwiCEKrpmk0dD0RheO82TzUuKX+mXvuuac/lUot//M//3PyRkZif/azn1k0jfMqSqZOluUOMZOtTqVSNkWRBFXVzi8uLKoz0zN1c/PzzcHl4M50OlWqKgqmKZrYzFaluKhotW3btotVlVW9ZpP552X1ZeOqqopPPPEE9DZvuoPxVg1+c/1mBNZG4OUjLzPztfO8sCJsUzT1EYqi6hiaFhiWGWc45le+gG+irKxMbG9v32yft7HprFW0arr2BIDWk30n/cvBnKLV6/UtdXd1Dbe0Nh8jGnmRt/MXgQWsl/I4nzSNsjG2Moqmdg2PDO8/NXzqgUg02pDNZpHL5Uq0t7fPV1VVHqdo6jtNrU0jt/JB5TaGfvNUmxH4o4nA5AuTfNKWdOi07mAwceiENhnKQBXAoKxTCKsKURRdpSUFKWJaSGdpB5222+3SrXhgf7uBA4XX1NSU2e12m1U1ZUWIMmuaxuvANWnoLdEUTfMUT9MAUClC0yAzpUFvCsIvWFigmCxL0cC4KArWgWMKAD5dJVBsIsqaLFMUpWSyGVM2K/lGR0Zr+gcG2lZCqxViNmtVVYUtsFPKgKwG5DEyBBrqQ+OkNAHTfVUHhSIheUxqFJUg3fDPhQdAlmYKYBUS7gAQBRkrpqA8QHGBtRpe2bluHtEJYnlWtdvtmYryipV9+/ZNdnR0QEINleM549QEY56msIUQY5ICZzBT43SI6DpsoumYYE03joY0zchpSCChoW48xsB/CBNAOEjPTUp5Pe+5DlcHEA5hytgC/CeMV9gUwm5sbwQIuHKOLBf+zv/xBlWen/wC0YByE92Ay7BoBtOGy8ulXMzBTx3+xYCrSY53Q4wouCiIX26eV/4YsFY3kjvmlzfrMmOoKuO8GLaH/a7ZN5czEgqW3+ZNGi80OYgdnMm4khxjz81AQ/A3QRTBcMXgyZPbxoifgc2MNmNwUgD1a2IMQF/P8dPcemhbuUrL1RtlHPXK+Qg8H+Tq0ICjupEJAgrBGIehsKF0hNSWOmS3hM8BtI/8ITSi5qA8NG6MMFSFQWB1HdyGcO5gRC3kyoQqgCaVuyp41XOvmoYQoQhBGkJ6TvxN4H5D6HzLUjVjvQ77qSoi8PlBag6Ja/C34RYPlQ6FAWt5UVXpOMbySjQaXZcHWvAcXVhY4EpKSqxWxuqaX5hvi0QiD6wsr7ROTV22ZzLZxdKSkpdKy0oGaMSfnwnNhK5nZuPbvc8Vtut7oc+RUTMVyyuL22Lh6H5Zkes1TbMRnfCIokBmDXocsGzK1WnOv0nmzXzU6/fNOe32MxTHHHf4HFO3AkhAvCAR1urqanE2lW1KJVNdUla8O5PN1AmCQOmafqqsrPx/PfzAw326WU8vLS0xkoQ8yXB4q5BKHQouBTsuX7q01elwWHt6emK1DfX9HMt/38SzI9F0VBrpH3GuhMMNweDS7kgo/AGWZWuLi4tFl8s55CvyfXtX666TDs0R+sCTH7ia2F9voPPb/+NTT5kFlvWqHGfleR7uxdlUKhX6h3/4hw1RZhaK8bV/+lo1otFBQsguoqN6RJGghbf80OQ0TabjaVtwMVgbi8V2z87Otl+4cGE7JNXet2/fUGtb63FVVX+ZklPTTDrNXrw45wlFhcqEEO1OZ7L/yWwxNRQXFWsOh72ft/Bf3dHd3m8kuZqPWDPpTEk0HmpKCaluVVVadaLVcRwfrK6p+nFLS2s/y+H5WDRZJsvyhxRV2ZURAbTq0yYTf9RuMw9YNS34yAaCVkiGdebUqU4hmXwMRjB9Hu93Dt7RPaRbrRumaAXQCuBwfn6+PZvNfsxsNpcHAoEpn893ihByrLi4eGojvFCBT5lMJt/F8+e7IpHYoxzH1rm93pjNahumWfrHbrcbPGQ3DLSm4vEuXdU+qetkJ/QjCEKnKA1/w43UgfZsVsK32TqgIFQITS3UqFjvCa2sdMzOzbbKohKyO+3PVlZXDNCiuDKwQaD1ueeeqyKyfCASjfaEI+HdDE0zFZUVoz6fr1fWyG9uG2gtfEFcHLtYLSvi7gsTEz1jY2OHEvFEleFVSDOC1WZdNNvMJwOlgWceeeSRU4IgwJe5fCP38JdfftkmSahEFMVGVZY60ulUeTwex6KYDVIYDUYjUSEaS5RcnrrUNj+3cDAhxLekkim7osg8dCvcLnemsbExFCgtHfR6PUfra+uHaCsdLikpuamslzdSls19NiNQ8LSS03IT1vCDOtHbVE13UjSat9ls/+Eudp8xZ83hFJdKj4+PE5hqtjkgcOvbzeserYudmkaemAWP1jXWAV6Pb6mru2twa9PW40TXXpxenL64ng8K8Dz49MGnadMBUymhSPvo2TP7z4yefiASiTSk02nkcrrinZ0ds9U1tcdpBn/vwYcfHNmIjsWtr4nNM2xG4J0ZAXge/8UvfuFiZKYSIRQguuqjMG3BDKYAgmiqCqnuVEQhmehEVDUlrek4yjiYJafTGUMIibdb2VCI5D/+4z+anU6nm+exixAEP3YGY7OuUzCVFqADTWGGYinWSMBI0TSNkAFSaUN4CmVElPE7ogxBKeTJoHQNEU2H5H6apKt6RtEVEOvJoiJapaxUfnpsrLHvZN+OpeVgeSad5hVFAVGjwT8BLOYg2esKQOCKANUAfcG7ecXZNQ0iB1ppDMkHAR4aRBKIiSFjBfVtQU2ZU3G8/sPxnAbZt2uqa1YPHDhwcdfOXSs2u02GRJagikWI8BhjG8aUGSFiAu2iQUcNFmOArZyIMYcC4fp0YvyeK8MVyAqFzGNTg9TBGjgMPOzkYWBOUWesMoBrYfOc++/vc821iPP1PkFe9AvHNbgyBdQUo7xzggYsEKKcQ60GRCUIGCGCbQzAmltzZQtgoUYmR4NU58XEb/2JzIPWnOQ4B2YhnIViFCBrnpb+weMZ8cldhRG7HDiFg66NC4GC5tbntjPWw385tE6w8VwJIS+E2QiR0ajWxj0HxwETFxSOxokKjcY4BcBxAqDSqG7g0wZ+hwZn5Lk02oSeg6wYIXjHAPGGKzvQUuN3AgMSADsh+zM0BR3alNF4cldktAN4G3bKfzaMyoC/4X1MANRriMIUHNqowtz7Bi688ruBh2mEdE3NjWLAWsqwjZdUnSQpil4iRJm0WCzh9RiwLXgy22QbOCH5B/oGOucX5g+n0qmtqWRS1XUyXl4W+MnO9rYhwnGrn/vc59K3sl/762d+7UQcqlwOLm+LRcP7ZEmu13TVCkmhDBE8NE5jYKIwhoBVgolsMpmifr9v3uGwn6Yp7hV7if3yrQCt+VlM9Pbt220URRUvTM92J+LC4Wg0um1hcZETRfF0aaDs6w9/4OG+uBRPi6KomrImRrfQdRQid104f75naHiog+d5d/fu7lhNdXU/wzLfNzlMg5lMJjk/P89m4pmikdGRvcHg8idpht7m8XhUh8NxKlBS8u1tLdteoyzUyiOPPLIuyskvfelLbpqm67Cm+RiTiWEQE1WRevHIkSPht7533LotvvXVb9UiGt2pqlq7Iiv1CJMlm8X2Q3+5/2w2m9XEpFiqymr3qZFTe068emIfTdP8/v37RwG0arr2QiKTuOgWBLKaybCRDLJPTU/tTiWFT7Est8vpdGCz1TJos1j+57bdO/tkWZbd6TSJyTKXEMQaUdX2J5NCdywe30lRdLympuqnzVub+jGL5wUhUypL0ockSd6VEbMejWjTPG961uWw9qs0HfzUpz4FSbhu+wJAE0Dr6eHhLiGZfgxucT6X6zuH9u4d3GjQmslkrJFIBKwWPmYymSoCgcA0KFppmn45FotNrcd97HoDPjQ0ZEkkEv6J8YmuSCT86O8+g/Veny9mKFoZ6lmaps/4/f7b3u8DRStN09Z0JNEpq/JjOiI7dBgjRuQUTfRvaCw7sBEA+ApoXViowTrqWQqudMxMT7eKshR2eZxHA4HAoEpRK+Pj48mNUbT+pAYTcjAWifSEwqHuAmgt8hWdlHTxN4IgTt4WRStM5Y/H4+6x02PbI+HIQ0vBxd1Tl6dqBEFwwCwrm90eqq6pPl9cUvyaxWZ5vqWl5Xxzc7N0o1P1f/3rXzsZxlIhSVKzIkndyVSqeHVlWUwmU7MMhfoVWQmG4iFmcXG5TogLd0Yikfbl5WB9KpnyKLKMGJpRnU6n6PN6x7e2tLywa/uOXtpCn6+oqIDKVNdLkXa9H9DN7d+zEcCHDx+mDnQfKKcYtkuRxO3ZbBbM6hWPx3PK6/WeUSjlAmTea5PbtCn3lL6ZJfnWt5W8opRJx9M50Do7s69voK9oZXnFCs+nHq93saura7CpaetxhsIvXpq7NHmrQKvO4F2nR04dOHPm7BrQ6ox3dHbM1FbXHmcp9nv3++4fPfjlg2BVuKnKv/XNY/MM7/EI5P1Iqed++FyFpspdmqI3SqJYQhCxgaelphGsKjLgEo1mKBVhJCJMJRFFzXFmbpQ20bPpdDr+2GOP5V2bb29Av//97zvUTKZCpfQSVdV8LCSIoWgLhWmQcgJoBeIA2jcglzmgCqAVI5C40hiDXtCgeFjXNcogjapGNI2oOtFlpCNRJ3pG13VJkRVFVmWnRvSaiYuTDf0DfU3B4LJfFEUKEqXmFamEzk8L1zRQ8eVUd4YANEdGQapoYM289C/P3kAsSeVgnqFpBJGjgQkphmYwbcATuHyCNVVDmq4ByroCWyHxltPu1KuqqmJ79+6d2bJly4qJNyVpnhWh/0oQYTHGVoyRBRFkqFphYvla5JgHtwSEhsb1ASbLE1cDr4HS0aDR+aheAa055WVOxZujtTnumVNl5nlwvmHkVKpwPOMeDzjUeAf0pzkSamA641AGOjS2ze8Fcr28DDQ/bR+YJ8QKcCGCqjTUpXnJrxHDPCKFqwPIml/elotqft9rm3ReSZwryOvH/L0EUXn1rbFdQaGaO9aV7zZDI5wvXX7F733vGTHM729cEVCC3LkL5NYQm4IqNidjBWFqrj4KMtccqM3pWo16JQAzjZivgb/wtlFvuZZVgKTGd3EOwIJmF8AntGYDyEMjRsTQP+eJfe6UOXlt/nfjhAYwvTqUxhGuRCSn9c0tUBYjbEYbymtpYX0Onxs2BqJk3HJ00KDTDJ1BFBXDmJqiaX7I7bYsrIdXagG0ehiPS6blyt/86je7z5458zDR9Sq/vyjqdNiHzVbbs9saK0/PJhKZGxXeXNvE3uxvmNJLxSXv4mq0Np1N7tB1vYIiyIopigMDEdC8g/wbrEHgMwFQXNd0iWKomM3uWLCYLZOszp71iJ7l5vFmFR953Vf67V7DW2xnzAzds2cPzCxwX5q4tDuVSH4inojvWl5e5rKiOFpaXPz1O++/p1eP6pkknVQURaHcVnct0fHdedDayXGcp6urM1ZZWd1vMnHftbgtg5FIJLV6aZVJa2nf8KnhvcFg8FMsw+3wFxVpbrdzJBAo++6Ozm0n2CQbvP9j99/QTNNry/bXf/3XZYqidLM0XUnTLMswzCJHuBNfPPLF+Y3qo0Kb/P43v1+HaXy3JCkdWTFTq2tkye60/qh+S/3pdDqtpGKpEk3TugcHBu84fuz4fpqmzQcPHjzb2tb6qk70n2WUzAVJkjR1WqUEJJjPTp7dnU6mnmRZptNus1Mmk2nIYbf9zwN33NW7Kq/KxraqSumCWKNp+sFkKrknHI100DQt1NZUP7e1paVfUclcSoiVqqr6QUmWd6UyWY+maVMczx81O8z99CZo/b2PDgDga0BrZWlp6TQkw1JV9eXGxsbLGzFj6Je//KWV0zn/hcsXukKR0KMcy9Z7PN641Wo9xXDM0aKiotMbMcBeAK1CKNql6donCdF3GhM8iD5CKPwNzmwe2IjrWgtakUbtXV5e6pienmkD0Op2uZ6tqqk0rDM2CrQ+99xztbok3RVPJHrC4VAXyzB0ZVXlaZ+v6CTRtF+dnZiYjEajylpu+La7SG/3iwNUV3/7//2tB6mo/vz5c3ump2ceCofD24LLQbssyZTFYhHdbvd0Y+OWk9U1dSdpDr3m9Xpnb8Y74+TJkx5dp2tVSW7LitIdqbTgX1pcEgQhOclQ6DUVqdMwTWFpZsmfkaSO4PJS98L8wt54PF6TTCZ5VVFommaIy+lc2Lp1a399Q12/0+vtq64uvyxJUuKpp54SN+qL4O3GfXO7d1cEoAPwzX/6ppuYSE06lW7JZDIdLM26bHZH2GzlJ1mWHbBxtgVJZHVkozSEaM1sFhXbsE0+dOT2er28uyL/5qUpgFYhKnQggj4zMzOzv3+gv3hlJQ9aPb7F7q6uga0tLccoRH55S0Er1neNnj6z/+yZMw9EopFGULQ6nc54R0fHdG1NzXFM4e8/5HtoE7S+VxrnZjk3PAIF0PqTH/ykXJGVLk1XGmRRKUKqakM0ZRA0mDkMPVmKpnSKxiKiqBTFMHMWk2WUZ/nZqBRNbBRo/eY3v2lHCJUiVfVruuKCPEIMy/IUZhjgUZpGKJjPbBBLAK4AIXSYW05RFMzQN+aVg3yOYFVTMUyllmVgrMbcZ7ArlRFBkqZpiqRIYEfp0LFePXHhYvOp4eGOldWV0mw2S2mqCn6vhGN5yWw1p2ialiDZH+Al8I9EMBXbCLZBeI16B+VeAZXRgAlzjgVwDYgQzRDzwVWzNGM4GmCMaEQMq1OToip8NpvlJFmiweua5Vjidrr1irKKla7urrGmxqYZmqGjmMagsFMN2wSMzRTCJoSJGWMKjDNZCo5pTDfOIUkAXzn5IVxbbjp7Ybp7ju0RsK+6IggtTG83oF6OzgJ7BOhmAL/celhTgGyGWPaqZK25fqrBxK9Ax9w+hsgWwKCxvzH5HWwn1wBMg8YZsBVOecXsNodXC+/lBah/6MGhgPjeTp/Z0HKuha05crpG55qzEcgta6Wzr9sBrIWrxrVeM7D4RgnZCtvkgfzV9w4AlgCpjerKMdVcfeVjatgF5BStqq4ang4QR9qA3YXY54CwpuakqIVjYIomUApDrZ0vT0FtW/AHuIJUoc7zNWecmyACkteCMvXqkBhEPYeZ/2CKVFDd5spjnN9wfdBRRsoYZwKvWpZmRUxjAdPMHMtSYy6Xa3k9QCv0nx4MPEgvOBZKFE1pHejv293f238XIbpjS+OW8+Vl5f0mM/vL2ram31ME3Yqbu+FRGItZwrGMX1TUakRoL8MyJsbIn0eBGJ4yRPxGPizjvqbLqqxgGiVNrDXEcdwy0tCi1CcJt2pAO++bzcsx2XF++vzudDL9WDwR71xZWeElSRotCZT8ywP3PNCb1tMZS9KiJEwJTKl8LUPju86dO7dvYHCwi2NZT1dnZ7SqqqrfxPHfNXk8g6oqpGZmZmgxIXp7+3t7govBT3M8v7O4pJi43e7TFRWV39u1a8cJJaEsDk0OJdZDOfaXf/mXdRRC92KKbuBYjqMp+jLFUi/8zd/8zcW3c6+4BW3AANlNNU31OkL3qbLckRYzNQjhRafL/qOK6oozsixLWSFboqpqd1//wJ6XX/otKFotBw8dGm9ra3kVa/h5mZbH4/G4Go1GcTab5S+cvrBbzGb/jGXYLpvNSpt485DD4fzqvYfu7SUOIk1PT2sl0RIyTU/U0IQ5lBASeyPRaBdN08m6urrntzQ19asqmc0khICsKR8UZXFnMpV2a5p22QCtJnM/naaDn/ripqJ1bZsogNZQKNSuKMpHTSYTgNYZn883gjH+bXV19YaC1vFL493RSORRlmMavB5f3GKzDmMKH7VaracdDkf2ds9kWgtaVU19DCEEg00wXHiKoqhvUGZuw0GrrqG9y0vLHbOzedDqdT1bVlo6KCG0fLtBayFZ+c9//OM6jZB7YrHYvnAk0s7QNF1dVQWq5JOapv1HWlEu3n///UpeFGA00XUFrQBZjx4+So3XjddQLDp4/vz5faOjp/eEwqEqMSsyYK4eCJTEfD7v6ZKSsv/T0NDQT0v07Jf/8cuxG73RQuFHRkZ8mqY1ZlPSzqwk9qSSaf/KynJMEJLnCSYvU5TpAkKZ5MzpGSaLsr6lleX2ZFL4YCyW6FheDhal02krdJqsVmsyUFoaLCkpPtvY0PDb5tbWUxRlmSopsUVvJEnXLcZ28M4AACAASURBVPhi2DzkeygCYIYPGUaJTGowwZ2aqtUrmualKRxyupwnvL6SOXgwVFVNp7CqIA2lzB5z+MEHH8ze6OfpPRTe6y6qYemwFKAn2ckOBWmfmZ2Z2T84NACg1WYoWj2exa7O7n4ArYihfzk9PXFpvRWtcH+92HixFNFo1+kzZ/ePnTn7YDQWbUylU8jpcMbaO9oN0ApTxOwe++mbGcC67gBt7rAZgfd4BKA/8ty3n3MSMylHOirSVNmlyqpJkxUEtBEcHo2pyVjXIU2URiORZ/gozdBBEYvxqampDUsOUvBoNasqn2UYjpCsARwoynKlnwjJlHjwXIXEV4qCjVeVAmCIcwIwSJAEtqUykuWcWi6bzRaSWWk6q2tqSjX8LFVdtbE0WzIwNNA5fm78Q7FYtDUhJFjo7FvNVs3j9oQrq6ouuT3uiKoZwFbHgHZzoAq8CzB4xwIEMR4QENhcUobLKLgaACoDQJvzxQQDA6JRFGOYX6qqzBKEHQzDBFLplH95adkdjobNCSEB5gdaka9ICRQHzm/bse0X3e3dIwSTVR3rKQpTuiFyo0EcS7Msy3I0Q3M0TRsqOICwuq5TtMFcc/PB33jRXl+nAUukCThKgAVsPi1TDo0WtLpU7l1jVnrOXDT/modmhaRMUFI65+MKwBqOa3hy0rRhW5AD1oWEVSrS856vheRRRmwhYVVhYSB/VGF5sxRcv19CFSkGLH9btwP16hwgMAXj9XOCAy6LKB2uiUFG0rG1y1Ubrr3W1zcy2kY+Yde111PYfY2NxJVr1nXKiBdNG3P+jfchTvCqU7qRZMsQmyq56wc1qFE3hXLn38+9QHIz1rjAQhSZfGRztsG5xfBUVaE95OoKvIgN2wz66uRZhRxqEGNIsAbbyUb+NPmN8qtdVWw41rVxgEReMpIRhzioN40yUbKqshmbjY6HQiFxPfoRYCkH6m81rtYqSDkwefFi1/DQ0HZRlFLNTVtf3LF9W59K0ARlpVZvxxRf6M81NzczpTzPrwiqjWIonoccdwzksaOwAvczhcIcj5CqUFhndUicBoM8qsvuEimdEiVeyhw8dlBGRwzLibfX3t/Wh+L1jV544QUepZDj3NSF3elU6vGkkOhcXV01yZI8GggE/uUD93+gNytkM1bWarQAgRJqiYbvGhs7t6/35MkulmU9nZ2d0erqqj6W47/r8PsHw+FUWhBmaCIS7yvHX+lZWgh+muXYXQBavV7fmdrq6h907uw8IWjC/PDwcPxm6x++F7/4xS82IV1/mKLpZoZmOYqhJhjCHNVp/dx6gNzrDKsx0PX000/TTbVNDTpB9+tE71AVpRohtGh3On9UFPCeoShKSiQSAaKQ7t7e/j2/+fVv7qApynzo0KHzLa2tJxDS/09GyYwH0gF5IDqATVkT33u6d3c6nf4zlmW6HHYHbTabhxxO51d77urpQyEkp0NpNelJkmwiUU0UdKeQFHricaGTYeh0fUP981u3NA/otDqbiAkBSZI+lBWlHalU0qGq2iWONz3jtDv7rZo1+Mjn18fS4XrjttY6IJlMPQ6mMl6X69vvBOsAjuOsk5OTV0BrWVnZbN464KWNBK0IoaKpycnuSCT6KMMwDV6fL2612oYZinmGt/LvGNAKnwldJyOIRt+w2O0DiqLcdgBcULSuzM9XE03buxJc7Zidm2+TZSni8rp+XF1dPcBI0vJrt9k6oDAjw26312NVfV8kEtkXXF7eyTAMVVNVNWaAVl1/QcV44tpk5esKWgsehtMXp9sUWTo8Oze3b/T0aGM0EvVCH8LldAkNDXULpYHSPo/HfbRl1/YRRVESf/7nfy5d74fd6JTkphrhsbExv6bh5pQgdKSz2X2pZKpoNRSKZtLpswijX2kacy6TscQRmpWXlpbolYWVJllTPxBaDfcsLM43C0KyRFEUlmEZHSwEPB7vTH1dXS942lgdzsGqqsAspOZcr+ybN1LWzX3ekxEwLAQeuvuhIpWorelMekc2ne2APj3HcWcy2UxocXEZTPGV4kBxyu10LNGInvBX+0ObAwPr314KoPU8O9mhE/XTs7Mz+wcHB0tWV3Og1e3xLHZ3dvVvbdl6DDHol9PT0+sLWgnBR48epS6evliqIW3X2Nmx/WNj534PtNZU1xxDmPl3T/EmaF3/VrB5xM0I/OEIPPPMMxzDMHZGZaw8xVsUVWFEUSC6qBPGwhAaU3o2qxOWYVUZyQqNaNGsmNNZd1Z6p9y38w+hV/UPwQscSv70009f+z46evSo8Z7f73/DPmUoFDL2PXz4MEFPI3T03FGc7EhadEvG94vnf9UzMzPzeFxIdEbjUR6kg06HSyr2F0+1tLa+2rilAWYkaYbxpDG9mc75AFAUxTEcCD4pFQSrMOOazpm7glIRVICarADQBTgC+6o0RamyLONMNsvoRPeyLF+zGlqtu3T50pZgMOhdCa3A9WuB4oBY5Csa2dq69Qf33XtfL5JR0K25hWxx1ijHVvNWLHgE2qbYGNkqM7quw1RYOgd+LRhLIkamXDsxmUxIkiRIZo5MJpT/PQ/WCCGiiBDP514B3PGGi2cessKryUTMhBDISANT1c1mnaTTCFkshCTzLn3WPAgEC1D4SYAcWYNEYQhpNrBvcBi/G4pqY4kgVXURhHL2iIrifkNIVHSDH3bVk89wf4P7g9XG2l1jsRhGyHfV0RgmjhGCR4vXF4ZJvGH7A0/e670UaHK5mOXKUniF393uXLwK7y0vLyOv12u8FwwG3+RUAeP9QO4FsREWR7koLkJFiGZpHBegPLnF5XCRMNRNBCHFoRBZlo0fGLTwp/2kvLicTF6aRFUlVeQcOodqa2uNcw8PD7+tYjY2NpJjx44Z2x44cABdvHjxqvjAevjMrmcOABjIEaYE82J6sUWV1Q8sLy13Tl64WClJ0tyWLQ0/uPvO+/oUk7ICgpfb5S1fuM81Nzfjwr2rEIv29vY/GMv2ZDtBIUTQ+O+0xl82kp7dMtCaSqUcsxdnd6cz2ceTqURe0SqPlJWW/sv773t/H6uzmZASMpA+h7gaouM7x8bO9fSePLmbYQzQGqququrlTPz3vE7XcDqczixKi4ySUny9J3v3zs/Pf4rhuF0lxcXE6/eONdTX/3Bn+87XJE2anZmZid0s+IY4f+lLX2pFuv4oxvQ2hmU4ClPnKIb6fnNz8+mN+N7Lq4XpSDCyRdPJA5qqdkqyVIUxXnC4XM8EystPq2pGklJSsajI3X0n+3b/9jcv3YEpbDpw8MD5lpbWE5SGnrcQy3iUiipwjxIEgR/pG+lOpdN/xrFsp91hp8wW87DT7vwagFZRFCVf3KemSlJkemK6hujanUIi0RONRbsYmkk1NDT+rKl5y6CZ4WbDsWhpOpP9kCiJ25PJpF1V1UnexB912Fx9m6D19z+aAIALoFWSpI9aLJZKAK0ej2dU1/WX6uvrL22UdUAOtE51R8OhjzAsmwOtNsswoqhnLBbL6EYoWs898wynBQLWZFbuFEHRSshOw8sGo1MI09+w2C0bDlp1lexZWV7umJub2y5LStTn9/44UB4YVDAOPvzwwwJgwFt13722hRVmrL344otbaKS/PxqN9iwtBrdDp6+munq8uKjoNZ2Qny+srFyAEc+1VqjX3fn4Q9880NAlSTIPnejrElLpx1ZXV/denrrsFwTBzLIs8fq8q9ta287V1dSdsJpNvyiprTgPo6VHjhy5ekj7bXUVcqAVwEN9/bZijlPbEolMZyop7E+l0kWRaCSWSWXOsAz+hYW2nEEWBN5noBbB586dK2IQ07y0tLx7eWX53oQgNIN/rKqqoE7QnE5HvLKyar4kEDhVWVnx4o4dbacxxivz8/PpjRh5e5vh2Nzs3RcBY2pLfX29DadwsSAJ7ZKoPKyocq2YEdPB4LI6cfECo2lauqGxcTlQUnrWwvG/rW2rvXTtB/3dF5rbX6IroBWf79Ap8qmZ2dn9Q0MDgdXVVRtcDShau7u6+7c23zrQCiPwhJBSLONdY2Nj+8fHxx+IRmONyXTyiqK1ugqsA5jvb4LW299GNs+4GQFQbqXTabbaWs3E2TjDsixOzCWQbJaJVbYSm1UmimQnkl0iZrNZBwVZKpVSN+Jh8y1q69r+4ZVZ4Wv3y4sp337F54/6va/8gyWtMv4Xf/Obnrn5+ccTiTiAVhPMLvI43Gm3232qrr7+f/fsu+O0LEkKZBHT8mpB0MzmVLQ0RhyLqGuVjixrKPty4FEkWV0zlMSGylKSUSotU2ab2cNb+LqZ6Zn2iYmJu4LLwfqFpQVa13StuLg46/f5R1uaW3545913nuR0bsFd6U4AfAJYDGAZwIzdbsdmsxlbLBYK4CAAPSpEYVSMUCQSKcDnXB4phBAkaUXIgyjqdahWUEtGIgi5XHk4qnkIWg0h1QPwbgUAthH7pSWEiotz28CyFv6hGYTUcpWgSQT/o6oqmaBzCGVrc3D42iUJoAi98vbrbcO3PHjVFdjtw+v6/PJWxUsmk38QpB08eNBYf/To0Tc51GHj/cO5F/TKK68Y7Wd1dZWCNsTzPOYiMHCQW4IoB2wB4EqSZEDWoqIiHa7jYOggOYqOosPjh8nTMHJxzfLlL3/5rYoDAybGNrBtYaBk7U4AWfPr1+VhFgagkIBslxcu7xJF8cMpIdURi0ScuqZNVFbVfPeuA3f1yaIcZfxMeiNAa6Hs4+PjRh0AgH6jBUBsO8pB2GRjct2B9LXnBEWrpmn2yXOTe7LZ7OPxeLwjGAxCMqxTxUXF/3LvB+7tkyRJhGRYsK+DclQRBh8YO3t2X3//4F6GYTzt7R3B6uqqkzzD/LuZ949wqpwNp8JcUpF9x4/9eu/M7OzjLMfu9Bf5kdfnO9fU1PjM7t27X0tL6RmXyxW9WUAFz+p//Vd/tV3D+BMUxjsZlmNoTJ2lWPrb+/bt25CkrQXQGluJNRFCHsqKYlcqlapAhMx7i4qONtbVnU4JqWwinfArstLR39e/55VXjvVgCvM9+3rONje3nKA1/IKdtl+4nLisCoKAncjJnRg80S2kk+DR2uGwOygzbx62O+xf27n7UF8spkhWayyncU+lahQF3RWNRHpWVlc6MEWnGhrqf97Wun2Q5dj5aCJa9jux2IekrLg9lUraNE2f5HjTUafd2afS6jsiGdY7TdGKELLMz8+3i6L4UbPZXFleXj4PilYArRRFXd6InDvg0UrTdPGliYnuKChaWbbB4/YkrDbrMKKpH200aI2LYpeukk/qBmjVsf4OAK0vvvgia+e4Kl1De1aWVzoWFua2K7Iac3s9P62trxkQdT2YyWSE29lnLtwv5HS6CWH8oKFoDQbbALTW1taeL8mB1ud1mh6/NjniunZUvvKVr1iRiIoGhwf3Lq8EH4tGox2Li4tmSZJoq8Wq+Ip8Mzu37TixdevW13hkPnFnxZ0zPw/+XLvRZFMF0Lply84Ax6k74vFkt5C4AlrjmUzmNMMwz5vNztFEgo791//6SBZucE888YTFZrN5L45fbguHQ++LxmOdkVC4Jp3NeFRVoU1ms1pSHEgXFxVN1NRW/7a2vq7PzlrGfOW+4Hp4Fb1lD2hzg80I5BXbANbqPfUWbMHuUCjUlclkPppKp3ZGIhE+uBRkZuZmwGsu1bBlyyIoxW0Wy7O723afcdTefs+Xd3ulFUDrBD3RriLt028EWnd37R4ARStLs/8xsd7WAfmpTiZiKpVUqf3c2XP7x86NAWhtyIPWeN464NimdcC7vTVulu8dGAEjg05e8UkVlGKgDoNrLag6CwBj7fUX1KLw3jWJgG6JSuqdELuv/MVXrIxN9b/06vG98/Nzj8cTQlc8ETMRgjS3y5V02BwnAyUl//Kxj3xwQE2nZTWb1dIOB3gIXomJ1Wo1+rDlqNwo0gJauKpoBUA5MzODCqDMHrUb+5gqTB5EqXVDw6f2nr8w8aHlYLB1dn6WBauBIn9Rxu/3jzY3tfzowKEDJykTNTc5OfmWXoVv5Aeat+gyzglwDV4PHrwaGr7yytXAMxTKQTuEctDOUAK/+fKm626X2uOd0J7+CK/BGEgvqCkNaD9lvvJMBkrVwgKKVWi/a1Wm+XvFG9b9m7TDGw7RerQjsMLy+Xz2ybHJTiEpfExX9R1IJSxNU+dKSoq/37Zjx6CW0hLmMnPmFoJW4x4NC9ynIfYAVq+CqjmhL0IH0FVK37UK16mpKdyCWlBBTVyom/yDP+y9bvftwgyJ6Uvz3WIm9Vg8kWhfDi4z2WxmxOPzfP0Dd32g38bYRORHKgy2rFCxSgqTO8bGxnpOnRrZzzKMa8fOHfOVFZW9HMc/U+otOpNaTcnzUYGnaNl3vPelPbMLs/+FZZjt/iI/8fp941uatjx7x+7dvWpanRubGbtZRavRzkVR3IkR+iTGuJ2hGUg2NkpT6Fv+QGD4ZhWzN9KwC+AkkchsJYr6sJjNdCUSiXJd1+eLi4qPNjQ0jGbT2VQoGvJIorSjf2Cg+9VXX92PMOb2dHePNm9tPolp/GvWwl7SpjQt5ohhLGD+5OmTnclk8tMMze6yWa0YQKvJZvtfHbvv7k+nZ+WSkhIV2pzH46lCinYgEgrvWVgMdlIYgWDmF207tg8zPLOUiCYqsun0fxaz2R2pVNqq6fqkiTcfdTqdfTKSlz71qY33aM2BVoy9Ls+3D+3dPahbrenZ2Vl5IwRpBaHf6urqrmw2+zGLxVIFoBWSYVEU9ZKqqhsMWi91RyLhj7AM3eDxehMWi2WYUPhHNpttZCMVrSlR6ZIU5TECHq0E7JfQKQrT3+A2UNE6Pj7OhBcXq4iOdq8ElzsXlxZ3qIoW9/i8z9U11A5IhEASpsTtBK2Gx/iDD4KXzlaC9Icikei+xaWlVpZmqOqa6ovFxcUnVKQ+F40mz2WzWemWKFrzUzD8JsQ0jZ45s//S5csfikQiLdFIBBRYqsfrSXu9vrHmpq0/37mjvdfMmif+LP1n4ZvxtincKIuKikoxZsB3dXcikdwP1gGh0Goim8mOciz/nMlqH1EUIfLkk0/C7CsEipPx8XF+6vxUeUaWdi0tLO5eXFrqSSYTdelMBrLJ0haLVS3y+SNbmpoulVVW9Lvsrhfqm6rHUqmUcKNWBzfyZbC5z3s3AgUrDrNudlG0VrG4uLw7HI7851A41DY3O8uvhkJMKpnCvMmUqa6tWfEXFfW6nJ5/P7i7Z5hdZdOPHHlEfu9Gb/1LDvUB1iM22maA1tmZmQODw2AdkFO0er3exd1duwebW5qP0RT9ImNhJtezw1HwlGIUpoxg0n5mbGz/ubNn3x+JRhsMj9ZcMqyZ6pqaYyxDf2/To3X928DmETcj8EYRWDPVngoEAtjtduPl5WVcUlJiPHADKIFpvYUpu83NzVc9iBdUVPA+KOJaWlqM9et5/3in1RyAVtEkFr3We3zv/Oz840Iy2ZkQBBN4qTqcTsFqtb7mdfu+9rn/8mifEo3Kswip18btespUANzN55oNmKXeHXOLiK0bGR7quTx1+fDy8krb3NwcryiK7vP7Mz6vd6Rpa/Mz+/fvPynp0tzq6upbgtY3axvXc53Xu+16QLDrPefm9usWgavA35fR60rUa5WqhcGY/EDMuoG8dSvJWxyoAFovnL7QnognHmUZttVpdxCr2TJuddiP1tTWjGRRNgnQ4RaB1qvAduhYiELNCMF9unDpxv16PP9X8+sFgm3q6+vRyophLYKqq6th4AyXl5ejhYUFZLPZdFAbT01N6XCfWc/7NoBWRVGswYVgRzarfDyZTOxcWV1hxUz2tNPp+NaBuw4Msiwr1tbWGkrJs4NnyzQVdU5MTOw5d+7cfoblHK2tLTPl5ZX9DG963uUvO59Oz6jyisxLFPIN9L/aNb84/1GG5VqLiot0r887XltT+1z7rq4BFpJ98ZJwk/VhxB0htEtX1U9jimpHOmIwhUYYivpGY3Pz0EYoDQv8QBCEZqSiD8qiBIrWUkLIvMfrPlpTXXFKEEUhthKzZzKZ5r6Bvo7ek737wfWjo2PX8NYtW/spWn/NHHfOygFZkySJ4jO86ZXhV9qFdOoTNMbbzLyZcBw3araYv93e3X6qsbFRPnbsmOEz7jKZygnDdIWWw10rK8udGNOZxoaG/9i+re00MjGriUiiWhKlR0QxuzOVTFk0XZvkOP5Zu8fex7Ls0sc+9rHkRtz7C0Cz78SJroRgeLRSPq/n24fuuWdQ1/UNA61Hjhxh/H6/aWFhYacsyx83m83VlZWV82Ad8E4ArZcvXtwdDkcfBdDq9XoTZqttmGDyjgStSMffNLls/Rvh0VrwzvbabBUUQrtXVkKdiwtLuzRNS/iLi56vqqkc0BlmgabpxE3el67rq69wXX6Xqxlh8nA4HNm3uLjYTNE0XVdbe7GoyP+aivSfCEJmjOM4aW1ys/VStBpekiXukmqCyf7Z2ekDk5OXDsRisepUKoV4nktXlFesFpUUD1ZUVv64o7tjiBCy+rnPfQ6yuN5wh6FwoywpKSnXddyVSaf3JOLCPiEpFIdDYSGTyYyyvOmnFottiKaV0J/+6Z+mC5E1HoyeetopE7lyfHJ8+8zMzKFYPL4zkUxUy7LsgvFIp9MlVldXJ4qKi88W+4teKC8v7dNpy+SXv/zfIjdz3ddVu5sbv2cjAAMCsfEYv6quBnSitC7OLd6xvLxyX3g1vGVhaYEVBIFWVQ1ZbbZsRXlFxOPz9Rb7/N+++9Dd/Qk9kdocEFjfplMAnZGVSAci6DNzs3P7rwGtS3t27xlsbm4+RhjyIs/zF9ezw30FtDJMGZJRxxnwaD1z9v5IJGKAVpfLFW/v3DVbU1N3jMLoe06fc/RmkxisbwQ3j7YZgXdVBIwHyEAgAEleWDdCrGq3Q64b2phGHpOwpvKQQIUwDlFXFYUoCsyMTyJFhlewmHJAlnsssiJmJQmbeJ5kaFo3mUwqx3HK+Pi4cuTIEfAXveF+0js14jADShTFouMvH++Zn5t7PJlMdgpCEjxaNbvTIVjN5hMut+ern/xPn+xjAoz0xBNPqOvZ7/rqV7/qpnW9ZmT4TM/M7PQjKyur2+fm50wGaPX50j6Pd3TLlqZn9h88eFJByvxnP/vZ+Hqe/51aL5vXtRmBWxGBAjC8PHa5KRqL3ms2mWpKikpUu9U6zXHmVzxez0XNrKWHh4fl9e63GM+KTz9Nh5qb4f7MMSLDS4p0TSq1DFJVjvAqTxBKo8LDohUhJDEMZhgZ04zdsAfRNI2ibTR4QWNaoXXaSsuEECmTyYh+v18BmHajMzWvjb3hbSsI5snJ6SZZFO8Tkqkt4XCElWTxksNh+dmuXbvG7XY75Dkxcu8tLSV8jKptuXT5ctvU5NQuhmWsDVua5stKy84xHN3rK7XPwbahUIijJMrZ19/XAhZ6DMvWFhUVaR6PZ7q8svJY29bm8yaXKbR3714Ixc3YRxjfkwxiOnSkf4YgvZPohEaIjDCY+7rD6xgEledaBditaH/XHrPAD1KpVAtN8AfFrNSVFJKlmqbNuT2uZyrrqoFTxOcn53lRFCv6BvuahoYGdhGC6e1treNbtjSe0xVqXFCFFbDPhkS55gYz96uhX21Ji+l7MYXrTJwJsQw7ybP8i3e//+4JiDuo8OBa/v+//VufxpgbQ6GVrauh1RYK03JjQ31/a1vzZZkQQUyJ9bIkPypms7uSyaRVUZRJs8X0rNPu7qPM1OI7B7Ri7PO6v7Nn376hdDqdFgQBLBqhv3Jb+yzG83Isxs/MzOyUJOkTVqu1uqKiYmGjQevLL79s03U9Zx0QBusApsHt9QpWs2WYopgfKkQZTafT2SeffNJIZne7loJH6+vWAfpOaJi68bncOEXrFeXo8nKFruPuSDjUubQY7NCIliwpKfpZeVXVoIIQKJVjN2tpcj2xJkeOUOPNzUzY7W7BNP4TULTOz89vpTCm6+pqJ/1FRa+pqv7jRDp99paA1oLSK7wUbiOIPBoOhfbPzM40JBIJjyxLyOl0RLdt2zFZXVVz0uaw/XTbrm1nZVlO32zDKtwoA4GaCorS9giCsFeIJ/YmhVRxOBpJZbOZ0yxn+omNsw+yVj34yCNXZ+k7cuQIhxLINrMyU5lIJLcvrSyB8e49qVSqNpPNIApTmt1uV3w+/3LT1i1ny8qrTvBm6hfve9/7Jm4nSb+exrC57bsnAoURuslz5+oTyeyhpfnFvbPT053xeKJMFEVKVhSsEx1ZLVYxUBKIezze3iJ/0bfe/77395egEuH+L9wvbz4Yrl97uAq0augzc3NzB4ZODRWDopUggrw+L4DW4dbW1mMMZn6BeHRLQKuNsZXJqtZ55szpA2dOn4bsh/XpdBq5XM5Ee2fnbHVt9XGKZb/jdFo2Qev6Vf/mkTYjcFUECjMO7JrdnOEydg5xNrvZZGY5lqMJTWmajjVR0xWiaAohGlZVHTxDGRoyhOce4znWCh1bCjKtwkM7pCTH4C7KkLRK0ymr1ZoYHx/fkAeXW13dAFrT6XTxa8df2zs3N/e4ICQ7kkLCsA5wOB0wte6Ew+346kc/+tE+h8Mhrzdo/ad/+icXp6DqkbOje2dn5x9ZDa3umF9YMIPvqdfrTfk8/pEtWxqf2bf/QC+ncvOf/H8+mdj8Pr3VrWLz+O/WCEB/tra2lo8sRvyZbKbORLMup8ejWXhLjDExczbKFkFRJA1EB2Bwad1ATSFpcu/Ro3ySYezJrO7UVd2NNNWMUC49CE3RRCc6UWSdQMI5+KdAPYDMYorCFMdhBhuDaDSmMEBamuI4CvIhMBQjIArFaAsdBlXf/an7VXQY6etxv4DvBvAsDF4OepOSWCvJWZ+QFlhFUeNmMztRXV29Wl1drQLcBdXz17/+dbMkUZ7o/GpRMLRcRiOaLasMxDxeb8hCs8GW3S0CWB2cPXuW9iAPPzY9VhSKheoZzLvdIkINhwAAIABJREFUbofutDtjzuKi2draspBRlvtv+jnCAK0cxXXqWH+SEL1L13SaIHTKxDL/WtvYOAgDiusN19/qc1TgB1JKaqFo6oOZdKorFo2Vqqo663Q6flhVVT4kERJbXl7WtJRmHR8b91y4dCFAKIKrKqtWK2orQoqiRP7iL/4iAypzY9B1KUCPZEfcST1ZxTC822o1USbaFOdt/OWdO3dG1051/rd/+zdTJpNxRSIRbyYq+DGLSWlx5UplQ6UAA63xcLxFVdSPZrPZdkGI2xRFvWQ288/a3M4+RVEWn3jiCWE92tdbxena9WsVrUIy9Rh8OtaC1t7eXvno0aPA7G47aAVv/AsXLuySZfkTNputBkArWAARQjbMOgBAK5Kkksnp6e5wKGx4tHq9XiFvHfBDl8s1Mj8/v2GgFZJhyar6GCFoh450TBA+RSjqmxuVDMsArYEAHQkEypGOu0KRSOdKMNhJkJ4uLgm8UF1bPahiPJvNZmP333+/gjE2Bi5u9QKg9UWPh7W1NLZgiv0TULQuAGilKKq2rm7S7/fdWtB6+PBhury8nDt3+lynIslPxOPxfQtLC76kkDTrukbcbs989+7u/h1t24+bzMxL9z744OX1INGFG2V5eXkVxvTeZDK1Nx5L3CEIiZJIJJoWxewZnjX/xG4xDchIXvj4xz8OEpIrS8HjdWRkxEUIU3nu9NmehdnZj8QS8R2RaISTRBF8bpHH6001bW1eKS0tOWmzOr/b1bxraDYxmzly5Mjm1Oxb3brfw8cvjNCNDAzUJhOZ/cGl5d1zMzMdCUGoEEXRBNmsAfCZzGapyFskuJyu3pJA4FsPPfhQX1JPCk899ZS4EV/E79YqK4BWYUXoUIn6mdnZ2QNDw6+DVp/PF7zjjjtOtTa3HmMZ9ucao02s9wMDePbyiC/HBHedGTu7f3R09L4roNXtSnR2dszX1NYcwxT+jt1tH7ndndd3a91vlmszAtdGAAZqi/gi68TcRFFoNVita6TIxHFWhmZNDMWAZRIGdST86EjXkIY0ohrpBkDOg35n54pBgsTQNEVzkK0eY1XTCMPSGavTHrOZrUsWEz2DrNYozHRfL4XUO6UmrwGtjwmC0CkkDNCqAmg1Wywn3E7XVz/yiY/03wrQ+nd/93dODnGVZ0+P3jE7N/vhUDi8c2Fx0appqu7z+pMer2ekoaHxmUMHD/USlixs1IPtO6W+Nq9jMwI3E4HC1EuEkBlls05EmTkLZdEpQsk61tMkRSRbo01ebxFL4byhUMiDRa06HouWL6+EA2I2Y19bHugr6wTpOlEJ/G88vcM/FKAkjBmawQzME6UYGtOYgYdDimUoi9mS9fq8YbvdvmCz2Sa8pd4VRVHE+wfuV27GGq9wbYXnVLPZzNNZ2iprsimtp1lCTLIkMYna3+VjKEBWKEMhGSNMTmeTaZumaxTmsUjZKdHj8UiQeBGODXY1zc3NVCwWM7Mq62B5lmcZlhCeyHbdnrKWWrOhUEi5WaUpgbHDI0fw/8swXUQnn8WEdOmEMBjhUwzP/uuuXbv6E4kEzN6A77h1A+xv1VbXglaawX+SSqW7opFYqarIAFr/d11N5YCIEPjTiuABfnbqLKdSqllWZGzxWTKgWrs2Z0v+GQHYvMlms3FOp5PGGCuZTCb9hS984Srhi5HzIRCgzWYzRwgxQdJMhmEUnud1XddpOSNvU2Tl46IodghCwq5q6iWzyfKs3WbvsxDLwuEnDm+C1jWVXBj4npub26HrOni01lRXVwe9Xu+ZdwJovTQ1BdZ/H6YLoNVqGaYx/qFtg0Dr0NAQS9O0NROKdl0NWtEpQqFvWuz2gY2wDjAGxl55hf6PeLxco6jOWDjauRJc7kaIZANlZS9WVFUMKYTMUBQVWY/701vdJ9bch40BLxvPt2CK+mAkEto3NzffRFMUWINd9PuLXiOE/GQ5Ehm7JR6tTzzxBFvKl5pfGnppT0pIfi6ZEnpWwyFbNpNlEEGq3WEf72zv+OmdBw++igl7/i+//JerNzkVwSh74UZZUVFRTWNuXyKR6Ekk4nsSglASiUQyoiieMZusz7kdtj6Lbpm955F7EtcGNX9j5CVJsk+cmuiKJWOQxGvP4uKiO5lKmgFk2ex2pby8PO33+oYqKiq+u+fAnpNMnFl9/K8eT22CrLfbTDe3u94IFDpYv/3tb71aSqqPxGLtQky4MxIJty0uLRWnUimbRnTE8ZzsdrqTkI2yrKz8Ww888EAf5+Li0EG4nR2X6y3fH9v2V0BrROjQNf0zM+DROjRoKFqhLD6/b3nvHT2jLc3NxzDCzyMeXVjP+BfO7+Sd5YqsdJ8+e2b/yMgIgNY6ULS63W6ho7Nzoaa2CkDrv22C1j+2FrZ5vX9MEQBQqKpq8enBU1svT071ZLOZOl3V7RTC8NBEE4IpVZMR0Qy5KiE6IbqmEYwQYRganuGxqqgY0xibzCajS5MRMxrHcUKgtCzo9bjP2W32V2vbtkxls9nskSNHcvKrd8lytXXA/GOCkOhIJBJmQnTVZnckzGbzq06P82uf//zn+yBJ83orWv/5yD87ZE4uHz01fMfC4sKjoUhk19LSklXTNOLz+gSv13OqvqHxRwcPHOy1EuvSx76wMZ5475Lq3izGezwChf6szWZjotEoz4mcMXWfpVndQlsULa6pqZKUut4JTgpK2uj8Sl1GzB5cWFjYfv78+ap4LO40qgRD/kHjH4QxReDJUtM0GAgzfjCiALQiIGaGtNXArojCNI0YlkEujztVV1sfKg2UnHN73Meqt1SfF0Ux/pD0UGYdVa34lVdeofkQzy6gBTqZTGJVLdIQWircF43vj8Jz8dGjRyk0juhYwMyYhRjWfJrW1tamFTxkC00RkoEtLy8z1qyVo4oo2oVciGd53cW5FC7GqTeTrPoKoEAIHz18mLrQ1NSFafqzGOFumqIZTOMRE8//a2ll5YDf75eOHTum3k5hQIEfiILYrCP9T0Qx0xmLxcs0TZtxO53/Xl9TOSjTdIxhmCwogC9evIi5IAdjpAg8Wd1ut/5GbbUww7e1tZWCBHdWqxV8e99ooLTgXUsB8LbZbDiVSpF0Ok1ZrVZGzao7NF3/uChLnalU0qGp2mWLyfwsCGoYC7Nw+PA7B7R6/N7v7t27dxCsAzZK0VoA15cuXWpTFOXDoGitqqqK+Hy+cxsNWilFCVy8NNUdDocfpVimwQfJsN4JoDVJW4VstEtHOUUr8C6wDtho0Ar3ukwmU4ZkrSMUWu0KhVa7EUFSWVnZL6sqq4dUBk0LghC5Fmjeyq9YGMDy+/0sQwgkUPhgOBzeNz8/14gxpddWV18oKik5QXT9eY2izi0sLMjrngzryJEjJpRGrldee6knuLL62VQquTsejwO8JBTGktViHW7b1vrdRz98+IRKUcEvfOEL62LiXLhRVlZW1tCY2y8kEj3xeHxPPCGUhCOhrCiKYzar9TmXx9dLUer0gw8+GHujiihkE395+eVWWZUPr4ZX983OzDbEE3Gvoio0y7LE7XRrHq97YsuWxp83b209QWN6rHF7Y3AjTLxvZWPaPPY7LwJPPfWUWVEUtxgXGxUx07O8sto5Mzu3LR6PBzJihgUhlN1qT9ts9oHa2tp/e/jhh3sZOxOz2+2ZNcb8Vzpi77wS/nFcUaEDZWEtHRhhAK37AbSurKwYoNVfVLTSs3fvmZaWtmMYk+f+O/3fz6+HouFKhxV8pZ9+mrbS1gpEUPfomTMHRkdH7gmHwwZo9Xg8yY7OjkVIhsUw1LcsTsup29lx/eOoxc2r3IzA+kTgyJEjNgttKR4cGdw2NzNzt5jJbiWq7kCIsrBg0ooQrek6hsdfCrzoCQbSCtYAiKLonEeAphqP7izPwXOyLoqiyrJMrKikZA4UlVaz5aWWusqL/NJS9smvf/22enitT5Te/CiFZFjHXz3eMzc/91gyKYByxwzJU+0GaLWccHvct0zR+vd///d2LauVnR07vWdxYfEjkUikfSkYtAFo9Xq8Ca/XM9zQUP+jffsO9vF2funxxzcH1m91m9g8/rs6AlfAUldXF63Na7TO6Aa4SkQTOsDAwhT49RygfvnIESbk95uCQnZLVhTvW1hY7Lxw/nxdIhF3A5ksUFYKMCsNTgAInAOQDpQ1T2LpHIjFv+uC4dweOIdcGYa43a5kXX39cqAkMOr2OH9ZVlN31unko3v37oXky+tlH4ABnvr9fiOvSigUItC3B6uANxP7rEnQ+IaNChKvHW0+iv3jfhxqDlF5wGcc37Zs081tZm091MXAqgG0Xmpq6lIp6nMU/r/svWeUXdd1JnjCjS+HepULFYBCzpEAA0BSTAq2LA9kS7PkFpe7pZa9tMbTXsvzU+TP9p9ZS/7hkTy2pbZWWzZsqe2WlSyLIEUiF0ECrEIoVKEKlevl9+59N50w2vfVAwsgIFIEJHDcvAgv3XDuvmefs8+39/42eYhSClMkFIn6+sYtW05zzl2Iam1xmN7HACbwa666//D2WoUmw4jSzmznJoTRb7quu69eq/Vywa8nYslvbRredKbslav5fN653+D/XbT8Jud7d3e3Wi1Wd3EpP+f7/j7bspJc8AlDN/8hm0qfJAaZ+RBovVWKLTzohz/84Sbf938zHo8PrVmzxm5ra7sshPgpY2ziQeA1QB0AQOuViYmHivni77wNtMZGKKbfjqViD4Q6IIxordOo7Vf3MeE/L4TYBUArwvh1RPFf6tHo2QcV0QpAK6vXu10h9pTyxf1Ly0sHMcZeT2/fjwf7+kdcl035xM/fzoW6QhPTHLXvXP/pZvHJX7BPGMQJv7/44osQ9d8cE2MxxTRNFTG2lVL6W4Vi4dCN6el1EqFgaGDwrfaOjtcEIf/i+/7l2yNt70sxrP/6J/81ziO866XjLz02NXX9P9ZqtT11q06DwGcKobZpmGfWb1j/V5/733/3hBKLFb/4xS/CBHTPW4s0N51OD2JMH6tXrUeqlcpDlWq1K5/Pu67njiYTsX9uS7edQCq69uyzz0IK3p22cIArzZd6Ax4cmLkx88jU9BQU81pXq9V0zngItra1ZQtbt2+9MtDff8KIRL63cevGt+4H1+w9C+LDE/y7lgBQc6TTaT2mKNnApwNLy0v7y+XyR4ulwtbFuYWk47lEN3QnFo2f27Jlyzc/+VufPKkJraC2qfbY2JgYHR2VUMX6Fxll/64FeJ9uDsYbyPStlWp7scBfmJqeeuz0mdPtS0tLUUBN2jvalx999NG3tmzc/IrE6nc2Xh4aO3rsqMDo/Rf8W930VkQrAK0S44cuXLhw+PzrrwPQOtRoNFAmnanvPbBvYbC//2VE0F/G0rGRD4HW+/TwPzzNhxK4TQJf/fJXdT/rxyemLq8rVssHBUfrFYQzBNMYpVTDEKuKYHEeBkvJ0HoDCqwwHzWMpAorjITIa7iF9ICMEFKKxMzrumGOabp5bm06MpPevNm71xTOD9oDBKDVVuyOV1595eEbM9PP25a1z7IsA2HEUolkNRKNvppIpf78y//nl085jnPfOVpbduuFC+cPzS8sfqZYKADQGgeO1kw6U02nU+c2bFj/d88+87GToioWf///+v36B02GH7bnQwn8/0gCN4GkdDqt+L6vtmltSsNpYCwwDxoBsyM2832fLyws8PtFlRJGItm2Om7bazyH7S/mC9vnFhbWu04jQ0JeAPCAhVGqmFIF4FYExAEAOoRjdyvkNRyoJUaEYIUomBD4AaFINFrr6uqeS6fTb6lm5JVMe9e44+g2QrP+/QDoWhyzx48fJ+3t7SES7DiOhCjL1ZQBd7AVQ58efL958+Z38GUCwBrviuNlb5lwndNYOkbmfId4XiDj8Rwbus8Rrde2bdsvhPxDjPFDhBBNVeibkVjyL7cObz3tUa9RLpf9ofIQm0xPhpGi4RR5l2LZqwGVO+23GihB6CtodPRYOMtu2dIEp1dkhUe+PkJn07MbmWC/4XnevoZt93Ihrieikf821Lf+TN7J10dGRn6dmYH47//+7+GZaZ7n7cIcf87xvf1WvZ4MGJuMRCP/kEolTgZBMPP5zz8YzvCbHK3HX91fs+vPQ0ZOuq3tbx50RGsrYv7cuXPrfN9/OpFIrB0cHOTJZHJSVdV/6+rqui+Ulb/seBsCrYR0XRm78lAxvxwCrdm2tlrEjIwoRPnbDwLQ6gv/eSzlzhXn0nmkPFigFZxKSU3r9qXcU8wX9y/nlw8hRPy+nr4fr+nrfV3IYAobRt4wDHfPnj03M73guKNHj4bG9B2y5sP5B4BT2OfYsWPoTuPM6vE2n8+Dc4tYlgWkMQC0alTKLYjiTxYLhQPXr08NCMGdgf6B8+0dna9xKf/VcZzx27lj7wfQCo3PakQbPnHi1SOjb419plarbm04Djj93HgsXo1FYyd7e/r+6rc/+9uQAla7X9XQgSR8bGxMiUQiQ4ijw9V6/ZFqpXqgWq12Lufzvue6Y+lU8n+2ZdtOeNy78olPfKJwNyVZATGShJP+y5cv77oxfeOpcrm8s1Ku9jQadsLzPZxIxN1169ZVOjs7Lmayme/lch1nIoq8fuipp4r3w/P3yyrwh/v/LyOBpoGKuoxGspGcnZrdblWtT5SKpf2Li/P99ZoV95jHDcMY27Vz53cfffTwSDyhL2EpLYsxJizL9xXFAe/P9PR0mJ6zYpzcYpvdizRbhs199ET/wuZAeFhrh1VIxbvdwvslZw+vdfToUfLoo48qc9Nz+zgTX5yeCoHWtoXFhQgM6x2dnYUjR45c2rJl6yuaqhzb7e4ePfKVI/x+yeQm0BrN9iE/OAjFsF4fGflIC2hNZ9LWgf37FwYHBl9BCvp/n0s8d+5+Xv/dhPvh7/9LS+D92BLvVx8/EIIOObTHyvr1yvX2htPYiJHoURUtiRGOEEJUGpICUAyrJimb4VGwpgegVQgBYa0IKlgL+MxCW1EghXCCSU1V6LwkaCZiqpMNhP5dcrRCRDBlrOPfXnr1kZkb05+3bXuvbdsGIYQnk4lqNBJ9NZvN/Pnz//k/nYaq2vebw68FtF68+MbB+YXFzxYAaJ2fWwFas9VMOnNuw/rhbz/z7EdPfQi0fiBU7sNG/Pok0BrP79sY3QJC8vm8mTEyCazipAhECopLIQU5ClXqyEcVNa1asVjMf/zxx8FOvefrt1KKNaZlJQqGKpXqQLFUWsODIEEALZUwKIdgK6ZUxfAdDMV8JaoJPoVRrwgA2HAnrEBxLELCfXRDt7Nt2XwimpiiGh0VanZhaCjurdQhuWfO0VakHjj51ZqqVmhFkTVJa7IG6euNM2duLR7Wul9gZYjxmM4EI7lULuA2Z07aYblcTkAafDfqVvNePqqYSgxznCAGUXQtFsSiegNzXENRZMOa4V7XtjcjWrdt288F+gNC8EFKqaGp6mg2nf2btZvWn/U8z/KKnr9oLSLI6jBN0wH+0xWgOuz1K1Mo+vrXv66whQWdZzIklUpx2Fa4UkNwFoDK2dlZzXXdiKZpMU1oColEGG54HooiS1EUD9L+w5OOIYrWoQ2YyI/7XrDXdhq9jLHrUSP6zTVda85OFaasz3/+8979suHfi/q2OHZ1ou9igv2eB0CrZa8CWttOBoE68/nPf/KBFGf82he+pnrdnnn6rRP7qlb1efA8pLPZv3n4sQdLHQBqCutk13XX+L7/SDKZXDswMGAkk8kZSulPHzTQeumtSwdLxTxwtK77YAGtxX2+YM9LgXaCg4k0i2H9lZ54cBGtAJhqmtatcL4rXygdyBfyDxNM/N6enn8dHBgaaQj/BkII8Dw3n8+LZDKpBoVA4zGuQUYSjIvt7e3+8vKyOPLykVDXjx8+TtAUUpwOR6MuDbm6XOo6qqr6pmlyyBJY0U/NcZyIECJOGEmYEUVty2ZZJBKRqqbBmL+OC/Hs0vLS7snJyW7f9+tr+tac6ehqfw1j5aVEIjF5ew2q97M4Wj1WhB1bUZQewuS+s+fOHR4ZGXmuUq4MM84g1NaG6nztbbkT6Uz6m09+9Omz9zMCFAYkKMLV3t6+FiH0uFWzHq7WavuqlVpHAYBWz7ucTqX+JZVKncA+Hn3mU88AN+xdNyhuARHC89PzA9WqtbdULB4slgoA3g4UinnKORepVDLI5XJLw8PDl3p6u09GzNgPhzYMXRoaGnIef/zxf1ccau9lUvig7vNuHs8Partvb1frPj796U+TLVu2qP3JfsOjXr9Ecn/Dbuy3LGtfPr+05vrUdU0iubhly+bTGzduupxKxpeoqlYty/Id368KV8wLV5RIgljr16/3W6lHo6OjGKJd7yVVq+UBWml7E1C4iyf6fsg9BFlf+Hk60ugxfHTLUfkievE9nXaVJ/s97d/aCdIHVt6TRCKh5hfy+7kQ/3l6aurR06dOZeYXFkwhBeru7i499ZGnrm3fuv0VVVO/3dbVdvF+pqqs4mhdwwk6eOF8CLQ+mc/nh0LqgGzGeujAQ0sDAwOvUKz9xcCm3nP3MzLklxLaA9r5lwX8/72MEw9I3K3LtlJCf6lmvF99vONFVjT0fkWPv5cbaQEHZ86cgerB8QghJuFUw8RQgNgPQFRKedgyyqHI8tubj3ykIQ0hFSEuOAbjECpfwyvBJKCG6WATQ+aPBZRw9zI+v5d7udu8c/MB3+fxHGT3p3/6pzHuOF0//enLj1y/PvV7lmXtdRxHxwTzRCJRi0Wjr+Xa2v78C1/+g1OtIi73I0KsdU8toPWt0QuH5ucXPlssFvbMzs6G1AFt2bZqNpMZGV678dtHnjxyipp04UPqgPfTkz485oMkgbvNj7fPgy2b536NOy0b8cUXX1T6+/szpmoOIIbW+r6/nhBi6KYOaaDTUsrLQhHz1WrVnp6evl/jXjg/9ff3a7Iu41W7Gq0WliOOFCos+IDeRXCKVShhhFQUfgmLcN4cu5sfNURWxnLYh1Byc+2sRTSWTqW9ZCxpIzNdRagMqeZsxQa+Z6BYviDJDzI/UNVO1ZBcRj3hRRFFkcAPfIc6i+Pj4/VW5hLIGYBIiLzidSNOiduGNY1GsFqPKTGYS+yqUQ0WFxdxLBZLoAD1YYkHJJJDiqIYiViipOnmPCZikhhkMR6P1w8ePOjdS02VFtAKHK2CkD9QCD2kaVrEMMzxnq7uY/3rBs/7tl9dXlrm1VpV5w3HC3S87HlevVQqAdgeAiUQiQbUCadPn45KKbMmIarUNM9gRsOhTh24QWEtA4WoTGSmBBE9lNB1RCNRXdPrClWWOFavJxJaYXLSCBAaE5vRZqJsFOsxph9tuN7eWq3WxzmfNFXtmx39PWehiNWnP/3pX2vR6xbQSgTZJaX8nBd4Bxq2A9QBk6YR+cd0MnnSFOaNTz5goPXEWyf21a368xA1nf1gAK3h0vOP/uiPOimlO9Pp9Nr+/v62SCSyLKX86cDAwAONaAWgtVDM/44KxbAy2WokYo4olPztgyyGhRCKWMXKftECWrmQUorzmCp/SaP6WRgGf924Vmuu+M53vtOtSbkrXywfKBYKj1CMg76+/h/19/efF5LcsAKrZNu2b1mWYhhGQpFKknksBcXndF2fj5BI1VIsn16nYWAZTVHFV3yTmjQpmOiglEpVU5ciSqRSx3VP0zQAW7Ft20kqaC8TbAAjuc6IGJFcLldJxFP1eDxiBUJ0uq778NLS0obx8fE213VL3d3dJ3K53GsY45+Zpjl9u3PqnoBWSGkG8Me3rHWc4ycvXbr82OuvjxwolUo9cGPZbLa6a9fOG/1rBl6NGLH/vmfDnjdy+Zz7+AtvA5It0ATQZkiLSFSrFPX1IUjfajQaAhBpSI+4fcKHhzE2NqZGAGaWcr2U8nHbdg5WK5VdtWotVygUfd/3r2ZSqR8B0Kpj/c35yvxScwoNQ4t/nkhwDCovtlKqQ48ZIOnnz5/PcJcMzs3PHCgW8x/L5wvbZ2dn05ZVN8CvmU6lnHXr1pU6uzpHctnsP/QMrjljOubCl79yK/dsyKN+k+enecVfEQAV8k6s5pM4OnZUoq80vcF3uObN/b/yla80JXGsmVrxbrw/YVDObfe0cg14uZtRcfN6q43OcKENjEe3pVa3uIWgbdCulVDwVjshslC++OLb4FrrHiC1BsjHk8tJomwCijwU9iPf92Xo2TgSejbe2cYXEQ65ilb4j1ptBDCyJcfQod0imweg7+cPF+TdamPrmNX96Q7XuqMcWse2gIeWkbvCDULz+bxmctP0uBf1iR+LGbFuQ49s9H1/h+839i4sLq65NDZqup5r9XR3T2XbsguqppWEEBakXLIgKGNJZhChy5TSqqZqthbV3LgatzWp1c1O04FI15ZBs/oZwftWu1bLYEUYYf8GPpXe3l5oJ3AeSZD57Ows8DuF8n7HcU2u0XfILtTMlWd7Owizev+h8hBJ9iXJrDWresjT8uW8vlhbNKQrFdZg4YPirCE5Y5IxLplCJQtY+NyhbQi5t9/iyufQyYXC/5tvkesixBSGoSJo0jCUaCxm1C1vl+M5n52ant5z9vTp+Nz8vAaewL6+vupzzzx7Y/v27a9FdOPbXYN9b4TVZ5/7efXZphze0fdWpykcQUfQSHwEQ0pY2PeOHr2F3+sm0JpsX4N48PCF1y88dvbsGQBaBxtOA2UzWfuhAweaQCuhf/FbG37r7OpiBq3xqCXLlhBAl96d6wvhzZubY8Qtz+gO+hv2jbs8Yzg21Itbj7tl/AI9BD0O2zeCUH19Ux4t3Vr18IC3LNTb9nw70WIaRsMIoXGEqu1VAXKEPti6v1X3G6aP3Ok6N8eI29q3ck931PnV8rhTX1+5LkbHED6eOx7e15H8EYmOonAcu1Nff0f7EEKt+7ldfi1ZhykxuaMY+pA5aeJRNArVMMMUw9t18fZ0xGq1SgcGBjDJEyxyQnqeJ2D+HR0d5XcCt1rHf/3rX6eVSsXVmNcmAAAgAElEQVRgVRYLtEDXkU4YY9jzPKRQpdnfYZnW1KZ36B1809pP4U3dvdvG4HygkHBMLBa+VyiVQcCk02gIBZGAE8c1/W5v1B4Njh07FhpYv86t9Szgmi1up190/dzYGM6vpHVC/4Z9V/eHX5G9cMcmre5HoBsQ9bR+/XqJXkYov/mO+heeZ6XP3zznneyD1Rds2Slzc3NxDaGuH/3wx49cGZ/4vXqtttuyLB04x5PJZD0Wi53o6e762pd+/8unozjqAkBw9OjRW6LcWnYLnP8dc0eTleGuNslXX/hq3Nf8bqAOmJmd/Uy+kN89NzsXAq3t7e21XLZtZP3wpr9/8rEnTxmKMT+2MAaAxs1x/BZw6sUmAQQ4/e42X/4K++EtevNu8v8VtuO+nnqVg/OezvtuDp3b+2/rYu9VjquOf9+gWrgOWrEp323saI0T71Uot9uVreNWf3+7HQv635pz7wPY2qIMAIdUEjE0wIXcJRnfwgK2XghhYozzlNAJqtHzhmFcQiqabm9vr9xPx0or4g3uHwIMWuuKsbExfBgdRle7rt51/kmn03f9bag8JEfQCFq/sF7CONmyce7H2B1Gs37juF7Ta8lyqdxWq9d6BBJpwUSEIFmUCrlAo3Shs7MzDPKBwlbWgpWQWHYxzrq4RN26otFce3Y5FUstIhXNRZRIo6E29BsTN3qq1eoOxtgmjPE6SgCfNYqRiDEViycuptPpq1pUuxGLxSr3GNUKsiYbN27cTzH9kkLJw5qux+Px+Oxg/9CPs5n0OBSPmZtdIOVK0WCMlWPRxFh/R3oe1WpOORplIP/JyUmzUqmknXq9w7HdNVRR9I50rhKLR5ekUKZtZNfANKhUKm2O5QwTJNcLiTdTShOGbtR1Q79hmMbFqBGdCHCwlMlkLM/zSHsqNUxV/VnXc/ZYVqOPseC6qejf6B5ac3ZmZsb54he/+GvlRodMXahuvrCwsFsK+TnmswOO4yaFkJORqPGPydgHB2it1urPY4JIWzb7N0eePHIuCAL7Jz/5iXfs2LE7r7Xf66B1D/v94R/+YVbX9eFsNjvQ19fXE4lEoDbPzwYGBqZujzS8h8u850Nb1AEtoFWhynA2m6lGo9EPBNDqVOr7uO8/L6TcyRlHQorzVMF/SaPRBwK0tsbpPZs3dwUC76pUygfKxcKjEIDQuwK0+kzMlgtly7IL6mK+kvEcrw8R1E4JTamaWmtvb7/Q09kzG9hBI2b4Qd1S8fSNKynLdfuEkL2YkG7D1FlPT/dkLtc2LxAtug2XNbxy5PqN+e78cn4TE/4GjPGwYUai6Uy60tnRWe7t660kEvGo63mbFhcXe65evRprNBqLuY7cq22ZthOMsRMIoRu3z1v3BLRCBKjrutFKobKD+f6nbszcePiti28NlkqlNPTCLkilfeLI5a1btv1MI/Q7W9t3vZWP5oMW11gLZEUfR3SsPqaTCNGjSawTSkmgKMx13cD3fTcIAn+1grQWeWNjY5FUKpXmnG+CtatlNfbXK7XNUMQK+F5YEFxLJpI/TSaTJ7CKz1cqlcVsNisR6kPF4hJ2HF8iNMuBxxJAJjA8Vow74EeJVwqVzZ4bPDu/MH9w4tq1zaVyKee6DlIVhWezWT/Xlru6YeOGf92wfvg1oeCR9evXz7c4H0ItfPFFfGyFSLe1EGiBb++Ve6alze9GeH748GHS4pOAY9rz7WJzbrNAR0Jv4C2LA7hH2B/ADNM0saZpeHZ2NuwL8Xg8rEx5FwPnFo6L48ePh8YYHHc3gLa1eGtdb3JyMrzOTQAAwrq/cmv7QNFGRkbo8vIypIZACPnNfgqgKaS+VKvVFaI7hFr30Gg0FFESqhExqKIqpI7qSHd1Xid1pigKpKMwAFxXQCy5GqSp9lZpNBol9Xo95DSybVus19bzRr4hlseWxcvo5bB/NJ8rwmgzwiNDIyQEdU0FL+gLAC4AICRyY7mb+7ee26oFOICRuGW4gRzglCMjIwgWtS+//DKC3xcWFgAMgkIBWlALUhXb7uEi6BYs6PaCoF8wvtZnQX/geb3lcjF5Y+YGdRoNZkZMW9VUFwnhcymCIGBcUVQ7mUgUo9F4WTeMqmmYpWgkmtc1/Yau65dSZmrBVV1nD0IB2rPnlgmk1a47Al0Q6Xn4MDmp66rneWA5KYQkcRAwEYsJoCkIICR/taOkpbvwfJPJJFFmm7IrFosYdLNSqYj29nax0gdvPiPoq9AfOOc0LdI0SATUcZwYcUk2X8y3LxeXO4JGEEeIE84E4kJyEQTC54EQnAse5oLBV0xKGUgEtWgwlk1fF0Lh6p0QTBEFVkWMwqIIcAh8j7GqEGqYhhGLxuOu5w9X69VHp6anB8+ePassLMyHfWawf9D+2Ec/urR92/YziXTy2Nr1a0eq1Wq1vb29cSfAKpTFMUR+EPuB0kN7FD2qk4pSwWyJySARgHHHVhu4zT50nGYyV/upkA+fPz/y2OmTp58AoBWArbZs1t6/b//yQP+aV1RN//rmPZvPtSJqw2vB89q8GY8MDRGQ5TAaRn6/L4Hv624634zaA56vMZrLLROEBlBvL5Ogf/Xv1eURdKv+ghxakX5DK9cBfpve3t5Qzslkkt9M51hxBLWAF9jf930l6SWpE3corVPsOZ4wqclLWonD2ASgIZznyJEjMOaQSCRCGlMNhStc9ZlPIdLE1E1h12ymCpXN8Tk2MzMjQLegD68sIIlpmgr0I0VtOmQcyxF6r87BQQD627qv5jDejGhuOT52xXbhvJUnqBeh2dlZyNy42WfvBAaDA6jX6aVGyiA1rxYW/0joCe5WXAGA8J49e8QKX1DY32/KIZmkhuPQGqUwtgizanK4H9CpMB1mRX7gHGwdkxEZxQkcShWKq6iKVFXlq49rcbrBGAu0OzC+EIvoOIn1hJpQ/MCnQggRM2OeU3c8ERfO2bNnWyl8oexbOgyLgaWlJTOfz+fsmjeIBW+jhOpSSBoEgWCSyVCxOAJ1C98I1vTShbWiKEKCcyQIkRRSOKG6CCjcyhYeQ1eODKtAA8epAHWURNUEkUIyIWUQBNz3HMYQr1KqLmKiF6KNaOWFb7xwN4/KLWPcr+BD0yu34vy80/lvB2HfxUH3K2jirads6Sws1Ds7O0nSdUm1bmA37krDMIQ9Zssomha5w4fB8X3zYOD+g767egMAA8CLuzW6Nf+Vy+UEAK0/+fFLD1+6cvn3SuXy7lKpqEIxrHQ6bSUTqVNrh9b9xX/5P/7L6RqruZDiBVEHMF719/fL6enp0H4ZGBhAU1NTIW8hzB2hYwHsEgCuV+bs2+ynZoRbsj/Bidt74tzpg5MTk7+zXFjePT8/HxVCyM5cZ729vf381i3bj33k8Y+cFqaYzeVytVX6A7cH94jRcYRRHOGxyTHsDDW5E+/iGPqVPMfbAcnbQbNfyUVvOynwPf7C6xz+5VsBQP+e2+yRlv14t7O17Kmbv48gtGf9HnkcHQ+/WpUeGH6+3Wm/+rzvRY6rj383QPcXSuBFhI+j4wTAPgB/VqqVY7NsNuentBOOm7Zth/2rda7Ozs5bwN1yuXwr2At2ZXe3fFtj39mKlj5ClOO6devCHa5du4bg3KvXRmGHfx+R7S0HcS6Sa/MUPlwrV/bYtnW40XA3NOr1tOd4ShAEnqqrC7093RczHW2nVaS+tPvg7sl7BPjuJPKb/bQ1PkNRqJbs96A9aDLdXKP8om21nFu2xeq5//3I6fbrtebZ7373u2lhicGlfGFzuVTY4zhOl+/6QkhxJW4Y/3No14ZLEFDR5/WReTYfzS/nBx3uPOQ6jc31ut2rG4Zc098/3d7RdslQjXOxZKziM7/t4sWLmycmJp6o1aqbnYaTRRhphmH6qVRqbt26def7+vvOYAWfUFV1+h4zs0KgdcuWLfuQRF9SqfKIpmupdDJdGR4efkNVlPLlS1eSs3OzZqlQIEEQTOVybT8Z7l970ddRHjy0y8vLqlNxulzP3lYulrYsL+c3qYqi9vStmW3LZt7CVHkV63gJeSg5Nze3oVItPV63rB31er0PExyLRWMsnkzMtbe3v5HNZs8KLE4mk8lZkHlbIrGOY/wMZ2y343lrBJfXNUX763XZ5DmUyz2IiL63gVYmPxcwvt91nNRqoFXacuazX/ps5X70s3fr67f/3qIOOPHGiX0Vq/o8opi0t7V9YIDWP/mTP4lDxfqurq6eNWvW9GiaZgshRmq12tyDyPD7RUArRvTbVKfny+Vy49cN6EMxLMaY6VSs/ZjzEGgF2weAVkLRXz1ooHXXhl2dDHkrQGvpUUow6+3u+1H/0OB5xr25+YUFVCnVepaL+fWlQnlXwFkPxtgwDX167bp1P961a89Yo96oMJ/5juso165cXlsql59wHXeL53ltsXjU3rp126XBocErmKLxet0JKrVi35XxaxvGr47vLFeKQ47rZlRN1XO5nD+0dm1j39491a6eHshAS0FtlktXLqu1en2mPdf2SiqdOqFR7dSnPvWpmdsDq951QvlFSgjV0FVVzc5PzRyoWdZn88vL+ycnJrOVSsWE4/p6e4vPfey5K7t37oaIgO9HIvG3El2J6pEjR0LOk5deeklpR+1GHdVTTsA6sWRpRVVMSSSlEgUCY1sxzCJCAUTnFQ8dOuTAeb///e/r7e3twKXVLgTuU1Vlk6ap+zzP22zVrH7LsuJQwVBKMZFJtb2USadOCSreNIRRwgqOeoE0Gw3LaDQcJLhwXeE36nXHIsRpABcYrAhhocAs1sekfGh6evKR8fFrTxQK+aFiqQBGAYmYEdSWzSxu3LT5/MDAmp+Zpv79jdu2XQEi9yf6+sis55lCUaJ1x0lqRNdVVUWcECG4CCSXNlNYyfO8RguYhahA0zEjBafQhjmOYoIVQQWBaB9YeFBCHaEKC2Nce/rpp90XX3xRAniZyWT0UqkUl57MIo5iQgoowoEViZiiGY2ISip+hNQhBeLIkSP+ykJe15ketz07EbiNRMAR8KKRQAaSMOJLKi1GWFnXdSj+4IKxA3I/fvy4rmlaArkoXqlV4lzwMNkG5EUpDYgk9XpQLxw9etRu8sY3F/MLVxbiLnLbJZZxRSoU0iUJJ4Ig0jAjZhE5qG70GO6e7+3hAGCejp2OBlrQJnyR5IEXwQSH1xGECABMDdWwIzRSIiqxURL5OZRDRauo+8hPKEJp97mfsH1P9X0fUwE3JR2VqHVFV6qa0MoLzoLTPtMuICqyiIq60EUcCZQJhBPnHKsYQyon5kggVyWqpUq1FtWilZJW8uJX4xh1IxXFUMT27bhdt1OYYIMQAIMx54z7geD1CKJ5JafYsDBbkRHZ1ddnykgkxVwZdZFQFaEQpAWIYD1AGnIopa6u667v+0Q6MlYoFRLFcjFTq9idjtdYE3h+rx/43YwFXZyLTsZZhgV+1LItrVQqIs9zgfMP2PvDRX44aAopNU33E/FEwzRNmyqqrSlaRdf1vKZrU9Fo9GIynpxJJ2O1ZCLpJOJxppgRKYQgQooQQIQ+rSmaQxG1bWnXJicnvRVyfboll9PqDkrZXHRTjSZ1XQf9EA270XB9t6IiNd9hdtTqsbq/0o/IyE9GYra024nkCd8JdKk00RSFKoxoxNMUrY4DXOIR3gDwOh6PA9iu+9VqvFx3s1jwGCaqWq9WkqVKtXNxcbFz7sZMt92w4+ANFlwizgLOOROMcRCBAGJEiFRiQQCpERLotigsGlaeDrzgEO+H+jVAn0iaHgohkCQSK1Shumnq8Vg0xoXsbDjO2sXlxfSVK1dQsVhEBBNwHngfffbZ2vat2y7n2jv+LZPJjDasRsHnftGgRilKo3VlRnH2fnEvNAKfPHbS0BIs5WMl6TI3yX1ugs5TQgPmMVtBSkVyWYR+BLKDBXVX18epXz+5liP0xMULbz526uSpQ/nlfJ/v+5BB0Ni3Z2++r6/vZ4qqfH399vVngbsKwEU9r6ssVonpWjztNfwYD5rjhCBcICFdqpi1KBb1egxZL7/8sg+LRsgY4CUerdfqCSFEiklsSulTGMaYHzAmcSOhJyqaoVlm2XSOjR0D/l/0ve99z+iIdSS8hpdwmJNQEIIoNQz663t+gDiqxSKx5YXGgg1OE3AQDQ0NKfW6SEjL6giETKoEq4JjzDjnGiUNwzSqRtSo+YpvdXR0+MVikcRRPFKv19uQREnf82MBC8LrYAVzFakeJrjuSlQMKKqlILcsVheZTIZ6JQ/mjhwLcEIEXlMOGB40cn3mWx7zaoqvVNrtdud7C9+TmzdvJsABRIsUGIDSGOGYoio6oQSwPskR91rjhOd41TwKq9TKsWNjSrm7rHtlL4ED3IYoirXGzMAPAkxxnaq0EMlG6rVazQeQCABwk5txhFEnJTRJqdRBDz2Pc4kl6GA9okSqcTNe2Yw2h0DiBf+C7mle3Jd+slaupYlCTJ3qFFJjJJEBxbQBYx8RTl33M/Xt2e3+teQ1UiqVYgYx2rjPM67vJpFAUPGdYoqZqqgWVnCJ6GQRouBLpZIHKUTQb//sz/5Mi8fjpltxU5ZjdSwXlgeWlwqbPdfrFFzoQjDKWZiDFDKSwgZ1Q2BCkCvEdzTsDwh8HyFcRVUVaoz83N0JmgoODo6A3BRcH0CZB5SmcD4AZptdCQuJpAD1BkX3AtfHlObTqcx4OpWckL4y/ef//c8r94Pj75ddiLT2vxkhOtqsWnozkabpmLxpe8FYej+joH7Z9r7wwgtKNBrV/TLMm3aOYhk3DVMBhlnJKcwFUFhVMMSE53nc9bgkXEgIoSKcS05I+JRbxoCgArfSa8FOEgI+IxQEAQpYgCih2IyYRFGVmEJw7vLYlR2Xr1z+WKFQWF8sFSn0krZsm51NZ89s3bb9r7/wn75wjiDiIo4ChSrcbDcFgYI0jkKoSkk02iwjVq9Jaeg+jxoG50EguOeJjkSCo8aAQJsRODNacm5m8NRqSQ/jvhOvnTp49er4p5fyyzvn5+eicLsduQ6rs7Pjzd27933nmaeeOUOiZFZKWR0aGgojx4y8QWrJGo1EIorqqtT1XRqLxsCeFGXGheP43DRdAIVFNpsVaAoh1tvMqniv2/j4+C/c1VxqgnBooLmbrus3+1TLOQ0OzE7U2dxh5eW9Xv9u+5VKpXesG9pROyrXyrd835Ztu+UU4ER8+4ssymYRqlar4Xf1eh2nUArBX9gsy8JJlEQWbb7CX/gukUgA2HjLdaI8Gsq1hmrg9AInYHiOGI/JeCwOzlvE41wmWVLyFJeFsFJDAaXTach0QplM5tbnsrjSyk6E7nSvN/dfRCjIBmHGFJpFyMt13eX5TiF4/k6HI/utftkC448cORLu/4M/+4ESRANtsbYYqzteOmB+lAumEi6oEASDNwyUCxxSod4xBvbJzVf4uclZxhAYP6GLNrSXhUQsQAR0mHAZhDu9HZwHekioDlyjONRRjIhiKEhFWLAgYB4Xlh7XlzOZTB0iJt9vdGkrFXpiYnaQB95jdr3+SN2yHpJSrjFUTWEBI/CMMMHFXHtuPJFM/ExV0N9Rw7gIN3W/imLdqT/fzOx48TjJozyJ7Y/hm3rVOmBFv1ofwakDYDcA0QC4LiwswHMMAzHuJ/AFcgNH6MLUQm/DaewtFSv7isX8AeYHHVhil1I6EovGv/HsE8+OLAVLPmSW8CrvnF+e31EulZ5uOM4Oz/XaE4kE37J1y43Bgf4LyUz6VSlkdX5+tv/axLXt16emHrFsa0BwAdR48CzUSCxaHF43fKm7q/tnVKX/ZMbN0XQ6fS/FGEOgdceWLfuERF+iivKopmmZVCLl93T3zFqWxd688GZ2YX7etCwbcLvLQ0ND/2PHtq2nkFBvzFXmYE0Uu3F1ckOpVHocMh8q5eo6wzTJhg3rp7u7u08bhvHPmk6WKlV7cGZ+dk9+afkpz/c3CSETCCODYKJoulZKplKXI7HIK4qq/EM2m73U398P9sRaJMTTLAh2+4z3SSmuq4R8oz8WO6dNTnqPv/DCr5USsBXRurS0tEsE4nN+wA58oIDWr30NAmvMV4+/ur9JHUBIR0fubw4cOnCOEGI96IhWwKWCIEivWbOmHcBW4BnGGF8CysdfgePmXafTm0DrpUsHC/n876jK29QBHwSg1a819knGn+eC7wTKTynE+RZH64OgDgCBwrj87W9/u8vAyo5SuXSgXCgeJhiznu7eH60ZHHhD+Gzx4thoPF8s7l5cXtq9vLy0M/BZl6apQO93ecf2Hd994sjhETdwioW5mrRcK/XWxTd3zEzPfNxx3W2cs3iuvb3+yMOHrm7atOmyoqqXZhfm5MTkxPpr165tnJic3NhoNDoULVznUcADenp6gv0HDtiDQ4M8FotBJh8eHRuTlWrlejabeSmdSb9GJDl75cqVuduzQO4JaP3yl7+cME2z5/LFy48sLy99tlwu784vL5uNRgOiElB/f3/92Wefmd+xbcdFwzRfjprG6xqNjj939LkiyPLChQuRRqOR8+v+eo8FByTnUMErgjEGpvFA0ZSCaZrXNTNySdfpm9u2bQtT/0+cOJGBkN4gCDY5jrddCLkeYzngeX6HXbPiDaehAKE2pKJ0dXQe72jvOEMMfZRwwpEUawPm99Ttes5zfcoYr7oeW7It+3rDt+cMAy+vX7/eBs/3xOsTCY94fZPXJw8uLy1/eim/tGtqeipqW5amKApKp9LW0NDgUkdHx2vZVPq/Pfb0E69zzv2+dNpEWOt0mD8YBP4minBOUTRMCPUZUJJLOaVj/YyaVWeO5I8EkE4KgGl+Lt/vu/5DQoghDmASxaqiKIISWhdILBJCJqmkY6nOFJiCQb1e14lPciK8p2APRrgfSRQD+SmEeISQRVVRxhRNH9eoNjVXnQst0P62/rTE/lrPCYathr1RCpnjUqrNZbBsIIFmqErPY4wn1Ji6ND8/D4AwOn36dBvhZAOkZdSs2lrOeJpiCqCVjzCqU0zHNam9Si/SGxARNnZ0TPGX/Ui+ll/nBd5jhJAhmPQACgQeDYLJrKoqI5ppjtvMzgOBcbaepQveQi8iaF/Agw08CDq54HFoN6Y00BXdVhV1RlO1N1VdnUIYlQzNEFjipOu5axFG+1zmD1iWFWW+T7mQgUJIyTCNGaKo14iQb0lfLjqm45uOqUlTZrjHBwUSO7gI+qXgcYEQlVwGGNOSoio3CCITWMGXTNcsFLUi7k33xhln3bVKbW2tVgNSoJxqaJBGHwQes7gQE1RHJ6Uqp7u6uoKVqFCan8l3aQrZGgSsz2MsgbDQMKWSUlxXVG1eVdRFI2YsE4eotmcPzM/Pr52fn1+fLxT6lvP5tlKpnKxUyjHHbZg84AaXXBOCK5wHxPe9sMBKK42tWTFVQiyzJIQKXdM4IZRJRLhCqW8YhpdKpSr9a/oXent6lrNt2VI2k67GY0lLVVXAGDUhBKydqcSygRFelkROE04uzxZn8729vXxDMql6WjresGvDPmOPwvNVFM3kgot6rW5zFkwa0cipZDx5zfCMCoCtQDFQWiz1M58dCnxvvev5aSmlQRUqCVEc09BLVKHXKaLnfcWf03Ud+rFmEjNdLpeHrHptt+SoFyLnypVyYn5hPjtxbSI1NjoaXy7kdVgwQGEZwHmEgO7cTAAEzAAqKgLYCnyqK8W+QUyt6rJhNntYShaQ6pWRka/QZEBNWkVVqa5ripTIcD03ajdszapbyA/8EGhdOzQknvrIU8G2bdtKPd09U7FYbN5pNJa5H0wZpjFKkTZpE3vuueeeAwcGPvv94+1S0TZ7zF/v+t4gFzKrqJQgIR2fs7xk8hqSaKRBGjO5n3vWX375iMhkfqDW629tEUHwyatXxh89c+rUlqXFpRyAGNls1tm1Y0epr6f31YgZ+9qTDz15BtJth8whpaEWklQqA0LQ3VLw/sBnMQDVCMIBAFSqolxTqDphUjwZTOllSNfXPT1hEmWNx4J1TPBNjLFOgaQqOJMIS0cgtKAq+qiK1OuSyHmz07Qgwqw8V25TCNoQuBz6xRBCIgNBiIIjxoSwf847NYEwejWuxq9D5G47aldshGK2W1rnef7DkoshLKUJVAeCs4ASJR9LxK4m4rFrPqfXkelUc1qOVK1qb+AHewM/GPb8oJ0FQTwcWghmmqbaRFFniMRvcoEmOKdLWsb3iEMigokBjPA+HvAhn/lJIYRGMMwNqMIku8EYA7mP1lBtMbYYC8xOExwrKenI/oAH2yml/UQhaYIJ8CJzRFAZI3yDKnRcx/pogReWATRly8wMRNDmS3+d5HKvEGINYDQQX80C5mCEpxRNORNNRCfUuFoRQgRCCEXUxSBn/DGM8LBAIi65VAIWBEKKsmEYcJ1rilBG16TxMvO6ZJEW01SKwZptrStXaxswwjmI2AU9JgS5hJA8JeQ6xfi6QZXrupqq6lGd1nm9MwiC7YEXrLUbdnfAgiRcC1PsGrpRUBX1uqrgNxUqplxCygcPHnTBIZifyCcqbqXLddyhhtPYMj1zY9PlK1c3FAr5XMNuEOYHYcY2UMIAwEohhbuZxo1ClwfoFIbhUiImAFAlSNO0cJ/QQcQYCsLiUBIplIROD0wwkgC2hn4B0OCmF0QIwZnggc+ZFzGNuaF1w2+u6ek7j7Fytn9j/zsMnne1iu/TDqszGMK01PmrGN2aLHDLlSDtNIyifgFyiN9JMXKfmnXH03zthRciLB7Plsr1Ycu294MdoWqqoQAvwwrATSkR4LhyHIf7YVdEMJwKDKQfoYeKypWiXxji3yHwWKUK1k0jVEgAziEtjXE/LACm6wbFEhme58ZnZ+c6L1+5snZpeSlTr9UwpZTn2nNOR6799b17933rc//hP5xXFenrSAs4VaC4IAC1ITAADgVNRUj6SEoqODQSHFU8UBinnKlUDTzVC5wZh5VIibUyJkAQV69ehfSLvlMnzh68evXK0S9Qs1gAACAASURBVKXl5Z1zs7NRaGsul7O7u7rfOnjo4X9+9tmPnlN1dc5IGBXbthkAfyIu1AiJ6AYg0kjRWw4UQcMWBCxo+BhhP/ADaAPjAYe+KgUHBbj7BrmvsMVi4iZgeLe9aYM2Z6k4QvC+QRvAuwiRvTiGYsihDiYOwdFoFDmug1EEIeK+zS0JhwIJ8J22SOTubXRdF0fgZLCtvMB3JgrjK8LN8zyINg5f4XPrvWEaze8MAxHiYx3pyMc+hr8ElNzQEfbDbzAO4D8f65oeDusBgXEF4ZDbeGWDuVcTmgTOY1WFZYeUnu8hqWpSa87+UlXU0OnjwLgRvpPgvZICXFiAqofhG81NGlLeFMqdZNBAyDAMoDVDwhBS1JvP1DRNyc2IRBZM7eDVvfU5g90BmRYQieg2XFEmZVishcPY/Lxtqo1GqmhV+616bWcQBH1e4McEFxqSkGeDQwc66BUMkaEjaiW3AMbSEOVrcXqBv1BKMORbBfiE5Ct2EHy1AskiKcPCT2EhKkwgUwjUl6hKeB2fcdbgCE1oqvZqpiMzQSl1SqVS8H5oBFpVyi9dGt/lNJzfbdiNh+v1am9bti25d9dueL6QFo6KpWINITknkfyZqmrfePLZJ0fuMZLy7p24+UuLW5yAM9W2beDVpn1GH67Va2+vjdsQyq6cCRau4Pw3TVMUCgURjUZFK+r3fgPCX/3qV/U2vS3+5tibmwulwrPLS/kDc3Ozw4KJeDaTsWPR+KlMJvEXHzny7JkETXhX81ezgR9svXz18oHLVy5/xLKsDVJKs7u7mx0+/Fhhy9at1zo7O89WK1X/wuiFTTM3ptctzC8OEEIi3T09NgSmjI9fTfhBEPR0dy9lMunXDDPyzZ17d56zbfteUujfBloR+pKiqI9pmpY1dEM1DbMxPzsvXzvxmj4/P6+oiopSyeTlPXv3/NOjDz98wpFBSCsQNIKu18+d2z0+Pv4xq1bb3mg00plMhu3bu3dxcHDwdCKe/DtEZK1QLj88Pz+/f3p6areiau2DQ4M+BEnML8xH63WLccELEuNXTE3/2hNPPzECj7Uzkxnym0DrLsfz+rgQ1xVF+UZ/f/85x3HuBWB+t/53x99XA608EJ8LgmC/67opiLRtUQc80IjWr31NLZfLkQuvX9hXq9aehyCtXDb3rcMPHz7rEOeBA61f+MIXVF3XzQ0bNkAf6VYUhSuKMpVOp0sPGmgt5Qu/QxVlOJPN1CJmdIQg8rcPOqLVL9f2cS6fl1LshNUxAK2Yor9q17SzJU0LAyzeV0e+h4PAqvzOt77TiSnfUSwWH6qUi4cxJqy3t+8H/X0DF3zfLf7s1Ine+bm5j83Mzu2dmJjo9XwvmUqmUEdH5+Ujjx3+x499/KMjXuDklxfyZqVU23Du7Jndp8+cecyqWYNmxFSGh4cbH/v4Rxe37dgxC/zgV6+NKydPvLZpfOJa7+zsXMKMmOaWrVvALMGXLl2Cogti2/ZtfNOmTXLt2rVhENDo2GhQKpXG0+nUvyZSiddUrI585jOfWbg9wONegFb8x3/8x1kA3kbHLj42OTF5tFatbbVsm7IgIABE9vf320888UR+06aNV+PR2MlYPHaWIO0NBzmL4B09ffp0HPmo1/O8nQ3XfVpyvoELboIvFiESKKqyGIlFx3TTHCFEvrZ//34IyUWnTp3q4JzvcF13d6Ph7GdMDAvB2yHd36rVtUajgRljgaqoE73dPT/t7eo9S1T9skRSQTI8bti2rR7HC9SAsTLz2Y2G0xj1He+aVPWZLVvWVCESMZPJqMQisTeuXtxdr9U+vbAwd2j82tXeSqWSgAVjNBpl3d1dbltb2xv9/f1/u2vXntOpXGqxu7ubIobWMNfZ7Hv+folCYAgThD0mUA0JOYoJ/ZGe1q+AtwXShCCE28qXt7BAfpwLvp0LAaS+GoBkmOAyxvg6phg8vCdTudR1iDAyTdNUpdrDfX+HF7CPSCk3YYziGGHwhLpY4mld105pqnre5/wSjVJIw0AmNjtUSrY1Gs4ux3H2Boz1SSE1CM6SUloEoytEUY7rEf0N27dnarVaNeQzVOLdnPM9lmPtbtgN4PaBqCuw88BULSOCzqtI/R+5Yu7SZHpS7MvtU4uoGCtUCzuDwPtthNB2jGkkXHML5CkUX9U0/SdKRH/DE95sV1dX3Zl0FEd1hiWSz3DOdzPP7+eCpeAiBFNf142apqpXqaa8oqrqaJREF8LoKUNmhC+2csmf9nxvU922EoHvQzgw5BPndd24phrKm1jik9zjU7RBXR7hBlVphxDBZib4YSH4hoCxtBQSYm59TPCyoihXAdTFEp9JG+k5qlLcwCKDeLDOsurbavXaASF4L/g8MMIu46wihLxIKf4XacrLkO5oWRYYZopTdQYQE49IITcGgucwljECSAJCdhCwxbpVX15cXCxYNUujCh1sNBpD5XJlXbla6SyXytFqtaqVy2UK/TtgkBIPebhShPVQ4eqwpCVQ5hpeSNMA52B4hwhiaJELIcNqqbquo1Qq5ff0dNvtbe21ZDJZiUVjwGNkRSNREYvFtGg0qkBqtqqpVUTQFMb4ohTyhBJRpmHBuamjQwvUeMq3Gzs8FnwCY7JVVZUI40zalm0FAR+Lx+Pfb0u0XQjcoGAsGq6/zVeQjTYKyT7hB/5u1/PbueARhCFamdqmbi4rCh2FKpF6Ur/quq6bVJIA+rZXapUttlV/XAq5DhNilEvlxOzcTObKlavxN954w1hYWFA4Z1BcZuW+m2Az3G+zkixE0IUpyE0ruxn621xgrbyG+zX5eJvyAwljGe4bnofS8Pyu64bRWdCVwz8Yo8HBQfnk40/Ibdu2eT29PbVoJFp2AWhl/IquK2cUVblo0Pj4wWcOliHde122p9eT8iHP8Xc3XGezlKKDhgsfZHMu5jnnF4QQ/yZdeaXP77NBp2zbVmcmF3ZwwX53Yvzao2dOnx5aXFxMQ1uymay7feu2cm9P96uxaORrh/c/eUa1VT/oD7QMjqSZ5BBa9zjnaCMLWAr6OcHYI5TMKZr6pqbpF4jURuNWfHk5tyxMbmYJ5xsYl9v9IDjAOesXjBnQ5ySSDUyVSaoop3VVv6gEyvWSWqqENB5C61EF2eN7AYy127gQHQhLKqQIBJd1jNCbmNJ/ikVio2an6aEyUpFhJquV0o4gcD8huNiKpIzCo4PYWYUqs/FE4o1YLP4mkvwtkiR53depVbfWcSmf8j1/p+e6PSFQKCWhCvUhIpOq6jhV1J9RRC8qupx2ao6biqditudtkiJ4OmBsqx94WcEFMPJyhHABSTkusHgTMXSSEjql2IoXj8Z1X/dzjnQ2+R4Dh9FGQnEbxghkwSSSeUrpFYUobxBMTvZGem8A5UipqxSVddkVsGAHD/hTQogNQooI2DKMMwCcL+m6/sNIMnKRmAScipBNodqL9hYu+SelkDshRYVxBik+ATg7jIgxrmv6mwSRk0bOmIFoKo1rOcnlFsuqba9Wa7sEkj26roOTjhOMGpiQeZUqY4TiMYNGRzOpTBEi8HzFX8MDfqjRaGxzXGeNH/hpxGFNTxuari3pmnpJp+qreoRcyQhR7F0BWmcuz2QczxmsNWpb3YZ74Pr01PaLb701vLi0mKnX6yjwA0QBIA3/NH0WzYjW5vvQ/9MEApp6RzAKuz2MWYDeASgXUgiA7jb17qYDSQgYw1acIyFmEgKtgWBeNBab2bxx47mBocETFGkvDW4avP5+gIF7sA9b3MS0C3Vp0UxUcSOuQhokpKgA8MtVXByFxbrfpKzQNSZtYDrxhN8T7/FXUyvdSzt+mWP/7xdeSLmcDM4szu8tFIpPSyE3aJoKWS4wf4bskaQJa8sAIBiQeBiKHM4sMP80ge/wOYffwsCKCaUhLRFEzHEucDguMw4TENZ1lSCJ1SAI9GKpFJmZnYmWSiXNddwWNZPX2dU1tn/fvn959NHDlyilvopJwBEKc050QIioRlVCKLRAYiIgoQQaJyUJpJCBQMLnrusHIvDqjutJ6foW8NrY4L5hUlKZIkIOjF2+tG/i2rXnlpcWN0FhQ4gYTKVSTnd39/ihQ4+8dODAwYsSyXnJZcWXvk8YgUrjejQeNU1djSOsQDFEwPUICxiwYwSc+V4AnFe+D21hSCLuB0BVtXoLYxUhqvumHc5WIg5Dr+AKKCZkM2KYrNovPE5grDRPAToCeTg3oxOBAkdggYkgmCo0jCpWqBIWXkOtg27rJGLV+e+yy80jwvOs2uA6qz8DMBhGSSrQEhS2RUEKgjbCK5CPY/gdMnCEAJS1+T7MLQgd8Ss0PnBkM+egSeuzMjmvXGzFjwq0P+BFhewTSeC/8F+YDAZRhiG8KuB1BWiFF3Xl+5acqaDNKO3QG/TOLVxtMrgGXIshjJoALlab54XrULgy1oSgQHFCICQ11BuOiWAOEy5zGQsYYz5jNuNSURjcWRxL2VXMFzYWCsWHPM8dCgSPQnbAilnXvG2w80JdE80ZOCRdb6bitLJvmsBrM2mnadaE7yFbQwrEVwosgE5jDGE6lKrw4AiH0FmwHymMt9gXSFqY0AuZbOY7wxuHz1NKK/l8vvF+xtO//uu/NoBb8+LFsUOVcuU/eq73kOM40e7OTvXggYdQNBJFExMTqFQu1YRgM0KKn2m68s3hTZvOr4C7N2nCfplx7d32feGFF4DGi0LhKMVRTMVQ9LgWVzHFCugT/GudQ9eb74CexBWSaVRzozpzaaPherlc8KsAcCBzs1AoJMdeH9sKQOvS0tKBGzdurBdMJNKpVCMWjZ3MZtv+H6A26Ux0upfmL2X9wN9++dLlg1evXX2yWqlsAGq/3t4++dQzH7G3bds219nV9RZE4J44cWLz4uJCt+u40WQy6W/evGWJ8wCdf/2NjnKlrEH2m24YJ+OJ+Nf37N9zMpFIWPdQFOodQKuu6wC0GqYR4UuLixDEo964cQOwA6Cvu3Lo4KF/evyxI682PO/y0uKSazkWAK07r1658kytWt0B0WZtbVm6f//+4rp160Zy7R3fbbiePzc785GFxcU9Cwvz/fF4nO7ff2AhFo/x8Wvjmfn5BSNfLAjXc08lY4mvfurTnzoJdHIaQoOBlE/7nrfTtu2+gPNJVdO+MTg4OPJBAVod10khISejZvQf4/H4qQdaDOtOQGt77lsPPfLQOSFE/UFHtIJeQ4Lk4OBg3DTNDkVRpKZpi9FotP6r0NN3G2dWR7QC0Kqo6nAmk6lFzciIgsjfygdEHSBfekm5oqpm0bb3BQw9z4XYxSUHZ+R5+oEAWr/VySndUS1WD5SLxSOI4KC3p+/7/b39F3zmlV47fbIPgNa5hXkAWtc4jpuKRCK0s6PzylNPPvXd3/yN3zjX8K2lxbkls16rbXp95I1dp06ePFQuVfoBWxtePxz8b5/+7fKuXbuKqq7nRy+N6T/8wQ+Hb9yYzgZBgLt7e/DBQwfD9f7x48fBEQgFr9GGjRvR3r17ITiEjY6NusVS8UoikfhxIpl41cf++S9+7osAtN6yvV+gNfQE1v4/9t4zSK7rPBs859zcOUxPThjMDDCDjEEkSASCUaJkSjIoyZK8or2f7JLLVXbVuvbH/iBV++dzucr+9a1sySp5LUraIhwkWxJFi5ZAEkQepAnARGAwmNQ9HW/fvvmc9Xu6eziEwChK1A/fAtnTffPJ5znP+zylUhvz2J7x8fHDN8bGniwWS8AyxaIggJkJ6uzoLO/bv3e5v69/IhaNXozGYpeYT64+deIpjvgC0MoYa6sUKjsrpvUopV4/o3ydmQ+ZMSHLgVBoVA1olxmTzh8//sACPP3LL7/cqCjKFtM0d5qmvc/zvH6EGACtsXKprMKKOQxwJUmeam9ufaW1tfWCJEs3GWOi7/o7TNvs0/Vyu2k7iuf5Bdfz5n2PjrrUnkYoMJ9OTxUhDATAkPx4XhldGu2zbOf4nfk7D81MT+3NF3JtsKIN4TvRSMRvbmq6s2PHjnMDg4PnEono+Z7u7qLj+62u5WyyTWcPZbQNQrExIjbBQhELwpikSi+rYXWyDrSGrJC6UFjYRj3naZ/SnS4AIQzJCCNgcORFUbhFRPE6Q+wNJazMmqZpAtCqCVprpVLZ6ZrWYxSAVoJDiDLieT5M2m8rsnJOUaQrjAjjUljiQVMAtBLf216xrV2VirXHc70Oz/MAzAJQt0ywMKGq8n8GNOWqq+D5paWlEgCtnu61EkyGXNceclxvF2KsmfNZMKpQ389Rii6LgvgvkZbIOJivTL80LeXkXChTzOxyTOsZjPEOURJVwK1c17MwRpOaEviZFgxeqeDK3YaGBl3XdUGwhH7f95/0PXfIhhVG3wchcND1cxRJKUuyPKnI4quypI1iGS9FcMSr4ErCs7wttms/btnWYMWsQCixyHzqiYKQkVV1RpKk61jAZ5CDbqMYssJeWHF8J2U5xhZG6RHX8zY7thtnMGnC2BMEMa3IyqQiKdcEUThfB1pN10wiSewrF0vbinpxr+O47T7zCKPIQgzlGEbXBYG9RFV6EyLvIbwoHo+LTs7ZQCk9TAS0VRDFViKQJJFIwLFtoVAsekvLi/TW7Tk/nVmVbNMKcwmMUjFkmpbquR7oHhLbsaFuAHoKMWAu0OkFQaCSLAJYIRGBaJIkSsAQg4G4bTsIdEmBYQGngVENZDMMx4EtHVA1T1EVT1VUR5VVT5IlLxFPsPaOdtLa1opam1tpOBxeJSK5STC5SBj5T0/2pmVZdkNOSAqGhKjuWNs9x3+KIbQF8hfYG6ZlVnzPH1dV7afxZPw6MUgWjSOrfV+7kGZ3BzyCfsdx3N2gleK4bsDzYdIhGsFQaFVW5FEB41fUmDpBCDGRjoCqksyX8oO2ZR6hjPVSRrVCvgB6TI2TU5PRK1euaMtLSxJnTsF/DMRVudEaB2o4IwQmfFXGB/+7Okmpgq3wWx1M5TOUGvjKZyic6loFU+F4uAZMxuGzvlUZ/J306JFj3vZt26zWltZyIKAVXNtOU+pPCYJ0UdWkEezJU8c/dTwHOr9XHjrT4fr4gXLF2G0Y5UEAJGVJIlggBsNokVF6HRPhFUd33gK0zk0v7GTU+/zs7OxD58+d37C8vByDd04kEta2LVvzrS0tpwOa+ncP7j5yHqWQE7WiEo7iKLXMTb5Hj/jUH6CUJjAFyALZAhYW1EDwSlBTRkWR3EQNgVUIjYuaQtzFQq9rO9st1znoe1634zrANGWSIJYFUbwF9UKRpFGR+bdyksOB1jCV2zCWhgy9srNcNrZ6ntuEEBMYAsYm0jHG1xRZ+2FbR9sYqzDHJa5IZSWSL67ucE37k5T62zAmGqIQ8EgdURQWIuHI1UgkdI2JbMQX/bRsysSyrV7f9x93HHcnZ2S6bgTAWUEgDhGEsihI07KmngYDBAHTOeIRE8zkfBPYufRxz3e3Oo4Tp76veNBAI5QlgjgjCPg6kckZwasCrV7QUwKhQIPluIO+6xzxKRtgjCZ8RhVGfQ8LOCMJ0iQh5BrB5IxQFO6Et4V9fV4PMsKaHMvZ4TL3UeazzVBuYVLueq5BEBnXAtrLkYbIiKd7OcVVbNpKRafoDFKbfsrzvR2O40Rdz4Vy7QqCkAkFQzNqUL1GKDnrBbw7MPGLKbEGwuhg2ahs08vGTs932wgRRIxhZo0rAiaLmqqOBWR1XBbxzfZkX7ZklYQSKnW6nv+AbZpbjUqlw/P9KGBqAhYMRVOWJVG6IWJ2OhFWp1A0Wt6yZYsD7f23/uZbccM2NpTM0nbTMB+8fWdux/Wx0Z6VlZW4YZR5/ZMkmTNZmUercgBV9G0dYFqrgzCX5YoB9TpZZb6+ufGauPaVA7W1BZCqoRoPw/Bc33WDoeCdzQODF3u6NpxGiPy8d0vv7AcBBt5t4Px2++s6p9acpRZpMaqISkiQBE2SJUkAFVqFYNCpoIwRuTaJB6U9TJFpO7SoBbWiWlTLT/7pk0Doe19h5h/0meG8v/jqXzQTie4Yu3nz0MTkxCOWafaLosijGXh7WU1/3tETXAWwYEELdlVxL8Byqo8LeBlkM+ccVyVYYN2v2tpyORtYz+DIYJV7jjDxHE8wTEO0HZvAwiBo4IdDYbe1tXVh3/59V7ds2XKXYGITRLhuNREJ9BUAhBDPpxzS53rbCCQliI8RhlIH8iy2BxHQnmP5zK/4vm8zTB3fxx72fFqxzYRr232379zZNj09NbS8stK+upqRARANakG7tbV16YGDh0YGBrbOMsSWMaIFxBCEIWJZUVRFkgOCJIYpo0HP91XqMxHSy4fgCcqg0wUaKzDlfegT39Rrr/GA+XMzDBAgUBKrvQmo2dT7lepnvZvBMNZaXzPYm6AjrA/yDOLXg1tV7wFpwz9J9bOakdXz+NLjuivy/W/FS3+5WN2DQd6LgNUXVGp9KGRwdYM/+P2riy+gB1J9Ht4f8+es7uCHVeV7ag/HQDOdP2r1gNphsADKSx28Mt+Bq4WQpzPfwffUmgteRvnCAO/tMYPFA242WV2CfvM693N75e/JF3n4ZasXYJgJkgD9BmWY+RDYzzD2RQED2O8LAgZsFlZ2wZeTCxlRhzqOx8F314Y6xKjkUz9BKeuan7/Td+Pmza2FfL7F8RxAcaEt5u9OEWD11Ta0GoNTbQhr7WGN11rbt9ZycDC29m71RrSaY9U6WVshrib72nBIEAVPlCQrFAhe29C38Z8O7T90TmXq3V9c/kXp/Zrc1KRmwo7jtI5cHTm8uLzyLPPZkKapQiwSJS3NzQhYjCD3wBjLJBviN4Lh4Osikf+5w+4YG0fjvzbpAJBM6enpUbCJI4ihxoAaiILDtICRIggEoHIiSaSqbFULt4B1Gur5FSxLOew7OYLs7GQ6bfw6tB+BCSzLcrCQKXQ7tjm0vJLZv7i4dNCqWK2MUo9gciEZT/7tx5/8+LkyLltewQtU/ErHyuLK7lwh92gmk9559+7dlmRDMnD02DFnYMtgNtWQun3r1i300k9f6sllc7Hmpkba0d6R37pt621JlNjk5GTX4sJiJJPJeKZtXWxoaPjGkeNHzhiGoX/5y1/mkn+/3Ci86y9rGq0YoT8WBfGwoirJWDQutre0m67j4MmpydD09LQ8NTmJPM+d2Ltn3w8PHTp4mjFhPF/Jl6yiFb55c2zD0sLy3mx2dW8ul9sfjUQatm7bWuzZ0DPR3t15CuQnrl27djSfy22qWFYUzLiPHT060t7eXllaXmqcnJ5OXr16NZbL50eaGlv+nyc+/ugZQkglrCidPmOPmZa1s1AqtbmeB3PFf2htbQXGq1P3lHnXt/yQDniLdIBHv+g4zj7LtGKU0luhgPbP8VjDWcmV5p/+8tPFD5gfv9KTQrkERuvw+eF9RtngjNaW1pYXHjj8wKXV1VX9woUL1vttJ36lB/rlkzk+1dPTA9KWCYimwBgX6lKNv+k040Cr67ZMzMwcWF3Nfg6A1ng8rocCwUu/DUDrSsnYSxnlGq0eDOp+i4BWRuTtuXx2f241ewwWAFub237U3tlxlbl+ZnJmKporFYYymfTQ8nJmr66XuiqVihYJRWaPP3z83x55/Pgl06osZFdXqVmymiamprbOzd4+urS4OHDn7ny8pbUFn3jmmeLuPbv1QCCoA1nrxZMvthXy+fDmzZvxlq1b0fad2xEYTf/85z9HU9NTnGDV0dmJHn74YRSOhL2x8XErl81OhCPhl6Ph6GlCyJVnn322Lj60VjI/ENAKKwbZbFZCjrPRo+j49NT0QyMjIwcLhWI7jGWCgQA3Jejo6Fjdtm3bZO/G3tFoNHo1Ho2MIV+afPLEk6tQ2C9duhSwbTtll+xevazvAzcwhCEU2kcOIEIEZ9VAcFZVpWnP825+4hOf4EDhv/7rv8Y0TetyXbfPspwtCLFeQkin67qtpmE2WqYFob0wMZ1sSTX/R3Nz83lRFG/CINx13d6KWeko6eUm23Elx3UN5rIVj7qzIkLzJgulv/rVE0Z1nMrd0YVKttLsMH/b3NztA3fu3D6eza5uBl1U13VkWZJRQ0NDcXBwYK67q/tyW1vby5sHt9xSCJEcx2t0Paffcd0U82H4jVxJVHQi4VuqFrwQSobmM5kMGI2AGZJirBgbHd866rt+v+97IQjdpuDuQ3BJEKQlIpFpYFfKYXlxcXHRTqVSMrD2PcPrc017P2W0mwhEBcwAuBSUsmVNUUdlVZtUROVW0S8WAQhpCofjjok2Viyz3zQrA47rNXkuTOYZhJqahJA5VQ1e1ELaFFNY+tChQwZomimK0qAicZNrs80+9TcRhpKwkI8Ys3zqF5lPJ4gqnXKJexsYy8PDwyKEz2aLK/2mYz9CBNInS5LMfAaMTJsxdEcLKBeiweAkc5X0or0IkWxCMpTsYC47yKi/ybasJt/zeYwVJsTTFMUUJXlekZXLqqrOEoFkRSx6AhLChmtssCxrv23Z4MIe8F0PBOZ8LAoFVVEXJEmC9BuhIbrU2NjoeHfvSoYjxizqd7uet9v3/C7HtiO+TyWEiS9IYl5TtTuKpEz7gj8epdGMJEvYD/pRgQkdhZK+US+XN9uW1eh6Hgi0OpiQIsZomhHvnBgUQUTeBQ0+MBmJabFW3/F3CYKwSVXVDlEW2jDBbbl8Ljk7Oxuam7+jLiwsSNnVnFipVEjZKGMdQtMdF6bpALj7CCNPEIghCGJOIATimwxBFFxFkcG0JBIIau2apga1QMCF+Vq5XJbNiu2ZllWAIuF6XsBzPc12bXD35NIDMNkFtgvMrYGJHo1GUWtrC6ze0NaWVj+RSKxGIpGJQDBwVhKkn4TV8A1wgbZci4hhMej6bo9jWYcwwd2SIEkQDmzZpsV8dhukA+KR+EzADpTuortOT76HGK1GN8X0sOc5myqmFfM8R3E8jxFRtEKhYFFRVQC7Ligh5Y6u63bUjwomMiOmaXbZlr2L+X6bC/w6KQAAIABJREFUj3wln8vHl1dW2mZnZhrHxsaTmdVMgPkUJvnYpx6XTeDgKXDJYdJVC03mLK1qaDPgpm/SVzkjGI6tTtngGD4tqQGtnDpSm6/UJ6182gVTY0pRS3OLffDgweLA5s35VCqVDQUDWcd2Cj7152VRvEFkeUbxlPlHTjzCI0Qv/uRikyu5281yebNRKW/wKUrIigTjFhMRlMEIT2HmX1RoeA6lkFVn2RcyxlaE/N+dnpp66MKFC5tWllcaPM9FiXiisn3btmx7a+vriix/8/jebRcWEXL75X4hH80Hsel1MJvtQIiBxEiUUSQRhBwB40wwEplUg+otLCh3Dj5+sAgGNykpFdYUodU2rV7b87ZC++q4rgrTV1kUTEGWFhVRHBPl4CyRyVK0FC3LIRlntWxKZmRTWTf6CgV9o+87CYYYIN2gz1rBBE1rQfW1WHfqFoTLg/mVrtFgfnG5z3OdhxhlGzEmKgMqFwWgVUxHY7HJYDA0LVI0QyjJA7M8b+bbqYf2267dZ5T1lON6QeAjI4w9TMSKIAl3g2rgeiiszTDKlitCxRZMQaMm7faYt8/1vB7Hc8PU82CySxnGJUWWFjCRZhD1RkNSaKkRNTp3o54kOkYMU6/bdezdvu93+Z4X8RGfJEPMZUGUxXlRFKeISEbanfYVYASjDFId2Ym7htvrIW8fo6yLR60Cy8mjJsb4tqIp5xMNiVm34JbMZdNt3NAoFPxCt+/5Rzzq9dqmHXQ8R6Qg2idJhUgosqAElWns4NEVZ2UFHI/1fj2KXNTtGXaPYVb6HNdLIUYFAHgYwhbBZFULarMRRbsdwOSOZjaW0qk0oVRukijaarvWBss0oQ0LQeKJhJiKrGSxiG8ziV1PJBILQ0NDMMniWt1/+Zd/GRZ9saVslAfKRuWBW7dvD42Oj23LZNKNZaPMaVSBQJApkuRgn0fsunXOI6+LNQ0mXjeFKpDgcx1PWOwgHKwjIGqxxshfg3PWmF1rsz0O0lIfKIRaQLvT091zoaOj/ZwvoLP9/f3zv0mgFcZFEAWzvLyc8Mv+Bt/xmxzXiTDEVJFA2yIQBUzAADGi8JoYZHeoIEhFJRBYDGiBxYAUWFyylvTf5HP/2Ve+0uISMjRyffTBkdHRR4EpjjHXRQeCHs+XalQEEBQhv6qLTdAWQi7Bp881BsA3kLe1GPa+uYDFIyrWkRFrOBgHbvkKVpXdXDtHEiU3EAhYLc3NC/v27bs2MDi4KBABwGcXpOQRIRTkBwCao5SnJbTbjMDvkJ5Y9ChBIMPhUtezqe/bHvMtzJANbFOMqcdcyioVM2FZVu/cndtbp6amQOurfTW7Kruuy4JawGppaVncv/+BkcHBgVmMcRojDNJLNhi3qbKkEEEKCKIY8pkfoJQqnkcl6HKqNEJYz+SzFrBirP5S7YMAL60KLqwBrYwDrVVArQau1gDIX5pD1lBXDkau36DhA+QPbsH/vQmy8i6sBq6u9VtVgPzeVQ0OgL7tVkUb1wyRavoda7AwB/DudzLQMNceuAa01g5+sx+958R1wPCb17wXaAXQ502oF+Qr1p4BimW17+bpXl1g5cfD8gCkHgdKq7nBQfrq8VX5pTXt9uob13IGQNYaSlsNlQHZVMLBfUqpBwA/JshDWPAAbEUIewCygmIRfDqOD0xq1/VdiDqEtT1gIcseZUnEWNfNiYmBy5eHd2cymVbbdQjs56Ucw2JSXXNlDW2tJlgdca3m5rqtiq+u/6X+pbbgVR361BZGquxYaH/Bf1BwZUWxIqHw1a3btr547LHjZ2zbvnPlypXC+wVQIJG//vWvx7CHu89dPHd0dnbuf2OU7ggFgwjCPBuS4MGEUT6fh3TPtrQ1TcRj8deJIP5To9c4GhwLus+cfOZNh8S3L53ve89f//Vfa6lgKlbIFNqKZrGP+axZwDhIRKIAm58HhgEQD3r9sBhQnRP6kizqwWBwRVWDcwqik5qZyDyZe9LFz+MPlXkLGq35PPjXqg0yIT137izuT6+kP6YX9X7QNnZd91JDQ8PXn3j4iXNSQjKLxaLoG37MdmxOOJmbu73v2vVr/eFwJH74yGF/8+BAqaGhYWlyYgK/ePJkh14sBbYObjUHBjand+7cMQ2SGNPTMxtv3boVA++BYqE43NjY8I09D+w/GwwGi+Pj4/YH7JfeCrRWNVrjqYYU3dy3aZWbMS8spG6M3widPXtWKBYKk3uGdv/g0KFDrzuY3kB5lMujvJSeT6cqer5v9vbcwYW7C58MhoI9A5sHKt0buuc6urovZ7OrwqVLFw8W8sUuQRTElrbWlUceefTy5s2bSrlsrvHq9WtNP3vlZ60ryysT7R3t33jksUfekGW5KIpiO/b9x2tAa4vreNOCJHz0QOvCyi5K6Rcdz9kHbD3K6GwwEPjnZDR8TnLd+ae//OWPHGjVdf1ZWJRobWv77uFjhy8yxkqqqlofVM/5fVfidzjhxRdfBInHsCRJ2DRNA0Dzj+K57gVaBVHsb0gmS4FAcJhg4ftYwpc/CjMs8EiSJEnzyuU91EfP+oxCeYOIsSvibwGj9YUXXmiWiby9WANaMcF2S0vLv3du6LrsWdbKajYrei7rWFxeHspmVx/P5fNb0ivpKMirPXz06I+PHX/4ol2x5gq5vKEbZW1pYbE/l8s/OntrdteVq9c6ksmE/MznPpvfs3ePEQyG7CtXrqjfeeE7TWCyffjwYbRn7x40sGUQlcs6B1qvXruK5u7cAZNI9MlPfhKITd7o2JiVzWZvhsLh/4iEQqclSfrwgFbQwAB1JqdS2e677NPzi3cPjY+NbcznCzChhg7U79nQY3d0dswObho4tam//5KsaTciamS+5JcKzzzzDFdFgoxOOAmlyIqRiltptB07BL/7AJOYnu9hzwqFQsCA0gVB0D/2sY8BSxOBW9r8/HxQluWoZfmNqipvUFVlm+d62yzL3F4xKo0lveRRn07F44mXk4mGs0RSRhMkUCx75Yjt2iHXdIMV1xV833Itn1ZM0y14nqIPDr7VZRAGCn/xF38RYCZrWMmubtVLhceWl5f2zc3N9el6KQnMjWAg6La2tFZaW1pubNu+/T/27By6hCXxdkiUKqZrR31KFd/3sSAQTySCzYikm8yEDsaom2HBpOY///M/o8xmrb7rxwgDiSlKIJDKx9gRiQjapEVik2y4I2wMDQ354NwOQKbu6THGnEbPxxERIx5M5gNFkDBDxkJOC8YKOIz1gwcPOqdOVfVgRdsOFw0vZpXKSdd3QRcXg08QwdT1GdYlWUpHZb8oNjaaQ0NDPGrq5MmTakSIxDzsxZCN4kTgIbfA7vOpRyyMnYKEnaUnv/AFyDMGE8+nWp4S0vF0zKNmByJSTKjZSPue7SPCdC0QWQmL4YLYKNbvg8+/dD5k+3aT53lxl7pB5nkyjLRg/qaqqi9hqcxkllEFtaT6qpUIJ+gCWZBUQw2X3FKTb/oRx3UgLJFg7FMkiLYgCmWJSEWCqukHLusA+mW1rCyrXthDKOUyHKGeK3ueJ2BR9AUi2IIklGVNLgZxMB/uClswKMhms0rEiQQLZiFaNCpx13J4uCEogyKGHIpRQfHxkht0dcjfmisw6erqCrmG2xgNRZsjoRCArJtd6u2dnpnqe/3106npmelgNp8nIA3gez5ogCCfOxhgTxRlW5akiiyLuqppi9FoZCIYCNzxKMuIAjYUWaSxWLwjEokcCoZDjYlEAjQfcSa9mijpZd2smGOGodvAvjWMSmupVGwyjErcssyw57ky9zupbWDcBquAkXCYxWNxEP0v9vX33WltaT0vy/IPY5HYdZnKutaquUJREMtyOUzLtEkiUghJSCCUMgvKhEv1WCy2TDVaCg2HnKPPHfWBJQ4AHgmRFs/24o7paD61RaAfCUTwAlrARIJcFDQ/DZ4Y4DQPBkGu68qKp4QqRiUJUcJUYCSbLyZLhVLP4t3FjfN353oNo9KAEQJWEcx8OIWFa5rB5AjArepEkE/pq+ZXiOss1GP/q+oAHBAADg2fgtVmjjUSEMgx8IkY6AhyrhYHFfis2sfRWDQ/OLBltquzYzYSjkwFNTXtOtC8uDoW5KyM5GIJldZCsC79+6UAlY2k7fgJ3bSSnI0MDyRKEKBbxj7OYaSnc56ng1YZZA+EuulZvQ8x9OjY+I3DFy9c2J9Or7TZtg1Aa3nXzp1Lne3tryuS9K22zd3DYGIBbHR0G4l5kg8i5CRFH4U8gShglYQZ87Eom7IilmKJQCnhOOXeJ5904F4vvfSS3E7DgaxbjlKKE5blh0AXERoYQRA8SWKGoEo5NSCU/ECgIo/IHjj2doY6VSKQqOu60Xw+H8fIVwFooT6m0L4w3y+Gg8pCy66+0pUrV9iuXbuwc9eR0mY6Vqk4bQSRGEFURhBqCpVfEkD7NR+SQwXXc/WkmOT9QNpPB6lFG21mx0zLCTDfk32fh9NCBIyLFVmXFCUbVuWiYApmWkiDaZ8oF+Wwh7wUxTTsuz6E5QtQfxlhNhh7iUws6oKe78n3VECuoaenh2Szkix7ubBneCnq07DjVUOFwUBQIAwck3Uf+cUwCufqZljQPmezWdnKWVGEEBhYRHzq8/aZM948pssheSWUChUbM41OejxNwy1hXEgVIj7yW6hHY9COQd8BLHZojxRNKcuqXBQtce0+p06dkgVTCLu2Gylb5bjPfGCVA5OQClTwsIhNGcsleMYutavce6HXPTl4Ekejm1TZz8U9SsK2awWY63DtccSQRxRiiljUlaiSO3ToECyAcfYXPDswGipLlaBu6h2Ga+yampo+dHNy4pHVXLanVCoBqAayO24kFMoHVHVBEsVSlVnG41d5lDAReGhmvbIRsGKpbkDori6O8HSCqFfKOOOVB4hX2ZBV9AT2gxkTox6j1BZFaS6WiF6IxZLXJd+a/Mb3v8+14D/Mwfs7XQsYUhBksnh7cYOhG4eMsrGpmC8mHccKADgH7YUMQCvDoIkIbQvoR3qKpq6mmpon4/H4OBHICAqg5eeeew4W1n4jz/7ss8+mkIcGb4yPHZiYmHzcqFT6gWkH4Xc8j8DlsWZoVV1zqgI0a7q7Na1dyF4ukATZWkUlQFOXZz3XtCHQ+1cB1zqAu5brNSoswJKSJFnBUKjYkEyO7dix8+VDBx6YEgTiE4l4CPGugsmSjEGuRxVVaDGx7dl8fCByCRDkM9AjB6azAaaIvicS6tlVaSQf2krB87Bhe1HXszpu3rixe2Zm5vGVdHrzysqKBuzTWDxuNDU2TewZ2vPKvj17R5lAVqlHyyBhoKkiI4IiSgQrwFimjKgMQQQqRMkLfKEBDCHBk5HCJ6oaw0HZ4WH8EPNff99autbLlb+mhuavmYitL3N1xAl4xXzsVf8BpDXrecT7JAp91No1OGhXi+qotT/VkWL9fjUJgrcr3/w2tWMxgXL5Vuyr/n73Pb92Xy4hAM8BaURZbaRaPaMOBFeFBqopyaUHhJr0AH+36r7aEVyOAL7x7/x4kBtYt0Ga1Izaqm1JNc3gE+QF1v+2/jxCCRgcVi9U+wAlAvi7GpMPSD1joCUM7TLBzMMecrGAXOoLHhOZL4nMh3YQFtVEKgAToSohYPrM8i0GZYwhm9gOk5EgRhFhrRcvXdh98eKlJ/O57CbbdYBNziWg+LoFRi4Cl9Yq0l0Nv4G2sarDUg3deQv2/ktAaw1YrR5VbWkJFgQuYQL9C29aBQGciAUbEawHAoErg4ODLz76xKPnBUFYLBaLpfcLtEE9/8f/9Y8JKtOeV0+/fvTm+I0v2ra9HRb2m5qa0JaBQf4qN2/eBFJAJZ6MZYKh4OlAIPitLTu2XMxkMtbzvwYzojoALHty98Ldha0rKyv7jEq527Ft1fepDOM7SDAuHVXV9of0Yoqq0Gg4UmpubV2KxWMjkiD9Ylv7tmkgEXzYzMd6hITjOEFKaXJ5YXlfqVj6vVKxtDOTTkuWZV5uSCb+9rNPf+KsKUkQ5MhQHslIRZuwiB8fvzl+6OwbZ3ZoAa3p8NHDdGBgUE81pVbGx8bwd/7xH1tKpbJ68MABc9eOXZkdO7bfkhWFTU5OdM9Mz8bGb4wD+H051ZD85qFjh89UKpXi0tIS5MVbQ0zeW+da18Ldh0CjVRAOgalyQ7Khsm3LtmkwsFtaXN4wOjaaOvWLX2i5bHZ6aNeufz7w0IOvO74z4fv+KlpBaD5/M1TSrebxiYlD6fTK70djsa1bBgacDT0bl7q6O8dWV1fFs2fPDul6uSUYDLLOzs7MkSNHxjf29umlcil2afhS6sc//nHr0uLydM/G3r//2FOPv0EIySOE2rDPHrcda6eul5scz51iCP1DNBq9BGayH3a+vluS1Rmty8vLO5nLvsSB1ooZowiA1uBvBdBaqVSCZ147s1cvFv9AEEShvavju8cfO34JIQSAvPWbHL+8XXoCvlQqlTQwWkwkEvaTTz4JETEfqmHdu+Ul7F8PtGay2c+LotiXTCaBRTksIOF7FadyxXEc44/+6I/edCp8Lxf+FY+pmtEjNWPYe33GnmUY7QRJIIbYFcTwt5VI8OJHaYYFQKuKpW35XO5ALpc9hjGGKKMfdvV0DduULufzece27dDd2bldxWLxs/l8Ye/yynKDqqoLx449/JOHHz56oVwu3TJW9axtWd6dhcWeslF6YnJ6+sDFS5c2JRKJwInPPZPZv2+/rmkB78qVK4Hvff97LSBBWgVa96LBrYPIqBjo1VOnAHdE4zdv8H7rs5/9LGpsbPSuX79upjOZiUg4/B/R6IfMaP3yl7+sBgKB2PLd5X2O7fxeJpM+MD07ndJ1PVBjeLp9G/vM9o728f6+vh9t27n1jEbIZHNPT2ZwcNDjA4faVlvRJqdOnZLAXRw058CJulgsUgDD3mkFAgoKmItEtWgnEtAe27EPVCrWg7pe6szn8tT13KlIJPrTaCR+RvDZiBSRwKSEFItFGMSIEH7mAZOOEM+27bfV2akyeBOSZ8x0U2Y9cOvOrUPTU9MPFvP57oplSqB1FAlHIAPmd+7cfWagf+ANVVFfa44331ZEhdqWzaLhKHPiDh+caZrm36sVAukARiPAQAQwIEzDAjitgui6ZVmgzUh7/B7vSvnKmvsnT7uTiLwUegkmeBwwsG2bgFkDCO9roubL7bLbe7fXR6/+F0XiueqkE8AuAA8cxxFJoSC5NCxEowDOhpht2lT0RQ+1IBfA3PUNU/0ZYQKGMkg0QyafDUfcCFOJ6qdvpf37rexyQD2RUHK5nCQaVW06L+ixRoS8OdN0wXWyns/1d5oOTYuO5kg5IyfJqszv4wd8hkoIyYLsIwu5Wo/mweBiSB9iw+FhDLIDUkmSgpGg4PgOHzvDOZqtUaNk+G2RNvc2uu0dffUo/Rr6Gi+B4JI+/I1hAbUiyRPSokupABa3oOFmGhoVUkVflmUfAD8IpwY9XWAFF8eKgp2y4R6iYivE98DR3mOmYnIX7PXaPvUBExhMoTKAXF6LTOQ+vZTfkS3kHpienuk/d+F8cn5+PmCYJrgzc70vURAhpN8WJaUoErIiiXJW1qR8OBicb21tvdHS1nIHmGeJWMIQgyJQBvt9l/1OOBTq7OjsyHk+Jbdv3U7pJT2DGDpVKOu5Yr7QmlnNtq5mMi0lvdRqWWarbVkJ27ID4NoOOsbQ0UNJAcA1GAigxobGSs/Gnmxzc/NYLBZ7JZlIXg1Hw3djjbEsvCeY7jSQBsF2bZ5PoWCIuSGXCauCD2ZMJ06c4M42dZY4OoWE4fKwnFeRBJF2sRqrzbEdSijxaIy6IyMjHoRj1duJI0eOEHCnR3eRYPkWQU0IFZeKUeayzkw2072aXelxLLcBhNPg+flEphoqyEXKIG9gtgtG8XBNYA5xqEAAUVsABTi5CgsQ7wx+53yYDceBviunU1fPgwksTFBEkUgAmvAdDCgzSNMChY0bN8x2tnXOqpI6owW0rEgqPg2FQK6Ph72ur/f1AVWP2yNX4hUVEQR0VuzYjq+Kqs3D6pOu86Mf/ciHAS68DjDsU5EUuMQ+dPXa1SMXL148kslkukHKJB6Ll4aGdi/0dHW9yrDwD33b+y5/5StfqYpdIgTtCzFNU4iVy0SPRolclLFjOSysFmkhFKLQLgFrFmRT1tqJfJ7ocr+AgkgMx8OCaZtEqBjYdz0mxYmfAesXQfAhggFM34bQENLiGg6kAqSSqYi5QE7SmCZUzAoOaAHmSNU8ziGuMc3zd3JyEnd0dJA2oU00mKiIviHLqszrr0McDppG1aiTW8yBEY0Prs2wL5qOkopQEXOVnIREJMqyTARLwHAPkYg+3CfjZ7wes8fjDFPwjQmHsT6iC06rI/gZXwCGehwhNG+UsSIp1I/yustDPsfHx9eArsHBQbwFbRHuWncln0QFSRZx2dBxKOixigIu6HlwGF87r56GkO4nT56EfkqOx+OCaqvEqBj8XhKRfDADm5yc9OPxOD0xfoKh53j7XD0exXmdAoY5bHA8vE/9PusW6XjeQltUKpWkgB0gruOySDjCwmqYGkWDyj2yd7/2fK0vmHVEPaoTcCiHc6FtHRwchPxZA1jX99lw3vil8SbLtbaO3Bw7Mj0986l8Pr8ZTEREUXJaW1v0RCw+Fw2HLwc1bYkz9SAHgIKICQaWAa98VbSu6nZVXeioggA1dhwQ+NbOJTUGJafgEx7Gy+s5F/7EtoDJsqDI43JAvm3bdvo73/kOsBh+YxsArTAeWV1c3WCUjYNGyejPF/IJ13Y0ANYkLIC5F4dJXFgRwIgKouQHAtpqY3PTTCyevIkJHt1xcAfXsP9NAa0nTpyIyrLcOXtzatvtuTsPWZa5wQOgFRORixWCgDZ3v6IQFA+tI8+hKju5xmjlEfLVcG+uRy9yfBYzvvbITQaxIBIsiSCBCIxYCFOvK7Jw885qe1sdmJnBYKgYCodH+3o3vnTiU5+aFEMh6jgOtFHABoRxFI7JMdAPh+EXzpk56K+o7HnUk2W4hs+PtzXqe6vMc13+nxuJMJRBaMFZIL7uh03TbLkyfHHf9MzM72ZWMzsWlxZDsEiXSqZKjY1N13Zu3/Gvxx45fhmMWUUklgNaABYDmS3bJIACInGJbBFLkkKSQDxCwKgJGmrTN6llWuAMD/046AIiWZJhrMnHP67AjZ1+ebPeubiu7barf9nIRqj+o4oQmEuBfBdosPP7uNX71Iyk+G81ucm1G/FVq/e5SVSqto21i3FTqfewrb1/7bn4JdY9Kzz/+uvWj4cAt/rl62ZYLna5mRZsdeDaI28ed7/HAb0++F0C71foX2y+prjOXqt6lgPpWt2FREli8KdEKYO0gqhyDqB6InWJC+N7XwXhYkXzCCK+IplUUxTqQVmrb1mE3mKwhHLIdl0yv6RLKKREBIpa/uNnPz1weXj4s4VCYbvtcn8BqC9MkiQwKE1jQSiBFBavPvy6EE3G+eBcWLXWltbg1roQRe0RqrhrNQ05Jx1aXwF0e3n9Bo1Wni6SAKtZIBGjS6oy1tvb85Pjx49f1zQt+0E0WuEdvvGNbyRlIveefv30kdHRsd/zPG87GLRt6O5G+/ft503/8KVhtLCw4ILEh0DwmVgy8fXjjx1/41fUBn3bElkHWkUmdi3eWRxcWloYKuvlTss0QU5OgvalzsyHxSLX96HtZoqq0mgkWm5rb19JxBNjqqy+FmuPzf46Q8yBmee6bnD+9vw+x7L+oFAo7l1cXFBNy77SkGr426c/8/RZOZ83/YYGT1vRsBN1en3Bf/za9WuHT7/+2h5FU1seOvwQHdi8WW9sbloaHRnF3/72t9uMsqE9dOgha8/QUG77jh3zkiyxyYnJtump6ciNmzdYDoDWxtQ3h/YNnZEkqTg7O2t+CEDrV0UiPCBJUiiZTOZ2bN1+NRaL+UvLK4Mj1663v/LKz6LZbHZm586dJw8+eOh15JiTFsaZubk5KNCqVbASV0euPpjLZf9HIhbfNTA44HZ3d690dXWPp1fT0rkzZ3aX9HILSPp1b9iQP3Ls6GxPT49RrhiBS5eG4//2wx82Ly4sTvZu6vvWU4997IyEpbyHvTaG/Cct29qhG+WU57qTIiHfVkOh4Y8CaK1HxoRCIQ602p6zr1IBjVbKNVqTiY+e0QpA67k3zu0r5QscaO3q6v7ex5/4+EW34BavzF8xfxuAVmCE15v2fD7P55MfsPy+h57t7Q+5D9Dan0wk9VAoeIki9H3bti9/lEBr2vL2MOqDdMAuH8Z4DF1BhH1bCX70QKvMyPZiobg/n8s+jBEwWlt/0LOx55LjsCUjbxglXBJmJmd22pXK7+cLhQcWFxebZEVZPnbs4ZeOHnnogm1Y05ZdXtELbuX23FSXaVtPTtycOHTx4sXt8Xg8cOKzn13cd2BfUdMC7uVLw+Hvfu97XeD1cfToUbR33160ZesWZJgV9Oqrr6ILF86jkZER1NjUxL7whS8AAc27du2avbq6ChqtP4tEIqcdx7nyR3/0IWm0fvWrXw3Ztt1899bdg/lC/ouFfGHPSnoZQt3lWCyGmhqb3K6urgoAMxt7ev59y8DAGQF5EznbXr3fBKIOREEIPYSsnjhxgn3ta18DEOwdVx+gQRocHAT3sFYRi7sN03zAqpjHSnppQza7yhzbmQqFIz+NRRJvIFEe+djHjgJLDu6BubkTTLp1nWUyGfYuExu+Ire4qCdE0dswNz19YHFp8XeK+cL2bG414tgOeDOAhEBhy+DW2x2dnWejgei/9Pf1X3MV1+hf6udDtswgvw9fEbzfJArepw4ohUIh3If6kNPlMAAT4TlB9/Tec2tANZ9ocxBwVuODKQAj1p9TG1zVV/H5KvbaOVr1HDSGkJk32VB8iH5t/GvsfulfzytIPwBI4LT+/n52NHOUofH/mlPdxzW5DtACyD03N8fP6erq4u91v8k/6FeeQqfsZ5heAAAgAElEQVRI42AjgRBXRVHWBtng+AnnNc43UnjO9c3bcH6YpDvSBIDQ+jlrxzc20qEhfvxbVmSBbQogCrBb6+fy9DPbGZqeQuXmMgON1a/Ev0JPopPoBDqBTo2fwsA8A/beWj6VHQZpDmATB01qE+Wa/ATnYfX29gZkKicN3dhkWZUHb9++tXv0xujm+bt3m5ZXlhW9XBaAxQoL6AQTNxwM6U3NrelINDorCMJVgZDbGNE8TPpikVgm2ZIsJoSEpTapvqqqmDrOVkbxZ8PhSF9Pz4aSTxmZmbkVLxWLdzBC/14oVqZLpVVxNVvUsrl8xLUrnb7vbS/r5f7V7GqnZVuNDEyIKJM9MHvAGCmSjFRFBYdcO9WQSvdv6p/o7uq+lognzje1Nk1Y1Eq7rmvE43FetlKpFM8fMADj6bb0FR8A/vXlnT3PyPBTwwIA45BPwBKGBRbIq8ZMIwVQDAC/WqfIGQX1fEqNpzA6Us31yclJmS6VQqtGMVzIl2Iu9TTAUiHNYTIOxuXAQgAqDoRvwve6yQc3NRf5Pw4MwPXAvkIQgGkjVtlB/ODqgcCMgb+4qQj03mDyIlSNXhgB0xGGVVW125rbCk2tTUVN0EoNmmvpq6s0vG2bf79Fo/qiwjgaF0zNFLWQRvJSHoeNMM3JOQ7uQ/2ok/fq9Wjk4kgXRfTQtWvXjgxfGj6WzqQ3QMh2PBor7R3aO79hQ/ergoD+341bN19ZB7TyKVa97YMv4ckwHkbDvP5CRwISF7X26c02cjKMAThNG2miBBUsazLO5rM4GXeYYyaZbdjM1E0G9WR9XdyCtiCQEciUM0S3dCKrMk5EE8wIGxScvwFkhXa3VmYwgOh7U3tJBVVE0zNh7MbzBBZ+zLJJUQp59cWO+n2gvQOw9aZ/UwiZISIpEnYjLoOyFA6H+X0AAK638XDe+Pg4bmlpwQ/GH8RzoTkMExNe35uqZRYW+eC5AGStg6VrZS+VwuaIKWhhOKcbJLD5o8C59fdZfx7sq7PZwdU4lUpV27K7CEG6ZYIZCveDdr3e373leCNF4DZKptr+2Skb+irucrx+ILu+D4B0DC2HcFdzF4O2XO+v9m/157q336m3T9AGcuYzQoi35Seq7eTbgX1w3p/92Z81CkwYHB0dPTI1M/uZYrE4aBgGOMIbPRt6lhpTjcOyLP04FAhMcnZaTTIAzHBgIgt9pgBscKCwrquH8HedYAf6leuX+aUara7+G8WEQd3GiMsaGCEllKUqLTU2Nv5amFDvNOKu188f/ehHMcdwOpyy02CbRtBDSJaIBJIMmAB3FxyduKENZ6z6oiwa4XgsGwqHMkhF6eeee45LF73TvT7MfbBwLopidHl+ua1YyPW7Hm30EXgFgV8OJxJjDsMA6E25NissPvE840HY64Q5IQ3gPUVRxoCoAhzLw9iJyBexOAjLIwGqvwGSy7ljoOQCFwU9AEEAarWhyOrtZDw6/OTTTy+Uy2UK/Uq9f4E+vht1I1ER8Yq8gpeWllAymWQtts2gVsKx9TEGT6vhYaT396+lKYxdfN8PkQppuXjp3IG5ubnPplfTuxcXF8IcaE01FlPJ1OXBwcF/Ov74oxeISlYgwgKc4uG6MI4Z0AZwNpwluq4TWDiAhXu4VcyLsVW0yhdMAdR1oveaYH2YufdfHDF4Mtiaqh8QVvxOd0jds5M7pH6EWypVfaJSaZ3T+zs8T7LmAV+S3tvxH/jVctUzYcGq+lcWAUU+UgPreb6uIOSYDgvJIVrvQ3p6eti95Q3Oro+X688TX1rCBkKkGGuLyhi1/+Qn//7gtevXv1AsFnbYtg0ixCgYDEG/N9/Y2HguEg3fdhzb9CCEjEv+IiKKAuHRNYjLuXICel3TtqaSwJm0UHe5L1bt5lBP4Vg4Cc4X+Ioz/z/4pnoepbYg4DvJZPLS4ODgXE9Pj3nixAn3/bZLdaCV+KT33LlzR8bHx39PUdRt4Nq8bds2dPDAAa6fD0Dr6Oiod3Pihl0sFi50dnZ84/FPfOw0pTT3la98BWR2PvT2EEy6vKIXTRfSKb2ot7u2G/ddX0Ew8oNmqVafa+NJLinBF3NU2Ywn4rl4JL4cUAN3etyewo+W+GL4hyodUC8nda1WIDbZlvkHxWJx38LiomZVrKtNrc1ff/KpJ8/FPa+CDMPLBINYRnIvw+yx8fGxh85fOL83EAg0H3zgoL9p06ZCQ6phYXx0HL/w3Re6KkYlcmD/AW/3rt2lHTt2pGVZplOTU8mZmRl1anqKForF4Xgi/ve79+4+AxqXHxbQKhDygCRKgVg0ujKwecu5RDzuptPpHSMj1zf8/Oe/SOayuVvbtm198YEHH3zN8qzphYWF1ZaWFn+palSYHL187cFMZvV/RKPRHZv6NzldXV2LHV2d11ZW0tK582f368VSRyAYxBt7N5Yff+KJxY29Gyu6XpaHLw+H/u0H/xafvzt/o6+391tPPPrEWU3Wiow6HR7ynzQde3uxVGpwHXeCSMK3Q79FQKtpmlHm01u/LUAraAf/7KWf7S8WC38gCpLQ2dH5veNHj18sZ8rFtlxbBaIXfx119v205XV8COboFy5c4KSB3w6gVeoHRmswEBxmmH3vowRaOQFuMb3XZ/RZxOguiFzCCF0hWPi2Ggtdcl3XPHbs2FqczftJ/1/lWGhz/+WFF5pBozWfWz2Qy+YfBkZre0vrD7o3brxk2/4iAK2O55Cpu1M7Hdv6UjabOzQ/P98syfLyw8ce/umRw0cu2K49bRvFFd+2jeujE52VivH4zcnJBy9fvrIjFo+pn/nd3507eODgqhrQrHPnzkW/+8ILm31KG0CDdf/+/Wjr9q0caP3FL36BLl64gMbGxwBopZ/73Od8AFpHR0fdXC43BUBrLBY7jRC6/KUvfelDMcPCf/L7f5JwVbd35ubkg/PzCyf0cnl7WddlcPzq7u5GrS2tbqoxVUkk4+MdbR0/7unufoMwefyxTz2W+ZArHwdAn3766RaBCTsrVuUBs2I9quv6xtVsBjm2OxWJRl+KJeKnJYeMHv/k8fSvcv/nn39eNQwjNjE2sa2Yzz9ZKBT2r2azGysGhP86QigQcrq7u4sNDalr0Wj0B00NTedUQb31P7/+PwvvNYRx/cQXCurbTZDfrhDXJt1rOlrvdty9+3+V9HmnilV/rv9CHqqTgBpr7n4T/9p1gK2LT6VOcUC8fu01YBzYX7UNwmA5AJo6xcHfoaGhtUepH38vAFI/gIMoY4MYnUBoPYhXB4HgOM40u2eDe9Z/qjHR7gtK1AaaolbS5NnF8aZMQR+klO5EjB5YWlnafOPmjaZMNh0EAw5ABEVJtgQilgVCcqFgeLmzo2u+sal5MhKPXI0lE3dURvSQHCrbqm0ODg4CW3RNmkATtZ2U0i/FY/EtG/s2WsCYnJ6eCRULxSlE2UkBCVepSc2FisXK5axSzuWaK6a+ZTWb6V9cWNhoW3abIApJxljco17E92jAd10JtDLhXcGJube3N9uYapyVZOmSQIQJyuhdWZWXktFkpr2vvdTb28uZinVw534dW31Boc4OhmvXQPc1IPwdysWbOfG1r+FTCBEzkRBuAVtaVYWKZa2bZFaZgEVURKiAADBmCOiLsEHAEGz177WvlmVhYITDJzDKYQPtqnvzX7EUvl+2ZGzJEpYsC0AEmoqm3FQ4xZmXEAqeGcuwEy++LTuNt1/PDT6Hh3uGyezs7Nqz1wG49WBX3SXXtu1OatFD169fP3zp4qWHAWjVyzqKR+OlvXv2zm/o3vCaKKJ/DCQjVxOJBMvlcvz5BwcH3/Iay8vL/H7hXK1+dSEUzAdxPpjH4K4o52Vc1IsAwFXZOA0ISbrEzwEm6PqLAYMZmO2L9iKAjjS0GqKNwUY+8ZhbnsOotw/BwkWjUlsggUUZWPQarC56NWYaCbBgS05JAGC2IdmAVrOriLMxO95klK8HZwEoBhAYAN272t215+ELMb8MsNbTYA1QhPPhGepg870A61vaiBoQCefMLlXzqaelh8G5sLByv/YF2pbn0HNr7wjlHfIYJuJv1y6tB3UnJ8OYt2RDCPHz8j0MpAzgXvfUK16O1oOlcBoApm+3YLYu737J+6Uu53hvmb/3+x//8f/RqIre4PXR0SOzALSWSltA9iQYDBT7+zfNtTQ3n1Zk6XudPZ0jpmnyNEsmk/wyCZQAkfl3BISgbvJ6eM+mQojkuioMf2sVjZWVst/X1+d8VMwFeA6+EPm1k9KMMhNUqar6zJdlUDQOckADA1EOeIiw+b7IHORQ6lOXqczUypqVQb+eUNl3yssTJ04I7e3tsmmaYcEXUi5GIeL7ogcm5GDUJCIkE5kvNLmuB2Yl/D0BDK+FpPNjwHkeJDgAOVVkBRO56twNgDo3xQJjc65VC4tTYNYuYVWTOOxKPYZ54L0sI8IYrDZCeEQWK8rcn//5n/Px04c9Nvlfz/+vEFJQ87nL5w4uzN/5/Orq6tDC0kIU9JobGxoLyURqeFN/34vHHn3kvGAJy1/406ok0rvVi//e/98p8F5ToM6sZLbY9dOXf3x4ZOT6FwvF4k7TMgVBEFgsGnPi8cRYX1/vDzdtHhixPVuH6DuohwC0apIEQKsAKh/V9WBQA6ouagFiCqZ1XEgCpJNAuoDHkFQDhcCft1Y/iSyrGHw4uTcfZycDnItzmibOybIMoyXv3Ygv93tneL9vfetbceawDWfPnn1oYmLiC4FAcEd/f7+wY8cO8uChQ1yP++L5i+jKlSvetetX7Wwue6Grp/vvP/3Up09jDWe/9KUvVX4d9W6d6RAAeCHRFzUJQYISiHbkaQkMaQmBigqX+6mC1gw5akgtB8SAkfNyIKvza9V+BKAV2FczEzP7OdBaKO5bXFrSLMu6mmpq/NsTn/jYWSsvmBEScZVgBi9TcSNl9NHxG2MPXbx0cZ8W0JofeOCQ3d/fl2loaJi5OXET/+Bff7DJKBsNfb19eGDzgLN71+6CKImwIBu6M3dHWEmvOGbFvBhLxr+5c2jn2V9FOoALWzz/PP6/fX8/JeSrhAgHJVFUI5HI3b6Nva8mEg12JpPZPTYy2vfqq6+2FAqF2wMDg//fwUMHX6cWnTGYkVUUhQLQipDScO3ShQfTKyv/ezgc3t7f12+1d7Tfau/seCOXzeHh4eEjpVKxlyEU6Orqcj/28Y9n2js77OWlJeX69RH1tddeVVaWV651b+j65mc++ZlzVKIVDUldNnU/blrm9lw+n7Qde0JA6NvRZPIjkQ64H6PVrJhRRutAa/LcR2mG9fzzz8uNjY3Bs6fP7ivkcn8gCJLY0d7x/aOHj17UmJbXprXfGqAVpNYAD3i36Oj32l5/kOPuZbRKEgCtDeVgMHiJMPI9SZMud3R0GHv27PmNSwcA0JpdWdlDPfoHjLFd0Hcwiq4iEX87GIlc/IiAVj6f2dSxqVmQ2fZiIX8gnys8TAgBoPWH3V0bL9nUX6AVqudLeWFmcWaHWTG/tJpdfeDunfkmSRaXjhw99pOjDx+96FrurVKhlJFQFWg1zMpjEzdvHrp0+cquSCQiffozn5584ODBxUAwUHzjzNnEyZMvDrme17pr506yc9cuDGZYYIB16tQpNDo2ilbSKwy8a5566hNuIpHwx8fH/Hw+P5NIJF+Jx+MAtF76/Oc/v3hvOXnnic4vlyqeAOl0ug35aO/ExM3DN2/cfFwv6X2g8dPc3Iz37NmDOjs7wcncCmiBm41NqZ+mGpve8Jh37dOf/vTyh9xh8ud55plnmhzH2V4pW4dMq/K4UTY25nJZ7LjeVCwc+0ksHnmDkeDI448f4ozWD7rBhCQejyvFdLGl4lS26kX9QKlUelQv6Zuyuazqez4BvdZIJDLX0d5xvrml+XWCyc83DGy49V5XUn5VoPW9vlsd+KwxqDh7uDo4e28TifcK6Nafp/5ez9V/eGeglTNuh4eHiQbg05Yt1bPGxlC6xjirg591kBXYrHWGaf0Wb8dQuyeNqiy/8RRnqcI+YIHBZwaYXegkGh8/wZ57vu6CxM+uh+ryL3VG9H3Sj5fPlpYWNe7JkVfOvL59YXH5d3Rd36PrpVZd12P5Ul51XAdiNH1NC+rxeGIlHI7MyYo8EdSCM6FQdC4cjS7GwsGViBzRy2LZDYVCYLDl38OaFTRR240xfjaRSOzs6+uDiHYyNT0l5/L5cczY95nLhnEZ65FSxDnrLAlOZlKr0EqiVC4li3o5JWChWdWUdozwRsext+i63pFJZyJGxVAohE6Jkh8OhZyAFigrqpILBUOrDQ0Ny7FYbDyVSJ3e2L9xQotrOWA/3Au0rgHtNekKILCtMfwgDDwaBS1Wzu6736R6HTP4LdkH5enk4CDO5/MEGCL1ncvZLEaoD+WSOf5bNptlwHh6L/UjkU1g1IdQLlc9F8DKe89rbm4Gg7M1oDIYCfK/jZLBgoNB0P9l+pLO3gvQCiz29WxvuM78/Dxdz4yG3+pAq2d4XQyxQ9euXDt8/sL5Y+l0eoNhGACEl/YM7Vno7uo+LWrid5JNyevrnxvYlBBxAKAXgMmmZWIUQUiyJAyAVjgcRqIkYku0ODtLtEWsUIXYoo01pCH4B2AR/Of5HkiPrKV3RI4wohG/Uq54tmm7gic4ADjf5SznFnb79m20L9hI64x5zn6HbRBxkBnC+ROtCYHKVJIVmZQrZQzyJ6VcySM28e6iu36dbQqn1SMSQL8X2G3lcpkvBiRrLNs6W7ReDuvpUAcjgfkJrFsAgdfYn0s6O4qOcomVN71juCEivCcBJmyH3fEWvxcAjn+09CN4lzXJBbhXHWQFZj60KwAIcwatpoEwPweCYfB3H4CWt0f5fA+JxzUcApAaqHTNb2Xbru9POJPya6cEiACog87t7e2c2ftOdQrasTpAC9EksEFEyX2A3F+qNlVG6//VKDBv69iNkcNTU9PAaB0wjDIOBLRiX/+m281NTa8JkvxCW1vjdc42bGm5f/0Db9/7bUMILdXqdJbX5+rGr7W4yO49rbW1lefDe+1r30tb8EGOgXoKpNxIMSL4rT4INfIyCuBydatS5eD/UBbAUMcwDP/IkSNvkRb5IPf+gOdws5JgMAgu14pkSWJFIERR7h/ebtQEGYK1m3nKW8O1AaEJBAIA1fBP2Na+owCCfxDSDm2KJHkYaRpySy6G9gU2SeJh3SDBY4dCofKf/umfghHWe2q738/7/9Vf/VVQ9MSm4QsXDy4s3P38anZ1z+LyQhSiIRoSDflEvGG4r6/vxUeeeOw8LdLlP/w//1B/P9f/72P/OwXeLQWgHf2bv/lWXMZ+9yuvvHz4+sg1AFp3VCoG8Ex9WNyOxmKXN3Rt+M7+/XsvGI5RzGYtG6FqJSQkRGTZwwEUQK4E9bVa397cAAes1imQFwLpBPiEDaJyoI6CHj8wst88t8LZ2DCxDYfDZQASP2ibCu/33e9+N2zbdsvrP3/90OzM7BcFQRxqSDVoA5s3S4cPH+EqTadPn0Y3btxwl5aXKqZtnutoa/3Gxz/1yTNgwnTixAnr11H/+aLYyZPQVguWZYHIqRjyQ8QLeiQhJbApmli0qiz1+gZScyiE/JAT8mJyzB3JVyWuPmj6vFv5gP1/93eXJFmeDy7fvckZraWivm9lZVkzbftqU0PT1z/xxCfOakgzkYG8TDADjNYNLnWPj46MPHTu7LmDWkBrPPTQg3r/ps3zqYbktVu3buPXXn9tV2412yGLUqC9vR3v37+fC5BcvHhRXlpaAqTeIKJ4Np6If3Pftn3nDGzoc3NzH6gcANB68sQJcnPz5n0U4z/BmByUREkOhoK3e3s2vpxINFQymeye8bGxgdOnX+8sFUp3Nm/e/P39B/e/TgVtNhoVwVyWvvrqSEDwrNTFS2cfXF5Z+MNQKLS1v7/faG1pG21ubf2h+f+z92ZBllz1ue/KOXNn5p53zXN1VXVVdWtqSa25JUACMRiMr+RjCWzD9RUGbCIOYT/cJ8TLiRvHEb4R1oONrn2wsX0xKI6PBzA2BgQaWupJrR6qurq7uuZxz0OOa7z+76pqN2K4EmohHFaBQqGqnXvnXrly5Vrf+v6/L/Do4uLiewEBUyyVujs7u5T3ve99tXQ6zWdmZ9z5+SvKwsICbrWaL3d3df7Jrz72q8c7zA4aqMGYIsQHmi3vplKlkg3D8KKiKv8D3NxvOzqAiY/HuM1oTXFwtDqJv0276Zctbq185Dc/8raEYe0JrUefPXq41qh9UtUUdXBo6G/ec+Q9JyIUVQuFgv9aNOLr6efX+zV7FUZgvnrtWup6f9ZPez8QWlEcd11eXLxzl9E6kc/lPce2T3IJ/b+maZ56O4RWqP6EEPZGpXKrYPyTCCEIw4Lx8FVFVtuM1rdVaJ2Y6FKZdCMwWhu12rskWcF9PX3/ODo8eiJidLVRbLTA0TqzOHNj6IePV6vlO9fW1jsUVV297/77/v6hBx86GZEIqqFqrMlCQAcEOH7owuzs3ceOvXyTmUhIH/nwh8/dfdddC1bC3jp+4lj+2WefPdJsNkfcpKsPDg4pNx+6BZ6F7ecTiKypVFIMjwyzw4fvIKZhsJnZGVGvNxYLhfz38vmOF4QQxx599NH11/aHNyy0woTcMIx9gomHVpaXjlyYnTvstbw+WJiOjo6iBx98EA0PD0OiZqwo8mVgOqbSmRckTTr5wQ9+cON6PzDhZpqdne0MAnwwCoK7ozh6X+D7+yDFEmMyn0qlvplOZV9ECj3/3ve+900JrXsL05WVFVuSpM7ydvmQ3/I/XC5Xbl1fX+/2PQ9Sm5HruNX+gf75XK7wgm1ZX3/o9ofOZVCGzqJ2yedPFJLgoT89Pa2AeLBXYlp36hxEl70S4NfRfq+9pq9doLQX11cRBVuOhPb9eyl/6xst8QN0tWz72mN/yDUFgxeUHLdFxh224FVx4ppOdvWYkVpNLsaxPLZvX/vP2BsU15SIAz7z6nkDq9YwDA1wbd2mKTdbUEZcR5amserGBtVHRuihhUNXS/lBqMELWOUGV4HP6qlem71rhVa77LiESmwEjtllzu6d3x6fEErYszjbdtJlkhlBMRUrmAin3OKXsMueeGKHVbt7HAjACvBt7ZYtb6EtBIJGuexw294p690TXeD9t7a2VNZiWS748Nmzp++an1/4lVq1erBSqxpBGKjgONA0JXSTbi2VyqwVch2X8vnCxVwhN9dd6F6xXbtkZaymZVnYdV3q+76wbftqyTGcF4g6cD1fOf7KrYyy/yOXL9y6f3wcIniVSxcvSZVK9bwso6+aunkctVDtM+gzASAeHn3kGdnznlf37UOGEMJBSMspSO7xmi0IeruhWq2MbW9v9zQajVwYhHaMY51R2hbaEomEcB03ymQz9XQqfaGzo/N7/T39Jy3XutQz3FPuoB1sMV5s2+v3WJJ7bj3HcdQsyhohC3VmWYrFmGjnQ9uUhGFIXssw3hMYQeTyqCeD4xKuBeAK9tpjj6kJGwZ7nwPiq76pKxjhHxLH/KQv9qv7OYhk4BB87fmhWaSg5L+zYPf6C4gi/XHMVg3j6v24J8Ldnr1dSXel5TW0Bn1DBlHF0i3u1Tx+bTtcc/9KX//61+WCX9CgAlb11assYmxgTiklfWEfASbzo48+2h4zgDnkbDnqpro5RDC/59VXT9370ksvHdna3mozWpPJZDA9PV3u6ek5IyTxLQUpl9uLMXC47KZ9tEOIuAJBMm3kwQ4WgbedLbK8g0KAcuA2G0+BNRDkpe+GjCgKuM0ghnf3b8Bg3AnSBrSCIhDlkhSbutXs6+oq9g+Pt2IZM0lSmKKorNUKWCKBIZ2Gtq9x6X4BGyQ4g1WrYBk60k2msoSQRNtCIgmJ0JBGEY+iCqlACjgBJyj8DRywC7UFtXukW2tFLRCIZBCOdU3ngRcwx3DIRrxBgc2U+U6m7awtfGYnFAx4s0hDKhOs3SowVhi+wZGN6JK/RIeWhyiMgXubTzAelUolzTAM4DFrBjXa/SlWY96sNVlkRdQ0TdiNhs2PNvYGBF1YwKWilCabshoTUzZpLIdaCNw9biADh85OXwdMBrwfHAN9Ftw+wJoWilBjDHzqFlIkhSGCKBxzbRkUYDXg/PAqNhLZhC5rSY2JhqKrOpRaM0uxMPc4iQs7DHL4nL3xAni9wANnjCk7C+22ANbmiOsbOkNDP8wU3nv+HUFH5HPZc0plvdJJKJk+f2H23ouXLn2kVq/ub7WasHCvj09MLHd1dT2nCOkrD33goTMgmGaz2XZ1gl2rSaivDxV8X4StlmjfT4AYuQY7c+0i2Pd9ec9pnfEzAjYzcDeGUsK3dIH7Jibj7ba8FnkCyIpd4snVty1NTQn0DEKz0zss4F3HWPvQN/HZb/bQq+f+s77R3ubt6zl+ZmbmR+agIPpDe+2iTN4yVm1baPXVzpOnj92xubn+a6VK5daNrY0Uo1TksrlaLpM/CULrAw+953iM4q3PfvazIDq98/NOC1yvFmjPj/N6PiNMMfy9733/vnPnzjxeq9dvDIIAitdpNp0NkqnksZ6u7j898uDDRw2D1Y8fPx5NT0+LvXunVCpBlcbrGjPguGtP/sfdf3t/h9e+WQFxt6LLsm07+/z3nz+0ubb5CKXsdkmWOro6u5yDBw/KSAjp/PnzYru4HTBGy5KMXsrm83/+vg+873ilUgneoo2WdiXHD1eQtAWZNg5sDz+mV3ZQSde2GWRtwIYurM0AYbZXZfKzOH5fT0fac7QuXl68NQyD32w1vVtLpaIVxfHZQrbwJ+9+/7uP2Z4dsTyj29vbUsqyBjBH982eO3/PyROn7tJNI3/HHXeUR8fHLuVz2Ze2tor07JlXb97e2h6v1Wr9SddNTkxMtKsUZmdnZc/3gnwuV3Rd96jjJr9yaOLQSWKT4GdBR+w8zIT0zCPPyJfGZw9TWXxWkqU7VFXVElbicjimzvsAACAASURBVH//wN8XOroa5e3SrRdmZ6dffvnlfc1mc310bOyrt916+EXF5Mvj4+N1WGcuLi4mcEvOv/Lq0bu2t7Z/I2HbU/tG93kdHZ2vpDLpv5FlxSuXi0c2NjduXVlZmbQSdvbGGw7Gmq7LcGylUsZhGBc5Zy9mUsk//63f/q1XNU+TmBVNCFn+kNdq3bRdLOXCMJqTFOkdofUndM4fFlqrn1RVTRsZHvzau9/10HHSJNUiLvq7c7O3BKXxeu6Z3fkXmCTac/yZmRlYP71lc4mfdk5Xhdb5xTtL1cqvabo2kcvnPDvhnFIk5a9VU31bhFZYT1qWZbiadYgy+kmBxC0QwC6QdObftPMvJzLJE8DL/3k7ba8aQIanuoUkbmw2qnc06o0HZFkm/b193xwd3ncCUbK8EdaaaqBKJ2dPHgg871cr1ert6xvrBUmSlw/fefh/vvfhD5yKY1pGQdwiMcHzq/ODBIfvmZ25cNfx48dv1HSNv++9D5+88547LyQsa/nMmbOZ06dfOVKulCc938smnWRiZGwfrI+kubk50KjIxMRYOLF/P1TOQRKmDONly2sud3Z2/aBQyL8gSepLH/nIR1Zf2x/ekNC66ypTXnrppRsEY/+lXCzft7S0POa1vCwIrZOTk+hXfuVX0NjYGIvCCIDq847jPus4zgtEIsc+9KEPrb4OofD13kft18E5nThxopNzfjAOyV1xFL3PD9pCq4Qxuew67jezmfwLQjFm3v/++64Hjkp64oknVEqp2aq2xjHB71lf27j7ysKVQ77n9wCuzDKtIJfLlZPp1MudHd1/df997z3lGkro9Do4D8Dy14RhtUXGZ56RX0JIZ4luU8hCRQ5CrMEERNkjUqKA+ro2VOgnNNJeuuPVP/+4EtMPdn9QqVgVfUcA2AlbgfJqIzB4xsqQhXCBQsr5NcyhPWem0tPTo/EiV4BbBYwqt+Hy+ladW1WLvVag3WOk9CGklAxDTXKuGJYlI5RssxdxAhNd1+NdAaDt5IITLxQKGoRGWQ4yLTmhEVWBsCluaAwHCIWtVivua/QREGqhlHdPqGExs4QqLMaZQmQCKRw0DEIq23LMGItyuRzeE1thggVlBUPWkA4ChVCFqXNd4YwLqlHIX6EsZsQgRrwrUrQfGm2urefqLdRKKFjRmMlEs8GEj0IWx2WKMcaZzR1RPZvNKmDNX55f3hdH8QPzl+fvOnv61UPFcqkXSsMIA+SVhBzbLg4M9J3v6ug6rZuJk47rzKecVKV7uDvI6llhd9oopaZ2HJPIZ6IumCY04gw7e0FiAgJ0luaXbuOU/3aho3D71NS0jgRSLly4IMrl8nldN77m5jLHRCMuMZu1QNj44pNfRDOPTEldXc9DFaihKK5tKSKFEc/zCPeEcTyCYzxZKhXHV1dXhivlarbeqCmEEBlSYzVVY4ZhkEwmUxzbN3apv7//RC6X++7o6OhlTjkOpRAwAiHsCu8699DTTz+t9Pf3W67mpjlSbRZRXeVCUERjIpRA4NBP9iXDvXC63TYHoctETaRTQTUpkhSsYhADOchefsMnKI2ivc9pi1yzSInsSMMKNnRGVCZMGWs7DkyQGjnlzNZtrFf1aBbNthk0cBwI43Zo667lmkxiGhOeDI4rCDuDhHBBBGYOw2EYtkuUIUwN2t5oGYZsyQZSkYEJVk0QrWKFS6aEFaHgQAuiQqGwF7gH7lTpyOARnaWYzWSWSCVSJqYYBENgIUKBrk98EoRGGB4/fpzAJL4t+M2WTF/Fw0jwu185deKe559//t6NzY0BEFqthMUGBwfjfC5ftCzrsq7pFUkCfmW7jLD93TkHdJIkqYomAdiyDYoEIVXV2q9phxEDd7Ed/L4bTSwpEBO+ezzon20ldickHn7dTj5uhybB/Rw4SXdlfHT/K/v2TaxSQSPGYqwyQbishT6LfU3D4RgaixurDQ5c5A6tw5RlOS3JUkY25JysaKaA5B3EwziIm41mo0EIqRm+EYBTFZyoDdRQWIKZlNCUrMmWLGS9HYQiEJWFHFNEA13Sg81gMyrMFnZKcgaRitLIJBFJGJphS6oEWAzBFMZxE7OIRLFqqF5Wy0bxbExgPNt1wGpxKU4YipEQqrAlJmkYY7hONKZxrDAlpFnqAzYDHKS7vFvYLDOMpuFgQzIlWVIRFoopyxKTGUEK8kM5DA3DCCEMEE4PRNYe1KNpGc20TdtBFLWfBe0gFkWQiKFIF7yF6ij6wfIP2sjgNl/aGjHqnLqKwV1D0VzEkMYkxihhMSLYU4jiJ6yE33JaGBYsEIRYqWi6okSmggMYL3VFVdriMQS8cI2TyI9iu8MOr93R3itpUxQF2kOP4qiLyGRyZnbm7rm5ix+oVCvj9UYNmZbZ2D+xf7W7q/s5RVb+fPKGyXP9ltVOdSGMqQAWBIejQXVBVYOqSCVO7EQQpAhiK8iMsEnl+76G6shUaKSzhAn1nO0NNKxiqtbV2Ld8XK1WyVvFxntDE5HdF1/rvN9zT8OmJAjN14I7Rrq7xalTCG32bAoQFOHwa93N13ue9LN8lzdxzBuaV772c3bD4du/fivbAYRW6tPO86fPAMYH0AG3bmxupCgjIp8tVLPp7MnR0fGv3//g/cepQrffEVrfRI9459Af1wI7Qms+n5EiaeS7z373vjNnzj5eb9RvCMJAVlSF5nK5wHWclwv5wtPvOfKeF4lOGk8++eTPkl/2s16B1yXg/rQ3hzAn3/cT68vr+72m92C1Wju8Xdyexhh36ZquISFkwM5qulbJF/LzyVTyRUM3/nbyhsnzCwsL8ZNPPnm9GYE/ZBqBzT8wt2xDkBT2ZMvSpf5+HSpP2uzlvYBhCLGE72knbBEZEbcCi9fkGtsLA90rT77e4xaECWOMjTOnztwC4dMtr3WoXConojg6n0wm//RDv/yh47tGjPZG6uVz53opl26/dOnKnXNzc/foupaamppe6x/qP5NKpp4NcNDcWN6YWF5evGl1bf3OOI6GVEW1OOcKBLvZjl0eGx+/1Nvde1TTtb8bGB2YcU45+IEnfzZW448XWhVV143ZrnzHV/MdneVGrXHz7IW5gydPntjfara2BwaHvnb49ltfZgrb6O3tbcGzsRt1m3ULp189fvT2SqXyuJVI7O/v629lstnTtmN9zUk7W17dm1haWbllfX393iAIxjjnNqUcgqKFaerlzs6uuVwue9SwEt984IF7LsM1Ttv2fiHLH/Y976ZSuZwLguiipEh/lkql3n5HK4RhEXw7MFqvdbQKX6w+9unH6m/l8/En3dMgtCaTSefUsVOHG7U6OFq10ZGxr913730nuMbLxeI7Quu1bffjhNZ8Lu/brn1SVpS/VtW3T2gFZFTQbN4qcfQJjsQhwKkIhM4qqvLniq6fcF335440uFZolVVxY6Nav6Ner78LNh4HBgb+aXRo9ETM2FKpVQKkFJp5dWYijMMP1SrVW9Y21joY44tTU1Nf/6Vf/qXTGGNPkqSo1WqxjeWNARLH91++fPGO06+euVGWFXzvvfe8eNvth8/apnFleWXZXFpavHVlY+3g6srKeBCGXYqqQYkIiKq0o6PQvP3227enD0yxXC6fbbVaztzcnOEH3lpnZ/fzXV0dL0QROfrRj3505bX35RuaEMNCa2ZmRl1fXj6ECf2tRqN53/ZWsSsIAgcEo4MHD4jHHntM7B/fz1peizLGF6yE9YOEnXieS/yl97///T9yAj/r03/vOFjYHDt2rENi0rQfhndjHD0cBOE+KPslhF5yXfcbmVTqRSmWLrz/0fdfD6G1/dHwuR/72Md6GUa3Xbkyf9+V+fmHAt8fE1woIEDZth0m3eTs4PDwN/fvnzqfTjpNO2k3DMdopNV0Q6pKrU88+QmYMImTX/qSVuzvt8KNWsZDtJMR5iBBZSZJVBUoogI1JEPaZoy1rt0p2lv4Ajg/mUyqvu8rUA5kYixagD2jlPi+f3Wismel37iw4XrM60QMpSBpHhxNwB5SZB5ZutkwE8m64Rv1Rz7/SCQhCXa11ZGREYM0SMr3/QKhpF01SBHluqRjLnEvZabKyb6kd41AK/3hH/6hmclkUjzkKRz5KUKR1Q52B8eUqoearNWVtLKl63q7DgrKgaGklzZohpN4GElynsuSBUHGikAM6YpvKEaFS7yCDFQaGRkJ2qXDdcsN1KCbEppv1BsZyqghazKDsPkoijAXvG4lrA3Jkqq2bQdwjqC33Tg46IQYdTEqsjHlSYopRNhyJBARmhKZulpXk8ntDuE09X69Pbn1PE+vrlUziKBezHGKIiELQlngBzgiUSAk0TBUoyUs4dvM1iMUda5vrN/UqDfev7a2dsvF2Qu95WolSdrsLMQ0TSXpVGph//793x8bH3/J1a1TucHuNZg4JWjCRhbqEURkwghbjGMQOSEoK7Itu6Xqar0j0VHeolsRpLafPX72MOX0M+ls9s7h4SGLU65cunyJA0PEsBLftizzFYkry7JpbAmRqf/Xzz/SLhf6/H/9v01VbaZ8v55pVut5pIqMm3Ad09C6NV3bVyvXBpeWl7u3NjfzpXIp6XmeRQmF0CnwQaJ0Jh3uG9lX6ejsmLUT1vfcVOqSa7p+wk5Ukm5yLdWTagwNDVG4tqA9LV9c7vCb0SjnvIMLyeAEo5jgWFaUejab28oVksU9Nhec39NPP52UfKmvXqvnS8WSHfqhzhBDkioxRVZi3dRrmUxmYyA9UA+TIc74GTWyIrdarmZq9VIhavpuKwphstoWkxRdJ67tRlbCqliGtXancWcDgupqtZqRoZnkwtZCrrpd7Qhx6FAaKxSCIxS5HYLQnSs0UoVcRcWt0mYU+SCS1Go14Ht11aq1QqVaScdhbDHGwP1JZaRFuq5X04X0+k0jN9WgH4GDEUT+sBxmYxIPs5h1UELbYYKyLiNLs4JMOlMxHbOoK/p6YbTQBIEsiiJThCJXK9cmml7znouXLt526pVXbi4Wt7sg1VrTNARsUzfpxgkr0dQ0NYKIL/jOoIvCvyE3aDeIBvqfxIEvAX+SIbmm/ad2WvhOIviO7tpWOyCsZmfgg/9uKyDtxONdoVXAaklWiK5poeO6q4P9Q6/kC/nVOI5DSnDEGcK6qTZT6Xwxl8kUHVUv2dgO3bwrV7xKjqt8NPTDgWar2UUJtZGMGCMsJJjUGGcb6UR6PteVK4lkO/gZOdTR1zbW8l69PhpR2kFiYjBOdhdshp/NpmqunS6mjNTaWNdY8zIE2yEvyTTW57candVqLRPH2OSIQXI9Z5RRTTMbmVxmsyPXUVSQUitMFSJwfW4vbmciLxoIo7DT88L2+CIAKsk5UVQlUE2jnEvn1rJDWchKCSEwp1qtGrXNWq5eqQ9zxnOUCYNTojAhJEszwkwmU3OzbtG27PVpZ7oBm0YgouuWnqk2qoVKrdGN4zglKNUYbwe2YdXQ6rlMat3JOmWikQaI/RDqdbw0k+U4HI4w7g78Zg7OjzFEVVkKNEuvW7pe1CxtbWBioAYTBs/TTAOxQrVczpdLm223OqUUJhOwocBNRQ3ThXzdtu2SpVjrwKaEjalkMmnQJk2Vi+VMqVjKUER7dUPdt7m1dePS8vJd1Vq1v9lqItu2mpP7p9Z6erqfU1TtL26eHJsPQtYdBl62Wq/ZNKa6oqiQNs7cVCpyLaeqmOZ6ARXq9lR7U0YasW1j0+eZsNnsiyKc9gNfi2gkccqYrMleMu2Usm5XZVd4+P/Jan+zs4yffvzeBjRsrBlVQ7FGLClFUnLsxnKCJORACyTU3HmP5O5bUUwEibEgCSxwbIs4jIXWrbUDn/RNnYNj9zvfyfBnnnmEg7f7rf0G/znf/Q9+7w9sqtLOs3NnD29vbYDQetv65kaKMSJyILRmsidGRvd9/cgDR4471Nn+9d//9V1own/O9nrnW1/3FtgxMDjdWUmVhr/1r986cu7MmcfrjcYNfhhIqqbSfC7nu27ypWw6+/Sd99/5oud5zaeeeurnKbS+6S8NzinYNMMY98pUvnFlZe3mhYUrN9dqtUGoAoRNXdd24Zm40dvfO1PoKpxSDfXF7u7u5dcYPt7UuexVSUBVkJJW1IbZUBOJhIyxKSPEFMOgMqUaiKuyq6ky17kCrFaFKjKgkmDnWUc6EpoQEQQXYMq4zolBDRyrMZgK4LqQQ4cO0espgO21X6PcGA+j8GHf9yerlZqNYzJvO9bfvufh98yEYQhrmrbQShs0H4lo/8ryyo2rK6u3qopqDw8NrnR0dMyouv6yZmsNEpKeuQuz0wsLC/c1Gs2JIPAzQiDNMq0wl89tHJg+ODM8MvwKV/jLmqa9qetwVWidnj3MBfqsQOgOWAQqmno2mUz+eV9n30qr1Rqfuzg3dvbs2X2+F1a7ezq/feCmA+cURan83u/9Xpt18cwzz2jlK2X7xMzpyVqt8j7LMge7O7tCJ5W6aOjqv/bl+zZ92c/PX5yfWN/cvLtSqU6VS6UuQqhlmnqUSWfXxsYnzowMDb8qaforU1MjW2kvLYdmc5Kp/COe599SqVRyYYznFE35s0Qi8QshtGJCbgtCP82ZaKMDOrLpl2MhVh977O0RWmHjpNlsOs89+9zheqX6SUXV9KHRoa/d/673Hve8SsXzPO8XxdEK5pQ9dMDrQWK9qQHmJxz8WnSApmoT+ULeTyTsU5Is/bWu6yffDnQAjCsgtMYN/xAX7JNCoFs44lAJe1bV1L/QLevE5uam/+ijj7bD3H9eP7vVzdIzX3mmG4TWeq1xZ6NWe0BWFTbQ3//Pw4MjJ1gcLXgtWm3KTbYwt9AXxdGdtXptfHNrM08o2ezt7/2XD3/4wxc9zwOTHYU12dLcUldMglsWF5cOzM5dmJCFhG8+dOjUTbfcNGeoxmqj0ZBrzdro/OVLE5cuX5yuVKsDYRBkJFlRk64bDgwOVu65967VyclJ3TTN8Uql0jN38aIbhsF2T0/v0c7OzhckiT7/0kuvLL+2EuQNC62VY8e0f56bO4wp/XQYRvc1m60MwQQENHTw4EH+8Y99jO6f2M8azSYnlCzZCfstF1pPnz6dD8NwMorwXSSOPxAEwXitWgfx5pJjJ/4x5aZelGP54oce+1D5enaWRx7537OmIkbm5mbuXl9f/d+CILgBR7idfA5iYiaTqYyPjy9AKmImk6kC/NtKWPNmwrwi6/KVcrlcA6faM888YycUpaNWbY62fP8mSmgPpVSXJAkrqlJTFO2Kpmkn0h1psCTjRx99tP1A/aM/+iPQrVyMsasw5jKu6G1RRWpnqsdMUVqU0srnP//5EH4PNxZaQ3pZLg8wgm+jlI3GmGQYZQZhBMKfK0nXvWInkvN6RC5/3P/tMjiMnv7S01ZSS+bqjfpos1k/xCjrAcEAHGwykn1FVZY1Q3vFztgrCKHgU5/6FLhhpYHsQI4KOkbiaF8QhvsopznOOFAeQ9MyS7qqXZY09YSckNeBoTJSG5EX6ILRZJWxOKIPcs72U8ocqG+WZBl2vKuJRGJJ180LAonTmZ5M+0FZ47V+zPDhVqs1WSlXejDFrgb5AAhskgQmP0tJJ3m0kClcRBiVZkuz0eDgoCr7ZIBR6fYIxxNREHRgyhKMciQpUmjoVlUz9EXXTbzSWehcsnyrBamyUSlyyrXyiB/4dzMmhgRnOtzIQRB4lNGSqqorqqqu2ba9IWRhx2F8y5WlK4evzM/fu13cHt3e3rZg0gn5r4qqRraVqKdS7tnxsbFvHrr5xuOaoixl+/trwACtbvqDEmJHMMYTvu+nIhwZSHAowwYRZN2xEpc1oZ21e+127vDF2YuHaUx/V9ONe5JJ1wbu1NramgjDuJJOpy87jjtrGOY5VTNm9ETiwu/+7ifKX/wiCGhfzJKA7Nsul8c3N7emGMVdqqoZmqZZmqzY4HsUQrQa9UZie3trtFatdtTqtUQcY7BBooSVoB35jiidTpdcx13MZDKbuWyunkwlL7qO+8L+W/YvgOBv27aqYCV95vT5ye2trQeiOAa2MwQRyJwyYiWsrZGRkfP9A70zjLGZ9fp6CRyjf/x//fFQzOP7q6Xq9OrqaqHltRKCCSRpEgiKnmVZVwq5wtF9E/vm82q+SQixQjkc2ihuTBS3Ng426s3eZrNhRFGsIkkI3TDCbCZTTdjOnGFYP7h5+OZF1EQMDaAUjvDowsrC/qXFpYOtZqsrimO17QKVJeY4yfrw0OByV0fhIlek072jvRvAjpo5NdMrSdIdpXJlamV5eaDVbEFCKEQAEEM3PFM357v6u54/dPehS5lGpgkl2SDYn33u7LgXeg95LW+6Xq8nKcW6rKiAZGj0D/SvdhQ6ZnVDf3nAHlhxscsuyZeyEYn2L85fuXlhceHulZW16StLV3objUaSMgpJGMBdA8GVK7JCQKxEkDMsgVC3Q0+AVMmdyuQdvRT4WWBf3TW8XvPf8Pp2jEb7uJ3bXUIKxIIjCVHBEYDT4didFyAY9ISmqiyTybVGh0dKwIylBMeUcowkhB3HKQ0PD8/39vTPyrJ6tsfJFi3HkrdL26OY4ndtF7dvXFxa7PF8z9mxzUqRKqsNw9Dm8oWOZ8emx+aSWrIOwVvMY+7ChUv7S6XKu73Qn/BaLRtjAjc9c1ynOdDfvwULC1NNvNDd0b3sWi6fWzw7RCi/v1wuH1hZXu5sei0HcS6BdRZxxKxEYmNgaOhMf2//jKVaFwqJQp3a1Lh85fK+MAgfqDWqB7a2tgth4CcEfF9ViROW5SVs50pXd9fRsbGxOYlLRWITajAj+erpVycrlcq7oxCPYxJbBGOVYALoj9bQwNA2nJ9mac/3Z/oXWZ1RTxEZpMUTmxvrk8srSwe8Zqs7jGMNahx1XccJx1nv6u0+09vbNWdJ1iKcH1awcmljaQRHwbtrtcaBjc31QuD7FoyXhmn4uWyukkonL6bd5NG+qYkFRbHDoFrKKZJ8w/bW2v6lxYXhRqORDYNQJRhLEASUMO3G8NDgai5fmFVk5dg0nV6/1H1JipfidJNVhzc2Nkc3tjYngtAf4oJ31xvN3q3tzf6m5yUxiVAylWxNTU6v9/b2PG9a+l/09wzXJELvrjaqk5tbG4XID2yAUSQsO87n8w0nmbqUTNjPDwyMzldoJeiiVK5JdrpS3B6vN+r3eb4/Uq1WrTAMEeMUa5q2UejuONvZ1XNRiZXFL/zhF2rXc2H7RucIsBFpwQ+zTNu1NVVX1YyVgUBvVdVUmfFQBgP0v6EOka3agqtc8JCJkIdCkRQeBAxSwVk9rnOucyaETarVBtnYaOBabSp+5pmd5/07P9e3BUBojcyo49yZc3cUt7fajNbNrY00uJ+y2Xwlk86cGB0d/vp9Rx44HqGo+Pu///vvCK3X9xL8Z3+3vUqxrE6l4W/987ePnD79StvRCkKroqkEnE8pN/lSJpN7+o5Ddxz10H88oXVvI2pwcNABP0Wj2BiqN5vTYRAMxWHUARMLYP5bhrWScBKzVtpakGV5o1gstr7whS9cl/TyPZOJd8nTiUksiqgt27Dv7yqShFRd0qGqS20/1lUFBNb2jwL/E0LhMAPkUruqAjqtJHN4VFLCCeac+wyzeoy0RhiqrTBciPfyE65HB99rv+5Ud4EjPhGRqNvzvAQjrIIM49WpqdGNPWQZfN7U1FTC9/18bbPUX697+1RZ1XIduc20a29YRnJVIUrINGZdWLjQUyqWpinFI1zwXpA+TcNsWLa93tHRcTHflV+C61AoFJpvhrl5rdDKEPodJNBh2MGXZem0Zdt/OjQ0NBM1o8zK2kp+cWmxI4qiMGknL/SN9G1mMhlYT7YrkvYqJE8+dzLfaDX2GaaRyRayIpFIVPSEDpjABjh/V1dX861aa8QLvJEwjIe54Lau6zAPX8/nsjOF7sKyoijlu+66K4RsgDAbTiLEftkPgltqtVo+JvGckKQ/c133xNvNaEUUfQwYrX4YpARjsI7921QqdYzJbOXtFFqLxaJ78ujJw7V6/ZOKqmqDA0Nfu/++e497xPuFEVr3+gtkaRw8eLCN6HqzKJSf5X4GoTWO467FxcU7K+XyY7quTxTyBc+2E6eE9PYKrbcVCtpSRG9lgn8CIXQL40wVSDqnqtJXkKqe6O7ubk1PT//chVaoaLMQ6sIxuqnRqN9R2xNaB/r/ZWRw8AQV5EosSaVms4mXlpYSURT1RFGUb1QbaYaYn8/nL913330lXdcpVBrAdQNDVEJNdG1ur3YtL653CiH46Njo2sS+iaLQRZNUiai2qs5aea2zXC4Px2HYD2xxwKvZtl3t6Ogo7Rsd3R4aHc6rsvJAsVyanp+/nI8iXOvr6z3W0dHxoqah75dKzcXXjv9vSGh94oknYFfSfu7ZZ+9qNJqfxoTcjTGxORcgCoLQSn7j4x8PQWitVKsKwWTFtu3nEgnzBa6go2+Vo/X73z+Vk2U8jnF4Fyf0g37gT4CjNY7JRTth/UPCTR5VVXTpox/9KDiOrtvPE088kQhDlJ+fPXdLuVKB0oPbAy/owwQnofzNTbpkcHDQ7+vtq/f09JSzmewlx3WO2Un7VcVQ5ra3t8sgtP7DP/yDQwjp8ureeOiHtxKCB0BobWMAFaWsKspFZCpHLctavnbg3xNaGWNJidIUIcjgCqAkBDyYQgXjFtW0HxJagQl5vnJ+iDN+J2NkHBOao4SalFEuy6iUtJNzbsK+qBHr0sf9j7eF1m986RtWaIb5crU87jWad1DO+tgONBmrstxUZHlB16zjeTe/5Bt+eK3QKjiZCHG03w+iScZZgTMGeEjfNK1NUzfmVCSO8aS+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+9b577zxvUVopIQQ8SkkT2pjg0vviCN8QBH4OE2wKEFpVtWJZ1mLCMGdUXT3Zk+jZAG7U2RNnD2NCPqeq6r2mZbpRFAPYHlxqzVw+t+46yTlVN06Ymv6KbJlnPvOZ3wSBFjg2eULEeHGzNFksbh7AmHTKClymtm2Ra6pWTzrJFcAdbG9vjlcrlcFavd4ZE5yUwR9q6DTpJFtJx23CZCedyoDDtOq4zqzrut+f3jc9X0d1KO1XdU/PvHrh1entze0H4xhPEMYTO45qRhIJc2NweOjMQF/fWSShc8ul5SIIrX/0B380KlHpPbVq7UZgIYMQt+PAViLd0BuJROJiLpd7fnJ68iI4/dRQtQgnI+VSeapc3D7UarUGvFbLijFWBHQmXfOTqXQpYdvnDd36bt/+viuZTIZGlSgtI3lseW15emVp5WbP9/owIcAKBq2L2gm70j8wcKWjMz9rq/bJ1GBqHYTWuVfn+oSQ7yqXSjeur6+N+J6fpYwJWUJYV/SmYRoXOzo6vnfrbbfOxVtxs2bXAB+ir8+u7/cD//2e7x1sNpopgrEBzlnHdup9A/1LuVzuvKZrR+1OexkYwwvnzuWiSExdvnzllvkr83esrq3vX1lZ6Wm0GknG2Y4yuiObtsXVHQ10RyhthzsJ8LeCYRusqDuva9dpQ+n/1SfBjqF1T4Vtv34nJq99jCzvwF7h94zBPwz6M4iuEJaGbCuBujq6g8mpyUpHvqNFKYkZo1gIFFtWYnt4cPhCV0/PeV01XulMpLcpoooXePsIIw+WyqWblpaW+lqtFhj/wGobabIGQutsodD57bHRsVmEUN3oNLjhGe6Zi2ema+XKw34QTPktz8aEAMyZ2Y5T7+vrX8/nM+dVw/jBaO/oot/wec3fHo5i+mC1WrlxbXWtp+W1UpJAMoyY4EQxTGutv6/vRG939xlVMWcGyWAtzsTGpc1LEwEJHmo26u2QhTAKbRhkof+1Fyameamru+cHg8ODM6ZubrOIUVmNk2cvXj5QrZQfjiI8hQlOEExUcKRbltUc6B/Y6Ch0nNUU7fsj/SNXwq2QhEaYZbI0ubG+dmB9df3GltfsjaNYh80BTTNi27FXu3u6T3X2FGYd1bnSnemuAxO4cqUyFlH2vma9duPm9lZnGPi2JMncME0vlUkVU05yJplNf3+gb2w+Z5tBtVHNx4jeXNzcnl5eWhxrNBsFHIEIjCUoQ7EsszrYN7BUKOTPcSEdPXDPgVVAtLyw/C/ZALOR9eLm+Ob25lQUBMNM8K56s9G1vrHR3Ww1HUxilEqnWlNT0xu9vT0vgNA60D9SFxjf32w2DxSL291xFDkA+bVMM8xmczXbcWYtx3p23+D+i07g+KvGqmL6PLNR3J5seN67/CAYa9QbILRKlNNI0ZS1QqHj1XxXx6yF6Pz/+d/+W/VtElql+++/H0L9oL/2qsjMWrqWUDXVUJCiaYqmyDKEgoO5XUhw50gQ6ioLoQiZU0CmMMqZYByW7RhjFlNKhCQCpOg1TRJVzdcqT//j0zvpNe/8XNcWAHQAilDHieMn7tja3Pi1SrVy69b2Vhpc3el0ppJKp06MDA997d3veei45mqlT33qU+9ch+t6Bf7Tv9lVoRWFZPTb3wZ0wGlgtN4QxqGkahqgxrxkMvVSNpP+0uF77zpqGEbrySef/LkufK/HVdpltaoQJqwoSg5FaNAPo54w8PKwpWpZVtUwjU2ikCUhRFnX9WjXzQrP5jfl6N9zssJCm4Wsq96sd1SqlQJlwpElFaoAYW9MU1VNgYo7WZHBZqAA40Zrj94ycHV2MPaKIsF8B8YIyikVjGFFUxqmZRcTpr2uWomlKEpWbbtE9gwx16v9vvH0Nyxs4yzhxGVMNjCiEULx1vLyMrCj2xM9WE8+/fTToBGbBjdSjLICuHLNhFnTJb0ZqqEPKCUI6HxVedWNmlE3EqiLC96l6Yrm2MmWbuol1VTXkslkhRASPfzwvyF9YD72swcStsMWb5yePiyQ9DscicNItNFUpwxV/VJXX98r0O6tVsvwPM/BGFNVVcvZbPZHnJFwLb/11Lf0LbSVDJXQNAwDHrAxxri5ubnZrmyB8GFVVdP1Yr0ziIN+3u5elq8oqCzL8nI6na5BhR28FkJol5aWpgSlHw2D6JZao56Po/iiIqM/td5uodVwbuKIfwxjcrsf+inExVLSdf5XJp08hsJwZXZtrf52CIfgaG0LrcdOHq5X6p8E3u7g4ODf3HP3u4+jMK78ojBawVgGVYo9PT0QOgpZIXDN30w//plu5R8VWo2JfD7vO7ZzUkjibXW0gtC6GJJDXIhPcIQAHaAiJMG68y9Vsy20NsfGxuB586bG4DfScHvj9WuFVkVVWP+u0IqZNF+P6kVAT8J7wwYLxthqNpuwNmO6rgNWILxW8AQEC5jHKpVKorZVc2IUo4JVaCkpJUxWkwSwdPBehBAwqXX4vt8R+T5sBCr5XK6WTqUaKddtmCl7SBLSLxXLpdsWFhZ6CaGtvr7ek52dHS9KEv+eJJlXXrsx9YaE1o9//OO2xrTOoyeP3ru+vvYJQuhtkiwbcCKwaD8wPR3+xm/8Rm1q/366ubVlxxHetF37OSeReEuF1u9+97tZxuR9kuB3CMF/KQj8/aVSWYIB07Stv0+l3KMIoflHH310J+73Ov2Ak2VlZcVaXy+ORK3W3dVK9e5yqXxPFEUglEKCN3cdl3V3dbf2T+5vh9Q4Seefc9ncKa7ylU9/+tPAWEFf/vKXjVQqlaQN2hOQYJxQUmAMqxAoJiGpqqjSGpPl+VwuV7m24+yhA3b4mgoIVsCOBaGQCiFi+Kevr++qA3avA2/Nb2WRiYYppt2c8yRjQofaWSShhqVra5pubamOWnniU0+EgA4AGDsEB4tIdISht49ikQOEooQkLKmSJ8lSUahiOZlM1q4pGZC+8gdfSWAL53GMu8MwHCSMpCWwxslKkDCNsq5ZG7ZBly8Xi8CdAu1C+ta3vqVtLW31hnF4CxJokBLqQkAqTCQ0VavaCXtRT+hLruoufeCxDzTQM0j6J/RPhYhEk2EYDnue10MoceHNYPEqhAB0wIapm6+6trvMTNaE9EwQdRfOL3QokpiMMB5o+X4ecW7KssplSQ5lTa6pmrpumda8k3eKhUKh/RBfXV01glrQEwTxAcJIN4mxjjERjNMQIamVsAzoY2qEo+7lleXJpYWFu4ql0milUk7GOAKXKLITiWY2l1tPuakrhmmdS1jmuVwufe7A6Oiaks2GECAFGIWtpa0+WdJujykZJ1FYoIyZSOJEluSqoigrqqYuaIp22Sk4Fb2mS+dXz98ekfhzlmXdm8lkXEJoW2jFGFdy2dxFx3XPIiGfkBX5vMbQlV//7K+374f//t//u4Ox1FWvV7qbda+H0jgJFkYQM2WEuITUpqlrG3Eci5Zf74qieIQQckAg1C9LSto0zDCdSi+6jlsydMMHMqVpmFXFUFYN3bjYO9q7DXzS8FyoxG5srW2v9Qet4AbKeB9F3BKcyxgTompKOV/IX8kXMitc4xuPP75Tstyb7i0YurG/5bWGG7VGV4xjKC0HfSxSJKUuq/J62k1fyqaz29jCoR3YaqiGWc/z+uIwHKMx7QTnLBNM5pgwJKPAMKyKbGiriqRc6BvvA6QIuMYs1ECFcq3cV6lV9lEqCrIkGYxzRDnBMpLrmUx2Peuk1jDDa+OHdiD9zWYzJTNjKGw1h/ymPxjTOAUqChc8ViSlKUvyOgSG9Xf2bwLmAe6RqakpNdwIuwIc3IBjPEgwSTHBdBnJQtGUZspNrduuvSKr8hKyURUcC1PdUzaXec9maXOiUq7csri4eOOFixemq7VqN8ZY54JDUjFYBdru1h2XKoigYkdg5VDgL9q/V1W1LZxy2FngHBqzra3K4ARvy+s7r92Vaf9drN1hCrT/G9IYgQ0bxzECR61pmCifzaH+/oHSbbfeNjM6MrLBGAsZIWGMSQjjRDaZW0wXsktUkteG1ELTTtlyySt1YoqnPc8ba7VasFGSpJzChweU0bqM5EXLsU7ns/lVT/IiCEEDE0xlpdIfeN4tBJOBKMY2JGaCy17V1IZt2Zu2Za+osnplbGCsshAuCAcrOUKkyTD0h+vNRi8hJCXAxcLbCedYkqWttJucTSVzizrRt2QqB1BiWAtrXSEOD1JCR+Mo7BFcOO3WZDyklNclRVpxHXcm15lbc4TTbJgNniDE3Nxo9LcC/xBjaEAIkYDwLVidKYrSTKaTm47jLMuqfKlX7S2DY3kBLSQs3eoo1Wv9jWptHya4wDk34BpCArSu6dt2JnU5mU2sGcKoGJ1GCJsUfoV2CxLdHGG8L/CCbsqoLUsSk2SlparKlqJpC6Zqz4wNDWxCMFaFVmwqaF+j0RhoVpsDOMZZjqjGKUeEEYCoNlw3tZ60k8tUpgtOl9MeJ1qLi4lmyAvlar2rWmv2CsQGFEUZ3tzamLh06fLBUqXc6QUtZLt2a3pyarO3p+d5I2F8+eDk5CqLpbGYRAOURAXGkS1LitAUPYJrperampFQLhSMvq2aWouBiecyZgUYdYPbO6asC8fYgKR6zkgsSUpVMfS1ZMpYjxHaevLJJ9+WkKL7779f7e/vN+r1+pDvR3dKCO1TkZpCgkNf1CSOIHpOUWW57YSCu0bQtjlVqJrWvr0IrNUF47KstAEWMY6hH5Ys1563DfuSxKULX/3Hr17XSpzrNP35D/82ILSaCHUcfe7EHavrq79WrdZuK5VKKUCJJJNuxU0mj/f3D/7Nu9/97uMt2qo8+eST7wit/+Gv+i/UF2gLrVk9myM8GHv22e8fOXP2zK+1mq2DmBCkG3pcKBRabip5NJVMfunIg+862t3d7e85/H6hvsnrOJm9EviCXrC4xt0gojYJfQsONTQjUgzFZyFroSQKr+HZv+kF/jXOtn4ai9uKpe0Dy8sro57n56AAUJEVRdMNRVMUCOZqC6oSbJG1SfSgvcJW5w5KCeyvTAgE+2G8XeqEaMJ2Gr19vRu5TPa8ljCfKxSGLvf3X3+24bNPPquujqwaLnO1ptwE3Bs8TK5mE+yFd4IbDAhZpVJJdxzH0CJN4jbHvb29IJjQ+39wP0dfQOipp57SYF6cQAmLGcxSuarqjs5UVYXqMy+dTkelUolcB3fuVaGVI/S7CEm3A3ZMktBJQ9P+pHdw8ISu67xUKsHGvVytVmHa2T7XHyckiieF/FT2KQgnbe/6w7G7BqT2dBVCZtfW1vQ4jk3msQRRVUXTdGaaPAYTDayJdwNwIRcE3GpTgvKPRmFwqFZv5DGO5ySk/KnlWm+ro9UwjJskJj2OCThaw4wkxJJru3+XyTjHdM6XqWXVr8O1eR137g+/5FqhtQZCq6Kog4ODX33XA+86YTCjslBbCH4R0AF7IXLAWa7X20af69GX33B7gdDKOe+8fPHineVK5XFd3xFabcc+hRD6q7cTHQB5OCQMDwkqPoEk6ZCsqFA9PGOoxl+lnfSJFm81v/3tbwN+8k1veL3ehvtRdEDtzka9cb+qqGygf+BfRkZGjzMRzq9Xq6UwDNvVA4CIAMwbrIcAv/Xjnh97VQ1LS0tqEARQwYCGh4fbgcSwjge0BPwO1uaw6eP7vkkIMWGs6s1kSCKfZ5mMxhmzJhDiH6lWyncsL68Mcc7Cvr7+U4WOjhc5R9/JZDLz3/jGNyCo92oY3BsSWh955JGsoihjs+fP37ewuPSrGOMb4CGlapps6AY6cOCA//HHP7Y9Pj7G1tbWUmEQFZOp5POObb3AZPTiW+VofeGFF9JBIxiRVOkOhOQP+743WSwWpTCKLpqW+XeJhPuSovArjz/+eO31XuzX87q9ko75+fkComhieXn53uJm8aO+5097gadASTRsiBYKhXB6erra19v3Sjqb/p893T3HU0qqzb6DXUJ4gOIRbERalApQ0Mlj7mKCwQWDJUFagtI6UdXKT3JU7E1gyuWykkwmRRzH7KeFhHz5y182cR1nYGc0JhxQBzBWMkmQkMiklkwmvUwmE+/tyO6lvgdBYOtCzxNGQNSF+QeVDCk0qekRgzQ+97nP/RA7Cr5XqVAyt73tJBEkxzhLaEiDrUxs2EZTc7QmMKf2jtsTgovFYlrlap+QRE4I2UKMaSBbKZrRsgxtO+NkytW42vjEJz4R7R5joxh1ccrzmOIsocSKCBEccw6oWiEL2M1dtbJWZReuDzeBtC+7zyE66cQRzgZh4HLBdVM1uWqoMWfcZ4LVsYTLzWYTFvJ7QH612+lOhiLswYSnQq+lxqBRSxLRVA2bhhpX6pXeRr127/r6+m1XriyAy7bD81pIkhGFyUs2nVnv7u55tdDRcS6dTM06bmrBktlmdmCgUa1WQYTbnVw6WZ2JESpwN6EkLXGuCyFB4k+LC17kiJdkUy4OqUN+K2rJc5tzt2NGfsdxnLu7Orsg5EZbX9uQoihaz2SzLycd9xXC6TkmyQuJhLz9yCOPtEshn3rqKd3zZEeSiEtI7PKYGoSEMOkRSGhcVUXAlETVRS0uCcNtRn6vHweTnIk+znjasuywp6dnKZ/NVwQXmCMegMDIJV4Dli7G2H/iiScYhJ0BNiFLs6lQCXsFFxkuZAMco4zGhClSS1etkp1Va6Zpeg8//DDeTYVNuMzN+8TP4wADIxNCgoQsyTGnHGDXdSSjSkbOeBtog4BQAyFkzGdpRVI6DVlJqqaqQ09gFLymLFI0ucWRUqcqhfICHwZZGGAzKGMVm8W04KJDlmRXVU0d5tOUxJhw4luqVeUSb7jcbYWZMN49zjCokWSUZSmiHYIJu53eLisY3Gm6rNdkWS5RiwLUn+5OiKXvPPMdlyLa9W8UkKwkJJsL3g5nQgoKVKFWVVmtyUhuoAKCCa8A7Ad1aZJQ0hNG4f7L85cPXJi9AOVOfTGOTRB32iKrKgPTcxejuuM2BbEYBNX2boYsI21HaJUECK2gNPI2GwDJYOpAAKjggoJU3P4/FMq3tdgd6ytslSiKgnGcACcuPJDCMADmJuosdImBvoGFu+++67u3337bRSSQzxgLgiiOOCN1Xda3DcuoKFhpoSyKAf1BHeooXOlkIu6kCAGjGpihoElGnOAW46ykIWtFl/Q6JOtCn4UHKgrDjMBKP+ciS5gw4Qtoika4xOEzqwpXYLyvH+g8EF5Gl5EVW5YhozxmrIApgTI8RxYyjLMiJpQIJGrgltSwBpUPfsNsEEggZnXm6rIOro9OWRF5CUmAygE0Thx4QYtwXrE0ayOfy9ebWhN7niesWk3lajIdcmkAxjFVUQ14YANSRhayz2RW1U29EqGoWqvVYGIqwGUf23EirIUZIkSHEDwpKzJsciEJcSJpUkNTtG05K9eDIIhGaiMUwsRInaRNy+yTJK0TMZoTSLYUGTGCeADoGIpFMWGpG3pGB9YvT0UpjZrUjXmcEZEoCCEcTZLaEw+4PZAkAglpVdjQgf7+0sJL4S7iRvPX/UTgV91Ky08rSPTJmrz/4qVLh86ePQdolIGG10C2Y7cOTB/Y7Onpfd5MaP/jxkOHLqqMZQ2hpjXTSGqGDo5PJAkVY4qDkJM6kUgxjuMWjH9wHoB2UcpRMlRop6TIripp7XYAfnZMIWqTNVjMmnpFb33uqR9+7ryeZ/f1eM2e0NooNUZDEt6LhLxfkZWcxAVUqEDanNLe9pDbJacARJYEo+2xXVHUdoQcAVu44FySZdgVBNIGlhS0ZTnunGM7M4pQZv7yf/1l8Xqc7zvv8cMtAEKrStXO48deOry6svpYtVq7tVQqpRmjrC20OsnjvX0DX33gXQ8c15L/Xhn0Tju+0wLXqQXaQquN7DwT8fjzzz935MyZs/+l1WodAKOGZZlxobOzmUqmXkgk3T957wfe+1L4b/yUtyAc6jp9nZ/+Nm3BE02pVrelmhlTa4Ut1bSAj4qAn84c7FCWYnSPN3q9RKQ9Q4qqqkMk5vcWS6VD62vrk37gFzjjEuiqwGWFf0M4aLseCGRAEFcBUY/kXXZSe+rTzueAjWWYE7UrkBy70dPbt5rLZU8bRuJfO3qGLgTB9Wcb7gkQX/ziF+UjR460G3s3ePOqSAC/gyqwdmjvJVdayCzsBQyDkNl+3Z4gu3u1JHgt5CcUCgXZ87ydHANFgcob9maQAdf0hh8RWttFVgKdlHX1j/v7+4/X63UKBpPrdc33Pnu3za6eyrWuXOgXH/zgB5Xt1e1pJPNfCYLg1nqzkYvjaE5W1f/Hst5eodUxnJuYYI8TQm4PgzAjkFh2bffvc8nkMUN1lkI1rL2B9oKqvB+6QXcNE294I2NPaD129P9j772i7DrOc8EKO559cuic0GgQQDciQQIMoECRMiVKlhwhjeUwltdczYw8evHLPIp69pu9LF/JV766Hsn2FXyvk5ZkyZSYAwBCDIiN0OicTg47Vpr77+4DNiDKhEhQpJe1icVz+pwd6tSuql31/d//fa8cadTrf0AJ0UbGxv76wx/50CkwrS2VSu4dajfvalz67ne/awZBkKGU4maz2bEsK/gZ6utdXXvrwU99+9tJmUz2Xpmd/UABrbAeuXr1qj4/PXOISfk5gtEhQqmBKb2gU/2vjaTxSspPNc6Xz9/EDH2birkVU/yZ29dWoFVhtr/daB9pNpsfpjrlw0Oj/zK+fewUi9Q1V7plCATdycyBW37bDdPE48ePg1ktXVxchCSHSYzVr1Sr1QcW5+d3KKSi4aGR13p6is9LJH5QqbSu3Kot/jMBrZ/61KcGdF0/NHN15tjs7MwnXN+/S0mFbSuBC8UC2r93X+c3fuM3VsfHtvH5+fl8EATlTCb7XDqVfh4r/PwjH3/kjpthQcX8/d//fdbW7FGikfswIb/qut7utbU14rnetGGbf59M2i9JKa9/7nOfi13K7uQGjeIP//APY6rx8tzyA51O539v1BtgqgA6OTo8r3PZXLRjYke7r6/v1VKpcOKubeMvWjS98Pn/9/Ot2GdGKfz0l5+m5cmyruu6Wa/X40UlpVQGQQDAAji73wA+by1/F6AEExEA6d5O9LkLzK6vr+uGb9DANLFlhQpSF8GE6S0eeN0UJwCPTa2tUS/wMM1TCaCuaZr8rYDd7u96Nf0qSE4YhmHEEUgAKUA7QwjBbj1u87foS0tLCcuyDBIQKpUkXOdK0zSeSqUCxli0VUIBKOHgSu/7vkkCAm7YFPb3fYQcTGRbtFkqlQIwI9qi+YS/+tWvajmeM1thy+j4HV0hRQzdAABP6lTnVVZlEDHZElmN3eLz+bxueqZVlVUjquk4YnUc6YYCASo9p+NXT7+6v96o/269Xn9gaXm5t91qOVwwlEjYnYH+/rVivvh6Lpf/wcBA7+uOZa0ldb3ZRMjPZDIb7ugbURUFMg8ds5PsYGFLKXTpC0IIkwQRxjQWWpYVDqGhKHRDBaZCJy+fPBLJ6AuZVObwyMgITAjp7Oyc1ul0riRTmX/KZDOnEOfzEYmqu3bt8rui/U88oUg+/6d6GGY1163qCDVJEJgKoWZcFsuyAPyI8vm8orWaXu50Ek1PpKWSCXAsTxpJMdQ/5Do5JwKen67p3EMeg8h4KpWCiFOcsgHniqPti8hAaWS7oQui0vHErtVqKZRIMU1zwv5+HcCqeNIF35352hmtnWubdb9uuoEb31+4TxDRNzddy+uoDn0kNgSAfgDGNH20T+catyAvzLRMEkYhFq22UpYUGs6wNo7bBYClMfh5ExNAJU2Jpe4knbjNuh1XgNu5EzrRYGowAp1V0PyB4yCaVi6XdVRHhmZrZshCiJgBC1FC+YBNcGsqHLTzM2fOaOuX1m1BhGE7dhyYQR5Y32BhCCNKFVPRjD/T/U0KDLTAld43/LTruX0rKyvj5Wp5D+jICMYsEad9xDluG1IACjRZBZwwBkiBoyo3mKIIwFZwsqJd8VUgb8ReWLA37CcgqZlHXDAWxQocHOpbSUj0o7pGiQPSCrVKdV+9Ue8FqRaCieot9YpiofT6vn37vvnoRx59RSd6mxjED/yAIw9F2MA+5TRKj6ehbynbtrHe0nWpS0tFvoUotmSoaCClisIozs8zEAu4NF3d1aNOXyduRwCAMsYM5LoJFWBDSGNjgeDQ2NgKSxzF1yFpltqbisG7aCbSQj00EfMspBOLCa4jZIL0geKMS6JIRALiYQOHoJnaY/ZIWKiM2+NagzVsn/uWTW0TmMNwDEaR6DQZE1SEKIn85GqSwTFn0BmUy+UwKiMjIEHC0RwDDP1AjEMaUhm6wRFHofRlGKZCGF/i8tXrdZLL5bRklNSDdmBxBEZYsSQESlgJoWOdsQILYMzcNJcDIzYyZo8ZwoqDWLYiygSdOQmMSRlwwUTAfBboge5DEOKuu+5SsKgCsLXSgaQC3aScajAZhetAcMWTnjCpGWaMTDjrz0af//znwdwjHvugDaIVpK+gFYP4YlDH2r6zF88/+Ma5cx+tVqsTbbcDkjntffv2rgwODj5Hdf0vH/rwQ693lpYMy3G0jJnThGWC/hKKAiqFLrjbdBnKomBubo6fP38+vr9TU1NgvqXnMDbblOpZXY/LpxEiG1DI9XUmqnlWK9TY1sjxnXy238a5YumAvr6+Hs7RborwiEn1okIqCcRgpBCwpGIeVCyRDIEOBkkW0L/i6aSCvwBFx/ARVD9nHFFcsxxrzrQS8xa3Fv70W3+6aaV1GyX6xS63XQNPPPFEMkETvWdOn7pvZRmkA2r3rK6tZATnIB1QSaczp4eGhv7m0Ucf+wWj9bZr9Rc7/gw1EM+rdV0vUaZ2PvfcC8czWsonAAAgAElEQVTOnX39M61WewqyRRIJJxgcGmzmsrnn7IT1lUc/8dGXt2ao/QzX+UDs2mWWwrOHUWYorKhhGcRFcbxfcM7BvJYXi0XQsL9joFuXEDM4ONEnZbDf8/ypdrO1MwiDImQewTwpVgiINewh/AWS7fAaJ/lszJViGBZjjZBYPB6YlzCn0ihRpmU2M+n0fCKVugBO3aVSZg5SWj/84Q93yRl3pP676zzIdgODHzjp5vP8JjADvu8p95B1d510og7xcz58D/NimE/fkBjYLNQNoNV1XeI4Tnzeqakpsb6+Lu8QYPaTjFbI4EboNKb0z3fu3HmyXq9z8On4eQJhXQLRUM/QFKbqNz3PvafRbBWiMLyINPK+A63ZZPYAUioGWj3fzysp55PJ1D+l0+mThJHrueFc7Tbvzw3AaGtDfDuc4K0aLbRBIOYQQpInXzx5pF5rfg6A1v7BoW8+cvRDpyMaNQavDnoPf+nhO6Kt/G46zj//8z8nfN8vQl/NZDI127a926yvd3PZnzj2Aw+0zswfEhH7HCboEELERAhfsizrb9PJ9CvSkPUrV654tym7ELezrRXwTpiw3XEO+X4fl2Rvs9G4r9VsfVjTdTY6MvLdiR0Tpzw3ul4KS5WJxycY4El39IbdfLKtAQry9NNP64Tw3VEkf6Veqz2wuLi4CyEshoYH3+jpATMs8S/F4sD05OQkrJneEaMVf+ITn9gmhPjwysrKsbm5uQ95njeKFEb5fB5NTEygA/sPeL/0yKOVnp4eMT83l/Z8fy0GWtPp57GBn3vkkfcGaP32t7+dSWiJYWrQI5TSX3M9f/f6+hrxPW9atwBoTbwE+qaf/vSnN5CjO7wdP37cKBaLTmW1ciTwgz8ApHt2bjbfaDRsyMhPJBK8v68/LOQLF/r7ev9pZGToeWRpF/74j/+4/C50b+7wr/jF6d5JDYDQOxz35Se+jJeXl61isZh6/pnnH6w16v9Xp925r1Kp2EHgQ96oSqfTa9vHx98YGBx6MZdO/uveiYlLudFRD0BjOAcAhKDNCu+B4fYms3WjZF1q+5aIdDxJAso8rVBttj57OGTBF7LZzN3j49sZYEHXrl0zWq3OhUTK+Zu+YukkpxxMijoQ3e4CmW/1u7vt8paIMKTaYAB3VlZWANS/6dDx+rgCkOmulbtUefJNKj7s1C3zhvlWXGP/ZnV/CXKbvvTmLnDd7l/Hjx9XX/7yzcdPTk6+bdDorY57u3vePe9b1D0Ctu3bHX8Le+Dtdu9WTXzeE5MncOlCCaMN8kK8wQQb9F21UEt63CuJIBqVQuaFlKAlS7sjO6wGYLkACza4l5qmKWABcx4qINEBqoOxxAZkyQE0q+tEIURAQxkm40IBr4szFrEoZAELILwhGXhpKSSQqVGSWVtbm1pbX3+sWinvWF5ZpmAkVyqUeDaTPTk6vO3Pf/Mzv/kC01g7nU6HyUpS+m1fjfaNqrnVOWzvtTGwJ5J+kuimjlnIVD4TKRZFKvJ9FbqlG4uHWTSLetu9N45FE2/WB7BH4S9oe/Davqt906Jj03EUT6EpNJeci+sVwN0uc6PgF1RYCuNjAPgd7YzeHIGdQmhubvO4NfvG/QZjPDgGrj9er6v2XXfFf8P1Dh06dPN9hgQhhFCXXTI+Pq7a7TYAnvEx0O+BoXLTsZvHxP1p89ywb/eY7gWgfYDeGpzbveASJ+1gNLTxreu6YLwl6/W6unVBBseBwRXsB325v7//pt/d7cPHLxxX6EsbQZKuZAS8jzXX7trfRyQ/+NobZ4+dPX/+k/V6fWfH66BUJt3Zv3f/6vDw4LO6aX793gfu/bEz58h6f13BeeH4hycfVifQiZvq6cSJE7DA+6kR8K196QP03MRf+MIXHM6BOY8KBjUySio75CEF8QZN1zCwdwFLBz1jwpSCgVlEEZIQ1wBSOY51OoAxLrlSkuikY+u0atnpmuM5jSe+8UQsW/OL7c7WwJ/92Z8lXdftP3v6tfsWFhZ/q1qpHFpeWcpAiCmfy9ey2ezp4bHRvz36wLFTCeGWv/ClL7m3sIDedvy/vRJvNPmthKN3yja6vev9Yq+fVgO3MuB+ppralNS59ZhuI7mVUbY5fyAZPVOSKNr13DPPHXv1tR8fbzZbk8CYTDrJYHh4pJHL5Z5LOPZXDtx3z8vnz59nJ06c+HdnjtclUIB7ryUsW2KZQASBlBaNogiEeHgURpEylQfZGhCYPn78OCyif2ZG1FvcsxgAGBoaylJqj0jJRnjIhoUUaRExKBrowcfXEVxAAD/OAIINRu5YhgksfOE/yFGAedJGxDnWEtA1vWNZxho4VxuacU3P6FXQNb2TAEAXLIZMj4GBAdpsEi0ZMdUxOrB2EPCMh+DuEBqiLdSyIdMIiciGAC/SVISI2TSl6c65c10iDRALMICykErrOI6ZRmkwAcM0R0Wn04n6+/vZrSmwP1N/eHPntwJaYbx7hVDyleHh4ZMQOP55mxV1U4k9z9uDhToOjNZ6s1FgYXTh/QRagWkIEnqV1coBgtBnwyg64vleHim0kEqnvwPza13pMy5ya+ARAazm7roRwOqtrOXNMcZIp9MJnekW8BYgTm2kDY9S6gMZZjOQfqOfxX310yfIhakLMHQRmBuCFEB3/vWNb3zDJIQ4T37/qSPNev1zoFzcP9D7/91/9JFTnLdb4wvj/vsMtMbt7eMf/3gqlUr1cc4hrwjk696Vqds7bPvogw+0zhySAv0+UuoepbCFMbqcMO2/S2Wzr3DCq81m04+iSK2trQHpSq6ursqYjPfpT8eD5Jc3wFUI0oC8VwJM9QzDAJM61mrZfjrtRysrnxdf+tKb+rib41m3feEu3gGYBLTZ2K9nfr5XCbyn3modaTZaj1CNRsNDQ9+ZmNh+SjAy65Sd2uSFSY6feE+B1hu3XaknCEK/TH/4w/JurMgnK5Xq0eWVpUl4HAwODZ0tlYovCKG+F0XR9K3j/+1OFOOGW6vVdjLGPlkul48tLCwcjMKoD3T5RsfG0H333YcOHjjI9kxOeqZpyvm5ecNzvYV0JvWsk0o9Rw36ngGt3/zmN9OJRGLQoMZhopFf9d1gslqr0jAMpnVT/5/pdPplKeXC7/zO77wnzBAwCTNN066X63cLLn67Wqs+OD+/MFiv1dKe68XpurZtiUwmMz+2bez5wcGhZymiT339W1+/focmEu90DPjFcXemBuKJXLPZzGKMh0+ePP3Q7Mz13+t0Ogf9wKOCx47wMp1OT0/t2fPdA/sOPG9g442B8YHVVqsluiAHADQzMxupPm8BxsQpP12wY3PSjr/2ta/Ru4y7KHKQNr1y/kgY8f87k80c3L59ewA6m1euXDWazdZFJ536277B0ikpZWV9fd3tAi+3go/dh+lbAK0xyDpeHycvhi+SVCp1Y+wA0Kivrw/YdTeAFABau1V7HB1HT194+sb+z8SM3Rsg000TaUh7iieAmwAjgE9doGkLMHUj/akLdm4FWuNjAZSCa5xA6MLUhvbKVqBm63FdJvjWptAFVrufvQVgGtfH1mO6dflW4OqmBALu1kW3frqTou7COl7ofRnhGGQtlTCwD4G9aW+CfADwbYKE1F/3TYE7CSY0QwUKJv8EmQhRTjGwJ0HeAyZVEYrAykoKDeBTodAWgQ9KOTaQQUzLopxwqqI4vV0xzCVhjLd8n4VBwH3PAw6eBJa4ZSNTp1ZmfnHl3nq98jvlSvng7Ox1ECPH+WyBZdLZl4dHhr7yW//b77zQ4i0X2B1gJIeubtRWti9LpCk1J+3QSEQxY9hre0InunCbM7JpWTKZTMp4/wmE1tbW8NjYGDLLJq7aVdyP+tEKWomBUdhvtNNRfgy0nkFbAU9YeMR1twms9vf3bxRgBf6toC7ICufZeh/juh6LQU1YnG18tYhQDMjOIgT3AM4Jx20AreOqC6LC9aC8cEj8myENfhO8PY/O3+jX3etBP4I+/xb3WMEYcObMBtDabfvdtg3Hd4FS+J3grDqBJtBaauPasEG/7L6HZzKcByblsHWBXZDZgL+h/96oA7AcA4btcl2tDGwEfG4dJ86fP49joBWr/a+99vqxs+fP/UoNgFa3g9KZtLt/7/61waHBZ21D/y+/cfTImfKcI0uoJJ9Bz8RsfQBwv7wZbIG+C30QrtkNLv20/vdBfF6CVvv6+rplhqahmZoBMrwwuYffo4sNJu7GFiAtospHPoJ/sGlUU/BWo5ECAVAppDQ0g5vEjAp6ITrv/vsEVt78zR/cd1//+tdT3OODp0++fP/c7OxnyuXK3ctLi2kuuMoXCo18Ln9mYmL820ePHT0ZKrUG6Ydwi94MGr59oO32fv2X0PnzJ/Dx42/uveW5cCeAptsrxn/gvbYArPFzvTse3W6VxOPWiZsDR91j4VMIIG0J2nYzz+LMG8poj4bR7id/+OSHXnzppV9vthq7AXRPpVPByNBIM5/PA6P1z/cfOfTy5OTkT81su92y/rz36wJarZmWbRftFNFJVjO0ApY4luuCfI6QhaCa0gmioIYEqgU4aMzMzIBMArT/O9EH8J/8yZ8YmUwmGQTIQQhMWH0DlEAFpfH5NciigTdRtPFZtOE5ZhgGMF4xAtkzImC+BJr0WBCCdQNBqgrXHd3XI90LaNC+0ynKNxheCBkJlrA0S7N4wG1sYeEKt23bdlCpVOQAHaCGZth1Xu8LgmCnlKwXYWxgjBqGpl8mprEkOqKBcsiHuTr8tuEwJGEqZQeWlU3qScuyLGzoRtBm7QYhxLtDgPFbabQCIfg0RdpX7s7ffbLTd+cYzLfbvrvt0m+19v4vXcrjnuffU2808tH7DLRuZJyWdBUt7EeIfTYIgg2gFaGlQqH43Z6enpOSyGswRYM5aDAXED/ta07oKJZiEWSmxlJUx47BHJbMzc1lNaUNKaR6IiayiihmELpEjMRqOm1UIdtzK+kGMvvcC66+bq9Dhq0OAQMAZb/4xS9CkAeD/q3jOM5Lz58+3KjX/gCsHXr6Sv/t6LGjp1qtVrtcLgdbMkdv93bcsf2OHz9OwXRv79692WKxOADrGYTQfKlUqr/fjNZypfrbpvnBMMPqAvoGNu5WSvw+kugeqVSCEno1kbD/oZjNnfFDXmnWmmHZL5uiE5NwBNd5qK2uuuill6LjU1Pqywhptm2DNFoOcTSkaShFiKGwbrR13VrW9XQjDJNB32YfhxsNbWx1dVXzfd+AcqRSKQGExK2Zejkr16PpaLJWqR1pNBqPIIKjgb6+f9q+ffspHrnz5myh/p2Vm7VQ71gjeosTbcwRnqY/+EG0S8PqE9Va/eji0uJeWJMMDQ2/USgWXqBU/57rupffFdC6trZ2l1Lql8vl8tGlpaV9nPPedCqDd+3chR79yKPywL79EFkhSii8sDCPPd+bTaXSzySd5LPvJaP1H//xH1NhGA5omnmPRvGnfD/Y2ajXIa39kqEb/2wmzFccx1n59Kc//Z6YZsBCy/M8u11rHxBCfLrZbN63srwytF5ez66vreue51LQ+kklk+XRsZGLpWLPs5pu/M/RidELhULh/Ux9fC/b5X+Yc0MKyvLyMkTmB4nSD12+Mv2hy9OXHm+12zs4jwBkFY5ts3Qm89rk1OS3Pvzoo89zzhcKs4UWkPVBUiGWIzBNXQs1nWoUR2EkXeQKy7JYtpNlYSlkWx4S3VQQSBUHozAjTdPmwuLsYY8F/0c6k947sX27K5WS09OXzVajdTGZyfxt/9DwaTNENRzgUBBBQyckuqdjlnAUWy+rttaWqVSKg8P9ZiQbYgSg9wRgmLa05BsZIgyixa6sBACDMAyl5msMTIqgrDfA1mMIQaS8t7fXyJKsBuCDH1AsLKFIRxMmCqNZdzYeWCGSDY0FoljAzrU7ti40YQqY7lKKIz2SUkou1gTfTB/nN6K2X0b4a/1fozk3p6EhRHMoR0MWEifhqPJ6WSGOhJtw4+s8/PDDcB1gw8JCBxZTtL+/X+vT+sCkC9K24zbL1piqyIqAbWxujD+DNiQCgNS3lUEMdaj36hjVEVqL1mIpg0ajyPfujbWt4mvB+TakBUw9GTV0YmQ10w6JYEJRTEWZlbnrurwr1N59CAGZIpPJ6FmXWthM65quxYAY1zm0C9Axi4QQYKwE7AOVXE3iTl+HmKapQTsyhQnp6pqNbOQKV3XaHR5qISuhUlRGZbEBZF5FNgDmjqOhUslCPrJkKE1ItTENxXkQRU2/FvBOJ1zdkPkQkNo9OjpqZbPZ7NWz0w/U6rX/VClXjly7fs0Og5Dkc3mWSWVOjY6O/udP/eqvPc801gKgFUA/yHoAbdWCX7CUo1JmwrRNGxvA5fM9P1SR7oEO7vXadfhtogtUdjodHTR3wRjKxjZ4C2HQcPU7PkcChSYyI+TO8lQUCSCCAvAIaXBjY2OaEMI0uGFYtqUxzkic8q8w14keqqjKypt1CHULAHYmkyGGYUBE1lCu2jjGlIoERCCJuE836h3qLwZoryIE9Z5MJkEfV4P+K5GMwWOmMZmQCZAJ4FEiYnBcT0+PBPAUgiogZVBL1KycntNVoLQkIRjANiIJ96UfLrQXGKRRglYanC/WXHNnNGQCSwVRJhjRDR304ojru7HECjBSYF8PecjgRtz+OOOxHAroBnfQxiMwiZJgkEb0bAZrWnQDDNSijePBVNFgXDUZi4+FiHYURioKovichhViQRM9FKGp18+de/DcuXOfqNZrO9rtFgAE3r69+yrDQ8MvZjPZbxy5+8iPWcB40A446SGwEhCg2dzti7EcAUI69ENgN9dQDcYVpdd0WaEVCcGoyclJsTWtsBsR3xJ8uhOL8Xf9zOpmOPzkiW6Nad9cXFAC3Nw+EL/jXVfElhO8FUsQxmAIqm2Odz8RsHo314fFIGhqdTdgSt8KXEKZvvGNb2R0pA+/8MIL91+bvnx8fX314OLyUgqYx6Visd3T0/vG/gP7/uG+Bx56JRDBShiGLQiYds+bQRnkGz4GsxkElp2bW/z3W2ztWz7rHhKEAUZJEB4CSZSNvsdqDCzVhOM48fOh+5y8NVi4WYc3XQ9+LwRGus+fOx2cuPV+doOW3fv5dveum41yu9ke77b83fL+tAyUTQCU2rattRZaZgu3dBhHHcDjbtksk6t4BI2z3TfecAYyS28uLSwT/oZIV/wPWRa7qU8HQYDh87xhYExTVArZS3Sx+6kfPvXAU88883i1VpuAfPZ0Oh0DrYV8/oVUJvufP/YrH3sZsus//39+noPCz9aivdVvvDVofutv2Xof4/64mUW02X/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/xvc3Aa0KocOx+ztCpwnS/vz9Alq70gHDfX17MNGOg3TABwtovb5fcPHZiEeHPbdTxIQs9/b2fb+/v//HAQ8WV1dXg+ZyOdVoe4lmq2kJJLxitri0Y++OBjwzwjAEc+xUdXF1uNFp7xFSjRBCcgjhUAi+gAm+lsqmLu7du3d10p+MIHuq1WoZ165dy7oNt9/UzXTKTsFar5WwErP54XwdAvYgHaXndeeFUy8crgLQShAqlor/7YGHHjhFKW2DD8r7CbQC8S2XyyVGR0cLmUxmCGQKDcO4lk6nqx8IoNUwYjOsZDL1isLqW++XGVYXaNWRflBK/vtIoXsJIQmN0utOwvln00mcc2tu59LMJWNhfraPc2WmkikvYRlliszrlmu1vJKnLS8vZzr1zgATbFiEbEwRlQVPAkO3Gk7KmUsn0wt22l7O5/MtWCMvLS0ZjZVGyg3cTLvTzukJm4yMjDZLpb46Y3rNNF0/ll5DqGQourtarh2u1SqPQgisr7f3H0bGt5+SmlwA/42f5/3cfF6SH37vezsVRR+v1mpHl5eW90HEaGho8PVSsed5ROn3fd+/8k6BVhhD8SOPPDKCMT66urp6/9LS0mGCyWA+lydTe/aoxx57jE9NTenpVDodBqEJERUfgFYn9YyTcp4hgjz38McenrsTD6BbB/Rvf/vbMEvtI4rcjTH95TAKRxv1WtsPwotUx08SQs6DKcgf/dEfbfJI3sUj4y0OhY49MDBgu013v5Dq1wPPO9RqtQsLiwv5S5cuZmu1qgWHJWy7UyyWVjKZ9AvpTPZbu/fuPlOpVNwTJ05shE5/sf17rIFYp+/gwYP6yvzKlELqV1dWVh66evXK7kajUWIbpgasr6/Xy+dzpwcGBv7r/UePvmSaZtU0TT+3ksPJiaQV0SiTtI2UYZlJhZHGQsWUVAFTDMyUOlnit2c2HfZgUgzghKZpVtbIJrGOUxrSktV6+VDHb382mUrdNb59vKWU4penr5itRvNiIpX876ODo6+Y1GwCiIt17ICplG44lHsMdyJXCK5CPWl5CLnQT3zQLoUbcuzYMWNlpZNMaipFdZoxNWIrTaOx1qAATyDeJpxUOqgDq404jQmYcnuH99pCF3lEUVJDmgnOASpSKpJRwLBqBEG9UyqVPBC0huuAJi3KIivCUUpRBcZ7YDqEqaSs7bd9FrIOiUhzob3gx6kLkNY8ifB36t8xUQolFPMTum3auqFT8JUKZMB91w+RQH6gBd7w8HC4CYAiYAKD3nAqlUpYyrJM2zQ0bQPMBCBIchmGbhhoruaiIRTBQj1OZyiXdWAVhFbo2MQ2McMaMEY546zDRahpCU/X80FpExiHcfPEiZdMk3tp3cZJTJRjYKxhA0NufhSFkScN6RYKBff++++PYJE8Pj5OYDLDZSOFnGRBEZWyNA1AQ8wBtOORBwZvbdbu5L18sIgWBQCtdp+tC1M4tm4nQxlmdarbgFQLEYqIhV7ARQdx1HKR629o+06rTlQkPdttW0k9T4iWlUJluRQ6EywKIt/1O26j7dZbTcbAqAhSmAFogOLkpl+bfrBRq/6nSrV6eG5u1ooYI4V8XmQzuTPbt23/L48+/kvPK0OVKaUepP4Dk9VFrmFYRt42tWFq6UXLtkBeRQVR0GZcVoIwWJaubAR2wEBuoOyUgfWToIKWdKJnKVZJ0B6OhIwEE65iqhHysJVAiU4ZleNxFEDWvMzr6b60Yxkkh6iRJko6CiFAEcHjy+M8qksvahm2dH3bjmZnZxGk5FGXWnYGJ3Vi5YQSDpGESIBnpYxERFzWaTZbLne1SIvocGwYAaAvpMykbGonEUZJxZWJGEJMMU4x9RFFHRS1mgnOvcVNPVYoY7/Tn9A0rWiZVtoyNEtxpcFqk4fcZ4hVQxa2aIZ6zWaTAbt15cyKzixme5Fna7pmEkG0iEUAuBo84BYDPz5NI5oGcqBERVKBAITEXEiOQGIXnM1AhE6DtD1iUgP4LtQwCFYM3JZjmd54QRn37SiChHbBoD9IJXzmSbA0A0NgQi1oxQWM8cTl6cuHzl44+2i5XN5WbzZQKpkK9u/Z1xgZGXllsH/wv++Z3PNGBCdzle9HfjuN0n6pVWKbAQyIboNpQcqhTmzgRzjBoQoF8UPW8MKQmSyAsbKb4tZNo4R0OZhnAPh/4sSJG4GND/JD5FYg9lbA5INS9rdLob51Hvc2+99g/wNLH34jMLmh7xiGAQyZmLEeb7MIjQ2Nqaub9HcA+G+nTja16WM5m9nZWQg4kS7zHYKB1WpVHDp0KAb34XzAqLC5nZNYjj317A/vP3vujV9fXVvdv7y85IDvQG9vrz88OHT5yJH7fnT3PYdfD8Jg0XXdFjY20tSIIJCOiLuvgoj4PdI3voNX2GDM7pY/zvHd8vfmLgiDr6iuIz1W2AZNSCxRhITSVGQbtqslNTcMQ3d8fDwOWAG7HeoR6hACQ6Bz3tVYhuyY2dlZyL+Wk5OTXU3GWKLidurx1n1+yn2F39T9XaA1Hr+H4FGXCQr3deu5uvcR7hMEmjb3B33z+P3D5YdvLt/xm1iMP1H22/09m+WPA6Rbs3C2lm1mZkbTXd10uZv0XT+PCEroOqYG0THSdAS3RVGpiKRKURBTlopzhKiUijEef3fjfCzW+1QMMUQlVSDdQyEEFo+9G8zJQAgM916zNWJapqYI7mFhNHXy1KmDP3zyR/evrK4OcSlgHA1HR0ebPaXii8Viz1988rFPvlyiJe/huYejrpzLlt+x8RsvpzAE72GDtrI14Bu3rc120K2Xbvo4HGfnbGwc3OiPABxCUHBmZuZd6WZ2JQN0XU8wj90luXxkdW31wPWZ6yONZiMrhSSQZcM5Z4Zp1PP5/EI6lTyjaer7xx577PKdXkh3A3TdLAp4htzIJNvM5EA3K2L9RLeBZ3H84Zk3pYq2Gk3dbtt8u/7Y9dKAuZZi2kitUt5Zr9f2B1E4IITUKCEzPYXivxzYd+AySC8sry6P+X746Orq8t1Xrl3d1mm7OcPQYJx1s5nsaiqVeqOQL/zrjrEd04KIoN2sZn0R7VpZXp2cnZvbSynJDg4Ourl8fjqdzPxoZHDkAjd447HHHoP1wDseQ6DZxVJDU1NHJEJf3Aq0aoR8ZWLXrpMwNN5JUP3t6ha+75phra+v78FCHPf94FCtXi/EjFZE/sJOvT9mWF0ArLxc3s84+yyL2BHQGtU0ujow2P+jnt7SxWaz2VpeWHYq5epdjUajv9aoJTnjy/19gz/afWD3ZZgGB/XA8fzW+Mz12X2zc3MPhFE4hgkxCSYcYdTUdf3cUN/Qdx968KFzNKCt1fIqaWmt3OLc4q5GtXaMEjrsJFJA9rmSsGYKOuQAACAASURBVBM/2Na/7bJruFFRFGEe75x67dTharX6ORA37i32/teHPvLQKd/3YyPtn/e93Hq/n3jiCSMMw9TAwECpUCgM67rOCCHT+Xy+fKfHk9tpZ13pgOlrs/dX69XfNrtAq+O8ogh+X4HWCxcuaHPXrt2NFPk9QuhhQ9eTmq7PJWz7uwrj661G3Tx37vzw1StXD3DOMrlcvpJMJc/qyHyymCkuetJLLS3NTdSbzQdbzdZktV4DqYYUBCpTqVRnYKB/uZgvnk9m0i8M9g7O+X5dLK6sZOu15vZ6s7W93mpPQGByfGLi6ujQyEWJybnh4dIa1GutVisZiuyuVxv31uu1RxFGYW+p5++37xw/GSG0RClt/jzvZzfwlcnYO5Akj9eq1aPLyyv7oaxDQ8OvFkulF7AQ/9o7PHzl3Wi0oocffrio6/rO9fX1qZWVlX2GZgz0lHq0g3cftD760Y8549vHC4ZuDHiel1xeXoYo32zKST6TsBPPUESfea+A1r/6q79yKKW9ROp7qE6OsSgs1RvNsut7VyhFp6Momo2iqP3EE0+8J4DmV7/6VX1lxXNCt7ZXKv6rSKEpJYUxMzNTOH3m1Oja6hrofiFd16NMKt1OpVKv9/b1/t328bGXqG3PDw8PN+5giszt9P1f7HPnagD/7u/+bgIFqFDv1A8HXvBbjXr93oWlhUKn3UnAZdKZdDg6NtosFYuv9JRK39q5Y/KkLvTq4OSgBwBZ02kWkOTbpeKDUqhcxIQpeBQJhTxD05sYaWu6pV8vhPXa41/8Inv6y0+ThfEFU/l+IQrFKJOoD2GU8bzWpOt6j6bSqaHt28c7GtXY7Nw8abc759Kp5N8ODY6+Tgllftt3OkFnIOIiy0NmcK5wxCOBMekYllW1DHON4c4qpRQemgAkpYVPBkPm90eh34uVSgF1Dhy0Q8ZDieSqQY3prJld1QM9QEOxuQ9trbd6GGe7kEL9mq7ZSimNMTBU4m3DMFYMy1jhhK8IIdqb6dGO9GWv7/kDQRAMSyVjx0ggByqp2ljgdaSjWTNtlh3HiQW6z3ztDH0jfCML0TSlVA9SIiMEMjmPwGgm1CluE82oJJ3kcp+DG8bwcJw4v7CwYCpXZaWUAyEPC37gJznnBhjQUUVDatCWhrSKERrLySjZRJMxgGxqkZYNRViMwqgXSZRWQhkCCUj5jTDBTcNKrlpasppTZuNC60IIE3pe5zlG1bjgvJ8LnlOcG1xwgRH2dUNvmJq5nkwk53ce2tkAAwIAc0t2ySlXyv0sDHZIrEoUUwNkw5hkoP1VSzrJOarTNVOYtVFjNAD9UdEQKUxwX8Sifj/yByXjGahzYIdKKVyN0IpmWUsJJ7GOLNTQNC2iTapRgxYwluMR84eiiJXCiFtMAMeEtYPAr4QRX4EqEy1RW/QXo0QiYSX1ZM/0+QtHK9Xa56q16j2LiwtGFEUkm8nIQr5wftfOnX938ODB5yyHXtmVy1X9dq9CeWRSGmWCMBxhEdtLNG1IS9iOFEL5gd+SUiyYVD9n0uQiRMZBfyxO+690eiRnk1KqYYxwRm7o0YaQEqfp2rKu0WWNiuWmEC3QJAXCpWiLtK5QL6dyG+Kyl0uVwkjB4oRpRGtour6kW3SZm2SFENKGhWUapQHoK4aR2884Hxac5aD+gBmOJPaRhqqaIovI0NeELmqbpnyaIUQuitRoJGQfZzyvmIj7PRdAImUdjMSqbRhXe/JOeY2x+BkEQHAraPUyxnZhgvttw0hghbWQcymRbBiWMWdoxnLSSa7LpHSBtVypVBzURj0+8wue62VFJBKCR0a74yWa7XoqYBGwfqlQAm84K4HYnAA3e4kwKD/E8nMbmwLZOQoADYll5zAhYPTRBVphR6VAzBcJyaTgkkFUQIYBE1xKRYjCpp1IJVPJgVa7NTG/uLS/0az3ttttlEol2dTuKXdkaPjSQH/fkz2l0mXP90LJcC3lpBZyuVxFVqT73fPfZWB6NZLP57ikY1KoUhBxh4WMBmHAERcdjFGNElRJW2h9UyNTwQKpWq3GoPLi4iL8GjE1NcXfR1Osf+tpsoWq+pNY1yaT9R2BYHfuEbZxJljYl1xXLzuOlkwmSU9PD2632zcBZqlUSgGDvw7/29wgEwD2y2azwArHGWCHUwogIGRzxIBkEAQxkE/DkESattnuKHx2A+DHEQbgVcEAbRgKgnWQ7aEQhHfiUPXGSxhhDBIpGx9t/D92FIUggYUwYQQyiMCFDENqsE4ldxmPNMoiHoaswbkkLsF1dzXXbnvjzz73/L2nT596fHFxcXJpedEBU8JcLhf1lHqXJyYmAJyYqdVq6+12xxWKSyERAmsc+D0a0eJXiVHsdwYoKbwqsqHdDv1ss3yQYbn5EXwH/Qv0seNDYqkX+FKC3g9C4JHGssmst2tyV2NkbKRSzBXXxobH2vH3dgzmEV3qYNYIxiQ6J1zDDFA06OVKQJCRcMIEOP5pOu+IjjSFGQ8Cyr7Zftr3fZxA8ZCFfAzvEQoIiT+L6zCBEA4whuvCa/yZHX+FYczfeIOhKcP/sGkiFHU/6w43hoolazbu6+YrjIQGUBqNDTkb401wVZkqvu/x65bNUlYsvWEhSwV+gExLqVjAuEuhsKFFWAhjeDzYOCQhwREmEYsIBIjCIA4OS66BF6uQ0pWqUquY9WY9feXSldKl6UvDftvNUY1q4GEH2XnxbQWLSqJiaU6luIpAy1NxhWOpzo1yw2AJzpOb+udKbPhQKrwZ4FKbICdMjohSmGoa0U2TJlKJvJNwti0uLW1/4403dpQr1TyYWALQOjY22u7r7Tu1bXzbX33mk585zTH3TGpGwhHxNWF+ZBgG0XWdsCajwLyEe6QspaQllRCWlLK9IRnUgYR5RxHibmiNkhSmYUCotvEcYJxBXJb4yoe+xzVNC6SU7qFDh+DuyHcCIG6mZ5u+76dW51bv9nzvM7Vq7f7FxcVBCE4mk0lYF3HGGAwQq8lU4pJlWi8qjL/TO9R7CbQh34txvQu4QvAcAPj19XUCkkGmY2LDNnDVqMZBoK1tLx/lFSswMA2GQId89dVX49dNv4OYQf5O6uinjeMAGPX09DitSmuk5bkHW83m3c1G45CSqN80TWQnrLNDAyN/c//9h8+HUUjnZud2V9Zrv1ar1/aura1anu9phqYLkD4wTQM0FK8ODQ9/b8e2Ha8rpCozc5cL6+XKg6tra4dWVlYmdV1Pj20bAyb/az2lnv8xMT7xCrYwgB6ddwlo3CodcC8wthUwWgn5yq4PCNDq+sGhRh2kA8KLALSOobFTj9ceZz8vDchuO4D5DWQ4pqzUPi75ZznjR0I/KGo6Xevv638q4diLSwvL9tz83MDq2tqeTrs9GIaBQ4l2Zdv2bSfuvvue14lJ3PmZ+VK9Ur2nVqsdrFSrB5hgRejTkEEWhRHYM8yUenq+OzAwcNJ0zKutVgtHXnTX2tra4Vqt9hjFeCyTzoa2nXg1m8x+88CBA6+0ZRuSrlCKpBJPPf/U4Wq9+jmCCCrkC3/54CMPnmKMuU8++WT4fga+v/jFL4IUdGZ4eLinWCyOWJYFWWgXS6XS2rtsxz+tq/6bn3//+9+P8akr01fur1arv60b+i5gtKbeZ6C1a07oGM5BpdTvaZTea5pGSte0BcM0f1CtVStXr1wdvX5tZufcwsJBjFFqcGBgLZvNvKxT+1u2bS/4zB9dXJq/u7xW+UgUhTuUQnHGK2xg+msYhm8n7IuDAwPfHxoeuer5bTU3v9izvrw6VWs0djXanR2O44i9e/ec3Ta+/ZSm6U/39xeuw3osiqKCLvCuarV6uFFvPIoRCkq9ff9j+9joqVBTy6Zp/rw1d+NM4qP33jshlPpotVo5uryychDmBgMDA68We3tfQIQ8Wa/XrwFJbetz66emQ7xVy3n88cfjB6bneXnf9/tSiVSup78/8cB9Dwweuf/ePcVCcRcldKLdbucXFhaQ57pziUTi2ZSVeFoq/PRjn3xs9k4+iLplBKAVIdRDqTmmETrJeWg3253lTsddoFTBNSvvpVsnPBBN03S8lrcnYvxTpqFvA4r11WuXC88//8LB5eXlft+H8UlJ27J5Jp2eGxoefqm/v/8FzTafLRaL138hIfCOxrD3+6C4450/f74HC33P+vrq0Wql8sutVnN3vVEzBefUthNgFuePjY1Ve3t638gXct8b6us/rdPEbGYg09zpOPjqSnV7KNVHgjDY47peMQhCG5yPiaa5jpOsWrZ9Udf0ZwayA1dX+SoYBVBHOalqc+0uPwwf4pztjKIo12w1+6u16rZkMpneuWsncxJOVC5XgzAMXs1lst/avn1smoU4XWs2R5vNxgHfC4Y6rm/BwhJjynWq15KpxKxtGBeJZr5CE2w1l8uRdjscFFF0j9vq7K43qiMsinKQlg6wDefcVxhfyWazT02MTlz0lAdpK1E2m9WWrizt8kP/4xjjSUKJI4TQYAKPCa7mMrmZRDJxQSPamcJgYRkmrPOX5nsRRfuq1fqeaqW8O2JRCWMMo3ZkW3bbNM2rlm29mElnLmMbV0ELy3Vd3V/3RwUSELHdHYZ+bxQyB9LzMMaek0iU7YR11bLNMwO9+es5IVp+by+wgpJ+y98GujTtdntHtVYtMsYtTaOgkdiybGvF0IzLuqmfyZP84mR6MjrPzqdDHo63W82drXYHnIH7uOAmzBgJJaGu6ctOJn02k81NK82eXV+/AuZ7pC/Xt00p/EgURVOu65bC0E+wiAlCtE4umykn7MQliumL/Tv6ry8vL7O+vj4Lhah3ZXFld6NeO8oY2wYPMFglI4V8w9CWSqVeCNZMc4PPWZbVhEVCAzX6GGb7XNedbLaaO33P6wkDX0cKScOy/ETCXsxkcm+ks+lpQzeu5cxcixFmtpu1bYyxB13X3V2rN0Dfy+ESVqGygzBaR5hMSyJPoQjNOMppu8q1AxSMXr92/aH1tfXfrtWq+5eWl2gYBMSxE6qnWJrft3//izt37XrONvVndvYXZpOGIetBJk0NObJeW9/bbNSPCiW3U11PwPI0iphLCIJ29HRPT+GcFNrKUHKos4gW6frs0l1BEH6cRXxPGIYZiZCuYcJ006gkE4lriYR1wXD0H2d7e5evX78OWthJ0ydDndDfHfj+vWHob/ODwEESUV3XmGnalWwucyWRSl8gkrxecAornXoHrDEKWOFdjXptslJbn4pC3ouUiOsPE+xrmr5kO85ZJ2lfYpq6mslkQPPbZk1vm+eHD4ZBuKvjer0sYklAH6SSIYuitkL4UiphP9U3MDSdI7kOGkCI1VlydnZ2t9txfwlJtVOj1AZ4JuKca1RbKRSL58A8kSgy3dJaFWAn4RoueNLb3W42JhqN+rAfhEXGhdNoNtKrqyvZVruVCFmkcy5ArzfmHivwWgKQAJM3AQFwXVISqKsxSATYELzfQFAwgEjwPSJwHKSoxtiNkkIwySKAXHksKUJ1zbASiYSQMt3xOpkwDC3BGcpkMnLH+A42MDi43t/bO51MOqte2wuQVPOFXP6VwcHeK5hZa6ltKQ9duEDXjOQ44+hhzvmuMAqzgR8YrudzKUXZso0rlmFOE8ouIsdZh4AksGMge2Z9fV1rNpskiiJY7AZPP/30HXV5fjcPl60mid3zxKm5W7auRm2c4rs5E3u/GK5dQMQrl7NmIpGgum4gwwAZEgi0YRWGsX5hQtNigCeWLzQQAvYx6BRuoG0wWsfa0CC/ARqGxNj4DIjhFPiABjGopATMujVJiKYTQqWMQVFAITHYz8SaahQpJEQMoBqUKsCsKEUIx802ri3w8sNE17uAUyztAgkQVKNUSaVDU4aQH4CWUjBPMO4qoToBOALKSDYb7Wzba46ffuWVfS+89NKDs9dnxucXFmzX7Wi6rkvTsrxkwqlRqreiKPIgasI5B2dy6EsbNoIUfjnt4uWboNybbM/N271Z5u7XG/jlZnlvVB2gsjDqQnkxxuHgwED7oWPHKnv37Z0fGhq6NDw8WDZNU2GsEwrVotGEYdK0pusJJZQlJaJgcwjHc8kDyWQgBQtAAhMjgBsxi/NkqAJTdQWaJjGbdrMuN8ojsMCSaED+1yjWYuyUxgAqoI2IQr1LgmiMY0PZCZKIYCSJkAiCNhDkIZu3Cgzb39y6QR4Sg6cxELmBSSOFKFGIQAXEDkTwoNt4v7lRssEGjbfu9xyevDHgCCSw+PuNBhCXlEgouMRUckaFRFgoITmP4NEGC+9QcASaRLzeqCfW19b7T588Pfb0M0/vXF9b6yWYGEpJgGNj12GyaVwHgKOUQkUsAtRVwueEEBht4yLHXvWb3nabsHE8fsZl62qNxlW2OeBSTDVDB23MdBRF6XqjkQrDyIT90+lMNDoy6g4NDr5+96GDf/exj33sDZAOQAoxqYAIi7Gmg88l8IegK5E4chH/+s16itMYYPiGVAm6WY74LmMCCD0coxOdKqp0qCuQeII6kVHkR0LWDMdYtCyrMTHxjtyd4/nxoUOHLF3XMz8+/eMj9XL998MwPBIEAegnWvv27UOlUimIoqge8egq5/wlzvgpyeWZHdGOpfdSgw+Ahq5cFaVUy4gMZZJRrjiNwWtDJ6AeARISrusi0zAlM5k0DAPAS97pdMT6+rp43H5cnCifiM1l7+T69qtf/WpC1/XCa2de27uyvPZYtVq9p1wpj1FNy/T39YmeUs8bu3bv+uuHjj54LWIid+7s2b1XLl/5qBC8lM8VFtOpZAPK2ajXswtLC9spoeHk1NSZbaPbziGCpl8++WL2wsWLj62tru2vVCo9TsIxJqcm3eHhkdeHh4f/bs/BPS+DOv3ly5eb7xLwvgG0KoT/H2C0xhMIjE9jgv8cgNZbgYl38+y93WO3MlqJlL/pesGher1eCAL/IsHoL8bQxPsGtE5OTmqNcmO/Quq3BGOHvcAvUkJXC/n8j1gUdeYW5idnZ+cmrl29MtJxvZxlGFo6k7l48MDBE0cf/tA5iAZdPH9x7PrMtceElLuSyWQylUoH+UJu0et49Mq1K9t9z+NJJ3neSSReMu3E91nEpOu5wDh/YH5+/iBSqlQq9oTZTPaVUqH0l/fee+/LIAWW4zlRJdXEqZdOHW7VW5+D+s5msn95+KHDJ13XdV966SXIzHvfMoyeeOIJK4qiTE9PT29vb+8wpRRmKxd+AbTe3DO6QGvaTh9ASP4uwfReSmmKUrpk6NqPzp49x8688soDc/Pzu1dWV/pMy6STuyar/X19LxqG/XWikWoY+A/Ozc3df/nKlXtMw8hM7ZlaHRgYCDAhBqyxL1+ezgkh1/fv3/fsxI6JBd/3tevX50rT09O7VtfWRhrNZimbzftHHzo6PTU59aJBze/0DuUvgdxis9nM40jsatYb9zYazY9A/Le3VDoxMT5xso3CVc/zWnd6zH2bsSN+nj2wZ892YWi/BGZYK2urd8dA6+DQmZ5i8QWK8Y+uzM/P3Dpe/kxAa7cQXQ2MQqFg63oysWfXrh2FUv7DpmUe1qk22Wq3eubn57HrduYSduLZZMJ+Gun0qccee2+AVnggUUpLhmH0Wbo1ABpbXsdbKDfa6xin6tu2bYg938mH4NYbAkBrOp1OtqqtPVEY/bJhW4O9PaW1a1evFV566cUHl5eXRuuNOo2iAFNCwU203t/ff62QL778vxzi/2nHtt1vGDmj+cQTT0Dk+APBbrndh9V/8P1i2YBcIjculHp0vbx+bHl5+YFOuzUcBD7SNU3lczlRKpVqIyOjs319fWfBmC1XKJzVE/psJpNpOo6Dm8uVHVipj3m+f6DV7pSiiCUA59I03XWSTtm0E+c0qj05mBu83AVaKaXpTqOzO/T9Rzlne6IoLDRazZ719fUBx3ESu3bt5AC0Vio1L4yiM9l0+ltj27ZPc8Gz7VZ7vNlsHfa8YNTzApszCRNuYL5UnIR9zTTNs7qBTiZyiWXGMkTK5hBm/HC709xTq9a3RVGYQyhOqAbCTEAwns7kck+ODY6dt3N2DdbhoHf2+pnXJ0M3/BWJ5F5wqQS2XRRGALRWMtnMTNJJntM1/VRxsLh44cIFua13Wy+T8u56o7avVqlORizqAaCSUsoAaLUt67Jt2c8VU8WLIi0qALSCoLbwxThV9EMRi6Z83+uPwjAVhSEsA91E0lmzTPOyaSZOlgqJa6GmNSGNPcgEyVqztp1zfn/La+2qV+s9EWe2rmlC1/SGaZmLhm5c1E39dKG/MA+aqKiNMkhD2zutzu5mu3mAMTYYA63AcKIkNDRj0UmnXs2m0xc0pM0sthYbwGitLFcmECaPhUG4z+u4PUHgJzjjQtO0TjaTXk9YiQuEas8MOAPXknclIzCNQCnUuzC3MFWv148JxsaVUjqwmZRUvm4YCz19va/2lHou2YY920GdJjBZ/LrfxyN+sON19rabzUnP8/p8L9AxVsqyEr6TsBYyueyPnVz6vEWtK9KUrTQhZqfFx4Mw+FCn407V6o3+IPCT4L2rlOoohMqEkItSyhd1ql8xIqNVC2sJoZFts9dnHlpbXf1srV7dt7y8RANgRlm26imVlg4evPvk7l07nzMM7Yfp/uKMsWLIzHgmjSN/bL1R31ev1I4JKbdjjdow4PGNdnQ5k83+sKfU97pjO0vJMNmJaETPz7+2m0X8U5yJvUEUppWUsKiEaGnFSSavJhPWWc2mrzj5/CLoC8+8NpNioTvi+sGUF3n3hUG0LfC9BLQ/TdNB87SczeemU07yPCfq1SItLhvCEL5eK4ZITtbrtalKpbInDKM+JSRoIAN04Bs6XUw6yTfsdPqCTvTLwhKtkmHY5YY7wSL5kB/4U61OB1itSYKg1mXEOG8hpC46ydQPhgaGLloFK5Zq1AItdf369Smv3XlcSbUbE2QpoQjjnGmGvlwsls7mirlzEsmLeT9f7tQ6apFdLjGFJ1tue0etWh8LAr+fSZmvVMu9C2C+2Khn/TAAXS6Q9YgfJDFwhxHorMIfMaAHS5wYiI3X+hsL/s1l/ybnDqYFsCuArjeUBOL0V8GFBLaVgJMQjDWITCCFI8YAgYj3z+WyYnzbOBvoH6j09fVfTTlOOfD8CCs5V8znTvb29l0KdLna19fnAtC6ipITjKiP8JBPeUGQC6PA8HyfSSXXLcuYNiztIhLaOSNrrAHQCpMdqMLl5WWNr3LKAiYXooXwgwC0bjKlQFPYSqKkqbDSEyQB4B+wLTe2ACGhC0XDSNaDQCKBmCa00F10o1qh9nPXbO8uOOcvzOci4o1STSvqRHeoppm6qRGA1JgQwMKL5yZAZ+6CYBLQGUBAJUyvNjdA22K65uYrjMTAYgXpDsBYY/I00RBBGsBiG97d0JpiR+94g4U4AFjxghweAgD7A+6/sW2AfvCpIvF+8QWJhigAf2APDsIW0HwVkBIlwIuuYrzDOGtLKX3QeHZDL+V67ZHXX3/jrhdfemHPtWszgyvLy3a709YlgGsES43qghAKDFMYfiXfAH9j1AwuBbgWvNsyD3qzjN2ybr5u4l9bQdYNkHNzg9NKCTAu4pSQaGh4uHPsQ8dq+/bvXRgeHrrU1z+wrlFNbjDQkaERzdENLYMJSWKEYRyFbHalFDyWJXA3faGErxQAriJCEjGhFDgigoDIxjxzk4V606tScXVDJQKE3i3j5t7xYAE/nhKyOUQA1xPKpKA24qjOxj4IIxnD3fHWvbebeKvaQBthOOqWBYI6sCfAlgCc3kBmb5lmAk4c/wMGIRBJ4c3GgAYFiyNEimKFARamWMVNF4N4CucMIMdASekzISIlMXc7badaqQ2ePn169Ps/+Jfty4vLJYwRmHRQzjeAVlg7bN7lGGAFw7S4jQJLFcbVTYy1i7V2u8oNsLXbcLup+zdacYxhx30CqmgT2I1R7VQqxYaGh73RkdHLhw8ffurwfUeuICFCRCiP5xwQ1dCQjhUxgOBMKPQnqPvNQRsRxYRQ8CASSmzUN9wg2AEyGDAlmChKUNwfdUIAqEdYSshhkG2s5AJNGG/Ytr1c+//Ze/Moua763nfvM586NVdXdVd3V6snja25R0nWZMuAgZAb8mQI2IkZApfksnLDS9a6+cviz6z1VrLuYz0IviEQZlsEGwIYO8ayppY1zy2p1WP1VPN86sxnv/xOVcmyAGMbtaWAj1vuruFMezjn7M/+/r6/XE7bu3fvW5rIus1jVHTTbv+R40e2pRKpTxumMQxzNtFolIWwfRiY28QuEkJu2LZ92LbsU8QilwJLgaXlBK0N71hN1CTEan5k8W6BYXiKh4B7xFI0XPpYDLMRCGYnnCdeG1KMqhSiytjGJaSiopgXlXX711lf/OIX4d7kgP+7MS565plnxGKxGDp//tK6hbn5vbl8fjCfz69mGSYUbmrCzc0tY/1btjwzODKyKJdLnWPXbvRdunhxBGZJ+9atG129avUMJ3D6zYmb7ZcuXdwFPGz1qjUz0Wj0Esuyx8+ePkVdvHJpVyKR2JTN5jolSXKvXr1abW9vv9Tb231wYGDrqGKa8Vwul/8tQagDWvv6+oYxwv8D3wKt6DTNMF9etWrVqd9y+2+ruG+B1oXUeoTt/0tRqjXQqml10IpOPZLLGfjAgVu+3G9rR29xpQYAyyXLGxHR/kQ3jCFDN8DSZMnn9b+oaVpxbi6+enpmundyYrKrKsvNPM97g8HA1NDQ8LO7d++6DlfvSxcvrbxy9coHWIbp7O7pAoCe7lzRCdEZ3KnTpzZmMmm3bZMUIeiES+K+SWO+WK6Ud6eSyW1zC3ODyEYtfr/f9ri9Z1tbWv9518iuUUjApfKqaZdt16lzpwbzhfwn4Frn8Qe+NjC886SuZ6v3C2iNRqORYDAYc7lcGoxhvF5v6n5RtIbDTRW3Szp7L60DGu0sJHo324Q8hjA1SNEUpIqYoxj6hQvnLiinTp0anpufd1utVAAAIABJREFUW59KpbpdouhavWZNKRppOe4SxKc4wVWuVEt/ODc3v+P69WtrOJ4zdu/ac37jpo2Q+kIYu3YteuzI0bUQVtO/deD8qpU9MyaxC/G5eW7s6ljH0lKis1Aq9gRDIbxr1+6ptWvWHuMY7gcRV/AKeEhbFSuAKGtVPpseKhTK+zAiSlOo6Zmeru6TRVtNGoZRXk6u96u6LdzTXjh4sMdgqH25XH7HUiLRD0+Z7W1tp8Oh8KiJ8Ssul2vqznb2tkBrI/nPmjVrGJ/Px3THulcLkvQ+XuAeEAR+o1yRWwC0VqvyrMclHZZcnldsxn5luUBr44YkcVIQUxi8HbWirM8tLMg5hFbpTz65x1ouyAqV8cwzz3CpVMqTSWQ2mKb5QZZjI36fP55IJnw3rl3ftbC40LO0tMCXikUGPJs4hlX9wUDB7/NfiHV0/Hj16nUnGYOZ5cN8/m7eqN/i9f3dr7/FEoB+cPXqVaacKm8yLOujuXxm1/zCfI8sVwOYEOSWJLM12qq2NDfPtHd0nGxra78giuI1t8c96wq4MhD+Drs0UqWoiuytpq73KooStmwiUBhbFE3JDMtlwZyaYtiLbT1ti5VKxQR/tqmpKREbOGZqWr9NrF5CoXCpVOrKZDMbXC5XcOWqlSrHsvrC/IJRkeULXrf3O21tLZcRxyG5CLBP7TN0q1VXDVct6JIyKEzlaJaNMxw7bVNk0rLKeQirsm07SNlcjybLXbKmxExd98GDu5OgyrR0jMmc5OLP8x5PXJIkeXZ21ly3bh01c2MGwv+HbWR3EptARCKMtRx/IIET5kVOnMU2nlojr8nteXKP/d2vfNdXMpVOXVM7VVXuNkwrSEBRgjGEe8ssx83zNHPV5/bNF+1i5fOf/7z+xS9+kQ6FQhHGZNbour5C05SwaZiSDSZqFKXwHJdlGH6eo8hNIeJLdnd3K+gwQmC9oBSUFkLIatMw28uyHDJMQ2AQBRm4SgzPLzEcnrMpe7qtrS0L4Zyzs7OCiMUmsDXQdX0lsUkE5EUIIrRBhYSotNvtuRkIeOboCp1+/G8er4KfbiwUa7GxDWC2S9ONoGUYoCK2GYaSBY7PcRw3y7D2mDscTsID59DQEFtJVEAlGCuXyhsIsqJOODzEgNumSjFM0uP2TLREW+ZVpALYdgInGYXx29ju0nStq6pUe0xNbzIMA5RdNsdyCseyCd7tusEL/KxGtKSu6wqEKFEVqsXEZp+mKN3lstximZbLJKZlmIas6nqWGNYsYtAY5vGSprUoxeKsS6RR+/TUzQfSmezjmUx6y/zCHKupCna73HZTU9PExk0bX9iyaeNRXqDOumV5SQK/wDwSaTcdKhcKvZqiDNg26sCUk8wNHER1ClOzgsCfdHt9E7zJ57U5TXMPufH09emYbRkjyMZdtmW6bRsSBFsmpqi8wPNxhqNm3C5uctWWLTnwYfzJU08JRU0K6qTaoRr6OmJZUdM0RdMioD+zaIbOu9zuGbfbPcPR3KwpmAVQVJvptFSUzWhZlmPlitxpmnoIALcTloyQiikmLXDcDC3w8wE6kAyvC6uVSoXLJ/LNhqqu0TRthayoYdMyJQCbxLZAASfbBMVdbteFlc0r52CixKkrhhGsotKhq9aAZdkdyIaUWzYFGbMwTWc9Xs+k1+OdZTAzH+4Jl6DNXuNf9cia3VatalEZgL2mRXXDaF+YX1h5c+Lmplw+11LVFAgBdQbqsNyCGLWB/a2lAWJr7zmUq0GvauvVRGc1ElsHX/UNOh85qKMWLOyACAvcCUDmTtMoFAzqXd3d5bbWtsnWluirTcGmuKFpNm1bGZdLGncHAvOUROWXlpagLKggElsIza7XDSum6qpbc9K2mSayrSLLsQs0Q8/rSJ//+7//e1AQO/y4HkmA+9J9+BX0CiScu+W/+RYv43ft6w3v2Egk4iEaaWEwExI4wUNjWuAYmsaQqKyu0gTtnmkYpm4ZmmoZZYtYaaKSfESPlB898OiyWBz9uhMF6yMAHxziOiiabMUIddMc56dpWgLjagcSO+ydIHCjcEJzbNuhWbfoWX3jQOgg25yjjXZ0nw6fgsB65yZDO7H10A0JTTAN9BR0jI6suoYuawu0KqfxApiqD3MxBX9Du6v5jQKjg8BsAEmUo2/FjQmF2i5qDAvYkYEgwty2FQgWJ7Xk4qSqyVKpUopcGbvcdvz4sc7pmZmmXC4vKIoCfd7BVRRFO+HANeONBkZrHONr4tpfUbZ3Plvf6pONPuXEmdcxrXP+Djp07sYELGza29q1oZEhuW/dunxXV2cy1NRUgvt0vUOCPQKPMeWmnEB+igMnUShwIK0w2QnAjBCAibZhI9sAFxHHbdqEaRabAK11IDmcac33wGGXDkR2Lnm1BYritguHY5KAnVw2DupzrgGN03Dqu4YknVYAvx0rhdddfX5NS4R9UjV8etuVClrCrXYB79fUoM4m6xAe7sDOdaG+G1JT6juUGGTHzjUK/kE1AiGFMlFtuO0QglVFFUvFSujipQvBnz3/s9DMzKwLyCdc/qC9N66FjeJ43aXV0d7ebm9QP4waarsduP0yfKuLs2tXUkcd7Bx3HbgTyMLc0tKidHd3L23fvmNs3Zp1CYqhdJqiLJhDQBQCbTJnIwLCcZbCCA7b6XO2RbBjQuFgYTjIunzY2RGUJ+yHUIgQaEcUQzMQ11AX3TrmA0WKwtc5jnnFEwzehPyKAwMDtbb3Jpe6Sp4ulUpgG+U/9Pyh7QsLC38OilbID+B2u5n29nYIO7YEUTAEUZh1e9yjLpfruG3aRymRmllOAHf1matc0Vt0a2a51bSp1TSN21iG97IcLdE0KzAAnx1sX7sIWeAWAdpgiuRZlp1jGGbaMq2bOSWXgUcYSIR1N8dvhw4dYtLptDB2biySLud7FFke1HT9vbZtroFnNK/bMzU4PPyTDRv6CplsbuPUxOTqCxcvdWuqtrRh3bofDg8MXGE4Xhu7fmXlxOTkhzHGneGmSM7j9ZwTOOGH+Uw+GV+Y7p2ZnRtMJJfey7FcZyQS0cPh8KVVK1ceHB7ZNqoTHVRo+TuTu7zJJtD42q8ErRijUxQhXwm3tp78LRWzb/Fwal9/DbQurKcw/ceyUgWP1iZN067ZGP2fXnSvQWtuo2WZH7VNa1C3jCCFqDm3x/NThmXGwUc5PhdvLeXyW2VZhii2tZLHXRgeHHp++/Ydk3A9uHj5Yu/p02ce4nm+ZWBgMLN27Zp0c0tLqlAoCFeuXF45Pz/vSSVTVbkqn2BZ7qvhaHjclu22peTCUKFQ/CPTNvsoAq4k3KX29vZ/2bZ92yiP+Jxe1U1KpMRDRw8NZvK5T4BXisfn+9rw9r0nJcmG8Z9+N/vBW61csA6AqM5oNBqORCLtoGi9lx6tDeuAGzdubMtnsh9neW51OByWXS7XWUxR98yjtdH+K4vpzSamHsMYDcCkLcJogkLUD2ZnZ2auXrkanpqa2por5D7Eclx3pClcBbGYx+19yueV1GJZ/kgqldw+NT29gqHp9I4dO34+PLxtRjdNfvTV0d4jhw/vRYT4NmzaOL1iRcclnuFGy2o1EZ+Je+JzcxsLxeIf+oOB6MDAQHzFis5Rjqa+7wv5LvFl3iAu4ieWsiqVyQxms/l9iNhKMBB6OtbWdkqmzOT+/ftBtHJX7Vp+U1uDe9rzzz3dbdrUQ+ls9oFUIgmg1W5razsVDkdGMcMd5nl+5q6A1tcewAgkOaBisdgqy7A+KAjiLpfo2iJX5ejc3ByWy5W4x+057HFJrzCM/cquZVK0/sM//IMoimIQfDl4nnezhFUQh+KPPvoohO4u+wJS9ebmZm8uldugadoHaIpu8nl9E4VSQZiPxweXkktdCwvz3kw6I5VKJd62LEiMZXh8nskVKzoPxdo7RjlWPOsOuefm5+dBdn9b0NSyH/67O3ibJfD5Rz7PJ1DCmyvkhjVD+7NcsbBtcXEhqChVkaNZAA5ad1dXsSXaeqWtLfp894qucxxLL2BKyBm8AXlrDcebdHLSq5k4pltms2lYPoIQz7GsRROiWjQuWgRlMIfnvV5vEWZwAN5BaIksy0FKs7swTUUZmgrmS4V1+Xz+Ickttff09sjgxzo9PYNLpdJlSZS+09TUfJ6V2Kosyy5bt9uRjYLEpHjnAZvQBqJwGVF0miIoY3PV7NzcnAPweoO9Lk7kQoqphA1ihC3Lcjk+Z8SEsRtkwM1hFsd5ns8tLS3BIBYSceB4PB7gKb7TNu0miAAlNKEYzNiYwTKN6ZylWzmwAPiL9F9UIbnDwX88KCTZZIC26CaGYiKmZboBGkG2dgpTqo3oPIvQIufnCmC4/uijj8KDLY7FYhJRSbNhGUFN0XzIspzQOwpjnWJwmcVMnqbE1HxpHpJ1NVQZTFNTk4fHfMS0zaBpITcxDEe9SCi6ylBsnsF8rqCZtxTxTz31FFgfiJROBUxitjgesohmYIMQiIiJVZY8UtLH+/JsipUBmMCF+Tvf+Y5Hr+jtUA6WjTw2MTiMsE0RSmUwKmOK5JDJJaQ2yZmhcxK15EU+Z+cCtG23GgT5ETJZm1CE2IZuE6rEi3wyLIULFa6i7t+/3xkA/eQnPxH1oh4kFgmbptli2qYXQQYOiKOlWY2icYESuEWbsbPhcBhuUqaiKJCqyWvZVqth2xFT1YK6bQowGjcNU6nIlZJqWBkDoSXDKBYXF6NGIJB3iZTafH186oFcNvtENpfpj8/N8pqqYo/kMQMB/+V1fWuf2bFzxzFCk8lCoQAKfhIIBBhGYVxVq9pMTNLLINyEMXFSwEAsJ6ZQmma5ccIRBwJLkmTApML09HQAVVE3olEYEwyDNsrSdcsiVgUhOsOLJGNzXPaTn/wk9ClIsEKXpqbEikKCJsKtiCC/jQhvWzYNrAHbuEJxbIoX+azN2/nHH3/cSfbwpS99ifNRPjdhid82tCbbIm6bGEwtbh7rpo0qDMdkCE+KqVQK9mVCUjoIt+F1HFYMNaQZts8wDIFmaEQMYumWrhJMcrybn6MoqpDL5Zy6cvpvWg4ijDppGwVNy2RNy6RAyY5sVHF5vUnJLWW5Klc8u3TWgbNer5c3S6bP1EyvbuleXVeadV3vGh+/ueX6jet7cvl8V1WtYlDdAUChMETPYoPAaPuXaEHtotdwkqyRloaL4C9hkYaqy0FhMJJ34sJqEcg1muCAKQqxNEP8AX+1q6sr3draeqWlpfUX3e2xKQi5pi27wrNMUhBQQSq2Vfc/ud9wEvsJUY9u61HVVAOmbvImMindIhZt2YqJ6KLIUAWDMyDiwymH+3WBB1dg6F7GGyaYrMKEdCBCRRhMuRmOATJCASYCDR4sFrF00wLVoZm2MZ6ybGuBqTDpv/1//vZWTvN34lwBtHIcJyHD6CSEGqYovJJmmSBD0xLDcgxd8zt1ahqihYDcOOzBsQStQa+aO2UNfAFohVZS+6lrqgFXOC9vwTlHCupoAutArvbt15SPTmt0tg8o1UGSAAdtQGaOM4fjRkpsR19LIcsxuQBIWQvnhl2BuNLGmDYoCJ1HtmYTBP3RAFCsagpfKOUDV8euRk6cHG2fjcdDpWLJpak6B24hDiR0XFQBWtWDvW8dYa3ngMGGc6+p07f6KUNZ1WHh69Sut+SdNSGpo/2EDUDsOVybwKbB2R5MWLS3t8Okm7p+fV+5s6s71xQKlgnBGkZgnuwwNBZjzCNM4L7FOIVbI9RQNhYicK8DES4YdBLTBkknoPJayTl1xVDMa7D8dmAIW3H4UqN/O1MrztIwQIBrRsOZ1flyXXFcq/mGXh7KoW7fWl+/1mScWHs4Wqf6G1AWImXqL+qqZQf+OTpM5zGlLtdsHIujKK3tzHHWqalLa0dVR+0gjW0gRAdCg7UCQkRDcH1EmKmqqrtULAcvX7rk/enPfyZNTU45k39QNdCOwPmiZkJRsw1wRN24ZmVAbCjmW9YAdbb6GlN1JroaF8gGea2rX+vFVJ/Sgv3RMAHnnE0tiSpvtERaqp3d3emRkeHpNavXZGmaNhmKgUkFKHzGIjaPMQHZJUNqoN2Byk7bBJwONQ/H59gZOKVci14AXXqtAzsTHSDerKtdnUlFRFMFGtPXKJo6FGoOjTMMo7wd0AoT4VtiW0TTb/qOvHRk29LS0p8rVWW4Wq2KHMex4XAYuVwuB2azHJPy+X2X3ZJ0FHHUj1taWq7BM8Cjjz66LOOh0dFRUStooVK5tNIwjGFk2700TftpUIqzDI9pmm3MADndBea5CTEpGp45+CmO5SDi5CQlUHHuMmfW1bd3TdHaUATzPO+qVCrBeHxhqFwufaxSqQwUcnmfIApz20ZGfr5mzZpqKp0anJmeWXn58tVwVa5OrF29+lsP7t51lhNZ9cz5i+sW5+c/ThBZK4lSleP5My5e+tdIOHKzWCmGT5w4MTI1NfHYf+Zt7QsEAmZTKHR51Zo1PxgaHDpRNapxlmVzkLD2t6iH14FWhMhg7YkBnSaEfAU8Qu81aMUU8+FKVR4o3AZaEUKn4HltOTyC3+i+3lAaJudzGylsfMQ0zUHLtgII4bgkuX/kdrvPKxUlMzs/22Tq2s5UOr19cWlxRORFfdv27S8NDw9B0nH+3LnzPa+++upOURRDu3bvSm7atCnb1BQuF4oF8dq1sdj01LRncnLSyBcKJ/7TouJLG7ZsOOulvfzlm5fBJu4JTdMh54gLY3y1o6Pj6zse2DGqIS2rqqrJmZx47NVjg7lc7hPQM+4n0AoRxmB/FovFQl6vt93lcoF+YTIcDmfupaJ1fHx8JAeglWXXhJvCsuSRzlA0/R2GYc7GYjH5rV5ff9tnwwZoLSymNyOMP04IGYDJdYTxDWST71aq6uVypYyPvvyLgVQm9d8pmt7s8Xg1l+Q66fO4vyq6PYZcqTyWzWTBXiDKMPTcAzseeHbvgw+OVzWNfeHnz689fPjwBxEhrWvWrE22trWe9nh8/xZpjlyvVCrUq6dODS4tLf13r8+7esPGTQsdsdhxhmO/Fwx6LwhVASStfgORVZl8ZiCfy++DSKSA3//99s7WU7TLlTx16lTlnQb6Dmh9+ulug8EPZrPZHYlkYgBcitraWl8Nt4RHOcwfpURx9q6DVnjCOXHixCqM8SMcK+wSRbFfrlRa4/E4JVfkuEdyH3G73a9wNHdo13t2LYtHK4BWn88XsG3W53LR4Guj6Lo+/9hjj4ECZlmX+s1Q0DTNvxBPblTlygcwRQfdHtcNQzOsVDrVmcmm29KpZCSxlAwvLi2E5UoFsqnbMJBub2+fiDQ1v+oLen/atmLFFQgL+NKXvuQk7Hl3uX9LAOr94x/8uN8gxop0Jv1AWa58pFQubU5mkoKu6YzA8ag50iyvX9+XbG+PnfS4Xc/EYp3n3JxVTqqqumXLFqOeERY9/6UvsXmGcVU0WqAtgyM87+SagmGkZVi6LdpqIBBQAKjVldmOomvdunW8mlU9iEESx3NCOpfoVyqVxz1+3+qVK3tLkP944uYEhB9d4wXXd5uDzadpiy4hr5PYyUUbNEcIV9OyYNrGhDKISKtcXtViAzENLhbwGQDGgBngFbfCV6tIsKwyw5osgfA5gDkGY+g8z8u3ZZt0HpwBXJmmKcFNn9Zp2mAMzLIsqHVM8KAD5TmA2ScPPAmJoQiEcs3Pz4M6g/dzfqGqVp3EzLAP27QtjdEA4irgt3xbyAA+dOgQPTY2JvAaz2lmjtN0BkbHiOdMi5guQ6RF3aN4tDHkGFQ7w556+TGJRELgdZ6r0lVQMVGswUJ4tEVcPs3l0vWlpdcU8XBjArCGEGKNrCFiBkM4PwWyZBjQu0xieFmvKsiCUd+Xo8UCkCFJkmiXbUFWZNbmbYqzOEjKAXm0DCYAOZBM9fas6gBb0TziSqgkujyEVVSK5jiTqAoFoNCwJAugk3H7AyqUHyhfAfRRFCUiFXEAqlnTIogXQIQMbQlUrBooo6EM4dCff/551s7bLs3W4EuCYRkMRLCqimqZRVPPU5YqCHq1VCoZkOG9L9wnGqIRujk5uz1fzH8ql8sOzc3FRbDL8Ljdmltyn+7oXvG197zvoeM8z2dzuVwVsk0DNAWwm0wmAVZ7eYwEm2Wd9sfYFkhFVJ3WwU4DitTJQguffeMb3+B1XXdTGiW4KAxNCZLrwBDWYBGrcFZeiw0MOO21JrAkkIGZroxXuJyQEymV4rCm0rJtU6xlEoNiTA5xitQmaWNjY8aTTz7prNd4wE2n0+C5zZFKBUKIKdPgCIWrNjElQ2ZkXZZlgKVOW2q0o3K5zJt5k4d2dKutm/W2ZBAtgALVWXRrpt9pfwBOW6QWybAN3qpalGFA/zAJtlyG5JOUMBfW0pIzwHHK4ZlnnqHGxsZYsSqyFm1xZb0cxpbdc/HSpW3Xbtz4w2KxsFZRVbA8xAIvIJblIGSqjDGG0ExH8VkDHDUy4ECAen4eJ7IUBug1P0JMM47Y0CFdkIXdCaV2YrFrFgS1ZFk16lKDrjWkQFPY9rjdxY6OFfGmcPiCL+B/aX33ahiUEqWqmBGJKIrXq9/WbvFXv/pVZwJDz+kcJPVwQANnEE3jLL9F64pLgXZn3O8TkI0kFsVUsd02jQHLtNdahtVOCPJBkK5DlOy6ewMULCa6RYhCYTxPM/RlhJlxgRZm/9ff/693ZIK4cXdtZLdGCLUgzdpAMXSMFVgvjWmXE9KMEeQGcpL9mAYwKiesH+4ZtfBpEG/XQWsN19chY50r15R6NfBWF0A6iNFRvzoqxhp/ht/wn3M/Ah9PwGDQImsh5g7Vh+cmJ1ycQk5QBQjNELLh/gGWsI6/ASYMYZiGpQANHsXQ9h3oSEA5T1Gg8LTkapUtlnLS1etjLRcvXOhdWFxsyeVybkVRYKKOrpljOAdZ9491PBAcUOWcZQ0C1yPpG7T4taRQtUj2Gm4mYJVcO7MGpwTXWhrkQrZtc6qmCoqqMlWlikzTcFDYio4VEIqnbNq0Md/Z2bEUDIbyiKAqcaDxrSJnEYGKsJ2Cg0ZVp2qgvwOoaMFjBLh+wDUAkHWNtDo40inTurkoTJU4Ps6wZSh/KMnaVQJ+2zUkByHrtZty7XRqVLd2jggAe03R7Jxp7YJTU7RCrdWQtWP54CBTZ26mBvschWUN9Tm2p7App7nUvBkcawlHremQeUd6W0suRjkf1hTWjbB8aCU10g8rOMQd2TZVm20CAA2qVqTDBY1mWF5WVH8+m2+5eOli6OfP/9w3OTXJQ+QZTFZJkoREXjRYnlUwWBObkM7TcZcFEW3DIcDR3NZK5Fa2QcffuiaEdhqL01gbwto6f61TUEcpDV3CAa2wgmEZSBRdWmtra7mjY8XCxk0bx1evXJXmOM6mnX6CQGrNEgQ2yDZLCGbAGse2oXxhJqdeO84+odLrKmVHMUyccqERuCrUfoP3bl31CxcojaKpAkVRMxzFnRf94sLbBG23PFr1gu47d/HcSK6Q+2SlXBnJ5/IeyFgTi8Ucy5mZmRlUVaoVr9+TdLlcx0TR9fWde3eemZqa0g4cOPCWLAve7KjhRz/6kQdpqLWQK2yQK+U9hm6uMm1LQgQJkBQMUurVJkEanuaYMCxjibxQ8Hq986IoXmBY7j+a2KabaBEZdxu0Ot2LEAzPP5IkeaampobK5eon5Ep5JJvN+kRBnN+2ffsLa9esVtKZ9OBcfL7n+tVrIUWp3lzV2/udkR3D50RGUC6NXV0zvzj/Mcuy1nIcr7Mse4bnhW9EApHrqqH6X3755ZHJyYk/ZWhmY3Nzs9UUCY+tXbv2hwBaFVOZSafTENGl33XQStBpgu4taIUJbzfv7sOU9WFZVvqz+VxY07VrNMM8ZVnW6XsJWjNLmQ2I2A5o1Q0jSBCa5QX+OUmUztq0nViYXgjblrk3kUrsnJ+fH5FEydyzd/ehoaHhOV03hfPnz3aNnjixDUDr3r1705s2bSqFwxGtVCoJl69cbr45Pi7evDlh5LKZUYHj/vem4f5TkP9j8sZkf7Va/ZSmaCNyRfZgjMc6V3R+/YFdD4zqSM8wZcaQTfmXQev6gZNS1IlovKeK1gMHDjCpVEro6ekJhMPhVhZESzQ9Gw6H8/catGYzmY9zLHffgFZo/0HBs8m0bAe0UjR2UxR9naLxd0wdXVCrqv7cj54ZzBeKf8Xx3ACMHSVJOim6XF9lWdaQK/LjuVx2+0w83swyzMKe3Xt/vGfvnnGlWsU/e+Hnq185dOgPbNtu7+7qykaaW04Fg6Gnu7q6LssV2X7l8CuDyWzq8z6ff93GjRuWYrHYqMBJ321uC12oVCq6UTL8mLZXlQrFgUKhsI/YpOoPBr/f1d1z0mbt1L0Crc89/XQ3weTBfL6wvQZaEYDWE83NzaM2TY6L4sXZPXtqY8rGvehtWQfcdiNzbqT79u1bSWP6vTwv7BREYbBSrrQ5oFWW4x63+4gkSocFVlhG0PqMKIpKkOdpH8PYHph91TQt/olPfKLwZm+6b/N7zvl3d28TvV4UnJm8ualQyH0AExyQ3OIYsXGpXCr68vm8N5fPSPH4XNv83Nz6UrHQomgqCw010hTOe/3+S01NoZ80RZtPCrow+bWDX4Nw4HeX+7cEnHofHR1to1RqMF/K78wXCu+ryJWVpXLJ8S4LBoKora2ttK5v3UJbW9sxnuG/3b2u+xw8sEA4lJMA5Y7FUapeXYfR/toH+/fvd3jIr7O9aISqDg0NgaqOGR8bGzZM/XNer39jb29PER7ex8dvevKF4g2R478TDracpN00pItWxsbGnL4PAAwdRGh/334CyVl+3QxRQyUBx3j16lXc19f3uuN/o/VgnTvP9TfMRDnle+c6UGa/yQKkcZy3LnC3XezeqDm91fXu/P5v2t/t5Xf7cbzZGbnG+r/p/BsP5zDOPXjwIIZ6hjoeGxsjb1R+sP1HH32U2rdvH2Tcdso+n8+TVUuryB4vVLxsAAAgAElEQVS0x0YHnDGzM/r+4me/KCI/8l+5eW1HqSh/OpfPjMzO1kCrz+1RJJdrtKkl8pU/et+HRikv5ZjjP/PMM7d8rm7fTyKRwL31Aqm0tEBCCRhU3VnPTnuAZEIHrx50+gdA23q23zf03n4ny71R9ne29zco99efV70coC82yvvXtFlnPS2rhSjW6jl99tzOG+PjHymVyxtVVYVrge3z+TVeEFIIoQlE7AzQFoAzwCig49YDYiHGFqipE/oPENDxWQXrP9ZJug0DdidsEpJnwRgd0zXFFbEcm8BaYDAoW4Fi1DZNJNFVaovFFiOhphsUS85alrXYuF78puvLnef7Ztr7/XKbaChaiUJaLMPaaJtGj25YUUQIDFZqur2GarAmkDQJhVSawgmaZq8jgZ5mFGbhwJcOLPsE8e1l1lBOlUolH23bHSzFhRiBETFF8ZDXnKIIRdMg8rOQDlmwLAuxglDX6UEaIorAjBEsDiV3/qChLdX8W2sZlJy/MYAg+H0rfr6+hgPP6FtyVnBfhf3BjxPETcCHFTuifgrMEikbJpwciArkkGEc0ArzIgQSJzkJtRxaSsPrmoIYWxbLINOyKIvCplVSVSpbyvI3r18PXrt6dcVSItGUSqUkpapygADBo7NGDgG0Oto2DPavjnwSwHDN7tLheTW7Uocf1q0SHEtZR/TplEft+7W+41xKEcRksoIgCpjCIUPXO8qVcjCdybBVpQr7RCtWdGr79u0rb960aSEWa7sWCoYWbRuVMcIqopEJ5Q5I0SkIE/L11SgiiCzBRdlRvjrJtRzDB8dnFlk16OcAaRsDM3Ri6WF2Bsq25o3qWKTeqlfwwEWw0bo3r/Maqs1B3NCQaxms4DgaoLxxro6Hb00Keqt+oQ28ztLXMR+o5TaD37Bj2JSTqQl8RGuQFc4TrCecz2scl0L0HcavsF9AswSYL+BZ4tQjuGs6Jq5QBpgQCzLtAUyjWV6sVpVIPpvrPXf+XMfzzz8fnZqa9Gi6hnhBMFuaW1Sv25OjaHresq2soqoaJEUDYF3T9DvVXyPLDYuDuglEbXdOqcMPxJ07ultHXOpMW9QBqyOVhOKF2H/Gmb/SDQ27JJfe3tpRicXaUmtWr5rpXrmqAMnQBIFBxHTUq4xNKJamCW2ZiIZJX6cfwo/DgqE11Oqz0T+hkKFL1uxl60vdXtn5nmVBPRoYYRkxbFoUmVm32114u4DCmfT8xjf4PE17p+cTAxVZ+ZiqqqBobZJcktTR0UErikJdunQJJZIJ3bLNCsZ41Ov3/dPefXtHIXLkwIEDy2Kl8sI3X5AM2mhOFxKrIGeBqmgrDEPnLZtA+EFtdogQbBForzZmKIoA6BYlSQ4GAhm3232D4bnjodbQrKZpIJxYFou6M2fOsHNzc9KNsRvDVUX5VLlS3p5JZ3wCL8RHhoefX9u3Vs7mcgNzs3Mrr18bA1uw2b61657ZNjJyiRNZ7fKlq6ump6f/2LKsXkHkFY7nTrOM8K++kO+6rdq+X7z84vDNiaknWJbZ1NIStVtamq/39a378datAydom57QaT0NkZZ3DbQSMujovCl0ClPUV5qbm0/dK0VrA7QSZH24WpX7c4VCWFO1azRmnuqiuk4/knvEwAdq/s/v1NKY8L8FWi1rQNO0ECFoluf4ZyW3dJq12KV4Ih4hmDyUWFraFZ+Lb3OJrhpoHRyZ0zSNP3fhXOfosdHtoiSG9+7dm9+8abPc0tJiFstl7uKF88Hx8XF2cmJCy+dyo7wo/u+RB0ZOQfLLy+fP91er+qc1Vd0ml6teCuNrXV3d39i5e+eordqZolXUGZ0Rj4weGUxns5+AB0iPz/O14fXD9wtopbLZLLty5Uqv3+9vhnoTBAESLr/TWeqdJgPWAYZhNMenp0ey+bwDWpuawrL7PlC0Qvv3suJmYpGPY4wHKIaSMEVfZyj8bZbF5yqFgvrNp58brMrlL/A8PwS2YJJbOim5pX+yMWVUy+XHs9nc9vhcvFkQhNR7Hn7PS7t27ppUNIW88OIL3S++8B8P67re0tPTk2pubjnV1NT0dHdX92UQ8Tz/wvNDyUzqfwYCgfUbN21MrOjoOOESXd9dGVt5XikrWqKQ8GNsrcrn84PlUvkhQpDsDfq+37Wi/aTNsvcUtGKa3pvNZmqKVoyt1mjriZbm8ChD2cdp6XJ8WUDrQw881ItY9LAguna6RNegLFfaZ2dn6WpVjrsl92GP5DlMGHJ4eT1a9RDHWUGEUIimaUWW5YnPfOYz2WUeqDkD3i1b9kmsXYrMzs9uzmZz77cJ8UmCeBlhKlUoFOlquawWS8Xc9PRkezab/0CxWNiYzWX9hqFDyJ7h8Xjire1tp5sjLUdpTL/07M+enVrm436n7hm/q/txkmAhHa0xLOMPCvnCrlQ6vUlRlBaITA4EAmjlyl60YkVHqaNjxXwwGDxGM/S3aZ4+zzCMVlcu1h7NX7/UYiVve/c3tAOn/UHmVBAFXr58edjS9b/0+nwbe7q7i6BCm5ic8hQKhRscw31b8konW1pacmfPnlVfB3obWpvaWPCXvcTuOMZfU6lvtN6vmtB5O/v5Tev8V2hvd5bFspzTrwDHb6pu7wTcjYzojWzoAAn+8a//UciQjH8qPrWjWK78eSabGZ6annKpiopCvkDVI0mj4abglz/0/g+PllAJ1Kl3znC/DqQ3crF/8T8b3xtByUb+lrfQP25vD+9Iudd3+Fb21cgA87q2+yayz+O//uu/DvAW1fXq6VM7J6em/6RcKW9SNZUVeFFpa29L+3y+C6pu/KxaKY8DcKljIKe91SRCr824goqusYC0jWUZBEgV2tHtciLIrPba+rXPnfVMx3yZADt0uz1GWziiBFuCRa/Xm33qqaccC5L6sizt/T7p+I127UIqarJ0y2fapgtZiKtHBDvZiuBYLduRBAL+sViwKqFxnmbdJU3Qlg0svFEZ1WErC7YyNE1zEsa0AkyGprEIK4rO/5Gi1Kqy9qpmDs1x3K+sU13Xa+vCt+srNNbTgCr90tL4tPFBbV8Al2BHsB8FKYi3eFJFVcTbPAFnY3ht8RZBMkKi4OTWu7WIokgqlQpyiS4CUNEya/9MyXS+F4/H6enpaX5qasoNKph8KsVqmuYkT3JMQAHGOVMIDHamGJwYCwYR/TUPU5ohGIESkYDatdaPGMQ4LrTQi2BbFnZCzm8Z18B7Hq+HC4aCbggltIm9L5NOr7txc9yXy+V4YHAdK1bI733Pe1ObNm642hQOvRKOtFy3LbtACIFrqgmJsW4/15pSlRCA4baTjt6ybQU8Om1igzYfAGvdfINlLaJqCHGsTSA4ABaOs8nt3hwQdfHa9qHka4tTH6+vIueVRmm/UrjxWq3W/tINvfY9ASFKr7UDQYD3KYwA7Rs01ikd84h3Jn0cJasDUGu/Acca2HA+bywcjxDwT3htGDWvU3Cw5THGpklhiOxofNfQDQR+MCZFsZhjRaWigbf71ldPjG7+93//yfrZ2ZkIJPfz+32VvnV9SUg6ZJn2kbIq3yzm8rJckfVGfTptot65nXZSXxrPbRZcLw0Tmc5103Dqv/Ge81VoT/A2hvbIEqd5OW8R7HJxdjQaNWKRmNK5urPS0bFOa2qqTXBAvzSLEMVOY43RMKU5Tr21Rambtt+qsVvFdOsPWqed79f66Ov7XcWqAFA0DcOlBQJU9ZFHHtHf7njECbV8/nmOU1V3uihvMAzrQ5wgDLgld5vP5wuFw2EIi2evXr2KILrk6tiVai6XOxmJNn9t195dxxFCuS984Qu33z9++WTe5jsQaRSTJDFfUAMVRW0xbNOrqiZDkFmLsmFgssiZj8DOlAYG0MoSURB1UfJU3SKXdwlUImeaYMPkROC83XJ6o1OAHCAul0sauzw2LFernwJFcDqV8jE0PdU/MPDspo2bivlifuv09PS6q5evdJmmme7v3/rTbdu23eBF0bp65Wr35UsX36cbRqs/4Mu5XdKrtMB9y+Vy3bRVO/jyoZdHpqan/oxm6E2RSIREW6LjGzdv/Fn/1n4ArdcN2kj29/drABTeZlHfsg5ACP0PRNAgCOExwacp5n4ArXyfjag/qlYqA3kArbp+jSH4/3QyvafuJWgtZjIbLBN9xDDNQU3TgsQms4IoPuvz+k4TlizF44kI0Y2HU8nErrm5uWFe5I0d23f8YmhwaMY0TfbsufNdx0eP75ZcruiuPbsrm7dsVmJtMbNQKrJnTp/2Tty8iRcW5ivlYuk4J/D/3wN7HjhdKpXo61eu9+ua+ilV07YpsuqlGep6V1f3Nx/Y4Sha06VSSZckSXjlxVcG05n0E5Bqz+fz/vPA9uGT9Rwd91TRCreIhqUcy7JN9XtHluM4ebn66Bv1CwCtCKHI+Pj4tkKhUAOt4SZZkqQz9D22DgDQGmLFzTbCjyGMBiiakSgaX0OE/jZr2ucqWkH95g+eG6yWy/83x3FDgUBQc0kSROh+FdGMLpdLH8tkstvn5uaiHp+3/Acf+OCZwaHBBV037COHD7f++Mc/Gaoqirtv/brZWPuKVz2S9GxbtO1aqVzCL7704kgqm/orfyCwYfPmTekVHR2vel2+73S0d5wvGSUFJv6RZq4u5vKD5Up5r23bssfv/16sPXoSyXL61MTEPbEOcBStDH4wl83tSKVS/RiSqLS2jjaHI6MWbY6eOXM53oiSvPU88DYvnLfWhwa9d/veHszhfbwg7pQk14Bckdvj8Tgjy5U5j8dz2OVyHaEYallBq67rIdM0YfaizbZtmHW+trS0lFrOkMP6IBO/9NJLHsZmotPT01uSqdT7bYI8Lpd4CSO8UMzl1Yqspm1bn7px5UZLsVr+cDaX3b64tNBdleUAcC1JcuXa2tomQ8HgUU4Qv7djz45L9dDUd3Qm7bdsC783qzeSYM1NzW35T++Xx4vF4q6lZKJDURQfTdEo1t5uj4wMW13dXSWv17skiq7jNmV/x+/3n4vFaiH5d+uBrKFGgsQC4+Pjw8Sy/sLr8W7q6uougkptanLKWyqXrjMU821BEk6GQqHc/v371bu1/9+bSn/3RJ0SuB203pye2lGplj+dyWRGJqcnXZqqoXAgKHtdntFQKPDl9zz4/lFJlqqf/38//7YHau8W+68tAfy5j33OjyW84vLFCztnZuMfq8jlzVVVYV0uV6Wnq2cuHG46yrDcN3vX9F4EdXIymSRut/stgc5KpfI6eHLn+q99XtMlu90J8OIlra2tBGwmDh486AjJfp/qsWEhoGka+GjTgiDgQL0ANJeLoByCMFkM8E8SFZKjKJuP82YulLPufED7fSq3e3WujXtoPp931Pygsm8cSy6Xw96i99brgC/gtOV8Mf9av4ghCDF3Xi8tLTmrRqNRVCqVcHOzI6hByWQSPJbJrc9RFFkRiw8IAfd0fKK/UCh8bDYeHz537hyoal3ARNtjsdL73vveuY2bNp2W3O5/b421XmQUpkArtOKjU1YxEnGeD/v7+8GXGu3Zswf6GwAr5xjfTATIvSrz33a/vyqipBFJAP7w+/fvhwR5GJJ5wr6mpqYgCgfNzs46r8WkiEt2ibUCgkjZZhch1rZjR49t+9lPf7Jtfn4+phs6CoWaCsNDQ7M9vT2vcoL4bLglcKlYLIJ/sg6h7rB0dna+7lSKxaKzfZ8PrPZfvwSDEP1bW27ehPxSCIVCIef72Wz2dd+//X1N0+x8Pm/fHhXS2M79/hx3u6I1V6puqGr6B71u70A0Gm1tbmkOtra2CnJFZs9fOE9duHDBPHfubDWVSp5sbY1+bde+vcsKWp02dPAg9Yoss6Yk8appsjTDYBWc8xHY+SMEr+E3A78l4CUIMRpjExcxQcXq9XodG6G6DdhvjLh6O+0eQCvcWqduTg0rivrJSqk8kkolPRhTNzZs2PC94aHhRLFcXHPz5vjGq1euDlAIk81bNp9c29c3JwgC2Ie1njt3dsQwDSnW3jYTDIVGaZ79AcdxM6CUPPzS4W1T01N/StP0pnAkjKLR1oktWze/MNA/cIKyqauL2cUEx3Ha3r17366Fw+tAKwFFa81j4xTLsl/ZsWPHqbs5JnqzZdxQjvI830fZ6I+qitJfKOTDmqZfvx9Aay6Z22jb9kcsyxxQVDWECJqRXMIPeY/rDMuyS4l4ImIR9HBicWHX1PTMMMcy6si2keeHhocmoHDPnTnXffbMmX2CS+zcsnWrsWbNWqOra4VaLBaZ0dETvng8bmrVato0jGMMx35t88DmCw3QqqrKpzRV26aoioemmOvd3d3f2rlz5wkTm2kI6xaRKBw68tJgKpV+AqbyfAHvPw8M3zeg1WkCX//61wXI2wN9V1XVsiAIkM9iWSZD3qjNAWjVNC0yOztbA60cKFrvPWiFqIaxsTFm/ubMFmzbj2Oa6qdoCqz+rmGEv0XT4tlEKaH9+w+eGyxXKn/DcfyQ3+9XXS7xpFuS/okTGLlUkj+cWErsmJ6Z6fb5fOh973vv5Nq163KKqtgXL1wMvPTSL1aqqmZu3bL1ak9P7wmXIPy8KdQ0pagK/dxP/317OpP6q0DAv3Hzpk2ZjhXtJ70ez3dbY7FzpmlWC8mkzzbImkKpMFAsFvbYFql4vJ7vRTraT8qynJ64R6C15tHKOB6tyWRiACLTotHoaFM4MopMc/TM5WUCrbt37+6mEb1PEIUdLpfUX6lU2ufm5jhZrsx7JOmI2+s+jCjqyPIqWoshiqJiCKGVMLtYKpWuFovF+Ww2W14uz9PGA3o0GvXaqt0+MzuzNbGUej/ByOPxeC/SFJ7NJLLFYqm0iBVr8sb0tNe0q3vmlxZ3zs3Fd8hVOQY5C0Sek4PBUNrr9R53e6R/HVy/7bRfXqg+efAgTMP/Xg1S3+xN8l5+b//+/bSqqnxiJgHZIP+8XC7vTGXSTapSBeNw1Nvba3zg/e9XVq5cWdIMLWta1kmKob4VDAbP323PqUYbhGfC+fn5YWLbf+n1eDeu6FhRhAi1qelpX7FYvMGwzDc9Hg9coArLpRC4l3Xy7r7fmRJogNaEkQhMz0xsL8nVT2dymeHp2VnJ0DQUDgZlr+Q+HggEv/yhR/5otA3Vkh7d7wPCd6b07u5ennjiCT9lUiuuXb/2wNLS4scrcmVzRa5wgiCUu1Z0zYZCTUcwxt/sWtUFoNW+0+7j7h7N67dWhzzw5u/j/auhbKUWFxdxf3//6wvn7GsvV7UukcO1l/bvMhhbzrZ2N7Zdt+H5JUUm2OTsb3j5/Lod1a1+7vy4Yc/TeN+x6bl9mUdcxV9xz83MDWjV6mMzMzPbTp85HUkkkxLEkre1teUffs97pjdsXH9Ccrme7YhELjF+f2Xb/DYd7Ufki1+EGIAaUL19s7dcGX7/+l4tJKeWm8pZbrdxefLJRuwEQmCrA89MfJnni6yyAhnW8MkTJ3a8/PLLexOJRKeqqSgUDBWGhoene3t6j9Mc+4NIa/AiRMsdPXr0bQGnX3X9hfYFx3nnZ3e+/2Ythu5GX7ib24B+BUk6rUolNHryzODiYvIjLtE10NzcHOzu7hY2b95sKapCHT1ylBsbu2otJZbK1Wp1NBIOffX9D+054S2VKo8ug3VAo78DlIcJllgsRkGCFjEvYtT6Wglw+dqESlEQMCTugskTeC0Igu3xeOxCoWBHIhF7amrKhgmO5agnAK2GYUgzEzMjqqZ/slIqDWfSKcmy7Ss9Pb1fB09EVVbDFy9d3DoxMfGHPM+1rV61MhFtbS1wvKDF43HP6dOnunVdh8R65zq7Oo/TPPuirusJbODQS794Ydv4zck/ZUDR2tyMWttaJwcGBl8cHho6oRroaiZjLnFc7q6CVvCOxhiffhe0/nJvawBgB7Qi+yOmDopWNWATMiMK4r+5A+4z1Wo1achGxLbsh6fjs7tuXL8+jBAqjwwPP7tzz84rlmVpFy9d7p6cmHw/TdFrIy0tfGtb1Orq7K4UigX6+LFjoXw2p4ZCgSm3232UoZnvh1vDYwzD0OdOnRtQqvKnNF0fkWXZTdPMtZW9K7/9wN4HXrUsK4MrWCc0EV868tJAKrEEoNXy+X1fu99AayPJJ8dxGJLrPvHEE2BBsiyTIW90zQTQatt2eGpqalsul3vsfgKtkJ8DKeYWGqHHCShaKcqFKTzG0My3DBafg3J7+rtPD1Ur8t9wLDvk8/lVURRPiAL/FZdHzFYq1YdnpmZ2XLs2ttXj9QX27NmTj8ViSqVcQdPTU+L5C5cClmmlBoeGjm/cuPE4TXMn3By/WKlW2BcOvbAjmUr9ld8f2LBp04ZsR6z9lM/n/X6ss/NcoVCQ9XLZZ2jmulw+N5DP5nbZhJQ8Af/3ovcatD73dLdpUw9lsrkdyWSqH4zUoi3R0eZI83HLNEerljV7J9D/laE+b+VGCzesl19+uZvBzEOCKG53uaSt5XI5NjcXF5Rqdd7tdR/xuKUj7wRopWm6h2EYUBlSxWLxcrlcnrIsK3ngwIHa9ORdXhqQKxgM+lmW7YhPLvQnEolHELK9vkDwMkvT04uLS+lCpjhHTOPm/OQ8YzLmpqnpqQdm5uIfUBR5jU0slmVo0+t2y5LLfaY5Gv3Wlq39o0hG6dDK0Dsujb7LRfQ7ubnP9H+GzQfyrhtzN7YpmvK5qqJszxfyHl3XecjUsHbtGu2jH/loadWqVaVUJlmsVOXTmKK+vXr16nOKomi/hdfRL5VnQ1V98OBBBkArsu2/8Hi9Gzo7OvOQa2lycspfKBVu/Gff+BaAVpfLVfjEJz5xX2fv/p1sNL8jJwWg9Qv7vyCIAeK/MT+zvVytfjqTzw/PzM5KOgxO/T7Z45JGg4HQlx/84MOjCKHqk08++S5oXYb6/8z+z/h0Tu+4dv3azsRS4uPVqrwFQCsvCOXOFZ2z4VDoMEWTf922a9eF5RgALsMp/Vff5C+BnrdzQr/HoOztFNd/2XVgIFitVqVitjhg6Oqfzs7MbD95+lRzIpFwg1dyazSa3bdv380NG9Yf42n6h55I5HI4HFZ/C2XZf9myWo4DbyjPXbQrZtlo6OSrr+48evTIw5lMugfsF4KhUH5ocHC6p6fnGI3pZ3g/fxEhpC5XcqblOMd7vU0HtD71lKhLUvCVoyeHEouJj9nEHuRYLtDS0sL2begzTMNEZ8+dZZcWFzWb2GD3NurzuP/lvz20+3Q4nVb33sVkWLcDVpgI2b17NxofH781Dr59UsxRQSOEZkHh3tvrqKB5icdZMYtBsZ7NZnEoFCJTU1NA9q1wOGwfPnzYvtv32gZojU/FBzVVe6JUKg1mMhnRMPTL7W2t//zwvvdd0g2dP3PmzOalxaWPUhS10efzUoIoWBRN6/lCnpmZnvES215Yv6Hv5XXr148yPAP5Iopqsdj0H784NDwxOfVxmmE2RpojKNrSOrm1v//FkeGhk1XNuoGxnrib1gGgaAXQSgg5TdP0V3bv3v2uovW2jno7aEXI/ohumIOqqgaIRWZEl/hvfq//tI71ZCVbCZu2uTc+E99xbfzGELHt4pZNm3+wZ8+e85qpVW5OTLUtLS49rGjKJtM0oy6Xi2+JtsiyLFNXr1z1qqqaXdXTcyYWix2nMHWIsGTW6/UyF89e3KoqyhOKpkK+HReFqRvdvd3ffWjPQ6cs2spZlgVqbtexlw8PJJKJP7OIbXn8vq8N32eKVkjyKYoin8/nIQlvIwEr9NV3dPK/AVpv3ry5rVgs3legdeL5CXZCvb4VU+hPMSEDmKJEClFjDEt/y7KYc4ZiKM/89JmBakX+nyzDDng8HlUQxVddPPdPLrd3UdeVrTfGx0euj4/vFHihY82q1cjr96FqVUaFfBEnUynE0MzU5q1bXhrYvPVViqLGbNbOGUWDf/7lF7elM8m/9Af8fRvW92Xb2tvPBnzeH8Q6Oy+Wy+WqIct+QzXW57KZ/lQ6+4BlW0WfL/C9aNe9VbT++ODBHoLxQ9l8bkcqkehHGJkAWsNN4VFi28eXDbT+4hfHumja3ivwwjbJJW2tVMod8dm4WFXkRa/PcwQSYr0ToFUQhLUcx+0yTVMoFosXc7ncdZqmJ//u7/4OEgDd9aV+06aHhoYCXtG7YmZmbgBAK0bIF2oKjbEsOzUXn08k06lZEzHXp85fMmleiE3MXBtJJJJ/rGnqZtMyfDRFMSLPG263e6yzq/O51av7jnFeDsJC0vfCJPyuF9Tv2Aaf2POEoHk13/kr53cUi8XPqpo2UlWrIrFtlmNZ1Le+T3nsYx/P9a5eWZybi1eKpeIZgvF3fT7f+UAgcFdBKxQt3Jij0SgkFRhGhPyFz+Pt6+zszJqmiW6MjwfzhfxNmmG+xTDMqWq1Wjhw4MC7oPV3rE2+k6dz4IkDgoxS/on00nZZqX46l80NT83OutWqjHySW5ZE4XgoFPjKI3/830aj0aj82c9+9jUD0HfyQH/H99UArVfHrj6wuLD4mFKtblFUhRNdYqWrs3s23BQ+bBP7X7fv3n7+bg/+fseL9i2fXmMA7ygg9++H8O23PIndUDz+PoR+v+UC/h1cAUArQsi1MLswYOn64zOz0ztOnznTkkjWQGs0Gk0/uHfvtQ3rNxxjWPrZYHPz1d8y+/fvYCm+/VNqPDfput5OW/TAsaOju44dO/befD7bC/25qampsLW/f7qzs/MYjainI0LkguyWtXdB61srcyf0vVRyXxmPb6kq1f3ZTHYIkqdYliUFg0HIhIYKxQKkmys2tzTPeX2+E7zAH/zQ1o2X0pJk3C1hQkOU8Morr1DpdJpyu904mUxix/6h5gSBZup/dKJOlM6ncXs7QllQtba2Ii7PYdVQKTbKYpZlMYQky7KMeZ63VVU1aJq2RFG07jZs/epXz7AcNydlEhNbVUX7WKUib8lkM4Kha1eCoeA3Ht71MOR+sE+fPb0mXy5+OJ/LDyaXFqOVqixBujWWZSyX5A11o4AAACAASURBVDLcHveVFbEVP9y6df1pxHEJgMOyLIeOHTo2ODsz8yjF0utCTU0kEolM9m1Y/8LQ1oGz2MQzsi1n71YyLPBobYBWsA6gKOqf3gWtr+9PDdBaTuY2mph8VNeNAQCtoGiVROmHfr//NGdziZmlmYBu6NsTqeTQ4vziVpuQQk9P17PDw8PnEYtyMzMLgVIpv2VmZrZ/anKqX9eNFsklWjaxSblUwpA/ec2aVT/dunnraZqnp23bLjEMw85Nz0G+kY9Wq9UtxUJRtIl9M9YR+8EDIw+cQzwqQltzQOvhYwOJxYX7FrQ2ru9QuoFAYNkU57/pang7aK1bB6wNh8P33KMVQHQ4HGZtWd9KkP1nFML9BBEw7B5jMfNtDjNnK6qlPPez5zbJSulzNE1vEUVJ5QT+NMdx/xJpjUyoZbV9dmZ282JycZ9ckddWq1Wfbhg8+MLzAq+FQk3lYCB4LdbR8eKalesusAgt2pqt6ETnXzz88mA2l/qk1+dds379ukxba+tFyeP5SSwWGwOj/Iquh5BubUikUyBg3GaYVuF+Aa24DloTAFoRslpaWkYj4chxAK3LYR3gGP0fefFIp83g3bzAbXO7pC1lAK3xuKQo1SWvx3PU433HQOt6lmUfNgzDWywWrxWLxassy17827/92+RyhK42QOuDQw8GEM90xRfmBtPJ5CMY42Ak1DROM8z0wtzCfCqVmTRVdez4xeNlL+P1z87NbswXiu/XdXXY0LUeguwAeHuKojDXDBXWEn21qanpVHtX+7Tb7S4dOHBAe6dnYX7TxeP3+HMYSEuUQTVfvHxxZzKZ+pSmaQOmZbKQOURyudCG9X3Vj370TzI9K3sKs7MzlVwud45huO+6vK6LywFaHR+sV16hL5y+MGxT9ue8Hk9fV2dnGpJ/jI/fbMoXChMUpr7t9rlPFQqF4rug9fe49d6FU3/iiScEH+PzzczPOKA1m8+PzMbjblWpIp9LckCrPxT88gcf2n0iWq3Kn33qqXdB610o9zs3AaDVEqzYhYsXdi4uzD+mKOoWTdc4SZIqPT298XA4fJgQ8o3B7YPvgtZlKP9G0gXII1Qul92CLfAWb7GMxdA84imasTDiwV4PMgXdkTib5xBtWg6MtRjaUVhghG3TNC2LsaC/wGSY8+9dsLM8lXevtwqgVdM0MbW4OGDq1uOzszM7zp47G00kkw5obW5uTu3du/fKhr71RzHF/gixaCyXyxkHDhx417v/LlRe4/nd7Xa3CUTYeuTokV3HR4+/P5/Pr4TUR5FIpNA/0D/TuaLzGKbx9wlDLrjd7ndB61sse0dZlhf565nrvYZh7FmYX+i7fOlyuFAqeHieZ2DsAzncPF5PoXdl70Jrc8sVhuOO9aLemTE0Zt6N9t5IyqWmVbeJTKlQLngs2+IaCdZomybIMJBN2cQwdMQiDlm0hWEmxKIoTBhCMQxDCYxAIczSLINpzLHQTOAarrMiW6YoqcgwRkEUxWodtt6Vfnro0CEmnU4Lc5OJlbquPFiRK725XJZVNX3a7wv+/+y9eXRcV53vu898quqcmlRVmqeSbFmy5EGjZctDCITYkKTTjaHp4GBDd4BHw7r0ery+a90/MP+89e5dvdZdi173QdIEQkgIHTP0a9LJbQjEjiTP8hjLk6ZSVanm+Zw689kvu+xyTEggdlSWQqpWQLZ8xt/eZ9c+n/39fX//+bEtu64ZDkM/d+Jco6ZqqAL4+jcuvdGczWSdAAMEx9vVpuamgtdbc9nl9b06OLjxmq7rkkNz4HEz7pg6MbU2GAzuIgii1VVTA2q8NeGernUn+4f6r5mmGY/H44Xdu3ejrKS7vZ/fL4YFwGBZ0VoFrX/4MN0Cren0Bl2Hf61p+lBRklymaS7YrLZf1rhrTpI6GZkOzbNAl9alU+m1iXhijQmA0NTUMNG7rvc6badzqLijrustJ06c7jpz5uwmURTqaZLGCQJDVftUiqZmO/2drz2w54GrFoul4HK59EwmQwYCAb8iKPcJotCRSWcYwzRCTU1N4/3D/bMkSRbRIgNaJBk/PI6A/uNI0epchdYBt83PSkFeKWumZ5991sbzvDcYDJY9Wkug1Wq1TuE4/ryu61MURYmf/vSn3zZJvMOB9g43R+PykHeICmrzA8A0Pm+acNCEJgMhRCLB51lATeVFrfjK4VfahEL+EziGd9Asq1EUdZWm6FfqWuoWMQzjFmcX25O59HAkHOmcnZlx5/I5FsNx6KnxyN3runNNzU2zHp/vZEND6zzHEXlZlnVCIOiXJ3/TlUrEH3yzkFpTz/p1+cb6+jm7y3WywekMYRDqqgZ8ABobo4nkwNLS0oimqxne4Xyhoa35+Ap5tJYswTb39PgRaE2m02OxWKykaK2rrzvq8XiO6lCdPH/+SmC5i2GVQOvhw4dboY7vYCz0FpvFitIXW4LBIFcsSlGHgx/nedv4vVC04jjeRxDExxRF8SJ/1mKxeOnNv092dXUtVsIEuWwdUMfVuQED2peWosOJZPKTJEF4a9zuhRugdWkhmUhe1UnywvXr55KhUIguZorNumEOFgv5rQWh8BFVVTt0UyNwnBBtNmvY7nCd7+z0/66vr+esgeMLi4uLmQ9jUZE7HDfuxealB+38+fMu3GDaL1+5tCMcCn5OVuQNyFjagoqeuJzIb6v4yCOPJFrbWrPBUKiQzWWn0EQdw7DzTU1N6nKt0JdvuPzCQJLkMGbCrzgcjm6/3x+DAMCZmRlfPpefxSniOZqmTzEMk/v617+OwH31U43AXUWgDFqvLc6NCkL+7zLZ7JalpQinqwpwOxwCZ+MmHU77dx+6f+dRVyZTrILWuwrzn9zpscces5Mm2Xzh4rntS0uRz8mSvFnTNYbjOXFN59pQrc97BMPNH/T195+pKlr/ZDjveAP0QoRqo4ii6MYMow3DKS8JSY7ACJYgAIlhOEFRN6rOa5p2o/xHqXo6AAguoOrp6O+wVJEcmAYwddMwVMM08hpuxiGEMV3XY//0T/+ECvBUP39mEXjt4GvknGXOMhu7Oqgb2r7AYmDszLlz9bFYjNN1HSnLYrt27bq4sW/DOEHi/17X3Hx5enp5wNOfWSjv6nbK8/fgtWADRmL9kxOTO44ePbonm82uRS/ptXW1+dGR0cX2jnYEWn/i9DjPimJV0XqnwUbj5CfrP0lMFaYcoi7WJ+NJz2Jwkdd0zWqz2FiIQSgJkkjSpFDfWF+o9dWmrJg11r2lu7AcRZLKQgQhIjhVQ20RJKG1WCy2IT6Eo8HYLPn6wjdtsiEwS5+bA/WN4RpiEEciCoKgSJKiSBwv/YEEOIaSEQFJ4HmapUMMw8wAEkwXCoXY3r17ETRZlsI7ZfCWWczYxaJYL2gyl00lMdHQxHq+JrLzEzvziUQC+cRaYBbWzEZmXTOzM7wkS1YLZaFZzma6XY4C76pJ19Tw0U2bNuURP0ZF/+qIOur05dP2xcXFWpzFebfPjftcPql9bXuqtbU1Z7VaRWQb8D7vpQpa7+ChKVuasAS7AUDzrzVNG5JkyWkYMGCz2X5ZUrQadHg6NK0CYOXS6RCfjWc5TdOM5vrmZNfmrgKO45qqqnihULCeOXPGfubMRVexKFoYhsEpCoOmaRoURRXa29vjn/vc5/Jer1dDBd2Qd/X00Wm+CIu1RbnIJ5NJAgOY1N7cnugZ7BHRfjzPU7Is80cPHx4KRSKPI2judDqfvu+jHz2BKsMHAgF1Fc03sds9uyshuPtTTVsGrYuLi1tuWgeUFa1TGIY9b7PZporF4oqA1qamJtoQxQEAsf2GaQ7omn4LtBKkZUo0ROHC8Qv0UnypDpi6jWRZk2CIPIZhSyzLina7nZifT3CKkqqJL8XtgUDAIogCRRIkcNQ49Pb2tUpLS32+pqYm1dbWhiw8VWSxIl2UiFfOvmIPZUMNTpvTtqZnjdFSX1/kWDbbVFcnoZiKRb1eg3p/MpEYiMdjg6qmpm12/oWauroTqqrGV6AY1i3QCnD8ozeKYd0ArfV1tcd8Xu+kUknQ+rvf/a4Fh/gYzbIjVotlsyAIrcFg0C7JUtRht0+UQeuxY8cClXgAn3zySauu6zUsy/YSBPEASgXK5XIFWZYvQQj/d21t7bVKpOCXJ2perxcVFW5bCsW2pJPpR2iKbPD5asMkQQaCweBMPJa4RGH41H/7v/8bKkmLjY19wkljensitjSay6QfkWR5Y1EpOkzTJEiCku12++zarrUTnR3+YyTBnF7jWLPYNLr8gO5PDRDVf/+DCGC7du0iOM7bQABz4/zc7I6F+fmHZFnuQhM2jrMBn88Letb3FPfs3p1sbGrOBJeC+Vw+h8qf/GulQSuN00MmZnyF5/h1ba1tEfSlMr8wX1cQhDmcwJ+jKOp0FbRWe/X7jcDXvvY1htEYx6W5q1vLoDW8FOYMVUMerQJv5SbtLsf/u+0jO45lMpniU1VF6/sN+Tvuj0CrKZvN05enx6LR6D5Fljcjrzae58Wurq5wXV3t6xhmPt29YcNUJb53K3JTH6CDPvHEE5TL5bLGQrEWRS72Q4i3UyTlIHHSiuMYTWAYejtHE30MABwAaAJoQoB8jgkCAziGOC0AyKzOgNAwTF0zTFOCwEySLB0gaXIGAHDlqaeeSn6AwlK91PcYgYMHD5IWi8WSiSQGNF19PBgKbjt7/nwJtGqaBr1eb3Tnzp0ItL4OKeKl1tbWK1XQ+h6D+942KwGgwfWD9SRNbpo4OrHjxPETn8xms12maWK1vtr86NbRYKffP4lhxPN2n/1MFbS+t8DevhUa78BBgB0Ch0iH30FBFjI4g7OqrrI4gbMGYZiGYYi0SssUoFTZImuSJKGCY8ZyCGSQCAIVfYlGo42GZPTn8/neTDqzTlM1z40RGJWNLX0QTzQB+omWwEpyVYjB0jiOWCuJ/kdiiLiinyVKiwGaYdJOp3POYrWdI3Awbq+xz/h8PmlgYEBfDrBzu+WBJEkEKtoliiKsra2FgiDATCYD165dCxOJRCkzwp/x41NgColxKdO0MJqmQ4LgJK/3BuQob1duI7T9Rfoi4fF4cPQOihSLgiAg2ox8ZxGAQ4Wr3o+vZRW03sFjcwu0suwGqMHP6ro6WCxKJesAq9X6by6H66RsyOFQKJRHdkPIaqhcPK98mtuL66GCb8jKqL6+HotEIqXF3Z07d97qB2j/ckFF1M5lrlHep3xMl8uFIbsNQRBYwzDs44cPD6F5J1qZQKB1dGzsJDKAzefzSPV/z71Q/1iIbz5D6JF+P/34DlrxrU1/9atfWXEc987MzJQ9Wrt9Pl9J0YqUowzDrChoVfPFQQwD+03TGNB0nTYNc5pimOd5K3NaNM0Ck2CULJc10ViD7gqNN6+++qr54osvlhaSyv0FFRW8cuUKGiTx2tpagMYot9ttIGsVND4hkH+zGBmyO8TKhQgVRcH7+vownudxWZYJTdMItCCgiWKjrhqDyWRyMB6LDqiqmrJx/AvuhtrjKwlae3t7OygA7k9lUtti0RiyDqg8aEWBP3LkSLOpmVtphh22WNj+glBoCwVDDlmW4g4HP8Hz/LhmGOOnT59eqMQDWAatPM/30TSNQGtnOp1GleGnTdN8MZFIXEAeM4cOHTLu6kl5l51+rxgWpFqCoeBoMpX+K5a1tDU3NScZmlpcWAhciYaXzumafuLg/zgYQocaHd1rsVgkdy4e2SRJ0kPFojicF/Ltqqo4oAkN3s6nOjs6Z+sb6o/zdsdLPf6ei7SbLnzta19TV2KgWM6YfZCPtXfvXgKliaqi2mlC7P5wODQ2Pzc3UiwWmwiCAHa7HTQ01CFFq/TAAw+k6hsbMsFwMJvL5k4DHPyraZoXKqVoPXToEB4IBIZxCL5ss9m66uvrw6YJQSgUqi+IwjyJkc+zgD0FOJCvKlo/yL1w5a+9DFqvBma2FmXxb1Op9JaFwAKvyjJw2viCzWKZdNa4vvuJv3z46NLSklQFrZVpMwRagQqaUDGsWCy2T5Yl5IGHQGuxe926pfr6hiM4bj6tATBVzYhY/jb4xje+YaF0qmZ6ZronHovfDw2zmyQoJ4ETNiR1wjGMgADiJI5jJHXDQkDXNAzBVhzDMBzH0Ms8MEzTRGoU1dAV3dAlgiLjzhr3DM/ZzwHCmDh06NDi8l999YgrHQEEWr1eLxuaWRhQVKUEWs9dON9wU9Fqejye6I6xsfO9G/rGgUn+h6vWdaUSgoGVjsMKnr+kULGT9nqIw43Hjh3bcer0yYcymXSXpmm41+MrjGwZCXX4/RMEjj3fwLecSYBE1crjLhoMwdZDLx7CuShHWuoslAIUmmRIStVVyqANqGmaRku0VqRQDRRRb2tr05fL67RcFGf+2nyXrMgfT8aSQ4FAoKNQKLiBCbESWL3xKWXHYxiOhmWslHGAfoLScI0BHP0gkNsAGrxLGwGImTYbl2tuaVn0empOWznrf3S1dl00LAZS4yrL9b5W9gDfuXMnfnvxrtsgWMmDEv29DDCam5vxYDBIuFyuW8W6EGQtb1fe1uv1YsizFhVJQrAV/V6SpNI+e/fuRbD4bi0DbsUVLWisX79+BADwVQDArWJYJEl+1zTNU29Ptb2LLnbHu5SVwgzDrMdN8GhRkgay2YxXUdQrJMT+pY3sPLk7vVvDDr7v+7+ja3sLtPIboKF9VlPVkqLVNMwFG2f7pd1pP2kYRigQCORvpsP/0eOXFZ3f/va3b/nGl8HqzU6PfvwegCyDydv3Qf0K9ZV8Pm9RFMV+5He/Gw6HI48jFbjD4/7B1q1bT6xW0HpHDbDMG98OWrPZ7OcYhimBVo7jpgiCWFHQioqF8ZRlwDDNAxAaA7phUNCElyiaft7q5E/hOF5ABbB6LvUY357+9q0+8naOd3uNgvXr15f6WXkRAP35dpBfHmtRvyz3L9S3/H4/UmAjxkI6nU4yn0w2m4o5nEwmBiPRaL+iqUkbz7/gWUWgNR6NIV9bo77k0VpBRSsK2muvvdakaeaolbUMIdAqiEJ7aDHkRKDV7rBPcHZuAsfx1yutaHU6nX0URT2gKEp3JpOxvWnofAXDsB9DCFG1d2m5vc7KoNVutztISDZFIvHRTDbzGavFsqaluSVPUlRoMRC4FI3GTgPDmPiv3/6vpRemXbt2kQB4WVUMdxqasSufz2/NZNODkiw1aapKWCxWpbGxMePx1Jyp8Xh/3rW26wSHcUv/+P/8I5Js3/MVmWUedz6wh0PtZrfbLVJB22Aa+qPJZHJbYHFhjSzJNQzDIMNt0NzcCHp7e6Vdu3ZlfHW+zGIomMlmM6cIkvxXVVUrAlrRBBFNZLZs2TIETPMrVqttbX1dXQhlRIVCocaiICyQBP4cbVpPV0HrB7b7rZoLL4PWmfD8VqGIQGtyy/z8PC8Xi8DJIdDKTjpczu8+vPcvq6C1gq12G2hFXkH7JLnYXywWGd7OF3t71kfq6hqOYBj2fQ1oVdBagXa4BVqvTPfEE9H7TRN0o2raJAKtBEHhGEDmq1gJtJJ06a3d0FVgmvCGtR+OfgOgbhoItOqqriuqrhZxkoi73Z4Zzsmfx3E4WQWtFWi8VXBIBFoBAKxUKPRrmv54MIAUrWcb4vE4ZxiGWePxRLZt3Xqht7dvHJD4f3g8nqtV0LqsDVcCrRZgqYMY3Hji1IkdZ6ZOP5TJZNbdAK3ewsjoSNjv75ggMeq5Br6hClrfR/hLKfzfPkyAVkDmzTxFsAQJMYiEophMykgdZaBxEIHWQCCgLxd8Q8+Z3+9nUtFUl6rpH0/EY4ML8wvthXzBCY2SbwBAslVkEoCjTIMSVi3/P8ARbAUQDdVI34rfGLfRwI2EsCYwbRyXa21rDfs8tVN2jvvfjR2Nl9aANfnO3Z3LKYwppUAjQUW50OLOnTtLrXHkyBFw6dIlWFYxfutb30LbYUhhhlSIaJvbVa+3A9myahFBWaSUtVgspe2TyaTZ19dnvPTSS8YyeOTermhdNaAVHoT4dM80GWBm1psmeFRcZaDVSlk3GhhEoHUQebRC05y32ay/dNvdJxSohPfv35+7lzygzDtkWWYpinIc+d2RkWg0/DgwgVnjcf9g286dJzmOE6anp1edovV9DFvve9d3A602m+0Msg6wWq2nV8I6AEJITE1NMblYahAC84AJ4QCEkDRNeImh6R/bbe5TBaNQQHUClkHV/ifjWLZ4aWtrI2OxGK0UCq2YAUdiieTgUnhps6LKSc7meKGxueU4pVLxkzMnhUoIN//IhZbmC28pWjPb4tHoAMSAUV/rqzxoffnl15ooCo6wNDNksVr6BaHQHgqFXLIsxx1O+wRvs01gBDFeSdBKUVQNSZJ9OI5/XFXV7lwuxymKchWtGCCzYUVRxIMHDy6r2fCtlI5/O2w3GKMhnkhuFQqFx1jW0l1XXy+RJBleWgpdTMWTqLri4b//P/9+4ebAWEpBpzTKZ0BjXSKV2JrLpveIktQjSZIVfcvzPK84nc4r7R3+V7o6uiYxiF0YTY1G9x7aa2KgClv/5FNbgQ327t2LZElceDE2qMry53L57GgsGqvTDZ3jbFzJNqCtrRWt5Mijo6M5t8edCQQX05l05hTyaK2rqztfoarBN1LgNm4cMnH8y5yVW9vS0hxEy9Bl0Aoh9jzJkKhaYKGqaK1A5/gQHfL3FK2K9MVUMjk6v7DAq4oMXA57wWa1TTrt9u9+YufDR5eUqqK1Ul0DgVZcxxsvXLywPRaN7JMkuV9WZcbhcBR71/dGkKKVIInvS5pUBa0VaARkHdDQ0GCZvTzbIslSP0mQfpZh3TRF25AHEIETJMKpRAmrovdXtPZdyp4CGCoAg8wEUAoL+kCoqZoiS4pUNAwjydqsAdpCz6mqev3ZZ59NVeDyq4dc4QggAGSz2Zh0PN5vaMbjC4GFbadOny6BVqQi83o8kdFtY+d71nej+fPLVdC67A1WenECRVBHsVTf8WNHd5w5N/VwNptbpxs6UeurLWzdti3c2dk5QQLqOa/FWwWt768JSvFGfq0REKEIG0HiNE5qulZSUVIkZZqqqQfFILIN0J544ollSb1HilZRFCmjaDRputmfz2d6kslkuyzJTgCBecPEESI5K/LNxgkSx5D9KlKt4hgCrSaOIdCKYQDpXUuUFX0QaMUwg2bYnMvtCro4xzRJW0/5vU0Bza5J9913H7qP5fiU4lZWFN6uaC1bBpThaRmyInVYPB7HDcNACjHAcRxKFTdvtw5A6kSe57HydvF4nKhn6jGN1yCO44bf79d7enr+bBWtCLS+4n6FAq2gxzS11QdardaN0ICfVVRtSC5KTsPUF2w22y8QaCWtZGjv3r33WnhV6of19fWs1Wp1HD18eCQaSyCPVuitcf1w++joSQnHhVdffVWpZlC99dgj0KqqKiqGhTxa991UtBZ5ni8pWpGFQD6fF+51MaxboDWVGoQ6PAAwOAAATmIYeAPg4Mc2h+MkSZKFgYEBVJQVqQMqLvJDTG1qagpZKjHZeLwN6OZoJBIfCoaCm1RFSfB25+oCrbHoAATAqKurnaxoMSzUnX772982miY2wtL0TdAqlEFrouTR6uDHGYYZ37VrV6ASjYWsAxBoxXF8A47jD8iy3IOqACuKch0A8NMKelOWBp7h4WEOyrAum8tuFYrS41bW0ldbX6uRBBWJRpcuZjLZYySOv/rE156Yu/3+H3jgARvDML7oYnRzNpd+SBDFwXwu36zrup2kSMhzfKilpfVkfX39uJ1hf/eRjQ/O2C7ZtE8f+vSyWiAsx0zgw3AMVAQon8+7QguhLUJB3C8Iwkg6k3YQJMHWemtBY2MDaG1tBV1da5WNGzcWbDyXDQQCqUw2dZKgqBd8Pt+5SoLWjRs3DgEIvszz/JrW1tYgapPFwGKTIAgLEIPPa5p2KpVKFf75n/+5Wgzrw9BhK3SPt0Dr4uyoWCz8bSqd3rKwsMirigTcTmeBs9omHXbnd/fs2HOsClor1AgAgDJovfjGubGlpeg+WZL7FV1BoFXqWdezVFdX/zqO41VFa4WaoFwMK5PJuIAO2lia9VkZK/rutpRAK4YhVz8MqaUM00QZdgBZWhEAByjzFBWBQYhVh9DAkKuAoakFsaAoup4jcTKumHhSli3Jp546WKzQLVQPu4IRQABoenqaUURxwDTgvvn5ubETJ082xOIxG47hps9XGxnduvV8X2/vOA7MV1wVqjWwgiFY6VOX5u+UStWqptp38uTxHWfOnn0kX8ivg9AkamvrClu3bgn5/Z0TFIY977VUFa3vt8HKhVtbW1tJJ3CyGIvxqq5acRNndE03KQtVwCyYkMvllq2oDhqn6+vrCYvF4sINvFWW5MZCvlCvaipHmMg8AKJ6VxDDTDRiI/9sDDm/4DgswVY0gKPrRlQV3b+J/LZLyBWBB9wkSEqwWmwx1mIJsQQ5Tzmo1O7du7VlSLm/wXPfPPG3v/1tAsXMbbqpLJmlcRynIbQZLhclcBynIkuAmwpWEol1oAydJE1adR2jKZIyLBayqOOUyKlEAbhBaf6fTqcZwzB4HMc53DA4gFEEZ+M0mqKLJmnmdF0XGxsb5WXwml21itbVDVodG4Fp/I2qKkPFYtFpmOY8b7P93OPynAA0CK8AaC31xUP/83+ywOVyvDY+PhyJJT6PngVvje+H20eHq6D1HQbIdwOtSNGK4/jzPM+fXknQmo6nh4BpHMAw0I8TOInh2EWAYc+SDIMsKpbVAuW9fH+89tprpNvtZoRouh3gb4FWWVESjlUMWn013klompOnL15cfHs2xi3PjvcSgHfbBoFWYIBhimaGbJy1v1Ao+G8oWqWE3WEfd/L8OAXAxK4HH6wYaAUAeBiG6SNJ8uOSJPWk02leUZQZkiQPcRx3Wtf11D/8wz+Uqpkt4+dGFbLmzTad1b2pfGabLMn7OZ7f2NTUbNI0FQuHwpdStMYt9AAAIABJREFUyeRRmiRf+dLXvzRzO2hFqejIoysajfoN2diWSMTHlqJLY4qitOAYDlmWzbucrpDD4Tha5/X+9LOPPnTGlmss7v3WXvQlXvHVhWWM05/Fofbt22cTRbF2/tr8tkwmu0+SpEFRFG28nafXrlkL2traQFNTA2hpadE6OztFiiJz84sLyVQmfQKtXNXX15+tNGjFAfgyx/NrWlpag2jFfX5+rlkQCgsmAM9DCKug9c+iJ67sTZRAa1ZzXI2HRwtS8YtpBFoDi3ZVlYHb6cjzNuukg7d/b8+jDx+rerRWrq0e2/2YXWf1RlQMKxFHHq1Kv6qXimFJnR2dS16v5wjA8KcpC1VVtFamGUrf/wsLCzQqikVpFGt32CmIQRKZ+SN/VlQMC52aNAxYXt1ibrsWBFoN3ShVYVEAMAVNQJatKkEQSjrNKplMj3KourBamdZb4aOWQasmSf2Gbu6bm5sbO3b8WEM0FuVwDDd8Pl9kbGzsXG/v+gmMol5ZWFi43tDQsBypvCt856vm9KXnV1XVWgaQvceO3wCthUKhG8dxwlfrKwz09wfb29omSJx43t3gqxbDep9NV4aGdrudampqclCAatQlvV5WZS8GMI2iqEXWii0pACSmp6fFZbIPKLVza2srzagMpwHNWhAKrKzIJFABIIjS+IvKL6A/l9gqGrdxAscM3MAoQAPD0G+9K6O0SJIgS/sYhAFpQGt2zi4zBFOkXJQgSZKyHEW8yqEue4mCDLBIQHIAHDhxEnebJqGYODlvs4E0Uqpeu3aNtpgWTsf1JgISPRDDGgAGbCSJyxTNLrEUtaiT5JzFgmVAGoCclnPLuryGwEEbBvBGkiQpkrVkaIoOMSR5jSGYJZVUC7lcTn6f91MFrXfw3JQ9WjmG2wQx7DFVU4aKYtGhm8acned+5qpxnbDb7eHdu3cXVoID/PCHP2QdBGH/z9/9biSWTH4emADU+Dw/un/btpMF0yxUFa2/39i3g9ZsNruPZdken89XUrQCAFYBaI0PQQMcAAAO4DhBYAR2gaTIH0EcPyVJUmHPnj33VJhVAq2qyhQg1WYCfTQeTwwFQ+GSdYDd6fpJY8Mqsg4oK1p9tZM1Xu8kXlHQ+qvfNhokGLba2EGWZQcEUSiBVkWR43bePo48WgEAEw9WGLSyLLsBgVakaEWgVZblWYZhfoY8MCiKSnzpS19admUImjj8+Mc/thIE4cmlhW2yIn/B4XBsbm1tAzRNJZfC4elUMj1p4thLf//3T1x9+8CI9n/kkUd8uIn3zs5c37EYDD0qycVuaEKCJEnNZrOJdrv9zNo1a17YsX3XMUzGIh39Hfn3+cV3B8N+ddObEcD+5hN/41QIpQ29EMVi8b+WZGmjIitMbW0tOTg4CNas6QRerxfU19fpjY2NEgAwP7cwl0xlM8cIgvhxpUFr2TqA57g1Tc0tQZSYOje/0FwoFBYAVgWt1Z68PBEog9bL0eAWQZa+mE6lRwPB4A3Q6rDnOat1gnc4v3f/x+8/ZrVal90be3nu4oN/lIcffpinKKrx+vT1sUQijhStA6qmMhzHSX6/P+zzeY8QBHiaYNkz1VSue9Pe71QUAHnpIR+9t39QsQD0u9vSPm+vylJdSL03TbZiZymDVqkg9QNofG5ufm7s+InjDbFojEPg3ef1Lo1tHzvb19c3gUH4nyoA15YJPK3YPa+yE9+wDhCBD6PM9UePHdtx9ty5RwVBKIFWr8+b7+/fFGxrbZkgKep5T13dWVEUkf/gcqWEr7JwVPxyyinwZKFQYOS83KQoymZVVjsLhUI9hmOSx+e55HK7ruI6PlsExeRyehKXPSa9017sCHhrPEbjczkdv+xpykWjJbAa4/k/ECPV1taWxubbq3CXU/jRexn6t2UCYKV4DdQPsAIpONOptC9XzDVpulZr6MBNYCDJWtnj9a31i8h9Rl/SHRIptQuisB5Z2ZgAtJIkibI9JavVErJY2Ss1NTWnnB5nTM7LdDgUbkqlEgOaYXThGNaIkwRFUmSGZth5h8N5xmW3X8FoLNDS0pJ5n16tVdB6B48WhBB/5ZVXqGQ0uUkzjH0l0Fos2g3DmOOs/M88LveKKVrRbbz8ne8wAsfZf3N4fCSeTOxHv/NUQeu7tvBqBa0IaKqqylAGNmgC44BpQlTYiQAYdoFg6GesVutJh8MhrF+/flktN//UowBffJGYslgYjWVbFRVsiSViw0tL4X5FVVKrFLTqdbV1kzUez9GKg1ZIwyHawg5ZWcvbQCs3buf5cRPDJu8RaH1Q07SebDZrV1V1BgDwc4qiTum6nvjmN78p/qlGvtN/R1/eL730kiWXU925XHqbrsh/63C6+tvaWnGKotPhUOhaJp2egATxyy996cDld/oC3rt3r0PX9Wb0whyPxx6TZXkzemFGjkEUTelut3umv3/g15s3bJ4EAEx1kV1h0FOqCIkM5KsvZHfaaHe+fWnCc+HChVrKpPrm5ue2BxYXHxaLYreu6yilB//IRz4C1nWtA3Y7B9xut1FfX68g2f3swmwimUoeJSnq2dra2jOVVLQODg6iYlhf5mz8msbmxiDyAwwsLjYJorCAmebzWlXReuctX93jDyKAQKuW1RwL0eCWYrH4hXQmPboYDDk0VQZOO5+zsgi02r/3wJ4HjldBa+U6UBm0zl5B3xuJfejlChUqQKB17dq14Vpf7REAsKc3DGyYusem8ZW76Q/GkUu2f6iiKvLV+2OXXIas1fb5YDTscl7lLeuArLjZgObnSh6tU6eakKLVNEzD6/EsbRvbfrZvY98ExLD/NAzjehW0LmcLgLKi1Wuq5vrTJ0/ueOONS48KotBjmmYJtA4NDgTa/G0TFEn+RIPwHMdxVdB6901QBq1I1M9dvXC1L5fLoeJjm2KxmAsn8Gx3d/eZVn/raYhDlLYaTKfT2jIUY7p1xeVq6uVflMdo5FeKYOtboJW7MW533tjSEouV/i69C2TdtWvXDfPt5YOsoKxkNQqGR1DltalkYn06mdxYEMV6QRBI0zSvuO3OX3z8vo+/YciGvhBdaJUN+aOxeGw4sBDokRXZRzMMYbNaVZfLlXPXuC+3t7f/ps3fFikWiq4rV6bXXLt2bUs2m/PLimwDAMNphtYcTme4c+2ac82NjSdJQI5zNdzC+7RCuAVaIYSoGNYgWkhCGXYkSX7XNM1TKzGurdZiWGXQGovFNpsG2Keq6pB0E7TabNZfuD3u4ziOB1fCOgD17+985zuMh2H43x49OpJIpvYj/2KPr/ZH9z9w/8lCoVBVtL5tfHwX0CpxHDdFUdRzEMIpXdcL99qjtZyiL6Zyg5qhf8Ew9X5VUwkTwvMYST7DcdzJSCQi3uvrQvMir9dLkUWjRTP1LbFkfDgaWRpUVS3F8/wLjc3tq6cY1g1Fq15XWzvp9XkngW4erZx1wK9+24hAK2O1DJZAa0HwB8NBtyzJcYeDe91mtU5gJFlx0PqmUfQGiqIelCRpfT6fR6B1FkL4MwDAKQBAvFKg9dChY6xhJFyZZHSbqmt/53Q4Bv1+P0FRdHYpHJ7NZjITOgCHIpHApXd6odq7d6/lzfHLfe3yteFsNvtZWZJHBEHwGIZuRV5uNe6a6MZNm86v6Vhz1MpYX21var9SJIvi1772teWsann306c//z3xgYEBorGxsZUwiG3BUHBHYCGwSxDFNsM0sDVr1mAPPfQQ6OnuAQxDAZ7nDa/Xq+mGXpiZm0mmUsmjFI4/421oQKkC6qc/veweuzeKYZVAK/iyzWZd29jUGERTmRugVVzATOx5DVY9Wv/8u2rl7/AdQOuWYCjsQMWw7JwtZ7Owk1ae/97w6PDxlpaWqqK1Qk1SBq1zV69vi8cS+4qyNFCUiizP8cV1XV3hurr6IxCCp/v6+85UQV6FGuFdDltWtv4p0Hro0CGAqkVX2+fets9qONuLe/cS0y4XI7HcJgPAxwKBwNjUmammWDzG67pueDw1S2Pbt09t3LBhwsCw31RB6/K3GnpO/9t/+S8+nSB6Tp8+s2N6evovhYLQYxgItHpyQ8NDAX9b+wSOg59Y7PZzPT09SgXmb8t/Y6vwiGVFKcgAjrEy3vET41sWg4ufzWVz/ZlsxsqybHJz/+ZTnes6JzEC+51pmjPLDVrfHpZbBY0PH0YFiEuFoRBUTWRsGGh6a2tLJoPVuFwwBADKWoOSJEGkaM1kMtDlcplowexb3/rWshaMQSAkkUiwoVCoXZGU0UQsORSNRPulYtFnmqZOkuSZxobGZx95+JFzpmHCs+fP9mQz2b3ZbHYolojVKrJiJSjSZBgasiyDu92uhc2bNh9ubGxMxuJx3+zsrH/m+syGXD7nNkxDNg0T003DxvF83t/RcbW+rn6coOifNzR433if7y2l95O+vr5h0zS/CiEcWg2gtQyyOYZZb5rgVjEsVdcu0wTxL81G+6nd6d0adhArqZTv1acMWhORRL8B4W2KVnOOs1l/UeOoOU5pVPAv9v9FbiWEVi+++CItSRL/2quvjiST6QOo1qevClrftXu8g0crsg6Q7HZ7yToAx3FkbblioDWfTg8BiB3QdQ2pRgnDNM8h0GqxWE7yPC8ODg5q96rvo/Og/j89PU3Gg8EWQzNH4vHESDQaGdI0LX07aN392G7hXhXpunn/pYXC3t7eDgqA+1OZzLY4Aq0Q6LV1dRM1HtdR3cSOXqyYR2sZtLKWQauFHSgUBH84HHZJcjHO8dzrNs42geP45J49exYrMTCgYlgEQXitVusGgiAelGV5fSaTsSuKMkuS5M9wHEeK1ljlQOshVlEIZyaT2KYryt+5XK6hdn87xTBsPhqNLmQymQnMNF54+TcvX3ynFE5UvTgeV23R6Ox6TSo+lM1ntyYTyW5Zlj0QmsDldAnd67qjzU1NUx6v799bO9dMWSxENBKJFKovaJUfAvbu3UskEgnKSlnXmRB8MhGLbV9cXNwgiGItmqh193SDvZ/aC3t6egCEJmaxsGaNu0ZTNVWYC8yVQCtNkj9sbm+fQv5NFZio3wCtGweHAG5+2crZ1jY1NQWhaYJAYLFREMQFE5hVj9bKd5UPxRnKoDUYDW4RZflAOpPZEgoGnZIsAd5mzVoYdpLn7E/u2b7nuLWlah1QqU6BQCvDMA0zl6+OlUCrJA0U5SporVS87+C4t6pET09PYyg19Z0+ZTuBS5cuQQRbl/tF/Q6ut7rpCkQAgdZQUxO9BOEmaJiPBQKL206fmWqOx+MoTdTw1NSEt28fm+rbsGkCg8RvVKDOrITyawVCc89OWQatJkV1nzhxaselS5f+ShCEHmiahMfnzQ0ODi74/e3j0MR/andXQev7aRgU68OHDxOJhYQH4KDz16/+euz0qdN/JRbFXpIkiRpPTXxgYODsmq41EzjAX9Fx/eq9AK2HDh3C/X4/jiCrYRiEJEk4UyhgwOP5g9u12+1QVVWYy+VMjuNMn89nzs3NmZXILnz55ZeZZDLpmLs215tOp3cvLS2NzM3NduiaYfd6PKq7xn127dquH+/evfuSVJDY02dOb5ibndtrQGMdZ7OpNMuoJEEoQlFgotGI1263Szt27Lzm83il6zMzvsXAoicSjbhNaKp1tXUBVdPAQmChTTcMyuvzxu12x4TFavvhli2DpzKZjPLEE0/od/n+/gegFaICkBh2iiCI762UovX3QCvAHy2K4kAml/Gq2ioBrYlEv6nDxzVdGxILYsk6wMZZf74aQGs8HudPHD06kk5nDqDVBV+t70cPPPBAVdH6DgMkAq2SJHmWlpZGc7lcyaPV6/VKPM+fwTDsuZUGrel4fAia4ACEZr9pmrgBzfMkQfzASRCngMtVvNegtfxc1nBcM4DYcCwWHYlGoiOapqd5J/9CY0P7cQUoCeTeUolx9498x70FWnFwfyad2RaNItAKda+vdsLrdk9iEB6VAVh8+3UtSzGsX/3qV400TQ+xtHWQs1n7C4LoXwqH3UVZinOc9XXexo8DAhy9F6CVJMndxWKxF4FWpGglCOJnNE2fJAgi9tWvfhUR8GX93FylZUUROArZxFZV155wO13D7f52mrWwQiwaC+XzhXETwOesVurcO3UM1LFOnEhRqjrbahjKaCaV2hpPxLdJRaldkWXGarGYTQ2NktdXe62xqfk3TW3NxygKv+h2uyOVnogsa7A+oAdDRcuam5uZhYXQJlPTP5NNZ8ci0aV2RVacFEWB3t5e41Of+pTa3d0NVFWmKYrC3C63pumaML8wn05l0kcJivhBa2vr6XsBWm0ct7a5uSloQggWFhYahUIVtH5Au96qvOwyaA3FQiOFYhGB1tFQKORUFARabVkry0447fYnPza6+0QVtFauCcug9eobV8cSicQ+GSlaq6C1cgF/D0dG84GnnnqKtFgstGEYFPJ6NAwDBzdnHhwHgKyQpXkXy+gwk9YgTRT1pK5roigi5YC+nKmy7+GSq5usUATQAm5TUxNNQLjJ1M3P3lC0nmmJJ94CrWNjY6c3bdo4AU3zVRWAKmhd5rZCz+s3v/lNL4Zh3aePH0fWAX8liuJ6CCHh8XpzQ4OD823t/nEcgz/NF4vnEXA6dOiQscyX8WE4HPad73yHtupWW1pKtxmyMXj1+tWtl6Yv7RQEoY0gCODxeGL9A/0XOjs7X4cQvmQQxuVKvt+Uwa9wTaApl8SKBIEsDWgGMARJGjiu4VipCgyD/mMARVHQNE0oQxl59CpW1SontISCstd27dqFwOGy2rihokNuhnGcvXatL5PKPBgJL43Mzcyt0Q3d5fP5dK/Xe2Hjxk0/3T62fV4sit7zZ89vuHjx4schNJzNLS1XfT5vDCdwORqL1Vy/fnUjZ+Mdo1tH0xbWar5x8YIzFo9bNFUHNs4a7erqOqvpOrjwxsXNhYJQQ1FUkSLJ406HE1lAHdM0rbh3710XYX5H0IqsAwAA3yMIYkWsA/4AtEriQDaT8SorDFpR6rQoihSOM5uhqT+uKsqwKIp2wzRmbVbrz3kHf1zTtOD+/ftXTNGKQOuxY8eGM6nUAYBheH0tsg6ogtZ3GsjLoDUYDI4KgrAqQathmAcggP0AQhxg2DkMgB9ypnmSDAalwS996Z4qWtFz+clPfpIQU6km0zCGo9H4SCQS2aJpeqYEWtvbjyvK6gGtJoS6z+sb96BiWIZxrKKgFQBiiONsA5zV1i8WRX9kKepWZClu4yyvW7lSMayKg1aGYTbiOL5bUZTeQqFQAq00Tf+MJMmTAIBopUDr4cOHmUgk4kgk0lt1RX/C4XSOdHT4aZZhpFgiEREEYRxg4JnGxtqz7/KFXCLlx45dcuK40FrIFoaKcvEThby4KZtOeTRVY2maNtw1NYl169ZdqW9qPE7hxCsEQ0wjs+KDBw/eU7PiD8Os8PZ7RIrjTCZjnbm6MCjLxc8XRXFbNpOtxTDM5nA4QO/6XumRRx9Jr127FhQKeTdJELTb7UbWAUJgMZDJZjNHcYr8QWNjY2VB6+DgEDThV3ieW9Pc3BKEpgEW5gNNeaGwgEP8uap1wIet51bmfkvFsDTGcWnuykihUDiQziLQGnbqmgLcDkfGZrVO2p3OJ+/72H0nqh6tlWkDdNTbimFtq4LWysX5vR65nBo7Pz9v5TjOSQOaoxmaJUwC+elBwzAwmsExHMcwzMAxQzdMDaqGqRuSohdzPEkWRIaRvnSPJ7bv9f6q2y1vBMqgFdOxjdDUboDWs2daE4kEUi+Znpqa0NjYttN9GzZM4ABUQevyhr90tFug1cC6T58+vuPSG5f+SrgJWr1eb3ZwcGi+3d8+TuDYTzUIz4dCIbUKWu+4IUrvNz7G5zAYoykSimxOpVIPoFoUmqE1iYJoT6fTwGKxxDf3b7ro93eMm9D8dw1o05UErQhoWTIWxuRN3tAlL8QpB0mTVpIkGQIQBI5DHBIQIgiM0qMhxKFmaiYGsCIGsAyg2DRdNDN8My8ODAwg+L6s1gEoRRt52SaTyXZFkoZjS7GRcDg8IstKE4ZhuN1uvzo0OPjvm/o3pfK5fPf1azPrzp090y0WpXRHh/9Xa9euuQxIQgsE5teEgqFHLCzb1eHvMCSpiJ08eYouFATY1NQkNzQ0znavW/c6wHFwbeba9kQi1ZxKJZFy97SrxvnU6OjoMQzDCvv371fuEib/HmhFHq0m+kJcbaBVFAeyuaxHUdQrNCD+pRlfGeuAskdlKBTq13XzcVVRh4uiyK8m0JrP57nXX3ttJJXKHMAIDKutq3v2/vurHq13ClohhM+TJIkyrlfEOsAHABvX9UFdN76AQCsGAIZAK4HjP7Dq+qmVAK3lBTAgy03QNIej0eRINLo0ikCr3eH4SUNj3QkFgJVVtJasA1Lb4rH4wA3Q6h33eGsmcQNUDrT++te/bjA1c4hB1gE2a39RFP2RSMStKEqM42yvczbLhIlhxyqtaEWglSCIPaqq9iKPVk3TZimKKilaDcOIVAq0PvPMM4yu645iUdmqKuoTbrdruL29g2UZWk4mkjFREMYNDPxQFHNTf6yK5t69e2mLxcLH4+luTVMeSCeTWyLhyHpRFHy6bhAo9aOjoyPpq/WdsSJTbDt3yqrr4f/xgx8U7njqU93hPUcAtYuuW/jrVy5skYTCF4uyNFooFJwMzTB1tXVmz/qe7J49exbWrOmE6Uy6jcBx3lPj0TVDKwaCgWw2kzlG0NTTKwFa5+fnmwqCsIBD4jkGMqfoFF34+j9/vbRQX/1UI3A3EbgBWjXHpbnQSL5QOJDJpEdD4aUboNXuyNhslkk7xz953+6PVUHr3QT4Pe5zG2gtK1r7S4pW/qZHa23Vo/U9hnJZNkMvSKFQiE6lUh61aPoNTa+Dps5BHdIGMAAOcYymCQyRVqhDDABk7mJqOIbnWIZZsjJMBDeLsf/rv/934S5faJflPqoHuTcReAu06htNHXxmYXFh7Oy5s+2JRMJRtg7YNrbtZN/GjRMGhL8FVUXrsjfM74HWkyd3XJpGoFUoKVpLoHVgcK69o32iClrvPvRIoQQAIHVBb9Q1vT+Ty2zN5/IfYVm2s7aulpVlmbx+/Tp4078zsWFD76WW9rZxkoD/Rtts0zabTauA1Ra6GezFF19kjYLhymQy9flcpkPVjTqCwGwYQbAkhpM4jpdAaxnIQwyDGMQMiqYKPMfHLAy/yDLkdbfmToI2oC+3qvW1gwfJhNfLEk6nT8GwtfGl6HA0En0wny+sKwgF2sJaFraOjrzS09NbzGWzAwuBhc5z587XFgqFmY5O/zPbto2ewRlGfeP8+b54LLYfx4lBt9tNx+Nx8ujRo5iqKMqmzQOFrrVd17rX9RxmLAycmZ/dGQ6F2+fm5ohCoXDW6/H8y477dhwlSTI/PT2NCsGheNypcvcDAFrBo0VRKoFWWZGvEAD8SzuOn9qdTmvYwYP31KP1LdAa7Tc07fOqWlK08rqBFK2Wn9uddqQwXjlF68GDdN5u5yZOnRlOZNIHMALHa+tqVwtovVWIFD23d9lf736we4c9b7cOyOfz+xiGWX/TOmBqNYDWhKIMGRDcULQCgMGboJW2Wk9qmibdd999SMF/zz63g1bTAEOJeGxkKRId1TQ1a3fwP2ltazsOGCYhCIK4EtYBmzf3+DEduz+ZTo/dU9A68euJBhUzh2iGHKBoqh8Vw4pEltySJCPrgCMItLI4fuyjDz0UrMQLBOrI+XzeSxDEJhzH98iy3JvL5UqKVhzHf05R1AlRFCP/+I//WBEgiVI8EGgtFJStpqn9ncvlHOlo72BpllaSiVRcFAoTBIY/DUgwNT09/a6pgTcsBE5QBEHUQh12LwZDWyNL4U8Ui9I6XdcYmqKB0+mUXU7Xlaamhv9saWqagLpy/qnnnovexZffPXtwPugn2rVrP2u3K47A3PRWoVD8olQsbsnlc7zFYiHaW9u1devWhXftuu9cx5p2mE6nNlIkVevxeICu6/Lc/Fw+nUkfI2jy6fb29lOVtg6AmPkV7qaiFS0az83PNhcKhQUMx5+zQVsVtH7QO+MquP6ydUAgHBgpKNKBbCYzGg4vORVFBrzVkmUZdsLOOZ7cvb1qHVDJ5voD0Io8WpUig0Brd1d3uLa27giEsFoMq5KNcNuxDx58kabpOB8OX+8UsoUxqVjsEgXRaWgaiyGhAIFhJE5iGIAYsnUBEJgEQegsQ8fd7porbrfzEkmZb/QMDsbu8QTyHkWoeprbI4BA6/r166lMIrERGvAzi4uLY2fOnfUjX0ak+KqpcYe2bd12sq+vd8LA8SporUD3+UPQOv2pm6AV93o82YHBwbkOf9s4TuD/WlW03l0DHDx4EFmpWK5fuL5eVMSHdVXfpijKWq/H6+nb0EdomoadPHkSCIKQ7Opee6WxqWGcwKlfAApcampqqkjxWKSwbfe0uzBSbw8uhntCofCgKImtmqpZAYQ0QRIkhmOYCU3MgCYwDQMADIckRRl2uz3fWN8YcbrdF1mWe62lo262pqZGfemll4zlBDvofbC+vp5wuVw8juO+8OLiSDqV/mtUPCyRStosDLu4devW3/T19krpdGYoFAr6py9dcgmCeLWtrfVHw1uGT0OSlBeuXetNZ7P7ITSHSZK0hkJhanJyEhiGqWzbur3Qu379XNe6rmMkRYOF4OJIMBhsnpmZIQr5/Fmft+7723d97KjFYuanpqbku7y/VQ1aEfjCTfCoJBf7s9msV1aUVQFao6Fov2bon1eQdYAg8oZhzFqs7KoArZrPZ3tl/OhIpgxavbXP3v/Aiitab/fGJ5aWlmBDQwN6Ju8pKH/7KHl7Max8Pv84wzAlj1abzVbyaF1pResN0AoPQABuglZ4joDYD2ieXwWg1RiKxZIjkUh0VNfVjN3Bv7BqQGsyPRZP3KZodddM4qCCitYyaGUtZD9BkP2FQsG/tLTkliU5brXZjtiVPYIkAAAgAElEQVR5bgIQ4PhDFQKtzz77rM0wDC/DMJsoitqDrAOy2WypGBZBED/XdR0pWsOVAq1l0/JkMrPtzfOUQKvf38GyLKOkUilE3icAwJ9OJCJT7yEVBn0pofvxzVydGU6l0nuLUnGoWCzWQAgtDEWZdt4e9Lf7jzfU179OENSra/vWzt7lF+DdzZw+ZHvt27fPJsuyb/by7LZMJrsftYcgChaO50DXmi5pbeeameEtw0c6OzphKp3cQTN0m8/rI3RdU2fnZgsItJIE/XT7mgqD1pJ1gPkVzsataW5qChqmAeYXAk2iUFggMOo5xsacomm68PWvVxWtH7IuvKy3WwatC9HgFkmSkHXAlnA47JQlCXAWNmthmEmed1aLYS1r1P/wYF94+Au8REmNl69cGovHE49LRan/JmiV1nWtCzfU1x/BMPPp7g0bpqrfDxVujJJ64iZoXbjeKQjZraIgrhXyglPTNRaln+I4jhGItgIADNNEa84mRZA6yzDxmhrPVbvDftmE2BuDO6qgtfKttfJnKIPWVDS1AUD9MwuBhe3nL1xAoNV5A7TWBEe3jp7csHHjOEYQv0Uv2tViWMvbbu8IWoWSohX3ej3ZwaGB2fZ2/zhGEf9qGMaFqnXAncf/G9/4hkXX9ZrwfHgon8t/xjCMEQzHvLW+WltfXx/QNA2cOnUK5Av5TLu/dd7j802yDPuif63/vN/vX3ZFFWpzpNz65bPPugQJaw8uLvQEw0sDUlFsUVQVgVaGJEkSJzDcBBBDBW7RXBoAHFI0rfMcn69vaIi4na6LdAm0bprN5a5qN0U0d6P4fNeglmuAuN2M/dKFa1tyOWF/LpsbicVjvIVhQ9u3j/2mu2u9nEwmBhFovXL1qksqStfaOzqeHx4ZPGMhWOny3OWeZCK5T9e0AQzHLQi0Hj9+AmUJa9u2bhN7+/qCXV1d51iGgfOBwIZAcLH2+tXreDaXPeurq/v+rl0PHqNpLXe3oLVsqXPlypXhN1XLX11t1gE2m60HatqjYlEayGSzXlVdHaA1HAgPGND8vKKow6Io8KZhzqwG0Hrw4EHa5/PZjt4Erchkox6B1p1jp+RkssC2tsorsVBcXpiIRCKMqqo29FA1NjaKJEkqfyyT+M5HtDvbowxaA4FA2aO1pGjlOG6KIIjnKIo6TRBEYc+ePfc00/S1114jkXXAW6C1rGgFqwK0mkWzEZrKUCJR8mgdVTUtyzv4F9pXWtHa0+PHsJuK1hJoBVqt1zvu9ngmAUGU1OYVKYaFrANIQA6SNDlAM/SmQl70h8MhjyIrcc5uO2y1WScJgrgnoPXNCm6fvGkdwCPrAIIgfkEQxAkEWr/+9a/n7+wReW9bI9Aqy7JjYSG4TVXVm6DVz1osFiWVSieKRQl51L5X0ApQqjpFUbZwINwrSuInM5nc1ng8tk6RZQ+Sw3A2Lt3c1DzjqfGOMwTz0yHP0EWwvlpE47211p1thSYJjz32mFNRzLa5metjsaXo38iyvFHTNdrlcuk93d25jvaON3p6e17u6OwAuWz2EyzLrqurraNUXdVn52cL6XTmOM3S3+/v7z+FJuoVSIUqrRhvGRwcMjHsK5zVtqahoSFomBCEQovNYrGIFK0/RitnVdB6Z+1f3foPI1C2Dri8sLRFlMQD6XR6NLQYcqBiWHYbl7NZLBMc73jygYceOF71aK1cD3oLtF7eHo/HHpckCVkH3FC0ruteqqutPYLj8PtV0Fq5Nrj9yLesA4Ipt6iKLYqkeCVZskIAaZqgUSYqhnJoIcQwgAP0n2kCYJAAK1gtlijO0nFWYePf+l/fEiuR+XNvolA9y3uNwFugNbrB1MGnA8GF7RcuXuxMpVI3QKvbHdyyZfTEhg0bxzFI/NYgq6D1vcb2vW5XBq0EJNYdP3585+Xp6U8JgtCLfl8CrYMDs+3+tnGMoqqg9b0G9W3bfeVvvuIClOafmZ/fsrQUfRiacIPFYnE6XU62rq4OKIoCkHWAqihiQ0tjosZTc8zlcj03snXklCAI+eUWBpTBn0N2sLKWdgRTqbpsLtsOTcNH4ISNIAgLSZEUSeKkiYHS2hgyLgQ4jnxFdZRGb7VYozbWtsjQzIxK+JKZDK1HIsuraEVhvJlGi8CR/Y1z57YIgri/kM+PpNJpnrWwwZ1bx37d2blWCkcj/cHFQMe1a9e8qqoGuru7f7ZlZPSixcIqFy6f75qfnd+r63ovwzBkMpkiz587R0KAm5s3bZZ7utfHe3vXX2MtrDkzP+9fmF9wXb56Beay2TPe2tqnR0d3HXM66eUCrf/Hm4XOBuGNz6oohrWaQasJzc+rqjpcEFYfaJ2YmBjOpbNfRBObujrfsx/bvv2kTBCFubk5ZSUWBEueyxYLMz097RQEoRGtjNjt9rjH48moqiqulPf9u4HWsqKVZdlTKw1adcP4AsCxzWiBEWDgHAHwp1da0VoGrbFYfCQaiYxqxuoBrRDD7s9k0tti8fggAq1e5NHqck0Cmq4gaP3/ft1gEMYga2H7LRbrJkEQkKLVI8lSnOe5wzbONolh2IlKK1pZlt0MACiBVkEQboFWZB2gqmro3oBW+e9cLteI349Aq/WuQGvZQgBC2AYNuD0WjY0Fg8ExURTbUAVjC8tIPl9twml3HHfY7c/1rtt4Kqfncs888wxaEblT/5y7nD59KHYrpSIsLCz41KLae312dvtiIPAXUlHqNk2TqKmpkTZu2Jjo8PvPtvvb/72trZnIZQufstqsfXV1dbRhGsZ8YL6QzWSOEzR1D0DrliGAmV+x2KxrG+rrgyg9NRQKNRdFcQEH4Mc4TZ+sgtYPRb+t6E2Wi2FdXri2RSyKX0in01tCwRug1cnzORtrmeQd/JNb79uBqkNKTz311D2tWlnRm19FB/990Bp/XJKKVdC6gu1TfoHPTGcY02ZyIiZaTMmkKZoiKYrCCYPAAEB1K2lA0QCYBgE1TTNVU1V0RRdEIBYBACg98556Yq1gyD7Up74FWoPRDQaAexeDi9svvHFhTTqddpVB68jIluO9G3rHCQh/a5BkVdG6zD3mdtB64sSJHdOXLu0tg1aP15MZHOwvKVpxDL5o4HhV0XoX8f/GF7/oVk1izfxiaHBpaemjAIAe3s47rVarlWVZUhREIhAIEIahK43NjZmaGvdxt8fzo9Gx0RMkSeYOHDgg38Vp33WX8jgNACAcsoOSSZkzcMNNAuhgaIuVokgWIygaw0wKx3ECp3CcoikATWgaOtAMYAimaaYN1UjTJp2uw+uKIUvIOHLkiLncmSNl0IqKLUeCwRFRlPYXCvnhZCLFMSwd2Dq69eX1PT2ZyFKke25+bu2VK1c6NE0v+Dv8r/vb2ucpltIjS0vNcwvzOzGANfl8PrkoFbHL05dtqqqTTU3N0N/uz/f29i7hOAGvXr/qCywGLdFoRC1K0ular/fpjz34sWM4jheWSdG6+kArZeuBUHu0KEn9mVzOq6jy1dXg0RoOhwdMw/y8KqvDhbKi1bLy1gFPPvnk/8/em4bXcZz3nlXV++k++wIcEDt3kBRFAgT3RXbssRPJtpxLZpFjy2YiT+LYN8nzTPJR1Kd8u8888c1i2ZIdKxPnip6JHXsmY9ljkZIogTspEuCCfQfOvvTeXVXjOuChKVmWJZIgIF0cPRIFopc6VdXVVb/6v/9XEEVR/elPf7qzXCofRQAugNZPfOKMbdtLBlpZuVpaWpRLly41VyqVLYIgSPF4fKyxsXEaITR/5MgR/X6OI+/1Wh8U0ErhgnXAcgGtdslu5hDekclkds7Nze/2Pa8YDAW/17F6iT1au7o6fxW0xl9NROOLC1p/+MMfNglI6JZkqTsUCj2s6wYDrXHLMjMBNXBSVuRTPM8vKmgFAKQ4jtsGIayBVsMwNN/3R5iiNRAI9ImiOPW5z31u0RStzFeLWQd4nvsn8Xisd8E6QHZ/aR1AnuM47ty7ebTe8eDWAN/ly5cTnuetmxyf3Dc7M/u4admbsedKCCESCARMTdPebGtu+b82dK17nZjcSNP6psL9ftG/18HkQ3pcTSkqy3IrJHD3yNjYgdHBkY8yawzP92A8Fq/09PRMrlu39nx7W/v/nUrFpVKl/PuBgLq1qbFJopDi6enpaqlS7uMR/61YKsZ2cBdN0dq7bVsvgNyfBjR1XfOq5klMMZgYn2jRq/oYQtx3RWUFtH5I++kD/Vo10FrywtfmJndVbfNLxUJx99TUdNhzbBAJamUtEDgVioS/8duPf+qNmZmZFdC6SK3zNtD6hVugVbzl0Trb0NBwkuPoN1cUrYvUAO9wWbYwfuaZZ7g20MabwORxDCO2OSrZEgtX/eUnDAAoA+DIDg25IYxSyGsfb/cPPX0Ir6hZH1x7LeWd6qA1M53ZQrF/eHJyYv+V/qtrC8VCjIHWWCw2uXPXrr7NmzetgNZFaqg7QevZ06cPXL0DtMYT8WJ3T89Qe0f7q4hHL4bD4Tf7+/u948ePszjylc97rIG//uu/DooANBVzla6KbuzlOG5jIBBIIYQivu9r2Uw2MDg0qPie57a0tWQTyfgboXDkhYd7Hj7rOM5iWF3V1lcHwUFkxSxOb9QF3/flIB+UFA5KnKiKHI9FIIo8xxFORGJt7MYQYc/zfAigjTlsEkIstjFmWZanKMqigdbjx4/LAIDw1PjUTss0v1Aul3vmZudUhMBwb0/Pv+/ZvXuyXK02Xr3av/HNN9/c63perCGVmotGIxVRlv1yuRicGB9vFSUJbX344SlJFP3rN24ki/lCmBAgxWJxsqmry/CwD85fuBDIZLKU4zhdFIW+REPDtz7zmcf6AAD6yZMn3btZX77NOuDPblkHLB9Fq6B2Yeo9blvW9kKpmHRc7zoP6beWMhlWc3OzODkyud3G7pOu4/TqhqFhzx8OBJTvL3UyrDpo/flPf76zVCodhRByDQ0N//yxT3xsSUHriy++KPI8H7x69eqGcrn8UUEQQk1NTTfS6fR1Sun1w4cP55ZibrUCWt/ji+LWYTVrlxMnuBMlu9lDeEcul9k5M3MHaG1u7wOhJUyG9XbQCoCXiideiSWipyBP+zyPWxzrgDpoVQLq9mBIe9gwjM6pyamEaZkZNRA4EVACpxROOf3xT398ajE6OvNoZaBVFMXbitZKpVIzj+Z5/t9VVe3jeX5ysUFrPl/e4/vun8Ri0Z1r1qyRJEl2M5ls1jCqr1GKnuN/QzKst3dH5g3qeV7y2rWbO0v5/O+bprnDNIwYwURiSTQCWmC0raX1lebm5tdEQe5LNafG4/G4t9Tmz+/vsVq+R9cXzYP9g+t8QD4xOz1zcGR4pKdcLje5ngvi8Xh+165dg12bNp1tTjf9NBIJquWq/oeaqj6cbkpLEEIyMzNTrVQrfZBH34rFFge01icy40PjvRTRPwtq2rqWluYpjDEYGR1t1qvVUY4TVkDr8u1qH6iSvQW0mubRYqm4qw5aw5paUZXAqUgs8k8roHVxm/WJJ54IId9f1T9wff/8/C2PVtsUtaDGkmHNsmRYHMd9c+NDG1c8Whe3Kd5+9dpCvr+/n23UgYGBgbdC1rcd3dXVRQcGBujTTz9NWZDqSlTKg22spbrbL0Hr9BaM6eHJyan9/QNXmaI1xigEA607enf2bdmy6ZUVRevitNKdoPVMX9/B/oEBpmhlHq0wFo8Xt/dsH2pv73wVIPRiPL4CWu+mFY4dOyYHQCDiem6z67kbEYfaJFlK+J6fsiwrNTc3lxoeGWY/+02rGifi8XifKss/WNfadAVEo+b9DPm9NaeHXV1dMJlMwmw2i5LJJHJdl0MI8ZIniYhHAhfkRBnKAsdzHIf8mmcA9jnsIeRT0/aIR9ySTzxNIx5CyA9PhXEmmSH3W9XKyvud73xHCofDoanxqR2OZf9hpVLePjM7E8CYDG7e0PX9Rx75rZuYuOr5Cxc2Dlwb+F8s01rH8ZxQ8z4QBcKSjZVLJVHVtOzOXTsvJWIxfWhouHFqaropm8ulBV4Irlq1Cjqui24O3oSmZZqNDY2ZcDT8RjwSf+HTv/vpc6Ioml1dXd7drN+XP2gVujClj5uWs720jEDr2NhYt+fRL7iu3Vut6kFC/KGAvMxAa7l8FALENTQk//nAIwfOViqVajabtZfCOoBZOOq6Hrpx48bWUqn0GUmS4k1NTdcSicTlX1hKnjt8+PDM3fTfuxnz7jxnBbS+vxqsg9aXqtUWBMCObDbXWwetoUj4X9NNraelZQZaE/HYK0zRCint87hFAq0v/fClJirQblkJbNeC2sNGVe+YmJxMWKaZkQPKCaZwgjw88+lPf3rRQCvHcQ08z2/7hWr0UZYMq1gsaq7rjoii+O+hUKjPsqzJL3/5y+X31+Tv7eh6MqwF0OrVFK0LoFVy5ufncwvJsMjzPM+ff4+K1tqNn3rqKaFYLAZmJma2mLb9eKVc2pPJZNY6lh1jA0ZADRQaGxuHY7Gap9EPe3b1vMl2Ho8dO8biE1c+91gDzMJhZmaGy2QyzEPtD3OZ7IGx0bHV5XI56vs+iCfi8/v27buy9aGHziYb0idDoUDIqOifU4PqtqZ0k0QBJdOz09VypdIHEVxU0MpUVEE5uABag9r69rb2GmgdHBpcVSlXRpHAfTcYDJ4BANx3z6t7rOaV0z9gNVC3DrgxemO3zqwDijVFa8i2TRBUAlVFlk5FY7F//NThx1cUrYvYtjXQitCqa2/275+dnftCzaPVMoU7QSuE8FtAAOePHz/OMq+u2MosYnvUCOmCorUGWTdt2lSjpul0+l1B6+zsLL0NW48dq7URXGmrRW6ppb/8W0CrRw9PTk/s7x8YWFssFlniUxqLRid7e3e+sWkFtC5aY91OhgXhxnN95w4MXO0/rBv6JowxZIrWbd3bB9s7O1+FkB6Px+Mrita7aIm6d3WlUlGBDUJIQMFgKBgABKQxxuuKxeLamZmZtb7v42gk0h8Ka+d5TjoVS8fG30Py4PdconoSrBMnTqBgMAgzmQyLNuCYDVgoFOI4ixN4iRc5nhMVVWFCCVFWZB4hjDwPAA5x2Me+Dyl0HdtxDd1wHSQ6vg+8qA28DJfBi6FsrSv18vP5ra5nP16t6A9l5jOa57lDTenmFw8eONjvYx8N3ry+ZmZu9hOZ+fltExOTqwzTCEKEgKIoXiwWMWOJxI31a9e91NbaOjs7M5caGR1ZOzE5saNa1dtcx2UJmHkCKA6Fw7kN69cPNzU3vaFq6n90d3f3d3V12RDCu7K0+SCAVp+Az1iW2V2qWQd41ymk31qH0NlPFgoefMBZ69nzwhStHyTQmkolvnvwIwfPLDVoZblybty48XC1Wn1cEIRUMpkc1DTtsu/7rx89enRiqUFrtVr9vKIoXSwZ1nLzaK1bB1AKLvFoaT1amaJ1AbRyC9YBs3M7fd8vBsOh76WbGk4bvp994oknmBUEEyc8qHVNTUCx7R0UrQ8YtMrbNVXbWtGrC4pW08oEVPmEElCYdcCiglbf9xtUVd0miuKjpmluKZVKt0Ersw5wXXdisUDrt7/9bdn3/bCu27sZaI3FojtWr14tiaLkZDKZXLVaPUUIeF5R3h9orYO+4eHhDuKDQ9lcdt/c9Mwu0zRafd9nPiluPBYvhSORS40NyX9fvbqjT/L9if/9O99hQPlBdb73PNH5oB3I6r+/v583y2aPT/yjxULpwMTERGOlXNEYxIzH49P79u8727O9+3QynuyTNCluGuYfBYPB7atWNUks/G9ycrJaLpf60CJaB9SVt9FgtBcT/ytaUNvQ2tIyQwilIyPDTZVqZYRH6LtQEM5IklS+38kFPmjtulLee6uBJ598Ug7z4fDEzMSuil45mi8Wd01OToZs2wKhgFplHq2xaOwff/vwinXAvdX0u5/NQKuC0Ko3+68dmJme/YJlmtuNBdBqMEVrOt14kufhtzywAloXsx3q428sH+P8Dh8lcAJ5xEOGYsBYLAYMw4BREH1rEdiPRQBc1aWO49CgHaR20KaWZVFxdpa46TSORqNkKbL3LmZdrVz7lzXwK6B16hZoLS2A1mgsNtW7Y8cbXZs3vYIw/v+AJA0thVLow9xmtWf3f3sm6UBnI1O03rIOqIPW/Lbt3YMdnZ2vIh4cj0ajV1asA+6qN9QWqExFytT9XV1dKBwOC4WZQtL3/bW5fG5NJpdZ4/s+CQaD14JB+YYP4aBhGLm7CVX/NSWEL774ItI0jVcURTAMg/mv8uxfBSo8c2JVOEWEChQ5wslIRjLP8yIHgAgFHkEMIUWUQCj4mGAPW47LvLUx4mzochYknMlT19I53XYcxzt06P5ZwNS9J/Nz+TW+7+yv6uaaQj6nOq43GY1GX1q/af1QCIXwyPTIKseydo6NjW29dn1gbblSSUKIuGAwaDW3NGcaGlJXUw2NL3et75qxdCt89frV1UNDQ7ty+dz6UrGUBICKoWjEamhsnNu8qeva6s7Vl2RePi2H5Yl7SeJbB61DQ0O9vu//GSGkhxDCAAlLAvRPhJCzSzGusfVdV1cXrwpCVw202gsera7j3mCgFSF09n6C/vf65HygQGupdBQw64BUaslBK+MwkiSFp6amtlWr1d8VBKExkUgMqap6CUL4ysjIyPh9HE/ea3OCOxWtd4LWYDB4geO4f2FJqpdFMixYT4YFL3IQPr+UybAYaH2lWm3BgNsxl83snJ2Z2+n6XlELa9/raGvrwzyfvXjxovGA23NpQesdHq3bNTW4lSXDmp6djtuWldFuJcMSBOHMJz/5yenFoM/MOqAOWgVBeMyyrC3lcpl5tDLrgB8IgtBHCBlfTNDKHvBstrDHcZw/jkTCO9rb20WmaM3n80zRegoh8PyGDRvO//jHtcyUTF30Xj61hj19+nQcYbR2Lju3q5gvPmro+paKXgkCCng1oHqRcGS0pbX1lZaWptcoj06tXr16SQaU9/KFPkjHsBdxPp8XBgYGeolHvlwulQ9MT8/Eq5VqgIHWaDQ6vmfv3pO7dvX2RSPJi7LCNzqO9YWgFupubm6W8C+czEfHRquFQqFP4NG3Uk1Ni+LResswn7t06dJOgMlXAgF1Y7qpaY7Jq6amphoNQx/mOPRdJAhnSqVS+dixY/c1ucAHqU1XynrvNXDsySdlNxwO37g5vrtiml/K5XO7Rycmgp5rg3gkUg2q6qloOPZPez924I1isWiuJMO69zp/pysw0CqKYnP/5f79czMzXzBMYwG0apqxcePG2XRD4ys8D7+5AloXp/7rVz127BgPAJBFUZQUqoiiLPKRcISlUYHMy9vnfCgBCciSDGznl0OvwAsUG5gSTKgv+BT7mCoyxZ7r+nnbdsvlstvV1eUcOXJkxRNycZtwSa5+J2j1PXx4aopZBwysLS6AVhCNxSZ7d+zo27yp6xVAyM9WQOv9b6Y6aMUQb+w78/rBK1euHqnq1U2EEBCLx2qgta2z/VWeRyug9d6qH7I+zdT+DLiyRFSGYQSoRWOGbcQqpUrcdV2qBJT5sCbmkKoWn3rqKes+rRdr66je3l5BYfJOzwtIQFI97CkSkgQkIVHkREngBJb/QqYcVXielwEEMgeBCCHiOQ6xCGnGlDCl1MfYcwkmjk+pTQlXIdjPY88uOEAuJJOicfHiRf9+bZIx8FbLoAhADDu4zTbseFWvSi4mZTUkDTY1NeXZZp1f9lXLshqzxdnW+fnsOs/HKV7gRVEQjWBInQyG1LFIMDHU1tRWNpHJTwxNJGYzs6tty+4gmLRxAqdomlbRgtpMIpUYTKVS46IozqVSqUpXV5fPrNDupgvcCVo9z/vKLY9Wdq3lB1pLpaTrODcogssCtPo+ftK23V5d17XlZh1QS4ZVKB+FCKHGhoYXllrRykBrLBYLDw4Obtd1/TDP8+lkMslA60UI4YnBwcGxBwzmao/Lu4FWAMD/EQgEGBeo/PZv/zZLZv7APi+//DKfAkDOOs4OTOkXKaW1ZFiU0kuI55+TVPWs53nWI488cldK9rv9InXrAAZaPcj3ZjLzvcsNtPoQfrRULOzNZjI9BACPKVqj0fgpfjGtA+4ErQFV22pU9c6ZuZm4bduZUDB4QlO1U0hAiw5aFUXZ/ovw/MdYMqxqtVpTtEqS9O8sERdCaPyLX/xi6W4b/93Oq++kMNDquu4fh8Phnra2VlEUxRpoNU3rlCCg59euXXvhfYLW2m0PHz6sYIzj2bns1mql+jvVSmVnoVTo8FwvghCCqqrmmptWMS+SNwSZ/3/jgdRVTdcqX//Prz/QB3cx6nYpr8kWQqqqCsPDwzt9x/9KtVrdPzczH9ENXWaKk0gkOrRz186f7N29uy8ejw9wgtjs2eYXQ6FwT2tbK1O04qGRIb1QzPchnv9W0yKBVgaE0+k0Z1WtnQSQr2iq2tXU1JRhgayTk1MpXdeHBIH7riDLZwKBQOl+Z3FdyjZaufeDr4FjTx6T3bAbvj58fY+u61/K5vK7RifGgp7jgEQ0Wg1pwVPhUPifHv3YgTeixaL55Wef9R58KT/8d/zqE18NuaLbfPnNiwdmZ2e/oOsMtBp8UAuaGzcwRWv6JMfx3/SAt2IdsDjdobaAHxsbC1mWleYpH4McDAhIkERR5CCEiBIKCSVsLQI5jq2XAUAE3Yo28QEhiDJ1j+d51Kc+C4LwOZGaAq+UoAgLAIDcs88+ay5O8VeuupQ1UAetc5OTD2GfHJ6ant7fP9C/tlQqMY9WBlpritYV0LporVR7fl3XTSKCNvYxReuVq4d1vcoUrbdA6/bBts6OFdB6n5rgTo/Uubk5tkElaUCTLM+SEUSEOtS0Jdtubm527xeorIM+z/NClNJ0NVtNzc5nkoRgTRJZYKAoCJCTeIGXBEkSRZ6XOFGQEI/YIC5AyPGIqw3hgFJIKQAYY9/HhLq+T1hIfVlWlDlJFCbFgDocichZWZbt7u5uBifvOS1CkJIAACAASURBVLKwrrzUNE3GOg76xJcpEDlJAI6IxZKneXZbWxst95c5AxhizshF9aregngUhQIvIogsWRJmAxLK2UVQ1hzNBmsAcBxHISaJOb7T4BO/WRAFWQtpelAJ5qAApwghxfb2dru9vZ3N38jdfpcV0Pr+Hp47Fa0MtDqOyzxaly1oRQy0NjZ+d6k9WhmHUVU1Mj4+3l2pVI5IklQDreFw+AIA4OXr16+ProDWX/bFDxZond3pun5RC2nf6+hcekXrW0ArBV4iFnslGl9k0Mo8WjGHe0RF3q4p2lbD1DtmZmbituPMa2rgpKYqp5iabjEVrcyjVRCE7ZTSxxzH2WKaJlO5jgiC8ANmHeD7/qKCVt+Xwo5T2ON55Gg4HNrR2toqCIJQA62GYZ6iFH7bsioXZmdn34+itfZUHDp0iE8mk3KlUmnzLX9XsZjfWygWDxqG0W5ZFuQ4ZMeisXw4HL6SSCZeakykzmAH3vzej76XX7EQeH8vuTuProPWa1eu7fZc56tV3difyWSClmWzyQsJh8PXdvT0/ODgRw72hWPhMZGK7aZjfikSCu9o72hnHq14bGy0mi8W+xCPnkulUouiaGUTsUfTj3KvVV/bSQH+82AwtKmtvTWLCQGjwyOJSqU6KAjid6OJ6GkAwApovfsusXLmL2qAgVYjYESGJ4Z3V/Xq0fwt0OraDo2FmaI18HosFvnHRz/2kRXQuog9hoFWwtstF69eOTA9M/0F3TS2mabBa8Gg2bWha66xMX0SQvhNjPC5FY/W+98Q9YiH8fHxFuKRndjHq7GHo4ACFXIcDyhh/n9MvQU5xEHIRFEALRSEAAARAAhCQAmhTM3lER9TQD1e4HOhWGQ0qAYHMcQD3/3ud7N3u8i9/9965Yr3qwbuBK2+T48wRevAtf41xWIxxu5RA609O/q6Nm18BVH60xVF6/2q+dvXqYFWwzBSiqDUQOuVN988XK1Wu+qgdfv27Tc7Vne+SiH3f/I8uMJCqI8fP76iML/LprgTtBaLRSTOipybdhFf4jlbsynG2CsUCvh+hpLXQaVt26tcy+2ZHp/uujE02GbqekzgBZ6HHEcoZapVTuB5nuN5DnEIMfkqgAAhgBBkA3XNOhtQAGuwlVAKMCbEVxSl0phunI9FYwOaFny1tXPdIABV/dChQ879GLdr8/tHH+VmZ2cFzddETDFXqVZAUAn6RVB0Ozs7a4qzkZERmDSSaFqYFr2yF2CgGCqQo1TGCgaWRCVbSAvu5OQkiUajNVUxU8pKviRbrqWhAOIlScKyLDvBYNAQRdGuVqvuvdogLGfQWqvXidkuQv3Ha9YBpVLScZ3rAMLnloN1wHIGrT//6U93lgrlLyGOQ00NDS/suSMZFpvh3Eruec8bDe91qHn55Zdl0zQj/f39PaVS6fdEUUw3NDQMxWKx8xDClwcGBkZWQOu7g9aamhTCi4jjnl9qReudHq0zs7M7PdctBkOhZQlak/H4yVgiegphcHrxkmG99FITxqBHlqXtWkBl1gEd09PTcdtmoFU+qWnqooLWn/zkJ6qu6w2e53UjhB7zHGezzkCr54/wAv/gQKtZ2OMRfLSmaGWgVRSdXC6XNwz9FKXk2y0tLefv8qXFshcj2ffjHsetmZvN7SmWip8pl8tbcvmc4vs+UlXVDarBsYaG1BvJZOI1ysOTO3bsWBKp/HsdGJf7cWwhxCYiQ/1De1zP+ZphGvvzhYLqOA6PIMKaFnzz4W1b/+0Tn/hEX0OiYc4l7lrXco6GIqEdHW0dEkAAj42N6cVSoY9D8LnYIoLWLtDFz4XmdvrY/fNwKLK5Y3VHjrBkWDeHYqVycVCSxBfCsdjpcrlc/Ku/+itrudf9SvmWbw2wLMJuyY3eGL6xp6pXv1QDreOjmmM7IBYK68GAeioaj//jf/n0J94oA2AeO3aMKSIe2IRr+dbc/S3ZU089FRYBaL10+cqBqanpz+u6vs00TebJZm7c0DXfmG44KQD07GO/91mWcfWuFSn3t9Qfnqu9FbR6O32PrvF8HKWYBiCCAqQUEUxqZJXJoRBka/fagr32NCDIEqwgUItFvQO0cqKQY3ZAoXDo5gpo/fD0l7d/k1+C1rmHCPWPTE1O7r9y9WoNtLJOUgetGzZufIVHK6B1EXpCDbQCA6SIQDadPn364JuXL/8uA60164AYsw7YfrO9s/01HvHfByug9Z6boA7dGGR1HKeWlIpdtFqtUkmSGAAkAwMD9H4CkTqoHLg40OwS3DM1Ob7pxvUb7YZuRkVO4NgwTAhGEHKw5hHAIciGaoYcali1NmovfGoVwP6GY8M6i7KlVFXVajq9aj6aiF+LhsOvrm/tHDInTePQk/cFtN72lk3hFJfhMkwFDHRdZ6H3eG5ujrB6W7du3VvmVzdv3oQMphqGgRoaGqiu6zSZTJJsNkuZTy5L0Mh+39nZSRVFgeVymatWq8i2bRQKhdjxhAHce7EMqHeW5Q9aJ7oIpY9bpn0LtLrXAYXPIXHpPVproNV2ew3T0HwfDwVk6fuhSOgNz/Mmn3zyyfL9APnv96FmnsGiKKoMtJZL1S8xsXdjQ6oGWqVKpZrs6rIPHTr0rslXbz1K921NwPrYj3/8Y4UQErl+/XpPuVz+PUGQ0k1NjTcjkciyAK1TU1O7y+Xy52VZvp0MSxCEf5Ek6dxysA4AlG6jbFAj5BJB6Hk1FFpS64A6aJ3PZnvnGGj13WJIC32vraP19FJ4tNaTKf7H8eOdb7cOSCbiJ2OxBwBaPc/boQW0bYGA+rChGx2T05Mx27Lmg6p6QtUCpziMz37ys59dNI9WpmgVRbFb4IXHXMfeXCqVNddzR0RB+oEqqX0ucMcW0zoAABCpVIzdnusejUTCPe3t7QLzaM0y0KpXX6eAPn8PoLX2en/ssccUJo0vF8rdluUcyeXzOycnJ9K6oas8xxEtoBYaGhqGo5Hwq6Io/4+Dv3XwCgDAfx+esO93zP1QH88WQiz7489+/LO9pmP/hWNb+yp6JeA6Dkcp8BRZOb9p86ZvHzl8pC8VT5Vt19hke94fR8KhHS2trSIEkExMTOjFcrEPQe65WCp2NplM3lej/PokhoVhEZfsxNj/83AkvHl15+oCIQy0DkZKpdKgpCgvxJKx07Zt30/vqw91+698uXeugb/8y79UAiAQGx0b2lOu6l/K5bI7h0eHVce2YTQUNTRVfT2VSv7jp37/s6/zPG+whAJsd3thjXLvoXQr7bJQA3/xF38RQRi1XTp/9sDo2DgDrQ9bllUDrRs2bpxvbGg8iQT+2bUb1567nwqhlfq/XQML1gGXLoUMQWiiLo1TQAOUUglAjoNkAbKyMZrZBrA/ecjfXlxwYEEYRyCk2MXAJz7xOYqZp54syUVJk/Ku6+ZeeOEFY6XOP3w1UAet+bn8QwT7vzc+Mb7/8uXLqwuFQoyRnlgsOtXd3d23cf2GVyhAP5WCK8mw7nMvuGUdIDQoItn0xmtvHLxw8cLvVquVjcy6IRaP57dt2zbY1tH2Gge571uedaVYLDorita7awUKKATHADyfPs/NglmB8IRzfAexhIBhI+yPOqOYQcOf/exn5D5HYNTaua1ta0iCeNV8diadnZ9LOJajCZzAI0S5WmomABHH15EqBwG3IGXlIGOxLPjgjg/PnGHYh6M8JxhaMJhRVGla1rTRcFjKi+LHnUOHAL7H+U6t3MwWrAk0CXJUFniFF1gUIwkQn/kXOI7D1Ky4WCxSBlvfDlIZaGWtpaoqeTto7a41YzdQogrMJDMoqAdRVasiFl0hiiIOBoP4bqzu3t473g5aKaU9lFJWN2cRQt9YymRYC4rWiS4A4WcM3exeULQuH9CKXfyk67q9VUMPYkwGFQZa1dAbHlha0Moihi+dO9dbLlaOMuuAhlTqhT07D5yVolKVjZG3EnnW5jrHjx+HyWSytknB+if7k22m3C/Fa71/SZLE5l6R0aHR7hIDraLYmEqlboRroJUsuaKVgVaWDEuSpK5EImFpmnaeebTKsrzkybAwBV8kBGyjlEAAaU3RykkSi8C1l8qj9Z1Aq6qFvrcqnTrNa9oDT4ZV72cIoU6e0o8UCvl9mWy2m3m0LoDWxCmE8eIqWhloVRV1uxYMbdWr1Y7JycmYZZrzWjBwIqBppzDGZz/7AECrLEiP2Y69pVgsqsyjVRQfFGhVI0Yls9tmoDUc6mlrWwCt+Xw+rxvG6xSg51taGu9W0Vp7dy2Esm8SSqX+DRT7vzMzPbN/aHh4a6VaaQSUAkWWrVQyWQiFQqei0ejzH9/78TOO7LDMbCuKsruYGzLLhpaWFunCGxf2GZbxX23b2WcYuuL7HntpuJIkn1ndufrZz/3h5/oSsYTlEe8hDzt/EgqFe1tbWkUKKZ4Yn9BLpeJpxPHf+g2gtZYs4O2fd5uo1SauFIATJ05wY2NjvJ4r7fIB/UooGNrS2dFRoADQoaGhaKlcHtQCyr8kog2ngQIKhw8fZp5/dfBVYwF3UT0rp3y4auAt/e/ddpyPHTsWkC2auD42sqdQLH0pk830jowMBxzHgfFozImEImc6Ojq++Tuf+tRpWcAG9QKuwOnEdRzqWCoFIAcASPxK7RmWAUEtaHbho9aOZUez4wHQNI0tJBZ+p6oUzC8cN3/rf9jvb53KdtPZAqQevlS/5Iepn8Njf3ksCgSv88z58weGhoY+V6mUHzINAzHrgI1dXdmmxqZXJUn45t6PHjw7Pj5+uz5YZdzjAvDD1fPv8duwZFimaSqWZckKpYKNEC9gAWIBQ97nawsMjHHtT47jan1QvnVPG9iA9xfgq8dxlErMspUwbz+Hy3GONqk5x04ce6DJCO6xOlZOf481UAetxWx2K/HB74+NT+y/fPlSZz6fj7Lxlylad/TsON3V1XWS9/mfgiAYWtkweY+V+94Oq4EsQQg3IGJvef211w6eO3f+8cot0BpPxAvbtm8fbO/ofBVy9PuWtQJa31u1/upRbK56/MXjyBgwhHRXOmAJVhR4XpC4RMYYEZ/6Bg/5KlBAGQDAIq7w4SOHa6v+u73n28978cUXxUAgoDoOUp2KqVHgyAIUOI4nyCUUQQyhIDBLFwQp+xkJUGSeAUiABJGafQBiwlcIIRYWMCsPOMBxvE0hLIk8KElYKvMp3uru7ma7aAzf3nX5mRL34MGDCGSB7EleiCIaclwnAjBgt3UghVUuwOUxxgbHcZhZAjDYytSsTC0sSRLXoqq8bogwrIR9EYs46AZxdV2VBm/ehCPRKNTmNJjqSHFzlTkJCYjnwhwMBoN+tao68bjn3k/Qev369V5CSC0ZFgOtlNKzv/DM/QbHcWeXYly7bclwC7SaBrMOKCZtx72xXBStddCqG0aQYDIoK9LxYCDYtxxA67m+c73VauXobUXrzgNnXd7Vg8Ggw8B/1DD4jCgGoAMDFFBFEAUkqIIreIJFFVoZGRlhOWRqc3T2rLJEeQfBQXQSnESxWAw2FhrpABhgc/lfsSGoJYB+5gSXDWUF0Ay4ZDJZm1Y5jhMZGRzZls/lD3M8n0qlktfD4fA5HvAvX75+eUk9WpcraM3Yfg+m5IsAgG2E4loyLAqYdcDSg1YKuB25bLZ3dnZ2p++7RTWgfm9VIn2ap1r24uRFxrZY37nrMfb9vFvqoFVBqNMD+KOlfHHvAwetxCM7AmpguxpQH67qejsDraZlzQU15eQDA62c2M2L/Kdc19lcKpbUmqJVkn4oy3IfIWR0MRWtKlAjeSO/23W9o8GQ1rNqVXMNtBaLxbxpWq8jCp5vvEfQyt7bhw49wzU2jqcB9rYNjtw8ODo8+qhhGusIJkAUBT8cCtqhYOhcW0vbt/d9ZN8pURQzlmU90A75fjrvgzr2luz7V273bhOhp556irWhcuInJ/b9IuT+v9qOvVc3dYkQDCVBdFm/amlp+4fPP/H5vkg64tqGvY345KlwJNTb2toqssnE2OiYni/kT0OIvsUGrnXr1tU8j95eEPaSefrpp2u7f+x3LLynq6uL/rqQ3/r3OX7kOOr8rU7kRl3+SvbKLt9z/1zVtC2tLS15SgEdHx+P6YY+FJDVf43H4qc1pOWinVGThWrd2v2u7SzWy/P2+vh19fbrjr9NtJjXyzt8ftPE827aid3m7ef9pvs8qH63VPep18d7rIfagpNlA2Y7zydPnmTFfkePJXbdf3jmH1RXclMDV67uzeayT2YymR3Do8Msmy9qSDbgRCLx5uZNm//1wP59FwCiOvax4zosm7pHMLZqfQ1zHGRpdBeS6bKPC3zsQyCKgP3DfiaYZ96VAHOY8pinmMfUxCb1fb/2c+1PnqfMsoABK87jqAIUADF0I5FIlU/ztZ11tnvO7vBedtDvth+93/Putp/fqqxae8UcMW4rYN25sxcODg7e+P1CsbC5VC5BTdOsLZu3FJpWrToVDoW+ufuR/TVv6GKx6NdVL2xcYdf6df3jbst3v857j/12qR6vt9z3lu8gl8/nOZ7nkWEYsAk0AT2kv+MYyE42TfP27wLVQK1/aopGZ8AMaGpqqi0uwAlAnj7xNL6fsGFZVNhKIWo1UI+Y8W1/K4LgD8YnJvZfvnS5I5fLRRay3sen9+zZc3rzps2viER8KZKJDM02vX+P/5Xq/rU1ULPk6unpaYAueejVU6cOnj93/jPlSnkD2/SOJxKFnt6eoc7ONQy0HscYv7ni0fr+e1Ndyfod8B1RTImKElMaBQFtIJi2up6foJgShNAsQmgMIjiIFJRxHMc5PHDYB8eYmuDuYeWdpa17tSqKwluWJfAWz/vYRzxzaeU56PAOVJmEy+GgGlABch3oMCcBjoNsXuFyLpSBDFzkQtdDsL5bJhPFdzjfjQHRsRTLZZu8d2kRd7u49XfKwbaDvBNyoqIsttrEa7dMazVL4sUjVAUATIqSeJmTORYp6jCFK7MIYCpWjuO4GMeJpi8EauV3sQNEzVE8xQ1uCWLm56ppGsQYc4rnKS6EEZ/j5AAfoECUbN/nSoQkjU9+co0HIazNFe72UwcUyxm0UgA+bZhmd6lUTjrLEbTqhuYTPBRQ5GUEWvt6a9YBCHGpVPqFjxz4yDlsYD22JuaAoSEw7jhhCsUWDNEqQEETJ3CCIAllgRemJSTd5EpcDjQDzJTWbM0Ri8U41VJFJ+jwnMkxy2TiSI6bTCbZM4Xra+F6fwJZoJRxOSJFJCGRSHgscTVCKHSz/+bW6bnZz3AIJpINyYFIKHKWQHJiqZNhfVBAKwDwIkTgeYLQWZbQfSkUrUw8Vq1WWzgAduSzud752fmdru8Wg/8zg9Yf/ehHqzjA1UBrUAttrTJF69Rk1DStuaCqnAyEFlfR+vd///eaqqoNqqxu53juUzXrgEpZ9TxvRFaUH2qa1ifL8ujjjz9eutuXxbudV8t2B9RItprd43n+0VA41N3S0iKIkugUCoW8adwv0LoAlL74xS+GARBbrvdf3Tc9M/uEaRrbLMuSAKVIlkUSCgVvrO5c8+NNGza8Hoslb7Sta5tTVZVB35oy5pas/1c8++70T2L+PXNzc7CxsZGy3anZ2Vm2GCTvsIOw4HMFAMt8/5aFZf2cdwIcb78XK9fAAADp9Fvu9ZYXfH2HN5vNssVsLSSm7j/EBuJ38naq30fTNJ5NKgghtdTPsiwTFh7DJkUnT578le91a6Ij6boeOvHSif25bO7PLdvaVdUrAqEYKJLiSLL8xqqm9H//0h/9SZ+SUDD16DbP8/7XcDi0s7m5WWDSpPHRMaNQLJxBPP9cLBk7wwzmDw8MLCiUnn6aqVGRrusix3EqxpKIsY/Yhj7bNEcGcrW0ph86ecgFT/9yd5xlpVQURfJzvkg5KvrUF2RF5vKF+R7bcY8qamBDS3NzloHWqempuGmao+FQ5MXGWPwiEqWKz/luACFIiEirXpWInudxhDg6z7uapv0SBB8H6ETyBAtVEoEOJIuzeN7loS/6LGkBg1yeruu2ZVnurSRvzLIKnH/2PF9dV5UcxxEdxxGACThJlKjDO2xCjS3L8ubm5uw7Q8oZaO7t7WV1FsAYi2zyy6qIwTTJkTxP8WxWtlttVesXrB4MwxBisZhQKpVEFselaRqwbZuwkCqO4zxWtqeeeurO7K81z6upqSkxHA7zsizzzOO4Wq0ylSQmmQxGqZTHFID1XfbbfWhujp9VVZGdo/g+AsEg8AsFOl2tEt/3vTajzRsAA7etOuqT5doEQlVFhNBC2vEFTzIiFQo+SKe9et3Vd+ZYP2ffiXkBE0IQ89Bi50QiEZwoJXyloOBDTx+6HZZW2909cYLLZrOCpmmCrus82xGuVCrAsiyi2ZrPkiDouu7fCe5Z/bHnwvM8MYRCzFOY9wQPyUSmOtF9QRdcltFW/7buHz5eU5cwOIAeeeSRkOiJqy6/eWHv+MTk5+Yz89tGx0Yl13X5eDRG4/HEWEd7x4lVTU2DjmNaruO6vudjH1MCWLg0YiqQhaRAt8EcJsywsuZlyf6eZWIHmNTCqlmmX/YzpZRQ4lOPEIopJixhyW0gxxICE0qJT4ggCuWOlo6p1etWV6ACiYY01j7U5V3ftm03EAiw/uoeO3astuHB+gOz3mjkOMGiVHJ9n3ddF3qiyPzLsGiaPuf7XkmSfNZn2RjI+vmzzz7LVyoVMcHzghQI8L6ioEKhwNITE+ZxpmkaiyRg74DaOexet8ZKltxQlBxJRDziMMG1ymATS5uXfEpLXjabrS3YfuU8kBQrUkVQKXOLwQnH89ddunxpb//Vq5/KFXLri+USCIVCztaHtlba2zrOt3a0/NuOnl2XDN1wLMvygQSwiEXftV3PEz2nyXWtrKp6bOxkoJ0Vw7ZtQZZlyTAMEdmIA4GF51AQBJ/TOQ9r2K0/86zctdDGpiaBjUeWb0ks2tLlXQjMhfNYvQc9z46tWePU+yA7jykSbqZviqZpsvFPUAhBviRRr+hR3/VxBVT8WCzmNDY23tlv2fuGC4VCQqVS4RRTgXmQB4FAgM7MANLUBPz+/n58n0NPF2Pa8HYI+0B25Rfji6xc8+5qoA5asYO3QQCemJyY3Hfp8qW2bDYbZqA1kUjM7Nu/7+xDD219VcDCS1ESHVS7VO/IkSPvFXys9Kl3aZr6e310dDTNY/jQqddfP3j6zJlPl8vl9ezdkkgmir07dw6vXrPmNQHx/0MICG92dXU5R44cWUmG9T66fB1wjg2MxVzgtkMA1yEINguC1C7Lcpy91XVdn2cRiFCAVwVOGBSIMNkNukt3znPexy3f9dBbcw5YD2lmPrFsjjU+Pg7XgrVgSpmqjc1SVloYo5sBEPPiW8frdBMAYAbMzgJgWS7VtCTR9Ys1H9S6P+U9bBYubKTGYhq1aYPpmG2u56+XBGGtoqqreQ6pvuubmOBxSuh5xKEbkWRkuqGhwfDKnjA0OqSNTY7FbF0PY59ooWAQd6zuKKdTLTlAwRzQgM68WJ2Co9nETpUK+YZCtZgSkKAkGtJeKBLKqWp4uLl57XwqJZpdXV0Mtt71WLLcQevExEQXAuDT1jIFrbbj9ppG3aNVPh4MLhNF66m+3nJ1AbQ2pdMvHNj7kXOczxmGaUAD58OFfLm5Uq5s5kS+M6AG0whC0fXdMgRwLBaJXEg2pEcUpBS4COfOzc1JQ0OT4amx4TTxSFDTNKQGVLOxqXG+fV17nuf5CrPdY5Gb4+PjmlN1EqZeSdmukwqFo0LX5i69vb3d01QNDg4PrxkZGfkEpSTU0JC6Gg6Hz1JIT66A1rcOiy+//DKfAkCuK1ppXdEK4EWKwPMsGdxSgla7ZDcDhHdk8gy0zu70Pa8YUrXvpeMNZ5aForVY2pvJZLsJpQ/GOoCBVpETdyiysl3V1IerVb39QYLWF198USOENEAIuwXEPWY7zuZKpaJ62B9RVfWHoVCoj+O4RQWtPM9Hi7nKbse1j8Zi0e7Vq1ezxaozn5kvVCv66xyAz927onXhQXnyySdZ5GFkYmJmh2kYT5RKpV2Z+UzSNIwA4xLhcLiwds3aoY7WtgstrW0vr9+y/prneQVUQWaVqzLzdD8ajb5lwvh2WMOgjSAI0PM8Bjkwl+M82ZDfApKYIKruIaQoimhZFh+NRmtlLBaLbJGN3ymLaP3FyyCZqqoSW9wzKOS6CnUcl5bLpp9O886dgIydw8BGY2OjzECcbds8g3EMqjGgxuDCzMxMHVrVFiL1+zAoCQBgO7uySMRaNBCgwLcN2wmAgH6zeNO5Bbvect758+c1YpLEmTNnDszOzT6l69WeSrXMMWTEQKssS280NDb89yefONqXSqSwBazt2Pf/VNO0nQ2NDSLBhE5MTtjVcuWswEvfTieCpwXL0rXZWfdQVxc939mJWCZRAAJRCP02AGgUEsATSAjwsQMFmMcVPLWGX1PsB/23d/RefPFFhXPdOAYgSoEQ4gVeYTvY5UJxU0WvflYJKC2tLa2zbHI0NTmVclxnKh6P/UdTY/q64/oAIMDxaEFQ6HvU9Txbd307z1Ga5zStWC6XbfY7Vm8KUYIY4SjxSAIjrBJKUC0DAKW+T/0qhHAOY8w2MKyBgQFmns92ylWRiAkMcNT1XBbqxMKSGCnzXeLawAUlm9hzuVyuyiDKreGfqcEiPOWbeQgiQIA8wRhSj/oUkQpxuTkYgCUGaFm/qIGaEyekbDYbAQCEsW1HKM/LC+FcwPUo1aHjVCquW1y3bp1xS2FQA13pdFpm92K7nzLHab7vizbGBPq+QzA2qCBUlUqlIre12QxMHj9+HBWLRUkhRMMIxTie12RFqQWPWZaFTde1qUXL2MLVlJuqHjl2hEEydi+e9W9WHxzHRTiOU5jizfd9YlcqrmUYJqeqZY7jrFswrtb//u7v/o711xDGWIUQSgzQcpijrM/xkNdlIpvJbNJ+5NgjtXpgL8xKpaIAAIKe50UhFAOsGmo0woFmaAAAIABJREFU0PNcCKCuu3rJsiy9/tzXnvfvnJCK4WJIAlJElMUYAijA/JZqscuub1OflgkhmfmB+arar3oDmwYog2os7l/m5dWXL1zeO3jjxn+ZmZvbPD4xJhimySmSDCKhiJ5ON84HVa3ieq7PICuDoOyRRBwH2PPHsZTrbHeEsdeaLxACDOQyzsoOJb5fM8bgYC3UmvqUMCeMWighw6wO+z37EoyuQ45yAsdAK3Ycx1UCytRDWx66uHnL5lme4wHgAYEYEp8CE1JctIldFAShcOLECWvTpk20ra2Nqc+DAiFhz8Zxh7qq5/sIA0BECF2EkEExLpsYV0RRrLK2YhtLsVgsIGAcgxwXVjVN9TEWddsGnudhygZOjmPHM6+Dyq1zalCS+VuJVEzwIh8CkA8AANgGA6Qc8AQATOzhChFIjuM4nY1LrJ4YeNd1XeMxHwMIBCVOkgHASd93V1+50v/whfPnDsxns22GZYBoNOZve3ibvW79usFNmze9vHr16qFKueyYluMhHrE+Y1HPq1JI8hwh82IkUmYQlm1eJUVRgbIcsihNerYXdtmgTCnrFj4E0AQUVCimRaSgvGEYVjfoBtfV64oClWjtebfMOKn5lKLaOOG6LgEIVCGFGSko5WVZZkocNzmQhCPKiEJVGvOJH8EEBxElbEwiDvOesx0XULeKsJznQly1Uqkwn1985MgRtGnTJvYchTmfY4kgOQc4tXeNaVIXY2R4Xt5a8VK8X1hi5TqLVQNso2tgYECqFqrbMfb+aHx8Yv+lS5dW5XK5ELtnMpmc3bd/38WtWx56jQfiS+lQ+gbIAvd4/3HMxq3fVK47I1Xqx94LMPlN9/ug/b6+ERoMBtMCgQ+/9vrrB06fPvNYoVBY73ouSCaSpd27d4+tWbPmNV4Q/i0UC10yDMM5dmzFyuP9tDWbn2SzWfnmwM0NekX/pGFUu4uFYivHC9FkIimyV/tcZs7FGOeSyeRwOBo+qyDlJ8HG4OCd86L3c8/fdGx9g5dt8NcjeWrAdUSB49p4Daoq8wsb3KD9V682NsZEHs0UgEGg6200mewi2exxlmjqnr0na3OzZ05wl6RLrQ5xds3OzW+fmpzajDjU3JBKBUVRFGyTRQbRYiCgjGta8FK6oenk6rWr5yrVSvT6tevtIyNDDxcLhRa9agRCwaC5dfvDk51tHf28KL0uqMIMWzxNDE90mHp1/1wms2l0bLQJACi1tbdVEsnUzcaG1MudazuvCYKQn5mZMe8lmeYHC7SWkrbj3YDLJBkW9ugXHMfu1avMo9UfCsiBZQFai8Vi4Orlq73VUvkok54yj9ZHDu477xm8aRqFiEPJxsnJiYcnJyd3UATbYvGoxFKCFgoFKvDczOq1ay+0trRdUlX1EuZw1TXcxPmLl9YP3Rzc7fleM7MGCwVDM51rOs+1dXZekyQ0Oj09bQUCgWB2JtupVyq95XJ5QzaXawqFw6i3tze7bv26TDwen5uamYkN9Pfvc31PTCaTb0aioTOU0pODg4NLkhz8Rz/6UcB13eSdybCYR6uqqucRQkvq0VpzsbplHVADrQRDCulFitCyBK0qA60NzaclT8otpXUAAeCj+WJxbyYzXwOtiXjilUQ0egpS2udx3OTbx8tfG9r2m15Ud/6+DlplRe7W1CBTtC4JaOUh34049Jhtm1vKlYqKMR4OPGDQarvm0Wgk1rN27Zo6aM3fb9DKlBDRaFSam8t3Yc9/LJvL7p2enOoqV0op17GRGgh4rS2tejqdHmpra32tra11QAtocwIvlzDAFuFIWZKkXDQa1esgKZlMCsViMeSbfgP2nIjjugqGgIMAM+WrIwqBKge4koKVDOvgbBL/zDPPcJ2dnZLneWFKaQMhJMS4B/D9BdhAiOkz7yJRLHueV/7a177msJfu17/+daYm1DzdizrASXGUUzmeAwgi37axgz27ZHj87OrViQorX8275eBBBiUjEMIW1yVx6nmSD3xECPQhJLrKq1k5LBfK5XLlySefZN4v4D//8z8ZkGUQPgYxTEMKoxhjhUDCZHIOBLDoEneGEJIrl8v61772NaZyg/l8XmBQDLow4Xt++/Wb1/eMjY0drlYqm6pGFTLdnBpQLUVRXk/EU3//B4f/4HQoHSK+7fcQn/ypHJB2xaIxyfM9ODM94xq6cVXVAscjarAPEGFSK0yUkwcPsgyggu/7qmG4bb7vbocQNHOQq8EGgn0DYzwhyML5cDg8ycBBHTB+/etfT/A+2EAhaCUUJgAEGiuw7dmthm7u1VQttHbt2glRFMjE+GST4zqZxoaGlyLRyHRVNyKO5QRd7CoYexBj6iACihwvTIsyGgM8P7QJbCqw+usH/WHggVbXd1t912/BPo4yRTBTs3rYcwkgWVmUByVVmqhUKtktW7aYLBkPsEDS9d0NlmO1WbaVopgqFFIKCXU87BrYB9N8gL8aBdHZOWfOZqppFkNuFI1m17W2AwSbEQASAQS4jucBAOclib/BK8pkMpnMP/roo8zDCzz33HNRhHE79miLh700Jr7m+T4klNo8xxUhALOIkBEUCGSz2SyDx4SBLsuyYhjjDghhGrtugviEwSRMCDEBAnlI6SzhuAnP84qMRbcBIJYjkTCy7UYXwg4AYQJBKGOmwHMYRcRlCMAMj9AMEMWZv/mbv2EwCfy3v/xvipWwGAhuIJ7XCiGMIoB4n1LsWbZNMcnxmjzGbEjT6bTx5S9/mQE8+Ld/+7fsnHbf9xs8zwtSnwq1nDkAVtWAOi9pUkZRlNyXv/xl5rULfvSNHwUKciFh23batdxWQkmUCTvZOQLiLCQIOUFA44qizGOMa88He6ba2tpCEpRWEUxWOZ7TAiiIcIyEEuC5nqtjgmcRh4ZSWmrOG/dM5peUTCZl6MFVAICHbly7sWfg2sDHZ+dm107PTDN1MUseAdSAShOxOFFkmXi+Twlhdly1MPWakrWW0vfWm4cywMhS+7J/2F+y/1AmZsXsr5nCtQZaGallMwAGChiI9TFDr5SNGYy00lqyIcKSt7tuKBia2rJ1y/nOjs5Z13Opz7LCAeAjyJU1VZmWeXnK5d2J+Fi8FC1Gydz+OVUUxYZqsbiqWtHbHNeNOJ7D+jmReMniRa4gi+KkJAhzvKpm29rabLZJlBnPxBzstPnEabQdJ+Z5nkI8AjD1mYLa5hCa15TIzXR7ep71P2YFwpTU1DQTDiGdlu2lXdcN+xjIPM8BAfG2IIklSeRnxYA4zPMbcoXCJ3/R/59BrN5HR0eTtm53AAqYIVWAozBBAWibnBxb19/f/1Aul2+wXYcBGtzT0+Ot37B+prOz80o4GJydn894VV33AQK+wAm6KIgFSRanBAHd1GKxuWKxyJ5DznGcqFEuN+lVs9OynAbd0Nn4ySEEPIEXdEWRc6KkTAmKMBSPx2vjhFN0Ip7vdRh2paWiV5scxwkTAhAbJ1zbxoiD+VgkOhyNhSckjGfayw/rV/JXONyIYw51OhzLWWWYRtL33AChgBCfeNj3LIhARpIDQ6viq+b4GG989atf9Z599lnu8uXLcQD4Ts+2Eq7rMuU39DziE0grmibPRiIRZupb+frXv157D6x8VmpgOdbAN576hlBaXZKL2WK373qfH58Y23vhwsV0JpMJsgGzoaEht2/fvhtdXV1ntUDg58FgZKhkldgQ5y/4+tb2Qxccf+WaehwyKxX211hgo5BPBU+gnuBR0Rdrez+e61FP9KjoONSVJAqqVcBeVqIt0gqo1K7G/p8GaS3ix/M8f8OGDf6dG9HLsS7fZ5lqb5+6SIDzvCYPg+2vnTp14I3X+34nl8+tdVwHpJKp8p49eybXrVv7msQJ30t3tlz0fd++9Z5+p1veuZ76jSD8fZb5g3o4/Lu/+7vafP/NC2/26JXq51zX3em4TlxTNaW5uYX1UzQ8PCzYlm1E49HpYFB9TebFf97WuuMCaAbuYiqI6+pWFlnGIuW2adtgVs+ivJJnG/Ign8/fbtN4PM4i+wD703EcalkWZaH690nFert9awpg0MX35fs2+dR/vFQu78tms+sUWUl0dnaCgKKiSqXE2UxKS2hRkuUra9es/X82rN8wpRuV+PVr19ddu35tdz6bay+Vy3I4HKnu3rVzdO3adX2iwP+HGg8P67quDF4f3FwpVT4zNze7Y2h4qAkiJKzuXF1ON6+61NbS8oNND206x/P8LMdxlXvxan0H0Npdi05aJh6tv1S0Mo/WUtJ1nRschM9Rjju3WKD/3R5mtgHHkjCPDY51Y0q/4LgLoNXH/pAiB46Hl4GitQ5a9XKVJcPiGlKJGmgFnmKNjI+02Fb1o6VKeVe+UHiI41E0mUrpEEGQyxVCAALGJgbjicT5aDT685ASKpWqpY43r7y5bWBg4JBtO+2qppJoJDqybv26n69dt6EPcP6VTCZj8oRvHB8f31ooFj5WKhW35vK5dCwWhwf2H8hu3rJ5qqExPZzNZcRLly9tNU2LJhOJi5FI+DSF9NVlBlpNVVUvLCvQSsk2tugihHm0oueRuPwUrQugNXFa8rzcxcnJB2qJWR/HeJ5fDQn5aKlQ2DufzTDQ6j4w0MrzfK8ma9sDauDhql5tn5qcDhumOf8grAOYolUgQgPgQTeE9FNM0Voul5gqaTggyz8MRaMPRNFaKVZ2m7Z9NBKO9HS0twuiLDqFXCGv69XXOcjdN0UrgzGHDh1iBtBN1Efb5jOZvfOZ+Y9Vy+V15XJRYpnjQlrIZxPFNWvXTLe3t882NKTmgsHgPPFxBgA6ihTxamtr6wwLxwYA8GbWjJjY7CTE7/Fdv9N13LCHPYkyO0XEVWVJmvv/2XvTKEmu8s773ht7RuSeWVlL1tZV1bX1WtV7awOEGUAgwBbHA4MByyPG8GrOsX3m+PgT4oP54MOxP+H3hTGWQWDPIM5gBhuEWYSkrt43qbuq1VXdtVdlZmVl5RIZe8SN109kZavU2oXULTDRS26x3rgRce/v/p//w/PiVQc7ZziOW37ggQfcr3/962JcjMfrntnvWMZBH/ndhCECqNFsy7E96q4xHDfDcdwMQO8vfOELG6AOXFtbi/E83+lYzqDjuHsIYVoFXgCxmmnb9obr0mnC+hNtbW0LIHoD30gIr1dVtR/7+D2u6w6aphl2XA9SOdssYVZDcuiyJEhXMY9nP/rRj5Y3vU6jLMt2Og4d9D13L/Vop+N4IQqaOerrGPuLhJILlNKrclxenJqaUttW25g5Zk6xiZ123aAc9swvzo9fff7qoXKlnDUtA3Ec6yQSCT0sKxPRaOKrH73vo6chVHu9ur7fdq0vcBx3OCSFJMu2mHwu79mOvdCSaTmWiCcnWIZOmJQubGxseJ2dnZIoiunlheVd5Vr1fRBSJYkilDkowTTq00lFDP1L70DvJcuy6gsLC4FSMsSE+iiiv+N67m7XcVt96ocJgxnbtaO6pmejkai7e8+ua4qieIsLS50AuVtaM8cEXtDKG6X+WrWWqdXrkm1bkGnV5nl+IxKJLiqK8ixDmKeTJAnwD+X9fAdxyX5d13dUa9UBx7FSlPoQau+bENfOkOVkKn0hFo9dcqhzpbOzcwPC0PWK3u967nsMQ9tZragZ27HA+goUiKbj2DWEyfORSOQX/V39V6wNqyaxZYrC4dDM/PJozdA+4FNvBPu+5Hoetm3bRAgvJhPJ0/FE6jIRyPUHH3ywDKAwFotlsUOPuNTbYTtOj2Ua8XodQLhvyCGlxAvCNOHZEyzLXmdZtirLsuu6rqCqarcXNPbtIV3T26jrKZghlBBcIxivEoZ5nkHodKK1FQCyI4qizCOUNU1z0Ha8va7rdNm2E3I9l/F938EYFQWen8aEXEEs+9yXv/zlwqZaJsrZqEt1tEHLNPdQStt9hHmIi6cI6wSh+ZAgnVLk2IzLuaVHHnnE2Awt73IcetTz3EHbtFOua4uO64GtaTESjkxHlMg0K7LTf/Znf1aCcv3WV7+V8Divv6JWhtSaOmoYRpthmgLC2AtJIS2khBZkOXwxHg/Dtbh67dq1OgxczM7OthBKRtWKOlypVAY912shEL/uUct13Q2E0fVoJHquva39epRGN9b5dVqtVqNm3RywDfuOhYWFg1evXh3L5XMd66V1YugG8FIEKlJREH2GEAjwDxSqMAFDBRAb1IXAvxxqOkDW4Nfg741ps5sKXwVS1k2/c4wAvPqIwjcwz+YyzeRdEIaYTCbLe3btmW/JtJRL5bJnGjqoOG1BFIptmbZrqVTqqsAJk7uSuwqnN057iqLEGN8fKK6VBnP53HBdU1t0XefAoYDnBT0kCcuJZPLZdGvrNYgXbGtrMyzLktaWlzsM2xutVsq9udVV+FIBRS5LiMNyvMZz3HwiHDuV3d47h1DQuIQOmrSRz3fVdH2fWlX7iqVy0nHcEC/wSBKlekwJF2RZnmYk+Vx7+4GlTdDKtggt8oWrF7o3ihtjpm12W5YV8qkfZwhuq1bLHbnVXHdNrcVMx0atra3e4cOHnf6+vo1oNLZk21Z1YX4RVWsVkAVTSZTUVDpVjEfj1yLx2NlMIjOvumqNZVleYqT2pdWl7YV8YW+lvNFdLpcVx4bD4VxZltV0JlOIRcJXFU462TbQvaTYir+UX2o3fGNfaaM4vLqy2lVT1ZjnuATAjmVZDsfzhd7e7snubNekTShEV5RGIiPMVHGq03bsA5VaZai0XuwwdDMCamUfYZtgovMcOxdLJE5mW7MziqeUug80APcvfjHRa5vqnZZl9UGH0TRtgOI2y7C5VCrxXEtby3WGYXJ/+7d/W7/ddOKGNcZrDGm/VT6Et/t4/6Nv/8b5fh0FAQPOrMaGimpxn+Pan5pfmDty5szZTC6XgygL1JpprR85criwffv2q/F4/KSsyIuGbtkAP33fbdwhIUKAYgyDx/AxkJETGKlCMLpEsQcWKxieOBBd1HhFHiXY85CLqEVt37Yo3Kd9iMAhxPOxRzybUpdneYMJMfVQKAT3ruZA4Os4sls/yxspd2g7wB7CMxBCUT3Pg3bE2DPHJu46duzY+4rFYj94g2daMurRO4+uDPQNHBck9jut2ex5WZZB3XcjlHrrdpvrhXU31cT/wRXEzYg3kVIaPzVxav9aIf8JWVbAWk3u7dnGbx/cjgzdYE+eOCmtrKzYFNMSxuhYKCT/zw999EOnDMN4W60amqD13LlzjHpJZWzGZuSoTBzqMMlUEteZOo6iaFChg4FDyQYrJmqFLappGo1Go97a2hp4TIL92Ou19HjVC6RpHfXLn/1yn2Eaf4gwvoMQ0trZ2Rk6fPiwB1GDKysr3NLioj97fdZBPpo7cuTIsdGR4QJEvVy5cqXr4rMXd+VW823lSplNJRLa3fe8a3loaOgEx5DvkhA/o1f0yOXLz+7O5fP3r67mxmfnZtPw/B8eGdG6e3qf3b59+/fH9x84JUns4tLSUuX973//m/ZqvQm0ft73/SAZFkLo7DshGVYAWim63zDfeaDV8b1P27Z1QFO1TdAaeLSe8Bhv+TOf+Uz1dtxfvva1r4EoK3T53LMH1Hr9QUIY0pJOPnbPnfeesw3beu65c8Oqrn2CMOSgJAjJWCJm9/b1zbMcj3K5XHetVgvppl5nGHayp7vnxy3pllqpVNp5ZerKrvMXzu+p17WMHJb9VDI1u2N09OeDg4MTLGHPzOXmLGzhgWvXr43Nzs3es1EujVSr1XRHewf7nz7w/tr4+Hihs6tzrlKp4HMXzvfWqjUzloifi8UiJz3POzY7O7twK5MnNS/yrYrWWq32KZ7nR9LpNCha30Gg1YNkWNBHxT5GFyjFj95+0FrJeoTsLxVLBwqFQmAd8E4BrQyl79kol4G73XrQGhJD44qs7G6CVl3X82El9JQUlo97nnfmYx/7GJh2v+UjvS8CrQR/2DSNHdVKBawDGqBViZ9kxLffOgBAq2laD0ai0X3d3d2cIPBWqbRRqmv14wgz3+j8lZNhvej5jD/5yU+GCZE6cstL+yuVyv3lSnlsfa2QNk0TQpVRPBZze3u3WT3d3bWe3p71RDyR87G3yCB8ieHE44lM4no8HtcBjnGUtuiGvdNx3Pc4rj1iGFbCcz0BkCTDMhWRF5ZZnruAKHpCCAvT4JdSLBZl4pK2mqbttm3jvZ7vDfrUl0BA5ji26VN/mXDsRYFhLrKi+OxDDz1U+NKXvkS60+mUS8iQZdpjpu0cxZh0sSwLyQs113MLyKfnfcz+K8eh5yG0vFwug2G9yDDCLp96D7iuM+ZYdsR1XZb6yCIEz8ty6GRICp1neGYSIdRITY5A+cUOOqY15lL3iOc42xzXDYHdI4yqMRhfYwgzwVDmIk/4q2ycLU9NTXHamhYzPCNLHTriOM7hpaWl3ZNXJreXNkpJz3OQIAp2OpXWouHIRCQS/+p977vvbEtGJgsr6wcMU/s8YZgjkiSFwEqhUChA32alM9t5Lt2SeYZg8tPuge6Z06dPB6BVZuSWhdWF3aWNjQ8gjIdEQQAzKN9ybN1H6FIoJP6gs7PzOYyx2gStDMMMYB+/33f9PbZttUHIOLjfO7YVVuv1NrBRGNuzdyYSjbqLi4tdjuNUUi3pYzzLGuVyZVhVa23VWk1ybBskgrbA8wBkFhRFuYh9/GSGzwAYQmvOWtaj3kHD0HbVqrUB23bS1KegwvUt27QYhl1Kp1rOJdPJZwlHJkHhBnXJqBkDlmW9V9O0XbVatdWyLAU4GShNXc+tMhhPxaPRn23r2T4lOtVqVRTBQ1Nenp8fVVX1Pur5Iwgj8GrFtmWbGOOFRCJxKp1OXiKCcAO0KorSSXz/KHW8nZZt9ximEavX66CQNBRZLgm8OI045oQoijM3g1bbNA9bhjGs6Xqb53oK8EXM4BrDMKsEoSs8x53sC4UWFhByAbQi2866rr/dtI1x23G6AHSB5y+oKBmGrAmCMM1x3NTNoBXZqMs0tUHdNMY86nX4PoIwdZ8gpBOGmZMk4URESkxvBa2u63b7HrnDdZ0h27bSjuNKrue6LEPWFDlyNRJWriIDTf/Fl/8ClHvoq1/9akJkxL6qWh2qVWs7dUNvN0wT7EU8gGMhSZ6PhKPnY6nkNKVKfunfszVueiqnWcQOVTeqAFqHHNvJAGj1qW951CsRRGajsej5bEd2VqPaBs/z1K260WKt2G9r9uH5pfnx6emZHcW1tbZytcyaBoij/QClNoEqAFH4A34VoFllNqWswcgpgqjyJiuFdwBPm+rWpocrzBCsNWCz0BAAZEtAY4kRodSDjjKoJwPwCl+mUqn18bHxq5nWTKFYKhlaXbWQH4DWUldH13xrW+t1BjPTkUxkHe4vy8vL4InYm1/J963mlvvVqprWNI0FXTknCGYoFFpNptKXWzta51iWLba1tVmVSkUs58sZ29a3F0ulruWlxRbNMECZj3mWdTie0zlWWErEIxd2btu2GC+X9Vx7O6hfxNzCQoeq67sqlUp3bm094dquxAkCUsSQFo/F18KyPEek0HPh8O4cQlMuqLChYXv10tWOUrG0Szf1rGEYkk+9KERt1etq91pxbVCr11OmY+GWTMY7fPCw0butNy+HlKumoZfm5hdwtVqGPg8NySG9va1tI5FIzcfCsUvtre1LJmOq4XAY/Jhbl+eXt62uLu8obZQ7SsViyHEclucFT1HCelt7WykRj10PSfzZ1q6u1bBl+ctVM2Na5u719bWBhYWFtppaAwsLGCQB0OpKorTe398309nVM+Nid7ptta3Mt/PMgrnQrpv6WKVS6c8X8hnD0JTGrRk5LOEMjmeXkun0uY7ujlmO48rgjwheumfPnu3WNLh+zV5VVSXTNgmoYDmOybe0tky2tbXNybJc+MpXvgL1/JZPoEgB5XKtVuN4i+eUsELAhkdGMN6kIS3YqzrUVVqybJ9Q4vI2b9eiDXuEt6ON9HoKodkhhoFNyFzd9Gnv7+9/2cULhcKbiojqacbibobkFovFF60ne2Nrm+9e+OL1HMZrzrNVpfZKM/P8iz0Z4XOtVsPJZBLBK5zPpo948xWSzsA/SHQWDodvJDwDQAP/BFOg6856oCyFa8PzPA6ZSF4r5vaq9fp/npubO3jq9Jn06uoKjAiCBYg9PDKktbW25jmWm/YRKjq27QZu10GMQIBWEQj9id/wtkYQzxFMCMgq3GQ9Sj3qbEJW6kHrJ9gjGNOAWAMahAZg1PDBhvgM6rke9S05LFcHtw8Wsh3ZghSRcvtS+2pFuXgDJo2OjiJ+gccX6hcCH/GbywyOEXYJFIDLy8uveF6yKItAQQgz8GUeowxC1SqPIZE0V+Nwjdss7zqLWY7FwL0YjQkSGKFwBDGMholOMFIQYgwGG4yxWZ82r7g6Qp5EG0ddrfqe4/mg3RVdGxgBW7bLHZZhjZ04NnH4yV/88p7CWqHHcRxQFGtHjx4tDAwMnJLDynd7s20XrDrWqEyDAe9MJoNlz2N4IUUgo7ZlW0RDWgDk4FkpCAIF65T19XVfUZTgvMNyzddIJAIJSVE0GvULhQLkTvBXV1eD13Q67c9DfPprTD09Pejm66dcLuP29naw7wrKIZPJvPxaCo2vqyIE5LwwRc2oXxWrcJ4BhoFdC7x/M/22G6A1hFD0yYlTewr5/P2pVGrH6OgOub+vL9TW1q6US2X5+InjodXVFcdHfgkz5FgoFPq7Dx350Cl+lreaFkmvVRZv9PcAsv4SMRO1Canm1qIiK8oszwqCKPAcz3G+78MAI5QNhusRrhSMsUsJtXyW08KMoK7r6+rRo0chwuotu283nx//+oN/PVTX6l8QpdCdqVQiOjI6yr333nvBtxzNzc+zU5OT5PSp08h1nMI9d7/rudHR4RXbcq25udnE1JXJkcXFpY5cPidHo1Hrnrvvyg1sHzjBssK3+RD/vK2qobNnLw0ury69ezW3sm9xYWk7Lwj6FXiyAAAgAElEQVSxge0DZmdX16XRkR3/58ihQyd81p+vVqsbxWIRvKHflDfxK4FWjPGZf48q+xoA19vx3AOgfd999zErKyvDyKXg0Tq2Ua20vJMUrQFotawDmqYpnutdkwTxcUVWTr4TQOuz5549UK+pDzIMJulU6lt3HX33OepQ+/iJp/doWv1zITk03tbRTrPZbGH78OAkzwl4fnFhdGV1pW1xcVFwHXd2e//gv/R096yVSqXuqzNXhy9fvryvpqpZnuPZWCy6sHPHzp8PjQw9zWDmxHxuvu6abu+1mWsjMzMz4+vFtZ3lamWou6s7+qEPfcg4cODgek9v12JNrdPTZ860VcrlWjQWP6NEwqcwphOiKC7+KhYYb/T+0py/CVoXFhYO1+v1TwmCEIDWcDh87t/78t/hOO4swzDqBz7wgVsagQWWLsFj0HT3IR9Aqx+AVhSAVvoo4fnb7NFayXo+2V8qre8v5AuHXNcty8o7Q9H6Hxa0gkcry7LjGOH7LcMEBV7I9bzrsiT/IBK/NR6tLwGtIm+V1ksbdV2bQOgtB63ooYce4mzblkuF0pBpu79TXCscXVlZ3q3VtQz1KBIE3o/Gol53Z5e1a9euelt7W4Eh+DrLMhckQXpKTkanU6lUTXFd3nBwu2rpu03Lute27GHdMKKu6/EY+R4mjCoIXJ5l2POMxP0wm81egQyXpskrDNW6yrXaHl3T3m07JgA2yfMC/0QTYbzEscxFjmEu+AxzMZvN5uHmUywW04zvj1qWs1fTjcMe9TsJwQwClR/GBYTxBZYnP+zu7n4efD8BNABotXV7l+N5v+dRby913bALYeyu42AMYdGhE7IkXUAsmlxZWSluJnZJex4eNTRtr67VDzmu2+NRTwCeQxhSZwiZYwhzimXZi3yIv7K4uFiOVCPcrDMb9+pel+M6uyildyyvLO+6dPlS90a5FIP2piiKdjKZrIflyEQiEv3q73/8/nO8JLHXl3MHdE3/HMeyh0OhkAw+svl83nFddyGb7TzR2tF6TOKkp2MtMWhBe2ktzZWZciRXzvVrhnaEUtRDGBSEfFNKDYTJdY4Tj8Vi8uxmyFrgyfmXf/mXrZjivQSRPo96GYYwCs9zjGGabbVadU9YDvM7du64HpIkb3l5JQvWAbF4/AlFDhV1Xe8yDDNlmIbk2C6miAYWCqIoQgbTa5zIXd7L712D7UxqkwmDGv22aW8zTb3X9WiSYAh9d5FtWw7BOC8r4amIHLkOD/6enp46WAdUC9U2Bzk7LcPq03U94zq24gUiYgrWETXs4wUpKp1va2tbAr9ICL2qT0/z86raZVjWAQiH9n1f9Dwfu55nE4RziihdVpT4AhXoxuc+97lA+akoSoLxmQHqAvg021zHUcC7ExFk8gxXJSxZYRGaJpJUuH79utne3g4NRXi4pFiE+l3bzlq2nXIcKmEchJdrDCHrPkIrEiHXRg4cKG1aVwgyQhENoVbHNPs8x0nbrit6jsdAoAWDcYUThGVGEFY8z1v5q7/6q8A64JFHHhFDKBSr2JV2WI76fhI8eIEXeq5n+xivCawwQ0SSF0URwiCgA4e//BdfTris22+7dodluTEPeQIHHpmYrYg8t8RKSk6o+Ov/4yv/I0A24Nmbz1eT1NbaTMvsdVwn7TgOgFYq8ILK83yOE+Vr0WhbwbY7tc99bp8LPfHHHnss5Bt+slqvtquqvs1HfgJTCi4UNsKoihlcEDlxPpKOFEFhDRnrZ0/PSlVazRiGMTg3N7dzdm5ufKO80aXWaiHTsgAiBx0TgKoN3SqoTwG8bpoDgKnqDQlrMOMLU6BSbfTnNvOG+ZATC2HsE5YAFUC2ZWGMCSuGRLhORMu0ZNM0eMM0kOt6AHP9WDR27eDBgz/etXvPpUq5tFGpVTTw8ORYzmhLtFXTrekKkUkZPEZBeQTKMkKIAsB1bW0tYeu6ZGkW8XDQYXZ5jquL4XAxEonUFEWBxlBAjnVdl5BhRCuqqqwVi7JuGAKAFpZlPYYQB/u8KsWk4t2KUs+1t3tNuxUQpavFYrximmEY3QePYJYV4b7ixOWwJkWlmiRJEJavwwh8M8T1yokr8oq2krLqVphalGMFNiYKYvtqbmX30uLCvTW1OqCbBpdIJO29e/ZWe7q7L8UTiR8LgjSzVsh5tZoWwBdBFpxkPGnGY/FqVIoWk91JdXPgDOi2tLS0FCmuFFOqVg7XajprWRaABF8RFCeVSZmRsFjlFaUQCoVu1IkarSWrG8VYfq0g11SDd3wHW7blu4bpibxg9PR1VZPt7YGFDKiLRyZH8FzvXEilamqjuhEtV8oSqFWh/oBJMM/xLs+wdTkcX4+0NsodOmOgGltdXQ1Xq2bGNbSIYbqMbmvY9x2PEKKnUqlKa2uralmW8fWvfx2sOG7ptKlkB7/kBPEISKGUEMMLgiwTngC8c5FrusjDgLNc17Zsx3KpJkhCGUlINQwD7m1N3+pbuu/QwQfWpaoqKwhCw/4YYwZCeyHJ4NapXq8j1rIwkhswy9pMXvh6dhiWMC0TQ5I1WZYRWD9IEhQZCt6DabFl2xihxnfwsvmu8eFVp8BV5lUnSHSHNrfXnJFYDVAJmcUb9x8C/vRYEAQE1zSUAQzogMe274NTCZisNP4RjxAoLMpArkcSzNe4y8EtyoEnBPVM03Nsx/Wo52h1x0O+DTcrBmEkLS0u7SxtlD5y7fr1sVOnTyVzuVwIBqs5nqMQmSTwvEkprcPzE8Oo0xbo5YPHdeOOecONBegqQhDYEdxPgxhduK8Gb+AfDEk1SO2mbzaBRHyQTRDuob7nuUAEjWQytXbw0MFru3bsuqIoyqVsJruK5SAChgJMhigeyZMYDWsseIJD2QRlu5nMEMAty4LVegM0N79vlnnzvDN2A1BDBngod4+D5NEYs5vlTX2w4WcI67OMjyBQAoJVg/8JEQQo8KC8gXQhcJLyMGRTx4hlEfzxg7gTBxS7nmmangmhMvCw4BDiMMdqhtZWN2q7j0+cGPvJT36yb3V1tR1iTlpbW43Dhw5tDAwMXEy0pH7Ylmm7ZJmW6rO+DWA5LIbZUCgE93xIAAjPPrhWEOZwYFXTYKqOCz7uxHUpFgTYPoTKU47jwPga2nnBZ3iv63rwHcMwwT9d15EA9g6QmGnzFcpsa+WGcoMyh1f4vvkZkmhCIcJnURRhR146KLLpPOEwDiRwDH5XOMV3HZdiCYNy2qxWqxoM8P8KSjB89mtfY2cRCl0vbGyzLOtoOBre3tPVFeVYobWu1nvzhXx6+uo0PMfNdEt6JRqLHRM58bGueNf5rV70r3Vdv9Hfm6CBVmjGJ/4Ax5F2H5MYL/AKz/MSYVgexk5gXBzqA0jCkY8sSnCZ55hlTPACj/jrvuSXRkZGwC7oLVG0wn0YcgI89thjR2rV2sOxeOyOvr5+Ze/ePRzkGkjEE2h+fh4sdPBTv/wlskyrfPSOo3NDg8PX5JB0pV6vM/lCftfMzMzAc89d6oBb1IH9B/I9vd0TPMd9O55OP+tVKv656elUrVzbPj87d2RlZeVDLMv1tbS2OC0tmcsjo8PfP7T/0Anf8eeoQEvLy8tv2sLh5UArqE8QQmcYhnlHgFbqugForVaqacuypxnmnWEd4PjOpx3L2a/W62HqAWiV3lGgVVVrf0gQCkDrPXfeex5A65NP/XRM0+qfj8XjO4aHhzZ6enrm2zran4MEDLlcbu/c/Hzf1ORUi2mZqyMjoz/aMbRjyjIt/cr0lb6V1dWP1Ovqznq9Lgu8sDo6PPrkwPaBpxFBEyW1VFBVVV5bXkuvF9e7ZmZnDuVWVz7W2dk1AKB1/7795e6e7pWaqnpnzpxOb5Q2KpFY9DTk6EEuOiFGbx9ordVq6UKhsBW0BtYBHMe9s0ArNA2Qf9F/h4BWH+N9xULpQH4tfxDyESuK/E9tmcxttw4gvndvuVw5WigUxm6ZdcDPf/jzDo/1Dgii8BJFq6yEnpJvgaK1CVoRQvdbhhWAVghXB9CajCdPUoa+7cmwGqDVfDAai+3v7e3lBF6wiqViSavXJ+jbAFqbyagmJ69nfd8+uLaavyO3mntPTa31q6rKUc8jPM+jjo52d2zvmNHZ2TkfksRTkiicFWXxnBwLVIx1yFTu1OstluX264a5z7TMHlM3ZcfzWB/5QQeW57gyw7HTEi89k+5Iz0PyFI5Lh1jWbi2XSwNqtTpmGnrWNHXe8VzQnFkEkzWGY2YEQmY4SmeeuXBhA5I4ZLPZmGsY2wzLGlDr+ojneS0oSJGDQZ0K8tVp3meP779j/wI0LJrJiDTN7kOOc7dHvQHPp5JHXQaSmROE8pIoTQohAZSL82tra9CZR729vXFJknqqgaWCOuJYTqvve5yPsc8xrEEIkxcY7grLsddg5BagMyimZmZmIpZqtfquP+z53tHFpcW9ly9fHi5XNlLQGg1JkplqaalGw+GJSDj8/330g+87z8TjzFpubb9pGA/xLH9AURQRGsDgbWbZ5ky6JfNvmdbMccziyzt37sxDqBGErkGSAL2sZ2zP3k59moaQpSAOEJLwcHyBZdG0YRjFrV5BjzzySESSpA4Ocy3gx8kzvMSHeMZQjf6aWn1fWFGSAwMDC9AhWlpZ7jAMc0WJKN9PJVKzjmVGqUtDlmsLrutgz0W2hzyVY7k13/PX5LicC+RWCCFVVUMhEkrantbiWG6GIj/CMCwDrUnoQBBKKwwnLLMSu9aDeipPLTwFoJAMDAyAx1ybYziQiCtBXSo6ngMhjrbnexBfvs6FuAXP88pwXACgfvmlLzHPy3ICCUKP73lJx/d5BP1Qj7rYRxWex0sux8HIugkgAhpvX/nKV0IRjkvqtp0wTDfq+45ICO8TAgIeTwcAangeqJvheIIM7gCtJF2XaSiUpAjFPMsLQxIjEzpCyLUQx6ksy1YgCcAXv/hFA9Rl4Ik8OjrK8ZYVVm077TGM4pkm73oYuko+4bDOMUw5IopVWxDUTWAKADRoMOdyOUhslWYoBSZBQFQUWId6tM5IzLogCOrk5KTz+OOPB4qBv/7rv5acmpM0kBdxwLeSepwsC56ABZ2yFADci4BMI+nWNoFljQjLgtUAihAKeZyChr9BeFJxHHmtWu2pf/GL99xQXjT3z626EQfjFt/3whyBzFK+J4mSjrjAvm9DB3v7RgIomFie58PIRpmF+YWexaXF4Wql2l6v10OWY/HgiRDYyQa96gaRbIpW4QqH7lwAYaF11uwZNd0DYJEgogwhsIqFJ34jiRZBDMcBAECmCdWHsJFIWEC+32LoRr+qaSlIUgedUACtYSX83P4DB79z//0fPc5iv0A5qkKYH8MwLl/lXS/hOVuvp2ZHAK59hmE4VVUZwTSDY7BEEagKJIp6SRKUG8s98wxrdXWx0Lk1jIaaql6vQ2IuN5lMOjeHFDaXg37xwsICp2kaAC7wVqWWZYEK+WU9EZshheDaoS1qjIGNGCux2bOnTh++Ov3879VqKqhdhVg0Zu3YsaPYmc2ejMTi394xuOMiy7Cu7/leHZSUhFBZlj1d112WZZuJAIMO/c3JDW+o1CoI2SE7ACfhcDiwYmgqXGC/YDAMVMCCIEAYP0BoHAqFoOwoWyxSK5HwwC5lq3IFloP6FIlEGFmW4V55o0rIddlnPIbKmuzm2nPe1o4+LAc+2slkkqnXZawoml+tVgNgsWPHDhqPx+ntUC40n8emaUZFUexALmpFjpdiCCuLIuS04wDSYQj79l3fc13Psahl+K5XJjy/wof5oqIoNfAyf6PQ4FedH/brb/7mb0RIEMgwTIjjOBiQAlIISf8YeIO44P8XTQSAFowaEoJv/LplPi5YRWNNOJg3SE7XuMY9gmHWgFO6LqhEkevhYD0e9jCLOPBqDoAZfOfizeU39+Cle9PctVfn1Bbsx5Z9vLFfm9uFz+Ajw7IsAmgXJIAkkN0tOIVQR+F6ZQgM125OMA/B8BcTH14D8oqwTwLpvue5rmPbju04rmkahuU4rg1EEGEkrqzmB9eKhd+ZvT678/z5c8lCoQCe4TBQ1YSnwTAVRAkQEPI3owIavPQl56T5+43ba3OezdfNZYK7bsAmwTO7kSA08L6GpJUEEyuTyawdPnJkZnRk9FIykTyVac3MIx8ZlKVARLFIIKcky1NEeUoIpCMMoJSLXIBSABEDVSS8b0JFAItbdxjqQFB2DShIaBBSAdkfg6E2Bv4EfzFiGR/INgneNxJ6AvSGc4AJgiEBCk0M8FHwwUgBI4oxBD4QgnzXpeAX7nmO64BFOqU0eJ4RjnC2ZWZUTR09e/bc8I9//OOhpaWlFERitLW2WQcOHKgN9Pc/n85kftGSabni2E7F8zxLlERGEiVBlkSFMIzMMJxIcRDtAyXq+cSHbdiQnJGChJUQ8BlyDccJygT2FsoFXjd9HQCBQ1s7+G6z/OD++aLyCgDy5hTQaBh2BDgNiUN9P/gCPjcMJF74vHU5WLy5Xqjf8Dk4/5sTRhjC0Q0XuxXXdcHKRv1V7qfNARwRoVYfMSNiSNoWViJtpdLGtpmZazuXl5azi4uLMIJibOvftpLOpI8JRPhOd7L7fGRbxHjXuxpJP9/qafK7k3yOzYUpY/V6tn+AItTvY5RgGCbM8ZzEEAbaUAxcINAuaZwfxsSErIOtDcuykwSTc9GW6HJ/f/+bDq2/+bigPQe5L772ta8dKZVK/z2dTt85Ojoa2r9/P3vXXXdBsmMArfj8uXP4pz/9KVgvgKp2dWR4ZDKVSkywnOBUq+W9k5enRieOT/RD8uC9e3bnu7q6JlhB+FZnZ+f5paUlB6JiqElbT50+dcfCwvxnMCG74omEl0qlpnbu3PHPBw8cPGG65izDMMW3GLSOb94b3hmgdX5+mPr+/YZpjlUq1bRp2dOYwd9gbrNH69Ls0pjlWJ+2bRtC9KGfEoDWyDtI0apWK38I95xkMvmtu4+++7xt2O6xE0+Nq2rtC4lkcmjv3j2rff390/FUAlSSuFQs7Zu5fm34/Pnz3YZhFneM7vjX3bt3n+Ewt3Bl5kpPtVz9g0q1cnC9uB4jDMkPDw0/uW3btmeoTycopBxZWEAtQovkC37y+//8vbuuXb/+37LZzr0f/OAHzf379lU6u7ry0PY+c+ZMYqO0sRGJhE8p4chJBzkno9HobVO0/jqBVlC0YoQeBY9inuett+v++0r38yAZ4C9/yVQqlSxL8b6N9eKB/NraQddxy5Go8k+ZdPr07fRolVm2z/P9e0vljQC0Qs7fdDL1dCKVmsAse9JxnLcnGRaAVhvbBxU58GgNrAMWF5ejhqHnFUV+Sg7Jxz309loHvKBo3QStalVybXc2HFF+EE8mT1L69oPW8nrtsGWbD8bjsf0DAwNBMqx8IQ/JsCYocr8xOzt77m0IkcCf+MQnYshB3bVa/ZBhGB8rbazvWVhYjNTrqsAyBEKHnB2jO7SOjvbz0Uj0H7u6208ynlRMMkm1LJddUCy1traKvOdFVMNNO64T9mybN10QLWIX+QgapZbESxUikQIoF++55x7Ixs4iFJfq9fWIYWwkXdOFcHniOgaikCedYQxCSE32fXXDtgFABR1IMMcHBRkk+lFVFRIuiZQJ4AwlRLQkzNRCiVDx85//vAagqwkmVlZWwtjGGYpo2EEOhAxj14VN+YYgCNVQKFRbW1sDZWDQiP7ud78LfTGlVqvBduIQ7g0teejoMQwTAGTWZasRKVKr0mr94YcftkExNT8/z0uSJLGU7UIUjV+9evXoc5efe1etVusFayFZUfRsR8d6PBE/FpKVv7vzXXeehzCy2kZtnLreQ4IkjsVjcWhfo8Ja3tfr2mVOFP5XRIqcibRE1j/1qU/pjZw/PoIbSnGqKKpUjVCRQmIxjKwARlHKU5Nl2VoulwO4uGlqiQIlc3t7uyTLskgsIvACD9ntcVWv7nEt5w8URemFkT1oOy8uLXXUNW1RkqX/FQ/Hn2UZ1gLFgud7xEY2CrKCI+RwHGeAChmUs82kW7BvS0tLgmjbggGJfhDiGJbFcBLBPoB3XZu4io5iyJRlGUKLAr3M448/DkprkaoUjksgNmFMZCJsYeoLvgOJyMCyYqtSopkkLeS6soqxIPo+cRwWOi3U91RHSCa1XC5n3wRq2La2Nl7Xdd4wDNgmA0oRHhK+I+Q6kgSNyWB3t5QfhLMxcr0uaIoC9YMF9gQAiuM46B26kiQ5EKa8JVQKP/DAA+TO1lZ2AyGhCtIdQgL1Dm/xPsfonivLtqIoUO9gWwFfbNZbsKMwDANICxsGSooQ2lS2QAcCwqHdxx9//IZSaWvosWkKDMY1AooWURQ9nuftZgb2ZojxpoqO6e7uZm3bBg9aUAYGy4CSE2Q1sVgsOK9bw5Kb+6dNaZwt2oLKqhxv89jmbT+ZTLoA4tLptA2q8s3yC0BcopTg9JAuzufmlWKhGCvXyrJu6JzlWQAgXlDOwJ0jKIjN724iI5u8JSinFz10N3/AHvabPSxQJkEHHq4PjueYcDgmOJY5quv6/TVV3VlcL0pg1QH1RQ7JF3bt3vnNj9z/kWe4ELcaDsPlr/oQypnL5WCfwE/txvXUPFebHnsADV+0P7DMK923N8se5g8g4erqarBse3v7y25nC/zAze1tXQYSZkHm4ldQEAWhmLAtWKY93B61id01MTFxdObq9O/Xtdpuy7EBtJqjI6OF9mzHMUkKPXpo6ND5MBd282w+qJeQfK5cLkNij5fbxxvbuLkcYFlQNReLRRh8ACDQhADBMhBFMDU1BUlEbpQfbKN5TDCgclNY/I3lYN2w7NZ6MDI54k+NvmxZvGh7sP7HH38cNTOxv8x23uo++suur3kd2rad5Hm+j5q0mzpuO/IDkz8WYximYoIHmue6AFMsD3l1hP28z5BrITa0HHEipT/9mz99bVnmW3hEzYbt5ORk1DAMSHSXIISEOMKJPM8EoBUAEgyBBCMCDBMAP6BgjejiwBYmgFrBBFxskxECF2t8BbwCnvEBPgt8ReGnYEgRklMGn2EemM3HCJLmUagukEGPQIwHRsDYNikiRPHCmmE/tk6NgZ1XEZZRhNxgXS8sBfve/ATHAJ9hwChgetAAAu4Iu8IwoK2H/HzwmfiAUQHjNe55AQOF/wmoS2E/g+2wAbj0qWe7rmuYllW3LbdueyZYNkG4vpjLrfYWcvkjCwsLg1NTU6lSqQQDcsHhQQ7Jhr11A7SCQhGesSCua3DMBizdOjXg6UsFjC/5poHYgnZIYPGyGVFAMAHFJW1va6/t338gNzg0ON2aTp9NZlrmCCEqQEoPeTAgLEA7iWIsIs/nfYSAJQJahugVcCzwXN8FcutCCVAM3gR+I/9hUG8YxDZOMZyPoEwxwgzA6qAYEWBVqDmBUQxDggoAFtgEKiBY3DAI8iHCeWAIVCPs+R6YIEClAdyNCGRKhB1wbVC0upQimyLfJr5vBbkVWSzaltVimFr/xYvP9vz4iSc6FhYWIlAWmdaMs29sn9430Dff1tp2JplMzXjUW/ORbzKE4XiWVQRRSggcF2FZVgZVq0spCbwYfACtrmXbtgXXOSGsDVc9RIJROHggzlCQQB82YSuIoQOJK1yQcBXcRNFh1oZ1TqNCbF4LjcrWaCgHrj2b6tbg+03g+tJTj7EfXL/wbCaNtsrmcxB2y+JYroYRXnWRe3Xbtm1rIHh4s5Ym0J6BaIVIJBIPcaFsSBJ6QyF5YGlxZfTy1OW9c7NznbPXZwVoC/Vt7ytmMi0ToiQ9un/7/jMtWosx/tD4i9otb9Wt78knnxStDSuuW/qw5zj3OK4zaLtuxPf9EMEE7nts48oLxjmgZlKeF8BqqyyIwhLHC5cEn32aRMjsrwIibz4eAK1gMfStb33rSLlc/u+pVOqOXbt2hfbt2weKVj8SiaDr16/jM2fOoCd+/OMAtN5zzz250dHRy8lY/GkxJFvVWnXsytTUjonjE9t9SoXdu3fns53ZCYHjvtnS3n7enJ11CpomGpRrmTg+cXRpaeGzLM/vSbek/Uxb6/Nju/f+38OHD5+oata19XVvzTDGrY9/PHgEvOHpJkXrH1NK98GDw/d9CJm+/YrW+flhhPGHdR08WsstpmVNY4a5vaAVZfklfWnM8q1Pm5Z9QNOaoFV4XIkqJ3zfX7mdHq26rssnJ04eqFdrn4WroyWd+OadR+69wBCTPvGzJ/dVK9XPJxPJwbHxfcvbBrZdjcUSZ6HilMul/VenZ0bPnjvbZ+jG2vDg8A937dp1kuf52WvXrvXU1fpn1Zp6pFgqxlnC5rdv3/5kX1/fM67nHt8ErTSBEiJR7Pjj/+ef75qfW/hCZ1fX2Ac+8AFzfHy82tXVtaZrmnf27Nn4emm9FA6HT0myfJL12RNyUn4JAHvDlflNLADWAa8EWjHG35Ek6fZbB9BN6wDosmF0wUPoURhoeKeBVrAOaG+9/aDVQfS9lVL5aH5tba/vUzuVSj+TiscnEM+fuPWgVdfziiw/FYlEJhCLztx3332rb/Zh/Wr1GzxaAbQKLDuOGOZ+0wCP1qrk2M5sWFZ+EI9HTlLm7fdoLZdrhx3TejAWj+3v7+/nBEGwCmuFtxu0oocfflhwKk60atbHqOf+3mo+d+j5K1c6y5VyBFpPsVjU2da7zUinUieTycTX77nj8MS6rquQPRs69VC2m6H2kO2QKRaLbEcoFHRFVnQd5AaQMIYWi0VQCgH7aHaYb3TKR0ZGiJLP32jQ1Tc2/PTdd8MyLwcOXtRRBmgwPj4enOJmx/zlRtCbD2zwbN1aH5rA4OU62E0QAoorAMoQApjNZhF4hg2xQ7RFaKGz8dmbFVABWMtms63EIbsuXrx49+Tk5P2qWhuCiBclotR7e3ryqXT6mCjxjx48evRCKpVCnuWNUUr/qyIre1rSaRda0uC5Va/XLzAM+2i6PX1uqxJsyzE0y+KsqEMAACAASURBVPEl1fw1QrZeBEXMurmfuu7nFSU81NmZzcGxN0BrfZ5n2W/L8chpRVHKoBxoQo3XADvN/flV9+/Gcb3eELSb4dvbcd94E8/M3y6yWQJwfj7+8Y+Te+P3kpydY1b5VRKJBLebG5NSU16kxllFq69afjcvX6vVXrQ8qEXBb05RFLiWhTMnzxyoVdT/WqlWjuTz+YimazyoiUKSdH5oeOjvP/LhjzylIGX14S8+rP4m1p8///M/jyLb7jp+4tQd167NfkKr1/dYjiVGo1FjeHgk197W/hRhmL+/6913nfsNyxr+jrwOtwysxIlHuqlLOxzbbPVcFMag9iOY4QJYh4PwXOp7tos9nSBcJBw3RyjJ8zG+/MgjjzTTyd+S47wBWk9MRg3OaMMeTjAsI7MMKzAswwFYDECrFzBUhFkWlHYBaAXgB9yoGXocQNhgrxuSdZjHB41n8BVBTS9RwhCgcZhjAoaKYb0BcgLSBqg0kJI1XqHAAlU78FYAuMDbKA3W2ZyvWVANEvDKPGCTTW6R0zcg8daCDjgdTIGMFILwg1OGEQXsAlHysI8YewiMUTf3r/EmAHygfgWBJcwPxwz3JIgAgUFM03E0z3Y0y7V127YAtfG5lVxbLpcbWVle6Zmbm8vUVBXG4zjYDJRiY8WBXjZ4heYXKH0bPK5hydLc3wYR2kw8GLxpNpUadgIvHBjo9KDcCeNRnzctU7IsizNNMwC4oC7u6OioHz50uDA4tP1qOp05mUgmrvu+r3rIswHgMYjhIcQaItuhYDyKGBpEM/g+hcFcSMOFMESXBFOgNW06yG4WOMBRngHbgoYCM8DYqPHamDjAgAzQ1UBF3PCUYTBhCfIDj/TGOQAlccDoXWDTmEB20OAHBs4Dsl0bKpjn+T4M/8EHO4C0LCM6jpExTHPg2Wcv9j7xkyc6FxYWoq7nodZMxtm3f5/W1zcAvt6nU4nUtOu6az72DRaW5HlZ4IS4wAlhlmVDmPi8C+pnqKU+csAeyHIsEwaWYTAbY3CjgPBzL3BS2pT8Bi+b0ScvgqxwbW0dTN0Eq4FP+ea5vwFYm7AVVMFNJesmlG0w61eY4PqEQYvmz8HpwTCWjuscJjnEopmenp71NwtaYW3/8A//IPiqH1YtNeP6Vk8qme7tzHb16nV9+/LyyvD8/Hzr5OSkUNfqTiqVrITDykRYif7P+95938kyKhtbk4+9lTfEH/3oRwJjMlHNrPbZhnvQdu1eEGM41GsoWf2GhTzUK4D2DMdSUZA8UeDrghRaEzh+miHCmVCcWTp8+LAN7hVvxf41Fa1f/epXj1ar1YcBtA4PD8vj4+MAWlE0EgXQik6fOY2e+PETyNSN6j3vumdx584dz8XjyWdCUsipqbX9U1OTu04cPz7o+76wZ8+efLar8xjDst9MJpPnY/W6c3F9XaSGkf7l0yeOLi0tfZYX+D2ZtgxubW2bGR/f9y8HDh06oevW1Y2NXOFXAS6/LqBV042xjUq5xbHtq4Rlv4ExPrc18umtOLevZx0wMJFFWX5Wnx2jyP8DCzxa61rYpe41SRQfl8PyyXcOaFU/A/eeVDL+zbvvOHzRlyTv5z/6yb5apfb5RDIxsnvv3nxv77aZZCoVgNaNjY2x6WvTwxcuXOiua1puoK//n3fv2H2CEDI/Ozvba5jGg3VVPbq+vp5gWLYwNDj0i4H+bU+zHDqh2vaSbdvguCR4nhf73j/+77vn5hf/n66uznEArfv27av29HQX63WNnjt3LlpaX18PhZVTsiKfRASdWF5eXnq9/c/Xc55e7zyvBFoVRTlHCPkOIeSs67rqxz/+8cD7+1ZNL3i0mvsQ9T9LEdoDxgHY9y94lD7qYXzm7U5G+HLH+mqKVgCtidb0acdx1peWlkBU9yLBzNtZds37GChaHYTeWymXjuYLa3t9ektBKz2oyOIWReti1NCNvCIrtwS0Istq5UOhcYbjP2ya5o7yxoZk2/ZsSBB/EIncomRYNe2w6zgPRiPhfdlsJw/WAesb6yWtrk8wCH+j9a1NhnWjTkFoM3irSYw0RBF6/9LCwp2TU1N7qrVKK1w4oijQRDzhxKPxC339vY8dPnTgGOM4y9mRkeom0AxUDaCwAuAKyTCKxWLQOoNwVoCl8B6g7MupkprLfnFLLf/SizOvwi83x7gFygyY3ki21i0Kshtb29ynl9tGc54boHATKAffPzD1gP8l9KUgQ+zLKa0qq5WMj/0dFy5cuHvqytTHNE0bhhCiSCRc6+vrW2lJp48JIf5b+w4dehZAq6VZY77r/VE4Ft3bme2ETo23uLTg1Wq185gwj/YO9J57leydL5WgNPb+tZIQ3ICtMi/vxxj/cTgcHurq6lqFftXS4lJWq2vzhGO+rUSVU67rVkAh28yKCxtoZmx/jZvUm96/m9b7Wsfzdt4rf7vut7YEgro3OTkZ1I3R0dGXKBK3bu5x9Pirbv3m5ScnJ19UVyDpB3Q0SqUSk/SS3FMXnjqom/rnqmrtaC6Xi9e1ugjXnCRK54aGhr7x0Y989ClGZ3J//ld/Hnjm/qZNDz/8cIRS2nnxzPk7FheXPqFp9THd0MVwOGwMDw2ttLV2PMWw7N9vH91+/m2IpPhNK8635HiCEPw//RvRkNZjlBDF1nGIYSnnOKDBa/ggQnA0chzkIAfAissTVuc8XHUcXkMtKLBGeUt25g2spBlRAEkJwQiV4ziADRwHfpmue+O6hp4Ay7LgXYwAV0FUxM0TH3zBIzYEdtSvPDGwXkFAjfkby7jExS98fuG7xruXm+/FczfmeP39FQDIN++h624mltqyapiPhz3gESIuwbCfACMb9qAuBosEgM1gHwJerZQGWQUb3q0ehfB43/LAJNRyLOrblJo2iBfBx31tdS1S2ihlisVia3Gj1GFZVgwjzBOMOYawDMRPgEoRcKLngSU4iH83fUoh6NsHBBvwVoiT2WSt8M0mYANTAOpD0iwaaIgb+QYJxzGcJEiCYVmJ4nqxc724Hsnlc0irawGszWazlXvfc+/Czp07Lspy+MloNHrVZ324lwYFzFGOYBGznM8xcNzBCQKE6VPfIx51dRBvIvC19IIoGg68WjkfIRM1XhECI3H4j3EYDF6h8ArXiUMczLigSiWYMBJmqUeISCABFvhlBt64QVnDe58hmIfqisGvlMC7pqlDYPtAfQJgGvxTQa0Lk2VZ1PcZwogM79tmu2Xbu86dO7vzxz/5yc7l5eUWF5JhtWbMg4cOVfr7B660tLT8LJ1OT7quW/KpD5FamJVYTmRFieVY8GmFKC0oBwy1ADKQYYRs03Utz7IcShqOCsh3PA/sAVyXWjSQbAe2CuBhC/Wh+QrXmGW94CACXsHNuhrURZ4PPje9WZt+rPDdJrAO7AQadfQFu4Gb6zrU2+B3rmEnAFFYhBCXUs5mGL7uurXKQw89FFgovYHbSTDr5mA5/sY3vhGjFu0qFvMja2vFg4lksnd4cCTc1tYal6RQppAvRE6dOiXMzs16lUpZtW37eCKR/Np/+d3/cryX69VGHhgBSP2Gt/9a+wtAS5IkARlG3DBQB/VpzHEdjvoOSzDXsGIIBiOYAG7DqyiKPssIthASaxwjlBAv5A1jTX3/+98P9+ytUR6vtflX/L0Z0fT973//iKqqD8disTu6u7vDe/fu5d/9rnejWCyGZmdn0bmzZxFYB+i6DiD8yu7dey4m4tFTnCgio64funzp0t6JiWMAWsWxsbF8Z1fXMY5lvhlNJs/X63VnHUArpelnfv4M2KN9huPZvelMBre1tl0f3z/2xIGDh4+bpjfFsm5uY2PjTYcQ/zqAVh+RDwXJsCpBMqxpwt1e0JpOp7n8cn7M8ZxPm5ug1QtAq/SOAK2QnHUzGVYAWhOp5LeO3n30AgwmHfvJz8fruvGFeCKxa2RkRO3s7lpoaWm5iBkGEgPunJub23Zp8nK6XtcWurJd3xvdPnxKEISVq9OT/Zpu/FG9rh4tbWwkOY7Pj4yO/nxwsP8ZgujJraCV9/jYY//42N2zc7MAWsfuu+8+88CB/bXe3p71ulanZ86cja6vl4qyHAoUrbcbtNq2nb4pGZYWCoXOsyz7W9B6051wK2jlERovrpUOFNYKh8A64J0CWilC7y3ddtCq1rsXlxajumHkFUV5KqqEj7/ditaXA62Wbc/Ktwm0dnRkeY7jrI2NjZJhmMcQYb7R3p4+/2ZHhl/jqR0Aj8XFxR7s4nvm5+fvmp6eubNSrfQ0krYjJIkSjUViV0eHh364Y+fOZ1giPFesF/OQIOhmD8EtjaQbI+pvutXwa7ogXOxf+OwXMg5xdly6eOmememZj2m6NgxhiZFIpNLf17/Q2tr6jMBz/3jH7tFLoiRhTwqPuT56MBKJjHVms/D88RYWFtxqrXIOQKuHvbdrhDRQ4B7ad2g/8ukfy7Iy1NXVuQK648WlxWxd0+YJQ74dD8VPla1y9U/+5E+gUrzlDddf01P9293+NSuBwDNXHuX+bfIXBxzH/Fy1Vr2zkC8kNb0O/XZPFMVzA/0Df/fB93/waVZmc4888kjgOfybNj38yYcjNm9nn332/NHlleVPQugb+K6Fw2F9cPvgcltr69Mcw/79wK7hC78Frbfu7H/3gQeY5WyWdziO9XGCCJKAzU3PX+ioIxRYiN+YbF3yjJAR2I7czvPUtD5IJBIMeO3G43GiqmoAIlMoFezvOlp/0b6Hw+Egc/rNE3x/83eQTf2tOAs3Z7f/VdbJVxsZ1196BK++VkgWBnMkk0lUq9WC9xzHga9r8A+iZwD6OY4TRNGwNotd3g1AmmmagR+nqqoAcEitUOOrajWkGVpMs7UW6tCwh3yeQZiDbPYswxOGDSxIYX2Q9ohwgkA4oK2QYSSArRBAD//5m6HgWzw3g2c9RcgnAD5h2wFo5VmWlxVZqlQq3cvLywcgcea1a9fYIGIII1C0lt733t+5unv37lOSKD+RiCeexxLWDcNwFKURrRAcc53FKNYor0qlAhEHPjgKrK6uBq8QDWUYhn/t2rXAtgTm27Zt28vWhdnZ2aAs8/k87u/vD9YpFSRclIuQMA0AY/APyhy2DeWc4lIAYLHOQlItPYCPvM0Tm2+UP0BIV3UJJDrjed5HBoSwlpFpI0YJs5xru1nXs8ZPnDx54Kc/++mh3Goua9s2WG7pR44eWe8f2H4hnoz/347Wlmd1x6kInmDAejzBI3ExzljEYnmfB/SNkRBkMgVJroctK/Dm9UXRBYsmwzACSwawjLBt24drxLIsqA8+lA9cH5qm3SgXsLuB4w+Hwy8ZDACrKPitXC4Hr+3t7cF7uF7T6TT462NN0yBh2atWZJgHZojH48F8sF+wT67b4lnWHPhqv8Rj/PVeb03Q+uijjyax6fU9f/3a/uXFxffJirJ9+8AANzAwyG8f2C6qNVU4NnFMmJycpItLi1q9Xjuebs38vw994qG3FbSC1zfkSajX6zxSUUiQKfTZguuVQCr1wHUZBl0aycQCj3kJvgt5DMNZHOdYuq5bcD1I0vu9e+4JPEtuFm283uK6MV8zJ8DExMRB0zT/mOf5OyPhcHxwcFB6z7vfg+KNZFiB8OX06dOeZZlLhw4fPrVvbO/5aCJxmWcYsV6v33H50uXxY89MjPiIivvGx3NdPd0TiGG+BYrWJmhFNmp55thTR+bnFz7NcdyedKaFtLa3z+3ft+/fxsfGTjA8c8lxnNW3ErT6vj8eZOpD6Awh5OsIobO347kH5/++++5jlpeXh5DrfljTwaP1nQNal5fzY57jfNqx7f31TesAUeK/Fw6Hb7uiFUDrc+ef21+v1T4DYRMAWg8ePXgeEkUf/8XTuy3L/qNQSNqfSrewLZl0qaurZ4phCV1aXhlYK65BYiiwens+nc58r3/btrMCEUpXrl8ZMnXtj9S6drRUKiU5lskNj4z+fHB46BnM4lORSGRZkiQP7OysihX/5j99866567Nf6Orq2gug9eDBA9We3u7iJmiNr68XNxQ5fEoKyycRur2K1q2glef5kVQqpYGiFWP8jxzH/VbRuuUueQO05itZnkPjxVLxQGFt7ZDreL8FrTbeomi9DaDVsqzWkCCMMxz3YdMwd1QqlcA6QJaVW5YMK7AOcKwH45HYvu6eHgirsorFYknT9WPER9/gJO7cr2Iq/ypP7AC0rq2tdXi2d3B1efXO5aXl92yUN/pLG+uc7diE53g/HouvDA0One7t6T7GC8zPOFm+Bt5CzSQ8b7hF8Ju9AP7MA5+BbKS7pq5M3XP9+vWPGoY+BCKRaCRaGhjon2lrbQfQ+r2Do9unALTicBxCPf5IUcJj4NkK1mcrq8tOrVY7hzD5+1sDWtEf/3tmvsFsR8cyBOstLi10qnVtnuXYx2Ji7DQbZauf/exnb2lo6m92Nfnt0d3qEoCOiCzL3HPnp/Y7jvVQXVXvLK2X0rqpiwhR8LE919/X93cf+E/vfUq0rPwjf/u3v7Gg1ZO8jrNnTx2dm5//pGmYY67nSpFIxNg+MLjcmsk8RVj20d/9/d89/zY9d271qf+12N5Wi5tcLodHXmav86VSADhak0m/vNrmx8tx+gp+tLf0mJsRI83Iltez8aeeeur1zAb2RG8JaIWIm9e1wVs00/T0dLA/TfsjgIWjo6NoYWEBFwoF3NPTg0CNn06nfQAkmUzGr9frQVkAUHTnXFKzakwRFwXLsiQK7uwgiQVTb5YN1IssZbHHeIFHp+cxGATFABQZCnCxkXG+6d/ZzD928+ETj9wof4ZSzMs8q0hhMVcs7FpfL/3eyvLynsnJKbm0UQLghNra2gp33XXXpd07dx1jMf+jbDz7/AbZcCB8s7nu5jHfvK0mJGxGQz3wwAP+l74EcU6vf/riFxsxUo8//viN87313EO5w/aD8kajCP5CmcMyAGXhtQnES5vXW3PrACVJhTChaIizXTtrI3PfxMTxo7988sl3FQqFHgCtLS0t2tGjRwsD2wdOyeHw/852Z8/TcrleZxjwmA/K8mb4C99FIpEApCZt2581DB9AM3wP5xwA87lz4CDV8LuGV7h+Xu7auMnW6zULrmkHdffddwfzNuvlay540wxNH+5X8Qp/3auE+8k//8M/RGuu23Xs6RMHn5+e+QgvcLuy2ayyffsge3D/QbDUIMeOHZOmp6f/f/beNDiO67D3Paf3ZfYVg4UgQBAEAZDESoq7LMlSZC2xXZHi9yRZWyTZqet7bz5cJzdfBH1ypSpVrpeUbz1JsWWZshSLdl5kJ3ZckSKBFABuICku4AIQ2wAzmA2zdM/03uf5DACKUmRHXEBA5HSRBAGcmek+ffp0n9/5n//fTmVSkqaqA/5g4OVnHn1myBCN0nJYByz1cxi0hlIhYpwfx2GWZJimoVSePJAh8HgAVaQWViGUQf4CxMffU5TfUlXdpijJSqVYCwC3FQwm7f7+O+0XX7w+2LoUejk4ONita/rTRbm4J5vLRqojEeddd91dntyJRqexH7wZi82pCNnnNre1/Wvvtt7jTlGM2abpV3R9z6lTp7cNDAxuAgjwPT09sxi0Uiy9z+FwnHC5XEbsXIxXgRp69z/e3TE+cekJDFrD4SqyurZmoru7592e7q4hE5GnadqOJZNJ9VpDcT6taMWgFTs4Y49WCOHLmzZtOrYSzydLIZ5hr7cFQPKhklLqyuby4dWiaMWg1TbNb6qqWvZotSxzjOf5/Q6X4/BKWwcsgNbjvYVC8Sm8xMLr9+y7a+fO4wpBaKMjoy2GonyjpKo7iqViLZ5Q2rxp0xSkKPvc+RGcGUK6Xe60KIjDDt7xT9Xh6tMGbSiTY5ObDV17VirIOxOJOS9BELENLc3vNa9vPggQeay1s3VmfHzcxgHDmqb53nrjrd0TY5e+taa+vuPBhx4sbdu6LVu/tm4uLxXA0SNHw9n5+ZzL7ToqOlyrStF6JWglSfKnJEkOr7R1AETgKRuBDjz/YQN0Eq0G64C5XC1Jg+7MfKY3mUjcYRhmzrFKrANWVNEqiFyXKApbZEmqn45Gb6qiFYNWlmW7GZJ+WNXUNtwRGIZxySE6f+n3+g/Z5E0Iw8pmt2vYo9Xj61nX2MiwHKsl55IZWZY+JCCxnKC1vEznL174iyoTmR24YabT6V2pdGrDbGw2IBdlAUsYnA4xu6ZuzUQoGDzkcjp/VVfTcMqgjez3v/99DN5uyCDocz+Brf6C8Otf/3oVTdAdoxdG75wYm/hjVVM2YG85t9uV3NDcfKamtvYgy/HvtGxquVgvCFCm6W5gwz8TBEd3VVUIWDayY7HZmwtaIfi2wAvNtTW1UWxzMD01tUaS5SmKovc5aecRgzXyK5FqvfpPd2UPvyg1sJQ6P3hgsFdV1Odkubh7fn4+pKgKj4BtsQwz3NjU8OqX77vvgKZpc//nFgWt333mu84SVao5dGhg58TE5GOapnVZliW43Bi0NkfDVeF+ioKvWQRx4sqwtS/Kef6C7SfENj14e6nvpfJgvAyKXsJ/FgFT3+IR9QFwhd0GAks/x68BLy6s/f54q9yXv2AN4Vp399OA3ufz/UGgPD8/f03AuR4rIfN5yDY1YeUyc/rk6d6SJD8XnZnZ+dGpjzyZ+QzHMiz2KI3v2L7zeGt7Wz+y0K+32dsu3PnitYciXWu9LMfrltTbOEASaKAOAbNnYHBwd3//gXtTqeS6RdAq79q1e66pad2gwHJvNNSEh+dKpSIOTa2sCPp8ZwXX8759+wSggdB7/e91jY+NfxUg1C2IQigSqeZaN7bqWI194cIFNpVJaaZpJAEBB30+3777HrjvWEtLi9LdfUPDsJYsy3CyNYHVwslkkliaEGFTLMzwC5NgeIuACMgwGbwigcAKap7ny5MfWEntdDqBZTmQpuFAWcYEIIntA8z+/v7/FLb5+WprodQSABweHm4xdfOhZCq1Mzo9vdHhcITb2zdRTqeTmM+kbVXTiiRJZnhOONFYv+aXHVu7T4sUJWmGgT2Hd58bubD12JGjHQgCoaOjI1pXXzdIEczbFE+dLhaLeF85oIHg+wff3zY5Pvl/0yy9ORwOU1XVkYmOLZ3vdnZ0Hwakec627bkboWi9ePFir2ma30YI9VwJWs+fP39sJZ5PlpRzqVRqIwnhQ3iiOp8vhDRNHV0N1gEzMzNdtmF/U9P1XuzRaljGJQ6DVoeAk81nn3/++cJK9EMvv/wyjfnK8SPHe4uS/OSiR+sbd+3ZeZxwOtWxs2O1uqJ8KZ6Y2xmdjfbQNO1rXNeYw84qE9OTOGwu37y++Wx1pPowQzPvRpyRMYmS7NnJyXZNsx6XJXlbKpXEN7/42nUN/9HQuPYQYZqnGlpb4/jacrlc2BPc80/7/2nH9NTks7XVtW1/dP8fFbp7ejJ1tTXxXD5HHT9+oiGXzylut+uYw+k8DAhiRT1asaJ1ZmZmez6ff4Jl2Y1Y0SqK4vHVAloRQk8BG3YgjFkhOAEBeE237WMr6dFamp+vQRB2p5LzW5PJxB2GaeQcDueq8Gj9TNAa8A4ActnDsOxtZdAqCFskSaqPzmDrAPWmWQcshWFRNPuwopTa5+ezvKZr47zAv4OT5ziOm/ja176Wu5ob3uct+9prr3EURXmz6ex2Tdef8Xq9PY2NjSwGralkMlOUix+C5VW0lkHr//r2/wqqQG01VKNF07X1MzOzbZcmLm3J5XJVmqbiJAHV7XJnPW7X6TUN9f/asmH9EQOAS36/P3MzTYU/b72ucDn4jYe/EYE07B4bHds7Ojr6kKapzSRJAI/bFWvd2HZ07dr6gwTD/La5rfkSXmpJQwxareecTmdXdXUNwLmy09FoGbQSiPiRRS+fdQBWNPO8cyssWwcI62uqa6YBQiA6E60vycoUAYl9rJM9AgAoVEDrCresysdfVw18ErTqfyYXpd3zmfmwopZ4BNACaG1oePX+ex/oL1rFxK0KWp955hknC9jqQ0cO7YzFZh9TSqVuzdAFl8tZ2rChJVoVruqnKPDjCmi9rub2eV68EO54thWOpEYguBNgNWB5sN4cb0b9YFGxtmRR/EjZ77z8+7KSbT8A5dfh74OtCHsZt7W1lQFr5b78ear/1inzWR70v+/olmD91R79I4svyN5zDzZxpU8fPbG1pOkvzMxGd586fco3Pz/PszQLwqFwbOu23qNt7W39tgH+bcPmDRdXQnl2tcf3ecvj+wgWJ9b4a2ps0u4ZGPhw94cHPrw/nU41aWXrgJC8e/ee+PqmpkGWpt9wh/zDgWSy+Ghf3+c3Af68O3MLl3v77beZdDotTo5NbpAk6Z5sJtObTCbXa5oewFl7JIFjywAURCFbU1s9FvD7D/Gi+K/Nrc0jwWDwmpWUn1Gll0N4sUi1WCwSgUCAwFYU+XweBkGw/JKCVID+BacUUKBpSMs01ASN4DiO4C2eRBBRiEcURVEEZpUQEibDWFomk9EpitL6+/uv1wKmbAW2vmZ9yKbsjdHZ6NZYLHa3pmgbbAs5EEAUhMhwuZyp9U0bLtStqRv2eDwfrN+4/hJBEFoxW6xCltk7fulS99mz5zshAYTm5vVTkZrqoxCSv3b4HBfICdKa982zhmH4hg8Pd8/MzDzyu9V57YFQmAwGgxPr1zf/+6b2tmFowgnJlNJ45eOjjz56TWFfSxNIV4JWbJ2CLQMQQi+vCtCK4EOarnbmcrmwrhsXIUX+aCXDsLBHKwatlome0DR1a1EqOk3TvMRx/H6He3WA1pOHjvXkCvknISSJYCD009337D5OEEQpE82IpVJ+7ciF81snpqbwuHkDNtzADzTYPEcUxYnNmzd/0LGl4whpkyOEQCSxZYqczTabBnpQVfUOSS4EIICpUDh8IFwVPoFD+TCnwPefv//7v8d+2I5f/+rXvalE8rFgKNC0a9fOdPumzYnqSCSemZ93jJw901FUSsAlOo8LIAv7vwAAIABJREFUgngU0CsLWgmCCI6NjX0CtC6GYb25kopWn66zGcvqsRF8ygaooxwMugpB6xwGrYaRczmFt8J1dYdLpVJmJcOwLoPWuUSnjZAeDgYP+vwBbM0yZBhG9NPPSdc0I/7pG9h7771Xo+v2NoFbAK2yLK/BoLVYKiYWPFrdy+rR+oMf/MAhimLY4XB0sxT9sFIOw8rymqGNc/zNA63pdHa7rmnP+LzennXr1rEcVrTeRND61//tr32yLa9nKKaWopngxPh4++jo2D3p+dS6fC5PGIZuMzSli6I4GamqGqiqigwJInO0yrFmShM15ZVXXsE+cZVtoQbww041ZVO9ZdB6afQBTVHXU2XQ6p5pa2sdamxcd4Ahqfe27OydIEmSVGW5xzbRc9ijtba2rhwrOzU9beby+WEKUMsOWkVR7AU2+DbPC+sj1dWTeBQRm5ldWyoWpwkI99GAOwocFdBaaeBf7Br4FGh99grQKmDQyjDMsYaGhlcfuPeBA7c6aAU6qD750ckdGLSWlFK3qqki9mhtaWmJRsKRfoTAjwm2omhdjhZfBjVnAVVylljNqQnlQBydoDieI0SSgqZlQss0kWlayKRIBFQcbsMCiqSQClRA4RAajsXhUpAFLNCAhgNuELJKpgqhpiicms3yyv79ffi+XFG2LsdJvI3fE7ff1tZW6t1f/dtWzbK+FYvPYtAawGolhmZAKBCc7e3tPdzW2tYPIfnbUxdOja2E8my5TtGSqjXgCNSQHOg6eHBg7+CHA1/JZObX64YOqsJV0u7du+JNTesHaZJ4Q/C6hgVBKL7wwguV5+SrOClLS+E1TasGGuiYnp7ceHZkpCmVToXkQpGhKZrwB/youqZ6vrW9dXxN/ZqzHE0c9YRC0RulqFqEfXSxWBRM03Tosu60SIujEEWwBAEtgoB0+ZhoQNOgHBAGyx6tECKSIygakBTFkTQBKYLB4laaBgiQAJCAYEiVpukCSaJ527ZTiqJIsiybjz76aNmz9Sqq6nJRvL9/+7f7BBet+M+MnGmJxqK7Mqn0+lg87tJUnRJEzohEqlJ3bNsx2tbadp5xMmf8hD9BAcrSLd2rU6Xmqelo88To+AYAIVvfUB/3B30XScgcDaPwbEpM2W7VTcesmPPMyTPNqVRqL8MyDQF/gPL5fPH6tfVHWtpaLliWlZibmyv8gRDf//LwPg1ascsKHhutFtCazWZboGU9hD1a8/lc2DBWF2jVVa1XlmWXga0DWPbnDrdjVShaL4NWgiTCoao37/3SvcMKoZRAOg1UBYr/NvD+hunp6XsKpWKzLBd5HH7N8Zzq9XgntnRsGbr7zrvPMxaT2EBukIfBMEhNp6pN2+w1TKNR0xQPgETe7XWf9nv8l1yEKz42Pybjiee+vj4cYscfP3x8fSaTvNsX8EW6u7qyzS0tuXAglI/PzVWNjY7u1g2d87jcJ3mnOLySitaf/OQn+Jk8ODk5ub1QKGBFa8uiorXs0YqtzlbKOmAJtJo2fAoB1IEvZgTQSQhXk6I1vRWDVuzR6nKJb4Vqa4+sKtBq20YoGDwYCPoHCAsMqQBMLxtotXV7G8uz3bwgbsKK1tmZ6BWgVRwEFHX0wQcfjC2H1H0JtPIM080wHJ5BaS9IkoA9WgVRfMfpdh4mSXLZFa2fBVpTyVS6IMsDy+zRWla0/u8//98endLXcDQX4AWevzQ5sXkmGv1aKpVuj8djtCxLBEK2TdNUziE6phxOx3BNuPrf2je0fGSJVOIHP/hBcTnOz395J16dBbB1QA1lU9vGL43vHbs0dr+mqk2LoDXa2rpxqLGh8QDJcu91b++eXAKtlomeczowaK3BOb/21NS0lc8XjlOQ+uFyK1oxaLVN8G1e4NfVVFeP46Th2OzsulKxFIUksY9giCMMw0gVRevqbHCVvfp8NVABrQv1hBWtpElGhk8M75ydnXlMUZRuVV8ArRs2tExj0EoQxI/bOtpOVJSRn69tXU2pvkf6GDWgihrU/Da0q3H4LktTHEmRDEMyBLQRNHUTmXhpAzIRsiEiAYmjqXEoEiAIhD3/CLgYoIQQQpqhWbZtywiiDKCYpGUpc7Ozs9KtBLiupo4rZZevBpYUnROjE722aT0/G5/dc+bsmWAumxMxRwr4AzO9W3uHWlvb+glE/PvZsbOXbqV2uASAUtFotQmprsGBD/ccGjr0YCYz32yaZhm07tq1K9a0vmmApKmfhjh6GHi9pQpovbo2uVTPcyNzosVavlgi5puNzfqKpaLTNm2OZ3jS6XZCv9+v1NbX5kIBb0pHKB4IBPLXA/iW9nLp8wuFgpskyRpF0deYqtkAbMsHSVQOlMM+k3gD5e8IgLMYCASJsjkrjlojSaxgxV9pkoQ0JAgaEhAXtkmSkniOjdEUM2oi7SOe52disZg2MjJiXs99t6/vfSoYTHFT5495kvPJSF7Ke+aT85xhGgQnOuyAP6Bs3tyaa17XnKNsKlvFV5W0ooYUWmF0Unenk3F3bCbmtgmSDFWHigGfM0+bjjT2vW3MNqKkliRkUqYvxi66U9lUNS/Qbl8oRHk8HqU6UJ0M1YayLMtK2DbgekKcl+p/ZGSkFwDwbQxalxSttm2/stKK1lULWidmukxkPaEvhWGZ1iWO5/Y7neLh1WAdcPLYyR65UPgmvnyqglVv7rxj53Gbs4v5fN5kCwVy6NQp59jUVESSVbeu6xQCCLICa7oFt7Rx88bkrl278mEprNz/nfuNRf9ugTIov4lMp6qqNEGYhtsRzHkiHgkAgPtdbHeBQSsRiUTIgYEBl5TJRJx+v7BlyxZj/dq10OlyMaMXL7ZMTUX/CEDgCgZDZ7w+zzBl24dGZ2ai13M9Xl2v93HpJdAajUa3Z7PZMmgNBoOyKIrDBEG8CQDApt3yo48+elNXSrz//vvUEmi1EHgS2aADGwcgiE4SEK4K6wATwu75VKZ3LjG3fXWD1tDBQDA4QFjWzQetJaU053Q4+50iP7ScoPXtH/zAYYtiGDJ8N02TD6ma1i4VJMGyrEu8IPxyRUBr0zqGZVkdg1a5WPyQgsQPCYZYtlASfDP7q7/6KxfSUDXLsx6e56l4LN6eTCQfTWcyHbFYTMhkMnSxKEHLMnWGYSVRFEfqamt/u66hYQhw1Nk333wzWQGtC2pW/PcbX/3GGhvYuybHx+8cHbt0l6oqDTRFAo/LNdXS2tK/fn1TP0kRBzvvuCNaBq05ucdC6Dmn09VZW1tt2QjY0ekpO1coHAcA/gjScPh6Ulz/QEdfXhIlMmKvBdG3RJ5vDFVVXcIZqHPxWFOpVJqBBNxHsdTRCmi91ttl5XWrpQaWQOvQwaEeVdGelWRpz6J1wG2naF0ArUd2zs7GH1OwolXXLoNWbB1gE/aPOzo6KqB1GRpv3/PPCwrHBTKFUr0sFdoAtGsIghIJSLIUgDg1BSILT20CACFANkAAG7ni7xHCue9YNIX/hXj1HUDItnTLMAgIcwzLzVI8ewkA5lxtrT+JV9319fWVQ3UqW6UGbkQNXB6wfjDQY5rm8/H47J6zIyPhbC4r0hSNQ3eivd09g61tG/uBTb57YfLC+K0EWhdXLRG7e3oiNqQ6PhwY3Hvk8OGHsrncBgxaw6FwYfvOHbNN65oGSIr8qS/kO86yrFIBrVff+i7D1rk5qqqqiuZ5niN1LBUlOIhVopDAoW+mruqaQRmKLMtKNpvV4vG4db393pJyu1AoRHTd3lLI5dozqcxG09BDFEVi0Wq5r8YdcRm0Qvxd+RsIIUESBEkSJEERBEmRFP5KUARJkoDA4wRoswyT9/i8006H4yRJM+97POIFiqLk7du34yUM6NrHVAg+8sh+4pFHsHIWMIZh0LRGU6ZlEhzLIeBwWU48j6faJmMxFlapYoA67h3HwXuEruukZVn4tTiIDd878HJ9KxgMXr6POC864bh3nMLvz/M87XA4KJ7n8Wo8Q9M03el0av/yL/+CzwFW5l6TOnfpOmtra6uA1s9x6bz99tvYvoGOT8c7dct8QtO0XrkoucxF0Or1ug8RBDH72GOPSdfetj7HjvyeIkserWXQKhW+SWDQGgq/dc+d9w1LtlTEbQa3MRzGd+bMGexpTFRXV+MFluWgwHg8bkciEcvr9dpY+VcecENsnYzgSy+9RC7ZLuGfx+Nx9OKLL5aV4VceKy6LX7Z//34KW4CIoggFQeBs2/ZcOHu2I5VO/zFFUL5QKDTi9XhPGNA+NLPKQKsgCMMIoTcpilpR0Jo2QbdlW08BgEGrjUO8TxJkBbR+uvkv3cNEilp3pXUAKitaQwf9KwFaZ6ajbgWDVtdNAK1vv+2gaToMLKsbAOIhHIaVy+UEQ9fHBcHxjsvrOkzT9ORyerSKouiJx5PbNVV9xuvxLFgHsFzZOkAuLT9oxY3iu9/9blnhRDGUmxd4KjufbZMk+euFQqEjk8m45+biXHQmCmVJQiRBmqLoiNbV1R6pioQOkpB5t2dnz6XrvKFee++9ul4J77zzTjLoCq4jELo3OhPdc3F07A6lVKylKAq4XM7RlpaW37S0beyHLHWsqakp0cA2kAljtse0rOccTmdHTU21iUHr9PQ0yOcLJyiK+mGoJjS8OMt9owfMZdDKMEwvAYgXOF5oiITDo/hDYrOxDUpJmYUU2seybAW0rq52Vtmba6iB/wxa5d3zmUyVopZuQ9BqRoZPfLRztmwdoHar2segNVIBrdfQuj7/S/7y+efdFsfVTU/PbppLJXYaur4OAlJENmKRaZYH7xASkCQoQJBkeZhqmSZ+kMWqqQUFFcTs1QZYxmqW/xg6RdMZj9835XS6TwksN9CwoWGitbVVu1aPvM9/RJWSt1MN4H40FouRxXyx27as5+Lx+J6z585W5XI5B7a38Pv80e7urg/bN7b10zb4D+Dmxm+x58OyF+b2LdurTMLcMjQwtOfo8JE/zufyG/DS8WAolN+2dVu0YV3DAEVSb7p8rhOKoih9fX1YWVXZrrIGFhXUBA4go2maYRiGdZAOnGVB6roOOZYzFaBosizrxWJRE0XRuBGewBhcYZCYTufXm7r+5Zno9Nbz586vL0pygGYoLFclsIC1PB1WxjdLjnoY7eCfERBD1YUN+wngnxDlsvgZ2+VyFhoaGmNVVVXDLo/r12vW1HyEEJqPxWKl69z/8nM9AHuJ+vpJiiSrSY7LU3SRhoZoIFZibcIkLLKOtGRZRlcC1FQqRTgcDijLchlwORwOe6lMKpUqA9PgSBA6I06YrEsSZJqkrIBFOm0n6RAdqEgXLcMwjFQqZVyPBcJiEylfZ1eC1qUwLADAqlC0Ist6SFll1gELoFV/QtW03pJcKnu0sgL389UDWo/15HPSN0mCIqsjNW9hj1asgMYTJM8//7y1qFItB3+2tbVd9qTfv3/Bg/7FF1/8T5MQn/Yox2WWQOxnga+XXnoJtra2lt9bVVVOhKJrYnq0IysVvk4RRMDj9Z4THcJJRBCH4vH4zErcv36PohUL3crWAfhrqVQqroSiVdd1ljJBt42sJxFCnWVF6yoErQns0aobOZfLseqsA8qgNRw6GPIHB9DNVLTKsrQmOj3jVkrFxM0ErchEXRCihxRFbc/lc4Ku6+O8KLzjcDgO67o++fTTTy9bGNYCaI1v11TtGa/HtyKgta+vz6GqoIojgIsgCVrRtBZdUx9QSmqrJBX4mZlZx/nz59zzmXkWD/o4nsuEwsFRr8dzUBDZtzd1dZ2em5sz9+/ff02m51f53LVqi+MHwrNnz1K2ZreQCD4Ym53dMzo6tkUuylU0TSKnw3luw8aN/9+mzW0HaAKdEQKBdCQSoZCCegBhPyuKYkd1TY2BEMKgFealwklAgh/V1NQsK2jleR57xL7A8dzaqnAV9leC8bl4i1JSYpCk9pEkOqrrutRXCXNYtW2vsmP/dQ18DtB6tKGx4dWH73/4gEmaib/9278t/tfv+sUrsWAdgEHriR2zsdgiaNVFh9OptJStAyqK1uU8q3/5l3/pBrq+ZmpqZlM8Gd9paMY6CEkB2TZrG2XQim/D2B4Ag1a4AFqt8qBgcdReZq02sJFhWbZpmZi1ahRLZbxeP7b2Oc2J3GA4HJ5wOBxaBfAs59m8/d57SUE0em60x7bMZ2Ox+N6R8yORXHYBtHp93qnurq4P21pa+ymLfZ/yUxMrMVBdxjNTBkA9bT1hm7TbDw0e2nP8xPGv5fO5jaZpwoDfL3X29M6uXbt2gKbINx0ex/FIJFLxaL32E7IURkVJksSG+BDr8Dg4hmVIVVUxtTTzRl41TRMrQfXrXXq/tJsYtGazWdY0zWZTB/fGZmZ6z58/1yRLsp+hKQKLWgEqC1kxV13ayhq6xcVtZaiKlz7j/rq8XU43gcjldkuNjQ3xcFXVCY/P85v6+tpTNxa0AsLn20o2NFh44RylaRrBsiwGp3YwGDRTKaxkzSKpuRn19/eDvWAvwAAVK1vbQFt5d8+CswCrXaVmCV0GrcEgxIpWiZFIndRJDFp5jSecDieSKAmPAfF7Y9B6vePB1Q1aE9kWBC28ErYzl8+FNV0fJVdBGNb09HSnbYLHNV3duppBK0FQZM0VoBUH2F2P1cS1dC/4Xvab3/yGmZubcyVmZ7cUS8rXSYIMud3OC6LDcRLo+uHn/8f/iK6EAvi3v/2taNt2cHR09ErrgBUHrQghcnh4mM0nMj0YtNoAdOB6RAh9tBoUraYkVau23Z1OJLYmksk7DN2sgNaPPVr5TZIkr5mJzt400Io9WimKCjt4RxfFUA/qqtZeKBREwzLHeYF/x+12H1IUZepmgFZd0Z/2eLy965oWFa0pbB1QGMAenctpHYA7JwxaAQBVANAuwrJoQzfWaabxJduy62zT1C6NX/KeOH5iYzqdDtiWDQiKKIqikOR5bsDv8b6+9767j83Ozpb2799/W4dvPPLII6QoinQxlWsDAH5tLp7YPTo2tlGWpQBFU8jhFM80N7fs7+zdcoAF4ALj9WYxaCU0q9tE4FmHKGyprq7WbIBBa5TMS4WPIICv1dTfDNBqv8CybH04HDmH/ebjc/GNqqLEESTecCL+aAEUsKH4TfWCuZYbZ+U1lRr4fTXwKdD6jCzLuzOZTOQKRettB1pnZmOPKVjRqi+B1g1TkapIvw3t1yvWActzLfX19QmGYQTn5+fXFuZzbciyamiSFgCALAQI654IiqCwqBXT1MWNwL4B0EY2lrJCEmeqQIQMU7dNyzYRtDQCEjmCpmZpmp6AFLxYXV2dPHv2rHG7T4Auz1m8fd91CbReOn+p2zSNZ2Px2N5z586VQStBEGXQ2tnZebCttb0fWKBf9Iu3HGjFikEBCCGLtFoGBwf3fHTyoz8pFPJtmqZBn8+nbOnoSNfW1Q3RHPeG2y3iFUH5vr4+9fZtNdd15GXg9pWvfIUWRZF1kS7B6XEKkIA0drG2DEvPqbmSJEkK9gU9ePAgFn1cc6DUlaC1WCzSug5rgGV2FfL5tlw226Qbuh/3wURZtooVrQQBSUhiRxfs5VJedYDdWiEk0IKXQBnCYuCK3xtfIyRB2izPFrw+7ywviGc5QTgY4NxjlOdGWAeAMpjGfpRer5dyOBy0ZVkMYzCETuu2w3SYuqQbVsAysVo1m81eXtrvjXuhw+eAvJMv76sSVtBSmebm5nI5vLS7rq6OwPYCnMLRkIKUL+Aj8lYemaZpiKKoa5pm3ABo9pmg1bbtoxDCV1fco/VToFXXjYuAWFZhzB+8iPDEAG6vNKA7DNt4QteM3mKx6Fp9itaTPYV87knsrFEdrnlr947dxwtmQUqlUuqLL75o3Wyo+Xd/93es2+12TIxObCmWpK+zNBP0BwIX3E7XKWCRh5/+86dnbvY+4RONQaumaaGJiYntuVzu8UWP1lUDWjOJTA+wrScRsDvKk0kAnIQE8WPdto/dqDDCq7lr4OeSDz74gCyDVsPuTmWSvclEYvtqAq0GAF/OZTI755KJTqxoDYbCHwZ9vgGI0OCyh2ExHNcliMImSSrU30zQiqXZpmmGGYbpoin6IUPT2/KFvGha1rggCu84nc7DNxW0er09jesaWZbl9FQqmZaL8gCE1A+ZZfRoxQ0ZWwcIghABgHJRAFCarq3RVX07hKSHY5n4+fPn/SeOn9idSWcaSmqJtmzLpmm6yPPcyZqa2p9v2LBhiGCJadM0szfiAedqLq7VVBaDVlVVWZFgNtk2/JN4PL57bHRsvSxLXoqmLNEhnmlev/5nHb09BwiGGHM4HLkl0GoB9IwgipurqiKqjZAdjUYpqSCdoijqtaq6quPLaR3AU3yPCewXOI6rC4fCZ23bBHPxudaSqs5BRL6BCKPsBVMBrauptVX25WproAJaF2rsSkUrBq2lchiWLjqdLqVlQwW0Xm27utryfX19ePmrU5Ikv6Eo1ZQNvSTNcgRB4ABrgsLmgxRTHuha5ZBlAMjyrwDQdA3i9awUw0JI2Ei1jDJrgNA2AAlkQ9fnLR2mCZ5IchwnrcTA5Wrro1L+i1UDnwatc/G5PSPnRqqz2WwZtHq8nsmOzs4D7RvbD1Ak1c+5uclbTdFa9rYHYsCirObBwQ93nzp15tF8PteuKCrp8Xi0tvb2XHVN9WGW59/w+dw47Tvz/e9/X/linenVsbf4vu3z+WiWZZ08wQcphvLTJO0phwfSjElRlGQhK22T9nwymSxEo1HlRvR7+HMffPBBcmRkxAsMsMawUJ1lmrXItp22pWMFVzn7CuIvVDkJiyxbtxKQIBBFIAJhn4CyzUsZtJZZBMAu3IiiKJuhGZnl6BRN01MkIs8JtjAX064/DGvJE5CVWEFGss+GtscyLDegAM0QjEnQhMRRXEoMiAUxm9VnFjxYAZgBpCPkoA0lx5skKwIWYLWwwhKsimSkkRppJZwJfAwcUIGHoEyXYUInzdCMIAiI47gSzdPzgiDkb4zXLPgEaEUIdS1ZB6wm0KosKlqNFQatCCHiN7/5DT2fmO9cAK16ryQXXbZlXmJZ/ufewGrxaD3Wk8tJT+IpiZpIddmjVSVVaXx8XLsR1+3V9lpvv/02k0wmnclkcrMiF79G04w/GAic8Xrdp0iWPf7444/PVUDrx7W6pGjNpdPdlmk9CRAog1YboI8QQfzYXmHQKklStW3Y3fOpZG8ymdhuGKtH0XrbglaSJMM0TXexFP2goijt2WxW1E1zXOCFd5yC87Bi3hxFq4YVrV5Pz7rGdSzHcVoylczcLNDa19fnIk2yhmRIF03RRLFUjMgFuctGgKI5ZmRibNwzNTHxYDqT3pRKpzyqqjIESVhOh2OmYe3aY1XV1QM8y7+3ccvGsdtZQXPnnXdSdXV1rKEYW4Bh/2l8bm7X6IWLDZIkuRmGskRRPN3Y1PR2V1fHQcJmxhxVjlxrayuZTaW6kYlBq2NTVVWVatu2PT0zQ8mSfAoB9HpdQ92yg1YLWc+zLFcXDIVOI9tC8US8TVW0OWCjN1mTHdY4rVgBrVd7C6+UX0018EnQqj4ty8U9/0nRWt/w6n333HeAFMlb3jrg6IkTO2ais48pmtqtLYHWlo1Tkapwvw0qitblartLqe2lUom1bZsnNIKhGRoHWBMUZUIWcMCksIMAJqufvRcsywINaNhSAKuIEGIRJrKmqqoaSZKaIAh40GKsxABhueqt8r6rowauBK22XbYO2DMysgBaIYS2x+ud7OjsONC2se0AYzIHuPCtCVodwOGzKKvp4ODB3SNnR/40l8ttLpZKpMvlMlpaWvJVkaqjIi+84Q/5h5xOZ6qvr6+0Os7gF2cvcFt75ZVXcOiSwEK2FkCwGdmoyTTNapqiWZ7nSxzLzTEcecEGcIKyqOm8mc/dCGHCFcE5rCzLDttmBdLSeV3Xy7NeBElApOkE/koQLEQUKqtZy4rW8p+F/2MrLorGhwCAaQBAkiQiSBuxDGuQHKmKpCgTApHHPr73338/9vG1r7XfvjLsR5blMLRhm23a6zVNWwshFFmGVWmWnmZZdtjr8E7IllzweDzq5OQkwGphDgC3odthXUf1+GBoBsZohk8YRWNehKKaV/KUwRghRVfaLNNaZxlGLUnRvCAKKidwcdHpGuF5x4QgUHGSJAuLgVjXmi1xJWj9FkKouwJaf/+1uwRaE4n5TmCbj2ua3lssh2GZl3iO/7nH4TlM8CsfhnXs0LGefD63AFpr696674H7hlV1ZUFroVBwzM7OblEV9asUQbjcbu9Rj9/zkWVZF1544YX0SvSYn6VoDQQCktPpPEYQxJu6rh/Hgreb7dG6BFrTc+luAlnfRBB02LZNIAhPIhu+bhMrq2j9YoDWZCdCthEMhpZf0frrX/+6lkDENkEUunjh5lsHYEUrBq0czXVRNPWgpiptGQxadW1C4Pl3nIL7poJWr8/bjUErwzJ6Op1OSwVpEJLLr2jt6+vzcARXTxGUmxEYlC/kg9l0tg0vSaQJ8lh0JsbNz6e+nEwle2KxWFOxJPtthKAoClJ1pHo24PMfcTrd/xxZGzkOAEi/8soreOb+WpMmV6JPuyGf+fzzz9MgC4SclusCtv1/JZKJnRcvXqzFD2ksQ5sYtK5rXPePXVs6D9KsPc76/fkyaI2lum0InhZFsb0qElFwwEl0epqWpMJpkqRfr66vPnEjHhw/4yDLS4woiu8ByHqeY9jaYChwyrZse25urk1TtQQA4E1AgYrH2A1pIZU3WckauAxa/2OoRzUwaF20DtAUEQFkMQx9tKF+7av33XP/LQ1a//zP/9xhlUqRw8eP74hOzzymqGqPjkGry1XaiEFrpKofQfT65s2bT95iSrSVbH6f+dmLA+Py73BAA/764osvflz2pY//u//s/gX4+ggAYD8AI20j5XvsUvAD/v+1DtBXXcVUdmjV1sBnKVrPnju7oGiFhO1xY0XrlgMb29oOQBMecIfdt5qiFeBHXpZvAAAgAElEQVQ6+N73vueDkGkcOHhg97nz576Ry2axHz/lEB3G+uZmqSocPio6nW9EIqEhAEDyVvX8XsaGuhjqBFy/Cz+qNlRjo6EaO2zbbLEtECZIgmVptsRybNztcY4IAv8RZKlhkiRncCDWDfAILZ/nxX6Z2Lt3b/lQ8dL57u5uMD4+DpeSy/ksDxl+YRUCwzGwwBag3+8HhULhsisr/p1huJBLM5Cu6kj36giHTSmKgkKhkN3d3W2/9NJLnxn283nreFHNyqVSKXcqlmouloq7bNveBACoJyDhoGhK5Vhm0ucLDITCoVMMwUzQTjpPlErU5ETMl5FyDbppNFqG1cSyHKgKhy4Fg4FLNMNfAjYoaabmnJmZasrlCzjAuVU3jBoIIc9wrOJwOKJVkaoT/mDoFIT2aafTGb9Or9YKaP28Jx4PuBcVrYlEohPY4HEchoWtA6xVClopkiKqa2pWBWg1DEOcmppqLcml+/GEhMvpOio4hRGc0fMXf/EXy5LR81+d2s8ArRuCwaAkCAJeYfomx3HDdXV1xZ6eHmzZeNM2bFHB8zzLUVSXZdpPAgC2IGQTCAHs0fpjA6HhlbQO+KKAVoBsIxQMfegPBgcgRQ2qqjr96RDET9w8rvUMY9BKE/Q2lmMvg9ZoNOpWFHXO5XQccIr8EMmyx+6///7Z5RhAlEGrSYZZke0kSfigqmntuVxO1A19EbQKhxXTXFaPVoqivPn5/B0lRXkag9bGhsbLitaiXBwABPmj5bQOwDfmH3zvBz4FKM0UQXl4jjez+awnlUk1a5qpQEgczucympyXW2diM1vnYnN3SUVpnaorOHbT9Hq8RbfLc64qUv3bmvq6QYLgzqxdG0rejgP079z/HTbH5dyKJm81TfvxVDp5x6XxS0FZljmBZQ2Hw/FRfUPjP/Zu6TpIUtzE2s1rC9hD6TJodTjaQqGQYiPLikZnaalQOEMh8JNqvf7ECBgx+/r6rnVm+Pddop8ArSzL1gQCvo8s07ITc8k2TVMTJCLfQgw6UQlzuNZervK61VIDFdC6cCbKoNWyIoeHhnZMT888pqpKj64bC6B1Q0vZoxWRFdC6Au22/FyF0GfMUf4uXuUl8DsQ2/fxXi2m75ZfsgL7WvnI27QGlkDr+dPnuwGwn43H43tGzp2rzuY+Bq2dHZ39ra1tB4ANDt7SoNWEjYNHD+26cO78N3K53JZCoUDzgmCsb2qSwqHwUbfbta+2vnbINM1UBbRe3QWD79exWIwMuUK1JjS3zs3ObZ2Zmd4my8W1pmHxCCCSIijL7XVn1zU2TIerwocohvjnYCRyxuv1ajcCtC7uMbYJuLzzS4nlwWAQplIpwuFwQD7BQ1ZkYYbPQIZZBK6LXzFsdblcOEwKqKobeRUdORiHjf1PMWCVpIWgqZGRkRsBWYnMVMavInX9xbGLvZOTk18uKcpGbHcAAaRpirK8Xm+qZePGc2vXrj0qCMIHPrcYl2TdefHiuabZ2djOXC6/MZfLRRwO0di8efOlxsbG006Pe4iDpJyczzaMXbq4aWJ8YmcmO7+ukC+IumFQJE1ZgUAg3dnRcXFN/drDJA1/7fF4zl8ncKmA1qu4ZK4ErdCCj6m61isXZfdqA60nj53skaXCk1gxXVUdfmv7rl14ckTiOE79NGi6isO/5qIvv/wyzTAMBq2NakndQZIk5/a6R9xu9zhFUbPPPvusdM1vfh0v/CKAVtu0vokQ6sBe1ACAj6ANXjfICmi98rQvWbmIFLXuY+uAZCcGrcFQeCCAPVoZZuCmgVZZLtZh0FoqFRMLoFW8KaCV4qhOkoAPakbZo9Vhmua4yPPvuB2OwzZFTT366KP567hefu9LX3vtNe73gtZEMlOU5QFAgR8xDHN8uTog3Aj+4f/5h5Bmae0kRfpZltWyuawzPpdo0DRFAggMaoqWUWQlcGnyUlcykXxYKkl45t6LkM3iFEun0zVTW1d7JBKpGeBZ9oMtdVvGio7ibZd2/Mgjj/AMw/iVefkOXTO+mc6kt05MTLiLpSLt4AXd6XScrK9f+2ZnZ++HIitOR1oiEgathUSmy7TR04IotofCoZJlW9bMTJSW8sUzCKB99TcLtDJ0jd8fPGFZhj0Xx6BVSxAQ/IwoEScipUjxhVdeuKkzZ8txzVXe8/atgQpo/SzQOv2Yompl0OqqgNbVcnF8YmBf3qkKaF0t56ayHwDAO++8k6wOBrssCzwbm4vjMKzqXC5XVrR63d7Jjq6O/s2t7f0sIg5SAcfUrTbxvqRotW2y4fDhwd0Xzp//Rj6X35wv5GmeF8ympnVl0Op0u/fVV0DrNV0zOPOgtraWkbPyBl1T789m8ztT6eQmQzNCJEUhQzcISZJojueUhsaGVCgUGBAcjte2bth6tMgWlRdeWLbn1bJAobW1FcMFEoNWWZYJnufLkJXJMxAEAaALNCxIC4pWl9OFDM1AMi+XFaxYyRqNRm2v12svAdZyN48zs65xw883OABrbGxsraEau+Nzc7tnZmd32ZZZ73A6CZqioGWYUBDFYm1NbTwUDBwPhEO/aqivm1aKqv/UR6fazp0/f1c6nW7J5rJur9er7tyxc7q1tfWUz+87oGiaMj0x2T45PbVpampqcyFf8Ou6rmq6Rqi67nC73Wpra+tsTU3thwzHveH1Ok80NjYqX/rSl7AdwrVsnwCttm1f9mgFALx68eLF4ZXIBFkK3ckuhmGtNo9WrGgtg1ZNXQjDwuHeq8g64PTJkz2FnPwkQRJEOBB868777j4mSZLkffdd7ZH9+214kyeO33//fWp8fJyPTcRqC0qhgyIpzhf0Tbnd7hmSJOMV0PrJS/eyohVRXRayvgkg2GIjGycAfgRt+3WDJCuK1iuqrAJaF8OwOJrrJGnyAUPX2qSC7DAtc0LguZsLWlX1Ka/H09PYuKBoTSVT6YIkDRIU+NHY2NiJ5TKJxo3gJ//vT6oRiboJkghyLKek0hlxZnZmTalYytm2eVCTtWjBLFBTF6aaC1LhK8VS8Y6CXNig65rftm0kiGJ+zZo1M8Fg8IjH7//l2rXrT/A8TPf1vagAnJF8e2zwiSeeEFjAhjLpzA5VKT2RyWR6J6cmHIqiEC6HU3M7XSfq6ut+2tHTOwBZONPQ0CB/GrQGg4GShWwrNjNLSZJ0BhLkvlql9uRyK1ohsJ9jaLrG5/OeME3bSiTm2lRVTRIA/syBHCe8WW+pAlpvj4Z8qx5lBbR+DtBasQ5Y0eZ/xVLVjy0EFu0DPmEdAAC4UQP0FT3gyod/EWvgk6A1Ht977vwCaCUJEnk93onOjo7+9va2fta61UGr3TA0dHjXxYuj38jnslvyWNHKC+aCojVUAa3X0bqxFVd1dTU/dPDgluy89AhFkXfwHF/j8/uFhvq1aqmokMePH3fN5+aBw+UoiKI4FA6E/+GrX/nqkEfzSPd/5379esDlH9j1Mmjdu3cvoSgK6ZFlQlLdhOpWiTBNQ4qmoSRT2JcVFktFKAoiMg0T8SxvK7Jis7WslcvlbJ7nrTvvvBOvUkNwISfrusZKS6FhAwMDm3Vd/4ZSVPYUpEKDP+D3dHZ2Wm6XG6STKSqby9qFQkGlKepcW3vbb9paW2MlRQudOH6ieWhwoHcuHl9TUkp0TaRGvefL96S3dGwZDQerjqXTSfv4yRNdsVi8cX4+G2AoWq9f2zBlWiaGu+tKmsK73e6MIIoDXq/7hzt37jwCAFAeeeSRa/UKr4DWq7h+rlS0Igs+putqT1Euuk3LusRz3C9Wi0frZdAKIVkVDv907867hp22JCkrBFoxOMSOHxdOXaiSVbmVYUgx4A+nvEHvnKIoseeff76wTP3IHzy7WNFq23ZwdHR0ezabfYJl2dVlHYCoLhtYTyAAttgAEQihUyRaHaAV6lZXKp3autrCsCwC3ZNNZ3fGE4musqI1HB4IBHwDpg0HT58+Pf1pzrcs1gEroWg1TTMssGwHSVEPaKrWLheLDsM0JgTuJoLWVP6OkqY+VfZoXdfIMgyjJ1OpdLFYHIAEem25QeubP3xzDSLRTpqmI6IoljLzGX58bCJSkPIZG9nvZ6XsWC6X0+em5iK2ZW8rlorb5aK0s6SWGoulIkfTtB0OV8lur2fE6/H81uMLDNk2NUKSDyf373/Evk1gK3zmmWccHOTCibn4TlmSn8jMZ3ompycFXdWgx+VS3U738do1tW9s7uoe5N38LF6OX7YOSGW7gWU/zQtCWygYKpnIsmIzM1S+IJ0hbXJfrbncoJXqgQA+R9NMdRm0GraVTCZaMWhFkHjbtvWT2Wy29Morr1QUrVfx4FMpurpqoAJaF87HM8884yRJMnL00NEd09FpbB3Qfdk6YAG0fgAI8PrPf/7zkyvxgLm6Ws3N2Zty6MsLr1CgGtCaT6OoYpFUWfbyc5argG0KAVAZtfwzjuOQJVo4LRr3yUY8HreWwVrm5hx85VO+aDVQBq1+t78bAvhsIjm35/z58wuglSSRz+Od2FK2Dmg9QBv0wVswDKvs3fnXf/3XPpZlG44ePVoGrblcfsE6AIPW9U1SOBw+6nS6KorWa2zdGLR6vV7h2KFDrdlM/gFBEDeHI1WexoZGflP7JjKfyzvfe++98NT0FGNaZpGkyEORcOTVh//k4UGO4wpPPfWUthz3L/wc0draSgVBkNGprAA0ggUkQekEpESaIkiSIhiWAYYBoWVbBD58iyBtXATYmiowgpKzcqrf79e7u7txH45B63VBVvwZGBgVi0X67bff3lYqlb4FIdxNUZRv3bp1zN133236fT4wPT1NXxq7RJw9exaYljm9bdu2g5s3bZpBCNFnR0aqDw0NdcxGZ2oLhQJXVVVl3fvlewubt2yOhkPhs5NTk2T/gQMd6WQ6AiGEwUAoue2OO07jEMcjw0c7EolEQNP1IkLocDDkf3XPnj2HgsGgfP/91wy8K6D1Kq6dJdCankt3WJa1YB0gF902Bq0s9wuPa3WEYS1ZB0CCIMPhqp/etcKgdWmCIhaLRZCJ2hiecYfD4YJHFBMWQYxPTExkV2JFBra2dDqdwcnJye2SJD3OMEzLavJoZUmyE5n2EzZAW3A2oA3QKQKA100Ij1+nZchVtPqPiy4pzbFHKwat6Uy6N5lIbNcNI+9yOd4K1dYeKZVKmWg0ioO9cX973X3u59nRKxWtC6B1fhG0otsMtApCB0WSD+ia0VaQ8k7DMCcEjn2HZx2HKf4mWAek8ncouvKk2+vpwWFYLMNqqXQ6LcvSALTBj8emllfR+rPXf9ZIkMTdDMuscXvd6vx8jjl95nQwO5+Jm8D8d9u2sdeOMnlyklMJNaIbepdpmg9KUqE7lU5GDNMUWI43HQ7HXCAYPOtyuwZEkf+X5uYHzvv988ZtMgAsg1ae5yPJ6eSOfD6HQWv3FAatmgb9bo/idLmO10RqftrRsWWAJZ2xyMZIEQBAUybospD9NMcJ7cFQqGRZpjUzO0tKhfwZ26b3KWbtSbCsHq1UD7DhcwxLV/t8vhOmYVpziWSrrmHQit62bbsCWj9Pj1ops6proAJaPwatPMlHBg4NXAFazbJ1QEtLSwW03uRWvOR5yeMN8G4bKCKJaMa0IInBFd4dkiDL6dWETUBAA2BbNiIJSyVoVCB0XQZeb2kZl8re5BqpfNwqr4FPgtbE3N7zF85H8vm8gyIp5PV6Jjs6uj5oa2s7QADiIOfmbskwrCXQeuTIkd0XL47+6RJoFUXHImitOup2u/fV1jYMmaZc8Wi9yka9ZB0wPz9frUmlzW6Pp7YqUi2ubVgbrK+ur4/H4/UfDny4dnJyUshkM0VD14eCVaFX773/3kMMw0jf+c53lkXRipcaFwoFnjZpt23ZYRIiDyQghyBgKUhRFE0RGERSJAVNgLBaDtgAWiRByhawMwxFpGmbTmf0jCzLsnmjbOEwaM1ms+yPf/zj7bIs/ze3271rzZo1jk2bNtF79+61fD4fiEaj1OlTp4n+Dz4AiqJkdu7aeaG9vf2S2+WayMzPcxPj4x0T4xPrLl68GHY5HOyevXuLrRs3JvzBwPjI2XPUL9/559ZcvuBZU1tfamhsmO7u6j7Ochw4e/5s92wsVjUzM4tURRkOhPw/3L179yGO46SRkRFsI3ctYOMyaEUIvYAQ6rZt20IIHatYB/zni2kJtM7NzXUsKFpXL2gt5MserWRVpOqnd9171/BKWgdcAVrrLMvqFTkuGAgHSqIoznAcPEWS/5Z45JH9NoQ3B8wtndkl0Do9PX3HoqK1JRQKrYowLGzpkkvlughgPY4g2IIAIgCCpyBEP1lNoDWRSGw3TTPndIr/uBpBazgcHvD4/IM2AAO3gaJV6KBZ+itY0SrJksMw9AmGYn/pEG4uaPV4F8KwGJbV0qlUWi7Kg8sMWstLYNqb25sJgvgKxwtNfr/XzGQz9EcnP3Imk8kphNCvAQXOlkql4sWLF1EdU8fOKrMbDMP4o3Q6vWs2PtupKEoV9kLmeV72+fwJt9s15Pf69u25aw++Icp9fX36VT5jfRGLw+985ztO0iJrpqend85n5h+fz2a6Z2dnOLxsyO/xKW6363h1OPJGW3vroMCAeGTjxjJoJTSr24YAK1rbg8FQybawR+sMWZAKp28GaGVZthuZ6DmKWbQO0EwrkUxsVDUtCQi0vwJav4jNsbLPn66BT4JW/WlZlvZkMumIoikCAshiGOZoQ33Dq/fdc98BUiQTt2p4CVa0YtA6dGhgx1QUe7Sq3cZiGNYiaO1HEL3+i1/84sSNUNpUWuIfroGlAXJsPBYolUoNhq4GFVUXLMOgASAApCCiIQERwn8RxBIpgiBskiUKgsDHBAc7x+h68rt/8zdy5XxVWttNqIEyaK3y+7ttG/7ZXHxuDwatuXzeSVEU8nk9E5s7OvvbW9v7b2XQ+r3vfc9n23bD4ODh3RcvXvjT/GIYliAsgdbQUbfTu6+2vgJar6VNLoVhrfX7XQTPV/m9wWCkps73u9yCdYqsdEdnoi1nR87WplIpWlPVedu2hpxe92vbdmw7oqqq8uKLL17rkvXfu7u4/923b5/gQR5/OjdXm5VzTaZphW3LFklIsiSWs1I45of8nas2JAABMHTFL7MYlsk7nEKcE7hJgRYueCPepKZpxp133mndiH67r6+PEkWR/dnPfrYjl8v991AotKu9fRPf3d1N7d692/b5vCAanSGPHTtK/Ou//CuQJUnavWvXbFtb2/mqSNURmmKtTCbdcW7k3MZDh4bW0jTt2Llzh9K8YUPGHwhMnzp5kv7Hn/2sWZZkcfOmzfnWja0TnV1dx0VRAKPjY51TU9ORCxcvEPlc/qNAKPCj7du3H9J1vRCPx9XrAa2bNm3qsSzrWwCALsuy7FUDWrPZFmRZD6mK1pnL58K6rl0EBPGjmpqa4ZGRZQkv/oOX0RIwdLvdWyzTekxX9V65WHRbpjW+2hSthXxuEbRWXwat7777rrYSnrv4+WtmZoYppAvrdEv5EsvzEb/Pl3e6HZcoyj5K066ZGzUZcjX94K9+9SuBIIjg2NjY9nw+/wRN06sKtErz852WZT0BENyCICIQAKdICFcctJqSVG3oVlcile4tWwdg0CqK/xiqX1lFK0VR6yiE7slk53cmEokuhJAZDoUGAv7AAAHAwLHltA4gAXkHy7FdokNsXwnrAKCBEOfgOgiSfEDT9TYpjxWtxgTDM+9wHHeE5/nlD8MqK1q1Jz1ed/fatQ0syzJaJpNJFYvFQUCg12tqak7cqJvxpy70Mmjt2dzTagP764LoaPUH/WQum6VOnjhBJhKJi5ZpvWMg4zQGrdWvVFux7hgZDUXDlmZtmpmZ2ROPxb+qqGqLZVuApChdFMWi0+E8Vt+4dt8993xpUJKY5N/8zXdvhwEg/J9P/U83xVNrLly6sCuRTDyey2U7kskUg7DRij9Q9Lo9w1Whqjc2bmwfgi4419jYWFoCraaNnimHYYWCig2QOTsTJfKFwmmbAPsURTkJADCXQRlcPv8O1tFtWuZzDM1Ue3yek7qmXwatpo32E0RF0Xo1N8hK2dVZA5dB68GhHk3RnpFleXcKg1ZVEcASaG1sePXh+x8+YJLmbQBah3ZMT089pihKt24aotPlLLVsaJkKV0X6IVkBrTerFf/d3/0dC2Tgmp6dbpKk/HZJLjblclm3puksAYmyfx9JEAAgBJFtEwAQiGZIi+X4ZDDoP+f3+s5RjH0eCEJyubzcb1ZdVD7nC1EDl0ErQmXQunfk/LlIPp9zUBSNfF7v5OaOjg9aNm48wEDmwK2qaMWgFZqwcfDQoV0XRs9/I5fLbV6yDmha8mh1uPfVV9cOmZRZUbRefdMuP59i/0QXAEJoTVOVx+9pGh8d77544eLdiURiQyKZcEAAldq6mimf3/chy1FvOjyej1pbW7VHH30UL8u/YRumpTivav9r+/2ABE2TU5NtUxMTXbJcXGOYBm9bNkuSkASQICCJ9W8Q2ljLCiEiIWk6nI58XV1dzB/0n+I5/oNQbWiMYRjtOsKiPnFsGLQGg0HulVde2ZHLFf57OFy1s6urk9+6tZfatWs38nq9YGpqijx65Aj85S9/CQr5vHTHHXfEWze2jtTWVA96/X69kC90njl9pvXgwQPrCIJw7dixQ23e0JwJ+APRU6dOUW+++eZ6WZbFru6u/OZN7dMdnZ1nnKKIxi5dah+fnAyfP3ce5nLZk/5Q8Ed79+49hJWK1wNa8fknCKIX2fYL9qKi1bbt4VWhaM1mW6BlPVRSlM5cNh/WDf0iIFcBaBXcW0xkPqZrem+xtARamV94XI7DBM/PPvbYY9KNAPtXe2G9/PLLNABAOPD++z3ZbO5JAmBFa3XZOkCyJWmlQOtSGNbs5Gy7bqhfY1g64vP5og6H4ywN4VB1Q8P0MvGXP1iFGLTquh6cmZn5/9l70+g4rjL//95be1dXr+pFu6x9tWQtXuLYCUxgcBIIMDgDWWEg9iyHnFkOP2ZexXk3Z/7zewPncM4vQxLAcQL2MAwkkGFYEiXxblm2Jcu7dqnV3eq9u6prvX9uy53YwSTetMRR5+RIVldXVz11695bn/t9vk8BtBLrAK/XmxVF8RiE8GWe5wcqKytzvb29S2rpR8A0UbQS0IpN/BgGVsGjFQJ4CprmboNhltU6oAhao9H5vnABtGpJuygtK2gl48ZrP/1pnQXAffFEgvChboix4ff793t9JfuR9XEArQLfhWjqAVXX2lIEtGr6GM+zP+fF5QCtNSxHFK2x+WhOlg/QNPphMBg8sUg3emEi09PT00Ej+i9tNluX1+sVUqk0NTh4wgyFQsOmjn+aN+gTslyae+65nTqZbDz22GNSPp8vOzt04e5oNPIE8fhTNZXDAEOaYQ3J4TjT2tL6i7Vda/dTFD+i64HIx8BCAP7N3/yNi0PcmnNnzm2dnZl9JJVJdcXjcZL+qZcFSzNet+eo1+PZ09bUdIgGYvTB9lIlBAAzp5o9C6DV1hEIBhWMTWNyagpl0+lTEIHd6SUAraZpFDxaC6BVN8xwONySzyuRVdB6o9OJ1e1XagSuAq2q/lfZTGbL/DwBrfJl0Modq1tT9x+f+fRn3sqZufD3vve97Eo9l1s5rvcUrQugNa/kezRDI6CVqFcmyoJlb+JV0HpDIb78EH5TVaOLoHU8NF6XzWQ3ZjPZ+ngi7tDyGk9Aa+HZnSqUS4GWYUGIAKYZyuA5Ier3+c56PO6zgg2d0Vk2ugpab+iyrW58cxG4DFqDPQCbT4XmQltHzo6UEo9WhmGw2+2Z6OzsfLO5pbX/jgetENYe3H9wyzliHZBIrE2lU1cVw3LanbsrVkHrzbWyhU+RZxSG4zgR6KDmDxl268Oh0MapqZm782q+ioIUtDvskZo1NUOlwcDbAJq/BAxzNh6//ZZlV4JWC1p1kxOTraNjo+tyuVylYeg2YGEOIUgTwxfCWjHExWRjC0Bg2EVHqqq6YqbEWzLE8Vx/27q2iz09PcRH9rYA4aKidc+enxDrsm8GAv7NXV1dtr6+PmbLli3A6XDCyclJePToUfirX/4SpJKp1IYN6yeam5uHy8vL93s9XkOWlZ6hoVMdb77xRiNE0Llp0yalqbFp3u/zTRRA649faZazOWldz7rM2rXtM+vWdZ8VbQI+f/FS0/jYqPfM2XM4kUgO+n3eF7vXrz/sdDrTt2IdcBVotRasAyy8QkGrqp4HkHqhvHqZFa02W6eB8WXQKjtNw7isaF0ZoLX/d7/rSyXTT0KIUNBftueTW5cXtBIALMuymE4k1pEichzHlZV4fRedkniSoel3ErI8sRwe+EXQOjU1tTGdThPQ2lJSUpK12WwDEMI9KwO0mo9hjDstsvoP8SnKxCsItEYKoNU0jKRtGUHr5TEMtre311EA3JdMJDaHI+GejyVopRjqfkXLt6dTmWUDrW63q7u6pppjOVaNx+ORXFY+YAH4I56nBhdJul4ArevXr++kAf2oTbT1uT1uRyqdpk6dHFJmZ2ZPGrr1k0RGOz4/z+f27VuwAPjqV7/K53I518WRi+uTyfQjspLbmMlkfGRVl2Q4utzuubb29lN1tbUHOMH224qKwFlVrcs988xNV5+8lYnaUn0WPvHE33lsDKq7eOHM1ump6UfSmfTadCaNBF7I162pTQRKfEfsDvueiorqI4JHiD9YWqoS0Dqj6L0Ygr8SbWJHsDSoGKZlzkxPgXQ6tTSgFXE9JgLfYGim3OX1nCAeraHLoJVYByiKcpIomleLYS1VU1r9nsWIwJWgNa+oX8/lcltisVgwf1nRynHcsdrauv/49AOffiuX+3iA1umCdQBZKFsArc1NLROlwUA/RYEf/HjVOuC6mmHR7J5sfDPj9Lupa3Npr5JXqjRD82ayss00zYLbHyICKYoCkOSfGkTgamEAoMmwdMYpOuYcki1io91KBiMAACAASURBVM3o3z7zTG45lCrXFaTVje6kCLwHWgEBrXP3nD5zOngZtAK32zPeubazv7m5pZ+juP47WdH6h2KldQePHNxy9uxZ4tHakUwlGVEQjfpCMazgUbfk3L2mes3B7KpH6820/8LzCa/wEu+BwdGxyc5IJPLpfF7rNk2ruqSkRGpva9eDpcExlmXfphl0AAHzoArA5GKlbpO+/rXXXhOAAtwz0zOl8Xi8xsCGnwaIFIITWI5lKJr8x1AQLbi8WMCyDMPSGYpJOpyOWVESJjCFL61duzZaX19P7A2smwnO+z9TtKD54Q9/uDGVSv+d1+u7u7m5Sers7OS2bNkCXU4XmJqchCdPngRvvPEGyGQy0b6+9adbWlpOeNyuo3abHaqaumF4eLjrzTffbKEpyrlx48ZcY2Nj2FfiuzQ0PMT+7L9+1pGTc562tpZcW3vbXG9f70WBF6wzZ8/UXrp4yXXhwgUznUoP+AK+Fz/5qU8dnp6ezqbT6Zv2aC2CVsuyduIVCVrxZxVZ7k4kk35thYHWvKr2KbJyBWj1HkYCWlZFKwGaRw8e7CWgFUGEAisAtO7atYv1+/1idG6uW83nv8zxfHlpaeklr8tFisG+bSA0vlj9yQfd90XrgAsXLmxMJpOPcxzXEggEcpIkEUvGPTRNL7OiNbLOssCjGINOCxOPVjBE4VXQeo1rumDRufJAqxJ2SPa3JFE4SHHcsW3bts0sxgMEMRsm1gGMwHfRDHW/pqtt6VRa0lR9fGkUrW/wNB13p+KhjYqqPulyOAuglef5fCwWi+Ry2YOQgj9kGObEzTzAXcfgXWgAWzZu6cIAP8GLto0ej9tNFK2nTp7Mzc7OHscmfDmWyh/3+bhM0Wv13nvvLaSojF+YaVHk7P05OXtXKpNuVfP5gG4YlF2yK2tq1oQDgeAJh9PxP16fb4DnqUlJkpJ3sOIG7tixwwsh03DhzPmt0xMTX0ln0h2ZbAaKoqg01zfGgoHgYcnG7wmWVx91Ua7kJxocGgGtYR33mtj6K0GwrS0NBvMmxsbU1ARIJZOnMLB25zRtcDGtAzjE9QAAvsGwTLnX7T2pWYY5NzfXTBStGFr/mc/nT6yC1uu4m1Y3WdERuErRmle/ns2+D7Ty3LHaurrvb/vUtrd4lZ/b9b1dd7Si9cihg5snpyYflRWlR9ULoFVuaWqeDAbL3qQo6gcta1tO3KS32opuB7fr4IiCCIAIDwDHsixPQegwVFUlFU1vyJO8CGpJIROkIMnABlmwZEzLpBfEUQgiE5G01cKLaHrIw7miK5rAClmkIrlWqVU+sesTxu06t9X9rEbgAyKwAFqDwR5smk+FZougNUUUrcDtdk90da7tb2pp6WcYpl8UxbE7rR+5XMDOy7Js3dHDR7ecO3f+4UQisTaZTDI2m01vaGjMBAP+o0TRWrrq0XpTNxMZr8Hp0/QlAIK6CTrSydTGTDb7SYZhm1xuj1RVWUV1dnaq/oB/XNO1g7qeP2hR8ABCaBwAoN1u6wByEsXK1tqUxlFOyp5X8h5IQweNoMgwNE+zDEvKYVEU+UEjC1oIY2xpmqYbOsjQLBNlEIjJlpyQJCn32muvmbfLEoyA1lwux7zyyivrcznlKZ7nt3g8npKG+gbbXZvvgi6nE8xMTYMLFy9ap06dMrS8OtHV032wva3juCTaRhiGEQzNuGto+FTv22+93UHRlHPDhg3ppsam6RJ/ycj58+fp3/zvb7oz2UzQ5yvBVVWV6Y6OjmmKpvDIyJmyuVCIT8TjiqZrRz0ez4sb7777iM/ny27btu1mi5IVnk+RifosaO0E2Oo2MbZWlqL1CtCqq+cBRS27R6vNZuvEBUXrygWtmWT6SWKxsZJAayQS6VFl+RGB5yvKSstHS0o8gxSE/bWWNdo6MmLAXbtuy4LI9XaGRdB67ty5gnUAz/PNBLTa7fYBjPEelmWPLad1QDwSWQcBfhQA3GlhSLyoTyEId5sIDSqKctutWz4sbsW++T3rgJWuaAWXrQO8i28dAExqo018v0erErbbbW/bbfaDrMAeXUrQWrAOULVxlhN+4bQvdjGsImiNbFRUuQBaa9YUrAMIaC14tEIK/GixQeumTZvW0Yh+UhCETS63uySdTlMnT5zMhkKhY8BCLwPaPBaLxTLf/e531cuNvTDRRioKGBC0pdPJTZls5s9lWW7JZLMikUqLoqh63O7JyurqgbLS0oMMx/e3tNSNVlRULMoE6MNuwsV+n9zkTz/9dAkBrWeHRu6ZGB/7cjqVbk9n01C02ZTG+sZYaSBwWBRte8qvAVoNy/q63S6uDQSCqoUtY2JyAqeTyZMEtFZr2uDIInq0XglaPR7PKeNd0CpHLAD2rYLWxW49q/tfiggUQeuBtw70GbrxdVILIjofDSgKsQ4AJs9zAw2N9d9/6P4v9gMezO3a9XEArdOPKorck9dVUXI45JbmlsnSYGk/AOAHbV1tg3caILmd7WzXrr+153J0KUUxDp7nGQAYAuann3nmmdSNLgxfBjeUw+EgabKUaTqRaUYRl+cgcL531E7yjxQAGq9hy2GZqVTKEEXRWI7UttsZy9V9faQicBVonZ2bu2dkZGRB0UozwO1xE+uAt1paWvppmn7zTgWt//f//l+vaZr1R44c23Lu7NmHE/FERzwRZ2yCTS8oWv3Bow7JvrsisOrRejOtmyxkybIsvPPGO82pZOIzhqHfZWHc6vWUBJsam+hAIAjtot1iOCYGEbyIEDxIM8zP3T73kKZpuZ07dy6KdyHehdFI6wgdARHWpE3OwAYrMhRjYJrlbYiBkGMwS9McMRIwILQsy9KxrusazFPQzAEdKKzO5jP2jHY7LeGKxZCOHj3apSr645lsZms8FqsqKSkhwBQ4HA4wOz0DotGIlkgkswih4dbW1td6+3oHBU6Ygxb0KrqydWR4eMPBgwe6KZpxre9bH2tqbLhY4vcfi0Qi4MTgYF8oFKpLphNOQRBgbW1txjBNcGZkxJ7NZi23xx132O0HHE7ni/d95jNHs9lsfvv2m85k/CPQWrAOAGAAA/z98+fPDyxH8aQi0EkQj1YMP6vIue5kIhHIq9p5SKPnl7sYFgGtwAKPaJraJ8uy6z3rgJWjaF2JoDU6N9eradqjAs9XlpWWjbvdrkEIwO9Zu/3Stm3bbpvy/Hr7QiIElCTJNz4+TkDrYzzPt5CFC2IdgBBaIaDVfBRDuBaQGq0WHkIUtdvl8x2fnp5ecs7z0QWtvv3Isha3GBYBrbzAddslsZ143UxNTTlleXlBq6Zq49wSgNa9e/cKpmm6Y5HkhqtAK8vl5+PzETknH1wq0Iog+qpdtN/lcXt8qXSaHjwxmA3Nho5RCL1EsdRRu92efvrpp4ugtdBX7Nixw5bNZn0zM3PdmVTmc6l0an08Hq9Q86qDOMrZ7VKyuqZ6IuAvOeyUHL+orqs+wTBMYteuXQpZHL7eDuejsB25yb/1rW/5sI6bT50avmf04qWH0+l0W07OQbtoyzXVNUT9geBhUbK/Ultde1S0xFT1+mo9n88z+WS2FwPwdZvdvra0NKialmVMTIzjVCJxEkD8o0UHrSbXAyjwDYZnyr1e75BhaFZoLtSs5JUwxHifhdAJnudvWKn1Ubhuq8f48YnAlaBV1/RvZLLpLfPRaEDJ5wUAgSnwwkB9Q8P3H/jcA2/RNB2640HrEaJonX5MkQug1eaQHHJzc/NUsLS0H2L44ipo/eB741/+5e+8psk1QIh8pIIlRVFxmjZGdJ2N3iCgLqhVMcbg2WefhadPn4bbt28vfPnIyMi7Slby73vAPYW/R1ujhfFzZGSk8PMGv+/jc9OvnuliRKAAWgOBAKkG/lQ4HN76Lmi9rGjt7Ox8u7m5mSha37gDQetCEVG73QMhrD904NCWkZEzD8cTcaJopW38Amj1B/xH7ZJjd3V1xUHDWC2GdaMNkaT05vN58dA773TG5hNf0jVtk2XiKo/X62pqaoZulxtomkZ8sTO8wM0xLHNItPOvVNXWDgiCkHn44YdvKLPgeo6v6NM68NwAFVEjyBV0oYwzg0RRRA7soGVVZnkbT2OBY0zToLiFDAQLQWQAC2hYx1oapg2EkMGyrNHT00P8WUmGwi0/D5H5zezsLMUwTKNp4s/MhyN3TU5OdvCCUNrY0EgJAg/j8zGcz6spikKzHM8PVFdW/2rD+g2nOYbL5Y180DCMTWfOnN44ePx4H03Rjq6urnBdbe2ZkoBvv6Io2sWLo53j4+Ot4+OjdaZlun0+n6XrOpyamqIsjDM11dVTAV/JAdFu/0lNQ8OpyspK9RZgcuE+owHoNTDeCYrWASsEtKai0RYAqc/KeVIMKxHQVO08TaPn/eXL69G6Clqv505+b5u9u3axut8vjkejvaqmPS7wfFVpWdmEx+UaRBD+Vky5L0bFqL4YCvkPOtIiaJ2amtp02TqAFMPKkWJYKwG0pmKxLmDpj1oArMUYIAzAEKTRbo/HP7gKWq+6sn/COqCoaF0C0Iox2iAKtm6bKHTkMtnKqZnpZQGtDENvy6tKezpDrAMWH7ReThfkrwFaGZZj88SjNZvLHUQI7F50RWvvpnUYwa86JOmuQNBfkkqnmYGBAXl2NnQMAfASKQrGcVzq/aC1aCGQTObqdV27Nxad3zw3F96oKHKFaZqAZVmtxOvNuN2eoYrK8tea6hsOIg5d4Dgudqc9GJLr+X/+7v8ENGh1DA2dvOfcmTNfzGSzLbqmA4ckZRsbGkLBQOCQzW7/SXmw/DjrYlOtra1GAbRm873YML9uE8XO0rJS1bQMc2Ji0kqlkicARj+q1qoHR8CIcbtSjK7oAgodAFcArdY3WI6tKPGVDOmGac3OzRDrgDBAaK9lWaug9cbG7tWtV2AErgStmpL/BlF8xOIxf15VBYSQyQvCQFN9/fP3b/vsW7Iph/7t3/4tswJP45YPiRTD4gBXdnTg6Obp6anHZEXuzqt5m8PhUJqbW6bKSsv6TWi+2NHRcfxO66dvOXiXd0D6+3/4h38IUhReS1FMGcdxDEXBCE3jgZMnz89er9LmspK1AFNbW1sLP4twlUDVfkDExQCUlpa+C1wbGxtxf38/2f5d2PrMM88Ufr8dD+y3K0ar+7ljI3AlaN0xNzdHQGsglVqwDvB4PJMEtBJFK8b4jenp6bHrvR8+IhErzJs8Hk9B0fp2//4tp4eHHo4lEh2ZTJq22US9oZ4oWgNHnU7H7orq+oPGqkfrDV9aAloBAPazw8NrE/HU51VVXa+qaiXP8U6v10fzHA91Q7coCmUEQZjjePaI3eHY17a27fhigNaixUttbS2KRCIom82iWqEWZuwZZBgG5YAOmmIpFtgEBkLA0jRFGXIO0TT9Lmi9Erbquq5LkmTeRthKFuhQQ0NXCcb55lQi1puKJz5hmFYjQohkGlLYNHWGZWe8Xs9Jj8czIHmcRzqqO6awgQ0ZyD7T0taNjY33nD93rg8hJDXUNUyXl5UNS3bHO5hBqWgkWj0+caljampycy4nrzFMg4MAELtNS5KkcM2amuGyYPAIhdDvMcNcEkXxVgDVnwCteAADsOyK1gJopajPyrLcnSQerZp2HgL6BcjAgcUoxvZhN1BR0fxRBa2hUCi/HPNNAlrTDoc9nsv15g3jcUEQasrKyibdLtcgxMz/ZtTMhcWyIvkw0MrzvD8cDm9Kp9OPMQzT4vV6i4rWl5bbOoCAVmwZj2CA11oWQADgIQiplzz+VdD6vuu6zKD1p7+qwAzaINr4blJxvaBoXRbQynQxDLMtn1fb0+m0pOkrA7SSYlg0RLsRh04upkdrb2/vOgTor7qczk2BYKAkk8kwA8cH8jOzM8chpHZLku1wMplM7dq1K3+tBnTq1KmAplkd4VD47nAkfH8um22W5RwHIaREUTSdLud4TVXVWxUVFW9TLPVOZWXl+B3m1Vq4kebmUqUUsNYNDQ3dc2Zk+LPZTLYJWxZwOhzJ5sbmMWKhIHDizwKBwEkf7ctWbKowCWjNpXJ90MJfF+32tWVlZbppmcbY5JiVSiRPYAv+aI2x5viigtaCR6v1DYZlK32+kmHTNK2Z2dkmRVHCCOK9BgCDq4rWD5vmrL6/0iNwlaJVVZ/KZDNbYvPzBdAKETJtvHC8vqHx+Qe2PdD/sQGtM1OPFawD8nlBWgCt06Wlpf0WtF5YBa1/ukWTh+5/+qd/qqAosJ6l6UpOEIiidZa14P7qpqbJDxuvi1YBHo+HChpBJIgCTAgJmMlkoA/43v3iKIgWfud5vgBaSwAA8wAAKS9h8p4kSVhRFMyyrJXJZPDw8LCVSCSsOwxsrfSu5eN2fO+CVmyaO0Khua0jZ64Erd7JdV2d7xCPVoTQG+Pj46N3WHt8F7T+wSuv4a0339k6PDS0PRaPdWSzWUq0iXpdQ10mEAgcdbrcu+vr1xzMZrPRf//3f8993BrKrZwvqQauqqpw6tSpBjmd/YSmah2aqpVRCDl53kYjioKWYZmQAlmO46OcwJ1yOBy/aeloOXs7rQOKgNVutxPPbBohRJsJk+IEDpmCSfEWT7EcS4pfMRzFsYhCHESQQzSiCYHENMYWmdQbUMeWplqmpWITa4ZmqEhCijaqaapP1W9B+flumMmxPvfcc2Th2DM7NduUSWfukrPZpnQ67dYNg2VoRhXttqmaqpqBmrqqEdZmG/N4PAkyhuBs1q1DWDs9GWqenJrsQBDaKsrLZ3we7wWGZk7YRFfSoiz3uXNDjVMzM5vSyXR9OpN2IYqi3C634ikpma2trTldVVl52lLVkZSmhW+xiNBVoNWyrB5iHQAKitaVBVpTyaRfJaCVpl+AcBW0Xuu+J/dzsRjWldYB93/q/mMGb2RGRkZutmjarXQzYO/evWw6nbbPz4T7VFN93C6KNeXl5dMul2cQQfxre859bhosfSr8r3/9azGbzQZmyL2WTj/GsmxLSUlJlihaAQArALTOdWELP4IxWGthAlrBigKtsdh8H4HUuqElbZL0Y39FxRFZlmNTU1MkO5cIE245i+B6Gl4xC+K1n/60zgLgvngisTkcCfdAvFSK1itAq2gX2zPZbNX0EoNWVQV+u3At0Mr+wmm3HaYFYeLhhx9OXU9Ab2Sb9yta83n5CYfL0b2mZg1bVLQuFWjd2L2xy0L4q5JdIqDVk81k2ZMnT+qh8NwggHC3ILCHXS5X4mtf+9r7QWtBRLN9+3ZR1/VALJLsy+QyX0wlU72RaMSvaarIsSx2OBzxiorKUY/H8w7Psj/+5Kc/eXI5Vvxu5Prc4LaFCUEkki4HwOo7ferkPcOnhrdlMukGDDBwOVyR9taW4erK6v0sx/+yzFV2BnhBvrS0FAuCwC6AVuvrdknqLCWgFZvG+PiYlUimTgAEfigIwuAixWtB0Yq4HhMaT3EcVxko8Z8moHU2FGqUZTmMLbBX0ZVBp9OZvdEiLzcYw9XNVyOwqBEogtbD+w+vNwz9qUw6vSUSjvhyiixASDxa+ePNTU3Pf+7B+99iNW3223e0ohWUHR0c3DwzPfu4osjdSl4RJMmhtLS0zgRKg/0Y4OdXQesHg9Z/+Zd/qAYWtZlluRq73c5yHDsFdKs/IctjH7SQWPSSOn/+PIGzvA3bGIggRdEU1ChtQblKzHWueJG/C0AAgrDwnmma2GTJSMFiKp+3YnLeUijFSKfTpCCWdvr0aX3fvn3koXT1tRqB2x2BBdDqCfQCYO6YC78HWlmGBV6iaO3q2t/S3NJvUfD3dypoDQQCJYZhNBx4+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/HQgEwrIsJ1RVlW/xfK4JWiEGxywInl9uj9ZUNNUCkPU5JS8Tj1bfKmj94Na5kkGrEolI07FYbz6vPmG3i2sqK6pmvCWe46YB/8dE5rnlKO60d+9eu91uD1y6dGlTPB4vgNZAIJCVJIlYB+xGCC1rMaxUbK4LY/gVjBcUrRjgIQSpPStC0Wqa3bFIEbQaSZskLito3bdvH8lsqKMs68+WDbQKNr7bLort2SJoVZbOo5WAVkFgujiG2aZepWhdOtAaicQ2qPn8Ey6ncwG08gvWAUsAWgtVNF9//fUuhNGTot2+0ev1ujOZDD9yesQMRyMnaIReEhnxsAKU+D/+4z++7/FvoWMlA/vk5KQwMz7Tomr6tmgsunlqerJDURQ/hBDabXY1EAik3B734YDf/8Oe9T2HDcNIPPPMM8odkupYmBBEo5lKGuKNQ0PD9wydPPHpVDpVR3z3nE7nbFtL20BdTe3bDMX8b6mt9MIsmNV7enrAlaBVlKSuiopy3TBNc2x83Eqm4oPQsn7I2e3HFxO00jTdCwF4imW5qoDfN3IZtDYoOWXOgvgnirIKWq9ngru6zcqOQBG0Ht9/eL2qGzvSmfSWcHjOl1OUImgdaGpseeGhzz7Uz2rs7Lf/7dt3sHUAKDs+OLh5enb28Zws9yjKAmhtbmmZKQuW9kNgPd+ydu3AUq78ruzWc9XRFfp7API1ponu5Ri2ThRFAlrHAWJ+G4lELn0QaN27ay+bdqTt05Fpz3wyGbB0TbIsizYtk1SohsAAhCEsrLZT730vfQU2NQwTWNDCyILYBKapqqoJaVPhbbYUa7cnMplMfPfu3fJSrdp/hK7d6qHeegQKoLXcE+i1gLkjRKwDzo4EUsmUvQBavZ7Jrq6u/Y1NzW9hGv3uTgatuq43EY/WAmidn29PpVKUTbBpdfV1Gb/ff8whuXY31NQeWAWtN9XoCv2sKIoCx3FuG2NzUTTlZhhGoCFNmdAkfaVJFKKGZuRUQ01CHkbcbnf2FgFf4WCLSqQ9e16363oiEI/HvJHZObeqqCLDMgxLUTTDMAzHMPTCbwxDURTH0AzhwBz5G83SFIKIHCQ2TMvQdVUjZbFM08xDgFKCTYgwNBcSGXbKB3zJ2+UFWRDyPLuPAaUJAQDeqXO0z7IszsznVYzMNFC4aE1XTTYajeLt27fjZ599ltjTUDU1NayZStnSsuVAFIIiJ2ZZN6vQ09MqqKkxzp8/D2sEgU3xvGTlLTeGuIQGgGIFW4riqRRN00mO48i4Y/T391u3OH+4CrRiE3db2DIBxgMrArSmUi3Asj6nyEp3MpH0aZp6nqapF8yVpmg1jVGB53/qsq+sYliIQigYKNtzz+ZPDmSsTGbHH6wDwK5dGC6R0rDYIxFFKwGts/PzfbKqPW6z2WqrqqpmS7wlxzGNXo9EIudu0Wv4pjq/N954ww4ACI6MjNwVjUYf5TiuecWBVhN/paBoBRhhAIcQtPZ4/OXL79G6skHr3ZHwXA8GwPAH/Ps9Xt9+rGn7T549O/H+54arCjTcVCsCAPyqoGjFG2yCfZ1Nsi2A1ukpl6Lkww7J/rZklw6SQkzbtm2bWQwgR8yGTdP0cbSti2Gp+5cStJKYFYthXQu0JmLxcDaXPUhDejGtA94FrRSinhB4YYPT4XJlsln+7LkzIB6Ln+I57iW7035Y1/XYzp07yQD6R6+iCfvsbKIU62rH5PTE3bOz0w/KitJEvIsYhsEup0v3uD2nm1ua/qu3u/cdE5oXdF2P3iEWAgVvpOrqpioKWJuHh4a3Hj9+/M9SyUStZVnALtlnmpuaDtdW1b7F0dxvy5vKL5GJCPHdc7vdXCoW6zV06xuSJHWVlZUbZDIxNjFmJpKJQYjQDziOWzTQSo67t7Ozx8RgBycIVQF/4GwBtM7MNMiKMosh/olpmoMcx2VWFa0329Otfm4lROAqRaum7khnMlujkUgJKYZFrAMEXjje2NT0wv1/fn+/YAozdzJopS26/MTJ45tnZ6cfI6CVqHqJdUBLS+tsabC0H2H0/Za1Laug9doNdyETgAO1wET3UQxTL/A8S9P0GA3Q/9S3tl74oDTQ73znOw4ko8rx8HRjJDTXKStyua6prKEblG7ogIwZNKQxQgiTh3QALWwZGGBsAcskORIWABYGJFmLbIMxNg1s6BRNxd1uz7jokC5YyDqTy+Wid1jK9kroRlaPAYArQCveMRee3XqaWAd8zECry+Xy0YBueufAga1Dp059KRaPEesxJPCCtqZ2TabE5zvmchCP1oqDAIDIqnXATd06pK+liEKTvAzD4FiWpVmTRUTlz5osBjlgKljRsyCrxuPx/DPPPEMqhN9yWiiZL7S2ttKpVL4cY6t7enKq+cLZs5XpTNrNQJpGEJL/EclGoCmK/EpUXRQiy2QFkwEaMTQDAQTAJMthFrZIYSyALcOwLMMm2tJVlVUhr8dzVhC4g9X11aOJRELZvn37bTn+vdv3UvYtdloXdVaFKp9TchQ2salzuqaqaj4YDBqkmGLR35uorsjSniAItDKrMORqCWWCTlGUKQiCee+991rkb8899xxVBgBj+P1sNpsVOItDTsmp66yuB4NBUjCZiEjMy9fgVq7De6DVxDsxXnmgFZr4IUWR1xGPVlXNn6dp+vmVAFqxib+i63pfTs65rSJo9XoPK4oyu2PHjvTtuD9u9G6+StGaTj9JbDUKoPXTnxyQMpmM8tvfqtv37bOWA7TSiiJdnJzsyynq4zZRrK2qqgx5vSWDAJuvMzbb2Wg0StTmJFvougrXXV6kH/tzfwAAIABJREFUuSXPfAJadV0vvXjx4l3z8/OPsizb5PP5sna7/ehKsA5Izs93Ysv4CsbWWgtDBLA1jCiwx+PHg9PTQFvq4mHFTDEjkykzdKsnGo30RSKRjbqxchStCJv3JRLJzZG5BdAaDAT3e73e/cZigtZXX/1dObS0DaLdts4m2tqzmXT19MzMu6BVtImHMMJHT5w4MXOLK2PX7BN+9P/9SDTtpo+zc10My9yv5NX2TDot6bo+zgnsL+wse8RAaOJrX/ta8kY7levZ/sUX3+BpOu6Ox0MbiaLV6XR019SsYXmeyy8laP3Nr37TCRB4nOeF9Q6Hw5nKpIQL5y6gRCI5xLLcyy6v/1A+L8zv3PnZa4LW4urvY489JkGNKz1zYXhjODz75Zyi9CiK7AAYcDzPA5fbNdlQV79/zZq6A5JLPLxmzZpRy7KyTz/9NKkOeisD8vWEe9G2KfrtqSqoRRjcO3zq1D3HBo7cnUgkqshZ2UX7ZGNjw/7qmuq3OJZ7o6q+aqy1tdVMJBKIgNZENNFnGvo3JMlBFK2mSUDr+LiZTMaPA4ReXGzQuq5jXS9EmIDW6mAgeI6kOU1PT9fLsjyLIfyxruvHV0HrojWf1R0vUQTeB1p3pjOZLUXQWiiGxQvHW1qaXrj/M599y6RNMuakl+jQlvRrSDGsAmgdGrh7dmZ2AbTKMi85JKW1pXW2rKy0HyD0/ZaWVdD6Jy5M4QFQYtl6E6E/Zxi6gWWJrIkahTT7K4zx+VAoZP6p4oX/+q//6hQooTIUCjWF5kJdSk4pVzWV0zWdMnSDLH4WICtFntARwhBjbFkYmKYFLGwC4vtNXghADBEEGALTsHSDZZmY0+MdkxzSBcqkRhJqIrIKWpf01vq4fNkCaA0Eei0T7Jidm72nUAwrmRSLitaPg3VAuavcpyO9uQBaT5780nw81kZAK8dxem1tLQGtR11ux+6KilXQeqs3RrFoICkYSObNqqqielBf2G02nsUjYMQ6ffo0vp39XRG0ZrN6hWHovaHJqZazZ89W5bIZNyKglRSXItwFQ0hBCMnCl2VakJAikslHIQrSNF0gMyZZHLv8hAMBxBhYps0uZSorK8M+v++MyLMHCGh1u91yT0+PcTtAWAE8PPsmFW2NIl/ORyAqUDIKzgazeGRkhAwiCwPJ5ReJbW2iFo26R6Hdbi+Iqaampiy3220R1WvxGe3ZZ5+FZFufzweHhoaojo4OyHEcJK4Ifr/fikQi1u3wmyW2dAuZI6AXm3gnWCGglbQLov6tCASaLRM/JCtKdyKZ8Kmqdp6m0coBrZral8vJbgvjUYEXfuryulZB6zU6IqJoLYJWWVUfF21iXUVlZdjj8Q4CGr3uReisJooaWecZHR21rlycILf9leyiCFhJ2923bx8k25INboJfwXfeeceez+dLL1y4cFcsGnuEZummkpKSDPFoRQgtu0drAbRi48vYxGstULAOGEYA7fEGjROroPW9hlb0+CbWAcsEWl8tB4BeLwrCOrtoa8/kstXT09PuoqJ1OUEryzOvSpJEUtwXHbQm58MbFE1+koDWNWvWMDzH5eOxeGSpFK2/fu3XazGCjwo2oc/tcjkz2Yxw5swZOhFPnOZY4WXR4T5smo7oB4FW0qy+ue2bXIpP2S/OXOzM5XJfSGUzdyUTiTWaprnJ+6IopsvKyqZLA8HB2rra/+1s7xw0KXM6EomQQltLZk58q5O+93+eDLwAANpUzCYd4/vPnDm75fChg92JeKyUoigg2aWxpobGN9bUrekHDNi/Zs2aCTIpvO+++94FrZZlfsMu2tdVVFRYRNE6PjFmJBKJ4xBbLzI222JVsSwocdetW9cLMdwh8NyaYGnZeQJap2am6mRZnrEs8MoqaL3dLWZ1f8sRgSJoHXjn0AbVMAqgNRKe88qKLAAIiGrjeGtL24tf+Pxn+xXzDgetNF1+YuDE3aHZaWId0J2Vc7wkSUpra1uonChaIf6+DsDA7XxwXY5rvkjfWeg3N6xb1wAgvY1mUCPLkQRS+qKF0C/dbve5DyoC8p3vfIdjVMaZiCdK5nPzpbqqOzVFYVTNoLCFifYJQAtiYJIHdoJWAVG5Xv53wSqAmLS+q5bACFumYZqQpmVREJOCKMRICu33vvc9UnznI7uAuUjXbnW3tx6By6C1vNcE5s7Z2dDWkZHTgWQiKTIMAzyXrQOampv6WZb9Hc/zox/l+d01wlW4/+/tu9dnMaj5yJFDW08PD38pGou2JRIJAp10Yh1QKIbldLxUUVVx0DCM8Kqi9dYaXhG2kjWmVtBaAIfklShNYAIDCdS4ne2saB3w8su/dGIsV8Sj84G5mekSWVHtFAQkYx6BQm0m4vBCFTIMCtSloG2lFmArRIhQWMuyEAGuFKLJH8laGmYZOud0O6M2XgzxEj3h9Xrj27ZtI2rWqwDozUSteOz79u2jC4cXXTChyUt5zPM82b9JYGtra2thfBgZGYEPlj4IM2yGypZkkWVZFAGnPp/PkCTJJICpaDFAtr8StAaDQSQIAvR6vTiZTFqX1a9FRevNHH7xM38StAIKfZ+iqGXJuCHzyAcffJAiVnmIAp+Tc7mPBGi1O+1HdF2fWVW0Xt0kC9YBiiLNTk72aar6mE0U6ysrK6Mul+sURVGv0zx/lvgYm6ZpzM/PW6IoWj6fzyK2G1dC18t7hW+++SaKRqNobm4OBoNBnEgk8G9/+1tr79691nUuoBTa/ebNmyVBEIIjQyOb5iJzjzAM0xTw+9N2u3QMQ7yHZdll82j1+XyMLKc6gWF9xbJwB+kvMAbDFMJ77G7fYDQa1ZdL0SrH4+UIUN1E0RqOhDfpupEUHfZXlrMYVtGjdflAq0mvF2zcOskutufkXNX09IxbluWoJNnftov2g0ujaF2wDlDy+cuKVm2c5dklAK0v8jRNu5PzyQ2KpjzpdLqWBbT+zy/+p8OE+BHRZuvxlHgd2UzGNnJmhI3H4yM2XnhZsHuOXA9oLYCMwzFmJDtSp5rqvcl48q4I8T2Rc1W6rjOkMrLX61V8vpKLra2tbzQ1Nh2CNDzBcdxMRUXFkkvNb2UGcOVn9+7dS42MjHC6DNotbH7h3PlzWw4d3N8UnY+W0BSNJUm62NzU9GtSHAIz+Mh99903QzposipKFK2xcGw9wNY37Hapu7KysgBaxybG9EQiOQAt+CJjYxYdtCIAdtoE25rS0tKLBjbx1NRkrSxnpzEGL2uaObCqaL1drWV1P8sVgXdB66GBDZqq/nU6kyIerV6i5gQAmzZBON7R0f7iFz7/eVIMa/rpO1TR+uijjzoEQSgfPn7y7tnQzOPZBdDKSZKUb2ttC5WWlfZTNP0fuq6vgtZrNNbiCvXk5GQTwvgBCtHNHM/RNENfgBT1ai6XO/tBntokpTPXlmOAE/AWbdnkvMwp+SRtmNSCJZMKgGmYWFVVQMaPPMgX/kZ+Bzx5WgbAoA1MftKUgQ2axrquk8rWBrKQShmUaquyKbt27SKpbquv1Qjc1ggUM3guXLjQa5q4AFpPnx4OJBMJkSag1UM8WjvfaWpq6YeQ+b3TeYeC1nvv9QGDbjl69PDW4aGhL83Pz7fF4jHIcqxW31BPQOsxl9P5Um1D7QFRFMPf+ta3yMLH6usmI1Bsd8RGQMpItgyVYSQoWbIl61SakifAhHY7QWsBmi7UsGARcolaet4u52ViN8cBCChkIqjr+rtnQ1E8ZhiyBoYg+WkgCLFGsCuEGFsIsYTAMpCQT0xhjCnSq6MUw1hphFDmwQcfJMWGrys1+UNCWAA1tbW1As5hl2ZlHUpWlTBN0TxFmZBms7yDjxIv28vgiIw7bGouJeXUnAdZyGZhjUYsq7mdYsrGutJ2bE+zlaxK4BL5bqJmjUajPKWqkokxz7AsgjyvaZpGsoCUD1povIHLf03QamE8gFYCaJ2ZaQGG9ZCSX/BoVVX13EpWtK6C1mu3vCtBa15VH5XsUmN1dXXSW+I9jRD6TT6Xm5ycm7PlUilaU1VTtSzV7XanRVHM0jQtF4rJNTbiaDTKGIYhxmIxKZ1OS6Zpkud7hdxnqqqmDMPIX1aHFxZSisrwXC7HkBoJ5G+CICg1NTXFeVvBo/XcuXOb5sORrzAM0+gLBMj3HkMU2kPT9EBlZWWut7f3vU7oBm6um92U8I4CaE2lOgG2vmKBBdAKMByCEO6RPJ4TKwG0xmLzfXPhuU2GpiftDvsr5RUVR5AsxwanpnK3e5z4oFgWnxdEmq4zsXlfbOmtA14llQ37eIFfZxPt7XKWgNZpj6xcBq0O+0GMl8I6wNZFMegBXdXaUumUpOsfL9D6q5//qt20zC/b7LaekhK/lMtlbWfOnOESifgZhuN/7HYHDn+YdUBxNYcM8AcOHCj5g4dIfTg0vyEem/9MTs515HI5omplyWpnIOCfX9ux9vya2jWHOMH+ekVF4LSqVma++c1t2nWu+NxsH7EonyPeM4lEwpZP5tdp2PrypQsXNh84cKByLhxyAAiwZJfOtbW3v7puXWc/D/kTthLbHDmQImhNxVLrdU1/SnLYuysqKogJnzE2MUpA6zFAwRcZZnFBa29nZx+G1E5RtNWWlpWOmpaFp6YnarLZ7BS04MsMzx/TNG3Vo3VRWs/qTpcqAu+B1kMb8qrxN9l0Zks4MueRC6AVmDabMLh2bceL27/0pX7AstNPP/30HWkd8D7Q+sQVoFVpa2ubKwuW9QMK/odpmsdWFa1/3DqLD/xut7sZmubnKIpp4QWeohn6vInxLyCEIx9U9Zqkm+7bvg8l7kugXC5Hl5gmClkWUhTlXe97QRYWlKjzAMRArPCrjbe9T50aARHyd5sN29N2nBJT2DAMsphp3iHe50vVNax+zw1EoNj+z50b7YPY3DEzO1sArQkCWmkaeNxF0NrUDyn4e6fTeUcqWu+66z4/T6MCaCUerdH5aFssFgMF0Fpfn/X7fcdcLtdLjbWNB0zaDO/atSt7A2Fe3fR9ESAP+NPT06wIRRdCqAxSUEQQGYhBKdmQZ9944430YoxXxMnl9ddfJ4WuaFmWCRSh6Tx9dZ2SLAACJ2AgAaDkF/rxPE1DQkryah4CUQS0qhIz18J7PMdjaIekiKFO07Rmt9u125RuT9KUC6ntNE37oGU152W1XpGVGoCBxAt8nmbpCdHGH/aVlU2wMqspusLISHbFwrE1cibTpetGmWWaNE1TKa+35JLD476oWdpFp9MZy2azhTEol8shESEvpuk6iJCXYRhS2ygBDOOi5PNFbhNouQq0vufRah2DFPX8citaQ5OTrRigh2Q5151Mpko0VT1HrWDrgJUIWgP+0pcf+PM/O4aW2aOVKFqnx8d7FSX/qNPlamlqbJJ9fv8FGoG3ZkIheXYm1JrNpEvkvGoiCsYkp/OSw+EYp2l6MhgMJjVNI2pup67rVclkck0ikainEMV4Pe6Q3eEYpyjqHM/zUbvdrhMGQhYsamtr0cDAAPFCduZyuXIGMIAV2ZmysrIU8UWWJMlmGEbgwoULG2OR+a9QDN3o9XrTNtF2jKKoPQzDHF9u0Aqh+WXTBGstvMJAK4Q90WisLxIJbzQMIymK0o8DQd8RTtfnlxO06sD6VDIW3xyORLoxJh6tgaXwaCXWAaDPxtu7RLtIimFVz87MeJS8HLWLRNEqHMQILYFHq62LYdADKgGtqZSk6to4LwivSpJtka0DrqForVnDEI/W2HwsksvmDtLU4hfD+uXPftmmY/0vSeq63++3p9MZ8dy5s3w8Hj/H8PyPPR7nkXw+P/+nimG9f0a4fft2gaIo99jYWHt8PvmpbC7bl81mGnRdJwCWdrvdamNDY6y0tPSk0+n+VYnff0S02DGN0xJLudJwu2ayJBUUALsjHprpU1Tl0bHx0U2HDh3yz82FbKRQid1uP9PR0f7zvnV9byGMhkS/SJ6PQStopblKjovqofWGbj0lSQ6iaMWWZZmjY5e0RCJxDEH8osvnG/igB/dbOI9CClxvZ28fpvBOm81WX1ZWNk5c+yemJqpzueykBeAeAMCxWCyW+e53v0uM7ldfqxH4SEagCFqPHTq0UVeNv0mnM1sikTDJoLgMWm2DnR0dP3joC5/r1wCY/ud//ufUR/JEP+Sgv/noow5TEMoHTpzYEpqdfSKXKyhaWUlyFEBraWnwLYDQc6ug9dqBLJrunzlzphWb5hcZmm4RBIHkiJ7HFPzvXC53moxxN5I6dYW319Vf+ifLji68ccXbqxYBd+LNugLPqVj8NJ/J92LL3DETCm0dPj0USMQTIk3RwO3xTHav63qnpaWln4LM77unu8e279tuEW/KFXg6N3xIRYVKIpHwUzrVeujIoXtOnTr1F5H5aOu7oLWhPhvwBwdK3J6XGuobDqhAnVsFrTcc6sIHimCf4zgJGcifyqQqUvFUHUuzktvrVuySfQob+ETGyIQWa4Gp2D+TFFCi5jx//vy7XW8P6PnjE7viTwMDA4X3e3p6wOjo6Lufq62txZlMhijh8Pbt2wsqt1sVmpDj/Pd//3ebaZrebDJZn1fUHgBRG00za2iKkiiaVhmGHuM4/oDH7zlfXVadMFWTGZ0YrYjH4k05Jdtt6kY50dwiikoKNuGiYBOG7KLjSFXQO4ltNjUdCrHzqZQ3nkzWaJrWxtKsz+lxYbtNmpR428Fyv3vMI8u51lsv6nU1aLXMbsvCpgXwMQpTz1P88loHFEFrnni0JuK+vKaeQ5B5vo6qO7Ytvk2Hu27dAuJG7hjSL3s8HsbG2Doxwl/RNbVPVhS3ZVqjIi/8VFgh1gGDB4/2JtPJJxFCqLQ08PJn/mzlgFZZyT/q9XrbW5tbDKfLFc5kUqcnxidRaG5uraLkfKqmWaZpxgBFXeB5/mxFRcXp2traWD5vMhMTF/2z07ONqqY2QIjqGYpmOY6dY1h2lKGZU6IgXuIlPhwIBPKhUMgWnY5KM3MzLgtbfl7gyzmay3m93uM9rT3T0AnVXC7Hsyzrn5qa2pCIJ75M03RDiaekAFotYL2iqupxTdNyO3fuXDZF65WgdUVZB7wftDqkHwd8yw9aLWB9KpZIbJ6bi/QAiPUCaHUvcjGsn//852UQwj5BELsk0d6ek+Xq2ZlpT17JR20i/44gigfRUoBWJ9fFUNwDqppvSySShWJYok141elxEvPoRfRofZEXRdEVnglvlFXlSddl6wCO4/Kx2HyYgFZAgZc4jjtJBuJbHYSv1WmTgflnP/tZG7LQdpto6/J6S8TsgqLVlojHz/Mi/2On03lU1/XYDYDWQkr8xYsXS7NZpSObTm1IZzKfUGSlMSfnyGSccnvcWkmJb2pNTc2xsrKK/RQDfud2uy8t1kTpRgasG9mWxO+5514TGCPqHZ2Y3JDJph+dmBxfP3j8uDscDpMUI9Mu2s+0trX9rGvd2rcNbJz2+/1XgdaEHl2vWyYBrT0VFeXAME3z0uhFNRaLHWMo9MJSgFaArL8WRbGhrKJiElgWnpiYqMzmshMWAHuIqnwVtN5Iq1jddiVG4D3Qemyjpql/m01niUerO6fIHMBE0UpA69offPFzD73FU+bUjm9/e1mqsy527Aho1Vi24tTQ0JaZBdC6LkdAq8OhtLe2h8tKS/sRAs/lVxWt17wURcUQAKADYvwlmqbbeI4DFMWchcD6b0DTQ4lEQt2xY8ctFzV5F8D+CeB6p8CrxW7zq/u/fREotv9jbxzq0y19x2xoZuvQyLC/AFohBbwe72Rvb+/+tva2fgtSv187vnZ0pO1ydfNiO/4w5Ppue7+64f+pitTvX6hYjLlyMYJF8FfprfRbjNV25OCRrSdPnvyLSDTaEovHSOVXrbGhIRcMBge8Jb49zfUNBwzKCH3729/O3L6r8PHZ065du2hBEASs4irCK6emp9ovXrzYgCASaqprEiXekpMAgV9W1Fac/aAihLcjYlcW5SL7I96m99xzzwfuur+/v/D+ldsVU/CvLDJ1q222uABw/vz5Mozxutnp2Z7JiclegEGt2+N2shzHmaaJOZZNeEt842XlZWOtTY2juqqjoVNDjTOzoZp4Il6qa5pEUxRACOUhheKCwJ+pqa7+fXtL6wgnMInJ6Wl3LB7vm5mZ6RgfH28CEDkqKypyJd6S0yX+wC/XtjSeNGg6fu+995LiybdihbDiQSuA8PNyTulOpZMlqqadoynq+Wq8fKC1tbWVziWTnYaFH9F1vQBaASmGJfA/FezL79HKyrL4RgG0pi6D1tKXP/Nn9y67ojUSiUipWKw3r+qP+Uq8na0tLRTDcubk5KQ8Pj7OhkKzJZlMRiBVSVXDUGRFSYiiOLpp46ajre3tyWw26z175mz54OBAbS4nB10ul5OlGUY3DI1j2fmSEt8lj9t9UnK79zudYiqXzlVNTk7Wjo2NNeZyuSBJTGIYZqyqquoXd99z97DD4cjk83lit1hy4cKlDfH52JdZhmnw+fwpm10cQBR4RZblweUGrRibX8YYrMUAUBDgYcCgPV7v8hbDKni0XgVa9aTocKwQ0Ao+FYvH7w5Hwt0AYD2wVKDVNGGf3W7rtBPrgFyuenZ2xqvm1aUBrT/6EfHb8XEcAa3MA/m82p5MEdBqjImC8KpTch5WjMUHraHpyAZFlZ90uwoerSxXULQuHWh99aevtprQ/JJoE9e6PW5bJpOznTt7xp5IJM7zPL/XX+o/yrJs7OGHH1aud7JCBv3H7n9Mknk5GApFutLJ1GfSmVRPIpao1g3dybIscLqcyeqq6jF/wPeOZJP2tne1n3S5XPnb8YB6vcd5q9uR83zhhV/YTSVZemn04sZYPPLIzNR0z/DpIWl+fp5BCBmSaD/d1Nz0s3U9697GFD7jdruj5HvJoMhxHBebiW0wLO0pyeHoqayqhKSwyaVLF/IEtEJEv+ANeI8thqK1ODEbGxvrA6b116IkNVZXVU9b2AJjo6MVmUx6HAGwW18FrbfaTFY/vwIicCVoNXTjbzPp9NZwOOTKyQugVVgArT/8/BcefAty3NTf//3fp2714WcFnPYfHcI3v/lNB9C0iuODg1umZ2afyGVz3Vk5yzgcjnx7a1s4WFbaDwH93EN/8dDRxVrgW4lx+bBjKgKmZDJJFNCSnefXAkh9nkKwhWVZjCjqHEWhX3A22wlBEBIPPvigcpPtZ6GULX4fjboGbF0FrR921e6o969qAX/UPm7TqV6upFxogtfaZbH459SFsT5LNQugdfjMsK9gHQBp4PWUzPb2dB9rbGo6yNDsW4KDGVdyOUtLaJilmYV9kpxqAICm63/UqjV1YRtGVS9//0LGvcZc/uzlgypSS0mSAMuyhcrnjKZBjvWYlJMyvF6vzvM8UfuQwj/4mWeeuep8iEfelef3/vc/IJzwueeeoxiGCTKQaTt04NDWgYGBL8xFws1E0crxnN7U0JQrKys9Xlpa+kprS+sBKMOZnf+8k1jRXCumf0q3/mE4+jZd8ZW9m127dvEMw7iVhNKSN/KfDM2Eei5evFiHIOLq6+oj/oD/IMVQL/Vu6j1xm7xBPywgBQBICkKRDYnCVTovQSJsfb9iFQwAMAAGAPFwLO70WkV0bnKcuOo4i5kW//nyfzbljfwD6UxmcywWb7cJQqC6upqy2WxULpejDMMgdgXpkhLfXNfataPkc6dOnqqNRsMuVdVMgLFB0ZRh6CYi/uECx880NTW93djYfIoTqKnx0dGS2XD4U9NT0z0XL1ysARDwtbV16WAweLy8ovI/O9s7jwAWzEWj0cwtzh8KcTZNsw9iuBNga93KUrSGWgG0Pi/LuR5iHaDr6llqhYFWJZ93Y8sqgFbJ5TqMEJp59NFHM7ejvX3YTfL+94nF3rVA6yfu3jSQn5/P8EeO5Lfv22f9qcW0G/2+692eeLQWQauqaY973Z6ehsZGQdd1/syZM2w0EkW6oZPaKRaxXc7mZDgXiZL7Kbp1y9ahqqqq7OxsyD86Nho4f/5c0LIse1VlFWYYhorH4xzxZrXb7WG7KA2WV5W/VlLiSyRjsZapqam28YnJtlQqGdA1HdA0c6qubs1Ln3/w84fzOJ/keR5RFOW9eO7i+lgi9mWGZgugVRRtAwjAH8vaCgGtAKzFGNAIgmEArT0ePx6cngZLXnOn2P/JcbkcQaOHFMMqWAdoelKUHMtuHcBxXD2yrE8l4rHNofASg1aKonpZmu8SbUJrNputmZub8yqqOi/ZxXcWvRjWj34kMibjQxzqAgg9oOXV9nQmLRm6Psbz/Ku2JbAOAAC4EvOJDYqqPulxu7rrGxoYQRDy89H5SC6bPUhB6iXEoUVTtJLO6L/3/ncrhvgvbKKtw+32cNlsxnb27FlHIpG4KAjCXq/fe0wQhPiNgFay3x07djC5qZwwm59do2nGpmg4sjkcDm/J5/PV5CGBYRnFKTkTDod0uKqq6uVPfuqTRyRJivt8PuUWB+jr7WNveTtyc//gBz9wGgqqOn1mePPczMxfzoZmu85fuGBLp5KIYVhdkuzDDY31/9W9rvttFrPnOC9XMN0rgtbwTHjDH6pBPuVyOnurq6tIxU/z4qUL+Xg8foSmqRec3sUDrc8++yzFsiyZyPy1w+loqq+rnyWg9cKF8+WpVGoUQLhbluWj2Ww2vWodcMvNZXUHyxiBImg9cezERi2v/l06ndoyNxdyZXM5jhR2LyhaOzt/8PmHvvgW5OAdDVppy6ocPHFiy8TU9BO5TLY7k8swkiQpra2tEeLRCln6/zU0NBz7qGUYLGbzIg8KoVBI/P/Ze9PguI7z3ruXs8+GGQz2fSUWgiQI7ia1WbItybItx1SiJLbj8lvyvbnXrtxUbtmVL6K+Je9blVRclcq1EyeK7NiyKLneRI6tOLEkSiLBDQTABQRB7OsAA8w+c+Zs3TfPAQYCIVEiJZJiEo0EzsyZ03369Omz9K///X9khMJEFGtqynJEAAAgAElEQVQoEXdwxB5CGDcShLAgiVc1j+eXoUDgNJak8fPnz9+0Fc6GyNro6aefvnZ3nkHoGfTM+jIXDOF1C4GPocztPPgfMO/rWkJ8gPzeBQyio0ePXgPpQGG3Mev3U9uhVbGd+9bRcR9H6Cio9Ny2dD3wCNOnI5GIcLF3YHc+r39jYXHh0NDwpZJEPKGJVETh4uKVrq5tI42NDRc0n/eMJCqzlpmz8nmbEQi+LmJOKXfLyRj0qxFCa+E/GGHctmEKtQPdWk4cxm1kI8JWbQccTFbbOQQbWksvUxlDp1QUMcxGxYKsmGXBUMobCKaYxJKmaeqFSNH3rVfOfahvpM+FY4VXT08PR6+vfnt97UNBebixTuPxOGltbaXRaLSCOrTr+PHjh06fPv3YfGQBAqCC/6bV2tqqV1VVDdTX1P10e+f2EzrRp2dnZxPvVqebj2thWzcBfteLd7sByp1UDhd26k//9E8hsEzFwtTCtpWV6CcXl6I752bn6kVRFFpbWmEq7luSIv1d45bGc+8VhPADnHLXS7IOWqEtBINB7PV6saqqWI7KGFWvJZtFqKKkgk+iSaTrOq+rq+PwDnYB9913H1gFfBi15zvKVhgAOXbsWHcul/+yJMkHPR6tpqG+wXtg/36rqKgIz83NydPT0/jq1aswCJE7sH9/SpZldOH8hUBe1/X6urrxkrLSJYHS3PxCxD8yfKUV4ky0t7VfrqurHaKSOHT1yhXf2MToQ7MzM9vGxyfKqSCIbVu2ZGpqavrrG5pe7NnRc9JE5hylNPkhfWdda7O2trZddxtohb6bRxQ7GENfyEEwrI9B6/ueXteC1lXrgPKyip88cM+Bsx81aNWXlnzTy8u7jXz+K35/YG9NTY0/lUyqp8+cEUzTzO/YsT1aV1eXFQSJz8zNes6e7SshhKL9Bw5EVUWxBwcH/fBsqOd0JVwaZvv27MuIkoQvXbron52dpclkMi+IwuUd27r/ub6hPjE7N7t1bnZuy/TUVFM8ES/KZrNMFMT+rq6tf//k4SdPMJOtZFEWBhCLp6amdidjyd8URakZgnBpHk8fpvR5Snl/PB7PfZTWAYjbT7qKVkwEhPhFjNmP7hbQurwc3bO4GNl7N4DW119/neZTqSb7owKtCNFdqqxsVzW1I5fN1C3MR0pME0Cr7y2f39crcvFM70Dv3O3w7nxuA2glVHjUyOe3QjCsVdAqvqz5fLfdo7UAWg3D+GpRKLSzpblZVBQlvxyNLqXT6dtuHQBXx589/7N2RNAXVY/WGQoGxWTa9WgtSiTiY5qsHQ37w32qrsae+MMbV7SuXXXdB5Jz586VMEbaJybGDs7NzHxB1/OdjuOI8FAoiqLh9/sutbW1/dPOHTtPCIpwtbq6OvrNb37TwvjOety8753iXVaAB8/n/vK5kIFZ46XLFw9OT00djkQi28bHx+RMOg0dAMPn811obm55acfubW9xzq8CTIasNoNWv9+/u662BnoSzsTkeD4Rj58mBP9tOao+i6pv/QhRYQqcR/LsthH7736/v725uTHCGUdXR6+WJ5PJMczwD7GIT3u93tS3vvWtjz1aP0gj+TjNXVEDG0GrbRr/M5lMHZpbmAvkcjkZrjWa5hno6tr27OOff/zYf2bQ+tRTTwUURakZPHvunpm52a9kUunudDYjeL1evaO9I1pRUXZMEsXvNW7ZcuZj0Pp20/2jP/ojj1fwlkSWI43pdHIbJmiHJMk7CcIVQH8kWZwqKy9/oyQcPgHe8qWlpbM3OGDo3if9fr8s5SWNUaZigiG6CKU2xUhG8D+CaZ852+GGYTCY9eBYKYswljdiioEqEUTcLkSrvVPnm1tuCLyysLAARYQZGhiCx/j9fpTP56+BfqZpApC46bIZhnFNPh8kD9jo5nw2F8Tj8VyzCMq7cYGmae9Z9sL6G9eDZYXvG/NTVTfIsPsqLC8sg++UrgbNsSwLniHcdeAdlgNM3PwH68IyWB/e4TtEOy8sf3tjCDGBcdM0kchETillzNXqMK4zxikVGGM5blmUUdNiWHMD9rB8Ps8EQWBWzOKO5hDOuThwoq8nFlv+ysJCZP+VkeFQIpFQKaHI7/dnamtrF0Oh0DQRhFHGnWUrb9mWZTmcc84Qg7K6RYJnEPcTg/8Z4hyAKnxCHDMOjyKcI8bJqoMlZxhxtJrUXQAJMBEwFSmBgDySIKBgUZFe11AXq62qjobDpZGSinBKFDyWKDgM6hFbBFNBgGrCFiYY26uqWg5qW9NAjImci5wzpnPbpgwCzNnUZoJlMdOk4NFHOOaSze0ygkj7qdOn9h5/68QnZ+dnG2OxGFJUxd7SssWoqam51NjQ8HJ7Z/tpwsm0gISEEBAYzVMMUeu5uhp7XmQiISocO4hWv3osWI5xON/zKI8kJnFHdN4xkAIqel1fnWRW+Lx52Y2cbNA+czmY5Y3W3wttFpZDnoXf3225ZElu2WzZ5iRLmCEZZiwWyz/99NPwDP+hB4COHDni1ahWNjEz0RaNLO5bWV7ZGY2ubJMkyVtfX78cLg6/KYnSD1q3t569E6C1EHU7Ph33cIEHMMWawqmIsSQQBfARgVOvMCvBPZ5YxI5jE1PyqlkPpxmmsdT+/fvzt6J+Cse44NH57LPP7kmnc/+tqChwqLa2Nrita5v00IMPGsFQCI2NjckXL14QTp08haFcu3btsuG6Mz46ChecuV27d5/q7Nw6KlAheX7wfNmpM6fu4YwVNzU1LZSVlQ9JqnR8anycXbl6Zd/01NT2qanpFlEU/S2trbnqqqqBppbmo/t27+41GJtBCCX+c4NWT4fDrcfzenZnMpWCmbhXMBZ/0EAaznxUHq2brQPuXkXr3Qda55eXd2cN4/c0TdsXLg6HotGo9uabb4KqNPEbX/zi+N69+2KyorDh4SvBf3v11WbLsvxdW7sMhzmov79fXl5eFuAZoqmpKf/AJx9IgtvJmTNn/BcvXlSuDF/Btu2MHNh/4OWOzo6F+dnZ6rn5+YbIYqQtFouXxeMxmWByobt7x9//1hO/dZwyupSyU3B/Ds3MzOxKrCR+k1ChJRQKJTVQtFL003A43B8MBnO7du36yDxaXdCK8TaEiIBA0Urxj0Ih86NVtOZyVcS2e5YX10ArBMP6iD1arwWtsTVFK7tz1gGckx4ArZpH69Bz2brFyGKJYZjLPq/3uMfrub2g9f97zuN4nRIt4NshK9Kjup7buhJb8ZmmtWYdoJ3Sbfu2erTKthyIpqP7DNP4alEwuLOxoRF8OfKLkcVoKp3uxVT4odd7+zxa4Sb94osvtnEHP66pSkdxOEwTySSA1lAikZzQPMrR6lB1H03S+AcAre7D8Oc+9zkvQnLl8PDg3oW5yBOmYfYwzooQRjIl1CkKFi20tbUP1DfUn/D7vf+6ffv2EZDb/wewEHA7mrW1tcXIFlsuDV08ODE+/qVIZKFrYnxchAidoE72+XznW1paX+rp6X6LUTYmy3Ic1EpHjx4FuKFEZiN7LMt6yuv17Koor4SRIWc+MqenkskzhIg/CJWGzkB/7GaCq9zIA3YBtPoU3x5G0H/3ej2ddbV1S4w7aHJioiSVTI0SQp+jEj0jy3LyY9B6I7X68Tp3aw1cq2jNfzOZSh5aiCwEdF2XBCpwj8fb39m59dnPPPaZY/J/YusAAK2U0bqLl87fMzsz8+V0JtudzWao1+fLt7W1RSvLy4+JkvC9r3/jG6c/ZEfpbm0KN10uuFb+8R//cUjgQuOlS+d3jo6O3q8b+laCSTnn3Os4DvIH/EtdnZ3n6xsa3hQo/fmhBx64ciP1V+ggy2knZEm4ljNUxjkqooioVBAAnCFKCeK2w/Nm3rEty9QN07BNO8mps8gYjSINxZ5++ukPalVw0/UBCQpWCqDkgCluUA+yLIsChJ53uR/BBbhZAIOrP61CwY0bdRzH/V74feNv66rHtYWwzuZlBbCxeUc25rc5Day7cRmsC+UopNmc58bt3shvkDel1N3GxvfC/heWQV6FdVxCs/YCYA0f18nN6scCySGCCwtdquP+ra3vLlvjrFCnGCGCMF9VkALIdDjj3LEhOJUDXxhiDmPIAZbPMHMgGq7jODZykOk4pgn/MGYZloVMZhg2bEcQBeXSxQtbpyYmPz83N7d9bGwsEI/HAbYjmHYMzz2CKOYIxhnEsQGzdBzmALQEuApKvsKhWgWtLo7jAFjhI8dr0HWN0kHh4aP7lbhKQDeVC/U57CNGRBAoqElZRXlZtmvb9lhb65aFhvrGycqqimUiCAbsL9QzZw40Qoj2LKx6y0EdUQRVwGH3GSDe1XpxHGY7tm1ZjJnMgapwTMY5IZwoNuJh0zQbz50b6Dh27LWdMzOzFel0Gnm9XtbS2mLX1dWPtzS3vNHU1HBBoMIcFWnScTATBEQJlRRArZJAZUKIBGMqbrQwe5VFO3AAbGDgNsRmgPKs1tDau4McOIfg6ztesByuR/AO9X29F7RnaIPwB+sbhuG+w0tcs2mAzG3b5vl8nkN+AA/gd8uyuG3YUPHrZcMYQ4lNBzsJQsh8OBxO3eBA03tef0AJF4/HtZWVlVIzZ9YvzC3sXVleeYxSWhcOhROqV+2VFfmv73vovrN3wjrgF7/4BXid+liG1ViO1SlgUoUwAV9TRRBFAQbICBEwxwzDUAHnyHE4sxCmcUkUZkVCJmQqX5mOTS/fivopVN7hw4dpZ2en+NJL/7g3k0n/fmlpySc6Otp9PTt7hHvvvdf2+wNgbSBeuHBeONl7kqbTaQwqW0VReCqVYrIkje3c2f0v27fvuOA4zvKZM321IyNXvoAJaiwrKUsXBfyDkqL8o5HPLixEIrWXh4Z3TU5OPCIIQn1lZWW+tLR0sLmp8eiunv0nmPBfA7Rybj2e0/WdiWQ8bBrm8N0CWi3OnzRNc08+nw8ixsclSXypyOs9RVT1LrEOuLtAayqV8kYXICi19XuUCvsVVS2em5sD0IolSYp++cu/e/nBTz60KMqSfeXKlZI33+rtyuWypeXl5Q4Mdl26dInCwHJlZSVvb2+3Dh06lNU8GhsaGpL7zvZJx44dExKJ5JUD+/b97OChgxcSiUR+eTlWkc2mDy4uLXVOTk5WModNdHfv+NEXPveFEw5xIoQQh+d5aHRydFd0ZeU3RUFoDgVDKY9X66Mi/amiKAM1NTXZjwa0ZsVc0rcdcfIkwqBoxSJG+KJA0Q99odL+2dnZW84r3u8hdd06oABao9E9SwuL+yzHSvh8vp+UfITBsDaC1tjKysHI0lI3QncItL7yyisVpmn2KJK2TdPUjmw2W7+4uFhiGsaKz+87rnrUkwihM4899tjsrZ5mAQftuXXQqu2QFfXRvK5vXYkt+4wCaL0DwbAAtC5lV/ZahvHVgOvRWi/JkpyPRBaX0snkSSziH3q93ttqHfDjH7/Y9u8y9M9ritoeCoVIKpXyDA8Ph1Pp5ISqqS9CJLxkMhn/wz/8wxv2aN14Ujz88MOy1+v1nz9/viu6uPJZ0zBgqnwj46wYY0wDgUCuob5hoayi/Fw4FPpldV31OVVV54uLi1O329z+/U7e9/q94HFqxI1SLtL2gYGBQyMjw48vLCx0zMzM0Hxed/w+vx4IFA02NjUd7enefRxJ1iSM9IK/k9frFURRVGYnZ/cYhvGUz+vbVVlZQTnibH5uLp9KJc+IRPhBbaDxjFQjGTfSab+Z/SmA1kAgsBcz8vsen3drdXVVjDHOp8bHQulUagQT4TmfiE9bH4PWm6naj9e9C2ugAFr7z/Tvt03zWwBa5xfmfbquywBavR5v/9aubc9+6tFPvcE5nzYMIwnTN2+l6uRuqJY/+L0/KCKyU9c3OHDP9Oz0V9KZzA7wbgPrgPb29uWK8so3BFH4q0P3HzpzN19/b0NdXs8rEaAilgwpqAt642B//4Gx0bEvJJPJbel02mtZpgTgqCQcXtqzZ8+l1tbWNwRCfnbvQw8N3cg1G4K9NHoa5Xg+Xmkhqwsxp4FzVoYQ9lKXo1FMCQLswy3HsS3TAPqVY46zREQyRgieYgadQ0UodTtm/lyvnkHZlc1mxdHR0WJCSC3GOCxJkkIplSjQG4SABG1kh9dXWq5Bz9Vkb6sxC9veDEkLkLLw++bvm5cX8oXlG/PaOBUa+KSrsCTEVYMW8iyoLwvlKqxTSLsxXeE32EbhtXF/NgDad/v9GsgK6lUAifBeAKkFsEopdeEqcM2NsHVtmQta4W+1bGAwQRCgQxdiuuDOYRwieHME3NXhiNvwDrCMc24BMGOMGTaz85Zl6Y7DsrZt645pGqApZZx5JicmW8bHx++fnZ1pmxgfD4B3MdgOuTgUtkgwEEUEDHiVEa6qNDd7y64S4LdbmZvc/bq+pvvr27AVI7IKat36cX/CCI4Xl0SJVZZX5HZ0dyfa2toXmpoax8vLK5YwRTnEiQVqWVCRIs5khLBICKauqBZj8IIEhawLOl3QCvXDXNBqOtzJO4znLcc0AMpijjWHOcWWZdVcvHix4dXXXmuZmp4qzmVzAFp5c3Mzq62vnW9t2XKuprZmRBKkOVGgKVc+TIlIKfFSSr2EEE0QiYwxFRHsC+aMAfx2q8pxjxNUGQZkx1xZrwtQ3dqBvV+tIvgrAM/VHWDMjWBfeN9wHq238bW8XHUxrFf4g3SwbA3Yusds7bhxQRCgia9uw2IIYXhahO3B7DMHFKxZgsi8yczLsiwv3or7R+E5tS5Q53V8Tri/t3//3PzclxFC7T6vLyNJ0klZkv/6vofvDGh9+eWXNa7zsJEz2izT+ISDeAvi3I8x0QSBCu4JS+GIcQxHEGEMtNsSBLKsyOqYoIgXHE5OeTx0+kbuDzd6n4Pr8ezsrPSDH/xgXzqd+R9lZeUHurt3qrt39wj33HOv4/P58Pj4BB0cHBCOv3VcjMdipLS0FKmqyizLsj2aNrS1a9s/7eze0W86bOn06VONkbm5JzHGUM+Gqsj9sqL+Q6g0dNXM5YJvHDu2d+Tq1d/FmHSWlJSY4XDx+aaWlqM9O3b0Co4zfXlmJvEhj/+11gGIda9euPhZ8EKllPbdyftd4TjAc+TabMROwtjjq8GwksWmYdwVoDURjW7nhDxpW85uAK0OdyYUSfoYtF7nRDpy5Ijk9/u9Rja7hzn8qwijA4SQ8MzMjHb8+HEkSlLk97761YFHHn5kRpal/OUrV8tPnT61L5PJVhcVFaFUKoWGh4fh/gHXfd7V1WXv27cvr2kaGx0bpb29veIvf/lLMbq4NLxn756jn/7Up09Sic6l4+nSdDb7mZnZmd2Xh4aaTdOY275t+08effjRE5TTBaQi29Gd0JXRK7uiy8tPCKLQXBIuSXm83nMioT+VNKn/owCtcM8dHf2lODKS24FsAtYB2zFGIuLkIsb4h0UlJefuGtC6uLjPsuyEz+f9SUlNzWlZlpf7+/uzd/K6UQDABeuAjwS0IhvtFERpm6rK7el0pn5hYb7MMI2Y3+8/7vP6TnLCT+fz+blbOfJXON82glZBFB7Ng3VAIgUdp8k75dFq23YglcrutSzjq8Gi4M6mxiYRQOvi4mI0k073UkJ/JN9mResLL7ywhdv485pH3VIUDGIArVeGh0tTyeSk4lFeDAaD5yRJin/ta1/L3+hNf+N6MNIaDAblCxcu1KbTuV2JWHxPLL5ywDTNJsSRR9M0DL6spSWlU/UN9WeqqipPeRVvb01TzcTdrGwtnEDTI9OViKDucwMDhwb6Bx5diCy0Li0tYsaZVRouyxYXB/vr6+tf6N7RfUJm8kwSJSEoArn33ntBWaFMXJ3Ya+T1/8fvD+yqqa0ROONsfHLMSMYTZwRJ/tvGlkZQtBoPP/wwTBG4ZeCnoEiydXsvx/h/eH2+bdU11SnHtvn46KgvmYgPi5T+0K/Jp2A47mtHjnyg4/9B2szHaT6ugZupgQL0eC8oWlB8vPqrVw/Yhv2tZCpxaG5+1pvNZV1Q5vF6B3bu6Hn285///BtEJtPLy8tJ6MC+l1fef0QIe+QPjhSZoll/6tSpe8fGxr6cyaR3ZHNZEggE9K7OrpXKyoo3BEn6qz0H9pz+kB2lmzmEH+m6G71R360gly5dwrt27dIYY8UXBi7sW4pEvrwSW9k9OzPrzxu6rHk0VFZSOrdz165T7VvajlGCfpUxzdEbsV4AxZZhGGo6lq5nhr3bsVmb41iViCMfEB343xUtAgFzbJhbbMLkYoTwPBHoEKZ8hFl0bDQyGjt69OiaKPD2VycA4pKSEiUajZZnMpl2QRCqRFH0wuAhxlgAVgmqyzVVpgt41vDZNcB1I4hcZ2xrxd8w/f2aHXo379MC5Ny44hq5XF+0YUrv5sBS64AVrgUbYWoBvK6V0/1tI0RdA35rUHMV1BYUpbDe2vrr+18oUyGfQp0Ulq+VceM23M+FPAtK1zWQCstd1rqxHNfU47oO1KVyHMN/xBWPAvV034EoIr4GWsH+FJSJnBvMsnWb2VnDstKOxTLMsXTTcQhijmd+fr5+cnJq1+zMdPPExERxMpnU3Kn8mLiA1SWjHLJFiBS8Vd1l3IV68L4quV33GXYB7duvNRWnW0HuUij+NYcXUq9Jel1gSCjlZaVl5vbt27KtrVui9Q31M+Hi8BJGKIkI0V0FJgLrAyRijgSEMTyDAcl2BwXWmCZsB3ArSH3hfAPPA8NxmMERy9s2GMZi8H4IIcSrhoeHa469caxmcnIykMlmkKZqrh9nXV3dcktL65Wa6upxSZZnKcEpgKaIIhiI8ANoFQTqoYTIhFJQ2NJVowSQtK7xSyjEWlC8dbAPElw43Os0eh3CroPXNdXwOmjdCLc3tEf3OKy1b7deC9C1UOPQfNeArZs3qFsBtLoq+9Wm7WJWgMKOw2AqfBojPiapUq8oitO3KIirO3OspKREk7lc3Huqd39kIQIejx1+vz+nyModBa2vvfCaN0MyFfHleFc2m77fMqwWwzI8nHE4jgDtwVoCKgbB5RoRwkRJsBRZSfgD/hlZVgapIv+6vr5i7Oc//7lz5MiRVYL+IV8AWkFV/hd/8Rf7k8nU7wNo3bFjh7pnzx56//33OX5/AI+NjdP+/nPCsddeF2OxGKmsrEQej8exLNtUFHmoo6Pz/+/u6ennnK9cONffFFmc/23GeLssSYYgSOcUVXmurKrsCsvni/7ttdf2Xh0Z+QohdGtpSYkTLim52LKl9UWwDtBtezoWi8U/pML4XUEr4vwsvmtAK3pc13M7E4nEXQdaLctyQeu/w8MJRfkYtF7v9CqAVlPXd9uW/VWEVkHr7OysdurUKRjAm/utJ5889fCnPj0uKUr68uUrlf2D/Q8YhtkQCASAl2DwRodraWtrK9u+bbu9Z+8eAwYwRkZGaO/JXuGVX74iLS0uXt69a/fzn/nMZ04gAc3mM/myvGk+Oj01te/CxQvNRt5Y2NG9/SefeegzvUhE83C5ZYwFx0bGehaj0SckSWyuKK9I+X2+cwSTnxKJfISgdVQcH7m0w7HZkwjj7Zwj8I+5SBB57m4ErV6/7/mKsrLTgtcb/a8HWl96pcIW7J2yIncpitqehmBYAFoNIx4MBI/7A34ArWey2eyNep3d1K2qAFrlgLZDBI9WM781nUp5LduaUCTlZdWrnrZvo3XAd7/7C1kUlwOZzPJe2zS/GgwGdzY1NUmKrOSjy8vRTAasA9CPZPn2Wge88MMXtnCBP6aq6paiohBKpRKekSsjZalkakrSpBcrKirOgQrzg4LWwoh0X19fkWGwuvnZqe2RxaX7dD233TTNGoGKATCTDxYFExWVFRPhknB/OFTy66qK2vNhzT/fvq89XYjU+X4jERs7zGtqtLcf02+qdbz7yoX8QZG6ZoQvGGmjFmO678zZs4dOnDj+wPzCfEMimUCSKBm1NTXp0pLSc1XVlT/d2b3zpEOd+R3JHZloRxR6Y1J5ebk6MTqxV89mv+73B3rq6usoPNmPjV614ol4n8/ne7Z969YznHPdsizL5/M54+PjMCXBjaJ7HdDjPuQVXoVgC5vXL4zMLs0v7eOI/E9/wL+jtrY6B2PGY6NX1UQ8OSQI5DlNoqeynCc2K5qvByduoN7d8r1b1N/3Alfvtr0CBLteupstY6Ez824BKt5L3VjYztNoNYANBK3ZULbrtsHr7dP7ALxrju8msPAOTzTYxhNPPEE6OzvBT/EawBAMBt22tPm8gjQQ9ATa+MLCwnqaiooKvrCw4CpoNtfHxjRugIiI102XKc/wxsZG/vOf/xzaLKim1svo1vczCH+/4vu0xqghatdqQIkVdQUU3ywajbKSkhJ27NixwvZWdU7PIPz6va8TXddpqVNK8yxPUTFCQSvI9YzOxvVxUJE4GwfoAAxlMhn5/JnzB/Sc/q1kMnFwdmHWk86kRcjT6/We37dv74++8IUvvkUZnSF6LBkjhPn9fphah8vKyhBMt4N98vl8fHFxEfwIeTab5cFUkE+hqXdcNPzJ5HrdgWlZ4RUIBNw6qHP/qUPxeBwHg0E3UEZ5eTmPRCLr6eB7PB7ncKzebcBxY70bhkGam5vR6OgognRDQ0PQiWMbj+93vvOdoEKUhhO9J+4du3r1y6lMensulwOP0PzWzq6VioqKNyRB+j+f+tynTm3sKBUGZmpqagjU+bg+DnCWJ5NJF9Zsru+1fV338YR0i4uL7n6VlZXxmZkZdp192hjVGVSTpB7VIwgqUghqs6E9XNOWCm0WtgXBSWBbk5PXTeeeRzCtJxqNiiUlJRCRmQoZAdteG3wJmWEYbjuC+s9ms4KiKMrgucFdmVTmK/PzsweGhi+XWaapQV1XVlaMd3Zu/dfWLW1vSpidnFtZmbkR0FoAlsnZaKVlsU7Ttho4c8LMYR6+Oq62qkhcJWIwEdXmGAPUiAqCOIYVYRKmaiqKkny/++MtuAWuZ1Ho2E9PT5fADA3VBv4AACAASURBVBWMcZkoih5BEFy/VoCsIO4SBME9Du+mJN0IRzdPx9/420ZVqXsxXYO2m/dn4/I1Vd76Khvz25y+8NtGdWphOxtBawFgbobHBaC6BqrWoe1GmFrID5jpxn3dXK6NILZQnustK5xjG/MrpIHfViEZSD8xX5WzrqIxKlD3urAqcgVVImagTsQMw+pwLluM2ZZjc8N2TN0yWcZ0TLBxzXPLwg5z1IXIQuXszOzWhYWFxtmZmbJMNuMrwF8XtHKEbGYjMFolYF9A8CogBB0k8F0QXW4Erat8unC8roGGq1/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+/e//33VMIzQuZPn9i9GFn+PUtoJg4Oaqp0UFfGOWQeAopWYpCS6sNCcTKV7DNOozuXyYCcgALFfvWI7oGZFwMvhqyzLjubRsqFgaFlVtVEkiae3bKmbuR2g9S//8nv70unE7xcXhw+0t7d7dvX00AceeMDxB4rw1OQkgFb62quviclEEjc2NjCv1+tkM1lHlOWRzq2dv9i5Y8cFURATFwcHG8YnJr7oOKxR82opWZLOSrLwD8V+/1WGcdGvX31178jV0a8IgrCtrKwMntOGOtrbfrZ7z4FeIpFJj8cT6+josD/E8XdBa1db2y7G8Tc4Qt0w9sE5uytAq1eWOxlDj2dz2R4ArZZlXsboo/doLSha10ErY+Oaqr7k17TTH1sHvPMJqABa9XR6t2Wzr4iU7JNkuXh+ft5z4sQJmGIz+6Xf+FLvg5/61JgsScmhoaHq/oHBh2zHaSwtLXWy2Sy+cOECDJbjhoYG1tXVZR048Im8qir80qUh8cyZ08Jrr70mLEeXL+7c2f3jTz/y6HFNk+ZSsVRF3so/NjUxtW9gcLDVNM2FXd09P33woQdPOtiZkyTJsm07ePXqWM/S4tJhWZKbyyvK0kW+QB8ShJ8Swj5y0Moc9tsI4e0cYYlxdJGI+O+Liu4+RevdAFozmZVmbuOH4vH4JyKLS92I3yHrgJdeeqmCctqtaEqX1+ttS6fTDZFIpMw0zXjAH+j1BrwnMcan7wRolUXx0bxhbE2lkl7LskFqf+dAa3J5r2HoXw2GgjtbWlpFVVGMldhKNJvN9VKEf0RkclutA55//vlWzPBjiqq2hkJBnkgkvFeujJSnUslpTdWOFpcWnxMEIflBQWvhIfH++++XfT6fNxaL1Zt5c/fyyvLe6OLyAdOy6gRBFCRJtjRNTRcXF0+0t7efaWpsPK35/Cd37OiYWV5ehkAGznsprOBhDDrNMEWmr68PXQ8IfdDO5lrnDB74QKErpNNp6HgLxJGbCOb3nT575hP/+qtf7Z6dna3S9RzAGKO1tTVZUVnZV1Fe9tPOjs5TXupdDNrBnCM7VKwTFY/H441Mz+1NZ7Nf8/l83TU1NeAhxscnxu1kMjkYKg79qKWh4Ww2lcpi287joiKbEGJLkmT39PRAh+ga2LoB3IFi1t3VkZERt/MA9VHo+Bfgd11dnZBJZPY5Dv9moCjQ01BfZ0J/ZnJiQkwmkxcEgT4nUXSSyXLsqaeeWvcALNQF+MwCFALQANsAIPFe9b6xfO8G/a6nXC9sr6+vj544ccLtkMA2AcIBhL8egHr9mdepr8LnRhceHx/fCBmdzYCxsI3XX3+dQJ0BLCy0FQCFa9FirwGFhba9BmvIOlyMZXjJvatlezeQuZ7umWeor6IC921olNcDaoU0axB4/fjC8mPHjkFwtXfUQwHCDQ0NuZ50ELhGkiSMEgilaZrJsmwvLCwATLILygr3PHrmddrv7we/Rfhbnc+7GlCGQ9uDUDzl5eX2xnoH8AKDB16vVwRwpToqURWVW4oFbdRJp9NWTU3NugVGoWzeiFdAISQ7xJFEWRQZYjDzGKuKamMPzudyOTOZTIKa2z1mMMjRiTrpUsmSZMZNjQhE8UgeiQqUCFRgDnGM2GIsm0IpsDpxvYLW2h0EGlR7f937iWQm+c1EIvGJ+YV5NZVOCQ6zkS/gu3TPwUNHP/foZ08y5Mw5hpGCQDBu51eWiSxzYtur0EgQbO44ohuYCDoSWMfMEi2oG/c8SCQSWDRNLEBdr72gMBCsBvzvRFN019M8CEGAEUHwY1uyITigDQFqRFHE4PkE/mngh6eqqq3GVUsP6sZmr2aod1VVwYxfgiA1ALYgcA3n3EkkEhYcq0KQkLV6CDp5p+nMqTP3jY2O/U4qk9oGoBWsA7a0tsZKy8re1BTt/3Tt7jpdXV29Xn99fX3C0vCSSjWqCLKgGtgAOOBQSk3wnAJfRl2/pnwuMA2FQmJ5ebnixouSZffchXrLZrNwTPOgetoExAm008rKSnFxcVHRuCbKikwEv8ASiYRt27YJ19bDhw9Du3Wvf4W2BFPZRVGUNE1T3CnCq8SPJRIOMFTT5zPW08F5dO+99xLTNGXbtn0APiAtdSgBIZuJTCObzWZzuRxMnzYB8saHhoSJdL7TsswvjY5dPXTqzJlWhFBwa+dWp7a29mJdXd1LbZ1tb5qmeTWXyy3fiCK4cC1Wc6qqIz1gI9tj6ZaCsb1qaOoaSorIckMeWK5M0MYgK0SGyL0ZURGzqAjljhw54s54+KD3t5tNt+HaImcyGZgKraiqKriwWhDcgE6SJK1nW/Bh3bwdWAd+27gurHO99W+0nJvzs237mkGmdyvHu20X8oG0m/dFFOGS+vZrY3nht8L3zftxI+k2rgPpN+ZX+G2jr+3mbW8sl2VZq8DMBqkqwDPOKaOcUcahOW18F5jAsYyZYTAOlptwDTEMw+E6t3Is59i25Jp4cp4VovPzJSsriS3JVLohEY/XWJYZcNWhBf9dhrjDgRYW7ASAs1JwwiDUtZV1ZbqAnVeL64o014DwmtPAqn/s6h+0e6CehBAqiqKMMA5btt2QSiRL5ufnZRgIIZSimurqzL333Btpb2877/F7/7U4EBwybZbGGOcJXg2rRaiNbZuACslVAxNiY9shWBIRGNRiZELQMICMFoBFbluYEWwxyyIM0joMYq0LZRjR9v6+c7vePPHWvQvz8/XJVBKmYtvNzc16dVX1labGxleamprOYYKnTW4mHUeAACcYpphT6ggylikExiIQCqVQb3BMGIPrPhye1XP+mpeINjU9uK+4axTAKKS/kfOkkM69xmzOdFMGhTK9fUVa/QTtBwAs56IDz6aEiFlF4eCLl7uVMxH/7M/+TFVVNdT7Vu/+5ciyC1qLiop0TdNOyaL81wcfOnj2OoN9N1IVN7wOQJNoNKrE5+I+QzeCuqlrhmFQ5jBM6LXe0wYzMCEyl2XCNVWzg0WlBlWlDCHmiiRJ2VtZPwXrgJ/97Gd7s+ncf/N5fQcrqyoDXV1d4gP3P2AHQ0E0PT1Nz58/T996802az+kcgvmoHg0GjaE9z+zs3vlmV1fXVUWW0oODg9UDA4MPWLYVLi8rnw8GAycFgbwoqOokN3jo16/+at/o1atfFiRxGzyLl5eWDXds3fpP+/bt6cWWOBZJRVY+JGh/G7Ri/A3O7j7Q6jD0RR08WtcUrSIW/qbmIw6G5YJWRJ607DVFK797QWtFRdmP7z94sC+/vJxWTp/OHz56lK1ZxNzw+fhhVyyA1mwyucsy7d9VVHVvsKgoNL8w73nttdck27YXvvD4F049+MlPTqiKlh44f6Hq5KnTDyDEa5qamvPwnD4w0K8mk0kRxBLt7e3mQw8+lFY1DQ0ODngGBgaEs2fP8ngiMbi1a+sPP/3pR04IgrKYz8crDd347Pj4xP6BgYFWy7QW9+3fe/SxRx/rZYTNMcZc0Do6MtqzFI1+SRKk5pKykrTX6zsnSvT5UCjU7/P57rhH66p1AChaR3YgZv0253gHgFaE0EWE0N8HwuG+u8E6YGV5efdiJLIfrAPuFtCKbfzQyp0Grf/8wj+Xm9jsVhW1yxfwtWWyufr5hbkK07TiAb+vN+APnGSY3T7Q+txzHsdxSkRR6VYk8VHDtDrXQasqvayqd0bRmktH9+TzhgtaQdGqqlo+FotFs9nsSYbwj+Q7BFplRYaodiyRSHqvjFypSCXT04qmvlh6C0Dr2sXQvXEKghBGNmoZHR/dNzM9+2g2l9tqmqYP5OeUUicYDK5sad0yWldfe66qpvq19vato5aVtZyso6tETQXrg7mNN3DX466xUVYURctkMj6RiyJMvXIExzYMwxBFUYdIuE888YRZuCi7ncRnjorxijhMARN9yIe41/XFMhVFsd5tygs8YEGnfGUl70VGNigpkleSJSVvWA1mPn+g/9zA9l+88ovW6enpYggqEA4X57dv256sq6sdLCsr+6faytrzBJEkhSd1GUv+gF8tChZ5YrHY9ng89rimam1V1VXutLXpqUmUy+sjpSVl/1xeWjaUSiZNwzYMgAyI85zJeZqlWRp5UPLw4cOgbkLf+973QEUEnV148PNbFpYYy0NkWphC5ti2mPN6aSIajeYByoFaEfY9Fcsd4Mz+ViAQ2FNbW+NOz5ucnKSZVOaS6tF+UlTk6c07zpzf74fRPBd0AdAghHiQgYoJJapNbAydNIjQ61BHJ4QkS6ySrHfBa95/5H63c3bkyBGxoqJC1ZCmIYo8FrHgJgahfyEOhGURS/dZvrQUk/JDaMgFf2udedE0TcVKWhrHumY5joSQBEoZJ8/zBiFEt207A1AIHlwBoACoQSioUWoVcSOnQURiKCOUQ0Zynks8pShKLh6PGxB0DZb/8pe/lBKJhA8b2OtwRzM4F5EF1c0dRkUTYzMH+9XY2KgXFHWgoEMIqfF4PCRJkgZdIMd2MDe4Y2PbkAU5iz1QXVn9G9/4htsbggdi8OddXFxUiWn6s7qurnnNIS6KjiiKeUppxp/y66j67SBo0M57KnqkmBVT43bcIzIRwBr0WBmXONyU8yErlBnPjhsA1Av1kF1Y8OURCtuOE2CMqbaDoR1zSmhe9soQHTMhiiJ4MLvWEN/97ncllEH+vJMvMp1csW0jCLcNfVSOuWCLophBorJSrhQlppJTLuBZiz4OiqaKfCYfyuVyMM1aBMmQrMEAipZHgpQMip5ISUNJemRkBBQ/RMyICsClVDZVpht6kZW3VJtzAcRVAhUM1aumFK8SU5kaJb6qNKVLjppRRUqpL2EkQplspsx27CLmMDiPKQTXIwLJiJK4hAiKyqa8aPiMHEztUXTFw1Ve3He27+DS0tLX4/H47shSREpn0hRAqz/gn9zds+tYZ3vHUFbPLufyuSyHiNOuCMyGcNzE7YS7kizX2s+d5Uk4BzLsAniItQLnvmmbLpwBRSIBldSa92Th+iNggQuywCUIRiJJbnCgIp/Pqa6qNjSfz8kbeWjf3EY2E7FoaqqW1WQtwWUenZmZcT2G1lThdHvddm9GsMrsfDaYyWQ0Pa8LoMTkDs8qkhKzqZ3wer0pCGbnQr3//UyJxa22gYGBe0eujjyRSqc6AbTCMaqtrY2XhEtOFBUX/e2Bew6cKi0tTR8+fNiCttRR0eGzkV2hIz1sWmYRY0xirqcjymHbSSARrQBc1HXdLR+0CeCc4M9NbFLBEAs4GIsEKolyOBfSoiguapqWDAaD6wD5u9/9Ligi/ZZlBRFCYcd0vIZhAHRkgizAuZGSmLScR2oyGEQ5OH/hPIxETI8gmGHHMUNGLhN0HEdFVECEE0eQZUMQSMLvVxdUVYVz2FhaWgKgqsXj8eJ8Il+LES5GFGkAPsBLESOcQQQty4K8SDUauXr1arYDITSFxFaL889eHB6653jviW6Mcem2rduc2rra4crKqpdrqqtOGLZxxTCMSDTakT9y5P7rR6TZ1EsoDEStBUt8GwweXVvxMEKHh4b4M2tfnz7y9Jp/5YeP7v1hOizXU5jeSJ7vNnvgRtLdqXXecSxuYsNw3bmJ1VFhcHRjGhj06+npec9sNg0ivmNdGCjcuBAGoltbW68L42CAcOP6hRk0hWVwzBKJhB9buMo28xV6LltuM8fvYlx32jTMrnfn3iNgpGBU8O9zF+AxhVAiwLXddcMg7u1rTUW6psAF6aobYslFtAyEqg5MTgeXYoZgqrtARUVULJPV5vTsnshipHlkZCSYTCYVURBRTU1N4oEHHpjq6OjoVUTxJW+4aFBV1azX6zU371dJScn68Xmvet5YX9GoOxsJgp+UYyZ29R4/fuj06VOPLS4uboGZTKqims0tzdmqiqqBmtrqo11tXb2O7EzD8xPU3+HDh/nRo0fd7cL237HdPoTSrWmOjiF0DP75AC94vvsAyd6R5Gbbb2G77zPj6gMVrQBaT75xct/S4tJXKKVbQdGqKuppSZT+BjxaNw6+faCN3ECiwjUanoM3HsNC0sK5WjgnO1EnuoQurf3ciRobdXfQ/noCgRsowruuUgiq+Itf/Gq3mde/Tgg9JMtSaUNDg3LffffZoVAIzc7O0rGro+TSpUsgEM/t2LF9RZFVPjY2WswQz7S2tF6urqlZUEQpPzU9HTp/4fw2x7ZIU1PTpfLyil5M6CtYwvOWZRW/9i//tm9sYuzLkihuq6ioQKVl5SNdHZ0v9+zZ22sjezSRSCzfGtDatYth9g0OHq2rDsZ3jaK1AFpTqURx3jCGRf7Rg9ZYLLYNMfSkZZuudQBnbOJuVbQCaP3MJz95lqTTaf3f/s34KEFrOpHoMQ3zt30+f09VVaU3Eon4Xn31VW/eMJIHP3Hwcte2rfOKJOfGxibCZ8717aJUCOzs3rkEz/4D5weCS4tLEBRVqq2ttR8E0KoqqO9sn+/q6FUyNzsH8Uv7Gpubf/ipTz18UhBYLJFIVNum/eiYC1r7t9imvbhv/4EXP//4Z09yzucBtDp5JzQ+Ob5zaSn6JUEQmovDxWmPx9MvSPR5TdP6c7lcdiPX+KDXjptJVwCtM+MjOyzL+h3OcTdCWOIcXRAQetbzUYPWWKyKYNyzshJfBa3Of3HQ+sILL5QLSNihqmqXvyjQls3lwKO1wjTMRCDg7/X4PKcIIacVRZm9labhhUb1nAtaxRJRRN0CpY+aprE1k8p4bOZMeFT1ZY/fc1rX9amvfe1riZtpiDe6LlgHeL0Zfzw+7wbDKnKDYTWIsiwbKysr0XQ2cxJj8Ydf+cpvDd5Kb87N5QNFK2Los4qitBQHi51EKuG9MjxSmUylZjRFOVpVV3UuHA4nH3nkEeNG9+091sNPPfWUms1mQ1NTs93pVOrziURy78ryck0+bwTgqdvr9UAEywR4W/Xs3nOqq7Nz0oTIUpYTlWRpwlfsi8A0yUJ54DgqilJq23aVrpt1zGZ+7E5UZDnkoDjmeAFLeOLrX/96vKB+gmf6H//VjwMmNasxxX536h/luizLK4yxpCiK77iAvfDCC+6IejZr1nDTaRMFUiXLKnj0QV21nB88X/3Kv7wSmpqeUikmCCJx7tu3L9Hc3DQSDAWP+33+aWa7nliiqIhev9+rBIPFUi6bqZmbn98rCmJ5TW2NW8fz87OibdvRysrKAZ/XF02lUlI+n4e4vTnG0IptWXMcsXGTseGxsbEoQIiamhqPQki5w2kNZ7jRdMygaZjMhGi5FgOvtQVKlSG/X4IgBXZHB2ADJI1dmTxoGcb/8vq8+yvKKwA6kZnpGaCDV8Ml4X8Ol4bfwgK+EAwGI6qqOqBWRAh5rWSu1uR8O8a4QqAEOljApSzEnSWOyLAqqDOWYMXGx8d18Dh85MAjPq7ySkxxFcGkhiMecECYxR3TtnkKcxyhlE4qSFkSl8Ts4acPWwBQrGXL74hOuWXq5XnTLufI9kGsEY55nnMeJ5hEZI88Az7CoI4DgCxJkocbvNJBqANjVs44Urhr58ZsiumyRKVRTdbmHNFZQQi5Qd5g9NC2cRNmdp3DnCrGmA96emDbgDhKYIHMCQK+GgwGlyKRSB6Uux0dHWJmOVPBkb2VE1ItSzIARmqbhsUQi2MiTMuiPOsP++c/97nPZWA7zz77rAwebYZhlDOLNTqWBW1XwQQD/NQFSlcYxzOU0wiTmaskhnQ///7P1Xk0H7Z1u8y27GoHOUWEEAg9bWHG0pijKELCFFbxCsD0NcWwllperjEMu9u0rUYzb4ZNy1ZM02REICsBX2Dcp/muWtQaHhgYWO7s7OR+5C9iMmvI6/nWfD7XaTusjCMOWg0AinlChTlF9V7wqeool/j8m2++mX3wwQeJbdt1yEQHdd3YkkzEw5ZjqxA8Q1FkUC0mFEUbVxTP2cpwyZSn1KOTDBEtYhWvLK80JdKJnlwuV5/NZn2GYUkwUCJJYjYYCi35fJ5RVVX7AuGqac6FPMknvZjh+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+omc9iiIinDsiSPUYdOfftPvp2C82no7FCFbundly5eundkZOSziWRiSzaXBeWnUVpSmgqFQmcb6hp+cuieQ72KpSzO6DNZUH6OXRqropj2ZPRMazqTLDMsCwC8jSlJiqI8J8pkjFJ6KZ1OL8JyKB94eCajyVrdNHc5zAanBHV12jUyKaFzkioNapo2mUgkYNo7nM/4T/7kT4okJNU7yGm2HbvdMAyYlizBuej1eDOyLM9RURiSJG3cttWFhgZfLhKJCBirlZTi7UYu25pIJuss2yoCVasoiLameXOyKk9omnrS79dGKaXxYDBIc7lc+dLCUlsyltxn23Yj+KKCKhg6dIIogFf8uMfjuWib9umMnZmDY2lmMk3MwZ8eHrlyT99A/27bdiqrq6t5eVl5pLq6+ny4pOQUIuQNQdCGV1bsxNNPvz0T4P3unxuB5XsByKf/HWSv5rX6tq4KvIOK1vfbl5v4/aZg5E3ke0tW3Ry86ZZkehOZ3C4Q/V7e05uLt2oRe41aGp7jBFmWVcdxNJ7Paw4TJIwtwpgA6kxQhCNqgyrUQA6MWyAJMYFhCUkwkoFBpw0vgcLnt18wGk4cwilZnb5u2zCUZTCb2qtusxgThaqCwXmrYVuPzM3N7L586VJtKp0OyIoCz12x/Xv3jbW2trxFqfiSv9h/vuD1/17V/n71XKivgj2Jh3jKGGWdJ0703nOu79zjS0tL7YlEAsmybDY0NGTKysrOlZeXPd+2pe2EwY35b3/72+DN/47X9WyKbqKJ3HWrvkt7+dBlBNAaEAPBY8eP7Y1EIl8mmHT4vL68LMtnBFn4wf579vfdyAyCD1OQwvW5cMwKsHUjkN44k6wHplJteI0HV2dVxeONfGEhzRFat0T60GAcQCucTiMj4zts0/yddDp1z3J0uS5cEvYfOHDACgaDaH52VozF4iybyRherzeyfdu2y9D1GRgcaMtmc/5QsCjj9fohkI+ZTMaVq6Ojxcxxoh3tnW+0NrecoCI/lczn4wih4jd//fq+yenJ3xUlaXt5eTkuKy0daW/veHlPd0+vbeOxhHFrQSvjbCdM5kCM9yFK/uajDoYF1gF3NWi1NoBWWX3J77vbrAMwrago/4e7AbSWlpZ6opHoTtPI/2ZRUWBbY2OjEI/FvG++9VZpJp2mVTU18XAolJEUJb8YiagDg+crBUnSP3n/AxdLy8ryo1dHqyamJkonJyaL/X6/cOjQoaxABXTy1EnP0tKS5fN5Vzya53RpRcU/dHfv6ZMkfyodm6mzuf3wxMTE/oHBwTbbshf37Nn34hc+99hpRtgCMYhDJQrBsHqWl5d/g1DaHAwFM16P5xym4k+DQV9/KpW6RkD2Ya5tN5q2AFonr17u5oz/jmvpgbCMObqAMPk7i/O+TTPbbjTrD7VeYUZz7j8QaC0pKTseKi4+zk3z+ODw8NRmq7Fb8mBcAK2a19vp8/vasplMw/zcXGXeNJPBIlC0gkfr7QWtoiOWOCLqphg/ahrG1mw262GMTahe9WWP53aD1u/KoPZJJjN7LNP8asAf6KmvrxMlSTKiy9FoJp09SRH+4cTsxODt9F57/u+fb0UEfVbW1OZQKOgkkwnv8JWRqkwqMy1rytFQKNBvWVYSFFEf6kxYSwxBaQDwpdPpFsOwHowuRT8xOzO7M5vNVUHHGKbo+f0+u7KiKtqzs3ukuaV5XpW1hCrLU6IqDioeZYwQsnj48OGsq7Tq6Cj6d8l6g6mbzXreaGfMKQbNGeIswx2+hCkeZZgNLC4uLhSUYDDVe3p4uszEZgfhpNRBMOuJpCEaIOQdyoeWH/vGY7mN+/uP//iPPsERKjJ5fYupG7sxxc2qrAT1vF66vLJSMTQ0FPj1q7+WZ6Zn3KDL1dXVuXsOHYpuadsy4ff5LkiiFLdsC0CDRxRFn9/nVYqLi2nezIfn5xZaBUEIVNdU6zD5aHZuTmHMyZSXlU0pqpLNpDOqbhjIse0sc9gS53yCY3KBE34qk8nMwHRzXdeLPFhqyJlWu+3Y2y3bKbNsi1u2ZVimlXYcNEolekIUGD4l8wAAIABJREFU0WRRUZGrXvR4quUrQ2cOmXnjf2mq+olQcUh0bBtG4JBlmpMVFRXHSivK3qSEnjCROR0Oh20Ui8kZxootB7VbFrsXId4EEXyRq8FjEJ13WqDCaUmShrnI5ysrK0HBCJ2vEGGkBXPcwrnTyjgKg0qQM0d3HGcZczohUvGiLMkzYSucfPibD5twnGaGh0McifW6YTSYllPPkBNkiINLWZZgsogImiQiuSJJ0iIo40Bti3KoyCG4yWHGPo5RA+LYwzGniDGLYAL+NwOqrI441JmD8kFdRCKRCttG3cw0OyzbamIOC4IsB2xGYTsEo1FBEM6pfnXK6/Vm1zwmZT2ZbMyb9j0EkRZCqZ8zLli2aSKEI6IoDEuyMiJYwtiTTz0Ze+aZZ1BjYyN0TktM02ywTXsbt3gN4w5AKyRgmuEEL2CKh7nNJwVNmF9YWHDLVxeo8zuKU20ZVr1tGy2M8xKHc1C1mgSjGMF4GiE6JHrEufBSODuEhhA8QKRj6SaHWQcs024zTBMgrQamc4SiqNfrH1Y19RKnfEDX9QgoHQ51Hwo5gtOq6/o20zR2ccaqEUECRtjBiOQIwHBZOa1p2hCW8dTS0lI6FApRTdRaHMv5tG7kd2TTmQqHOTCdmIuSnFVVJaqo6pBHVt8oKykb1bGeUxQFyl6aiqc6cuncPTk9tyWX0wOWacsOdwBGpgKBwJzH67koeZQ3ioq8YxAB2yf6fKZutmRSqW3pTHpv3jAajbzhcxxHxARboigsFQWKLmterY8ifiyNjOn8VJ6sZFfKbGx3Dl4cPDQ8PPxYdHl5Syy+gvW87k5ehaAQ5eXlps/rtcGqcC18M+iosMNsCtNzbctE0P2nRABu705bJwRzoQBaV6c8c9uEyd02AAb3EgIugARhBDISQgQkigKiggAGgS54hXzKy8qMHTu602VlpVnDMLO2ZeUMw9QJpcs+v2/a4/UMYwGfgzoB0ArwE6YwmlmzgXO8X9f1tnQ6VabndDmf0w3bsecUSTmvquowk9nYd77zncQzzzxDua5XGibuGRoauvfK5cuPxBKJlqyehWmnRklxOB0Mhvqam5p/evDQwV4A6bFYDAYISF1ZXTVz2B49r7clU/HKvG16gINQQuOiLM6IVLwqEel8Ip+IbASt0Wi01jSdXdyx6znHrjraBa2Uzqqy2q/5rwWtf/7nfx60clYjQ2yLYzvbDNOozGazMrg6erxaRpWVaYEIg4IiXJUkaba8vDwLoJVSrYYivjuby3WlU6kmy7aKOYJA2SJEVM4qijwiq8prmiZfDgQCy5RSUClXriysbE/EE5/kjLcjjIIII5k7HBIu+/3+K5qqneWEv2oicwJmB9i5XB1H5ND4xOShK1dHDlmWXRcIBFC4OJyoqq6eCIVCZzAir8hEGMzYmWUoHyi8CveS9wJcm6ELDFAV0h2GD4fdfxE6ehQd7ux08yyoW9eeEQqrf+iO+62413+cx3/+GihYX8B5DYO3G/2lY7GY2w5DodC1fYarm+qlZdP3td9jxTE3XWhlxc0HFhenizGSEFkS4p2OnT88NTl96PzgYEsqmSyWVRUshVZ279p1pamp6U2BCC/JXvliwQLlVhyNwv7W1NSUYkfoOHmy956B/v7fiEajHfF4HMmSbNY31KdLS8v6wsXhH7e0NPXSHF349v/7bfc+/vHrg9XA3x35O8UusgOnz53eGV2OPoEx3gKzMGRR7hep+JOdB3cO3i7QulnFWgCr76VAB0UrqFmnIlMYNSOkLqoY1SMUjUYhsBfX9WpeOpNkP1/4uet5/2H7eIV2ubS01GLb7DPL0eUDc7NzXR6PVtbe1s49Hg0nYnFimZYuK/JKKBQc6+zoPGfbNjp37tyuVDr1f9l78yA5jvvON+uu6uq7p685MYM5gBncg4MnQEmW9ChSthU0KesW1/tIyQ45bP0h27EvgtA/3tgXG283rFhHmLKerbC5kgBLK5p8lrWWLB64gcF9zAXMTM/RM31fdVdmPv9q0NAQAg8Ag8M2KsDhHNXV3dlZVZmf/P6+3y6ehYA2QZAVmVqmRZdySxAZMdHb2/uPGzdsOIYIP+nqBcPl+ciBQ0d3zGUXfluSxE2JRIKNt7RMrO3pfX3zlo3HONedUROJVfFoHeof2kFZ+iKD6LKildITD0Drr55DzcyNZUUr+Yzj4O2GaUQIwdOKJP0wEgjcFx6tPz90bEetXvkSDANTydQrT3383itaYZ6Uy+W22rr5bCQSXjcwMOAYhiFCrkyhUFAFUZQlQWAEUXQq1Sq6fGUKqurm9+z50KGBgb7KTGamfWJsovPSpUvdgiCGBocGwf2cOX/hgmDoWg3GhS0tsWPhYPj/27Blw0WwsSmVSu3EZT6UyczsuDR6cb3rusVNm7f8+NeffGpE4qQ8iE1YiY1duHRhey6Xe4bjPEVrw+f3neJ57gehUOjkvQWtE1sxdj7PMGgrRayEEHOOwfivbJY9ca9Bq8Bx23L5/M6lxdx9rWgF0NrS0nKAJeTgiXPnMncEtIJ1ABXZzbJPGpJkaV29Wu2ZX5hvtQG0RiJHwtEweLQevZOKVkEIxBE2tyKKnrIde4Nu6CrBZMqn+l5TVOUOK1qXSySxhXc6BHugtbt7jSBKopnL5QqNev0Ih7i7AlopT58SJbkvGoniaq3qHx8bb6vVaxlFlPanO9InG42GV3p6a0OkX3mUZyGgaSjOss66TCbzSHZ+4Wnd0Adty/ZBYrEiyzQRixtre9dWOru6ip3tHUvRWGxU9omHZVW+EKTBWbVVrYMf68zMTIut2wOm7awzdH2QUtoCigowEnNdnEOEjAIozFVzXkeGIJ2fRH8iLHALHYhF213XbXdcUFaSmiAKoECcVZGaefaFZ2srg3v+ad8/hWzR7qyUK0MNTd/FMEyfKEox3dBb8rlcfGx8zH/k8BF2bn7O8x1ra2ut7t6zOzM0NDTtU9QpnuN1x3UChOAAx0L2jl9OJpNQFxfN5/PdkNgMoBWEI5lMRnFs24jFovOiJELpuWCaJrVtxySEFEVemuI44SxC6KCgCjMQerOpZ1PU5d1+S7M2Ngx9OyG4FQgSpOXqhlF3XHeUE/h/DgYT40GDMSPBCBUignz60unHNU3/Q0EQHgkEA5xj2+zS4iKimMx3dHYeTaWSBzhG+IUUlS5DSTJvGD5ChZRF6Ubs4l/DGPdhgkXwJ4AyYoTQlCAJh2RZPs+53AzyoypMvhRFictIXg+gxrKtfuKSFoIIy1CqUcosUkovy6J8WhblTAM1al/72tdsAEOd0Wik4aJuatMel5K1iCFRjDF4m2kCLyxyAneFcZmLSS65CKX2kLwaFIIxTdf6Dcd6BEAww7J+RCiPKXYQYuYVURqRFfkS5enU1NRUFQbMs7OzHTzhHzJte6OuaWsJJWFQZPIsV0cMWuRZfoxn+eNyRL6iaRqUcIDHqZSbz/W7jv0RQul6RGmQEMoTgm3EoKws+85LvDRKJTpu23YRgLi9aKtYxinDNnoty9rKEAp+DQCtQK3TYFhmnmHQRZHhJxkizs3V5mqe1UOmHHF5txtRGLaTfhfjhG1bAthdUMSUWESneF46LQWkDCEElH/gaSmLCLVjwmwhmHRDajohVAFpL8uwZUHgZ1iWuUxEdrRarebheQqFQtA13E6CSb/r2ltYjk1LkgQ5D9hxHJ1gMi+JyllJkiZdzl3s7+/XpqeneZ7wXRzDPWJjdwg7ThtkRnkgkmMBVOdYlh2Ha2oqkprRWd0CAsY6bETX9T7TMh92HKfPsZ0wIVQC/wqOY6uSKGdEWbrIsvQEK7EZsPf0s34VOajDwc4QZehDBONey7ajrutKDEiqWHYJ4LEsySeJYxxZMipz0LbVxWrMtNz+06dPPDY6OvZMLr80lCvkWE3XPL0Wx3MQWkF4gQeKD6WrXvAHKFihmnU5iwWSskGZCuKRZXDqBbqwDGUZQKleYjnCBHuPu15gCL8ByihASTvLeCCWZTlQ76LOzi5zz+7dld7evoIoiFlMcFHX9KpD3CVJkWZ8su8KZvBkJpMpegtGe6l3HWtIDVgwGnIcp9uwDFhckV3HNSilOZZjJ2VFnpEsaeE/fOM/NJYVrSfShPCbz5w+v+fS6IVfL1erA7qhIUkSzXSqrdISazne2tr2t7se2nVEiSiFF198EY6F9n9nf8R0zR7DMNobViPpuq7iMhTCTmo8wyxJvLRAeDJXrVZrK60N4B6HEGpFDoq62IXSfEh2cilHwbJiLhgMlleCkL179/oCgUDMMIw24pIe13bjtmvLlGGoKPK6wAo5VmCvCIKwAJYXf/iHf2jCdSIej7dgixlwXHctdm1QpUcJBZE4h2VJAvPWGU5AI6qqTsuyDNCD4xwuZlrmOstxHhc4bp0oiHGGZVTwGYXzw+fzTUiSdJpieqjm1mbBL5ex7STDCpuzuaXHsotLH3ddt1eWZSYQDJbS6dTlcCh8HLv0n4jtnHfqTrHoFnUAThAkByXIra2ttwRB0wsLDBoeBq9tDz7B8fqz/RTKi+G83b9/PwJFOvztdiftq3Sff3CYfyctsMJ7fVXfcXOhodmv4eCDFwaZi+gil0/kNzAM9+yVycu7R06ODFTK5RgoWpPJZH7H8PZLfb19bxGW/BhU9hcuXIDqGM/C6Ha3pjexVbYSRGCHDh94e/fJkyefWcrnBkvlEpJE2V7b0+OB1nhL/JV1A/2HVaxmf2/v73kVLQ+2W2sB8FIEIDJzeWZIq2mf4DhujazIpiAIl3ie/8nTXU+PvZ59HTe95m/tWX71Uc3PGyqlIGwS5hwQ5vhux28GPkKAo6QuB3uCLz78ZxgGG0VRVG/UGUVSiFbViIhFjNYgF+yobvO67Xmig92Ot+ha1YYb9doeRNBaQRCgYgqk4VgSxHwkEh6PRWMXk8nkWdu2uOzi0vZKqby+Uil32bYTAdU4LLwKklgWRfFcLBz6h96+nnM+SiuWaVKL5wNnR0c3l0uVT4mSOBiNxvhwKHQ5mU7+pK+n5xRj20tcOFy7zbAvb54IoBWx9EVKqadoJQiNMCzz7ftB0QphWLqhDddqtfvKOoBi+tuua+8wTDNCCPFAa1CNHBVUYeFzn/sc+FXf0hjkds6pv/iLvwARmfrz//2/d9TKvwStT3z8IycC99g6YFnRurjFNKxnwqHQ2r7+vrokisb09LSTmZsPlIrFTtuxQjzHwRzXtmy3IQjCeF9f3z9393Yvlgvl6NT01NrsQnabi3En2BgSSnlNaxCGYaFKbiQSi52SJPV0Oh1diEQibj6fTyLEbVnKLm2an8tsIJTUurp7frLnocfO24xdi4gR1nCN+KWJS9uXFpee4QWxN5lMNvx+9ZQg8T9gGOaU67r1e2UdMD0xsZVS/HnvvGSQzFD2LGKY/9cm5J6CVrdebyUYb8vniztzudzDtutUmx6tFdO8Zr12t/IMmkrbG4Vh3RXQ+rNXf5a0WbJZlPgNoiisq9VrnqLVsZ1arCVyJBSMHGUF9qgoirN3yjpAEIQ4wgh81p5yHGcIFK0udqcV+W5YByyDVsvCO6nrfCkciXjWAaIkWrmlpUL9HoDWWDTmQhjW+PhYW61en71DoNW7Xr/wwgs+w0Atly6d31EuFp5tNLQdtVot6bqOCrGswWCQtKZb3c6Ozmr/QP98a1vbaUWS/ikSiZyGG0Y4HG7AoCdzMROxWbvLNu01dU3rpoiGvVAAikzHscrEJdOszJ5OpVLZpofn4OAgb5SNFKFkg+VYSdN0oDJaE2VxUeTErOZq2a997WvvuCG9+p1XA7zKp6tGtadWa2xgOKZHVpRUo17vyC5keyYmJyLHjx9n5ufnIbcBJZOp/J4ndl/YvGnLmCIrlzmea9iODYppFVHiCwRUKZVKg4l+a6lS2iJJUgt4NFJK6ExmRjRNvRSORC5KopjXNQ2ZloUtqF3GtCpK0qLAC5c5JJ5JdaeyV73HQgISOmtVrVfX6+sxoXEIXnCw42q6oTmOOy3K4vFgMJXp4IKWETFYv9+vjJ4ZfUzT9N+XJPHhcDjMuY7DLi4ugno2k063Hkom4gcZxB/wcb5pHMJuqVRSFFYBNWqf4zo7McYdru2KXmgFJQbDMnOyIJ8VZGFSd/UsxrgOwVLVajXCI77bMq0uQzM6sIvBKoIhiBgMZYoMZeY4kZtQqLKIVngvzs/PB7CBUxzDtRJC2jGiIUJcIF0mlImLvLjAs/xUpBopgrdrV1cXGHOHzbrZ6Th4A0W0jWWQjyIGUsUxw9C8JPnGZFGY8jP+eRRB3gQIY5ykJt1k2PZard5oxQQHRACtAq8zLFMUeGFGYqSLVKULxWJRByinKIqIDaPDNMkOQtw1tuP6KcUcJYzNsUxRkpUrPtU3bWJzNpvNggUJAUWrbdstuGF1mI4L6t4kwzAQFgSgDpKR8xyiUxwvzTEGk8uaWQ1AijY/H9AEoY3BTAeDaKdruxHTMkFp6VDE1FhEFhhZGA+Hw4vZbNYYHByEREwBPCgZl1mDKIbZQYBledEDyIjRCMJ5TN0lTpbnWlpavNLGfD6vUIOCX2Urg5geQeKiiqLC+UEMw7SwSwscz82IjLgYZaPlkeyIPTg4yCpIiZu2uY5BTBdlaJxhGFg0gfJ6g2BSQgya9wv+8ZZISx5FkJPL5cC/U3VrbqvhGIMY4zZEkJ8iKsKcADwyWZFfZDguIyBmwmbtAsbYDTNhyaBGiyIoXRKUb2Hc6bpuGEArVPozDLS7NClIwphjO5eghG1ychJKOgOMy7QfO3zi4ctTl58rFgpblgpLsq5roNYFegoyeO87joNE5WVoCgnZMLqCGQx7NbqFEoCszVLaJnz1LmvNWm7vu2bZsRf5vRw27mWOw80XHAdd7HrPIwoiWrNmTf1jH/vY/KaNm6ZUv3qJY9n5Wq1eM0yrKEhClpM4KMnPffGLX9S8JwKf6aa1BoMBbCdc4kYd1xEZyliIRVXK0CUkogLYajz//POWNxHTUIJge+jkuTN7xkfHnqlUq+s1Q4PwMaN7TXcxHms5HI5F/3rbw9tAlV5vLrDt+3/2KTiEI3WjHrEcy/NoxQwDETuGhKQK5jF4EP7KghwMsMvlsg9jLNs1G2A4a1CDYIxN8I596aWXrJUDf/AiBo8WhFDIqBoJl3UB1HqpSgzDgOd2TZIksEupGoZh7N27FybXELrlpyZNUpYmWcQmCIP8hFBYkCECz5sMwxUoy13R9VIBFP0dVgebD+X9KlLbCMdskAS+S5KlGMuwftdxRcQgV5TECnHJ0uLiYiZXyFU0TUOKTwlHW8Jdmm5sLpcrj2OCOyG8TFXVWjyRmJVl6VK1UjlWKpYum6ZZNQ3TBGZvEYtiC1PXcQG2Q6gPXFsQ/IwxhLkvB9JAJo0XUuM5OkMMlhc4w/BIQITzAnyuqQOJZxNMIY2GOBBtRJGuCKRhsGwd/Kf3798Pkuq7Pqm6nQnZg8c+aIH3aoGmcq9SqWwghHz68sSVPSdGTvTDfU6UJACtueFt2y6s7e19m2Hoq6lU6kIzDHA1WrZ53a3X60mFKENvH3p79/GREVi4W++BVlmy+9b21ZPJ5Eg83vJKf+8D0Loa7Q73BVVVJbNqdmIHDzMck/T5fBYv8HMCJ5waGh6aX+15ovdZ/7f9siZpoVK1FFyqlIKu60JmGmLJO4OvPHEHXKub12cBFlMh5IxjEHJYjhMZWF8l8DgOIVVSnVi0xQgFfVURi/nUQKpxm2DSGxO8/PLLimVZ0Wqp2mvoxi6toa2pVSo+h2BWkkQ36FfzrW1tE8l44jJC/BTD2Jxl44HswmLv/OxcV0NrRAkhvM+nmPFEvBgJh8dUyXc4kI5l5Cuyo3VpbBgh+eLMTE+trj0qSVJXOBQS/IHAQigUOZZqT4E1T+XRRx8F0QWMx271/rMMWoeGdiBKX0SEDnu29ZSeYBH9SyQIJ24TTN9St2wqR2HsyQJo1bXharUWs537x6OVYvzbjou3m4YRBY9WRVJ+GPCHjt1PoBVSEUHRuudjHx65H0BrLpfbbDb0Z4LBwJq1PWuLoUh4ydCNuYnLE+zk2ERXXauHYawuSZIZ8Aerik+9Eg6GT6ztWptziOObzky3F0vljfVGvUOr1/0YYQjLdhSfmm1pSZyLx5OTGAsLW7eurcF8vVarQXhkVzlfXpMvFHsQIkaqLXVi68DWDLKRKSZE0bbtxOjFie2L2YVnBFHoSyZTWigYOMVz/A+C0eDJdDpdHxoaupY9c0sd+iYfBBkj8XhcwGZjKyXM5ymi2yD6hCB0jkHsd+4f0JrfmcsVroHWzvb2oyZCeaiEvo1r0k221vI8DSpzzVptrUvIR0vF4mOLudxWhIhzV0Drq6++mmQJu1mU5SFZkdc1GvXu7EK2zXHtWiQcORqKhI76WN+R3R/bPQscZLUbB7w9kYUSgl/YInDCU6ZlDdWrNdV27GlRFF/zy/5jLuveQY/WP5NapJbAfHl+l+uSL0Wi4W1re9d6Hq25XC5fr9WOsJT927thHUDAOkCRet8JWquzqqzu60p0nSxYhWsT7pvuae/yABg4gXIzk8kOYcf99UKxABYC63W9EadgqilJNBwK0/a29trGzZvmuzq7jqiK8nfx9vgpnudrFy9e9BS2ANYkSYLAFD82sWdIDRNUlsWuYzsWQ5gGq7Jl8Lq82oe8lV8AXpTSsNNwFDgQazsuz/CGwRrg1XotvKj58k/8xQlhVpxVdZGEHN1s8clyWygcWpNdzG6ZmZnePT4+vubo0aPs7NwsAwEQsVgs88Tjew5u37XzqMyLp1ieXQKlFGKQwDAMeAdILS0timVaG+qN+qcURR5Ip9IQ/EBnZzOMbmhjwXD4tXAodLFRr1u6rrs2IS4hxA6Ios6zal2JKuWnn37a8/Dcv3//sndqzQlUG3qIYV2ZZSUGJvgaYFbXbKgqD6pKzxIB0sCDfFCdnJ58RNeMrwYC/l0dHR0C5PtkMrPUMPTxWDT6eiwcOYRt+5KjsbmqUIWYXg5SvYlBQphigDt+6kAiu4sJQyxEUV3ipCJSUA2AJExymp+Tbdt+x3FUR3N8hBIPnkDcBSXU4hleDwmhmht2wf/UUyZcHTjyoMyUXMkHNzSWYwUXu4zAC5hlWJv1LYdh1Wo1AEl03759LABGzwZEJ2GXuD5QZGKOZbBpAvOyZEGusSoLgNUL04HXAQPUiByJaKYWqFumwtkgboR+xLqsyFrEJVpQCFZQBBlXPTIhvIQdHx9XsY5jmGKVUspfTYAGZmeJvNgIK+EGqNpAoQs36r1793LgrelWXF/DbARZ3pVdKOS/2hY8y5tEJI2AFdChLZqv75vf/KYXJmbbtioQoroYi4aBGcdxCM9hh2JsGAjV0um0Ae0HJcoA4ubm5kTeNP2OJMkiEXmHcziVVynHOq7FMJZt22Zbtao/+9JL3ucE6kCY0EiSBKDU7+N8oqIoDHxMlmlhFlkWkSQtGAxCOzjN4K3h9LDMRtigZml+FnKUoUZ+ecMCFizkIp2ESa2trc0cHh4mIyMjkPjO64u6z6RmCDHIU7NjglmATJzMOcQlUBqoGciow+MgRMIwDEidllVW9VOWRniGD9iurTIY7CugrJ+D87yEOFSC82NsbMyzyQClM2uwgcOHD29bLOY+U61WdhRKhZhpmj7o08DxIHmFYRESeQFK6T2yB6AVbAAAmgLhAqkrmGTAt+DL6qlYvUhsgrC77CsIAA30rS6GsGyAtwyoXlmO5SCVnQVli2VZDARnwd89q5G2ttzHP/7kue3DwyOSIh7kOHFK08qm7rqGKIrwnswrV65AH78WrrQy1E8hiuQSVyKUwLEJwsjhQzw81gLv4ueeew4UXcyf/MmfRFmL7Tt9+uSey1NXPlOt1TbW6jVGVX36QN9ALplIvS36xO9sf2j78ZVKUxhgoTkk2rwtLNqLV4PYgsTnw1DO5wDwvxHQgIkJhNNls1loY7bRaDB+v58Wi0W8uLgIQVbvUJo1QUowGBRyuZwMfQLg7FW4DCpyJxgMWrVazet7zWs6hAECbDcMA/qGZDKm4MIVneepSAhmfazVaKiapl2Byz0Bfz3/op8vx8o+AQthlpcCAZ+scAznIyxRWI6NsAzbWqlUErOZ2Ui5WlUMQ2M5npP9AX/Itu14oVTscF03JEkSCgQCdkusReM4rliulOcNXff8nwmljosxwS4mEELnyaQZRDmG82ArdCaoVoBNFCXKsghh2/Hw6DKZh9wgEJQD+YdZazM8CDLYIakPzCoIdNAyw7NziOGmRZZMcqqah/TX1VLyrdZ9/8FxHrTA7bRA8/pQLBY3EkI+MzU1vfvUyVN9lUolKkkyiifiua1btp7vWdvzNkLcq62t8YurDVrhHtmd7E5KijT0xltv7jl+/Pincvnc+nKljGRZsfv6euupZHokHo/9z4G+gcMu52b/6I8eWAfczue+4j4CFQcxkRHlgD9ABE7QFayUAt0BHYQUqzVP9CbI33yDm0vPxXXXXleulvrz+fxax7KiPMfBnd9bMPWqYWBhGMIwESzKwlqtd6kGlrS8sAo/sTCU5CFbwAuLU32Klkwl8qFgeFzmhWNqRM3AvfpDH/rg4Yk3ak+YV6XTabGarUKgadyo14N104DMB1YQBByUFSMSD9fakslazXU1SJxsuG6wVK0GZueXArauyzAikSWeRCMRIxiOVfwCyQfb22G87N2rwaqn0Wj4vcUGXgnEWkJcMBAwQy0thUAgUEskEvrg4CBUu9wqZIWn+SVoJegriJJtnnUAoic4hL59YXx85F4sJL4TtJJPGYa5rVKpttxPoBUWoFzHXQ7DwmAdcL+C1pZXPv7hD58QDKNxL8OwrloHeKBVVX2dnR2duUg0OkkoHsnMz+cnJiYUrVLhMctSgRGwX/XbSlABoVexvb3dZCssN1lVFqsHAAAgAElEQVRa8NXr5bCuV1SjZoDPP8PJMpFlxUgkwhVZTtZV1fXmgdC5v/Wtb4k+X0ptNBb8xWwxAEkQnZ2dpXWxdbqEJMxFOZ8lWslL5y/tWFjI/tY7QKvE/yAYvHegdUc8Llw2za0U4y9QhLZRhCTK0LP3C2jFrrsVFK35fP4RT9GqBr7fmWw/asr3HrSWS6VHs0tL2wC0JhKJA7FY7CBL0J2zDgDQSmyyWVGVQUVR1jUaWnd2cbHNde16LBo7FggFjvI8f+QjH/kIlIzeEdBqWVbC7/dvEQXxKdM0hyrliurYDqwAvRYIBI7xCj/z3HPPeWmhq71BujKA1mw1u9OyrC9FopFtvb29oiQ3QWv9LoJW8rSkKL0gaa9Wq+rY2Fh7vVablUVp39rWtXcEtDZvpBKSegmLPrqwsLB7enp6V7VaaTcMA+gFI8syirfEtb7+vnwqkTyhyuqPYi2x40pEWfrGN77RWBlu9cYbb3hlPc20TzCc7++v0yeeeMJT9Vx/028qE5rJs7DK9F5pqSv2FyoVJCfDwRZBYbvPnT7z8KXR0WcuX54cPHnyJJddzHpwJhwKTT76yCP/+PBDD7/JMdzxQCawkG3NQgkplBFxyWQSYIWvWqzCDfF3VJ9vayqVgnk4mZ3L4EajftIXDHx33bp1J2DCnslkHL/fTxKJBAHgdIP35QFkAAhQ5gQqUr/f76mfGo0Gjcfj5Op7hH1YIGnBYFCdvzL/cENrvBgIBHd1dnZI2HG4icuXaaNRvxSPt/yv1vb2g47pXME1XGyIDRIyQ1SURcaNuJC8K4iO6EEQW7DBJ9ZRFAX8bQAG4esHviu9rpo+VyuTat9nhbpZGvUrp+K7PO5ae6wMK4Dnu9HnvLJE7FrK8whCI2gEQYlufjBPb/R+rkJuFp6j6dn15pvL5bzv1p+aoQpeKfeKZOqVj/FGmtcNVG/UfrBf83Hv1n7vVdoJQPa9ngeOD6/x+kTh61/f1fcEKkvwIPtlmvLVFOUbpeyufD/wGDh/4bjNlOerj/mVGnxot56eHggrBXjHx/iY4FKXBwW3yIt4UV+0EomEfeHCBa8PNgFyF+rif37p7QHDrD+padqmcqkUtx3bD7ITsE91CShMWSSJAlgJIJgpgTrdhWAruuy3CoiVQs2/B8s85S1wVupiQh3H9iYWoiR6NMx1sZed7c254NVxgoSx6welgabrar1WExwHbIM5lEolZ3/t1z56+KFdu97meOEX6a70ZTjEzZQUNvtV8wS50UTnj7/6xxEs4e4zZ87sycxkPl+tVTfX6jVWVVVtcN3gYjqdfovl2W/3re87cb1n0GrfA+/08Zrt8W4TvpXnIcyXFUXhQTGtBBW5qlc7TMvctrSY35SZntlQqVZSpmmAD7DgUxTBcm2pWCz6bNuGKhTkV/00HAkTnuNtTdcaju2YiPFUpi6GGEPsUtd1CXUpAHqw7oAgNArLTJZteaAVoDBcTD1vX+JN1UFFDd2zKbGGmStIrb35O3xDKHEd7IAndE4QhQmeF84LAjsSjMVmfD4fKH6vgfk73d4Pjv+gBe50CzRBa6lU2owx/ez01PTu0ydPri1XKhFQtCYS8dy2LdvO96ztfptD3KvxOwRae9t6U6LMbnjjzQN7jh47+ptLudy6SqWMfIrP7u3rq7em0idjidj31vetP2QhLwzrgUfrbXYO+Oyfe+45FsI3wUIFPIHL5TIFSyYYa62mwrEJ1PL5Wqdrmw8Xi4XhpcXFjaZlJTnPdZ0BvWrzGg0X4l+WDgBpXV5cvboSSz1fIXjE1TEEUVW12tbWOh+NRk9ygviPwaByqaOjQ9u+fbu34H07W3MsC0C0u7ubIznC1aU6Y1kWTbgu5iwLN0olWgb7mf5+ChkKYIsAggSe57lAIMAiiLyKeGAV9/T0uFeuXCHNsVRzzNs8foQQriYIDCSww769vb0AWZcHTLe+vQO0UkSGmx6tDCHfHp2cPHEvQauqqoPUcT6l6/pwpVJpsS1nVGD4v+xgu48/WXrSYfbe9vu/qZa75tG6VNpEWPJpjPF2wzDAZs0DraH7UNEab2l55RMfvT9AazGX26zr5jOKT+5oTbcuxiLR8yyL3qqb5nQoFHILhYI3706lUjCvA5FNcz69cjEBhm+eV/nVeZNn8QTBydf7MDfnS8At4PyDOSfMe2CDED2jzfBzKpc8e/Hszmw2+6wgiX2pVEoPBYOneJb/QVjmTxocV1+lkPIP3NdAcHE9aCWUigzD3DfWAcugNb8zny8+4rpO1Xc/gdZi8dFsDkArvXugFWG0SZKFIUVRBmr1Rs/S0lIb+E4AaA2HwkcZnrmjoBXKLWVB2MKCotUwhyrViuo6zpSi+F4LhAPHeP7OglYoZ60WqzsdF0BrdFtvb58gA2jN5wtao34EsezfTk3d6TCs7/ZTnn9KluXeUGgZtI5PjLfXarVZn+Tb16K2nLJEa9UVrcCRAAxOT093coR7JF/IP55dzD5RLpd7CvkCD6ovmGgqiuxEI1EtGo1NdHZ2vtHW0XYYcWjksccem2+Cr+aE+fowkWbwyPtNtFeACW8c9G5XnV/6bTREQQiFFI5PvfGLnz92afTiF+fn57eOT06w5XIJpsY0GAyObt2y+ccPPfzQm6zLnrswdWFphdcY29XVxbe3t0tz03M7Ldf5jwF/YFtraxpieEgmM+3UarURSZC+u3Zg7QlIBH/iiSdgAEYhUOk93peXoN5sh5deesl7KysfA38DhVkkEpFCoZBvMbMIQTpfkRXloVg0otRqNeHChQsAZ8f7+/te61s3cAhhe5QaRq5g226cxPESgipmhMCbUKpL3uAR1K4QlqUoCgY4dCOAd7Vdvdd4/fYBk2rfLYjv3T6zm3qudwOSN9uPbqY/3UI73NR7WnH8O9p23omzbFna7HPXvn+f9rv2flaevytDg94LBAOgTeQTrOgXGdSHEKgGc7kcuX4hAgaie9Ae9tWFV+MN2xwwLL3dNM0Qxq7MIQ6KsFmXYIRYhCRWQKzgSVCgFhA5GDP/klfh/cwQBuAWiFLgH4GfXfjZBZCGPVcBkeMoOBZDCTio26GEUBAE0Qcl8RR1Wo61rZgvdl2ZmgrUajWJ4wUUj8enHn/ssV/s3PnQW0hGB/r7+2duBrJ+0JHSH/zBH4RZzHafPn16TyYz8/lavb650aiDillbv24wC6CVF/i//LcAWj9omzTPe1Cotxvt3EXnIhhjdyIb7Zydm90+OXllW7Va7rBtCyw+oIKCd7HLV2tVzrYs8LODkjKk+lWApcBVbUKIA2p9DFQeLurQITzjXnCoAE9fBrRPnhgau9CDPFNfGKd7ymn4Av9gss5B4hpiGIKxB1qXZa4s4uBXBLuWbVqIYXJ+vzop+3ynRU4+GEvFJnVd115++eXbnrh/0HZ8sN+DFrjTLdBUNo6Ojm7GDv389PSV3SPHR7pLpVJYkETPOmD78PYLfb29b1GOvhqPr76iFUoBITyTc9Gmtw4e3H3k8JHfWFpaHABFq09R7P6BdY3W1vTJeCzxvXUD6w75sG/+d/7odx6A1lXoHE3Y+mwzGHB5IZi+x3jzlp4V0rV/8pOfCBcvXlxrms6Hc7nFXbOZ2UGtricRAet5luUFAapUYFFs2WLI83AHz/ZlALu8CgvI1St88a7onhsRJTgYDFS6urvn4/HEiKIor7e3p85zqwhO4Dy5Cn2gwotVyyqjRTQK2QIApwH+NBfPoYGuLqYv76uq3i1I05b3hwwIAEXNNl4JiaDCyMtM8EzPOQzj/1WycLgGWinGX0UM3UYIxFSSEwxB9x60Cuogpc6nDMPY5oFW2xrlGfSdDrb/vgGtpmFGMMHTsij/SPErx1RVvS88WivFypfgBEkmEq/sfuTDJwzWaER+9jPr2f37wRfpdlTQN32uN72f84v5LZZlPuNT5PZ0a3o+Gg6fxyz7liRJEILqwjnQFLTAk6yY01x7zpVz75Uv5Op5402RVv7+PbgFOvqTo/6G2EiNXhjdlSsWnpUkqb81nTICwcBpnue/L4riSbDquhegddk6wNxKCfo8JWQbVKdSxJxl6b0Pw7Krdppgc2u+kNtZyOUfdbFbVX3B78VT0WNIlu+pdQDB+NdK5fKjC4uLw4gSJ5FK3h1FK8J4kyRJg5Isr9N0vXsxu9juurgRi0WORcIAWvkjoVAoc7veNTc6+zzrgGuglXvKNKyroNX1QGssHDtGeHJHFa3LoLW403LdL0Uj0W19vb2CpMhW3gOtjbsCWr/73e9C4v1Tsij2hiMRp1qtqRNj4x0AWkVR2rcmseakklDuhOmyB1qLc8VWguzhSr32SK1ef6JSrvTllnJKuVKGyS6U11JREN1gMJjt7Og8n0qmDyl+5Z/61veNgU/nSy+9dLslKjd1cW6uHPp8PpWaYsuP/37/4xPjEy8UCvkdoGYFHz+O44jf7z83uH79vp27HnmLx2j8T//sTwtNYLQS2C7OLe50sPt/BgKB4ba2Vo/izMxmrGqlNiJw3HeD0eBIR0cHgNZVUXWvfG7HcZRSvvSQbdovSqK0KxD0S4ViQTw5clKs1irZ9ra2o4lk8gxD8QSL+KwsSDVJFWoCQjU/xxnIsvAizxNY5YPB289+9jOyb9++VSvfuqkP5sHOD1rgvVvAu96oDVXRWC3iIjdAeF7hKBYIy4HdB+gPlzcBIfDERFfND5q+awLyfNcoQi4ozylmsQfQvOJtQiiLWe97juWgpJs6mmenijDHMYrACz5V9RmaPtCoNz6amctsPnv2XKpcrvh5QUTRWOzyrl27frpz+843KaJHKmZlbjUVOs2mAdCKbLTm5KmTe+bmZj9fq9c2NzSN8/tVbf369dl0MvUWy/J/uW7jupF/7YrWmz0hmsAVFqIEV0i5rLt5PjO/aWpqalO9Xm/HxFFZjlMAmIPfdrlUDtiOJfAcR0VZMn0+X1XgBd2zUiDEdR0Xeodn8gv+CrB5daSUISBHRVfV0FchrNenPMbKgGbKW7nwnH1ZDjIDEUMphvpUD7VyHAN9EZyxXd00TYalRX8gkFF9vkuyqJ5IB9IzZVTWH4DWm+0FD/a/n1ugCVovX768lTjkC1NXruw+duRYV6FUCAkieLQmcju277jQt7bvbY7nfhyOh1fdOgBAaz6fb2Upu/nAm2/tPnTk8CcXs4sD4NG6DFoHtLZ068lkKvH93rUDh5CI5n7/93/f80B/sN1WC3iLsqBqbYJWgKwrwcfVxVoWqouaVWq3ch9tjvOnp6e7bNt+ZGlpacvs9Gy/ruktlEKWJcuKIhQ4sAyFgnbYmhzFA62IgfKEZWkrrJ6BzcByyiYUwAT8/mrXmq6FWDxxTlWlX3R2do7BwthqhdusrNjL5/OQx8CAVz2M1ZvVbdBuEKII29DQEAgwPGVrs7KoCWWbiuEVi9/gO+jtl8vlwA6IjcfjNJFPkFzcW+RejbnKVdDav4Ni5qsUIU/Rihh6nGHQt0dH77GiVRAGEWF/UzP04Uq13GKb9ihD0Xe6Rfb4k6WSw+zde7uK3ps6UZr9tVqobsQIf9qx7R2maUQwJdOyKP5I8fvva9D6s5/97J54yq8ErY5lPiMrcntra3o2Eg6fo4S8XTWMqZmZGfdujoXh3P37v/97vyRJyfHx8V3FYvE5WZYH0um0FQgEzkg8/4OgJJ30OU51+OmnIQz2evD7TqB7dYVnhQDr6jhzWWB/XUd7h1jr+k4IYgQpLwm6Ut1CGfJ5QtEWTKiIEAXQ+tfBROIEWFZdtSq7qT58Ozs3uYZdraaxi7YUCoWdhULhUde1ax5ojUSPIVvOP/u7986jFUBroVh8dHFpaRhR6iSSyQOx+F2wDuAo3cgLwpCsKAONutazmFtqx47biLVEj4cBtHLc4bsJWqu16rJ1wF1VtBZ32hh/MQqK1p614r0CrYokrQ2FALRW1YmJsY5arTErSMK+9vb2k8FgsLFaA4AVJ5MHPvSCnjIdcwtGeDul5GFIIS8XS5Hs4qKayWSEarXqyX5ESayFg+GFYCh0oi3d9vdbt2w9JYfkwuDgoLaa3kzvd7I3S9d6e3t9CqNE/uaVV3ZPjE/8XrVW2VmpVhjbsbHAC7aqqqf7+vr/5yOPPHTAQer0f//veyEM6drmeR4iJJZKtR3YdV4I+NXhdCrNUkTx3Ny8Va3XT4gi9914PA71BKt24WoOwPx+P18qIalWmtvp2MaLsiJti4QjdHFxUTl85FAkn8tTn99XCAYCuZZYbCEUCs35Vf+05JMvixw3GvX5FlEtaMRrcQfK6le7dOv9PocHf3/QArfQAnDN4YLVoFBza4KpmhyossEv9VePFfiVX638TR3VQcXoDVKq1eq171EVIVmSaQVVEPzztjBCnM7xgTAnlqraete0n5qZnXno7Llz/dVKLQaK1kg0OrFjx45/2L59+5sc4o59/f/6+sKdCDL6gy//QdgW7DVnz53dPTuX+UKj3tjc0AG0+rV1A+uz6XTqLYZnvv3ss8+O3M3r6i18lnfqId59qTfa66+RWjpfyncW88Vuh+AEx3M+v+ILBYNqS6Va7chMT/eblhXx+XyuP+BfjMdi530+/4JlmYZpW7ZtWWDbi0HEBIogoK3wf3AQ8KCrp4oGXTSIXTHwWM/Gwys49QL6rirEWeCu7C8V455ZC4SzUeJi6sKzuZTURVnM8zyf5Xl+Dvy+VjNt/U419oPjPmiBm2mBJlAYPTe61XXtL01MTO4+dOhQRz6fDy5bByTyXhhWT+/bhJIfpzpWPwwLQGs9X291GXfrgbcPwPM/nc0u9BdLRajycQZ6B7TW1vSpdGvb99evW3+IldnZF154oXabnpU300z/Fvd9hzVW8w2uVGY+++yz9OWXXwYLGBEseRJuAhsRT43mguf/zTRKU7X58ssvRzVN66lWq2vKxTKEkIY5TvAqDRC+GkwIExS4jHvPsFz5AhdylgMjIg4u3fAr7yu4u8JOkiTVo9Hokj/onxEE4ZKqqlAmturjfBCagkrVtm3vriGKItgWXFO1NtukaWkGalalrHj3n4JYeMe+oOiLX4wz+cH8NeUr+Pd7x1hAyC/6ScAO4Nezr3sZCzfT3jfY9xpoRZT5KiEI4ASsV55ALH35XoLWp59+mitksoOUkt+se2FY1RbLMscYytwHoLWwESP0adtxtluGGQXQqsjyD/3B4DFJkrKf+9zn3hHyfJuf0Qd+OISiirqu/vzQsR2V6rKiNZ5s+dvHnnjihOM42v0CWiVFamtNpzPRlpazLMYHBL9/utFouHcbHP7iF7/wG4aRnJqaAq/RT0uStD6VSkE+wTlBEP4uJEkniSiWIRD2OmvAd1ioeFZTe/cy30QIshK8c7V5zby+EmBFRec1C4TFxUUGFmfgcT09PVAtyHIFjkdBZzNlmM8ihm4mlAiUonMMQ/+6YVmgtF2169gH7WDXuAbnTyPX3looXgWt2KmqauD79wNoxa77kVKp5IFWWGxLplJvt7S0HESEHDpx7lzmepj/biWoH7RNvP3AoxVAqyBJgx5orYF1wCKES2jRltjxSCh0lBWEw4FAYOZOKlpFTtzK8dxTlm0NViuedcAVn8//mhpUj98d64D7ALQy/FOyT+qJhKN2uVL2T0xMdNTrtVmRl/YFwoFTtVqtsXfv3tVOt/MGTnalkjQws1Fgua2CJAy7rrum0dD8c3NzwYsXLwaXlpYUy7YAStqyLNd9ijqaTMR/3taaPh4PxcbXr928aPi89Om75UXnDQAef/xx1c/7W/bt27d7dHT0d+uN+nbdNMCf1ZFl2VAV9UR7R+d39zz22EENa0t//ud/7qXbNzcArZoWFyzt8k6MnBcCqn97ui0Nq0l4dm7WrFYbJwRB+O6GDetG8vl8M8zmps6xd9nZa3dQbSHUKhj1me0E2/9RUeQNLS0t2kJ2QT106ED3wsICBL5QURTNaCRS9fn9OVHgYVA4pirKab8cmFR8QlZwgpW73P6r0QYPjvGgBe5qCwAgKBaLAq6b6zElvz4zM7P7/PnzG6vVWgJAazgcGR8eHn59x44dbzCUGfmjvX8EoHXVty9/+cthiZW6zp0/t3tufu4LjUZji7YMWvWBgfXZVDL1Jscw3x7aMnRPUn1X/Q3f4gFhYqBndRXzONRwzTjDMCEIAQwElIQsin0zU9Mbzpw9O2yaZiocCjmxWMvl3t6eX3S0t1/SLausNRq6ZZowMcQAUHmeJ9Qm1KaEOrZDCUsocpGnkGYJoXDzYuny/5spcrbtMM2kMC9J7KrHn5dqBmYXy2pq7DqOa1nEdBm3ARN4TdMaiUQCqj1WQ1l0iy344GEPWmD1WwCuoxDkWclXthHsfmlicmL3oUOH25aWloKiKKJEMpHfsX3Hpb7e3rdZQv8XkbkLq7ng0FTUJoKJNpZntx04eGD3wUMHP5FdWOgrFAuw4Ob09/Zr6XTr6Y7O1n1DQ5sO8gqf+fKXv1x9AFpvqT9449UuhMSsKAawjv2GaQRAJRqLxPSgP6j7eJ8W5IIWgL5pNC1TSqOMw4iiINq2YevIhyrPP/+8F4p5M9vVybtsWVYY/C4bjUYLdTlVkWUGrseWZSEItPSu4SxLXbigX52FwLWa8XiswFCOgsGAtxPYzPA8QzjEmYIsVGRZLhJCchClsBoLm1Awsf/Z/Wz518qSW3WDVb0avNpeYjAQJLIs676QryhJUiOXyznt7e1gESDVc3V/pVGJIBf5CCGcJEpOS7SlEY1H61jD9bgYtyRVYuZqc0pZL0csx/JXtIbMI8RGI1EnGAga4UC4mo6mG1kjazz55JMQ/no7ZeDvAK2IgqL1/gGt2UxmkCPsbzQMfbhaq7RYlj3GMdx3ujh64l4qWguFwkaGMs85jr3DMs0oxmRakeQf+n3BY5IrZT/3tXsLWn9x+PD2cqX2JfDXuB9Bq6jIrelUciYWDp9FCB10WXb6VhZqbuY6c6N9f/rTn3oV16Ojo7tKpdKnFUUZAuAZDAYngsHgPzAMM5rL5cx8Nu+WiiWEXcPyKUpVQP4GG2Q1CLKF40IIsF2phCt1O1DWyxA4DEp0CMjVXNetqKqqp1IpN37xIpMPBoVF0/SXbDvGYqyynMRBNXE4FG4EYoEGx3FayAy5akhlNVrZSBn6GYLoJooQZFyco4j+jRoKnVxlXvGBmvKXoJVLU8JsKRWKO/OeotWtqarv+/FI/J4qWnUIDSLkI4VS6dGlXG47QsjzaI3G4wddQg6du+ugFRMtFoucCIbDEIZ16I6DVlHcynP8U6ZhDFVrNUj1nvLfY9BaKBTy9UbjCMMwr9xpj9ZXXnmlj1L6lCIpPeFI2K5WPEVrZ7VWnxUlcV8ikTiVy+W0OwVaNU1LENveKLDSJl4SNnMMG2dYzpnNzAZOnzm1ZmFhoaVaq8q2YzMcyzmSKOYDgdB4OBQe6VjT8ebwzuELgiDk9+7dq3+gM/L2d/IGAB/60IeCPt7Xuv97+/ecOnvqd+qNxjbbsRDLcXbAH6irPvVILB7/9kef/PChRqNR+9a3vgVp19c2AK3gdXJ57PJOh+AXAwH/jtZ0K0sQcTPTGaNUqZzgOP6vw+ENI6q6qqAVXgOzb98+KCfixy6MbfsXX+Iv+Xy+3lQqtZRdzAaPnzg2PD01lZ6dnaUNrUFEQXQEQTChLBYsHLo7u8ZSremzqk8ekUOhyUajkf+v//W/LtdJP9getMCDFviVFmiCVrNurmcI/uQyaL2wsVarJTlOQKFweHzr1q2v7Rze+QYldOQ//el/yt6JZlwGrWzXuTMXd88tzH9B07QtmqFxqgdaB7LJZOpNnuH+3YPWJlCp1WpgYSMh5BMVReY5zl6DCHlsbGz8oZETJ3ZYlpUCpUE8kRjt7e17ff1A33GbkBnTNCu6rgPoJIIgUKTryBVF8O2lSEdIhy/gUgF/a26/cgXVUPNXMOpGaPkrbPAXURQpBJzAgpig61hmGAclEjDVv6ulbneinz445oMWuFELLC9Qa8LM5Mw20zSfn5q+8vixI8dal3JLAZANplPpwqOPPTo20N9/ADHsD6Vy7nw7lDLu399cs7jlhl0ZMtTT1tOGGDR88NCB3QcOvP1/zM8v9AJoFUXR6evt09taW093dnTu37xhwyGeKtOf/epnK7cJnm75df9rfmDzOlzNZmMEoR7Txj2aZvYInMCHwqGFQCAwKyvyVCwoF7HjuDVKw8QmvQxlgtjFJqY4JyN58ou/90UIT7hp8Nfsb7ZtS+CnLhOZ5wWeQQpE1MI/453X8auzEEdwGAV2UhByHJ7hOJuBHxR43LKfPfiZQuWb1dbWZg4PD7u38vqu/2z3PbuP04Y0QQ/occKStbVqo7dSrawVOC4YCAUdVfXNBpTASDARnDJNs6a4CmsjO5Zbyq0plAqbsYtbqUskSZQayVR8OhJuuczwzLgQEMq8wfPlajmlm/rGhtHortRqCZ7n+JZ4vBaLROYDamCspaVlRiJSvoIqjdu0ELgBaCWYIOY4w5B7ah0Aitb89Px6TN3f0ExzW6VaSdimM8Zz9xa0wusaGRnZiDF+zrXsHaZlRSmh07Io/eh+BK2JeOJvHv3w7pH7QdFazBU3G4b+W5IotMbjialwNHyWMswhQRBm7gVofe2113wsy8YnJyd3FQqFz6iquqmtrY2LRqPZcDB4zLbd/Oz8rC+/lJfKpaLgOm5JlOQxWZKvhOTQTHxNvAoey7qux426saHWqPVWq9U2WMePRqJF1a9Oszx7PhgMzgeDQSOfz3OsZYXKjcYaw7KGEUEdDMdJgiDUwuHw5VAgdIWTuOmEkKigCEKOrm9AhH6aMswGQgkoYM9Rwr1SrBVPq6q6msKwD3T7egdodciWYqm8o1AoPuY4Tk0N+r8Xa0kf43SucC+sAyC8WWHZHoLQR8rF4qO5fH67p2hNJLTQGEsAACAASURBVN6OxeMHbUoP3z3Q2mj0LC3mOjAoWqPRkVAofNQncgcffuKJGaiiW4UUw3d8YE2PVrEJWk1jqFquKrbr3GXQWt1pY/uL0Whk2TpAkq1roJUwr0zN3dkwLA+0YvqUrMjdkXDEhkCwiYmJznq9Pivy4r7O7s5Ttm1rL7744mqHalxVtNpJxLkbEMtuYBhuUJIkv6qq5Ww2K545c7p9Zma6NVfIp3VdD8JKK8fxpk9WS4FA8FJbe/qNNe1rTvgU3/hQcijXPtduP7f/udseUL/Xmd08ofPT+TgjCwM/+8k/7j589PCnq7XqEKxuC6JgRsLRqqr6DviDob/48Mf2HLlR+nMTtE5MTOzCNv5KMBja0d7RzhJC3CtTU0apXDrO8+Jf3SHQipoleJnLmc2u63xOkZXO1rb0TD6fD507f3b35OTkmvMXzrP5fN4z9uc5Ht4bioTC1a7Orkw6mTgdjcZ+nkwnT8kYz/zxf/kv1Q90RXyw04MW+HfYAr8ErfX11EWfzExnHr9w8cKmWq2eBEUrgNbNmze/BopWbOOTe//vvXdE0frCCy+EOJN0nblwfs/CwsIX6npji67rnOpX9f6BgcVUIvUmx3Iv/3tXtK7sos0AlkgkwgaDwQEWoafGJyZ2nxw5uRXKu1paWnA8Hh/tG+h/fXBw8IDjOOd9Pt9SqVTCFy5coCtCEK95aa3GKXA1QPCaydbdDpJYjffw4BjL2WfN7UZBkfC394MwK4MI36tNbxQseN3+zdcDPozME0884T09fPECc9ByovK7blf/PDk5yfT29jYfy6AsYpbYJSaJkgjCNJMkSecwou3tCEqM8f79+2kz1fy93mvTcunCmQvDju08P3XlyuNHjhxOL+VyflALtqZbS489/tjEwMDAAYFhfyiGfOcgTPSFF17wtIbNc+b92vv69wf+doODgwwsTiOEJI5wnSzD7jh46MBjb7zxxocymUx3U9Ha19tntLW1nenu6fm7rVs2HLIpnZqamirfilfov+fzA/r017/+dVmhNJyvVrt1TdtKKTPEMUIvx/GCIApZRVGutESjF2PJ+HQ46MsjRgy6rruVEBKjmGoudTMSI4188StfXHi/c+j92vpGYanNwNn9+/e/4zwGG4OVxwMfxRttqxniBa/v5W++rOT5RqywmF1bq1eGXQcPUYL7eJ4P+VSf4/ep09Fo9EgqmTofCodmGlqDKxaKvUvZpQ3FcnHYtd12hKgkiWI9FApfCUdCF9KtbUe71nTla/Waf2piqmdhcWGnpuv9tmMnGI7hZFGp+/1qJh5PnEnG4+dYxF7wV/1LT5aedJi9zK1aCPwStCLmK5Sg4WWrc3TifgCt89PT6xFlfl3XjW3VWi3h2tYYw7PfwQwzUiqVnFWwTni/7viOv8P40gOtR0bAo/U5x3W2m6YZpRjPSJL4o6DPd0xy3eznvva1e2od8EtFK8Mm4rG/+cjjj5/gNU3bf/iwvX//fugrN70YclMNdd3OnqWBKKqzs7ObjYb+W7IkpuPxxJVQOHiOE8VDvb29dyQj6P1eM4BWSmkL8IFKpfJZv9+/paOjQwoGAg2M8UypUDKmp6dDhVJRsQyDc1y3xPPCqE/xnU+3p89uGti05LAOc/Hsxc65hczjum5usB27jUGQyysUZVmeaEm0HE6n02NhKZybWpySKoVCj26aGx3b2UUIWYMYRuJ5oar4lImAop6LJ2LH+9avz4CYn3HdAULQs4TgIbCeJoScJyz7PUmSzjz55JOQm3Or5/37Nc0N/74StBKMNxfz5R35YvFx7LhXQWvkGKfrhWd/93e1270P3MwLbL4uAK2UkA8Vy+XHcsuKVjeeSByIRaMHXds+fG5i4s5ZB1BKNypN64BGoycHoJVgLRaNjoTDnnXAIVghGxwchNW+Vf3gALRyHJcUOXELy6CnDdscbIJWn+p7PRaLHSPkboRhVXe62PkCgNaenh7pXoBWQsgnZFHuicViZrlc9o9PjHugVZGUfe2h9tO2786BVoRQCtJbHeKuJ5isZRhO8im+JdPU9bm5OX5sfKxtemZmR61W67Isyw+hIAInmD5VXUwkE6PxWOJkqjXx9rqedWNBJ1j8+n/7+vIS8x3amh6toVCiU8TMw4cOH9jz5ltvfaRYLPTAJAlsA6KxWMkf8L8d8Plf/ugnP3p0cHDQut7jpTlhKC4Vd7nY/UooHN7ZvaYbFK348pUrWqlUPM7z3F9t3rz5xJ2Q4jdB6/jF8U0Ek08rstyaTCYm6/VqaGpm+kOTk5O9J0+elBYXF71E0eUIbAYpkmyEw+FSNBw9t2ZN108H+gaOIkcY/8//4z8X71CTPzjsgxb4V98C10Brsb4eI/LJzMzM7osXLm2sNepJCMMC64Atm7e8vnV46xuyII9846VvZO/EgABAKzFJ10UArYsLX2g0tGugdd3AwGIikXqTZdkHoPW6HtdMcc5kMkMMpr81PTuz+/y58+vBnw28eiORyNSmTRv/ef3Q0FsMwxySZRkGpOQqXFl5tLs6kfhXf+L8K34DHwR+NgMqmm+zCW5u8Lbfr998UEuvXwm/uPpcXmA6uojYSXGSkWWZFSBVneO8/2C1FbYQCqFavfauzxUMIgQz+WWmybCmaUJAO+djfKxnAcUgxjItJAoixqLkShK2/X6/OT097axZswZgqDfZvtG171rghW1LZ0bObLd04/mJycnH3n77rSSAVkVRUGtba/nhhx663NfXd0iShR/5gsFzHMfpEGgCHpPN8J9m+0KoEgDk9+tm4G8XiUQAtMoQYitxXA8i7EOHjxx96B9/+pNdV65caQPQKsuyO9A/YHR2dJxd29v3oy2btxzCLL6MECqtRmn4+73Ofyt/b05Qj7/xRtxmmP5MJrMlMzv7KHbxgCwpMZblBEqQEQwElvr7+8Y7OjvOtkQTx0OhEKtZ2kOIoDghpE4RnaQuPehv8c+sUvvfcGHkBufxO86z6wH/is/p/c7rD/SRNtvr4sXpOIesdaMXx4fHLo8/ZlvOgCJJUVEQZLCviUTCpf7e/stdXV3nWttaj9brdfby5OVH5+bnNmZmMl26roch6EuSRMsfCFTi8fjY9m3b3hwc2lCs1Crpc+fO9Z4YGdlcrpTbBE6QXOIyhma4ql8tDG3YMNHZ2XlUlsR/iKVio7fp1fhL0EqYrxCKtlFwM0f3HrSC7VoyElmHGO6TpmFuq1YqScexx+85aE0/zY04Ixtd6j7ruu520zRiy4pW8UcBVTl+r0Grruvq8cOHt9c964D7B7QihHzZTGaz5eBnZFFMJ1OpK9FY5CxHyJFCozGbzWZXw3P4A53HzZ0AtBqG0TI9Pb2rXq9/NhgMDnd2dqo8yzILC1lz6soVOjY+LpRLJYZhWcLzvC6JYikciY5t3Dh0cPPWrXMc4vhDhw+sPXrs+Ifr9foAz/MqIYS1DNNR/f7ZjZs2jAz0rTsTDoXPT89cVmczc0+UK5Wt5XK52zSNqIsxzwsCBHBVIqHQuf7e/n945OGdZzhFKRDdXoOJ81uE0nUYkn8Zeo5y3A8cxzl3LxTA14AmQilE6eZSobIjXyg87mJc8/v8348l7y1olRDqRpR+qFipPJpbWtp5FbS+nYjHD1KMD5+8eHH2jni0/vRHP03YjL3xX8rTB2VFHmho9bUAWl3s6rFYdCQUiYB1wME7DVp5ht/Kc+xTTdDqus6Uqvpe94dCxw3DmHn++effEWJ0U2fLe+z8Z3/2ZxIM2KrF60CroiwrWmv1I8zdULT+1St9hCWfUBSlOxKNeKB1Ynyis16rzcmi8oNke/I0QkhfbUVr88SYmppKYxtvcyxnwLbNdhhlS4I0ywpsznXc6tnTp5JjY5OPlcvFDbVavc1x3SBcWWRJ1kPhcC4cDF1KJJNvp1uTI7zMj37iE/8/e+8dZNdx3/l294k358mYhEmYwWASBgADAAaREhVsayVwbcvkSrIMmV7LK5ddrrflrSJU9Z7L8la5XH5/rKU1Ra1l2ZS4pqW1aFt6tAiACIMwGKTJOceb00nd/fQ7dy4IkoAIgACG2sUFh3fm3nP69OlwTp9Pf/v7+/j6XRpQ3bD2Nh+4RQlJTZjij18ZvHLgxIkT3evr6+Wwg9PlzJSVlS/7/b63nIrz5UefevT8jTzCrgetJqMv+H3+PXV1tQJIyiemJnPRaOysJJFv3UvQCgOGjeXldtPkhxRFLYuURMYsU/OsrK4+MT421tx39qxrcWFBAoDM7HDXCKmykgn4A6uBYOBizbbqH7e27TivMjZ95C/+4p70k7vV3x6k86AEtrIEiqA1HU3v4NT8pYW5hf1Dw0Pt6UymVJIUW9EKoLWzq/OYSMT+P/6///gDK3BudL5gHUAsUjMyNnJgeWnxeQCt2WwhGFZzc/NqaUnpMZmQbzT9H+7R+u6yK9bf4sziLpOZv7a6urJ/bHxseyqVCsBDtN8fWOjs2HVme2PjcYTQTyoqKibuwCP1PcDnPQrHzS0ggvX9Vn/crP/cClB8v773blDxftvf7vfFiNnvd5x3g873KNXsAx+y/wPFJ/wFqs/+/n7792JwGFmWsbiwgFFtLRKXRbwqr4KUBJeWlqJoNIojkQiKxWI4FAqhRCKBi/678O73+1EqlbKhZpqkr7UJr9eLcBpj5AVHR4SRGyGctaEmgt9RFuHr3CUKRbTpPQFWEy7uehvq2NtnMXK5EM5DaB87gLqADSxgByYI6wLGKoBRAcmIYBMTZBoYSTIyTbNwTLNofWEgo7jeSdqMtG6ZBMkSwQgLmGIRYQQ/AkRhtyzLXjotEEE3GNdMI5cliOQMYmi5XM5wOBxmNpulYImRz+d5Op2+lu9aVCsuZBcc/SP9u7Pp9OfHxsYfPnb8WGRtbc1lg9aKitTunp7FuvrtA26f+yd+j38km83mdE03DVQIMyAj+VrzoZRi2f6z8Flxm2vbyYXtOQeHTSK4varD4wn4ZEWuQ4h0Xb50cedPfvKT5omJiXAsHkMQGG9Hyw6ttrb2alNLyw+7ejpOCYIwnkqloggdoocOFRRb725Xdqs6dIgXlY/XRXi/3aZ+R9u/X7+41UQ3FZof+Np06NAhoa2tTRodHa01NG1/MpHYF4tGd2NMynwePyimpEwm61EURautqZkrqyg7X1ZS8XpdXZ2W1/KPUGaWUs6TnPJRxNDR2ZXZ6Tu4Hv/c075e4Qpq5+s3Lipa3xUR/K5A1RtlqigAWV6O1VmGdnBlefmRufn5vYTgbWWlZaLT4RBM0xRURdVLS0ri5WVlY9sbG06bhgkTDQ+vrKxUr6+tC9l8FguYMCIIokAEZ0lJZPXA/gNn6mpr04vLS9vGxserr1y5WpPOpJ0+ry9tUhNvrG14JEXSGxublsrKSk84nY7vNLU2XYjH4/qXv/xlmDy5k/O2QWtLS8tujPmXEeM9HGGKOO8XEPrvg2Nj/VuhgCxO9sRX4y0Y009put6VTCbLTNMcIwL+1pYqWss/KZzTz+2kmNqgVc9rIcb5rAyg1ec5KwjC8he/+MXMvZjAf7/rg+15/yEErUeOHBEdDocjk8nsoob5GVlWysvLyiZ9fu9VQqUzkW2R+Q9ogfF+RXPD77/xjW84vV5vaHFxcW8ymfyc1+vdXV1d7TV0Qx0eHhZnp6fZ8vKymclk0wijNUEQYLmvPxgMJro7u/qbWlpWMcbi4NUrVWf6+nbHk8mALMtx6Iu6rge8Xq/W1to6XVtbO+r1+S8vzM05h4eHnszkck2Ic5UyJuu6LlBKYZUt8bjdY91d3T966KG9Z5yqOkUtVGZS89Oc8UaLWSZH/DLD+H9Go9GrWwGmrwetnLFdGxuJ3mhsYz+1aNrhdL5SUhreUkUrgFbO2GM2aF1b2wPDoJJI5K1IIRhW3xaB1nC/L+DbMtDqcLhe9wa8Z+83aN2+vUFRVEVfv8+gFQnoGVWR6/zBYAG0ToxVp1OZBVmVv9cQbLiYVbL5ewVaJycntzGT7TNNs0nX9DBlVJMImcCCOMMstjQ6PuqKx+Ldi8uL3YuLi91aPl+NMHHDqFcW5Zzb7V6uqKgYCYXDfS6f4yednZ1jN1KQ3tHV7gY7FQeAmfVMB0PsV6empg+cP3+ubn19PQCbe7ye+Pbt2ydLSkvekiTp7ytrKy+HQqH3LCUpgtZkNLmXMv6C1+fZW1VVJYDh++T0ZDYWi58B0Orz+c7fC8+T4oDh1LFjOy0LfRZAa0lJyRhG3L0RWz84OjbWfPLECd/8/LxqmiY8aCBMMPK6vavbt2+/XFVZ2ef2un9aUV09LMty8siRI7cdbOBu1cmDdB6UwIe9BK4Hrcyyfnlhfm7/yPAIgNYSUS4oWnft2vV6R0fHMVmUz99L0GoHw7py5eDKylIRtBIwxW9uAdBackxE+BstXe3nHix1fbtVwYB8bi7nmJk435XRMr+WiMUeWVpers7l8z5REJDf719rbGoarKysPC7L8j/u379/6DYHnLaVDhxxcHDw2kP7exR3RxFqjbTyobahd0SX3ar2X4zODeAoEom8rzLwZvkcGxvDPT09t3QaU1NTNzwORMW9WQI9PT0cHT2K+sfGMLrJcSDdtrY2NDs7a6ff2NiIFhYWcC2qtZNdVpbxNoTQalTGqNyGjFgUwX9RsH8ymQyoPwGoEh8hOKdpMEzBmi4QwBbERTAxCMEOfO0doqMrioKJCdFzDIwUBQPUBDmoaZkAKm0EiiSEZSzbKlEJSdjCFpGwBNCSiKKILGxhEYnIQhbkyc4vAE07OI+IOILfBdEuH/vbAqm300OSKGDKJBGLIsVIEjEWkQBgFIsYgaQVgQdbocxZQXKKKLIDAQkFiAJB2RASBDt9WMKPKCU2pEUCwFqRMQaHFZCAsEQkDjkyqalblpVj1Ewbmp7mmCUzeT1DDZrlKtfy+bwFPseWZdnexkEjyJnMpDzLuy5cOrc7Fov/xtjY+L4TJ0+EVlZWHBAMq6ysTOvs6EzW1dXOlJSWXPR6vPOZbE43DMMiBDHObTAN9WKfDOcMIsPbp8YxhiWQhZODrELUeEEshIy3STiWZEV2urwuL0akzDKtutHRkYo333wzODEx4Uil08jj8Vhtra16XX39UFv7zh/t7uw+nTfz42SdrMtUpvnSvF1GAOTBlgmCEYHPMnwGUBkiSMfjcd7U1MTRsRu35mPv+uLg5mbFzd/374PFLd5O/0b972b97GZ9DPofQPFjx46xD7ok/vDhw1JFRYXjxNGju1KJ1L8TJGGf6nBUh4MR2rpjxxSlTLh69WpLOp12Ox3OmMfjPl9XX/e9Pb0PpfJa9lGLshLKaIJaFKLBv3m3QevbCtIhCCyLl5eX33FNKi8vt+sU6vHYsWMI1NS3Yo1xSxfAG2xU9LJ97bV/arc0/d8bpr5f0/TtZeVl3kceeVgPBkN4fW3NsbG+TmLRmOF0Ojd6ursmANBcunS5JpVJcY/HO+N0OmMiEcxoLBqan1vY6Q/4lCcff3zOHwhYw8MjJQuLi75oNO5QVTXZ0tI8Do8FwyNDzZl0xgUgR5blU4GQ/1tPfeyps4SQ3NmzZ+HZx75G3Oa5Fe+Hu5llHeYIdXMGR0P9HKG/Htty0Lragjj+RN7Qu1LJZJlhWuMCQd8qqazs3wpFX7H+mc52FhWthq6HGKOzsqJ+qEBrMpX6D5hjEo6EvvP0FlsHwHM4BIxaWFhop6b5GVlRyiPh8KTf7Rs0ED03Ozu7cLcnaG6lH3z/+993CIIQAkVrKpX6DY/H01tRUeFLJpKOM319ZGN9XfO43TFFUSeJIJyLx2LS+vraYz6/v2R3d/fGtuqaHGMUr6ysOoeGh0KZTGYjGAqedDqdpqEbXbIklfp8PuTz+ZKBYHBuYX5e7uvra0UIu7q6OqORkhIjl81BubiHR4b9GOG1/fv3v7V3z54zbrdzADHsMyzjUxal2y3L0hjjVyjm/1BaWjq4FWD6etDKLNS+EY/2RqPRA4yylMvleqWisuwsTSSiW2EdAGOnH3zve6BofSyWTD6yvra2ByaaS0tKjofC4ZPMsvpMQZh/t0DwjgfT1zewn69oDff7vL4zonIfFK2i2CUS8gktr7clkgmHZZpT9xW0JpN7LNN8LugPdG8NaH25EQnCM4rDURsMFBWtE9WpTGpBVpTvB4PBi4qi3BPQ+rWvfU1wOp111EQHTdNoNnTNRy2aRIxeRZSN5ZE1s7GxgbjB68enxndOT031ZtLZNtOitZyzADyEOByObCgcWvF5/ZfcHue/RoKRS/4S/0ptbW0KBApHjrxIEbp9E/ybXQxBiazHdN/49HhvLpv7jaWlpYeGR4Yj8UTcIQoiBXPppuam81Xbqt5SZfUnxEEmKioq3rP04BpoTSb3Uou/4PV49lZWVomUUTo9M5ONx+NnRBG/dC9BK5Q/oaTtZ/4qn3UoSllZedkYIsQVj288Ojkx0Xj23Dnv/Py8ks/lOUPMAIN8KOsdzTsmq7dtuyAr0tFyn28s+bPYLvcgWNqt3I8ebPOgBH4hSqAIWnPryVaK0C/Pz80eGB4ZacukMyVgHeDz+8fb29tf7+zsPHqvQauEpNrhkeEDS4sLNmjNZDPE7XJvgtayYyISv9HS1fIAtF7XsgC05uZyjvMz53ckk+lPaFpuXyaTaWKMhSVJQm63e62iouJqKBQ6qarqP+/Zs2f0FkGr/UAJkdSz2SxEfFZzuZxMKRVUVQVoZY+3QHmnIMVGXbqmM4kYIDfIOSsrta3whCsqqFojrSpVqdeSLadXUQTdQIJl5bCtA9wUDhoFIeG1vwsQkBTGkbZisPC69tm7toXvRLEACa9tJ29+ZhjIMAzEGHxv2NvBDxwSPhftzxGSRFh1WniZlnXdGFZGilz4DECdRQgmFiyetWDhTIF4UngnGBMLQ7AATBQbeTJBsNUe9kecAYsjXOCwVL4QhxzW9NlvhV/gnTNeSEy0V+LbSlLR5pkIY8Yw45gA4CuIP21rVhvewg+3g04IsB2xKWDx782l+sAOGeyDCvDQZoY2NESIE8Q3f7X/xphhSKtgCwCJElEgWOScS6CEQZhALgQiAF9EmABrxYhzACYMwxIXSKUAUOx/zP5+s4hhHwI8E9LgnBfVrHYx2tswRC1qGYyxPLXMrGmYGdOkKcppWjf1LLVonjNucM5NjLBFLUrz+TxjiMlEIJ7Jqcn2haX5T01MTLT39fX5lpeXVQCi/oCf1tfVQ4S6mM/nXZBEKZ7XNZOalGKCOGSr8L8COLb/V2CuiHKG8KaE3K4dgaBCdglMMkPIeEmRZcXhdDiJKPoQ46Gl5SXPhYEBaXFhQchreeT1emlzc7Oxvb5+Eq7lzTt2DFDKJ7hubjBRsn1iVah9BUNLFYhCAJbDYTmIhywLRoB5RixoWgwC3RWb7XXvBjI2Q6vK9iXh+peMSLF9b3Ys6Ffwq52SjBC0b+ibxf4GbR2+KKqqJfu7zXq6wdFBysyhjxkGqJvhGsVlhKhFYLqAZH0+X+Lpp58GC68bWkDcMMl3ffiVr3xFcbvd3pPHj/dG1zeed3s8vduqqrwNDY2Z/Y/uH7MoI0d/+mbb3NxcIJ1J64SQCy1NzX/76OMHY6am77MYDVPGEoyzEYakowsLkzN3A5gUr3vbHNscotfw5g3spIyKEiieHeq1chYp4xnDgA7M7B8F64qiZPP5PASe0Y4cOWK3hbv1Kq60+/GPf7pbz+W+JMvSAZfbVbKjZYfyzDPP5EtKS9D09LRzfGxMunL5Ckww5Ls6u6KKqtDx8XGXYRorjdsbTtTW1k8rkqSNjI7UDA4OftTpclXv7unOwrXw4sWL3o2NmKSqDqO0rHTxkYceHSAiwWfPne1eWV4OJ+IJzaL0TCQS+usnP/pkH+juDx06BC31TtqBfV+klPZwxn8Lcd5lqz0QuoC58NLI5MiFrVS0RpeXmxEiH9c0rSuVyZQZpj7BCXm5cotBq67rOwlCnzVMa7ehaWHK+az6YQStCONIMPydfQcf7c9ms9nTW+TRCv0Gxl7r6+utlmV9SpHl8mAgMO9x+UYII+cdAcfivVwhe7P+D6AVIRQERWs6nf6c0+ncU1JSEohFY47Tp0/hdCKZrK+vny0vKx9w+zw/HRwcdI+PjH7O6XK1NzU28nAkgiRR5JquWxsbG5ppWoPbqqp+GAwHs9GNjYc1TdtpGGaNJEmKPxBIrK+uCmfOni2VJEn/+DPPjLe2tcXS6Yxw5crl4LHjx7czi+qP7n/0UkfHrrM+l++4oIqKntc+blFaa5pWjlN6BSH2j0iWh7aivIqgVaG0lDOyCVpjB6hlpZ0e5yuRysqziUQi+jv32aMVhhhwHetoaaljlD6WANC6sWFbB4RB0RoInGSc95mvvTZ/6NVXYVB2bZx6z0FrIBjsD/gCZ0Qknjzw1IGZexUMCzxaRVHskoj4iXw+35ZKJR2maU67VOePXPdL0WqDVuu5YCDYvR08WkHRura+ns5k7ot1wHe+850GzPAzqkOtDQb9WiyeAOuAmvR9AK1Hjx4V+vuvNBHEPmpRq1XXNA81rQ3DMs5ben6ICcJMbjaXy6Gce2F1oTyWjDWtra51R6Oxx0zTbOSIO0E9Icty1uV0LZaWlFwtKSkZKCmtON/a2DFhSWocod/5GQSExvvBYStHHP/Fkb/w6USvuTp49eHFhcXPbmxsdC0vLbt0XSdOl1Pzer2DNTV1P2pqaTkpOfBQIBBYv9GMbgG0VsnR6OBeZhoveH0+AK0SdMCZuZlsMpk4g7H0ks/nvGeK1muglVqHVEUtKy0rnyAEOaPxjb0ry8u1Y+Pj6tLSkhCLx+H5baOivHSytLQ85fV4VFVVFxyq481QwDskZLPRP/yv/zW3FUtS7tZA9UE6D0rgXpZAcUB39exAG6Xsl+fm5w4MDw+3pdLpiCjKyOvzjYOidVfHLgCdpSMLNgAAIABJREFU51/8+ouL96I/ffXzn/cbklR79fLwwYWlhefTmQyAVgygtaW5Za2stPSYgKS/egBa39kaCqA8KEWjl8oMI9lOCNktCMIjgiDAYBVUiQtOp/OU1+s9K4riQCQSWboV0Fp8QJZl2cc5rzTyRolpmn4kIPCCtHkPgBiQAhIB8Bm2GKypxizOMV50CMK6Egwmf+/3fm8TvdzLVvx22gCewVNesKxSzoVmgaByeAJHDMmmaQi2l7oE/I5wQzfBko0LsoABBm4CxcI4Ev4uqAyve4GC8F2fXBcxHBCVvSsmQKd4HqgTp1wQJGYfRxTsuCmmQYFfcZEU7v0E8No19AiaRQQwEmhiIdoU5zY05QTegTPaqJVgZH9OOOYEMYCSmwrVAowkhmkImCMiCASIHJBL2J9gATgdhjMREIf1IAhTxm04CwjSBlsEwGgB53GgfZvDbIEIXBBswIcIAQpbKA9wQ7PfObfL0mamhfIDHIphjAK/Q9KIczjxgscEL+xnH4UX2CLsAefOIStQDZzDG2aIAiS194EPARRxjCHTFCPMCCKMcICuGHAlsNdCru1jFFIGmGlnCEElcVC12tTV1qQVzoQDNUWIW5wx02LMYJTpMKGLGNIZRwbn1CCYwEoZjVrUyJu6xSmViEC8SyuLtVPT012joyPV/f39zqWlJQnsjSRJ4i6Xi6mKakiimEMYm5RS2/cVAnrC0RmzrZDeBq2F8inYI0EBFnTEGGgxMGRQuUI1ipIIsBVOQxQEAYKoyJqmiWvraySTyQAUAtDKqqurzYb67as9vT3DjQ3N45IkzGBBjFFqWZhhUVFVpyhgBxFEhSEGYBvDMahJmWVZlFvUNC2TYoapZRdPwbap2CU443jzo3f0E44LgB24HmOAz6GvbZ4IlDjIyOwGZ5+bDdA3kwWqXCD/m21qU/kLjeta3ykekxEGEmaumyYomWFiA+YfQL6dJBgvWJwPC4Kw+kGUfb//+7/vkCQpdPb06X0ry8vPhUPhrs7OTrm9vd3cvXtPDCYszp87FxkcGnKNj43zXD5/ZVd7+3f3P35wQ9f1LkppAGESRwiPGhZ7KxBwztwNAADXvUgkoioIlXFLbqKcllum5RJFmKdRiIAFzDFclijXdI1DCYmCaIiCGMMCnpewtCS6xdXnn39+09Tj7lyvi+OLl//7y3uzufxvB4L+R+vr6v2dXZ3yk08+ScFfeHp6Wr565So5eeIEzqTTdPv27YbL5bJSyRTniI/U1Fb/oLlxxxVRFnMzE5PNy2urvyaKwq5QKCzEYjHh3LlzspbP0/qGxlxjQ+N8V1fXJUVR+cjI8K75+fnShfkFlslmLpSUlb30+EcO9DkcjlQ+n9fvsNwLilYTdZvc/E3MeRdkkmM+wDh/eXJycktB6/riehNG1jN5Xe9KZ9JlhmlMChi/XLZt24UP0u7vtDUUFa0AWhFDn6WW2aMZephRPqs4lNe8Xu+5rbYOQPG489iFC722ovVDAlqLEyeWZYEy80lFUsp9Pl/MqTqnKKYXYBx3h+33TqvS3g9AK1zDVlZW9uRyuc8pirI3CL4AiYTj8sBFnM/lVhsaGi9VVVWdlWX1xNlzp0NLi0tf4Iz3OpwOmKQSQbHq8XhSDqdzUZWVcw6X+weSgOKZXG5nLBbrjUdjBzAhVbAKI51O49HRUVVV1NjTH316sLOjc8GiZrb/woWSt44f38sZd3R0dU421G0/5/O6f+J2u3lW15+2DKPaMK0sKFo5xT8UneLIVpRXcWXVK6+8UqZSvLOgaI0doNRKe9yeV0Ih/7mErm8ZaG2pra0TRfEggNaNjY29YB0AoDUUDJ5CjJ2+Z6D1tddeK8EYtzuLwbCy2YJHK6PZYDDY7/P7zgiCcNLj8cz+6Ec/uutmxMVgWEXQqulaWzKRcJjg0ep0/sjlvU/WATcBrZlc5rTI+XfHZ2cv3+HSi1vq6ABaCUIfUxSlzu8PagmwDhgfq0lnM7aitVxVL6FA4K57tBZvDISSHRTxX9ENfRd4uBiGsUot8yTXzMsCVyaRByWWlpZwPB73qEQtvXr1aufi4uLHc/l8t2GZZYxRNwz1VYeaCYVCK35fYCQUCp0OB0queDz+yW0NJWtLS+X5b37zy0UXsVsqlxtsZN/4c9FcBRNZz/TE9KPjE+NPx2PxpmQyCYNlKxgIJr0+77nKysq/27N7Tx9S0dqLL754wyh310Dr6qW9pmW+4PP591Ztq5JANjM3N5tNpBJ9giC/tH17zfl7EcXveusA02DPKg61orK8YgpjrKytrXTG4rHg8upKdnVlVYNgXJjgtR3NzcPl5eVMy2mNnCEqKvKgJAtjissF5vob98Li4E4r68F+D0rgw1QC10DrwNU2Zhq/Mj8/v39wcKgtlUpFBFFCPp9/vH1Xu20dcG9B61f9VNDqLg4NHlyYn38+k70GWrMPQOvNWwzwl1cPvUqm6qfcGSlTJghChyRJHxUIaZQVRRBFcUaW5X9zOp0DkiTNl5eXJ25lCVVx6VpsOVZmMGOHaZm1lmGVIszdoiAVBJWIYkBSAN9gIg5zUPuxFVGUhwlhM1QUV48cOZK5n+39zTffFKemphwSk6oYN7sFgdSIkuSG+we1LMgogcANwNYsIFtAGwt0EYgegLgCw7OxXOGzAjV854Ro8W+bIdrfFZ62CcYclHSMc5s7c86YQASGCAGvMgbyT8OyGFA1SAP+AWgFdGhjPsZscAVfbi6ht0GTnTSgNnuteAGSFmGpDVttPkvgVGydKXxPmUU4t1WhIBC1FaKQACrQK8C7BDSlwEbtjBTOFWDopsCzwB7h5Gxpo62CAzAoMBCE2tkqAC87GgzQYQCAm6zUBmccNKtACAEW2xDNhqY23C2AT0gaUim0JXtfoeAJ8LYrgE1BATkWVtUDYKWA9WAnRIkgWAQhioHoccL4poKVEFhyb5csHLcAd6HCANzCuQNk3QR7m7C5ICS9hn5BYGdXK/BjZjNYzi2EuIkQ1jHBeUapYdNHTkVBwO7FlaXy8fGxhpGRkdJLly45VlZWJKjT68sFFK7FIETwXrALKNS9bYW0yRptQa5NcewTsCc04DsbvgIABVsEjAG02mVFKYgRMZIk0UbMhmnY28A+brfbqigvN+rr6zZ6du+eadjeMKeqyrwoiglKucUxkhRJ9kBgEozBRALLUHdAnSm8TItSyzQZMFcIMsKgyguwE2pi07jhHV3dPitoYdCdbC5uE/CCHprbpNUOZVpg5oWwpgLUjw2/bd10Qbu9uQ9sUATzBTYOjY3ZomVoRVDKoLYFSweYtyAYUyxg8H6Mcowh8Fe/JEkLHwQ4HTlyxGmaZuTk8eMPzc8vPldeXtax/5FHye6eHr6ro9OEdnX58mX14sBF6ey5s2IylRrs7uz8+4NPPrGWz+XbKedezHmcITZmWMbJN998c/ZuKCBhRRtCyEt0Uo8Yg0C226lleTnGEGwK1Ox2d4TrkWGZ0JAtQcA6EciKqMgjIhHHIDjaf/zd/xizq+kuveA+srCwIL/00kv7MsnMC2Vl5Y90dnW6e3p6lEcffQR7vX48Pz9LLg5cxP/2xhsYfKK3bdtmt1fTNDWBCBcqtlV+t7uju18gQmZiYmJnMp34EkJojyRJMJEBS4uxZVGjt7c33b6zfb59V8dlp8PBJybGd87OzpaOjY3jZCJ5MVJWaoNWTdPSqqpqdwheCopWjXYxZH2eI9xZmNtBFznn/2NycvLi3ajP2y3+4nPT6vxqI0fGx/K62ZnNpMtN05okWPx2RU3FwAdp97ebn+L2xedpK2e1MWR91rSsHs3QwpzzWYfifM3tc5//MIDW4+cv7k6mE3YwrA+DorWoOMzn81UY416HLJf5fD5DdbkWOeeXVldXl+8lf7lZfb/88stwPQmsra31appmg1afzxdKp1LOkaEhCCi52NzSfLqmpuY0FsW+k8eOlUSj0S/l89pDmqZ5YBKwpKQElZSURKu3VY+GI6FTXBB+mM1mYSKqcWlu4aHl5eVfwhg1e7xeouXzGCyTHA7HyhNPPDnQ09MzJYokeqbvTPlbb514knEW2tG6Y76qqup80Of7EVw38pr2pGnRKsMwspyzKwShfxqZmhrdivIq1mP79u2lFAk7k9FY70Y0dpAyKw3WAZWVZWc1jKPPPffc/RaE2dex9sbGWobxwUQ8XgStNBKJvBUMB07qFu977bXX5t99PbsritYbgdbVlZVt1GJZULT6fZ4zgixvCWh1OByvO93us4ZhzNzzYFjJ5B5mWc8FgsHu+tpNRev62lomm+27X6AVMfQxVVVrA4GAfg20ZtKLqiR9v7Sq6p4Ew4IbwyfLPymMKqO7GEa/qml5iHbn1jR9CSF2HFHUL1riyH/+k/+8AUb90WhUyq3kXNML0w2JVOKxeDIBHhw7NV0rRxw5YNwoyVLO4XCuhkPByWAofKmqvOJ0XfOOEcZyq1//+tc/kAk45BfUnTRPmxliH19cXNw/MTYOQLJc03WiyEqurLR0LRDwnwqEQn+z95G952HpzM2W1MPAqKqqSr7Uf2mvZhoQDGtvXW2tBOP4mZnZdCwROyNJwkvbt2+/J6C1eGPeWN5otyzzV50Ox7aqqqpZGPQvLi00pFNJK53JXI3HYsvr0ahBKYqXV5UvVJSUuC2T7uaMVVqcwTh9weN2ni6tqpowTfO+K6vudGDyYL8HJXA/S8AGrdGgdDVztY1a5qcLoHWwNZVMRQRBRF6vb7yjo+P1rq6uo4ST/nulaH3hhRcChJK6q4NXD87Pzz2fSWc609k0PHBldzTvWAdFKybCXzGBnduKB5n7WSe3eyyArV878jVYdeBUVbVVluVnFElqVh0OSZSkKcLYvyJRvMo5T93qAyYEiYjH406qaTWaRndb1Go2dKMSIWYHfbQXl3OEbUkeAB+ETYHgnCCQOUkQLigSGTZlee7FF19M3gsF9M3KqGh9Y2Yy5bphtHOMqwjHbghYvQknbcBTgA4AZ2x6A/zSBoPX6N471JaboBU23lSfFvffPDcbM1JOYWE+V0QZpIbMtAzQRlIGaktCqCSJlAGgsizGYB09wgwW3NsZIZjbAke7LG1DUVthey2ztpoV8mdTuYIkFyAmcGIbmBJgVPY7Kph7wpp+EZSudmoiVJoocHvtPipsywGycgg1BXzWXtpflA7a9NSWoQI4JvAO7JghgqmdZ/tvWNMOStKCxpRw4L0FWlqwCtjU4QKx5gggt20vihC3fwfFKuShULpgT1Coh+Iqfo5sfaqNRWELgRB7uTNAVgScnyOLY0YJshWtgAPt7zeX1AN2tU8HMgunAmpRRhkAVhu22vBpU+pLC/DVhr5wKnY7KMBYW1AJKMU0LZu2grQWE3BzEA2Csck4syizBIaQY35xoXR0bLRxdHQEIqF7NtY3lKJW1oaSUKhApe2avA6wAraEDAANt+1jcQG82l4CBRhb9LgFeFr8gXTgOg37FUFt8XhAIgvpEe52ufVISUmmelvVSvuuXRP19dtnvW73oiRJKcuyGCdcAsgqi7ID3Ho5syNtwXmDCpKBRwIoWkHZCq0U/AMArMM/UHBv+kG8t1vaGuRCHRQmMgovBj0AmPYmVWacFVSX0B43K8a+zhTku3Y9gOrVBq2blgoAV4tWEdD37ODvNooVCtwVIZNxmkWCsIEQmhEE4er09PTqB1mqD6AVom6fOHbiofmF+ecqKys6Hj94kDy0bx/u6OiyZwcuXbpEzp8/L54+3ScmEomhru7uV5548ok13TBbLcv0mKYVp5Y5ThE9ffz48bm7cT/7xpFvOJGKwlkz2arr5mMWNZtNw/SA5UuBXxNQicNUTQHTY2QRxHUiCiuqwznokB1XEEWXfjf/uyvoSKHf3+596EbbFyfs/vIv/3JfIpZ4oaqy4uE9e/e6e3p2K3v29BKv14eXl5f4wMAA/smPfyKsb6zjqsoqBOIIQzdyRBDOV1WVf2d3197zAhYyg6OX2jPZ/JcwwQ8psuxaWlpW+vr6wAbEePjhR5LdnV3zu3a1DymyyscnxlqnpqZKhkdGcTKeGAhGQt86+MTBvnQ6nT58+DAo0u/cOkCjHZSbzzGEOuAShTC6jDH+jvozAdBWAJ2iArKppqaBY+FpXdc60plMxc9WpU5iLP6Ny+8auJWVLHejzq9P423QmmujHH/GolaPbhhhzvispMr/6PF4zkmStLKVwbBgnHPx/MXdmXTiP8AUYzgY+tuttg7YLEP8B3/wByGRi01ur6PEHwpBoPKoJElXZ2dn17ainQFotSzLF4/He3VdB9C6z+/3hzLptHN8dJTourHQ0LD9ZG113SkiiH3nz/eVxKLRL6Uz2YcTiYRPEAQFQGt5Wfl6Q2PjUHl56UnO2I82ksmNfD7fsDA399DK0sovYYJb/D6fYBgGAT96VVWXD+w/cK6zy/Zv3jh75kzFqdOnnkEIRZqbmuerqirOeXy+f/K5vGYmn3mSWgwClGcop4Mi56+Pzc6ObUV5FUFra2trCTZoW3R9bU8sljgIilawDggHg+eww7GloNVk7GAilXgkthHbiwiywqHIW6Fw4KRBtTOvvfbP9wa0/vjHPy4xDKNdluVWVVFaMplMPUQ+pBbLhEKB816/H4Jhnbr/ilY6DaDVF/CdlSRp5tOf/vQ9iaYOM6OKoniSNwGt6Wy2j3P+3dn7oGjFnH9UdThqA36/Ho8lPLaiNZNdlEX51ZqQ76LhdGbvdjCsImidck91McKey+c1CG7g1vPaEuP0mMX4WcMgV/7kT/54dXPgjGGp+8CpgXLKafvyynL38upKbyabaTQ1s8RilhsG+Yqs5H0+b8zj8Y75/YFTIX/ggivoGnzooYdWUqmUuTn4s5O8nZvdoUNH5HBYc0VXpzp1TX92bW31kanpqepUKgUxgLnb7Y5VV2+bioRLTqgOx/c6d3deHhwcNF999dXNJ7p3Hu160GpYpg1aa+tqwUrLmpqaSsfi8T5ZEL+1vfnegdbW1lZxbnKuwzT0z7nc7tpt26qWQKkwPTNVlk6nNjAhb1ITjWfSGY2aNM0Vngg6nX5KSCejfIdhGtshiKGsKAOyqg7JsjzZ0NAQu8MZ7NupjgfbPiiBX6gSKILW0czVNsOin55dmDswOHh1RzJRAK0+AK2dHdcUrciJlu7FgOX/euGFgClJ9RcvXn5sdnbuuVQ63ZHOXAday0qPYfwAtN6scRUftMLhcDNB6OOSLDc7VFUWBGEKC8Lr2Wx2xOPx6JuqlvcNAgKgVdd1R3ItWWkwo90yrXrTMEs5ZxAX3gYk8FACxpiMUkA6piBgTcTCkiSQQYlIEz6nuPiVF19M30/QCu25FSHRqqwMpHW9ViAkTClyYsJlkBwCcADMAEDU1jrSwnJ30IBugswCKLRVem+/QB0JyBSAqM0qKGhBgVOCZhSS4LaSThRFpkoqF0XMTANWndsLrJkgKFTa9EUsAsECYAXyKnCINgmJFA0SQaNIMcWEMdt/1WZPYOcJGeECeK5uStSAs9o5se1XwYq1AGCpQIhEEKZCgSnC6nKAsoRQhgBMgPgWwBcExAIZLDgKXDthG7DZ4BgmimUGZ2rZWcRMIgKFReIWBc5JGIKDF9xfr41d7CXiIDAFxlzInu0BC/kCyEoKKlqCbHEtaFQLqlPAcuB0AIOTgg2A7QRgpy0Isg11AaoC9QU1K9A1G74yzmydHvgBQCnY69OLfqcFsEcRtRETt+C4dkgtDD60DBf8bCHPkFEobso4mM3av0PRQZmZplEoII7gS1ApU0HAkFUKoJaapjy/tFAyMTnZNDk9VT0+NhFJJOKgpt5UbxasVpntGGDrj23oShnka1MJDApVaIwAiC04PVv/C6VnWzUUPFPt89iUEduI/W31L2WooNTmNmDFEKmdEOZQ1WwoFFwvLStbaGxsmqivrZ33en1riixmTVA4YiJKkqiIWFQwRgpooO1yYhRBvdu6VpjWpoyaMBgD6wACmQe0Dtwb80LoroJG+prv7qZNgN3HbB9aaDl2adtlQilcS96eUIAJHM7hs4JlQLGdwr6Qhp2+7eMLEyQEFjDZZWL3v82JDvBChj5nk3fG8oQQeFZaJYTMLSwsJD7I/evw4cNOt9sdOnny5N6F+fnnqiqqOg4+dkB4eO8+3N29276GDAwMCOfOnhPOnDkD9lZDnZ1df/+Rpz+yZlpmm2VZHsMwYpZlTRiWcebUqVPveZC9kwHEn//5nzscyBFMZ9INpqbvMS2j1jJNF6VMoZzb9spwP0dw+SAwo4IsjLkpCOK66nBOOmTHmIjF4d/J/c7aPQGtf/6X+xLJ+Jcrqyof6u3t9ezevVvdu3ev4PV60dLSEr948SJ+4403hI31DVRRWWE5HA4jl8tpCOMLVRVV3+na3dUPPrujQ0M7M9nslwRB3ON0Oh2rq6tqf3+/ghiy9vTuSe7a1T6/a9euq7KkoNGx0bbp6enIyOgIj8cSA8Fw8OWDTxw8o6pqemhoSL/DdlBQtOZpm8WMZznizQxshjkaRAT94Otf//rI/bzfFdtK8f5fV1cHiuaPGHm9I5vLVliGOY2w+B1P0HNxK0BrUWl75cqVtp/5ZX7GsgqgFXE+C8E5HS7XOVVVV7cetJ7fnUmnn4frfTgY/Nt9Bw9uqUdrsV6PHDnizmaz5R6PJxwKhTySJGV+piQd/8pXvrKxFe0M+JAkSb5kMmmDVlVV9wYCgVA6lXaNjYwIhq4vbG/YfmpbdfVpLAh9/WfORGKx+G/mc/l96UzaK4qiHA6HUWlpaayurm68NFJyChH0v+Lp9Lql6w2zc3N7lxYXP0EQbvIF/KCQFebn5yVFVVcOHDhwpqure0IUcOzsmbOVp/tOfwz8YptbdkxVV1WddXvc/+x0ei1Nyz1hWlaVZZpZyvgQw+xf5+fnx++wv9/J5fj6fezrRWtNawnGRttGLN4bj0UPUkozTpfzlXBka0FrY2NjLUHoACha47HoXo4RLQmHj/v8wVNU08689s/3CLT+8Ic/LBW40C4pUquiSC2ZbLZ+dXUVFK2ZQCBw3hfw9QmCcMrn883da+sAURA/qWtaayKecJqWNe10O0EaDRem6XsJWsHsHWYsTF23Fa11tbWKqqjaxsbGWjqT7WOI/d29Bq2vvPIKeJN8VJVlULQaAFrHxsZq05nMouJQvl9TU3MRpOH3ArQC6IOlIRTRz5uG2ZvN5dy6pq9o+fyJnKGfMU3S/2d/dmTp+pvcs88+60IaikSj0cZUJtUbjcU61jfWWzVdq8AIOyF6gyiKmiRL6w7VMel2uc5XVde+8eRHDw6bppkGvy94vrvNqKj4j774R27LYZVPTU/tXVtffTYei/esrC4HNB04o2IFAoGFHS0t52tqa04okvDGjo6OiZ93w7VBK6qSB6ODsPzI9mitrq6GICh0amoyFduI9UmS9FLjjsb+e2EdYD8ot7aKK/Mr3T875PNuj7OpurpmA0L8jo2PeuLx2BzG+F9EzgezCZaJmlEIbmBCJFiEUJmlWy2IW/sY56WM0hzBeEwg5GiVwzEZaG3Vn3322RsC5g96NX2w/4MS+EUsgaJ1wHD/5Z0m4p+en509cHVoEEBr+Bpo7ej4l47OjmOqpJ6zJGvxbg9YgCV87fd/P5C0UMPg1SsHZ2ZmfyOZSu5Kp9PI5XZlW1ta18tKy46LGP8344Gi9YbNrPigFYlEGsFyRxDFZhgRY0KmBYT+hRIyks/njc1r//uC1mK7yGQybkppmBvczyl3c84VBp6LoI8kog08LGb7NVLBtg/gGYkL65KJErIRTP/e/3t/PVqLCoKamhq4ZzlxPq9yjCUDOKMg4Otj9DBJKvg8mmYBqipvfwv+s9cXtEjBf1W3vTbtzzWEqCRyKlLb91CilFP4Lp9Hss/HZfjbsngO4vxYFrdkmSuKwlEWIUuxuGqp/GcLSxD4KqiqyhGMAFC68IYQ8lx3cE2S7LwA4dZ0HSOXC4mb77quY9EQMXIiBO+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+8/CIniQAYPEGDwLuAX4lnGIbVawZ2CMU4txyizbMkAWRXvNPQh8bbd/4NmUIZNatlgbACt0TwjcJYli3OPzzPr9wZny8tLpioqqFa/iSIkuUUd5hAyBYIcDg9UIkZhkn79pFfoFHDcPJr4QCIvmAXoDxOQ6VAaMWq8LCidLlMOArPg5VAMMzAyzEDzPEgv9SjAFuz1AID27rynQIiDYVaGY7H4JAc/gM2K9o98Womdda65IFBkHO2Toi/AptBPIH/wIgmABIpZlOe9yuXLPPvssWHXdlpjhuq6IwKPVNM3A6dOn96wsLX2urLy88+F9+8Te3r14b2+vHanuwoULysDAgHihvx8nEskrbTvbvvvMJz62blm8w6KWF0CraZiTDLOzx44dW7gbilbbm9pVryRYImDoRjni1M9MQ+FIEBnBgiRBWQowLWa3V0JsKg1K8JxDdcQEJMQ8zBN77g/v7hLWonXAy998eU8qk/ytktKSh9va2ry9vb2Oxx9/XPD5fHhmZgYBaH3rrbcg0rpVUVGRkWVZTyQT0OYvV1ZV/d2+7u4BJMv5katX2+KJ5BckSeoOhEI4kUioly9d8sLkw46Ah8dkAAAgAElEQVSmlnRjY9NsZ2cH2OSg4eGRztnZ2ZKxsTErkUxcCEciLz/zyWfO6rqe+fznP6/fIagqWLXlco2IoWcwxpWc8xjiaBwJqO/P/uzPFq5vL/fr92LQHV3X6yzDetzQtF3ZbKbSMq0Zzsnf+SP+S1sNWpnF/p1FzR7DVrSyWVlV/8Hlcp3nnK9tQTAgu2qKE8qn33prdwpAK0IkFAr97RNPP90fjUZzWxUMq9huIPieoig+ePn9fh/coS3Lmv/qV796X1cKFfMDoBX40MrKSq9hGL8OoDUUCoVSyZRr8MoVMZ/LLTc3N52p3rYNJjROvXX8eHhhafmLlLFeWCnhdDpFv8+P/H5/NhyJrPo83jOyIn1fEsWVvK43zs3O9s7Pzz/FEar1+XxWJpMRJycmPYqqrj/11EfO7OndOyUIOH3u3LmKE2+dfIJz5ty5q/3q9vr6PqfT+W+SKKK8YTzJKK2yTJpjHI0gC/1/syuzk3f7ueUW+/Y10Eqx0ZaIbfTG4okDzLQyDpfzlWBl2TlRFGNbZR1gg1ZKDyTTyYc3NqL7YPK6pCRyPOgPnjLuNWhFCO1yKI4CaM1k6pdXVrcxytKBUOCcz2d7tJ564oknZjeDYd3xTftGFVX0aFVEsQsL4ic1TWtLJZMO0zCnnU71dfBova+g1R/srquvk2VF1mMb0fsHWr/97e1UEJ4Gj1YbtCYKoDWTTC8pqvz9SFnZxbW1tezdjipfBH2GYXT/bHnDF0zD2qtrmls3zDVNy5/WNbNPoKjvv/w//wVuqNfq/tChQ0JACyhxFC/VdK1lfmm+bXFhsT2byzdxxqoZY0HGmUgI0VVFjSqqOuz1eo+GwuFhl1ONOzy+WGlpIBYOh9OJREL75je/CeKWm7UtfOjQIVJWViaOXxkvz+azHZlM5qFMNv1UNpdtTqaSCsGEBYPBdCRcMtrS3PRvza07+rCILzU1Na38PGVnEbQOx4f3UcZ+2+v17qusqpQZY9bE+EQqFoueJhL5liRJ/fciqjQcP5vNSlpG6zEN44sej6etfnt9ClzCBoeuCBvr6+Mixj/0OZ2XkNudKgZbOXz4sASwlVBawyjtpRg3MouVYow3JFk85vR4hhhjsDwB2sz7goZbvIg+2OxBCfxClwBct9ra2qTVhdU2Rq3PzM7N7b9y5XJLIp4Mi4IEA6KJ7u7uH/d09RxDCJ0F0FqIhf3BXzCpBPYrkJIe1UNIQQ2XLg4cnJya+vVkMtkOilZ4OAbQWlpaeoyIwl99+tCnzz5Qpr+37IugtbqsrIkh8nFMUIskikBMJjGSXveGvMNLS0vm4cOHrVt8wCwE/UAIgqzApJ3MMxwC/gg21BNFG+RBTqhMOdE0BjzK1HXLymaNrMNh3Iv7w+22uuID6NDQED548OA7dj92DJo0Qu/+/GbHuLb95gbrra32/XloaIhDWy7ud4vle7uncsfbvx1wCiHob62tre+AyJFIxP57fX3dPodDhw5Bv7SPd5sTv3ecx/u54/XlUZSCvvrqqzCmgmzY8tCJiQl7ySIEfpNlGcOchd3mAVwnCu0+iqJ2tjc9QVEqlcJLS/EAN3N18USqNhrbqM5m80HTNMCn1Y5WBdLh4rlSy7KVoNfsGgpRuEDOWVBommZB9ExAgAyKaZNTCPRkq3YJ+P8D9EQWtWyfUnCVsLWmlgnA1fYE5qDfpdQSBTHh8roXfT73ktvtXg4EAgmv16slEglbRN3Q0PBzq2BiYgKVlZXZ7SMej/OmpiZe7A/FHVs3+8O72g+Csr0+ceiLN+t3Y2NjuAf1FDbffHtPxvrf+Uk/6keQn+Kn1+cL8nQ37xcAPsAL9cyZM92xWOyQz+vtrqut8zQ3N4s9nT2UYCJcuXpZnZycIstLy7pu6peaGhr+/smnno6a1OxmjPmpRUHROqlb+rmSkpKFu5G/4nUOxs5yXnZgKSeLlizKikyoItvgHMoHoLmhGzYoh+s2xthUVRUCFhqRSMS8Ff/u2+mrxQm77333u13ZbP55p8v5cDgSKW1ubvY8+uijotfrJbOzs2hqaoqPjo6yfC4fr6iomBUl0VhbWwvrhr7qdDiOulXXJDw7Gcys1XXjGbfLVVldWxM1dJOMjY+VaLm82+8LoJJwJFpfXzcKriTTs9PNG+sbvmQykTFM81wgEPwfB588eA7GFIcOHTLv9DoNZf0Hf/AHVSIW92LMApzzdSQIC3Cv/dM//dP47ZTP3dq2WP+5eLyWcXJAM3RQ/lZSy5hDnH8vWFp6eatBK6X009Q0i4rWGUlRXgPxmmEY6x8G0JpMpZ+D6apIOPjdDwtohQmUTCYDcNPl9Xq9kiRRQsiWlVcRtC4vL+/WNO3XXS7XntLS0kAqmXRdvDCgJBKJeDgSHva63YNEEC4vLix4l5aXnxEwqQuGwnm/32u53W4MQ1Owr2ccTYsY/4RyumFaVrVumA2mobcKguhyedzReDwuj42O1oqiZPXu3j1aX1+/Si2qz87NhoaHhtoxwUZnV9fpHc07+hTFeZoJTGKG8TjjvMq0LI1RNG5x66eHDx+GOC93ldXdYt/dBK01JQbGbaloanc8EQNFa9rtdL7iD3jPi7lc7Lk//MMt8Whtra+vMTHbn0wkH4lFY/vAIjIcLjkeDgdOYYufeeUHP3jPROBd8WgFRauIxF1EJjsdkmIrWtfW1yqpRdOBYPCs1+89Qwg5JQjC3N2+KUHFFUErzNiJhHxS1/TWBIBWy5x2qq7X/V7/WUEV7oui1dLN5/x+fzcsHVdURYuuR9eymUwfxfzv77Wi9dvf/vZ2AaGnwTogGAyasVjMOzExUZtOpxdlVX3V6/VeTKVSN/UavcVO8J7NbOuAT35SmBiZ6GGIf1HX9X25bM5jmMYGY/wcZ/Q0J/xENpudfRews+EnQshBM9Qfi8bKktlkbSwW60ikkgcM3Wi2qOVDGImiIOoCRPvEaNbt9qxUVlTEwpHIdDhScrG8qmrS5RLBlgDO7UZAsPAAPINkvVx3/euP/nXn8uLyJ3RT30ep1UgZDTPKBK/Hm66vr1+sKK84Hw5H/tf2+u0DXOZrf/RHf/RzPWEBdDocDmV9Zb0IWvdWVlbJEJl2cnIyGY1u9BHx3oDW4jKTTCYjz0zM7KGm+VuBQLCjuaVZY5wZFy8O0LWVlUFBEl5T3e6LiqJc814tegFFo1FQDJSLGDciLHQTQpwIoXmC+TgShCuapq3As9GRI0fuCiy603b2YL8HJfBhKIEiaN1Y3tiJOPrM9MzU/oGBgeZ4PBGWBAkFg8GpvXv3vtG9u/s45rgvR3PzkO/y8vJrg5bl5eV33HuDweAN78WxWMzeB5YKwntFRUUxDSIZUgiruOFsX9/BkZHRf59IJnZmshnkdrlzzc3NG2UlpcckUfir39z55bOPvfgYaMu2YtD0YaiyG+aheP1TiboDC/RXCBZaJUkSREEYowz/0Bf2Dc7MzBi3AVrhOPa9pry8XNB1HSb2iDarEVSKEESDvT4jnlyO571eLssyBIGCaNLsbgCEu1Hg7wJrdyPJd6SxGdjoF6U92svX3+9VDNb0QdR/73eMD8P3N2kbdtsuAkIAsEePHrU/e+yxx1B/f/872n46nbYLFCChw+GQ83nszWTWPOvrCVgmrpimIRTtKq4/Z2sTtN6wHCwLLAYg6hb4s3JkmbB4n1umhSghHAyZRYcDwbuJTGTZuFQC61oArRDTxc6TCMHXOGcKJobX7c05Ao6sz+fL1dXVgY0IjIHscdCLL774c6ujCN6LG10/sXCjHYvt51ba2vX7Fyfebrdt/Lz83M17BYCPubk5x8LCQquWy31Ky+u7s7nstqA/6G1rawOFtDA+Nq5kc1kzGAjGfT7fhaqabf/Q092TMCxjN2MswBiKU84mGTPPeb3euwJaobzs8fPXjgr5YF6gyryQDwQIeBzKWRkHAgG7SOPxODJcBtd1nXs8Hu5wOADI0/n5eXb48GFY7XUnvqU3ra7ifemnP/1pq6nrv5JOZx+JxWINXq8n0tLSIjmdTmFjY4Nks1mDMZaSFXm8qrLyBLhKzM8t7E1n0iFd1+OIo5wEcmnGXbBK0O1xp3d1dPSXhEtyi0uLtWura9s2VtcrCSFyWWlZ0qQmnp6eDlKT0rKysjWf33vK6XL/Te9DvRempqbANqDo0nK7Tc3e/qtf/aofIVRLKFEVGScsQhIulwtsKTY13neU7B3vVAStGxsbNSLGj2ia3pZOpytNi84TTl9dWF29WlFRcdeDd79fhovPdJcuXWr9WRCnT1u6WQiGxdCs6lRfc7vd/W63e/X555/Pvl9a9+L7oqL1xNGjPel09jlwLw+Fw9996qmnLnwYFK3FCXSXywULlNybqxSuCYzuRZn8vDSL1pJra2u7wTrA6/XuLi8v96SSKfelgQHn4sIC1fL5OBGFDX8gsGYahrCytFIpypLR2tI8Wl1dHSOiKKyvrZVMT03v0A1D8vn9cwhxLR6Le0VRkioqK4xAILjidDqvzs/NOQaHhw4gzqsqyso1p8tJTdNE6UxGSsTjLkkSZzu6un7c3dV1WhWEQSKKToPS/YzyKpOaBqNoCpnorS/97pdm7uZ94DbK3R5DN1VWRiwktCWT6d3pdPIgCDdVp+OVskjwPEsk4lsFWmtqaqoFRPcnU5mHE/H4Po4xDQVDx4PhwClBoGeHhqYX3s2h7gpofeONN0oNw+iQRXGnKMk7cplM3eraGkjwUz6/96zP6+1DgnBKluX5ewlaVUnqJkT8pKZrbclEAparTDtVx+s+X/DMfQet9bWSoihadGNjLZvOnrlfoJVw8pTD6aj1+/1WKpXwbloHLCmS9GpldfWA1+vNPPvss9ctJLqN5n+TTd8BWjn6TcPQ92WyGZ9pGjGMyQVE8GmJCW9GqiLTN3qQtAOTPPY1YSmy5EJOFL58+XLb3MLck7l8vts0jVpKWQhxJNkWaBzlnA5HJhKJpH0+/7RDdfQ73M4hn8c97fKH1mSZZbxeb17XdSu0EuLBsiBecCzIsVjMmY6mg5lUpmxydrprZWXlGV3TdlJmws1fgUFKKBha7uzouNzY2HzK7XG/0bCjYQwWdIHJPCgObjaggqjNsPJuenpun2Wav+1xu/dUVlaKFqXm9NRUMhrbOCOIwsvvVrRu3hDeo5Ypqn1+3sPo9ftGIhFJ1xXn4tTw3pyW+61gINDV1NxEAbReuXJFW19bvSQK+H86/f5+p9OZ+MIXvnBtYAPpfPOb34QABKokSdWc815mWTW6rjupZa1hUTyrMGXSj/yJZbSs/e+o1vngPeBBCv8nlUARtMbX4u2Is0NT09P7LwxcaIxH4yGwDggGgkudXZ399fX1A7quX8rms6vwwI+ue0zhECsHntgFhkUkIvhP4AKG92svC4wMKbeQhQglHAJXU0w5bAIqMVFS/Q5VqZ6Znu2aGJ/4SCKZqM/lc8jj8eRbmlqipSUlx2VJ/W+favvUWdSKKFx7i2nfwgDq+rHB+1OmX8AGUHygdUpSu0DEzyKCd0qiSARBHBZF8g+K230lFAoZYHf0fpDkRuDjehVkUZH27mIqKtrgmg/fFY/zCwYifwFr/0GWPywlcJ0noRCLxcC2lEQiETt76+vroNC/dv1ZXUXI7fZyhJbfN/tLS9ecqt6RxvvuiBDy+Xw8GAzyzYkusKd6MFF1KwV3g23gOgsBcNcWFmp0zh9eX1vrXlhY3KFIcnn1tmpVEARpbW1dEAlJ1tXVz5RXVlwsKyt7s6mpydAMbY9lsTDGOIkRmRQ5Piu4hPnbnJCy72XvBtjXA2q4VoNK3ePx4KmpKexecb/j2ThTlrmmTIa0QA0MavaiEvlm94c7uY4XAeDpN0/XGNx4ZGV5ae/s3Gw3R6g6HA47IVpjXsvDZELK7/fN+QOBizXbtv0UrACmp2aejCXibclkMkgpVWVJBjsJapmW4XQ6x9t37XyjeceOjUQ0UT01NdUMQYBNw6hwezyCZZrC6tqaKAhCvKGxYaKiovyUqkg/iFRUDN2NlRb2km5T8VnMEhSk5BzGqj6Yzd409sUdNrfb2c0W+hw8eLBK5HhfVtN2ZLLpCtMwFkUk/+PSxtLwloNWSn/ZtKxuQzPCjPM5VVF/4PZtLWiFiROHw+E4d+5cTyaV+g3waI2EQn/35Ec/OvBhAK3FBgD5jEQith/O+vq69kEnCm6nYV2/bRG0rqys9Jim+etut7ursrJSzefz0ujwiDA/MwP9ToJVHl6fTycY66lUSlcUZWbXrvYzO1pbl5hlCYNDQ9tHR0cfN0yr1u/zgdE2SiSTgizLsfrt9aNVlduuuNyegZGREefoyPBTJjXbXaojTAhxG6YJfjAmozSlOtQrjU1Nr+/p6TkvI7TARdFLEdrHKarQdR2eOOaIZfUd/k//af4WnhPutFh+7n5wDfzrv/7rEhGhHclEujeTTh2klGVUVX2lLBw4pxESP3z4cP5+5w/y9dJLL1ULAnoklUo/HI/FH4LHuHAkfCwQCJ2yLOu8w+FYfPf96a6A1jdff/3/Z+/Ng+Q663Phdzn76b2ne3aNZkajZbRamxeW2NjEiIC5JLHZLlzg8plspgqqsvBXlL+SuuGSqhBSF6oCxBQGpMIJscEYQjA2WLYlWZJljTSrZl96X0732d7ly3tmWoxlG0v2jCXb3bZsSXP6LM85512e9/k9TxtXlN0QSSIQa1u1UumdX5jv8DyvHItEnzajYREGdcxxnOmr7CCv6CY2FK2arO3FGL5fWAcI4uiaEa3x2A29G3sDojWXy2arVu1p/jooWr/zje/0EUDerelabyKRIKVSKTI2Fni0zquadjSZTJ5Op9PVdSVaAf+053k312r1GCF+CSJ0BgFwjHD0nx0dLWMvd/8F2XrP3ffIbUqbNjw33JEr5oTf4F6rYt3oOu6A7TgJQonKARclXcL43VcVtaQoymwoHL7Y3d090t7WMW6GtIthI7wECaxywolmanKFVWL1Sr1raXGpf3FhcXsuX9hWKOS3Oo6dFo5qjInCMu5EI9ELN91840/ffss7nw6Hw8PRVDQjy7KfSqVINptlqVSKXb5QsDIokuPxPn1hZugmx3M/a4bM/e1t7cKvzJu4OFEtFgrPYBl/U1XVZxsDlhVVCDx69KjoDJBlWUFoRCgUYuJYDeXESyl0G9997LHHkG3bQk2rS1I4Mj8zfpNVsYR1wA0be3tEKIY/NjJq5wu5U7Iify+sqsdrjBUub6DEQFgIOWKxWFwG8oZSrbS9Vq3eKCrpdFV91pD1czLWxzoHOvN33313YM/wejdwV9QQNDdqIvA6ICCI1q6uLoV5bBdn7J7Jycl3nDlzpj+fzydENk00FqsNbBpYak23LkqytAQRrBJPxI4EKShB3AwUVYmN/Gi0HNMtymFFVWyQ6iLSpoNM6OUQ8SD1R7z4IgY8yPlGgFOmE0ri2VyubWpqqqdYKkY9zxMkgbNt27Zie2v7E5qh//MnPv2Jp0dGRujCwgJfKQt92UWjhlpt9ST0elpcaZzfJdvGlbCXV9MeNSxvaNXZRSD7KEZoh/CfxBiekxT5SLSl5blsNisWJS95VL8cYfpaH7tVhKtYeOPXe2n9a73e5vebCKxGYPXC8Su9Y4135ZUQPHr06Ctt8lt/vn379kuLH6+mfXlNB39zfTlQKM3MzMR83+8pFAqD5WJ5H6OsH0Eo7HY0VVWIaYZm29Lpk21tHUPJluRES7rFdDznJs5hqyzLVYykCSixp1Kp1CsKdi63/hBwNha+VluirLZMaG9vFyrWF8yJVxOuDbJV7Kuvr4+fPLlsv3C57cLqW7dKNHFVi5Xi/L/4xS/GEEU91UppV9mq/o5t1wetWq1FeH4rqko0TZtLJuInWpLJU7FI5IzncSlXzN2YyWZ2z8/NbXUdJyXKjXVDrycSiUw8GjvT0pZ+tL+/fy6XyyVmpma25bK5W2tVa2utVotyxhVd12koHJrraG8/kUq1HNcU/PSO/ftfEe8reVwbhHuymoTzyjwtFotsLbx2r+TYL7NN8FwmEokOSOl+23U3V6vVdkLIAsT4xz09PcPXyjpAhEXH4/GthJAPUN+/wfd9QbTOKKr6Q0VRniWELP35n//5NVG0NojWEydO7K2Uyx8TQ9dkS8v3brvttlMY4/rU1JR3PVjNNRbwxL1fD4HflT53gmj1PC8s+AxCyIdM09zZ2toKRZVutVwpzs5MS5MXL7YWisWQ6zoQS3I5mYhPx+Px59Pp9JMbe3pmKSFweGxsay6bfb9tuzsdxw5TxiRhgK7r2mR3V9evuzdsOK3J8vjk1JS2mMnsr1n1Pa5r7/A8v5X4BEuyXE0k4jPRaOx0PB79z+0DA+c9SbIkSYojzvf4rt9m2TanPp2XmHTqz/7izxauVb8n7t23/9//SxGMtxULpQPVSvlWQpgVMrXvRtPpE+gaEq333//1bs6lm8rF8i35fP5tAEGaSqV+mU6njjmO/+y6Eq0ehDeomrFDVuRBq2r1zs/NtrueVxJqVtMMPyUDeqzq+1e7EnlFz/KRrx4JMZO1YhPvlZAUEK3lcknzPW/iWihao7HoDb29vVJAtObz2ZpVexox9N3xmfGz69kAfeMb3+hDCN2hKVpvMpkk5UopMjoy0vt6Ea0XLoztQytEa71ej1NCKwih5yECT3LIH81ms6OvoAwIOr7J05ORKq12LmQWthUyhZusWm2nbdf7XM9Neb6nM84lMSGWJMkTiYKmGcq0tLRMRcKRi1iC44CDRU55RXgpQQQVBFAcYtht1az+UrG8zbIs8fu457maYDAQQraiKuVkMnHulptv+dmt73zbecf3q1XbdpnrUh8AYkiSKyFkyeFwIZVK2Q112N/8zWO4qysbkSTSXi4Wbq7b1kd0Xd/Zmm4TWbnuwsJCqVqpPCUh6VuRRCTwaBUlZ4888og8NjYWqdfraYyxCEwJtGzc8yiXJLslFCpFNK0KlhXIQRjBKi9cjVIaliTJEJYFmhYWdjTRUq6wp5DP/b5pmts2buwRXyETE+NOsVR8XlP1fwuF9GftWi3vcF4Vil/GmE8I8U3TJGLAeOLECVV42mQymZ11y3ofpbSdUTaPIBrXQsY50zTnRSKtLlJpfd8GiYS7eqW7QdgK0lb80jQNOo7DLcuigcI4mRTKsDeyMuRNr/K7ogb31W90qQT3WnXgL3XqjQFZOp1GmUwmWPCwbZun02n2UuGNhw8fVsSaSCFbuIH69J7p2elbzj73XHcum4+KrBnTMETpnRuNRl1VU+siMsYnJAhdCfwMRbh44GoosqNFerQgWFcIWBEyDlbS20X4S4NoFSe5nCgudhJsINoMQqhWqVS0zNKSLkqDCPWFdYG7fXB7dUN314nuru7v3HTzwTM+AJQ5jEAOPZvbdrgartpx220sfIndf+tb3xIhAiHGmFiklITVoVDUep5HdEodbpoOIcRphCk23nfTNGXf9zVh2i++Iy6yXq+LyyMYY0ekIa9uJxqK4EQiobiuqzHGJNsGwDACMJho1zs7O1/kCdcoWRPep+VyWRIekOJYhBCR++eL647H41cc3tdoT33b3gM4/BiEYCeGWPQHzyMZHUmk02fS2ax3TijcHEfmmqbWPM+gjMn+quAnWZKC0CNKRPgTAEG4jQg9IiL0yAYkCD96qerIRviQ2JYsB+IAIOxcRaQ7q4vHo1Zj1nKpMqvX6+K5IpVKRRC/TSuXV98ONb/ZRKCJwOuMgFA0KooSruQrXdVaVfiJ91aL5VYsyWprW6uTSCRm04nE6Q0bu6ZDum4xrLZ6vvc2LOE2EcwFEL7IOXmyWCxOvVI4bbFYVCmlakBKKopUq9VEsC4UgWLi/43ct8Ar2Fn2z14Oonth4JiqrgSPrWAlScsBf+Ij/hv82RW/d4FMZU7l5XAx8fc8yHyjnmRJbhVX7ZU+8IqzDo4cOaJkMplwrVTqtWz3YKlY3JbJZroooYZh6o4RCk2mk8ln0u3t5zHGs6RCJItZm2enZrdNT0/ucBy3TVIkOWKGqx2dHdMtLclzuiw/1dXfv1gsFrXp6ek+u1K7pVgub81lMimEsNrW2mrHE4mZlmTiVLy15bwkSRc/8YlPCA/VN6W4Qox7/v7v/75VhnBH3fb6rFqljTCWhRD+16FDh8avBUHXKH0PhUKbIWPv9RnbLYhWwNicpCg/kiTpNAAgc62J1uPHj++plCofhgjCVCJ15PY7bz/d2tpqP/PMM/568hxX02xdvjB/Nd9dq23FfCESiYRKpZK4jx/UNG1zMpn0w+FwXpGUycziIj0/NNS5sLQQKxUKKpbl0qb+/tHOrq7ziq6fTafTS7VaDS5OT2+0Hee2cqWyPV8otRBCFEPXbMM0JltbW49t6O0dZoxl7EJBtly3N5PNbs1lcntsx24nxEe6ppe7N/RMplvbzkMJnkqn03MLCwtkc2dn3MF4K3HdFjFu91ya00La0H333Ze7VvM0cd+++ZVvtnDsbylWy/uq5dI7CWU1XVOOtqdSJ8O+X7z78593Xu/zW1HadiqIHyiUSjflC4VbAEAs2ZL8ZUtL8mkI/TNjY3OLl/Mca6Jo/cEPftCOOb7BCBk7DdMYrFlW78LCQpvv+cVwJHIsZIZEqNCx9773vcKrbs0b7AbRqpjKXojhXY5tby+WShrx/AlT1x+ORsNPY017XTxafdf9eCwe39Pb04uXidZsrmrVnmGcfXdmZmb9iVYA7tB1fWM8HhcTssjo6FivVbXmZU35QUtLi3i51kXRKjzpInpkL4Pg077v32zb9QSjzEIYDSEIj0EGf8xlPnIFK4SinEPYaOmlpVLatu1+27Z31B37YNWqbC2WCp2O40YC/ZcgKBAiEpJsseItyFJN04q6plU1VXNAEDTiY5/4OqM06rpO3LadhOu5IUKJQhmFgDPfDFb8+kUAACAASURBVJnl7s6uxZ6eDROD27ed3dDdXarV62HX85QgXAFCR1OCfU8hRXl+z54989lsVpCfwby6WKz1MOLclM1k37aUybwTY9zTkmoBEpZrlWo557nur7CMv9Hd3X1CDLYOHjwoW5YlUgj7Lcu6iVK6UfgkcUoh8SmRZLwUjUSGW+LxMez7U0Ozs8LHiB85ckS2M3YYqjANJNwLMGrXNDVq6nokbIbC1aq1cWlxYb9h6O1BUAMEdGJ81C+VyxcNQ39CltTztlvPOr5fxAxXKaIV3/eFKrgmEkuFb5rruhIhZDMh5D1W1dpVyOUSDIB6OpW+EI1EZxHnBQ5ZRpGkeUxpToRr3XfffYEVxVe+8hVFJG4zxhq/MCbEp5IkOATLtCy7Fgq9Zq+nteoAr2Y/DcXNuXPnGl50AeF1Nft4K2/bwE+UhQocrifCXVh/CF/AcDisSpKkOI4j7jER74QkSfb+/fsb73pwCw8fPhzC2GjNZ5YO1uvVP5idm9v//NmzqWw2Z4jyPYywSEtnqqJSSZIEKSaCNALSVASxBCSp+EvOBHca/HPJ33G5R17+72+eLjFpa/xg5TfLwtggjNr3keO4mBBPRFyDlpYWsnPnTmdTf//E1i1bnujd1D+JgeDymE0JLXHK5gH3JxK+n8su26Kwxx57DC8sLCQppf2MsVZAqUkpFYE0Qktb8xnLUkqXOOfz9913X1UMcMQAMp1Om67rxgkhrZjzMBfeCRQgn/ki/dhSAVjgilJQFKXaCOE7fPiwIGVjEpOSFNNWQIHpEirIZqIg7EpYKsiGPJPL5cqN50Q8P1/5ylfCEMIOQog4T9HGiH5CYOtgjEsIoXw4HM5+9rOfFcH1r/hphI60JZO7OQcfgxzuAAgwCNHzGKAjcQmctRcXfRyLSdw0I/W6nybA76KER4WKo3EAcXN8Xzi1EC5JKhOTd0Y95ovschbMtkVXxAkFQBKF0Zc+GMgy4i6lQCxIib4GYyACsijnWJDHxKWu5zqOD7jscZk7kiTVHMepaZq25qGWrwhYc4MmAk0Emgi8SgQaikYxPqzVaim/7icd10pgScWxaKwu/DojichiXypVo4aBQqq6gQH8doRRJ8ZY9MEXIYaPE0Imh4aGXnKhacUKSzeRmXCRK/qJFCE8BCnDHHCExC8o4rdE1yE6j2U3HbHEFyx6BlUmv/kA0WUvD1mWP0H73XDgQQBJiIt/XLceVKAArDAoQZHQxhDkNgWwzJiXl1150QJW5WpK8Bv9k+qp4Roptro+72aA9QPAQpTzKud8QVXVkVAotOh5Xp1SijSmRTNWprVaLPZwAJKKomiyotV0TZ8O68qcHouJvIW6oih4amoqBnzQ5fpuh++67YoiS6FQuGKYWkZTQjNKSBGEY/WTn/yk+3oTGq/yEXtVX/vbv/3bOPBBn0e8Ltu2WwknJVVVn969e/eaeQFfzYk1LI1KpVIf5/xdlNLtnucJL5VFVVV/FolEzsqyfMXjnKs59pVsu8o6YGe5XP59BBCMxqMP3nXXXWcVRXFeS2jalRz/jbaNEAjU63Uzl8tttW37TkVRNsRisVooFJpRFOW5er1empuaiuYLhbBl2zri3Emm03OpVGpJ07S84zi2yHBYWFiIuJbV5RHSZtteC2BUlhSpJqlqLh6PT3d0dOR0XbeLxSKszM+HC5aVrtbrGymlwh4RSBjXEon0YjQZVOrmxDhSNGY9PT0RYtsbXMZitm0jznlJluXJz3/+86VrifU//dM/JQ0gbypXy7tL1dLbCGF1zdB+mI5GzyixWHG1BeLreZ5f+9rX2gGge0ul4oFKqXwj54Ca4fAToZBxgjE01NnZmVkX6wBBtAIA9hqasSsSDg/W6/WN8wvzrZ7rFSORyJOhUPgY8MHTx88en1mPlY4jR46ISVerBKV9WMaBolWs2PmeO6Hr+sOJaPT1IVpzuQM+IR+PRqN7Nvb2Ik3V7Fwul7es2jNC0fqJz3zi7Hp2WELRCjm8Xdf1nmQyTkrFUnRsbKy3atUWlHUkWhuKsPn5+b2c8E/7hNziOG6SMVqTJOm88GgFgP0IAHDhCojW4J0R+/zsZz+rsxpLzGfn+8rl8t5CsTCYzWSEsrUdQhgHHJiEUJlSJoIThG8hFeopTdN8TdWCpGhBQvjEx8Qniu/7suu5YqlZqKZchKEFAM9HwpHFTQP9swN9/Qs9GzdkwpEI8hyvwyckwjkDHEFB5BYkjMc10xSpp2LBICAXhaJ0fj7XT33vnflc5m2zc3M3I4S6WlpaxKp2rVqpZlzPfQLL6jd27x48KfxeRcppIpGITk9Pb6vVarcxxjZBCFXOGKSE+Qih+WgkeiYSNi5Ivj8+srBQWCFaNa/sJV1GN3LIdmEsbZRlKalpejQUDpmubaezmaXekGnGBgYGAnXY6NgIq5RLi4ZpnpUkecKu2xnXd7KM0jznPMN8tMRkViSEWJVKJSCUomp0A0X0HcVScX8mm9khBsaRUCijG2ZOkeWCLEmTiiKd1aTQRWSgbDabbRAbIkRLeMIkOSEJvkyEOJSQKgYg70JYVlW1evjw4TX1CH4dGtlGmjian5+HIyMj/LHHHgtCEF6HY7/hD9FYoRck6+TkJBKBEouLi+TIkSPiGb3mGIqBUHd3t64oio4x1kXaMCHE833fFuGBl1ut/N3f/V3UcZyeQrZ00KpX3z83N7/nwvnzyXwub4gAFzHfCgSqEAKxGLTSni1P6Fb4uRWlqpiPNWjVK7rPq/i9F28fqF8paEkmyeDgoDOwadPSli1bh9vb27NC3U4prTFCsxywccD5qSTGM8rEhPtLANjg4KDkOE4noGA/pbSPURKjjKmUEUG0lrjPZn3IJgAAw6VSKSvaoy9/+ctC+ZoUGV2ckD6IUAuCUKEMIMaI4HzzCKIxpKAZx3Fyhw8fDtqJrx4+HKph3E4lqZsx0Ac5j7HluauHIK5JEpzDCj5XrVZFwKGYUAtSVxCbLUINQCntEu0/Y0wVRDAAoCLLspiEzHmeN/1Xf/VX5SsBs6FoZZ63mzP+EQjhdgQhRQA+Dxj8QRj4z9NSibBk0qj4fkexUOirVKuDlLD0ct6OuL9YAMs9x+OMMyYhSZyQCLdilPocCgcIKIobGhN0BCCGwZ+De4+WU61FMrr4qyAEHQDKCaM+I77jup7gWznnLgRS2YgYS6LoQBDKDTyv5Fqb2zQRaCLQROB6QECExw4NDamu6+oKY6YQTRia5kQ1zXYNI5D+h8Nh0R/3Y4zfgSHeIAJtMAITEoS/6N2yZXxwcFCM718UzirGGl/96lcTEMK+SqW2sVwsbPB9PwYhxJxx0fIKhQYQ/jCCQF3uPgKnHjEUCf5tfEQbv+zos4poRS88JESCv2WAEQaoWDJFwTkxCCDFGNZkSc2rijwtadJwOBwWxsL1RkXIldwLcT0nv35SctocregXOz3m7RbVNBzxDIRwznXdaUmSiisWBSKMTgglIhJj7RQA0U+1cMbqHOMLItRWVKSIcEdxbFHBwjkPa5qWxpz3IKzIekjPhhUly2Q5K8QR10LReSW4rOU2hw8fNiRJSrmW2+ITP84xryOERlVVza8HX/FK594YL2uaJhaVb2CM9VJK45xzsWB9PB6PT1yetfFK+1zLnzfe3/Pnz/eVSqXfEcPaSCTyyzvuuGNc+Cq/FZ6Zq8FTENMimKtQKHTX6/X9siy3hEKhurD+wBgPRSKRQqVSEQp8zXEcTVRoUUoF2V8bHBwMhBArVl7CG1e1bdvUsR6lmGIIoRAZ1MWCSE9PjyC5xZxKiEHEeNmoVqtJXdc1ocwX25qmWcYY26IyqkEGiuc/HA4nMcYGWa7Usq9GsHA1WFzNtv/4j/8Y0bHeWSkXBspWeafgEjRN+1UkkRhbD8HglZ6bIIAB8DfXavbWSqm8Q1QuqLp2SlH0C6qqTlUqlUAYt5ofWBNF609+8pN2z/P2CaLVMIztVq26cWFuIe16bj4SCf86ZJpPMQiffvbZZ1+UxnWlF/fbtrtEtErSPglJdzl2XShaVW+FaA1Ho09r66xobVHV8EK5fND1/Y/HYrHdfRv7oKoqdnaZaD1OOf3eZz7zmXUjWgOp9Te/2QsYeJeuqz1Cml4qlaJjo+N9Vq26qGjauilaGx1Db2/vXgSlTxLPf5vjOknOeF2SpWGI0THG0EMAeFdMtIr7HXghgi5l3B2P1Ev1tGM7nY5X7/EJ3QwA327bTne5XI3adt30XM9gXIiBEFselGHBdgQDqUA5xjnijIs/E0VVrEQ8nguFQ5Oqop4zw+ZYayI529vTVW7t6uKmaYYZpZ0QwqgkSQgA7FJOygzCWUEW79ixIyM6E9HBCAuAYrHY5vtsRyGTvSWXz71XkuWBdDotGrb6UmYpa1WtJ7GsfGtwcHNAtBaLRRSPx418Pt9NCNnDOe8M4m/FCE3IoSDMqao6GpLl6arnZf/0T/9UrDzxr371qyFJklo54QOEsr0Qoj6MpbimaRHT0IWaLlGtlDvDoZA5MDAgSvTZyNgIKJdLxZBpXhTlRbbtZGzXXnQdZ5ESMocAmEWUZpiuV4QBt/CxmpubSyPGBitWfZdlWXvrdr3HrtVMhDGIRsI10zBGdM38RSQcO6MxbdbsNKvi3MfHxyO+73cJywHIWJpSqgirAQpAEVG6CAkRjGzhH/7hHxpVspde6+uhxOPl2pjG833u3LlgxC08dJtE65W33I1SccuycL1eFyQm6+joEGRgENB0rclWoWitVCq6LMsa59wQDBqEUJjRiwFH7SUUrTHq0N58sbi3XC2/O7O0tGtiYqKjUq6El8WpYqgDl7WqbJlHXj1ZEyRrMMFb8WoN/FpXPi+XOP1SBGuDrBVfXT6imDBSEItGvd7e3mpvb29+YGDTfKqlpUwoI5SSGuAwjxAYliXpWCydviiCA3/5y18GRGutVhMKincyn2x1PTdJCdXFai3gvMgBnGKQXUAInSqVSvNCafrP//zPJiGkvV6v9/q+Pwg5b4MQq+JyGSWEMr4EMXweYzyuKMr8X/7lXwbthCCqFQA21F2yyfG9QSx8+iRJTHFdRkGVc3pRQcpxM2HONMotRWjF9u3bWwkhuzjnfUKpxDkXtfdE+DWJagNFUSYBABNf/OIXRanjK34aRGu9XN5JGfgQRmibIks+AnBIQuDfVdse6ovHyTPZbIJyvPni9MSuqcnp/a7rdEpYRhhjIJYJKKG87rlcSHglLCbenLmCOGUssHiAIEgzX/aDQMFtD1IdqXg2hG+v+JmQWgHEIYaC2GY+8ZkvhtuU+5SLEAMu1NVLLcmWC4lUYoxSevFb3/rWNVUcvCLAzQ2aCDQRaCJwGQJiPHX06FE0NDQk9KGSZVkwFArR9vZ24SNORV8kNAy+729ijN0mIbRRVVQgYWkcAfYzpGmjhw4d8i8nWlfGkPD//t//2/3fFXQHFxYXdo5fnOir12oJjCSxxAkZpUEhSNB2iz5azAlEkSVY1q2KrIigMxX9uCBkRde6UmBy+br6yuqZ2IKjlQXUgGyFy7bqqqrVk4l4LhyNjsRiiac6O1tHy+Vy8Qtf+MKLxr+/7SE58bUTcjFeNObKc5tc4oqKuXA4FB41dGMc2GDi5MjJQiOMSxAyAwMDUc55Fyekl1C6BXBeQ7L8K13XJ1KplHPbbbcFRKvwjuzq6hIipU7os21IwYoq63NaSJujlC7++te/FqKIK7Y6eKM+6A3iEJSB5nFP5TonK4IQ4Q5xTYQAK3OOsKIobRjjGKVUF3MpWZbn29vbixMTE9esMrDx/j788MMx13V7hLhA07SZt7/97cUrFVK9UZ+VV3Pejfmj4zhhxlgbQsgwDEN4LItwp6yYZ7iui0QQZL1ex4ZhiGfOO3fuHF0lRrkk9hFtpq7rsm3b0DRNWqvVAiupy6oExfaifVXEPpPJpLBDE22sL+7R6tyFxvOv63qg14/FYvRqLLheDSZX8p2GdYrneXGrWGxljFE9EpmWZbnY1dXl3XPPPZeyE65kf2u1zZe//GU9GpXj1YLTUnVqaTHO1zR5XtejuUKhINrMF7Uba0K0/vCHP+yQZXmfqqq7Td0crFarG+fm5lKOU89HIpFfhSKRYwCA4+tNtKqStA8h6S47ULQWXneidalYPeAQ7+PRaGR3b18fEC9QLpfNW5Z1HGL8/U9+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/Z1POsIFrFdQlVK2MswRgTq/VxSmmjqJSKNFEx0AlRWpAzmdo9KwrQr33ta2LFKQmA3O37/jYEYCdCMKIommmaugEoa6/VrcFwKJTctGlTMBAdGR1GlWolGzLNIUlWJu16PWM79axt21nf85YQ50sE44LneeKahLcOjEajEQBAu2/bvbbvb7Oq1f5iodAtISmZSMRM0whNqrrxSDQcPa4wZVJP68GEf2JiIuQ4TvsKCZLknMuAEIcAUCaE5BBCBVEedvjw4RcZFr4RiFahZhXXeR2Y+K9Vn/G67KdRMui6bvCMixTpaDQqJlTXBdEqBhqBtaYsqwghobQRK/RepVLxVk9MGmD9xV/8RVgBSke+mN9Srlb3F/L5bQsL8z11245jJCG8wpyKICtKgjkNwJKYO8JAvcjZso1AQI5KAdu6smv2wmH9b2Z4KwauK5s1JJIrHq4Bz7ocqAWEftI0Dbujvb3Q1dmV6+ntySQTiWrgY8qYjRmoQISn1LBxpqWlZc62bVeoYYT1i6IonZyQ/b7Pel3PjRFCVCg4QQCrELBFBuHF/zbzP2/bdkYM6r7+9a/r1Wo15Xlel+d5/YGanSMFIi7IdDGjzSEgjzLMZizLyn7pS18KwhvEglGtVmu3LVuojfo4gnFVkkU6sucRWmOMz2HMRV8pyhwvKVotyxLp0wMIoU6h8AAACEUOkSSpoqrqwopCYK5B6L7Swy2ey/e973349PHjOyjnf4gh3hIQrRI+jyF8qG3DhvPhkRF6EoAo8P3+kZHxrWNjo9sd225VZBkhhMX0WoQHANt1OeWMy1gKUswc3wt8AxoTeIACslVIpAITCMoYZ5wCvqKowqIEFUlccO4impEQnxGxUeDsK+TBwBflgvFkfLSlpeWi4zgzR48evSLl7ivh0Px5E4EmAk0ErhcEGhUm5XJZWFjdLiGpT9d1KCE0jqH8yGJhcUSMoy+faDeI1v/zf77SAai/d3Zhesvo8HBX1apFJIwFYwa5Hzj5iLY2WBFtKFpXHI2C6cIKDiu972+MAwIK9TLejQOxWoYC4lYIX8XiWVCpAADUNd1Jt6ZLsWhsMhFLnOrf0H+RKOSqS14F4WAYhjlzcWbQcZxDWMbRdDJ9NtmSHGI2Gzn23DFRLXKJEP3Od74Tx4z1Ora3zfWcGxhnlizpP051pM6LhdUG0frjH/9YLIpG7Eplo8+YyDfRNF29qJnmJMZ4+tZbby2v13z1ennWLjuPBpklFIHXnGBulOibpqlgUa5JKU2n06IqyLseBAriPV1YWDAFholE4qo9iK/TZ2DdTkvcz//WGWiapgXzIIwxqdVq14wwX7cLXaMdNzIgUqmUYtu2pnke9zStLkjWa/n8HzlyN67Vtsue164SQsSCoLBcrIu51MtlJ6wJ0frTn/60AwCwX1OU3Yqqba9Wqz2z0zMp27Vz0UjkCUG0cs6Pnz59em49GrCGolWV1H0Qww+4tjNYEESr741rqv5wPBJ/WvbkyQ9+6oProgARK4Mtakt4vjh/wPOdj0djsV29vb1c07R6NpspWPX6cULI0XvvvXfdiVZO+W26rm9IJuOBonV0dLS/VhNEq/qDZDp9ej0k140Vrnq5vocj/r8Ipbd4npcGDDiyIg9jjI4hhl410SoGLULRJEJXFEVRK0uVSKVeSRKPpDzipX3i9zHOdniu32PX6wnHdaKu44YE2YokRGRZdlRFraqqmtMNfU5TtRFVUU+F9NB4OBJeirXFSkJNJcifnp4eJLz/dEJUSVEkLElQBJUUPU9M6N2VMBjBngQT5xXbBLVYLEYWpxdvcj33U+Fw+IYNGzaIAZc7OXGxki8UjktYul+P6KdWwrC4WNGfnZ1VTNM0hS+kMOMXRtRC0Cos/4S8P5XNekOrQk8EISRM/l1XNhXFi3GPh4QpoC5rWjgSNhy7vqNesz4QCYcHNvZu9IWyamx8FFUq5fFQOPKoYYaec+rVbLleL3PORcNgi1XSyxoIMdiQo9GoUavVxAqcWE1t55T2qrK8RVW1XViWLUPVH9U04yRF9OL09HRRJAE/8cQTUjKZ1EVn4vu+KqqufGFeyJgnAsd0XXfPnTvnHz169JqsRL2W9n+Vx+h1MQh7LddyDb4bDGAb/rbi+CLR+XpJs2+0X319fejs2bMNMpilUin2UmVQX7v3a8sKk3q+xbar3XWrtrFer/VzwFtkSZYQRKINEa+fUDsGiheMZSGN4X5AwHERuBTcBjFz+43jm5A2sqBPXk7MatiwNpSQCCzXnENRrBh8f0WHA4UORxC8GCOoKUotGo0uxaLR+VQiNhuLRsueKE+nVIRTeRgAS/b9gtLWVltdapRKpYxQKJRwq27YYY5CCMGYYc4lLhZtRFthCRuBz6+Y0Dfao2q1agjPafHei1MS0nwhxYRccbCBhS9dPbTKm1kMOFOplFaaK5lVVg1DqCmqmPKJanoHEMBAHRhA9NXOqvECvO+++xQRpsI5FxYPilicUhSFCf8+WZZF+yLaMvvw4cPL7PYrfBpeaJzzQU7pBzHCmyUJ+xLGFySMfxRLpYYtyxKDYdlxnMj09HRs9uLFuO04OmIIBtw5kESbLfxRAKKMS5IEKKRcLC+J/4ufB5utfKiwyiAELJ8gCf4NJrPSypaSCPdaxk98X1gjQEI4WS5qtePxeCkej1eFr/bXv/71F3gHv9L1Nn/eRKCJQBOB6x0BQeAI5QCEcCug4HdlRe43dB3KsjIKOfyRbMgXREbCSymaRF/+pS99yaBUThaXFqIjkxMht1aTOcbLc11CAKTL7W1jcf+l8OB8ZXtAltvnlbG+aN9f+BEtuSQWCS/NpcXgFjEuVH40noo74XC4mkgk8i0tLdVXoxQ7d+6csrCwEB4+N7yrXC7/D1mWEh3t7WfSLS1nOcVnS25paTXx8MADD7RIAGytFK1dllXdSzkra5L8b71tm5+bqc3YDeuCI0eO6DFVjZfr9c2O49wCITaMkDEaMc0RrGmjt956a/4tRrSuDMmCO3xNlKyrn62GgGlwcBAtLi7Ctra2YI32WpJMq8+vMX4Sf7eiZL3m5PT13LY17md7e3vQViwsLIg50Bs5HHq94b6k4k0kEritUODgOhDnCI3M0aN3o2LxDrTidb0ymAfs5fjNNSFaf/7QQ51M0/YrkrRHVfXtlUq5Z252Lum4TjYciTwRDYeOYUU5fujQobn1aLgvEa2qug9D+AHbcQcL+bzqe/6YbmgPG6HQM57nTX7qU596fYjWaHRnX38/U1Wlns3m89Vq+SRA6Ojs7OzQehDNjUHAt7/97Y3Uo7dpurYhkYiR14tobRChh+44tJsj+HFKyS2e57cBwB1JlkcULD0JOXz41SpaL3+bV5vqY4wT5XJ5g1N1Bq261Vu36m31er3Tc90eIZ5TNNWWFTkvYWlWVdSZWDQybUbCoxEzMtQWbpt3dMf+67/+a0EkvKBjvXwQ9tueW0E4dHV1KedOnrvRI969kWhkf8/GHsgZ9y9enKjm8/njGEvf7ujpOHW5if9qAq9xna9EQDU6OPGSL38SSncyol2cuXjQtmv/OxQO7+7r7fMYYGx8bBSVSqXz4VD4SDKRPl6yS7lyuWzt3LmT3nrrrcsJ5i/2yXxBA6frekwGwjTfv4F45HcBBIYsKydVST7tI36WUjoPAAhKEgSZtn37dtjoTE6ePAnuuOMOdr0MDta7Z2ju/82PwKrSR9Xz5DDwaimX024ZwZgsaxhggEQAklA6Mrq8pqCoahCMJOw2hY2rUMCIDxPvHvvNugMSlKl4KRGHjC3XIy5veknwLvzkLrVVCOFgwih+ScKITlGQJst1QzdykiZlTdNc3BoKWcLzJFWrcbta5fryu/+iAV7julKplPAhhvF4vKHg5ps3b+bZbJa/1Hu8Co8XjCfE4ssrvPeXCPhsNgtTqRS/UgL+atrnl3siVxbJ8Mjzz2+jHH4AYDigSIqHMByWAPiJFomMiPZatMeickGQ8KqqYqGuqk5MLF9rSmRUvPhTr9dfcqK2tLQEQqHQy07iRBltY29iu0gkwmdmZkQFBOzo6BDt9eUlYm/+F655hU0Emgi8ZRBoEK2Y4W0Ag/cgjAZM0wQKlkYgYA9Jun7+5YjWxlyo0V4TQkRf/BuT1SUAIqEIXwDCLvWlPytWBkE7bFkWb7TX4u9bW1tf8kuGYbyg71vZh1h4Y67r0kKhEEhpX838TyhPdV0Pnztz7oZSqXi3KivJjo6O59Lp1GkmwWfL5fL86n72wfsfTBOJ7KiWSntKpdI+QmjJ0LWjXZs2nu7u7r5khfTo/febxDRb6rY96Pj+7yCETDMUOm8axhCU5fO/+tWvAi/264F0fMs8/M0LbSLQROBNh8BrJlrFZOW//uu/Orx6/aCq63t0Xd9erVg9c/NzCcd1RWjDMtFKleOHfn/9iFbggjbFwPswlu+q2/XthWJBA+kHOAAAIABJREFU9lx3XDfNhyKRyDO2bU+tJ9EaCoUiuVzuAHG9/xmNRnf29vYxVddquVw2Z1WrJzmEP3g9iFZO6W2aJojWBCkVStGR0dF+4dG6norWBtF657vu3AUR/Bhh7BbPczs44K6qqBckCR8jjFxVGNYrvGkNIlDKZDLCgyTkum4Mc5xSVKXdddztds1+B5ZxOhaLFVVVHfdc71niOaMc4iWkorxIqd4H9tUXOhbo4cOHX2SqfzVveqP0uFKoHCAeEUTrgc7OTiHs8qempsrFYvEZLOFvM8ROv0zq6OXv4SutpgbXL/xUBSkiltRFme/48PhBu1a/Nx6P7x4YGHBFWdPIyAVcLJbOG7pxJBmPHK/6fm5mZqbW8HT6LQRyEOojPJ8GIxHVisVCVsm6gRLvboRRvyjXxRgNKUh5VIL0vJZMVoeGhtzVXlENDF+JOL4arJvbNhG4HhBYRS7Ktq2pklcNQQwDZbrQdToNcwx3+TeSaXIA3ECxvnz+QvzZ+LzISSP4ASHCV0DUGr3wigkRrigre9HEdoGBfbC9KWEINUhCoZCj67rjuq4jjO8b2989NMTBX//1Sy2uBJs0CMwV8/1LB36l9uLl1EFXsLD6UmOQV2r/1uQRaCgM4vH4VsDY+5Ek9ctY9iUMR5AsP+r7/mjDc6yxICba3KGhodc0bhIE9MtdwOp9N7Y7evTopc2vlwC5NbkBzZ00EWgi0ETgMgQE0SoyDJjHtlFO36soyiZVU4Es4WEO4X8sLS2dfynrgNW7+W3t9W9rf8U+Lm/fG9u/mnZffHclqEr0uUEXe7U3XBCtIRCKnBs5t7dcKX1YUZWWzvaOsy2p5Cmg4GcQQnOrF04feOCBVhWrO8vF4p5iobCfEloMh0NHd+zfcyqRSAQBO+IcHjt61LRludVx3R0+oe+COCBaz4ZN83kK4blf/vKXmSbRerV3q7l9E4EmAk0EXojAa5owNCZmjzzySCdk7KCm6jcYprG9UrV65uZmY7bjZKKR6ONhM3wMSOD4+973vvkrmHhd9T0SilZBtEqatF9S8F123R4s5Auy67tjqqY9HI/HXxeitZjLHXA9739GI9GdfX19VNW0Wi6bzVat2kkO+b+9LkQr57fpqtrT0tJCCrlCbHRstLdStRY1Q/uBaZpnFEWpfu5znxNeEmv5CUr73/WuO3dJCH6ELlsHiIAnV5GVC5KMjgEEfkQpHV4Ps+zGhLmrqyuCEGqbmZzZl8lk7lJkpbM13boUjYTPMQgel5h0oeSWir29vfW1VFgKojWVSsmC6CSE3BuNRg52dXYL/0ChaC3l84WnJUn6NpBBYB3wWondyweUYvXesixl7MLYQeqTzyYSiT2bt2wODJlHRi/gQqFwXleV7yei0eMV389/9rOfDdK/r/TTUNBWcpUtEubvQRLag7DciiDM+4z8CjB2GqvqBOc8f999970opOBKj9PcronAGxGB1YpOMbFaxYutXM7RwCphva9NkICNY6xl+7be532t9t/oNxKJxGZK6fsQQgHRimU8ggj62abBTaJ8slnada1uUPO4TQSaCLzlEGgQrcQmg1DihxCSBNHKEUbDGOP/gBCef6kwrDcrUIGilerhC+MX9llW5SOyKqfaWtueS6VanvUAPa5p2uzqfuqHD/ywlQK6q1Qu3FAuFvcRSovhSOjorgN7RZBl7dChQ57A6pFHHgn7vt9ObW+Xz/zbJYQMMxQ6EwqFnmMIPf+Od7xj6WUq3t6sUDevq4lAE4EmAmuOwJoQrY899lgncd0bVUXbqxnGjqpV7Z6ZmYnZdXsxbJpPmCHjmKSq60q0It9vl3V9H8L4A3Xb3lbMFyTbdccM03jYMAzhkbpuilbREeZyuWh+aemA4/ofCxStfb1M1VQrm81lqpXqSQlI/zY5P3l+vVYIxaTxgQce6KWU3mbqZk8iEWPCOmB4eHRjpVpZUFTlwfb29tOu664b0frud797J+DoI4zQWzzf71omWuXzQtEqQelHLndH1oNoFW+FuP5vfOMbIYxxem56bl+lWvmAIqud6XRqPhKOPA8IeLzO6iOaplU++clPumtJ+AfWAaBLuZB7/qBL6b2xaOzGnp4NmvBEHB4eLmQy2acwxpc8WteSaBXX3lDULs4uHvQ894/iscQNW7YMeBAiNjY2goul4jlVlr4fNozjSjSav+eee64q9bShWL7jxhvjLkJ9AKHdGIB3+pS2uo5TpJSeU1X1p4l0+oJpmoLEfpEVw5q3XM0dNhG4jhBYrehcCSBedXavuZu9oisVCvTGZy3btys6+BtwowZBPjc3t5lz/l6Icb8iST6GeAxi+LOFhYWxpofWG/DGNk+5iUATgTcsAkEYltmtV0BhkDBwSJJQvyy8uBEaZgA8TMiW80NDg+TwYfiaKtHeKACJMCxJksKZ6fm91XrtI7Ikp1KtqVOJaOyUj/hJx3HmLvNobUUe2l2vlfeUi+X9lNFiKBo+smn71tOe51nPPPNMoGjdvXt3RMe4s16v7/F8/3aMsRYKh09FDOMMp/T5+dILvV/fKHg1z7OJQBOBJgLXEwKveQYoJis//elPBal2o66qew3D2FmpWt0z09OReq22aIbMJwxdP6ZCePx9d9+9bopWQbRiVd2PJekDju1sKxQK2HadMUPTHg7HYs9IkjR1zz33rEtK7ze/+U2NEBKtVCoHXMf5WCwW29HX28c0TbWWMplMpVw9wSH/9/n5+XUnWiGD79IMrTeZSPJSqSCI1u5KpTKv6uqD6XR6fYnWW9+9E2D0YcqER6vXDQFwZUkZkiXpSYbYIwMDA8PrqRB66KGHjEqlkpqdmt1XtawPqorS1dbaNh+NRs8yxh5DDhoBEWDdc889wYruWn1+Q7ReOOgz995oLHZTz4Yeg1BCRoZH8pnM0jFJUu7fHtr+7KHCIR+u8QCxoag9e+rsjcTz/iieiO8d2LSZQATZ6OgILBYLz8uS/H01bByPvjqiNSCyv/KVryjJZNKwisXNlLFbfc/b6bpeG+dsUdG0R3QldEql6vxUeaqyXgsKa3XPmvtpItBE4C2PQFCJceONNw4AhA5BCPslCREJwTEIpZ9lMpnxJtH6ln9GmgA0EWgi8Doi0CBay6y8jXDvEMK4T5YkipaJVmFBNnx51sHreHqv+6EE0QoACC3OLe6t1+ofUSQ5mUy1nIzH46ck7p+2KF14KaLVsko3VCuVfcI6ICBauztOz5TLtampqWD+s39gIIpDoW7b9vb4vnc7xlALmeZJPRQ6jZtE6+t+n5sHbCLQRODNicCaEa2U0ht1Xd8XDoV3WlWre3p6Klyr1RcNw3jcCBnHOOcn7l5PohWhdozxfozQ/wiI1nweOZ47qqvqj14PolVV1WhmYeGA47ofiwZEay9XNc3KZDKL1UrlBKT436cXpy+sFwEliLAHH3ywlxByu66q/YlEQoQgRS4MD3eUS6U5RdN+sN5E6623vnunhOCHGKO3+L7fLRStsiSdUyTlSQjgT3q39I6sN9HqVbzUyMXx/ZVK+YO6qm7o6OjIRGPRs4yy/3Soc0HX9ep6EK26rqtCUcoZvTcSjd7c3d1tcg6EdUAun8sfkyT5X/tw37oRrSIZu1auHSSu98fxZGLfpoEBLmLPh84P8Xwhd9Y09O+2dnYeBwAUXoWiNWj9BKEbCoWkmZmZhOz7Gxyf7vZ98k4RjoUxPgchOsMIPKlElNn1Ui6/OZvh5lU1EWgicA0QCLyuQ6HQZgjhewAE/RByCiAaQwD9rFQqNYnWa3BTmodsItBE4K2LQCMMC1K4lTByCCHQi0WlAULDlPNHqtXqulXGXY+oC6LV8A1zeHZ4r12vfVSSlXgqlXommUyegjI8e9dddy2uLvEX1gEMebsrpfINpUJJKFoLuml8v7dz4PRCbaEu/G3FdRqGEeGet4H5bI9P6R0IQk3T1OOGYZ7yIDtXaipar8fHoXlOTQSaCLzBEFgTovWhhx7qRgjdaJrm3kg4srNmWd2Tk5PhWq22YBihx1Vdfwqh9SNa/+Vf/iVsmma7Jmv7kYQ+4NTsbYVCHjmuN6rr+o/CsfC6K1oBALFisXjAcZyPxmNxoWjlmq5VFxcXFyrlygmAwA8/85nPXFivkk5BtP779/+9jwByh2nom2LxuFwql8PDFy60lsrFGU1RfpBYZ0Xr7bffvoMx8CHA+M2U0A0AckfC8vMSwseADB7dtGl9Pe/uv/9+UwNaenJ6cn+xWPgDw9R7Ojq78vFo9Cxg6CcykM/hHK6+93PvXVOPWkFAriZao7HYzV1d3SHOOZmanMwWi4UnJaD86wa8YV2IVs45euSRR+SJkYkbKaF/nEgk9vdv6oeMMj504RzJ5XLP6SHju52JzuNAf/VEq7AQEMRET0+PYlJqlD1vs++RdxFKBcHPOWNTEMuPhxU0UmWs8vnPf95Zr+f9DdbONk+3iUATgesPgaA9i8X0Ad8HhwBC/QgChjAcowj8zMpbTeuA6++eNc+oiUATgTcxAr/4xS+kSqWil0qlbdSn78EIbcQy9laI1kc7OzvXVbBxvUF74sQJeWZmxpwYGdlXrzkfwZIcb21NPZVOtz2LFHTu+PHjLwitEkQrkOiuYrF0QzFfOECJIFpD3+vZ0nM6m83aDaIVABDVJb2bu94NhLM7EAaqomjHFUU5xQg8V3Kb1gHX27PQPJ8mAk0E3ngIrBnRKiP5RsMM7Q2HzF1Wtdo1NTkVsmrWgq4bj6uq8RSQ6ImPfOQj8+sB0Q9/+MOw67odqqTuhxDe5dj1rYV8Efm+N2oYoR9FW6LHGWPrah1gmmZsdnb2gG0LojW2o79/gGmqWl1YnJ8vl8onCCMP/cmf/Mm6Eq1Hjx7tRwy9O2QYmxPJpFoqlcIXhs8ni6XSpCKrDyb0xGlXWT+P1ne84x07MJTv5oDfDDjfIBStCMKzEMJjDLKfDQ4Ormu4iAhFk5ncOn5x9GAhX/xDw9D6ujf0FGOx6HMcwoehC88W3EL5U5/61EvHfL/Kh7PhkVrKlQJFazQWu6W3pzfEOCfj4+PZXC73pCRJ66ZobRCt0xPTN/rE/6NEPHGwt68PUUb58IVhP1/MnVEk5btt8bZncBkX7/nCVXu0rkYGHjlyBAkFLamSFqjQPsuq77Aq1YMcABYKmU8aRvgsw+zi0tJSoVl6+yofqubXmgg0EVhvBAKiVdf1AQD8QxBLmxRF4RjjMSChR/ML+SbRut53oLn/JgJNBJoIrEJAEK0TExM653wb5/xODPFGRVUcCOAIxPDRkZGRt1S7fDnRKktKLNWaPpZKpU5hgoeOD72QaH3ggQdaMVd3VoqFG4T4h1FS0HXz+/3b+19MtDK9GzJ/j8/oHQgjVVG147qqnvYIaxKtzbeyiUATgSYCa4DAayVag4nKgQMHulVJvUlTtX2mae6oVipdU9NTRq0qiFbzcU3VnmIyO7meRCtwQQeSwH4A4ftt295aLBSg6/ljpqH/OBqJH2fSuhGtgnjSXNeNZTL5A65tfzgai27v7+sXRGtlfnFxvlKqnISMP3zvn907vE4Kv+A+7BjY0S9h+G7dNLYkW5J6uVwODQ2djxWLhYuyov5ba7T1jAWsyuc+97k1VXQ2wpJue9tt2zmGfwgAv5ky2gMBdBDGz0kIHQMU/Hzzjs1j62kdIAh3k0rtFybGbswVcndrmt7X2dVZjkdjZxhjD/mInU4kEsXbbrttXYjWSqFwgHj83lg8dnPPxp4QZ5yMjo7l8vl8QLQCGZwqFAr+WodhXVK0TkzcyHwmPFoP9PX2SxxwNjI64uVy+TOqLH83FA0dL5fLxS984QtXG4Z1eVMTPG/72ts1zzCiM3NLu+p2/X0cgLQsK5OyIg9jSX4+rOJpT5IqCwsLznpZZqxBG9jcRROBJgJvTQRWiFY8QAE/JGFpk6bpAGNpXFRAZLPZ0eZC0VvzwWhedROBJgLXBoEG0Yoo3UoBuBNCvFGSJRthNAwA+Nn4+PhbytLlN0TrxD7h0SpJKJZuST2ZTqWeZQo6f+rUqezq8fX99z+YliSyo1osCuuAA8QnJSNsfG/P/j2nbdu2Lcsi4s4avhGRddDpOP4eTtm7IOSaoqknVFU943lsqEIrmdXer9fmaWgetYlAE4EmAm9sBF4T0dpI7W2Ntm4ACrhFkbV9hqYNVqvVjqnJKaNq1eYNXXtc1/SnCCbPfvjDH15YD6JREGwKUDoYJ/s4A++3HXtLsViEnuuOabr2iGGETkj6uoRhLRNO+/ZplsViS0vT++v12oci4fDgxp6NRBCtmUxmoVK1nmUA/+iP//jTI+tx/Y37AFywCcng3eFQeHNbW5tWKpbNM2fORHOF/KSpqj9sT3efafFbymtdOn8plf6OOwYRQH/gE3qz67gbhXWAqiqnZUl+ikP+8/n5+Yn1nLg+9eMfR+oEdV+cmbwply/+gaopvemWdDkSiZxhnD7kI36aUpp/tR6lL/eqC0VroPC0yQFGyP8XiUZvEh6tjDMyNjaez+dzT8my8q8dPR2n1sPEv0G0jgyN3Ogz/7PJZMuBLVu2YOHbdOHChYBolbHyPVkLHff9NSFaBRTwF7/4BfZmZtSpanWAePxdrudsq9frMc550TRCp0xDH9JVPFIHINf0bH1jdxTNs28i8CZE4DdEK+WHJEXapKoalDEeRwj+ZMuWnW+pEtU34f1tXlITgSYCbzAELidaAYQ9CKE65HzYZ+w/Y7HY+FuJAGwQrZMXJvdarvVRjHA0Fov9OplMPkshHR4ZGXkB0XrkyJEUdeH2Srm0p1wqHiSElHRTP7Jn057TtvobojUO4iGHOO2M+zsZ47chDFVJkZ+VZOUsBnj49rtuz672fn2DPUbN020i0ESgicB1gcBrJlofe+wxQehsVCTlHTKW96mqtqVarrZNTU9rVrU6pxn647qiPg0YOD10cWhhrZVtgmR85JFHwpjSDsrAPs7g79Xt+mZBtLqOO66q2k90XT9JEJn61Kc+VVpj1IOJWl/fzTpCVjyfX9hn2/V7wmZ4a1d3p6+pWjmXzy9Z1dopyuGPM5mZ0bW+fnE9AoO/+Zu/wTs279iEMPrdUMjYnEy2KOVyyXju7HPRfD4/GdKM/0hE089JJan8qcNrWzq/mmiVsfxBz/MDopUD5iiycgor+CnO+S8WFxcvriPRCh9++OGYApWeuZmZm3KF/AcVWdqYTqaKIdN8jkH+MATyaajD3Pvf//76Wj4HDaJz5uLMAUboZ6KxyMHOri5dKFonJiaK+XzhaYzxt7t6u06vB9HaIHrL+fJBwui9yWTywOYtmzHkkF0YvuDn8vkzWJK+pyjhE2tItAbPnXj/L1682I4J2F23ajvKVmUbY0xTVHVBwfKwokvH9UjkYrlctj73uc+JtFO+ltg399VEoIlAE4FXicAlopVz9h6EpAFVVaEsy02i9VUC2vxaE4EmAk0EXgsCvyFa0VYK6J0AgA2Q8xqAfBgx9vMf//znE0ePHmVvlbGkCAeLx+PG4uTiHtur3QMxjoTD4Sej4ehpiUpjQ9ND+dXzygf/9cEkkcnmSrmyq1wqH+SMl3VVf3Dzhs1n/ZDvHDp0KAjD+o9v/IcJZdjCIdnCIbgZIaRAGT+vKuowoujir577VXE95quv5dlofreJQBOBJgJvNAReE9F6+PBhNDg4KKVSqT4FK7dJkrRPVfT+aqWSmpqcUipWZU7T1Md1RX+G+vSMElUW1nIlsqHkNHw/IoXDHZyjGyBEh2r1+kAul4OOY0/omvloJBo5Sat0+qN//NHSGitKg4na4OCgoShKfH5+aV/dsv7QNM0tHR2dnqoolUKxsFSt1c5IEvzxzMz6Eq27du0aUKB0pywrm8PhMC4WC/qF4eFouVya0mX14YiZeM6oG6X1IlrvfNed2ziCH+Sc3eQTv5czZjMOnmWcPwUhe7xYLK4X0Rrch7fvenvcl/y++dmZm7K53AcUWd7QmkrnwqHQcwCwR7CMTjNFya4X0To/PrXfZ+zTkWhkf3f3BlmEYU1MTFTz+cJxAMB3wonw6bVWdl5SMwOgFDKFA4JojcVj+/s2Lnu0jo6M+rlC/rllohWfaG1tLd59991rElLVOHa1WjUkSYpz299IKN3leG5/zap3AE4LumE8HouFz1KMZ6empirNgdsbrYtonm8TgTctApeIVkLYeyQJC0UrkmVpDGP0aFPR+qa9780LayLQROA6RSAIw5qo6AVa2EoZvRNC3k0BryHGh4GMfz47OzvxVhpHNvDI1DLbXerehRAKaYb2TCQUOacxbfL3Pvp7L5jXHjlyJIoI6qla1UHXdvdRRmuGYvwo0ZW40NnZ6ezbty+wDjh69KgGaiCqamoX4GA7lqAkYWUCcTRLHLL0zNgz1lsJ5+v0dWieVhOBJgJvcAReFdEqCFYAgCBYFfErGUluklTpNkVS9qiq1mNVrcTk5KRiWdasqihPqIp6glJ6zuHOEiGE1ut1XqvVeCQSWVa3zcws/+9lwOzu7g5+UqlUgvNtF783TWgYBkylUkJRGzUVpR1CvAtAdHu9Vu/P5XLYcZyLmqb//+y9eZBd13kfeLa7v/29Xl6jG2g00NhJAtxJiSYlmZK8yHbGBcbxZGK7JkPF9igueSqOnSkXwar84yRVyZSSeOSZGnucqpmyMJPYnrEjDa0SZZEEN3ABiAbYjd739/rt7+73nDP57n2v0QBBkaAoEpT6kt0Pfe995zvnO98599zf+X3f94xpma+HMlyu1+stkNtqtWQ2m91m1i0sLNxU8jgaT873Pvo3tVqtuB7ZbBYSadByuWyYplnY2mqcstvdv2OYxuRIuewpitKpNxs117Ev8IB/87+4fUyDfIQQ7MYidIPYhRtP3FCr8fHrKwL1AN1wzommaXRseGySMvpFVVUOpiwLNVstfXp6OtduthaZpv5VzspdCGnYkkvSb2fbslCryZnvY8DFYvH7sg9rtRqenJxEURQRqEM6nT6KEPl5JOT9EKMVCeRwKV6XAr3EZfB8u91ezGQynDEmZma+n+TvP6om0WRyQ+8jnU7jUqlEVM6LQmoHVtdXH6hUN39GoWxkeHCwmklnLkjEnwkidBH5qDq1MuUUCgWJZhCagV/vcrxX+wu1Aq4X67hcLpM8yiuNqHE3j/ivZNLpk3v2jBAhZLS4sOjWG43XBRL/pxM4byKEInTpUtz/l95j8jiOjid39D76t4Pe4d/FYjGWjRCCHW+12ezcG3geAL2nxsfHMedczs3ORf8lMdhbikLPKrpyHtz6t7a2XBh7y71x9x7V2L4M9r7zXqtrYTNlYjSAUDqdlhax8gijyXancWez1XoASamYlvGWrukXGMNvBhivQcbTJ5544seGjfB+dbt7364GdjXwkWsgBlpVFR0UAvWAVo0wxmYJ0b75w07e+JG3dlfgrgZ2NbCrgdtcAzuB1ohHn5dIjkkkuxgJYLR+Z6Va/bECWs+cOcPuKd+j1nBtv4jCTyFKdU3RphRFWUAa2jh9+rS9k0D0p3/6p5au64NuJxzngX8ESeTphn5u3Bpf9Af8EPJkgAmcP38eko6ZOtILCkJ7JEKUEm0TEVRX82r7scce8z9kYtJtbnm71dvVwK4GdjXw4WvggwKtqqqqadMsWqODRTOdTR+kivKIqqonNKaN2radW1lZVjp2d1VV1ecURX2dh8FMiMItIQT3fV/4TV9gjIWLXIQcBzFFkTsz9IRhGNdNURRpGAZSIgWHLMQsZJgpEaaUYtOyqGnlmWkpGYWqQ4iSIwSRhxzXHW/UG5rve0sK077NdHYh8qN1u2N3eMS5i1wRBIEMw1BC+bZtb2u2LxdOWMhCYRRiZF5TvIlMFKkRuBdixhgtpUo0nU2bRtbINevtO9ut1pd0Q98/XB52VUXr1hv1jmN3p6Ig+qYbujNqpHIXu6LZbEolUKAO2+200bV63KyrLctC2/eHClZVFRtFg1jUoqZpUitrTSqK8nnT0CcASGu129r09HSm1WwuUar8laqobyEVdYQtfNd2BZJd4fuK7CKEVDVIQNVOIrmDOrHu383kMpkMAjdLhBAxTZPous4QYkcoxT8rubgniqI9CCNbYcobGNPzfhi+1GrZywi5sJsqfN+Py4Z+2CkjCIJYHymUSk73PjRN276vfw3a7ys+AO5kIJWiaStXZIp6cHVz/d7V1bXHGaWDw8PDG5l0+i0ZRd/1pZwK/W6tbttO2Axl6Icy0K6Xv7P9kIEatZNqaKrXk5+N/1Z1NWl7yiQ0Q6mBDSVC0Ukp+C8bunFHsVgSwGhdX18P253ORUzwn/ncvxDW66HnOPFCp3UT5fbbD5cyKIOCMMAofe1G0DvcgzEmqqpCv7N8Pq8NDAwYrXrnVKfT+XvpTPqO8f37MEZYzs3P8VazdVnVtT9XFArB8Ov1et2FvgX7hx8oHewajlBJ7NFxkugKYOd96fBvGIvwX98OmcKwpmghTVN32LIIVjNpx3UOcxE+KoQYxxhCBeBZwtAzoZRXMMadxcXFYHen/N1G1u75XQ3sauAj0kAMtCKEDhLGP88IndR1IwZagdFarbZ2k2F9RB2xK2ZXA7sa2NUAaCAGWtttY3OzfkRG0eMCoVEpeJdg9DZm+Nn19fX5H5f14w6PNSAO5VCI9iKMKGKokk6nG2EYOk888QSE5No+vvGNb6jxm5OHsgEPShjhUJHK6sSdE8177rkH3j0kAKj9kGfdblfXuGYZpoGCbuA6igPJgoMnnngifk/ZPXY1sKuBXQ3sauCDa+BWgVb82GOP0Xw+XwhDdCBlaMOZTD4zUCrsKxSLd5qmuV/XjKLnualqpcq6drcqpLzAo2jGsd1V33ObYRjyIAh4FEUCfhBK5nLB8Q7AjSOJJDxOegdFRBIAVxEhEhOFYIYZUVSVaprGDMOyUpZZtExrTNHUo5w/Yh2MAAAgAElEQVTzIdu2Nd8PNsPQP+96/mzoh1uu69ph6EWeF4pIRAJcq2PZGGTzOOYk/FxTJ8jt/U0RYoghiZJ6YEaIplGqKzozrbSRyVhpQuiBIAwe1lV9pDRY8hhjXrPZ9Bzbnu90OueajeYS55z7fsSj0BcRB8wRSo1Q9H0eaZIkdWCUIcqSOklCMCUUU0ap0QPcCoXi3mw2d79hmXvSqbTwPJetLK9Y7XZrI4ii513fnYs83wmCIABmsRRSBAJJgUWie57og8d1uVYhAOzi6yzRDIWOgf8lxYIIojGNplIplisWxlOm9WlCyGEhRAEh5CGMrkZh9Ha73b3UbDQ3/SjgHNBuHkgsdvZ5UvbN1NA3A4yYpCyJSQtaoxQhTDBRmEJUTaWFYjFfKpbGQj840mi37qaY5PL5fF1T1blOp/1Gq9VesF275TquCzYggHKKoA96UnnvXxF8coRikBAhJbaP/sHitoM9EkJIrH9DZaaZVjKZ1KSu6z+pG8b+bCbLueCiXq+Lrt2d7Xbtbzeajau2bQeR53FEGYp3iyOguPaPCEm60/4SHfd1D3qX0OdUxrJVojJN1xQzndYyqYyhqsohhMRnrFRqf3m4DN+Tq6urotPuLGFCngvDaKbZbrSdTteLpIzb3+vspF/j8UVieaARsDO1dy6Kovg8XIf7QAkYCwljmGlac7Q8uHJoYqKRT+/xWYoNIYTu8333DsdxDwnJu5Lg7zHCLqimupTNZuupVCr4zGc+Ey/6Pvj09dF98/p5AUHfgfDbqe43zuW3U91+4I6Knwe9Fj399NNxW5966qn4zG3YFz9we3cL+Gg0AOP6n//z3wdG6+epwg4aALRSOkcI+lat1r36Q4wp/tE08JMnpT+PfVLnr096/T95FvPjVeNPun295zqlD7RurW8djqT4ScnFqJSiI5GcRhR9t1KpLPw4AK293BsQmg48N3F3uqu6imv1yCduo9HwbxaKrJ+zYWhoSPU8T1cUBTzIHFhzP/bYY7E3GayZpEyWT88++yypVqvgGYempqbguvhx0O8nfNp4z3H0CW/fbvV3NfAjo4FbAlofe+wxNjY2pq0urB52fO9xQvAJTVNLmmYM6Lo+oKoKgI1aGASwI4mDMHQpIXWCSBNJ1OJCuGEMsoY8RnlgpseJF318yNinHqMe7odwAjphRBDgPxj3PgmQ9TChmADaRRXGNEXVTEpJBgA+IYTJI0645LYQchNJ2cAEdwXnnu8FUchDIQFmBEGEgFgp4KHzX5JKYRC3/ZP81TsX30tBNKXAKMSUEUopZSpVNFXVDC553rXdMmXUyuVyglLKXc+NojBsCimXeRg1gyDkYa/9IJNsNz/5B9D/4k+RfGJ4/MFjkSCAeBGhGJNYOqB08LQUADRSwzAVRVGyCKMypTSlaRq49ON2u83CIOwSgtcEko0oDH1AOjHGHEksOLQaCQR1wRLEJp0A5xIcKTERgomMFRE/jgmCLhBCYB4Bu1ihZsoEJYDr+BiSKC+EUKWUAKR1pZR1KVFFcN4Jw4hzEXHBebyriimWBJEklkJPbtwXsfREJ70aIIJQfC8G0AXDJwILAPAPDqYqimkYBiCchU63M4Ak0izLDChl7SAMNzmPmlIiJ+IRGGFigbGEXifETZdY7jDJbfkEZCcKiO0h6QGwShDMLMNUMCb5IAzGGGMZyzRjXTq2I4MwaAopFnkY1X0/DAFoBn1iQqQAib2O7+N2MeDfGxKJvntQEu7ZH5gAGD9hYPtMYYrCVKYRRPJCihFFUdK6oWMecdlqtlDEo65lWhuEkqbnel4QBCEApAKGQF+/8fjCmOLYthPTIxgrjMWDLQpD3OuX+DqlVArJo8ALfKaw+f0HDrxw4uiJKyk1tTE0NISITobq9epdnY79BYTRkKbp65qqXKaKci5rZGdIijTPnz/v3e4Luj7AevbsWTI1NRUr5tixY3JqakoC0Pdxu1b16wfg46VLl/Dx48fjPr3d9fp+n6DbAPfTCJ89djZ+4Zieno774dChQ7JarcZ98aPS3verl937PhwNgH39/u///kHG5ONUUQ4ahk5UpsxhLP+/XaD1w9Hx+ywlHtM9hvEncf66Wf23n+zvUwe7t90mGog39uK10TvJAB9jFfsM/P74+KTZ13b9+zrcsVm6vbHST4YlfHpIyOhzCMk9SIgOF3wGCfS9SutHH2jtg6zwsvXoo4/G6orB0BVE7bwtx8fHo+9+97s3BUT7SWoXFhaYZVkMoQE0MICidDrN5+bmRH/tutOOd25e725cf4wj/P2J3h5H/TX/7vr3/Slu965dDXwcGrgloPX06dNqSSlZr15+9Z52p/PLEqEHwHueEpomlIC7AuWcg1sx8n0f0EuhqRpnlIWU0EAgEfGQx0w/2E6T24SwHeQFwDsB7OpfS1CtGF6L/wegKz56YFeMBxFGGVWEEMwPfAXihfYwQk4I8RllPqWJfGDUCh5DbIAybWNcPXk7QFYEOO91+sEES9wDpGLf7eSgIJ9RpkY8UjqdjgZ4lWmaMUMwiiKQETDGIC6AH8vvg8ygA4D6YlB1Wwd9mduye62N4TYCMGuvDgiwUSkwwL3guo8RVn3f10APwHyFFkI/QFxQVVM9gknQA3kB6AOpgClCP8TN78OO8EcPgwPG6LZdgspjlLMHxMH9AOZSwogBoQMI1ngUmVEUQR9AKYgSKimlIaXUxRgDkxZaH/c/JokLS19AjHXHFel93gh4ArLZW/326hIbAbAsCSaUUKIQgtUojFTbtpkQApiuSIFYExj7GGHwuQ8FkoD0ggXE4HF8XJONe+hrb6G9jfQCugsYc2yP8a8EmwZX05hZLYVUbMeO9Q9AN9wShLFXT6goCvjiB1EQKwDCZgBXOlb8zag7PT3Efd0/+ibfM//E/qDV8B8mipBCicIIknDBecQjjlzPBSBaZNIZqEMERxiFAkYhtL/fl8nYinUZ21gMtGKCGSWxfXLBMVQ7Vj/YIcEwiKIoCH1V0y4fOjz5V6dO3fMS09ns0aNH27iNtYXqwiHP875AKTlu6EaWUlLz/fAVHvCLek6fyefz1dvZRanvtjV3fi7VFd3BiOMUTEUYUVdLW1uZDO2Mjo5+bC5WvcU40ItTkRMNYQ3rqqqCjXejKIJMtBCN5ZPKDIuniN4LACkUCtRes02ko3yn20k57RYLhHSzWrZy6tFTnampqejMmTM3zBgfxyN1V+YnSQOJjf3eASHw44qiHNB1kyoKnacU7wKtH05H7lxDXTcXwTrv6ceepkuZJcPBTo5LbhJOCEXUN0yjaQ6bdrFYDG+Tcf2u7fjKV76i+b6fbreDVKOxbpGIyOGB4Y6e17tbW1v22bNnr3Pt/XDUulvKh62Brz/5dWV9ZN0IGoHR6rZ0eH9Rs2pngk+49WL9Y7PD06dP09HRUVjTWl7LK4QkhIUcLOy7lmU1/+RP/gRcvW/nIwaGKpWKiX1cVDRpYqwRpCIIYVX9A/MPbPTUtXeBM2e+wwxjzshZeBJh/hkkxB4peUdKcTUi8rlarbb4owgs9ddzjuMYURTlTGqquaFclGVZb9gY7pxfPw/ziHivDX4AqqempvTGWiPbslsDqqrqmUwmsgyrraSUzXw+371diAK3s9HehnXDp0+fJvv37zedulPCFBuUckkxdrBhbP3Lf/kvnY+b+HEb6my3Srsa+Ng1cEtAKywowzDM/s3fPPvAVnXj16KIP0AIyVJCwT0BMDAcRiEkZ0KApcJLfszcA+YiAv90WLokMBZBJIa2YhftHrIVg6k9VudN4adebfsgW4z5JHhrDLVBsTEgJBNAKOaCAmUWIw7xYGNwt3cAdJsQR2Nea589eT2wCsXvPHrOqwnQBYhbvOsdA1KAeQHABYmh4BwAnVA3wBTj6AQIR9vtx1hSoCoC0Aa66gFY72oNcYOTI5F8vZ4ghICmaDHoF0YhhfbHABpguAKajwHsBHZpHC6hx2TcATL3wJjea9DNob9tgPG6asLiIAbCKfAfMeiAgh76oG0PEY/7AOT38fUkdmcf6e4zWG/QwA0QEQaH/VgHEjozvhl0Aa9mEK8VYNCIRwQA1linAKNuqyqR3+u0GOvtl3Gj3nuRGq6dfpdR0mcfx9g3IJQIQQIqCnIB6Iw7HvSPMSDfnCAioigEn/3Y7mJs+106PaYw91gVN7tlm3baYzfHexGxtz8MN2CiKjFw7gd+bPaMMRiLMYu1j/P3xkcfNI43MnpAa2Jq/dEIlbwGScf39cB5QTDmlmlNnThx4i/uvf/+5zVLu3IqfarONU6rUbUYovAgwegugsmn/CAYaDWbTT8KL+VT+b8ZPzI+5ft++/Tp097tuECQZyT5z4X/rLyw8sJEGPGfEAhNEIRUSuiaaaXO5QfTV33fb331q1/9yOvfX5RnMhml22gcDCPxGULYkKIoDULJnMDilSiKVm/GGHnXeeZ9XLgxhMKNX/lB+3Fn+QCygtvcxsYGq9frmuqj0Uigu13PHW+1W+koitZNI/W3Eycmrtbrde+pp54Kf1D570MFu7f8CGlgB9D6OcbYQV3XqaIo85yTZ7rd3dABH7Srb8a0vxEgOPPYGdYd62ob3sZoxP2TgosRwaVCKammLevCwL6RpW632/7a174W7xZ/jMd1TLwb2oGffPLJoqqqh1v11sRWZWuvRJIPDg1eLQ2VZl3XXfjDP/zD5id5w+tj1PtHJhpA/z/4p3+QEUTsaXvtkVanO4wkB8B/upQqraW6qfY//to//jjsEH/1q1+F96t8u9be73jO3RGPskLgLYHkvJTqm2fP/vEmrGs/MmXdoqB+8uTNzc1RGUT3E0r3KlRRCWWrmqJ9b/+R/YtPrj/J+2ArAK0DA1VdCZoHQ8w/gxEuCyS6EsKQCf+FVqu19KMItELSq4GBAX19cX2P4zh3KqqSGxwoNrOp9Jrk7Opqc7X2XkArzLv/4T/8B9O27YHNxc0jrU7rIcrYUCaXtQ3DmCYK+k4qlZrP5/Pi9OnTMeHjFrtz9/aPSQOw4XL8+HGlsdnYJyP/fknwCEaYY4qWsVBfevizDy/v9unH1Dm7Ync18H008IGA1m9961sPVDervxry6AEkUYoSqikKEFoRCkIfgJzY1TxGaq45J8eyAF6KwdFtBCwJGdPzxr6GKG6vTK89B258IuyofIx59cT1uYk7+Ko7AC0gMSbwbExVBLit76p+HZr5HmZzrf49vBBqEDtZJ7XYdrPuBx6As32qZMwIjOMfINnjlG7zJrflJuVcQyMT7cVH/M1rB4ByShw3E8uQR0mZ/RsT96e+83kS+3YHyS3B0N738c5b4UwfAO9Dc9fgw2sq7ekhjhZxXe23W/mO8zfUqofG9quQCI7d2AmWlCQBZDnnQFbu4Y4QiJQnfdHnYu6o4zVA+Qbm8g3169vt9udOJLoXV+JmC90+Oxe+FwOYCbif2JxIoNadCu3rpccyva75iUqvkX/7/btd8xhYB7sTsSw1Ho8xoxaYqD3b7BlP/OVEf4COx3WKbSZmqvbHB8QrRlIkthRvJoDdwS+IaCxjRrDAEoeWZV6648SJP7//oYeel1TOPK4+XpsuT+NhNqyTNMm03frR0Oef7Tr28UajXhJCrJeKg88MDQ2dD2SwwBhrfEwLhGvM+d446Sk9VnS88EUD+szGzF2OH/wS59HJKIp0RunVQrH4l5MHJ87Lrtxc99Y7vZfv7THe7zwAC/vXbm2oJQP4ZiOzP4+cPXtWaTQaxszFy/d4Qfj3GWMHLCtV1TX9dcLIXzyMHr5SPZa41vcB136pH8AlMraHvosZuCydPn16u3qnT5+WTz/9dBw39QdxPduOS3bpGJ46PoXL5TKEP1E1TTMrS2vH3Y7/012ne7xWr2XCIJwp5HN/durk0dciXe+2222/9wKWWPiObYxbrNO7stfe90y5e+MnQgO90AETGEefA0YreCYA0EoIeqbZdGd3Y7TeejfCvGlZlrby9kqq1qrlKOOMUdPXmNZ1kAMMvBiwOnP6jOKVPGt5c/6w67qPh1F0KAgClWCyVCrmvrN3fOySkk5Xz5w5k2Rm/IgPAIhqtZribDhW1W8XNIRocaTYHdaHbZRDzpkzZ0Ko0pNPPjlGJHm43mic2lhbPwzJZ0b2jLwxMDjwusDijX/7b//t+geY+z/i1v74iouZ1WeexkEzGCIKuaPRaBzZ2NiYEFx0BwYHzo2NjV3hjG+eOXMG8sZ+1Af+yle+kjaMbHltefmuZqP2OJd8UGXqOlPYm0SQZ87+5Tdm+xHHdqwZbmFZf91a41a/9576OH36G3R09Jy6ubl5LAqin0cSHcMIaxjhK6Zi/tnJh09eHB4ejvprwD7gSD16IELyUUlFGUnUxVLOIoHO/eb/8JtLP4oA4ZkzZ9RMJpOam5472mm1Pq/pxvDIaLmSy+XfVon6AjXpch8gjReHN+QJ6K+dBgcHs1LKfctzy/dXqtWfI4TuzRcKTcs0XkWM/h/Hjh260I/FumO99o61a79j3+fa6b2whA/drt7T8H6wGz6MNeCHUkZ/Hfv0008ruq4bly9ePuF02j+PMZ6kCosUwi4xlfynBx55ZOpmMXt/MDXsfntXA7sa+EE18F6T43XlQ+gARVGsN1594+5Gq/FLkeD3IomyhBBdU+MM9MjzPfCMFgpj/Rfu/rM/AVqF7Md6jNmIccjLhH4JUE7svrwdFbUvPQGZdr43X1sZkDh7opQc4q0CcxP4iFhyALKSuKuxa3wfqEqAPnBTiQVLDrzGXlDwPl7Yj02ws/HbIGnyhNsBFMc8VcCc4nNxoiwcUzfjO5M2QSQD0QOukrAIPSJiAl7FBd7Ant0OrNCPmRrrIKkSgGFJxNRED4krd4yZbiupdwncvnvqi8XExNNefqWkP5JCEr/4a0cfgbpO69vpaK7dF4cYgPixkKVsR0gBAPfiZsZ9nMT/jBUP7eLbQHSSfKknuc/U7XVuL55BD2vu92DSqXHMA/gqhCaA/uVRFJsBoyzWA+cR2MB29RNANg7pG6uMi37ys7jxMeW6p8vrx0QirYeZbgePTU70wigA9Ahk3iSiVwJzx9FzAfjkHAO7G+yREoIUYN5ijGJma89mtk2qPxRuHJVxBZIxkGg+6dJeoNg4Xi5hJNZrEAXxtxWmxp8RhyRWEA42SXRFCHS+jMMAwA0Q8xfuE1zE0ZKTCK2JKmIcFeIIx/GIGaZxpIKYuQ2AtojCKPA932aq8taRw5N/+fBDj7xMDbr81FNPtQCQ+9nyz9K5/JwmHDGEcHSo1mjd1WjWHiSY6gNDg5czmcwbVNIX1mprSzsX2jvt8If1752AHsg4ffy0fBo9HYvrg5KwsCnrZeNvX33hAbvb/oeu597f7XZVQsj0oUOT/9c9991zjup08dChQ02IlwXfBQYmfPbjuQJQuL6+Dv31ni5fO9u6w23+OhXsBDhXVlZUxljq1RdffbjT7PwjTdOODw4N1tPp9DkFK/97YbTw+h31OziArTsLOT11WgJ7pGfv72cBHDO6oG39dsF3IXbYznip3/3ud6+LX7uz/Hdjwt74whTf9zTCz6JnCYD1+fU8DgqBzjWeu/Dm6/duVbZ+qVav37W2tqb5vnexPDL6x4//3OMvEkJaL7/8stePUdvXE9T3/cTUvZFJuxv76oc18m6vcvtAKyL8swqlB3RdY0xV5inGf/NhAK3v1+5v1MqN3/tBgYUPWo93q9e71Qfk/Kt/9a9iRlVlrbK/2ajdKRFK6ZpepUyZV5F6cXB8sBKXu4DUjtpJzS1P39npdn/B97zjTtdWCCJze/aO/fU9d971OrfY+g0A1zufjsnCp//8/r7z2a3oFTy4UiiVWaqsjzt26x7KqD5QGJjLF/ILwhbL+pDegmaszq0eFEh8vlKp3L+0tHQYCRSOj4+/Vh4pvxSR6IXR0dGbuTon664bfFo+aD/fSrturxH48dZmZ3gar+WNc8l/Ym1l7e6ZmZnJKIoak4cmv3Xq1KnXpCKXfvd3f7d50+fVTZpwq/243X/XXkL6bz34937v93IoQONTl9+6d25u4acRkSPFYmkzZaVeRRL9x/sevm+qv8HYj3H81Jleoshry/rvNy62Gdu36gHz3nYn8ZkzT9Nu19IuXnz2bs/p/oMgCE75js+EkG9aVuZ//cVf+vlX2+122N/UAqB1YmJC69a7ByIhf4IgWcYIQzKsuYhEL/7Wb/3W8q3q9+O1svcn/cyZMzqyUW5q+uLdtUbzCStljk8emNwYHB56XVL51xMTE28PTA0IWM/t3Njul973AFpbWyspijI59daVT83Nzv8CJnjfwECpnrJS5xRK/7eJwxOvaZomYF3aXxvdbO0K13pr2feKgf+O2Ls3tvgTxkB+hwfDje15L/u7cf3+QcdVv0976261oBasv37m/7lvq7r13yCMjuu6HiqKel4zjD9+8JEHz8Mr320Sauf9Gf3uXbsa+DHQwC0Brf1kWBcuXDhk2/bnOedHscQZSiEZlRKX5fuBANRToYoETKavwxiFg+RJCUsuWRTHQFmS2imJEJlEQOy75fcrh/v5ifpEzYQY2OMHJkAr50IAnkkpFQA6xiAbAHqAtcXo13bUgjipEnhZxwvdJBFSsuhNPpNIB3HCp2urlH5+rl6M0H7s0h4hFeTzGEdUFCUGPnlv4R+3L64pALoIR4LHegAfdmg5o+ya83dPWX3yYj8xVfzdG4wRx57qEOa0p+MkWVPShG0IFuImyDi5GOgdBDEAzHYE/uxzKvucz0QMoLO9nFDxDUn4gXcS7OKwCzHkG2esT3oV+Jo4AVPBMyVOnJUAnElPoJhl2ouPSijU5iZmmKCb1wDOd/wN7QEmL4RGFdLzvBgVVFUVHPdlFAYy4hF0ewLoM0gkRRHkeoJacgAWt0M2EAD/477vNeKatuMGxljrdXB/P74v9DnYWwJ0Q3KrJHAr6ASAVLALHkYo5DzWg2YYwMDFQRBJKcBmkrivSejXZNehR7a+9gqWROGAMnfSeZMxAHmxIKodo7E8z/PijlMVJS4n4jyuYtzvlMK9UD0IcRDrAcwvBlWhnQnZO6lDkuUdKNdxYA4IDUIpIywBWrHgXAS+HziO00GEzBzcP/7dB+6/5zLECuozkOA+SCKVClJWpEbFtfW1o6124ycoo3tT6YwwNGORqvQ5prFpznldURT79NTpCJ/ZmSHvQ52F+4Ahm5+f1zjnKguAwKbgMAylE2fmsyPDMULXdMMyKhO9pBvffOabD9eb9d9wHPehTqejMoVeOX7i+NmHP/3w90xmzhb9Yn1ZWxa+75Ph4WHFrbhaJCPN9V0lDEPsYx8S43mcc980Ta9er8NLxTsSafUXZ4VaQXFMRxdEqBJLFkYhDoJASkNGmqaFlmWFtm2H5XKZtVqtzOsvvf4TjXrjH+uaftfwyHAzm84+xxj7w5888ZMvVxerYqOwgTVNo6qjqk7o6PEo5dinBern83n/iSeegLAaNz2gTl/72tcA0IXYy4wxFvm+L3MohwIeMJvYmnTipHCCYDdyCYF41EEmkwlgdx3a2V8sAjDcbrcNCPMBMbMNwwgAYO/L77sYDiCktnzVUDQFW14Upoo5RWbN3IXXXn9gfX39H1Sr1VOLi4vMcZzX9o/v/6Nf+MVffF6P9EYVVb3yWhmvj6wrqqpawhaqi1yihAqMyEijmq/5mjf60Giwk0ENWXqhbsCma7VaqhZpFGGHINOMXNf1gyAIHnroIYjF288Q+KEa5W5hH58GEqD1dyYQIZ9lTJ0AoJVQtiAp/hv3AzJa43nvibNkY3iD1Yt1DSHE/JpPAzWQaZ6OHNWJ47TH8zcE0BZCtNvtYGRkhD915oz88pNPslwup0O2Q933Mcpmo0Kt5g9vbESnz34DwhBtM+4RQqrhGNQ1XZlpZXg72waWpehtitBut6tAwk7S7TIQFmoazOXxxo8QIgLbzmaz8Xf6L2j9cdj/bh7lUV3Whema2LM82Isj7XYbKYrCc7kcxA2Mej9xk5RAKTp+e3J5ff1kZWPzYSF43kpZ67puXtIN9ly5UFiI3Z5QCmm6Rq/OXDnS7DS/FPjeUcd2FYzx/Mho+Zsn7jx+kTPWQLVa0HIYs6lNUKfTM5Y0Qunr7cbiloAI8b7vRyMjIwEAN3DH008/TdfWkJrPu0oQBLBXSNRAjRcqGtHCFmuFoIMzZ87A/bDoiGPHbh7dTJOIjCwtr95Zr299TmFKqlwemRosli4jit7OW/kNner+ZndzNAqjz1S2KvesLq9OSimDkdGR1wcHBl9RqPLiDpfOONnX2toaZYxpmq+pVKFM1UIc+IpkOQZJKoPJycl47tzZH+Vyma6vryvNJlJ13cO6rvfnbKL6PpWpVOzSAzkAdNcN1aGhYCd49fGNsNtHcn898r3vfY8ZhgEbpgzbmOE0JmP5MVlr1iY83/vc0tLSPW9NvXXQD/zqsWPH/vL+++9/EQd4tou6dXiePfHEE/CcZ8ViUYHxh7qI2Y5NpClFKpWKBtBAwMrMf/LJJyE3wDsAzt5zntZqtTi2P4xPsEs90DEsZnWmc1REUa1W44888kg0+9prGUcqe9+69Nbdi4uLXyQUjwwNDdUyqfRrhLD/NHl88m20hpiTcyjpdGI70PFQzLb2pKd0SIfAujgbZSNURN6lS5c4eKNMTU1RVKmoXiYDY46l4wHVES0hIsMwgHUe3cDoj2NEQts55/CMjeseL/K7XcQNI8r6flCjNHxk45Ho9NnT8Yvek0/+ERsZWdee/+7zD3TszpOe599ndx3Kw+h8Np/5d//oN//ROTDdvr76QGur1ZoQAf4JLNEwkqKLCZ7jIX/pt/7pjybQ+tWvftXIKtn8K6+98uBWo/oPctns5InjJypjo3vOq4r6Fykj93a9XscI2QgSfuAuFiRLgryXD1EZhcB2hcGpHQEAACAASURBVGShb755tago8sD09NsPLS8s/RzCeG+pWGiYqdSLKiV/eu+D974JtlGtVqnv+yqEWjNDk6uairskfl5QsEfsYsEIC1AK+cPDw14vDn5MZAHx3/jGNwiEdfJ9H9aFiusm86sSKFjJKVKPdM4NHpqmCfNZsD2/9t4LpqamkvGTvMoLy7I4vL9DIu34fAsRlEWigJCoJ9MIPGfief0m4yquz8q5c2o7mwU2DYHybNsGL6d4Xn8fM1Fs34888ghzXVeF9sCzG9oDGld9lesDetjXd7y+PXOm7yKKv3H6NNkYHmb1YlGBXCkwpmCtayFLUESj0AjDXC7nvdu8kLzlxXkJoP6gl/hHCRSKLIR0qcPLu/btb33z3qWVpV8TQt6p6bqvaOqLpq7/4aNf+NxLx44dC08/cVoAQx9dQqy7rwvxnBUjNGigx96NQlVVDs9927bhObn9nHkf+tm9ZVcDuxr4ABq4JaAVFuCwSLx8+XIpiqJDUsphhKgOD1tFYXFUySgUErhw8DIAkyEATYhSRCmJgZz4bw4Mu14cS4DFgJoIk8x2cMyek3U/LuQOJiWBd3qYhuJ3e0BEYzgvjjtJIDMUBsws/ozPAUYJwQFCEUJAWASxKkFWfA3q2wNEezuzkAgeS4hm2Y+P2QN1+4npAdQC+TSuRILKxgtcwQGQlAwzCdfi8pJb4gPKBPAKdADXYjkAk8Uswx6o1bs3XkH3fkHbdvZrv0goL4kWEJNRr7HTerFB+9WOaZ8JsBgXw2BRRPtO7HHQ0p6s5HqyeucIA1a63b7k7xh83kk73e6XpFY90XF/9+BtjAQH2mTMpox10hOYlAdfeqfV9qLaSuhKAc7pvT6Odc1B533YG4BCGie1AqAM0FuMaNK/WEjOg6Sf40b1+y1po5QRBlOM6aFx31xjxexEnQCB7NnxdQzAuF+SApIYxDv6iSPekwmywN6TT2i/ShOmaXymLyjGoOF53beq3vW+auI277SDHf+mCDH4HgNFcuRHURwNNx5TsYFwjJN8aT1bS+wwkj2gNZbdz7gVj8tYJ7GFwBglBDMM2AOFjHNQToyMQ/9BYi3XcV2JZWVkqDh38PjxytramvtHf/RH8SK/r9Pz58+z1dVVvV6vD/uOfyQKo2M84ndQRmk6bb2dSluXZUTeoj5dDa3QOX369A8l1ibMX4VCQTEj0/KRX3B9Nxv6YRoI+IIQjkMeYEXtigh1qBk1i8VipEaq8Z1nv/NQZavyG57nP+i6rqap6tvHjx8/e9/99z1HCb2KjeGavtUSyEIA7GX9SBRE6A9EIkqFYUijMPIpoU1M8ZbClcrgwUFAC+BlZztGVv8lEAz16tWracrpYMjDPA+4BQtZIUSIJbapSptG1miqqtoG/ZrSTJ979RwArV/RNO1kaaDUTqVSz6tM/fefOvqpl6lP+TydV8JQtWjk5b0wGoZFqKYaNUOhNaGJ+pNPPgmJ6m76QghA+crKSpZJNkYE0RFFXUZZoEiFBCQw/Y5d4kJogc8jiaVNEKmrmtoMlbANi0pgTQD4qY6otKW0snZo72GIMUVT6pZiNde7692nnnoqdiUGBjE0iYUsi8JoAJK8aRprpMwUt4y0eeHtS/dWNjf/fqVSOTm/sMBc235t3/j4H/3cL/yd5yIlau539/srmRUatsM8J3yMC54P3VCJeCSYyhwmWJOm6UapVGr1AebewtZgjOWFL3JhFOakDA2EGFi5ixiqU0obCCGIs+h9wpgZ75xcd89cp4E+0Cow/YzK2IShG4wqbIET9O0PArT2x7E9ZSs1VEu5kVvkkqdt29YwwRzGsMKExygNo4hhLl1NChF4UtZzq6vOMYT41PCwZev6EOU0RSjHqmBOKq1tFSH5zaVjIQAY8NoIzFG/6ZcklrqmaZHk0iUWacEmTCaTodVq1aSUZkI7TAVRYBDMVUI1ihgSOMI+J7xLKW0WEerkDhzYfgEEF1ZI7iSlTOtET8F8Acl3YHMuCANLSgnjFCEFuQY2mqlSqr22tub4vi8mM5NqK6rudQW/f2Fu/oGZqzMPRlFYKBQLtWw2N1UqFZ8tDw7NQpspJt2MbjWbbncg8IJPCSn2ISkUgsmqpqsvmFlrhUUM256juYGfAlAAkjvGohmDV2DEFAbeGBAYXlCNBKpiuRGJuoyxpmma8c2QXMbzcB4hnlGwNGCDDcAhSNBKMGkrWGn71G+mUikXxveZx85QiB1rK/ZQEASHrs5evW9hfuGzClOyk5OTcyOjI9OWZV220tZCmqU3NUMzQhQedbrOZLPdPCC5DKyUdcEwjEtSlZePHTtWhfAtwJLP5/PENE1L4UpRYJEToUhhwiGRaYgEs3VT3yqlS60Wajn9mNNf//rXlfX1dct1ZQYhkWdSKIqpODSikgtXI5QaFGMT2uqFocMx7pgYN5RMpu26LrQJAIof+wM21KamprRut5sSQuRwhNMMAeZqkFKpFAos9jhd59PLS4t3XLx0aczzvI3Dhw//xcm7T55ThDIzfHA4xnvOnTunZrNZK4polkme9wPf4j5nkkpIONTR0howX2ue59k3A4Xi0BpdS7NTthF1o7SHPEuGoYEjRJhmBIwJ2M2wA0Jsz/McADZJQEqVauVoq9N6VFHoUDabbeqWeYUh8WyA0BpyUCqSthV63ERgINSCMYDtjp0LUaiplspVpHY45RVN0+xMJgMheQyv1SogrKUVgnWgGUQSRYyLLmVGzRq0OgBUPXXmKQ7vGBAjMp/Pa+l02gT9MclSEklDyhASEcNOvcsMo8EYaw94A93RldFg6viU7G0SaOe+d+7BrmP/ehAE99ldm4mIv5LO5L72xC//4jnYmN0JtELoEZ3qExjjT3MhyyKMugijOcHES7/927+98l6Mwk+isQPQCrF4L7zy2oOVWv1XBoqlw/fdd29jfO++t0zD/KakfGFro6Z1PJfJKCISE1g3tTWqtZCBWrDegnZTStNCsHK73TjpdL3PE4pHDUNvK0y9oDH6F/nB/DTcVluppcIgLEHON41prlQk4RKnOecmF5EGTmtYkobKcF1JKVuVSgXwXWBMAsMV79u3T63VarDGTeEwTHtCWJEXmeD4BoxZSIBs6mYzIlGLc960bdvtbbzTcrmsbm1tpdvtdknFqmrohm9ohhcQ5klpM9u28yhEqmUq8UZeGATCk9LJhJn6/nv3wzvCzviyMYGijJDeRCgXUGrBJgAhBNxrt1zXtd/Puq0fAzWTyZh+288JJDKc8zSWQvGjSPCI+4ZhtIlG2qzD2hOG554G8LdHJsi0Wpqn66lAatlQhAVMsMkYI0yiCCnMoYg2feRvQRK7m80L/bXD1NSUYSCUiwKUC3iYwxjrmm4JTaUcIyV65dwLx68uzP79MAyOUUXxKWPnrHT63//d//rvvgiA9rFLxyRs8q5Fa3HyWIllmvvcxAomkslIRaqNNdxQFKVTLpfd7wf8fhLH0W6ddzVwu2ngloDWPnDy5S9/2Wg0GnlFUUxKTaaqksKqO1l7JwePuIxIJIMAIcOIM8/HsoB4CJ+MUQz3gssy/C3YdgKrXjn9kq6pLGYgKrDNoyJIehU/VAiN5VBKAfiR0peCUx6zaeEcZICF63AN7jdNUyIfmLc+gv/iusI6N65TklkdfkBGXDfgo8RvGkTC/hITDMf7TPF2kwoPtQSw7dUBFr9xmSypX08EgnIYZ3H2dk45hnLgxUVV1euSYW2npwXFwfYd6p9JhPZEQ/KnpF491jC0Ob7eO9/XWv/vpLgAGJax7P51+P61lLjX/sV50g74TtzGXhoAVdtu/LWOSW7rKwVBY6G/QXWg44Q9qQGTFffrD/2WqMe/9t1eEVAUyIwzKvbqwSmL+7MvlLGkvXDAeYjNijwPRVECpCPg7cHfjEkahjJegfR+2T02Z9xvAEwmwPtNxwIJE8ZwFEayX+e4ub26MBZK5CZ1cOEf/ToFvboayYk+g5R3e3bRO9+/v3/9eqUi1C+yL2/n1xKZyQHn4zKuk6cjRUlsmnMFK5xjrigYVOMIZ0d7NQQbJdd02x+jDJiQcV/Ci2nyoxKdUpzEgEXC9/wgopGTCcPWo8Wi89hNdpt3gIgpQshgq9I62u62H8FYjqqqGjKFrahMP6/r+tuc8lVFUSBB1ocaqB/q8C/+6b9ICVMM1Lfq5a3G1qjv+QNREGUiHqmQJU4I4RNGOoZm1Eb2jGzsG9vXKgwWwueee+7U6vLqf2c7zv2e56m6qk3fcecd//cD9z3wPNPYVYMaTcIIm5+bL65WNvZ3ndaY5zrDEY/SnEsAST0ehXWK6Vo6l50fKg2t6jm9ls/nHdgV7+kdQGDTb/nFymZlZL26fiB0wyEueJpHocIlDwliXStlbaUMfS2bTs2XR8fbqq6ycy+de6hRb/z3ALQODgzY6VT6eUNV//DE4ZOvhjwkS5WlfKvbGm+1O2OdZmcPpTgql8uzheLQfIpo87/+u7/+DpdIqFOf2ba2tjYmfHE/I2zAMAxbZ0oELGfX81N2tzPouZ4e+EEkkOioVKnqlraWTuWXsyPZqmVZHWAp6L6uvz379ljbbt8DC9BCJrOQyRSWFKysvDb7Whtc/h3HsVRXDlZqtb3NZuuwQpmyZ3R0uTwy3EynUuHCwsKx9Y2NX96sVO5aWFhgdtd5be++8a9/6QtfeoEqtOX6LnUcp9RoNfY2Oo2jURQM8Uiqcddy4aiaulEaKs0Mjw4vIYTAfRliP7LFxcUB3/YPB34wFgTeAJLI7CWbcziWFYWRlWyqsDA+mKuiXK4fm/H9MCTeMZx3T9xeGkiA9t/bHwn8GUbpgRhopWyBc/Rt1721GK0A5Ni2rUxPT6d5i5e2mlvD9dbWHt8P81xwjRHCVU2xNVXzGMYRbIo5XVfhYdQw0+nLo/nRDVRAvrtaH/CxOBVFYgSSWxKCt3KZ9OXxveW1VLfchQzooMVmszmEA3wHoaRIVeorTKmY1JxNq2nbRW5mYWVhqFqp7nNcZ0BEoYUQ1mDBBDlIoyjyCCPtXCpdyebTG6l8fm1kZARehn3XdS3u8rFao7anXquPAMHNNAwXNoZdz7bCIFDCUGDKsJMyraqVzmwUs8WVPcN7HM0Q6pVLs5P1dvOza+urDywuLN4R8SiXzeW6kITF0PVXDMNcYAQ7uq6tjwwPTOtmxuw2259CmOyDF2SmKKuGrrygqPqW3XWK1Vq1uLGxPmg7tgUeArBZTRSGYAsQM0xgo5WHAVcV1R4YGmhk05k1RvS51GCqCezVlasrA12veygKonIYhRkuuN4DWj2ID65QZd20zMXh3HAlMiO70+ngNE6n1zbXJmzbfmB1Y/X+5ZVlmP+ye/fu3SiUCksKVWbNlHl1dGR0Zv/+/YIQMt5sNscrm5Vx8FzIF/JvZjPZt5BEl3NruSr012xuVnddN1tdqw63mq1xHvFBJEUGgGssUMQU1k7nc+vZVHZVzarLExMTDWClAlBMKS1vrGyMrq6t7ucCWVkr5eiGCs5cGhehwUNuRVGE/NB3KVFqA8XiWmagsBKG4erQ0FDr/QANt9fI/PBqs51EptHICk8M15uVocrm1qCIwqxCddOyLFosFsNCvlA0TPNYtVodv3zlcsn1vaXJyck/v+OuO16wqDW9aW+2NU8z5utrhQ6sH1x/OAzCwUhGacmlCmA5VWhTN/X1bDo7XxgqrEdR1PrX//pfw8oTwClSXlujFzwl40mv7NruQKPVKAaemw0ENyCJLEU01FTm6GmrkzWztfJIeWPv2F7PMA19fn5+cqu29RildLhQLLRSKeNtgpVnu+1us+t1x9vN9vDG+kYOQlXlCrkWzG2NeiMfhqFOGOGGbjTLQ+Wl4YHhNrxH1aqb6Y3K5rDt2Pko4IaQAuaGSFVoM18orOXymdUULqwYI0Ycg/6f/JN/YtKAFtcqa+Vqrbo3DMIBCCUH9iuiCEgftm6aVUM31kv50vLYwFjNGrGcer0Oz3btjTfeetB17N8IveB+x3EAaH05lU39T7/2D3/thZ2MVphHG42G5nliAgv+COIC1lJdwcU8Fvil3/4ffzSBVggdEARB/pUXX3xwq1r/1cFS6fi9p+7xRsoji37ov1qpblXX19f0TruthBEHR0BPYWrDtFLV0p7y+uBgeUvT0u3hYVPhnA/Xao27Om37cYzQqKZrHYWxN1XK/jyrZOeaspman54fWV9fPyI5zpmG6SqGSqQQmTAKLc/z9CiKQiTRlqKpa0ODpfnBkcF1QkgDnhE9pme+G3THu06rXK/Xi77rZ7kQphSSIUyEqqgw529ZKWslY2Zm9h7aC/MgeGOxqB1lL01f2rO6vnGYKSw3PDDgpTJZDyHutFpdZauyWWIKY2N7RhymacFWpYI8P6gXc8WZA8cObMLa+ctf/nL8HOxvoGwsLAy2HecgwriEga2O6BZRyEXXdTfOnj37/byRYibrxMREShHKYKVWGdqqbQ1HXlAiCskgjsD7DXxiPUJZ09CMSnEgs1bIDFWUjAKb8OBpZlSWK8VGuzrqtr1hx3MGIy5TCoPgbDhEhHaYyjbKg+Xp8UPj68VusbuIFoHl2/dOwa1WSwOQvLvZGGy3m3v9KBwOuShijA1N0aSu64FlWk61urlvdWXlC0EQ7KMKc6mivJBJp/7dZ3/q8y8pihItXVjS2kG7YHv2oN21RyMeFYUUaSkkJMoOCSXtbDa7kU1nV/W0vvToo482P+z3rQ9v9t4taVcDn3wN3DLQCk2GhUsP86OqqgJF/x3laLYm66hH+EcIFQqFWFv13inL8m9ZdhAk8SfBbXXn4ajO9ktvX66madvndF1/50txFaEqite/CKGB5PcAYHPe+65XCZW2q7GFttBN5eyoaMpLJWWXEHJd933L+UHMrFgsxl+vQb5KFP9CRZSc6x/J2WvXb5RnGMYtggpFZJq30L5rFbiuFoZxrV/hQgySv8thWZZEm5to8ybXU6lU8r215NfsB9T9u+phHSFLt+QKWnnPrroV+3qvwm60t3eWXUbl8vW29u7ykzEARzp9/RgolUqxvfq+D4wc2KTAMAZdzYUXPdFsNgEsDL/+9a/f1FUOyuyBreBapAfdYDQMvZOO455odztHgO1eyBWmU9nMBczwy8VicfmnfuqngNXaDxbyXqr4vtdB9rPPPkuff/75PdKT9yyvLd8xPzt3uNFoDDu2a4S+T6OIA5AeGobhlkql2tFjRxYnDhxcHCwNLly6cmnf1Zmrv9Jute7udrtU1/Xpe07d/RcPPPjQOc3Srpq66XLE8xfevHB49urspzc3Nw5vbK7lbds1gLAOupFSds2UtXrwwIGpsdHRi0RX3iyXy6uc8xBeRMqozHzqlz3snZyfn7/z7Stvn2g2miNhEBhCcAWI14ZueKVSsZXLZaYHioN/O7pvZEajqc6rb7x6V61e/U1TN06OjOxxsrnsi4am/c+Tk0ffpCo1py5PHapUKp/dWN84PrewUEBS1A8fOfry4UOTr0pVvv7UU0+t34wh0nepf+avn7mr2+n+XVM3jg+WBrBpGTEzvd3tapsbm5lWuwUMOKkQ5mZz2UY2n5srD4+cHyoPXVKpGgM/IQuzr7z8yqmNjY3/SlFoYWRk5MLQcPk1jPGrRsFYg134N7LPlxzEjy7PL929uLz0CCTAOnbi2OXJAwdnc/n84vLK6ujyytIvVStbdywuLTLHdl8bHRv7+k996adesFTLrtfWB9wgund5ZfXk3NzsiW6nMwxhmyG+C0coSKVSK0eOHHn9wMEDrxFEXkc62lJV1XjttdeO1CtbX7A79h2tdrsYArsIQ7xv6mqaVrNMc2bPnpGXx/buuaJxvqL/mAMXP9BgvM2+3AdahcCfoVQ5oKqQDOvWgVYo50/+5E80b8vLrKytjDfsxqnN9fXDs3OzY+12JyeFUDRVlblcLkqlUkJRVRn4PqpX6ygMgul8fuCv7jp510UHOZ31q0sHOZenwyi80/V9cHGeHyoPf+vwocMX9EivHNs4ZkOiuJW5lWOSy18kjBzQdM3WFO0KU9jfFLKFhpRy/O3pt4/PzM7c1+l0xgMvMLngigC/IUgRKWRgWUZndM9opVgqTufz6ZcGyuUZhNBWu9LORzi6d2Vx6dTs7OwJIWVxoFT0YVO2Vm9otm3T0Pexqmne4PBQvVQamBkZGnl5/4H9azDeXnvllUMz0zNfrDfqp1qtZplzbumaEVFGm1KIFcoYgDEtyzLfHt8//l0VUW1tY+NLQogjisqYrhtze0ZGvjk0XK512539CyuL49PTb+9vNdsFgSTs2MfhC4CTShilQnIceD7XTaO5f9++5cHB4bcMy3ru4OjBVYc6+uU3Lh+qVCs/6XjOMddxsmEY6RAchzHFNw2zlU6l5wYHBl8dGhmaMpCxGHlR5GBncG5m7q7KVuULzXbz3lartVdIYaWttKOqahNhVMllcrMnT518/eixowBITC4uLk5cuHBhbxiF9rGjx84fmDjwspTyebSBVsrjZXJ54/JgIIMj68vrxxYWFo53O509oR+YggsIgC5TKas7OrZnszQwcDmTyz23/9D+GYxxp1qtZjnnd1yZunLyrYtv3SO5GBoeHoYQMlKIiLqOqzRbLTXwfEywDFPpTG18YnyuPDz0JmPs+YE9exZ+nGP3xbEvEco1t5oHHMd5cH19/dDVqzOlbqudpoSomVSGDQ4NoqHBIb00MJBzPceanZ1XPc+dOTB58D/defLk84yzGZe4QeiEI0sLS4dXNtbubTUbB+q1esn3fWB9K4ySUNG0TjplLYztHXt9fHTvRWwoVwBsgpipT59+WtEnXGN2s77f7XYfqNcbh9fWNoYb7UbGsR0Ax2ADm6dSKX9wcLA7ODi4emDiwFuHDh/a1FSNv/DCCwcvvHXhpwkhe8fGxpqlYuGNTDr354wyr9lpPlbZqMB4H+Scs9GR0TYszhaXFs1Op6OAYRQKhdadJ+5c3rdvX4tgItY3VtNXpq/sqVYquXa3o0ZBSMFDLJPJtA5MTCwNDgxdYAp69id/5mcW4hiRtl3quvLY/NL8HbMzM6cc1xnDmBoScSWKOIQScQv5fD2XK1wtj5bPHdx/8HLba6/btu1AqIa3zr/1oOM7vxH4wQOu61LOxctWyvw3p//e6Rd2hrnYCbQSLj+NJB+GMfXjALQ2m838hdcvPNhqNH6lkC/cffzoUZLLZt1u165ubGz4C/MLaq1eo54fIMJokMvlO6XBwY2Dhw7N7h0bm7YymcvZbC7CWOy7dPHi/bNXZ3+GCzGWzqRbhm6c0xT2x8cPHr8a8WjkhVdeuOvypSufkwjtKw0MRJqmQCgBw7ZtCPHEAGhVFQVAucXJQ5NvHhg/cJFgMkUs0gDwvtlsHvBt/9FavXpidWl1uNVuZcMwVEOgXvBQGobp7BkZ3SqVShdLg6Vnjt91/LIQolOv1zUc4pG//du/vevS1KXPaZq278DByahUKoCHQbC1VWXg1QU2evz48YZh6uHyyooaet7K3n37vnvnHafeIgbZ/J3f+Z0urNNgfAMTeOrixWOVzc3PhVG0H3g3EokrhLH/ODQ0NPX9gNb+RkxkR2OQh2F9ff3Y3OzV8VanPcA5N4QQDEGCb8ZC0zC62Vx2dd/YvssjI+UpitVL+ZG86/v+yOrS6qH11dV7apXaxEZ1s+B5rhkHdmM0UpjiZNLpuUNHjpw7efzkJZWpS1pRa/aJFuApXDJKBYmDidW1laPLy2t3t9vtfV27kxVcaqqmyXQqHZYKBV9wka7WtiaiMEipmm6rqvp8KpP9d5//0udfhuXV9MXpIdtp31Gt1Y9WNisHHcceDsPQiiLOILSMYRqt0bHR1VKxdMHQjO8cOHrg6qVLl8KzZ8++awix22zZtludXQ18ojTwkYB9nyiN7FZ2VwO7GvhhaSB28dm/f38egIB6tX5ns15/BBM6BMxHTdOumIb57Wwpe8W27c6v/uqv+h+Gixi4XjLG9AvnLxzpdDtfbNbr921sVva7tp3lkeBxIjVIphczxBnKZrOd8fHxtdG9e6bH9u57fWN9rTQ9PfPLrWbzzk6nQw3dmLn//vv+3089/KlXdMtatAObNOpbB2Zm5u6auzr36UazPt7ptOP4rBRo8hC0Lwrhxb6Zy+UWspnMhUIh/72hwZErKS21pas6MLILy5XlI+12+9ONRuOuSqUy4bleVgBNKY4PjAnE3TVTlrBSqdnh8tAze0fHXtdUZfmNCxcOVau137BM89To6B4/l8u/nMmk/pfi0NCsYzt75+fmTy2vLD9er9cPVCtVCDg8P3no8LcPHz3yItPxhaeeemrzZnruZw//6//41w92Op1fV1XloUwmo1mGSVRNjcIgFPV6Q9q2TSC+KYR+1lU91HRtNZ3JvJmxUi+l0pnv3XXgroqDnNzzLz//8Nrq6n/LGBscGx19sVwefo5K9dmfLv/0fPVSVb6qfq/sUXHP7MLVR+bn5r+oa3r6rpOn3jx8ZPJiIVe8uLa5VlpcXHqislm5I47R6iZA6xe/9MVX4y2U1bUD7XrzC13bvrfTbu8PozBPIHyNkNIPAmEY2vr4xMTrI8MjLxKFfMcO7XoYhnvWltbu2dqq/nQURicQRrDAVwC/gTDEjufYSMgFK2W9ZJnmeS1tvjEwMLDSaDT83YXpD2ua+OjK7YcOwJh+BmK0fhCgFWJ6ojMI/zP/nxV9259s1Bt3NBq1+5vN1mSz0SwGga9TCuFRtf+fvfeMkiWtzzzDm8yISO9dZWZ576tuXUsbmm6cENONEN0YMdta2AOMOPth98McoXPmSOLTnJGZldCsaEmoEd0S0EDTNLevrVvee5eVvtL7zMjM8DtxoWcdSEizs0M3N79nZOQ/It73jed9/r8H1Gi0BARDmMiLSKvZAmuVmijL0pbD7vjr2YmJZZFCyttLAnVi5gAAIABJREFU24Miz31OkKRLvCCoaKZjl9v1rYGegSWapBMcwaktf+DKwsqkzMufQxBkiNAQNQzHNnEYf8VgMuRkQe4PRUNTkfPIjVa7FVQDS0EIRFXgtiCKQLPFqptYLUqrVVvmj2022z2P17GugeGTSkNgRFl8PBoJXzk8OpqSJNFqs1rbOE5wrVZT5Dge4Hj+Id1bDeOgaSbW4fMt+H3+M4LEKkeHh67jk9OnioXicLlUsomiqMVxXEIQtAooQBJBoBxOEGX1d32ejnm+zdHJi/hvSKI0rKJpSA15GvAHX+vq7E5XamVPNBbpOA2dBdlGwwzBCI5hOIHjGAmAoEaUJU2r1ULK5bJ6/ExnZ2DX5XKv0gR5p8PXnRIBUbt/sj9SyBV+XRTFUUBRGAACCARCYNUIy3M8B4FQXEfrVimKWsMIbM3oMJaapabxPHI+XMwXn6k1alPVatUHgICWpug2juEVQAHSjI4JjY2NbfV294KCKIyHwqGe1dVVj8AJjYmJibWe3p4HMAy/hSt4uspVDclkMliulKcatcZgo1EP8Dyvl0U1SVVWYwMQjMAlnY5uahkqZDKb7lttlm0aN4RhGtYKbWF2e3t7bm1tdY5v8x6r1SrpGEbECUKQJUlo1OtSq9WGZEnASYJomm3WlEGv39Ay1Ov+rq49VWT74he/+NO+pP//nq//zr/0cL1RLBZNkiR1VUvVsWq5erXeqHeWSyVK5DkUgRCJJEmYoWnyYbs6SWKCwIOFQlGNETjq6gx+p294eBkBkOhp/BSvlqrDtWptrFqtTkui6AcBkFEdZyoqX1R7izmuBYFQwqDX7zA0s6LRUveCfcGIKnSTzSZZFgRbJJoYzheKT7TY5gDbbBlUJIYgCLzKT1RzRzEUUyiKUh226e6u7v1AZyDG0Ezp/vx93/LK8kcgEOoIBoNlq826bjaZv0VpKalSq/zaReJi6uDowC4KIubz+WoETrRzhZykbg4DCoCTJCnarLaSTq9rojAqt/gWVioVdbVKGa81GmK73YYlUdQQJMHZbLYco9OtkRrtK7NXZvdVNEkqnHJICj+VukjPxJOJWYEXOnAcJ1SEvyTJsCSrRnmJRRAkZLaaFy0GyxoEQTt6mz6nbozsre9NN1uN/4njhOlmqwlLkrRCasj/8PEXPv4zhVa5LQdESbkiK5JdEiVWBpQI+C5GB6iCoSq0HuzuzpZL1U9pNZopp92ukkYgRZK5BtsQC/mCXKtV5Vabexg/gqj3Ck1XLVZr0mKzHas8186e7iqKYtbtjY3Rjc2t93Ncy0MzTEVDaO6TOPankyOTIQiGAvcWH8zt7e7+uizLfWazRVE3bmAIBHiBB+q1utJqN9V1qUzgRM7j8exZbfZVrZa8G3AFEiIhYoVMpr/Jtj9cqVSncvmcg2tzjLr1JYoi3Gq11BRojsQ1Kspq1+fzfX+gd2BNIZU4V+JAQRI6bt25Nbe9s/PrMAL3ej0eWW/Qq4xWsdVsKrlcDkIxtN7b05NAMUyKhM/V+7rg9wfuBAP+VREBDs/OznKvvPKK/Hu/93s6FEC9OzubM/F49EOCJAVxjGgjKLKKIvD/brRaN/8xofWP/uiPcK5U0h2F4wOVUul99Vp9rFQsOtsCR0Eg9BPSnKKO0Q/fECQtpc17PO5jm82xrdfrF0WhyWXypcFKsTRSrdXGuTbnVtfDsiyrm4KQrKiYOEl1+F5YbNYNu8W2Rev1O75OX8JkMjWAGACkubQ2nAp31CsPN/XGyqXyMMdzNkWWVX7bw05VAicAUkNAPMcT+XxeL8kSxFBMndSSiwaj8T9enbuxly/ndZF4pLOYz89x7faQIIgdIAyZcRQjZFlRO77U5r0GQRBZjMDXTUbTd3oGerZarVbl3//7f/9/tmT+dx64H/38owq8myrwSGh9N13NR//lUQV++SsAfv3rX8dV/l+z2uwUROES1+Z6G/WGAwCBvNViveUOuHewFnbRRJv/1QgBVUj52te+RnIcZ1y4c38ikUz+K54TRhVF1hIEKZhN5jxFUqxK6mXrDTxfLOpEXgQ1Wg1rMBjDfQN9y7IsMuHQ+XOVSnVQFVq1Gk14bvbSjy5fu7pDEFg+mbkwxhOJS4lYcjAUDvkkQSDNVmvdoDewWkrDttscmsvmjIVigSgViwIEQbGuzu7FYGfnuroIpTAKaMvtodBpaOLo5OiSIAhehmbUl7+mQW9I4SjG8jyH1Oo1qlyuWEAIqnjdnlW7y76l1RB7u7tH3lKx+DmSJCZcLqcairBhtVlf0lB0OZvNXo9EIhOHh4e9zWYTo2n6gqKoDYvR8kZPf8+2yoz63d/9XfbnCa2NRgNfm1+bY1n2C4IoXJYFgcRwQjabzCxD0xUMx/Mqe1KWZKZer+sK+YK+1W5JEAzlUQRZcVhs33zqycdPW4JCL68uzyaSiX8Nw5DF6XQs2CyO+6AM3v1Ix0ceCq3L8F0nBwuToXDkWjQSfpogSHpsbGy3p69vx2QwbqdzaVMslng2m80MRaNRtMmyWx5fx58/9dRThxAkG4+OTkZjsegHtFptfyAYJCwWC0BqNG1REMViMQ+2Oa6C40QYw/ENVQBptBtCo1Gbq1ZrU9VKdUyr1TqCwSCkfk9ljBWLRWBndwdKXaQqrVYrLAPyms1q/nHPwMA+z/Pll1566SGM5NHnnVuB/yK0IvB7YAANEgSJQBASVRTlrV8UHaC2BPcD/ci9i3tdosQ/lUqnpyPhcKcoSUaL0SwbTUbWaDIVYBiG6rWqvVAsGtKpNFWv1SFZkHgERjY8Hu9LN564vCjCcOn+67eGOEH8gqwoczKokBiOHXk93m/2D/YviKAYx3G8+lBofbAyo4jKF1AUHdFQmhqO4esETryspbRZURIHcpncZDqTvoaiqN9mtSEUQ6E4hiN1toEkE0kklb4AMpkMD4JAsqe3d93f4VtAYfyOys6WRP6ps/PQtb3dvQmO58wWs6VuMpnKBqMxr4qrPM+TxUJeF48lTCAMtQb6+k46Av5dq9G42my1kHQqfT0Wi4+fnZ12ttsco9frWxRFxUlSs0mQ5DmKoGUSI1ImizUciYY8uVT6eVUIVRQFxknipLuz+7sDQ4NnaiBJLpc1ZLNpj6QAZpqhtAzNGBhaZ21zbWs2n7el0ilNJBIReI477+zqutXd1bWMY9COzmZTeZFMIpoYadQaH9ZqNEM2m03L6BiSIHCiUCji+3sHWCFXUGNXwjAIL2l12td8Qd+peq0uzi58jVbjWqFQmEun09Mohho7OjqKJqMphiDIAUVRJz6f70yv06ti2XvDkfDY2uqahxf4xujo6FpPT888giK3YB6uV7lqf+gsNHZyejIDKIrXarbABoO+bdAbCgiCCA22SVWrZTpXyOkgCGy6vZ5zq8W2YdAxt21utyjK4tzm1vbsg3v3Z6uVikvt0jGZTE2fz1ewmEwlFMPKTZaFc9m0nWVZrShJIoJiqkD/end356oAANE/+IM/+JmImHfu0/uPn7n6XB4cHCAURnWKgPjefCY/E4tHekEAMjocDtFsMrEGRldWIf2VStVcqVYMpXKZFgSVZoTwWoo6DHar6ICRDRiEc0uLS/ZIIvJerslNiJLYYTabjH39fYjNYoMRFIHK5bJydnYm5XK5KtfmkrKirJgt5lcvXb20wzBMqxCP61ucNHB0fDJ1cnr6HhAEfarAZTQaG0ajURUj+Wq1qq2WqyqajSBJstnb13vh7/DHrFZraGVlxbawuPARFVPR1dVVcjgdGw674xVGxyilUumj0Uh0amtryybwAuIP+itqYBZFUTlFVsB6o24tFoq6TDajdp9AWlIr6nQMb7VamhSlrYEgUCxXKshF8sLNNupaSZEFGEa3XG7nN5545qn1ZrPZaDQaFoAHZvh2e7rVbk3hBOExm80oSZKEJEuaTCYDb21tiaVSqWAwGEIMrVthtMwPe7t6TwAKEBfnFyeajebnuXZ7mm00IUESVmkt/R+e/+zzS/9PRytZJvFkLRkQFOGqDAB2AAQaCghEZBBe+fKXP/+uZbQKAmoInezOVMvlT4qSNAMqAKMGmeoYpsVo6bqW0lZhGGZbXFssFop4MpU2sWwTh2BINJstqZlLM7vjE5MpnY4WdnZ2OxYXF5+o1+tOkiSrOI6rQuufXH3P1ZAiKMEH95eu7OzuPCdJ4gDDMIDJZOScTmedoqgmz/NcvpDDYrG4ud1qyzRFZbW0dtVutf/DpZlLh2q3Wb6c7laFVl4UJlQMiobQ0BarRWWQoeVyGc2ks2A0GhUkSY4O9A8sdnV1LSIosqhgSkNuyh1v3X7ryu727nMcz/drKM3DNReGIaJWo20ZTaaayWSMu92eHbZehw8OD6ZUtrbX6zmyWS0rMAK91dHdfa4GgEUOIzYRFEe2Nzcv7+7vvlcBZIfT4SroDbpFGAS/DuH41s8TWtX5/6tf/SojtduexcWV6dBZ6MOyLPdTFI3q9TrVWZ4nNWSb49pItVon8rmcRlEUwWyx5I1G47HX45svlwvg0eHRjXq9PsSLgl2v02O9vX01i8XCyZIElkpFPJFIUtVqVRREoYih2GF3V9ftybHxXVDGUrV6DRAR0Xm4tzcaj8WebLZag5IomShKK3u93qy6fkAgWGk0WbJYKOozmawhnUkZ1LBiu91e1+sNS1aL5WtdfX3xcqXcFw6fj4ZDoRkURYMut4dxe9ykz+d7GIicy+WAi4sL7uz0rNFg2b3OzsAPhsZHlgEACP3+7/9+6f8LY8u7dT559L8eVeBfWoFHQuu/tHKPvveoAo8q8C+qwENWmcOhpj/bcAUfyJVyI8VCcQIAHy4cdsxm8z4MwEciLGZUgP5/Baz9oaNFhXVAEtS1f7A7ex4Kv1/gBRdO4AWD3pju8HkTVpO1qu5alwoFIhQOm2r1usrEAxmGzgwMDmwDkmwOR6IfbzTqwyqDkdJS0ctXLt+cuzR7hqCIcHJ26t4/OLySL+R9lXIFRjC00uHvCHvcnqxBr2/Ua3UiEo04o9GIJxaLeWRZ4X0dHQc+t3fT5fEsUyQFpLPpuUQiMXYWOuuVJRlzuVxxp90Z9bhcIZ2OKTcaLHxxkdRHohGfJCmi1+s5ddjsJziJnuzuHXWUS4XPaTTaSbfbrb6AH9tt9tcESeLjifjjqXSqOxwOa9pcu+B0ODcsNssKjuMLQUMwwlIs93NSXIFXnn0FPjQc4jc3b15ut9tfEgR+jm9x2MOwC4v13GqxxM1m84WWonlRFHX5fM4WiUT91WrFKgqCFkWRw0Aw8FdPvufxXQVBoIUHCxORSPizIAiaXC7XvM1mvwcr8D1jhzGiogPuwnedMixMRsLn18PnkWdIkmTGx8d3+vr6tgxmy2bqImWMJ2LPZbPp4XA4gjab7JbH0/G1977vvWcQoLgPDo+mzkInHzIYjJ2XZi9xXd1dTYPBUJdkmc2kU1ypVC612q24KMtnWq12P5FM6NKZ9NOyJI6hGGZzOp2a0ZFR2eN2ASSpgVLpNLKwuIAfHx1z8US82Go2d90e9+tdXT2rAiCEX375ZZXP9ejzDq7AT4TWfxsAIOkx1dFK/BQdAMPKW5XKL8ZofeUrr2BJIEntn+6P19jKx0ql8tTFxYUJBECxw9eR9Pq8Sa/P85Ark0wm3YlY3BdPJvz1al0N45MQGN7wed1fv3b56iICi8Uf3ZkfbreFLwIKcAWEQZLAiSOv2/1y3/DgAwAFoqlUqup0OsHIaWRWluQvYSg6yuiYGkGSaziMf0NLaRMiIPpr5dpgtVKdphiqo6OjQ2symSiCwLWNBqtJJBP46ekpurOzAzVbzWJnsPPY7nDOkwT+DzqzTpR5+enw+fmVra2tUZXBbLNZY06nM+bz+eJ6w8NWSer8/Ny7v7s/JisSE/D7c06Hc8frdr9hdzgbtWp17OjoaHRtY3203WoZLBZr1WDQH5gMph9ZLI4DlEBrOALWYQCqzy8t9RXzuU+prlBAAWAMx0+6Oru+PT41vgsDUKPRZJEa2zDhEGLQGfQ0rWMcWo2mJ5fLB49PTnzxREKburhgW+32nsfj+W7/4OAKiIEJi8WiOnSoYrbY0263nzAZjANdXZ3quehxAjdcJC+YhQcLdCQcFau1al4U+BWDTv/NzuGedTX0pHhRNEiKNBo9j16JRqNPkxrSMjA4EPf6vAe0ll42GA3HjI7J1qo1X7vZ/mg4Gp7dWF/3SJLEjk9MbPT19C1rtJoH2YsLJZ3Pz6VSyYl4LDEIwRAe6PAnOny+uNvtShCkplUoFqhoNOaMRM77VKatwWRsGwzGY6/P92ZXTy8rK9LI9tbWyFs3fzxaLBQtFE2pm4SZru7u/c5AIGoymYpso4Gen536MtmMp1guu0AIKvh8/luBDt8iRGJbX/3qV38mIuYd/Pj+o6f+7LPPYmazWXsRvxjlWtyz9XpNdd5ZcQwXe3t64oGAP2W1WHMSxwPRaNSeSCTcF6l0BydwOgInZJ2OOe7t7fv+yPjooSQC3NLqUvDo8OgDKsaBorS6QCCAX7p0Sfb6vCAMI1ChkAf29/bl0FmISyaTjVa7ten1uv9u5srcGo7j5chpxMrWa1eymcxUPHkxrBrCHQ5Hwu3yJn1+XwpDsXYykaQTyQQVjUUpHMWBvv4+1uf15e12e2x5ddm5uLj4r2AY9vd095TcbveG2+X+ex2jAwqlwkcjkcjk5uampd1qc/6APxTwB6JujzuBYziYL+Y7Tk9P/Xu7eyp3mDboDZzFasl2BvynLrcrRlNMOp/LokfHR8FsNusuV8o2EIJifb19r9547PFlEhQu4pUKCfJqiCk6jCDYmN6g87mcLkar1eoABdCHwiHy5o9vgtFYtImhWB7HsVWT0fKtockhFRHEbqxujLYazc+3OW6arbOgKIirBE380e/8z7+zGIvFxLfXISo64FddaK2USi9wPD8t8DxDYLhgs9rSdps95XTYL7Q0XW1zbSERT9CHRycdhWLRzQu8XQ10m56dCQ8ND8ftdkc6dHZmunf/7vVKpWojSaKKYtg8gaJ/8th7HzuTOLDzwYP76kbaxxRZ7jGZTS2rzZ7zeb1hk8mkMvXaiWTCcHx0NFCtVi1q2BmGY4f+jo5XR0dH1wmaKNTrdSvHcjcwBBnECcJhNptNXo9bh8AIXSqXteoabW1tHajVavmgP3jocDgeYBrseyadKacoiu/mrZtXtje3f4NtsoNqNxSO422aoctmsznj8/qiLpfrzOVyHaZTSfrw4OhJQeLdDM1UNRS5Q9HUa31DQ/sIgnCRk4ibb7eun5yfXdk/2J8GAIXo6uw8tdsdDwAE+geWZX8mOuDt7Ij1+XWHILXGzk7P5k5DZ4/LsmK1WK0Zp8Nx0eHzJRi9vtFqNpBUOqsJn4dVPAJqNBoEg95YdtjssUw2oz88PrzGc20fSWoAh9NZnpmejvj9HWWeF5V0KqU5Pjm2JOJJU6FYMEAQmOvsDM53BbvXDDSzX2k11WC6wVg4PB2PR2+IoqxupLFWqyXd3dNz4nV78ioGJJvLakOhkD0cCXvi8VgQhGDK4/awVrNlzeV2v2QwmcuJZOxqJpudzKTTg3q93j4+MYH09fVBwWDwoSs2X8grx8cn0uKDBT6Xz4XdHtd9p8vxAFGUpSLLJv4Jlu27dap49L8eVeC/aQUeCa3/Tcv76OCPKvCoAj+jAg8FUIvFosEV3FRr1vrYRv0GgqJuhtG1CYKIoSi6CuPwGUVR+Q996ENq2qnyz91t/WmiPMzVuU5Jlp7I5jIzsUh0gOf5lsFgmDdZLft6nf7CqKWqkiQrlWoFTaYuKJGXNBiOabQ0w/kCvkw6nuxKp1O/1Wy2ptqtFkEzTPzqlau3ZmanM7IomXcP9nx3794baLAN0uV2Xlgs1kOjybhoNVsjuEbTbjabRCmXt5+ETtQQp6dEQXCTpKZqsVgjk+OTqxhOqDviM9lcNlApV2gABC5cLtcdr8e7YdQZQzoNWarV6mA6V6CLpZxTzX8zmaw5g4kqIwRZ397YHioXC5+jdcx0R0cHbLNZswa9aadSLUsHh0cDlVpFAwFQFoKgPUJD3NLr9TsYhanstLrT6ZS+8pWv/EwWriq0Jt1J7DsPvjPXaDa+CIPQDIagAIbhpzRFvW4xmna1el1Zq9EKiqjguXzOWSgVhkrF4ki5XBpDEbQ6ODT02sz01A6toaq35+/3HR0efkYBFIPX47nncLjuAwhwz+qxRg8ODhQ7pnPwCqCKsddj0dj7CeInQmt/X9+mXm/YjCcTxkQy8VwmmxmORMIY22C3vV7vn733fU+HZEXwHR+fTJ2fnT9jMBr8ly5dYnt6eupGk6mCIEi+WqlcVKvVWINtnvEiX1VdOJtbm30HB3vPkKSms3+gX+nr7VN6ursBm82GoBiqugfw/cMDZGdnR+XjtYqF4nlHh++By+tZAGBg6ZVXXkn8c+/JR6PBL1cF3hZaIQh4DIaRIEGomVVQFEWBm7+I0Kp+/49/749pmZQdK6srs7FY7DlR4AfUlEqSIBIul3ve53MfMHqDGvIn1ipl00UiOZQvFJ4ql8oqOxkReWHH7nR8fe7y9KIWhot359eGW0L7SwAAXFHR5DiGHXs8vpf7hgfmRUBUeZuVYrEIFjKFWVEQv0gQ+KjZaKpqKO0aimJ/q7foT2RZpsW26JJ4qU+n1wVsNpuLprRODMdtiiLpW22OPDsL4Xfv3MXSmTSr1xsSWi21QFHM3/b2drZ4nn/m/Pz80ub6Zn+73W4E/B13AoHObb1ZH1EdT0K7TR0enowkYvGPCiLfjWEYp6OZk/6B/jcGhwZzoii5dre3+5eWli+3W22z3WEr6HWGZVJD/K3PHtziAV4w6BCJF3Dw7u03x4vl0m/JsjwJgABCEMSxr6Pj7yfGJ1YRjMxJnMSx5TyBkjqSNhBaQqMJoihyORZLjGxvb6uoBhxGoByCIKtamnnF3+vfQhCkodPp1LZPDOAAdcwcNlvMvW6nK6g3GLwkSbgy2ax5e3OLPjk+AUOhEFuv1batVusr/q7gEkzCcdXVirCKf2d/70o0Hn9Oo9VYR0dGj/zBjjUUxe8wNBMyMaZ2LB3rEzjuN6Ox2JXNrU0fCICty3Nz20NDQzs4ie0e7B1qjg4PH6tUa/1trm3EcTzT3Rm829PTu8PQdAJG8Ua9XEJDkXBXsVx8vN5gB6r1mpmi6drU1ORW/+BgA0VR2/b2lvf17/+gq1QqahwOR9VkNu/YbfbvdXV37TE00xRaTaJUKjrOzs9HEsmLJyAIJr1e76bT7lgEQOiO1WMN/yqFYn3+85+nJElyHB0cTWVSmY9CIDhI0xSmZ/Rxf4f/dmd38JDUUkWx0QCKxYIxHr/oy+WzN+pso7PBshiB45GR8bE3JiYn45IgMJubWz3rm1s3VId4b28v1D8wAAyPDCt2uwOEYQiu1+tKPBbjD/YPpNXVVaBSKZ92d3W/3j80uKkltRdHB/uO1EXqA7IsDeEYTqEodqHRaG8ZTKZDk8FUAlGQz13k0GwuS2RzWQ2pIdGALwDZHXaF0TPy/Px8/9r62scwFAv29PRU3C73ptvt/ge9Tq8UioWPxBPx8d3dXWODbVwE/IEf9fX2bVmMljRKomi71Q6ub66Pb6xvPK7yOV0OV9VsMR+4XI43vd6OPQKDi7l8Gcvns55oODycTF5cVznSY2Mjd8aGxpclENhROKXOgZyFogg/TmiHDHpDt8Vi7iBJjVvFAUWiEfqtt95Cjg6PVO58XZTETa/X+81Lly6tghJY3j7cHmw3259vt7npJvtQaF3BtfgfffAjH1zq7+8X3g7kechoPSzjPMEHAQS4KiuAXZbkhgTK4XczOuB3fud3SJU1ur2xPV3IF54HQWCCwAkNQ1E5r8e74nG691EcC2MYUmRZXsqkLwy5Yq4rny+NlqqVS1qKsnR1d9UCfn+qM9h1mkwlNXfv3p2rVCoWrVarOlrnNQT+J49dfSwkAELn/fsPru1u730MwxBPX0/fhdPt3GVo+i5N02EJkMRYPNmRz2afKBaLw5lsxgGBULanp/dmT3fXIqJBtrVaLSfzsp8kyABNawNGgylosVg6MQx1CqJoSMTjxNLSCpBJZ2okSV5gOLagZ/R/29/fH2+1Wr47d+5c3tre+lij0RgEQRCgGToXDAYP3C73DqWl1vUmfcRsMlcz6YynVCw8XWs0BivVsg4ElJjH6/3+6Oj4Nq/w5fODE2+5Wv+1XD47E4tGfAoAVvr7++53dnc/UNdpBEHEf9a4pxo+jEYjerC93cu3hGeqlepssVTqAkCw7nDY7rs87l1aQ13gGqzebAlQIV3AUpmURp2TLWYjgRO4RZGUQDqd6jw9O+tGUQQfGBhI+/2BU7fTuWGzO5KCJAilYonMpFKOg6OjvpPj4zkAUCiPxxtxOJybTof1DsdJQCKZeCyTTU9cJFNdGIZK/QODh8GAf5fR6TYZhr4QFUDIpVOabDZv3d3dHjk9O3sKhiG/2+nhbVbrbk9397c4ReD39/afYdnmGKAAtkAwQD/x5JNgf38/qGbkICiiNJst+Sx0Jt+7c1eKxqJ5GAZPQBBaQBHoOxan8/Afex/45Vq5PTqbRxV451TgkdD6zrlWj870UQXeVRV4G0Kv0Wg8iqRMoyDcj2KoV22hAwDlQJGgI0SLHJlMJjXjjH/uuef+WbB2dSGlpqOm4+lhWRI/1mw2Z8rlilmRpajd6Xi1v697DQfprEiIDQRB5NL+PgxoNBgPaEgIhTQ4DkA0RXFLCytjpVLptzleUNv6tTqdLnnl8uVbo2NjlXar3bm9uxN46+ZNNd27NTE5ttXd07ukZ/S3vd2B84ftQoKAAzxgWl1ZmI0nEp9oNOqj9XoTMxgMpatXrh1hOA5ubmz2qyw5NbkYxdEdt8v9zZ6+nkVERpIyKdfmWyjlAAAgAElEQVRqtZoCVABCREUTDgIIiCpNUNGICqggu1tb06Vy6XMEQcxYrFZMp9M1SVKTYdmGEonHbDzPV21W25reoF/ECOyOzW07Z84Y/sU/f/HnhpepN5p6fdxuN7b8YHmu3Wx/AcfwMT2ja2o0mg1KS/9toCOwATSBJmAFRJUDV8vX7HyLH8pcpC6nMun3EziGDg0N3x0eHt6ldNrk/Pyif3dn95MAoOh8Xt89p9N1X4GV+28LrTpM54DfFlpjPxVax8a3ent6NhmDbuMiGTcmEqmPZXLZkVgsirPN5pbL4fyzJ9//vkNFEixnp+dDiXjiCZqiurq7u3GrzSbhOMECIFBstVpJQJbPdCaj2sbJNZvNwMb62vjK2uoNFEVcQ8PDbFdXl+hyOACdTo/CCKxRQyEuUino+PhYWVlZEcul8oXP79uw2xzzGKK8CeB46JED4J09JKlC6b/7d/82IEnK4xCEBDEcR2AIjvyCQuvDDSMjZjTxEN+zurJ6+WD/4CMgAHZYbdaK0WjcsTvs3w/0BLYgCFLbaUUKQaitzf2JXDH3m9lsbiISOqcabPPQ6XK+ND09u4ADXHF1fXu4zYtfkgHlCiArWgxXhVbvy/0jffdRWY6wAKAeG1yaX5qVRVVoJUaNRlOd0mrWUBj+hsltPxEEQVfKldyVYqmfIImAXm9wU1qNA8MJK4ahDIIgeDJxgS8sLWG5XI6jaTqvpagFk97wUv9Qf1PkxWfCkfDM1sZWZ5NtZnp6e16dnpxehCk4hrWwZhNtkttLG7PlYvm3221uqtlswoSGOB8dHX1jZno6AUKQbmNjs3dpYeE9bZ4zO2zOrE7P3IcB8C9uOJ9YTzvTChCNIoBeT/z4zvx0vdb417KiTKm8RwInjr1e37fGJ8aXILl9wS0TdUe3AywbyhoFVAylen6w2WLfVylXhtOpjJXnhZbqPqS01AqC4D/uGusKAQCgoj9gE2wiM/WMWxbkYYqi+o1GYyfDMD6aph0NtmGIhiNkLBqFz8/PRZZlD1wu13eCfv88ACJHbrO71RSbjsXF+cuRWPSTGi1pGxsf2+rq7FpEIfCtfnosrN79O9WdYUkWXohEo9c2NzY6IAjir127vj88MnSs1WhDW5sb+uXllSdYtunXajQyRdMHgUDg1dmZOTW8JIsLeIPQ1MHbK5tdLNt+JpPLzkXisUGaZvDLl+diA4MDapAicXhwYHztu991lUpFIBAIpm1W24JOr/2bsampLTW4RmWFYgBmfXD/3mwoEv5NFIGdHo/3zGKxLCII8P1MqXTyqzReffaznzVCEhTc29u7FImEP6wKQp2dnU2Xy7nrdru+PTszuV3n+Vq1WlXwtkLtnx4O5rK5D5ZKpdFMNmNBECQ1PjX55sTkeIFr8r6dvd2+xaWlCRCEbINDg2J3d7fs8XUoBoMehCAIbrfaSqlY5M/PzpXNrQ2EbbDxwYGBu4MDA9sarSa2u7PtCJ2FPoqimN/j8dbMZtMWqSW/E/T17LRKrWailVBT1B+uWX4aNozBIoxrMa0GJVD9zVs3J3d3dz+B4VhXT09P1eV0bXf4Or6t1+vlbC77a8lkcuTw4FBfb9SPfT7fS9dvXF/SaXRFURFJSZaCd+7euby+tv4sBEE+v9+fs9vtK2az+ZWBvoGtptKsiWqgGo/al5YfzITOQs/hBGEcHRvb7O3pWUFh8AENYIWK2LJUmk0/22CHKUrTYzabO7QU7SQIwpzNZqmNjQ3k/PxcVscUURK3OvzBl2dnp5ZJhMxtHez1t1vs5zmOm2o2WFDghdV/WmiFriqA4pBkqS4p726hVWW08jxvWF1anS7kcs/jBDFsNVshk9kU8vt8P+oL9m4AiBDnq3ClClflfCzPcDznO4+cz6YymY9gONpnsVohp8udHx4a2i2VS8jt27eny+WyWRVaCZyYJwnNnz5+7fo5r8idCwvzV3e3d54lcMIyMTFx0BkMLmIo9rqRMZ6yECufHJx0NxvND1+kUpfPzs76IAjiRsdGlrq7uxc1pGYeBuFao9XokATeL0pSkNLSnRaLJUiSpAOBIV2+UMT3dveBQqHQQjG0iCHYgl6v/8vxifGwwAteldG6tbn1sVar1UcQhKjX688HBwdv9/X3LaIoukVDdJrTcErlouLjJO76RSoxfRYKDQGK3O7t7bvf19+7q9PR8e2tA1c8Fv31eqM2XK+zJILA4e7e7tdGR8eXKVgJpRuN0s8RWhGVy7y9tDbaYJsfBwBlCoYRPUmS5x6P5+9Hx4dWeQDIAQDAqinLFbwCN9INXIZkDY6CdDSRGCwWis8Ui4WxdCZjpzSaxtyVyzujw8PrlFazomcMcRIjuGK1TLJs3f7j27enNje3PiqLYsBoNtVMRvN+Z1fn65IsACdHZ+8vlYojlWrFSGm0ubm5uXsTU1OLAARvgDiYrNfrQq1Ww9vVqumNH745c3J6+gkMw4adDifgtDuPh4aHvlepVoCFpcVfU0OGcRzX+v1+9PKVK4Df71dZ6oAadCdKkpxMXihbGxtK8iJZEwXhQgbkBzhKfmP26uzWo1Csd/Z69tHZ/3JW4JHQ+st5XR6d1aMK/CpUAHz22WehyclJDQRBZoCTBiUFeFxWJJ8kimpwx6mWoG+Z3eYjSZJq/9xwrIc71kUjeidyZ5zn25+BIHgSQRANhqIHOh3zN0N93atQi6r1A/1tlREKAK8CZYMBSjudMJADEAADEIzk4KWVjelavf45WVbmZEWhDQZDcnZm5q3urp5GuVIePDg8DM7P37exzUZ+fGL8zsDQ8ANKSywzZnMSRVFZkiRUrIvUWfh4slQpvZDLZKdPT8+MDM3Ijz/xZAHDcGBpaclSLpcRk9FUoyl6mdbR/2m4b3hFwIQGwzB8Op1WVOFATe/VaDSgttGQWIqCNYBGs7a8fKlUKX1eEMRZSRZxAFTh+WgbAmFFVCQMRdEzu8P+Xa/HO4/B2BGgAXL9B/3Ss68+K4MA+DAE7Gd9VKHVYDDgR1tHl5rN5hdwAu+322wpvU63CkHIt906934RLgocx8nlchk0ESY9CqIdsUTkSj6f+w2SJE29fb2bwWDgQKc3nS6tLrn3dvY+ocgS4/V67zldzvsS8H8XWkFJHo9GY9dj8egHcJygR0dGtrq7uzdoWr+eTMVMmXT2NwqF/GjiIkm0m60ti93yH9/39OOrggAr6VTaw7L1S1y7PcHx/CDP86rIDMmSIsAwxOr0TGhocPhBsDNYb9Qagd29nd6F5cWheqNuMZlMok6nUwMh1BY2SA3lEQQBarAsqLL3stmsrAbgON2ubavZPA8RyA9dLtfJIwfAO3uY+onr/X8NyiDyOAwhQQLDYBSFIxD0CzlafyK0kkanCIkTaytrV1dXVp8GQdDY29sbdrvdS6SWfK2rr2sfhuGHQUQGwIDunm2Osc3W86n0xezh3qG50aif+bzel25cvbYAAHxh/sHyUIsXviRL8lVJlrQYhqnC48sDA/33cRQIvy20bq1tzUqC+EUcR8cZRl8nSXIdRbC/0ev1SV5udZ8cn46cHp/N8Hw7QBAaCkVRLQQBBATBqCoMNVgWSiZTkKzIbZfLVTYZjIsWs+XrA8MDTYEXPhCLxaa2t7a9bJ2N+3y+v5m5NLNIAESmBtSaqhi0u7Q122pzX2i3WpertSqJYlhkfHzsB1OTkzEZUJjd7V01HOo9HMeZbXZ7Rscw90BI/ove6tDGgeVAsdvtiIbjiKWNnZl6rfE/KIoyDcMwiuPEkcfj+dbAoBr+BSdcB/31w/whCEwAeglo+/f396cj0cj7VValxWxvUjR9QuDYLQwjt1EIjTt7nJWHd2UR0LAEaznbPxvKZDNPyqI8hMCIDSdwPakhtbIkYbVqDW7U6yDLsgoMwafeDu8PfAH/fRREN1EdWid4wnZ3/u7leDzyKUJDWoeHhjaDweAihKK3eoZ71JAjIBvJDsuK9Px5+Pza6vKyHwQh6cb160cjo6PnNE0n19bWjXfu3LrOtXm72+2qmUzmNYvJ9PLg6Og6JmA1ukU/vDfuhu56RYW7HEnEr55HwjcYhrHNzs6Wevp62wajEQyFzjQ/+N73jMVCod3d2xN2O5zzOEH+Xe9Q767b7ZYymQzBVTnT0urSpXQ69QKOoX6X25MwGY1LIAj/faqQOvhVElpfeOEFKyACg8eHh3Oh8PnTNEXbp6am0p2B4DrDUK91Dfbt1+v1dqlUkhmJQU7jh908134ql8tPxxPxbhiGKxPT028OjYzUW4364M7eXt/du3c6a/WGwWF3KEaTUSF/Ml+oBnZQza1sNppyvVZT1PmQIIjk5MT4ytDA0L6W0UR3N7dtOzt7H1aDivoH+kIel3sVwrHXSYY8sVgs/OHh4cPOklQqBapzkB/xQzVdDUZRlCZgwvrmG29ePjw6fIEkyd6e7p6ax+3ZCQQC32EYRk6lUh9KJpPDx8fHKgty12q3/tmHnv7QIo3QzSJY1Ipt0b/4YPHK4f7hb6AY6unu6Y47Hc5lrUb7DwF3YLdVarVZkUVxAjDOLy6pG8Kf1FIa59Dg0L7fH1hDMeieAiNsq14fCIXCo2dnZ5M8L3So6XAEQWgRFNFwbQ4tFAug6uzleV6AYGjb4/V9Y3R0YgkBiOx5ZL+PbamMVm6KbTTUALkVnMT/+CPPfuT/7Wgtl3Ge5YMQAF2VAMXx0NGqyGEARpffrYxWVWhlWVa/vrI+XSqUnqcZuq+nu4e12217eh3zXbfDt9sG23U1iFM1BnAch5STZerk/GS6wTY+DUHQDEbgjM1uL8/Ozu6wrSZ0+9at8WKxZFQZrSRBPtCQ2v/tiRs3wiIIdC09WLiyvb39EQSGVRb+SldX9wMAlG8zZiasjofh43Anz/FPx5Pxaycnp+MEjoOzc7M7AwMDaxqtZlHtqshms1cK+dxA6iLtlgTBoqUoGsMwEoIgtNVsQYVCSSWCtS1WS1mn0y0aDIb/NDY7ey5yrPfurbtzmxubz8my3Gm1Wesmo2nL6XS+OjA4sCIjchrDsLr6PNSyNTMv8L0bWxtzJ8eHH8BJwjI6PBLu6uk5sdns+4cH+8zyysozPMf79EY9S9P0lsVoenVocnRdq9WWX3zxxdbP6jx68cUXUafTSS7dmZ+oVmufomlq1Ov1wiaDeZ/RMS8HA90bGqBZ52iaU9eAhrQBTDJJ+GHwaxvULi7OTxQKhecFkZ+WRdnIMExmYmry1vj46BKKIzsaRJ+GgIbEcjDOcqzp1ls/mjk9PnuB47hBEIIkvU53OjU99UP1P64sLz/DNpp9GIYSamDu8MjID8dGxxcUSDgAcDwDAIB0eHioBuzSN197Y/oiffFpgiDGHXYH5nK4IuOToz/OZHPwzVtvfaBcqvRCMITQNA3Z7HZA5e+iKAqormFRlhSWbQLlYlHhOb6O4kgKQ9EHFK39xty1a5sqMuIrX/mK+M5e1T06+0cV+OWqwCOh9Zfrejw6m0cV+JWrwNuspNBhKChL4hOSoozKkugBQahCajTzFE1tYwp23jnSWbxx44b0i7Zrv+2YXV9envzPSKvPIjAypdFqUQLH1BapvxzoHFnl83zTnXTzPxUdH9b+p1zXh84SIwBgb9xfmG022M9JonxZFVpVR+vM1PSbXV3BRr5QHD0+OQ4uLC6oISSZ0bHRH42MDt2HQHC9Z3j4Qj2eKqAKgkAmziKTbJP91EXqYm5vb99C0wz81PueqmMoDjx4sEBXSmXF7nBU9HrdPK4h/qx/uH+FZVnV5SKrrfXqsQYGBv7LmM0wDFqr1ei9le25cqX8ObbOXiqVSqQCAKpAKpEaUgFVixiGnhkMxh9YLMZ5DAX3Amh/2p6xi7+o0Lq3tXdJdbRqSLLX5XDGDXrDCojB30Y16KHJZJLePjez2cxoFa0rFDq9WsjnP0VqSFt3T/dOwO/fZ3S647W1Tefu3s4nFFnRuTyuB3ab4x4CSHfbmBI9PT1V/Ha/AwHAyXAsej0eiz2D4zg1PDS00dnZtUHrdGvpVNKUzeZ+s1gsjl2kkmSr2doyW81/eu3qex4AGqCOCgIjKXBPPJIcicdjUw2WDQqioAcBkFZFJkbHFLo7u7Z8fl8Fx3BjKHTmujc/31mplg0Go1HSarUCiiI8CEGiGukry2oDnQyKoiBzHC9CMJQ2Gg07lI5ZxiDsnt1rDz8SWt/Zw9XbQisAwE9ACBLEMALGECQMQfIvgg54KLTqCb0bQIGp1aXVa8tLy0+BEKhTW8yDgeB9BEO+7evyHakbJY6UA+RwDkpD6VEJED55cXExt7u9bW/UaiF/IPBX197z+CIGcPlb9xcHW632FyVRvCoIgiqQnnb4Ay8PDY7cBxXwXMCEsupo3VvbmhVl+Usoho0zDMOSJLmpJamXYVCuVNj6pXgsPh0+Px9rNpsmBEGbAAjysiQ+7AqAIBjhOE5TrdX1CIICToezojcalq02818ODw03uTb3wXg8Mbm3s+uq1Wphh8vx0tXLVxegJpRvrbZaqsP09ejrl2RR+DetVvtapVKhMAyLjI6Nfn9iYiIKARC1tb31UGjled5it9nSNMPcUwDwLwAS2BgYGFDHM6SVSpFLG/szDbbxIvAToRVThVa3x/WtocGhRUjGE5FSpNGr7UVOsiduUeImYsnYdCwWvQwjCNEV7Dpyul3rlIa8Y2GcoYvmRVvd+NFqtUg5XbbxQrO/WChPlsuVa4Ig+BQFUJPdAQRB1ChpQhJEHce1Vfe6KmiF/cHAjwL+jnswjK1QFqoiNATbvdv3rsQTsU9pSNI6PDy4EQh2LgIQdMvoMEbUUDJVaFUA+ROhs9D1lZVlPwzD0mPveexkZGwkSmmo1Nr6mvHmzZvXOJ63Bv3+osViW6Jp5q/7e/o3eIJvqkFAKqP6HnrPLaHSTCgSuh46Dz+l0zHumdmZem9fn8rTVMLnYfy1736HKeTz9YHBwROv13sfRMFX7Xb7gTpHqO4smZUNy2sLlwqFwqcxggh6XO6MwWBYVhTw7y7yF3u/SkLrxz/+cRsswsPHJ4eXz0Kh9+kYxnL5ypVET3f3MoJh33V4HAcsy/JqCE86nQbrxXonKEvvzWQyl6KRyBAEw42p6Zk3+4cHWbZeH93b3+u9ffeur1qt6mxWm6IKnDCKiKpook4WkiRLIicokiRKigouZpiLwaHBjf7e/lMNhec2VjddmxubqtBqGhsdPfb5/UsgAr4O4dBJqVRSn0v5p8479d4EnnvuOUid73Ecp1EOdbzx1htXjk9PPq0hSVWAq7s9np3uzq7vMgyjutM+mEgkB4+ODjWlcnmL0dN//MyHnllSO4EogKKaUtO3tLB09eTk5DdxnPD09/eFXR6XGk70HcbI7BuLRq4klVCAAvQLiwuXCrnsb9E04xsZHT4NBILbWq1mKZvJKBep9KVMOjOcTF10tppNBoShtrqxAIAALEkSqc63Ai8Q7VZbddDteny+b4yMjC9iEJg5iZz3cc3m59vt9lSjUQcFQVghteQ/KrQCwE8crbIiNyRADgOAtPzlL3/5XRmG9elPf5rQ6XS6ve296WK++ILRaOwZHhqquZzOLQLHXrV3uHfV61kul8WH84nDAbLHLHJn/840L/K/DYHQVRRDDTa7vTp3+fJ2m+OAm2/9eKxYKBo1Gm2VJIkFHUP/+Y2rNyKKonQtr6zMbW5ufhgCIWJoeHi+u6fnPgwC81qjNqYePxvPBkVZfF88Fr+mhvhptVrixo3rp/0D/UeQAh5GE3G1G+BquVTuqtdrlCAIIAxBTRAERUUBIEEQiVarzahsUKvVVtPpmCW9Xv8XU9NT56Igem/dfuhofRYCIb8/4C9aLdZlRs/89XDv8JoJbtUBt5t/9tlnla/+L1+l21Dbcff+3cvRaOR5Wkv19avsYp8v5XZ7DsLRMHr71u3pdrutCQSDYZvNuoxhxPe6B7oPWfbnZxD8+YsvopzTSX7/1r2pcrn8ab1eP9LZ2QWYzaYdLaH9K29fYAPNou3D2qGgrnHVOUttw08uJbE20dbcvf/WdKnyEHlzCYZhvY7RJUZHR38wOTn1AICEfYhlswBnkQSiQHAAYXjzRz+8FE/EPsNz3JisAKBOrwtduXTpR5KigIsPFt7HNps9WopCDQb92dDA0Gtjo2MLogwcsjKb08a08iFwiHBFTvvjt96YzhXyv0USxJTNZiPcLmd8Znrmdjafh3/wxuvPlEqlLhRFIVKjAXQ6nYwThAxBkKxyXgVJlNWPIkkSBIBVFEPiKIIs0xrq2yOzk3uPhNZ39nr20dn/clbgkdD6y3ldHp3Vowr8SlVAFTz+8A//UA/LsE9ot0cFSboOQaAVxfEiiqL7IAreVFOeDQYD94siBN4WWg93dydETvyMpABTiixpIQjeNxoNfzk8ObYiJIUGu85y/ZZ+5XDg8KGY6Ug5YLaXVcVRRC6XkZWN/al6s/E/Chw/12y1aa1GE5+ennl9cLC/Wq1Vhg4ODrsXFxd9/9n1WRwaGb41MDRwH4WAJYAgkg6HQz0mWq/XNWf7Z9PNVv2zhUJxLhqN6HV6vfTUk0/lUQwF5ucfWEqlEmI2m+sUTS1oKerPRiZGlqvVqppsL6ov4ocDh+p4jVSrVdAvijKH4whLUdrtxY25aq322/Vq9VK+UNAQBAF2d3e3aIYCqvU6IYpiBcWwYxRDFmha871AT4/6Yt7+3d/9XbXd9J90tG6tbc21m80vkCQ54LQ5s3qGWQYg5O9oK737fxVaraRVD2NwR+Q8dC1fyL9AkoSxr7d/JdjVuUszurPV1VXP/v7eC4osG50O17LFaroPIPBbAAacq0Jr0Oh0KQg6E4vHr8cT8adUZ8TQwOB6V1fnGq1j1jPpjDmbzT9fLBXHkxeJh0Kr5SdC67yFsFRZigWFqqArZbP2UrUSUGDZj6FYB9duB0rlcheggFqaoaoWs6Xa4euoZbIZ7Z17d7t4jtN19/S0HE57ndRoizAEszzPqe/NAAwjoCLLopr+I4pCQpaBTQVQ9mAcPg4Gg4VfJebhu3FA+inHOQhA0hMwCHXiOKGm84YFQb7p9/tDb3MDf85/fyi0mkiTHYCBkeXl5avr6+vvh2HYMjAwEHZ73fM4iL9CmIiHQth14DqQB/LQVnl1TAGATyaTycs7uzvWRr0R6gwG//rxxx5bkkkkd+/NW4OtZvsLPM9dbbVaNIIgZ8HurlfGR0fvQQB22gSaJVVoVR2tIi/8G5zAJwx6Q1NDaXd1et23a9WamEmnnq7VqiPVas0GKEqb0elPKI02BSFQHYERQHUxFUtlT/LiYoTnBbVdUg3TWrbZ7X85NDjUbLXYDybi8cmd3V1XvVo7tzvsX5+ZnFmgIbqgCq2p7hSYDCUvAbL05TbHXWMbrIo4iAwNDH9/fGwsAiOwdmtzo2dpaemxNs9bHHZHRqdj7gEQ/LVnyWc3fjrWIq1Wi1y8c3+2UWNfBABlBoZgjCDJY7fX863+wcFFRGzFeRxvAQ2ACoWO+yu12lOtVnOkzXEWBIYzDrvtpsfn2QABLOLudhcfClZRAAEMgObgbKe/Uq48I8vKGAhBToIgRbPJfM7QujwIg3y71bY0m42RXD7njoQjWkHgY91dXW8GOrvvSZK0onfoyw+F1rv3riRisU9pKa1tfGxss6erdwGQoVu4BQ+rYkfkNDKsiPLz0XD02vrGujrmSO998klVaI2orsb1tXXDrdu3r7fbLYfL6a4ajfoVvV730vDg+FqJL6n8cV59kadR2ifL8rV4InE9HA3f0On09kuXZsv9AwNq+jUUOg8Rr77yLTV0sD40NHzs83nuIzD26sjkyIGavl0+PMTzAmJY31qZzeXznyYJssvj9eZMRuOyAoDfTGQSu79KQutnnv2MRUblvv39/cvh8NkHGFrnnJqaynb4O1ZwAv2W0+vdVZ2kFotFvnfvHlRIFXpASXomm83PxROxPgSBa1PTl94cGR2p1tl6//7+fu+DhYUuURT1Pb29osPpUJEbLIzAakp7S+BFThJEQZH/D/beMziS7LwSveldZVWWrwIKVQAKBVMAutHdaN/jDSmJTqJmtEFqKDK4Gsa+jVE8zVMEpYj3gj0R+iOFJP4YSRvk6mn1RMZKy+GI4kricDS+pxumDYCGKXig4MrbrPTuPmWTzaV2xSEZQWlpkH+RyMo8mdede75zHANBEZ0kqYNwOHI7GgsduaXR19+8PrQwN/+LFE11nZyYOEj2JGcQBHkZ9aDLLtnu9hGfu/o5+MLVF9xx3vWPxBqNBkaSJEcCMvyNV755eWNj41Msy2SHMkNiT09icTAz+HW/3w8Pi4UP7u3tjS7eXWSq9eq8T+Bf/JWP/coUwzBGo9HgKZRKXXv72gO5tbWPMzTdMzIystPV3T1FENjLcS6+rLKqLkkSQdmUcPPWzUuNRu3TAb+/79y5cztDg4MbDMvmcss5dm5+/kFN15MeD+uQFN3ECXwXR7EWRBFEljqxZqs9UW/UE6ViibIsK9ff3//lS+cv3bBIq7Se2x7Rv6VoPSdLEjQt8+Z7KVrle4pW8ABwYNyGjgRQe4cgiOnf+I3fuBcs+NN2fDfR2mi0ftXv82WHh4f0WDSywNLMX6eTXfMWwyi5XM7MZrMwl8thARCgX7n2yoVOp/MZiqYu+f1+T7y7uzk5eeauJEnIa//42ul6oxHgeY/IsuxUMBT44iMPPrKraWbm5s3Zi3Nzdz6EAIQazWbfHhwcvAZo+obPR+1/h2i1rPcf7B88tLG5cc7n8/KPPPrwweDgYMUwTXFra4ubm5vLGIbhSSQSnVAwVKZpapemGRFFMKrVbsVKpXLWMAwfQZAySRIzgi/4n8+eO7VtWEbq7dffvnR77vZTBEb0ZjKZajQeneI9/JfOjA/eCjuO9HPPPWe47/jzn/88bYqm//r1dy5Wqz+K7zQAACAASURBVOVPUhQ9GQ6HqWgspvb29h5Vq1X4+huvx1vtdnNsNPvu4PDQFE3iszjHHbhz5++VQXD16lWcURhmeu7dMx1ZfIZmmdORUITy8NwSz3F/PjE+cutQFFW3bX630IGTOMogDc/87ZmzdbH5jKZpFzRND3Ice3Tq1OlvnJ08/S7mYAuE1irKruWXz0crGgy9/vabl/J7e5+CEJ5kWcYOBoNbp06ffs2xHHDz1s33tUVx2A3I83p926dOTfzd+XNn39VNuKztaSUjbtibm5skaZKeb7z2dxeq5cqnKYqaDIfCRKK7e//Bhx54s9lsY3//jX94si2Kgz6fD4vFYrA/nTb8Ab8BATAt2zZNw3T7J7eCQoeOU7UMY8uG9hyOUe/0D/fvNBoN83vh9dPW3o6f5xiBfysEjonWfyukj3/nGIFjBN4TgS984QsEaAK2YTQGLcN41BVwogQeQDH0iGGYfwj7wncJL1HP5XLKD0Jwfcs6oE4stFrjtuE8JSvKuUa7GYM23I/Gol8dHhq4RQCujFu4hDqoIysyokGNsBGbgihkEARBSYI01tdyJ1ut9qc1TXOVVx6aYtwS2a+fPn2qIity//LKytDN2elRTTes0dHR2/3p9BSCYdeCseAugiAOhmEUIhmBhbXV89VK+VeljnRKFEUyEPS3Hn7o4S2CIsDs7M1MvVb34zhukSQxL/iDXxpIJ2conq9xEuemZwPZLlAtFXoJx8YEllcACxzTIrG7d++cbTVbz7oetB1JZFiPRx7LZg+8Pp9drddjotRxS9I0COFSwB98ube3dxaQoOjz+cT7Sb//0ou5bx0wf2v+oqYov0GRbuhOqMMx7BxFkX/t4YV5ClKyzumWYAlY3ahHHdMZLRYOLhdL5Q9SJEmMjo2+fnJsfJ728gczMzO9m6trnwAI6IpGojnB77+BUvg3En2JdXeRebS+22c68NHCUfHBfH73Ao7jyOho9mY6PXCL9/huV2qVcK1W/USj3jhzcLDPKqo8FwlG/vixBx+Y4nwhl5AGji7TKEUwOEWwKALCKIonK7XKyNFR4Zwodno1VWE4j6c9Ojq6Looieu2da6Ou7+PpU6fkvr7+suD3b5M0WVVUVXdsByFduTEAqK4Z7hr6UNbUO7Imb+i6XvrTP/1T6bhJ/2QjcJ9oRRDrCRQl0m7Jruvx5hKtt2/f/r4evO7//+Ef/mGQxujM9WvXLy8tLX0EQ7FEMpmsBIKBWyzDvpQaSt3VdV3NZrOOtrdHzO/sn7ZM6xPFUuniWm41KCvy5mAm86VHnnhyisWdymtvvZtVZPU/qKr8gNgW/SiO7w0PD31tdOLkuyRKrgIKtCnbZpdWNy52OtKzNM2MxWIxye8XVvwB/yuFQgnb3dn+kGHowwRBIgxLH8ai8elYPOaWsrvKJsyxYHhldXV0eWn5YbHT6UJQRCQI8h7ROnFyXJFl9YOH+/uTSytL3aLY2YpHY//F9Wg1UKM2uTupuJs+c1M3L9mm83/phvGgJEksRZA72ezo1ydOnd5BMZSdv3N7aGZ29nHD0KOxWLwi+HzXaJL6s8dOvW8OgD1QkzhMtmXq9euvnhPb4q+7RCuOESTLMuv9/f1fHT81NuNg2EFpdxdpdNTeerlyqtVsP4YiaJznPS0Px60EQ6HXBlN9OYhoYhsALVAPQJVRSRWo/MytmclapfIxkiBPhEIhNBwKHfYPpKfS/ZldDMWMo8JRqlwqPL6bz2cXFxd9iqIcDQ4PvpoZGHoHw7EZWqDvEa033rl2eXdv79c8Hk9scvLM4uDg8AxKoG+4JbbRaBSsL6yPG4bxMVfdNb8w10sQhPnoI4+tTkxMbDA0vTW3MCfMTs882pGkFMMwJsPQdyPR+F+NjI7cIgFZNyhDBRWAblQ33FLdJ6u1+uWjwtFJL8+zFy5cOBgdG9UCwSC3vr4uvPzVl9w+UBkfHVtNplLXEAT9KkIiK81m0xkdHaUYAIQbM7cuVCrVTzIMM5hKJiv+QGgGQX/2iNaPfexjfgql+paXFy/kd3c/wjCsG2IlxWLxOY+X/2/jmfEFkzI10GiAhgTo/f2dUVVTP9ASxXP1ej1JUmRlcnLylRMnJ2odWe5fWV4emp6ZGUcwNHTy5ITZn+4TY7FomWE9NV1XW4amq7ZlO9CBDoohDopiRxRN3KZJuoSiKH7trWtj66vrH8VxPN3T0yO6Hs4sz77cHe++qyGa3G637xFLoAVIQAKPBS0KUBTKUyTuQId+7bU3Jl2ilWGY7PDQkJhMJu8O9Ke/7vX7YaFY+NCBS7QuLTG1Wm3OJVofe9/T06rKGMHgt4jWd669++Da+vrHaVfROjy80x13iVb8ZW/EuxiPx/VisUi0223/8q27lxq1xr8PhUP9ly5e2hsaGjogMeLo7vKSb3pm6pJpWp70QNr9/w0P783xXraOQhTf3t0Z2NnLP1E4Kgzn9/OcoRur94lWwIJibjE3oinaf9R1/Zxbmu6GYXEs9+IHfvkDM/9LGFazSWma0w9t60Hg2HEb2pINwQ6ExPRnP/vTSbR+26PVNzNz+1yjWvtVlmNOJOJdMOAX1sKBwN90J7vnoK7Xym7tNwCOu3lvq3Z4dWX1QrVW/TjLsicSiQTak0pWTp48uVir14k3Xn/9fLPVDHk8njbHsVOBYOCLjz38WN7UzMzszdmLd+bnPwQAJLPDI29lhjLXKIKaYgPsgUu0NvebaRMx37+X33tofWP9nCD4hEcffaTS25eSRbGDbm9tc3fm7oQdx9Emz05ujwyPrIdCkdWAP9CGEHp2dnbSK2trV8RWO2ZalgoQMOsqWi+cO7ttaEbqzbffvHTnzp2nSJzsHRoeKnfFY1P/FKr1l6dHh24ToZD81FNP3RMCuOuCZrPJLszcnpQ70jM2dC4hEMQ5nie6exKiIivG3Nwc1hbbG9mR7H+fPH962gJgK5vN1t9ro9QlWl3SdG775glVUX8ZQngWQZAQgRM7oWDwr4cymVsoZjcahqFyHAdrtRqOaRjtoA5PE1igXCqNVOv1R5qNxslypZIgSaI9Pj5+Y2hwaIrA8emQj90nMMxpNlSPjjrxG+/euLC+tfHvUATNRKJRKRaNro9kh9+0bRtZXFx6slarjbbFtrvpWTw9ccrNNriBAuQmNIjDFtJyWq0WbSt24No7b1zI5/eeIQjiRCQcQRKJxPYDVy6/1pFV8Oo/fvN9Yqcz5PV66VRvyp6cPCslkj0dBEM7tm0rum5o0LYNBEDbsWFVUeUN07SXTWguaJpWeK/1wE/2TO/47o8R+N+HwDHR+r8P++NfPkbgGIHvQsAlRuPxOKbUlJCJmIO2ZYybpnUWxXFE8Apzgl9YAiZYJ31kJZfLfc+d6vuXvH+9/Pp6n6E7Dx8cHZzf3Nw8AR1opjMD0729/Qs0hq26ydZWW7QBhuKQoXhTM32aKrkl5zYreKs7G5vpaqX6cVXVzqiaypAktTWSHf6bs5OTO44NfUvLdwfn5hauIAgM9A+kS9F4bIFjmFeDQWEDRzjNhKbXMq3+xaWFc+vraz/nekkxHKeEQ+HtiYmT12mGQTY21h4olcqZarnqcaCzn+rt/eZgZmCW59l1ngnWFUVBJbER0E2rD8MxgqPYCu/jmiZElFuzM+PtRuPXAYpOUjRF8F7vXl+q901fQFBr9capQuEovbW9HTINo5bqTb3b3dMzRdDEdDgc3n8v8/vvhGG9ff2SquvP4Rh2gWU4hCbpdd7Dfy3o99/CGKpA4ZSKkzjdbjTSsiRdKZVLZ/f3908CgDTGx8a+ev7ihTsenqtNz9zKHOztfQJFsUwoFKrxPH+HZKiX45H4igxlp12uj5i6/VTFDYPZ2U05EErDIyOz6XTfTd4r3G7Uq5Fmo/nJWr0+ebC375b7zoUioRcfe/DJOyxPUAAFHuggAo5hAMEQ0ePxuPYJrKaoaUmSrhweFbK5XC4OAWydOXNm2jJNOD01cx4n0MjJkxNqqjeV9wcCs4LPu61oWseyLBxDkaBp2l5V0xjTsqu2Y9/WLM0NwWldvXr1Hrl7fPzkIvA/iFbnCQxDB0iSRnCc3DFN8wciWt0n/5M/+ROPruux669fP7e9s/3Lju0MsyxrsRybi8VjXx8fH7rjhmrE43HDEUXPwsr65D+pRJ+pN+pn9/b2eEM31jJDQ1965NHHph3cqdx+d2ZQ09RPd8TOA5VqNYbhWDk7kn01Ozo6RbHsko+ntY5iJLc2Ni7s7+9/lGaY1MDAQC3eFV8NBvzvbG1uk0tLyz+PIqCnO9HdCoUia/6A8E40Ft9yA8gdDHLQRnsWFhZOzc8vPN4RO90oinZwEp+Jxbr+34mJU4quqR88KhxOrq7kEpIkbYfD4f9y5tSZKdyDV7MrWdUlWhdvLl6CtvX8t60DOBzDtoZGhv/mxNj4FgQovbAwP7y4sPCkm3IeiUQarkefx8P9xfjYqbsubqRuIDpFIH/79397ptGo/nsA4VmCICkvz2+OjY197dz5c7c1QyndXVwM1Kv1B5v19qlqtZbBMVwbGszc6utPL9A0sSL4PUVdRQ2LskxO52xJlwgDGvwbr78xubeff8bLe0dGs1kl0dOz1h2Pv9rfm9lyMAfu7e4MlyvVjxzs700s3l0MKIpSGBga/MehwczbAPkW0YqaaPTtN968vLuTf4bnue5Tp8+sDwykb1M082Y8Ft8lSRKWiofZjqI8vZ/fu7gwP58CCKJdvHBxcezE2F2G4Ra3tzY9W1vbT9aqlZFypcIhAOQHhjKvjJ84eQtF0TwO8A5u48TK7oq70P6IJEunm99KChcnz56dH584KVEU2b2yuJT8h3/4+752q2VlR0ZWE4nENRLBvhofSN5TTHu9Xkqt1YTpW3MXyuXKpxiWySSTqXIwGJxBEOxnzjrgmWee4SiKiizenp88PDz6JQLDs/5AAPP5vOvJ3uTfnpuYXEAJqmV0RKzdliIbu1sTpULpA6qhjVm27WFYdnc0O/p3J06cONRMIzI/vzA0c3P2Io7jXSdOnjAHBwYq6YHMWjQW3dU0raRpumKoKqmqKmuYusdxQI0gqFssRRTc7/3OzTvZSrX2y7qmntANncJJIt/X1/vq8NDwggqdomXJklt+bcmWT7OspBsaSRE4JHDCHV/br37z1eHV1fVPchw7MjIy2u5J9tzt6+37msfDwMJR8SNHhcLY2toa22y15nw+34sPPfbhe0RrKmjwNm73Xr8+9cDa2tqv0jTdMzw8stsdj01RBPVSMpBcxOP4PaIVKECYuv7upUq1/OuhcDh95bJrtTBURQAirayt+m5cvz6qG5p24sTJ68PD2QUSJ7dImpRQ4HiWVpZP7OTzHypXKuOFQsFjmMZqX7LvLyfPTN7AcKy0uLY4oir6fzQN/ZwbHOZYzuw/+bj/y0Rrrkk5fqffduwHoGPHddu8R7S61gGf/exnfyoVrS7RCgAQ3nnnxrlatfKrKASnaJqifbz3cHBg8O3BTP8d23K2ZGjUCcuyD4v1sKIqowd7B+cPDg4eYRm2KzM02BkYGDgYyWaXC4Uj9u2333mo1W7GOJZr0TR93SvwX/zQz3/I/V4HZ2ZuXlpYmP+IS7QOj2TfGspkrqEoOiXb8oGrmL391u0Bl2jN7+Yfyq3mzvkEX+DRRx6ux2Ixo1gqkrv5XWZjfYPHMLRy5coD05OTk0uCENjmWE4zDCO4urbmzrcebYtiwtANBQJnNiD4//Plycvbsim7ROvl+bn5pwmCSA0PD5e74l03vCz75dMnz90mQsR3iNZ7golAgFi+OT9qWOZHW63WA5VyecSBMCAEAiYCgNpsNUXTtOfi8a6/nrw0OQsAqH3uc5+T36ti6zvXnZ0b1E37yWazcb5cKg0jKNrJZDJvDg0NzVEEvo3idFNVVaCZGqsreggjQYzEiIRjO2FFU/ndne2e3EpuDCCAHBkezncnkreDfu+rfQN9m66lSKujC5okp+/cuT15d+Hu4yiOhYeHhw76enuXkomea4Zt4/sH+0/s7e1NrK+vJVw/98nJybVMJnOTpdjXOa9vR9dajiJqHt3Uum9Mz55bzi39IopiA4nuhN4d786dPn3qv0uq6tyYnvo5sd0aAwDxJlMp67EnHq+OjY2VGZYtYhjW0DRVkWUZqIrKGrrWURVlU5WUDRODa7/1W79V/UFt2X5yZ3zHd36MwL89AsdE67895se/eIzAMQLvgcAf/dEfMQxgAi25lTEN7QKKYVGe42WSoo8ggMuYg+1ZhNWoVqvvqWy97/2az+XDpqOOrORWz6yvr1+BwAnEItESy3J7btmu2JZrwLItiiJxj19gPSxLMQyHsxwr+gRuf2sznygWj55WFXVCVVWawPHNzEDm5fPnz60AHHdyK0uJ9bX1ywiGpqPRCE3RVEVR1FuKJO8ruq5zDOPx+/2pltjuP9zfH7YchwiEgofhYHClrzc9zXlopFwsXS6USmMHBwc9bs16V1dsk+e9W6osbSmy3DRNB/XyHiEUCvewDGP6/N41n89/ABGsOTs1Ndxs1D9N0dSE6+XnFwLLXYnES+FIqFGpVE5t7+ycWFtbHdU0nQoEAgden3eB9/peD8fDyziOV//gD/7ALV/9X45/TrRqz+E4cZljOJahmQLLMu/iOJHrtMWiqhs6gWE0jqFJHMdPdyQpWSqVWMuytgYyma89cOWhuwRDyEsLC/2VSvUjEIATNEV5EBQpaJr2tmrouySB2Rzj6WNo5sl2uz22t7/vdxynNjg4ON3X1zvLeLk7rWorIoqtTzYa9bP7+4eMIstz4Ujojx95/PElliL8pmbENdNIqppKtZutlqqqGknTwMvzMa/X55ZR92xvb/KWZR+dPHniLQLH9bn5OTdp1k1hZn1eb9MGcFHX9YOO3JEwgKA+vyCwrIelGQYjMbyA4PhMIBpwiVblM5/5jFvueXz8BCPg9hG/+7v/zwCEyBMoTqRpkkZQ1LUO+MGJ1q9c/QpZISv8m9ffHC0Wi++3HfsEgiIBiiSbfkGY9bL8hiR3KhhBmZFYkNMUZbQjSr/QaDaGDw+PCMM0VwaG0l9+5OHHpwAJyndv3U1YmvLhtiherlargyiKWl1dXUs+QVhVVW2bpBkrHot211uN0f38/iWKooTBocFiort72R8QruXzeWxlKfcEACAZiYR1mmUPNVWfNwzjCEWhKYSCTFesK+Iqz1ZyuYtSRwpjOC6SBDEdDob+/My5M5Kq6L9QODo6u7a2mpQkaTcajf6Fq2gFNKitrKyornfk8q3li5Zl/J+qojzYaLZcBflWZmjwqyfGx3PABsANCdzc3HzSNMx+hqFsDMc3oANfoTh2pa87IYejIZlieem1N17JVsrVTzoQThI4Rnl57/apkyf+/uTExOr+0Z6Vy20ma7XKo512Z6TdFgMYStR7e5PT4WB4rdZsllvNlrspYrE0qyd7k0pXvEujedq8cf3G4H4+/4sejh/JZAZAQPAfGqY9Ax14iNM4QqBYH0DAI5VKeTiXWxV0Qz8aGhp6fSAzcA1F8ekAHmhopBa6OTV99uDo6FdokuzvTibqXq93W1akOZIi94eHhlSfR+jRdPXxnd38xJ3btxO2Y8tnJs/OZ0dGbrGcZ7ZeKaPlUvnyUak0ms/nE66TZ6KnJyd4+e1GvXWkaLJMkG6WGNYLEOwBy7Hiqq6rDMvsTZyauDU2Nm5YljW8MD+XfeO118cVVUFHhkdWE92JdwmCeDnRn8jdJ1pFUfTNvj11oVqv/RpD0+lEKlkK+IOzOO68VKjVfqbCsK4+dZWsMlX+zuKd4Vqj8gSKICcokorRDN12Ax09HLujSqpIURQW8IeDHUUeqterl1VVS5q2hVI0szGUGfz6+JmJTWhBcm7+Tt/83buXcJzoS6f76Wg0KoXD4V2KpI/anVZV1y0NRxGKIAjaJcgwFC8yDHEj5AvtGaphbexs9Kmy+mSz3TpVqVaSNoR6MBBYYlhqp1ZvltodUcIBAB6vzxsKBLt5L08G/ILIcEydxMjCN17/Zv/ayuonGIYdGhoebvUkuueTPT0vMwwDyuXKLxVLpRObm5tsq91a8An+P37o0Q/N3CdaAQpS70xff2B9bfVjFEUlh4dG8l2x+DRN/XOilTAI31tvvO4SrZ8OhULpi5cvHwxmMmUMRZtbm1uemVu3srIsO11dXQt+QdhsiWLRtm2D9/AeRVEGm+3mQ41WI1MqlRjLtHLJZO9fnjsz6VoYlOdX5kcUSfk/DNOcdIkrx7ZvsjT7J/+SohUcArICKv3/FM70oAOdmG6akmM7uwADP9VEq2EQvqmpN89Wy5WPQWifoQiS83q97f5kb84neDfr9dpurVJtuu8AJ6ggy/NDqqIO1Kq1Xtcyamh46GAgM3iQ7us72tzeDl+//u6TkiR1cRzXohnqBs/zX/zg+z+4azlW5sb1G5fvLi59BEEBPZrNvpUZzFyHBJxKp9MH4CUA5iPzaROY79/Z3XlweXnpHO/l/a6iNd4Vl8vlsr2/v8fs7O4G3byqkeHhhe7uxJZhWSUCJyzewwvNZjt9dHR4TpLkiGVZEkTAjCD4/+zKxQs7sqYn3Q2su3fnnyZJ0iVaS4nurimO4//r5Pjkne8mWgEA9yx62uV2LwD2Q4VC4YG9vf0rqqqkEATFcAJ3n22Lppgpwct/bSxzaimuxOXPfPG952ff3mTFOtVqt2mA065VTn4vfxYAlE32dO94PPxus93Ki5LYwgAGOI5jeA8f9PsFQfD7fQxDWRiGV9ZW1/i5+flTAMBYKpWCvJc/NC1jWtX0A8uybI7hPDzvTTSbjdTebr4fw1B7dCy7nu4fWgn7A4s2amPVavXc5tbmicXFpQwAkM9kBmW/P7CryPKsLMmHbmQAy7GMl+cjB4f7I2vra1cgBPF4LC6Fw5G7w0PDL6EEKi8uLblVMGOWZXaHwhFq4vRpV9HawDGsAiFs6bqmGobl8r80cGCDxLFlAsHWNdTe/Z3f+Z3mT/BU7vjWjxH4sUXgmGj9sX01xzd2jMDPJgJf+cpXMFfwVNotBRVTSSLAyUAHjEGAkK4PIEmS6yRCruioXv5+nkLfnkwxOI77D7by2bYoPtLpSEPNZoN3PayUjuwmbBsIQB2CIGyaZWzB62vFE90HsXB4n/cJ+fWt9a5yofSULEknOqLEYBi6lc5kvnb+/Pk5mqVrR3u7XKVWH5YVbdyyzQlFVYPtZlPpSLJhmRbEcAzlWJakaRrSFKWQNH3IcMxdn+BbD8fD+z7KBxpiI9VsNIdEsTWhKVpSM3SPpiioLEuKpmqWZViA5z1IojuB+oOBfZ8gXA/4hXUaI+szt28N1qrVTzEcM9oV71L9/sCCL+D7q0ymP19vteJ7+YPRcrn8YLPRyFQqVQ8AoOgqW1O9fbMQg/Mvvvhi8V/ayf6OdcDMrYuKpj/HseyVcDDEMQyjAQceKKrabNZbhqrI0HIcnCRw2uO6+ROkDAHMExi2EAgEr52aHN21SNIs7hWjckecbNSbZ+v1xjlFVQKarjcggDJFU7aHcaeknqih64FyuewBCFLu6++7kUqmZlmGvVOv1SOdTvvXmq3W5FGhwKiqOh8NR//0ycceXoUYEhU77UGpo0y2261EuVQmFUXBoeNWcGI0RZI8QVE6SzOHjMezmIjF3+Y5XjwsHAzIspw1LfOU6/soSh1DURVTN0wDx1Cb53koCIIcj8erAb+wQqLE2yl/Zsuf/cG9gn82W/FPxlPfJ1odgD6Jo5gbhoVgGLH9QxGtT30Fk0dlYjY/G2u2m2O2bY9DB560TTOgqZpiGpYKANQZlnb8fj+OEWhYU3W3Dwrs7+9DVdPuptPpLz38yGNTuIWXCrVtztDBiZbYnGy1xCumoSe+7a+mqobW4TjOSiQSBACIUKtVuzAMBz09iaNwKDwnCN5vSJpmVkrlh8RWa7wtit2KLJOyLN8rHSRpyvQHgk4ikUBMwxT29vaTiqJQFEU3CYqaDvi9fz42OtExLf3Jw8N7RGva3TCKx2P/38WHLk57PJ66LMuulQk6e2P2vGOC5zRVudJsNVkEIFvp/vRXz5w6eQfFkNbeXiFer1Yfb7dbJ2q1ekxRFMt2nD2WY3cGMpnt/mRqh2aI3albsz2VauXjlmWdQiCgeM6TPzkx8c1Ub7K6s7Pbu7u7k8nn97JSR+6CELIYiqsMyxZwDGuYpimbpqVZpmHyXm87OzJS6unpzfM+eq1UrtO1au2ioenjtm31GqbJaKrahgBoDMM4DENzFE3FxXbbv7u7S1uOfTg+NvbW8MjwdQjRaYzDqj7Mx6+tLY83RfEDqiqNd8SOV9M1y7TMiuATypNnThd7kinSsZ2Bre2t3htTN7o0Xe9Mnj5zazibnWFJ6oaDYO16vZxq1JqDjVZjXFXULl3TKEVRQEeUTMO0bALHEM7jIYVQwMOybMv1Jec4brUn2bPR1ZWkNFM9Mzc/f3b6xo0LtmXR2ezIak9Pz3UUQf+2N9O76hKt7pjp+iEuTN0+W23Wn6Epui/RkzgK+AO3AIJ+PdwdXv1BLHd+Mlru979LV7EGVgA+VZ6K2rY+7EAwjgLktG5oEbHd0TVNNR0HWhzDOZFIFGVZzgshjCuKwlcbNdSBYGNwcODrZ8+cvWuTmLi5uh44Oiqcti17BMOxfsu2BVXXoKZptq5pOoaitsfjBYLg06PhsMh7+RxP86+mk6l1ndKN6l5VUGRlqNlonqy1mxc6Hamr3W5ZkiyaiqZppmmaKIpYPOsB4UgYC4cjzWQqudUVj+2jAC2/8sY/9q/lch+nSDrTn+5vxOLx27FY+CU3VbxRa/1yqVQ6tb6+7mmL7UWvV/hPH/7oJ2cACBskucXjEE+99dY7l1dXV/8dRVE9I8MjB93x7hmKIl5Oj6YXcRzX3WAlERd916+9c75cLn/K7/f3F70pfAAAIABJREFUTU5O7g8MZrY8Hi63v3dAbW5sXKjVGz2dThvRNM0NjdQxArcZhsFQDONNy4p3OqK3VC5jhmku9/f1fvny+cuudUV1dX11WNG0Zw1dPyPLEmpa5m3Ww/6nD3/0w7P/s3XA4eEhiTt4H0Thg47txExX0WrZu6iFzn726k+novW5556jPB6P9/r166erlfqvUARxKhgIch6WcwiSEC3DkJr1utZqtS1ZliCC4YQg+BmO80CKolSX4OvqTiyl+/uqPC/gCwt3Bm/euv3zhqEnBEFoMQw7zbL0n/3c4z+X1009PTUzc2llefkjGIay4+Pj14aGh25AB86ks+mDXC4H5aKctlHzya2t7QeXFhfPsR7O8/AjD+8PDmWOTMssHx0c0ltbW8NipyOgAFFsCFXHclSSpuyAP4AhCOIVZSlumiaBoVgLw7Fpj8f751cuXNhxFdtvvfXGpaW7d5+mSCo1MjxS7I7HZzie/+vB1OB8KP0/rAPclv7tebwfKKB/b3/3UrVS/aVmuzlerpQZAMBhX3/vO8lE6jpJ0TPRZHTvvSq1vrvncK/725/5bS/E9S53I6xaqz6ga3qfaRrumAlbrabqtkucJKHbLv2BABoOBdVEorvmDwTzKIWuFPYL8GD/aNSyzSECw9Lu3L1Wq0mSJOuOYzuufQ/HeQiOZQ0PzzV4nt+LhqNL0Uh3nvfyLgGKimI9fnhUSB8Vj8Y1Wek3LDNq6AbekaS2ZZgqThAWx7HQLwiopmmBYrnUZ9k26/X6OrzXcyfRnfiroeGBo4ODQlruSCOaYY7bjtVjWrbXdCzCMi3LgY4JAGJgOKZRJKkyFL0djUav9af6lwxgHF69elX8/r3q8RnHCBwj8MMicEy0/rCIHZ9/jMAxAv/qCLgToFdeeYVsHbT4QrMwbGjaoxCCHgRBNQRD8jRFzwicsM3pXPup33xK+34lQm6IlCzLPcAAk8Xi0Wg+v9vbboshy7AZ4EAcQMRBMVQlCKLNctxhV7xrtauna5fzcMX8Tj5WKVd+XpbkkY7UoRCA7PX29f7j5MTkXYqgyi4YsiPHXIVYuVy+JEnSoCzJAVfMatmWSxpbOIZLDMuUQqHQtl/wrzMeZlkICwe2bXd6enqAbdt8s1JJdERtrFGrjZQq5WFZlmKmbjCWYeBupDFF0XI0Gqn7BP8aL/DXo/7QJsXy4u3ZmXSjVf8ozTLpeKyrI/h8SyRB/P3AyRGXlGb2trb6203p4mHh8OTu9s4AhFBP9w8s9KQSN4GDTf3BH//B/nsRrbdmbl3UNe05gfdd6k0maZ7nXW6gqkiK3mq2aEWW3UWVu9DXKJpqsQyT9/mEBZ/Pu8wR5FpifKAmuqEAAHhRze7Z3NieyO/vP6Zp2pDjOByCozhN0TZFUe7/u8Q32mw2XeuGWiKZmO3q6ppnSXal2qgGFUX5iCiKJ6q1KmdoxmogGPjyxYsXNzHgBMROOy1J8tm22BlsNRoxVdN9jmMTjm27Ias6SVMH0VhsPhKOzrEEOd+d7Gs7thbe3N4ZLhweXO4oypCmayHTsljXnxXFMJ2hqTbv5YvRcGTHVQrTKHaT6wq+Z8jCv3rjOP6BHxkC/4xoxbE0if/wROt9xQ3DMJzTdKI1qZaWRGmiI3X6xXYraJkWjxOu9yiLCn6vTZCkxzSMRLVS5Tc3121JkhfS/f1feuzhR28YFCjRqgohw4QPj0rDzXrjoixJQ2KnE9Z0w2M7DsayrBmNxToEjsF7SlIU0aKRcMnr9S2xnOd1liUUWVInSqXy2MH+ftYldEzTZBEUYBRNWzzvlaPRWNNtkMVCyW8YOkJStEhS1BzPMV8dHhzuGJZ9qVg4Gt/c3u5XFaUUj0a/dvHsxXkmxLREUdRXVlYQVVRPOg74uKZqZ8RWi4EAySeTiW+ODI7cJUmyIokNQVP1s8VSeWw3v5dRFdmHoJjJcZ5Sb2/vcqovsUrQ6Obi8nKwWq5/wLLsEeA4rkfr4cjI8PVYNKoVC8Xx/YPDzG5+NynLsh/HSALHMAfDcR1BUQOBwA33ME3bMjjO08hkBva64l1rNM3eIXFSVXWpr1wqDxdK5ROaqrqEtQfFUJyhGbeCwSEI3JFkCSsUjkgEwOLg0MjM8GD6tk3hCyPKSG1b2KbFupjSFeVCtVIZPzg4TKuq4nNVxoGAv37ixHg+2durQxv6d3Z2QjOz0zFVU6XxsRPzA4OZOzji3GYCgRoHgOeoUE1InU623mhmSpVyr6skNnSDtWwHd6/HMLTsDwRdi4VtX9B3JxKMbBI2UcYYzGOhYCK3uuyGk50HEDBDmcxmd1fXbQIj3nziA09su8RIvV4ngniQu7N8Z7zVbnyYoqnuSDRWFHzCEiTgW9FoNP+zRLTe7ySeffZZlgZ0qNWqpaWOclpstQYqtWpY13UeQ1CcYVg7GAjJvM9rkwRJyKpMFEol3LLMvVRv6vVTE6eWSEBWd6pFCppGf7PRzjSa9RFJllOyIoUN0/RACDCSJBwPy2ler7cRCoaOBF5YYljm3cGxvh2XyHR92dEWGjgoH2RqYutCq9EcqlQrEUWTfbbtkBBAiCBAIwlK8nq9LX/Af5DqTeWSPalDDIXim2+/07e1sfFhnCCTPT099VA4uBj0+7/Be3kgScr7K5Xq2M7OttCR5HXe4/3y+37h0YV4PG66vvctROmafufdyY3NzQ+RJBnPDAwcxmKxeZohXx0YGdgoFouuPyzuAR7P22+8frJaq/4S7/V1jZ8YPUylejcFwbdQrVXRo/3D08VSeaRQKCRVTQtguNuzkYCmaRPFUNu2bdiRJKRSq+K2ZW4kU8m/PX/u/IKX9jYWlhf6ZVV+WtfNMVWRMdMxl1mW/a9P/sKTd7PZrH3fT/N+iKnP5+tDHOdB2wFx27Yl6MAdwiFmn/+/nz/6kQ0AP0YXevbZZwm/38/Ozs6OtBqt97MMOxyLRCiKZgjbthBNVsiO2GFlSXLtKdwUU53lPB2v11cJhoL7wVBwKxKJrCUSCckwDf/C/EJ2Nbf6uG3b3T7BL3Is46rwv/LQ+YcOdUTvuXNn4fT2xsb7UQxlhkeGZwfSA3cgCRdUVS25sHSqnR4AwaXd3e1zG2vrpyiGZs5fPLc7NDKyy/Pc7tFRiVhfXx2t1epJSez4LdNk3EkTRdG2z+fTUAwFiqqSDoQWQZAijmPzHo59eeLsxL6tYfGZG9fOrK6vfYAkiK7BgcGSG/pFM+w3hlJDq8APlGeffdZy56X3K9O0PY1WcdW7tLx0Xmy3PlGuVs5ubm+yhmlsjY5m/+bCxXM3TAg3JyYmat8nxPKfvfUvPPsFoulvsjuHO0lRbp4R2+3BWq3eJUtSQNUU2oEQJ0nKYRnmXvidTxDKXfH4digSXicJZFWRHEPV1GSzVR9stZsnOu12qtFsCrquu1YQAEVRgyIphfd6C719fbneRPc6R3FbPV0Dla3G1j1fZh/w0cVmMaorYqZ4VM7sFw4HpI4Ut2zLAwCCUyRhUTSjeXmuY9sQa7WbQdfaimYYiaSoJZ+f//qTDz2Ut0zEX2nWe5ptMVuulgeOjgoJRZFDtuN4UBTFcJIwcQwTcZyoUiS12hWLXR/MDq4RBFG/evWq6/17fBwjcIzAjxiBY6L1Rwzo8eWOEThG4EeDgKtslWWZkBuNpGmh5zVNG5UVOQUAdCeXM4IgLOE2nvfEPI0fJB0c1IFHw7VIW2p3d5otd9e427aha+bPOJZjQ4CIKIoWSRw/4Dl+JxgOVgWPoB4eHkYkpX1OM80eXdUJAEDFH/Df6U325r2Wty36RJtWaaYoFmOSKg3aup22TCtp2mZQ1w0aQsclgks4hu9RFLVO0dQhgzI11IdKpVLJeuqpp0AulyP0qs5pUPOLspjSNdVVxvUC0w47ANIAQhPD8DpN0zsUQ20xDLkW5hNVBCLOdmk7ocrSFRwnIrzXDbuh8ggkFpgAU+E4zsXQr8tyqllvZdptMYugKBkJhfJer38dhejdz/3e595b0Xrr1kVF0Z8LB0PnxrPjMB6L1RmGWTdNU6nX6kFZlnHd0BXLMquO7eQBRLYJFNumMb7oBBwxEonc9zIlSZ3kDouHvaosT1q2NehAJwowlCUIwsIJvIlh2IGhGk6z3exyy/NDwdBiOBbeJDHySGyIvKzLk4Zh9HWUjgAdWOAZ/o2hga68YZqYYpp+TTP7LMMaMAxj2LLsmGWZrGXaNoR2E8HQbYqmb3t432aYIyreZFJHRJHaLtRiUqc1bNnOgG3ZfY7jBB3oUAiKqK5NAk3RexTLbNIkvYdQSIFhmM7PImHxo2nVP15XuU+02hB5H44TaYqgwA+raP32EyFfePYLuNVlUXv1PUGztKimaj2WbqUxDOkmSCrIcRwRDPoVBEP9qqJkD/b3I3fu3Eaa9ebiwED6S4+97/03DGCUAoGAChoNar9WC7ZlOWnoZso2rJQDQQRBUQ9FUYbPL5RQBFU7YocCwDF5H99iWG6fwqgVGrdlWQehRqOR7HTag7qupUzLCiMIyuIk7tAU0wz4hTyCYVqz2fYbpkHgGK4jGLqLk/RUf7xbNoE50Gw0U6VCJaGbRtvn80xnspkdv9/vWma4/tjI4fZhCgJ4Rdf1fkXRKACdit/nn0v0JPIa0NpW0yIcoMcbtVay1W6nbdsME+5BUW1/ILjp93v2MA9d2NnZ4RVJOY1YMIECBCdIoh6Px5ZDQZ/dEKXBVrOdqlVrXbqh+xAIcBRDURwjIIIgtgOBDaBjOo6j4wTeCIdC+z4h4KaTb9IoLXa0DtdsNLsUTRmxTKvXsqwoiqIMRVEmSZEqjuGiYRmO2G6wEIJmKBRcDkeCW4Ak99127q6T2wdtrwrULkls9bfaYhY6MIrjKMaxXDvR050PR6IytG22UCwI29u7LvGm9nTF1+Oxri3M0XezFy+2S6USvnt3l9N1MdBS1C5N6/QbhpkwTDsMISRRgGoYjtYpltmnaGrfw3j2GIGpB4NBjdIorgVbycPDYqZ4VBhDIEJGwqG9YCi46aBOLhKJVD73uc/BF154AZMkiaod1Xo0VT6LYpjf6+PrDOfZt4C19uKLL9ZccdiPVwv817+b+5UZlmgJmq3FDVlNyJrSgwAYQgHmIQnKrVyosxwjoyjqqJqBi5LI2pbdEELCYiqd2nPLo9vtNmy1LI+ltEId2ehxbCtlQbsPQWAIQshgGG5RNNtkGbrI0MwuSzN5GsH2qCDlluS6G5GoqzpW6kpA0rSkYegp0zD6LejEHccOuOGbrlcyimAVBKB7JIXveV2yNRIX3XytxZXFZLFUuURgWCgQCtV9vGeHoZl5n8/nyIp+oiW1+xq1asgwzBJDka+nR9LbLoHZbDYpo2UIS+urQ7VG7QqBYEI4GjkUeP8mJPElgrCK7maw64+vF3VmdWexV2xJ5ymGFhKJ7lIwEjkkSXJXbItWvVaPtRr1vlarnXUg7EZRjCcIAqE5WsYxvGNapugqAcWOyNqOXQ76gzN9qb5tH+mTcnu5iGEZFx3LSdm2jUMID1AWvTY6Opr/7hCe+96ZiGH0WQB7ECAgDiGUHODsoig6+/zzP51E6z0FNgD4xuJGXDbkEwxFxQKBAHDVwgiCkLqme6WO5Fb88JZtohAiIk7gBzhOHtAs7fYZFW/Y24rH445t2978Vr6vWq6eAxCEaYaWCZLYgjh1PZM5WSXsTuDo6GigUq6cBxgggsHgcjQW3YA43P/N3/zNttsqr1696ipIB6r16lCtUsniBE6k+pJ78a74HsNSB+VGAxYOColOu5PUNCUJbRgiCIIhKdr2cJ4WhmKaauhuNpzl+o5iCJLHMXy6L95XBRQQ1tbXMuVi2Q099Uej0Rov8Nscxs0NxYcOQQIYTz/9tP3t+0Cz2Syu7WmExEnk5tLmGU1VP+USrRsba4wkdXK9fb1fuvLoQ9OGYVR+7/d+T/phvEbvZTkU4thN+yZvK3ZEU6WYpulx0zCiNnQiCIIyrhc3gRMSSREVkiILXta/F2DoMrDZVptq26iMcm21HdZ1JakoalJTlR7bgQKKAne00miSqJMMfejnfeuCP1yIeok2FY+rfr/feemll8Djjz+OFpeXmboKvFKnGRHFdlK37G7o2F0IinnuVdtRZIdh2QoAiC2KYsCyLRLHcAPDiT0PR8wOnzzp2njgjUaDc//eaXa6REnutSwzYdt2FEEAQ1CEjmF4k8CwAxzDd1ieXQ0EAmWPx6NfvXrV+tfvjY9/4RiBnz0EjonWn713fvzExwj8xCDgEiEvvvhiCHOwIUmSTogd8SyADkPS9BbDMCsogc4zDHOYzWa1Rx55xJ2Yfc+F5P0JfKfUEQAJ4rqqRxVND5umyVimaSMI2qEIukzSaIVyqErWl5VyIAekkiSgBNoLbRgwoYkh3yJk9/kwX3dVnFevXrVd4sFVtCEIEjFkI27oRreqqQFVU2noQI2giDJJkAWAg32WZRv/c2kTBBB54eoLbn+MGy0jaGN22rHMbmA5IQdCGsMIE8PQJoohezRDHJE8X+nr61NyuRzmng8RcwCBqIeg8A5OIHUbx4srKysuUQDcNGoWAK9igJhu6f0ogAxB0k2KpIqAAPnf/u3fbv1LE1OX6M7lctQ3v/4Pl2RFeS4SiZ4+M3Fa70317YbDoWkUQ6ulYklQFAk1DVt2HLsKIdzDEFBAHbrcv9Mv5UZz0CUB3Pt4+umnUb/fj6ZCqQCC2f2mZiV0U49AgDIYhtkESbRYlj1QVMWulCtRy7Esv9e/JwhCGTCgrWkapXW0HmjBkGmbXvc94By+yjBMxV0ochxHObLjt2292zGtAcO2IqqmM45tWwABLZzADggcWcM9HleFbLiLO/e+fv/3f9/jqE5U0ZVuQ1d7bNMJmI5JYSiqC7xQYlmmYGLwEEXRuvpP5nLHE9KfmO7j+97ot4jW3x2A0H4fjqNpgqIAgRHbAJiv3bhxe+ull15yCZIfmJxyr/fFL34RdxOCO51OyFGcXgdxukiUDLE8S7hlh5ZjdbXb4gM729v9s1PTZK1WW0lnMl9++H2P3qBpuvjZz372Xrt9/vnnKZqmPZiNhQzbSKA2DAEAeJKkTI/gLWMYpmqahjumY2MkppI42TQRs6y7/p4MQ0AF+jVLS+iaElNUNQwAZDEMhxRFtgV/cJ8kSE1SNN40DcJxoI0Au24BZidOeXTbZwc6HS0otTsBt/8iAbdD+Kz6/X7rXinn8y/4TcLst2wraBs2bgNbonDqAJLQ3Yhx7QUAqAO6ZbYCjm50QRT6URSjEQTXCJYoohTqEn9tu21TqqMmEAcRCIJAMdS1EsEKDE0DCxBxU1fDoqQEbdtgoQ0wBHEJKwx1+yxX6Q8htBDgmChOiDRJVyiGKrtet/F4XGo0GlCv6z4Ls3oMzejSVC0MEMBQJGWRJKmwHNt2UMfWdZ1xHFPBEeoQY7AKSZLt+2F3bjo1AICWalJY1uU06sAQQDGCoihF8AslQeBcK26y05LYRqvpg4Zj+ARvwSdwFaLdbj7/+c/fw+I+keKOJ5atdGlueahphGwbkCgGNBTgTYZljhicqXIK17r6F1d1CCF44YUXKFmWBUkyIoqi9qDQwX28p0KwRAVBkO8QC/fDHzc3N/3QMHqABRiI4TKJkU0Lt76nF/f3bSQ/JSfcVwzqbd1vGmrcQWDAMREPgaKO18s3WJ6VLRNYJjBR3dDdqgYNEODI6/W6RKk7zlvud//885+ngVoPGJgcBZbTYzt20AaQxhHc4jhPi2SoKkl6jkiSqhtGpHP16tP3VGv3j/uezhrQwqZtJm0TRjVLC0CIYhROSAROVlGXCGGosuPwjZRMmx2mQ60drkU6mjqAoggn+Pg2yZJVkiSPEERwIFTijqGFxI4cAKbdwVE8N3FpouJuQLv9kft9N4qNmKzrgxiGMgzD1jiactXShe7u7o57njs+j46OEgwAAVU0ewFJ0D7e16JZuiEaotumDUqh6IP6QURqSQMOtGLQhjxOkgjHcwpJkh0IYNs0TVuSJNbtD2ic3uWCXDUQCOjF9aJHduRexEECCIrgOIq3PLRnE/Cg8d0bl+537BJrhUKhzzbtBwEAXQiGuOTZLoTwp5Zodb8P9/v6/c/+vqcO6l2smxIgsI5bCYGiKCm1JW+r1YpYhu4BDkAxHOtQDHnEUHzRxuzKwMBAJ5fLOYFAAHO9YNqVdkTX9TREoBdFUB3F0QrAwVbciHdsr82qjhpRVbXfcRyMoIh9GqXLrMK2PnX1U/c2xt2sBNM0g47kRHVd7wEYQFmGLXt9VIVyvNUO1nEURRHklhxud9oJaNtBgiQYCqccjuFFgiZU27Yt6EAbRVHbBnYDJdFdmqYlAAAjVsWIJElpHMVZhmNED+2pEDhxSAWpVrFYtN1540svvYTu7u6ymIkFUAf16EAni4XiWKvV+sVmozFSODpEFU1dCIRDf/HE+59wQ7Ckq1ev/rP29oN2X/czCdwx1+gYQdNQQ4ZlhlGAsQSFQ4IgZAonqzRGVG0TrwIBSN/eIHD7dkSSJAZFUb8lquGOonXbju1zv3OaInQPyzVJhq0wiHUY7O39zvN997z7vnI3l8txWlsLGZocUQ095jiIS7Q6NE3IXp+/hhO4JbVaHtMyCQCBg+BEw0btPM/zre/a0MFdGxlN07pU1YhpshxxN4Nwd4ORJNscRxc5jCsrjlL+YYnpHxTP4/OOEThG4FsIHBOtx1/CMQLHCPxYI3A/HEsxlUFd1y+bhtlrWAYOHbjP8/zbka7ImmVZ7uTFXQy5pMj3Ikbumeq7qhJNoxhUc2jn/2fvTWDrOu57/9nOevdLXvJekuIqUSIpydoseZNlJ96SOG3tVAHy2iROi7+Df4AUSNAFTVpIBgr8+38oGiABHuA8tI2TPreV+k+b5j20jtvIiWzLlrVLpESK+3a53v3sZ2b+mUtSoWTZonfJOge2r3nvnFk+c86cOd/5ze8HygqlFPu+zx0IPYwVW9Ooreu6I8Q7ASa5mJSyLBuGHpR92YcWtLyamhoRQKoq1i1PluCzzz5LfN9XisWiZhiGblmW4rouQh6iIlI21KDFGDMmJyfdtxBwlpz+F4uK6qthpjONWUwhjGGKMZcl5hIQNkxkWoVCwX722Wf9Z5555kp6iCEJa9x3FcXJZDKWsDxbfsHH0WhUEluZKpVKWKISJph4uqRbJVB6y4npFaH1//zHPXbZ/HptbWr7Hdu2CVcH52OR2L/FY6H+ubk8N4tF5lDmIe7ZgFBDBcBMA2D3AeAfOHiAQyB2uS09b1b4iy2KvlXWi56rYoZFfbgSUVxVUi3TMNn07LQQqFldvM7IbMqIib+XzWaxYiuaQx2lREsSxtjjnJd3795ti62zwmIoAzJyGWR1y8cRx3VU4faOOw7jWHIl7JkuISWRfrUF9IqQIl5GucVDrufKELqIc5lFwhFbiSnCpYSI1uqstry5qW+aoHJrIrAitEJIH8UYr5eqFq1oCEL6s3cjtK4S1FCoElLyXj7MINOITIT/PVJXV8dzuVx3pVL+3NjY6LYTbxyP5nOF/o7Ozh89+sijVYvWAwcOVIVWIXyk02lSU1MjhDZdZkwRHt9URWXRcNTxZZ+KKOWe5/EwCPtyUnZzuZzd29tLRbAqMc79ah1B90olzbRthXEJK7ICdA15ejJpQggZMxipRjr3fO5g2clkwhVFUZhW0uRhY0ExjJJMbIemSKpybPLYVePWwYMHZVAEYZe7iu/7EEPseYpnlkolt6GhobqIMT09jaNWVLagpUqqJ1OmYIwwVbFqq/WqMz097SmKgkQsK865pPgK1BXfV1Kpqjgp7klKqfBnqghXeYQxKJolXHuI3xljTIzdsswZ9YgfDUXtsBS2QQ0QY0Z1/BNb6kN+SLeprVasiso5F+4XuCxF/UhI8iQi8WK5iLnKfYSQEKmFawTv8OHD1TasBE0R1qKFQiEsC38sIgoLClG9RrcVRaHCz16lUhHWRIRVGGuo1a0ohE7T5KT7+eV8VsY/UR9cxpoLCqrjuorrYQRUQDHGrizLVoPb4PQavy5/ZSv19LSlmGZel2VfLOoJEdYRuwVWLfxUx9el9vq6R3VMdeoTQrzAYmlJ6F59PXqqJwMLSIQQHo/G3bDOfcijzHEc6PgOLrES8zzPamhoWP2cB/v3H8JNTcfEHELl3NEJ8WQhVmEc4sKtB8ayE4sR07LaHAD6hPW3WKy5clSFRNBN+kCfqgNdd/yla9zHGIq+0gCypahkhkIhe3lLP9sH9qFfzP1CnQNzYYwxiUQiQjARc5Tqdl9VVTWxEGmapkwc4lnIKv31X/911aXSigA/NDQktjILC1Qcl+KOklRsMV4cOHDAW5nD7N+/H93ddLdcQqWQpEg4EUm4YRJ21xnrnF+AXzBh9SrycQtumDBftSCXqmOKrlNVVn3hvFiIP0W/iMWtKXwo+77vLI8HZHZ2NiSLmssyJJB4FVSpfO973xPC2JU520p9K5VKm+d5+xBCGYSQATAeQR9zoXX5+UFM0xSiHamvrxf+VyHGGC8sLEjlclkBjkMoJRDr2IsgZEXktJUGabsP9PnLlu1Q9JOYixrzRtglrtiFJcZJJ5lMltNH0z7oAViI9yW/FBYhCmQgm3EQt0O9Ie/zh5csScX8T/jKFfNGWqG67/kwrIdtLaXZwhWGSJPNZiVx3TkFR8fEk0UkSYx1riqqT8JE5MMkX+K+5IsdCG44HK6k02lfGAiIRTiTmyIoKomGox6KIDsUCpnLcRf4oUOHhAspxcyZaYc6PZTSZkBBfGJqrPXy5aE7yuVSEgJQhgi9EY5EfnjfA/ed6u7udlYsYdc0Abg6ERTXv3jmapom00JBMWykYMkjwmqbSpJYnLMjkYidmc44Tz+75Npg1dwWF4tFwUN18o4GEZQghkKcpsmY4ioYO6EawttxAAAgAElEQVSGhivtu957injWfPWrXyXRaFS4h1Bpmaqe5BEVqECOyn5jLOa4sszFswaYJvIkifsigoPvG9/97nddCKF4XlXnDmLRRCz4imvJspiKsU9kWWbCzYeYz4p2rCwgvQtWwSkBgYDAGgkEQusaQQXJAgIBgY+GwCqfXQ2Agm2WaW2yTKtFvGjqunJeV7R+AMiohz0RqGWNW2B4dew7uGRFWj3EJPWtthwJi9NqouVp1Vum40vphAAq/Biu5N3T01O17Fzrlqbll/vrjs/Xy0ekX90715bzVvm9nTC9IrQeO3Jsj2EY/3cikejp6unKZ9KNpxRd+//SsdoLIRiyaYH6lVyFp0CKzXfPcyF6rlixvkV7VwRXsMJI8Ln26lrJQ3y/ks+17Vw559rfhSXEym/LIuzb9u9K2hvl/9HcAUGpHxSB6n3x/zyzAXP2KMFShyQrAMP3JrSuruvKfSeuc2HN3dDQgKlNexj1f3tqevrO3gsX6oxKZaS5pe0f992/73UHOGIbuLHW+3f12LX6Prne9SzGpLfieO39eqPx5K3ul7WOb++wP6+MFyvj9Kr7/tqsbmR9vMxgKRm/wXj+VvVc4XPtuPMu2n9tn9yo/u8QXZD87Qhc24/vlNa198nKPbZW1zIr40N3d3f1Olj97LzR/fx2z8UbzU+ufW6+6SZaw3xiLazexf1QXdh46aWX8Llz59ocx9kHEGrAGFY4QKO3g9B67fPjvXC+0Ti+1uv/Runeat50bd2v91xbnWb170eOHCHDw8NabibXZlrmva7vbhI7EhbmF2rHx0drTNP2xG42WZFPSET6342tjf1C0L92YWMt/N4mzfJ7QtVAQyzWvJ0hx1VNWXq+XD2cv4v74arnw7X53eg+Xv79qvm2mGu/g3a8R3zB6QGBgEAgtAbXQEAgIHCzE6iuNO/duzcEbJDyuNfKOe/mlGY8j2oc8hnhu0sJKZdDpVD+6QNPW+9gQrN6DHw/X3KvN7a+0/zfanx+p/lcmY9dp6Ovm9fKNibhI/elf39pp+XYT4XC4fXtra3ZmlTqLCbwxURdYsDoM3x32qXZhqzIhy2LwNU55g0uqrU8e26Ux1sWsXriL1b5l493nd/NfoME9Xt3BH4ttMJHMcLrJVkCCKAhjNkL79ai9To1Wf2yhoBtt1KA7s/lCndkp7Otnu/OxJPJn3R0dpwR25S/+c1vLm27f/PxdvfMWq7t93r+u4P8/pz1QY3T70/tglwCAksEVq7TtdyPV57LKwLK8rPqnZz7seO+YkGeSCSEv/R9AIEMY8CAiI8ACo5/XH20fuw68j02SAitpeGSdnro9IaKWXmgZJR68rl8net4KiHYQ4hMSwSfUzC+wH3c19rTOvcBCojv5r5+jwTe19ODBb33FWeQWUBg7QTW8rK79tyClAGBgEBA4AMicGj/IWz0GBJP8RRldINhlrvLhrFNuIEiknSSENIXkuAg17RFsT3p85///MqWvdv6xWVVd6xpvF956RPBVYS/r5GBkU7bdB/TdTWTSWfmkonkICLotJ7QpwEANNW3ZMkqnPqvWO6uvgRWCZ1rvTKC/lorqSDdeyLwIQmtV+ooyvvWt75VKyO00axY7cViqYkyWgqF1GNtnZ1Duq4bX/3qV7331Kjg5IBAQCAgcIsSWHHx0NPT0/proZUZjLMRDHAgtN6i/fpOqy12VGl5TXl96PV1ZbO8s1AstM/OzougcbCurrYUjccnw6reF4qFxn3fXzx48KBYoAzmju8UdJA+IBAQ+EAJrOnF+wOtQZB5QCAgEBBYAwGxff/w/sMo/1Be+ASM5rK5zZZjfBpC2KTKao5IpF+SlZczscxgwk+Yx3PHq4LF6i3oayjmo03yAa6bX2/r8PW27h84cAAcPnwY9vX1QSG05nK5BPBAqyIpeiwSM+PhuHC6v0ASxAjPhJlwG9CeaecnwUnhs6s60e3u7q5+7t+/X0TDfkdMr9dfa7VQXusWtrVWaK3lrjW/IN3NReDDFlpF6w8ePCh8JUaNRSNiOZYOXNeLhKR5JZUSvlnf5NPx5iIW1CYgEBC4XQncaCv6+8FltY9Wzvn9EMIM5bTCKR/xPO+NP/uzP5t6P8oJ8ri5CawODlUsFmuLxWIkl8spotbxeMqNRjUjFAoVFEUx3qNv1psbRFC7gEBA4JYmEAitt3T3BZUPCNyWBKo+h5ySs54x/2FMcLckSXFM8Bwi5FUM8aAPcQnarm1yU1i1Mtd1RdRQEViAO47MFUWtCoGK4vBicYmhqi59t3QsfbnynQieUv0it/xzEgDTNKvjp20rUFFs6DgKdBwbKopb/d5x5Cvjq6LI/FcBUUVwl2odlspWeLFYvKpc27ah6qjQUR2ouAp0ZAcqngddT4ae7EHhlF8EkhDnE8+DQNPefAFYAIjgAys/aEAD4h/Jk6AJTEQIgQrn1U/fJ9DzPSgCwoigMlcyUwHgNhd+TpGiKkokGgnJWCaAAwoB9EzP9LjNRSAwxijjLnABJpiLwCIiD5EfpZSb1OSEEu4ABxB/6bfVhwiis/K3T3wuQtiIPERfib9FHqJeIuCPCKogS3L1XwOIWGQAyLLgCoDkShCEqudCZjDkkWqQoGre2MMQqFUKVQ7VwwJAWma0kq76/TJPSQRHQ0gERvEZYx6l1IlGo66Ihvs++wB7c/8F33xoBD4KoXVVUDiUyWQgOAlAtmEpynIg7H9oXR8UFBAICKyRgBgnv/PN76gL2kIcIaTG1TgjkNhMY6VSqST84q/Vd+UNS7xWaAUApDnnFcbY6G0utF7xtbnGZ8WV9G/XPyu8RcfcjPObFVcSYi6aTIr4V9W5M0skEmx1UNMbXlhBgoBAQCAg8BEQCITWjwB6UGRAICDw3ggsb8FNKlRp84DT5ftsG8RQJ5hMQkzmIYBFBrkBfO4yxD3ueSICNUMyogBIDCGFY0y56wodjXKEMMcYcYxx9f89TwTCBQBTzBHGXAkrDFORful7ijGklEIAlsRISZKqn7Zt4+rfACCG0ZXxFVHEPeAL4a4qHuq6zihl3PMMxjlnsggQLmKEewCJCMYQQiI+CVz6W0TKZhhhVVERJrhaFgAUSUiCAGMAaDVQLEBQ4owz7rke54hXBUuIIKym4wA51CEYACLJMsEIEcAg/lU8IOhznwMKGBP/COFSlgBkEFNKCZGIrKqqYCshhAAHnDGf+Ywy6jGPCbFVCEQIIi7EVoQQ55BzERHc8zxGfcoBBAwyKL5b4geW6iuUpaUvlr08YMAggpxgwhBH1HVdwYf6nl+NYIsVhZFf+YIVbUMiBUIcECDqCgEGCGNZ1BAxyrAPfEQpFSmRJBEoYQwwEt0jinMBZ5wDLDLjomLVeohtaSJP8bXPuetbnulzUNBkOKfG4wXXdYOt3e/t1r2pzr5WaJUVmb+fwbDeprFQuOh4p8Fzbip4QWUCAgGBjz2BK5aFJ/oyLnPvwDJO6YruEZnMYoovhlKhufdToBPCX3d3N5mbmGt1obuXc14VWjnno4yxN/7kT/5EuCy67Y4VLssNpzcSGVen7+vru+5OieW+lcLhsNhlASqVir1//37vZlvwu14w1zWKzbfddRI0OCAQELi5CARC683VH0FtAgIBgTUQEBOv733ve3KlUglX8pUW13V3QgRTRJZtQiQTIFDhHJuIMUfofQBQnwrVTZapEFIlSeiYQuj0qxavkiTEV1oVWildElqroisVAizliqwwWv3N4sBdElo5d5DQRCUJCCMPTKmPGXOw5wmhlSCEEATSUmNEWcxhvOI41aBRioKrn65rLJUvEi6lRdCHxIc+QQyJKmAhtDLOMUISliUZQwSrYm5V0BVlrBJaISRcHNSnjCHGJSRxRBAkiECRj0spwRgQgpCMECEIALIitArhUUAhkHAkISBkSSG0IoIkhSgKJnipURBW86eAUpEeAijEUI4hrFq0QoyFfsqEeOs7/hWhVYivYFlP9RmvPnu4UEhFBcR/hfIkhFYAGUGEimaIXvN9Tn3uUwgRJQQzjAmDgAqZdUloXRZIhdCKsIwgo5hBhrnPq0Kr+J4QGQr1GldZCV3aW6rKku4KGBPvFhDiaiaoKgz7zHc91zUgADkoy7PhcDgfCK1ruDlvoSRvElolWSy4DEFIf/Y+BsO6GYm8H8H6bsZ2BXUKCNzuBN6vwDfVfA7tP4RAD8Avz7zcabv2pyRZagvrYUdRlUFFVn6xoXvDUF9fn3fw4EGxGPqefWReEVrn5lqZx+5jnKWF6wAAwKjv+yduQ6G1apm6bt26ULFYrEcI4eUt85Xh4WFhTSyMCK4cVd+mmqbMzMxEmM0SHvTE/HY2m82WV1u2inRNoEnOg3yMEVaPfB9irM3OGXOl6+V7u99UQfsDAgGBgMC7IRAIre+GWnBOQCAg8JETEBNysYMelEG0AitphJSwsCwVIioA0EUUe1CGvjDLdAGsCpoKAIwSiRPir2yVZxCGmCQJo1ePi63ohiG2pC/9v+uqXFVdLlwICGtU4VHAUR0u3AXEYsJtgHAVoAgRE/GqDSlHnicJ1VDUDUjS0vZ1cXie2J7vcdO0QCwmVcsTLg1Wtr8vJ6sKqJ7nVcVUFcLq386ysKooilBfodhyjxmGGOFq/tWt+xhzYRkrLGYZYVxY41bzlIH4DXJnyfqWA6GHEqHIkqpo6wMkRFmRVAjCQmhUkMIposK6E0IKq+Ku0FmF64KltnjCkrQqsIpzhLCKGBMZA45w1aq2Ki4zxsFVrwHCrJhBRCmkCEHmMigsUkWZUILM9/2qBStmWLgl8Dnj1IOQARdWBVhVhYwSyjWosRVXA6I+VR4EQ6wLAZwj5CPoIx9iuvy3iqBg49NfuyqgPoWCzUpdqv1VNSoGADPGKUI+dKHjQtfSdb3s+779flrufOQ3UFABsFpoJYh0SJIEhNAqSfCFhYXy4HvdEvtWPoPfqcXQu/U9fG05K/lcz1/zWiyEVs5/p/UPLrWAQEDgxgTe63jxXi3/Vpe/MkZkMhkMskA6euHotrJZ/qIsyz3xWMzRQ/p5VdN+3N7Zfj6RSFjCavJG/vDXMm6sCK25XK6FU34vYyxtOZbBfT7KIDt5uwmtK1v7i8ViM+f8Ls7Fhih9QNO0cUVR5r70pS8t+VFaPn7605/qruumiouLrZWy0c0Zt7Emv8IYG8vlckIQr64xHzlyRDVNM04pbeWuv01Mm4hEzktAGnWxu/jZz37WvPEVG6QICAQEAgIBgbcjEAitwfUREAgI3NIEDh48SEKhkAiQJTsOkcR2/qSsUgQQc1WXO44QSx3uODrXdYdbVoiHwzaPRCLcsiyeSCS4YRi8XC5fscZIp9PV/8/n87yzs5PPz8+/KbjTStAokS6VSsGBgQGYSCTgzEwY5nKzsKWlev5VY6woa2xsCXcy+evyVjogl8vBaDQKQ6EQzGazSNM0KP4V/mCFoLsi7IrP63Xaik/ZlU/hA1YcsVisKgoL/66WhbHr2ljTOHJdFwu/pit5VX2s2kIglqrt1VRNiKpVP65CrFXV6g4zkVc1jRRZ8sVKK5VqelmKVT+FX1UTmEAH+pVqup4LhY9U4hGIsVv1oVr2fSjK1DRNiK3Mtm1WtTw2EdNVnWKImZSSqi4XbDvCIxG72l+i30TGot/EZygfgqAJAC2vwbyWh+VyGaZSKSA+a2trq5/JZBJMTFSqbZVlYai6dCwxsa7iqWlaVQQPhUK+YRh+KBTyPv/5zy/5OwiOjw0BISz8xV/8xXoI+aMYw/UYV83ThyDEL5TL70pohYcOHUJ9fX2SpmnS3NycoihK1W5arEnEYjFXlmW3VCp5Bw4cEIsJV8YcYWEkzqsuHi0trIgX4iVfJQAI9x1YsRXhv1ncA9VAf/l8XtJtnYMkcMSYNTY2JonyxC3kui5ts9qcPrAkgBw+fFjkie2xMWkyl1M5hMSTZSi5EvdkT1zboix7OSDXis9FYU2FwTSQQQMgURAljuLwpOM4RjHKZ6QZous6NE2N67pVzePadn1sLpagIQGBD4YA3L9/P9q7dy8BOaDkQE6WXAkLn+yyLFPNdT0ejTrXGzNEdapC3HQGZxuyYuyQZUeWOOREkiWOAPJ91fds23bEff1W96YYB7/61a+ShoYGCRSADDAgIAJQUk5yEAYgHA6Do/95dMdiYfFpQvAd0UjU1nTtVCQa/dGuPbtOGoZhimfk8pgk5i3y1NSU7DiOJPyni8VkDLBPQ9QxDEOke8ugf1eE1myuxQf+PZTRet9zDOqDMYlLJ7/x7W9kP5huuDlzFc8FwzCk+fn5btu2f5MQEo3H4ycjkUgfQmjkd37nd/Kra/53f/d3cU3TWox8fnPFMPcwyipYUv61bUPbhfDJsPvgwQerS98vvPBCCDigzvGNHs+jD0CExSL+MUmVegEAk5/+9KdLNyeRoFYBgYBAQODWIRAIrbdOXwU1DQgEBK5D4Fpn+UKsTCaTPJ1L8z7QVz0jk8lcETSy2U4OwC+q33d3d1/5vq+v77rb3q610lhxKyp2uq8+fm0ldgD09h6G+/dfv7sOH176vqfnzeX19vaKl67q7319fdXxuRowZ/nIZrPvaczu7u4GMzMzMJeLwGg0D0ulEsxkMldXdPVrzKqfRNp6UF9NOwtmQTQavQIgsSx4AqF2ilk6mHzLa7UJNIF86GoBWiQWAurk5CQolUp8pf/ymXy1DCF2/6LaZb+4qs+uV8gKt3379l35WYjgb1UhIY5f77fVIvuN/KEFN+atSWBFaOWcPkqIsGglwvp7iHP0s3chtFa3eEajUaVU8mO+78Rc104A4GmMIbFQYWuaVCCEFH3fL3Z3d1sr11U12Mx3vqP6vh+jJg17lqdACbqY4pyqqCKYXBxSqLnAJQQTTyFKWRD3HC/KMKNROTrvaR6lBo0BBDSHO7IKVRuqcIEQYuRyOSGCkrq6Os3M5aJmxan1qB8WvqARkoWzZ4thJlZl5oSrvmVRhosxLVQJaQVWSCoSikqypAMJ+DIKLfi+Ty3HCjsAEIwxVVVoSpJUsH61ChKIrbfm/RDU+sMnsH//ftzT0yPJshwBrpvyKYoxzjThWx1D5ihQLqkaWUDhcKm7u9t+4IEHrizQLM99pCRIqhawopZrJTnkUYSRVt0lAmAFAVTS4/qi53mVXbt2OavPF61dNX/SuWXFIcVRCnBE0iQSiUZ8XdOdSChinj5zomd6eub3AQBbVE21VVU5EYnFntu6feuJcrksrB+rQqvjOBqlNOmZZty2aYRxJtpGMcIG4mgRh3Cxqamp8la+QFeE1snJyWbPtu/moDrpMABH4xTQU9/+9rdvK6FVGBK0t7cro6Oj22zb/oIsy4m6uro3UqnUGYxx3xNPPDG/esHuueeeq0EIbbRKpW3linEPZ7yoK9o/bu3YcUadUe2dT+/0Rfojh46EK6hS9bvLKX0YAEhkWTmqadpZopGRBx98sPDh3w1BiQGBgEBA4ONF4D29tH+8UAStCQgEBAICAYGAQEDgdiGwWmhFCFWFVoTwEELknQqt8Lvf/a6MEAqPjIykFmYWmi3bzbieEDS9EKccQcgtWVLnQyFtujZROxavi88nk8ny17/+dVcImo7jJKhNO8r5ckNuIZfgiHt1NXXTqkJYrliqo5xGNFVDqqraqWQqZ3kWnJicSFFG3UwmM6oS1Z/KTjU4thMVDpYlLOVqamoudbV3zZnE9GdHZiOOW2kql4qNuWK5gXpulC5Zz1LAgUlkPB9PxEYyqdR0GNfm9Ebd9n0fDQ4O1jqG0+nYVqNt2jFJktxMpnHC9mx/eHy4xnUpiUajZjgcmQuH1eF0Or3Y29vrHT58OLAAv11upKCd74ZA1ZK1J90TKtJiXblUzuTzCy2uT2sBAjrkEAHGHFmW87F4IhsLx6ajkWg2mokWhXWrKDBUCSnTlem4YzsNpllOlypGvc/cBABARxCJIJUVWVEX48n4VCwSm9aBnj3wnQPCUrG6iFK1nF8EeoUv1CwuFOsKpULadbxaDkAMEyypuu7FY3GzqbGpaBjl1uzMzG9yxto1XTMURXkjHo39oHNL1wnP86yJiQlMPBKbz8/XFfKLzbbr1DmOF2eMycJjE8ZSKaxr2VBYm46FaieaNzbn5ufn7Wt9jF4RWoeGml3Pu4tDWI8gNDAhYwyh03/8x388825g36rnCKE1lUqpi4uLOx3H+bKiKDX19fWv19fUn6SQnnvyySdnrtoZ8bd/m/IJ6S6VKjsrlfK9nPG8rGj/a0/XhpOkrs7auXNJaP3JT34SAQ5ooMzdTn32GECAKIr8S0lST0MbDj32+cdytyqzoN4BgYBAQOBmIRAIrTdLTwT1CAgEBAICAYGAQEDgQyOwIrQyxh4hBHRgLANJwkMA4BffgUVr1ZK1trY24bpu28jIWPfo8OiuYrHYXq6Uko7laJ7vIYKJHQ6Hc/F4YrClpfX1tpbmPujAsfXb11cth44dOdbi2d6+xcX5O8YnJlqFq471HR1jiqrR7PRUo+N5YT2s02QiWWlsbFyoGBV84cKFBp/69ubuzb2EEDYwMNBZLBUTlFJflslQU1Pjz3fu3D0oS7I3OjLYlFss7F1cXOjJZrPpilEJe76PAOAMIehEI5GZ9o6Oi40NTb1EUc5H5Mh8OBJG5wbOdRRyuYeKxWLP3NxcjaKq9ubNm0dEnLrjJ0/UV8pllKqtnY9G4/2RePyV7u4Nw7quW9cKKB9apwYFBQRuAQIrlqzGotHoud72yanJnsHhwQ2lYqnOp74CGEASxjQSi5bbWlpn6tLp/mg0+npzU/OQjeyibujQJvnE1Pjc+lw+v2dhcbEzm51OlcqVqCscxSPAVU11YrH4YmtL61h9Xf15TPArsbrYeHd3N83/Zx5lG7KKmTcbfc/cNj0zs2l0dKK1WMinLMcRQi/WdIXW1aft7q7uiqJKsenpmR5GaTQWjxfCIf21aCTyXNumDSdlS3bGi+M1ruVuyU5PdQ8NDm0q5AsNhmmGXdeVfJ9yTdfK6YbMbE1NbX99KvVaS1NLfygZmv3a175mrBYKhdCaTCYl3/fXQY/t4ZDVMQAMBMC4D8CZ21VozeVyuyilX5ZluTZVkzpWm6w9wWx2/snfvUZoPXQoRR2np1w2dpQKxXt95hdCiv6jjszGU3WbrhZaCSUZz7e3+x59DEIRI1b+paQGQustMHwEVQwIBARuEQKB0HqLdFRQzYBAQCAgEBAICAQE3j8CS0Lrn69nDD2CMWkXwdwQQsMYsxfLZXdNwbAOHjwoHBdHZyZmWitWZZvr+tt9z9tOGWsBgId9nyq+74kgbS4AsEKINBwJh9+I6NHjElHfqG9OTIit+vNT8xuAz34jOz1z7+DQYBcAQGlubp6KxWKebVsJhAmOxqKVRE3Cakg32HMLc/rx1483GqbhtjS3DOi67uXyuUbbsmWf+gWFKBdbWlqONDSkshPjkzGjYm3ggN1rW3ZbsVhSLMtCLnWF61hAEIKqphqxeCwbDoUuE0k5E4/FRtNNTcXJ6cn2hbm5JxfmF3eMT4wnCSZu58bOCUmWKwNDl1XTNIx4PD4ZDUcvxCPxlzs3dw4FQuv7d40GOX28CIgxR/hL/td/PRKFXilDKd3IfHZnpVJZv7C4UGMapib8mUMOkEQIjkSifiadMROJ+KVEPP5iU2NLn6RIxd5zp8KzhUIn8/wtCKKdlm2vKxQKimlWsO26HCIk/LuTcCRsJ+KJXCQS6Q2FQv+VSCd6OeeLmqNBgJy67MJ8V6lYvNcwKxsL5XKNYZqaZVqAA841VQGpVB1oa2sT74qRsfGxDGccCav1WCz2WiQc+2FLZ0svs5kyODLYvjC/cJ9lmlssy2x1HDfpeq5EfUoYpQgS7KqqWpJleUiW5FdVVX2DqORse3t7dnXQwdVCK6ZgNwO8DnBeocyfYAidvV2F1lKpJITWpyQs1cST8VcSkcRJQMD5/fv3z15t0XooBYjfXSiVdhqV8r1UPAtk9UcdmdSpuk2brli0HjlyJFypVDK+6WynlD+6IrRiWTrDMR96/PHHr/L9+vG6C4PWBAQCAgGBD4dAILR+OJyDUgICAYGAQEAgIBAQuIkICNHjz//8z9cTAh9eLbRCiF80TXNotQBwvWqL87/1rW/VCp94ly9d3jE0NHSfqmtdbS1t9U3rmiJNTU0kEokgSikoFApsbGzSX1iYyxfzpQnPdY8nY/F/29y1+ZyckCuT/ZMdlNEnx8fG9vZeuNBlO3Y0mayppNP11rp1zU6msaFYn6mfTSaSDGGUGhwcTB05ciQ1MzsDI+FIPh6PV2prap1QOCT8so6oijqcqkkNzc1mtYGB/t2O621UZDkdCoV5qq52KhqJFhhkrud5xLGtaG5xMT6VnY77HnVramomU6nUpZbmllOO58amstNPTGentw0MXI65nsuE0BJPxGdkWRmXVGVUkaRhRVMGCSGDHR0dc4HrgJvoIg+qclMRWA56pwxdHGo3LXuvUTbuKJUKbYQQkklnsvFEXPhKdqE4ANd8h4Ys24wCAKeTNTU/b1nXcplh5p18/XjLyOjow4CDHl0PJcLhMEsk4nMhPVyECNgcQpkDnqxUKvGFhYUwAGChsaHxRKo+dYpgckoBgJm2e8f45NiO0fHR3RDCmnQmUxDWqhDBIkHYxcKsHqEYwjgzNz+XvjwwkAYcoPUdHfN19enXopHY/2ppa5lwfbet90Lvtt7z5/dKsty2fv16ks6keTQS9WRJhowxZX5xXuq/fFlaWFgourYzRH36qizLP/7Eo58QwZeuBMdaLbRSl+6GgKcYpQYDbAJ53tk/PnjwtnQdYJZKu1zf/womUiIaiR6NJWInIIR9X/jCF+ZWC63PP/98LXRol2mYOw3L2MspK8iK8qOG9uaTjY2N9orrgEOHDoUVRUn7prONcf4ognFysoUAACAASURBVJhABI4SIp9BNhp5/HcCofWmGjiCygQEAgK3JIFAaL0luy2odEAgIBAQCAgEBAIC74XAciCYDgjZwxCidlmWqxatAKD/XIPQWnUZ4Ff8Fh/6+4TIevHSxbuj0Vjr7t27lc2bN+MNGzpBMpkQAWf43Nw8v3TpErt8edAZHhyslAqlU3X16X/YurnnNUrofClbamHU/9zw8NC+02fPdNmWE03Vp0pNjU1zGzZ2jm3csHGqubV5LhwJC0ukrb29vW0/+9nPUtlsloT0UCmZTE41tzT3pzPpIT2kj6qKWkScwwvne9cP9Pc/JCxsE8mEW5dKTW7auPFUW0fHhESQY1kWmVuYTw5c6m+72H9xm205qVA47CYTyeGN3Zte1kNhMjkx/sjo2Nimvr4+3TANry5Vt1CbSvXXZ+qPZdKZXqKQSVmWZ6qWcppmBMGw3stVGZz7cSbw1FNPqbFYLDY2MHZHvlj8Ld/1tlLqR3VNn+vq6npFuOVQQ6qNAQaOZWrZmbnY6OhwvWM7xXhN8mRLU8s84iz82onjW/svDTzBAW+rqakp1dWlJlta2vqam5unQ1rIYtyXC6VSamJqonVkZGSz7/pKLB6bCEfDpxLRxIu6LNN8ubhvfmFue3Zqaj1A0Gtr6zjT1tY6Eo8nFlVFcXxOSbFQrFnMLXaMjo5tGBjo34Qg1tevX79YX59+PZFI/EOmIZOzLGvP4NDl3b0XLuzW9VDyzl135ru6uyp1dXWuHg4hwIE+NjYafv348ejg0BCbzc7kTMN8JRqL/s/7HrjvjXA47Ky4Gjm0fz82enqkeV1fByjYxbmfAhQYDMAJhtjZb3/727Mf5+vj2rat+GgVFq2+53+FYByPhKO/SMQSJyiil774xS9eFQzr+WefrwXE22Ta1k7LNO/nnBckSb6u0CpJUj13/Dt8Sh+tBkaE8CiX0FmM8cgTTzwRBMO6nS60oK0BgYDAB0IgEFo/EKxBpgGBgEBAICAQEAgI3MwEVoRWAOhDwqJVCK0QwpF3IrQK36WAod/OTk/dPzBweVN9uj71qU99Ct1xxx2wvj4NQqGwEFpBqVTyx8fH3b4Lvf5rrx1jc7PzvU0NDYc7Wjte1WRtNFfIZTijn7s8NLjv5OkT3ZwxqaurZ6yttfVCbaru1db21tHGhkYHYthiWdbDfX19d7z44ouNucUcyGQyk8ma5Jl4Iv5iOpO+qCla2bXcuO3aW4cGBnb19V68BxMc6eruHmtpbT5bX1f30rqmxmGCsGM7Dirkivql4Ytdc9m5x/LF4pZ8Lp8IR8Ole+6991wqVQcnJiZ2DA8PNZ45e5aYhllobW0ZqqtPv67q6r+n0qleVVWFn0WrVCq5zz77bDXYys3c70HdAgIfFYGvf/3rUdd1m/rO9u2enJz+LVVROhsbGvxkInmhvq7+n7d0bblANOITiXC3XMbTs4va3MJc1HUNP5GIZOPJjIwBWH/i+Bt3nTl//tMIgsSGzs7eluaWM9Fo/PWGdMO4FtV8yigxy6Y+NT3VUygUHjdMo7OQL3AO+ED7+vb/HYvGhO/nh13H6eSAKwijoWg0+tN0prE3EdMNTdN838ewYubjpaLVPDR0edfo2NhjGJN1DY2ZfE0ieaImmfrHeDxuFY3iI4vz87uns9n1oVAI37nrztGNmzYV44k4UjVdwQiF5+bnIr29vfELFy6QUydPWrMzM6/X1dR//3Of+dwxR3XE4ownxo2rhVa6y6c0JYJ6IQAmfADO3bZCa660y6XuUxjheDQSfSkWjZ2gkPZ/5StfWVg93v74uR/XUORsrJSLO42KsY9SXpQU+Ydd27ecjEQizopF6wsvvBDyKpV603LvoD57RAitmEhHiUTOAQmMBkLrRzVCBOUGBAICHycCgdD6cerNoC0BgYBAQCAgEBAICKyJwHIwrHZK6Scxhu1ip6yw5oEQ/9eNLFpXfC0e++Ux4Y/1KzOzM/f3D/Svi8fjsQcffBBs2rQJRCJRIMtKVWi1LIsuLi46Q0ND9NSJEyi3mL/Y0rTuxxs2bHhFQtJAJV+po9D73Mjo6P1nz5/p5gD4u3bsOrWxa9OxSCTyUntb+1g4HIYVs9Ll+d5v9vX17XnpyEutxWLRbmtrO1NfX/+KFtJeaGprGrQsiy9mFztcx31sYnz8vv5L/dtkQvjuPXtOdm/e/KoiKy81dDQMKWXFA2ABzHMuXT53sbtsVH4zO529e/Dy4IZQJIw+8YlPjKQbMmB6erp9eGgocfr0aV4xjKnOzg3HW9Y1/5Ix+DMHOIOHDx9mIpL5mqAHiQICtzGBL33pSzUY44195/ruGR4a+WxI19f19GxZbMxkXpOw9Pe7WnaddTMuzWazK/cTAQCoMRADvMgdN+qmGPV2nDl99r4zZ08/AgGStm3f/nJPT/crBMqvrk+tnzBKBg9FQ7AcK5PxgfE7TNv8bwvzC7uHh4ZrKaWT27dv/2lNMk4HBgcfpYw2JuLxvK5rJyQF/1NzR8c5fX7edzMZKrqJ5miYcrP+xPnzd09lp75ICNmUqqktR2ORUzXJ1CFd0/18Mf9buVzuztmZmQYiS7xzQ+dEY/O6iqZrkqoqskQkrVyuhKYmJyODQ4P4zKlT3vz8wvGGdMP//NxvPPZqgywXnzpwwLlKaMV4HUNoJ0SoFnBuIAgnXMbO3+5CK0IoFglFjkQT0ROqqg584QtfWLxaaH2uhlK0sWxVdpRLlQcYo0VFk39Y29R0Mp/PO08//XR1IeyFH74QquBKvc/8rT51HwEASBhLR0Mh+awP4VggtN7Gg1TQ9IBAQOB9IxAIre8byiCjgEBAICAQEAgIBARuFQLLPlrbEUKfwBi1YYxEDJlRCMl/OY4z/HY+WsW5L730Ev7xoR/v8jn7/enpqfvPnzuf8X0/0traCmpqaoAsqwBjDBhjwPd97rouK5fKdGF+zmeU9a1v7fjXLd1bXmGA9Rs5I0WR9+R0Nnv/wOBAF+e81NPd/WJ3z+aXZU0+1ZxsnglFQqhgFTb5zP9sf3//XceOHesolUuLzeua/72tre0VJrELdXV18wAAMnp5tMs0zd+an5m7d3RktEsipLxnz50/37Zj18sylI/HmmITVDiPBQCEQiF4/tjJ9ZbrPTw8PHTf+Qvn74xGo/FPPvTwbKYhDbLZbP3IyIh27vx5v1wuX1rf0fHTTRs7jxLIzv2PH/xAbOUNRNZb5aIP6vmREti/f3+aALBtcHj03pHBkYd1LVSzbdsd481NzccIJP/cBbt6E/kE6+vpq95Tvb298KGHHkLZbBbuA/vY6/ylBtuCuy/2nb/v/IXeT4g02+7Y9p93bNn+MiPsVAfomM5n8lyk353cDY9NH9sMKPjt8Ynxe3sv9LZxwBf37dv3H4lEgp07d+YTnu/HhbuRRDx+DEL8b+nmdL+iKGxF6M1kMrJlWZFTx47ftbCY+7+IJG1JJBJmJBI+m0zUHkYE8Vwu9+RMNnvn5YHLaduxlZqaWisajfqKrkKMMKKMYdu2SKlUIqVikeVzOct3veONzev+5onPPPaqL0n5AwcOWKuF1ryiNPmU7mQQ1hJIKpCDSSaj83/0R38095F24Idc+GrXAdSjX4YIxvSQfiQajZ7wff/y008//Sah1Qegs1Ss7DQqlX2U8SKR5R+lW5tOplIp+8EHH/RFE4TQ6uFKvc38rc6y0CpLwqJVCSxaP+Q+DooLCAQEPr4EAqH149u3QcsCAgGBgEBAICAQEHgLAsuuA9p8338QIdRGhJc6iEcJIUfWIrQ+88wzeH56fqfP/d+fmpq+/8KFCw2u60YaGhpAPJ5gkiRRCJHv+75Hqe8LYdN1PMc0DANDeKm1ufWFDes3nIAMjprFQsYD/Mm5hbm9wh8qpWxhQ+eGf+nZ3HOU+/xisim5mPbTaB7OiyjlnxkcGrzrjRNvdJaKpenGdY3Pb7tj26sOd6ZM0zQaGhqk4UvDGw3D+PTszMx946NjWyVZMnft3PXz7Tu2HUU+e90kdAIAwLq7u0E+nyf9F/o3UMd5ZGRk9L7evgs7YtF45OHHHslmMhkwNTmVGR4d0c6fP+8WCoUz7e2tz999956XZdcd/3+//30RvCc4AgIBgTUQ+MIXvlAPfH/r4PDo3aPDY49oqlbb09U92dDYdIxI6J8zzRkRHIodOHiAP3PwGfGOhsTCSbQYhaSNsNJsKe179s7evov3XrhwQfiWhls3b/n55q1bX+aQn6CETk1PT/OdO3cCx3HQxPBED+Bg//T09D2XLl5qhQgtPrB3388SNTF2+syZT3ieG6+tqR2ORCOvSxD9NNPRfDEUCvlCiBXNme+b12xiJ06dfeOehYXcU5JMemqStUYkEjkTr0kcFnUt5ApPTE1N7L7U39/oOq6WSqWcaCzqS7LMABAR9xzuOC63LYvbtu14jluGAJ6qr6v9x4ce2HtitUXrSjAs27abgEt3cABqEIEVwvEk5krvH3zrD8RC0m1zXOWj1XWfQphEI+HQzyOx2AmE0OUvfelLuWstWn0fdJaMyk7DMB8AjBclTf1hbVP6aqF12XWA7fhbHdd7FAEuSbJ8VJLVcwyzwEfrbXOFBQ0NCAQEPkgCgdD6QdIN8g4IBAQCAgGBgEBA4KYksGzR2sqYvw8h0ipJEkIIjQEAXqKUjrydRSsAAO7fvx/F9Ng2jvgX52bn7x+4PNim63p827ZtoLWlxYvGYoYkyRXPc8qO41ZcxzEMwyzmF3OLrm1fjkair9el6gZLXqngFcxWysCTs/Oze0dHxzZ61J9ta2775+6e7qM4hC9nMpm8EE58E3ZCxD41ePnyXSdOnewsFQrj6XT6B/fsueeYg5zc2NiY3dPTg0cujqzzmbNnZHT0vpHh0QcURVG3b99+urNj/Ssy1l5ItaUGheWaYRiEMRYavHRpq1Eyn5ydm71rZGS0KRaNeo899tglIRoPD49sHBweSpw9e9bN5XKn1rU2P7d3395XQ6HQ7F/91V8ZN2XnBpUKCNyEBJ566qk4Y6ztUu+lPeNjE59VJLl13bp1pUSy5g1M5L9f15Y+u3fvXv/w4cMgkUigeDyuEpeEZVmGNrItQkhcoUrXqTMn7j177vxnMMb6li1bjgsXJBzwl/S4PpLJZITrAZjJZMjZE2e32bb938rl8u6Z7EwCITy5c8eO/4jFYuzSwMWHHdtukmW5LEvy6VAo8s8dzR1nUBQZTU1Nbl9fn3hHTHKPdw5dvnzv+MTEkwST1kxDJh9PxE/E44l/whi7hWLhMzMzs3eNjY12yJKsdHV1zTc0NpZlSXIRRh7n3Pd8jzq2Q03LtMyKkfdst1fRtBc3N9X3k0zmypb2FaHVMIxGiaNtPqA1GKEyR2gKIXTxD//wDxduwm79wKp0RWjN5YS/WuGjNRaLxv4rVps8oev65SeeeOJNQqtD0UbbNna6tvsA4KAgSeSH4XTtdYRWr95xzTtcx3sMQiDJknyUKMpZZKORx3/n8fwH1qgg44BAQCAgcJsQCITW26Sjg2YGBAICAYGAQEAgIPBrAkJo/dM//dMWzv37EMKtkqRAWZbHMcZHHccZvZHQevDgQTg5ObkRcvgb09Mz948Mj2yNRKPpnTt34o2dG51169YV4/F4njGWt23bKFXKbqVUKhVyhXnLMPoJIMc82RsFAJgL0wsbIIdPzM3N7h0ZG+l0XW+2taX1n7p6ul5WuDIEIkBEgUZhObyeA/jY0PDQnlMnT24sFovjNanU39yz95PHFhZA6Qc/OOhUBWBCan2MO4cGh++eGJ94nEhyprW5ZSqVSp3Wde2FTLqp30WuJ3OuuJSmxscmt83PLXzGNCtdpmnJiVh87oEHHzyRStWiS/0Dd42MjDScv3DBF0JrQ1PD3+19YK/wHbv4ne98xwquqYBAQGBtBJ5++mmdUpq6eOHitpnpmc9ChLoj4Yikq1p/NJH48Yb29rMYYNMlrnA1oplFM1YqlOowwqwuXZdtbGjkEML6N46/savvYt9vIYTSzS3NI/V19Wc0XftlKBQaDGkh04EOMgwjnl8obbUM43Hf99so9U1FUQY2dmz8uRpWwcTE2CdL5fImo2JEGGcT0WjsP2pra8+GYqE5VVUt4ABi2EbGdd0tM9npOyfGJ+8lEqltaWmZq62teV2Phf9RVdVypWLen52cvmt0dHRHKBSK7NixY3b9+vX5WDxu6CHdggB4jmPzUrEkVYyKY1SMnOd4vQihF+Op+GA6nfb379/PhGWmEFq7ASDj4XCGuu4dgIEERaAMAMgCAAa+9a1vLa6N9Mcj1Wqh1fP9rxBMokJoralNnpCvI7Q+/+yztVhRNlqWs9O2bGHRWpB1+bm22tqTYJXrgEOHDoXDkiSCYW2jHn0MQCATWTqqEvkMV/HQ448HQuvH4woKWhEQCAh8lAQCofWjpB+UHRAICAQEAgIBgYDAR0bgm9/85jqM8T0QwmaMMZYkaQIh9AoAYPwGQqsIcgX/4A/+oJF57M6hoZH7BgYHP6Gp6oaOjg5lw4YN3pYtW3KNjY3CMqhYMQw2OzsTyufytFIsLTqOfVZC0v9RYorYKmzmJnLrfe4/MTs3e9/I8PAm1/NmWltb/2n71u1Hfdkf3r59eyGfz6PyYrnDp+zhoaGhPafPnOoul0sTtanav7n7vrtfcxyn+L3vfc8R1ra/93u/Fw4RUtc/MLQrl8s/4Xt+F4cAaao20bxu3cvNLesGZUku+9QPWZbZMTo23jXQP7AdcB5vaGwoNDQ0DnR1bnwFICQPDg99ampqev3lwQFYKpXO1NXX/909e+85Vi6X84cPHw6E1o/s6g0KvtUIPP3005KiKFrfub6NlYr5kGmZ203DWCdJUqmtpfW1da2t/RJBs5xz5tpuzeLCYsPMzEwb4MBu62g71bmxcwpR5L1y7JVNwyPD+xljXbqu02g0mm1oaDhbn6kf0jU961JXKhVL6+fmFzbOzc51A8BpJpM+nanLnKyJ15z0fI/kSrl7p6Ym7hwZG9vMKMOZTGYgk64fSNbUDkaikTJlNFTKlRoXC4tdc7Nz67NTU61EkvD6DR0zdfXpV0PR0PPxeHy2UrF6+i9duuvywMDDmqat27J5i7Ghc0Ohva19PlGTrFBK/UIup0xMTdUUCwXo2Hbe872TEMuH6uuT5wEA/sGDB6uuCoTQmslkcKFQqOe+30Mpjfm+X+a+P2szNvKXf/mXt5WlpRBaNU3TfN/fxX3/ywSRWCQSeUuL1ueff76WeGBTuVzYVSlX7ueUFRRF+WFDZ/vJaDRqrfhoPXLoUNgBStr03O2U0U8BAGRFUX4pS+QM0KTBRx99NL/aJcGtdp8F9Q0IBAQCAjcDgUBovRl6IahDQCAgEBAICAQEAgIfOoFvfOMbjQihOyGETcJBK8Z4mnP+uqZpk2sRWp955pmYUTBaz/f17RwbHXsUQrglHo/XpjNpqbNzg1FbkzIhAoZlWjCXy0ds2/IAALOIgxOSIv1LrCZ2PplMWr2nezsAA785Mztz38jIyEbf92c6OjoObdux7RWs4hEAlixaAZDbEWCfGBoc2n323Nnucqk8lUrV/ODBhx58rVKplJaFVnBw/37Zrq0NDYxObiwZxkMV09xeKZebIQI0HotdDunhGQhhGSGkY4JbCoViZnJyMokhtjZ1bRxqb23tq8+kz8zNzycmJ6eFANw9OjZKDMM4l0qlntv7wN7XfN8v/uAHP7A/9E4LCgwI3KIElv1C4+PHjzcyF+7M53PbFhcXt0IIQolkck7X9TnK6BwEkEuEJKnr11mWlSESWWhZ1/KLDRs29EEEF159/dWG2enZTzuet50zmlFUBdQkaqbD4XAWYjjLKJc86rfbllVfKpciCKHxjvb1/9HVvfENmctDuWJOtl17y+Dw4O7LQ0P7GGONyXjcikQi86qujmqaZhBMdE55je27jcVCvm5meiaOMfba2tumU6nUsZAe+od0U3q0UnEyZ8+e2jE8OPS4LMubGhoa5HQ64zY2NuQj0ajJGKOVclmdX5ivsW2HSxjPI4xewxJ+fs+ePWez2SxdEVoFn8OHD6Ppy5drTUo7KWMRl9Iy9v15jdKpP/nv/11Yt942x4rQCnx/F2X8ywjhaCQU+nksFjmhI3T5iWt8tP70+edrKYRduYXCrmKheL/QuBVFeW57d+dJ7yqh9UjYQ5WMTZ3tvkc/LRbUZFk+qsjSaRvSwccff/yqIFu3DfCgoQGBgEBA4H0kEAit7yPMIKuAQEAgIBAQCAgEBG4dAl/72tfSkiTdgTHOIIQwY0xYk52OxWLZGwmtopVf//rXFVmWI+PD4xuK5cq9RsXYXioVuwCA9aGwcK0oIwiBiIPFXccFsiwtZtL1lxPxxHFZll/QY3q/ruvOdP90u4/8z8zNzt09Orbso7Wt/cfb7txxDAB9VFWdYnd3Nzx37lyr77N9IyPDuy6cvdBVqZSzqXTq7x9++OE3rhJaDx5EoLeXXHJwrcOdDZVyZZthVe6tGJWmfG6R2pZDEcRUkiSsKLKuKCrVNa0Q0sPDdenaN1rXtQzFa2L5S0NDbQszC0/MLyxsHp8YUwzD7E3X1f/ok49+8g1FUcorwu6t0+NBTQMCHy0BISb+7qd/N+JKbiZfLm2yTHNPqVLesLi4kLBtW4YAuIQQqEiKGgqFYCKR8KORyFBNbc1/NTQ0XAhJoZne/t6waZpbS0ZlW6Vc2ek4tgjEByn1GQLI4RAiAHhIVmQeiyUq4XD4XG0q8a9dm7vOhkKhojFlSGW/nB4dG92anZ95uFypiEWbmOc5GCBsyRLxVVWD0UgEJZJJzDlTF+YXoqJudfV12Wg0elxX9MPrm9b3F42idmnoUufcwsIjlmluMy2rAQIQUVQVSBLhCCIuiPvUx2LMqK+vG4/FYq/JSP6XpvamvgMHDtDV1pOCz1/+6Z/GHYRaEMYaxrhMAChI0ejiN7/5zdvKgn5FaEUM7aTM/zLGKKpp6s9Dun4SyfKbgmEdOnQopXDelVvMC6F1L/X9gizpzzV3t59snGm0dz690xesf/KTn0QIJRnfdXYw6n8aQKQQWTmqSMpp3/EHPrX/UwuBRetHO04EpQcEAgK3PoFAaL31+zBoQUAgIBAQCAgEBAIC74LAN77xjSRjbAPGuIZzjgkhuV8Fjxn47ne/u6YXTbHVdXp6GiOE6jyPb5qamOgZGxvf4thOG8SoDiMUxhghzoDneX5JVZWplpami5n6zFmikTcymcyE0CBmRmeafN+/f35hftvE5ESbx2iuubnlxZ6tW8/qOpk6cOBA+ZlnnoGmaTYwBneOj4/19F+8tN40jYW6dN1P9+7de0FVVePgwYPuagwHnzqoFuRCYnphfEOhUrk3t7i4KTs1lbJMO0ywhAkmHBHkhvTQQqYhPVSbqrsYDaln083NM7Is8/PnL7WVi7mHc7lC59T0lGZb5nCqJvXTe+6/54Isy8b3v/99YaEbHAGBgMA7ICAENHPc1EYWp9a5zNqWnZ3pGR8d67Qdq45gSZGwhCVCWEjXS3Xp+ul4PNofC8WOp1KpyxEeWbQiFjYMIzM1NrNxfnbuzlK5uL5cKdd4nhchmMgAQO5T39F1LZ/JNE4nahJnJUX9+d69e4aET9SjR4+ShlCD3jvS25avVPYsLMz3ZKen1tm2VYMJ0WRZgoqieNFozEin0wVJkngxl48zAGgsFpnTVf2cois/q6urG9J1nQ+cH8gU7crO+fm5zdmp6fW2Y2ckLEUxwQrGGCCEXYhAJayHZpuamoZramrOypr8yiOPPDK+4p/1qnHr4EHd87wUhFBWVdXEGJuO47xpfHsHyG/JpL8WWtlOSumXEMRRXdePhMJvIbT+7aEUIX538f9n786j47jOQ8Hfqlt79b6hu9FAY18JggT3XbIlr4mT+DwqdmxlPHFGsudZfrFjx568Pwj9kXPiF+coEyWOpdgeR3aSFzF+cRTJ8m6JOwkCIEF0YweItQE0el9qr5opRNTIMmXLtiSC5Nfn8OiQ6q6693dvV1d99dV3y8Vd5WL5iGkaOYYWnoq21Q/W1tbKu3b9/4FWRkFRzTL7DMN4D0ESLM0wZxieGzKl0uT5kZGN13Oj8bZEhUaDAAiAwFskAIHWtwgadgMCIAACIAACILC1BB588EFRFMUgwzAOiqKwZVkVt9u92t/fX36dLSXsRbEKhQKby+Xc2WwpUimWmk3LaiJJopkgiABBEhRCqGKZaBnTxLzP5Zl2+VwLPM+vLC8vl55++mnzMw9/xq9RWlshV4inM+mwZpnVmprAtXg8Pl+t+rOPPbaZyWXvyy1JUnxjIxdLpVYimqZXXC5xuKenZwkhJPf39+uvbPfx48dxt9hNj8vjPkNR4iVJaigXi02WYQVIguQIgtRJgsiTmFwWRMeU6BYXHQ7HRl1dXdXezvz8fLBaqnaWSqXaTCYjqKqaEV3iUFdX11Iul1NOnjxpvE4neBsIgMBLAjdKCCwmFl1lUo3m89l4oVBsswyjlsKkBxMUhTGWaYpe5XlhTHRwcwQjrERIT87R7FBWVlbsQCifyVQC5XI+rspKvSLJ9YZphDDGLkQgHZloA1N41eFwLnCiMM8wxFxTU1PuxIkTln3TBiFETUysuHQ9F8nnS3WVSrkBmVYtzTJBhqEZmmYkQRA23G7PPIOxli/kQ6ZpYoZj8ixmFxiBuRYKhdZWVlasSqXCS5IUKBQqtXbNZ9M04hSJawmCcNldxhRVoik6xbL0gtPtnHW5XIuapq1+9atfLd8sc9IOMIrlMmuSJEmHw3qxWLSPMy/Xcr1bJtKNQKthGH2Gqj1IkqTb5XD+xB3wDVqWNf37ryod8PTXvha0TLKzLFd3q5J62EJmnub4p2qb40OhUEiyA6223fP/+LzT4Iwoaeg7VcN4D0kSLMNxZ2gODxsEMXH+/HkIehC0LAAAIABJREFUtN4tkwz6CQIg8KYJQKD1TaOFDYMACIAACIAACGxlAXtxGoSQwLIsYxgGJghCCwaDpVdnhr6OPmwGXKsLVbHMlWs0SauVNDWOTMtrmiZNkrjC8myK4+gUxjjFcVxOEATpRmC0v79fsCQrUKqWvIVqxW1ZmmYvcMOydvw2V72ROdrf38+pquqWZctdrZY9JGmogiCs2Ath+f1+7Uatw1e3t7+/n0mn0047S6xSqdSbmulHBOJoi9QwjfMkRuusw7GAMc7d2I4dDPrsZz8ryLIcUsqKuygV7X1LHMctO53OQjQafbm24uvwgbeAAAi8SsA+/ni9XiGdLvolSa4zTT2EDN1NWCSFGSyxJLXOC/yMw+dYm53lpZMnT2h2tqq9Gfv7+elPf5qjKLdbUcqBcqEY1RU5oJqGi8JYZ1lug8ZMmmTpNZZFWbfbXf6ZjPf+fqpcLrP5fN4rSXoEIbOGIIggTVN2oFV2OPhMKBRapChKW1tb8yuKQlmWJZEkmeM4bpXneftYadnHPjuzn6Zpl6ZpUUXRI0q1GjVMy2FYBkHTdNnl8qx6PI6UKIorPp+vkM1mX/N4daN/9n/v5kfYf/KTn1Czs7P82vJyn6JoH8YUdnlc7hc8Qf/QzQKtX/va14KsSXYqkrRLVuTDFkJ5ima+WdfaOPhTgdbnn3fiqhGVNLXPMo13IZJkGZY9ywo0BFrhKAUCIAACb5AABFrfIEjYDAiAAAiAAAiAwO0lcOPRf5ZlyVKpRDQ0NNirX/+qmVN2sBWvr69zkiTxkmSJlmUytGna51oGyTskv5+XKpWKHI1G1VfWJnz66adxMpm0Ax5MoVCgDcMwQ6GQXCwW1VcGNDczVLu76Wq1SmcyGu10WqZhGNJLwVE7ALMZhLlJoJW0M9gWFhZYSZIEXdftR3pJUiUth0CqBssqhmFUGxoa1Fc+MmpnVNmBmI2NDbpQKNgZv4aiKNK+ffvsIMlr7u/2mgXQWhC4NQI3jj+S5GJkOSMwjMpKksXQpkEQHG9QlK4wDFOmKMo+ZvzMjY0bx4OVFYk1zQynFBRWJVUaY2xRlEvhOFOxPxsKheySIj9zXLuRWWsfc5aWijzGFY6maZYkSZLn7f1TaiAQqPp8PnN+fp6pVCokxtgQRVHN5/Pyk08+aWdI2seBzRtN9jFmZWWFV1WVl2WZ0zTNvpGFSJLUg8GgxDCM3NTUJL0UZIXjxy+Ydk888QQtiiK/MDu7U5KV38Mk6fJ6vC8Ggv4hHaGZm2a0kmRnuVztq5Yrh3XLKDAM/c3GmprBMsPIyWRStzOan3/+eadZNGsVvbrTQtY7SJJkOJ45R3PCFZM0JyGj9dYcD2CvIAACd5YABFrvrPGE3oAACIAACIAACGwNgVefY900CLo1mgqtAAEQ2CICv+5x48bnf9Xjza+7/xuMb9R2tsiwvPXNeGWgVZbVD1I05fS6Xae9Xu8VUlWnP/jQQ5lXZvzapQN0RHVVK6W+YrFyyLL0PEez/9jWWDc0troq2wFuO9B68uRJF6MytZal9+qmfj9JEQzDchdojr2qGMqkoigbN6ud+9YLwB5BAARA4PYVgEDr7Tt20HIQAAEQAAEQAAEQAAEQAAEQAIE7TMAOtCqKwleLxR2GYXwAk5Tb6XGddTudVxnTnEwuLGRuPFlgZyd/5StfCTEk2SWVlZ2VUvGgaZl5B8f/U100NEx6vdV3v/vd2qOPPoq6urqcjIpqdcvqNS3z7QSBWJbjLlEsO2LJ1sR70HvS6Dgy7+ayDXfYVILugAAI3AIBCLTeAnTYJQiAAAiAAAiAAAiAAAiAAAiAAAi8UsAuKZHJZOhWv5813G5xM9BqWv8FY+xxu12XHaJ7BFFonCpSaVMxjTW0hkzTJD28J0RRRLckyzuq5coe0zTzvMj/a8jvGTIYpqBpmlqtVinGYDwsi2sJjHssy7yHxCTLstwwx7LXTJMYU9LKajAdlO/tv/enFleEUQIBEAABEHj9AhBoff1W8E4QAAEQAAEQAAEQAAEQAAEQAAEQeFMEHnnkEdbv9zsxxk6WZd3VanW7VJF+m2Zor88XGHU7nQnLtJKmbq4qkqLpum5ZyKJImgwzJN4mK0qPVJV6TMsqOB3isz6PZ5Cm0Uoxp6smNh0EpQcIhGMIWd0WQgcxxhwn8EmGYhKGoY7KZWNeo7TMww8/XH1TOggbBQEQAIG7QAACrXfBIEMXQQAEQAAEQAAEQAAEQAAEQAAEtq6AXQLgfe97n1+S9BaaRDGCIvwMxbRhijpE07RLEMQFlmHmELKmCEyt8QwvKZUqsbK6IiCCDLldzmaCwE2WYcRNyywTJHGeJukhv8+VIGlWyWysxWVViRm6GWFYpkkQ+S4KY8a0rEVEoBmE0BiyrCRB00mv15uGRQ+37lyBloEACGxtAQi0bu3xgdaBAAiAAAiAAAiAAAiAAAiAAAjcwQJ2kPXRRx/Fzz33XLuiaO/RVG2npiphw7TCJIGCBEEyFEVVeZ7Pe7y+Na/Xm/W63cVKqYynp6cDxVLJR2HKSxCE07IsESFCpkm8LAj81aam5h86XLy2sLh0KJ/Ltedz+ZBuGT6e51wEskhV1ao0Q6VDodCsy+W6yLPss63d3RMIIb2/v9+8g9mhayAAAiDwpghAoPVNYYWNggAIgAAIgAAIgAAIgAAIgAAIgMAvFrBrs0YiEfyVr3xlhyQpH5Yl6Ui5VK6TZdmj6xpGFiIwRSG3yy3F6upykXB4zefzL5cKBWZyaqo9k8mEZFlmNFXDhmEgisKqU3RU3C7P1bbWlm95Aj4ltbL09rW19d6VVKq2Uq04CcJClmUh+/1OhyPf2NQ4HwyFTtEc983u7u4rEGj9xeMG7wABEACBmwlAoBXmBQiAAAiAAAiAAAiAAAiAAAiAAAjcIoEbGa3PP/98r6YYHyqVCkcz6UyjJFW9hmluXrOTBIl8Pl+1va09XVcfnwlHQsO5TI6fGJu4dy293ryxkaaq1SppB09ZllV9Hm/F6/ION7Y0/c94fayYzeUOLCws9E3OTHUW8vmAburINI3NYKvX48l2dnXNxGprX0QU9c8tLS0jJ06cMAg7GgsvEAABEACBX0oAAq2/FBe8GQRAAARAAARAAARAAARAAARAAATeUAHi+PHj5MrKRgcy9fflc9mja6ur2yuVSlg3dGIzoxVjFPAHct3d2+aam5tHIpGac2uracf01PR/WV1b3b64tMgVS0UKWQgJgqBEQjVFn8c3EK2NfKOtvXOtVC70Ts/M7B4bSx7K5XP1iioTpmkSBEkgj9e71t3VNRKvr3+RIslv1zY2jkGN1jd0fGFjIAACd5EABFrvosGGroIACIAACIAACIAACIAACIAACGxJAeL9739/LWmRe5eXlo8sLy2/o1QutkqShC1kkTzHo4AvsNTTs+1CW2vbRdHpvLi8tOzbSG88uL62vm96dtqfy+V4yzKRy+msxusbNgL+wFmXQ/xaU1vbdUNXmq5du3Zgenbut0rFQldVrtKmZZI0TSOXy3m9ta3thaaGhhctinrx7//+769DNuuWnCPQKBAAgdtAAAKtt8EgQRNBAARAAARAAARAAARAAARAAATubIE/+sgfeQxsNI7PjB9cXl46XiwUd+QKOQEhhD0ej+73+sc72tuf7enadpay2OTc9bka2ZAfWF5ZPjI+Ptacz+d9CFnI7XblW5vb5sI14VMUQ/5jazw6o5Bk6MrQ6N6l5cXfLZZKu/LFnBshRDmdTtntdiVjsdizzc3NZ0ySTPzd3/1dGgKtd/Zcg96BAAi8eQIQaH3zbGHLIAACIAACIAACIAACIAACIAACIPC6BB555BFW0zT33MTcnkKp8OF8Lrc/lUoFEYHo2mi05Pf6B0I14ad29O64QGt0dn55Pmwg420zs9NHE4nEoUq5XEfRFPK43Svt7e2X6+vipwiEn4+0Rq4ziiJeGr62PZvL/85GduPASmq5kcSYrq+rTwWCgQGPx/2teFPToNPpTPf391dfV4PhTSAAAiAAAj8jAIFWmBQgAAIgAAIgAAIgAAIgAAIgAAIgcIsF+vv7STvL9PL5y9t0U/0v6bX1I9fnrrcRmBSaGho3Av7gGVHgv7K3/eBlV9GljpPjIdMwd46OjBxNjiXfIylSK8cwyOXyzLR1tH2/rbXjNM3oA03d3alUKkVPXkm0VVTpXamV1OGZudleisJUR2fneKyu/qzgEP599+7dCa/XqzzwwAPGLaaA3YMACIDAbSsAgdbbduig4SAAAiAAAiAAAiAAAiAAAiAAAneQwOaiWBzH1SPNODw3d/3IxPjEUYqm/M1Nzas1oZozFMP8w6HaQ8PhI2H94g8veg3CaB25cuXQ9PT0+1VN6WAY1hIFYbSpuelf9uzuO8di53xzX3MxmUwSi9PTDZpuHZ1fmD88NTW9n6RIoqdn26Wm5uaziCRfCAaDsydOnDCgbMAdNKOgKyAAAm+5AARa33Jy2CEIgAAIgAAIgAAIgAAIgAAIgAAI3FSA+OOH/thvMEb76MjIgYnJyd9gaCrU3NwyHwqFLpCY+rem9qYkQshEGeRQLCU6NDK0d3l54Xd03ehkaJpgOfZabbT2m28/ePiS5qJzn/rUp2R7T4989JGIQRk756/P7Z6Zmd6PMUYdHZ0X2ttbBwyCuPKFL3whBUFWmJUgAAIg8OsJQKD11/ODT4MACIAACIAACIAACIAACIAACIDAGybwmc98RkQyCl1LXOlLra6+j2FYfzxePxEKhYcxwmcDscD8iRMnrMc+/RhXdBe9k8nJntxG5t2WabVTtP2ixkWX81+7G7qvKpxS6e/vV+3Gff7jn/fKpNy4kV5rX0uv9yCStGK1kZFILDbBMMz1/v7+/BvWCdgQCIAACNylAhBovUsHHroNAiAAAiAAAiAAAiAAAiAAAiCw9QQeeugh2uv1CqPDwy35QukIw3CuuljdbKgmNGNha+qLX/xixs48feKJJ+hcLifMT8/HK+XiboSsOpKkGIrESywvnGrubJ6NxWLqjZqrn/rUp3iapv3VQjVcKBXq7Z473I75mpqaVKFQyD322GPS1tOAFoEACIDA7SUAgdbba7ygtSAAAiAAAiAAAiAAAiAAAiAAAnewgL0o1srKCk6n065SphTleI6uCdYUvWFv0bHhKPZ/vX+zFID9vkgkgq9cueIwJSmgm9jBsiSFSa4ikmKKq+FKr6y5evz4cRyLxZhiscjLsizY23C5XBWO4+SlpSX15MmTsAjWHTyvoGsgAAJvjQAEWt8aZ9gLCIAACIAACIAACIAACIAACIAACLxuATsw2t3dTa+srJDRaFTv6uoyjh8/br66juqNgGsqlcIIITIej5uiKGo3e++NnVuWtRkLgJqsr3s44I0gAAIg8LoEIND6upjgTSAAAiAAAiAAAiAAAiAAAiAAAiDwlgoQx48fJ+09dnd3W3Zd1tcIjBL9/f1EIpGw37/ZwJ8XZH1LewA7AwEQAIG7TAACrXfZgEN3QQAEQAAEQAAEQAAEQAAEQAAEQAAEQAAEQAAE3ngBCLS+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+8aa35RYty7rpXCAIwrotOwSNBgEQuG0Fft3j0a/7+dsWDhoOAiAAAiAAAiAAAneIwKvP5+C69A4Z2Le+G6835gVxj7d+bO7YPb7eSXfHAkDHENHf309EIhE8OzsrKIri1XWdUxTFtCyrSpJk9oknnpDghw1mCgiAwFsh8NBDD9GCIIjldNmRzqZdpmGatTW12XBzuIwQUvv7+/Wf146f9PdTyWCQy+fzYj6fd5mmiWmalnVdrxqGUXK73Up/f799IgUnU2/FgMI+QAAE7niBRx55hGUUxqmyKmcfcwmC0EzTLCaTIfmFF04YCMFN+zt+EtxBHbSDeydPniSTySTR1dVlJZNJa6ufN9htfuCBB8j77ruPtIeira3NSqfT1vHjx83b8BqOOH78ONnd3c0Xi0UvxphjWRZRFCUhhLL9/f3VO2i6QVfePIHNeaRpmpM2zRoSY9rh85UwxhWEULVSqVAkSfrJ/3wV/X5/tVgsqk8++aR9nQHXCG/euNw1W4ZA610z1Dft6MtB1lQqxebz+TrLsnZpmlajaZpqmuYixnjovvvuW75Nf6jv7tGF3oPAbSjwuc99zq2qan1mPdOS28h0Igup4ZrQQEtzfEZCKHvixInXvPFjX2h86UtfEo1KpSZXlhqq5XKHZho8hak1i7QWCIKYam5uTqdSKaO/v9+8DXmgySAAAiCwpQTs4+4nP/nJANJRh4WsMEEQvG5ZeYriE/m8tbq46FBeeOHn3yDbUh2Cxtz1Ak8//TReWlpiAoEAKUmSpSiKkc1mta163vCKwDDNcRxbU1NDiKKoVyoVXRRF7YEHHjBup0E9fvw47u7upmVZjum63ocQCmOMLZIkl1mWvXTixInl2zB4fDsNwR3RVnsexRBiVnS9zTDR/SSN3S6nc0JwOmcty1qQJMmpKMo+giBYnufHaJpeFARhY25urnry5En7GgGCrXfETLh1nYBA662zv+V7fulxDOLxxx+ns9ksW61WuzRNe2+1Wm3NZDKELMszHMd93+PxjDmdziJkgt3yIYMGgMCdLkB89rOfrUE62r6yvLJrcXFxn2Wa1br6+ue393QMsaa5XECoeOLECetmJ9n2Me2v/uqv3KSuxzKZUk9ZKh+pVKrBfD6XUTV1wuMLnuuOt80wPqb0yCOPqHCifqdPJ+gfCIDAmyxAWJaF/tvD/63OxOa+qiR3FIqFiK7rZYIkhzGmxxmGWGxvb8+fOHHCgGPumzwasPlfV2AzAWVtbc1tGEaMpmkHx3E6z/NFiqJSCKHyVsxs7e/vZxhFcU6mUr50KhWmaZqJ1NVVajw1WcmU1nieL23Fdr/WYPX391M8z/MrKyub16WWZbXSNG1gjJMkSX7b6XSO3079+XUnJXz+VxOwn5Dz6DqXXFzcK6v6H9AcU1MTDA75A4FhzDBXFhYWvNVq9f2maQYNw5ggCGKC5/kpl8uVsiyr9PWvf12BYOuvZg+f+k8BCLTepTPhRs0b+9GY06dP2z9oDEEQvQRB/G46nd4zPT3tLZfLS8Fg8LlgMHgJYzzNMEwmGo1CJthdOmeg2yDwJgtsXuDIebneYsmD0+OTB0evje43DL3c2dX57X379l3QkT5rPzaGEDLtYOuN9rx08b75eY7jnDRN16ynMn2FYuG3MpmN9tnZOVJW5Om2ltbvHNy3/zLW8FKsK1aATP03eURh8yAAAneywMvXEB/72MfiGDFH1tKr+xYXFvsMQ+fcHs+MQxAGGV78QXd32wRCSP5FpV/uZCzo29YX6O/vJ+1SahcuXGhVVfUdLMvWiaJY5ThuBiF0tqWl5br9RMxr3ey9FT3cvMH86KPuEknGJ0dHuyamp/fSNONubWpdDUXC4yxmz4fqQgtbOSP31W524FiWZXFjY2O3JEkPkiS5jaZpjSTJQYzx17LZ7PDTTz+9+VQS3Ly5FbPuttinXTaAFkVRSI6MHC6Vyp90OMR4W3v7lbq6ugsI4xeGhoa8xWLxDwzD2GYYhoQxngmHw6cjkcgVTdNmy+VyFjJbb4ux3rKNhEDrlh2aX7lhm8EGhBC5srJCsCy7WaunFSE0hRDy+/12cMK0aw7Z/27XH7LfWy6XaYZh2gmC+I10On1gbmamoyJJCsMwl3mWvSw6nZdCodAsy7KFxx57TIY7PL/y+MAHQQAEbi6weezSK3qzham3j40ljly+NLBf17XSrr7d/+ueo0fPWpY1zet8plquWtjAZswdM5IoaZ9sb55wd3V1Eclkmne5SHcqNd9TLVXend7Y6Jufn49pqpYL19ScDoZCl3iH42pDQ3TR6/VWH374YQ0GBARAAARA4GcEfup8MhqNvnzNsLKyYk1OTlrBYNA6efKk9YlPfCJMmMSu5ZXUgZXl5WO6occ4jpNZjk26HO7/CPr8A4hBC08++WQRzh9hpv0iATt4+Oijj25en9h/7Kfs7M+8fA2T6LKS3Tetm3qjtufm++1rnZvdULUDqisrK9ie05FIxEqlUpvXRnaQVdd19tKlS33lUvn3aYbudLvdZUEQrgmC8O3a2tpEpVJR4/G4fd5g2LVb7fZFIpGXvxv2tuy/K4pCZrPZzX/3+XxWNpu1H9/fvElMEJv/vHkd9sraqqlUarM9Xq/XvFm7b5QIeOn67ZWPNYeQrm8bHU3un5gYv5+mmEBbe9tyJFw7KIjCc7Xx2oRdp/6lYOvPrVF/oz1er3fz+vG+++57uczSjWtGn89HTE1NoW3btpk37F4dfL6xne7ubsK+HrW3c7Nat6/cXzQa3RwHn89Hp1Ipx/Ly8gFFUR4iCGInTdEqpvAFgiD+Nh6PX7px3vfSXHp5nrS22le8CGWz2c1t2X9enf366vn1qvloJhIJ+7gGj47/oi/q1vj/m79TL7zwAtnW1kbkcrnNL5fX67XHn6Zpmj/z4ovHSsXSHzudzubunm0j8Xj8DElR3xm8OMgVy8XfU3V1v6aqQUySeafTPeBwOS44GOZcXXPznMPhsNd1+LlrQ2wNBmjFVhSAQOtWHJVfvU03TjDw+vo6wzAMhTGmCIIgHQghhaYty7J0juM0n8+njY6OmvaP2o2ArN/vD7Is25bL5fbkcrm35XK5+OrKiqko2kxNTc0PY5HYZUSjqUwmk4EfoF99kOCTIAACNxX4z+NXS3crQeN3jo4mjg1cvLjb0I3S/v0Hnjl677HzhGnOWJqVq0pVpKu6ITCCIiBBRRGk2RcmL20Vz82VWKRuRBVd6c1lC7vTmY2DlXIlUCqWsqZljEZi0e93dGy7yjDW6p/8yZ+UISMCZiQIgAAI/JTAy+eT9o14+1yyXC5TLpcLybJsVSoVO2ik5XI5+wLUCIfDIk3T4WK2uK1UKt9bKhV70xvpuL3gSDgcHvD5AmcQNn/U2Ng4B4/8wkz7eQI3gomrq6tUNpulC4UC43a7N4N+dtCMr/IardG6WBH1VHSz3vrLgcMbtT1FUcSCIBAURZler1d5ZY3Sl4JsNELIXmAJ+3w+k+d5fXZ2VnO5XJjneefZF1/cv76R/T8Ylt4e8AeqTpfrqtfn/VYsFruqKErZDlp6PB65VCpZkiQxjMRghVMsQRDsv9vXWiRFUTRFUdhutK7rhmEYCs/z6o2Aq91uu+zGS4tubbbH5XLZn9PZbFb3dnX9VLvt7dyoHSuKoh3INViWtftnXr1wNWoS2p5EcuxIMpG4j2boms6OzrVobWzI4/b8e7QheoXn+ez8/Ly9iJT+WrVmX7Kx20whhJiXzHWXy2UVi0WC53lsGAajqqr9Hvuca7MGLMuyejgc1m8Eh1+5HZ7naUmS7HiDfazY/HNj/6/eH8/zlm2k6zopy7IwNTV1oFqtfpwkyJ00TasUps4TmPiburq6iy8tUkb4fD6sKAqVyWTsJzMplmUJhmHsYLauKIodEFdf2ufmPHn1/JJlmbavk+2+WpZlmqapr6+va5VKRYNr3S1/rNoMsiYSCYrjOJrnecowjM3vHMbYsI8BVrnMXhi8crhYLGwGWju6Oq/FYnVnEEU+s764Lila9WC2kNu3sZHZoyqKHyGUx5gaDgb9/9rR3T1kx+whwWzLz4Mt20AItG7ZofnlG2av+ooQcuVyOV8plwtZCLkwyVCYQpsHHUvXzVK1qiOEFZ/XVXGKYoEWxUwoFLJX89br6ursHxtPOpWys1mPLS0t7Zmdme2UqrLiEMWLoui8wLv4c5FIZLZarVaefPJJyAT75YcJPgECIHBzgc0L++3bd7cRlvXeZCJx7MK5c7sM3dD6+vpOt7a3JSrl6kq5VChLZQlpqqYbyFAYiqm4vP6iz+Ms+h3+PBtiZWqOMoVeQUQIRbPpbPdGJn80vbbavTC/EJVlOeP1eV/whQIXGEYcicUCqUQiYZ9Q31aLRcAkAgEQAIE3WuBGpp+qqmKpVAqqFdVjaqrDQohFGFMksggDGQhbpMEwgipyTMnp8WU8Tk/F4i3dXkzVVMy+VGp598LCwl7DMH1unycriuKgyIvfijXErrIsa9eLtIMf8AKBlwXsANinP/1prlQquUqZkjtfSHs0HTk4nmMIRGBN1whkIcNQDJ2maSlQEyi5He48r/Ibf/HUX1TtDFhpRXIqlBIlMem2g24kSZYpnlq0n8azawTb77GzVl944QWfWq02kCTjEt2iJtBCHnN4Oex0krJp1o+NTx5aWl78IEniLp/PrzgcwiRDsz/kBTHhELksK4pphmHWp6amyPRKuhaZhosRGILnOIthWdMO3Om6zthBH0VXEGESOkkQMs9x5XAolPdHowVN00p2sNLlcgkjl0f8y6nlKGmZfDhUU3W4vRlao5c9DZ7ijYDso48+itOzabeilWoxRTHBsD/nFkMlV8RVnhgZiamydd/M7MzR0bHEQUySweamlkIwGBrjef5HgiAMiQ5xLlwfXisWi3ad2Zt+/+zrSL/f75wdm/UtLM3Y15F8MBjUGEEwNU0jkK5jy7JYu19VSbUIRNhjITMCU6wP1q+HG8NFOwCdSqXs607XwvSCd25+LoAxJuJ18bw/4s8LgvDyoqZ//dd/zWazWXc6nfasra0FCJ3Q3QH3SnNzc8UOVI8A/JJRAAAgAElEQVSPj++rVCofJwmij6EZBWPqPE3Sj4frwoN2AHdxcdG5sbFRo1arHknTOMuyaJokCZMgLMIgdI6jqgF/uODwOvKBQCCbzWZNVK0618tlVzGT8aiaJhIEwRgGgXVD2QyI65qlUNgqe93unCsYzDscjuLjjz9u1+qE1xYRsGuv6qurXIllXQxCPklRXIVCRTAtk+Y5mqQI2iIIpDMMYwq8QCwuLW5fT68/KApCuLOzazRWFztFkOgZjiRXNYKJX5+Z6plfXjxUqVQ6NE0PURReDIVqnonXx86rljUzPT2deeGFF+xrBFgca4vMgdulGRBovV1G6he00z5B+dNPfMInM0zzxtpaz8bGxl5dN+owxhjZd+pMCxmaZkqSZGLa/uEJ5Jwux5QoiueD7sg0EpD9OJfu8/kYRVH89gnIwsLC/tTK2m9VKtWGarWSNy00Eo6En21vaR+QDGn58ccftz8DLxAAARB4IwQ2A637du5rNwjrN5OjyWPnz57bqema0NLSuhwMBrKaqsuyJGmlUtkydM3AFNZ5XsjVhEMLXp93ksf8qENwLHNBzs7aQAzDCKZs1pQlqW1mcnrv7MzMOxVFCdAsvcCw7CWv1/1sc3vzaLlchhPpN2IEYRsgAAK3tYB9AcuyLL++vt6oydp+RZLbpapUY5iGg7AQgQiLtCwLUxSNnKJDE0Vx2ef2DHn83iQmjDkFY0VV1WAunessl4pHKtXqtmqlGiVItBKNRJ+JxxsvGKQx8+d//ue52xoKGv+GCtzIbNxY2AhJhtSZy+ba0xvpVk3VghRN0YRlYc0wCMMw7IxEU+C5Yk0osuzz+ZKERVz83YbfXZqMTBITl0caJcu8B5GohUAEjzFeEHnxh107uibr6uqUyclJwi4N8IMf/KCrkMu9l8J0o9PtqgqiMOniXT92+pyGWqkcmZ29fmh8YuKgqsgx0em0M14zLMPMupyuhZpQaMXr803xLsfVsWvX+Pm5+XsRiZocDgctCgLBcOzm0zXVapVUVZVQVIUkEGFn16lOp2stEo1O1oQik04GT1KkS1UsJTI0NNA9MT5xiMSkP1Zbt+Hz+RIUzbwQbYjadentLFDSXhxq5tp4a6lYupemKEcoFJkIR0MzFDYXxq7N1CmW/sDS0tLR5HiyVdM1d7gmorndnnWe5ScEh3AlEo2cr6+vH8M8Xv7c5z5nB3l/5vX5z3/eS5Jk43hyvHtyfHw3JslwNFari6LD1HXVsoOthqZRsqJjVVFIgiR1juVlp8N5PRKLDDS2NE5yHLeWzWYZUjGakxPjnRMTkz0kJqn21rap+sbGcZIhEzt27Fi3s1//9E//1EeSZHNqKdWxvLLYbdfJDEejL+zYsWOOlGV9Ym6uryxJH0cW6mNoWsWYOkfS+G+2bds2UiwWvYuLi23pdPqIVK02lUslTtN1O2GIIAmMSJI0HQ6hEI3GFv1B/4QgCMNIUdRctdqWT2db0xvpFlVRAiYyaV3TN8fKMAzdtCyZ4di1SDA4HgyFxglVHf+7p55Kw5NPb+hX/lfemH2s+PCHP+wkVDWiI9ROEsRuSZIbs5mcS9c0hmEZg8KUvXCanfGtCryg5PO5wOLi4k6WocltPT0j8fqG0xaBn3FYjlmdKghLS+s1G9l0W7lS3lmRpEMURXEBvz/pdDsvcwT7IuNzzC4tLamQkPErD9td+0EItN4ZQ7+ZOq/m8zUmTffksvn9hUL+ftOymjmWtewTYgIhQpZlnC/kaVVRVEziAkMzox6n+/loIDJIYGWBDQYLdl0h+ySEUlVncmJ6VyFf/GAml927vLzs1w1jua4u9t1YXf0pQiOGvvzUl1fg7s6dMYGgFyCwBQReEWglfjM5mtgMtKqa6q+vj0uBoF9mGVYjLKQq9ktWSVVTBMuyJIamlziWu+bxeM6EIqGERVupbDZb3rVrF2KqjEh4ef/5F188sLy09GC5Uu6pVqsmIlEiHK35187WzguKpSw+9thjBTiR3gKzAJoAAiBwKwQ2zyOnpqYcBEFECtlCryzL9xOI6GZo2g6+YGRZ1c1nay2TJxDJ0JiiOYZd8vi8Z3xu93lsEpcJH79qP3ZcTBdjhqnuXltPH1hfXz9iBz8ikciZmlDwHGFR5/au7V04fvK4aUdub0VnYZ9bS8BeZV4si+zZ5NnWcqV8r66pu3TDaKEp2uNwOnSGok3d1AlV1bEsy6z9u88y7Kq9joTbKT6z69C+pF/XtcG5pS5VlX8PIWInIuxAKznG8fw3m1qbBu3H/e1eUxQlPP8f/7E/m8v/IabpbV63u8SL4qDb4f7HUCBUKFeLR2ZnZw5NjI8flGUl5nA67Ky4PM/zCy6XazEUCi56PL5pp8t97fLgxeDc9MwDpmn28gLPOJ1Owu/3q5zAqZZhyZquGXatVk3VKE3XWIypvNvjmfC4vSPhQOhiU0NjSTG0unPnLvYNDw29CxGoJt4QT4X8wQsMhf9lX1PdiJjo0lbDp6lyJOKYGLq6q1iofIChGW9tbexSNFJzhSJwIjE9U6PpygcWF5eOJJKjzZqheaORmOn1eTOiKM44Hc6hYCh4qr6+/pqdKNPf33/TRJn+z/aHLdbafnXk6oHEtZH7TNNsDAaDhsfj2SwRwDC0YplI0TQdybLC6YZulxhADMUu+f3+C4GawLDP7Rtzu3miWKxsSySSu0avXTtgs3d1dQ43NDVeYjB/BnFoYbMMBOLDKlL75q/P7Z2bm92vaVoxWhs9uXvnzqsUSVYnZmZ2lKvVj9vjaQdaKRKfxxTzeG28dsrStMaZubm9qdXV95im2S7wgl02wC69sDm5VU21GIbJBgOhWY/HM8Kx3Nnl1WVrdWXlkFSVtuua1kxRlMchiiaJsaWpKqpKEqpUq5ah62mWYxM0pgdoivtxuD48C4tBb4ljxubv1OXLl2OWru9DJtprIbTHMs2YoWskQqROM1SFphgdY0yTCGHTslAhnxOXl1ZCNEOXenq2X21qajqFLeJZn1KaYJVtZopN8TrKBBeWV7cXSqV3mshqwhRtURQeZ1n+mfpIcKSMECRkbIkpcHs1AgKtt9d4vVZrNwMUO1pbQzpFdWmqvlcz9LfzLFvv9/sVh+gwKYztWkfi9MyMd2lhgVleWtJUVZuOR+t/VBetO8vQ1OD+cnoFHT9uL5CFgwgx6YrappnGO2ZmZw+Njo7u1HSDjMfjozWh4ClE4G/LpjwG9WvujAkEvQCBLSCweRzbvX13m2FZ700kksfOnTu7S1XUYF1dvRKrjZaj0WjO7wvkeZ7L53I5fmZ2tjm9uubMbGzIBEIzTS1Np5qbmy5gjRnmo7x9I8hehAI7DSefmEn0lSqVD6+vr+2fmp4Oapq62tza9P221rbTJmkOHT58ePlmi09sARdoAgiAAAi8qQI3SgaUN8pRDWm92Vx+Xz6bPeJwiLXNTS1KwO/PMjS1YJmWomuqu1gq+bIb2RCyrKLP7xv2uN0XLI0+zY1xC8fuOYZeLDzjKmiodm1t7UChkP8Ahak6r8ezIAriRRJR3/Zj/2hXrkt54OQDULLlTR3Z22Pjf/3IX7NZNuv+7gvf3bWaWv1dlmX6AoGAK1wTNpqamzJBv7+KSNIsFAr84uJicG1tjd9Ib+i6po40NjT+0/3H7h2wLDk3s5jqUjT9IYTQHoIkGBKTV52i+JV4a9NFr9dbWVpaQqZpij/47g8OZbLpRyiK7vX5/UWH6DjvEBxfbetqm5FKUv1YcuTQ4sLSBwiEOt1er+50OOddTsd5p8c1xrNCihcdG4IgFH/w/PfaJyYSH1IVdSdJYy4QDBjtbW2lWF1dNhAIrLIMU61KEl5aXvJMTU3Xl0ollqLovMvpGu/etu3FHb071klE+c+cO9f1wo9/fK9h6MGWlta1UCh0lubof+jY1jFYLBbtMm2UiJDr0sDI/kKu8Acsw/gbGurPxmKxSwxFDS2k10VT094xMTF5ZOjq8F6MyXBHe6caq62bDwQC570+7yWWZodIkbxul1H45Cc/+TOPwr+UVVzLILx7YGjwyOWBgXdUqpVmjuOsmpoapaurq1gXq91wudzLJCK1cqXszWSyvtXUakCzn8F3OhY9LvfVhsamn9TFIpV8Ptd15erIjoGBy/styyR7unsGmltazpCk8SPEsnamrunxeGKmph2cmpw8mBxNHlRkJVdbV/fN/ft2D1KCUJ4eH+8tVyofIxDRx7CsSlPUOZKk/8Zf4182VHX/7Nzcoanp6WMup6tuV1+f1tjYaDhdLkvTNWt9bd2UZCnPsfwCTdMTFENduTI05Ewmku8xDaPb5XI5I5EI6uzoKPgDAVnTdWt9bY2dmp52r62tqflcLiXJ8nmX0/HPu/btuxIKhWRYFOmWH0+Ie+65B5OG0YcQ+RFVUw9J1WqNXas4EqlNBQK+FM8LKRpTpmUYwWw+V5NaWQlvpNP2XBVZls30bu8dam5qPkWb1neQzzHZ1dVlL2qHq9UqW11fb1A0tL9QKPRtZDZ6dNPIeH3ubzU0NFxkFWXlf3ztazfNBL/lKtCALSsAgdYtOzS/VMNuLFrg5RHVQNB4G6ap/W6Xuy4WjZJej5fBNHZkNjKuiYkJXyKRcFwZGmZLheJqQ6zhYrQm8iJNWt+7FynTye5uK5FIEPZqkz11rTGdIvZfvXr16ODQ0P26oddEopFVj8fzIkHiv88UMoNQs+SXGid4MwiAwGsL/GeN1vbtbQSF320vhnXh/Lndmqp5Ghob0vF4PNXY0DhfXxdfCwQDhdRKyjM6OrJ9bnauaWl+0W9aZr6pqWmgNho9TZLU98LN4cmuRJdxEp20V80ll2aXuiyL+O3Zmeljg8ND3Zqmae0dbZfqGuOnaRp/PxgMTv28RSJg4EAABEDgThWwMwoXFhb4tbVsmypJ96mqvE+RlE6HUyQ6OzonGhsaZlxO1zxFEVKpUHatplb91+evh+1a2T6v77rL7U4IBL6M/MLKif4T1qPHH6XlgCyuZFf2y5r8EEJWL8ZYxpgaZFjmG/W++svIjV6zVuSd6gz9urlA/yOPuCSKqjt3/uLB6enZD3Ic19LU2JBvbmpZ7+zsXK6L1+cpChurq2uOqcnJ6MzcbHT++nytqeup1ra2Z3q2bTvLMPxEKrXUrBvGfzUtaz9BIEySeEh0Op7Y1rvtHEKosra2hliWFZ575pmja+vpTzEMszMYCOSdDucZQeC+fGzv3pESQo4Lp84eTK+vfZyi6Z0+n092u9wJb8D7TCwcG7YII2sYWDVMmXn2357dNTEx9vuyquzCmGR9gUCht3f7ZHd391x9ff2y2+0uVSoVMpFMRoaHh3em0+m6qiTzDodjfffu3Rd37ti96na7mYGLA/Fnn312b1WqejraO9LhcPg0ZvBXa+O1A3ZyZhzFqRV1xX156PKh/EbmYZbjAk1Njacb6urOExx7KZPNYGwRB65es6/XBt/O8Vxsx46dlcbGpkQ0Ev1OU1PTBcmSZsrlcvrVi4PdGBE70PqF/i/UWaR+YGDg0rELly6+o1KpNDmdTjMaiWR27Nwx097ePltTU3OdplmlkC96lxaX6hcXFzoLxaJf0zRdEISZ7b29P2xtac6VS+X40NBg5+nTp/s0Tbd27tgx0N7aeorA1vMGRU3Zi1ktLy/HMUJHJ8YmjoxeGzkgS3KmLl73DwcOHBggWbY0Nz3dUyqWPo4Q2sxoxXZGK40f93s8ad1E907NTB0dTSQPBfz+yDvf8Q5lx44dSiAY1CwL2UH1fC6XXTNMY8E0UcoirI3Lly7VXRke/k2SIFsbGhq01tbW0o7e7elotLasG4a+tLwsjl4bjc7MznCzs7PVQiF/KRgIfO3wPfdcUBSlALVab+0RzF7szit72Wur146ahvbHpmXuNQxDFXhxuamp8Uq8vn7a6/akKIqyqpVKaGl5MT43d71jfXW9YSObCXIsV+jZtm2wuaHpFGVZz8e0ymQqGjVOnDix+WTFf/+j/x5CWN82MzV1aHZu7jcM09BjdbFvNba0ndGRPv23f/u3mVsrAHu/3QQg0Hq7jdjN27uZSm+vWCkgweX0OSOiwLV4fb6GmmAoJjrECMPQNZIsuTMbG8zw0BXHD77/fX96dU0OBcJTbqf7RYuy/uf7WXLk+NNPm3axeLsekIty1ZCEue1KYuTo+Pj476ia2uwQnSWGZV/EFP4rxVDOQ6D1zphA0AsQ2AICm4HWnd07W01kvitxLXHs4oWLe3TdIHu29wy3tbVe8Xv8I7W1tStuj1vPZXLBtfXU9umpmb6JifG9mqaJAb9/3uF0nqFJ9p8j7sgVR7PDztqw66WRLGLrTVU7PJJMHB0aGnqbhSx3c1vLTChSc4Zl6adjsdhI101W+d0CLtAEEAABEHhTBT7ykY9wjM54Z5ZmdpUKpeMMy/T6vB7e6XDNBIL+f29ubr3KsVyJRUiTZJlaXVvl5q8vOu3gjNftrYoil3NygdU/+R9/UiYQgexjeTgcppSKskfX1I8pqrq3VCyxum5cE53i12Px2PmXVnOW3tSOwcZvBwHijx56KIwYZsfY2MThyYmp+xmG5nfs6Lvc29M7VhurnfcH/XkKISOdyQnpjXQwkUj0zMxM34cQctTX1V8L1oTOC7zwvXwx71ck+b+aprnPMk2MSGLI6XI90dvXe04UxXI6nUb2ucJzzzx3dC29+imO5XbU1NTkXC7nGZamv7yvq2uoRFH01UuXDhTLlU/SNNPn83orgiAOiILwVKy54bJhGLJeKFAlyfT86Iff3X/9+vWP6Lq+i2EZxuV2T/X09Pz7/v17h3yBQFoUhEqpVCLGJibiKysrxxbnF/qmZ2ZaBUGkDx06tLSjd2emNhqrjo6Ouk8+fbLDztjt7OxMR8KR0wzDfLUmXvOqQOvFQ9mN3MM8xwdaWltONzY0nDdJ4lKlUrFMVds1fPXq0asjV94tiELdnj178w0NjQNut/ufm1uaLyEJZdbV9UoqlTL6+/s368i+8mV/l//sz/6sHhvo4MDQ4LGL58/ZJejijY2Naqy2drKpuen7HW1tV10OTwpjVqmoFSGdWmvL5bJvW1le6Z6YmgrQNF04es/R4W3d3VlFll2Dg0O13/3edzsUWdb27N0z3Nnefoqk2Odau1onk8mkvRBYA6Gbb5udnTmcHE3uVWR5ozZW+9T+PfsvYRqVJucWeqqV8seQZfaRiFARSZyjCerxukhsTbW0e0bHkkeHrgwfCfj9sXe9813Grl19cm1tXUkQhcV8LjeaK+YnytXqbLFY1HVFiQ4PD/deGb5yn0MUI/sPHsxu37493VBft+7x+oqGbqjr6XXHwuJifGxszHf+/Hl6fW1tNBaNfGPH3r3n/r9Fuda+9KUv2YtHw+sWCTzy7kfYsqPsujJx5VilXPwjjuPao5HIda8/MOxyuX8UCUUmBI9QoQzKMhSJW91I1RXyxZ3LS8u7r1+f30vTFNHV2T3Q2BA/ZRrW93JaZfJGSQgLIeL/+vjnPQYpNyYS145cn1/4PRKTbEtb6390tHeeNhQ08hdf+os1KJl4iwb/Nt0tBFpv04F7VbM3AxSNjY0CTdM+0jSjFEk2iU53Y9DnqxcdzlqB58OYwqJh6MR4cpz//ve+70+vrRnBQE3KIbpetDD51Uz1PzNULWShR+95FHvu9/h1S2+9lrh6bG5u7gOqpnVSFFYwiU8RGH/hnvvuOWOv4gl1De+MSQS9AIFbKWCf5J88eZKcTk63Wqb1zkQycfT8ufN7dF2X9+3b94Pde3afFQVxKOaPrValKoEx9hmE2nJ5cPDg6LXR35ElqZFm6DxN0+cEQfhKb3vfxRVlRXryySd1+/h4oK03bDLU9guXLh0bujL8WyQma5taW1ZCNaEzNEt9Ix6PDyKE4NGwWzkJYN8gAAK3RODBBx8UaZqumUyMH9rY2Ph9h8PZ0dzSXAwGghdZjvt6767ewXw+r7OjrNkWbbPSKE3Ol+fpiqOCOUkicCCg765UlHv6Txh2oNV+2QkAmcXV3SZJPlwqlw6l19ddiqIk3R7X/xNvaTpLUVT6i1/8YuWWdBh2upUEiD/8wz9soCzi3pWV1KHr1+f3UBRV2bd3/3P3vv3eyy6Ha9EluvK6ppuGZbCSKnl//OMf752envywaVotbq8n7RAcF50u5z8ZqsqVK5X/0zCMvaZlYZIkh1we9xM7d+88p6rqZpBMlmXxmX975ujqWupTLMv2hsPhnNvlOs0y9Jd3NjRcTiNETl5LHpAU6dMsw/Z5vb6iKPLnCEw+2eV2DzQgpF+qVvmcpgXPnD53aHF+4X8nSLLP4XJip8s53NrW9uQDH/qgvb9CuVyW7X2OXR2Lq5p8dHJq4sjIyMhhUXCE9+7dV9nes73Q3NySm56ZYf7pm/9Yt7Gxge1AazQSPY0x/uru5tqBNoTU6y9ltA4OXDqYzWcf5jg22NrafsoOtBoEGsjn8jqBiN7hocFjo6PXflN0OOp279u70djQeI4X+K831TYNVHClOj8/r/b399vZe6+ujbyZsLN5Q5o0Dw8PXj524cL5t9MMU9vb21tpjDcMhWsj/7ytt/cSIRM5B+9QSIqkZ5dmO8ql4nvHkuMHLpw/38awDPnOd75ztmfbtpxu6MTwlWHvd557vrFarSj79u+/0tXZcYog6GcFjzBpP+5dLpcbsW7dNzc7eziRSOxSZDkdr6/7xt49By4hTBdn58Z6iqXKZkYrJkmVIIlzGOHHa2sbFixC3zWaHD04mky8ze1yNe/ds5duaWkxQsFgleXYpVKpfE1R1QQiyAlN1QhNrXaOjiZ3Dg4OHuAFPnDo0KFMR0d71uVy51iWK5uGoVaqFaFQKEbnZmc8Fy9dotPp9bHaaPSftnV3n1MRWoJFoG/tYeP48eMOgSRrRsYm78lmNz7mEIRwd1f3xcbm5tOYoH8UiAZmRFHUU6mUZa85k0+lamRV7RkZuXZ0Ijnx2xSNXZ0d3ZftQKtBmt/NVX460ProI484dYxrz1wYOLa4tPgHDM042js7nm/v6jhFGcblP3vsMVib5tZOgdtu7xBove2G7GcbbNfWQokEJUUiYYMkeyrlcm+hWNxhGma9fZDgWFbked7BcRxDMwyxvraGhy4PsuViWa6rrU+73d5TBIG+nJZzAzcCrSePnyTnu+f9JGU2XR29dmx+fuFDmq52kSRWCZI8xTDkF47ce+9pCLTeARMIugACW0DgxqrDWMetBIXfmbg2evj8uXN9iqwU+3b3PXP44OEzDM2M1Ql1G3ZzNU7jSEJ1//DHPzm4sLT0kCzLvbIi2Qs1XPT4PE8e3nfs/EuPpmr2BYSAhBAmcOfp86ePDV8ZPI4pqq65rSUVrgmfoTjqKQi0boFJAE0AARC4JQIf+tCHXDzP114ZGDqyuLj0v7ldrqbeHb0rdbH4WYqmvhlrjF3NZrNGV6LLOt593DrZdZIIJoOEvdK73WD7wvZV54ObgZvcem4XYZoPFQuFQ6m1VbcsyWNun+frscb6sxzHrUOg9ZYM95baqYUs4qMf/mibYRq/WSmXDmaz2Q6CwGsdna1PHzx45JKDdaRogy5rTs1SFIVmDEY8O3B27/rq+kd1Xd9umaZCYjzoC/i+zrEcVSoUHjJNaw+msL0w0pDTIT7Z1NFqZ1CX0AZCskPezGhdXV/9FEPTvcFgMOt0OE+zDPXleHPzYBAh9OLw8KGqrH2G49g+v8+XFwTxLInRk3HLGgivrurz8ThXxtj//He+d3hpcfGjNMvuDEci9qJRA8Fw8Mvve//7z8uyXOU4zq6vis6cORMmVGP71PTM0dm52fcJgtjS3t6hdXZ0VXq29+QXFxfwU//wVHB1dRV1dnSuhyPhMxxDfbWtxn95t8OhXEeIWsmp7sHkyMFsvvAQz3OBlpaWU02NzeeRoV1eXE8bmMA9V64OHRtNJH9LFPlY367d6Xh9/Kwoil/vauwaQF4kHT9+XHuN5JjN76uIxbhBqkeGLl8+du78+Xs5jg8fOngw19zccsHhcjwVi8cv05VKRcBYk91uMr2SbjF07f6rV0cOnz714i5eFNzvfc971+x6rhZC8ujoqPi97323vlqtSnv27L3a2dHxIjasZ2Nm00QukrMMSWqyTPP+6amZQyNXR/pkSUo3NjZ849Cho5dIGhWvjY71lMvFj5ME2cdxnErR9DmapP5vfyw8RltW7czM9b61tbV3m8jazjOsl+U5nmNZbJcp0XQ9w7DsbDgSvup2uauqotQmx8ZaLl28sE03DH9LS4taEw6roiioNEXrpmWZmqZhRZb5bDZLLCwsKBWperU2HP6Xjp4eu/QEBFpv7ZHDTirzYhM3zS3M3JNeTz/IsSy3rXvbczt6d5wyNWI4WB9csX+L7LIUyWSSYFnWqVWr0TOnzh6dn5v9KMfxkW3d3cMN8cZTFmV9J97aOmFneJ+wbz5YFnr80UedhWq19idnzx+7Pj//BzRNuzo627/X1tFxykDo0l/+5V8uQXLZrZ0Et9veIdB6u43YTdr70EMP0YIgiNVCod0wzbepqrpLVpRWQzdE0zAKmMAayzGMQ3TwLpfLtZHJOK4OX+GrlapeX1uf8Xh8pzBJ/m3Hnm2X7BNlOxnBDrROtU4FMG21Xksmjs3NXf+ApmvtHMdWMUWfomn6Lw8dO3QWAq13wASCLoDAFhB4ZaCVJMl3XBsdPXzu7Nmd9mIGfX19/+veY0fOkIiZdEfcmzWSogjRpRIS/v3H3z20kc19QpGVXZJcVU3DuuT7f9l77yBJ7uvO85feVmVlmS7TXV3d1d7PdI+3AAE6cAXK3EDi3tFLww0pcCEsIV6sghvoidAqGHEbq7ilTidCDpKooMhZSjSiYElgDGamZ6anfbX3pqq7vEnvLrKB2QApcEUhQM4M8Mv/pqYyf+/3ea+yM7+/93tP9D97+qzW1coAACAASURBVLGH3Afj2jPDzxju/WyhfSGCY3j/yMj1s3cmxx5HUSTc1tGxFo5Gr+Ik+c1AQJjgeV6DzQ7ug2CAJkACkMAvlMCT//uTXp3UG27dvnV6c2P9017B23zwwOBWUyJ+FUewrzf3tE+KominUilXUHWz4ZBnn30WE9NpJPWGpfZbnwfvNteibGzIsqzfkiXpWD6fZ1VdT3kEz980JBOuEJV79tln9zvBw+P9S8AVWj/7a5/tsDDrcVmpnSiXK20oiuwkmhLfOH3y2HUaQXbBlveNbFROJXAvzoxMjrgNa85bhjloWZbpZq4G6oLPsSyLVkvl3zQt6xBwAI6gyJhH8H6to7vDfR5w66UimIEJz7/y/Jl0eudJnMD7A4Fgnuf5KxSBfa1/cPC2O87t10dOqpr6JXI/o9VXZFn2KkCxZ31B363umRkrJYpUBecDr1565eTO1tZv0TR9IBqNml6fb0Twev/k0Y995Lqmaaq7OOFeL7exUWfYaM/y2sqZ7a2dX2VZrqOtrc3o6Ois9fcPFLa3t9C//uu/juxmMmhra1s2HK67ylDMn39gqOdWXDqkjZXHiIqREScX5k8US8Xfoigq0NLa8lqyKXndwdDbe7t7lmXqfWMTk2dTs6mPsywbHxoc2osn4q+zNPtXnY2dtzupTmXo/JD5vxRaOS5ha8aZ0Tu3z964fuNhiqbrThw/nk8mm68xHPeX3Y2Nt2SCUEEqtT+vYiCatB3z0bE7Y2cuX7l8nOd48bHHPrbb09tTAgAoMzOu0PpSk6LI2tDg0FRre+tl0kG/mwBtc67QCqp6iwmMDy8uLp0cHx8/oCjybltr69dPnz55C3OcyuTCQl+lUv0PrtDKsozu7lhCcez/icTjYzzPcxvLGy3VcvlktVrpLJWKIdu2AiRFBRAE8bolIjACr4g+ccEf8Je8Xi+1vrZRd/3GtVa39n9La4sVDofdurI6TuCmbTu2oeu2pqpWpVpTc/lsWdO0qVAo9P22pqY7GMftwoWhe3qfQj7xiU8EMMdpX11dP5tJpz9BkiTV19v7/cGDg5dMDIxvbGxkisXiflmMc+fOgZXRUb5m23XXrlw7u7m9fZ7j2Ib+/oHJ5uamywiG/BMgyTn39+yWTXTP+cp/+orPAHLTjVs3ziwuLX4Sx3G2raP9+faOjssUALf/4L/9tx0otN7TGHjgBodC6wPnsn9p8G//9m/zpmmGy4XCYU1RfhXD8Q7e47Foik7jKObW1cpyPIeLfrFOFMWOtZW15KVLr8VLhTIRDoWLXo9wCeDY/9s92D2yX89wGADwEEDxk0bYQYi+qenpM3Nz879i21bCfSDhPNxlHCP+ZPDo4AgUWt8DAQSnAAncBwTulg6Yn5xv3RdaJ6dOXX39ypCmqZWhwaHvnT5x8goAeMogjaxrbpSmOdMhQ6+P3Dy1vbX1ecMwegFAahiGjni8vj//4EMfvMFGWen8+fPmhQsXMFAGTRain0nNz56ZmJg4ZTsW3dLWPhltrHdrtP4zz/PzW1tb+sWLF2EX7PsgHqAJkAAk8Isj4D5HAg1E7ozfPpnJZD7t4fn2ro6uQjgcvoYiyF91D/XfuSu07t9/o1GsVCrRtm3jgqtgoaipKIriLlS5wtmF4QtYrVajcluZw4amf960rEHDMBzHcSYplv67hmTiFmwu84vz730+EvLpX/90EiXQR/L5/IlMZucgAEiura3l7x9++Ox1oCg71hy33+2baWNIwAPu0silE8VC8T+gKNLP0qzEMMxoMCD+HUEwWKlc+JyiqIdrUo2yLWvc7xf/9Mjg8dfLRrmK4zhmK3bo5VdfPrO+vv4FFMO6g0FXaOWu4CT+te7u7tscxyHjt8dPGrr+fxE4PshyXJEmqasYinzNFwne2u9S/kqKkqm8/+UfXTq1m979LQzDDgqiYHMsd9Mrin/82OOPXcMwTIlEIqabWbezvBwzEWRoZWXt7PraxmM870n09x+odXV3Fds7OjIrKyvkN//+71ty2SyTSCTyAb//Ks/xf36i98QIvoNrFW+F1BwtOJ4aPVUoFD5HUqTY3JR8tSWZfB3g2OhdoXVicvJMam7ul3mOjx8+cngv0ZR4nSKp51oiLbd+FqEVw7AE4aCn74yPPnRz5NbDOIFH+vr6ivX19dd4D//ngx0dN0MYJoP1dXMhGkX0qt5iA/uDkxMTbvPSoxTDcB/58EeW+/r7ciiCGhPj4+ILL7zQKauyMzBwYDbZ3HwZJ5B/CMViqUKh4PhJvhUg4KNLy0snx8bG+mRFyrS2tHz97NnTt1GCqMzNL/VVy+UvIAhykCQpncCxaziO/PdEZ+ctn8+Hr6yseGrFWp2uyAFdVX0kTcVYD99WKhY71zc2+iRJ8rkL7n5RLHV2dear1Sp14/qNZgzH+WPHjinJlmSV47gChmGSYei6YZiaYRhqTapVc/l8QarVFkkcv07x/LIgCLB53729kSCf//znRcdxkgszc2e3d7Y/SVOk2NvTc7W1reMycNBLNb22GggErJmZGaenpwepZTJ+gGEtU1MzZ9Y2Nv49x3GRocHBmWRL8rINnO8YALjrhPYzb/RyAH+o6yET4N2TE2On5xYWfxkAB21tb/1uV1fXFZQkp/7wD/9wD9ZovbdB8KCNDoXWB81jb2PvZz7zGR9FUYm9TOZUpVT+DYqk4tFYdCsYCE57feLVhvqGbZ/HQ5E0ngAAPTY9PdX38osvJfO5AhMK1BU93L5w+scP/dKjI+Ir4v7NJtWTwtRyuRFxiONzi/OnZ2ZTH7AtW2hoqF8WA4HLKIF+o6+vbwoKre+BAIJTgATuDwL7taZ7WntaMAx7ZGpy4vS169eP6rpuDPT1v9bT1X2DpokJmvamSZE09EpF1GSrfWlx5cTm1uYv2bbd4PXwezTHXeMZ5m8Pdh8eXS4tq26h+52dHYzUyU7D0j6+s7N9cm5htsMwLdltJhFvSbyOouiNeDy+AQAw365JxP2BB1oBCUACkMDPh8BTTz3FVKvVwMrc4uFCofQJiiJ66wIhx8PzUxzn+WaiKXoHtbkaaqNmGS3jjqJ4TMMJIyhKeyhaRVCsZCl4+pmvPrMviF34zAWKjGqeiem5ozVJ+jSCoG00Q+cJnBwjSeIfvWH/lKZpbg3t/a3V8HhfE0A+9alPxUiMPLS5sXliY339LADA6uhsf7mrq+M2S1GLDO7LowC1dUfnVVONLS4tHkunt58gCLIhFoluif7ALVEQv4+iKFWulD5ZLJWOZtJpn6Hrc9H6+r8aGBi4AQhQ0qoao8jVlonpmRMLS4u/iiBIIhKJ5DwezxWKIL/W2ds56gqtE3cmTuiq9nsYhh1y63eSBH6Doem/iEeaRjGAmeVqGVctlX/l5RePpTPp3wSOM0SxDMow7ES8seGvjx05cR1QoEArtKJqKrKwPdMkK9rZ3czuyXQ6c4Tnec/g4KGt7p7edGOicXdhYd7zve9+b7CYL/j9fn/N4/GOBPziXw72D95GHESXDdmr63pyY23teGZ395cxDCNbky0vtyaTVwkEGc1WqpZpqL13JibPzszO/ArHco0HDx7MxxvjIxzLfb2lqeW2TdtSOBxWPvrRj7rlA962GdYf/MEfNKGOc3pibOLsyK2bDzu2Xd/U1CSFQqE7PkH8+3hD4ibBEVkURVW3jIMmaW2O5XxwfXP96OzMTBdJUebDDz08cfDAgYy7eH5r9HbslZdePqRqCtvR0bUaq49d53j+2/FwfM5xJLRUqLTrhvXRdGbn8MLiQlJV1c32tta/fUNo5Stz8zN91XLlCygCDhAEoWMYdh1Bsf/eMzRwB1SrrIkgjKoBBidwkmFxnCKIoG2D1rmFhcGZ6emHC4VCsyzLqCAIxUOHDy9Zlglev3q1FSdIz8lTJ6Wu7q5cuK5uk2PZvGFZkmEYhqkbiCTJWqlaLkmKsoQgyIjH41kTRVF74okn4EL8vbtVIZ/73Od4CoDYxNTUmXQm83mKopuampoWw3XhWzRDvRT0+WZVACRCJizFUEhNL8ZU3RzY2No8sbW59QjHcd7Dh4/Mtba0XgaY823a45np6+uzLl265M4KfUP3QI9vbm8dX1ldOW5aVjUeb/x2W3fnNU3Tlv/oj/6oCIXWexcAD+LIUGh9EL324zbvr/AwOJNc3Vg9lctk/jeKYepaW1tmGxriEwLvuR2tj2Q5j4c3NKNd1dSH5ufm+y5fuhQrFopEJBQuejj+MoFTbumA/YxWt4B0Op0mKpl8h2oaj21ubp1MzaZ6DcvQmpuSVxviDVdwB7/U3NW8+lOKqj/4VOEMIAFI4BdNYL9GGFBB0nbsh2emp87cvnX7lGVZbFtr20I8Hp/0i+KtumBolWK4yl5hJ1LKV06nd3YOra+v9yEAweKJxvlQMHCVIJlvs0F2RhAEw13ZfvTRR9FXvv/8QV21Pl0qFY6ub234DNtYT7a0fL9/8MB1wzCWY7FYAd7PftEuh+NBApDA/UDg3LlzZDAY5LIbO72Sqn5cU7VBWZLDJIFnk83J15qTyQkMQzdRG8i6ZbByTWrUNO0gimIeiqF3SRxfQEzqVk+6Zzt1MeUwX5I53SEjU6nJo1vpzK+jCBoMBYNTgiDcQknkcmNr6ypc2LofPH9/2OAmjBAE0TQzPnlifX3z12iKjnR0tK82xOMzftF3M+jzb5gA0WtyLWya5tD6+trg/Nz8AQRBrP7+/hsdHe0jPO8d0WRJqErSue2d9Im5+bm4oemZjo727/b3941iBJmtlkr+YrVybGV5ZSg1N9dn25YnkUhkRb//Ck2Qz57uPD1a4SrI6Osjx1Rd/10ERY8RBGFTJDkp+n1fTySS46Zh6rqm25quoT986aWDGxvrnzNM060JS3q9wnpPX89LXb09t4AFFhGAFHVdR5eW5jtzucLHa1JtsFqthlmWK/UfGBjpHzi47PcHyjNTE9HXr177QLFYaHLfw0iCnGiIN/7dicNHJ0mWtMulclxRlBN7mb2hjc31XgeASntr+/OdnW2XHQe9oyqqqVt6z+1bt89Mp6Z/jaSoZEd7RyVWHx2PRCLfbm9vv4MzeJGiqDLP85XHHntM+0nPu8KoK7QSKHr69u03SgcoipIIBAJmIBBYTTQmLjU0JG5zPDfLUExZUiQ+u5vtKJdLj1Sqlc5iIe+haCZz5PDRK/0D/TuWoVNXr77efvX664+YhhmNNzQUgnWhsWBd6DvN9fFly7KY7a2tznwu+6FiqdS9t7cn2LYz39He9jePPPLBm8C0q5MLqb5apfoFFEEOkKQrtOLXcQL5486WllnTxho0y4gYuh4CGIrSLF1iSRaQNOlbXlrqWVhY+PBeNtue3d0leN6TP3n61LQrtL762mu9ju34+/v7tfbO9kxHR8dsLBbbcmy7JEsKXqmUI9VajS5Vq6qma3OWZb1omuYcbJZ67+8V7t8phmE8k2Njpyrl6u8QJDHk9Xp1n8e7EI1GX4nEIhPAwXds29Y1SRKK1VJrrVpxGzwO7KTTLRzH28ePHltwkyxQDPkWyXHTbwqtqCzLlC1p3YZlPu7+TnP5Qtg0jTWf3/fN5tbWm6qqwpri9z4EHjgLoND6wLnsXxiMnD9/3kujdHx1benQXnbvYyRJxqL19bs+r7BpmvoSSVFVv9/PeXhvgqKowa3NjZaRGzdClXIFjdRF8l6P5zKBUn/aebj3lt/vd+TtbVoBQFjf2BmoSrVfKhaK/ds7Oz7TMrcaGxMvJpPJEd3W5/7mb/4mC2uVPPgBBGcACdwnBO4KrY2aoZ2emZ46fWd07DRwnFCypWWvLhRaJ0lyFsOwbRRxqpZjB03TOlKt1JLZzK4HQZFCc3NyrL6h/oaDope9Ie9aNBp10uk0BQDwTt64cyify31CkuXOYqUk2449XR9v/KcjJ46M12q1PKwVeJ9EATQDEoAEfuEEzp07h/VwHLGmgSbL1E8WiqXBvd3dbgxF8Eg0uip4vBuqqmzqpqVQGM5SDN1AEUQ/QVOEh+OWGIYdRx1wmTP9WxVzldgrynWarnft5nYHs9n8SQdxrGhd5FI0Gr5pUtjMn/3Zn+3B58dfuJvv2wHdjGpFUfx3bt45mN7Z/lWG47oS8UbgE327GIZP4hi+bQFLxxCsjiTIA6VyqWljfd0HHGd74ODAS8eOnbhN4dRqfi8v1rTaI+vr68dTqdSAbmh2Q0PDaF1daNm27AKK4YK7zT+zm2mbSaWipmkiyebkbiAUdIXWvzjRdmIsDdJgZmJmwDT0T5mmfdy0zAACkF2Won/IeT0LPMdLNEWXaQLLX750qX1lZe2zpm0dIkiS8Ym+Qnt7+2QkHJmtSdWlWlUpObaDSmq1SZGVM5qu1+uGrlIUvdzR3XW5b2BwheNoZerOWDw1N/dwuVTqVGTFBxBkNxAMvBYLRdZZDwtoiq5HUfRQuVRu3djcqLNte6ejve35zs7uKwRGjFdNW0M1peXW6K2TC0uLv4IApDMUCjpeQVgT/eLlukhoUhADm6GQuEVR1M7nP//5/czztx6u0PqVr3wlgVrO6Vujtx66ce3Gw4qqNgcCARAKBnMN8fisT/TPqrI65zYpdRCLN3WzQdO0fsM0Bdu2SxxDL3b39Lze19Obkaoy9/qNa10TU5MftkyjzSv4EI7jtrxezzVRENM0SdI1udpYzBcPVyrlhlKphNuOM93uCq0fevSWoWm1+dRCb0Wq/SaKgH43oxXF8BGUQP+0paNjBbGQNrlSbimUii26qrKmbRdRFDVImiZq1WpjPp87Wi5XYqViyeA4ZuvY0WOjtuM4V65eOWgYRn28sZGMRiKVcCSy5hW8GQBAydBN0rCMmG1YtGnbkmsPTuLfczd6QqH13t8+3NrfIyMjxPba9kHDUj+JY/gxmqaDNM3UBME7ybLckmVa2wAAt+6ux7GsuGmavflCoXl7a6uOYRj1yOEjCy2tbVdxAvm2EAzOmaaJbi8uegrVakSpyQd00/oIcJw4gqFVFMMmKY75fjwen3ZLUAwPD+v3ngK04EEiAIXWB8lbP8XWJ598kjIMQyjsFdpkuXbatMwey7Kjtm1Shm7IBEFYgs9H+AN+JhgIekv5vG98YiIg12Q7Uhfe9XiEKzRN/vmZ/u4xMxRCizs7AVWz2paWV4ZW19c+oGtaGMexHE5SU4JPeDkUCU0zDAObGLwHYgdOARK4zwggTz75ZD1mYUdSqenj4xMTpxCARFpbWmtewVuTpVrNMAwNQzALJzCKJEgRw3EEx/ASTdHLgUDwZjBYN22S5pqbueH1erFyuRxyDKdtdnpmcGF+/rSm6W4PhQWGZ8cFQbze3N68Crew3mdRAM2BBCCBXzSB/dItXq9XcDQnXq2WemRJPqZpWkJVVVLXDNs0dcVxEJvAcdLj4ehAIMgLXqEYCgWmREEcd3B71JTlkmxi/s21ta5cPveQqqrtmq7xCALWRJ//Bw2NkTFAUZk/+ZM/2W9uBA9IwCXgNvWlKIpZWlpqqZVrpxwA+nAMi9uWzWi6UbNtW8Uw1MJwnMIJXCQJHCUpusZQ1GwkHHlxYGhgRrCF6mpp1WOqZsfy6vLhtdX1D6qaFsdQtIagQHZsR+V4DxoJh/lqtSqmZlMh0zCtRFNiOxgIXSVx/G8PHD4wjuO4PTU1lbA1+0w+nz+eTmeGdF3z4iieYXk2GwqGcj6fb1lgudGRkVt1q6srn0FR5JDX52MEQdACgUCaIIhcpVotK6qq2ZYNMByjaZr04ThRQzFsnqTI6WA0OtbS0p7xEIQzv74czu6mB0rFSm+pVO7WNdVjWVaZxAnN5/MBj9dDeziPT1EV7056h3ccZ7Otte3lzo7O6yZGTuI4V0ONct3s3Ozgbjb7uCRVD0g1WXQAorM8uyX4fPPxxsY78XjDJEmis08//XTubYXWC19JOIh1+s7Y2EM3R24+7DhOc1NTwhVaJZbj92zHyeVyuVKtVtVt08IInCRYniVphsnxPD8lCt7pYDA829pcX6rJFjM1Nda2vZM+K0lSnyxJ9ZbjECRJFlmakT0ezsFxnDEtMyTVJC6XyyKmaU03NjV9/dTJM3doLy3Nzcx0SxXpk45j9+I4pqMoepsgib9q7eracIXW7fWNnrX1tSFJqtUbho7ZwMExHMcty+Z0TfUjKGZ4eX7TJwipeGPDTdtGrLW11QOKqnYgCGh0v6cZmm5ZjobhqIpjhIPjGEVRtMJx3C7L0mMoQbwQCoXmuru7YemAe3+7Qh566CGMtO24aSPHEAw9gOFot2WYQUmWbcswVYBhNZIgDY6hMY5jUY7jsXKl7FteWm7EMVw/cPDgbEuy+RpO4j/AaNpN4OC3l9aai8X80UKxdCBfKHQAFNVj0djtunDoFo5SIyZmbgYCAQOWFrv3AfCgWQCF1gfNY29jr5uJwHEcgWFY2DCM7kql0l0uFnt0XY8gAJAkQeEewYv4BK8R8AcUqVol5hcWgpqiOcFAcE/wCKM0TX03mYhtWBjm393NNeULxf58Id+Zy+aabcsyBZ9v2uMVximSuhmIBjaKxaIGm8a8B4IHTgESuM8IfPH8F4M6pnelUqm+1Mz0QQzDgs3NSdXD8061WiVNyyAJhMBxDHNQAtcZmi4GAv4tQRCXvDw34wn7tzmOq2WzWbxcLgfL+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+u6zlm2TaAoAniO1yORSE1WVWJpaSlomYZVX9+Q9vsDd3AS/efBwcEF9zqLi4siMEHL2upa/9r6xglTNxI0ReEcx8nue5PP513weby3Rm7eqltZXv40jhND4UiYFH2i7PF4tlEcK1drNUtRFMu0TAvBEJVl2CrLsZse3jPNe3wLFMDWGrsby25GXTpdEWxbjWcyO23Zvb1eqarENVX2EhhOCT7BtdvgOE7RdR3s7e0xwAF7zS3NI8mWjimAU0s0bdY4m+Pm1+dbK5XKyUKh0JtOZ+KmZbIc79G8gnejPh6/WV8fmzBNfG54+KcJrRcSlo2cHp+cfGj09ujDBEEkent7rbpwuIyiaFqV5Uoul7OrtZpt6LqJYbjM8WzJwwursVjsTmNr4wIAIO02AgMAUOvr6zGpIvXn97Kdmd29pKHrdQxNUQzDAs7DaSRBWG5mu6zIaD6XIwzdXIrFov907OipFCMy2vLcXFOlKn3Ese0kiqIWiiFzOEr/U9dAV8bW7IblpYX2lZXlAVlWmmzbFgECOARFcduxHF3TdZIis/H6+GJdpG6OItgZDLUsWdbaiuVSSz6fbalWauGyW+vVMnGCIG0cx00MQzWKIos+n2+L57yzBE3cZFkWCm33x91jf+fb2tqa17KsBkvRWzRD79rPYC7kg4ZhMCRJ2hRFWQzNmB6eq4l+f75arZHLy0tuDNndXd2LiaamCQJDbuxlMkpN0tortcqAIknHZEVNyLKMoxi6lmhqcmtEjwKCWHnmmWeKcAfG/READ5oVUGh90Dz29vbuZyKEQiF3640oy3JEVdUEgiAhHEU9DEmTHM+7WzZkL8/mNN1Cctm9iGVZOEezZZqiNlmensZwHLMM++DKxubAwsJ8r6ppnIfjcjTNLNI0dZPkmXmP5clIhFS9ePGiW0jdeW/gg7OABCCB+4XA8PlhtkpUQ6sbq9FMerseQRA6Fou5Ly+oZQGvAxwe2DaNIIgJHKeEo3iOYOldhmRyAi2UuBin2baN7u7uRvWaMrCxsdmzsLjQrmu6ExDFea8ozHMks8CFfDumaVa+9a1vqfAB6n7xPrQDEoAE7iUBV/BymwdaluVxNCdUq5SC1VrN7yCowNG0x1UjCAIFOEbKBEnnGJrJen3erMfjAZau1U3MTHbMzc4d0xS9maRJhqLIHa9HuCwK3jGawpbYYDDnNiiEmUH30sv35dj7AsrMTJnC8Yzb+Ek0TTPkmI7bZZx3m1wRGIEBFLMcx1TdjvSi6M0JlJBDGGSPZVnJnZUbu7FYjMpms4FKodJkmEYE2EBEMIwjKZykKErx8J5dRddBfm8vbDs26vF4CgzFbBIOkTrx6Im9c+fOORcuXCA1TfPsbu7GyrVaB45gDSzLChRF2CzD5hiK2eMoKvOjS5dbl5cXP03R1IFEPIFEopHt+vr6W17Bt1OqlBBZkk1FU1TTMEsAARkHcXYpnMrgHF6QpJDU1AT07u5uJJVKEdmsxqnqnlguS1HEBmEUQyMU4b6+sQ6JkRKGYLuqrhrlao0HDlBj4fBmrD6WMTAjn0gk1Ewm4wrVgimbMUVW4oqmNWE4JrI86y6M5DwMM8t6/auyjO0OD//Ov8god0sHXPhPFxIIYp+enpk5OzYx9gGO4xuOHjsmNyWa1mmaHrVMK1MoFLCqXLUMXZMNwyqjAN3DCCwtesUtX9iXV1XVFVnNaDSKrayssFJe8lfkSkhW5CiBYCGGZUSKonCWZ1Ucw2TLsiVFkxGlKnlNyygyjDDe2d+5Q5KkubOzI2qa1uKYjh9FHQQ4WI5giLm2trayVbTYpc0lfyabiTqWGcUJNAoQTEBQlLRsU1dVtQhMZ9cr8JuiULdLC3RJVVVHlmWPVquJUlWp0w09aFqmaAHAYhiGoiiqO4hTwTCsQJLkHkVRbmztBQIBd9u4+84L33vv/e3D1TwIAACDYZjX0Ry/bsoBWVGCiIN6KJbCSYJwKIIwSIKucB52r1arEaVcoQnF35F9FAAAIABJREFUMCwer98JB6M7OMZsXxm5Uq9r8sdr1dqRQqHQgKCIHQoF13x+cUzwel9tbm93a/NWhoeH1Xs/bWjBg0gACq0Potd+is13H5DdbATLsgKYjQkY7vAEQZAMyyIUySqiwOVIkgSqrgeACQjDdlTH1moWhhXzmUxUV60P7KTTg4uLC02qptXCdXUjwXDdHQqnJkme3IaZrO+hgIFTgQTuQwLDw8M4AIAuFoucrdg8TSOo4PGoPlFEdRT1GrLBKapCoxZqkAxZInmyRFWocqg7pJw7d85+9gvP4lpMY9byiy3VqnwmnU53uhn8qqZlk4nEla7u3imERLZzuVwFLhjdhwEATYIEIIF7TuCNmq09xC6zyyAqwpMMydMMzbMkQQKcAARByAzJ5AVKqFSxqpLJZPyoYfctLC4NzS8sHHcX/SmSyFAUPR2s81/qa2+f42S5NPzcc/CF9Z579742YF9wzefzRCwWY93nAKABzgY25WZSozRqOQ6poigueb1Exefzqel0+seEe1cw/OpXv0rWajXesiyvpViChVkcjdMkSZAqiZM5hEZsSZL8lmVhtm1L7jZ9XuLzT//fT8t36Vy4cAEBwM9jmBomESxAYIgPQRAEoKDi6I5mIqb90g9eGlheWvoMyzL9TU1NZn1DbK6jo/Of29o7FgrlApBl2agpNVdoLRMIsWfiZslNennyySf1n1zg3bf7//wqWQgUOAAoH4o6IQrDWJIkHZIgJQqn9izD0suGxhKW5dA4XbNZW85ms+rw8LDp2u0+PyW5JCVhkk+ytRiGoQKF0wTAgOw46DaC6Pm9vT3p7WpNuuP/ly//l0bT1E5PpqbPjk+MP+LlvZHTZ88UO9o7ZvwB/4ssx66USiVUre0331IMw6gACxRs3S5JQKo888wz2lvntS/eXriAMQzDAAAE1ER9iGP5EAJxM+d1lCQVkiSrhiQhiqp6LNPUbVVNN3Z3V4rFosMwDFmtVj26rtNuV3jHcdwmXoWnnnpKvXjxIrq1tUWSJMnasuzTTLPOtCyPjaIEME3dcZwiBkABoWlX/HWFeDdBCMzMzCANDQ0kbdK8SZteAhCCAxxGNVUcQRCDpukKQRAVBEEqAAA3Hky4MHRf3jP2k8zcHb0iJrKqo/oIkmBRGiVdFZamKANDEIkCoKjRNKbXahGAIDhDUWVaECRJkvQbV2/0qkrtM4qsDhSLBQfF0HRzU/N4QyI+jpHkWCQS2YH+vy99/8AYBYXWB8ZVP5Oh+w8o7ooujuOU4ziEu9fGg6IoSZIIKYqWu1oniiKwKzblruRatGXVajX3oRnZXN1sVWX5I9Wa1JnNZjlN0zY4D/dSMBycYlk2WywWa1CY+Jn8AL8ECUAC75DA3QfztbU1nGVZvM69Tl2dHY1GQbFYJGzbxkEVoLquO36PXze9plGpVIy72/+/dv5rhCu0zu/Mt1aqlTOyKscqpYqim/qWIApjiURivVqtVp977jn3gR1mJ7xDP8HTIAFI4D1NYP8lFgCAiaKIuxlo7iGgAgo8AFAqZeEmrif4hJECKbu0UwqZjtmfK+S6M5mdDs3QDRwlJiiamqN5evVQMJifkSQDlpx6T8fMuzW5NxpjAuCW/8EIgnAFMJTRGEShFMdxHNswIqYgVAxXPHu7TMO7pQhcEUaSJFd3cbf9owiC2CRJ7je0cbPcdF1HaJo2VFV1r6XfFSzfnAhy/vzX8FjMpEiyTDEOQ+q4jjAWYyi6Qlia5X3phy8cXVlZ/RxDU33xxoQaCoXuNDY0fP3EsdNjZbWsl5SSYVUtS0EUnSAIVZIkd5yfKtz9uN0YxQEL5zkeEBhhFq2iFgwGrfV1Gec42aEoyiwUCtZbSx/dfX7yer37GX8o6iEYxkYJgjAVRVGy2aw797cd/w2h9cuNpoOeHJuYeGhsdOwRjufqTp08lWnv6Ljp9XgvRsKR6YJUMM2qaeqYbjqOY7iCFcMw+pUrV8y3+32/1SZd10nbtkmRIBDU67V5nrdUVd0XicvlMoFUKjbm9yuFQsHl5B5oIpHAc7kc5v4DwzC3uZn+xBNPWO51XbHV/TibSpFlknTfe92Fevcz233fxXFcd7vSnz9/3nQ18ruHe2+LRCK4ZVmEy8owXE0OcYVct3yAwTCMEY1GjTdFfJjJ+m79st/96+z/neoBPViNrhEVpoK7mcmC27mMohyfrpugrk735/OIzLJ0qVJBaQQxQF0dUFWVmBgd7a+Uq78BHLsew/BVgiQXBJ83FQ4G1zUAso2Nje6iBPT/u++3980VodD63nf1j/nYcRzgrtK6K3p3p3769GlclmV6e20tWatpJ1Vdjctu/R3DWmdo7Epja+vK1taWDh+Q3/vBAmcICTzoBNyMDo7jqKWZpVhZqg0AYAkkSRZwDM/gNO42ySrAovYPupeh/ZAAJHAPCew/Pzp316kcAD796U/7KZRKSjUpXpbKYdM2Jbc5TiAQcGtnVr/61a+6C1vwgATuGQFXmHMHv/sO1NPT4zzzzDPOz1o66O757jX+6+/9V1ajtOALL75wYmN9/bM0RfbG442yKPpven3CXx49e/SWpmlqJBLZFxEvXrwI3PHeiWhzd9yf1c67gN9qr/vZv3a++/0vf/nLDZgFjk1OTJ8eGx/7AM0wgWPHjm0kk8nrFE19yyN6JnEc11wB0mX3s1z3Jx3+k3b95P//a3b+vALonXL+edkDr/uOCfy47vE2l3n2/Hl82eejJyYm2iql0gdwFPeEgsH5YNC/DAhiQ9f1orsoAnWPd+wDeOKbBKDQ+v4MhR/z+7e+9S3Ure2TWV72SbLRWNM1ryRJlmVaJRMxN3EcL8FM1vdnoMBZQwIPGoG72RN7e3t0OVP26ZhOuNkW7gI3iqJSU1OTm7UCV6gfNMdCeyEBSOC+JXDu3DnS6/XyqqqyclF2t3Faoii6i1oyXNi6b932fjXsre9A72hXy1NPPcUEmaDvhZd+cGRrY+uTDMt0NyaaZL8YGKUZ+m+7BrvGJElyFxfc3Tj72ZjpdNod620zcO8XR/z+7/9+FFhgcG5m7tjMzPRDBEkKff19q4lE4iZN0j9ItCXmOI4znnjiCdin435xGrTj30zgzcxxdGRkRDQVJYFhGOHx+7OiKLqlPaQ3k8tgjP+bycIT/sXCEUQCCbgLnW9u0yFBtcoDFMXzKm5pmq0D2B0WBggkAAlAApAAJAAJQAKQwL9C4O5Cl/u1t25phuAggfcSga997WtEOp3mXv7ey53pne0PcTybaEo0q6I/sEDh1Ct9x/uWpqen3e7njCVbdTiB017Sq+E0LnkNb/E//tF/dGsVvyOR9+fJcfipYb9FWS2pVKp7YWFuAMMIrqOzYzteH58DJLjV1ta29daauO4OIlmWGa2gsYqh8LZt2wEmUEgOJeWfrJ3787QbXhsSeCcEzp8/75bYYN1zKYpS31wUhIkY7wQmPOdtCcCMVhgYdwns1zlxa9YEAgG3EL2jaZoNu8PCAIEEIAFIABKABCABSAAS+FkIwC24Pwsl+J0HmYCbEedmqn7j2W8IuUIuxnAMX19fb/r8voqP8mW6jndJ6XQaK+4WE5qknSQILMSyfImhmXWCICYM0ti9H3fWPPnkk1SADHhWt2aFheWNAIEQeGtHq1QXrCvTPjrnNod6q91f+tKXPKZpRjVJS+ia3ubuHGIZ9nY0EV0XRVH+whe+cLfW6oPsbmj7e5TA3Sbi7vTe1DugyPoe9fW9mhYUWu8VeTguJAAJQAKQACQACUACkAAkAAlAApDAA0dgX3DdiWLpWBqJ7kSddOyN8gBuQ6ZoNEqO3hjts2TjV3GCbBJ8nhzNsNMojv6w+2D38rlz5+x7VY/0fwF6f4ejOycyRu6XPOAAZ7sN794uQ/2LX/xiEEXRrkKuMJAvFIcc25L9wbrne3s7J6rVan54eFh+4JwKDYYEIAFI4F0iAIXWdwkkvAwkAAlAApAAJAAJQAKQACQACUACkMD7gsDd0mv7k32zuRYYHh7G3KacM6Mzg6qs/h80RbUHgsESxzHjKMD/EfAgdR+X1vifYqs7J7Eo2ue+9fai8Je+9KUG1EGPrq2vHVtaWjpmWbbU2try3cFDgzdoml596qmnSu+LKICThAQgAUjgbQhAoRWGBSQACUACkAAkAAlAApAAJAAJQAKQACTwNgTckhhPPPEEKooiGovFEH/ejwB3s/wiAIVAYT+TdWZmxnGbB7tNhlOpFLUxt9GtKMov0wydrKsLyTzLzWKI87xOgYU3hVZXlHXfxd0MWCSdTv/Ye3k0GnVEUXQzZEGxWETvmuV+5mbEuv++cOEC9tZz3XPcz9Np8c1rpYD7mduMq7u720mlUs5bt/+787p48SIaCoWQ7KUsmvFnENM0Ucuy9scLSkFrHay7Y/3P+d2tL/vlp7/cbBHgoZXFxdMzM6kTtuNI/f393zt6/PgVBLFmSqVS1r1Gd3c34trvzi+fz+/bFQgEnLt23e9NwuAPAhKABCCBd0IACq3vhBo8BxKABCABSAASgAQgAUgAEoAEIAFI4D1N4C1N3nBFUSgBFXBXHCUoAjE0w9Ep3WJkxlBYxZiZmTF6enpcERFbnl4Oq7LaS7FUnSiKDkuxe7ZjT1fMyq4rtF64cAHx+/1EoVAgaJrGVFXFSJLcfzenadrRdc4SRbBf51TTNNwVPzEMc5tsmel0Wj979iy4ffs2heM4US6XUa/XCxAEsQHwAcd5QygFoLL/ma7rlqIoVjQaNd5sVOU4jrMv1CYSCdy2bcIpO4RhGbiqqxiO4/t2WKZlyYhsYhimK8ob87t48aLlMvnP//kPkiiwH11eWT6Tmpk5jqJAPXLkyPPHjh67bAHrjmEYmenpaTQQCLhlCEhN0zCKovavS2qkw1C6ZXKcQW1smIVAwBgeHt4Xj+EBCUACkMB7gQAUWt8LXoRzgAQgAUgAEoAEIAFIABKABCABSAASeFcI3G2Wg9UwXgHl4F6u5M/v5b2GqtC2jWIohiKuMMoQpOkReIUgmRzKo+vnzp0rh1Ih5O8W/y5iOmY/T/HhunCd4/F4dl2hlfASe4VCAZmYWPZWq7l6RZF9pVKR0nUdxxwMoWjK4VjOEQKCEQ5HFF2XkaWlVQaYFqivr1dDgVCBE7ntfF5HJCnfWKtVA6VSiXQcG/V4vCaBIE5V0TBFUVFdlwGBoBYnCIbXK1QbGsK5pqamkq7rEgAhnKYN/8bGmn9lYcknyWXOcRwSWABHURSxLMsVeC0cx/VQOCSJPjEHCLCdTCbLbhYqhmEtjoV8eHl55aFUavoIjuHGiVMnf3T08OHXbQS/vb6+WNra2gpsb28Lm5ubrCzLbpd3BAOYg2O42+ndEEWPzDFM0UsGt+M98cp9XFLhXYkpeBFIABJ4/xCAQuv7x9dwppAAJAAJQAKQACQACUACkAAkAAlAAv8KgfPnzxOxWIzZWtlqqlUrR7O5bOfm5lasVql6DMPEcATFGJbFPTxviKK/yvHcJMFQ3/v4kY/PFctF5LXp13o0RTnHezzt8Ya4Ior+GYqi/inEh1YkS6Jfu/Fa+24+/0ipWO7I7u1xiqIQCAC2K7R6vYITDIW0ZLK5qqkyOjk17TM0w0omm3OhUDjl8Xl/VCgUMala/VClUu7J5nKCY9m44BN0BCBOpVbBZEnBVE3DSBy3gqGgEgwGNhPNTWNtzcl5ClAbCM4wFqoeXF5Y7h6fvNNSKBSClmVTjm0RKPKG0KpqmsMyrBJvSuSDocAMy9OvtLa2LkSjUW1vr+RmtD62vLLy0MzU1CGCJKyzZ89eGzp86DYAyMTMTArb2to4tLmxmZxfWBCKxSINgONgGAJIggQcx2l1obqSIAizHtbzw86+zkUAgDo8PGzC4IQEIAFI4EEnAIXWB92D0H5IABKABCABSAASgAQgAUgAEoAEIIF3jcDTTz/N0QDUzS6tDuR3sx9RFPmAqqkR4CAsRZAmhmKIAwBO4ITJcmyNJMgbBEX92fGHj4+CXQBeu/XKEVnVfofn+f7GxsaK3x+4RZDE11EUXVNkpX52af7QdnrnY5IsdSqKipmmaSEIolA0afMsT/FeDyKKPrNWqRJz8wsCQByjs7Mr09DQcNMf8P+PUqmE5Xb3/n0unz+yvb0t2raDu7VgGYbRDF03VU1HVU2hHNvBCAJ3OIbdjkajt8N10VHRF7wTj4YJw7ZOrq6vDqVSM92VaiWCIAiJoRhG4ARiWiZaqVQxBEF0wSeUeA836gv4L/YkO2+bhJlnGCHuWNYvLa8snZ2cnDzI0CR49IOPjg0eHEwZlr0yOjrqnZ6cPJPN59qq1Srv1n4lSUJDENS2LRMncFwTBKHIctxtD+v5Zmtn63g0GpW+8IUv7JdLgAckAAlAAg8yASi0Psjeg7ZDApAAJAAJQAKQACQACUACkAAkAAm8qwS++MUvBm3d7pqenDy+sLj4YYoguuKNjVw8Hrdam5NliqK13d1dpFQq2bIkG4ZhjlIM8ZetvZ1jXI1zfjjyw2O6ofwuz3sGGuOJkj8g3mRo7uuappXy1eKpnZ3to2tra0OOA8RgKFj2+oQ8y7K7BEE4lm2HpGotmC/m/dm9LJfeSRMsz2pDQ0O55mRytK4u8j+kSgVdX1//xPbO9qGFhUWvW3Q1mWwuR2Oxot8v5jEMt6Vq1ZvNZoWNjU2/oWua6BM3fH5xtKmp+cXBvgFZNfXBfDbft5Pe7jAtM8hzPMrzHkQQBEdVFWJ7e5vd3dvF88Wi6dj2bEO84XttLS3XMApbFDkxqNv2x1dWls+MT4wNcCyLPfbRj872D/RvK5pavXbtmvjCCy/1q6oSaW5uRurr65VIJJLHMVTfzWRoqVazLNuuAAfcoSnmYkNTAxRa39UIhheDBCCBe0kACq33kj4cGxKABCABSAASgAQgAUgAEoAEIAFI4L4i8Lvnz0cNFB2amUydmp6e+jDLcm19fX1Yb29Pbejg0LboE3Kra2vVjc1NJZvJGjVJmqMI7J8bu1oXuVoNee321HFZ1b7o9XgPNjc3levq6sZEv+8fdrM5c31z86PFYqE/l88FMBST6+PxxVh9bCMUCmYAioJquRLaSWcS29tbnZl0Jra9vc17PLx99OixUltb61i0vuEfyuUSury4+MT29vbBpaUl1rKsSktr60Jba+t6Y1PjLktzVqVc8i0uLCRmZmZ6a7WawNBM1SsIk7093d85fPTYtq7psWq10lAsFBI4hotiwE8E/QHcbdKlahq9sb7mXV1b4xeWFj2qpqYbGuJXGhqir/M0f8Mn+jjVMB9fXlk6PT4+1uMKrR977LHFnr7enCIr9uvXXw985zvf7dB1XTx06JDe091dbG9r36YYqrS+tmZmd3flSqVS0jV1FuD4qz6fb5FlWQWWDrivfgbQGEgAEniHBKDQ+g7BwdMgAUgAEoAEIAFIABKABCABSAASgATeewTOnz8fBZY1mErNnZqdSX2QY/nWvt4erKurszB0YGiuPhabz+xlFjY3t9OZ3XS1UK5kaUBvhJKhqrdcxl65M3NK140vCj7xUHt7ezVWH12sC9ZdXllbw+6M3fmgrMgR3sNnGZZJsQx7KRAKLHKCT8YwzFEUmakUyy2qpp5eW187ODkx2UZRFHf48OFqW2vbZHOy6bvFYgmdmZn5ld3dvd5MJk2ZlrXU3JT4Tndv73gwGCzgOA40SfJNTU0NLC0uf1ySJDdrFeE5fuHQ4aHvnzpxatKxnGpNraE1SRFInBREwef1il7Bw3t8iON4JVnil1aW68YnJxPVatXxi75lryCMiILwvN/vRxRNc2u0Hh8bu9PF0jT4yEc+Mtfd25uTajXk5s2bwef/+fkOzdB9/X19WmdHZ7aru2s5EAiuFgp7a7lsdmtvN79XKeXSFoZtu5m+sVjMGh4ett970QRnBAlAAu83AlBofb95HM4XEoAEIAFIABKABCABSAASgAQgAUjgpxL4nU99KqBjWMfy0srQysraQwzDdDYlEmIkHNYi4fA6RZLLmb3MfKVU3qBoZg8n6V2cxXcOHDhQk+bm8DeF1qfFgP9Id3e3HG+IbwWD/omFhUXq8utXT2mqRjQ1N90JxyKv4zT+cigUWmJZdr8RVDAYRDeWNhKqaZwan5g4dfPGjbMEQUQOHDhQTSZbppItzd8vlyvI5OTkr+Rzua5ioYhbtjkWb0o8+6EPfew6ilJVVVURwlK9V65dObq9tf3ZWq12uFypcBzPbpw5c/alkydOTOmmnk9vpa2V9RVeUTQvTZECw3I+r8cjsgzDEyRBZ3PZ4MLCYkLXdSIQDGQFn/dOOBj+x2g4alSl6oeXV5YPj46OtuEEbjz6yKOTvb29W4qqSHfu3PFdvnSlW9WUSLwhjofDYTkUCqUpitqolAtLNUlaxVByHaOwbZqmMzRNV5955hm3Tq0DwxISgAQggQedABRaH3QPQvshAUgAEoAEIAFIABKABCABSAASgATeNQLDn/kMXSJJcbdYbZGk6hFT0w+attVr6HqdIstA0TTV0LQiTVOZ+mhs3R8ITpAU/lp9MrkBAEBvvnrtpKqpvxcMho729/WpjYnGrCAIywuLC+Qrr/xwoFarSZ3dXS+3tXdcdgjnpqZpWwAA++zZsyCbzaLb29sBHODJa69fOzOTmvkETdPtnZ2d5Xg8PtGcbPleuVR0M1p/rVgodpUqJWBZ1u1gIPin/+6X/911HMflarWKkIbBXb89drRUKn+2VCofS2cyPo/Xk/3oYx+9Pjg0mC6VSvTiwqJ3bHwsmElnvJqmMwiC0DRDEyRO4BiOYrquU+VSmWUZzmxta8k3xBvGE4mm78diMb1cLD2ytLJ48Pat2wnbcWqnTp8aOdjXP2kBe2lubpGcn58bLBdLHYqqNhqGLliGiRim7h5lgiS3orH62WAoNI6T+E2apje2trb0ixcvWu+aE+GFIAFIABK4RwSg0HqPwMNhIQFIABKABCABSAASgAQgAUgAEoAE7j8Cw8PDKAAAxw0jpFpWRya927ubSR+sVqptsiLX64Yh2JZN4BhW4zhum6Xp6yzLf7N9oGeKYRjr5qtX3Bqtv1cXCh7t7xtQE4nGPdEnLs/Nz5M//NEP+6vVqtzW1vGj5pbkVQTFRoQ6YaNQKOyLjH6/HysUCgHUsprHx6bOLK+sfIJhmLb2tvZSfbxhvLk58d1KuYxOT6fOFYvF7nKlbBmGcdMnev+/Dz/22PVIJKKmUinUCwA7s7R2RFaUz+UL+RObm1t+URRrv/Txx2ebW5qllZW1wOrqin9ledlfrUocTZMERdEoRZEAw3DgJpdKkgSyu1lAEITakmwuxuINUx2t7T+or48Z5Ur57ML8fN/1GzcadE0vHDt25NLAwMEbBIGNZTIZI5ctdO7sbLevra22Viu1uGkaYdO2fKZlMQRBVAVBWGI57hZFMS9GRO+0DEDpueeeU++/aIAWQQKQACTwbyMAhdZ/Gy/4bUgAEoAEIAFIABKABCABSAASgAQggfc2AWR4eBjhajVGoyhfTVUjqqI0YwTRSWDEoCTJrdm93XA2l6N20xlF1ZRb4Uj4uZMPP3wTRVFp8vqtQ7Kq/l4gGDjc19MjJxKJjbpg3fji4iLx6qXLJ2VZZupj9bP+gH8ExdAXcQ89R9O0FN2JOulYmlHK5YSqmMdW19ZOLi4unqVpKtLd3VNsTDSONTU1/mOxWMJmZ+d+vVAodOULBUvX9BHBJ/zphx770A2fz6dqmoZKksQuzSwdVVT5c4VC/sTG5oY/VFdnP/7441mPz2teu37Nu7W1xVq6RYbqgnh/fz/S0NCA8DzvCqvAtm2QSafBxMQEKOYLmsfjKfsD4kx7Z+eLyUSzXiqXTs+mUj2vvvpaVJJq2UOHhl4+ODR0Faeo0Wq1Wixns75coeAvZLN1AMESPMd11iSpfS+71+qWMajWahXbsqeDgeAPGuNNN1EaXX3uuedK7+2wgrODBCCB9wMBKLS+H7wM5wgJQAKQACQACUACkAAkAAlAApAAJPAzEXAzWnd2drCkKLIGQfgFjvP5wmEvz7IJFMMP5HO57vX1zeTS4kJgbGyMKBYKE/Gmxr949OQHrlE0Urh5e/ygoqtPiz7xUEdHe6WhvmEhEo68trG5DW7dvPmBarXaQBCEgpPkIs+xr4qCP8WydN5EUUczNF+1Um6pVWrHMpn0gdX19Q6GYbgDAweKzc3JO/HG+D8Uizlsbm7hN4rFUlc+nzcVRbnpCq3nPnHuRnd3t5q9lEWXqWVuJbVyRFJqn39DaN30hyNh/PGPP65gBAZefuklJrO7RwQDAdDV1QXcsgVtbW2A4ziAYRjQdR2srq6Cq1eugO2tLQ3DsKogeGc6urpeamxsdEsHnErNznZffu21aK1ayxwcPPjiwED/dQRBpqSKXlKlisfEbMbr9aIszYVIAu/c29vrXV1fO7ixuRlbWlpCFVleaqhveL6xqfF1B8OmvvGNb+z+TA6CX4IEIAFI4D4mAIXW+9g50DRIABKABCABSAASgAQgAUgAEoAEIIFfLIHz588ToiiyBEHEcMvqoRjGHwgE9GAwSAteX0TXjESpXOqYmpqMvfjCC56dne25RKLpb48OHbnGceTu+PRsv66qT3s8noOJRGMhFKobC4rBf6iUy+raxuYHMruZAzvpnThAgNEYb5yPRCKrLMtvIhjiyIocy+VyiXQ63bK39/+3d2+/cVR3HMDPmcvObe/23rw2axvHie0kxI6JEi4FCaSUQJOnSKhSVfWFPLVSJCTgyc5b+Q+q9jFSoQotghLEJQ2o5eIYDCQoTnxJfNuNvd6d2dnduc+cOdWmUKUXJKiiEuD3vDPn/M7nnKevfnN2u6e6vZ2MxWLowL0HGkNDOz7pKfb8Sdc1ZmHhZtA6qjVU33WcWSUa+82Ro0dmTNN0O/fECoJdAGrkAAAKW0lEQVSgXJ9fPGBa9i9UTbuvXC535Qt54fGjj3sII/Ta2bMRvaGzoyMjaGJiAh06dAiVSqWb3ayEEGRZFlpaWkJ/ffddVKlUXFmSWvFE4vLOXTvfyBcKXr1ae3BpeWls7uO5gmPb23v27n1rz569cyT018ymiTRNHWRZNhJPxurZriyNxmJdbdO4W9XUicXFxdL7H3ygaKpavqt01/lSX997Icd99OKLL974/+40zAYCIAACt18AgtbbbwojggAIgAAIgAAIgAAIgAAIgAAIfEcFpqenRYRQst1oDDuOdz+lpAdR6giiiBOxhCzJcjfHsKVypZyemZmJ1LZr8z2Fwgt79+2fjQkx9eL83D7XdU8qsry3WOypp5PpC4Io/j7ErGqb5sTG+vrEyvXrEyzHZfr773JSqbTOsGy102nKslzOcZxMo6F1bW5uxZavXRMEQfD3T042BgcH53oKPS81tDpeWlp+UtebYw29EbiuN6tEld8+9pPHLtwatC7OLx6wjfbP1YZ+X6VcyeQLefaJo0+0I6JAzr9zXtR1PdJfKvGDA4Ps0NAQzmQyN7tZMcaUEEIrlQr96MIFvL297USjUT2ZTHy+Y+fO1/O5nFerqQ9eW17a89ncp72u59bv2bfv7bGxsUuIouqNzc14bbs67thO3A/8Gs+zriIpoihJOS7C76hWt7svXbrINPTGWqFQON9bKFxgCPn89Msvb39HjwyUDQIgAAL/FICgFQ4DCIAACIAACIAACIAACIAACIAACHwh8PTTTysiErMbWxt7dF17xDTaw029KXmeJzIMI3EcJ/ERQeIYJkAY1RmG/TgZS7w0Mr7nUiIMvXdnP5l0HOuXsqzs7isW66lU6oLISi9E46lltaWmW5o2ZFrmAY5lRyRZKoaURg3LDAVRYIrFIpdKpQRFiYrr6+vy+XfeiZqmSUbHxtTe3t6Psrnsi/V6Ha1dX3my2Wrt1vVm6HnenKzIv3v40YdnR0dH3fn5eTabzSqffDA72Wy3fqZpjftubG7mMtlMcOzYsbXeUp+9vLwcr9yoJHStkXRdV8QYMxzHYUEQUDQaDbu6unzf8+jqygo2LctWFEVNJOKfDQ0M/HlgYMjRm/qPFhau7puZmRlwHacxuX/y3L6J/ZcRpdrS8kJ2dWX1AVXVSpqqMbZjcwzD8JFIRJQVWYoIgosxU+U45mJMlt/KZjKXTEJqp0+fNuEQggAIgMB3XQCC1u/6DkL9IAACIAACIAACIAACIAACIAACt03g5MmTEs/zXeXV8g5NrR5st41drVY76/pekoahREPEYkx9SZK0XDa7kk6mP43ElXfGx8dXO0Wcf/PNPbZp/1RWlLt7e4paKpm4xCLujd7E4IqJTBExXiEIglHX84Ztz+m3LTvTNFuKLMtcf6mfFItFKZXqyl67vpx65ZVXY5qquWO7d2/29fXNpLrif6hta95mpfJ422gPt5ot5Pr+ZUVWzhw5duSSpmn+Qwgx1yVJ+vDK0pjRah1ttlr7a/VaPpVK2z9+7PCVkbGRpqqq0dXV1dTVK1fyW9Vq0jAMmRLKi5KIk4mkl8/nDIZlPU2to8D3HUmWG0o0Ol/q6/vL4OCga5r25NLiwtjs7OyA67rtifGJv+0dv2cpJLi1cOXzzPWV1QNqXRtq6HrKdW2FUhphMEu5TndrNLqdy+eWu9PpixGenxnOZFbNaNSdnp4ObtsmwkAgAAIg8C0JQND6LcHDtCAAAiAAAiAAAiAAAiAAAiAAAneewPHjx9ne3t6IWaslG4bR4xPUxyDUjzDKkjCMI0oxpdRkMFOVJWlZFPlVLAgbhw8fbs7Pz+ONxcWi4/v3CqLY3Z3sascS0YrAcVfFdNriTNLtI5JCDI5TghSKApEgpNAQJaSoJGTS3TgiCn1BQO6/euXq4NnXz8rtdrt98ODBpeHh4fdFif9jy7IahtYct2y3YBgtHPh+mZUiM0eOHNk4fvx42BF999Qp9rVau+gTf8LxnCHLtvKSKFmjIzvnh3bcvW2YJlqvVBJblUpf27KKgeflWY6PRWWZkSXZEGV5E2PcarebIfE8n/nHn3dV4vH45VI+7wU+La2VN0qrK9f7vCCwewvFS31D/RsIIWNtcVGu1uslx7KKjhcUwjBMYUolinCIKGpxPN6UZHlZjsfXeZ7fyuVy7ampKdK5suDOOw1QEQiAAAh8MwEIWr+ZFzwNAiAAAiAAAiAAAiAAAiAAAiDwAxCYnp7mEEIipTQdemExDMNuL/CinaVzLDYRy6oMw5Tj8bhm27bd6ciklOJnn302Tint6VwxEI1EHCEWa2fCUNtoNKKOT3c5tpWvq7rMcixT6Mn7+XyeSXZ3SSxmBdswBL3VHGi3jQfW1tf6P/l4jvV8f+vgoUNzu0dH36MUv83J3DZxSJEiP2Y1LewGpMlK7NrU1FTz1rDy+eefj7GELXqBl0MhSmEWO1EpuprIJrR0Ou2rqirrup63bTvvum6e5/mYIimMKIomz/FbiEVtFATE933iEhJ4ntdiGGYrm80GxDSThmWltWazmxLi87K8IYqi1mw2HUVRWK/RiDuEpCnBGZ8ECUKIFGJMMAkNlsc1TpIqkUikcfnyZf/MmTPkB3CcYIkgAAI/EAEIWn8gGw3LBAEQAAEQAAEQAAEQAAEQAAEQ+PoCndD01KlTLEIo4rquRAgRMMad8BVRSgNCiBeLxSyEkHdrR+ZTTz3FC4IgdQJHURRJAaFg+KGHvFfPnOknhD6qaY3xcvlGH89zSqlUcgvFopvNZNwwDLmtajWxeWMzs7m12dNqtSTLthxBEBdGdo28PTYy9iGHuYupIKXqCV0khHCeqmLPFvzCSME8ceKEf+vqOkGxJEmdusXQDCMRPkK6pC6zsKfgGYbR6R5ly+Wy5Pu+aNu2yLIsn0wmsSRJgUhFx+f8gGXZ0Lbt0Pd9Goahr2maUygUOu/ylmVFrFpNwJSGfDptxeNx79y5c+HY2FgnZ+g4RZBhiD4R+DZps1zA0TAIg6SCXZRIWF+ErJ0OXOhk/frHEp4EARC4wwUgaL3DNwjKAwEQAAEQAAEQAAEQAAEQAAEQuDMEOuFrp5Jv+pl7571fnTgxGCL2Eb3ReKBWq09yPJfPZbIklU578XjcDAhhGo1GvF6vS9VqlbNsy+A5fkOS5E+LPcVzo6Ojn1GD3njm18+0vun8X6X35Xo6v586deo/8oGpqambIej/Ot8tXjdL+DJRxRCu3hkHGqoAARC47QIQtN52UhgQBEAABEAABEAABEAABEAABEAABP5V4LnnnusKXXenZTmHPMd7IqThKKJYxhizmGUIRRQRQnhEEWUYxsUIryBE38cMmpXl2Ke53tx6KpWy/r1z9TY6/7d8ALpNbyMwDAUCIPD9F4Cg9fu/x7BCEAABEAABEAABEAABEAABEACBb1lgeno6KrNszjCdg4SQJx3bnWwb7aTreZ1rAG5Wx7IskiTJSyQShiIrlwUhclaRpA8DDi3oul6bnp7uBJ8Qfn7LewnTgwAIgMBXCfwd3Lf6freDTRg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7" descr="data:image/png;base64,iVBORw0KGgoAAAANSUhEUgAABVoAAAGOCAYAAABmJ7jNAAAAAXNSR0IArs4c6QAAIABJREFUeF7svQl4G/Wdxz0zug/LsixZvu9cdnzEzuHcTjgClEBol7QL2+27vehDoX3oSdmyeBcotGy3bLttn7bsy9Us7yZtodx3bueykziJ70u25VuWZN3nzNuf0GSFSSCgJDLwnefxY1uaS5/5z2jm+//+vz+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/X0qflOf5sFarDeTm5vry8/NDEFs/0vHHQiAAAiAAAiAAAiAAAiAAAiAAAiAAAiAAAiAAAheBwLwSWpuamrjrr79e8sc//lFz6tSpTIZh0lmW1chkMjXDMPSjYFlWHnevBiORiM/tdrulUqm7rKzMvWDBApfRaHRnZGQEb775ZrhcL0IDwSpAAARAAARAAARAAARAAARAAARAAARAAARAAAQ+mMC8ElpbWlpkJKg+9thjpX19fQ0ej2dBIBAw+Hw+nd/vV4ZCIQXP8zKWZRmZTBaSSCQ+juPcer1+sqqqqn/hwoW9WVlZXVdfffXUsWPHwtu3b6dYAUwgAAIgAAIgAAIgcFkIUOzR+20IUUeX5TBgIyAAAiBw0Qmc7/qO6/pFR40VggAIgMDHmsC8EFp/+ctfKjwej25sbCxzZmbGPDk5WWG329cHAoFFgUBAHwgENIFAQB4KhWQ8z0vjQmtEIpEEpVKpLy0tbSovL28gMzOzSxCEU3K5fLCsrGymsLBwdmpqytvU1ETRAphAAARA4KIT+CBR5aJv8H1WiBv9y0kb2/q0EIif43S/RBnx9PvsvVNfXx9bXl7OWCyW2GvFxcWM1Wpl8/PzmfHx8dhrOTk5Z1GNj4/T/4LVaj37Wn5+fixj3mKxnBdpJBIRysvLeYpJQlTSp6Xl4XOCAAh8FAIJ1+wP9Zy7Z8+ec87f2NgY242Ojg5Op9NJ8vPzY/PR9VycotGoQNdp+gmFQoLf7xfq6+txvf4oBxDLgAAIgMAngMCH+gK6VJ/3Jz/5iYlhmIre3t6Krq6uyunp6QUul6s4GAwaw+GwPBqNSnme53ieFx90GI7jBJZleY7jInK5PKhWq71KpXJSo9EMGo3Gntra2vYlS5b08Dzff/vttzsu1b5jvSAAAp9eAgk383MhXKpr6/utl8QaRKZ8epsjPvklICCe4x0dHdKKigo5wzBSl8tFhTlZnU5HW2R9Ph/Hxie1Ws3Qn/S63++PvapSqRj6m2ZWqVR0ngo+n0/8m16O/S8IwruKeqrV6tj/Xq+X5o1Go9GIXq+njmP6iaJj5RIccKwSBEDgY09AEASur69PplQqOYlEckH3Y9QhNjk5ec55zWYzMz09zcpkMqlcLlexLCv1+/1MIBBglEolXbpjE12n3W43H4lEomq1OuLz+cJUR4RlWYyw/Ni3KnwAEAABEPhwBC7oy+fDrfLC5966datao9Fk8jxfzvP8iunp6ZqxsbHFs7OzuT6fTxuJRMi9Ss7VKMdx9FBBPYOR2FOJIEjFH3K5MgylCciCGo3Gptfrh3NycjqysrLasrOzj1ZVVQ1ptVp/ZWVlqKKiIhJfz4XvKOYEARAAgTiB3/3ud7KCggLVzMyMxmq1aiKRiCwajb7rWspx3Nn/qYNIJqNUlHemcDj8HpYf9L64QOJ89Jr4AEFOCrr+ZWdnzxYUFFCBwLDVao02NjbSNZM6pd4l4OBgggAIXBgBijSSSCSa7u7uzLGxsfxAIJAeDoclcXcrdfrGxFSJREJu15jIKp7/8depeCe9H9sgPYzzPC9QZ3Hi/+KDenwdZ9+LRt95PpdKpSGTyeRJT0+3qdXqsS1btrggtl7YMcRcIAACnw4CO3fulEul0jSn05k+NjZmcLvd6kgk9tgoXkfpWhr7O/F1+l+8br+fMKtSqSRarVahUCgkidds6uQWBIEu1mGe50M02jIrK2vWYDC48vPz3eXl5SS2fmrvw8QaLOnp6ZxUKqXOSX4+PI+LHal79uzh0tLS2Pr6etGwQPfOqZzYpqYmtqKigjWZTGxjY+O8MVIQs127dnGVlZWxm5r29vbofKmLs3v3bumSJUsUdC57vd5IcXExnfwp7ZQmXq2trdLCwkLF7OwstTPqjImUl5eHU61HUYcU3V6K97PxEVMp18ni5yXX0dEhoWfscDgsuN3uUGNjY8qPJT16WywWqc/ne+eLhGFC73cOpFRo/cIXvlDAcdza6enp5SMjIzVOp7PY5/NlhMNhJe05OVW1Wq1Lo9F4VSpVQKlUBujLix48AoGAiiIF/H5/ms/nS/N4POl0MEhskMlkPplM5srIyOhoaGh445prrjmp1WrHSkpKZiQSibeiooIa96f2Cy+V3xzYNgh83Am8/PLLOo7jCiYnJwvHxsaKPB6PnuffuScTYwQ4jjv7d1x4oZt4hgRZcd74/CS4nBVM6T36eb/rE80/dyKhVaFQ2AoLC7urq6utaWlps4FAwE+OivLycrrRgNP1497wsP8pIXD48GGdXC7PP3nyZE13d/cVXq+3LBwOU0fvO8ppfIq7WGP/kaE1bk6d28kRezaPzxP7m851caK/4yN1Yi/RzWX8esFqNBpPfn7+RGZmZrvBYNjX0NAwkJOTE4RTKiXNAhsFARCYhwT+8pe/ZEql0gUjIyOLLRZLpcfjySLXqXjfRR1ecrk8dg0W77cSr+HivVvifZZ4zab5OY6LjaSk3wmd2PQ3CQAksgZ4nvfKZLIpk8k0kJ+fPyKTySZvvfVWz6e505s6LNPT01UajUbucDikHMcRKzcZoFLZjOJCk2xyclLq9XqlOp2ONxqNAdLhU6kTiMJ0ZmamxOVySQwGA08GivkgGpIoZ7FYZG63W0XHLi0tzV9cXEzHMeWmjomJCYqazKKR0KQfsSzrNZlMATLtpaKdiYLhwMCAlmGYLJ7n5Vqt1kv3c2lpaW4S6VLZzgRBkLvd7jSJREKjtegZNUT7xbJsqs9Lur+WWa1Wtd1uT49Go7xCoZipqKjwpbKdkcFzenpa6fF4qJ3p6LuB4ziHUqn0nq82VEqE1rvuukvldrszJycnq9xu9xabzbZ8YmKi1OPxZESjUert8mk0mimNRjNOzg2dTmfX6XQkuvqVSqWfRIXZ2Vm12+3W+ny+dLfbneNyucr8fn9WOBxWUcEs+pLUarUjCxYsaM7Pzz8TjUZHGIYZM5lME0aj0SaXyx1NTU10McUEAiAAAhdM4He/+10Ox3HLrFZr9cDAQIXH4zHRDbion4hCi5jjSKKL6JQgZ1vi6OD4RTrRmRpbj/jF+84I5HdccPH1itfsd3UU0fbVarW1oqLicHV1dbfBYJhQKBQui8USnZiYCCoUCv9tt932XivtBX9qzAgCn04CJ06c0MtksqLW1tYVfX19n/F6vYtpFA3FGcXPzdg5KZ6rCQ/tZ0XVRGGVTuf4PLEIAfF8j5/jZ4VWei8SifDxjhdOrVa7cnNzrUaj8YTBYHjjuuuu62EYBkLrp7NZ4lODAAicg8DLL79sYlm2cmxsrMpisdR6vd7sUCjEkkFHHGFAjla6XtNrifdj9Jp47yV2lCVcq2MXaxqQIJFISGiNOasSXK0k5NA9lp8ERIlEMpaVldVtNpuH6Fn25ptvJlEl5UJUqhrNzp07tVqt1uz3+9MlEgk9o3sCgYB1+/bts6naJxLB+vr65LOzs2nBYFATCoUonyek1Wptq1atSqkwTs5sk8mklkgkKqfTqVQoFJH09PTZVatW+eNia0oct6ID8vHHH0+fmprKpWOXkZEx+vWvf52OozjyOFWHlPnrX/9qZhimWqlUKg0Gg9VsNk+yLOsoKCggbpd9EoX8PXv25Hg8niqpVKrV6XQzSqVyQiaTjVRVVRG3lF0XyEig0Wjy5HJ5WhyOSxCE0cWLF9P1KmVTe3u7XKfTaScmJkxTU1OFgiBEVCpVT3Z29nQqnfAjIyMqpVKZMTQ0lD0+Pl5IbT49Pb2/pKRkwuVyec7VcZQSofWrX/1qPsdxqwcGBlb39vaudjgcpYFAQEsPL9RTmJaWNrJw4cLDOTk5Jx0OR2cgEJiiXia1Wh2Vy+WxcXQOh4OGbShVKlWa3+9f6Ha7G+12e/Xk5GS+3+8nxxmJGz65XD4jl8vtSqXSbjAYhhcuXNhRUlJymuf5E4888shEyloRNgwCIPCxJHD33XeXC4Jw7eDg4Jq2trZKu91OGdPvmUSHW4JYGptnTgxj7IZfdE8kul1p3rnLJoo5c9djMBgsa9as2bd69epTmZmZFo7jZkdGRhiPx+OVSqWT3//+970fS+DYaRBIIYGxsTF1IBAw9fT0LLBarSvC4TDdv1BvOz1ln/2hc5jO+XMVx0s8j8WH8/i14GyHSfwBP3bDnThP/DrASqVSb2Zm5lhaWlqfXq9vW7ZsGVVhSfkQrxQeGmwaBEAABN5FgISD+IijoqmpqZJwOJxBDjxxiHh8hFEs7yXeQX42piU+bJZGEcQKWMU7ws+KIHFHq0QqlZJQSOsQyPgT7zAjkYnE1kA0GiWh1UbPsjqdbkqlUjkbGxtJ6PlUjiwi9o899liWIAhVkUgkj+d5BcMwkxKJpOUb3/jGWCocfWJ7aG1tTQuFQjlutzvLbrdnCoJATsOO66+/fjJV7lHat+eff14rk8myfD6f0efz6aldFRQUDC1dunTGaDRS+HuqHJp07yN/6KGHikZGRlZRZ0VWVtbh+++/fyje0ZDSNv6b3/xmEcMwN8hkMn12dvYps9ncLZPJLMuWLXOm4lJJTu6SkhLVG2+8UeF0Oj8jlUrN6enpIyqVqkuj0RxrbGykqqgpGw6/e/fubIVCUcOybDbFWQmCQLpYW0NDA7X/lE1tbW0anU4Xu+8eHR1dLghCMC0t7e0NGzb0dnZ2Bjdt2pSS9j84OKgPh8PFZLIaHh6u53meMrj3L1y4sFOn001mZ2e/5zn7sgqtTU1NylAolD4wMLDU6XReMz4+3mCxWBZ6PB4DXWhlMhnZqacMBsOZ+vr6tzZs2NAik8n6vvrVr9rPdbTJwtvd3a164oknykdGRjaOjIyspg/udrspR40yHTjK4KHeR7Va7TcYDKMLFy48VVBQcFChULz6X//1X32p7ElIWQvGhucrAbGatVKj0cSqrHi9XsrhI+d1ogtqvu7/p2K/vvvd7y5mGGZbd3d345EjR2psNlt23JUWE0bFn0QYc10TiYKrKLTSPKLQmrgOej1x/bTsXCcGvWYymSybNm3as379+qMZGRntKpVq2mKxcF6v16dUKqcgtH4qmic+5EUmQD3reXl5mt7e3iybzVZMBg65XE7CZ+z+iVzqFAmS0LFy9nV6n4aqxgt5xop4ipmriX/TPPS6+Br9lkgksWs+CbjxjNeAVqulIUpU9HO0sLCQvhtS+lBzkVFjdSAAAiCQFIHBwUGl3+/PoOdKGjkpCIKartU0AoGcrPHCymJx5cRrriisks7KU2wLXYNpot9ipjaNmJRIJBRvR/ExMZE1EonERiJIpdIo5bMKghBztapUKnt+fr6ruLiYRFZyuyblXJvbiXc+gfI8nX3njMu70HUmc1BoG7/+9a8LWZZdF4lESskkxTDMMMdxb955550DKRZaDTzPl9jt9sKZmZm8cDjszMzMPHT99dcPx2vCvMs5eqn3VRSA33rrrYxgMFji8/nyZmdnTRzHeXNyctrXrFlj1el0nlQN7RaHTv/mN79ZPDQ0dA09s+Tl5b384IMPds2HIp0///nPawRB+JJcLjfm5eUdLigoOCkIQveqVatmkmnDH3VZ8f7xhRdeWD49PX2rVCotMBqNAzqd7rhMJtt99dVX96fSCbx3794ChmFWMwxDUZ50jaCok0MNDQ0kAKds6urqSpPL5bmdnZ1LLRZLI0WyZGRkPHfttdeeHhwc9C9fvjwlIzRbWlqMSqVyUV9fX73FYtlI1/uioqKXFy9e3CqXy60LFiyg+/J3TZdVaL3nnnvMHMdVnTp1qqGjo2Oz3W5fHM83pCqOofT0dGtpaWlrUVHRUb1e31xXV9dPF5Tt27efMysifkGS/OpXv8qw2+1FPT09DePj4zfabLYaq9Wqc7lcCjHvkApqkV27sLCwLysr60BmZuauHTt2nIYjJGXnETb8XgKxUGqVSmXmeL4y9hDPce15eXlTfX195OSOZUIliK5gmAICTU1N5RKJZEtbW1vjgQMHGqanp/Pj1xmqyBcTRhKGn4muidiekqAiuldFAVUUUxKF1vg6YsvMmS+W2RgOh8WhcGfnMZlMQ1dcccX+1atXH1AqlQfUavWI3W5ngsFg1Ov1BpuamlLSA5iCQ4RNgsBFI0BDvzo6OqQOh4MKGWjibiZWqYxFyccmGpo6d4Pia4nz0TyUF0iTmBN4vh1NfJ/WRUNVDQZDKBwOB1UqlR9Z8xftEGNFIAACnxACO3fulKxYsYIyN+V2u11Bxavi916xa3QgEKDChO+5XisUCsHn8zFKpTLmUqW/6TURi0qliv0dCoVi9+lSqTQWHUOFDemaTtdr+lsmk8WKNkej0XBaWlqovr4+lquZjMiaIIbO3e+zed/xe0XxfdG0Ie5+7LlhrkgoinpzDn1SYvC5mhFt5/e//31pJBK5MhqNLhQEgbI9BziOe/GOO+7ovtTi5fn2ifoxz5w5Y+R5fqHNZiubmJgoCofDDr1ev/vGG28kASxW32Bu3I+4vvPwfM/mPowgHo8cY/fs2WPy+/0Vbre72Ol0ZtEItcLCwuNr1qwZ1Gq1syzLBlNxypLQyjCM8sc//vHS4eHhG6izoaio6K8PPPBAO0UZpdKdSTwefPDBWpZlv6RUKo2lpaWHysrKTkql0u4lS5akVGh99tlnSWj9R5lMVpidnT1oMBhalUrlmxs2bCDDX8oiF1577bUCiUSyhmEYGqlFHUojgiAc2rRpU8qFVq1Wm3Ps2LGqwcHBxkgkEjSbzc9t3br1dEZGho/ysFPR/klolUqli0loHRgYIKE1XFxc/FJ9fX0LwzCpE1qpSndGRoZ63759C2w2W6PFYqHIgDq3251NFzC5XO7V6XTTJpOpo7a2dt+yZcuORyKRru9973u2CwFJPQZarVbzxBNP1Fqt1r8bGxtbMzg4WDwzM6P3eDz0xRhziikUCgpFnjQYDEdLSkp2fvaznz3m9Xrtt912G4XrYgKBVBOI3cAplcp8KStdzkgYGpp0UqFQjNpsNvoCoy99CK0pPkoPPfRQKcuyVxw/fnzjvn371k9PTxfS9SXeWeSm6wzHcQHKlCGRVCyARTdb5KhIEFrP5rWKQ4tFtxsJsgkFdc7GDcTdbZJwOCynTCkK4w6HwwpazmQyDW/evPlAQ0PDHkEQ3rrrrrsGUowKmwcBEAABEAABEPiUEqCOqr6+PipqohocHExzOBwqin7zer0ciZokfLrdbhqOz+fl5YWpSAzDMPbvfOc7lyxT8VyOz8TD837CX4I4SWJmokv0PY7RZAREcTvUyUf9clQUZnBwMJ3jODkJugqFwmcwGGZuuOEGen4lMZCeH2QHDhxQWa1WrcPhoMgbOWV7Zmdnu0tLSz1yudxHHXQk5lksFvn4+Li6t7dXOzg4qKUkBBqSrtfrvcXFxa7Vq1fTM8dFEV3jjtYFPM9fJwjCEoZhSGjtlUgkf/nmN7/ZebG282FOMbFIUWdnJ9V2qZiZmVk0OTlZHgqFHEaj8fX169eT0MpQhmtfX1/a7OyswuVy0T17sLCw0FlZWempqKigXlMS0SnrVWaxWJQ2m00zPDycToKk2WwOZGVludVqNUVHiMKoxGq1yijrkfjT/Tt5MBQKRUiv15+NmHjzzTdzwuEw6STl5Gilc6KwsJAMaL1er9dZUlKSkhoz9LlsNpvq0UcfrbJarTfRM05BQcGfH3jggTNxoTWlRcRIaGUY5v8hobWsrOxQeXn5yUAg0L18+fLSOwLvAAAgAElEQVQL0pM+TBu6kHlFR+uf//znFdPT0+S0LcrPzx8goVUul7+xfv363vkgtAqCUEDXKxJaw+HwoS1btlBdo5RNoqP11KlTVf39/TGhNSsr67lt27adpmtUKoVWlmWXWCyWetovynQuKSl5saqqio4n1YVKjaN1586d6X6/v2jv3r11J06c2DI1NVXrcDhyIpGIXK1We/V6/UhJScnJwsLCVr1ef7SgoGBQLpe7v/Wtb11Qj43oODl69Gip0+ncND4+vn54eHgtBdUODw8zMzMz5OoisSKiVCqDer2+c+XKlS+tXbv2AMuyp7/97W9PJfOFmLKWiA1/0gjEeqFNGlMWL+UreY6Xsyw7HAqFpjweD528saqOn7QP/XH7PE1NTaUSieSK1tZWcrSum5mZoUBsJj09fWbhwoXdlKOkUCgm5HK5R7yhpwgTUWgVPy8JsOLfczNaEyrevsvBQK9HIhF1KBTKHBsbK+zr66t0Op0m6kzKyMgYbmxsPLhy5co90Wj0zR/96EcQWj9ujQv7CwIgAAIgAAKfEAK9vb0KlmXTe3p68sbGxhY5nc6cmZkZKjxEQ/Bp2D3ndrsVMpksbDabZ3U6Xf/fMvCPfOc73xm91AjOJ7heoNBKuzc3Y/ui7bJYdMhisVDhZ4PFYikYHR2tCIfDmRSHJ5VKh9PT0498/vOfJ0GEhFaZ1+vVHTt2LMdqtZbZ7fZcr9ebIZFIvCUlJb2lpaWDEolkpLa2loRsyZkzZ/Q2m62ATEn9/f3lZPLIzs4epax/nU7Xc/31109frBGfxPnnP//5Io7jtrIsu5QckSzL9kgkkp133HEHOSEviqD7YeCLQvaJEycom7LKbrdXTk9PL45Go868vLxXV61aNeR0OtV9fX3ZQ0NDixwOh9ntdstYlrWVlZWdqq2t7Q+FQpMVFRXUISBpbW3VBQIBc29vb+nIyEgly7Jqs9k8kZGR0adWq09dd911U/R8Nz09rQqFQnqLxRIrphMKhYwcxymlUillr7bFMzuDb7/9dm4gEFjj8/kWOp1OI2Xa5ufn76mvr+9KtdBKVdd/85vfVI+MjHyOmBcVFf3p3nvvpRHCMUNQKvWUuKP1n9RqNQmtzQsWLDjJsmz3okWLUiq0PvfcczGhVaFQFOXk5FiMRiNFY76xdu1aElpTlrUfjw4gR2ssOoBl2ZFoNHpo48aNKRVap6enKTs598SJE9VDQ0MktAYMBsNzn/nMZ06l0tF6/Phxk1QqXTI4OLh8aGiIHK3U8fIiOVpDoVDqHK233357Ac/zq/v7+9d2d3evp+JXfr9fRUIEZVXk5uaerq6uPlJbW9vG83zvHXfc8aEs3uIF8+233y4Ih8OrRkZG1g0PDzeOjY0VDw4O8qOjoxKbzab0+XxScn5ptdqxBQsWtBQWFh5VKpWH9Hp9TzAYtP/+97+Hs/XDfFNh3ktCwGAw6OSMvEBghLQIG6HeUnc0Gp1wOp1UBTBxGMsl2T5W+v4Ezie0ZmZmjqxdu/bgihUr2sxmc5/RaHSQg5UmElrpJ/H/xK3MfT2eJfae4W0kzgYCgTSPx5PX3NxcfejQoU1U8IFcIRkZGSMbNmyA0IoGDAIgkHICH5QTmOjYksvlytnZWXK2Baenp3mTycR5PB4uJyeHOsrfdR3Mzs5m7Hb7u16TyWSx/8lxZDAYGLfbHfs/IyPj7N8XAsTr9bLZ2dl8IBDgqTCr1WoNbd++PVaAFRMIgMCHJ7B7926l0WhMHxoayp+ZmVnidDpzHQ6HNhQKKWUymYQK/VA2JsuyHI041Gq1J2hI+T333NPz4bd24UskOFMl4+PjMtoXp9MZu27o9XqBDDriZDAYhOlp0h0ZJjMzMxYRkJOTQ9eFMGWzXvhWL3xOioYdHx9XtLe3G61Wa+nExETF1NRUHc/zZo1GE1Kr1R1Go/Gvt912GzlCwx0dHeRKzWtra1tw5swZMjPRc7ZBrVbPLl269GRlZWWbTCY7Q1mVLpdLdeDAgbyBgYGasbGxyuHh4QqWZaVFRUX0PH7KZDIdvPnmmwfJ3MGybNLXP2L96KOPLhYE4SYSWlmWpdydbo7j/r8777yTBLqUCa1tbW05giDU2O32qpmZGRJIXfn5+a9XVFSMT05Omtvb28s7OztrbTZbPrlaKYexpqZm7/r1649zHNdPWbzZ2dnK5ubmXOI4OjpabbVa6yUSibqoqGjYbDa3/m1o9utf+9rXyPggOXbsWEYgECjs7e1dMDIysiQcDudoNBplWlraUFFR0ZtXXHFFl1qtdu/evTvX7/c3er3eJbOzs1TQbSw/P//N9evXt2s0GifLsilztIpC6+jo6N9Ri87Ly/vTfffdd2o+CK0PPfTQMkEQEoXWE/NBaH3++edXikJrdna2xWAwtMjl8tfng9BK0QEsy+bTsSRHaygUmhdCazgcziOhlfQ8ElqNRuOzW7ZsSbnQqlQql/T39y+nSANyuBcUFJDQeiylQmtdXV01x3G3ulyuDSQK+Hy+jGg0ymm12sGqqqo3qqqqDul0utMFBQVWstmfL5P1fF9R8Z4/SXNzc6Hf71/tcDio52CZy+XKcrvdof7+fvXp06fN4+PjWq/XS85Wv0ajcVBP06JFiw6Xl5cfUalUR3/605+OprIn5sK/gjHnJ5xALGpDKpVmMQxTRjdykpCkW6FXTFosFjHv6ROOYP5+PDE6gByt+/btW0fRATR8JjMzs3fz5s2vXHnllQc5juswGAxTGo0m9kHouvNhJxJPz7WMUqmkYUmFL774YsOBAwc+a7PZKqkTSa/Xj4qOVo7j3kB0wIcljvlB4OIQSGZo6sXZg4uzFvFzXOh90ZzPfa7rV+KIDHpf0tXVpSPxgJxtwWDQZrfbaeQGZStK6TUa0ko/lEtNn0qhUJzNxBXfo980L91XKpXK2LzvFAVn6fWzhcrotUQyUqlUoNEANNF89L5MJouoVCqqcOu22+2ONWvWXLIhzBfnKGEtIDB/CYiZqSMjI2k2m80YiUTS3G63nGEYtUKh0PX391NhkY3k1MzIyBhVKpVH/1ad/s+PPvooCYiXbBJrfNAwaI7j0n0+n4oKKNPFgvJWaRSk+PudqHyBYu4og5XqfYTowf9SFiUSq5Xv2LGjhKq7j4yM1FoslsUcxxlycnJCRqPxZH5+/v/8+Mc/PkmC6LFjxzJDodDS5ubmmv3799dNTEwUB4PBNOrwb2xsbKurq2vR6/UHqqqqpgVB0O/atWvxiRMnNloslurBwcFCuVzOVFdXj5SWlh7Lzc198etf/3oHwzAXpbo9sf7Vr35FkQGfZRimiqIDWJbt5Djumdtvv50EupQJrUeOHMkVBGGZx+OpdjqdS6noVHl5+ZtZWVmu0dHRxceOHVu8b9++JUNDQ2aPxyPTarVDW7ZseWvLli1HpFLp6dzc3NlIJKJ/6aWXFlOB3MHBwbre3t5ymUwmr6qqGqPh/n8rnvPMvffeSzzlr7/+et7ExERNe3t7zenTp6vC4bDZaDRS9FdXdXX189u3bz+p0+nse/bsIUfylR6Ph4RWXTQatebl5b1+5ZVXnlGr1Y5UC63/+Z//WT06OnpzXGjd9cADD8wbofVvhda+TI5WYl9SUnKCoihTHR3w0ksvxYRWmUxWbDQaLRkZGS1qtfq1eSK0riahlSLweJ6nbNZ5IbSSoaijo6PaYrFsjkajfpPJ9JdUC63d3d30Hbaku7t7BRXpikcHvFBTU0MZrZc/OkDM5tm+fXuD0+n8ps/nW+9yudIjkQgNGQnrdLoTq1ev3vFP//RP+0Oh0PD27dtnP8q3KvX80bCJI0eOUA/eeo/HU+9yuRZRjiHLsta+vj5pS0tL+eDgYPbExESa1+tVkDCi0WimS0pKOnNycg5nZWW9XllZ2e7z+ZxNTU0p6Sn6KJ8dy3xiCVBeUo5EIqmXsqyKY9kBJiwdE5SCw2q14sEvhYedhFapVHrF0aNH3yW0GgyGzi1btjx700037ZXL5W033njj5KXYzd27d+vlcnnxE088sX7v3r232u32WroBJKF106ZNB5cvX74HQuulII91gsAHExAf4MkcYLFYuOLi4thCFosl9ru4uFgUGxN/kyuKv1BB84P34sLnELPqrFar3OPxqElPEEVKUZgUi8T4/f/31aNSUczeOxPNR0ViSKQgZZQEC5VKRYJnrGAMFYjx+Xy8Wq0ORyKRaDgcjtIyfr9f3tXVZSYBYWpqStPe3u6w2WxURIacQ9L4fnDkWE3Mto4XDKE4lphwSpul4jT0O74PZ4VW+nyUef1+4jc9YMQLENK8UYVCEdBoNBN5eXmdmzdvniKHa0ZGBlUfP2chnXPRTnTE0fvkkqPfomvug46QOP8Hzfdxf/9CeWRmZs7rj0qO7HPtILmq328iF/a53tfr9WdfFh3a4gvp6ekfmsXs7Pkfr9LS0gSn0xlbp06nI/cm5clH6uvrgxfL0UidKpOTkwqFQkHPf5K2trbM6enp0pMnT9Z3dXVdHQ6HtRkZGW1paWmHOI576xe/+MUljT4SHaNjY2NGl8tVEgwGMwOBgNi5Q1mFVBSLrgux3zHDwzvXBl92drad8lGVSuWU2WymwiwXPdKLsjC7u7tVL7zwQtHo6OhKq9VaR25JQRDMmZmZvF6vP7Fw4cIn/+Vf/qWVanyRUzIUCi0+cOBAVXNzM81L2Z7ZlLu6ZcuWjuXLlx8xGo1vkvgXCAT0r7zyysITJ06s7+7uXtbV1VVORR6XLl06UVxcfDgvL2/nXXfdRQLuRSk6E89oreB5/nMsy1ZTdADDMJ0KhWLH1772tZQLrdFotN7r9dbMzs5WSaVSElrfMplMztHR0bKWlpay3bt3l/X29uZNTk5mpqWlTWzbtm33tm3bDrIs21pYWGgPhULpr7766oL29vb1fX19y3t6eqqlUmlaZWWlLTc396BGo/nDT37ykzb6KnzxxRcpMmBpV1dXdVdX17JgMFig1WqVGRkZPcuXL//L3//931PWo+3kyZM5brd7Cwmtdrtdy/P8cEFBwWsNDQ1nAoGAo6CgICXPgdQuydH6i1/8omZ8fDwmtObk5OyKf76URweQo5XjuC9TRut8E1pnZma+JJFIirOysixpaWmtCoXitcbGRnLupyw64PDhwySwro5GowXxGiHzohhWb2+vThCEvO7ubnK0bqKOraysrD/PJ6F1YGBgkyi0Llu27FhKhFbK5pmamkq/995713Z2dn7D5/M1BINB6smKajSaWY1Gc6ioqOgP99xzz2GXy+X5sE5W8U5DPPGHh4cXut3uq71e7wq3210WjUYdGo3mdafT6RkeHq5qb2+vaG1tpcBrI/VWks1dpVK5MjMzO+vr69+sr68/9LcvgtP//M//fEkEkg99Z4QFPtUEsrKyzFKptErCMJkShgkwLDsZZpje0dHRDxWt8amGeAk+PAmtgiBc0dLSEiuGJWa0ktB61VVXPbtt27a9PM+33XLLLZfkOiIKrY8//viGffv23ZIotG7cuDEmtEqlUjhaL8GxxypB4IMIxKvyKmZnZ+USiURK4h+5ocjVrtFoYg/k9D+JG263m0lLS4sNUc/Pz4+NVrgUD+3vt8/xjmrF6Oiowe/3U8xTBnWGcxxHegjL8zwVAKEsxVghRspVpPWReElRJvFJwvO8hD47x3GUlyKjv1mWpdfIrRShLCsy97Ms6+M4zu/z+Viv16veu3dvyeHDh1dbrdb88fFxEl/JVUqd52xc6KD/Y0IodZDT6/HfsSKnsRfeEVxFMVYUX2Nvvd9nF5cXRVxaj0Kh4NPT06MGg6Grvr7+xc997nOdSqUyoNVq+Wg0GhNixPWSCyxxIncsud7iBVjfJb7Q6zRvKBR6330S1yfOf679j9+/flBTnHfvkxt57nShPGhZ0dU8Dz7Yu44htYNz7Ru5pKnt0u/EfabXxEmch/5PnI/mEdeZ0KEgtu0LakOJ2wyH/69IMzm5xe3R+SmRSM5GUnEcF41QzhHDeILB4Mzy5csvSqQaXQb27NkjycrK4tRqNffmm2+WzM7ObrRaravIVRkKhey5ubm7KioqDpHx5u677/5IxpsLbRvUoeR2u9MOHDiwYGpqaq3f7y8NBoOKUChE1x4+ziXGia4T9NxKBiGVSjWVn5/fU1RU1Of3+y0rV650XApHpjhSc9euXXqXy5VvtVqXzczMXE2ZnX6/X8Fx3JklS5Y8dc8995CTyj87OyuZmJjQnzhxoshqtcZEvO7u7nq1Wq1sbGwcqKmpOUZFnqqqqiyhUEg+ODhIHVxLDh8+XH/48OG1kUiEhClbVlbWkcLCwme+/OUvn7hYRWdEoVUQhL8TBIGEVuql65DJZDu+8Y1vkACZMkfrsWPH8gRBIHNWrdPprJJIJJ7i4uI3FyxYMORwOJTkYOvt7S06cuTI4iNHjiyjorc33XTT/muuueaQQqE4QsKrXq+Xt7S0ZI6Pjxe1tLSsGhgYoCzaEpPJ5KWOA5VK9btHHnmEBHH25MmTKovFkjkxMVE+MzOzwul0Vtrt9iKJRDKxYsWKZz/3uc8dVygUM6dPn851uVwxoZUKbEWj0eHCwsJXSWj1+/32+SK00ldvfn7+rn/7t3+j4zgvhNa/5Yx+hYTW4uLimKNVqVR2pjqjdY6jdYgcrTKZbF4IreFweLUgCCS4UkfyiEwmO9TQ0EDO1pRNJLTKZLKYo3VgYGBzOBz2Z2dnzwuhNRAIUHTAisHBwU2CIFAxrBeqq6tTI7Q2NTUZGIYp379///q2trYveDyeKp7nqar6LCn6er1+r0ql+uO+ffvoBP3Ibg5BEGROp1PT39+/1OVy3eD3+1e6XK4inueHjEbj0waDYXhycrLk4MGD1QcPHlwzMjJSarPZ1H6/nx4GqAd3fMGCBa3FxcX76Yvo2muv7fH7/UFkc6XsHMOGGYa+vOj8WSDl2WyWE9IYnpvlZewZlmXHESGQuiZy//33l3AcR0IrOVpjQivdbNCDeVxo3XOphVaO40qefvrp9fv27bt1Zmam1uv1UnSAlTJa6+rq9gqC8AaKYaWujWDLnz4CYubfkSNHtFKp1BQIBMhhRNkh0viw09jDuzhxHEcOKV4qlfrUarU9Ly/PlYqQf7EqrtVqLSRXTzQazaVCpbTfEokk5kiNC5K067H7NHJ50U05CZQksJKgSvOTyMrzPKlIMdca6bG0EOmLgiCQYOMWBMHD87yXhB+/369pbm4u27Nnzzqr1VricDgUwWCQthtrQLQoXVvpf/otCqz0W/w7mZaWuD5aD22DKqGnp6cLJpOpvaGhYef1119/UiKRBMiVy7Is3TPS5z0bR5BY1DBe3CcmpCfuF70ed4vENhPf1nnFsrnLn+MzntdBR8eG5k/Y3jkRifPNfVNc7nzvXyhvah80r3gs4+0o5i5OnOIPdzHR/lzrFkVG8b25/4uvi9sT/xe3c771zl1u7n7N3ZfE9c/Zh1hnBC2f+Fs8xmJnROL+i/PFj9PZZRPXK/4d3+672sz5GND65h430ZUpbn/u/3Sa8RQ6+o7gSm0nQu2d47jJQCDQe+WVV17Ujn2xyNMPf/jD6tnZ2e2BQIBG5Gh4nu/Ky8t7+r777mslFyZ1zlxoW/so85HQOjo6mnbq1KkFk5OT60loDYVCinA4TNes9zyPktDKcVyIhNaCgoLu3NzcvnA4PHiphNb49Y+Ou8Lj8aS98sortVar9e/sdjvlqmrC4XAnCa0/+tGPWhwOhz8jI4N4cZ2dndnkzNy7d++qPXv2XKFQKAzr1q0brqioaM3Kynp1+fLl/cFgkCNXazAYLHzuuefqX3nlFTIo5RqNRnLqHi0uLt7xve9973i8Y+z/FPqPAvqd6zj761//uiIajd5MeajxjNYOuVz+x/kgtHIcV+90Opc5HI4qjuPcRUVFr1VXV3dT/uL09LTWZrMVPffcc7UvvPDCJsqyveGGGw5deeWVhyQSyaGVK1eSIMXa7XZy6ab/9re/bejq6vpSJBKp0mg0wbgY+9uHH36YhBg6v+iYyg4dOlTo8XgaBgYG6trb26sEQbDX1NT8lYRWcrSS0Or1ere43e6Y0Ep6Rl5eXszROl+E1omJiZijNS60itEBlFt80R3eF9r0yNE6X4XWqampWHSA2WweSk9PnxdC6+7du/NZll3NcRz9prY5b4TWvznB844fP15jsVg2zUehlfZLEIRwYWHhC7W1tUdT4mi95ZZbSjmOu3JwcHBjR0fHGrfbTVXNyC0wUlVV1bxw4cJ9KpXqrf/4j/8YTObEJOes2WxOowuW0+n8vNfrbaAhEzzP92VlZT1eXFx8YnJykmlpaSm1WCxX9/f3150+fbpoeno6nW466KaCMk+ogmNdXd2OO+6444jL5ZrZunXrRenJvdALBOYDgUQCJpNJq1AocqQMk8syXAHHchFGLumVy+Vjfr/fYbFYEHGRgibzfkLr1Vdf/eyNN954WYTWp556asP+/ftJaK2B0JqChoBNgkACAVFAaG5uznG5XDWhUIiGo5p4nldJpVJ6SI/GRVYSNehBngSNsFwun87MzOw3Go0jwWBworKykqpCX7ZpcHCQKkBnWK3WxeQwCwaDZeRoJUcqOVoThuzHHK1iXqEoJInOq7jYGhNX6Ud0mZLmF3e6+MnYSz80JJVMc6FQSH38+PGCvXv3LhsZGcnxeDwScjiK4qroZKX7tHOJrOK+JQOLROTE9ZM7kdzG2dnZfWvXrn117dq13TKZLBR3AVKsAn0+Lu70jYlsifshumQT9+lc2bXvJ5ad7/OcQ4B9zwOteC8dd+G96/1EETZRkBPXKw6TPpdgN+fzvGMtjkc3nGt/E4VW8e854mFMhJ0rThKruID/HkH6o7yXUPTonPsrHpvEbYqfJ/G9xG2Lf4vrps819286L8Rz4Fzvx/GdXe4d4/c7URjiewlim7hL5xSj4x0f9Plil5jE4yG+d3YF8Xno88bbLTm1o6S10uZlMhmJQx6WZftkMtn+q666ajiZ82vuspQ9SjUIHnjggYaRkZGvy2Sykry8vF6j0UjFiV+57777aCjtJXf2k65McSmTk5Mmu92+IBQKUecYdYpR+sm5zity/VJ0gMdgMEzn5ORMeb3e6YqKCnLpXzJhKT5CQvnUU0/V2u32LzgcjjqqNxIKhTrLy8ufvOuuu1qDwaDfYDDEBFGKYnE6ndX79u1bs3///qvkcrlpzZo11iVLlhzPzc19pba2tp+uX36/X09FmZ577rllL7300pUulyvHYDDY09PTjxYVFe24/fbbWy+BozUmtNJ3IsuyJLQ+PR+EVkEQlrvd7loSqKkYVmFh4Uv19fUdwWAwMDs7q3E4HMV/+tOf6l9++eWradAD5bOuW7eOHK0H16xZI54fMuowePjhhxsGBwe/JghCrVqtjgmtGo3mtz/72c9IiBHbCXvgwIGCYDC4mqqX9/T01EQiEWdNTc1zW7dupeiAaYoOIKGVimE5HA4SWkfy8/NfW7FiRcqjAyjX+Je//CUV/YoJrSUlJbvuvfdeCK3nuFCKHdnkaJ2vQqtEImlgGKYAQusHf9OJGa19fX0r+vv7N5OjNSVC6+9+97vYF+mf/vSnGpvN9ndTU1NrhoeHaViGWqVSuY1GY/vKlStf2bBhAw0R6fzWt771TjnHjzgJgqCkAls9PT2rZmdn/9Hn861yOBwZ1EOanZ39eEVFxUHK0tm9e7dhfHx8zZkzZ1afOHFiNdn8nU6nlHr36AZDq9V2VVRUPLts2bJ9aWlp7TU1NZMdHR2RpqamS1JV8iN+XCz2KSFQXl5OPdk6tVSazbLSMkbCKHmWtTMMMxEOh63lVqvLHXfHtMYfgMl8lPBl/ikhdXk/5jwUWsnRKqGM1rijdQ8crZe3TWBrICAKrYcPHyYnCp2TZfTwTvcnJLTGR+3ERNb4z1mhlQpz6vX6YUEQxi+30Eod1VqtVtfX11c6NTW1kjLjIpFITHCIZ5KePbgxSyvP08//qUHvmDspHoHcr7Fh9QnCEs0Xq85N7iAq4MFxXID+jkQi5BzTUgf43r17V4+OjpLDhwpasVKplIpe+bRarU0ulwdoyD6tWxS+4loSOfASNLF3UhkSWuK7xI85+hO9F9vncDisCgQCacFgUElDtWUyGTlao9nZ2d0NDQ0vr1+/votl2aBUKiVxnPYjJiInCq1z3ZSJZ0OiGJkguL7H7XkhZ9A5XKrv+oyJgs+5XLGigJT43lxxda7j8Vwi0tzIhcR9TxSV54qoorCaIPrFOMx1i56LU+I8c4TO2OpEwXvue+KxonnOJQwnukvnHkdxXbGGlSAAi58jQRyNCabituKG53eJr4lia+Jy4n7Ra/HXY/t5rkzhufufeBxFkTXuAj+vAB//LKQmktAd6zgJh8MxRyu9JpVKQwqFwiuRSChU+ujWrVtHL6RtXug8LS0t9Bxo/O1vf7uura3ta1KpVFdZWfnK0qVLD0Sj0ZPf/OY3Jy50XcnMF+fL0ehGm82WKZVK1WIxrLnrpUgHMWJBqVSG9Hq9n0YiXMpiWAkXNrqmyh5//HESAv/e6XTWj42NpdGzc0lJyZP33XcfRQeQ6YIcrUJHR4c5EAhUv/3222v27t17jVwuz1qzZs3ookWLSGh9ua6uro+ufVTAyefzFTz77LPLnn/++StnZ2dzMzMz7Xq9/silEFp/+ctfVrIsGxNaKTpAEIQOqVT69De/+U3Kgk1VdAB35syZ3FAotHx2draWHK0syzpyc3OfX7VqVTtFMoyNjWn9fn/J//7v/6546aWXruU4Tn3NNdccWbt2LQmtB1avXk1CK51HktnZWdVDDz3UMDQ09A2GYZZpNBo6lw7PEVpj59zbb79dIAjC6qGhoRVdXV210Wh0tqqq6tkbbrghJrQeP3482+PxXOXz+Za4XC6tIAjWnK/TrVEAACAASURBVJyc11euXNme6oxWElofffRRclbHhNbCwsJdTU1NZ6MDUnE8xfNlvjpaX3zxxRUktFJ9DZPJNDxfogPI0UpCKzla6fuP6hrNl+iA+ehoPX78uEkqlZ6NDuB5PlxaWvo8RQf8zUk9UlZW9p7Imw+d83MhX2w7d+5M9/v9Ra+99lrDyZMnb7Lb7VTRL10mk/nz8/MHzWbzEco02Lx5c5tEInFs3749qVBnQRDUgUDA2NXVtc7tdn/Z7XavdDqdKp7n2/Pz859evHjxfolEMnzgwIGww+Ewnjp1atXk5OSto6Ojyzs7O7V2u51cCpSfNpOfn99tNpubCdyXvvSlM+Pj496Pmh17IawwDwi8DwGuvLxcFolEMmQMUxTleVM4EtEKPD8rZZhOdTRqC0QisSdNt1RKuccRRApc+vY0z4TWf4g7WiG0XvpDjy2AwHkJiA/up0+f1vE8n+vz+Yw8z5MTRUa6HI3miQsjsaG6NNFwVJlM5jEajTaVSuWkrPrKysrQ5cQsFi2dnp7WTE9PGyg3lcROEhfI3ZmYJynmPFIGKU1iRqlYPEscpi0W0YoLYCTg8JFIhKeK3fRbLpeTg06p0+n0L7zwQn1zc/P2qampKqfTSYVKJVqtlopHUSbdwby8vAmJRKKmIbRkNYuLWbGH1QRxKaYBx/NgY66+uQJhgsMz9j7FWJG4OjMzkzM2NrbE6XRmOZ1OGYni2dnZ3qysrNbq6uod27Zta/X5fJ5QKBTmeTqM3Nn75gvJDCWx+nIeT3Fb0Wj0glx2JCwn7l8g8O6BMu+XFXuuzzU3c1WppBG1/zd9ELPz8Zq73IWuN/F4nWt/5+anzp1HzJU9Xwar+H7iehK3KZ5HtN7zzUPvieeOeL59UOTB3P0Us5MTs1gT5xHfT3yNzl/qOKHzWcxtpXOVzk+ZTOalIcrJPp/N3c9XX33VoFQqy9588801J06c2BYIBAIFBQX/73XXXdfMMMxF3977nXvxa7bk1KlTCrVaTUIZe77iZQ6Hg6FIkfT0dN5kMlHnEf1c8iI28Q4s2X//93/XeDyeL9jt9nqKPAgEAp1FRUVPPPjggyS00gU5FrXQ39+f5Xa7q19//fW1u3fv3qJQKLLWrVs3umTJklaz2fzi8uXLe0kUJEcrFcDZuXPnsr/+9a9Xu93uvKysLIfRaKSM1h0/+MEPKFOU3LoXJTpgrtBKjlaO41IutHZ0dOTxPF9PEVxTU1NLo9HoTG5u7nMbNmw4TULr5ORkmsvlKtuxY8fKF1544TMymUxz4403Ht28efMhcnzX1dWJQit1winvvvvuBovFchsJrVqtNkxCq1Kp/M3Pf/5zMTog9t114MCB/HA43EDOuM7OzmWRSGS2urqaium2xB2t5tnZ2SuDwSCNNNGRAJaVlfUmCcBGo9FBnZap+F4hh7UotIrFsAoKCiC0nudgiI7WuUKrXq8nQf3VVBfDIqFVLpevomtBvC8SQuv7nFgktCqVyiXd3d2U0RpztJKeSRnYDMMMXzahtampKTccDq9oa2vbcPLkyaucTudCuqml0OiqqqpjZWVl+/V6/WsPP/wwXfCT/qKanp5Ok8vl2RaLZcPs7OxXvF7vcrvdTm6JjoKCgv9dsGDBPolE0p2VlUVuQOZf//VfK71e780DAwMbT506tWhqaspIN5cSiSSYkZHhNhgMbWVlZc/V1dUd0mq1g3fddRdd1C7opjUVFz5s85NNwGw2a1QqlYkPhfJ4QSgRqOgHw1giDOMT/P606Dv5xs4Iy9rVavWM1WpNquPik00z+U/X1NRUKpFIrjh+/PjZYlhiRitFB1AxLJZl27Zv335JnBn79+/PEAShRIwOsNlsFB1wVmitr6+n7b/xgx/8gIaIYQIBELhMBOjBva+vT242m2lop5KyTkOhUKwYFk0KBemIsaG9Z7NayUFmNpvpmk0Py5Rv9rEbQXMu9915kJ8VHScnJ1XRaNTQ1NS09ujRo1+dmZlZabfbaUiphKpqm0ym01VVVf+zfv36bnIREb7YmN53nH+JQ6RFgVV05cVct4nbnzs0nlYTCoVkfr8/raOjY2FXV9dGKk4yMTGhJqGpoKCA6ggcWrBgwWP33Xffoby8PDfLspdVAL9MTRabAYHLSuDJJ5/Mk0gkK/v6+lZ1dXWt8nq9YxqN5tfPPPMMDa2+5JEBl/XDXoSNxYsVktBa7Xa7P2+32+usVis58DsKCwufeOihh0gQpWsTCb9MX19flt/vr37llVfWvPnmmyS0mjZs2GCtrKxsMZlML6xYsYKeu8nJT4ao/Geeeab++eefv5b+zs7OdlKEAwmtFzujVRRaGYapFQSBrvPt80lopfvoqampykgkYjObzX++4oorSGgNjI2N6Xw+X9kTTzzR8MILL1wvl8s1N91009GrrrqKMloPJAqts7OzygcffJCKu93GcVyi0PrbuULrvn37SOBd1dPTs+LUqVP14XDYWVtb+5d/+Id/aBEEwXb8+HESzDf7/f7FXq9XxzDMWE5OzlvLly/vgNB6/hNLdLSq1WpjSUlJc2Fh4bwohpUotJrN5mESWtVq9atr1qyhqJSkdbCPeqkRhVae5/Pp3orn+VFBEA5t2rQp5cWwEh2toVAoQOfltdde25aKWgYi37ijtWJgYCAmtPI8HyouLhYzWi+f0HrTTTctZFl269jY2Maenh5ys+aQC4FyyFavXv3aunXrSAg4+u1vf5sOZFJDBqhhOJ3OdBruNjU1RULrP3k8Hgq1phv67qKior+Wlpbui0ajp8gZQbAee+yxzGAwuOjkyZMb+/v7P08X19HRUcbr9VJhirDBYKA8m5bS0tIDKpXqjW3btvU3NjbiBuCjnslYLlkCUrPZrJDJZLlMNLqU5TgzE2XYSDSkD4ZCxRTGLJNIzkik0nZWJuscGxuzJbtBLH9+AqLQ2tra2rh///51icWwrr766ue2bdu2J1VC68aNG5vr6upo+xBa0YhBIAUExAgBq9Uqkclk3MzMDN37nBX+EkVAch3m5+fHsv/E2JdPaqeu6B4Ti0HZbDYlx3Hpd99995pjx459zWazrZqZmVGRozEnJyeckZHRbDQaf/m5z32OhmSJBbdirkDRfUeHV3RukjNTdGPOdWkmNgO/309OXEGpVFKkg/7QoUO1XV1dN46NjS0bGhqiApQcCa0mk6m5rKzs9/fdd99hj8fjvdxO4xQ0XWwSBC45gZ/85CcLo9HoVp/PV2e327ODwWCPVCp97A9/+MPxT+q1LxmocaFV/tRTT1XNzMxsdzgcy0ZHR2k4e2deXt4T8Wr25DqNCa09PT1Z4XB46YsvvrjmjTfeuFoulxsbGxtHli5desxgMDzf0NBAwg4bDAZ15GLdsWPH8tdee21rMBgsysnJmc3MzDxWUFDwzFe/+tXjFzOjda7QyjBMh0QieWo+RAf4fL7lTqezxm63L+F5ftpkMu266qqrSGgNjYyM6Px+f9njjz/e8Pzzz29VKpWaz372s6LQerC+vp4craQ3SGhERlNT06rR0dGvk9CalpYWViqVR1Qq1W8feeSRREcrQ0JrNBpd2dXVteLkyZMxobW+vv7PX/ziF1t4nre1trZmBQKBxkAgsMjlcukZhhnPycnZDaH1/c8mUWglc1JpaenB+SS0Tk9P/yNlUpPQqtPpjiuVylc3bNhA52PKOtjj0QGrBEEQi2FZo9Ho4fkqtF533XWnLtZ16aNcl3t7e02RSKSip6dnpZjRSkLrsmXLjgqCMHTJHa30gNHR0SG9++67a5xO5y02m2291WqlbNY0CoU2Go2nN2zY8JebbrrpQDgc7vnsZz+bdDVLunl3uVxU3bdkfHx8o8vl+qLH46mhhxuO4/qLi4vfKCkp2cey7JGsrKwRepixWCw0HDvtySefrB8cHLxldHR0dV9fX7bdbicXCqNWq10lJSUj2dnZR81m819ramqOu93umaamJhTH+igtE8skSyAWIUDB9RzDrIpG+IWRSMQcDoXyIpFwMQ3vkcnlRxVS+SEhwh0cd46LQ1mS3S6WPweB+SK0PvnkkxsPHDhwa4Kj1QqhFU0WBEBgPhJIEFopc5Amhd/v1915551rWltbv05CKzlaKZ81Ly8vqNPp9vxtKObDR44cOXApPk9zc7NKrVYb/ud//ocy8j4/Ojq6iobdUh5sXGg9WFJSEhNai4uLL8oQ2kvxObBOEPi4EKBrAI0ojEQiX+B5nqrQk/v8DMdxO3/6059SJiamOQRER+vTTz+91G6330SFriijNRAIdOXk5Pzx4YcfpozTs0JrZ2cn5YIvefnll1e9/fbbV8rlcsO6deuGFi9e3KLRaF7ZtGkTOVpZv9+vdTqdOeRo3b179w2RSKTIbDa7MjIyjlPm5l133UXr9V3s6ADR0TpPhFb22LFjeVQMy+VyVc/MzCyORqNTBoNh1zXXXEPFncKDg4O6aDRa8vjjj6967bXXYtEBW7duPbJ58+YjJKLW1taKGcYSh8OhePjhh5cPDw9/WSKRVJPQqlAoWrRa7WMPPPDA8XhnauwIHzp0KCcUCtV1d3fXnTp1qi4cDs9SMaxbb731RHp6+sxrr72WFYlENgQCgcWkcVBtjry8vN11dXWdcLSe/zLxMRBai81m88h8EVqbm5tjzmoSWum6IAjC6HwUWiORSCAnJ+fPV199dcqF1kAgUNnX17dycHBwE2W0ktBaVVV11OfzDS1btsw5t3Ve1OwoyqLweDxpP/vZz5b39fX9g8PhWG23280SiYQzm83TWVlZx2pra3feeuutx1wu1/SWLVuo+mxSE31xu93uzHA4XD45ObnRbrff4na7q+x2OyuRSEZKS0sPFRQU7JfL5W8bDIYBMcfGYrFIX3/99bzp6em69vb29Z2dnddOT0+X2+12ckyENRqNPzMzs6e6uvqtqqqqgxzHtTY1NY0ltbNYGAQ+AoGKigr57OxsmlQQFvEsuykcCi8L+AMl4UjYHImEtRzHOZRKZZtCrtzPCtGXx2dmqIcMRbE+AusLWWQ+CK0Mw5Q+/fTTG/bu3fsuoZUKDJKjleO41xEdcCFHE/OAAAhcDgJihq1YMIuEVqvVqrv33nvXtLW1fd1utzfY7XYlFRrKzs4OarVaKur3cGtr6yUTWg0GQ8bjjz9OQusXSGgdGBggoVWSl5c3azQaKasfQuvlaBzYxieeQPz8J6F1Kc/z2zmOK9FoNFNKpfIMwzBv33nnnYMfFwhzo1IupRNXzGh95plnFrnd7i12u71ycnIyPRQK9WdnZ1O1d3JektAai5zp7+/PDAQCC3bv3l138ODBRqlUml5fXz9YUlJyUqvV7r7iiitinN1ut4aKNT799NO1zc3N10cikUKj0UhC6+m8vLznv/jFL7ZfrCG6xCvB0VpDdVXmi9B65syZvEgkQhmt1Xa7fVEoFJrS6/W7PvOZz8SE1p6enjSO4wp37dpFgvS1MplMuWnTpiMbNmxoUSgUJ2tqasSIMKqXobj//vtrh4eHb2EYpiIutJ5Uq9U77r33XlpfLDaI+B85coS+ayp7enqqe3t7a6LRqHvx4sWv3nDDDad5nnceO3YsSxCE9X6/f9Hs7CyNtJjMycnZs2LFCgit73OhSBRai4uLm8vLy49LpdLORYsWpWSkZ2JGa9zROm+FVrEYVjQaPTKfHK00RD8ajfrnq9BaUlLyIgmtMpnMUlJScmmF1l/84hf6QCBQcuDAgdWdnZ3U81br8/nIzepZtGgRDeNvpqH8P/zhD09fzAu4x+MxCoKwcHR0dOPMzMwXXC7XUooOkEqlE+Xl5W05OTkHZDLZq0ajsYthmKA4xKK7u1vj9XrNO3furGttbd02Pj6+fHx8PMfj8WipcIJWq51ctGjR6YKCgsNpaWlvFhUVdRoMhtlvfetbtA5MIHA5CLDFxcXpdBMkRCK1As9vDoXCtQGqDB0O66N8lJWwnF2pUnXLZPK9jBDdNe100o0XDSNCrvAlOEIPPfRQqSAIV7S0tDTu27dvnc1mK0zIaL0s0QEktD711FMb9+/ff8v09LSY0WqF0HoJDjhWCQLnICAKByQcUsetQqEQnZrn5DU29k4/bW5u7vvypPkoo7S4uFgsuJJUvNJ8OXiJvMg5MT09rQgEArr77ruPhNbbHA7HKiqyQYVJzWZzgIRWlmV/eqmE1pGREZXP5zM89dRTy8+cOTNXaKWsQsp3+8P9998PR+t8aUTYj48tAfH8f+SRR0p8Pt8VlB2amZk5npGRMSAIQvv27dunL/WHS+jskVgsFi4SiZy9Ry4vL4/93dfX974GJKVSyXm9XqnJZKI8QyEajfJms1m8VlPE3EXN2I4LrZJdu3bl+3y+FS6Xq8Rms1FG67jJZNr93e9+VzQQxbZrsVgoUzTv8OHDC1taWuokEommoqLCWlBQ0KvT6U5u2LBBFAZpRIH+ySefXHjs2LG1PM9nGwwGj06n68/Pz2/+yle+QoJskGXZWJGtZKb5LLSSo5XjuHqXy0XRDAvD4fCkVqv909atW2MC9sDAgCoYDGa98sori44ePdoglUrlq1atOrN69eoulmUH6uvrY7Vf4h2I8n//938vHx0d3cwwTLFWq43I5fI+pVL51ve//306TmfbxsmTJ0ksLxoYGCgdHBxcIAiCv7S09OimTZsGeZ73dHR0ZIdCoXVer3ex0+nMJKG1oKBgd319fdc8dbSSkEwFuqi9pOye5cEHH6zjOO4rlNE6H4RWQRDkDMNoduzYsQJC64VfRXp7e3ViRisJreRoFTNaUx0dMNfRWlZW9mJlZeXlEVq/8Y1vFPM8T7mnG9rb29c6nc7icDgs0+v1I2vXrqXqfFQEa++3v/1tuoBflPBfuoCT0CqVShcNDQ1tnJqa2k5CK1WPlMlkM+Xl5d05OTnNUqn0JaPRSD2nnnhwOEsxB/8/e+8BHtdZpv2fPn1GUyWNerNkyV22JXcZJw5O4jgh6/whe8Gy/D8S8rHwsbCFAAu6rgXyUXazhJIlYVmWsrAxLY3EJonluFuWiyzLkq1mWdJoNDOa3k79ch/PEWPhxCSxHAOa61Iia2ZOec573vO+v/d+7ofjOP2LL77oHRkZWdTT07Ouv7//jkgkUpdKpQhU9bPZbFA29DY2Nv52+fLlRwRBONve3j71hzeX+U/OR+AtR4DcuXMn1dnZWSbxfIsoSGsEIbueF8QaPps1SrLEYsJKUXRUz3EXKYZ9lSLkH1XW1Z3s6urSPP/e8s7nv3j1CAC0yrJ8C0Dr/v371+WD1ltvvfXpu+66q4NhmFNzWQyLJMkaKFo7Ojpg0TIDWtva2g4vX74cHti75xWt8y14PgJzE4E8aEgDGCqKYkLhK3jRZzIZUq/XK/ACzWazJApg4Si0gkwGg2HmoPBZ/CPvb2QqlZItFgvPcVw2GAyma2troVZ6xyYu1zOCeXEjfD4fPFKtn/70p9f19PTAOqB1amoKwSGLiorSJpNJBa2vFVQ9eD2PQdsWQCtBEI7vfOc7q86ePXvf2NgYFK2FkiTBozUMj9by8vLvfeMb3zhyvYQBc3Ee89ucj8AfSwRw/3/zm9+0kCTppShKjwlzQUFB3Gg0RjZv3jynVdTzICs3Pj5u5HmeASjFy2QyzRTQSyaTpMViUUOK/jw/tniP4ziG53mjwWBAwWUFdT0oikozDJNGP5Gb2143kYPWZ7700kuwCyhWFKUgHA4bAOMKCwtHtm3bFs7PYEMxRoPBYD59+rTzwoULRQzDsOXl5TGv1zstimKgpaUFmaQ4PgYKzBdffNHZ399fjjCYzeYsx3Ho+8a2bdsGZdZ1Acc4h3//939vem3+vJMgCChaTShWzTDMf73DHq2adQBAK6wZ6iRJ8lsslp/feeed4AUigPxrFjb6Q4cOOc6fP++laZpuaGgINDU1TVut1mhpaanWbtFWqJ/+9KcFfr+/nCAIq8FgkA0GQ4RhmEv333+/qnTT1M8XLlzQybJsGR4eLvD5fHaKosTCwsLJ2267LYr9vvzyy6WiKK4DaA2Hw05YGlRUVNwUoBVDlvb29qWjo6M7cYuUlZXtam9vv6lAKzxaq6qqDr7TilaA1lgsZs4Vw3o/y7LzitY/4IEF0MpxXOnp06eXjoyMqIrWmxm0wgObYRhkDsytonXnzp3w3Nk5MTHR1t/f3xSLxeAVQ9jt9nO33HLLL3fs2LGPYZgzO3fu9F+vVIvcQ8gJeT1Aq9/vvy+RSAC0UhzHRWpqagYLCwvhpfKsw+FARxDGXChvwE/29/cjjcH16KOPbjhx4sQDoVBold/vZzKZDMWyLI5/fOHChZ3V1dX7zGbz7kcffRQeN/PFsf6Am2X+I28rAipoPX7gQKlEUav4rNDK85m1vCDW8jxvlWVJRxIkQdN0QsfpJhmW2U9T5H9Ync7jAwMDM6lEb+sI5r/8exF4PdDqdDr7tm7d+vSdd955o0HrkmQySRcUFExs2rRJtQ6YB63zDXc+AnMXAYwfRkZGdPB6P3jwoGdgYKAikUjYk8kkJUkSbIs0uArPqxlIqo17tNRTbSKPDJrciwJkLS4uTrpcroDL5bq4ZMmS6c7OTuG+++5Ti538Mb/yU24RP6PRaPvHf/zHdWfPnlVBq9/vN2LiVlRUlLJYLPBo/dpcgtZMJuP8/ve/v7K7u/u+8fFxeG4BtNIArR6P52BlZeX3Pv/5zx8Nh8OplStX4pk6/5qPwHwE3kYEtFT4XAEhTRAgX6854esd2lNPPWUwGAyOnp4ez+DgYHEqlQLsA2mVAVxn981aXwUrE7woiiIlScKiGG2z2XQcx1EkSUomkylVVlY2XVRUFCgoKJhcs2ZNbC7mh2C6AH7xeFxHURQgsWSxWDThUP7xAwwygUCAkyQJGQKUTqfjbTYbnxMZaQpVtYATFgqNRqMpk8kwer1eNJlMyNhM5+wIrssCnwZaRVH8C0VRlgG0kiQJ0PrDhx566OQ7sZCoMYDu7m5vOp1ujsfjyIStBWg1mUy/2L59uwpacxCb8vl8rCRJejyzsQjqdrsRT7X95red3t5etqioCIuIuF6E1WrFc0NVeua3cU2pjO3q9XoW4wSHwzGTcfvqq6+WpVIpFbROT08ja/dmBK1/gXMsLy//eR5oRWGn67bQ8Ga7mq9+9asrFEX5/zXQWlFRcVIUxXMrVqyYc8X81Y51HrS+2St4+fN/DKB1ZGSkDR6t1dXVz98w0NrW1rZMluUPhkKhttHR0YpkMlmANDCLxXJi3bp1T37qU5/qSKfTE7fffjseRNfllfNodSiKUjc+Pr5xamrqvYlEYnEsFqM5jotWVVUNFxYWHtPpdFC0wtw7RJKkWtRKe5CiY4Sy9dFHH10bCAT+t8/nW9fX12cOh8NQqOD4UyUlJahEeKC8vPw/v/71rx9zuVzp65FScV2CML+RP+UIkLUOhyVtMBQJmUyjKErrBVFoFrJ8kyRL6kIGQzMpo9EYYhn2AEkR32X0+mNjY2PaIOBPOTbvyLkBtIqieOuJEyeQuj+jaNVA61133bWPoqiTN1DROg9a35GWML/TP9cIYOzQ29trj8fjVfv27Vt2/PjxTcFgsCoajTKiKFIMw1wxQdXUrLlxhxo2jC0wiUcfLooiAX8sTIrtdnu6vr4+UFJScra0tPTl22677VwymYzX1dX9SVkWDQ8P6w0Gg/VTn/rUut7eXixwrwkEAkZAaq/XmwRopSjq652dnYfmop1pitZvfetbK8+cOaOB1iJZlgFapwFay8rKoGg9Ojw8nJ4HrXNxFea3+ecWgXyRi+ZZeSPAzFNPPYVU7OWnT59efvTo0RWRSMSjgbRcuj/6bCyMqX0xfnKAFZBVBa1YEANchYo1N/+T7HZ7eMmSJaP19fV9Ho/nVEtLy9i5c+eymzdvftsp9/ltY1YxQcBUwCwVBM4CeDhuVV05MDBAMwyjZkk0NjZiNQ+fVVf18rMyxsbGmNLSUnJsbEwpLS0FPLyu6d8aaOV5/i9IklxKEIRZUZRzr1Vg/6+HHnoI8/I5B+2z77N80IqiVPF4vCkUCtWKojhpsVh+eccdd6A4mwZa1Ud2b28v3djYiN/VWF4NEAOgdnV10c3NzZoa+oq4a8cx6z7Ad4jm5mZtMZXcs2dPuSAI61KpFBStboqibhrrgDxF600JWmVZ/l+adUBlZeWJedD6+k+Z/GJYN5tH682oaD19+rSHpummwcHBVUNDQzcUtJLt7e3ks88+uyqbzX40Ho8jhd+F9AqdTkeYTKYjS5Ys+bcnn3wSSivAz+uWIoLOKleRr2ZsbGxjKBR6XyKRWBKJRABaY9XV1SNut7vTbDY/X1BQcJogiABJkjNFuPJ9wx5++OHFr1VyfO/IyMimnp6eOr/f78hkMgTLsrLb7ZYcDsfJ+vr6H27ZsmW/0WhEKgAk/tdlxe/PbbA1f75vKgJMYWGhTpKkUlKWlwpZYbUgCOtlWaqTFcWMianRYIgyHHtAkanvEAxxxO/3Y1J+XQd6b+qI/4Q/nAdaNeuAMkATp9PZD+uAHTt2ABDMGWh98cUXHXq9vua///u/UQzrvXnWARMbN248AkWroii7H3744YE/4cswf2rzEXjHIoBxQ1dXl1OW5QUHDhxoOXny5G3wd4vFYpwgCACtMvplTNo1r2w1R/Xyv2dAq5aZChXsZeErCWV6oq6uzuf1ek+UlJQ8d8stt5wpLCyMkiT5JwVakTpJkqQNxbB6e3vh0doaDAZNiFtxcXHcarWiH/2XY8eOHZ6LC50PWnt6enbCOmBkZEQFraWlpdNut/tgzjpgHrTOxQWY3+Z8BG5gBH784x+X0jTd2tvb23L8+PHWSCTiVRQFKkMtPX6mcwZQzcsyUBfE0Ffn+m+ZoigJqd5Qfdrt9uCiRYsGa2trz7hcrmOtra0X3W53Zq6EOPlZASr98bGt6gAAIABJREFUe4vqwbztzPakVePwVrd7tUuap2i9N6dohX3EOY7j/uvBBx+EovUdBa3ZbHZ5PB5vnJ6eruF5HtYBv9q+ffsMaL2esbhWk9eYxJ49eyqy2ez6dDrdEIvFVEVraWnp3puhGBZA6+c+97ml4+Pj92IRoqys7Bc3k6IVoFVTtN6EoLXK4/FcstlsXXq9/sWNGzeieDUWbq6rt/O12pn2/t69e9EvtpAkWTIPWq8dNQ20DgwMIANq0w1TtLa3t1N33nkn/Vd/9Vfr4/H436VSqU2xWEyH9AWz2YyiUofq6uq+9vOf/7xjLkxsI5GIXRCEGr/fvzEajb4vHo8vDYfDNMuysZqaGihaOw0Gw2+uBlrVWZCiqCuAP/zhD4vT6fRSKNV6enp2+P3+er/fT/A8rxiNRsXj8YwuW7bsQGNj436Px7PvoYceum5es9e+vPOf+DOOgJriY7fbTZwsOyWZXCQp8q2yoqwCbCVJ0sJyXJKh6QMKTX1LluVD8PabB61z02L++Z//uYYkSShaUQxrbTAYnAGtt9122zPwaOV5/uT73/9+31wcwVVAKxStDKwDAFqbm5v3ybL84jxonYvoz29zPgKXI4DUJkVRSk6dOtU0MDCwJpFIVPA8z+VSAvERWZIkdSGWoqgcZ1XVUlBH4W+qcgoTeChZoUAC5DMYDMmioqIJp9OJ4ptHVq1aNfynqKgEaDWbzdZPfvKTyCBSQWsoFEJKqezxeOK5Ylj/+hrEnjPQimJYsA44e/bszpx1ADwQaa/XG3a5XAcrKiqenFe0zt/x8xH444/A3r17XTRN1w8ODjYODAwsSiaTbqTfI/0b4FSzeNE6au3/+ZANv5Mkyn+wJvTZJEnyJpMpWFFRMVJYWHjBZDL1rl+/3j9X4CTf4zp3Rd4QiuZZ1FyRyp0HWbUCjhps1T6nQp/rBRhng1Zk1CuK0mcwGH7w4Q9/WAWt11O0NBtGa633Kspf6ujRo8WyLC+Lx+MLkaGCYlh6vf7pu+++u/d61ZJ5M3dPPmgVRXF9IpFYGIlEVEVrSUnJKzcLaP385z+/ZGxsTAWtFRUVv/inf/onFA+DiO5msA74sF6vd1dUVBysrq7uulkUrVoxLLfbfVOBVo7jWmRZLs0p9sckSTq6efPmsTfTbq/3Z29W6wCAVoZhFkHROjg4eONA6/Hjx1lUNvzIRz6yaXh4+O/S6fTadDqNghBSUVFRxm63H/B6vf/23e9+98BcpFREo1EHQRCo9LcpEom8NxaLLQFozXm0DhcVFR3X6XS7CwoKkKIAf9gZRWs+aEXa2vT0tPtnP/tZc3d3970TExOrRkdHC+PxuBkN0Gq1RhYsWDBSVlZ23OPx7GloaDhdUFDg37lzZ/x6PiSud4Od396fTASoxsZGeC+Vk7K8RpGUZlmRlhIEWcIwjJ6k6DMkQ32PYZijOp0uIYoiL4oi7kO5dGBA6sgNZjSF1Z9MVG7wieSB1k2vvvrqumAoWAavXChat7773c9uv+OODlEUT8wVaIUpv6IoWjGs9wYCgRnQumnTpqNQtM6D1hvcKOZ392cXAaS+kyRpHx4eLvH5fHU8z7slSS1QOENVAVpzBVOuKIgFawEEDP0zJlYsy6q2AdlsFuMWFFUJ2e32MZvNNrh06dLgXE3c38mLpoHWv//7v1etA8Lh8BooWnOgNYpiWIqiPNrd3X1kLo4TilYNtJ47d05VtA4PD6uK1uLiYhW0VlZWzoPWuQj+/Db/bCOAhSgUIp6amoKHqI7necpgMAjwpm5ubkaV+znxoj579qyZ47jC8fFx79jYGPwvAftm0rppmr5cGSvnqa39ri2S5cE6TpZlK3xSGYbhjUZjzOl0+t1ut4+m6fHGxkZkOl5XhWZ+5mXOf1Ut5AWLsObmZjVzbZbHLGIMcQYDHlxYWIjPaH64GkxlUVTL5/MZEomEWqHRZrNlDQZDWpbldGVlJezHrkvGJo7/29/+dqMsy/cSBLGcIIgCgFaLxfKDv/7rv8a8HMdE+nw+9L24JmqNidmgNxcHamRkhIUlgiiKSmVlpQrL8+Y1gMfs0NCQLhAI6EVRpIuKikSapjEfmikumbueKmiVJGlpPB6HcrQSHq1GoxGCib53GrTyPL8hnU6roFVRFFgHvDwPWt+463zkkUeaSZJUQWtlZeWBedD6xvGCovVmBq09PT1Lh4eH3yUIwlWLYaFP6OjooD0eD2U0Gin0CSggO1shPLsPHRkZIUZGRsS2traZekuaPYvP5+OCwaAuFApBMEoUFBRkXC5XtrS0lO/p6XHJsrxoeHgYCoiNiqLwVVVVv5lzj9bTp0+bYrFY4Ze//OW2zs7OjyQSiZWCIJAOhyOxdOnSybKysv02m+0/Hn300eNzMWGArF4UxYVTU1PwSdsJU+tIJALDahTDAmiFRPslm80G64AJkiQBRmdeeReAQXB//etfl05NTS0/e/bs+gsXLmwNBAI1oVAI6hMBityioqKRJUuWHG9oaDjicrkOfOhDHxqZi/P6sx2JzZ/460VAVV47HA7YBRSyJFmlkGQjTdGNFEU3EhQZomjq16h4LwgCKt9ldJJE6XU6QYzFUoby8mxXV5c22JqP8luMAKwDoGiFL2MHQGsgUI5xosvlOn/bu7c9u/2uuzpYiuq6995750TRCtCKhaUf//jHG/bu3QvQujgej7MFBQW+zZs3q6CVYZgXPvnJT85bB7zFazz/tfkIXCsCTz31FL1q1Sp2bGzMMDQ0ZJFlGUVKMPlT1UGArPg/z/OwT1J/z2YvZ//DUin/3/ge/obvUhQlO53ObEFBASpZJ9asWYMvXZcJ77XO6Ua+ryiKzu/32z796U+vRTEseLROTU2ZELqioqIorANeG+P+24kTJ+YMtGrFsGAdMD4+3jI0NFQoiiJTUlISdjqd8Gh98jvf+c6RP0VF8Y281vP7mo+AFoGzZ89yJSUlpoGBAUc0Gi0EONTr9TGdTjdNEERw5cqVag2N6/3au3cv4/F49FNTU/rR0VFjJpNBcSOFZVm1b8biV84qbkb9qfXh+ceCIlgAebIsUxAxGI1GzAsz5eXl6Uwmk25sbLyuir58L1XsNx6PGyRJgvhHEgQhXFhYiOy1fMUqqncxkUhEn0qlkKKPAosps9mMz2nFlshwOGyORCJFiUSiKBKJFGOhz2azqQW9aJr2FRcXAxhrtgpv63LMAq0oVmQnSbLfbDZroJWC7Y4oikacl8vlwr6hjpxdpAw+sihEZhUEAcpiAYWp8KzMwVlCez8YDDr9fn8xTdM6u92e5DgubLVaJ4qLi1EjZqYg2OnTp4sEQVgaiUTqp6eny3Og9fkdO3YAtF6X838zwctXtEqStCGZTDbCT1iWZX95eflLK1eu7HW5XGpR7zez3ev12VxRNgMUrePj4+/BdisrK395syhaAVopinpAA61VVVVQtPbeDMWwblZFKyxVCIIozS0y3TSKVoIgyvr6+paOjIy8S5KktMfj+fm2bdsgcEySJKkWJ0W/vnDhQp0gCDqdTofFOymRSMRm1zTIZZqhQJ0uGAzCIxpVEOOFhYW4jzTbBjJXJ8A+NjbmDofDhfgc+kQUp6VpOhwOh9H3LBkZGVk5PDy8XpblrAZaWZYdqaqqAnu54jXbm+Ut3Yvf/e53XRRFLXz++efbDhw48P9Fo9EmeNl4PJ7Apk2behcvXrxPp9P98pOf/CQ8T2bo8dV29odI/md/LxAIFHMct8zv928KBAJ3RaPRhjzQOlJUVHTaZDLts1gsqCI4QRAEOlrNzHrG1Frb7sjIiDkejxf9+te/Xn3y5EkoHZovXryIwhd6ePXY7fZIQ0PDcGVl5dGamppntm7detrtdodLS0vhyzNTbTjvODVzcvzpuq50vqULNv+lP7YIULW1tRhgMdlsFiu5BpIkTQaDoZClqFqCpptIglwJEwxCUTolURnkJT6qKEqWJggopjKCLIcFQYhzHJeSJCnDcZyQzWb5YDCoVsP8I1W5km1tbeqgMj46qktyHGPKFTDASgqVTP5u8GmxXL7m8d+tsciXLUMIlG3Nf81eRa+rqyPf8573kLW1tUSCSBCjvaOVsWSs7dSp7nWHDh5cFQwGvQg9QOu227c9v/2O7R2SJB1/3/veh77mur80RasGWoPB4JJEIsHa7XYfFK2wDlAU5YV/+Id/uHDddz6/wfkI5EUAz+tdu3ah7RkEQdD8SQEN1XsvmbwieWTmmyYTeNqV7+v1evU7mUyGhFrlDwm00WgEvCSxH4PBIKJqb2FhId/Z2Sncd999c6KM+kOO6+1+5vVSPt/udm+m72ug9TOf+cy6M2fOfDgYDLb6/X5V0VpSUhIBaJVl+Rs3CLTeNzY2thqgVZIkFIaJALRWVlY+8dhjj82D1pup4cwfyx9lBGDJ0dXVpevr63NEIpGydDpdxvN8WU7VCrDmczgcF4qKinzBYDD+8Y9//Kb1pJ6Vwj8zzrxeqfb5Fxhgq7+/H8pTWygUQtYEikzDuiDmcDjOt7W1IeMB81jVYuzMmTOmiYkJZyKRcEYiERfHcUpZWdlUUVFRkCTJEJSdDodDd+zYseJAINCUSCRqEolEGa4Px3GTBoMBdnvniouLx9LpdHTz5s1vG+ghXk8++WQjz/P3yrLcrCiKi2GYgcLCwv9esGDBheHhYVsikcBipRHDAqfTObxt2zY1k0M7t46ODkAU0/j4uHN6etqr1+t1FRUVicLCwmmHw+GDWtVms7GnT592TE9PV4bD4fJwOIzz0nMclzSZTD6Px3PB5XKNFxQUTC9ZsgRwluru7kaRtCWxWGxBKBRCm4Si9Tf33HNP/zsBWnHtEa89e/ZUCoKwMZ1OA7QC+Pi9Xu9vW1pazs6D1tfvAudB65t7POQ8WlspilJBq6IoNxVoPX/+PBStW3KK1l0aaO3o6FDQjw0MDFhDoRAWyG0gragDRdP0wAc+8IHpy7UNL1uDPvPMM6Z0Ou3hed6VyWQcNE1nvF7vcHNzcxCe2r29vVDEGjs7Owt9Pl9NKpWqzGazJdgGajLZbLaR4uLiobq6OmSeLRgaGlo2MjKyBqC1urr6hTlXtLa3t0Nu33bq1Km2I0eObAqHw5Xw7fB4PBe3bt26b8OGDfs4juu4//77ofy8qjJjlmfMbL8YPMhe93uRSKScoqj1ULROTk5uiUaj1eFwmNDr9dHa2tpLxcXFvWaz+ajJZELHOUUQBB7qSIvI/0GHrgEnemRkxPCb3/ymbmpqaktfX9+606dPNwPoptNprHwKDocj6fV6ezZs2PDsnXfeeYiiqPNr167Fg0F76GpwVX34oUPPvYfVzj/aCeCbu4XnP309IlBbW6vDyrQkSVZZlm0URTlpgnAzDFNIM4yXpdlKmmXqYVDOC3xA5IWoJMlpWZHUFR9ZUZKSKE8SCjFFUmSQIqlpipSjhCyH0pI0GQ6HwRpVj6Trcbw3ahttbW0Mx3G6cDhsycTjbsBnSpZRgYYUJUmRRFERBIEgWJYwMFjIIoi0KBJE7m9EDrSqQcp75Q+W8f2mpibyjjvuoKsXVKu99oXzF8pGL46uOdfXt+zUyVP1wWAQRvWE2+W6cPvttz9/5113dnA017ljx445Aa379++3EwRR/aMf/WhDR0fH+0Kh0NJ0Oq2C1g0bNhxbvnw5ig7Og9Yb1RD/TPejDWAOHDhgy2azZYIgOGRZZqGMweROkiRCEAS1T9EqOGuhwoIlih6JoohJhfoZ/Dv3WTwradW89BovbAfb5nkeStBkSUnJlN1uhzIqcj2Lbl7rOObff/MRAGhNJBK2j370oypoDYVCrYFAAMWwAFrDNpsNxbC+ceTIkaNvfuvX/gasA6BoffLJJ1fmFcPChJapqKiI5IphPfGv//qv86D12uGc/8R8BN4wAsePHwdEcx07dmzB4OBgazQaXZhMJouz2ayRR+Vko3G0oaHh6MKFC0+hIv3999+P+dRN+coXBM0FXNVOGvvp7e01sSzrGRgYqL148eKKVCrlzWazeEYO2e32PR/5yEeQuSQODAzQTqdTf+LEiRJkOfn9/prJyUkoOvlFixb11dTUnMccuLi4OC2KovuFF15o6unp2RwIBBpDoZBLEAT4g0ftdvvAkiVLDq9evfp0KpUa3LJliwos3s6FmOXRukpRFI9Opxurra192mKxhHp7excGg0FPPB7H+H2srq7u4N133z1gsVgwN8G8nD569Kh9amqqfGBgoKa3t7eR4zjDsmXLfJWVlQMmk+n0woULI5lMpuDgwYO1AwMDa30+X/34+Lg7nU7rWJbNYny8dOnSnoaGhjM0TZ+59dZbwQIIgFYoWuPxeF0wGCyFRyvHcb+59957UaTohitacUwaaJVleWMymWyCsg62hwCtq1ev7pkHra/fGnPWAQ9C0VpVVXWgvLy8S1GUs/OK1qvHDKCVJMk1DMOgGBY+BNB65GbwaM0pWgE0t0DRWlhYuOu9730vrEZS3d3dyCpwnzt3rnp4eHh5JpPxSpKEecMQy7IvfuELX0C/qFqSwKrmzJkzZbFYrDUcDtcHAgEPSZKBurq6fe95z3vO8Twfxhw6k8mU7t27t+nEiRPrQqFQfTKZdGJe4na7A4WFhf2LFy8+snr16mn0X0NDQ3iOrZZlOVNdXb172bJlnSRJDpeXl0dm95fXnMi8UeeqeSP87Gc/a0qlUjtHRkZQREqtkIcJkNfrvXj77bfv27Jly0GbzXYEhuG1tbVqkZ4caVa9erBKFQ6HXQRBQM4LeKICDYPBwFut1qTFYonzPB/TFKOaVDgejxsjkYiFZdk6o9GIQlxQly2NxWJF8XicMBqN8fr6el9JScmA2Ww+wzDMJWwnHo9nE4kElDAwUMvKspziOC4qimKkpKQkaLfbkbqiPPPMMx5BEBYfPHhwY2dn5w6fzwd7AhIKGr1eTxQWFl5au3bt4WXLlr1qNBpffuCBB4ZywApgVX/u3LmCRCLhEUXRyjAMfGyTiqJM0DQdkiQpuXLlyisYz3cfeID1GY0mXlF0BEnCaJ1CWksykZAZkhSktIk3lhvT7e3t+dXkyQceeIARRVFvI0mWF/SkIEyTkijKMYKQTCZTFj4UHR0d+R42qhKwkiAYwWDgeFnG99W2gPSZBEWJ6XQaEHr296jm5mbai/QVycLRXIq2EhYiRTNKNp2VCX5KJDyeTEdHxxXV7pubm1kP4zHIlMyIUnimzZGSJLIeT8ZsNou7du2aAX07d+6kA4EAi9QQs2xmszp1UKFOxC2SRYoQEdHtdvNNTU1ie3u7CuHxPr6XyWR0er2eRfpfJpNRv4dUFJ0OynKBb2lpEdrb2/Or+5HNzc2M0+nkjEYjm06nsaqhHqOiKFIqlRJsNpuQ29eMvLy9vZ08evQoaxbM+owhA1++mVc6nRbC4XCqq6vriusLMIh2gTAj3uFwGHBASafTUiaTEeCjlEvtJ+DFOjk5qc9kMmadTuegKKqQlEm3QkguSVEA9tw0RTkYhingGNZFs0wRoRAmQRBESZJEWZZBMCRZFbkqKVlRgoqsBCmCCBEEMS0T8jRFkhOkogwylGFKZuW0TqfL6nQ6kWVZFHEhATCsVitZgGXldFqSk0mxdGyM33XZD2nm9cADD8DrCYNozqmHVSxNEUYjPKMEbmoqNUYQ/Ozra7fb4c3FcRzHUOk0Bd0bFiD0er1ayTUcDmd37dp1xX7UduTxGMyyrFLTtCAYYmLakYrFi2LRZIUgZO2SINGSLKuLGvmVYy/XmiFQdOZK6HO5Bs3v+kHqclu6/Ly5/LvT7SQbGhoou9OJ1F4ilUq44vHEwsnJyaqRkZHiWCxmVmSZcLvdQ7e9+7aXtt6y9aDJZDpht9sn0zRNFjCMeh9igaaxsRF9n7p1LZWht7eXSyQSOnhJ4e9IV9PpdPALg29ZZnYq2rPPPgs1QMOuXbs27tu37y9CoVATz/OMw+Hwr1u3rmvJkiVQgj33uc997nz+it7AwADaqW56eprFQB0+2gaDAWkRInxmrnJ8qvdNZWUl2iuH79E0TaZSKRLHiO/lfGvQzvN9blRQ1t3dzSWTSfW80N9iXygqiPNiGCY9u/+D17coilBrs9iH1sCwn3Q6nV2zZs3v7QfnxPM8i2NDSh+OCz9ms1lJJpOS3W7PIub5C3VI+S4tLeUcDgcDTzDEwmq14vhkjuNEqL1ne/xozzooy1F4DN/Tjg/fYxhGhKIy//pqA+be3l7cHzo82xA//B3nh4rHXq/391INNeUP0gTRHyWTSTXmdrtd8ng82AfiMONBpPkKjY2NsSMjI/pcatdM6jriB5VncXGxFr+Z9qfFLxqNIm2PxvEhfgzDSLDKWbdunap4n1VEgh4bG+Owr1AoZB4cHIRH6eJsNluM9B2kVObanXoP4qVBU9x/eE/7O3zmcu/nq4Lw/dcFrbOzRnD+YLUmk2m6trZ2YMGCBYMMwwxv3rz591J43mg88+f6Xq4fon/yk58YkE6KZyieT/iBnYGWWov4ILVW85d9s/HK96XFd61WK57V1j179qzs7u5+bzAYXB4Oh/Xoh0pLSwFa973mgTunoFXzaNWsA+DRivunvLw8mgOt350HrW/2Ss9//s1EQFuweu655/TBYNCayWT0AE45ccaMzQi2qVmPvNH2tftM+6y2gHWtY8pPoccYxWq1ppHCffvtt79tZSnO8Rvf+AYmt4umpqaaJycnUcfDi/EqMiGgRjIajeHq6uqTXq/38GvCnY6//du/hTDnpnzdiIwDbXz4wgsvAEA2jI2NLRsdHV2TzWa9HMdh8HzK4XD87OGHH4Ylngjbu4mJCVdnZ2f9hQsXNoTD4cZwOFxkNBoTq1atOr148eKTJpOpK5vNCtjemTNnVvb19bVFo9Fanuf18MrleV40mUyjixYtOlxfX3+YZdlD999//6W3a12jgVZBEHYqirKaIIgizLk9Hs+RWCzG9/X1LQqHw85UKoX5R/+SJUue/8AHPtAtCMJ0YWEh5gOGX/7yl2UAKpcuXVoyOjraZDabda2traMLFiw4ZbfbXykqKorE4/HqkydPLuvr69sYiUSqUqkUl06nGZ7naYwPAJu9Xu8xo9G456GHHhrE0KSnpweK1mXRaBSgtUQUxckcaNUUrW8LMr+VBqyBVlEUN6VSqSZYPORA6+550PrGEZ0NWuHRqtfrz9bV1QXeyrV4u99RFIXDHPG5555bdTNaBxw5cgSLC2sURSnNzXlvCtAaCoWsUNp3d3cvu3jx4i1QtHo8nl33338/QGv6xz/+sT2bzTZevHhx+fDwcIsgCF48+xiGOcmy7A+efPJJfE4eGBjg4vG4dffu3YvHx8fvTCaTy1KplF2v148sW7bsl/fcc89xmqb9r776qiWVSjWfP3++BeLKeDwOAScFlol5YUFBwWhjY+OR5cuXj3o8HgmLWAMDAyvBD2tra/fATnROQKsGPD/2sY+1+Hy+j4RCofWXLl2yp1IpNcW+vLw8cPvtt59ds2bNCbfbfaiioqKXZVmsQCF1X8EEFF49Q0NDNfF4fJ0oilUURUH6i/OTWJYNOxyOEZPJNCCKYl9FRQVWoGS/3w9/HU8sFitPJBL1kiTBqmBZMpmsjkQizmQyacAgAz4OjY2NgfLy8nGj0TiiKEokGo2S0WhUH4vFCvCAJ0lSpCgqotPpxhmG6TMajceqq6vxYAFk1GUyGdfLL7+8fmRk5AGfz7e6r6+PjUQiAKAAK6nGxsZQSUnJAY/H88QjjzwCD1rMLGEu7hkfH28KBAJtkiTVUBSFmFyiabpDr9efVBRlePny5VdMBNs/8YkCgmUrRUVxEbKsJ0iSUWQZRhIZhSRjhECFpDTj++r3v6rlP5MAfqELIbOoSxZzMm1VSHgH8WQykRVFOZtUSDKUpel4IBCYAaAAfm6C0Es6nUVHcA6RUEypdEqFVzqWFBRSn5CUzHQmQCd4B5/VwClAl0WSTAxtstI0aadIxcAwLEEotJTmU2JK4WNcOu3v6O29Iht7W8s2K6UTShRZsvICTyIZRCREQiappF5H+nmOi7ndbkEDa21tbYiVDd7sCq8UkBSpI1lSYQkWwCQr03KcYZiQ0WhM5gPQ7du3G1mJdYuMaKNl2SRRlApAseIgyzKuMVY8oy+88II2cCR37txJJRIJpOG4SJJE6goKnGCSD2CTYRgmwjBMjGGY+K5duwCfifb2durs2bMAuVZSIL0ESVhkRVaLmqigjJQA7S++9NJLUE7PvNra2sw8z2Nl0gIQDBUWjJthPM/zfBR+IYD8AGDRaNSSTqex0lpLE3QNzdBVhKJ4RUlwCpJkg5cRoSh6mqI53DMAuAqh0ArIKkGgorUKrqEqAzBGnZWcgjsL8EooSoKkyHGdTneOZXQjNEfDyH9aT+kTMiMLNE0DCtEWi4XWU5ScyWQyUjYb1yeT4cNjY1gsmXnt3LnTJstyBUdRdqPRyLAchyIBKMkalTOZkYQsTyeTyZnr+8ADDxjT6bSLZVk7JcsoSIBK3bIiy1laTyUoSokQhCH4xBNPXOHVtW3bNitHEKUMSVrQEDLZlD2T5asxUIyGIwvS6bQ7k8nQsiihdwTQUSt8A4JKskzSFIUOE70L4q5mWpEMTaKQlXI57YoAI1a9RKTLLIqkKILlWAVeXFBaQSkrypJelmUHn82iY9YLPI/CBITb4x675ZZbDq9fv/6k21PUW1hcHBR4nmZJMgMbFQwEx8fH0WbVdoTzHh8ft0SjUTvM7iVJMuK4WJaVoEJgGAYFYXyNjY3oL2dA5k9/+lMvSZKr9uzZ07Z3795tgUCgDp7YTqczsHbt2p7GxkZ4tMIz6Zy2oge4f/78eWs6nS5MpVI2SZKQhoUiPBLDMCmDwTDNsqzaBrXj0/r3UChkEQTBmclk0G7ha6b6SKLgmk6nC3q93qjL5UpTH80dAAAgAElEQVSjL82dF/pI0+TkZAGKC0KxgvPCd4xGI9oi+r2x1tZWnNfM68iRI1b4BEmSBNU2TM1z14ROGo3GKewHKR7aflBMhyRJWzwetyWTSe2cECcsrCCGSavVGmpoaEB/NAMmDx06ZHA4HPZEImHFswLnhHaBmFsslpjL5Yrle/xoE+Hu7m4UjLALgmCGSgJAEaBQr9dnzWZzwmrFuCCRf321VD5LIpEolGUZvmrqeeXAI+I3sWbNmiuKZ0D5Q1EU2rI1m81iQYJGzAHrXS5X3Ol0xgoLC6MkSar9WA6s6s6fP1+ArAtZlk1avBFzXN/CwsKQw+GI5XsbacWIcJ0EQSjIZDJYLGFyCx4plmUjNpttqrKyEvGbaX9QAsJjbWRkpMjn85V3dnZiBRhqxPJUKsUIgoC4qEAV9yB+AHBzkFVVsOaUrOq1zxeuar/n4jMD23OiV+3zM/Y8+Dt+8D2HwzGxbt2648uXLz+GFfkPf/jD72jV1Lc7QL9R31cUBYDedPLkyeKJiYkFudQqtAP1mmExEAPY3LNEzSzKA+hXFPl6o2PWADn8aCVJQsEwWE2Ye3p6FnR3d2+cmpqqAmBiWTaTU7Tum0tFq1bM7PHHH1/Z39+vFsMaGhpCYRQO/oS5YliwDjiM57LmCXajrsv8fv48IqABtaeffrowHA43YcEKxYlgYcEwDPpOdYEYzyHMa/Kei2qAtMWr3LNAvT9z/nNqH4z7V4uktrCl/Vt7D/c2fsfnsciGZxrDMD6O48584AMfUJV/b/WlPT8//vGPN0iSdE8ymWyNx+PIeoQ/3iG9Xg/wt1RRFKvJZApxHHdckqRf/Mu//Auqvt+UrxsEWtVx1K9//eu68fHxDYODgyvPnj3biPFRaWlpwuFwHPN6vf/1xS9+8QTGN0ePHi3geb52z549K/bv3795enoa8bZ5PJ7oli1bzqxatarL7XYf9vl8zMWLFzdfunRp5cjISANN03YUeYEwpbe3V5/NZiPV1dX9RUVFBywWyy8/85nP4Dq8oeXftS4S4vWtb31rkSzLOwmCgB8kUnIxxZgaHR0lu7q6ioLBIObjKavV2r1x48ZffexjH+sCABEEQYrH4/Ynnniisaur61a/378iGAxWulwu8l3vetfo0qVLj7rd7mfsdns6EAisO3v27Mrjx48vRnuqqamBlykxPDxckEqlFJPJFDQYDEeMRuNPnnzyyW4c98mTJ72yLC+PxWJ1oVAIi8Vo91C0vqOg9fnnn68iSXJTMplcFI1GsQA4WVxcvLu1tfXMzaJoHRsbuxf9T1VV1S8/+9nPngEAy421bzic1tqgBloNBoOnoqLiQE1NzfGbBbROTU29n2XZKo/Hg1R0AOAXN27cCOX07xVvutY9db3enwVaMWceUxTl8DutaB0cHLSxLFt26tSp5QCtsAbxeDz/s3379m6LxZL9yle+UhUOh7cNDw+v6enpWQg1u8PhyBgMhkMGg+Fbu3fvRiaUgow7iqIqdu3atebAgQP3ZjKZxRDV2e32c2vXrv3Zvffee8Rms038x3/8R8nU1NQ9gUBg7aVLl2pgAN3Q0OBD/zEwMICFDgilhhobGwfr6uoGsTg1MDCwXBTFVE1NzZ6mpqYuCDyuu0fr3r179QaDwfblL39544ULF/4Gstzp6Wl1ogXFZ1VVVfS22267tHz58rN4oHq9XqSEnG9sbERKCNRq+unpaefIyAg6uR2o5EWSJKCROs/mOM5vs9l6rVbrSY7jjqBxAoAiVTiZTFZEIpGF0Wh0ZTabXSIIAtJQMFBhUqkUlE2YeKWWLFkSKCsrg+fKBIBbJBKBCtYejUaLeZ6HHxgm/mHQbY7jOvV6/Qv19fUwwVYLUKD62OOPP94ciUQ+dPHixQ0nTpwoDAQCmDCjQiNRUVFBFBcXn25qavrhnXfeedDpdE5WV1fTgiBUjo2NtU5NTd0tCEITYBjsBViW/QXHcfskSTrT2trqz79Z2v/u72B4vVi6vLJgkmUZpYllQiZTAKaMTIxLkm7w/z7+f8O576mg0A55YEaqJikSgFYnKjIGZIIoZqOEzI4LQmJaeA1KaqBw586dHJtKmSRZdlAKXSwqii2TvazKpCk6S5JUJC0RPjEuhsPE75SZ27Zt00nRKKCaU5apYpoiUZQJXxMFSeYFUQpRom6441THFQB5y+otTpYRF8gU4VJEwEjpshM5KUcVRXeR0BNoDzMgeOvWrQCfbp7nPZRCISXcSLEUvG0FWqFThEKERVKcsFqt2A/UkqryESCOYZgyUiY9FKXYkJqIv8skCSXxFMMwU6lUKrBnzx7NOPCyQtfrtUE2L4qiU1EUEyaeuclkgqKoKQNBBAmDYXrXrl0qYIRy1mQyQaWGSpC1lEI5ZFmgFOWyMhKSdFqgz/5qz6+uGKC2tbUVyLJcJfOyMytlGQywVQVeVuJTfCrJ8zxUt/i3PiNm7LIolkiSUk9TZDVNM2UEQXhEWQTs0kMij8FLDmSoA2QAQ4IkKIqkVKUsAAQmtPnQA4cH8AolN2wEWJoZpmjmEkERE6raVaFinI7JwkPRaDBApcczjC4piVKUUoQAm8n4Dvb3X1FM7v333OPJsmwTR9NFrF7PsRTF0pgi0PQUKUlnMooynq9Q/dhf/qU1wzBlMsMUUYriVKDyVUSZUKgUwRDTtEROcTw/9s2f/OQKELd9+3YXS5L1NEE4cX9n0mlPWsg2RqPRxlAw1JBMpTyZdJqSJRn9hwpfciBGVbwhWJi44P8qKFBBAlxs1c9dvnaY0FyG8+otRtLqdqAuRWUbGVgnB8sAV1WZrAZ7PB63r62trau1ZU2Pt7R0wOV2R2RJYjiaTpjN5rHS0lJ/MpmcSWnWql5nMplCmPBjYIiLRtM0+j746AbMZvNQfX09VMgzD+Lvfe97FRRFbTh48OCmV155ZYvf76+CxYHT6QyuWbPmXGNj4z6WZXd94QtfgCc1TgfHyQ0MDDij0WglgLQkSVA+av1sTK/X+5xO5xRJkuGysjK1nUNharfbjUifQEqFIAh2URRxTyGEWAiLwLumsrIyAMhIkqQGkNUiN1NTU4VYFcxms1gYUCdwODfcU1g427x58xWpgXv37lWVugRBuKGuxE5yk8woFtyMRmMgH2ROTExgwc2NlDMsbMmyjMkpFBFwRUeRBPg8ji9YsAD95Uw14wMHDljMZjNSFjV4rC7u6XS6tF6vDxkMhmBBQUHA6/WqoD/XNqhTp05ZaJouSqfT9mQyqULJHHBGoYlps9mM/cxcX8QXitFoNOrIZDIVoijacXlz9z3u0TDLshc2bNigPg81pfPx48fRdyEV35nNZg1Ixwdo1arRI9VOr9fnH58Gtj1IF4SHW67SvQqdOY4DPJ6wWCzBfECL+GHBIxqNegDgBUGANQlS/wWDwRDjOA59JtQtOK8ZJTaqN+t0uqKxsbGqiYmJhkOHDjUfPHhw/eTkZCWevYD+GhjV7kPci/n3ZA7azUDWPMA680jMh6va77PdBPKAHxY+L7W1tR1atWpVhyiKv/34xz8OxcoNfWltZWBggKmtraX8fj8VCoWwCPK6Ew9BEOTS0lKpo6NDzq+AeqMOfPfu3Sar1erev39/Q39//zqMrbAQiHaqqeFyQEZ9pmhWD/nQRvvb6x1zviIa93VOhYzULwPSuEZHR+uwSA5rJqi1PB4PFh0PlZSUPHH//fefwHMMC5NoWxhb4v/avjSV+OvtGzYW2C4Ue1qxGzx3LRYL+jLboUOHlp4/f37H5OTk8tHRUaTQsm63Gz6BnU1NTT+6++67u3ieTycSCUi+1WPAvgwGAwqdzRyHBsC049CKm80+rvxjz38vXzn8eucC4H0tVeNbVRzPVXubHZe52s+1tqsVoLvW8WAh4Grbutb3Zl9vbTu5AnfqNvG7dn1w/3Ach8wBDNbYixcvlk9MTLRmMplKnuc10KotVqnf1/rW/H5Qy9a5/KiaWfdQYWtuPDrzf62/1M4vLztA659QHErU6/UZnU7XX1BQsPsv//IvMWeb6f+vFefZ72vPwUceeWRVIpH4MM/zrchc4ThurKqqai8KSU1PTy+HLRbHcfAQPUmS5K8eeeQRzMPm/KUp+gcGBqh8b/DKyko1JiMjI7/XHiorK/EWBolvOS7XOjEsRMXjcQss7IaHhzf19/evOnPmTBMWRb1eL0DrUa/X+72vfe1rEPiInZ2dAK11L7300vKOjg4sXDXCk7CoqCizdevW/tWrV58qLi4+fP78eWN3d/f2cDi8LB6Pux0OB7tixYo0nsmHDx82QpSDolFms3m/xWL5r6985Ssn3y4I0hStPM/fRxDEGiyo0zStZ1k2Pj4+TnV1ddnHx8eRnZSBDcDmzZt//olPfOKowWCYhOo5FovZv//97zcePXp0y8TEBDJX651Op27z5s2+xYsXH6+qqnoa67cXLly4bXh4eMW5c+dKGYbJtLS09NhstvS5c+e8gUDAhoVgWZZPFRUVfe8HP/iBKozq6+vDmK45p2jFOGjiZgCtL7/8chXP822pVArFvbEAiMLi8ILsyR+nX6sdXe/384th3Yyg9Ytf/OLK14q5PWg0GlXrgKqqqpsNtFYiG9pqtZ64GUDrvn37ymia1hStaC6XWJY93Nra+o4KFQBaCYIo7+3tVUFrzqP1f973vvdBwc9//etfrwqFQtuGhoZaAVoxT7VarVgkPGQ0Gh/t6Og4nBN02jKZTNVPf/rTNR0dHTtisdgSiqIsNputv62t7Scf/OAHD9E0Pfn444/DmuVDqVSqJZPJYEw8vXLlytMYe3Z2dq7IZrMOiH3Ky8sHly1bdsRkMqG/UUFrdXX1bwFa56QY1tNPP22hKKrkP//zPzd1dnb+r2g0ukIrZFFQUEDU1tYm29ra/E1NTeeRIuByubooiupubGxENW4pGAyiIkbx2NjYqunp6fdIkrQI9m640ug0dTrdZEFBwVmz2YzvHaioqBhGhz86OgqgVgUj7+np6VXZbHaxIAgLUqmUC6AV6ZZ4aDidzsSSJUtQqQ8G3z5ZlvloNIpKi65IJFKCtGwZoxyKiuj1+kt6vf6Y2Wx+euHChSjapVUio3/wgx9UJxKJd506dWrj4cOH4f1Slkql1IkjzrOqqmpqy5YtPatXrz5aUlLy8qJFi6LpdHrBxMREy+Tk5NZMJlOHiTyqLNI0/TTDMFBqnNqwYcNk/gSk/e//vkgUxWWKopRLomKSSRkPBYlQqCQgGE1Sl3QcdaH90UfhQaeOoQBanXqnk2KytZSgeBSSAEAhRUEQRUEME7RySRTFYDpPkQnQKk6LFk6XdSoSCaVpgaAomMxjm1lJksOkTI5l9WQoPwUeSlMjQRTwWdlNEIJXlgirillpWlRIkqcVIgCroN2HD2vHpx7jhuUbXAwjNlIU42YxiM0l3SoEGaY4apg1m6disVhaU85C+YmJvCzLhTRNwzMN4BXXiacUKq1QCgZjMGqf5vnfKW7vvvtuDDQqGYIpIinZplAU0vQJUiaTFEFNSpQ0iTa1a9cuTXFLIUW/vr4e5vLlpES6s1LWooFWFE2jZdmnMMyULMuhZ599VgUveRYFhYogNMgE4ZJV5ShFMixDUgTlJxji1K5duybzH3Jr1qxxMARTK5GSm5AIRlREqNsIISNgccCYETJ2RVKKBCHrzqSzUJk5JElykyRRQNOMUSEUnSRLrApYCVIiSEIiFAJKS0mn14kMDe6j3j8YuKP4HpSbsOYAWARcxYBR/b4EyaZCALYmSYJKKIqSIEgFABoD7JTT6UyajMYQy7JjDMNN0BQ9yZDMOE/wo11dXTNKXWzrwfe/v0ikqGUKQZRg/yTFcJyew8Hg/I/zPD+aD1o/8cEPFmRouoqgqBJFFN0ypRhIgsZBJkmGCZCK4pMo6uITTzxxhSL4nnvu8TAMs4iWJIBCFbRmheyi0HR44ZTfvyCRSLgw8c2pUVWIk/tRlVmYd+SDGZVSq9YBOeUr5iWArvkXTf33ZYdwVZnHgj8o6mQbcc1NZAiKJAlPYaFvw/oNJ1auWtVbUlIy5HI7YrJMsixFxV0u10VYCcC2IQ9kGgsKClCwwBuJROBzjQeL6gGdA61YILqwaNEipLzMeDs//vjjlSRJbu7s7NzU0dGxye/3VwIgALS2trb2NzQ07KNp+n++9KUvzYBWn8+ng2o2Ho/XZLNZDwAeYD0mVTRNR20225jH40F/FNIAI6oDm81m2LpAXVnB87wTFgIaoGVZdtput190OBxT+QpQKMVMJpOqroxEItWZTAaAVhXZ4NwoivLpdLoz69atu2Ih4qWXXoLae7Esy1g9BIxRJz7IbLDZbINut3symUzGtWqSAH5IQYPyGwtnqsqbIESGYXiWZXlUMbZarZdcLlcoX3GrgUzcW6lUCnAR/QTaSNpsNgfsdrsfBRGamprUfkJLze/r68NAvSSdTgPQYiEMhelklmWTUPbix+FwhLTrq1Wl9/v9aJc1UEEDIOO88NihaTpI03Sfx+OZyp/Injx5siCdTlfBHiSdTqMKL4AUJugpeAUZDAaAbX9RUZG6YITrZLVazVBjhEIhKBJh9I7OXFX2QhntdDov4Trlg/7Tp0+bdDqdJ5VKofIwfN9sWIsAMEdaHwpjWCyWkYULFwL0z0wo+/r6UFnOOz4+Xj06Orro8OHDzfv371/j9/tRSAL3xYzKVAMCuWeLqs5SZ6i5hQzt/rnaZCAftF7t/dlwtrCwcAzF4FasWNHxWhXVFz/60Y/Co+mGvTTlFqoe22w22LjoAe2QkonGjwJhsB3CAQEW4p7F30RRhKVDGhPDc+fOZTdv3nyF9c5cnEC+IuvFF190KIpS86tf/apl3759d0QikQVYEMhZQFweaOQ8+vIBj6aae6vHhzERRg9YvMmp5aGyR0xku90OW5Izzc3NT23durUPNjP4LHwEc0pb3ENa/6sqxHFOedBJbWM5VTUWaWX0Qfi/JEnqM1OSJFiUWM6cObOgt7d3s9/vr/P7/egXYSUiFRYW9rW0tDy3bt06AB8h9wxQ799cTFR7HW3fmj3G1Y4rV6hGDZUW+9lxex0fxCtgWb5SEd/PVytq27vadmYDttn7vhYov9Y1nu2nnH8d8s93tlfz68XiD4zNzMdmx+Fq+9GOKb+d5O3/d5ZWubaU66e0rArVciiv/7oCvmnbzC1+a/UZMOZXn2OyLKvtNvdvTXWKPjUL6A/rn5MnT5YdO3ZsdTAYRIEo3H+/Z1M9e8HpDfrIq13Sa6rMcLiAv2azmTebzScWLFgA0NYZi8USWqbLtdrCVdqWqphvb29fNzo6+jcEQSwzGAzIUsFzHWMB3IsOvV4f93g83W63u4skyaM3KiNBU/RDyZ4P2WFzhHOBbY9WvBH/zv0d9kR8b2/v71n/vNn4vN7nAbSCwaABKnufz9fU29sL5T2q0JdiMRTCIADDHGgVUFckm80WHj9+vK6vr695cHBw2YULFxZbrVb9li1bRpctW9ZfWlp68uTJk5aXX375Dp7nG1wuF7dgwQJy9erVGMco3d3d1MjICJShoUwmc8jlcv3nV7/6VQBJ/u3UFsF98dhjjzURBPEXGmhFHFFwK5PJyOfPny8aHBy0DA0NYaH23IYNG3Y98MADR9E+kskkT9O06dVXXy3p6+trOnfu3OoLFy5sxmJ5c3NztL6+/lxDQ8NL09PTxP79+7dOTU0tBKA2GAwjra2tzzY1NU1hEXhwcLCyu7u7OpVKjdTV1f0AGahmszl95swZWARiEaA2EAhgrDuh1+uff6cVrQCtgiBsTiaTi8PhcDFBEFC0/qalpeVMJpOZEURcr/b2h25nNmhFJ1VdXf2Lm0XRqoFWKFqrq6v334ygFaIAh8PRxXHc7nda0QrQShDEWvih5rIaLkmSdHjTpk0QNr5jL4BWjuPKT58+vWJ4eFgFrcXFxf9zxx13nLJYLOldu3Yhe75peHh42cDAQAvmmqlUyiyKIixSHnvhhReO5ECrARnL+/bta+zt7d00PDy8cnBwcOFrMN63ZcuWnzz44INHOI4LPvLIIwv7+voeNBgMiysqKuIlJSX91dXVHbFYjO3t7cW4uB7PAovFcnH9+vWvwMr0woULK+AdW1NT89KiRYtOzImi9bHHHkNBnsbdu3dvOnLkyH2RSKQJA2U8lLxeL0BreN26dcONjY1nHQ7HCZfL1W00GvvKysoADtQUe6hpRkdHF09PT79LkqRamqZVZaUkSQLLsphQDlosFhSzOunxeFBcRhwaGkLBBG84HIZ0uCGbzdbLslyHKpaxWAyTUzNUtQUFBfFFixZdKi8vvwTfGfiixmIxFM+xRqNRVzqdxqAaAC+OlTODwXDWYrHsg8dbHmiFFydUP/WvvPJK67Fjx+6AJYDP57NkMhkOFgLl5eXZ9evXxxobG7vr6uqebWlpgQ0B1LUYuK/MZDKQ/WPUdEGW5d2KohzD77NNxh/+6EedlE5XJ4oiKt8iPRODM0yY0wTJRmmFDBgo8VL7N7+pKf1U0Gq1Wm0GSSpBOielKJisYGAnSrIclwVhio7FIkQ4nHoi5xn6QHMzG7bbjQShtxGU4iYU2SwQCiOKEiFLkkBQcozKUoGETgbomlGa7mzcyYnmaUuGUQoEKeuWFcUIEwBKpmSSYQWKZiKUqL/0wtEX8pWI5PrF6wsonVTJUKRdxzCEQqtjToUhybhCKxM8w0TygenOnTthvQB1qYMgCAdJkgZKoWSKpASFVvDQjUKhqtPpsJ8ZRetdd90FtSfM3+FpaiYkAlCIVCglzShMSOblaVn3O2CKyQ+8ar1eL+AqqtbZhbRwGWxQKglI6UgyKDPMdL7lgKZoxQoKIYpQIhaIgAsUBdUZyVFUiOb5Cz/81a8AKGZeLS0tquKWEAm7TMkYSONaGZKxmCcaT9QIAl8py3I5jOoFXkCHAZiDdGWk8csAq/DSJEkyQZNUiCDJuCzJaZqleYPBKOh0nJ5lWBcJD1hJSsqSREmSbBElkeCzfEySwWZJq6yofzMpsqL6xSJGsiJjIokJvqjX6bGiHdcb9FA4XmQZZsig1w/oWOMFkRQv7NixI6R546qg9cEHnYogLFAIwi0RBMsAj3EQtNIhRVF6k8kklJwz1gEf+tCHLDqdzktKklsWhAJV0UrTCHmaoKgwqShBQqeb/M53vnOFBcX9999vl7PZGpKi7JicZFIpV1bILoyEI/X+qSl0gm6RF9TJr5r2n1OoqjyVplVcKvA8ioMRsBFQoYE611cLhqk/qmJLFQar/1ElITnYRzIcR3DsZTteXhAIWRJzqliKpGmKdDpdvlUrVx5fsmz5OY/HOYoUbwB1lmVTFotlsqSkJDQbSCqKYkMxrVgshhVrM/pPqD7hl8swDCYiWACK5HuGfv/73y+TZXnd4cOH2/bv3w9FKx4w8PAMrl279ixAK0VRP//Sl750FveZBvxSqVRBOBwuRTtHSvrlNSZKNhgMcQDGgoKCECo2akWEtIH+1NSUfXp6GinpNvih5pTByARAKrqvrKxsOj8lXbNEQIEFLGhJkoT7UmUE6NoBGEVRHHz3u9+dvyBDAPgQBFFLkqRTAxjYF1QPVqt1zOl0hiorK5NaCi9S7HU6HVRwaoVd9OeIHfxSAVqhyvR4PH69Xh/LB1h79+41WyyWQgDgVCoFBTtS1uBHCb9oqGCnoWzVgKmmUhwaGjJDfQc/OaR2XhYf07AOgL8xqpRHFEWJaiBYSwk9dOhQgSiKMJpH/GYm3/gsSZIjW7duRRxmUvOguGVZFhkX9nQ6rd6juUl+xu12I/siPD09HV67du2M8riqqgoTMlcwGER/hAVQFS7BbxkTWFgA2Gy2cElJSVxTHudZKCB+LvQ3OCf0AbCFMBgMIbPZ7GtoaNCsK1SZN+L+WmqO69KlSxUTExONBw8eXI1UxampKVTpVO89TJ5zPnIpTApzSiwVVOBHAwSvB1r+UPCTp5glc9YBnUuWLDkEj7+HHnrohnr8affZ0NCQMxQKIQ3eDc/RnPctrseM5YEGgtCvGwyGBIp4FRcXT+n1+qmlS5dqGRdzNsjNB63wfCZJcuFTTz214be//e29SF/OKa81ZXKeOO53fOlaIDzv4DXwNFsZpvmrq6kZ2qIY4DN80V0uV8+qVat+vnnz5n7AEGT4ALRqCzD5wHM27NT2nTtw9V7AK6cax5hKRl+WTqctsC7o6elpm5iYwEQb1IcGaC0qKupvaWn5zYYNG87Brzg3CVGVvhqEeyPImt+H4fOvA/hmwjQbkGqgGB/AvjXrhnyoeLX75Grw9VoN6Q+9315vO7OJ4Ox/a+399QDstY4P778OiL78/M5buMl99vdUiK8HSvOvSz4s1+4RLW0/dx2uCsqvAtdV8/ccYFfrLeQWwDXWiraPxVPUiIDSVY8iPh0dHehHq3IWATOLxbm2l99W1NPUsmn+kPhd6zPaIgpAq9VqzVqt1sONjY3f+drXvnYg/7l2re3Mfl+zqPnsZz+7sb+///9IkrTUYDBEkAGCZzrmUHh+w6aruLgY6e1HKYo6/KlPfWpOJ/qaV/vY2JgDRZaQeppOp7ECM9PWtDagXV/ASKSt1tXVxYqKikImk8lfX1+PbJ5rQuw3G7dcP8Mi7V2SJO+RI0fgH3hnOBxegBokkiSdyIHWTrQlWAJYLBZzX19fid/vbzp48OCqw4cPbzQaja5NmzZNLl26dAgFnPfv32975plnthEEUbNo0SJ5xYoVSktLC7JQlf7+fvH8+fPp8+fPx8Lh8OGioqLvP/LII9g+MoLe8gIg4vjtb38btgewDmjBQq3FYknW19ef0ul0/PDwcA2UpceOHbPE4/GBNWvWzIBWWALAfzYajRb4/f7S5557ruXw4cP3GgyGuqampkxtbS3SeQ+Mj48zr7zyyrvC4XA18ulsNr4wn24AACAASURBVNvZ1tbW/96xY8elUChUuW/fvobdu3cvj0QieMb+6OGHH0bxmrjP5wMzWA3QijFrNpsdM5vNz2/fvv0dtQ544YUXqgmCeBdAKxStiqKg3sxvVq9e3f1OglZkumG8+dhjjy25dOnSvWjXNxNo/epXvwr49WEoWisrKw9XVFScIEny7NKlS9+WBcqbvX+1z0MIAYvM559/vnlqaup9gIfIzrZaracMBsNLGzZsUIvZaRltb3U/b/V7+/fvLycIYh3YQ64fG1UU5eDNAFpJkqzo6+sDSL0FQNPr9e7atm0bQGsC3qskSXqOHDmyeGRk5Bafz7dobGwMPs9nYB3w9NNPwzoAHq3IUDIeOnSoMhAIrD569Gjr/v371wqCEL711lt//Dd/8zfH8Oxpb29f1NPT87+tVmtNa2vrQGNjY1dFRcXL4+Pjxr6+vvdOTEw0X7x4sYCm6fFbb731xYULFyYHBgZWiKKIYlgQWM4NaP3sZz9boSjKhlOnTrV1dnaig4MKh7Db7URdXR1A68XW1tZ9zc3Nx2w2W09BQcFFjuOmHQ4HJoiYtMEX1Dg8PIzUz2pZluHbCJKBQSWvKEoc6aJ6vT6YAwGYgKjfi0ajxmAwaEaKKkmSJXq9Hg8fpEKsSaVSFSguYzQasdp1oaysTK22CL+XdDqdicViSiKRQEEYjL7RwDMsyyJ9NsgwzERFRQVSJaEywb7gH4PJru3VV19dPDExsa2/v7/lxIkTC4LBIIAAijrI5eXlQn19/ejWrVuPbtq0aQiptPC5jMfjmJijEAoA2XA8Hj8cDAYHi4uLZ7wQtRukvb2dywYCFokkdaIs0yzDkAJSbikKpdQEHUFkJ7LZ9BNPPJFfZAmwFSm+Bp0gcFSuAFSWYRQhkxFRHYqYmBC8XV1S++XzIdoJgppobqZ9Xi9rkWWdgGJYOXVeJp1WdDQtIDgBnU7IL6LVTrRTZxvPMgFPgKNTKR3NMJcFrWlaSVO0YmAM/JQ4lZ5dBKqxsZHzcB4jZ1RVKah5pv6XVEjRSsTSs/cDkIlU53A4DJCNm0ndj07UyaJOBDgQAoFANufrOlNEC96zVqsVsAUAk2GyzOXUbqOaKs+jTcF7alaRJTV+SCPE/nA6KI6D9C6oQjEQvkoRLRVw4xihokOhMyKZJCS9Xh3cmxWFz1cQa9dX9bi1WEzwd8RAQM5krAJJFoWDwSWRSPRdWYFfKIoiBlVGQlHvDZw3jUE2rDTgOUkzTJhh6IsUSZ6hSHJEFMUQQdAJnY4RTVary2gwNNGXlbwTkqSg8lOZIItyNpMZ4tO8LJFyuShI5YC6APoo1CbJEiaXuBcue3TRjKTjdCLN0Eny/7H3HtB1VXfW+K2vd5Wn3outYsuWm+Qmg8GUEDBETgjJJEwSMpOEZJLFP2XmCxgmrEmGTCDtY4XEQBoJdgjEGGyIi2zZcpHlIqv38lSf9J5eL7f92dfvap5lG1wx+ZbfWrJk6Z57zz33nHPP2b/925sgXDRD9xkMhuN6o/EEy7LNqampY/GmYo8++qha9HgMPoKAti7AO1k6BO0WCoW80HeNN8PavHkzMzQ0pGUYBqmb2EBDaUCiwmFUgpMMhkhycnJ4jukbmMToDzIwhvYORKMWTohm+7yBQq/fW8pFebskCKwoSRAlk/s6hdR5sFZFURJEUQZaBTCdzurYEqTMsDtLjJJEiRAgFSsXoaA1IC+ejUYjlZ6ejoAGRTOylDEhQFv3bAo9qOo0RVOsQa8fzS/MP1pYVNhOq2iHRWvx8jwPczUe9wMN0HjANI7xCDMsLUT7cW6AY2BKYgEKXZqamhqk5MvPBn//61//ClOJ8p07d66tr6+/FxF8v9+PheUE9GGh0UoQxPYf/OAHWCjKG8Nt27ZRS5cuZR0OB1gPKrQ55j+z2Synv6lUqggMkxobG7lNmzbJ1HaFydnU1CQHBIB5AjRCOdRRpwO4rwajAzIrs6nvCsDY2dkJFi0CF8gykM2ZUC4SiUTBkNm0aZMsNaB8tm7dKjMz1Wq1SmH+4W9oP7xka2pq5l6HbmpqUmO8w/QA+o4xIzGwckSj0cghLRFmgPEp2dCeBakQ49bn88F8UZ4nUEan00XRDtAsi2dwoC2ampoYrVYrm4mhHaCljHIWi0U2jkK5+OerMBzxoke7I4iolEEKMpiMoigG7rzzTlxrdqOG+rEsiygsJAFkgypkigD8Qb2cTifncDiiynOCZvTHPvYxsJOh+asDixJgFb5i7ccZDAaYgskGh8qCTtlowpFuenpardVq8bqQ5wG0OdpCq9Xi+Z5jJqaYdXk8nqRAIJD/5ptvrqqvr6+FezGMuyARAZO0xMREV0pKyiB0b2NSJ7KwfEw7eZaNqAxAOSh2lhI2m/aqGNIp4JEC7s0x2cK5KAQz5s+ffwKbN2gLbtiw4UNdWCvM4sOHDxePjY2tdzqd80dHR6EDjGUNJDMA9MndXWGLYpybTKbJoqKi1pycnBZJkprvuuuuieuxcY8fa/E/I8BBkmThq6++unL//v0PeDyeMgRZ5AAcNOLPfmRGXxywI98IGGBz5Rxi555lYsbAe6zrzka1/vcD7BNgE2RFZGF+vOvxfjebzV4YqBYUFLyMVLFYBgG08WVpCpVKJV9bSctWKhGrzyzIFnuPQ+5Fvgl8B7iN77EghuXw4cMLmpub73Y4HAscDgeCeAy0oJOSkk5WVFT84d5778VGDRqtWEfgBTd7/mj0nCls9s5QL9QR388uac+mjV/sGeDYuZ/4c+M+IA+Dz4WkAeLPfS2kAy72UC9Wf6UvvN/f5/7tg1Lx5x5/Kff1fvVWMlAutY4Xa9MP+r28Jjg7LuSsFzz/ePkAXB8BOpA8ZNktjsN60PLGG28sqa+v/6TT6SzDPIrnj/GG+wYIpvTl2HwpBy9ic+al3tL7HqdkAMEM0mAwQA7nUGFh4f999tlnG+Iley73YiDzY5/2+OOPr+3o6Hg0FAotwbvPaDSOzps37zTGPkyO0A5Wq7VXr9cD2H31t7/9LTILr9tHCTRCMqWvr28tjJRiGuNo11nj29g8qDCbBQSkS0pKuvLz8zsA4Nx2222QgJsNpF2rCivrh7GxMQ2IIzt37lw8Njb2KY/HswBmwdFo9FRiYuKWZ599VgZaY+9Kpq2tLcnlchW9++67KxoaGu4yGAxpa9eudZaVlQ2kpKS07dy50/LnP//5DpVKlbd27dpodXW1VFFRgTWH1NHREe3p6Qn19fX5ZmZmjtjt9he/9rWvNcZr41/J/SlAqyRJnxBFEWZYdpCbioqK3kGQfnR0dBECXvX19Wl+v3+ourp661e/+tWjkLSyWq3Y91MOhwMEqqRf/OIXVY2NjQ/pdLrS8vJyLj8/f7i4uPjY+Pg4s2fPnjV+vz8L69rExMS2ZcuW/eWWW24Zdrlc6Xv27Cl66623Fns8nqnKyso/xIBWLwzEoBscCAQKsKfnOG5YrVa/tXHjRmQyXJU27ZW0Fcqgvfbu3ZsXjUZv9fv9C6DRKooigNa3bgKt79+qP/zhDxcSBPE5nU4HRuvxnJwcpH/fMKAVQWJoLb/99tsLoAEKmcKUlBSHyWRq0el0B1etWgVCwA0DWg8dOpQtiuIapOnH1nqDFEXVr169euhK+++1KKcwWmGG1d/fD6+jcEZGxuu33377aYPB4Ovp6cE+T7d///4F09PTGycmJhb19fXZvF4v2vUXr732mgy0oi5tbW2Mw+FI93q9SxoaGqr279+/NhqNetesWfOHb3zjG8ex3vzGN76xAECrwWBIWbVq1ZElS5YctdvtR9vb262Yd0dHR6s6OzsheTJx55137li4cKG/q6urUhCEyHUBWpUN+Je+9CVowNw3NDS0prW1tRygIhaMdrudKC4uBtDaU11d/U5VVVWDyWQ6Y7VaR2JiycrqFC8vGqwPjUYDwxWtyWSiYwsMLhAIgNUFcWyk8SvAJxbws6k5mICnpqbk1Den07l8enr6Hp/PB00Tg0qlchcUFDRnZGQA4W7R6/WD0NCL1QEbfoAZABVwbtRJMQyadWdW2Eyo5/bt27O8Xm81ooSHDh26ZWxsLNfr9cqLIaPRCHDZ/bGPfax/5cqVPdnZ2R12u90JsA7mDkgvJQgCkgntJEmeo014LTrlzXP8Q7SArAmr8Ws0QSJo9HCe9EgwOD8ciSyJRKI1HM/ly6C8KGGVDroh+n+ApCgPTZIuimGm1Sr1lErF9KtYtlml1cLgzaVWq6HvKiSaEjNoNV3NsrReq1b34ARcOFzM8SIvCdLJYMATCASD6f5gOCsSDudyXDSL54V0XuChiWkWJVFLSDK4G9vzyhHsMEMzIxqtulmt1p7U6rVNSOMWBAHyDYGm9wB8ZTJTFgj4Hrf5vuaRfuVJw/xMCASSwnwoPRLic3lRTAROSQJoJUmRgBQGTQMhIHhRRIqu/CWe3bBKBNh1snQADF9w2wLJifDkEvH7WaA1MTmZKi0tpe12u5IyepZdFNtMARygJIlVa9VTmemZrcXFxXhxTi1ZsuQcM69r1UN3796dQNM0gJE1+/fvr52amipHegPSrFavXt1YUVEBoPXt73//+90Xu2Y8o+1S6jUnxVJmLcbKzQLAFzrPXMbihwkgXcp93Tzmyltg3759Fp1Ol/2b3/ym5tChQ//kdDorvF4vNDSx8EBqW19OTs7xlJSUcUVTOmauBNBdkfOYNRGca7AU31cUrVDlmHgGW0wrmUIQNycnpysnJ2dAFMWRVatWnaMlfeV3emklFaC1vr6+2Ol03uJ0OucNDw+bsHkH+Iyv2JlkM6gYwCiCbVxUVNReUFDQwjDMmVtvvRWZBNdt3px7NzChi0ajGa+99lpFQ0PDbV6vtwDrnRiwKoOTKBNjVJ7Vt44JNSuM4ou0kHIPmDeBNsZEg2aPloFWgOgAUPFBkAZsfqvV6kEWU1JS0l9+8IMftGVkZEgOhwOMaDI1FVmUBDExMSEDWkpd8B3/t9lshNvtln9vtVolpJQq96AwN/F/j8cD/WPbn/70p8pTp07dPzQ0tGRwcBDvQjYtLS2QmJh4dP78+b9+7LHHjmD9ptVqOZg8KpREnD8pKUmamDgrtW+32895ZqjfpfQcrJedTuf7Hht/nbnnvJTyl1KP+GMuF2hNTMSr98Z+XC7XJbX33FrabLYPHGtTUxdess9lAivthvaYW5+5/RLvUKfTibWE1ufzJf7Xf/3X6oaGhi9OT09X+nw+2bAT4JdGo/EbjUYQTiDxhIiBEgRVwNbZ8XiRd/AH3l9sDMnrNjgs63S6oE6nO5menv7n55577vTVSJpASgjxSHh5tLW1PRqJRCooioJufVdZWdk+jGmkgiMjkWGYCEVRSOV8/o033gCA+L7ri6vpcYqp4zvvvDOvt7d3jdfrhUs9WPMy0BoL+mFOUrKkAJDPAq0FBQWdOp2udfXq1bJJ8/Was2OBKtVLL720yOPxfGZmZqZyZGREEwqFILMQD7TK75eTJ09COih/+/btVfX19fcZDIZM1LGkpGTAbrfLQOsrr7xyF4DWW2+9lVu5ciWxaNEimezQ3t5+3YFWSZKWSpKUrFarB/Ly8rZlZmZ6JyYmqk+dOlW+e/fuPJ/Ph3d3PNCqZLZpoeP99NNPVx07duyf9Hp9OYLA+fn5juLi4uOjo6MMtGnhC2CxWMSkpKS25cuX/3XNmjUOt9udXldXV7hjx46KmZkZ57Jly/7w7W9/+7jFYvF0dHQgYFzl8/lghgU9/WGdTvfmjQZa33nnHejtrw8EAgrQOpqamvpWVVXV6RvJaAVwiGzkxx9/fCE0WtHncnNzX/v+978PczGQ6M4JzF/NGL2Sss8888wCURQ/A6A1Nzf3VG5ubjPP8y03itGK9nK73bq33367bGJi4uPIVoPMldVqbdPr9Yerq6sBaM4SVa7knq+mzL59+3JYll0LQ+vYfDtAUdSBlStXAi+7YR+XywWT4+zW1taFvb29a3mej2RlZf3ttttuO+12u70gnWBd+bvf/W5BIBD4JLLHOzo6YCx9xmg0/nLbtm3H4gMlr732WqpKpVq0b9++6rq6uls4jvOvWrXqj9/61reO6/V6/7/9278taG1t/QoyAFatWrWvqqrqsF6vP9Ha2oqMv085HI5VbW1tYMs777777jcXLVrk7+zsRNAQrPrdJSUlJ6+pdADYDk6nU/ONb3xj2fj4+BcmJydXDQ8PI/VQh8UEZAPy8/PxNVRVVXUQwrEajea4zWaDxqqcjh739GSwdWxsDKwPGk6Csb+JY2NjYmpqKgYtXiBKmplSdBZs9Xq9RqRWjI2NLXW73ff5fL5FMNmChmBubu7RzMzMJq1We8pkMuH6YKsqrunKOWWj8dh1FIbk7AteAVsPHz5s9nq9mbt3717b3t7+8Pj4eMXAwAABsBUbjpycnGhNTU2goqKib9GiRYdKS0vbgX7DXCV237g20nOvCwBzw0bEzQtfUguAqetwOMC8SyR4In/G7Sp3e91VHM+XEBKRiTTymDGCbPyFAa3RaHtZlu0iKKKdIRkHxVIz6NdIv9br9XIacDAYBCNRSrWl5pAqci3DUAa1VtuJjWskEimTBCks8dIhT9AzGnKHWH/Qr+f4oJnjhExBFMt4SZwv8sI8XhRSeI7TCaIAxiMWmLgvgSKpAMMwAHR7LRZrk8loOkWr6GaKohA4Cc5lMF9SY1yDgxStXJ/PB1MkA8lxYCnOavcpl8BsTPE8GEFgtJ6jeRclSdkxDdnjBH6IRORoS8zxST7WnpVFlZeXg9Uqz03Kph0sFWwS8BUzjglnZWW5s7Ky/JWVlbPmS9fgVs85RUNDAxaDAFpX19XVAWhdAIa+2WweX7du3dHKyso6hmF2futb37rmGpU3gdNr/TT/cc8HrVuk9vzqV7+qOXjw4OenpqZkoNVoNHoWLlw4mJ+f32i1Wnfm5OT0XIz5h7tXmHrx5koYxxhXChswvpVwvAK8zjkvFmIzdrvdDz2nD0PrNL5eCkN9eHjYilRUt9ud4HQ6VYFAAGxjmRkDLFFJQ43JhCBDI5ibmzttt9uRijp9vQI0F+tpSO0lSdK8a9eujO7u7nmBQCAxLmV2dh00Nz07PuX6QueOl0rA/HiWrHyW0hv7Ge0ho7bK78FIB6MO6bl6vX4Exijf/va3zzENVa5VV1cH6Z9zLt3U1ERWVlbO/R1RWVl5DthUV1cHE1MY8ti2bNmy5PTp07XwCujv77dDOig9Pd2flJTUUFBQ8Kv//M//PMxxXCAnJwcRuvPAPJwLn5qamrnXuCTgb+49XOw5KdeZ+/dLLf+PO9NcWs3x7C/tyHOPmts3ruQcFyoztz5z+6USrIQOJ1KWn3jiidWNjY1fdrvdSzFnYE9htVo5q9U6kJWVVZ+RkdGPwEQM1DsvUHUxE6/4efVS7g0s+5jsC1Koj9fU1IxejUkfgFaSJK2bN29e29zc/CjLsvnp6enddrv9WEJCwt+hyexyuSCZsGh0dDQ3HA63GwyGZ999992G6wlAAMDEevzgwYPWiYmJ9EAgYEI2W8zgDprOcuAGX/GBacgqFBUVedPT090mk2mqpKQEckaXBGZfSvvPPUbJCPjd7363KBAIPAQgHhlhfr//jN1uPw9o7enpsYVCoYIdO3ZUHTp06F6tVpu2fPny0dLS0t6MjIyWXbt2Wf/yl798XKVSFS1fvlxasWIFsXz5choZPa2trVxHR0ewt7fX43a7wWh96VpLB5AkuQT68yqVqi8rK+vPRUVFnqmpqZWNjY0VO3fuLJiZmQFh4NV//dd/lTVarVarDLROTU0hezDhmWeegYTfZzQaTVlxcTGXm5s7WFpaetjhcLD79u27xePx5KnVaphEy1qvd9xxx6jb7c6pr68v2rFjR+nMzMx4ZWXl7x9//HGYJPk6OzuTFaAVpK1IJAIzoDdra2vbbySjFUCrKIq3BQKBhW63G/4FoxkZGTvAaIU/iSJtdSV96krLxMYBMsJmgVbMU/n5+a9973vfA9CqkOKuW4Dkg+oOoFUQhM/q9XoArc3Z2dmoV3N5efkF1xEfdL6r/bvCaN25c2fZ+Pi4DLQmJyePWK3WVphO1dTUANC8YUDr4cOHkd26jiAIGWh9jw3cT1HU/hsNtEIyhWXZnDNnzlQg4wBm9tnZ2dtvvfXW0x6PBzIz2NozCtA6NjZWCR8Nt9sNoPX5v/71rwjUzTLS33rrLUh4Lty9e3fVvn371vM8H1i7du2fALRCPvS73/3ugq6urn+Ftu+KFSsOLFmy5LDRaDwO8BZA6+jo6MqOjo5cSJreddddMKUDo3UJ9hqFhYV/RzbdNTXDQspFKBSyvfDCC6shHutyucAkVWk0GhoAa1ZWFhax+D6+aNGi04g2GQyGI1arFVR8GK6co72oLLzfb7F+gZfPrO6Xy+WCZmvi0NAQIsEbPR7PEkxMDMNA0w8LFKQgnEAETa/Xg9EKLOWczwe9KGMTDFIzDVu2bFk8NDT00OjoaHVPT08qJAwCgQABkHnBggXEvHnzRhcvXtxUUlLSCFZEbm4uNF8BMANgvW4AzNVOCDfLX9cWIHNycsyCIGQQApFPEtL8cChU7g34oPGRTpKUiiQJgSRIP0GSXomQ3AzFOPQGXbtWq29nVEwHy7KjWq02iHTomGyCwpCSK3733XfnUQS1nqEZg0ataZMICezwhYIohEia3MeyLIC3aF9fHyZTNjA9nRwWiGKe5+dxAlcicFxGlOfNgiDLF+ALZnFgI9AUSWHx7TTo9V0qjaZVIqTTFEXBCd4NJhnAX2guxUtNXNfWnDN8N2/eTLa2tpJgBoENcqFrG41GCcwg/K20tFT+vnnzZvlQ5fuFypWUlEAqQplv5Okqdtzsddra2siSkhI5WPNBc8nVtguAVp7nC1555ZXVe/fulRmtgUBAbbFYALQeA9BKUdSu6wG0zr3vC9yLHLy63m1wtW14s/zVt4ACtL7wwguQsJgFWs1msytmynbAZDJt+/d///f4FNC5G9L4/8ePK0Xf8P0qOrfshzL+LlYhJdUTc+vMzIws0aGkBoAdBfMPrBMUkxX8jN/zPA/Tsijm9Kt1d76Sp4qNPMzynE4nNIgTKYrSAswGw0mr1V5TAAHBqXi2pAKkQ1IjxiCDhjPAZzCA/aIoOq8X8AxGG/Sgn3/++aWnT5/e5HA4lg0MDMhAa0ZGhj8xMfFQTk7O888991yD1WqFdEC8ZNOVNPXNMjdb4LwWgOY1TDG/+93vrmlsbPwXj8ezLBAIQNJGhGN8cnLy6crKylfvueee0yzLyvsHjBtFmgAnVMYUE5M2Ui4CsPD9PkqQK/4YBD/woWnai3TldevWnbdfu5zHqARyNm/evLqzs/NrGo2mIDc3tzsjI+NIcnLy22D6T0xM3DY6Orqsv7+/OBAIdFkslh/v2rXr4PUGIJTsTMTWYaQcFwhSAvIkgodms+xTKn88Hg8yGKHxzNvtdkXO6JrOk/HtqzBaf/e731X4/f5PT01NLR4eHtYBaE1NTd3yk5/8BGZVchYmygFoRSD+b3/7W3VDQ8M9KpUqZcWKFYNlZWUdGRkZp5CJ8s4772wkSbI0NzdXtWDBAnLlypWyGVZTUxPR19cXnJiYmA4Gg4cTEhJ++81vfrMpNTX1qvat8RqtCtCK/UhaWtofy8rKZtxu98ojR44sfuutt4o9Hg8ksF79yle+cmQu0CoIQuLPfvaz5Y2NjZ/WaDTzi4qKItnZ2d3FxcX7pqenqUOHDm2Ynp6eB7NSg8EwsG7dureWLl065XA4ClpaWnKPHDmS6fP5+srLy3/71FNPgckW6uzsTAkEAtVer7cIjFaY9+p0uu333nuvIh2gyEhcTre/4mOVdcTf//73fI7jbg+FQguAZ4iiOJqWlrYDjNYbCbS2tbWxCFL+4he/WDA4OPgA6hvTaFUYrbKMxY3aAyhAq8FgsOfm5p7JysqCS/3pjwLQOjExcS/DMGnJyckOm83WqtfrG6qqqm4o0Hr06FFogt9KkmRObG/bxzAMGJ0fqsfB3AEzODhohfxve3s7JAHWQDogLy9v+7p16055vV53bO5lXn75ZWTTf3J8fHyxArTq9fpfvfnmm+cArX/729+ACS549913q+rq6m7jeT64Zs2aPz/22GOYPz2PP/44jLW+zLJsVm5ubguMA6EXDk8np9O50e12L3E6nXa9Xj+5fv36vfn5+dCyruA4Lpifn/9uRUVFE0EQA7m5ucAYz/lcUQT49ddfBwiT++c//3ltY2PjZ91u98JQKESlpKSQVVVVEEYmDAYDkZiY6C4uLkYU7YzNZjtis9kwELvhbH3Fs1BcQYVpGot02QYGBpBasdHv9wNohSnSVF5e3r7s7OzDGo3mpMViAUUb0ccLC2u9T6Vwrbq6Oho6oK+88grYsxVdXV2re3p67oZb7cjIiMzMgT4tHkBVVZU7Pz+/ISkp6Tf33nsvKMyKLMF1B2KuRdvePMc1bQHZdKuzs7OQEMUNIi8sEQQhh+P4NJ6L2vizYCY0WKfVGnWvimV7CUnqJSiqn2bZYR2tm2D0zIzf7w/a7XY+Ly9PjNc8VWr6mdrPFJC0tIEgCaNKxZzhIwId4aOLYZglUNIejUYDrWJo/AoADjs7OzUej8cEEzUxKiYRJJFIElKSQIjZgiCURCPR3FA4BDd3kyw7RlJg2foomoJswLharRkzm4zjOp2unSFURww2AybmWfO0a9qCH3yy+LnsYvPaFS2G40xflPOeB7TGqvehLC4AtMI06ve///2qPXv2yEBrMBhUw1Ue0gELFy48YDAYdj366KPxjNa5936xNrqUd8L7HYPryI73N2qh9cFd5eYR16IFFOmAF198cc3Bgwc/Ozk5CUYrtIIBtHbAlO09s8ytTz/9dMslXm/uuPqgvngeaHuj+1wc2CpLBewLwAAAIABJREFUsAwMDCDARiDzRfnk5OTM1runp4eIRqNSLEgjZ9N82PegrKPq6upYrVarmpmZkbWi9Xr9Fc2XH/SswVS+0DFgs0LaBQExfIep3fXMDFAAri1btixtaWnZFAN6kgVBUIDWhtzc3OehURlv9vdB93fz7zdb4HJaYHR0VBcKhRL/z//5P2uOHTv2L2C0+v1+AK08JCwSEhKOFhUV/earX/3qMejdK6ZEFxtHl3PtCx2LDD2MfeioYj13tZkBMM8xm83ap59+unp4ePirFEUtgoeF2Ww+U1JSsh0M3dbW1ru9Xm9ZKBQy8Tx/QqVS/eTNN98Eo/W6z4dxYOsF5yUE0S/UTpizn3zySXHz5s3XFYhTgNYXX3yxwu12PzgzM7MIWuzhcLglOTl5y3PPPYcN/izQ2tzcDO+Qwu3bt1fv37//HrVajVTY7oqKiuaUFPhNHTM1Nzff7/f7F4uiaElLS6NWr16NQBJx6NAh/fj4OMw9R1iWPWi1Wv/41FNPnbraAGCcRmutKIpLCYKA+VmP3W7/fXl5udvj8VQdPny4cufOnaU+nw/r2Fe//vWvIxNWYbRCZkMHoPW5555b1tjY+CmNRlMMQxrgC2C6cRwndnV13Tk8PLy4r68vFSaoGzZsOJqenh5uaWkpHhoaSoZhVjAYPJWenv6bn//85002m02A7mIwGFzp8Xhk3xUArWq1+m8PPPCAwmi9rs93bt9S1hBvv/02jGFvB6MVpuHxQKvNZkNmrJKZe7VD/pLLo27xQOvAwMAnUPijCLTq9fqU/Pz8M+np6c0Mw5wqLS0dv+QbvYYHKozWXbt2lY+Pj9/HsmxaTDoAWqKHbiTQiufZ0NCQ95751W14jDHJlF6SJPesXr267xo2w2WdCvUaGRmBJGhBW1vbYki7gNGal5f3t3Xr1p30+XzT0I0Go/XFF18se0+X9RMAWjs7O63QaAXQun37dgCos/tQAK0URS3cs2cPNFpvBRN17dq1r0KD2mAwuJ5++uni4eHhh3meL8PYMhqN/WDKgzBx5syZDRzHFZrNZsZut48tW7bsWGJiYrSrq6tMEARvTk7Ou+Xl5cevqXTAs88+Cwfqyvr6+pojR47cA+FtpMGBzXrnnXfKRliYtOFcnpOTA12RzoSEhCaLxXKCIIgmkiShVXrVnzj9VK3L5bIODg4u8nq9kA5YCpc+mqadEKnNyclp0Ov1Jw0GgwOyAVfinhiXMgtNWB1SfV5//fUVnZ2dnxkcHFza1tZmgqEIaPQZGRnEsmXLwOg9lJSU9KPHHnvsQEwDVtF+vS4bmKtu0JsnuJIWmLsIO+/Z5uTkaHQEYfH4w5URIfIpkReWcYKQLAqCQU6pJAjkiY3RLNOr1+lOG3S6dlal6tWr1aNRinJHo9FgaWmpoLAwUcknNj8hkWezGGev9/lPf76QpKU7KYoyMRR9RhREKhQNLxFFMURTxN9pjaYzEAgEt23bpgjnkzITdOtWZsho1FDhsFGkNQmhSCgnGAmWhoKhokAgkMPzXDohEYlguEJrkSAJnqXZEKtmZ7RarVOr0ZzR6427E8wJzWpJPRpRR7xgjm7duvX9dKtkY5Unn3xytv2e2LxZgknV+z0EjEOUAXsVx8UxUxUZkLnFz95j7Hjljyi3efPmi5YBSQQsV6XcV77yFYDlyvHnLf6V+QGmU7W1MFad/bwvw1NZVG3btg2sWbnQtm3bYPx10bZTgNY//vGPq/bu3fsJp9MJjRq1yWRyL1q0qK2wsLBJrVYf1Gq1Q/GmUmDBKAwWJc0Qv1NSmec23MVSEXEcyihsNOUa0Ls2m81ROEImJCRM3XfffdDwVdJ2L9p2ynXjQKr4MaX0hwtuuOLKnLdevRhghTIXeE7KWHq/6+CYeGbz+5aR/yihS5+fbvx+G8g5Zea2xQfWL9aXZttNrvRFUhuvpn5tbW0WGE+++OKLq/bv3/9QTKMVm2pXdXV1+7x58+pgavLDH/6wLd7ARUmpjUvZvSDAOKc/nNMOTz75pPTEE09c9034lbwQ/pHLxK1zbshtfJggswK0vvTSS8vOnDnzSUgHDAwMJAFoTU9PB8DVkJeX9/xTTz11VWZAN6Qhb170H6YFALTOzMwkPfXUU2C0fnlmZgYO6JAbAdDqS0hIOJiRkfHLX/7yl4ev1pToRjRKzByT/fKXv1zh8Xge5Hl+Oc/zicg4NJlMR1Anj8ezAiAafDUYhjnMsuxLv/3tb09dr/kgfp67kmtcbfnLeQ4K0Pryyy+XuVyuT/h8voVjY2OGUCjUnpSU9Nsf//jH2FcrHiayRivDMAXbt29fXl9ff5darbZWVVW1V1RUnAThqa+vT93X13c7NA3HxsbyNBqNobi4OIw1XXt7O7JVvWlpadizHzKZTNsfe+yxqzaFuhDQStN0l91u/+2CBQumXC7XsmPHji3es2cPZLCmoNEKN3BI79lsNplRPTExoWVZ1vaTn/xkSWNj4wNarTavuLjYk5aWdjolJeUNtVodnpqaWtPd3b2kubl5PkmS6rKysmEY8w4PD4PJygqC4CJJ8qjVan1ly5YtCACTZ86cyeZ5HkDrPDBaI5HIkFarfWPjxo1Yt3zoKd3KumfPnj0F0Wh0g9/vl4FWSZJG09PTd6xYseJ0JBKZTktL+9AlCOOB1p/97GcLh4aGZI3WjyrQmpeX15qZmdkcjUZPLlmy5JrgTpczdmN7gHPMsGJA6zAM4tVq9aE1a9YgCv+h9zNlf3L06NECQRDuEEUx/6xfqNjDsuw7K1euRCb2Dfmgn42NjcGYrrirq2tRd3c3GK0hMFpvueWWExqNxhmTqaBffvnl+T6f7+MTExMVPT09CV6vt+M9XeotW7duxbw4C7S+8847CFaU7927F/PiLWC0rly58i9f+9rXjhuNxqnnnnsuExq6MMyC+RxFUaHU1NR2YB4jIyMLVSqVOS8vz5WXlzdeUlIyRFEU093dXcxxnDsvL29XWVnZ8VAo1L9gwQJIhJ7z+SDGyAUb+Zvf/GaBKIp3dHV11Rw/fny52+3OwIHz588nHnjgAaKoqAgsDaTIBbKyspx2u30ANGmTyQQq736SJK8JJTkeaA2FQtbu7m4Arfd6vV5otaZRFOXMzc39e25u7iGapuHQCKAVKRDvn09zka6lTIBwMKNpWr1///4St9v98ebm5lV1dXXzJyYmkgAwWywW6LUSKSkpR0pLS3/6xBNPHIR7uNFoRATqqlIwbkivv3nRi7XALIiHlHWAixdgmpIFBQWJlEgV+33ulX5/4OM8z5cKoqiVCIkhCdlx2aHT6Q7rdNrj6Kdalh1UkaQnolKFsrOzucnJSTEvL4/0+/3yeDUYDFKps1QkaghE02fBws9/+tOIcNxNkLRZp9GekShIB/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/AwAB/IV00lNmzZ49NrVYX/OlPf1p14MCBT0xMTCzw+XxqjUYTzs/Pn0hPTx+22+1gL7uhOaY4HwM4VZyXcR58kGqIn6G/GMfclfu7fEDMJV0ZAPHHKJsNnBO/h4lNQkKCD1rYKSkpx++8884RvLXhrpwUa++YUP55IHIc+CkzAWPAnNK3lZTwc5gFsevHH69U84LHKwsLZCbk5OTMPielUGpqqmyMCCO6+AEfB/jJ/cjhcMjPFwY9sUDHBRm8cfWLB1vx80XrF6ujfB2lHWACFLuW7FL9fvXr6emR+1GMNYn6KfrjFwsOKNeRHzn+aWtrA8NS7rcX2oTGNs5MS0uLleO4zC1btlTv2bPnQQCt0Aq2WCxuAK3z58+vo2n61aeeegrMELAkmampqVnX9pgJjXxPF2n3WRMlp9M5a0LE87w4OjrKVVZWytrtV7JRvt6vtIsBlh/Ful7vtvionl9hEv7mN79Z1traCqB1WV9fHwKKTEZGhgy05ufnP//Tn/60YWRkJFBaWnrZmVAf1Xu/Wa+PTgvEM1qPHDnyLwBag8GgDLSmpqb6zGbzwfT09F+88cYbYHj+w+0flPfn//zP/2QCZB0bG1sxMjKyAptZn88H4gtlMpkMZrN5OiUlpQmSHSRJ7vv+978PT41r+ombl88J3F3OvHyB4OR1fQcpQPVrr72GtPq7ZmZmysfGxhDk7E5ISPjTU089hdRovEPldYvD4bD4fL6c3bt3VzY2Nt5G07Rx8eLFrfPmzTtltVobvV4vPzMzU9ra2lrZ2dlZ7fP5kMHGAmgVBIE3Go3DAA2KioqOsSx7tLa2Fvvmq7rHeKBVkiRotMLQtcNms70MpmEkEll47NgxmDEiO9ZdWVn5+he+8IUmZKUmJSXBSBofdSAQsPz0pz9dePr0aUgipBcWFjpTUlLAYNudk5MzEwgECuBS3tHRUe12u7OhdcxxHCNJkspgMLgLCws7MzIyIGW490tf+hJStgG05nAct9rn880DozUcDg+qVKrXa2trIXn0oQNgSv/atWtXoSiKG4LBoKzRSpLkCIDWiooKPO+pjxLQWlRU9Np3vvOdj4x0QMwMKzU/P789LS2tWaVSQcrxowC03s+ybLrdbh+2WCxnVCrVwRsNtB46dKiIJMm7wR7FXk2SpC6SJHeuXbv2ombK13RSvsDJMAbGx8cTOY6b19HRsbinp2c1gNb8/Py/VVdXn+A4zpmYmIhAA71t27aCUCh06/j4eHl/f3+y3+/v02g0f/z1r3+NcTK77963bx/WdvMPHDiw5MiRI2uAya1YseKNf/7nfz5BkqRz7969Rq/XuwCmqAMDAzDHSw2FQshEJ7VarS4pKcmzePHitrKyMndSUpLK4/EkdnZ2QnZhqqCgYGdpaWkjy7J92dnZVw+0ogE+9alPLeB5/qGxsbGajo6OfK/Xa8OGvLy8nPjUpz5FFBcXE8FgEBvvUGZmpjumR9FtMBiOEgSxkyTJa2LSogAVYJjSNG0dHh5GxHSjz+dbMjMzA6B1Mjs7e3d2dvYho9F4wmg0KkDrOdqWl9Np4l+yu3btyopEItUwx9q5c+d6RAfBGFOpVDLYmpiY2FFWVvZ6dXX1GZPJFALwgZRripJTr3133XWXohUrA0IlSUkajyBYpCipFURR1jdQSZIg0nw4QlHelJGRcNp7Lu+bYy/U2pJaVdAW1NNaWqsmJbUoSXLKHww3CEkSCEYI6YPBmZfr6s4xH6upqVFrBcFIi2qtpJEYkpMt1wmSIHmBYkJ6Jhqyut3BF5qaFE2ys8ATw2gJQmsiaApeQf/7UYkRjmF81lFrqLStlN9MnE2lkc2K+sJqxhLUcmFSz7G8Sk2oCY7iJJqiOCHChggD4d25c+c5mrl33nmnmvD7TZxaDVdgmKTJiyJWYKOklgxGIpFQNBqN1NXVyYA55BySkpI0fr8fmms6BouGWBmYG9EkGY7StGdycjLU9F77KQuSyspK1mq1ou/oGJ7RSuqz7ccIgsjQNCep1SGkypeWlkbigUm0n8lkMofDYR0ZjdI8TcsGTBzsSknS5/F4gjabLQKtULgNhsPhPIITqyORUHUwHKoWeCErhmNBjy7Csqo2i9H0ptlmbiBZtoNhmEnU89FHH2W5mRmzSFFGgiR1BEnC7ZEgJJZTS0SQYkW/h+c9L7/8svx8H3zwwXm0JN1LM4xdzWoGJEJQhULhMkkUwwRNHaQkpkNFCU6a42YIqzX4wgsvyM/3kUceYScnJ/VwhuV5HpFTE8Hz6qgomkSOS/b5/VkzHk9RwBfI8vl9KeFI2ISFmSRKcr/R6rQue7K912q1NGs0usNGs7EXLn4GhnHTev3kli1b/LGFrAywsixr4jgulRIEuF0zUS6EthNISQywestUMkV5s7ze0ObY80V/MBgMJiISMYejUasMUp8FB6EbyzEU5dESxPhoIOCDRiwYrEePHmU10aghQhAJBEWZUIbgeQbgJwBiimH8NEnO0Hq9880335Qjw+iveqeTHVWpTFF/NFkiokaeJGmbyURnZ+eTiSmJEOOGaQ00WLzK+IXbuMfjMXR0dFj6+/vhUKiLjUPBaDRGVSqVNzs7e6K4uNi/Y8eOWUD4mWee0Ws0GrwYLDMzM/pQKATrbUzqIbvd7oKxlkaj8SjX2bdvH8OyrLa7uzvd5XKVNzY2Vp08efK2ycnJwkAgwELrLDk5OZSQkOCxWq3TmH85jqPRVjRNy8Cpwl6NgaizQGo82Iq5/GJu4gBUY6Y48pjEsSiL38Mx2GAw+AwGQ4/ZbG4wm83DGGtI6QI4RpJkID8/37l69WpPcXHxbGbB1q1bVampqfqenh5zd3c3GAU61BOmHBqNJqrVaj0JCQkTjzzyCFzkZxf8v/zlLw3RaDQ5HA5DAF0N5gfmPpqmwxkZGTMpKSkenud9mzZtkgESPKexsTHj0NCQub+/38rzvCZmfIG6Y95GGhqMEjzxKcsvvfSSRq/XW0ZHR83j4+NwkVdD+06lUsnP12g0eg0Gw9SyZctmny/a5L//+78NJEmifia3281Go1F5vEBnLz8/352enu6Nr59iprRv3z4jtDJh8hgKhRDUI/V6PXT5/JmZmUir8zY2NnKbNm2S32Nbt27VRqPRhMnJSdTPyHEc+pFsKmSz2UIGg8ELhnFtbS36uQSgGf1oeHjY2N3djf6q53mein3J9SssLPRkZmZ6XC6X5+GHH5bnF6SA+nw+fWtrq9nhcMBmPMloNCafOnVq4fHjx2+fmpoqDIfDbEJCwnSM0bof1Vu7dm1/MBhMmpyctI2NjZkCgYAG/REu7haLJQSd58TExDGO43xgcsdeLNQrr7xiwmIHmyufz6cB+ABjF4PB4M/IyJjKyclxA4i4kQBYPAjf1tZGlZSUyNXv6elBgO2c1yRkAgoKCs5h7Le1gTRDEEq5WIFZ9vf1dLO+nHXP/4vHKgAXGK3Nzc0PgtHa19eXAKAVjNbExMSbQOv/iw/+I3ZPSj/83ve+J2u0ut1uGWiFdEBKSorPYrEcTElJ+fkLL7xw+Gq1Mm/krR85csREUVRmfX192alTp1Y7nU4AhxYSayybDZrIffn5+YcLCwvB2Ov+3Oc+d00k5pR7jg9sxwKZWMPIcy2Ci6FQSPL5fNJcUzuUjzfeQzDTaDQihZREoN9ut8uBViWoeTmg7aU8DyVg+9Zbb2WFQqGqmZmZgvHxcew/HEaj8Z3vfOc7AERkp/fYu8dIUVTKgQMHipubm5fRNK0pKSnpKSoq6lKpVGDBhiVJsu/du3f+iRMnVjqdzoKpqSms6WFk6UtOTh5YtGhR08qVK1sjkUg/ZPCu9p4uALRaAbQaDIYXYbqDe2pubi48fvz4vEgk4isrK9v30EMPdSQnJ8PbBMEFCeu39PR0/e9///v8lpaWlSqVKjE3N9eVlJSEVOcT69evdwuCYKurq0O68fKRkZHC4eHhBKzXsI5MSkoaXblyZUtlZWWbRqPpqKysRP+iYkDrWq/XO396ejohEonAe+K1++6774YDrQRBgNEKyQg7GK0ww6qqqjoZDodvGNCKJSy2fU8++eTC4eHh+/FsP0pA69NPP72AoqjPGI3GtLy8vPasrCwwWpsWL148einj7Vofo0gHvP322wsmJiYeANCanJw8bLPZYNpUv3z58hvKaD18+HCxIAj3EgQBYB/AZAdJkm+tXr2661q3xaWeD30KxMVQKFTS29sLSYBVgiAECwoK3gCj1efzKUAruXv37jTIoExOTuYPDAwkBoPBMbVa/c6PfvQj4IyzZBFInUmSlI055tSpU4s4jossXrx4P+YZkiTdkD0TRdG+a9eukpaWllVTU1MFbrfbgDpbrdZAenr6yOrVq1uWLVsmCIJQODo6mtfZ2ZkdiUQm8/Ly3i4vLz/GMEzvVQOtyotq7dq1y9+jrj/q8XjWjo6OWoPBoAYbcxhBPfTQQzLQ6vP5ALTKG1673T5usVj6YYhFEMTfSJLsvNQGf7/j4oFWg8FgBfLt9Xqh0QpGawqkA3Jycvbm5eUdpCjqeGJiIjb+Vx0RVjZXx44dw2Y975VXXqmpr6//DFJ4Z2ZmCGzCka6QnJyMTeBIcXHxTEZGRhQasRqN5ohWqz2NznzPPfdM4f4AFGZmZqrpoJDG8dxCQeTTeFFiQeOmSClMitSYwAgdVCg0Fg+A3r3qbqtaReYStJRBUFIyQUgGkqDxsuUllCMIB0VJp7e9/Tbc9vB7GeiKuFyJPCcVEySRTpO0iSBJtSAJ4K75KYoeJUlqRE3yg9t278ZLDqm/rJWw6tRsNC1KimUkSSfFOGdIX5cogpgiSaZTHZZGGb/Nt61tmwxs3FN5j05QB5JIhkgXCTGXkCir7OAJoIsQfSRJOXieadtZvxM0cPmDtt2wYUMSFY2WiASdLlGSkaQolsZ9UZSbpqRBkmVH0LnfffddOdJZW1triEQiKRLHpRMkmUVIkgX0J4kgSFEQgMxMMCTZHCUIRwxslQHG9evXmxmGyWYIJkOQhHSSlIwUQRE0RUQIivKRBDPCEnyHNS1tMsaYRLo5efjwYWh9lEs8nyaIohq+AVikCDzvEXl+MCpJI16v18lxHEXxfLo3EFgcDUfu4HhuMcfx6QRBGAGeMAwTUrEqN8uyTTqt7tWkROsxQq2eOHr0KFJlpIcffjiREsX5NEXlUiSdinKxZvLRJDVGEGQ/JUbbf/7SS3L7fe7BB0sFQfokTVPzWIaNRqJRvdfnzRBFKaLV6to1KradYKh2hiT7CJVq9MUXXwRwRTx0552mqEqVwUvSPEEklogin8FFOYbjeJoXBVrguEgkGnEF/EGjP+gvDfqDmf6g38xzPLRlZSaj2Wz2mk0mp8liGbKYTaN6vXFSq9G2s4RwKHf+/EEwWzdt2gSGGgxiiiRJ2iByXDEXiWgiXISKhiMcQRJDBqPhmMVg7mBCobEXt2+X61dbW5tECsJ8gedLotFoCS8ISQJMVSgiwjCMl2WYLoIl60WR6fV6vSGtVksDmA37fHBThHRCPiGKCQBbZaBRkrwUTTtIhmljRPHwzro6BGCIz9fUaLxqtdXPcYXRKF8lSkKOIEkanVbLJCYkEYlJSZMFRQUthYWF7eFwuPv++++XNwKYwCmKym1tbZ3f1ta2yOfzpcRYpFGz2ew3GAzd6enpBzdt2tTb398fWrJkidz/nnvuuSye51d7vd7SiYkJRM/kSV2v14OJ34ovSZJaN23aJD/f1tZWQzgcTtm/f395e3v7OryAurq6Cl0uF9jHAE0lmMio1WqOoqgoWMcKgzXGTD0ng2EuYxVgKb4UoDU2Hs9juipjNY7tqgCtAtyKzWYz6t+VnJzswkIWJjcAW3U63UhpaemJVatWdfn9/rFVq1bJz3fHjh1WlmXzurq6int6eko9Ho8d6Ro0TcN93KvX67tMJtOB2tra/oKCAplxinnihz/8YTbHcav8fv88OLxzHKeBuztAz6ysrI7s7Gy8Z7qU57Rr1y4bXpA9PT1Fvb29MN1AhFN2QwfQqtVqHfPmzWuAkRMYA4oJz69//Wu7SqUCi6R4YGAg1+fzWWPu6BGLxeIxm819qampx2677bYBj8cTqqys5AFmNjY2Zvv9/lXBYLBwZmbGFA6H1bieXq+fKioq6szJyelkGGa2fnBnDgaDlkOHDuX19vYuBdMkGAwieERptVoAuoNZWVlHampqenQ63Uxubq4MgG7ZsiUNumdOp3P+0NBQJnTuYGiCYIfdbnfabLZOi8Vy9NOf/jTefwJ02AwGQ+qJEyeKOjo6Fvn9/vRwOKwCKA9tTOgVFRQU9OTm5iLo03L//fdPKv0cC5XW1tZ57e3tFT6fD/3X4HA47J2dnflut9uG8ZWUlDSlAK00TW8rLi52cxy3ZHx8vHRgYKAgEAjYsF7Q6XTBpKSkSYvF0obnu379+n4AyJDQgBv0jh078qenp2v8fv/8mZkZAPCYa3m9Xj86b968E+Xl5W1Y2Kxevfq8CPK1WF980DniNu4I0CHYIpupnEcDjzsRxkL8eZX/o4zJZCKgj2gymWTGs8Ph4LFuwDj+oLrc/Pvlt4CSsv3HP/5xWUtLy4MjIyMy0MrzPA1tzJtA6+W36c0Sl98CioTFf/zHf0Cj9V/BaAUTL8Zo9VsslnoArc8//3zDP/J8gEAdz/Pajo6OpOHh4dxgMIj3TiJN05RGo5nR6XRjyIax2WwTU1NTvq9//evnmRZffuv+bwklEwNz9djYmMZoNFJ+v18CiwuBTATuEfC32+2iwyEvCWUZuLGxMRL7Fnzho1KpcB86iqKwMZfXPAaDAe9i7HuwPrnm8zXeNWfOnEHAEWuKJI/Ho+V53sMwTGdtbS3Wh7OAAszH9Hq98cyZM4n9/f3pSHFFyiuCk1jXFBcXRwcGBvAc7CMjI0Verzfd7/fDYBUBXbfRaESKel9OTg78FzyFhYVX/RzigVbIDoLUQVFUu06ne2n9+vUdkiRZ2tvbUd9knucjKSkpvbW1tVh3zGagKoHoEydOgFSVpVar9ampqWGr1Qp5tVEYFmZkZKiOHDlic7lcmfBpmZmZwVpSzTBM2GQyObOysvqLiorGU1JSgEvgeVEtLS15oVBoXSAQKIlJB/Sr1eq/PPDAA5AWuNGM1jsCgUDF9PS0DLTm5OTIQKvFYnGSJHlDpANiZp+6X/7ylwt6e3vvx1qusLC8QwEdAAAgAElEQVTwrx8VRms80FpQUNAJRqsoiscXLlw4erUBgyuZfy4AtGaA0QqgVa1W169atQrM/Q+9n8X2dyAlzec4bqMkScWxgE07RVHbV61adU1wusttMwVfGxgYSGZZtqS9vb2yq6urmuf5QF5e3hurV69WGK0y/nP06FEDz/MwpU9wu93IyAWxq/uRRx6BjvHsenvfvn0yYQbyUENDQ2mY67Oysvpuv/12gLay3nFnZ6e2oaEhyel05gYCgRRk92KNzrKs22q1Yu6cLCwsTJAkafXo6OiCjo4OGWjNzc19u6Sk5CjP872lpaXY957zuSzpAGWi+8xnPoNo5P8XCARWK0wdMFQWLVpEfO5zn5OlA1wul8xwysjI8Nrt9kmbzTak1+sBtP6FJMmzNI6r/MQDrQzD2BwOx+KYhg00WpNjZlh10EplWfZIQkICUgWuGdAKzRhsul944YXlZ86c+afx8fHlDofDDPYN9lM2m03WrQWLpaioCGyzNoPB8LrZbD5A03TLhg0b5A2sArQS/mgWL/DLJELKBFlPBHNVEkKESDpoSjgdYVlHcnJyQGEibrz11gSSVBVKFJVDEFIqRZJGAKCkRHKSRAQJSRikeLpx294diOT8L9A6OmOPqqRykiSyaImySISE+lKERHhpih6iCWmA49i+tw6+JW9gH6msZCeNRn04JGQJNLGYJCmAfsBtJRDaSIoYp0WyRSQ1Q/EM1ZqaGoM6QqRQLJVFEmShREiJBEmCPhsRScJD0MQgIQin3q6rmxWpxjO94447AJpWUCSZJRGEmSRpFdLJYaJGUkQPybKDWq12bNu2bbJ2z8c//nGjJEnplChmS6KYJxEUGNYA1EgwgyVCHGVI8pjaaBzEy1hpv7vvvttKcEQeSYi5IkVmkZJkpjEwKfQR2kNJxBBHSc1paWlj8UDr0aNH00hRrJQkKUvgeWz+GV4UQd1zR3m+l49ExsMB0ePxe8wCES0Ph0LLw+HIWkEQoIGiIilSVLEqn4pVTUF0XsWyTSqN6q00k6nFR9PQtZSBuC9+8Yt2iuMWEjRdSJNkJgFQXG4G0kuT1DBBUF2UyJ7+6W9+CiCd+PxDD5VLIvEgRVNlYLRFwlGDz+dNFQQxotfpOjVaTRtN0WdISuqmw+HhF7Ztk4H02tpaMxGNZgkEUSKI4nJREDOiUQ4MN1EQ+agkSJMSQXYGggEy4PeV+P2BfH/Aj4nKAgIwy7KcTqvzGExGn81q9ZlMZrfeoJ/QatRtFMPsLygoGIgHWmmankeI4t28IJRwkZCWi0ZJOLhKBDGg1xsbbCZTG6XVjihA8Gc3bkzmGaYsGo2WRSORclEQkgVJQI+OMCzrYWiqgyLpfTxFdccDrdFAII/j+eWiIBQRgpAgSJJOhGamJHlphhkiCaJFoOmDu3fvhkkeUVtVpY0YDNaIKBZHo/wqAZo1hKjR6vV0clISAifj+QUFzbm5uW2CIHQqgZL6+nrZHbG1tbW0q6tric/nS8OilWVZBFfA8OxKTU3dd//993fHA63PPvtsDk3TNUgFm5ycTAuFQmAiAIDCxA2B/2ZJks4oQNfBgweNAMgOHDiwoLW1dV1/fz+0a/IAcIGZibGD8hjrMSmAS5rf4+UBPgBolV9aClYEUE0URZnNjd+DgQqWYmJi4sT8+fOhjTQF13Ucj76k0WgcpaWlx6qqqjpUKtXIvHnzZKAVACjLsgU9PT3zu7u7odGVAtCPpmlsYLwwW7NYLPvuvffe3nig9cc//jFSvmqwQJ6ZmUGaCZiS2DSh/doyMzPb4wNau3fvRloYTBGK+/r65vv9fhjfoMGoGMNysKCgoB56ZvFu5y+99FIKwzAVExMT8wcHB/P9fr8VzEqVShUxmUwek8nUnZqaenjdunV9c4DW3HA4vDYUCoG5AwaKBsC3TqfDC7stKyurnWXZ2YAbgFZsQPbu3VvQ19e3wu/3ozzYvZROp4vo9fr+vLy8Q9XV1d1ardatAK1/+MMfMjiOq3K5XKXDw8NIlzOjHbRarT8lJQVBznar1XqotrZWdjfFwgRR9ZaWlnk9PT3or5nRaFStAK0AggsKCrqys7NbKYo6fe+998rzC/q5JEm5bW1tJZ2dndAxwiJD53A4khDZdblcMMk8D2gtKCjAPLNscnISLrXQfUbaIIKRYDFNQqvKarXuXbt2be/FgFacOxKJaBGgMhqNY0VFRU3z589v0Wg03dXV1ectbK5yaXFJxcGwEQRB39vbaxscHEwPBoMA07H5nh130K6Psaxnz4m+o/wnHmiNjSEwirmEhISAxWJxqVSqsY0bN6L9bprLXdJTufSDALSGw+Gkl156aTkYrcPDw9BoBeBwE2i99Ga8eeRVtoAC+D/xxBMyo1UBWhEwTU9PB6O1PjEx8We/+MUvDsdnMlzlZW9YcQCBCIS73W4LvrCgxXsemT9+v3+msrIS2S7X1McCa6O6ujpkECUODg4mISMjFAoh8I5gtAyw4udoNCrEdAqxhpIUnXqVSiUDrVgr6PV6xmg0aiDRA2BVrVb7k5OTkZXhstlsrpKSEjlz5FrfA9rNbrcbkTFF0zTA3ihN0y673Q4jq/h3CjJnoAup8fl8AISxvgF4CTAYXwCCSZfLhUyWRKwfXS6XORbs80LrXxRFBKuxv7omANAcRutiCXstmpaB1ocffhgp5+zExIQmFArB8Apa/zMx8GP2vacAMA6HQ03TtB6pjlqtFtlSCO4DdJH3TQMDA2q1Wm3AOghZNDhOo9FEWJb16XQ6gK04Vm6DGNCaHw6Hb4kBrWC0Amjddv/995+5Vvd/OYNNuc99+/YVRqPRO8BonZ6eTnlvKz6alZUFjdaTkUgEkgmKpMLlnP6qjo3VDX1rFmjFCfPz8//6ta997Yzb7Q5Bmu569P9LrfgzzzyzANIBer0+PT8/vysjIwNAa+OCBQtGrvWYvJQ6KUDrm2++udDpdD4AyYuUlBQHzAC1Wu2BGwW0Kv2soaGhhOf5T5AkCaCVkySpjWXZN6qrq6HN/KF/lHo5nc7kUChU1t3dDUJRFYDW3NzcN9avX98U02iFsb2EAF5ubq4W+z+GYTAvcna73UOS5DkBImQ8gsABNjZFUXqsvdVqtSd+nsG1HQ6Hhud57NdMHo8H2BLIJ57k5GQ/y7Jhp9MJAtedCMx3dXXlYCzm5eXtWLBgwdFwOHz1QKuysfj617++tqur61vBYLA6GAzKG22kyy9dupT4whe+IJthjYyMYEMezczM9Nnt9inooxoMhsPvSbm+SpLkpboQv+9DjmOUYMFsA8gxMzOzCWZYbrdbFlvHxjQzM/OgRqM5ZLVa4aJ2xRqtcZsjRXMPmnPqrVu3glF1Z1tb26oTJ06AHm4Ph8NyOiokBPLy8oglS5ZI2dnZcDl8obCwcD/HcbOMLkz4kA5INaUmEGK4kGCoREmSGJEUJYGXomSUnxZJdT9toqdLS99LzY+5XNbW1BgianUKI1CJtIq1kDSlQQKJQPACIUlRQSSmOJboe+uts4Bp7EPeV3OfmSdD2QQhAvjUkZSIzkdIAhnieGFKInknodHEM0Zpp9PJakNEIq8i8wmJhOu5/KEpSaAYckYUxSEVx017WTYUl9IP4MPMiGIiIVGppEQZaQrrD4ojJCnIEfxURJIG6+rqkIo9+7mvpsbCq9XZhCgmCiSpQ1tgQEkS5ZMoaVytVk95vV5PXUwSoaamRqPT6bBgS2RJ0i6IooGWaBl4EggeDD2XRNM9giBMLV++nFPa7/bbb9erCSKZoKhEgmQTCZLQgSyHwDbqR0jMlMRIQ0uXLvXESwfcfffdFoLj8gRRTBQlCdpGtMDzAJP8oUBgIhIO8yJPGH2hYHEgFFzHRSMV0WgkSxQlI0VTIkMz02pW1a1Sq7u0anWXRqNqJySpldBoxtva2ma1lh555BGziiDA0E2jGSaJkEi9SJAUSRJBiiYnGZoeoTWawR/96EcyYPovX/hCmSRSnyRJKZ8kCFc4HNUFgv5CSZRCGq3mmEarayFJsZ8hiFGeZadfeOEFOSL6+c9/HhML9BaThWg0kxcECzjRnMgBzuQlSZoRBGHE5/MJQW8wMcpFswhSnCcKUpogiUaSJP1qlbrLoNVN6o1GTmfUhXQqnU+rpidCgjC4detWJfVIZlQzDAMWQ5EQjSaLHIeJkeQlXiQJ2k2r1UMWi2XS6/X6t207y4x+5JFHdIjicxxnl8LhVIEkDZIgM7B5iqXCpERNspLUO+b1TsdLB2hF0SbQdJYkCIkSQWBiBUscYzcC2QCCoibU/P8yt2Wpi3BYLYVCiRFByJUIIoGXJKRCIyUY+qy+9PT0UUTG1Wo10qPlKJgSKRsbG4OraSZS2fF7sCu1Wm0ELwWVStWbl5c3HS8d8PrrrwOYyg2FQvaZmRkjwC7UDwBUamrqGADLcDg8uWHDBnlBhfmXoihja2tr1vj4+ILm5ualp0+fXulyuXIgOxADDeVUuBgYqgCvKK6AP7MgUDy5TgFbFaAV/1d+d3bsyUw8+TtAXLD2I5EIg1RxAHS4gEajQap6IDk5uX3hwoU7ly5d2gOQCWATNjMqlQrp6EMVFRWT2ECSpKyOQjQ0NGg1Go11ZGQETBcA+EbcC0VRAnRnVSrVpEaj6X3wwQcBqM1uYNB+wWAwJxwOQ34Bmwak2YvY+IApmZCQcM5zwnUIgrAhJWVycjI5EomAQSy/v1BHRC2Tk5P7Ub94aYN9+/YZkFICw5KxsTGwh7U4Hq7oYLIAONXpdGCbupXni+e4bds2ayQSyYHeMYJvqB/KqdXqQEpKihPp/EgBu+eee+RxiIVAU1OTenBw0ObxeCBLYwPTFPVTq9VgcroQLIR8hcvliihu0H//+9/R37KQxYGNKwDdmHRAxGq1+jQazaRKpRrYsGED5lmpp6cH872pu7sb7ZARCoUQtWViMhNYfATAhIVcgyiKY+vWrZMDWspzivXzDER8IVlw+vTpeU1NTSsnJiZykPIK2YpVq1a1l5SUQKN129q1ax08z2fCoBKSCABnY+MDTHhsfsa1Wm2v3+93zZUOmJqaSgdD1+l0gjWqtlgsRrPZHMnOzh7Nzs6eDAaDMN66Ie67TU1NJoZhMk6ePFne3d29emZmJi8YDKogwXA2viAzxOUPxlJMvkM2JkM/UAapIseBIElMJsKfnp6O8d9mtVoPrlu3rheLwSvVlv/QV8r/IBeMB1pPnDjxaSycBwYGwFan09PTMYc0FBQU/ApmWHgf3UiJin+QJr1ZzStogdOnT+tJkrQ//fTTa48cOQIzrKXBYBDrgGh2drbXZrMdMJvNP9++fTv2T+dpdF/BJW9oESzke3p6IKXDejweee8BTX+Xy8VXVVVdcwa/sk88cOBAGrwG+vr6Fra3t5d4vd4EzKkS5Nlin5j+OdBXWd8cczTmZYXNqgSzaZqGRBGAPcglOUEmyMrK6kFK+vr16xGYPE/r/WobXdFqnZiYwDoH2vui3W4/bz8bty+mHA6HLIcWDofFgoICRd5AAWUZp9OphokzjKJwj2lpaQCOozabDYCsLEdwLcApBWgVBKGWJMlFAFrBaNXr9S8//PDDp2Jtg3RhgCFSZWUl1oYX9TXo6elhCgoKyIGBAcgUiiUlJbPjAoSwRYsWMUr/wjsVgCykOARBiOBYhXgEfsCZM2fyIpHIrT6fr9TlcslAq0aj2fpRAFpjGq0AWtPAaE1NTd2xaNGikwRBTH4UgNa+vr6NeHZ5eXmvf5SAVkEQPms0GgG0dgNolSTpWFlZmeNa9OXLHccXAFozYnKaZzQazf4bDLRS9fX1pe9lTmJczovNW60Mw/x1xYoVSKm/pgGvS2m7eEarKIpl/f39i3t7e2WgNScn5/VbbrmlyefzydrNqN/mzZupj33sY3RlZSXmOyojIwMZYRfz2qDa2tqwR5FlBDMyMs4zqMc+bGBggI1EImxs3yG/n0wmkwCvjPb29gKO4+4YHR1d1tPTkx+NRmWg9ZoxWoEcI5L0zW9+s6K1tbU2GAyWRCJnQWOkytfU1Bi/+MUvpmZlZRGDg4PQXHNnZmZCb9CDdEKDwQDNkz0kSV4TkXPlgeDygUDA1NfXV+Z2u+/2+XyLkTaAaF9eXl59dnb2MZ1Od9JkMo0gveNqUzvirisDrgcOHEDa7+J9+/bBnGYD0jFcLhcWEgCViMzMTAEAX15e3tG0tLT/u3HjRkSoAT7Fa6cSn739dj2n0yVJHGmgsFWmKCnqjwoCyQX0fMLU79753TmRy9raWhXvchk5UqvXG1kNxVMs3k5I/6SiHB8WpKAhYpjednjbORtRhbknEoSe5HmEammCZQmB5zkuGvUHRdHvcrkCbW1tivmDDJD5h/x6Qh9JInnqLDMQQCstiARNB4lIxK1LTYVhxCwQDKYuno2JpvUiRZnEiKQhVCqChuAyI0YjBBHw+/3uw4cPX7R+NMOwHEnSJA81BClCiaLXKwgAnsLxGq3ydUwm6IwiAgGW6SygBAMokiSnFi9eHIg3j6otKVEFbTY9o9MZRLVaTwkUS5EgVhIC2gL1i0QibgXQVSaJ2qparV/tT5BISU9SHGQDKJi/iYIQCXi9fm8waOFEcUE4FFkWCgXXchxXwPG8jiQJnlWpXCpG1a1Wsce0GnWLTmPoMxq1I0FRdDY3N8uRcOU6mz//ec2MSmXlCcKsZhgjwTBqCgAyJUYpUu0lVIQHY+zZZ5+V2+/RL3+5RBCkWpIg0wiS6uO4iCocDC0QJCnEqlR1Go2uhSF5J2MwuIPB/5+994COqzzTx2+bO71pNBr1LtmqLrKQbRmQE0IJEAKsSTYsiUmyJsmGQ9ic/Dd7cn4HJ4GFk81uTg4s2TgJmxBIFhxaANPcKO4WtiVbsnrXSBqNptfb/jyX+yljYWMMbsl6ztFRu/d+332//rzP+7zxeWY0YVQbIQ4aCFgViuLBBGYZRpF1OoQkQRM36PP5RC7C6UVedMs6uVwWhNykIFgZhYlazJY+i8niNxqNCkuzIm2k4W1PJBKJCAFMyXvdfffd+mAwaOd53kin0wz0dNHX1Z2RJEWm0unkCQ6FdeswMeqTySS0Wc28oqj1U3Q6MBFEFONwJEMPP3yC1i993XXX8QBmFEWBhqWOFUXow4LRKgksi4kLdpsHdDGWIQ1x7NgxiO7beVk2gNpcVlZG33DDDWClpwFC4b7MED7C9GcYxhiNRq16vZ4HO0Cn06l0CaPRGD+Fh42fmJiAHATCwAA4s2CmarqkcdgvM8sw2Wh3dXU5/X5/MSQE3n333Sv8fn9FIpFQAR6iOUYAU4A7mVnvM8eFBu6pzUIingn4SoBWVe9Z0zHTgCEcSaCpy8ViMUs4HM6Jx+OQ7oCmnABdVI/Hc2D58uVP3HPPPUdwMeyg3ZuCNnVpaSnsPr8QZnoaU6kUAPET7CfLckJRlA+EsAF4RhINRVEAYqrzLcpJpVICmOsMw0C6Zn6+J+XIsozZ1RSLxQBcq/MEHGOyLIP1EKqtrUX95kPxAEJifpmamjIilB8ajhpQqLavyWRKxGKxyMIQO7wH2hf1gz4rbIxyWJYVcQ+0ULu7u+cB00zGRiqVggNDXQUgC8HzPJi6SUmSItDpW1A/tRywXwFGon6wAzR7AWaj/2XWj/RXh8OBdRNyFAZ4v7T+g0OloNPp4jabLQ47QtOYAMF4vtfrNQGkxqEEWugvvPBC086dOz83NTVVEwqFkAxrDkBrTU3NmxzHPX377beDgYs+gvnZAHCe53mAjQDS0waDAcDuBzzQpJ5ILheLxXA5DuWQXUGoKcZH8kJpFqKthoeH7el0uuTAgQNNfX1914TD4WqMQ6wH2gZVZUXBdhhH2phSf9cY5+rfNEBW3UtgfjKbzeHc3Nwxl8uFPcu2pUuX9gYCgTiRHPkom9VL15zeAgC4bDab+9e//nXL4cOHIR2AZFhgbWOzDrb1JaD19Ga8dMUntAAkgdLpdN5DDz105TvvvLMhGAyuwJyP+R5a3tnZ2W9ZLJaHn3nmGeS4uMRsP0N7ZwCtxYIgtI6OjjZDMicSieRoQKsKtsK28CNrwCt+nk+2SPYJBGjV5nPsYZIWi2W6vLy8v6Cg4LjVau0sLi72nivmsfYuZE/3oSBoxrWqc+9kZss4y2buE9U939kEWRYArUuRBwJAq9Fo/N3XvvY1AIdq0s6zWebpuom2n2Y7OjqQW+VT4XC43u/3g9ABRutTFxpo3bZtG5ITXZNIJJaFQiHIQ03l5+e/VFNTcygSiUzX1dWpDvDz+clktP7iF79oGBgYQMg5fTECrTabrbCsrAzjsoNl2X21tbVj57N/kXY5GdDqdrsnXC5Xx8UAtL7zzjv1kiR9AUCrRn459p5U2jMtLS2ICDzvQKt21sD+2kOA1v7+/lWSJEXLy8ufbWtrezcUCs0uZPKf63Gg9X22t7e3Mh6PX+P1egG0LhIEwQ9Jj/r6+r1nRTqAIMf33nsv9FTA3EKonPp+AFrvueee6htuuOF6q9VKTU1NvRwKhY4j5Nrj8eDgizBaMO9mkBTlbBklw3une/fddwvBZoXmYSgUKgcTr7CwcFtDQ0Mny7LTTqcTE9NZmcwzF7Fdu3apSU+effbZlV1dXV/yer3IWgYJAT0OUtnZ2cna2tpgaWnp/qqqqsf/8R//cW8ikZgDCJ1pBxXw4nl9UrZzFIKRISYUjSphjhMjkUiaAIvkHrTHsWPHwCoD45O1ClYVNJij5ihdWKfoZb1IFVLpzZs3n6AZBOYeBQq1Xs9GjUbGIgjqfVGdTuFmZsSBRELMZFZq5dFNTU0ImYHejYrekA/DMKJ9fFyou+02gKwEmFEXbjB14TV0UxQX0O7T6XSKJZGQx1MpeAhOWz/kmMLDnKIo+d73skIDUd0EkbrNl+N2c9FolCH34P+on5Y8K/MeaiNFMcdqa7lkRYVqP30c2eIDqh1QP5TldruFk9uP4lNMihNsAkAnmgoEqITBIMsjI+JoKrVIoulbUqn05YlkoloURDdFKSzHsn6jydyl1xsO8hzzJmcw9FjArDSbY0ietbB90U51ZrMuzjAAm3WMw6HGhQO8EkGP4zhhfHx83n4b1m9YTNPKzRRNO3Uce1gSBCaVTjVTipKgOOY1g8UCbdEY9Io0KQSSeEZtp4aGBjYYDHK6UEgtB5+IXq8Czz6fT3C73crg4CCDPgCHSyKReB80kXnR7DJHzGazCszb7XYZHnTclwmYZvZbv98PjxGQ2HlAPDuZlGNOp0hkGjLbF0A/cH14orhAQK0fhKmcTqes149JLtdfmMqZ5SApFvqrw+EAyKWWZTAYlA+pn+pUAIOb53kV+ESimra2NnhtEY4tLszIrrEXmbq6OrwPZzQaGbfbTfl8PtXp0djY+GFZ1bnx8XHosTF+v//9fu50ygCWNAbCB0Kn2tvbDbIs2zo7OwsnJiZqE4kEmIVgPqoAD/kidkD9tARWp5x2ia6kljBrnm0H5gZuIsw8aH9CKgPgodfrLRoaGmry+XxFkFGBA6ugoAAHQ0QR/OqnP/3pwWQyKaI/wBaJREJuampSPYiZG3kyh8PTSOyHMl0ulwpUabY4mYcS3knOZrNBZoD2+Xyq/WKxmGy326WTtROmA5SDe+bm5hiPx6PaZHp6Wr0PIG1bW9sJh1mywCIJhtlsRsIttRzcIwiCgrKIpEGmgYkmHNoX9SP/gyc1HA5LMzMz8inKAuOHQ1nknTD2UqmUXFpaCvudsIaRctrb29W+R8pCORl9KRPYBtuWQT8H4wUi8AvrZzKZxNLSUvXwqbF8VP1s2A91i8fjXCKRAGO3+Kmnnlr15ptvrvP5fA2hUAis08Dll1+uAq3vZfl86oEHHugCgwnvk1kW6udwOMDKOdX4IPVUuyDK3rNnj66oqAhaph9o31N27nP0DzAiKYrKhod7cnISLLQiLcOxqpessb8zD60f2LRq4CsY1XA2qVGeAJ4dDgf0CsGQOlxYWDh5rg7u58g0fxWPzQRajxw5ojJaAbRiHi0sLERSmD3l5eWXGK1/Fa3511vJ48ePI5ql4Ec/+tGVO3bs+MdQKNQExjucXNXV1Ui+uZPjuP/605/+tP9CHXz/eq37fs2xdh09ejSHYZj6ycnJ2tHR0cXJZNKpJkZFYl5JAtsRrMg0IjER1aYK3NO0ukfGPojso1iWhVwWZH6wHiYNBsMcHGNut3sUkSMgP2RGLp1N22WeO/Hchf1hwf8zpaPUtedk/WcBeKua62z3MwK0Koryd4qiLKUoCmdmSCc9ftddd4HRij0NOY+cTZOd8llkX3fkyJFySZLaQqFQ/dzcnCedTkN74IIDrVu2bKkURfHqZDIJHf1CmqYBtL6MPAexWExNrvtR22lhvyFG+aj3Z54liEYrAVrxP4R0XyyM1oceemgJTdN3WCyWQuQagEYrwzB7Lyag9WJitO7evbtBFEUCtOKcgIjzZ1pbW7vOtH8sHGyk353pczQiA3LhQI4P0gErBUFQgdbW1tZ338sR5c/Pzz+vGsXk/NPd3Q1s8dNjY2MtfX19yBsTzGC09n9ijdbTzX7d3d3V7yUnvkG7Dp6X85q1bMuWLe73JsiaWCyGUP5FYEFlZWW93tDQcLy0tBSsRpWZc7Y/IA/5fD7Df/zHfyyfnJz88sTExJqenp78ObBNBQFJVpIFBQXIgn1o2bJlz9x44417TSbT2MqVK8Nnuy6XnndBLcBUVlbq/H5/syJJGwRBvDyVTrllSTZhE8Fx3KDVYtlhslre4Thu76JFi0YzpQw+ac03rF+/WJHZmxiWsvA6fi9Yx5IgrlJoJaFQ8hazw9GdCcx+0vIu3X9hLEBC7yKRiC0ajeZJkmQD7g50R/8+MD4PlJIaItQfX/iAZb/wQ4BW/C/z2kygNeO5HJJB7Nq1q+bw4cPXjY6O1sOxhFA2AAUlOKgAACAASURBVK1Op/Mtl8v16EsvvQQGzl99qOOFaeWLv9RDhw45RFEse+yxxxDJ8cWZmZkl4XBY73Q6g6tXr+5ZvHjxToqi/vff/u3fjn7cDdfFbAXCVBgZGcmZm5srE0URSb5UKQot5JT4JxBmeoJcgCYjQOM7zvPaPSrQCm17sIJ1Ot0My7JI0AbJh7PiIL6Y7Xm+60aA1scee2zlkSNH/n58fLx5YGBgHmiFdEBVVdUvN27cuOeSdMD5bp3/O+Xt3bvXBj3BH/3oR21vvPHG18PhMDQsEa4Yr6mpgRYjJFj+66mnnjrwt2AVAnBpQCXd39+vAoLpdFrRnI8A3M462Of3+23pdLowEAgUeL3eQkRlQAcXexSArMjZCaAVX/hdY7iqc7c2T6vmR5AOImIwWQuCIPA8j4Rl/qysLD8AgEWLFoFIdNbrn0EqUnXlNecjkQNA1VRHqNfrRWJG6M+CzADHq6jX6xOLFi1KgTSSIc9DupNKYhgeHmZKS0tVyYSzrU2aCbRSFLVElmVEt3QbDIbHN2zYcORCrG+kH3Z1dUHy6MpoNApGa146nR65CIBW5rnnnquQZfkzqVRqWSKRKKJperqkpOTlxYsXHzIajVNZWVmZjFZ1DP3whz9U7rvvPrXvkT1XV1cXSCPQ69XH43FI3UHGMAmJCC0h2AeSt+3cuZNpa2vD2MSZViXbaP0CxagarQ8//HDD8PDw53F2uEiB1qKKigqV0cowzJ6LCWiFY+Yi0WhlALTKsvwFRVFqgJHRNN0JRmtzc7MKtGbMO+hj8xGOBDwlrHiQXsANTCQSKnEDBJnW1lZE351UgiTjuerRciH5BonxGIap7e/vX3b8+PFV6XQ6Ulxc/BwYrScjKp7rtZG859GjR8uQW2V0dLSlt7e3QRCEUHl5+cuNjY17z4pG6+leBJ5ZRVHUREk0TXtJspPT3Xe2/v/WW2+5U6lUXTweV4FWmqaDAFobGxuPR6NRhLWTUPizVaT6HISkIqTyJz/5Sf3MzMzNo6Oja7q7uxdDjy4ajWJhRvgwksT0rFy58pXLL7/8bVmWD911113es1qRSw+7oBaorKzEQmYNBoOtoijeJUvSKmwoAIzRlBpKf9hstvwxOycbQOvoF7/4xcACBvAnqj+AVppib6JoxmLQ8/vAvEulU6sVMFpp7mWJkboDgYC62fpEBV26+YJagEz4YAmGQiFsoCDpQoMdDOmGU1UOcxE+FgukSc/sQ+7Vns8ZDAbDM888s2xgYOBL4+Pjlw0MDGSD/ZuXlxdAsr+cnJxfvPzyywBaz7pW2ZnV/NLV58oCBGj93e9+t2bHjh1fmJmZWRqNRsFoDbW0tPRUV1e/+Z7A/h8feuiho2fq0T5XdT6bzyWhh7t27TIIggCNYFVvEOMA0gikrMzkVwvLRyQQuQffMWcjqVxWVlYa2Zd5no/X1tZiDF2QEK6zaa+L7VmZQGtnZyfmMQCtcB7Q0JAG0FpeXr7p5z//+e6JiYlztn+82OxyqT7n1wIEaL3//vvbtm3b9rVQKLQcjhcwWmtqavwAWt9jzj+yefPm/ee3Zme/tAyQFfJR2Lfg7IRDOS2KogQ5Hb/fL2Rqbp6tWhDH2MzMjDkYDJoFQUD5MrTgo9GomggLPyMyB3O2ptMKTfUT5l5I7BiNRihdqXM1gASXy5UCE7axsRHAwlmTd8hkIu7cuZMtLS3lLBaLLjs7G3s/RUs+BLAYdYQt+fHxcQf00AVBsIMEJIpiPCsra9Ltds/Z7XawwDIJRwBP8CwkmkSkkmy1WnFOPqua4ARolWX5VpqmGxVFQTQIGK1PfOMb3wDQetaB6dP1GwL0tLe3l9I0fTmkA6AJLwjC6MUAtG7ZsgVJuq7SgNZilmVnioqKtjQ3N78riuKU0+kEoK+C62h7r9dLTU5OCk1NTSRyU/3f6OioNZVK5cbjcVc4HIaev5iXl4ccBn5E/Wp6vPN9HOCq1WrleJ7nkFwIfQIyUhn9hgsGg8b/+q//qodGK6JyysrKXgCjNaN/nff2JO2dwWgtqqysHMjNze14T4Jhz7Jly0YvxD7qZMmwPB7PWFZWVqder3/7Qmu07t+/X5UOANCqndeOchyXCbSibyGSGZGaapRbJoGGSNqNj4+bESWAhHZangLIo83W1tbi4HkC4YasA+Pj4+rZNS8vjzxXnTvx/6mpKSQ4XtzT07O0p6dndSqVipaUlDx35ZVXHjqZ9Obpxvsn/T85dyPxryiKV0BqCnUTRTEMRmtDQ8M+juMGSkpKMnMiqcVmhhZ80npc0PthhN27d0NfpS4YDEIrrlqW5aDb7X59yZIlx88lI0EDWvlNmzbVBAKBz4JS3NvbWzExMZE7OTlphhYgJqOsrKzx5cuX70NIpdFofP3HP/5x/4Xw5F3QhvobLtzhcDh0Ol1pIhq9IikIt8uyvJR6P5GXQNMM4nP3Gk3GxwoLC/dEo9HQ8PAw0egl2qDYXM+H7efn5yvHjh1T6urqIPicKclArDh/X11dHT01NrZYlujPsTRt0fH8PoqmGEEUVikyFVco+iWFU7o0oFVG2DApKxAIkJB1bNzkU5SnlkXtpJjJ6skT5g3U87777jvZ5vKE+i1oevlDQGY1fB/vRO7ZuXMnhfDpzZs3q2yHk3QjrX47mcnq6vn7ent7lba2tlOV9Zf6+Xx05n35vb3KsVOURybck8yfp9S2+qT37Ny5E/IO5LU/4FWc/8f74d3IsIvNEuQ+5v+1efNmBWyGDwkfI5s2uqurC5IJ8+Us1CwFg//+++9vnpiYuHNycnJNX18fkksxyL5rt9vfKSws/O8XXngBQCuSNZwA7JMNLt4psx19Pt9Hqd/CcLiPolOm3rN582b1+7p1606rQUba6+Pcc5K+eco6ZvQLtX7r1q3D7SetX2Yfam9vZ9C2Wjsh0y6YLOr75eXlnRdQLhqN2kVRLP7Nb36zetu2bbf5fL4lAFqdTmf4sssu66uqqoK24P/ed999avLL9vZ2JLk4WRZjdRzed999at/NsN8p+7lqJK2vZ9xz2nb9G15+Lr3aGVqAAK2/+93vVh4+fPgEoDU/Px9AK6JOfvPd734XTssoy7LnxFGvZS8/ofZglnV1dSkL5U/O8BUvXX4GFsCBEawck8k0vwfD7ZD/OYPHfODSk7Vv5kWBQAD62oWPPPLI5du3b18fCARweMNeMAGgFdIBNE0//NcOtD799NNAbqxer9c5OTmZI4qiFQx+NZmsJEHSKeFyueYKCgpmjUbjfJLIT2L7zHsz1gsAkuQL640KlhLW3kcBYxaGYn+Ue870Pcg+CVI9DoeDP3ToEGyHRMnQb+d5no/Y7faR6667Tk1y2d7ebvb5fLlzc3NFgUAAuqMuhmEgcxDR6/VjZrN5NDs7e7SioiJUWloqe71eDvI3SACIBM7IbZGTkxO32+0Bl8vlbWpqipwtABTv8stf/rJGEIRbFUVpRF4CSAcwDPPkt771rY6zVc6Z2JjYt6OjozidTq+JRCKQDgDTeewiSIbFAGgVRfHTkA6IRCKlLMv6SktLtyxZsqRTUZS5oaEhCSBqLBYzBgIB5CVJFhcXT918882IlJUgC5VMJi2dnZ35Y2Nj0JIsUhQFchkSx3HTFotlrKKiYuiyyy6bM5lMMhLwJRIJyBGajh8/noWoNbvdDqcCEvKNtbW1AUCSh4eHIcVmyGC0LgRawQr/RHPmmbTjwmsvVqB1y5YtSJR+K8/zBW63WwVarVbr2y0tLcNnm0H+UexH+j+AVlEUbwPQCl1qhmFAjHjWbrf3IPdFT0+PdWxszMOyLJ+fnx9zuVwho9E49/rrr6eQhGpsbMwcj8eRwDcHORugvwwpPI7josiL5HK5piwWy+xVV10FsB5nU8xdprGxMevQ0BAwE2rRokXh0tLS8OzsbGjt2rVJ1M3r9boURanu7u5e2tvbC0ZrrLCw8Llrr732sM/nC5WVlZ2Q4+ijvPMnvQb16u7uLlYUZc3o6OhlkDVA3gwArcuWLcN5d/BvFmglC+iBAweQfbouHA4vDoVCVRRFAWh9o7W1tdtms0HP5JxslAmj9Yknnlg8Nzd3HTRiZ2dnrd3d3bmHDh2q8Pv9quKq3W4PVVRUjOTn5yMZ1pM//OEPob/2iZNzfdLOc+n+s2IB2uFwFNM0vUYQhCtFQfiUJMtl6Js0TUf1PD/JcdwuTqd7wuFwtNvt9kR7e7vqWSZau9AfjcVinC4WYzw5OYoiinKQ46T8/HxVl3bjxo0naBjhvsnJSehGYjPFRQOBxbKkXE8rtJnXcftFRaHTqWSLJMsxlmNepHn+GIBWlInkUnq9Xs1eisQL+BtCv6GzGovFiE7qvIarCrIeo7ioIaoLG8Ock3JSKdP79znSaZHKyUlu3Ljx/dh07YP6ES1Wm81GYyG3WCwIk5XD4XD6JFqs6p3QpkX9kByKPCsSiShms1mMxWIf0MzF5A1gNjca5fTZ2VxKltlUOk3HeB4ZYyXH7Kzoajm5hqtqv0CAS1EU64MGLOWk9HxMkdJpOX6K8jK1NwsLC6kMgAuA4qmyHcJWyKjKFRYWEjAJGeBJNtiTZVjFgU/n9XpVXVB8QftVOxicSusUICnncrl0Op1OTcDkdDoVn88H3VfxZFqPGSEc3OzsLA5D6n1wK4JlAp1VzFMEbEVSxLKyMuMDDzzQPDIy8lWv19uKDPbJZJKBp9HhcOyqqKj41aZNm/ZlJlMibanNlzpkmM3sL4lEQvqQ+s0fjMbHx2lkf+zv71cqKyvR5z4MPCZhdszw8LBq94VZaheOfuJthSYrOSTjsL1QM/dDDnEnhEPW1taSULwTNp8Z7B7onoIdo359SNZMvAuHAxLGLkIX0U74ro0zFSCABnGGrdWfzWZE6qn6tR862eE6XGMymaCNe8prcR3WOGysnnjiiZZt27bdCo3WWCymz8rKCre0tAwuWrRoV35+/uY777yzCw+CrvTU1BT0yk9gaGZkDYUmrSqBofU9eaGne4HN1ezVBoMBmpok5PGSVMVZWc7+9h+yQDrg9rGxMWi0QgKFAdCak5NzoLGx8YmvfvWrWK9P2D+azeYPPUiCofdRLUg0n9HvyTjFGgm9aJLQ75JD/qNa8+NfR5IrgpmO+Y/Mlx/GSP8opZH2PdW1MzMztnA4nP+73/1u9fbt2/8+EAggHJFyOByJxYsXzxGgVUuG9VGKvCivefrppyGtUjUwMFDb29u7JB6P50HyCJrI+DIajf6KioreoqIiSM20n4uIv8y9DtZS7K80Y6l5hE8V5nohDEoiJkZHRy0ATaENODIysiyZTCK8HWv9oNPp3PqNb3wDhB3lxRdfzI9EIi2Qcurp6amIRqMusMUsFguSsc5mZWV1FRcX71y3bt0g3rO7uxsJLQu6u7urenp6ED5szs/Pn3a5XH1ut7v9+uuvR/LosxKRtABobcA2RVGUbr1e/4e77rqr8wICrfThw4eLJUlaHQwGIR2AhGkq0HrrrbfCQXwyx/A57Q6kj77xxhvlFEV9SkvuXUbTNJLuvLZ06dIeWZbTAwMDtqGhoXK/3+/x+XxWURSh2/rO5z//+SGr1ZocGBgAAFa0c+fOugMHDqyKRqPlOp0OIBgF8N3lcg20trbuue6660aQ7wMsxEAgYDpy5Eje4cOHa+LxOA6JSFY66PF43rz++usHnE5nCvtvq9VqePTRR+sHBgY+D2NUVFQ8/6//+q9oR+SdueBAq6Iod1it1qKqqqqLhtEKoHVmZuYWnU5XkJOTM+p0Oo/yPP/OFVdccSGBVnrfvn31giCsk2W5FuxliqK6jEbjs9nZ2cM0TTvefvvt8u7u7uUIhszPz5/Mzs4eEEXxaG1tLWTi0F/yMedMTExUjY6OFiYSCYfBYODsdnukpKRkvKCgoMftdh+6/vrrveFwmOnt7QXjvnhkZKSkt7e3DIkF6+vrB6CnS9N0H4B/9KmJiYksiqKqjh8/vmRgYEAFWgsKCp7/zGc+c8RisXwgee45HZTawzE2u7q6imRZXjUyMtIyMDAAoDVaVlb2ckNDw36dTnf+gNaNGzdy5eXletRtcHAwtRCAOdsGIQfWXbt25QiCUAugNRgMVgJoxUK0fPnyboSCnUOgFQu2/plnnqmZnZ39rCiKpQjX3r9/v2f79u0t09PThfDYmkymVG5ubiQ7O/tAZWXlEzfddNMeu90+c80115y15GBn27aXnveRLIBM22aaputEUbxeluXVkiRh0nJjEmFZdk6v1w/wPL+b47hnXS4XkrPFCNC6bt06o9FozKIFwZFOijaOo3iOM1C8TpeWGTnBUoZgTIr5fv/738MjhAOAygCLx+NmISK4RSVhT6ZSxnQqVSmJ0uVwYpuMxndZlpHSQrpelpUARSvP6y2WLlEUZV1SZ1R4JYeWRJvISHoAX2oWVYpKUjpdgBf4YEgMhX7729+qHqONGzfyWMh5WbanEqJLoCkTxhzC2xiwyhg5xOj1cCAEM5mtX/3qV62syOZRDGXH2q4oHCsraVoUqCRLs36dogu6E+7Ixs0bVQcI5o3R0VEjk0rZI6KYQ0uSGZqhOo6Dl02kFSWi8Pw0MtdnJvNav369wWQyOZRk0p6IxWwiTRt07+NPIsvzCY5hwrwkzcZ5PkbAXdhvZmbGxIliVjoh2VJC2qyICs8yLM0wkkgxXFxhpRCfTPoe3bxZ1dwiWdCPHj2KDWpWKpWCHVS8C4m2kKk9KyvL19zcHMkEDLds2YK50JZIJABMIfEFkokper1edDgccaPRGAkGg4HbbrtNTY5HgKfBwUGrz+dDtiYLKcdoNCKULZ6dnT1bUFAQnpmZSa5du1YFuAGA2u124/j4uG16etqFcGYA99AHNpvNKYPBEDGZTP6ampoP1C8nJ8c6MzNjD4VCzmQyaUR5LMtKyHwMj7bNZvOtWbMGISCSltjI+p//+Z8t/f39X5mcnFw1MDDgAtAKNiPmtyVLlvzhjjvu2CNJ0jSZ38jB4bnnnrPNzMxA6Px99A+7eUFAwgkkhZtat26d6pEnXvGnn34aYW2uWCxmjcfjPAB4zX6prKwssDoiVqs1RrKyk/XglVdeMYVCIXsymTSn02mEQAGYlC0WCzIF453QrvP2I+3b09NjQohVNBo1ItEg6sdxnIRM9zk5OaFFixbFM9sXTB2TyaSGI8bjcZOWeV4FWnielw0GQ5Tn+dk77rgjnqlrtGnTJqNOp3MlEgkLmD2CICAREvpR0m63zxUXF0ebmprmGcE7duwwmM1mRzgctk1OTqI/GZBQzu/360dGRiyhUAgZ7yFVozJo8XM6nVYTYPC8GtWufvD3U33ej+R8/xrch98z2Tvk77hGr9cbzWaza2JiYnFfX98VSECZSqV0CGlbunTpRHl5+aG8vLxXqqurB3Aw5Hk+lpub662srAxlOhhffPFFkyRJalgb+h6SrWm6eGm32w1mYTiRSKiebpSL+aq9vV0/MTEBT3t2MpmEXp7CcVy8sLBwFmsstKhvu+22SxIpH2n5mmcHqyGIWijiPFBIHEmnetTpGNTDw8OK3++XmpqaVMfd5s2bCat84SNPx4L5KOCles2CCIATykF0RFtbGxw1CB/2PPnkkyqjdWJiomloaAg6jozL5UrY7fZej8ezDcyORCKREAQBE8/8+MBYIL8vfBGsCQtZbx/WFLgWz8J92neEa0aqqqq8tbW1PqPRGLjhhhvQ/09rA9gXH425f8piCVv/I3aR0z6PPOdMn7uwfI3V/1Gr9YHrFrZ9e3v7SW3W1NSkoC8UFhZCn9Kwbds299jYWDmS/GHeRPsi2SGZLzmOU+fD082hJ2NznQpsxbUGA7YvJvfIyEhdT0/P2lAoVIoyHQ5HctGiRYGcnJy3jEbjI3/4wx/AmJkfI6QfLzQAaf/T2XWhnTKflzFGz1oI8COPPFLCMMzl09PTAAOXxuNxO8AjRVHi0IU3mUyzZWVlxwsLC8HYOydAq7Z+kHkOi6KRJLUCQKQBrReFHvaOHTu4mpoa/cGDBwGkVU9MTIAR1yKKYr5er5d4nj+SlZX15L/8y78cnZiY0L3zzjtVExMT1wYCgTrsD+LxOPaZ2H8AbGVsNttgVVXVa2vWrOkymUyRjo4OOzQGh4eHGwcHB5eyLGssKysby8/Pfxfn5muuuaa3u7s7RfaXH3tAatEnDz/8MEKTb3kv0Y4KtL6nCwlG6x/vvvvujgvBgCQErUOHDoHpuVIDWhEWPM7z/OZbb70VwOFZk4H4qPYj9XrttdfKaZr+VDQaXQ6GMk3TgfLy8tcLCwvHsMcfGBgoGBwcrA0EAvnYAyFsuba29rmvfOUryBqf2r9/f/bY2Niy0dHR5UNDQ82SJJVYLBYwidlIJCIYjcbRpUuX7m9paRkpKipKAmgdGBiwHD58uKCjo6MuFkNOTgdYiYeLi4ufuf322zssFot6FkL7Pfjgg/X9/f3QaL2ogNZ///d/b5QkSQVaKysrBy8W6QACtHIcl0+AVr1ev+tCA6179uwBbrFOUZRazanYYzabX/D7/b6RkZGqvr6+RkRpcxxnrKqq6s/LyzvEcdybFRUVflmWPR0dHQjvXxWLxcpwJkGqEJ7n9QaDAcmj4zabra+ysvKt5ubm0WQyyQ4ODuZ4vd5FY2Nj1aOjo5U8zwstLS0dS5YsaZdleX9bWxscPCrQqihKRW9vb2N/f/8qQRBieXl5f7766qsBtIZpmlZJY+fzg7F59OjRQswXYLT29/evANBaWVn5cm1t7f5EIjHU2Nh4fqQDHn/8cXMqlcrRDmMzX/7yl88pkEgO8EeOHAF1uTYUCi0C0ArpgNzc3K2QDojFYti0npOGgQ4OFuxnn30WTNYbGYbxWCyWkbfffjv7tddeu25qaqoqlUphEw3AA9nbe5uaml5paWl5m2XZd7/97W97L8RCcz476N9yWU6n067T6UpSqdRlgiDcIEnSMlEUszExGY1GSa/X+3Q6XTfP8wf0ev02h8MBhtfcnj17VGDtjjvuyGFkuUEUpCpJFIsZmrLpdAaF07EAZmZlSu5nJP5AYVXhJMLtVXYpRXF+v7+IlajLUkK6IhGLOROJeH4ikahkaFZwubI7zBZTXBDEfFmWxhSK/ZNJMfUkDUleTsmFjCItlRS5RKEUm6JQPEUpMsuwfpZj+nlG38dIfN/PfvMz1bP0zW9+06mjqHJJVKoUSV4sSlKOIAkMZJXwf4aiB1kd+4bN5eqxWCzzjpX169eXsjJ9JcvQ1QzDWGiK4kVZohWFmmUZ9jjNcL0CJfT/5je/UcsBMGs0snmRYLw6mUgso2Q5l9PrZV7HpllWl2BYeoRidQfMZvNwPB6Pbdq0SWUE33333W5WUerisVhlLBotkhXFCTYnx7JJPc/7OZ1uiKKoIxTPj6dSqQTAVjAAWUHIkwSlQRDTZemU4JFk2QIqJ8MxMYZhp2mWGkjT9OFoNDoJyYKhoSEApo6jR48Wj42N1SUSiVyAQgD+kNBGp9NN5+fnH25qahrCwZiENjz77LMug8FQNTs7W+7z+YpSqZQNQJKWXdxnMpmGWJbtvOWWW2bwPoQxumXLljKv19uCzO6SJKlaNuhPFotlKi8vr6OqqmrQ4XD4SPbFY8eOWZLJZO7o6Gj5zMxMbSQSyUskEnqECplMpqjZbB7zeDydhYWFoy6Xa75+b7/9tpPjuLLx8fGK8fHxykQiAW0cluf5dFZWVhBzWV5e3uGlS5eOg6Hq9Xp1yWTS/Ytf/GLloUOH/mFqaqp5dHTUnk6nWZvNlvB4PN2tra2vrl279h1Jkjq/9KUvTWsHHIjom1999dUysMeQaRnvpIH2AC2wyd/72c9+dig7O3teI+x//ud/cimKWppIJEojkYhdlmVes1/Q4/GMuFyuEUVRRj7zmc+EtHLAzDXu378/b3p6Gp75fDgl0FY6nU4Ec8bj8QxnZ2ePy7LsXbt2rSpeOzQ0ZIjH446BgYF8n89XGY1GPfF4XBXRxMbVZDLN5Obm9lVXV0+YTKYgad8nn3zSaTAYyiKRSOHs7GxuMpm0CQLIaIxiNBrTOp1uzGQyHdywYQM2EPMs8f/+7//Oi8fjyDBdJIoiHB46sNoQNllcXNxdXV09iuQaK1asULNrbt26FaE0VdPT0+VTU1OF4XA4K5lM6sfHx+3Hjx/P8/v9FhxYoS2HDZOmM6dOvQBaGYYBSKl+EfAgA/gFsKpegw9+Jr+TRGn4O54PtqkG5mK4GERRdCSTSQ9CQeF8sdvt6bKysnBRUdFQWVnZwdzc3Bm8H8ZHSUnJgRUrVoBRM2+/3//+93kMwyCzbvnc3By0fnFowME7lJubO5qTkzOgKErPVVdd5dfGh8nhcLj2799fPjg4uCyVSiGsCePJW1BQcLiqqmpIlmX/6tWr1fn1Qn4+Kth2Idf/DJYXH4lETAgRwzSIbgDHDrSfT2XDRCKBZJ/z4A9+X/hBwhnMu/F4XADzeHh4WA3H1pJsZIKrHwdoJXWb/+71elXnF4kAmJ2dVRnSqBfkZ6anp1VnhM/nw3jJff7551e2t7d/YXx8fNnIyIjqnOJ5HkBGBH2KYZhwOp0WcQ/mK9gFj5NlGXNW5vAgr04kME4LimKM4YNnkQ/APDBbs7OzJ1esWHFw+fLlhx0OB9YHHwFawSo6WZsQ++J/WmKbU3Z/wvD/qOPjdM8jzznT5y4sv7S0lCLvp9n7o1YRsinU9PT0CW1/KpBTmx9l9Pnx8XHP5s2bl+zbt+9qnB0EQaChwUm0OtHemGPABkObob20eZDU7aT9+MPGtdb26FPQQoTTzBkKhZD1XBVRB3usoqIi4vF4dhUWFj56//3370PUUXZ2tuzz+dS6CYIgo82JvTLb/1R2JVE4sIvHAz/u+x8yLrB+YHyeLvLjIzeKduH/+3//r45hmNtisdhKJKRSFMXvOCnlZwAAIABJREFUdrt3Op1OOOIQiYAQ5WmHwzEDx+6NN954TrJKZ8x3WNtha4wllAVHhpr053TzMZnXT3fdmdoo8/q+vj6Eg1tfffXV6qGhoSvHxsaahoeHqxiGsRUWFiazsrIO5OXlPfb973+/OxwOO1977bWGjo6O6ymK8uTm5k44HI6gTqdLz8zMZA0ODi7Gz83NzQeXLVt2HHvBN99803Hw4MErhoaGGoeGhop0Oh3d0NAwXlZWdgDMsS9+8YtHh4aGEsSB/UneBfbKAFrr4adVFOW4Tqf74ze/+c3Oc2nHU9WbAJpdXV1g4bWEQqG6QCCAc9ykyWTa/PnPf54wWk+3Ln0S03zgXlKvV155pUwQhE8lk8nlsVisgmXZQGlp6euKooR7enpqjx07Vt3R0VEeDAZx3gHL9OiqVav+99577wVTUnn++efLjx49+mmcRwE6ut1uZ3FxMR+LxdiDBw/SkFMsLi6GI2+uubk5hj3h7t27zbt373aAJAaSQXFxMTCUg9XV1X+488472xVFgeNbQm6IRx55pG5wcFBltFZWVr5wsTBaAbTKsvwPBGjFmedi0GjVgNabdTpdvsfjGbXZbEetVuuuVatWjVxA5jQNoFWWZZXRqu3r+61W6ytvv/02WO+fHh0dhQO6Qq/Xy01NTd1VVVV7GIbZkpubG2IYpuHgwYNN+/fvXwXizNKlS/uQeJ6iKMicuLq6uvIZhgm2tbXtam1tnYhGo3xnZ6fnyJEji0ZHR0unpqbyQJK56qqrDq9YsWKP0Wjcet111+G8jjUNDs+K/v7+hqGhoZWCIICZ/+drr722Y3p6+pzheR82mAnQqtPpWoaGhiAdsEIUxRhhtJ5XoPXpp5+2JxKJElTYaDSO3HbbbeoB+Fx9SCjvgQMHPIlEAvqsiwKBADL2QTpgGxit5xJoJcDIzp07G2ZnZ2/mOC4LQMg777yT9cYbb3ze6/WiTiw2bjjIOp1Ob11d3aGKioq33W73azfddFNPJnPpXNnp0nPPjQWys7PzWZZdkUwm10C8XJIk6AMDWFDgAYTnkOO4d3U63btGo/Gw2WwG0DAPtK5fvz6XEsWlkiAtBhuaoWmHjtcpHMvFaIqZUWiqh1HEPfkVFeOZQGvY5ytVaLpVSIvV8XgsKxaL58ejsXKGYdIut7vDarFGRUnIUSRlRGHkP1E6XQ+doPUUJRRJlNys0HK5LCsOFWilKYmlGZ+OZY/TOrYnLcs9mzZtmoXF7r333iw5na5SBHmxKEoNkiznSrLAKArOHOqJvJfRsS/lFhUBQJ6XELh7w4YKSVKukSmqjmVoK8pRGXeKMsMybCdHs11p9i/l3H333TYqnS6MxWI1sWT8Mlqh8ziel3mOS9MsG+cYZoBhmN2UTjc4Ozsb27x5s8qEveeeezyMLC9JJBKLY9FoqSzLWaqKO8cldDw/o9PpkNa23WCzjQQCgbiqQ2s26/w8X0DJ9DJREqvSKSGfkmUrzQBhYiIMy07C7rJAHxyYHJjYuXOnNDY2hnAnZ3d3d+no8PCSRCqVj6SzYNhpQOtkQUHBgUWLFg3E4/E5AvRs2bLFDf2bcDhc6fP5sJFzwOmi1+uRrXbGbDb38zyP0IopvA+ZT15//fWK6enpy1OpFDKaI9MtbTAYwDKdgFexpKSkX1GU6SVLlqiOrHfeecdqsVjyvF5v5cTEBELz8mOxGDyMuCdiNpsBSh4CAJZMJgOkfrt370aIBupWNT4+vigWi7kBHiMxBTLIW63WIZfLhQP/CIDWjo4O3mazuR955JFVhw8fvt3r9TaPjY3Zwa4E0Jqbm3t8zZo1r2NxZRjm0G233aa+F0IzCwoKzFu3bq0YHR1tFQQBAv8qYAAAj+O4Ebfb/dYNN9wwkLnB/+Mf/5ifTqebBUEoj0ajSFZj0IC1uezsbNRtECEbl19+uepJhOMLQOu+ffuQYbgB4VPxeNwiSRIAFMFgMMwCvMvJyRmRZXlizZo10CJTgVawmQYGBor8fv9iAOnxeBwMS9g9aTKZpnJzc7srKirG5ubm5u336quvZkmSVBUKhUpmZ2fh7FDDjzW2UgrvZbFYdq9fv34sE2jdtGlTYTqdbpEkCQwmA+oHv4XBYPCVlJR0VldXD6XTaR9p3x07dmRLkoSoiUqv11sSiUQg12ABs6GjowN/dxMmFkKPAQbgCwd6AJcE1CEgkao4rwE9ZGYkvxOgVfuugknkPmzGtA+ez2D91eQgVJRWA1ojRUVFI5WVle/m5eXN4v1Ylp0uLS3ds2LFij6wM4qKilRU7umnn8ahuzkajVYFAgHorJs1p0IwLy8P7dvHsuyxK664AkAThZBvnufdnZ2dVSMjI5cBsAeobTAYxvPz8w9UVVX1ybLsIwD1uZn1T/5ULbQIThEcJHlIPIDpfbKrAVDG43G0jeh0OpOhUEiorKw8K6GaZ/LOhDkVjUaz4vF4IYBzTTtRlabIZFEuZPRlsqMxJjGOF36gHYe9mCiKhJGsdh/0I6yRJDSbgKHkfoBdhIkNzUr8jPrgZ4JuatIZ6u/amAMAxeDgqf0NDFGUoSa9ef92Uf0uCIJRkqScbdu2NR04cOCm8fHxuvHxcX00GlVZ7OhTOp0OoIusJcbBs9SiMSdgPHxIWPhCveEP2IWMMeL80LBglSULgNvj8Yy3tLTsW7JkyT7oxVZVVU1ivUmn0wi3hral2j4a+DcPvCI6AOzLk/WBk6HCsCe5Fvfh/oW/L/x75rNRPvmQZ2WWs7BMba38QPUy64Fn4veTPXth2Zn34X9qw2sTGbEP/q5FTagTIxxu+BPLsqlwOGyORqOFL7300mVvvvnmTZj70fdQT7Q7meuwdyfzqDYHqmArabcF2vHE/qcEabT2VyOUsI1C/wWbGn0L/7Pb7WJpaSkcw+82NDT8/sYbbwRggP4NWq0qsaJO8gs+C8cg6kw+uF97B7XNiZ2IA00Dk0VFUQSO40KCIHjJ+ngmc8rCazEv3nPPPcsVRfnHVCrVGolEHDRNjxcWFr5WXl7eg3YwmUwBt9uNUFM41KLnMHmxKslEURQSMmHfwkMeye/3i9g7A/RF5BdJhmW1WpVIJDI/RtLpNMBtMRKJiOdyvsZ+iWEY62uvvVbZ399/OYDW8fFxZAbPysnJEZxO58GCgoJff/vb3x6EhueuXbuWHTx48FPQZb3sssveWbly5RCc5bt27Sreu3fvVRzHOZcsWQJWa7fH4zmMfebevXtX9/T0LOnr66uA1lRDQ4O3rKxsX0FBwdP33nvvYQDQyDHxSdoe9xKglabpm2VZVoFWaLRyHPfUhQZa29vbwVBrJkBrOp2efM8Uz6xbt+6CAK3EXgBKaZpemwG0BktKSt5gWTbY2dm5qLu7G/qV1dgz4XxgNpu7rrjiiie///3vHwMxY/PmzbXt7e2fM5lMjYsWLbJXVlYaKysr2WAwyG7fvp2dmJiQTSZTsqKiIt7W1hbD2eLQoUPoE8a33nrLEggElNzcXGAo+2pra5/453/+5/1GoxFYDpwR+gceeKB+aGjoJtS3qqrqBTCrLwbpgAceeKCRYZh5oLWgoKCDYZg9tbW1YxcI0CcEk4apqalbWJZVgVaHw3FRAa2KogBwRYhmn91uf2Xbtm3CsWPHrhweHm4eHh6u1ev17PLlywcqKip2URT1bGFhYUyW5TUdHR0rd+3a1UTTdPIzn/nM1muvvXYChJVdu3ZVbN26dSUciVdfffWh5uZmAMrh/v5+w8GDB4v7+vrKvV5vdVZWlnzttdceW7FixTsMw7x0880396BPIalfOp0u7+vrA9DaojFaX7zmmmugbXvOItQ/bK47GdAKRmt5efnLYIcrigJyCTSzT/ic1uP+cSZYMHxwKMa9OADffvvtH6DSfpznnuoeHPS0DNxgINUEg8HqYDBYjox6Lpdre1NT0/FoNBo+V4xWAoxs3759SSAQWMcwjDM/P7+9u7vbum/fvhvHxsZqJycnkWUThy6EXIICPZOTk7OvsbHxf+++++4DmQf3s2mbS8869xZwu91VkiRdn06nr0ilUmCo5SM8Q6fTxUwmk1ev13caDIader2+g+O48ezsbH8kEpmXDrj99tttHMcVqQxLUXErNAUgQeEYNklzXJCi5SmAi7/4xS9U0XsiHZDy+10yrasSRSEXLIhoJFoRjcdWIvrQ7shqt5iNCSGVLhcVeYqSqWc5q1HVSpTjcSdN68ooSvFQlGSRFYZTZEmiGDakY7gJltNPsWZ2+qc//akK4G3YsMFkMBiyOUHIF0WllGJoh0yphzyGoRBsT3tZjn43SVHjLpdLIFqy3/ve93JZkQJztlAWBYSjsyq4Q9EBRaFGKJqbSFGpqUcffVRlFG5cv94Q5HmnQAl5ibhQqbCsQ8+yCg3ZAIpKSgBo9freeDzuy9RqBUDL83xhOh7PF1IpMFOtDEUxLMeleJYNsSw7lWbZYY7j/AgpfnrzZvmHbW1spLraIchsCU0reYosuxSZMqmZtmglQdGMX6GZyVg6Nvz4449j/kLVWQB4XV1d2aFQCAL6TrAkMf/gYMZxHA4KA42NjTOZjEwwTcEuBYAZDAbB2DNqh3gcLsIWi2WG47ixlStXImR+XjpgYmICG6hFoii6JUlSE/QCmOB5PpCVlYVwn5nMJH9gQECiYHp6GlrVRQANsQHDeYzjOACFPrCBHQ6HP1NyAAkRgsEg6uYJBAKopw2HPeg2IfQDwJ9erx9ubW3FAUgYHh4G48358MMPt3R2dn55amqqZWRkBJIDEMmPZmdnH16zZs3mL3zhC3tomh5Zu3atuvCQ0PzR0VH33NxctSAI2eSgB+NKkjRrsViO33DDDWD2zmtj7dixwyEIQqkgCG6E5oP5qa0tMUivgP1CUdQsAdaIdACYuuFwGJpbLkmS9LAhbKHX66G/OOV2uxG2GCLrAgBaJPlCcgifzwcQHaAuD1vodDoAtEGbzTZZXV0NgHeecfvaa6+pwF86nYYMAGxuRBgWMhKzLIsDPcoZuPnmm+cypQM2b94MJkKZJElIcKHT6gdnXCQvLw9jaVaW5Qg5cBIgfXZ21hOJRFyhUAhyCmB21uzdu/cKDcSnAShojKt5ZurCWVA7n6sgwEKw9QObhIwLNFBoHjzIAFFUYAnPzcrKQob2mfLy8qOLFi3aVl1dPQbHExhLHo+nv6CgAIBrjBzg0L4g4IEVG4/HrYIg4FoAawjfnrXZbEjcMLF48WIVEMcB1GKxmIeHh3NnZmaqJUlCiJEq0eLxeOBRn4pGo+c9Szzpd0hQgXeRZdmpKApAY7W/ZgKRACg1WRmZ53kkWppFEpIL4akfGxszGgwGp9frBdC9SpblEvRHMrcR3ApA00KwnvQV9ItTHWJkWUZbz8iyTBhqBJ0iYcnq77BHZt/TACfCIFVZipqECgH31TWIfGnSICoTl7CCtP6NuQROOSRZwLiNoy6CIHAYr/v27avZt29f2/j4eNnU1BQLfdUMh4OaYE17v3kGK9ovA2A72SbjtHvrzHGXyWwlgF5eXt7cqlWrBhoaGo6Vlpa25+bm+iVJgl4j2PmY68Hsx0e1hwa8nbTckwGs5ECfWXlNHpm873y7EPYmaSO0DblPY8qrJALSZu/7cFTnDAE954G9jHZVr8dzMp+h7lEgS6Sx6zP6WOa7zT/vJKzxD9gA7wUsHgAiEjQCEIAEEUCLeDyuCwQCudu3b6/dunVr69TUVDEB0jPnu0zGPwHHNRvOV/FMdpuE0ZrhyDhBbsJisSgFBQVScXHxwOrVq7c1NzePYz4BcwhyvsDYiZ0zy13YL0k7aGPhBNuQfkcAZYSaIyQTayTDMD2SJG2/8sorwTD62B8yFu+8805EfP1TMpm8PBQKAWiNulyu41qylJTNZhstLi4+WFtb22MwGKbq6urUfeHZ/mj7B8gWIfLEmUqlIJlkRSIgSZJioihCrgcMdmy6AMrD+TBvNzigzWZz1GKxRM/lgZ/sl959913MzcVTU1NLg8HgpxOJRBVCdBmG6SwtLX3s7//+76f9fv+Krq6upe3t7Y2pVGpu2bJlz916663HoLH58ssvI7T3No7jygsLC7FGHs3Ly9tqMBj8x44dK929e/eyQ4cOrQUTtrS01Jebm7uvqKjof9evX3/4ZBr7H6c9CNCqKAqy1APQgawBovye2rBhA5LvnFfWaMbch1DgAjjyEQ07NzdXkk6nvUaj8Zmbb7752IWQDiB1e+WVV0CaWQvpgLm5uQqapoOVlZVvFBcXDyEh1cDAQOHMzEwLwKrBwUGPJEnYoz/1ta99DUCV8bnnnqvfvXv3551OZ8Pq1atNNTU1fFFREQOnwf79++mBgQEqEAggB0j62muvRSKtVCgUSnd2drLbtm2zIPIE6TR4nj9YX1//AaD1wQcfBKNVBVpLS0v//IMf/OCiAVpZlr0djNaKiopBDWjdeyGBVmjfvvzyy41+v/9mArRCo9VsNu++GBitkiTd9t4RrVbblx63Wq3PDw4OegcHBws6OzubRkZGrjcYDAXl5eW+nJyc/TRNP5WdnZ2kafrq/v7+lvb29upUKjW1cuXKp+68805orVqfeOKJxjfeeOMmvV6f29raOlJXV3c0Ozt7L/aCfX19wMbQf65zOBzutWvXjtTX1+/hOO75z372s93Yc01MTDhkWS47fvw4tIAvA3O0oKDgpauuugoA9QUFWhmGgXRAMxitgiCoGq2NjY37OY47f0Drr3/96yyWZSswAN/Tyhj4+te/roYGn6sPWZACgYAnFArVRCKRqmAwiANsyO12n3OgVVu4jZs3b14WDAa/yLIsGK37Z2dn2SNHjlwxNjYG5o1lamrK4vf7waJARnCwxY4uaWh45vLW1l3JUKhv/7Fj/g/Jqn6uzHfpuR/fAmx+fr4+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+TYiEkGdm48S8ardTMDMBWCLsDhDOqFD+alkA/SlNUlOO42ampKbBZVUwUTQf7WSwWmyiKNimZtMnptEFmWZqVZWi0xvWSFAkzDDKpxomGLDZ+d911l5EXeYeeo2wGXmcRGYkXRIpSGDmtyHIsKcthZFf82c9+BrurWADwksHBQWh/OqDRikMuTpIa+yrucrkgWA+Aeh4oJEk2UqkUwlJN0AvF5h2beYSkcxyH6z/gCAJzT5Zlt3aoUg+sGiCR4DguCOmBTK1QYE3j4+M4fJsDgQD6INiYOIiDnQEaWMztdgMkBOAxHx4HRxFEzXU6nTmRSNjgrUbiMmi0askQYgzDBGpra4lGsA76mD/5yU+aBwYGvuL1elcPDQ1BK5PNysoKZWdn71+yZMnvfvCDH+wxmUxzhLlIDlw9PT3QTEVWL1WjFbbTmEFwTMzU1tYC6ZjfeBOmaSKRwPUAJFWGIELhnE5nVJIksJTjC0PccJ+WiBDgrJo8CuXgoAS92urqarzPvAYqAcp6enqgzWqTJMlIEoNJQDgsFjAww5WVlfg+377EfugPAFl5ntchegHOkkQiATvHMxnOZLrZvXu3CnApiqL2I4CzGgML2rMhaNdlapmSUEJZli2JRALgOIDknBdffLHp7bff/pzP56tBGxB2ksaahq7kPPEpEygj9VgItJ4MQCLEqYXgx0kYrzTq3tjYOFxdXQ126atr1qwZgnYr8vtYrdZZAIuZ/ZZINiCMEyCrJscB+wHcjrMsiwP3/PjQxqGuv78fepoAuKG1iUMBMqL6OI47QYP440/vZ3YnqVdXVxf2IbXJZLI4lUplybJsACMQfRptA1tqoKXKssSB12q1DkK3KxqNegmgfGalf/yr4WhBVP3s7Cz07deKogjZJTBywZojIB5hCqpgaybQREo+CblO/RdN0wDIIY8UISHXWvITdQ4ioH/mmCegoQYQkrkvU0NWVXmBQxNzsiZ1oCa+ywTytCkT85gKroEph5xw+I4xGo1G7UeOHCnfv39/y/j4eBGSscXjcZWNrh145w2r6phrDHDC7s60+pmCBYQKqTkgVUcLcZKgf0CDu7W1dQzSV9A7LigomEun05BOsciybIIvAuw12CATZCYHdQJ8LugZ8+B2RnudkDxPmyZVgHlh+2Q6iha8u6rZntleBPDWxsVJ/0dAQMy92txyAtMSZWSCutoaqILvBHgnILIGzqr9SWt38h3vQTLLpxRFwQExihBcnU7nj0aj7NzcnOfNN99c9Nprr102OTlZQPqkpsuKRVQF3YhttTnydGD6acGjzP5EGM4a8ApdTcXj8cglJSVjra2tYDb7kZwE8kUsy9qxbmjMVvRXdagtAJ1J+Qttit8z+zJhlavzEcMwmHMDkDVjGObZ5uZm9eB7pv2b9A+y7n/9619f8R6IdVckErkiEAi4sP/xeDyTZrMZYcuINoHz86DL5WpHJMy9997r/fiz2qnvVBQFkgFgS7mgMTgzM5M/NTVVAJmgZDIZlyQJDhkBuUCxhmp7rnm5CGjWu1wuL/TkDQYD5ITOiTRehrMIki6WV155ZSkYcX6/fynkgtLpdPeiRYt+e8MNNwT8fv8VAwMDSw4dOlQei8XGwED8zne+867BYEg/9thjDZOTk19hGKbebrcnEbJcXFz8/IoVK0YikUjWk08+uWzbtm23CIJQ4vF4/C6Xa39eXt4fN2zY8O7ZlA549NFHF0uSdDNFUfWI9qAo6jjDME99+9vfvqBA64EDByBhtSIDaJ1kWfa5L3zhCxcUaN2+fXu5JElrw+HwckQxYUxWVVVtheMNZIuenp7c2dnZtq6urmV79+4tTSQS46tXr376y1/+ch+INy+++GLj22+/fXN2dnb9pz71KUNDQwOXm5uLNY86fPgwdfz4cWpkZIQCO/rGG29M1NTUYD8c6+vro7du3Wrr6emhg8FgVJblgw0NDU8uZLQCaO3v778J83Z5eTmkAwjQekKy03Mxhj/smWC0Ami12WyFZWVlKtDKsixYuReM0XoyoBXjUK/X725ra7ug0gFaMqzbNEYr9qbQcH6mqampNxKJ6O+//35o/N7BsmyNx+OJWCyWdp1O92RWVlZaEISbJiYmLjt27FhJIpEYXrp06e/vv//+7nQ6bfvZz362fMuWLV8EmWTFihW+ioqKQ2VlZS989rOf7UHkxo9//OOlBw4c+Ae73V7e2trqra6u3sfz/J+uu+46jDvZ6/VCkqy8t7e3bmhoCICmCrTecsst6GfnLLn9h/UtzMlwcKRSqVUa0NoEoLWiouKl+vr6A+cVaAWjNZlMqkCrwWAYOA+MVhVgANMHQCtCdDVBeQCtO8Fo9Xg85yxLGc7uGEg7duzAhPgPkA7Iz8/fj0kLOhSjo6P5SNoxODiY29/fXxQOh63oSHabbay+tm5vWUnprkQ8urOrv3+wvLw8tXnz5ktJPM737PwxysvPzweA44Y2qyRJXxBFEbqT2ThYA3sDS9FisewzGo273hM1f8vtdg8lEgmxrq5OygQKkfwImqFgPBuNRo6NsiqQZLNIspHjJCqeIx6LHZsHZklVn163ju1yOvWUXs9RLMuEU6nFokh9jqYUK8fz+2mZVgQh1SxTcpRTmBdSegbJsFSdYlsiwbNGI5eWJJaigK2FqZgGrAH7ykw2hcnlhz/8IRsKhXR8jOcZ3fuhlWmDgUZHpiRJpBwOgJgnLLAbNmzQ5efnG/lUSpdO6+lUOkXreb2S1CUlURTTFosF7BKRMGBJOTg8gAFuNpvVzBP6ZBJ0R1my2cRwOJzetGkTWILzhxhiP4TL8DzPQV8U9/HJpMKzrGSkKGGSooRf/vKXABvn71u3bh1bSBXyOquOY/TAiyOq3XHqiHGcBEYnGLBkPJKNb3t7O56vQ8ZcXE8y00ciEamtrQ32xfidP5jgoNnV1QX2FGexWNhoNMrY7XYwOJVUKoXwnZOGoCGkNysrS28ymWD7+UMddFph/mPHjkmZwLZWP7D7OYC5BoOBDYfDtM1mUw9SZrNZzMvLA7PrBIF/knzL4/Fw0CdMJBKq/VA/i8UiR6NRKRKJpNva2tT7SGj+fffdtwIbeK/X29rX1wdWNefxeJCJcldpaemvHnzwwb2hUOgEjS8CZnZ0dMAL8JeYxveBU3Fubu4DyReIIy0ej3ORyPtthI/ValVth0Q7L730kkT60fz4ePpptrm5WTc8PAxtVjB0aYfDkWlz9KMT9NhI/fbs2YPEYgCpVbvDFjabTZqenhabmppOaF9iP5fLBXuzer1+vo64LxQKSSdLzoT3Kiws5FFOIBCgs7OzqWAwqOrwNjY2YmycoBdHIjdgB7QR9NtEUfT85je/WbVr164vzc3NLSOJuMCkNRqNcOYhJCxNQB1yINdsdAIrTQM1TgAHNGBjnr2XCbQSlh8BBojtHA7HLLzXCEHMzs7e1tbWNow+j/diWTZ96NAhMbPfZrYvz/MMrkVd0Pfi8Tj0hU8YH2QcIooF0wPAMVyP5Hculyu18PkfY2r/WLdoWu36HTt2VEYikbZoNNoAzUUwEMFuxthBch1tzlA121Fno9E4mZubeyQ3N7dTFMXu5cuXqxIJ5+sD4AGJL6ampipCoRDWMsg+qSAeAcmIzQmrFSHIqN+pmJIL6k6A1rDmUAF48X7wwF+AVvWWDI1gFZjTQDby8/tRFAwDYFH9AshIgEaN7XoCS1ID3dT5EqFtAFtlWQbd+psxAAAgAElEQVTgmkilUgwY1F1dXaWdnZ3LJycnS6HbijEEwElzrpH3JHIHaj3BTtbe8VSh46dqvsz71HsFQYA+pwPJa8A2AtgKO4DR2tbW1rdixQqMpfbi4uJZQRBUkJVhGCSTUbV0CeCc+f4LAE8iIaLaHcxOjd2p/q69wPy4B9BKwEqyzhLG8cnAdK1PqG1FkjZmgqvkZxLVrwGCKvM4E1AnQGsmGzYTLCZ9MIPBPA+wE4BR608qe1VrP7wX+hoARMypaUhZaCHRYJKHQqGQfmZmpmDHjh31r7/++hWQZYEEC8anyWSCgw17lTi0hjWA/X0ns1b/BQ19JprDJzDEMyQk0MdBxpBzc3NTBQUFw01NTXvr6+v9LMs6Id8KeSQsgThiMQwDZiuxBZnTVaA8o24qOJ3JntXGL2GXExtBNgCHWMhGdej1+ldqamp6sU/TwOqPNS2hfb73ve81SJL0pWAwuBrafHge9OKxNxkaGoIOPXSJx2022+73DvVP/epXv8KB+6x/NIAa0ScF0L6ELj2SvgSDQTjPkX1dkGUZewN1v0PAVm2vgAiE6aKiok6Px9PLMMxwQ0ND8OOC0Kd7ObKmItLmxRdfBKP1i8FgcIXX67ULgnC8pqbmt1dffXUwEAi0QWsV+QPi8fhIdXX1E9/61rfaARo/++yz9TMzM1+laboRCVhNJhMY8s+1tLTgPGJ//PHHl23fvv3v0ul0KaLt7HY7pAP+8K1vfeucAK2E0XqxAK0dHR2IXlKB1kAggEg1RCGCEYwIwPOeDAt9Au0ORqsoimvj8fhyYBqYqyorK7fW19d3ms3mmaNHjwJo/czx48eX79mzpzQej4+vWrXq6fXr1/eBF/DnP/+58a233roFQOtVV12lr6ur43JycigCtHZ3d0MuC2MufdNNNyFyCuM+0tfXx7zxxhuu3t5eLhAIxBRFAaP199/97ncPZEoH/PjHP64bGRn5HOpbUVHx54sFaH3ooYca3stef7vFYimsqKgYyMvL62QYZl99ff34uRqnHzaOCT4ERqvP57uZ5/k8SAfY7fajOp1uz8UAtAK/UBQFDhCsEd1ms3nzsmXL4GCjv/Od7yzH/KHT6epxnjAajQBaf+90OsVkMvl3U1NTK3t7eyE5NbpmzZon77333j5RFO2bNm1a9sILLyD5XWlNTc0cnMU1NTXP33jjjV3pdFr60Y9+1HjgwIGv2Gy2ylWrVs1UVFQAK3nqhhtuUJPQTU9POxKJhAq09vf3LxcEIVJQUPDy1Vdffcxms10woLWrqwvJ81Yjz0hfX9/ydDodAdBaV1e3X6fTDZ836QAwWqH5p3W+/nPNaMUmw+v16sfGxqDRuhiTUjAYLNGSYb25dOnSnvMBtL7xxhsIP/gKMkkXFBTsA3snEAgglNc0Ojqq6+joKOru7m6anZ0tgqcAyRZKiktGnA7nwXgs/uqUb+ow6Nc+n++chMycblG/9P8zs0C+1ZotcFxNWpZbZUm6URLlOkESwDJAqHZIp9MNmM3mPWaDYS/Fsnv6+/vHz6yEM7v6//vWd2pkRr6FoVkryzL735vLGFFMr1ZkOc4q1J/ZtOWYZcyS2rhz4weF9M6sqEtX/x+2AJlvf/zjHzfNzMwAaL28p6cnD0BrXl4egNa3XC7XL37+85/vO5caZv+Hm0B99ampKXM4HPY88MADa3bt2nVnIBBYAVYOQAabzRa2Wq1ILDJsMBgCmWhQZrj/AgD2/Rhp7ZN5HQFYiN6f9vs8UEtAfgAQCIGvq6vrKy8vh1bY4X/6p39SNXr/1j+aTq1+27ZtpaFQaHUkElkcCASQWA5scRXQygRaNfBVMhqN04WFhV0ej6dHEITelpYWNenX+frgIIAkdYgICofDSLaSDfBGAzHnwU4AaUSjNYNlOB/6far6IlxfUZRZMPcJ0EpAMDB8CWhJ9CPJdwIKoR9qwK6KshKgTdMpZfE3TbbiA6HlKAdAicboV4E2RVHSkiQBUKERYXD8+HFPf39/5eTkZN7MzAxkH6CHPR8xgfdCESRJEH5HnQkonDlmPqTNTtDszACYIRoLdl0JQPnp6WnkN8AYBtA69elPf/pwS0vLu8XFxfurq6uno9Eo2NFgg0EbnOh0EpuoQFomOJ2pqYt3IgArwqIBspL31KQ3TsbAJMzeE1ivme+pSUvMt1EmyLuQ4Yp2JB8C/JF+ReqNZ2fOPaSsjPc6oQ+QMrTriNwBghDIzwRgBlio9gECuPI8H5+bmzNNT08Xb9mypWnr1q3XTU9PV6ZSKVW6BAw/p9MJyR0vmPJakkEVUD6Nn4HIspxOo1XtsyRBoaZ5rPbzDKDVW19ff6y+vh4ySFaaptXoHUVRrCzLgtmMTOIA3eEYOSE7WwbTlYwTOFFV5jexsQa+q7qscEYgXFiW5Vmapns5jttXUVEx+kmBVrzjgw8+WEnT9DVzc3P1o6OjTkmS0kVFReOxWMwIHb50Op0HRzRClTmOe+SZZ54BWeVjM2lPNRZnZmYsNpsNDjDIClVPTk6WIRkUyDKJRCKZSqUwP8AxA5uoQD0ZN/jO87yvsLDweElJyYAsy+NLly4Fiee07OWPO59r64ru1/8/e+cBHVd15//X5k2v6r3NSLZk9WJZLrJxAxdcwKZslp6AcQ4bNjnJnpPdTcgCITEJsCRkQwIBLzYJpoMxBmPcZBVbzeqjkaxeRpreZ175+zfM838wxrhopPF63jk6am/ee3Pvnfve/dzv/X7/+tcim832T0ajsWJiYkJOUVR3dna2X9FqNBoh1KqwtbUVlI1D8+fP3/Pwww83waQCgNbx8fH7QdEKk69isdivaK2oqBjw+XzyV199teTIkSO3u93uDJVK5QetKSkpe/793/+9CSakZsqjlVO0hgtoDXzu0Pr6+iQURcvsdjvcr2EVyjiPx3t/27ZtAJrmDLQGe7TCfRlWsanV6i/y8vJAoTnR09MD9+s1nZ2dpTU1NVDvowBaH3zwQS1N0+J33nnHD1pjYmLyV61aJeBAq81mQ5qbm5Genh52aGiIValUto0bN04WFBTAc4els7NTAM8w/f398EwAPpyNYB2wY8eOU1FRUZaRkRGYfOK/+OKLYQtaEQS5WyqVJmdmZvYlJiYCuAObxtFQfk4v8fzjF+J9+umn+ZOTk5Dhkwirl2BFcziA1oaGhnyWZe+gaRomwmAFU5dIJHoLJnih/92xYweA/od4PF6BQqFwBUDrboVCQXk8nu3j4+OLtFptCoqiozfffPO799xzD6xgU/7jH/9Y8Pbbb98CVor5+fkGULTm5uZ+uHbtWlC8Uk8++WR+XV3dvXK5XLNw4cJpAK1SqfTNW265pRU+d1NTU/AslNXV1ZXb19dX5PP5rImJiX7QOjo6OuvWYFx/0dXVBdZCVUNDQxW9vb3FcF0ZGRkf5+fnzy5o/fOf/xzN5/Nz4MI8Hk/Pww8/7A/VCdXGDXDOnDkDHoPzLBZLFoBW8DSJjY09NhugFQYqhw4dqjCZTA+CX19CQkIdpINDyprD4bBbrdbhEydOQCL4xrGxseKhoSFYasuDsCQ+n68758Vy9JzfxUnoEEZGRiCdOrKFeQnI5fIMHEFuohhmmc9HVTE0nUaBlyaBW2USyYBQLNbyeLwOHo8HpvKne3p6xkL5ln706KPzEQTbiiGYjBTwGxCaxlxuTxXLsg4cwz/EHfwIaA1lBdwgx+YsCgC0GgyG+8fHx5cAaPV4PABajXK5/JhcLv/TuUFr/UwM0G6QYr3itxkMWuvq6u43Go3lVquVLxQK7RqN5mxcXFwzgiCHwaCdC/aAk0CiNHcy+Dso6AKBOl8LwoF9QAXMqcWCQ1W4hw54HQfduP2kUqlXrVZb09LSLCKRyHz//fd/zfLkit/odfICDjYfOXJEyrIsDIIUJpNJCMptsJHgLB3g7XAAjCAIsA4AoGNKTEwEL+OQeclfYiDgX5Lf09MDKkmJx+MB/zw/iAkOe4Kl9nw+WINe2QbhU3w+3wOKdYfDAUFPLHznNpFI5G+PYFcSfGSx2O8sgrhcrmDlNbcE3R9EBZvb7UZFIhEC3y92ZVx4G0mSAFwZSGoXCoUMeLFCMMjAwICgv79fOjY2JjSZTDxQusJxAup9f3gQbIEVCOcVydy5LvSWvZzS4Y4NCm7wPhMIBBAoWNzZ2ZlvNptj4RhxcXGDq1evPrZ8+fITMpmsLjs7e5QgCAzC1aB+YPld4Do52H3+/QMohECt4A3KQSAQ+APYAp6r/t8DZe+vl8u5di68LOj9nz8v1BXUBWxcvXA/c9fD1dPF6uwS4WIwloBQwvPfoe6hTXJ/g/Pw+XwWchDg8+bxePzfA7kIfugKIUeQngztgCRJGpQ1VqtVBuG9b7zxxuLPP//8DoPBsACOC97Q+fn5LRkZGa3nvCVbISQHVq14PB4OPp9vG5dTbhfbB9oW9Btc/8wFWcHf5HI5ExMTwyQkJLhyc3Mt2dnZXlixA9Y0EOCEovDWBWKw/AG7IPBlBN9WsLsJBMP5gSosy4DJFPCKBiALi0dgP/jMB+wWgEh7aJp2YRhmpWna7PP5jAzDTGAYNpKQkAD90jUDp71798ZhGAahpdGjo6Meu91ug2BKt9utcDgc5SaTqWh8fDzX6/X2SySS5z/55BMYD5236LnaMr7wdQCoAwGKKRC2Aj7NBoMBllS7LBaL0eFwWJ1OpwtWXcH5fT4flA+AewbaDwQIJSQkwKAfBDEhC+3irjswviV3794NilYAreXgXwjWARqN5tXbb7992mKxLOru7oaluPOcTudEcXHx37/3ve+1ikQiz9tvvw0eh7D0Nzs2NtYsl8tbExMTP6qoqBgCj/e//e1vpYcPH97m8XjSo6KijAqFoj4xMXHPf/7nfzaGCrRy1gEoir41V9YBUL7wOQPQiuN4KYDW6elpv6KVx+N9MNeglVO0ulyuUovFogbQmpWVBYrWMxDMChZFRqNxFYi3Tpw4keFwOEYXL17sB62wSuKtt94qOHHixJbY2NiClStXinNzc8n4+HjEarVC4C6i0+mY6elpn0KhmAT4VVRUNMyyrBE8gY8dOwb3o1ij0QgTL00AWh9//PFTkClxMdCq0Wg+CoRhgf3AnFoHgKIVQKtEIknSaDR+0MowTEMYgdaE+Ph4ULQCG5hrRSvW3NwM97s7AbSCWIZl2U5QllZWVvpB68MPPwwewQ8JBIKCqKgoyPpoFAqFu6VSqc/tdm8fGxurAvhIkqRh8+bNn2/evHnU7XYrP/744+y///3viyGroKqqCjy3m9Vq9YHy8vJeeAZ79tlnYSLgexKJRFNVVQUgtl4ul+9dtWoV8BLf9PS03Gazqfv7++f39vaC97Q1NjZ2/7p16+YctLIsuxiCeHU6XZHX650b0Prqq6+C/15u4EbR+cADD4R0KRyXmguKVrfbDUFYWTAzhSAIpBYfz8/P14Za0Qqg9YsvvlhoMBh+QJJkXHx8fINSqRy1WCzgGTauVCqb9u/fLx8bG9vc39+/GFIDQe0SCLiZFAgErSRJHmVZ9v2JiYnuwLKfy3rwnakHkMhxrqwEVBJJHoNht1M0XU15qTyaoWNB6cUjeWMqpfK0TC7X4hg2hiKIlkaQpq6urpB4TnFXDaCVptnbCAyTCfiCBhbDULfHXUXTlJNAiA8ioPXK6jey98VL4AJF631jY2NLtVotgFY8Pj7eD1qVSuVLn3/+OYDWGR8oRerlqxIAD18UReN+97vfLamvr7/fYDD4QatUKjWVlpbCIOyoQCB4e9euXf4QvMD2NWXdBctLvxFoFOQT923FzkGWC5eszrgS6Xqpd86rFUDG1NTUeeVYdHQ0OzX11aNQTAw8Ivk3bmmz38biQiuLuX7PF3g+XvXlzIWS5HIvNqiNX9iWL3aImXwm8y9B/9Of/pRhNpuXNzc3L6utrV1iMBhSQUgHwYrr1q07uHr16qMEQdRu2rRpTpY+Xm45Xq/7NTc3K1iWTXvhhReqDx06dA8AP5/PhymVysFly5YdXbx48bHo6Oia733ve34vvcDnlHu73+XTerXF8o1+OvgzFGizAEvBbxSIOoBWmAWBv/mt7YO+4Hf48iuhg744ixvoewAqch7GYPUBwZycnzHYIV11f85NQL300kuJAI3A9oDP55v4fD54sg5MTEwo7HZ79eDg4EJQCDkcjgG5XP7cTIPWoM85+NzC+BCUSWCTAmUItibTLMuOQQ4AvHer1QrwGWyu6JiYGK7egy0Z4OdrBtDf1UCCQavFYgGLoDJI5Ha73XCPf+Wuu+4adTgceU1NTcX19fWQzu0tKio6VFVVBUIPT0NDQ1Z7e/sGgiDicnJyhpKSkpri4+M/02g0E5CF8Morr5QfOXIEQGtmTEwMrEiqT05O3rNjx46mmQzD4hSt4AUJbRBF0e5wAK2tra1gHVAKK1Cg7/X5fOMCgeCDLVu2wDg85PV70ZtMwDqAZVkIwyq1Wq1Z4NGakZHxeUlJCbCCyc7OzhiTybSyo6MDQGuWw+EYgxDa+++/vxv8vt99993choaGzXK5vKikpESRnZ0tSE5OZgG0njx5EhseHvZB8KpKpepfsmRJXVFRUR8oWo8ePZpUW1u7ZnJyMt1oNIJdSkteXt6eRx555DT4Wns8Hjo5OZkfbB0QBFqhDwE1+EzeJ7/rI/K1/wNoZVn2LplMlgTWAUlJSQBaT4UDaNXr9ZshDAsUrVFRUe1CobC2qqoKVgzM+jiJ65dPnToF5XWnz+crAFHAubyZTj6f//fFixeDEph96KGHIHvooXN2GoXR0dEe8GgVCASvp6SkuO12+2adTlfV3NysJknSu2HDhpaKigojZFw0NDQk7d+/fz70X6tXr+4rLS1tSktLO7xgwYIB8MHftWtX4YkTJ/5ZKpVqKisrjWq1ul4mk+3hQCv0cbAyXqvVAmjN93g8lvj4+P3bt28HS5nzYbpX1DiucWcoM4DKYQFad+/eHev1emFWAWaU2+655x5IkQ7ZxqVFT0xMxBoMhmyHw5FhNBpTQdEKD0jFxcUhB60Bafgis9n8MJ/PT0xOTj4tk8nGwQ/F5/MNYRh2EsylnU7n0tOnTy87ceJEtcFgSIcHaliSBEuT+Hz+MZqmX42Ojm7s7OzkBl4hK7fIga+pBFCFSFGEYMx9Poaq9nq8YFUBHQNL8IhehVJ5QKVSaXEUZVgUHaMoalYUredBq0gMyYCY0+0Cpa0TpZEPeC5he8Q64JrqPPJiBEG4ia2nnnoKPFoBtC7RarXxEdA6u80jGLQGK1oBtJaVlXVmZWUdxXF83wsvvPCtXneX80B8NbDtco47u6U1e2e7ANxdDojhBu9XDTNm79393zzT1bTxGSoJdNeuXRkURQFora6trV1mMBjSAqBVd/PNN3+6du3aIyiK1t92220htR6aofdz3R3m9OnTchRFz4NWs9lcDMGESqVyYOnSpV8uWbLkKEmSJ3bs2AGg9ULv01l5vxfrT7lwTpjQCfri/GPhujhPVg66+r3lg0As7AMAMfgLrBX83vlBX1/zMb/SN8ytgPn9738PS2e3YRimBmsbmUymzcjIOGq32/lDQ0PrAXAbDIaYc75/sKT2vw8cOAATtTPWJwZNgEUhCAJhyRk4jgNsBUAN9joTOI4PIAgyCeB1cnLSHRcX5/dqvUS9z9j1fVu5ctYBr732WpHVar0TLIIGBwfBT7YzPT39lccee0xrsVhiDh06VNzU1LQRx/H43NzcwfT09CmBQGDv7u5W1dTUFIEn7tKlS5vKyspOicXiusTERCNN09Evv/xyxfHjx0HRpgbFq1KpPJWSkrL33/7t30DR6pxp64BwBK00TZdYLBYAraBynhAKhR+GC2h1OBwlIB7DcdyQkZHxaVFRUQuA1q6urhiz2byivb29rKamRuN0OicXL168b8eOHe0g3n/33Xc1XV1dGzEMK1EqlXGQKaLRaBjIe/jyyy9JCJDNysoaS0tLa83Ozj5UVFSkA1udd955J6e1tXWr0WgEKwXo787k5eW9uXPnzsbo6GiYgIHPgyA4DEutVn8YULSGDWiVSqWJarXar2jl8/mnsrOzx+biuZQLS9+zZ0++Xq/fwuPx/B6tCoWiA6wF5xi04qdPnwbLgLtomi6gKAr8vjuEQuGbFRUVZ2BS8YEHHii22WwAWgsgAAtAK5/Pf724uNjm8/lWnT59etHBgwcLeDyedNWqVWAB4HU4HAKdTidtaGhQQZDypk2bGpcvX94QFRUFkzggOCN+9atfldTX198nk8lyFi1aBB6uftC6evVqv3XA9PS00m63Z4OiVafTgdrWDNYBW7duDQvQCh6tWq22GBStmZmZHxUVFQFzGZw1j9a//OUvcQRBFMCNg6KoM9///vfhxhWyLRBCIWhsbIxzOp0QhAWgFQxrLYmJiTUFBQW9oVa0cqDVaDTuEAqFycnJyS0KhWLcarXCEqazDMN8SVGU49zAN++9996rPnz48FZI+YXlX3AjEwqFDlAtsCz7PxRFnbSBkcpXs8yRLfxKAB5gcalUWoEyyCMUTS2D9GuWZWHpFssjiDaZXPGP6NjoXpRFZQzCGGiaPjUb1gEMg2xFUVQuFIpOITiCeZzuKpphHBHQGn6N6Hq9Im5i61e/+hWEMtwbAa1zU5MXglZO0SqTyc6D1nMrS9764x//GJJQkbl515GzRkrg/04JAOB95plnMhAEWd7U1LQcQKvRaPSD1qioqN6bb775wC233HKEpumG7du3RyylQlD1AFpB3fj888/Dc/m9ZrO5iKIoHEDr8uXLD1dWVh5FEOT4j370o8G5GKhfy1sOmkDgACwHXeF3vyIzoND1A+RQvD9Okfn444+XTE1NfY+maYB+4IMMVhg1cI1er3cpwzAJkEPKsuwphmF2v/feezDgnpEtUA6g5gXlbzzk94CaFcMw+BkAtBFBELD26gf7c1gNCZAxAJu/AZqDJtO+04v3Wt9AEGjNt9lst8FEwPDwMChae9LS0l4DwIXjOPnKK6/k9/b23g6rSeVyOViHUDiOO6enp4ne3l7w3Z6srq4+fMsttwBo7ZFKpRAIGPXSSy9V1NfXb2cYRh0XF2dVKpUQvPeP++67r+VGUbR6vd4Sm82WA9wAclIIgvjojjvumFNF6xdffJHh8/lWWK1W8MjMRBBkOi0t7ZOSkhIArfrOzk6VzWZb0t7eXlxXV5fjcrmmKisr3//hD3/Y5vP5nAcPHkweHh5ebrVaQRGrFovFqtTUVAgYxRobGyE0GPZvy8vLa0xISKgpLCwcBvue119/PXdwcPB2q9WaCytywbNzwYIFb//Lv/xLi1gsBi4BK2/8oLW/v38TtO9wAq27du1aAOAwAFp1CQkJ7QzDnC4sLJwT0Hr69GleRkaG8MCBA/lTU1ObwaM1JiZmSKVShQVoraurKwAFMMMwhQGWBorWveXl5X7guWPHjgKr1Xofn8/PV6lUHqFQCO1vT3V19TRFUWXHjx8v+/zzzytYlk1asGABqlKpwN6IMBqNoJoGO5/BW2655djatWsbpVJpN0zwQODoE088UXLmzJl7ztkFZIMKNj09HcLW9t18881gWcAMDw9Heb3enKGhIVC0LnC73ZaEhIT927Ztg//PqaL1Qo9WAK0QhgVBhMXFxXDv+Np2OWqLK75PgBeP1+sthBeSJNl69913hxy0Tk9PC0HRajKZIAgr3Ww2JzMMAxVzsrCwUBdq0ArLd958880qk8n0qEAgSEtPTz8jl8snzWYz7XQ6+zAMO6RQKGDdYOLLL7+8FNLWDAYDdKCQvg1eTxSGYU0oir6GYdgxkiRHjUYjzB5FtvArATwxMZFvsVgWYyzyGE0zS7w+r5hFWILACZrg8VqkMunrsVGxOrATYFHWMhug9dGHHp2PYcxWsA4QioWnWAzDI6A1/BrP9X5FXLr6Y489BorW+wOgNS6iaJ3dmr0IaC2zWq0CAK3l5eVdarX6CMMwEdA6C9USKkVkKMDHLBRH5BSXUQIcrHnxxRfBX28FKFpPnjy59ALQCp5kR3AcP7Vp06aQerxfxiX/n9yFA60vvPDCMgCtJpOpGJbeBkDrlwBacRw//sMf/nDgev08XgBcg8d95xW6oXpvgXPjv/vd77JdLtct4+Pjlf39/TkWi0XIsqweLGQh10IikViTkpKaY2NjazEM+/KXv/wlqEuveQuCohKwPkYQJAWgYgC4ygKw2YBhGHy+4JyguALwCkbSfhB9EdsGfxhakNI1ZMCVA6179+6dZ7PZbrFYLPljY2Mqr9erS0pK+vvPf/7zdlAefvzxxxqz2bxuYmKipK+vL8lsNkvAW5YkSfDh9CgUis558+Z9BMt7ZTIZvD/wuVa9/PLLJY2NjVtZls0ExaJCoWiNi4t7/7HHHoOlwxCGdc3huVAHYB1AUdRmCMMKhPl1Yxi2b649WsE6gKZpWB4NCs5kULSSJPnRbbfd1jOX1gEAWt1u9wqXywXXBpNx06mpqQBamwmC0Pf19clsNlsJ+Ho3NDTkeDwesIz69KGHHuoAr+WTJ0/KAJZ2dHQUt7e3L3K73alCoRDAKWu32ymBQKArKyv7YvXq1c1KpXI4JycHICr+t7/9LWdkZGSd3W7PsdlsELjYp9FoDsBxbTabIyEhgTGbzYI//vGPC86ePesHrVlZWR8++uij7XK5HCYn5tQ6AEArwzB3isViULTqEhMTO8IFtE5OTm4OVrRKJJK6uVa0Amj1+Xx3oSgKzI7EMKxDJBLtKSoqAtBK/fjHP851uVx3EAQxX6FQeMVicRuO4++uXbsWJn6TT548uaClpQWeWzQOh0MK/sDgn87n871yudyuUqm6CwsLvwgA1GmwM+Hz+eTTTz9d2N/ff6dMJsssLi6eTklJaREKhftXrVqlhX51eHg4mmGYeX19fbnd3d3gI2uOi8gj1VoAACAASURBVIv7+K677goL0Do4OFje19cHilbbnIDWP//5zwk4jpeAsT2O48333HMP3LhCMlsKH3JuxmBgYCDW7XZnwpJ86DBB0RoXF3cSDJHhZ41GA15DM75x5z948GCV0WjcKRKJ0tPT0zvlcrneZDLRLperl2GYg7m5ucMMw0h37dpV3NXVtV2v1y/S6/XJTqdTDgoGlmV1BEF8imHYcR6P1ySTyUZHRkb8huwzftGRA15LCYAPopSlqGUsgFaGWeSjfHBDggdGH5/HbxLLJK+pVKo+hqISGQSxzQ5ofWg+imBbCByXiSSi0yyL4W6vaxFFs04ei72PO8wdkuFhzy+PHLnmB6drKbzIa6/vErjAOiACWueoOjnQ+vvf/35xbW0t59F6HrSCdQDLsv+IKFpDU0Hc0t2amhqBxWIREwQBKi1/QA+E8MBZuTCeC6/A5YIVdggEEPlDneBneB18JwgCwpoohULhFgqFTrVaPacDl9CUXuSonEfac889l+HxePzWAXV1dUunp6c5Rat27dq1ftBKEMTpCGgNTZsB0MqybMrzzz+/7MiRI/cFgdbB6urqLxcuXHiUx+Mdu55Ba2hK7vKPCm39jTfeAPVoYVtbG4ChPKPRGAPL2Xk8HksQBKtUKscKCgqaCgsL230+n/bee++FFPRr3jjQiyAIKADVXq9X4/V6s1mWjQVlLcuyPoZhTDRN62mahiCXSY/HY7BYLJC47gNPSuiTuRA4FEUhMIYPwXRCoZCGfWJjY50URbldLpentLSUmkloHbjPEO+++26y2WwuA+im1+tlENqUmJh45Cc/+clZACKffvppgtPpLOvs7Jx//PjxtKmpKSW8d6VS6Var1aaEhITu+Pj4o7fffnt/TEwMjCsJACN/+ctf1K2trUsQBElQqVROmUzWHx8ff/LWW28dSEhI8KAoes3jz2DQiiBIHoRhgUdrOIDW2traRBzHYXk05Kb4QSufz/84XECr0+mEELQMDMOmkpKSPiktLW0B0Nrf38+DMLfW1tb0pqYm8Ja1FxUVNT744IMDEonErtPpeD6fL27fvn3Zx44dKzWZTEkA7aEtByDY2aKiopqf/exnOqlUCpMKMC4kXnvtteSpqakyh8OR4nA4QO09kZOT03j77bcPmc1mf7CpQqHwg9b+/v7N8HtmZuaHoKQNgFawHgkZ7/muDuGpp55agGEYALyEzMxMP2hlWbZxrhWtn3zyyQJQtAJohTAsmUzWGU6gFUEQbqUBWAe8UVxc7Aet//Ef/5ECHtoEQaQoFAqfSCQaIEmyZv369ZNRUVGSTz/9NO3s2bNFAwMD6R0dHQoQe0D2UHR0tHv+/PmWtLS0/pSUlNMrV64EuwRoP6CI5v385z/PGhkZqZbL5fELFiywpKSk9Mvl8lNVVVUw4YWOjIzEeL3e+YODgwBa82AiISkp6eM1a9bMaRhWZ2cnrJavAuuA3t7ekjkDra+//noSwzALYXaEJMnGoqKikdzcXLj5QAHP+MaBTlC0Tk9PZ1qt1jQOtMLsKHiP2O32kKX5cuf/5JNPqmw2206hUJiRlpYGSzOmrVYrgFYty7L7N2zY0Aed3549e1JMJlNFR0fH0q6urtVmszkTElUZhjFjGDaI43j9uY7/A5FI1CIQCEwjIyNfjcoiW1iUQByCiN0CAZg3VdM08zDDsmWQ8orhGCUSilwCPr9JLBb9r0QuH2B8viSaRmw0Qp/SarUhXfr3wx/8YB5Ns1t4OC4TiMSNBIFiDpdrEU2zDhRhPuQ7HBHQGhYt6Pq+iGDQOj4+7getPT09EUXrLFdrBLTOcoFfcDrw3oIQzIGBgZjJyUnOoxuH2XxIoufS6EFBAi/lfqdpGqCq/2jwQAr7w2AaEsDhO47joASwisXiKaFQOJydnT0jqd9zW1qRs19YApzSDjxaaZr2K1qDQSt4vK9duxYUaEdgoHjbbbeFNEzzRq2h3t5eGUCFXbt2VQdAawl4tKpUKj9oXbRoEZT/sccff3xGFJY3ajn/7W9/g9ApRVdXlxzgts1mE4pEIrBOg/6R4vP5Tlh2CYNzoVBo2759+4xYp3ETYmazORGWiBuNxkKLxQK2bQBaob/2MgxjZ1nWzDAM+JaCX6uRYRhQ+EHqul/sgmEYE+jLBTRNK3EcB3GFVyAQmKVS6XhUVNSkSCSaio6OBmg1Y6CJm5D58MMPRXa7XWUymSTT09PgtetOTk7WP/jggxBaxgYm/FSdnZ3ylpYWqd1uF/J4PJ5EIqFiY2NtUVFRJtj/7rvvhv1hLA6qXOJ//ud/pO3t7TEMwwiio6MpqVRql8vl0z/4wQ/8it6ZgMbXA2h1OBzZBoMBQOtkGILWdBRFp0DRWlxc3ILjuN5qtXr1er24paVF3NjYKILctry8POPjjz/uh6aNjY2YRCIRfPDBB9KTJ09GWa1WEQazuigKExs0qA3Ly8unbrvtNnt6erofjgLgevXVV0VWqzXK5XKJXC4XPJMAMDNWVFTApC9Ad9xisYheeumlBTqdDhTKqEajeR+8YY1GozM9PR0+LzPW/q+0vwTQiuP4HVKp9Dxo5fP5jTk5OeMz0Zav9HqC+NACvV6/ic/ng0frMHi0ikSi+rlWtDY2NhacsyG5CybBGIbhoSjaAdYAFRUVLdCOfvvb3wpMJlMMhmEimUzG8vl8B0VRU2lpae7i4mKip6dH1NvbqxwdHZXodDqB0+kkeDweIpVKaY1G405ISLAlJCQYN2/eDGpnzu8ae+KJJySjo6OxcrlcUFBQ4EtISHCArUBubi7AWACtsT6fLw9AK6haXS6XKT4+/uPVq1e3j46OOvLy8mbk/nAl9Qn9GIBWBEEqBwcHK3Q6XemcgFa4kL1796Z6vd7FAR/LU+np6UOlpaUzMjN2sUK5ELRaLJbUYNAKilYwNw+VohWW0oJ1wWeffVZlsVh2CgQCdVpaWq9EIpm22WwMeOnQNP3Rpk2bYCkC8vnnn8u9Xm/qe++9t6i+vv62qampYpPJJPP5fDiO424cx0Ga/R6GYTUIgmhtNhvM7M5Zit+VNMQbYF9UKpWqUBRV025ftY+h/ollWUjtQwkeAbJ6m1AgahSKhW9KhdIhr8+bRNP0rIDWH9x337xzCvJNGIrLRGJJE4ZhuMPlrGRZ2sHi+IcURXWYTCbPvn37rnmG+gao58hb/JYSiIDW8GgaEdA6t/UA5S+TyWJaW1vVQ0NDpU6nMwlSW+FewD3Qw8CcYfzzy/BHUKsi8DtN0/4xO+wIfw/AABgEYWKx2BkdHT0dHR2tE4lEzStWrBhGECRkz09zW4o39tmhrTz//PMZXq93RWNj4/ILQGvPmjVr/KAVQZCmCGgNTVupq6uTkSSZ/Oyzz1Z/+eWXD1gslvNhWJyi9Vz699Gf/OQnEIYV2WagBDh4GIB9cMSQpW5zitC2trZMhmGWT05Olg8PD+c5HI5YGNBDRgbAJJZlneARC9CVYRgr/EzTtJumafg/dNjQkbM4joOaVUkQBKj93CKRSB8fH98fFxfXB8uxS0tLp2f6/VwkYJGzfwgeF3I/A0CFayMsFgsPpLhKpRJWc35bwDIXmua/TwWq13/TmikwFc6gtbm5GbyBi61Waw6AVvBoFQgE+8NJ0WqxWGCVw3nQimGYPjo6GoD517YL6yvIMoSzughuNxcN4bygrXHHD25nPACtf/jDH/LPnj27GfZXq9Xv79y5s00mk/mtA+YStD7zzDN5KIreIRaL/aA1JSUFFPLNxcXFcwJaA1ZrwjfeeAPCsDZxilalUtkZDqAVrAPA05ZlWQCtBIIgHXw+f8/ChQv9oDVoRfXXLGe+xU4F+p3gNgb9iL/fDO5PLrCy+UYzhvsCgFaKosCeIk+n08HEmDEuLu6juQat7e3tyRiG+UFrb29vKSjJZ9U6gFuisXfvXjBxXgadvUKhqJ03b95ATk7OjHi9fBdoNZlMEISVZrFYQCZviYqKqi0uLu5zOBy2UIJWMIfes2dPldVq/aFIJFInJSX1icVio9VqBdDaTVHUB7fffjuYayOffPIJPzY2VvqPf/wDaP26s2fPLurp6ZnvcDiiSJKkcRwfomm6lmGY4xDy7fF4wKCdmwmYgcecyCGusgT8DyQqlSoJoekKr9dX7fX6bmERVo1hGCwTdUskErNQJGoU8oX7+CL+sMflSWYQBqwDGkKtaN3xwAM5NMPciqN+RasftLo8bj9oxTHsIy/LdkZA61XWfORl50vgO0CrSSaTHVOpVH/8/PPPITU4ZAOoG71KAPTx+fzYp556aklDQ0PEOmAWG0RgZlvpcDiyTp06Vd7R0XGz2WzW2O12CJnww1P/qJVlz4PVwD0CBq/+vwUePLl9/MQVQKxcLnekp6dPxMbGNsfFxX1SVVXVnpSUZAP11Cy+xcipZqEEvgu0rl69+kMArSiKNkdAa2gqBEAreM0999xz1ceOHQPQCopWWHI9wClaaZo+FgGtM1v+QUDH31XOFNS78Co50Prll1/Odzqdt549e3ZxS0sL+HFGB/pp6IzBPgCAqpdlWQ+oWOEL0tsBFABkDahZ4TpxDMP44C2LoqhTqVRO5ubm6jIzM9sUCkXDypUrYWIM7F5mVNBwQXkFw1EOkHIwjPsfF4AGf+eARzBM9d+CAuXF+c2e//9M1sd1Alqzp6enkymKmhCJRPs3bdoEXpEzoui90k8OlBfn0QrWAQBaEQTRp6Wl7QelodfrnYqJiYFAoMsSYF0EbJ1/3cWOEbT/xS4dQKsYQGt/f/8WeG7hQGvAgmDOQSuCINsDitbepKSkDoIgmufPnz9xueV1pfV1qf050Prmm28umJyc3EQQhF/RGi6g9fjx4wXgaYuiaEHAFsXv0VpWVua3DuD6seA2cYk2c2Hu0yW9q7+lnfn7rZGRkThQtPb39y/QarW5YB2QmJj40dq1a9vmUtEaAK0LBwYGQNFaNhegFWZNePv27ctyOp0rQJ0hkUhqioqK+kwmk7OsrAzk6TO+cYrWsbGxGIPBANYBqWaz2Q9aVSqVH7SGcqDCpXCDojVgHaBJTk7uEwqFJovFwnq93i4cx9/fuHGjH7RyN/7nnnsOrnNRY2MjDJSXWiyWDBzHwecNQrD6WZY9iWHYuxiGnbFarTB7FRlozXjruaIDQgeAR0mj1CxOr/V5qWUej3shgqJJJEkiAoHA4V/uKRA28vmC9/kkPub2eCCUzYbTdENriK0Dvn/PPdksi25EMUwmFombWRzB3W73QpphwGhnP0sQEdB6RdUd2fliJRABreHRLiKgde7qgQOtXq83q76+vrytrW0thAEEQCu3HPZroBUG9XCfAOAa8GT3Q1fYaJoGP3tQvKKwpC8tLW0iLi6uJTY29kBhYSGEW4RsonjuSjFy5kuBVqVS2bN69eoPAtYBzdu3b4c09Mg2wyUAoJXH4yWBdcDRo0cfCgKtZznQGvBojShaZ7jsZ+NwnHXAgQMHNG63e21fX19Fc3NzjtlsVgWUVgBRAahS3PeAsMWvYgXAGgALHJyClYcQGgMhWW6VSjWZl5fXl5GR0a5UKk+FCrQGxo7BEJUDpecDzS6jPC8EcxcLxJ7xYK/rAbTabDYNgFbwaOXxeJ9s27ZtTkArB9S/+OKL9EAYFlhdgKJVn5qa6getHo9nKi4uzjnb4DBwbX7Q+tJLLxX09fVtgb9pNJr3QNEaTqBVIpHEZ2Zm9iYnJwNobZlr0Lp79+4F09PTm0iSjI+NjfWDVqFQWL9kyRKYmJl1QQonjDx27Fg+giB3sCxbAOIsCMPi8Xh7KyoqALTO1XVhw8PDcaBoHRgYyOvq6lrgdruN8fHxH61fv35OQatOp0vyeDwLA9YB5XMBWvHx8XF+XV2dxmq13gRQSi6XH8vOztYhCGIPladCMGgF02iwDjAajck0TVvA1LuqqqpPJpPZQ6UI4VK433jjjSq73Q5hWOqUlBRQtHKgtZtl2Q+CQKv/Zvnmm2+qfD5f5v79+ytra2s3mkymfK/XKwdADT4YBEE00TT9d5qmT5IkOWI0GgHARra5KwFMrVbzzFPmfBZjt/l83qVutzsbw7AosVgMwSYWkVA4BH4wBJ88yENR/WyC1nvuuCcbRdn1BI5JhSJRC4azuNPtrmAYxkmj6Cd8Pr8romidu8bzf+XMHGh94oknyqampi70aI0oWmepoi8ArQ8YDIZyq9XKl8lkpvLy8i61Wn2EYZi3ImFYoamQiYkJsdvtjm1vb88aGBgodjgciR6Ph/D7dWOYf3AOX6BepSjK/zNA1q/mWv22AZw/6/nBM7xQJBK54uLippRKJYQDtGo0mtGuri7PihUrIiGGoanKOTsqDHaeeeaZjHNL01e0trZW19bWLuPCsJRKZfeaNWs+uPXWW4+cS+tuiYDW0FQTgFaWZZNeeOEFP2i1Wq2wHBBRKpVnly9ffriystIfhrVz586h2QYboXnHN9ZROXB16tQpCEvO0+v18wYHB3PcbjeERYHqFNSsoF4FRSuIgfzAlbMLgM46yGcbfLX5PB5PCuovAK0ikciQkpIyFB8ff5YgiP7y8nKwegsJoPiWZd3+e0qgVi8GToP/f7HKv5gKbUZhKwdaGYbZxDBMHuREIgjSEw5hWGAdQNN0kdVqzTYajUng0RoOoPXAgQMZ51a0VttsNr+iFUVRfVJS0n7waAW/1vj4ePBinfUNgsw40Nrf338bXACA1p/+9KdnEAThrANgEuKy1LYz/QbAOoBl2W1SqTQ+KytLm5iY2AmgNS8vb04mKjlFK4BWg8FwK1gHhBFoxRoaGhZ4PJ47UBRdEFDrg0fr30tLS6E+Z13RzdnKDA4OxjIMs6Cvrw+8gBeAR2tSUtKHc61onVPQGigc8CoVnDhxIhtAKwwaFArFMbVarQVVX6hAK9eQ29raYoJBKyhaY2JiThYUFPSDIjRU5+fAw6FDhyqtVuujYrE4C0CrVCoF0Iq4XK4ehmE+5DxauY7l5MmTQoFAoHz22Wfza2tr1xmNxoUOh0MD6Zh8Ph8Mq3Usy37KMMxRmqbrXS7XyEx3SpHjXVEJEDExMQKfz1eKsci9Popa4vF4EgiCgKRvl0QsnubzBQM8kmjlEcRxBkVNPp8vxa9oxfGG1tbWkIZh3X3b3RoMQ9bhOCIVi4WtLILjbq8LgrqcDIZ9KhKJuiOg9YrqO7LzRUoAkksRBOE/+uij5RHQOndN5ELQajQa/aAV7jsR0Br6euno6CCTkpLEY2Nj0Xq9PtnlcikoivKHYUGSNhd+BUtMAbRCCBYM2OHv8DMXhAUhWKBo5UKxIBFYKpVaIZBEKpWOJSUlwQRrSAbuoS+lyBkuVQLw3Pzss8+mUxS1oqWlZfmFoHXVqlXvb9iw4SiCIBHQGqKm1N3dDcFBSb/97W+XHz9+/PtWq7UkGLRCGBZBEMcjoHVmK4BTVNXW1sIqPh70keAlCsHJobAS4CbGTCZTgsFgSPF4PFIMwygcxwGq+q0D4GeGYQC+0uBtygVgcX059NUYhgEkBLsJ8OP28Xg8m1KphImxaY/HY8jJyZnRMKzAzBxnA0BMTU3xPB4PyTAMm5qaCkHJ/vLiwq2GhoYE4+PjYp/PR3q9XpQkSV98fLwLEr/1ej1XvujAwADP6XSKPB6PwOFwCCAnSSKReEiSdEkkEmdycjL4us6IpcPFQCuKot08Hm/fI4880jFXUA6uiwOtdrtdYzAY/KCVIIgDc61oBdAKnsIOh6MQVumCopUDrQiCTCUmJgLUnPUNQkARBBH/+te/Luzr67sdnluysrLe3blz55kgReucgdZnn302l6bpbSKRKB7YU0JCQqfX622tqKgIC9AKilawDpDL5V1hoGjF6uvr83w+3zYURfOA2WEY1olh2Fvl5eVtYDky259NbjJpcHAwDkXR3N7eXgCt+W6325yQkDDnoPXMmTNJCIIsHB4eLtfpdOUURTlmxaOVI9DQcYNXaVtbm8ZkMt0EykyVSnVUo9FoQ7n0jQujGh8fPw9aTSYThBD5QWt+fn6/3W4PWUoZBx727t270Gw2PyISiTKSk5N14NdptVoxp9PZy7LsR1u3boWlCOe3t956C09OTiZ/8YtfJHd3d5dZLJalDodjDcMwWTAIwzDMyOPx+jAMA2XSHofDATMMczJLNOu9eXiekJTJZBIEQRaxDPt9hqYXgQKZ5PG8qqiocZlUOoYTvGGCwHowgmiG2T0ArQhN25FZAK3f27ZNTdPsLThBSIUC4RkERTGXx1lGs6yTRdGDMpmsJwJaw7NhXU9XFQGt4VFbF4DWB4NAq7G8vLxTo9EcoWl6X0TRGpr6Amba2dkJ4QHkyMiIyOv18nAc/4aiCCZN4Qqczq/GRdzv8LPH4zm/P/dagiAYsVhMxcfHezIzM88PpGf7gTc0pRY5anAJcKAVFK0QhnUx0AqKVoZhWiOK1tC0nYuBVoqi/IrW6urqLxYtWnSUoqjjEY/WmS1/btxmMBikJpNJTtM0ExUVNT1v3jywSQOj66+MrGdo4wQxJpNJoNfrRTabjQcTYtDfUhTFwHcIKQSACd+hn3Y4HGAJ9rUxFzz/fGWnTWDwOqFQSAHEBH/XgoICgJMzqgILUrGSkBzvdDplkG/FMAz4J8JEnC0wLuTZ7XbJ5ORk7MTERKbP51NRFIWRJGmXyWSjUVFRE0KhEEKU4EaEabVaudPpTHa73QmwMgNWWcpkMgOfzweP0qGMjAxTwKPxmuvhOgCtsDz/vKKVJMk5B62HDx+GkMTldru90Gw2pzIMM5mSkvIxhBQB0J9j0Cr69a9/XaTT6QDQgUfrO+EGWsVicVxGRgZ4tM45aIWw9IMHD+ZNTU35Fa1hBFrR2traPJqmbzsHV3OBsqIoCgrgfaWlpR0zNdFyJV04xxOnpqZinE7nfFC09vb2Fnq9XnNcXNwNDVr9A46oqCiYlRQ0NTVpjEYjeLSCofyx3NxcLahLQxlGBQ0ZlCUXU7QuXry4T6FQgHF0SDxi4cYLlgmHDh0qt9ls3xcIBOkpKSm9AdBKeL3ePhRF92/cuLH3Yg0uNTVV6fP5MqxW6zK32/1PDMMUgu0CzK6SJAlqyBoURf+E43gteN3CQ8iVNNzIvjNWAmKBQBCD4/gSlEEepBkaZjP4JEmaY2Niu2QK+QCKoBMYhg2yKNsDy49Qlk1hZgm0brt1mxrHmbU4hkkFQlGbH7S6nCUUw7gIHP1MolRqI6B1xtrCDXugCGgNj6rnQOuTTz65tKGh4UGTyVQWULRGQGt4VFHkKiIlcMkSuBhoNRgM4MeHKBSK7pUrV74HoJUkydZNmzZNRopz5kuAA63g0Xrs2DFQtJYGg9bKykoIIzv+ox/9aGjmz37jHvHPf/6zHMfxFMjT0Ov1iRiGuTMzM7uqq6tHQinMgRK/MITlSiexrvX1l1vrAS9wnkgkEvX19akmJiYSPB5PLJ/PVxIEYVYqlc1r1qwZh7d05swZud1uTxsdHdVMTEzkBeApgFaLRCIZlEqlvSqVqn3VqlXGiYkJYVNTU9Lw8HCB2+3Oomk6AUArQRBTJEmejYmJOZOamjoYExNjzsjIcF/u9X7bftcDaAWPVlC0+ny+SYFAcGDLli0wXp9RaH455ciBdQCt4NEaULRC1sdkUlLSx5WVla3hAlr7+vq2A+fRaDTv7NixozWcFK0caE1NTQVg2Jqfnz8n909uQunjjz/OMxqNtwY8WkeUSmU4KFrRkydP5rIsC6Fm86EPQFG0iyCId0CscaX94uW07+/ah2v/er0+xuv1zgPbAK1WW+TxeCw3NGgFZWZ5eTlPJpORMFvY3t6utlgsy6HG5HL58fz8/B4URS0z0WFfrJK4MKpgRSsXhqVUKv2K1vT09JCCVlC1vPHGG2U2m+1+oVCYmpyc3CuTySww8PX5fP0Yhh24+eabwav2G1tycrLQ5XKpnE5nlc/ne4hl2YUoiorAmJggCArDsCYcx1/HcfwYgiARr9bv+qSG7v9KHo+XRRDEMgzF7mIZptDn8+EkSY7HxcbWK1VRoFw2sCw7waIsGFwjKMOkoihqpxGkPtTWAXds3pyFsNha1A9ahW0oymAul6cYPFpRlD3kpKhegUDg2bdv34ymoYauuCNHDscSiIDW8KiVi4BWsA4gpVKpsaysrEOtVh9lWTaiaA2P6opcRaQEvlEC3wFau1atWvXe5s2bj+A4fiYCWkPTgAC0ejyexKeffno5B1oD1gH9oGhdvHjxEZZlT0RA68yW/y9/+ct0FEWrx8fHS/r7+9UsyxpLSkoOrl+/vgkyKSorK2/oTApO2dXW1gYK1kStVput0+lKbDYb2B7A6glddHT0Rz/96U8hZJn57LPPIJtk+cDAQGlHR4fGbDZHgUBNLBY7YmNj9UqlsgWWnm/dunXUZrPFHDp0KK+lpaXabDbnuFwuOTglgA2CXC7vy8/PrykoKGhhWbZ3+fLlhmsFLsGglWVZADv8MLMOKAxn0Go2m5MRBJlMTk7eX1RUBCFF03OpaDWbzeI//OEPRQMDAxxofTvcQCtYB2RlZfWkpKR0hgtoNZlMG4MVrSKRqGGOw7DQmpqa+T6fbzOKovOA2WEY1sXj8d5buHBh17V+7q/2jgH9RV9fXwxJkjlgHaDVaotdLpcVPFqrqqraQ2kFeqlrhuuaS+sAv6LT5/PxGYbht7W1qc1mczVwpujo6OPp6elaoVBoCjVoHR0djbZYLP4wLIvFkkxRlCU6OnpWQOvIyAh55MiRYrvdfo9AIEgBRWsAtAopioK00oPfBlrB6we8P202WynLsv/MsuwSBEESURQFw3WYYtASBPERQRBHURRtMRqNY3BjjdgIXO3H+OpeJxaL41mKKmZRrBpD0FsZlskBzyYej4AZ4C9UqugelmHtDMoYGYYBZSs+m6B18y2bs3CcWY1huFQoJNsZtI5hvwAAIABJREFUFMU8Hk8RgFaEZb/wsqwuAlqvru4jr/r/JXAR0Lq0p6cnzuPx4HFxcSYIQFQqlX88dOhQXcRbMnQt53JA6zmPo7defPFFeNCMbJESiJRAmJUAF4aFYdiKpqYmfxgWKFohQA0ULwBaN2zYAGFYZ+6+++45UeSEWZHN+OWcOHFCyufzE3/zm98sr6mp8StaOdC6dOnSL6qqqo5gGBYBrTNU8mC5otPpeM8991yByWS602w2L9br9WkEQQBcfWvTpk3HBAJBb1VVlXGGTnldHoYTMA0MDMRbrdY8rVZbotVqFzkcjiQMw2gej9ccHx+/+2c/+9kZuVyO7t69O3dycnLr1NRU2cjISKzdbhfhOA77UWBvIJFI2nJzc98Gr0qwFujo6Cjo7Oxc7HA4UsC2BnzCXS4XJhAIRufPn1+nVqthJeWJ++67D5Tc1+TVCv3cH/7whxyWZTchCAJhRRHQ+i2t8mKK1mDQCopWt9sdFqD17NmzEKKEZmdn7wsX0MqFYclksjgArWAdEAGt32xsXDs7fvz4PJqmb0UQZB6EtbIs28Pn89+vrKzsnkvQqtPpogG0gqK1p6en2OPxWBMTEz+6+eab20MZbh+2oBW8b2JjYwVyuZwPpto6nS7LYDAsC1gHnFCr1T1Go9FUVVUFfmMzvgXCsPgtLS0xHGgNVrQuXbq0X6lUOkNpHYAgCG/Pnj2QXHi3UChMAtAqlUptNpsNzMaHURT9fN26dX3f8uYhihiXSCTZLMvezLLsMoZhymAWEx64EQQZJ0kSVK0ncBw/KBKJesbGxvxeQDNemJEDflsJoAqBII3G8WqGZqtphl6OIEg6zBgTPKJHLpd/pFSoujECAwWyjaZpPYBWhEFSUQQUrXTIw7C2rl+fSbPYagxHpAKBoB0mp9xudyFD0y4Gxw+zEdAaad0zUAIXgNYHxsbGlnCgNSEhwQ9a5XJ5BLTOQFlf6hAXgNaHTCYTKFp5oGgtLy/v0Gg0oGiNgNYQ10Pk8JESuNoSCAat4NFaV1e3dHp62m8dAKB19erV74J1gMfjaYuA1qst5Uu/DkCrRCJJeOqppyAM6wdB1gH9y5YtOwSgFUXRmoiidWbKv7e3ly+RSGQ/+tGPqtra2n7g9XorWZYVyWQy7ZIlS/atX7/+KJ/P71qxYsX0zJzx+jwKhA4NDAyI6+rq1OPj40u1Wm15a2srJISrYmNjIdyqITU19dXf/OY3bW63W/TXv/61qKOjYzvDMLlyuZwWiUReCLYym83k2bNnYzEMG1+2bNmnGRkZjp6enqKRkZGc0dHRdPJcxPi8efOmKYpCYQztcDjcKSkp2qioqOMikejtX/ziFwCqrmkJ/beBVlhx89hjj4VDGNZ1o2idS49WzsoiNzdX+MQTTxQPDQ2FJWhFEGS7RCLxg9bk5OSwsQ4ARStnHQBhWOGgaD127FgOiqIbWZbN4UArQRAfLlq0CFaiz0kmELSz8fHxKJ/Pl9PX15fX09NTAqA1ISHh43AErenp6R/l5+c3OJ3OweLiYvOFd5xvBDdczS2J86AAf1YArVqtNnN6enrpbIFWzuQcPFoBtNrtdlhCcV7RumDBgn7wNi0rKwuJtynM0AZAa4HFYrlDJBIlJCUl6eRyud1isUgoihphGOaLDRs29H9L+UI9oCB1JwiikGGYRTRNr6JpGmYAIXzJzePxRlEUPY2i6EcYhjWTJDk5PT0NpvFz8kG4mnZyHb/GXz9SqTQbYZiNNMNUU15fCYph8TwejyZJsl0sFr2tVCi6WQzjg9cUiqKTYJg/m6B1/fr1mRiNrMJxRCokyQ4Gx1EArQgoWhHkSwbH+yKK1uu4FYbJpV8IWkdHR2EQEAuK1ghonb1KioDW2SvrKzlT4HmAGBkZwY1GIxYXF4dAwAocAybmuGNNTk4iMTEx/uAVq9VK5+bmwsTprKe8Xsl7i+w7syVwKdCqUChA0fouWAdEQOvMlnvw0SKgNXRlG3xkTsl6+vTpqKmpqaza2tpF7e3tW5xOZx48KysUip5Fixa9t2bNmmM4jnesW7duajau7Je//CW2YcMGXC6XY2q1GhkYGEApivrWcZVarWY7OzuR3NxcUMFcE4C81Pvr6Oggk5KSxIcOHcoaHByEyWwArRAKEx0bG+sOgNa//uu//qvWbrcnHDx4sKS+vn4jhmGx2dnZ/ampqXqRSOTs7++PbmxsLIXVkZWVlc1isZju6OhYYDKZUnw+nyQ+Pt5XXV09AaKew4cPx4+PjyMikWiMz+cfVygUr/3mN79putZQrAhovfyWzCkNDx48CIFmK1wuV0FA0ToB1g9z6dEauDYIPQ970AorUNVqdXe4gNYDBw7kGgyGjTiOJ8TGxvo9WucStEKLhPqsra3NoShqI4Ig2YFn1B4EQT5avHixdi5Bq1arjRKLxZqenh5QtJZ4vV5bOIHWoaGhir6+PsjpsQNoLSkpqWdZdjArK8sSEtB6+vRpXkZGhtBisQhhSQCA1qmpqcVwspiYmJqMjAxtKBWtFwOtJpMpiaZpi0KhOLls2bL+s2fPukINWl9//fUFDofjdqFQGJecnKxTKBQAWmUej2eMYZgvb7311rOX6G5hACYUCoVRKIoW0DR9C4ZhFTiOZyEIImVZ1gV+OSiKHsYwrNbn8zW63W6wEIDBWQS2Xv597Gr2hLrBRSJRPsqydzE0u8xH+TQ4jsuEQqFbwOe3iMSivTKJROf9Kg2UxnHcbx3Aw3h+j1aKpU6F2qP1K9BKryIwQiIU8jtosA5wu/NpmnZhKHokAlqvpuojr7mwBIJBq16vf3BiYmJJd3f310BrVFTUHz/99NP6a31Aj5T+t5dABLSGX+sIDERIm80msVqtQp/PR8CEM0mS/qUp8DN893g8KBvYCILwyWQyl9Pp9CQkJHhQFI2sVAm/qg3JFV0GaH1n8+bNRyOgNSTF7z/opUBrdXX154sWLQLLroii9RqrAJSsDMNIDxw4MG9gYGCFxWLJt1qtiTabLcpms8EqrMGysrL9y5YtOzmboBXGr0qlUiQUCnmQuu10OlGYGBOLxd8YV0GXDf+TSCSMXC4H4Q6IKqhrLJqLvpzLHunp6Yk1GAyajo6OMq1Wu8LpdGaA8gzH8ebU1NS/3nvvveC5Wtjc3FzS0NBQ4fP53Pn5+QcXLlwIln3ehoaG7O7u7i0EQUBIs8lms+FNTU1xPp9PmpaWhixYsIBaunSpkyAItr6+Xtjf3+/T6/VGt9t9Mjo6+m8//vGPT1/rfelioBVBEAA6b0UUrV+v/mDQyjAM1HcBCMcQBAkb0Go2m0Xg0Rqu1gHnAp1A8BafmZnZnZqa2h4O1gEcaCUIIj4mJmY0nEArTdPrA6AV+jwArPvnErTCJ2JkZAQUrRrwaO3r6/OD1vj4+P3homidddAKSxxMJpMIQKvb7RYMDAyk6/X6KigslUp1UqPRhBS0cgP/zs7OaIPBkGE2m1M50BoTE3Oyqqrq7GyAVvDIsdvtW4RCYSwoWmUymcNqtcp9Pt/4uZmpo1u2bBn4jhuy30KAz+eDSfxSDMPgawnLsuk0TeMIguhxHG/Dcfwky7KfIwjSBd4ECIJ4Q3GjjxzzfAlAvRBCnrAExdj7aYZZRlFUEkEQPIlEYhbwBacEYuFesVg84PV6k1iKRXESn+DjfAzF0NkDrSvXZ6IEsxLHUQlfKOxkGQb1eDz5AeuAo3hE0Rpp0jNQAlx/u2PHjoqpqakHx8fHQW0RE6xojYDWGSjo7zhEBLSGvoyv5AyckvXgwYNRJpMJVtbEmM1mIXwuOKUqn89HcRxHYJkmDNpxHGeEQqE9OTlZHxMTMyUSiaYKCwsdV3LeyL7XbwlcDmjdunUrhDG1bd26VX/9vtPwvfLvAq0QhkUQRM3OnTv9AaeR7cpLANr5yy+/HEXTtHpkZKR0ZGTkJpZl46VSqcnpdPJGR0eTMQybLi0t/ayysrKWoqj2ULd3zgO1rq5OZTAYUtxut8LhcBAB0MUAUIW+mtu4/loul3syMzPt4Edvt9v1K1asgJWFM75xCmChUChxOBwxNTU1xf39/ZvAr9VisQC0PpORkfHK9u3bp41G4xIIjGlsbJzncrkmiouL9z7yyCOtLMtS+/btK9DpdA+gKFosEokwvV5P1tXViVEUxUF8tHDhQqqyspLh8/lsW1sb0tPT49FqtVaLxVIXGxv7yq5du07B3OC1AOXrAbRaLJZso9GYRFHUhEAgOLBly5beUCqWv63BXAhaHQ5HodlsTgTQmpiY+Ek4KFrDGbQ+9dRTC3AcPw9ak5OT271ebyt4E8/4h/QyDsit+A5X0FpTU5PNMMw6BEE0oGANCPo+WbJkCQj75kzENzw8rIJrAkVrb28vgFb7DQ9awUsGRVE/aD179myaXq+vhDYYGxtbl5mZ2SsSiYwpKSmh8miFuyE/GLRaLJZECMOSy+W1+fn5Zy0WS6gVrcQbb7wx32azbSJJMgYUrXK53GGz2eRerxeWkR9fv349hGJdavMvUZfL5XKKotIoilrMMMydLMsWsSwrwDCM4vP5JhzHWxiGeY9hmDqSJIdMJtM3pMqX8fmP7HL5JQDtixQQgnIEQ77PssxSiqJiCIKgJRLJqEAoqCX5/L9LpdIxn8+nJlCUh/F447Pt0bp+5cpMFCVWogQqEQkEHZAi6vT5FrAU5UJR9Chm4PcLMgWeffv2RRRTl1/3kT0vKIFLgVYYfCiVymMR0Br6ZnOpMKyIR2voy//CM3ATzgcOHMgZHx9fZTab54+NjSmcTicJ4SU4jrMkSfrtA3w+H4hbWbiHyGQyvVqt7szKymrj8Xhnli9fDs8Lc/aAO/sld+OekQOtLMuuaG1t9YdhcR6tYB1w0003gaL1CEywhxo83ai1AKAVkqB/+9vfVtfU1Dwc7NEKitYIaL22lhEAR9iTTz6Z7XQ6bzEajQvHx8fVBEF4s7Kymr1eL9rR0VEKMK+8vPxweXk5gNaW7du3hxSMnD17VuByuZQQBjM0NLTUYrFkgse5z+fDIEQKVgpCSBS8e5qmYTUCA8FSSqXSmJ2dfTY5OVmLIEjbunXrQtJfc8BtYGCAJAhCdPjw4cKpqantJpOpZGxsTOb1ejs1Gs0rW7ZsMer1+uUDAwPFHR0dmS6XazQ3N3fvww8/3MyyrPe9994rGB8ff5CiqHIYRw4PD/Pr6+v58N6WLVvmq6qqoktLS1kej8d2dHQwPT097r6+PrvRaKxLTEx85amnnmq4AUBrkd1u10xNTYUVaGVZ9ia73Q7WAX7QmpKSsj8/P/8MiqKGxMREsISb1e16sA4A0Iph2J0SiSQ+IyOjOyUlpZ0giJa8vLyQ9ieXAOfE9PS0MFxB64kTJzQIgkA2kDoAWnUsy366bNky3Vw+hwZAq7q7u3uBTqcrveFBK3jJ0DQtJklSCMAzAFoXQiXFxMQ0zBZobWxsjHY4HOmgaAXQyrIsWAfUgqI1OjoaYFOolnj4FY+7d++eZ7PZNggEguiUlBRQtDoBtPp8Pj1N0zW33norpDdezkbKZDKJx+MppSjqn1iWrWJZNgHHcShjuPnDDX4/giBHaZpudDqdYCEQ2UJXAiSCIGI+n1+JschDDMNW0QytIHDcIZZIevl8wQkUR99RKpVTrI/NQ3FUgPPwMRIjcQqhUlFmdsKwNq5Zk0Gz7EoUrAN4/E4WZ1Gny5XP0rSTofFjfFsEtIauidw4R+asWp588snyiYmJBwNhWKBoxeLj400ymey4UqmEMKyIdUAIm8VlgFZQwu178cUXIcwisoW4BIJB68TExEqj0Th/fHxcDqAVBukEQcBA3W8fAAnPMJCHv8nl8kmNRtMFS9yEQmEEtIa4nsLp8N8BWjtXrlz5zqZNm2A1SgS0hqjiOjo6JF6vN+HJJ59cHgGtM1/I3Phw9+7dpePj49+z2+0Q2ignSdKQmZnZ6PF4EACtsCq/sLCwbt68eTXgD7pz586hUA70OdBaU1OTMzAwsMxqtWZYLBYSwC+AVgzDWP9sGMtCf+0HrSRJUiqVyg9a09LSemiabg8VaOVqgssAee211wqsVutdEHoJEMLj8XQBaN2wYYPJYDBUDw4OAmjN8ng8I3l5eW/+8z//czNN056DBw/mT05OPuj1essZhuEHQKuQIAiMA60lJSUoj8djOjo6aACt/f39NlC0xsfHv/Jf//VfN4KiNexBK8MwfuuARYsWtapUKgOKoiERrl2qB+DCsBISEoT//d//7Q/DAut5jUazb+fOnS1SqRRW48AK2znzmt+1a9cCmqbv4kBrenp6G4IgYQVa4+LiRuc6DAvqGerz2LFjagRB1mAYlgkhnAzD9J1jTp8tX768L5T973fdaYJAa15vb68ftEL7X7NmTYdMJrOjKDrrK7mhvM6cOZOEIMjC4eHhcp1OVzFrHq1wI5VIJOcVrX19fal6vb4cCjIhIaEhIyMDQngMoVS0jo+P8w0GQ5TRaMywWq0pMAMEHq1KpbJulkAr/r//+785Vqt1PfisJiYm9imVSs46YMrn89Vu3rz5cpcegYKSJxaLs8/5sa6lKGqp1+uFB5FEuPnjOD7G4/EaCYI4QtP0fpvNBuA1soWuBEQCgSAGRdFFLMPcizBsBc0wEhzHjXyBoJXkkccwAvsoShxlYUimEEVREYmSoxCLhSNIGoOijnOeu/Wh9mhds2ZNBkYjN6EoKuULeJ3QKbi93q8UrQhy1Op29ycnJ3sjitbQNZQb4ciXAVqPKZXKlyKgNbStAUArrJ54+umnl9bX1z8EAzCr1UpKpVJjWVlZh1qthrTsCGgNbTWcPzpnHfDJJ5+obDZbut1uh9AXgdvtxgGowo6wFBW+YOAe+J0RiUSOtLS0qcTEREjZni4rK5t1pcosFVHkNBeUANyjn3/++Qyv17uisbFxeV1d3dIgRasftIJ1AIIgIV9KfaNWTgS0hrbm6+rqZAiCJO/du3fJ6dOn73Y6nYWgpoR+LyoqatzhcGA6nQ48KH3z58+H8JrjJEm+8+KLL0JaOMDOkKj7OeuApqYm5ejoqN86wOl0YgBaYQUC11/DZ5SiKFiJ4Fd9BlsHCAQCfaitXjjQ+pe//KXAZrPdaTaby8fHx5U+n68rMzPzlY0bNxoMBsOSvr6+4vb29hyPxzNRVFT0jzvvvLNVJBK53n777fzh4eH7GYYpFgqF7NjYmKChoUGBYRivoqLCV1FRwSxcuBABH/HW1lZaq9W6BgYG/NYBMTExrz799NMcaL3qlXDXgXVAWIJWmqZXgker2WxOCEfQOjg4eCdMRoQTaH3mmWfyURS9SywWJ2RmZnYlJyeD3WJzOChap6enN8DqCQCtCoWiWygU1i9ZsgS4EITq+Z8RZ3ODz+XJkyczKYpahWFYBgTiIQjSf445fXHTTTf1h6rvvZz3CKCVZdms7u5uP2gFoAnWGeEAWiE/aXBwsEKn00EYlmNWwrA40Op2u0UoivIBtE5NTcFSECQ+Pv70bIFWMM+12WzgjeYHraBonU3Q+vrrr2c7HI5bBAJBVCAMy2mxWOQej2cax/G6devWjVxOAwP7AJglUqlUCRiGFXs8nmVut3sdwzDZsGwXwzALn88fxHH8OMuyb0ql0paxsTFPIBjrMk8R2e1yS0CpVIL9QyrLsktYmrkLHlgCVg7jfIGgls/jH2Ux9jOlUunCGKwExVAxj+CNgh8firPpLIPaCZqor22tHb3cc17NfmuWrcnAMPomDMckJMnv8oNWn3sBxTAuBkGOuiOg9WqKNfKaC0qAA62/+tWvKiAMK0jRigYUrRHQOgut5hKg1RAArRDiEgGts1AX3Cmgz9XpdGRMTIzI6/XyUQgk9HgwgUDghwUu1/8XoQT+xlIURZEk6VGpVDBDD54CVz2gncW3GjnVDJRABLTOQCFe4yEioPUaC/A7Xv7ll18qRCJR2rvvvltRU1Oz0e12a4RCIXhTM2KxmAG/x76+vnhQwuXk5PQlJiYeJUlyz8svv3wmlKA1qM/2L+31eDxg8eIPwoJNKpWyNpsNlclkCHyH/eFvsMnlcnZqaoqKiYkJWRhW0PXBikneSy+95AetVqu1TK/XKyiKglUQr9xxxx1j09PTRZ2dncWtra1lPp/Pm52d/eW8efN0BEG4+vr6MkdGRjZgGJackJAwbTabiZaWlhSKouRpaWlYbm4usnDhQgasbZqbm5GBgQGn2Ww2eDyeWqVS+drTTz/deK33pesJtILVH0mSB7Zt2wYCJgBgIQH93/axCfZojYDWK++bALSeC3S6G0BrVlaWH7R6vd7msrKy8Ss/2rW/ItijNRxB64kTJzLOWQuugCygAGiF0PYvly1bNjDbbT+4tAcHB5UoimZptdo8rVYLilZHUlJS2IFWmqbt/4+994CO47rv/afP9opFXfRCEiApiSDBDoGUTMoyVSI/6u/Ylp8dFzkuihX7nMTJyTGfbMU5cuQSt7jFNeWJ8XtPLmqWLIokSLGAnQBJ9F4W2+v0v77DHXgJUhJFosneOQdaCtiZuXPnzp17P/f7+/4AWm+77bajmqYN1tbWXmXlqb88bnbLtQ6gKMrU09NTPj09vQbHLSgoOFFfX78gitZc0BoOh0sAWj0ez5GFUrQCtKZSqZ0cx3n8fn+v0+lMJRIJhyzL07IsH73nnnveCmgj3W63Q5KkUlVVtyiK8n5VVVGnJkzEaJqOkiR5lKKoXzAM8yqSaIyNjeWVMDfbmK+xv91uLyAIYrmiKK2aorxb04gmhIlSFDVgtlhe4k38K0he63A4JEJR1jIMY+NY8whv5TFAqqQ0KqEQypHXVGfXC9pv6CpyQSvDmztVTSWFTHqlpmpphdL250HrDVVrfqc8aF2SbWAWaP1oVtHK2u12HbTW19dDCfffeeuAhb19UCB1dnYySDzCMMwbjrH8fr/W09OjRaNRtbm5GXKCRQu5W9hayp8NNZAHrYvfDmaB1o9lPVox/u7Le7Te/P0ZGxuzRCIRJHPCpHlNJpMpY1mWUVXVIgiCa3R0tLS3txeJWJT6+vpzAK0EQfzyW9/6VudCTPSzYAtRhFDWknV1dVpn5x/cdgAiX2dDfz3vIC7ric/+67/+K6wDHoxEIs0ArfBoLSsr+9EjjzzSA2HR73//e4DWu1RVLS0tLQ14vd6oyWRKB4NBe39/fw1FUZnVq1cfB+C+cOHCrZFIpDKTyTi9Xi/T3NwsqqpKHj9+nJ+enk5ardYRs9nc7nK5fvHYY4+dJghCvhnF3dsFtAaDwTKAVoZhlhxo1TRtHIq+pWQdkKto/du//dtTBEEsunVAVtH6PqvVWmwoWvOg9do9WNY6AMnXbydJshLPuKIogwzDvLJ58+Y3yyl08y+HNziCAVq7urqaent7myVJgqL12aWgaGVZdl1/f39Ld3d3y4KBVkAnJMMSBAEqDtP4+Lh/cnLSAK0ny8vL+wRBwORvXkAgXkSwDjBAayqV8gO0IhkWQOvmzZsHFsCjlf7xj39cn8lkdvA8b4DWJBStoigGCYI49hZBK5qg4dW6liTJDxAEsUlV1UKCIOCFC+XLeZqmn6YoCsrWrmQyiay0WH1b0BW4eX3alsDBLRZLKU3Ta1VZvV1R5HdqmtaAQRlFUd1ms+W3VovpFYKmj1ksFoImiHUUTdtNFssIFK2aolUSFJFQFOXVPGhdAjczX4SbrgGs0MKL+5Of/GRe0XrTtXnjB8iD1huvu/ye+RpYCjWAic5XvvKVGkVRtp08efL2vHXAwt+VNwOtGzduRGRA+2c+85nrzbGw8BexhM9oRDyOjo56R0dH/YIguDFnhE9rIBAoGRwcrOnr60O4r1ZTU3OqtLT0MEEQv//Sl74EZdWS3LJwFr6t8z7XMqwDfvaznzVGIpF7Y7HYrZOTkx5RFC+VlJT89LOf/WyXLMvW//7v/27q6uraJQjCKpZl7QzD0BwHy1lRDQaDWPTrX7du3e8qKipSfX19tw4PD68YGRmppijKVVZWpoqiSPX19bGiKIbKysouFBQUHDKZTL/5h3/4h4s3C5RRX9/5zneWq6p6n6qqEKog2uMCQRBPPfLII+cXoh6v1ZBQrpMnT5YoiqJbByxF0JpOp1cZ1gFLEbRiItzQ0LD3E5/4xKl4PJ4sKSlBdO2iLRjngta6urqu0tLSJaVo5TiuuLCwcGwJWQdUEASxVVEUfEKwP0hR1MGtW7cu6vvOAK0XL15shKIVIfpLBbRSFLVuaGhoXXd39/oFBa3hcNgyMTFhgaK1t7e3PBgM3grvDq/Xe6qhoaEPoQgLAVpTqRSSYZVHo9HibDKsowsFWn/+85/XJZPJd0DRWlZW1utyuZAMy5FOp0Oaph2777773mrSKj3JltVqXaFp2r14GFRVXQ3YqigKXvCjNE0fp2n6IE3TLxQXF3f39PRI6OSW5OjkbVoop9MJ75Jtsiy3KbKyVVNVrPzAx6mL57n/y5vNWIE/XVJSwpAkuQ4eqRzHjeAFRKokOq+4QiwMaCVodRtFUTaON3X9QdEqpxWKyita36btb6kVG6AV3pNIhjU6OvqR8fHxLRcvXiwQBCFvHbCAN8sArY8//njr0aNHcxWt8Pk8l/VohdddPhnWAt6X15vQ4feLNaFc5MvPn/51aiAPWhe/acwCrR9FaLYsy7qitbW19cVNmzbB6zoPWm/wVhkK/6mpKS4QCJjT6TSSJ1Mcx9mRxmNoaKhuaGhoNQ5fWVmJcfR5QRAuPvzww/CsXpKbAVqNws1nv254fz/33HPV8Xj89mg02hQIBIpEURx0OBx7H3300S4IP375y19WT09P3z48PNzc3d3dEI/HPVCowQu3sLAwUFBQcKa8vPyFpqamQDAYLO/t7W0aGBjYFA6Ha6PRqDWTyWDKItjt9sHly5e/Wltbe9xkMp3YvXs3Qq5vyis3D1qvvxkyE87AAAAgAElEQVTnWgdomrY9kUjoHq0EQYyXlJQ8u5QUrUNDQ3+OuXAetL7+/TXmS88++2xjKBTSPVp9Pp/u0WqxWI4utkfrwYMHywmC2KxpWjkSEtI0PaQoyuHbb7/9enMKXX/jfgvfBGglCKLGULQuFdB66dKlUkEQdNDa29u73vBonXfrgOPHj7PV1dXmWCxmyWQypsHBQVgH3IpQhIKCgtMLDVpjsZg/EokUq6oac7lcCwFaER5I/+QnP6lLp9PvMJlM7pKSkj6AVihaZVkOKopy/AZAqz43M5vNfpqmN8AjFLBPVdU6RVGwIphgGGaYpmlk9/5/mqadBNSFFdxbaM/5r75JDdjtdihYd8myfLskSmsJTSslSRKS1nM8zz3Fm837WJbt8vl8PE3TLQxF2WmSHKVpntRIrZLQlDitKIf3Hzs2rx3XjtbWaoKmt1EEZeNYvkulNVLIZFZqqpoHrflWPmc1YAwc4NE6Pj7+4TxonbOqfUsHmgVaPxYKhdbF43HGbrfnQetbqskb/7IxKcJEN+utDo9W3S4AIaj4zIajGid5XQWUEa7a2NhoRKXgc9GUITdeK/k9r7cGZoHWtsOHD28NBoPwgydcLlc+Gdb1VuRNfO/gwYN2TH6feOKJ29vb2wFaoZ4BaO3Pg9abqNg32fX48eMWl8vlPXPmjL+/v78eX6+uru6ur68fmc8ISPTTe/bsIb/whS9c18Xt3buX3L17d+530dfDagD9/LxbvxjWBocPHy7KZDIrI5EIgGqBLMtTVqt13wc+8IEBvCcOHDjgE0Vx5YkTJ1YeOXKkKRwOFwLSulyu2PLly4fLy8s7rVbr4XvvvXcqnU4729vb67q7uzcODw839PX1eeAl7vV64wUFBf0rV648tnnz5i5VVUebm5tjNwuSc0ErQejWa7ymaXlF6zVa4GzQmkwmdUWrpmkTSxG0GorWv/zLvzxls9kSBEEsCUWrxWIpgaK1rKzszGJbB0CYYoBWKFoLCgp0RetSAa2qqm6kKKoMCzMkSQ6Lonhk27Zt82p1+GadrwFaoWiFdYAgCLqidefOnZ0OhyNBkiRyGizohmfz9OnTpSzLNsM6oKenZ4OiKHoyrHkHrYbZbzQaNUuSZBkYGPADtGKlw+fzna6tre1fSEUrQGsoFNIVrW63Gy+M+bYOuAK0chznLi8v77VarelEInGzoJVAMiZJkmBe3iLL8r2apt1GkmQBRVEMy7JxiqLOy7L8W0mSDsMgHZmLF7T1/ZGfzGazrSAI4gFVVtsEUVhFaFoRSZEaTdFnTCb+Fw6bbR/Jsr1ut9tC0/R6BopWlh2lKI4iKRX+JzGVJNv379+fB61/5G3lT+Hy8qB1adxlgFae5wu/+MUvth47dswArXQetC7M/clOiPRJdyAQ4OA7SNO0PgFPJBKEzWbToWoikSBtNpueSCUej+uFQ3xWbikdDgd8WvVfhcNhzWazKQUFBYhOySfHWpjbuShnMTxa0+n0HadPn7790KFDV4HW++677xWaps8+8MADsIbKb3NcAwCtNput5B//8R9v379//xWg9fbbb39p8+bN+zRNO5i3DpjbikdSTY/Hww8MDNhisRg8RzHXCVdUVCSam5uF+UoKuGfPHmrXrl200+mk6urq9Ivq6em54uKM3+OXAwMDpOG1TdM0yfO8Xu5kMkknk0nNbDbLdrtdT2QIL9ObDbO/Vi2jn+js7LSmUqnCdDrtisViVlVVkxaLZfCOO+6I4JVy5swZzL+9PT09RRcvXoRFg5OiKNpms6WLi4un3W73BM/zIzt37gQMY1988UXvxMREZTQaLQmFQh5VVSmr1Rozm82TxcXFA7W1tQFAhLVr1+K6bmq7FmhVVfUiTdNPfepTnzp3syD3Rgu31K0DoGhdSqA1O3ZhEcH89a9/fc3IyMifA7QuX75878c//vFTiUQiUVRUpCfmXqx7algHGKC1uLj4rKIoJxYzGZYBWoPB4LuwqAfrAK/X28Xz/LHFVrTu37/fT1HUBoIgkEAeoHWEpumjmzZteis5hW70EXzd/QBaNU2rRjKspQRaL168CFvS5oGBAVgHbFQUJVVdXb0woBUNyQCthqJ1sUBrIpEoA2hVVTVaUFBwbP369YPz7NE6A1pTqdSduYpWDCBuUtGKhqh7tYqi2CjL8l0EQeChWEHTdAHmdRRFDUPqTZLkIYQ4WSyWvkAgkMm+9Of8AfhTO6DVal1FUdSfQ00sCkKDpmkeiqQ0hqZPmHnTj+0eF7KkDvusVrtM0+sJmnZwHDdq5jgqm8kPitaDL7a3z6vnSV7R+qfWMhfnet8MtLpcrv1er/c7zz33HJT2N5VEYXGu8O1xVgO0Pv7447cfOXLk4VAotDYejwO0BvLWAfN/Dw1v+rNnz7qRNTuVSiF5JQt1KzJXX2auBIFPRVH0f1MUpQNW/N34Xe7v8W+e58XCwsKk0+kMm0ymyXe9612gs4s2cZn/mvzTPYMBWgVBuOPkyZNthw4d2pKjaO3avn37L++///59edA6f23kzUBr1qP1QB60zv09MNSaIyMjLBIDzufC0lNPPcVZLBbrwMCAAwrOTCZj5jhuZsFLki7zRJZFF/6HDZGZuguYqpL4m9lsZhwOB8cwDPp5hef5VHl5OQBxhOf5WGNjIyIK5zwSwfDGj8ViPEQ2mqYpdrsd0NRQdmHRjx0ZGbEkk0lAVpMsy1j7k6FUpWk6iSjLLBDWXzWTk5MOJGxOJpMO2DkUFxcnOI6Le73eMEEQmEPelGWAUYu5oFXTtJWGRytJknnQOuuxej1FK6wDysrKnm1paTnj8XiCJEkuSuQqxj25oBUNrL6+Hh6tJ61Wq6FoXbTxyuOPP76apun3AbTW1tbCo/XMUgOtxcXFo263+8JSAK1HjhxBArj1FEVBNa1qmjZKURQA8Fu1upzTF0QOaG3s6elpFkUxtRQUrV1dXcWKoqwBaO3t7d0ky3J6QUArViZXrFjBA7TKsmwBaA0Gg1BdLpiidWRkhAuFQt5YLFYVjUaRDKsIybB8Pt/xhQKt//Zv/1YrCMKdULT6/f4+h8ORzq7U3qhHq9Fw9ReoyWQqpSgKHq0bVVW9Q9O0ek3TzCRJJlmWhYVAx2srE8/BQoDn+fFAIIBOL7/dZA24XK7bVFX9EECrIAgVmqo6aIpWaIo6znL8991e9yuCIExWVVW5CUXZANCKlWMzy1IERVURmhZTCOLgiy++uPCgNZ1epWpamibJ/Xw83meqqRH27t17edaf3/I1cAM1cB2g9YDH4/nO888/D9AKRV7eM/oG6vnNdgFoJUmyCCGvR48efTgcDq+LxWJkHrS+Wc3Nzd9fffVVh9VqLTt16lTjxYsXN4bD4apkMsnJsgyRB6AqwTCMAVZJqFhhOWMoPVRVfyxyla0aQKzVao2XlZWN+Xy+iy6X69jWrVvndaF4bmojf5QbqYEc6wBd0dre3n4FaL3zzjt/+cADD0BRmVe03kgFX8c+AK08z5eiHz1w4MCHs9YBlNvtHmhra3sJoFWW5QOf+9znFjUL83VcytvyKzmRASj/nANKo1J+85vfuM1mc/X58+eXdXV1rUokEkgsjPNd5Z2Nvjs38EBRFIhpMKXFhsUz9NWASZLNZpuuqanpqaqq6nc6nQNbt26Ffducj3sMKN3T00ObTCbK7/fjBQIFrV5nuREWk5OTLBZds4BYM5lMkt/vN9S2l188mkYPDAywgiCwiqLodLm4uFj2eDzSvn37pLa2tjmDZQZolWX5fpIkZ5Jh5UHr1Y9sLmhFbhB4tMZiMd2jdamB1uHh4fdiwWHFihV7P/axj51KpVIJn88HQD9nbeetdmoArRRFvR9RCjU1NZ150Pr6NYi2tm/fvjKGYdbBLxtRBLIsj4mi2LFjx44lBVolSUKitecW0zoANXn+/PligiBu6+/vh6J1s6qq6aqqqt8shHUA3dHRwZvNZhPHcZa+vr6KQCBwGwQcC2UdANCKrJbpdLoKilaAVkVRYosFWisqKnqdTidAqxtZHFmWPXaTDZf0eDx2kiRLM5nMWkVR7lEUBV5SRSRJchzHJSmKusAwzO8YhjlE0/TpQCAw8VY7qfz3r64Bp9O5VlXVh1VZvl0QxRJVVWERoNAkfYTh2W+73e79mqaFy8rKvJSmwevEaTKZRliTiSJUtUoliOhrYPzA/IPWHdUzybBo5rJHa1pcpWpqmia1PGjNN+45qQHDKubxxx9fNzIy8pGxsbHN2WRYVFFRURjPQx60zklVv+FBJiYmrLFYrAiK1sOHD388HA6vzYPW+a934wwGaD158uTKnp6ezZFIRAetkiTpoBWTcahZMTHPTtT1+S1gKpwD8J9cBwH8Hj8WiyVWUlIC0Arf76PzvVC8cDWWP9PsGjBAq6qqd546dQrP8eZAIGB4tHblQev8txkDtP7zP/8zrAOuAK2tra0vb9y4cZ+iKPvzoHX+78V8nuHAgQNuSZJqzp8/v+LChQurU6lUERRcRpRBbqhzFrTqxcGCGNSs+LdOWS9/ImkMonUkWPUAtFZXV8MuDqA1OB+RPDl+4HoRchbprlKdXm+yrlnfmznmXId9vx1AaywWawiFQmWSJE0wDPPs7t27Ly0GMJwNWmEdANAKj9alBFq/+c1vrhkaGnovSZJ01jpgtqJ1RmBhtLO5blfX6i++8pWvQIz2fihalxJofeGFF1ZMTU3tgkdrUVHR2FJRtB4+fBiWAWBKgPkQYQGwnmhtbUUSvEXb+vv7XSRJVsOjFYpWWZZTSwi03grQinG/oiiZBQGtTz31FL1u3TqsiME+wDo+Pg7QugazjYUGraIownMGHq2FAK0ul6tjvhUhxkriz372s9pkMvkOKFoBWm02WyYej7sVRQkpinLsnnvuuVnPC87lclkURVmhadpOSZY3SaK4WtM0H0mSMsMwYzzPn2JZdj9FUb+dnp7GiyK/3VwNkA6HA6s9n0AyLFEQfFARY5BFU/Qhhma/4XA7DjidzniB1VqkEMRGimWdZoBWlqVkRalWSTKKgfrvf//7eVVE7GjdUU1RynaKpmwMzXaqmkZKqrhKVZSMpqr7zclkb17RenONIb83QRjJD7/0pS+1jI6O/sXo6OiWixcvepG1trCwMOxyuQ4UFRV955lnnnl1PpQd+XtwuQYM0PqlL32p7dVXXzWsA3RF67p1687V19dDCffLb37zm535Opv7Gjh//jxns9ms586d801OTlbAOy+VSiGk05iMG6AVciOEnhqQdUbFit/p9FXTyCyU1TiOE7xebxQTeI/HM7Zx48bYYkz45r7G8kd8I9B6+vTptvb29s3ICA6443K58tYBC9BkAFqRCOQb3/hGa3t7O0DrGoRcu1yuwS1btry8du3afRRFvZIHrQtwM+bxFM888wxfWFho7+np8QwMDBQLgmA1Frdw2hxbF73/NqxfcmEkgCtN0xTLsjTHcfiObh1QWloaRLg9z/Oh1atXI6R7TkLujerIgay6sjanmgCzZt4nuSArt9xvBriuF8ze6O2ZDVphW6Bp2kWKov73UvFoNUCrKIqTLMs+kwet177bhnUAQOvw8PD7wHlyFa0FBQW6otV4BmYtEOht9c3a4422M+wH0Kpp2kNWq7W4qqqqs7y8/PRiJ8NCe//JT37SGAqF3sVxXElRUdGo0+m8aLFYFt2jFaBVVdVmTdOQ1wgLT2Oqqp5cCqCVIIgqgNa+vj7DOuD5paBo1TTtlixo3ZJVtP52IRStVE9PD0ArL0kSPHAqp6enm/GuKigoON3Q0NA338mwoGgNBoOeUCikK1qj0agOWj0eT8fGjRuHFsCjlfrBD35QK4riO+DRmgNaYTIekmX56ByAVrxgKZPLVc6o6gZZFFtlWb5TUZTa7EQNRuaDWdD6s2AweCrb4eVDd2+85wZoXa+q6qdURWkTRdEDfyGWZSWGYtoplv4qx3H7p6en062trSWUomwiGcaJZFg6aBWVao1UI7SqvvLMfIPWHTuqKYXYTlGkjSfpTo2mSCTvUhU1Q6vkfjoZzoPWG28H+T2zNZALWoeHhz+cVbR6kbW2qKgICQgPlpWV/esPf/jDI4lEQqqqqtKtKjo6OvQjNDc364Otjo6O3AnDdddvczNeLW+44fiLFrr0ZoWbq78boPWxxx6DR+vHYB2QSCQogNbm5uZzdXV1+0iSzIPWuarwWccxQjknJyf518b3VkVReJIk9ZjT2ZuhhMpKWGcmxoak1fi7yWSCekoBbLXb7ZiwZLCIOk+XkD/sIteAoWjVNO0dAK0HDx7cND09rYNWt9udB60LcH8uXLhgx5zhySefhHXAX0Sj0TWKotButxugdd+6dev2SZL0yuc//3lkd89vN1kDCFlHBGQ8HucSiQRjNpu1yspKKRveLs5XEixDEIO5ot1uN01PT7NWq9VY6NI/kbQQWzKZ1Mcm+DR+Z1x2JpOhkfgQfTbP85qqqjL663Q6LXR1dQnbtm2bs/7aeMeMj49z4XDYFI/HLYgoYllWdblcGYvFkigpKUHyIZQ/14bGALKXjcIJAnNAHcrOhrF79+6lmpqa6MbGRhJJwerq6vA9jJ/mbN6YB63X/9C8nRStAK3waG1oaEAyrJNojwRBoD2i7YALoc3ywWDQbLFYSLPZLPE8n0EEbl1dHUyRr2qzHR0dlNlsJhsbG/E3YyHhqnaL44Mx9fT0kHV1dTrYRS1/85vfXC2K4vvMZnNxTU3NubKystM0TZ9sampalAhfw1rz2WefvQK0QtHqcDiOtbS0jMz183a9rQ1trb29HWppTKp06wAoWjmOO9nS0rIo9WWUHYpWgNbu7u4V3d3duqLV7/c/f+edd3Y5HI4ESZKGN/X1Xu6cfO/s2bNFBEHooLWvr2+LLMuZysrK3zY3Nx/VNG2wtrb2clbbnO2GJrqzD2JkcayoqOATiYS1q6urKhgMrl1I0AoP08OHD3slSaqMx+Mz1gELCFrJH/zgB3W5oNVutwvRaNQLRStJkkfuvvtuPFA3u5GEw+FmZbmKUpRWVVXfC7quKAoyHosmkynCcVz7axnkvq9p2pFwOJxrfn6z5/5T218frJjN5g0URf2Vqii3i6LohFUDz/MSy7AHKEJ70mSz7R8bGxN27NhRSijKJoqgXBTNjhIkQSuKUk2qaoRQ6X3P7XtuXgfq9+zYUa1o5B00pStazyOBoCRLqzRVzRCktp82m3tNJlPeo/VPrRXP8fUa1gFf/OIXW7KgdUtPTw9AK11cXBzzer2HGxoafvjYY48dw4JEWVmZHA6HZzKtezwefUAUCoXe9P0TiUSu+o7b7b7qiqLR6Mz3rFarDJ+oP3ZAZSTD+vKXv7z11Vdf/WgkEgFoZeEZd+utt56trq5+BYrW733ve3lF6xw/A8bhsh5XdFtbGz0+Pm5Maq86G7zy9NluVsH6RsVRFEXLZDJqdvLwR79gME+35m1z2CeeeKJWVdUdWUXrxkAgMANa3/GOd+Q9Wuf5TsIChGXZsieeeKL1lVdemQGtXq93sK2t7ZV169a9QpLky48++ui8jt/m+TKXzOGPHz9uQbCjJEmuaDRqg8UKFPxerzeCYUF5efm8JfkxYGtnZycUqW86/kCl1dXVXVF3AwMDAKwzC2olJSU6xNy3b586176mmH9MTk4igs45OTnpC4VCfpIkLSzLilarNWCz2fqqqqrgCWuAVJRVF+QQBMGEw2EuO14C1AIAxs9suMVGIhFzOp1mrFarKoqilFUlwhoh97s33IaWOmhVVfW2eDxePz09jcRAeUXrG9xpKFoJgjB/4QtfaB4ZGdFB68qVK/c+8sgjJ0OhUNLj8ejgf2hoyKqqalE4HC4MBoOIumUQ+WkymaZMJtNgXV0dnvdcRTbGT2woFALLoLEI7XK5ANPQdmdAarZoFBZM8CxgbMUwTMbn86FtUz/60Y9WRiKR95jN5sLq6uqzlZWVpwmCOLVUQCvP88WFhYW6dUAetL5+QwNoZVm2srOzE9YBa5AMq7y8/IUlBlo3y7IsLAhoNSYbHo+Ht1qtOmgNhUItFEXRXq/31HwrWg3rgnA47EFCCkPRqqpqfCFB609+8hNYB+yAohXJsABaY7FYAUArRVGH5wi0omWaCIJwcxy3niTJhzRN26AoipuiKI5lWYFhGNgH/IfJZAJwHR4dHQVhn91R3fBL809oRz0Jmc1m2/jaAPARRVFaRVG0UyRJA7QyOmil/tlitxwYGRkR77zzzjJGJTcTJOlmaXqMYEhaluVqVSMjlEK9vL51ff+ePXtmrzwTWKg4f/48BjmUsZKerWOlqalJ3rNnz+yVZRITe5/PRyUSCTKdTusDRivDVBMU1UaTtIVluHP4XUbMrNQINUNo2v6ULPdjRXFqakqtqanR9zl//jxRWFioDxKvsSpu3Gqqra3tKqWWz+fT9u7de0XoUk7b0CH17t27yUAgMDOgjcfjCG3W9u3bd632qF8XvmMcB9cGxcM9Hfcoe4ir6g7Hp/r6+ih8r7KyEuoDfWAYCATUNyjfzH6FhYX6vtgH5xkcHNSy9XFV+YxBes6KK5FdTTUGuddM5JADY2YP7K+pvMwJtUGd6/WI84iiqDU2NqJcr3seLG51dnZSxiSirq5O6+jo0Jqbm6+pUDCuCfsNDAxQVVVVxMDA5flkVol61X6apnEjIyO2J598cv3AwMCHxsbGNiEcL5PJMF6vN+Vyuc77/f5fVVVVdUmSJCuKoqDsuZnYc/sQhmH0/50dvpYFU9c1GaJpOjdcO1pVVTX8Z3/2Z9FwOEwWFBToxxcEQWUYRnq9OsR7xOfzsR6Ph2YYRj+eLMtaMplUN27ciMHeFYoQ4776/X46Go3SZrN55hnBfg6HQzl27Jj04IMPXpF8TtM0qrOzk8E+eOZxLpTT7XZr6XRadTqdClb7ZytKDCWQzWbTgV4sFrPKsuz7wQ9+sPHQoUMfCIfDaxKJBNQ6QYDWurq6/Tab7elPfepTl2KxGMau+jUB5KFssVhMaWxsxGTqiv4F5cMkbWRkhMZ+Oc+iUTZczwwARD1AFYNncWRkhAmFQvo15e6HwTLaYK6iJrf+EHIfj8cp414ZZfT7/VcpnIz3PfbBNQHGu1wuDffXYrHIeUD5J/SG/iO41C9/+ct1JEnuzILWDdPT037DOiAPWuf/Bhug9Stf+crt+/bt+xAUrbAO8Hq9Q9u3b9/f0tLyCk3Tv//0pz/dP/+l+eM9w549e6DGLCBJspim6QrMk+x2O4t3ZTAYFBVFmbbZbINWq3XCYrFEPvShD0HR/ye5Zd+NvCiKjvHxcR/6BIqi/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+i2XZkqUMWhVFGSdJcklYBwC0wlO7t7cXoDW9lEBrb2/vuv7+fiTDgkcrrAOOzauiNTckI5PJ2C5cuFCdC1rLy8v7BEEIrl27FurKOd+yE0O2o6PDk0gkqnIVrV6v98QCWQeQ3/ve92plWd7B87ynrKysz+l0CvF4vADJsFRVPXz//fcPz9HFg0wgfL3pNUn8fZqmbSEIAr6t6Mxg0j5os9kO2Wy2dlmW2yVJ6pucnMTLdc5CWuboOpb6YQBdzLIsbyII4lOKomwWMhkrVs14nhcAWgmSeNLtdh8YGBiQtm/a5CdpeitNMR6T2TJOshSrynK1oqoRUmF+b3Fbeq8FTnfv3s05CIdN4AWekzmSsFyuFqyUpNPp+N69e6+QyLe1tTHl5eW8oihcOp1mU6mUDkNoTatQJbWVJgnObDWf0FRKBWiVVTVDEuoBmSQH2Xhck+x2+EwBApOAE5qmyZOTk+Jtt90mXwOcks3NzYwkSQA4VDgc1pBJG/sCCAGE7N279wqQlAWsgMeAT0w6ndYBFBLCuFwugGEFq5779u27oj3iukKhENo1Y1fsOqgRzAJlFa2KO+1ONz2oQ+cZUL179246EAiw6XSawyorQlOwEGoymfREBYFAQM6WLxcGGzAX18Mh2yrHcQDWBMdxqizLSjQaFQsLCzOzYTBAF1ZRM5kM6/P5aIRpYzXVbDbLiURC6OnpuWamViN0hOM4PdzMaPSAkNdSXhr9Ga4NdYF7BaAuSZJSUVGByYe+wjtbbYCBzMWLF81Wq5VFeBvOYzabVcD1iYmJTGNjI+BdbtgyyoLvIZGgGQNtlC+ZTEJ5p7rdbmFsbCyVux/6+vHxcXMqlfL++Mc/3tDZ2fn+kZGRlt7eXhcgH8/zisPhmC4uLu5xOp1BRVFwKA2gFeVhWVbPvI4NiYByqgO/yoWq+r+vBV/1L5LkzHGymYDRxgBzcb29q1evfum9731v/0yaYFwkx6EPjCeTyXRzc7OQG6KI8xw+fNhkt9sdDMPgmadFUSStVivaNjwz44b3lAEmjfsajUbxfYuqqqyR5Rer8QzDpM1mc7i6uvqKCaPh7ZlOp82CIPCqqurtAn5vZrMZE840RVHx+vp6lNeoK7Kjo8PM87wXyfh4niempqas0Wi04Omnn16zf//+B6anp5uSySTvcDjwrj3b1NR0qLKy8vm77roL3tA8wKQkoQmQss1mS5tMplQikUg2NTVd0b8ApI+OjtrRfMLhMA9PunQ6jfqWHA5HGkkec0Y8PJEAACAASURBVK14cj3aRVG04ppwEtQFFk0YhhFomo7deuuteP/PgF2j/hAOiUgYRAqYTCb9vjMMAz6ftlgsIb/fD3XyTLvt7+83pdNpt6ZpAM3ox/TsUph8ut3uhMPhSP0pKJqX+sszX743r4GsdUDda9FH7zxz5szt7e3t66GqQt9oeLTee++9+2iaPvvAAw8ArOS3Oa4BgFaO4/xPPvlkK0BrJBJZI0kS7fF4htva2g5u2LABXtcvfeYzn8H7ZE4UfnN8CW+Lw33hC19AkrfN0Wh0dTAYrKFp2uTz+cJ4Jw0NDXmxdrhs2bLTVVVVpxVFOfXJT35yUUNXF6tSDdD27LPPok4aOjs7V5w7d26loijlXq/XznEc3uUYL8QKCgpGHA7HWa/Xu/++++6bgE/4iy++WHv+/Pm1wWCwMhaL8fCNve22286vWrWqi6bpi1u3bg3jFfvCCy+UTE1N3dLT07Mcc3aMoevq6qZKSkoulpSUHH73u9+NccOcWDkYoPU170fMV1fCfo0kyQskST61FDxa84rW62/tuaB1aGjoffArhqL1ox/96Gmz2Zzq7+93RKPRhlOnTjUeP358tSAIpV6vl1VVlZqcnNRYlp3YsGHDqVtvvfWc1WrttNvtcVVVXU8//XTdyZMnW0RR9NtsNrKwsHBqzZo1Z1taWrpJkhwuKSlJJ5NJW3t7u39gYGDl+Ph45cDAQAFN06nm5uauNWvW9Pp8vqEDBw6UB4PB/89kMhVAzer3+yE8O93Y2Di5GP23Mc797W9/uyISicCjVVe0ejyei0tN0Qp+pGna2FIAraFQyJlMJqFoBWhtliQJ1gG/WyKK1tWwDujt7YVH64KCVnJkZAQvAOulS5dqQqEQ1JbwaD25kKAVmX9zFa0LAVoNIPC9732vDqDVbDZ7SktL+3NBK8dxh3bu3DlXoPWyV6vJVEkQxGaCILZQFLUFYeqyLHOYpCP7pZk3d5AE+SLFUp0cx0UoikozDAOYJGGy3NHRcUUYSRvRxkz5pkwJcwLwCTNdgCQoupCgQ06n01IgEAA0yAVkKAvrdrvNZrMZname+AM/mCxnMhnR4XCIAJFZVS2qi2ommumRohGOYRiTJEm6pC0LT5B1GRPmVEdHB/aZ2Zqbm9lwOIxQAQAyTK5nJuWAIbIszz6PDtUEQQCMw4udRUZovQAUpSHEWBRFHVx1dHToSsHsyWi/38+pqmqVJAmZSjcqivIXsiyvlSWJJwlSgwE+TTMHNFL7mtvtPoTr27JlSyWtEHcyHF1ss1qDDMPwkijXKJqCEImXNJruSqVSkX379hngxVCmummVriQp0q2Ql68LdaFpGgZEUFGEcgHoQw89ZE0mk0VgYZIkWUhF4VBuWVJKNFm+jaApyWo2HSIJRkhlUitVRREkhTgkqMIEq6oWRVUtGkmaFZKkCYKRSVJJKYoSEQQhQdN00qh3A3yqqmojSdKNgTFJcprO+USCUBk1LcvytCAISUBGo/5wnxRFsaoqb2MY0o58Aca94jhOYxQmKRDC5JEj73zNz+cP4HTZsmV2+OpQFOUw0SaKpEiapmiKIqkUwRETgiBEc8FuW1sbgItT01gnTZMujqJ4giEIUiYlhVJSJEnGOY4LwT4je381qO7GxsaAslHnTo3RHLDagppVURRJEATUBZKXBSoqKpKod5QdCsT+/n5AJLcgCDZVVQG68YwAKAkFBQVhn88XtdlscQNcGQCqq6vLDmU7IBQgKvaBtxeYZmFh4URJSUk8V1l46NAhADhvPB53xuNxqyiKOrhiWTZTXFwcdDqd0ampqfjdd9+tgzgDAPf09DjD4XCRLMt2AHgoRfHcWiyWuNPpnKqrq4saHmK4pp6eHi4ajdojkYgnGo36sEgGbzr0EQj553k+bLFYRisrKyM5fkr0oUOHoF6tevHFFzecPHnygdHR0VsQJoSwdWTrBSz0er0JPMdoxFBnKcplFo8yZdv2dYHWWfA1tzvITQChQ71sJnfVarVeXLNmzW82bNjQg3oQRRF1jnPHCwsLxysrKwEsQps2bdJDFDEQQjRGf38/FurKUqmUGxOUbEgS6i/q8/nGqqurg3g+jPv761//2oLBXDAY1H9EUdTDmACWs1mJgyaTqecjH/kIshDrYBz1/uKLLzow+MQiXDgcdoiiaEJ/xnEcMhijzQbMZvPQ/fffHzX2ARD/xS9+4UulUstVVfXh+4IgWARBcJ08eXLZsWPHWgOBQDX6OrfbjWRYZ1avXn3C7/cfKSkpCQaDQRfOg/PTNC1YrVZ46U7Z7fbRtrY2KFe0//W//he5a9cuKMqd2Xcorgvlw31VrFZr0ufzBQsKCqYzmczUzp07k6i/7u5u+O05RkdHvWNjYyVQ/cuyrL8/AEFNJlO0urp6oK6uLkAQRMKoP7RziqK8o6OjhePj48Vot3g+sglKJJqmp91ud/d73vOe6VxA+9Of/tTL83y9IAhFqVQKzwoDVRTub3V19VhJSckkRVHztrB7/VOS/DfzNfDGNYDn8atf/Wr9ax7+d585cwbJsNZNT0+XYi+3231p69atv922bdtBk8l0vqqq6oZA66womasKZPhU4nsOh0P/OxTl8XhcX2R65zvfqXvpLcYkdSHajwFav/rVr0LR+sFwOHwbQKvX6x3Zvn17O6wDXhtfv/jpT3+67+1YB6+3WDnr3TpvSWoMIc7f//3fNwmCsDuTyayJxWLIKJ3yer19GJuPjIysRsdfW1t7vri4+LCqqs99/vOf71mI+7/UzmHU13e/+93KTCazdWxsbG1vb+9KiqI8sFUwm81YeHfgGWVZFnk5TlZWVv6f++67bzCRSBQeOnSo6eTJk3dMTU3Vh0IhzMsmN27ceHjNmjVHOI472traOhkOh83PP/98fSAQ2NbX17f23LlzDQCty5cvHykvLz9WWFj4m3vuuadzrnKb5IJWgiCaAFqhxs2D1qtb39tN0UpRFNPU1LT34YcfBmjNvPzyy2WhUGjr0NDQmu7u7mWyLFt9Pl8EbGBqasrDsmyqoaGhu7Ky8gQWCGpqakKRSKTsueeeu+XIkSPb0+l0dRa0Dm/evLl9y5YtJ2ia7tI0LSVJku/48ePLurq6No2Oji4bHBz0cRwX3bx584mWlpZTHo/n7KlTp3wArRzHAbSCP51eTNCK+RmEDj/96U9XIBmWoWhFMiyz2XystbV1UT1aZyfDIghinCCIE4udDKu3txc2jZW9vb3LL126hGRY6dLS0t/dddddS8GjdfFA68DAACeKIiTjNeFweAMmh8XFxSdqamrmOxmWHup47NgxTzKZnFG0YoXU6XSeWL58+fCyZcvS8+nZh87RAK0Wi8Xr9/v77Xa7mFW0BnmeP3TnnXcOz+FADYNiN0mSNYqirNc0bZeqqqtlWYaBIczSkwzD9Jl406tmE9/J0vQIwzARlmBElaCjrI0du//++2M5CkFyWcEym2ySizROcwEyUirFyoQMOCARMpEiFCKc0TKTgUAAhtc6G8WP0+l0mkymMpqmXaqo0hqNZMs07klG07SgLMthq9UaGRgY0AFjM9HMBl1Ba5rXVUkl8KDPAhjACEDcMMdxg319fVeYCtfU1ODBg3+ZJ5u1Ej4uYFAplmWnsHKbSCSixnkACqempkwsyzoJgihUVdUBtRbCTaF4pGk6LsvyFEVRAKEG2CX9fr8JYFFRlCJFUfyCILRkMpn7VFVdQagaDbDG83yEZpj9tEZ/21fqe7Wzs1Np27ixXqOoeziWrTVbLBmaYuyiJNaoihohKOL3CkF0KIpy8aWXXgJ4IVA+n89nomS5ViHpVoLUqlVN06GzLgMktT6CIV5W3WqvKfwHb9W77767mGGYWwmAdUXxEopqIUiKVBXZochyOUmQAZPZ8hxJELFUJrNSU2RR0aijgiokCZmoVAkZptcuTSM5kqZFgiBDhKwMSpo0wvP8WHt7e1y/T83NllQq5aNpuozUyCqKYj0Mo8sRoa4ENQqohHpekqRR2HT09PTo4K+urs6B9sAwJj/L0n5SI12KpqBBYGAoMjQzSkjEybGQdaynZ/1rkzjdGoFcvXp1GUmSLTRJV2DVnqEYAB6GpMlJRVNOSJI0YDabowaovvXWW10cx1UyJFPFsFyVRmoeTdEoktTSqkoGKVIbIRnykiAIk7Isp2tqalSoRAExWZKtVQm1UiM1P8uyKC8abVIUxWlJkgYpiurieX5i/fr10u7duxmKouzd3d3FgUCgNpFIFGNBCWFZWXVzrLS0dKisrGyQJMnBbdu2oT0RUN4Fg0H34OCgf2xsbFkmkymUZZnNwi59ZbeqqurU9u3bh0ZHR2cA3jPPPOMTBKEpHo9XTU1NFWbBLoVwOijlS0pK+lVV7TfOMzw8bM5kMt6enp6q0dHR1el0ulQQBNiLEBaLRbBYLGOFhYXnqqqqBiRJml69ejWUhVBwuuBpPTU1VTc5ObkinU6jvetQzWKxJM1mc39paenRzZs3wwYFbQL1Zzp9+jRWjNccOXJkEwZGo6OjtYFAgIZyGQpVmqZVAF58ZkEw2rOuXjUyqwN8vomi9ZrzH+wze8Nxc5MNeTyekc2bNx+tr6+fikajUEsCtkLpPL1s2bKu6urqiwRBXHrggQf059DwjDt//nx1f3//ynA4jGSK8JdCnYtOp3OsoaHhXGNjY58kSeNbtmzRn4//+I//gC3MiomJibqRkZGqZDLpAihEH4865Diur7KyEtmqe7MJAgAu6J/97Gel6XT6tmAwWDcxMVGUTqcBGGFHkna5XICfl1iWPfrZz34WAzDYetArVqzg//3f/71hamrqHYIg1EuShHYMQGsdGhoqPHfuXA2SQaJteTyeybVr155evXr1BZ/PN4i+ZGJiwo8wK1VV4U2XLCoqGi8oKLhktVpPPPTQQ6MAmR0dHUgAYzl27Fh5IBC4NRQK1Y6Pj6P9oQ8FBA5WV1f3l5eX45nqevDBBwFOCYCKVCpV3tPTU9vX14d2W4zFASygQdhqNpvHli9ffqSlpeWC3W4fb2pq0t8fzz33nEdRlHooavr6+lYkEgmYzGNQCkW6YDabe2pra1956KGHLrlcriQUtdjvy1/+co2maXek0+nGaDTqzmQyWKwDYJ9YsWLFmbq6OgzKu++66y541y3K9gZw44ryzOF4YFGuM3/Sm6sBtJMnnniiQVXVXWfPnr394MGDzQCtWLCCR+iGDRv2r1u3rqOkpORCRUXFNCJJ3uiMLAv7vCu3N9sHESrYA98zvIQRiUBRVBI+kM3NzejvrrIyubkrn9u9Zz9vb+W5Qv9FUVT517/+9daXX375g9Fo9DYo5QsKCkbvuOOOQ+vXr4dH6+8+8YlP9L6V487tFd7Y0Qxok7O30X70cVzO741IIf2dPZfXmQUN7Oc+97m1kUjkQyRJ1jkcjnGbzdbjcrnOTE5OOkdGRt6laZrfbreHTCYTQjD/81/+5V90+6s/tS17z+hHHnmkKZVKPZBIJNYjStPhcEhQ9xUXF6vT09M14+Pjnv7+foRpd61bt04HrZlMpqC9vX3FkSNHto6MjNQFg0GrzWab3L59++FNmzYdVBTlwJo1ayYcDof9v/7rv1Z2d3ff3d/f39LV1VUDYdSqVauwsH64uLj4f7/vfe873d/fn167du0VgpcbuR9LHbQqinJrLBZrCIVCZZIkTTAM8+zu3bsvLUZS1bcLaP3Wt74F64D3Y7Lf2Ni499Of/vSZZDIp/ud//mfD6Ojo/xBF8TZFURyY+9fW1p7Fuwnzk2QyiXl/gmVZzEl+tWbNmsDk5GTDvn37bnnppZc2xWKxClhqlZWVDd955537t2/ffoRlWdgSpCORSOWhQ4dWHjlyZOPg4OAyWF7YbLbozp07Ebl83O12H0F0XSAQeA/HcZ7q6uoTFRUVpyiKOrtYita3C2hFMizMFZAMa6mAVo7jKrLWAUsKtNI0vQrWAT09PVsXXNE6G7TC/BigtbS0FKuW0/NsHUCfO3fOEwgEdNAai8WKJEmCR+uCglZFUXYCtAK6QNEai8W8oihC2XRo+/btULTOmTKgqqrKhMm9oigArHfLsrxekiSEoXkAHhiGCZpY/iLP85c4nr1o4vkJlmSSGkVPEAzRU1hYOJ0Nj8a7k2oobXDLJrmKJmgAFydBEryqqBiACZqqxTRVmyBYom9oaAhKS32fbMKzAhNjatAIDTATYdwMxVIADglNksZkgpjQNG0G0KLcureKxpZIpIQXvJ7dBgpYQExwAVmWz09OTl6h4Kirq/PJstz4WqIvTETMEPlloVWUoqghQEKCIKbOnDmjK60aGxs5m80GdRUAVyVJkvCHMmUnExJFUbB0GJBleSKVSkV7enoQQosMhlAsFguCUI76FAShWRCEO1RVrSFUDbAoBWjDssx+gqL+taCg4FhnZ6fatmnTcoKg/gfLsivMVgtB0pRDEsUKVdGCBEW8RNL0Yays/epXv5pE+QzQqihKA0VR2wlNqyU0jVEvD4AVTdN6NEb7XaG78FI4HJ5JYvXAAw/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/UaqdWohArPKycUpojQl2U5IMtyvyzL5yiKGvf5fNKePXsA1+19fX2lk5OTy5LJZIkgCFC3AmZCsRfDwgoAKEmS/dnQLAKKPfiQ9ff3V0xNTTWm02mo9hiUEZNblmXHysrKOlpaWgZisdiM0u/pp5+GT9GqeDxeGwwGizKZjD0L/cJlZWU9Pp+vN5PJ9BogCQrdSCTiGxoawuD7tlQq5Yd6EffQYrFkzGbzaGlp6enCwkLU31RjYyOeD/Lo0aNuWZZrMMiZmppC2HkJQCtC2JE91GKx9JaWlh5auXJlbyKRiMH7cnp62nzixInKaDS6tqOjY8ORI0c2I4QnGo3CIsII99c7h1xbAAOQArRiA2i9kcnc5XHA5Q11AuCYVbfr4Bb9K7z1WltbDzY2No7BiiIej8MGQDObzcHly5dfamxs7Eb9PfjggzqIM0Dr6dOnK/r6+pYFg8ESKOcN0Or1eicbGhourFy5ckAQhIlt27bpoBDKSoT2jY2N1QwMDPgTiQRUOnodZEHrYHV19aG/+7u/gyodixA6aP3hD39YnMlkVgUCgZqJiQlfOp22oc/kOC7t8XgCdru912aznfjrv/5r9GczoPXnP/85wGdbJpOpEQSBk2UZClXryMhIcWdn57JwOAzwS7nd7sl169bB/L/L4/H0KYoiT0xMlCaTSSw0wfYkVVRUNOnxeBBqdfq9730vVrBnQOvhw4fLYEMwNTVVNTY2BqUzD3DucDhCtbW1Q36/vxchiAaoPnjwoD2ZTJb19vZW9/T0LMO7F/tA8Q3QCr+35cuXd6xfv74biSaM+vvNb34DSFo7NDRUd+nSJTxXPvQTWTWwYDKZ+uvr6w99+MMf7s0FrXv27KliGOb2VCqFa4ZPlwFa0bbPNzU1QSnQazyHNzIxvNF9DKV4QUGBbruQXbjQrQ2wmIMtlUrpieF4nlcBtARBgIWIGI1GpWt5895oWa53P2NiB9BeVFTE+P1+Cr7aPp+PmJ6evgrsFRQUGD7Y13UKn8+HhxYLqDMP7759+/D+u54wbP38HR0dsLDRz9fZ2an/rrERQ4G3vnV2/iE3XDaz8cxBOjo6sMB4RblQVmxtbW2535spz6wSXM81GbvosOtrX/vasnQ6vevcuXOt7e3ttwYCgWJ0I3a7PVBTU9NVUlLSy/P8MEVRMaP/A4jN6Qf1f+ba0syuldcD/7OtZDA2gv0OnkGLxTJdU1Nzqb6+foSm6eCuXbsQAXAtn/Hc65k59d69e+GFrv//vn37EL1z1c3Kva/GH437a/x/7n2GVzl+jwRF8AKEFzQGFgYgxt+KiooMaDjziXtu3OtZ91g7e/asI51OV3z7299uffHFFz8QiURuBWhFFENbWxsWiPbb7fbfbd26tTebkR0e81e1X+Mac65Jv79GOf1+v3FJermyGd613PZ4rXb9etdcUlJCTE5O6tduPKtGPRiWObq30eV3kv6r3M+cm6EHnkSjURX2RFVVVXhWdR/u3EiCt/6kXd7DAK2f//znV01PTz+AZDDIYYEwXywCX7p0qWRwcPAehMbbbDbMlQBa937ta187f6PnfCv7GRFByWRSFzkYXuazjwEFKX73Zh7nb+Xc1/pudgxLv+9970OCpv9JEMR6JMMqKioKADrV1NRIg4ODt1y8eLHi6NGjaLsDW7du/dXdd999CWOWo0eP+o8fP45EpcsnJibKbDZb7M4770Q7PsBx3O937tw5Ojk5aX/66acb+vr62i5durS+s7PzFoZhbI2NjRPl5eWHioqK/v0jH/lIx3yAVlVVmxBFtpQUrQCtiUSiPhgM6smw8qD19VuxYR1ggFaIYVasWLH3r/7qr86kUinp29/+9qqhoaEPMgyzChZOxcXFg6tWrXrVYrFQvb29m8bGxqoHBwdNoiheghK2tbV1KBAIlLz88sur2tvbb49EInUURZkKCwtHd+7cCdDabrFYMH+NR6PR0v3799cfOXLklu7u7sbh4eF6l8sl7dq16xTEFUVFRQe7u7sdY2Nj7zGZTJ6qqqoOiFnyoPXa9xPjAihaEa0L0Jq1RRvTNK1jKShaAVq7urqW9/T0wDpAV7Tu2LEDScQSJEleYXl2s/3u9e5/9uzZokUFrbAOQPhp1jpgA1ifz+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+jDMOcHBgYuMKjqbq6GoqnWwiCKKcoykrTNKAQxpIIS4DKD/U7dvHiRf08CC0HiFZVFaF4tZqmFdI0bc5aG4iEogRITUPM+yi8AA8fPiw0NzfTExMTUDiWIDxakqRlkiTBs2uLIssVsiwDoiStVluA5/n9JEV+32KxHHc6narDbG5UVe1BjuVWmq0WmiQpuySJhbq5NE09q5HkqxzHdf36179GKOxMEiyapgHWVpIkqSu6DN8AhVAmaII+43A4JkpLSxUjKdb9998PoIN7XiQLsoNUVU73PZDlAlXVGilSS7G8eb8my6m0mFlJKIqgkcxhSqWmU2LKQzOakyBJm6pbB+iS5YSqqgFN0xBnNKMYBagmSdJmIk1ujdJ8GqFZCfpy4qLL6hc1RlHUiMlkCueG9G/0bzRnrBm3wisehjG5GYKwqJpKQasG21pCJcIkRw4grD/XBxXgVGTEWoIkvARDswxJoi7QjqMyIQ+KoggF3YzyePXq1RaLxQLFLbId+dAmGILRSIoUSYJMqIoaSknUhNmsIPRb2rt3r4akXoIgQMFSwpKsj2RJr6ZpyOqqLyjAbgB1IUnSMGweYDkAgNfT08MODg66ZFnGirc7nU6DmgD0o/0hBG6qsLAwkOtFjZD0wsJCUygU8oRCoXJZlrG/MfHBzCcMELZ9+3a0hxnF0DPPPKN7xomiCAjnFEURiwqkyWRK4jwOhwMLEFO33HKLvqBgeH4ODw8XxmKxSih2oZxFqA7C+DmOg60BfJsDhvcnnoEzZ85YYBgfDAaL0WdmMhlXtv3B5zTDcRzOdQmh9rAcaGtrAyhhjx07hvMsP3369JqzZ89uhSI2EokAPAN66urVHCBwmX5e3ma6r6wK9SooYXwnB9Ia38ndX59sp1IpPhKJAPLxeC6zEyHNbrdj0PXze++999TExIQcjUYVKB7RtyxbtixSWFiI/iHx4IMP6i9qI8nUpUuXLJ2dnXZ4riaTSb3+OI5TnE5npqGhAaAZ9Z3Ztm2bbp3y1FNPoe+1BwIB2+DgoDWTyehqefwN4e88zycwOfqbv/kb7DdjHbB3715TIBBwhkIhO8A1QvMBJE0mE2wKMlAPu1yu0Mc+9jFEYeh2A1C1woIC9yqVSiHJBawGLGaz2X369OnVZ8+efVcwGFwRj8fhPTwN6wCoSF0u1z6PxzM6Pj5uwXmy1wSv1aTb7YbFTOShhx4CQJmxDrhw4YI5FAohCYcNoFoURXSySKAl1tbWJkpLS7EgETfqD+2cZVnz+fPnbb29vY5EIoE+VvdORX2Yzeb08uXLpxsaGlDvV9SfxWKxXrhwwTExMeE0Fi6y1guA/fHi4uLAo48+iv1mkrL96Ec/siuKUgKwHY1GOXhUZzIZtNl0Y2NjeOXKlVdYa9zgu/Ut72YokWC9kE6nyzKZDDJrI8QTdj7oR9AGYUWCHz16AxmekUACvrpOpzMyOTl5hTfvWy7EDexgJD8LhULo0+ywvMkCGfRVFLyKYfkiCAKBBSnjQTT+/1qnFARhBsghigGLWIIg6FYi+D7uMYDY+DgY/2V4kXsctBuAJJRjenra4EUGP9K9fxHmnps4EV82Qt9nlykW09cOAS81/BufRr80+9Pj8WjT09MEgHIgENDLVJXAoQAAIABJREFUmn2mrwBaRmFcLhcRiUT0Ps7tdkNtpv/bgF9GgrfcMuE7GPPgwp566qllExMT93R1dW0+fPhwE7KLox/FojMW8XieT+Idg8gio3/NRgDpi0s5feYbql2vdZ9y+1v8O2uxgkUpBSBs/fr1r7a0tHRQFHX+/e9/P96/uUkxZyf2hMUOCTAKOAgImgtCi4qKkKRSL2POghQU+EQ2GSDq0QCCenFz7zPuLbzKcyEiEu6ijRq/y75nUH4VSQxh9GyxwC1JRSI/NRwO6/cG97SgoEBPYnnu3Dn0WVXf//73t/7ud797bygUgnABifkmtm7devK2225rhzfcrl27enA8w3c8t/3mQs/smBS3FhsiPdB/0vCQz74KURy9P8j+XNH2jboxrn32NV+2v4ankg5RcT/0z+yzOvNvjJ2yP7BwwViPYlkWCsiZewibILwb4dOvqiraFyxb4KmdYRgmNRcTWiMU/utf/3qhKIqNJpPJUVpaikUDPhgMlkKZNjIyshbApry8/KzP5zsKNv/oo49ezso5jxvKBs/5ZDLpgc96Dpi+6qxG20I0HMaK8DjPXSCfq2Ia/fG73/3uNZFI5C9sNtu64uJi3u/3j0BdXVFRIQwNDTWfOXOm4eDBg1jUnNq8efPvWltbj5tMJghhuPHxcYDYNV1dXes5jqM3btx4cuXKlYd4nn9x165dqFd4tBYgGufAgQMbT506dR9FURWVlZXBwsLCI6Wlpb/4+Mc/Pm+g1fBopShq71LwaF2qoFWSpG1YlI/FYhDXTJSVlT3b0tJyxuPxBEmS1K2vFnrL9WgdHh6GopWBR+vDDz981mQySY899tgtAwMDaLf1TU1N4zU1NT1QlSLhxOjoKBLnNnR0dBQkk8nBlpaW/3PXXXedgWXbCy+8UD8wMPDucDjcHAqF3JivwDYHSmzwE6fTOR6JREznz593X7p0qezll1/G/ONuRNTefffd5zdv3ox5+IGenh6Mq2Ed4KmtrdVBK03T51asWAGB05wJ3a633mcrWuHR6vP5xpeSdYCmaWsVRSk1PFpFUezYsWMHhB6LtsE6wACtsA5AzoY8aCUI3aNVEAQ7QOv09LQOWouKinTQCkhigIG5vnPGBOfAgQNQzlVFIpEZ0ArQ29LSMjzfyTEM6wADtPr9/mGA1ng8DrgyzTDM4R07dkAxOJegVR+zFhcXQ8mE0OSNoii+U5ZleOA4SYJkaYpS0L9ZbdYTFrP5LMswl1ia7iVYFkbnoc7OTh0aALSKougkJMJPUmQBQSp2hSB4UlU1WdMETdMAoKZmhfRTdXV1rBARvAqnVBEKAWjFUZQeXk+RBJEUVRUG1PgJILEOzlVXVweVmR7ODysAlDUbUgxFq0hR1JQsy5dygK7eZMrKyrwsy9aTJFkIRSvDMJjgY1yaUBQFqzCTFosl0NHRMXMep9OJpC5QspZDOUtRlO4Xmh1URmhFGRYJYspQtMLTdWBgAFYG3kwmUw61qSAIa0VRvAPqP0mSCJqiYna7Y9RkNh0gCOLHsKeAx6ed55cRBHU/yzLLLFYrSKRZEsVCVdXGVZJ8jqCIExRFDT/77LOXZ32vqUP27NlDdnd322iahorFjsEyYAjARjZxD0Jt47lJoD74wQ+aYrEYbCNsclo2kQRJi5JIqLJUqpJai+6jwZmOUqoqpYT0SkjbSYJpV2hlDEmtWIXlaIbmFEbBuTBxECRJSqIjq6mpmVHOGsmm8HIza2aroimceLlc4CVY+cd+SGCQyfWQhVIXg1ee582szJoIimA17rKfLjZWZjNpIh1+4IEH0rnXtXHjRng24hm2QJmHH1ZjSYVWBNheQNWGUP4scMaEDsnKEMJvZVkWGW1ZqMYIgpdZRRUlWkrTATrhXOY0yge4TT7//PO8RbU4NFqzURZKT2IEj0fADyTuQXvC+eDhaZQvu/Jn4jjOxfM89oEHJdo5rkviOC4Ou45oNDoTamVMMC5evIjrwYKLGdcP2wV8wjgez2BjYyM+ZwYAhuelJEloh4AferIkAAuPx4O2nsxNYmR4wWYyGSv8ReGJBGUgQnUAeDAhQHZPeGyWlJTMJIFCfQGQBoNBwEqElZtR50gmBgiEejCbzYGqqiooOI2EZxQUQMgcfPz48boLFy7cEggEKkKhkA4aMVE3fnBNWQWrzlcAX3OUrVd4whmKqyto7NUhjMaEVPeATiQS8BBtiMVihVl7AEwyVZPJ9OqaNWu+8Ytf/OKg3W5PejweAFXsi4n1DLB7vfdQTrilPjF+s8HZrO/PDsd83f7eaB9ZeGGcy0jcdtWA0FC6GN+/cOECvJp93/3udzcdO3bsf05PT2OAylutVj0Z1rJly/abzeb/90//9E+wSsgNFcU16QrDN1IVXyPsFFX2ugPVa9SDURc431XJ24z6N97f14A4Ogi5RtI3dHGIkQY8ICcnJ3UYhsR+qVRKbWxs1NedbkQxfTNjk5ykYLpiWZblqnQ6XZB97tHB4P0GwALwgzJicUWAn6zD4RhCqDLeYcXFxfoCykJt6F9gCSLLsgeJKOD7i/4DMCerMDaU6niedd5geC5nn49rFXXmOYAXNcYOWNzIZDI66EKmYANgGuBr9kGy6soZiAaAhX4QiwzZT3hdz+yGfhV93rVC5RFBgHe3/v5hWb0fwSdgsQGR3+gTsDl3A6zieZ5Ef2ksjOI6AK6yyf8uv+CzSeHwO5zP2LIhevrfjx07Vjc4OHjXhQsXWo4ePVoPH7vcBSuoV3FdWHzCNaAPzY6XrgCtN9NecGwDtOIeQ21dXFw80NraemDDhg2HXC7XsRUrVozDu9TwocY1Gffw/2fvTeCjKu/9/7PPltmzZ7IygZANQjYISwIqCqLWUrG1v9vWLlZvW3vt7ctWu1m1rV6qtdVrr962t+3/deurWuW2LigIhBACCYSEkI0kZJ0Qksns+1n/fA9z0iGySiYZYeb1ymuSzJmzPOc5zznP+/k8nw9sW1JThgGyWFxwrsKD6KLyUoKI8A5lKv0P/oZzKZVx+B4p1iHpfJ53As7BRhjIEVXzcB7Cy4rWNfATfraB5xuwsREBKdS7cP3lYQYVTdOs3+9Xe73erNdee23Vrl27tk5PTxeCjzp4Ua9ataq7tLT0SE5OTn15eTnMDoDrV7p3ibsEdSGcZyDuE1wzMplMfIfnBNFH6xwQFkfNYMdg38JtwWxYLVYb2L5UVpKKWAKr0jYk4CpB1vCzowhaCYIQtw/bhVMDnf0wlD3vPgC7A4cAz8PwA8908HAH1yzMAPF6vTAbQRQuXOsLrJTgGRwGjuFcNzc3Zw4PD68eGxsrGxoaWoLjOAyUHV68ePEhQRAOfvnLX56rTIsL7voTTzyBgSc5SZKwTyCqgOtO9N0PD7yLA6ZSWyeOeKIoPCMGjUajU61Ww8y+6bkWEEmg9VOf+lSF1Wr9isFgKM/PzydycnJGKioq9sIz3MjISEV7e3vBnj17Mv1+v2PdunX1NTU1B1UqVQsMiPr9/sK9e/eubGxsvBXH8YTwwGuTXC6HAYNBKJDp6Wl4jk16/vnnwQLqCwiCFKSlpTn1ev2RjIyMOQetL7300hJBEO6K9GiNg9aPVk3pOWrv3r25wWBwvdfrLQXQiqJoTIBWuH1D9+UnP/lJ+ejoqGgdUFJS8revf/3rnTBgs337dlCbflWr1eZWVVUNFhYW9qWlpXWxLCsDLtTV1VXQ0NAAGQXjq1ev3vGpT30KrAEs77//PlilfWF6erpmdHQ0VaFQ2GFm2qpVqw7gON64ePFiYBY8POMiCKL99re/XdXQ0PBFvV6ffvvtt/fU1NS0gucrCBIk0JqXl3fUbDa3KxQKsCmAZ5CYAa2xEoYVVrRWoig6A1pxHD+6Zs2amAGt/f39K1iWDcYiaAV+kp2d/W55eXmLIAgjixYtOs/yUryhX+vNU+x5nQslglRkuUwmUw8PD4Nf3Ep4CEpLS2uDqYahUGhGgTUX24xch9RhbW1t1TudzlxQk9jtdggLgqToY9XV1ZaFAK0ajSYEoBV8H5VK5aEoKFrFYkhPTwfIBOqZUoZhALRWwpRMQRB0BIYLJEVNqlTKTrlM0YRgyG6lUglqVt/w8LAEIMS6ANAUOoXwzAtp5zAKDs+G0IElSRLAS3BWSJV43k0mE8BLJRbCIEEbE+TnoBo83AqCEATQd/r0aWnqrPhMDtuy2WxySPiGka5wpwTkgfAQGtJqtZ7u7u7zpOGgsITwHoClMEoLHR049zCtFTw45XJ5MBIUSttJSUmBBeChgiJJUnwgD4VC8IALPS+/y+UKRoQ5wZRAmAYtCwQCRoZhwIpiTTAY/CzHcRAsBRYHNq1G069QKBpQHP9rYmLiCVA+bqipyeUE7CaCgDCshGmCwMkQw2TyggB+oXu8oVCfx+OZCZsK12H0gQcegLKWB4NBQqFQzFyToGCBh7pXX331vNAyAKCQLC9OdXIgOJPAoIgTQTycJ0vg6XUojstkcqojfO6KeQ4J8jjSCN6jKo9KnL7pU/vEcoDOn8fj4QOBAFtUVMRFAlM4txAeNTg4COo5UDxHqlkQg8EgTi2LVKVKxwTA2mKx4FqtVvTujLxetVotJ5PJmNnfg+OyWCyQXI9DR0vqYMH+Qfrptm3b2EgwC+cXBghgG6CGCAaDMG0aCQSUvEoV5GmavtD+iccEXq3Ao+FH2k64Mw4QhL3Q/kkgBdLbQXEF6huj0QjT94SMjAzGZrNx77zzzozyOKJtxFtbW8HG4ty8+fDL6/VyHo+HrqurOw9CwYM2KGhhO6CGAVUQfCUhIQF8KFm3281FhmfBNfDGG29gRUVFsH5qamoKxiCk74hBdhC0ZDabz4NrErhrbW2FsgAfUzhf4t4plUqAVmxhYSFct3DtSwowUC1BWJ68ra1NfeLECQPAWo/HQwaDQfH4QF0qXc/SscL3pf9fSfsPHRyACuEBh/O+AmUPnUan07nU5XJ9yul0Ljt9+jRMIYcAKwCth4qLi3/1pz/9qQG8ZkFtHQGEruhBK3Kq7ZUAuyuZmnuh474AzDwPQF/gPie1DxBmBnAbOkprWlpavmK32yscDgcFoBXSWsHfFMfxt1566aUe6boMv18WHkvbnX1clyuLWcvPgNYr/N7s55ELnqvZQFeaxvvGG28g99xzzxUf25XUw6tZRkqXBc9ihmHW+v3+IvCdhdCysL+sBIDhvgizN0SwIZPJJgwGQxcEfxEEMZSbmyt6PM/XCwZ2UlJSQJkNPsPwQGsC/2kYgILbeLidmLH6gHMJgO1CfsmzniklQOtAURSCbezhL4mwCX4PK3xFgAvtg/QeVmzOACeJ1sHzhTT9GQYk4XdYFl4ASMLtzpw810aWPzQ4sG34CYMu8V2CV+F9EafcS21NJCwLQ1gRsIchG0B2gG18V1dXVl9f37qenp5SsC+Znp4GL3pxYEpqMyXvVfhb8ru+1vohzRqQ3iXQCuuF85Camnq6tra2tbKysi0tLe14ZmbmFPguQxlIwF2qBBKYks5DJBSF5SP/ls4RlA98Bvcq6SX9T/obloWyDQ/YwfIzgtYwaBTPSfj8zAwIwHkIP0tKgxpwDxPLG14AOeFWBapht9sNPt5pb7/99ooPPvhgk9VqNcN2EhMTnVVVVUNFRUVd+fn5h8FCAdYrgTB45oBrBPo5wNjD1wv4ucN9UATAADjDs17E0yXV/3PViRfvb+G6IxWLeIwXqceR/4dn34/YAsy2CJDq5+z7jHQNQ5lAOcAzT1jkAGQ8AAPHBEGAZ/8JSKK/1roWPnZ8YmICvLshfFT2zjvvLBkeHt40MjJS3dvbCwKKIEBtGCDkOG7Xo48+Ct7mUXtJ7fXY2JjJbrdDABrMQhDtyMIDdVBPxLGR8DUnDtRCuGNiYuJpo9E4jmHYeF5envty97erOYhw/SK3bNlSPjU19VUArQUFBUReXt7oihUr9ptMptDY2NiKlpaWJTt37swKBALO9evX7wflH1jUZWRkQDp7wa5du1YdOHBgE0EQGhh4LSwsbMIwbPfdd98tliuAVpZljS+99NKqo0ePfgFF0YLk5GQ3DKqAdcBcK1o/CaDVarWK1gEURS24R2ssg1aw1nrhhRdWAGglCAIHC4AHH3wQrD74X/7yl8t7e3u/rNFoALRC+9mfkZEBvvnU5ORkVWdn55J9+/ale71eS01Nzf9t3br1MEEQo++88062w+EA0AqDL+kSaF25cuUBuVx+IDc3F0ArNzExQarV6oTPf/7zEMb7ZYPBYLrrrru6QdFqMBgO9PX1qaempraFPVpbs7OzRdCam5s7NZfX6ZVe0xfyaIV7q06nO6nRaI5UVVUteBgWgiCVYUUrPJNBZkNMgFaSJDMl6wAQgqWlpX0Ya9YB8w5aJyYm5JCiPDQ0lGe326tB0ZqcnNwOHlOg1IiyohWrr6+HAKMZ0CoIgjslJeVYWVmZRUrbvtKL42qWkx5i/vu//9vMMMxGyToAPFolRSuorKIFWuGhDkKVQO3J8/yGYDC42uv1VvE8n4GDGoIgHTK5fJAiqQMojv7FYDAcDytZ/2l4eDUHfH0sG6m2uuARQagTTdOZTqezNhQKfYXjuBUAWkmCmFJrNJ1KhWI/jyA7QPUAgPLm1aszORRfQ+K4Tq6QQfgYztAshDQ5BZbYX7m2cngWKJzTkqxbuTJHwLD1CIInKOWKLgEXUCbEFCMcH+QRrtEdDA7NAtFzuv2rXNnlyv8j0OUy67/a5aXVfdzvXeXhXl+LR3TcRPAxMDAAgydzeZAzlgHhlUaeJxGw3HfffRU2m+1rU1NT64aHh5OgwxwGrU1Llix5/q233tofqfydy52LhXUdP35cJZPJkp999tl1zc3NX7Xb7ZVOp5NUqVTTK1as6Fy0aFH9Wa/fN1955ZV/mlLGwo5fp/sAD9QAEk6fPp0VDAarfT5fvtvtTmQYBlTpADJE0Ar9dugwwBRUUKnLZLIpCCYzGAzg5TuWn58vzXiYl5KSQKvdbs8KBwGJoBXsR6Rp2TON5TkLYlFBHOmXDP8D5WUEaI+8Xh08zw+CNU0kXJUgK/xvNriT1HwSrIwEdZH/g98l0CrtowRcL1R4ESrBj3x8qc+gvQkDEAlwAYGRpmmLxxqe7i+CGfg7EhaGlaxACSXvyxnQ2tfXl9Lf31/W39+/uLe3N93pdMKMAVFhyjCMuDrpGAG0zrZguZZKEgZ9MBMBnnUUgUAABtthJAuBzuD69euPVlVVnQdaoXwjz1kkJA+Xg3hOZp+7SPAMZRP5uQRLpe+FAexH4LkEvMNlOwNwZylARaAJ9UsCq7C5sHpTvP7g/5GgFRRj7777btmuXbs2W61WeI5Gk5OTHRUVFYPFxcXQlkK4oiX8PYCh4kCtBFmlQVtQRIZB64yCVJqhJIHVC8zakODqjIo1Ar5+5PRGXmfwe3j94nKzB7qkOh25vvA5h/oJ9VGyMQAIDcpf+AlRFOUnCOI0BC1BWM211DFp4Hjv3r3qsbExo1arlZWWltIQtDg4OFh+6tSpslOnTi0HlVxubu5wUlLSQY7j3vjP//zPqHq0SqB1eHg4fXp6GmYgQIgjSO3FMNpw+YgDd9IrPEPIA1N/U1NTJ8DWKzExEfwsPmKD9HHLTAL5W7ZsERWter2+wmw2U7m5uacrKysBpNIWi6UUlPDvvfceeK/bbr755r21tbWNFEUdTklJCdE0XfD+++8DaN1MEIS2srLyREFBQZNCodi1efPm80Driy++CMDqC4IgFCQlJXlA0Xojg1bI7JDL5Tvvvvvu/oUMw4p10Priiy+uGBkZ+Xw4DOtvDz74YKdcLueefvrp5SdPngTQuqiysnKsoKBgMDMzUwStExMTFV1dXfmNjY0wC21k1apVO+66667mhISEsddffz3H7Xb/C4BWi8WSAZZ069evb1i5cmUjSZKNeXl5AFrZ4eFh0mg0qj73uc+tPH78+FcTExNNd955J1gHtOr1+gMnT54Eiy0RtGZnZ7eaTKbjGIZ1FhcXxwxohTBasA5QKpVH1qxZA8r9y860+7jtyaW+B/eL+vr6DIIgKkGzF27rYAAJ9mvBFa1x0Bpx9qRON4BW8D/s6emBFOpqeOCYR0WrGO7i9/tzvV6vyel0QgCS22AwtIGidT5Bq1wuTzSZTKOgaHW5XDANbxpF0ebbbrttrj1aI2ERnpqaasJxvNLv96/z+Xy3sixrRhEE5lgFKJJyEATeRBHEH5JVqmZBo/HOVoxG40L+JK/TYDBoZDIZjHLXMQzzVQCtDE2D2gNSO9sVSuV+BEH+MTo6ClNz+Y3rNpowDFmN4YIWl5HjKI9iLM/lCLzgFAi04f3334cbxZw9kM0uWwCtHILV4SimklGybgHHUZoOliACF8Qx7ICfZYcivVQ/yecmvu8LXwIXgSrztWMoTK3z+Xxfn56erh0eHk4B0Bq2DmgqKCh4fs+ePfvHx8d9RUVFC2KaHu2CANAKvs7PP/88gNavORwOSHUmEhISwKO102w2Q/v0txdffDEOWqN9Mv4JObD29nbwkAX7AJ3H45GH4Yso4owEihIIAqih1WodRqPRvRADAxIgFq2DECQVfKHD055F6bhUdFKQnQQVJagmfT4beEaAzwA8AwmC4JNsAqRp52D1Ik0/j5yGPvt0gXg0GAyiSqUSgfcw2J3ZN/COlb4T6Q97sdN+qW1dqqrAuhUKBcyImQlgigxiivyuZH0g/U8CbLBtsCmAl1wuR4aGhvQQqHfmzJnM0dHRNPB9DgM0ULSKQFsq2wuFYX3cqh1WZ/Iej8dos9kKpqamTBMTE2K4HGw/OTl5eOPGjfW1tbUH9Xo9TMGckAIP4RhgFr30c7F9iAwWgu8mJCTMLCqtC5ZRqVQfOa+R5Tq73CV7gkibAlhxZH2NtIKILHuoK2BhATOuCIJgp6en1WAT9Ze//KVm165d2+x2e1FY0Qrel8eXL1/eYjKZDoA6i2EYsBoAiHue7QHMwBGnWWAY2CXMANPI/ZH2IRK0Sp/DdyiKEm0S4F2yF7pQucLnka/IZSVbjMj1RS4baa0h2WmExeXQNoGdghjQp1AoWLVaDZZGztzcXMhN+NgvGMhBUVT74YcfLhoYGKiGWWyFhYUnk5KSpgYHB0MnTpzIdTgct4XzEOQ8z7efzR/47XvvvQcBqFF7SZY1ra2t4C+fGAgEVHD+aBriGzhRcQ9lBH/DKxxgCv9j9Hp9AGb3RaO9jvRotdlsX1apVNVpaWmqrKws65o1a46aTCZmdHS0qK2tLWv37t16r9c7ftNNN32wcePGgwRBtMOMMQgNDitaN0OQ1sqVKzuWLl0KYby7brvtNgm0gv2a8dlnn13V2tr6LwBaExMT3Vqt9mh6evr/fvOb35xTj1ZJ0Xo26KwIQRAxDCvWrANA0RoHrZe+5CTrgCeffLJ8fHz8PgCtixcvfuPf/u3fTsAs0SeeeGLZ6OjoV9Rq9ZLS0lIIVBzNy8vrgu9ZLJbK/v7+3Pb29gSv13uqvLz8b5/5zGeOIAgyuWPHjjyn0/l5sA4YHh7OkMlkjg0bNjSsWbNG9GgFphK2MCM8Hk8CgNZjx459xWg0gqK1E6wDdDrdQVC0Wq3We2QyGYRhHcvJyVlw0AoD8O+++y5kKNxOkmQagFawDpDJZAsOWpubm6HOi8K88GDkOMMwR2666SZQti7YCzxaYxW0Qlj10NBQ5eDg4NoFUbQ6nU4tWAdMT09XgRF7Wlpae7StA6AmwE1zz549BhzHcyWPVlC0Ami98847AXDOeBPOdc2JVLTSNH2LUqk0QqMAilan0wkerZCk2bxhwwaQiEfNO27RokUAlyE9fJ3f778LbrY8x5GIIHolhggcb5WR1J/lalVjMBiERO55Vc7MdblHe30AWiGUyO/3150N2hIVrey56czjarX6iFKu2s8K7M7Tp0/DyKcAoBXHuBoMx7U4gY4D6GRpLodHeRfOcQ3v7d0LoDVqrw01NdmsgNWiKKoiKVkPBqnsLF3MC0iQ59FGFouD1qgVfnzF81oC0OZu2rSp4uxD8YN2u712cHAQQCuAR56iqKbCwsIbCrQePnz4qw6HAxStBIRhVVVVwXTXep7n46B1XmvmuXA1sECRy+WgeJsJvws/p4hAUK/XC3a7XdwzSPpOSUkBG5sF8ZaN8AqmxsfHISAPVNGialyCYbCfADlnvyI/v1gxgw1LKBQKRHgli0URXj5y4PFKByEvZg1wpd+/VI242Dout+7Z+zRj8XEhO4XwDohl3NvbC1PXEycnJwF4GoLBIIQziosAaJU8IiNBd+TvH7d6h1WfXH9/f+apU6fWjIyMFPf395vcbrcG1p+cnNy/cePGnbfddht4PR+54447JIWL5Ct6RTYsV7J/F7NeiSgnaTUXKtfI/0Vu7nIWEqJvNyS3cxyX9fLLL6/bs2fPFxwOx/IwaB2vra1trqioaExOTt532223DSYmJor2O9dQf2fXowvt4+X2+0qK9GLLXKysIMAM8hOE7u5uyGyQzvFFvbWvdCfGxsYUfr/fsGPHjhX9/f2fRhDEmJycfCIxMRFCfY6PjIwYrFbrVqfTWWG32wF4dpxtIn9dX19/+Eq38XGXi/AHJ61WKw4BdhCAl5SUxENQnxTSZzKZxE1YLBYI85XK5oo836923yRLp/vvv3+52+0G71TIOzGmpKT416xZ05uamspBcvvAwIARbJ/8fv/A2rVr/3HHHXccRlH0FFhvQd/vgw8+qGloaNhMkqTmUqB1+/btKw8fPvwvCIIsSUpKAusAgLl/+eEPf3gMQRAI5Dxnbn0NLyjnWAetLpcr3+FwpDMMMxmLilYIw0pLS9tZVlbWIQiCLTMzc0HDsEDRGglav/71r3colcrQs88+WzQ+Pv7/KIoqSUxM5CDQ1Gw2A1QnhoeHIdMh+cyZM3Bf6y4oKHgW+anDAAAgAElEQVRz69atbRAE+uqrr8IMoM9OTU3VDA0NpcvlcntdXV3D6tWrm3Acb87PzxeVn2BzBqD1vvvuqw5bB6Rv2bIFQOuxpKSkppMnT2qmpqbuAUVrXl5eW1ZWVhy0XuTahesSQCvHcdUAWsPtnYXjuJY4aL1woQ0MDCSHQqGSgYGBqoUArdjk5CQkbGsAtE5NTVWBITtYB0Q7DEt8ahcE9NChQ/pQKASjImIYFoBWCCpauXKlJTIE5hruFxf8qgRa//jHPy7y+/23yOVyEbQmJCSEIPWepmmbQqFoiTZolcKiQqEQhGLdwdB0CU3Tao7lYAgcpkv1UgT5tlxONQg43j49PX0mmgrLuS7n+V6fXq8HhU92MBisZVn2fkQQymAfCJwYVSoV4Ie0H+O4PWNTUzDlU9i4bp2J45AanEC1lEJhITESYxg6W0B4l8BxB+YDtHIItk4ErRjRw2M8xoaYYh7CDRC+EZPLh5KSkpg33nhDCjaa7yKNby9eAnNWAps3b67gef5Bq9Vad+rUqRSXyyWCVplM1lRUVPTcm2++2RANxcmcHcA1rkhStP7yl79ce/jw4a8AaHW73eBfZYuD1mss3Gv4egS4FEHaxVbV2toqfuTxeIS6ujoR3szlFNSrOYSIfYYwSCwnJwegwnn7LsGGq1kvLDs8PCyAf3V5eXkkoLrQai4HM6XvRBO0Xu3hXW75S0Ez8bPu7m7c4XDIIExwYmKCkryupRUHAuf606CknesXgNy+vj4zKAqHhoZqOjs7lzqdziRQ0CYlJZ3cuHHjP26//fb9BEGAYGEicvvzVVcvAWEvByQv97lY31pbW9U8z5uee+652vr6+vtdLteKcBjW2Pr16w9UV1c3aDSafV/60pfE57xLPDNfaf293Gm83H5f7vtz9fmctEegaFWpVOpnn322pr+//wFBEBarVKrTGo2mLT8//wOO48i+vr6tfr+/2O/3Q54ChMb+5/vvvw9Kt6i8ZtUp0f4ooq0WJN/vy2w8Kn7gEmj98Y9/XBwMBj9z5swZAE9ZarWaXLt2rR0gMHjSW61WbHp62s/z/PGSkpI3tm7d2pqYmGizWq0JDMMs3blzZw1YB+A4LoLWwsLCQxRFfcQ64Ne//nV1a2vr53mel0Bra1ZW1muPPfZY2w0EWpd5PJ58yaP1rIo4ZqwD/H5/idPphKCimAKtL7zwQpnFYgFFK2RlvPHII4/AAEnwD3/4g9lms93ldDrLwR5EpVIxK1asGAEe1NXVtSgUClHJyclWvV5/LC0t7e8bNmzoDoVC9JtvvrnE5XJts9ls1SMjI+kymcxWW1vbUFNTc1gmk7Xm5uaCwpKH/ArwlL///vurWltbv6DX69M2bdokgla1Wt0yPDysdTgc98jlckNWVhYI/Y6jKHqipKRkMiqNyeUaibClVKwqWhsaGkwoilYjCGIKz7YYI0myuaamJuYUrRkZGXtuueWWXrVa7YE8zYU4nzEDWgcHB3PtdjsoWjGwDkhPTx/U6XTWuU5njCxkuHF+8MEHkCqf5/P5FgS0vvLKK4tYlr0ZFK3p6emiojUchmWfD9CalZWlJ0kyj+O4UpqmV4eCodJAIJDLMDQkuUPs6WmQqssoqhFFkL0ISfZbrVaYFnQuvSb+Oq8EdDqdDkGQ3FAoBNYBXxQEYRmOYjCFaFCuUOxRKuT1nCAcnJiYgCkNwrrKdZk4zq3CMUyrSFBYUJLEOIbLRjnehaD8gXc+/BCWi9qrpqYmG+eQtRiGKXES64VzztFcMY8IQZ5DG60u61BE6FfU9iO+4ngJzEcJXA607t69e79Op/PNhSJjPo7narchgdbnnntuTVNTkwRaKY1GEwetV1uYc7y81JGfLxg1x7sfX90NVAIPPfTQEgzD7uzr66s7duxYmcvlSoMp5omJiT233HLLjjvuuGM/hmHH77rrrgXpqEb7VPT29qq9Xm/GM888U3vgwIGvSqDVaDSOQMjQmjVr6jEMq3/ooYeGo70v1+P6YQY+giDyhx56qMJisXyBYZgVGIZRMDNMoVA0goVKKBSqAdUmBM2CPyCO43997bXXoubReoEQyvO6k/DHpdruC8H/uWrrJZXtK6+8AqnzG/r7+6vb29tLcBxPLigo4MF+w+l0gmrVTVHUmEKhAAXqu48++mj3wMBAyO/3awFmf/jhh9VNTU23EgShLi8vP7F06dJmgiDqN23aJNZjq9UKynn9Sy+9VHHs2LF7EQQxG41Gl06na8/IyHjzO9/5DkwFB0XrNfcPJUUrgiB3np1lUxyD1gFx0HqFjU/4elY8/vjjKyYmJj4HoZBLlix549FHHz0O9WXHjh1pXq+3pq+vr6Kjo6MEQRDtokWLnDBLYnR01ECSpK+srKynoKDgCIiVbrrpJnEA63e/+91ir9d7u91uX2GxWNIpinLW1NQcrKqqalWpVCcyMzPh/gODteT4+Lj68ccfL2tvb9+m0+lSANaCDzHMYD516pTBZrOBdYAxFkErQRDpYB1gNBp7Y8E6AEArgiCrUBTNCA8igqL18Pr162EG9oK9LmQdcMOD1vr6enzp0qUyULSGQWsFXIDJyclteXl5g06n01ZRUQGeP1F5zQatHo8nKWwdcGz58uUW8KYMBxHM+falm/bvf//7PJqmb5YUrTqdDqwD9GAdABdUtBWty5cvB/VsLkyDggRNr9tb4vW419Isk8vzvAzHsIBCLp+gCOIIgeP/R5FkawiB0PRJ35wXynWwQo1GAzeFRWGP1v8nCEIphqCQgNCnUKreUagU4IF4dGxsTJxSV1ddZ8IwdhWBYRpSQVlwnELBoxURODeGII3RBq2ry8uzEAxbiyG4EqPwXoiCYBi6WECEIILwjZNO53ActF4HFTN+CGIJ3HLLLRUoij44PT0tKlrBOkAKw8rPz39ux44d+3Nycq5r0AphWE8//fTaI0eOfNlms4GiVQagtaKiQrQOiHu0zs/FcoGOt6RKuyaV21x13uenFOJb+SSWwDe+8Y3FOI5v6e3trWttbS0H9RSA1qSkpJ4NGza8deedd9aHQqET991333ULWkOhUPpTTz1V19DQ8DW3270CrAMMBsNwXV1d/apVqwC0Nnzzm98cjl+PV1/DJXC4ffv2bJfLtQZmO1oslhVOp9Po9XrdcM/W6XRynU43aTKZWtLS0lpIkjzyve99LyphLBGQ9VLKeCnQ7iPt96zvn2d9Mhf1Q1r/O++8Y0AQJK+trW1Fd3f3eofDsRh8ZME/myAIWqvVjhYUFEBIW6tGozl+zz33QHlxvb29MBMv5+DBg2XHjx+vIwhCWVJS0mU2m9tRFAVPSFCqCZCpQpKk9n//939Lu7u770JRNNtgMLi0Wm1ncnLy+/fff3/vXFruvfzyy0s4jrsLPFrBnjrGPFpF0Gqz2dJpmp5UKBTvx0oYVqwpWiXQ+sMf/rBsfHz8cyCoM5vNrz/++OMiaD1w4IBSEATT7t27l7e2tt7s8XjMoFqHsQsI3DMYDCNr1649cPPNN7fJ5fL+pUuX2qBV+etf/5oZCARqXC5X4cTEhIkgCO+KFSuOrlixoksmkw2kpaWB1xJcb4TD4VD+/Oc/L+zr69ukVquNlZWVA6WlpX1JSUm97e3tKZOTk9sAtObm5sKgQQdBEB0LqWiFgYU//elPS+12++0SaNXpdBCG1bLQYViNjY2ZPM+vwjAMgCuULyhaD8FM8Ktv7efuG3HQOqssw8lluMFgkMHo2cjISI7VaoUUMywxMbHNZDINGgyGqHqKXAi0woifRqM5BmFY0QStUByw/ZdffnkRz/M3q1Qq0TpArVbPgFYYpd28eXNUPVoBtMINlud5AzRsdru9wOfx3cEwdAnDMloUQXEZSQRxnOgjCHIXQeKHUJboSEhMmIgDuI82EABaEQTJ5zgOFK2fRxCkBENRBMeIXrlS/n9KpbIex/Hjw8PDYMGA1FVXmxAEXwmglVLKxjCMQlmWzkF4wcOy2MEPD0ZX0QqglUfR1ZiAqUgC7eVxHGMZplgQBAjDajxjt4/Ez/Pc3Qjia1rYErgEaD24ePHi5956662GGwG0/uxnP1vT0tLyFZvNVhEGrfY4aI1+3ZSmeHZ3d8ssFouSIAgSQnsg3EcK8pFCgyL3ZnZwE0wJD4ewiB1/lUrFwXQ7sB7Ky8uDeeOQrnNNwDb6pRHfwie1BB5++OH8s8+nt/f09NQdOXKk0uVyiaDVaDQCaH0TQCuO4yc+/elPT31Sj/FS+93Y2KiWyWTpv/jFL0DR+oDH4ymH0DGj0ThUW1u7b+XKlftlMlnDgw8+OBK/Dj9+DdixY4dOoVBkHzx4sOjo0aNVU1NT2U6nE4LXOKPR6E1NTR0sLS09sn79+h6SJMfXrFnj+fhb++g3w+012d7erpiYmEjgeR58tMUFIURMCuhjWZanaZonSRJsiAS//5/6ILDaQBAET0hIIFmWBS0RJwgCm5GRETQajaGUlJTQXCTVh2GrbGpqSvvWW2+Ze3p6Vo2NjUGYmMbv9+MajSaYmpo6WldXd2zLli19SqXydE5ODpSXcPLkSRVBECltbW15XV1dpTiOywoKCoazsrIGSZIcKCsrE8EWHDZYb//ud7/LGxgYAB/YFJ1O59VqtcN6vb713nvvhf4q3HtARXjNrxdeeGEJiqIAdGMStEoerXHQeulTLYHWn/70p2VjY2OfhUC/3NzcGdA6MTEBoYfKX/ziF4uOHTu2xmazmZ1OJ1xviFar9aWkpAyvX7/+yAMPPDCg0+mgLsIzDrpr1y6Dz+db7HQ6M6emppJRFA2Vlpb2FxcXj8rl8jOJiYleaH/BAx/A5dNPP505MjKyQqlUqsvKyiYKCwsndDrdxOHDh7OmpqZE0JqXl9eRnZ0NAHjBQesf/vCHQqfTebtMJhPDsDQaTcyAVkEQagC0QuGiKDrGcdyh2tpa8MRdsNcnBbTyPB/Kycl5t7i4+Ijf7x8pKytzzi60OfECkvy9IFnNZrOpR0dHc6DTBzc2ULTm5uYO2u12R01NTdTMmy9kHQCgVafTtc4XaH311VfzwDoAFK2ZmZljkaBVLpe33HzzzXDjmhPfowvUfnT58uXiSCb01SB8wuf25XEsc1eQDlX6/f50jmMTEAHhcAy3kzJqkCDIwxiC/YNSUieUSqUHpp0s2FUVgxuGkTIEQRYzDFPHcdznUASB6TsIjhO9JEHukMvI/awgHLdarSJorS6tNuE4txIjcLVKpRgDRSvNsjkCz3twlD+4q6Ehqg1XZWVlJsYKqzEEURIy4qRoHcBxRYiABXkCbfJ6vcPd3d1SmEMMlnh8l+IlcOUlAKAVw7Cvhz1aUyMUrXHQGle0XnlF+phLQoouKCssFotxcnISZpHooBMAve/IMCMxXl4QRFAq9hJwHFLL4TkABeUcQRDwLoZmwQuCK3U6nRNCzeRy+YTJZILQymsOpfmYhxn/2nVeAhcDrYmJid11dXVvfvrTnwZlfOf1DFohCfoXv/hFXWNjowha4XIF0FpXV7enuroaPGoPfOMb3xiNg9aPfzEcPXqUHBsbU7W3t2taWlqMVqtV6XK5cICcer2eSUxM9BUXF9s3bdrkZhgmsH79+muesh65t4IgyCYnJ7Xj4+OpVqs1l2VZHbTD8BNunyG7ALbJAjyFGZDhwDjxcwilC4MIEsdxNTTl4BMok8ncRqPRmpSUNE0QBHioApm95n6eFKq4b98+9eDgYPL4+LjGYrGQEEAol8vZ5ORk3+rVq20bN250sywbMJvNomdha2srodVqFWCJ0d/fD8eIm81mb2Zmplej0bhzcnKkfh540xKvvfaaemxsLInneVAVM3K53AvCqDvvvBOOY87CmwG0gkUJKFrBcjrWFK1utxu8RdNZloUwrA/iitYLX+uRoHViYuJeYC8AWr///e8ft1gsQZPJxA4PD+NvvvlmQltbWzLMcvb5fJATA4GaDAyqrFu3bvruu+/2jI6OhsrLy8XrvL6+XkbTtAayFqxWqxwej8xms6e8vBzq40wom8SbXnzxRdXo6KiRJEmytLQ0UFhYCM9NzIcfflgA1gFyuTzRbDZ3ZGZmgncs+BgvyIwMCQwDaHW73bfDvSbWQCuCIKsFQciEdgvDsFFBEA6B0nYh73dx0Drr+osErT6fTzUwMJAzNTVVCZ2GlJSUtszMzCGFQuHIzc0FP9CovGIBtP72t7+FKfqiR6vJZALQSkvWAfMBWktKSnQ4jmfDDTMUCjl4hskUEOT2UDBU4fX5skOhkJFjGRl02giS8uAY1o4S+OtyDDtEI8iow+FwReXkfEJXmpCQkMSybBHP83U8z9+DomghSRAIjuNdJEH8jSKIeoQgus6cOWOdAa0IV40TxDnQSmFogKZzeB718DjS1BBt0FpcmYngXA2AVozCT4J1QEhgigQeDRII1+Sh6ZE4aP2EVsb4bn+kBOKg9bgKrAMkRavdbhetAyAMK65ojf4Fc/r0aWUgEEjs6OjIGx0dXREIBDJCoRAJA8woem4MO9yBnwlNifwbPpfgKsz+gd/hXSaT+ZKTk89otdohnU7XWVdXB1NCQ9GyPop+ScW3EMslAKAVx/HN3d3dkqI1I+zR2r1hw4Y37rrrrv0oinZdr6C1q6srgabptCeffLLuwIEDX5dAq8FgGKytrf0QQCvP8wf//d//PQ5a56giz7ZamY8O/b59+3QUReWMjo4uGRkZWR4KhVJg0Cs8XRagKsfzvARaGegnzR4k42HePo6TMplMCbMQYLaYUqmczsjIGE5JSRkBNWhpaakjPDB2zUrQyJBCuDeEf8RbS9ivEuCw9LvoKxthbSCFfEnLzywXcRrFe86s9UrLXTMsjqwusQpaW1tbU3meP886gCCID+69997+hRjglM7f3r17waN3faxaBzz11FPLLRbLDGh97LHHQDkKjAeuHaj7ULdAfXqheijV25k6dpEQ0YvWxVnLw3LiwMF//dd/lbjd7m0KhSLJbDafyM3N7ZDJZMfz8vJiArSCdUBycjKob3tjwTqgqakpSxAEEbRC48Hz/BiO4wfjoPXCN7vZYVjzrWhFLRaLzO/3q/r7+7Oh0wfKjpSUlGNmsxnMt53XM2iFU/Lyyy/nCYJwU1jRapln0IqUlJToKYoS/Vg5jrMzDJMicFwdy7KlwUAoMxgKpgYDgUSWZeX8uRHbfpKidsvksgYEQVpsNtuCpszN0TPcnK1GqVSmcxwHyeagaL0dx/HFFEEKBI53kBT5Z6VMth8hycHR0VF4sELqSqtNHI5U4yiqJmWKMUwmoCzDZ/MI5+Fw/FD0QWtxJoLgNQiKKkiCOsnjPEaH2EIB5UMoRzShcnSktbUVbnDX/AA4Z4UcX1G8BD5mCVzOOmDPnj379Xq9/3oOw7oEaO00m831KIq++eKLL3Z/zCKOf+0iJQAP+SdOnND5fL7clpaWip6eno0ulwvCHCiGYUDpBHYACEyXg86v9CN13GGaalgtJW4hvJzY6QXVUXZ29lhaWlp7Wlra3s2bN/dqNBqYNrcgKavxSnB9l4AEWnt6empbWlqqXC6XBFq76urqRNAqCELXtm3bxAHl6+0VCVobGxtF0ArXo16vP7VmzZrd1dXV9TzPH/re9763oAqf663c5/t43nzzTROGYdU9PT0r29raVno8HhOA1jCcBMgKz8Uwc0B8D4+TiSBWaq+ldjw8KwGm1Qe0Wu2ZpUuX9uXm5nZptVqYonx6Lq3qZgElcXwuDFclSPwRP9kIkH2eV3gk0J61zGxP8TmFrLDTFwKtCIK8/vDDD3fNB2i/UH2DMogErXa7PQ2sA2Qy2Qdbt24dWGjQStN0nc/nK3E4HBmCIJxJS0vbWVZW1iEIQlStGC91bUqK1h//+MfLR0dHIUQNycrKeuM73/nOcZ1OJ1odheunVFcj3yULpAt6IF9JvY3ct1kDNlCH0RdeeKGEYZjPKRSKlEWLFnXGEmh1Op1bKIpKA9Cq1+tPKhSK5oX2aA2D1jU8zwNwhfMyyrLswQ0bNizowGJc0TrrKpRGYIaHhym/3688depUjsPhEEFrcnLysfz8fDCRd13voPXFF1/MRVH0JvBoTU9PF0Grx+PR0zRtnwdFK7JmzRo9wzB5GIaBatUeCASMHE1XsxxnZhhG6/P7TX6Pd2mIphNZjgXTtwkZRbWRJLmfE4R3vF7vyTCEi/vBwdwWhQKk9Kt5nq892/DcgmNYHkUCaCWOUQT1e4VctZ8MkeMD9gGY2olsWLUqg2WFagxF1CROWngcR3mOzUIRxMPzxKH65vqomktXFhdncpAeiGEKgjhnHcAwfKHA8yEWEw7J5fI4aJ3vp/v49qJWAhcDrRRFHZTCsBwOh7+iogIe/K671/Hj5xStEIYFHq1wz3W73VRY0RoHrVE84xJo9fv9eUePHi3v7Oy8xel05keCVqmzEbYJEO+p4c68OA0VPocOOzzbwg/YCMAzk0aj8eTk5IylpqYez8zM3HvrrbeejIPWKJ7MG3zVAFoJgtgEitZI0GowGLrWr1//+tatW/ezLNt9PYNWnudTfvKTn9Q1NTU96PF4KhiGQXQ63dDKlSv3lZeXN1AUdeD73//+yFxOpb7Bq928Hz6AVhzHV3Z3d1e3t7dXud3ujHD7C6NeoF4FwAo/ABnF90jYKg2SARQkCILHMAwCloMajWYSQGteXl53FEFrJKw6jzWJH3wMD+8LBDied04+zjovdVIjQSuKonJBEPpiDLSaw6B1KhZA686dO0E0VRcMBmMStD7++OPLx8fHt0kerd/+9rc7IkHrXNefK20wnnnmmRIMw+5TKpWpeXl5XQsNWvft20dAUPyuXbuWWq1WAK3pYB0AitZYAK319fXZFEWtgRD1cHs3ShBEY01NTRy0XqDSLZiiVewxCAI6MDBABQIB5djYWLbVaq2SQCsoWgVBcOXn50fNA3ShrQOgDAC0Am+TQKtOp6NdLpeBZVkbQRAtGzduFNMeo9UAAWglSRJUtQpQtHo8Hh3HcWUCxyUyNBf0uF1ZXp/nZpqmFzEcB8ZEXoIgxjEMO4Bi2B9BfTw8PCxOmbnSRu16Xk6n04ENwzqWZUEVvB5FkByKIHkCx48SOPGqnFLtDwrBSavV6p0NWlEctWACjvIoMm+gtbS01ISxwioU5RUojvcRgoAGWaEQpO0Ihx2SaWWjcUXr9Vxjb6xji4PW80DrV8OglYyD1vm5DgB0q9XqxO7u7ryxsbESj8eT5vf7CY7jwAZgRsUaoe4AZZRoJwBqV8leQPJqhWcY+FEoFP7k5GQrpJ4nJSV1r1mzBjzA49YB83Nab7itAGhFUXRTb29v7ZEjR6olRasEWsGjleO4nusVtMJ1TFFU0g9/+ENQ9P6r2+2uBB9MjUYzXl1d3VJSUnJArVbv3rZtW7/ZbJ6zcKAbrqIt8AG3tbXpAoFA7sjIyOLR0dGiYDCYiGGYBFlFRSvA1rBFiwhdwwqv8PiYCF7BOoygKEoWnrEQlMvldrCKS0lJGdXr9SNRsA6QIOvsTJUZdeDsPuXlIGrEqbhYTssFFYfXcgoBtOI4fkekR+vZ39+IIUWrBFpB0bproRWtsQ5aQdFqsVi2wXWQm5v7xg9+8INI64CocY7L1UEArSiKfk6lUomgNTMz88RCerRKoHXnzp2FDofjPNCqVCqbAWjOldXI5cpm9ufQThw+fDibZdl1IEyG9g/DMAh9jIPWixTmgoPW7u5ukqZpCIfIdjgcVdCfMBgMbUuXLp0X0Hro0CF9KBTK83q9JqfTmQxhWImJia3Lly+3zOVUjotV5rCidb1SqTRkZGRYtFot43Q6DQA9w6DVEi3ICvt0++23g3p2Ec/zCp7n7V6vV8vSbCnPswqe4yzTNlu63+u9m6aZUppjVaCiwTDMh2PYUQKn/j9CRjRRFAXg0BfRObzaa/e6WV6n0+VwHLeeO2e/UIsISBZF4ByO40cIlHiFVMlhSp11cnISygtZtWxVBoazonUAjuEWDBStApfFC4gHRflD9c3NUVW0lppLTQjOrUQxVEGQWB8vCBhDs4UowgcFjjss02rjoPW6qZ3xA4lbB5wHWr8WAVqnKyoq4orWKF8iEIYFwZP9/f2GycnJdIZhNAzDQADhuWhcHIcfyadVfA8rWaGzjhAEIXq0wvKwq6Bohd9JkqRVKpUnISHBrtVqJ7OysiBNOh6GFeXzeaOu/pFHHjELgrCpp6cHPFrPA60bNmz462c+85l6HMd77rjjjunrsYyOHj2q1Ol0xh/84AfrWlpavuFyuaq8Xi+mVqunKioqOgoKChqNRuO7X/3qV3vS0tLiAx7XWAkAPJAkqXA4HAArCVidUqlkFQoFbTQaQwCzoyFIGRoakp+dwa6z2+3JNpvNxLKsGsdxDmCr9JJ+B0VrGMLOBBnCzIRwO01iGAZ9LBCrMBiGeZOSkmwajcYO2RiFhYVzEoYF25IETARBKGw2m2JkZARmq2EURbFyuTyYnJzshRCgSFAD/W7gwRMTE+T09DTMbkSSk5NhdiVrNpvBgxaOAx0eHiZhBurU1JTS7XbLGYZB9Xo9LZfLA4sWLYJ0eGm9czLDMRK0CoIAYUd9sQRafT7fIpvNlhYKhUDRGgetF7nOJeuAJ554YhkoWmExsA740Y9+BKFTkkfrgoHW7du3F0N4tUqlSsnNze0xmUydNE0fr6qqEkOr5/sVLi/Zn//85yK73S6CVrAO0Gg0vQkJCYcXGrS2tLTkMAwzA1oFQRjBcfxALClaT506tYJl2WBGRsaeW265pVetVnsWykprQUErVF5IldTr9cru7u4cp9NZCb7h8wla9+zZY0AQRAStLpcrmed513yC1t/+9rc5oHwE0JqdnW1RqVRMWNFqJ0nyyMaNG6MKWm+99VYDiqIiaAXrALfbreUYbhncrDmBOzE5Pm7w+wJ30QAayLwAACAASURBVCxdFWIYkyAICTiOsziGnyIo8kOYHnX2gbvZ4XAAEJT8f+a7XYqV7UGyZw6GYRtg+gZN02sxFM0iMJwjcPyIjCReUauM+wNC4J+gdfGyDA5HqnAMU8uVxDiGy1CW4zN5gfPgOHI4+qDVbOIQfCVYB2AE2SfgAibQ3FIB5YMYxx2mNJqxuKI1VqpXfD+utQTCoPWh6enp2lOnTqW43W4VdI7kcvnBxYsXP/fWW2815OTk+K53j9annnpq3ZEjR74Gvugej4eAtPo4aL3W2nX570sd2snJSaqnp0cBQVjwrVAohMpkso90TuF/fj/0wUWwIL7DspFbgr9hWmpiYiKj1WppjuNChYWFoKKbk87u5Y8qvsSNVgKXAq11dXV/vfvuu+vlcvl1C1rHxsYUgiDoH3300bVtbW0POZ3OaqfTSapUKsfy5ct7Fi1a1Jiamvr3z372s11TU1PB9evXiynZ8dfHK4HGxkY1TdOQ7p4YCATU4fbQC4HJSUlJk4sXL4aBpTlXDr/++ut4ZWUlabPZZNPT00oURWH2gSC1y/AOolbYH+n/8LvPJ+ooELlcLn5GURQWCAQIhUKBeL1ewWAwMEqlEtpqgJl0XV3dnAyKSZZ8J06c0AqCkOFwONKsVmsay7IypVLpV6lUk0ajcWD58uXgnQz+3VK9JB0Oh8Lv96unpqaMMJin0+mcBoPBrdFo4GBgOXxgYEDr9/szwf/zzJkz6fA/jUZjU6lUE0lJSSOJiYm2pKSkIIqic1LfAbSiKHrHWbuAQnBmA+sAFEVjQtGKomip2+02A2gFj1aKonbHgqIVQZBar9dbCrMMYsmjdXp6WvHSSy8tGxsbuwegfUZGxhtPPvmkpGgVYf5CPbP87Gc/K0YQ5LMJCQng0dobC6DVarXKQdE6PT19Z9g64LTBYOhRKBQxA1p5ns8On7dhlmUP1NXVgbJ1wZ47waMVAroGBgaWDAwMlANozczMjINWUHgMDg7OgFZouJOSktqibR0g3ZBaWlr0gUAgz+l0iqCV4zi3TqdrraysHJsPReuvfvWrHBzH61QqlSErK0sErWGPVgeoIDdt2jQezYp7zz33GBiGMXMcJ1oH+Fw+HcuzAFo5HuGbLUMWMhD0raeZ0MpgKLScF4R0DMVwHMOnCYrsIkji4Fmz+J08z3c7nU64IV+X3oZX8HgohpKo1WozeLNyHAf2AatQBE2nCIIF0EqR1Csao74hFApZT58+LfaeV4mglatCMFKtUsrHEQI60mwWIggejsMPN3dEW9FqNnEoUY1iggLD8X6EIFAhxC7lUT4EoNWYkTFaX18vpT1eQTHEF4mXQOyWQBy0nlO0/vznP1/X3Nz8NZvNFgetsVtd43sWL4GYLIGLgVaj0dhZW1sLoHX/9QxaQemIoqj+8ccfX9Pe3v6Qw+FY6XA4KIVC4SwpKQHvzca0tLQdX/ziFzuXLFkSmCvwFJOVIYo79Zvf/EaWmJioHhgYyPR6vcWhUCiT4zg1KCl5nveSJDmRmprat2jRolGNRmO94447zo1KxeBr9tT8ue7XhddPQH/60KFDGTabrdjj8Zj9fn8Gz/NykiT9SqVyNC0t7Xh+fv4pHMet1dXVAYvFQnR0dGitVmuG0+lM8/l8qQRBcPn5+SNLly61wIxFiqJoHMdVR44cyRwfHwfAuNjlcsG5IGA9CoViKCcnp2PJkiVDcrl8qrS0FAJFrxm4vPTSS4t5nhetAySPVhzH3/jGN77RPRfr/zjVRArDAtDqcrlERSvDMFOxBFohDAtAK8/zk7EShgWg9YUXXlg2MTEBoBXJzMwEYN5hMBhERetCnU/YFwCtKIrem5CQANYBMQNa33///aJI0KrVantUKtWhWFC0hkKhWhRFs0G+j6LoMEEQDStXrlxQ0Gqz2TRerzezp6enAEArx3GB7OzsPRs2bDh5wypawzcGcnh4WNnZ2ZkNitZ5Bq1Ya2ur3uv15s4GrStXrrTMx5QfAK0kSdbK5XIRtGo0GtrtdkNAlePsSF7rfIBWHMfzWZZVBINBR8gX0nECV8YjPEPT9MEzZ874uVAo3+PzVfn9/ltZjisQBEGJohhDUqSVIIg2HMffRlG0BUGQMYfD4fo4N6/r4Du4yWSivF5vAU3TmzmOW8uy7DIcw5JkJEVTJNlMYMSruIJqRBDENgNaly3LwBG8CsEINUUSFgY8UoOBTIHnQdHa3NzREWXrALOJ49FqAcKwKAm0hpbyPBrEEK45Dlqvg5oZP4SZEoiD1uMqFEVTfvnLX65tbm5+IAxa8biiNX6RxEsgXgJXWgKXAq1r167967Zt2+pJkuy9Xq0DJND62GOPrT1x4sRDdru92m63i6C1uLgY0uQbMzIydjzyyCMn5lLhd6Xn53pZ7i9/+UsiwzAFHR0d5d3d3bUOhyPP5/NRoOLneZ5Vq9VjpaWlR4qKio6QJNn6yCOPTFwvx341xyEJhwYGBhJYlk199913i48dO7bObrcv8fv9Op7nKZIkGaPReHrFihXtRUVF7Uqlsn3ZsmV2QRBUe/bsyRsYGFh15syZgvHx8VSSJN3V1dXHwAaDJMlusGfgOM7U0NBQcuzYsdqpqakCsLgLhUKQzOjX6/WDNTU1zatWrTpGkmRXXV3d1FwoFAG0chy35ayKtUhStMYKaEUQpERStIJ1gFwujxlFa6yCVlC0jo+Pi6AVFK1PPPEEKFrBbmJBQevzzz9fJAjCvRCGlZubezItLa2LIAi4ThbMOgDA9DvvvFPkdDrvJEkSwrBOA2glSfIQKEcX0qMVrAPAGjGsaAU7q2Ecx/fHQeuFW+0Fsw6QbgzDw8MUeNcAaIVOH4qi4NHaDh6tKIq6cnNzYbRjzl/h7WMHDhwARWeux+PJAEWrIAjupKSk1rKysnkBrS+99BKEJ9UqlUq9yWQCj1YIw9KzLOsUBKF1y5Ytp6M50vOFL3zByHFcPs/zSpqmHcFgUMcwTDnCITTN0Q2Tk5OTOI7rrGfOLPf6fHcxLAty7GQURRU4QdAEQfTjOP4hjuMHEQRpczqdEN51IyogicTERAVN09Bg38Wy7GqGYZbiGKZVyhUBkiBaMBz7b1IubxQEwWGxWAJQqcGjFce5KgxD1AQ2/6DVbDabCB6thmswDlrnvJmJrzDGSiAOWs+B1u3bt4O3oKRojYPWGKun8d2Jl0Asl8DlQCuEYbEs23vfffddlx6ts0ErKFrtdjspk8mcRUVFImhNT09/67vf/W5nHLRefU2W+ofPPPNMnt/v3zAxMbF6ZGSk3Ol0Gv1+vw+m4dM0nahSqVyLFy9uz8zMhOyDv//2t789efVb++R/Q+rP/uMf/0ix2+2lnZ2dFR0dHWt8Pp8JbGVwmIOI4zK1Wu3Ozs4+lZ6efjQxMfFD6F+CVd37779f0tnZedvExETpxMREolKpnK6rq2uqqak5rFKpjvr9fn56errs5MmTlb29vTUulys9GAwyoVAI8/v9EPA4XVZWdrSgoKBJqVTWf+lLXxoEC/Fr7btKoFWyDjibDA/WAX+LBUUrgFZQtNrtdrAOmEpISNh95513nloIb3TpetmzZ48IwDwej2gdEGuK1t/85jelp0+fFkFreno6WAeAR2tMgNaz4Y2SorUPrAMQBFlw0Pree+8V22w2sA7IANCq0+m6VSpV06pVqxYUtDY2NkKIey2CIMCvRNAqCML+devWAbe7ZiX7x22R44rWWSUHDUN9fT108CiVSqXo6+vLcrlcFQBak5OT200m04hSqXRGGbTibW1teofDIYJWh8ORAnBXr9cfu/POO8fmI7UXQCuCIOtkMpk+Ozt7TAKtDMM4SZI8dsstt0xEs+ICaOV5fgnHcdABt/t8PggHq4DU+WAwWO9wOIYhrMPhcOQzodCmEE2vCgaDSwVBSBINBHAcQOwJgiCaznLDDyiK6p2engaIOCcePR/3gluA75E6nU6FIEjp2bTCuxmGWQ0hYxiKJqgUSi9FkodRDP09KwhNKpXKOTw8LA4grFq2LANBcNGjlSIpC1wXLMdmcuesA5qjbR1wYdDKLkVRMQwrrmhdgIoU32T0SiAOWuOgNXq1K77meAncGCUQB61D8kAgoH/qqadERWskaC0uLj6ZnZ0tKlqfffZZSK+GMKwb7Xn4mi6EsJc1+fDDDy+zWq2fp2m6nKZp8FN3garL4XAoR0dH1/A8b9TpdFMKhWI/giCv7N69++g1bfgT+uUwaMN/+tOfLvZ6vQBMqwcHB80URRFlZWVjRqNRcLlcqR6PR+b1esHi7URhYeGOu+++e4xhmJS33357WX19/a2Tk5NFHo9HbTAYrLfeemvz2rVrD+t0uube3l7F0NDQZofDUWGz2bIJgmBzcnJOBoNBrKenp5CmaTI1NXVIp9Md1Gq1ANAAVIHvLH8tRQqgVRCE23mel6wDQNgTU6DV4XCkgnWAUqn8MBZAK0zp9vv9AIFNsQZan3/++VJJ0ZqdnR0zoPWZZ54pAtCqVqtTzWYzgNYuHMfbFlLRCgruP//5z8XT09OfCodhgUdrVwyB1jpBEGasA2INtA4ODq5gGCZ4Q1sHSKEQ3d3dMoIg5CdPnsxyOp3lAFpTU1OPZ2RkjIDRebRBa1NTkyEYDOZIoBVBELfBYGidT9AqCMJahUKhy8zMnFG08jwP1gFtt95665logtYHHnggkWVZsANQCYJg93s8Bn8oVMmzbChI03tCoVD/5OQk7ff7UxiGqaKDdHUwGFzF8SykzmpRDGNwHD8NFgIYhn1AEEQrgiCjN6CFAKXVagFWLz/7ELOVZdmaYDCYi2OYQqVUeSiSOoyh+O85lGtSq9WugYEBGMU7D7RiJGXBAbQiQiYisB4cx5ujHYY1G7QSBIFyIVYMw4qD1mt5RIx/NxZLIA5a46A1FuslPA91d3cTGo0Gx3EcxTAMpsZeVBmQlpYGHViYOQLv16wcisUyie9T7JZAHLSeA61PPPHE2q6uLsmjlZTL5aBonQGt3/nOd0709PSE4mFYV1eXJdD6zW9+s2hycnIrx3FmkiR9Go1mAkC2xWJJbG1tvcvn8y3BMEzAMAxm1D3X1NR06Oq29PGWlvqvkMswPDx8XjjhxdbIsqxgNpvFdvtaAeTsbUj786//+q+lTqfzPp/PV+XxeAw6nc51yy23HMvOzqZHR0fzh4aGUnt6ehJomj5VVVX1f3fffXc/x3HUBx98sKihoaFuYmKixOv1phmNRu/GjRvbampqWtPS0poPHDiga29v30bTdBlJkqr09HRnbW1tpyAIyL59+0rPnDmTgCDINI7jTUaj8Y/bt28/NhfhZM8999zis1klt6MoCmFY4Ivcj2HYm7GkaLXZbKmgaKUo6sN77rlnwRWtcdB69df0k08+CSD/Xo1GkwagNTMzs4um6baKiooFsSKBkPjc3FwFKFqtVusMaNVqtV1qtfpgjChaAbTmhEPQh+Kg9eL1biGtA7CzHsTkwMCADEyue3t7IclwBrSCotVutztqamrEKdZz/ZJuTB0dHXqXy5Vjt9tFRet8g9ZXXnkli2XZtXK5XJeRkSGCVo/HowPrAAzD2qMNWr/1rW8lISxbyGOYig+F7C6/3xD0Bys5gQudnf6+++xNuy8YDAZHR0dlOI4nBoPBUp7nN7IMUxmi6UWCIGgwDAviOD5CURT4JB08GwS11+VyDc31OYvx9VEajSYBw7BlPM+LoJWmaQCtSpVK5ZFTssMIjv1OoVA0gWo6ErTiOHi0YmoMw0RFK8dwmQgKilYu6h6ts0ErTDHiaa4A4/kgG/dojfEqF9+9qy2BOGiNg9arrTPRXh7a/IGBAUoul6vkcrmcYRgSUp8hZAAeYgOBAAJp1cFgEJXL5bA7AvjtJSYmwrMRDNjRKIoCdI2/4iUwLyUQB61x0BrNiiZNhd++fXuS3+8vYFkWQk68arXaV1ZWFuzo6FjU09PzKZgi7ff7ExiGAYHHrw4ePHg4mvslrRtCnJ1OpyoUClF+v/880KpSqRD4n/SuVCqhKRcUCgWnVqtpBEHmPPwn3J8ltm7dumJ6evqLCoWiPCkpSZaSkjJaVVW1Nycnx2+xWIo7OjoWHzx4MJthGPv69ev33nzzzcdUKtVgR0cHKFbLBwYGKgcHB6sTEhJk69atO7l8+fLOjIyMY++9955+z5492876oxbl5+cjJSUlvrVr11plMplw9OjRxMHBQXxiYsLj8/maExMT/+c//uM/QFl8zfelX//61/koit4O1gGCIMDNrx9F0Te/9a1v9URTgHSpOiSFYbEsW+Lz+fLsdruoaCUIYk+MgNZ1gUCgxOl0ZsaaojVWrQNA0QqgVa1Wp+Xl5Q1kZGR04jh+rLCwcEFB686dO0sAtIJHa3Jy8jgoWpVKZcyBVrAO4Hm+PlasA7q7u5dAexZritb+/v7KoaGhdTBjPCcn593i4uIjfr9/pKyszDm7zbmi0bvL3ewEQcAtFgvFsqzM7/fLT506lelyucpA0ZqUlNQR9mh1ZGZmRhW0Njc3G2iazl4o0PrCCy9knfU4XQOK1jBoDYVBqwvH8ePRBq3f/e53kzGeL+IFIYFlGLvT5TUEQ8EqjuOCISb0gc1mO0mSZKC+vp4vLy/HR0ZGcjEEqwuEAmv9fj9M3ckC9Q2OYU6CJCHJcj+GYa+5XC4wub5hvFrNZjPUY7XP5yvjeeQejmNXQUIqjmNydYLaJZNRh3AU/QOlUBy+EGjFMExNYJgYhsUwTKbAox4EmT/QimKoUkHK+wnRuoArEJA4aL1cGxb//JNXApcArU35+fnP7dixY39OTo4PRVHmk3d0l9/j48fjoPXypTR/SzzxxBPYli1b8NHRUb3f788OBAJJLpdLGYatHHTQcRwXd4jnefHZCxRcGo3Gk56ePpWammrFMMxWUVERs2nb81ea8S3NVwk8/PDDAEA29fb21h45cqQa/ABJkkSMRmMnhGHdCB6tcUVrdGsbAK3h4WEZzJxjGIZQq9Wh9957T3Xq1CnT+Pj4Mo/HU0fTdJYgCCzP88fOJmD/z86dO9uiuVevv/66GHprsVgMk5OTOZBp4ff7MY7jxHYZtg3tNbTVHMeBmAghSVLQ6/WBrKwsZ05Ojo2iKOuSJUtg+j6kdc+Jn6GkAN6yZUv55OTkl3U6XVl+fj6alZXVV1pa+u6SJUs8Y2Njyw8ePFi6a9euIgAQGzZsaFq7dm2TQqEAH9aQ1+st2r9//6pDhw7dKpfLjStXrhwqLi7uSU9PP/73v//d+Pbbb98jl8sLqqqqQtXV1XRNTU1ILpcLMBOjr6+P6+vr89vt9iOpqan/8/Of//zIXFjvAWjFMGwzz/MiaMUwrP+sPdtbCw1au7u7U2B6vtvtBo/WmAOt4TCsTEEQJtPS0naWlZV1CIJgixZPudw1JwgCAeFOEmjFMAzJzMx840c/+lFMeLRu3769GMKwEhIS0hYtWjSQlZUFau3WWAGtBEGARysI8WJS0RoroLW/v1+DIEjmwMBATIHW48ePJ4On89DQ0PyD1omJCZnD4ZDjOC7v7+83OZ3O5XDDyMjI6Ah7tNqj1TBII4CdnZ3g0SqCVikMaz49WiXQqlKptBkZGWMJCQmSotWFoujxzZs3T87VzfhCjeHj3/52Ck+SJQiHqBlesHm8HkMgGADQGuAE7v1AINDrdrsBtAI0RVNTU40YhuV7PJ51Pp9vGyIIxRiYtaJoCEVQB4ohjTiG/bciIaH5RvJqzcnJkft8PlAiV3Ic/zmWZVeGQnQylIw6IcEml8sOERj2JxnPt/BKpSdS0YrheDVOoGocpyxgbRsKMZmcwHsQDom6orXUbDZxCL6SwDAFjpP9hICjDBsSrQM4hDtszMgYDZ/7OXkgvNwNOf55vASiWQKXAq1Lly59bvfu3ft1Ot2NBForPB4PdGKnKyoqOs1mcz0oRl588cXuaJ6H+LrPlYDUAfn73/9unp6eXudwOJZOTU0ZA4GAAsdxDsMwniAI4K3QcRdBK0VRnEajObN48eLO7Ozs7oSEhO61a9dOR/M5IX6+4iUQWQIAWgmC2NTd3V3X0tJSdSOCVhRF9Y899tjajo4OsA6odjgcoEp3FhYWzoRhxa0Dru26AbBZWVlJsixLIQgi+93vfrekv7//VofDUenxeHJJkgzm5eW1paamNvE8/+GvfvUrCGGK2qupqUlhMBj0DQ0NhaOjo3UulyvP7XZDMBeAVh5gK8xGANDKsiyGoii017xWqwW42p2dnd2jUql66urqrHNp+SKB1s2bN4OH6pc1Gs3y/Px8wWQynSwqKvpHcXGxe2JiYkVDQ8Pyd999dxlN03Rtbe2hioqKg0qlstFsNnuDwWD+zp07Vx08ePAOuVyeXF1dPVxUVNQLVn47duwA0LpNqVQuWb16daimpoatrq4WQNHa2dkp9PX10f39/X6n0ymC1qeffhoUreBNfE0zLQC0IgiyWRCEpTDzVRCEAQzDYg20poRCIStFUTGhaGUYZm04DCsmQev4+Phn4ALNycn5W6yA1p/97GfFOI6DojXdbDaLoBVF0daCgoLTUWtMLrFiyToAFK3T09N3g6LVaDSKoFUulx+sq6tb8DAsnufXnx3cgowheI4dPhuOtW+hFa2RoBU8WkEwmJWVtXfDhg0n1Wq1B0VRmFEw768FA6379u0jkpOT5eDPimGYvK+vL8Nuty8DmJeSkgIdiGGlUrlgoLW6utoyH95KAFpJklwtl8tF0KrVakNut1tH07Qbw7COqIPWxx9PwXhsGcJzGh5BbW632+D1eqtZnvXzCP+e1+vtCYNW0czfZDIpYLTTeuZMTSAYvJ8XhCoUQcGfB0dQJIShaCuOk39UksqDPMlP2O32/5+994CO4zrvvqfP9gJgsQsseiGJQhAkABIkWKBuyZasEsk1tvzKtqy4yFb8JXHiOJIsybKjSHkV68v5nBPHiR1HNi1LVhdFiSAJkmIBGyrRQTQutvfdKfd+fMY7zJJiAUU0kzvn7AGwmHLnmTt35v7u//6fcMrDY8Er90IeEOISi8WyZZloxhj/uSxLa5PJpIWmKNFo1E9qeH4vRZK/NtP0YdlgiPb09Cg3fOu6ugJZptcRJGnUMPw4wpiMC3ElGRYhEx/sP358Yj7Po66iroAg5GaaInSchu+HDr0oJKswIhMyQX3Ambjxjo4O1QtwPouS2XcmAvMegQxo/aOi9Zlnntm0f//+r3i9XuiwZkDrZdY8EJqCWAkEpvB8GxwcRBUVFeLleu+poPX1118vn56eBtC6IgVaYQAaICtkjFZKJ4oigFYMoNVisbgqKyu7y8vLe04ncei99dZbM6D1Mq9hZvWPHoEMaB0Bv0gFtEIyLJ/Pt87n83FarTZQW1vbD8mw8vPzf59JhvXR61iqAw/tK/OLX/wia2ZmpmhwcLDx1KlTt0ajUUhgnOQ4bmTVqlW7GxoaOiRJ6nvwwQc9V3bEi2+tgtb29vaq4eHhLRcCrdCPBdAK79M8zyOTyTQDoLW8vLwXEgbfcMMNAFrnXNF65513Nrjd7i8BaC0vLyecTueJ6urq16qqqsKnTp1a097eXv/222/XJpPJxMaNG9vXrVu3h+O4fcXFxVGe58tefvnl9e3t7XfyPJ/b3Nw8lAZac9566637tFrtiubmZlCzoubmZiIFWlFfX58wODgY9fv9AFp/8dRTT4GVw5yAVlDOp4NWkiRfXiqK1kgkUubxeBSPVq1W+95dd90FoB88eBdUmJKy2iDfeOMN8MzcpFoHYIxnlpqidXx8XAGthYWFv3v88ceXhKI1HbRWVlYOORyObrBCXCzQCtYkkAzrt7/97crp6WkFtNpstgmj0bikQCtFUSWKL8oSBa2g3Hc6ne/fcsst1yZoVTsYwWBQCyOVAFq9Xi9kbFdAa2lp6ZhGo5k3qfvFFK3Z2dlHmpqaxhcKtFIU1aLT6UzpoDWZTIYIgjj+yU9+0jWfLw6PPvqog5aIekxTJpJEPp8vmBUKBNcJshhDEnojHA93p4PW1tZWZnp6WutyudbIkvQ5WZI2CqLoPG1Eb1Q6hhTTT9H02zRF7yZo4nB9ff3ktaCItNvt4NdkQ4hsIUnyiwjJTZAllaaosFarGdBo+HaaIV7mOF2n2WyOd3R0KFOTVdBKk4yR5mkFqiYTySIkEyFZlhcEtFK0tJ4mSR3PcgpoTYgSWAckJZn6gDfzJzOgdT7vwMy+FzICGdCaAa1XWt9SnRqNx+OxMAzDIYRkUFbBiHnKl27WnSzVOmB4eNgSj8cLotFots/n0wqCwIA6CiCrClpheip04OB7vV4fLSkpcdtsNi9BEL758rK/0lhltr86I5ABrWeB1q+lQCsPoLWmpmagrKys3el0/v473/lOp81mS5AkqQgVMsvlRQBjzE1OThq3bt26rK+vrzUSidTH4/ESkiSjRqPxgNFoPOZwOHrz8vImI5FI6Fvf+paSZHa+FtU6YGhoyOJyuQri8bg5Ho/TqUEwJSkhWKnBB6wDoO1mGIYwGo3xioqKQG5urt9gMHjq6upicwnj0j1afT7fF00m0+rS0lIqPz9/sKam5k0AqVNTUw1HjhwBe4DKZDIZ2LRp03ubNm3ax3HcMZvNJiCEyn/3u9+t37Vr1yc5jstpaWnpW716dbfD4Tj+8ssv5+zYseM+nuera2trcWNjI9q8ebOs1WpB0Ur19fWJ/f39EQCtNpvtv5555hkArXPl0XorQRCQsFlRtLIs+/Jf/MVf9M1l/C6nvsDzX7UOANAeCAQURWsGtF44iunWAUsZtBoMBieA1ry8vG6E0MFVq1ZNLUY9A9Dq9/t1b7/99sqZmZk7wTrA4XCMWyyWpejRuqQUrRzHFYBH69DQkKJozc/P33HNglaQRlutVh1MB0gkEpqxsbF8r9dbC9MubDZb97UCWl944QWQ97fwJeD6VgAAIABJREFUPG8qLCw8CWbpoGiVZRlAW+d8g9afPPqoQyTJ1QQmzRRN+nyBQHYoEFknCUJMlOTXAtFAVzpoBRDe2tpKd3Z2VmKMbxEFoUUQBEgA5aRpmqcoGpQ1x0iCPECz9E4jY+wltIRvYmJiXrx2L+cBOZ/rAmhNJBJ2jMmNGBP3Y4yaRFHU0BTl1+l1PVqea2dI8lWtKdmTm+tOtLURyot367p1iqKUIkgjo+EmCEkiEkmhCGEcYhi0r23//Cpam2prC2VErCdJSstzdD/CmJKS0gqEyAQp4w+IDGidz2qT2fcCRyADWjOg9UqrHHS0+vr6YOZHOU3TJoZhRJZlfYlEYry+vh4sf2YNWqEsKXDLAGBlWZajKIqOx+OKv180ClZ+BAGJVWCBjm0sFiMkSZLy8vKURFhzkd35SmOS2f7aisClQOt9993XxrJs3+233z6vCsPFivrISAa0zmfsVYXeY489liOK4rLJyclGl8ulTFXV6/XgUX2yoKBgH2QHj8ViE/F43MWyrP+RRx5ZkH4GzMisqqriOY6DATGlrQZZVyAQICwWCwyIKUs4HFbsXuB/BoMBJZNJ0W63Q7s9p6pHNbnz/fffXxcKhT5NUVSDTqczms3mmcrKyg/sdnvC6/WumJiYKOrr68uRZXmyubn5jU984hMHaJpWEhdjjBXQunPnzjs4jsvauHFjZ0NDw3GbzXbs3XfftRw4cOCu0/6odTk5OfrKykqmublZ4jiOOH78ODM+Pp7w+XzeZDK532q1/s8//uM/Hp2L59ILL7xQgRA6C7QyDPPKYoPWgwcP2hFCK2OxWCl4tC4V0Lpt27ZiWZY3gUdrIBAA/+KMonUWDZWqaAXQWl5ePgyg9XQStoN1dXWTl/s+N4vDXXIVFbS+8cYbdR6PR0mGlZ+fP261Wrt5nl9qybCWHGjt6+tbNjg4qIDWgoKCHTfeeGP/NWkdABVpdHRUD15kJEnyo6OjeQBa4QFrt9sXBbSGw2GbKIphm822YIpWAK0IoQ2gaM3Pzz9psVggGZYVFK0cx3XecsstM5e8K69ghSf/9m/zEMWtxiRh4TSsNxqKZgeCofWSKEYRFv8w7fGcC1rhaGR+fn62LMsVyWSySRbFm2WEViKEbAQm4MXCS5FkH8drdnIa7gDG+Ljb7QZl7mV1QK/gtBZ8UwCtBEHkxuPxjbKM7pckuUmWZS3D0H6z0QSjUO0ERbxmNMa6s7JcybNBK9HMUISJ45hxJRkWKFoxDhEEvW/XwYPj83kyAFoJgthAkIyWodl+hsBkUhSqMEYJliL2JfmMonU+45/Z98JFAJ4tt956ayNC6Gsej2fL0NCQPRQK6cFbTaPR7L2WPFpV6wCfz9cYCoXYlEdrd2VlZRtBEL/LeLReuF5CPdq2bVsJRVGbaJp2MgyTYFl2jCTJA+vWrftIL+bQUe7o6KDNZjPFMAxZUgIzAAlidBSsrxQ/szMFgu8kScIVFRWqpcucTUFduLsxc6Q/5QgAaKVp+jbwaD148GBTukfrli1bfnPXXXft1Gg0vdcCaO3q6nrQ6/U2+3y+M4rW0tLSPUVFRb//9re/3ZmTkxPPKFovr7ar4PBLX/pSTSAQuDsQCGw4depUOcdx1LJlyyby8/MVsMpxnEer1boYhoHZWB1/93d/tyBZwuEZ0NbWRre2toK6UYGp1dXVZ/o38F11dfVZJ93T0wProMceeww9+uij6PIicvG1U2Ca/sEPfrA8Fot9/NSpU02Dg4OlAILr6+tPZWdnyx6PJysUCvGCIIgMw3SvWLHi5U996lNH9Hq9D3KlCIJQ/vLLLzfv2rXrdo7jzC0tLcfWrFlz2Gq1Hurq6tKNjY3d4vP5INlWidFoNK1cuVIC3/AjR45w4XA45HQ6R3JycvbqdLqX//7v/757LmAygNbTM/s+pipaCYIYWiqglSTJ2nA4XOb1ehVFq06ne3+xrQMAtEqStDGVDAtAq3upWQdMTEzcA7W5oKDgpaViHQDJsEiShGRYzpKSkhEQ+zEMc2AxQWsgENC//vrrK91ut2Id4HQ6T0KySZZl965fv37RPVopitqCMS5BCMHA0ihCqG0peLTq9XpnZ2cnKFpXS5KUBNB6ww03nDCZTJFrzqO1u7ubMxgMCmgF64CxsbE8l8tVA4ODubm5PYuhaAXQKklSyOFwHFm9evWCeLSqoFWr1RoLCwvHQNEKoBUUrTRNdy0EaJUIZg3N0BZOy3nDgXBOIBBuFiUxKiP5DzEh1qXX6+M/+9nPzsrCXVFRwUciEZMkSbVYlj8miVKzIIrLZFnOTmVKnuJ5zWGWZ/eSJPk+QRADbrc7QUC2p6twsdlsBvA+BNAqSehLsiw3SpLEszTjs1jNnUaDvh0RxOvRaLTX5XLBiPYZRStF4fUkRZs4nlWgajIWL0YEEUIysXdhQCu9gSIJHcez/QjTpAwerRgnKEzvEzTkWMY64CqssNfgKZ0DWltToFWXDlpfeumlXZFIJFpTU7MopunzfVmOHTtb0ZoBrZcX8TQvtOWnO/a30zQNndkYy7InGIZ5b8OGDcOLoYC4vLPIrJ2JwJVF4EKgNSsrq7u1tRVAa9vVDFpVr87HHntsYwq0gkcrgNYQWAeUlpa2Z0DrR69janKnr371qw1+v/9Lfr+/ZWpqysayrFBZWTlqt9uDsiwzDMPErFYr+GMeoyjqne9973uDH/2o87tl6tmh2L/M9ZFS+6b+/d//HewMmnt6ehoOHz68imGY3KqqKlDTkj6fj5EkKazVaif0ev2RoqKibV/84hf7c3JyEiB6ikajxa+++mrj/v37P8ayrGHt2rXHV65ceTQrK6tjZmaGmpmZWTs8PNzQ19cHSavz7HY7BZYJQ0NDFEJopra29nhpael+juN2fPOb3wSV7BUPAD777LMVFEV9jCTJFQRBKNYBGOM/fPvb315U6wBQtC4l0Ar1CerA22+/XYwQUhStwWCwiCCIGafT+VZdXV0nxnjerBgvVZ/TrQMyoPVS0VKuJauCVpfLdRfHcaBoPZmVldUFopClAFpPJ7/aQhCEkgyLIIixpQhawaNVVbRes6DVZDIZEomEDnx4RkZGHDMzM9XQWDgcjmsKtGKM1wNodTqdYwaDIRmJRLIEQQhLktR19913L4CilWpgWNbMMrzP5w9le33e9aIgRjGBXxGwcF7QCklAKioqWGjMSUQ2J8XEhkQ8sUmW5VJoJCiaimk0mlMMyx4iSfIVlmXBs2fG5XL9cS7kVbbk5OQYMcZOQZAgBgBa14iiyDIMPWMxm47pdbp2miDejIli39TUlDJ1CEJw8+amQiTTCmjlWf7kHz1SE8UEQiGaQXu27ZpvRWtTIUVJLQBaeYbrxzQkw5JWEBJOYExmQOtVVk+v5dNRQSvG+CG3260qWs+A1pqamme3bdu2c3Jy8loBrV/2+XxNGUXr7O8KFbS+9tprVbIs303TdBnLsmGO43pPe62/29raOjQfHenZlzCzZiYC8x8BAK0URX28t7d3S7qiFUDr9ddf/5s/+7M/azudxfmqVbSqoPWJJ57YeOzYMVC0ngGttbW1gwBawaP1qaeegmQvGUXrZVZJSDY4MTHB/cd//Eet2+2+JxAIrHW73XZZljmz2RzmeV4E0MrzfCw/P3/KaDRC/+LV733veyeWavurglY1FHNdzpTK1pxIJMAeoGZoaGh9MpksA9cCSCgG4g6e5ycdDschu93eqdPp+j73uc9B/1I+ceKEjmEY+65du2p6eno2Mwyjq6qq6quoqOjV6/XdoAzz+/2FJ06cqB0bG9sYCoXA59WQSviV0Ol0oxUVFR9UVlYelSTpxL333jsnyRkBtNI0fQuAVvBoJUlykCTJP3zjG99YtOsMcVZBKyRlg3opiqJbo9HsWCxFazpoJQhiYyQSAesAgGAKaAVoHo/H5y25+KVu76UOWtOtA8rKykZgVvVSUbSqoNVut49ZrVZQtO5rbW1dVEXrgQMHSpLJ5BawcknVvTGM8c6lpGgdGBhYnW4dsNiglWGY2qGhoaahoaEtCKFkSUnJG7W1tQdjsdjY6tWrA+feQ8o0iStdVJPzdNDqcrmqYL92u713oRWtwWAw3+/32zDGodzc3KMLqWgF0KrRaAyFhYWjJpMpGQgEYFp+WBCE7nkHrU8+mYdEsYEiKAuv0Xm9Pm+O3+tfL4lCRCTlP0iS1Hk+Rat6/QsKCrIIUayMxOPrEsnkx5Ak18kYZVEUxXAcF4eXbYam3yRpup1hmC6XyzWv4PhK6+VH3d5qtZohkaKYFDfLCH1RRmgNQohmGGbKZDQc0Ol1u2mafleW5cHR0VFQB6dA6+ZCgpA3kCRl0qRAazwFWjGm9mzfs+fkRy3TbLZrqW4oQgzZQtGETsPySjIsQRZWEBKRYBh2b5gUMorW2QQys86Sj0AGtBLEOYpWAK2qdYC3sbExYx1wiVqsgtY333yz5vTz+V6apssZhgmxLAueXttuuOEGUFRdVMkD+3jsscfIf/iHf4B3KeV9qqOj47zvVQ0NDWdK1NHRQTQ0NFxMDQX/Uz5z3Ylf8jd3poALGoE00KpaB+SzLEtcK6B1fHxcizG2/u3f/u35QOtQSUkJWAe89MgjjxwfGRmJNzY2njUjbEEv1p/gwVRF609/+lPwwGwJhUJVXq8X/Fq1MAMF2k1JkmitVgug1W02m2Gqett3v/vd0flo+1TFqNpet7W1Ea2trWp7e8EIb926VWnX7733XvhJp7bHPT09eGZmBrW2tsK5zFl7Df1qSEz8zjvvFI+MjNTPzMzA1HarIAicTqdLGgyG8WXLlh3asGHDYDwe91ZXV8fg+BMTExpZli3Hjx8vPnnyJEyj1hQXF5+E6co0TcNMy3h2drZhx44dJcPDw01er7fc5XJBLhHKbDaHsrKyxsrKyo42NzcPabVaT35+Puz3ipd00AozXwG0AlBfKqA1FAqV+v3+XLAO4Hl+xz333ANK3jn1351tEFVFqyzLG+PxuKJoRQi5HQ7HWxs2bMiA1osE8umnn67BGH/KaDSCR+vIUvBoBUXrm2++WXfq1ClQtDpyc3MV0KrX6/dt2LABuADUszm1IJlNXYN6tmvXLsU6C2MMoJXEGI9xHLezubkZLLTmXLE/m3LBOgMDAyawDjh+/PgysA5ACEEyrDbwaF0KoHVgYKBpeHgYLBcWBrQODAzwer3eGI/HFUXr8PCwfbFA68zMTHEoFMoPhUJgEh7Ozs4+um7dugWxDvi3f/u3AlEUFdCam5s7mpWVBR6t2aIoRhYKtJIiaqAoysJzvNcfDuWEAsH1giREkSS8Ek4kLgpaS0pKNLFYzCwnkytFCd0myVKzJEnLMIGtFEnJNE1PcTx3mGHZXQRBvOnxeAauRq9Wi8ViEUWxWBLQZhlJXyBIsp5hGJrj2DGtVrtDq9XslGW5fXx8XBmJUmNw8+bNhRSFW2iSMnGcRlG0JpPxEoRxUJZx+7yD1oaGIlImNpI0reNo9gRmMCkmpWqSIOKETO71COGxnp4esDlY8AZ9to1rZr1MBGYTgQxo/RBofSBN0aqA1oqKip0kSW7NeLSev0apoBW8swiC+BRJkhUMwwRhEJGiqLevu+465fl2oZdNdXvwY83Pz2fz8vIgkQpM6zwvaM3KyjpTEJ/PByDrQy+xHo+HyMnJgfYZPvBskRbjBXw292BmnasjAhnQOq6NxWJZTz755MYjR458JaVo1Wi12vDKlSsV0Op0Ol/67ne/eywDWi+/zqvt5K9//WtzPB53xuPxnHA4bIBZYjRNqwkECZZlRZvNFuF53sNx3Mn77rsvePlHu/QWoLAlCIIFWOp2u0mEEBZFERUUFCig9AJ7IEdHR5V2vaSkhAZ/VJIkob3HMlBNiwXsieDdes7aaxVQt7W1GUE4FAwGc+LxuJWiKI7jOCVpo9lsHisuLvbW1dWdScoFyamLi4s1Q0NDZpfLZYPzdDgcIZvNBskdgyUlJTBQwGzbts3s9/vzIpFIDvT74NxgoJHjOG9BQcGpurq6ICRpJElSEZJc6aKCVoqiliOEePBopShqSYBWhmFqgsHgGUXrUgGtkFxbTYZFEIQ7Pz//rXXr1nVmFK0Xro0p0HqvyWTKB2sSmFXN8/zBZcuWTS0GOFStAwC0gkcrwzAAWkfNZnOXwWD4YLFB6wcffABewJsIggCYD23cSYTQLlDaLka81CsLoJVlWSckwxoaGqoXRTFZWFh4bYNWg8FgAtCaSCS4yclJBbSCv+dCK1oBtEaj0bxAIJCDEApbrdZjCwVan3/++QKSJNfrdDq9ClojkUg2QiiCMe6+7bbb3Ff6sLrY9k8++WQegFaWoiwMx3uD0Uh2IODfIElCVBKEV8ampjpnZmbiHR0dFxqRp6qrq5mZ8ZlSRKHNoiRuEkWhRZZlGOmgSIqCh/A4zdDtFEX9N8dxR9I9Sufz3BZy3wBaBUEolUV5iyijz1MUCf5INMuyQ1ot/45Go9kpSdIHU1NTE+kvZp+4saUIIaaFomkzz3OKejURT5YgWQ7SjLz79e3zrGhtaCiiMbUJQCvPcicURaskKqAVUXiPJ5wBrQtZjzLHmr8IZEArQZw6dUofCoXsTzzxxKb9+/cDaAVFK2c0Gn0p0NqWAa0XroMqAHjnnXdWnp4i+RmSJCsZhglQFNXFMMxbra2t/RcDrdChNZvN2t7eXgsMLofDYRhspuFlFfzuGIYhACSoiyz/b39VfYGFdWCRpD/anVMUhUGtBMAhJycnYDKZvDfeeCNY9CyKsmb+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+kbypoJQhiOUmSoNYFa57XloKidSmC1vfff78okUgooFWx9SNJSIb1dga0Xrwdeuqpp6ppmr7HaDQCaB0rLCzsIUmyY7FB67Zt2+rAOoCm6bycnJxhAK0sy+6//vrrF1XRCqBVluUWhFAxtAsURZ2UJGn3YoNWt9ttFEXR2dXVtUy1DnA6nTuXmqIVrAOKi4vfaGhogGTxY+Xl5R8aIJwT6wBQtJIkaaZp+gxoPXXqFPiwLDho9Xq9RZFIJA+mpgBozc3NPdbQ0DDZ29ubvO666+Y1eROAVpqmm8F8vKCgYMRsNgsAWgVBiNA0vTCgFaEGClMWjmU9Xr8v2x/0b5BEMSpi/IrX6+0MhULxtra2C8VBmf7oMDiyBU6oFJPJlqQg3oMRWokxhmssUQwdpmn6IM/zvzSbzfvi8bj7avNqNZvNVoIgSgVB2nzaHuDzGONVMApO09SgQa9/06DT7pQJ4sDExMRkepP/iRtvLKIwBtBp5jQs+JyQgiCUYISCskzsevP990EBO2/L9as3FCNG3kRSlE5DaU4oHq2iUI0R+IpRe6YjvtGMonXewp/Z8QJG4FLJsK4Fj1YVtP7oRz/atG/fvv/j9XrBo1UBrU1NTT2VlZVtsixvfeGFF2AqZmY5JwJp1gF1BEF8BmNcyXFcgGGYTpIkLwla+/r6wMs77/Dhw1UnTpxYBz5q4XCYSyaTDMZYgawAUiEpqCRJMCULOvVnOsTAGFiWVf4GCAv/YxgG6/X6ICRLcDgcJ2w2mzJQPB8d30yFyEQAIgCgFSH0ib6+PvBoPQu0Xnfddb+9++67oR25qkFrIpHI/uEPf9iSUrSuBQCl0+kiKmjNy8vb+ld/9VdH5wMAXiu1UIWGMJ40OjpKMQxDulyuM31Qu92OE4kECgaD6PXXX5cfffTROZ15tX37drBxW37ixImVvb29a6LRqANmCwBkBdgKHwCt0EQDZFXbagCt0JYDFE5l5ZZomk7QNJ2kaVrS6/XekpKS4aKiopGsrKyRTZs2+VJAc07KnxY3UOCyUA4om81mg36cAk7T65D6XGtra6Nyc3NBPKMw4pQoBKlQFoAszMbIzs4G2wZlRDAej8slJSWw3zkf2EuzDoD2RlG00jS9pECrx+PJlSTJzbJs22JbB6igNRKJ1IZCoSKMscfpdGZA6yUazB//+MdgW3m30WjMW7ZsGVhmgOf+4cUErQRB6H/729+CdcDdoGgF0Gq1Wju1Wu3+jRs3QuLsRbMO2Lt3L9QtENQBzAeVPliM7Aal7WIqWtNB6+DgYL0gCKBoXWqgdTNCSFgQ0DoyMgIZBM2CIOhYlmVHRkbsiwlag8HgGUXrYoJW8GgF0CqKYnQhQOtzTz6ZJyLUQGJsoVnW4/cGsjyhP4JWWZZfCcfjnW63O3ER0Ko0YQUFBTDCny3G402iLH8ayXgtwshGkISWomiJZuherVb7Gs/zoGztdjgcrqspm73JZMpiCaIyIcubRRF9GiF5JXi00jQ9YDToX7OYjG0yQRweGxubTm/z777++mJE05toljJreB1k7iMTYrKUQCiICWrnK2+/PTqfL9XXb9hQTMjUZpok9TzD9wFoTQpCDZZRnCDI3RnQOp/Rz+x7ISNwDmhVk2HpwfMNMnleo6AVFK28ClrBOgAh9NsMaD1/zUxXtCKEzihaAbSyLPtWS0vLRa0DALQSBJF/5MiR6v7+/vXBYLAE1FrJZBJUrQpo5TgQ7vwRpMJ3KmwFyAoAVlW0qqAVOvoGgyGQn58/lpeX12cymY62tLSMZ0DrQrYu19ax0kArKFob0hWt1xJoBeuAjo6OL3u93jOgtaamZqy0tHRPYWHhbx555JEMaP0TvjVee+21HJ7nl/f19dX19/c3wMzHlD0LwFZQoAKEVAa8oJ2G9hqWVDt9RtFKkqRIURTkrFBBq6ekpGSotLR0yGQyjbS0tHjnErRCGdRnleormzaT7rzK2XOTdcE+FhOawPGff/75cpIkb8EYL0/5zw6xLPvaQw891L9YZVOTYamK1qUEWt98880igiA2xGKx2kAgAL97CgoK3m5qaurKWAdcuCF66qmnVlAUdSdYB1RUVEw4nc4THMd1VFRUTKXPQF2oOgdKeqfTqX/rrbdWgXUATdP23NzcIVC0LhXQKsvyerAOANBKkuQ4SZLtSwW0Hjt2TLEOgGRYxcXFO8HSawl5tG5WPVpXr159cF4VrSpopSjqjKJ1enoaGtMFV7QGg8FC8J1RFa12u/34YilaVdAKilaGYXrm2zoAQCtCqAFhbGFp2u0Lh7OCocgGSVYUrS/H4/Gu8fHx5KVAK1j12O12PhwOw8jQJ0BWLoriSpIkc0GBwzCMC3zsGIbZS9P0W3q9vs9qtcYuYknwJ/V65jAYbBLD1MQEYYsgiHcjhKsoiiIZmjlhNOhfsZgMOyWCgMQIrrNA6223FVNY3kIzjJnTakYpjMlEIlkmYxxkGLTjxVfmG7ReX0xhaQtFkgYNq+kF0CqJyRqEUJwk0O6Tfv9IRtH6J1UVM4W9SARuuummRpIkH/J4PNc8aN27d++XUtYBAFr9TU1NvRUVFW0Z0HrhCpQOWkmSVD1aFeuA0zNT3t64ceNFk2HBC7TBYNCfOHEiZ3p6uiAcDltAzSoIAgUddwCt6YpV1ToAYCr8nm4roMJYePnXaDQJu90eBNsAs9l8auPGjeH5UBhlGpdMBCACKeuA2/v6+loPHDgAoDVPTYZ1LYDWQ4cO6SwWS/YTTzzRcg5ojdbW1p4sLi4G64AXv/zlLx/1+/2xTDKsP837BmZezszMmEdGRnLGx8fzJUkyqABSkiQFWKZ7xoJQAv6Gd39YYFAMbAXgb7APgLYdZvlxHBfNy8vzmkwmX1ZWlk9NSjVXIOfc5F1p0f9QwsQ0wKomZ1QVwxdN1KVuN1dlPl8NORe0QjIshmFeX0qg1efz2SAZFiQDWmxFqwpao9FojQpa8/Pz3wHrgEQi4S8sLIwvxp0IE288Ho/2+eefr5uYmLgHylBQUPDS448/fhxsLFKDDIuWROnHP/7xclmWP2kymZyVlZXTdru9H0BrVVUVzEBVyzWrRKPnDlh8lPtDTRa/a9euVTMzM+DRmmuz2QYtFkunTqc7sNiK1vb29kKE0Hqapgth5i5CaIJhmCUBWiORiLO/v79StQ7IgFaMzZIk6RmGURStiwFa9+/fb43H44Xp1gGLAVp5ntcXFhaOAGiFZFiJRCK6EKD1x48+mk+RZAMBNg4sOxMKhLMCkdAGSUZRSUQvIxp1+f3+5NatWy9lbq48pC0WC9x46wRB2CiK4haCIMppmuZhJJdhGDfI8TmOe0Wn0x2kKGp6eHgYOoSXzN65GA+HyzlmTk5OHimTq2OJ2JZ4MvlxjPGyP45qsz0mk36r1WrdSRBEX39/vyd9v5/+2MdKEE1vYWjSwms1o5iiyKQglmFZAuuA97e+9hpksZy35WPNrSUERbRihtBzjLaXBtCaFGsxQnEZEztP+l0Z0Dpv0c/seKEjcK2D1u7ubgNCyP7ss89u3Lt37/1erxcUrRqz2RxQQStN07957rnnMtYB56mcKmh9++23ayGZNEmS5SzLBmGWBkVR72zevHnwYi/W6pROl8vFRyIRvUaj4bRaLZlMJqEjDtNglaNqNBrl5T4e/3C/SJ2eqk4HhfUkSZKzsrKEZDIp2Gy2BHTmF/reyhzv2onAww8/DJ6JCmg9ePDgmmsNtE5NTUES3+zvf//7Gw8dOgQWLKqiNb5y5crxoqIiULS++N3vfvcwCApA0Xjt1I75O9Pf/va3dFNTE8udJ3qRAAAgAElEQVTzPJVMJlEsFkPV1dVzlkzq3JKnAUt2YmJCB8m49HrFpvVcSxcyFouR8D/1p6okhTZcEATaYDCoA2qIYRjRZDLFjUYjNPjglzpn7TWUeXBwkBMEQR8Oh3UnT57Uw/HNZrNotVqjRqMxWFdXB8cFkArTfpm2tjat2+02IYQ0AIV1Oh2sG6msrIyd+zyB/be1tdHLly/nQqEQDZYJwWBQXr9+vTBXSbDU66CCVoTQMoIgOIzxEEEQrz/88MNLQtHq9/tLAbSKorhkQOvp95D14XBYVbS6CwoK3gFFawa0Xrhd+uEPf7icpunbzWZzYWVlpTc3N3dYp9N1xONx7/j4uCEWi7HJZFJmGCYJ91BNTU18cHBQbG1tVbkIWJuwLpcLErtrweIEksKZTCZBFEWhoaEB2qizQLJ6HxUUFCgWHBUVFelJpznw73/rrbfqp6enVdA6sFSsAwC0kiTZjDEG4MrQNA2K1j1LQdGaAa1p9RwUrQRBWFRF68TERK5qHZCbm9tTWlo6ptFovPM1AqOaf6ugNRwOOyAZliRJEQCtJSUlUzMzM4mF8mg9F7SKohg5rZjpnW9FK4BWWZIaKYYxUTQ9EwyFrKFgVFG0kjLxMh81dE0QE8IsQKsy0GuxWMw8zxcmEom1oijeftp+AOTbNjAyT8HWAZ1O955Wq91LkuTh7OzsyavBQsCZ5SyQabk5Fo9ticXiN0lILoOGlWHo40aj6de5uTm7WJYd7uzs9J8FWu+8s4TE0nUkRVu0Gn4EXnLigliBEQpgTL7369//fnj+XlsJ4mOtrSVYoq6jGErPs0wvRdGknEiuRBjHCEreOTQzM5xRtM7nFcjseyEjkAKtX/N4PK1DQ0P2UCh0xjqgqqrqn1566aVdkUgEXqQgI/BVt1wMtDY2NvaBopUkyd88//zzXVfdyc/BCamgddu2bdWCINxDUVQZy7IhmqZ7KIp6t7W1FZJ1XFSZkf6CrdFoKPDzO7doeXl5yj4mJiB34qUXUFeVlJRAxxk+c+6Vd+kSZNa4liIAoPX0oPkdKUXr6hRoxVlZWT2gaL3nnnsg+WfP1ZoMC0BrPB7PAUUrgFafz9fk9Xp1er0+XltbO1lUVLS3uLj41w888MDhkpKSaAa0zs3dAf3GeDxu5XmepWkavEYT8/28VmFrT08PrdPpAEwqS0lJyZl2fnR09Kw2vKSkBNruM99BG+/3+ymbzUa43W7CarWiaDQqV1RUAKiZs/Y6raxmWZadLperyOVyQYZwLfh4GwyGcZ1O17N582aYWQfPCiYcDus7OzvzJiYmlieTSRvk8tJoNCGn0wlJgSZjsdjM8uXLoT8KY3yKoMblcmkjkUgWSZIaxbBWluORSCTQ0NAQv9Tz73JqwjmglQWPVozxG0sNtCYSCbdWq10SilaM8XpQtKrJsJxO57YMaL14rfunf/qnZZIk3W61WkvKyspiDofjpNVqPep2u8WRkZHlsVjMmkwmkxzHAYQdLS0tPQWzwOx2uzIyPj09DfZPpvHx8azR0VEHJGdxOByKWt1gMPgqKiogOWm61zHcRzQMuLtcLr1OpwOffVC5Q78D7kvwjzL97ne/q5+cnATrgNzc3NyBrKys4zqdbj8AzcX0aAXQShDEOrAOANAKr6pLTdEKHq2SJEHSqSVhHUDTdM3Q0FDT0NDQlgW1DgDQCopWhBA7NjZmd7vdinXAYoJWSIZls9k6Fxq0qsmwQNEK2UwXGrQSFAWJyU4FA2FrIBTeIMlylJTRy7qEufsyQCtRXV3NIYSMXq+3ShTFm0VRBHXrCoRQLkVRLKhaNRrNMZZlD5AkuZNl2T6CIHwTExOLMqXhch76F1mXLLYXl0iktDmaiG+JRqObJUkCs2iZYehjZrPpl/n5+bs4jjvZ0dFxVna5P7/39lJCpq+nKMqi0WpGSIoiE0mhAmEUYGj07s9/Pb+g9fbNN5ciGl1HEZSB57luElGUJAsrZSzFMaJ2aGzm4ZqaGmmukwzMUdwzu8lE4LIicCnQ+u677+60WCxXbcc4HbTu27fviylFq9ZkMgUAtJaXl++kKOrFDGg9f7VSO5qvvfYaWOR8kiTJUoZhwvAckyTp/VtuuQUGxuYke/RlVezMypkILGAEvvGNb6ygafqT/f39kAxrtd/vd8C06Ozs7O7W1tat1wJoJQgi5wc/+EHLwYMHv+TxeNamQGuitrZ2uqSkBEDrr77zne90XM3Pk4WoctDmbt26VcMwjHF0dNTucrlKWJbli4uLfU6n8xR08m+77bbQQpTlSo4xF1OKL3b81AAeL8uyeXp62hkIBFYIglApSVIpQkhH03SQpulRrVZ71GAwDOfn58/QNM0Gg8Fir9db4fP5aiRJsoPnIsMwQa1WO2I0GgcsFktvY2OjKy8vT+zo6ADVnmliYsLm9XoLIZl1bm5uzGQyAWgcvfXWW0FIMmfgeKmDVvBY93q9inWAwWDYeccdd0BOjTk7/8upb3D9t2/fXiiKogJawToAIeTJz8/f1tzcnFG0XiSYAFoxxgBal5WVlWGj0RhIJBIjY2NjrNvtroLBHVmWkxhjN8B+jUYzVFxcPLRy5cqQ1+vlR0dHLZOTk3nJZDKPJMk8mE6PMfayLOvKzs6GxKQzWVlZgdbWVqGnp4fbu3evfnJyEhJom1iW1XMcF8vJyRnbuHGjH5StAG7NZrN527Zt9WNjY3dRFOSoy+0H0KrX6/ctMdAKyfYmlkoyLFXRmgGtBEHAyCRJktZ0RatqHbCAoJXt6uqyeDyeQlXRupigNS8vbxSmafj9/iyE0LwrWqFhfvL7388naLqRIggTTdCn/MGgJRiObBBlMYoQ+QpYB0SjUXGWilZoyiBjJRMIBBwIoZpEIrEukUi0yrIMsNUM5vE0TbsZhunVaDS7eZ4/IElS58zMzFnepZfzgFnkdcnW1lZ6tH+0AlP4xmgitikSiTaLogjetxJNU0fNZusvnU7HbpZlx88Frf/n7rvLEEPeQNO0VctphwiSpARJqJQxDtAMeudn//kbmCozb8vtN99cSsvU9QRFGTiO7SYRSYlScqWMcJwi6R0JFg2vW7dOzIDWebsEmR0vYAQAtJ62LHnQ7XaDotVxrqL1WgOt4NEaDAZV0HqivLy8LQNaL1whVdC6ffv25ZIkfYIkyWKCICIY4wGO49quv/56sHrJgNYFvKczh1r4CPzlX/7lClmW7xoYGNhy4MCBVX6/307TNIDWrtbW1t8BaJVlufdqVrQmEgnb008/3bJ///77PR4PKFr1er0+uXLlShcoWktKSn75wAMPHJpvxeXCX/2FO6JqtfLqq6/mCoJQ1dnZWXf8+PEmUHxVV1f3FBUVHcUY73/ooYfAS/GaXdJmWuQkk8llvb29tX19fZB1u1Sj0VhgRiFk4OZ53ltQUDDmcDg6HQ7HBwghampqarPb7a51uVz58XjcmPKYjbMs69PpdL3Lly9vu/POO/tzcnKiu3btMp06dQqSgy3v7u5eDlYDZWVlU3l5eSdyc3MPffazn4Vs6KA0vpTV3KyuVQa0zipMykrngla/3w+qQ09eXt67Sxy0gir0Q1PrZ3/mV74meLQCaM3Nza2tqKgwgChsfHxcHh0d1U5MTGRHo1Ee6rUsyxGA6jzP9zU0NOy66aabPH6/P+fIkSNFhw8fXpFIJPJ0Oh3Yc1GhUEjged69fPnywbKysj7gWjU1NSG/32/Zu3dv0YkTJ6qj0ahDlmUekkk5HI62xx9/fAhmkNpsNpgBbN29e3f9yZMn76QoEMPb+s1m8zGe5/e1traOLaai9eDBgwXxeFxNhsWCRyvGeDeUay4V7Zd7Zd1ut3GpWgcsmqIVQGu6ohUacABx1yJo1Wg0hvz8/FFQtIZCIRg9CWOMe2+//fazPD0vt+JdagT0uSefzBclqQkThAkT9JTP77dGwuDRKkcwgV6RSLL7MkGrcsi6ujp9PB6Hqbkr4/H4TaIoNgqCUIEQgoe+yDDMJMdxh3mebz+dJXHbypUrB9va2uDhvGiG2B8xtnRBQQGnoekVMkHcFo0lN0Yi4VWCKOYQBCHQNH3YbLb8yul0tHMcN7F///6zRt4f+uxny2QK30SRlJXnNApoFSVhGULITyHi7f/3V7+C5Crzttx78+2lMinfQBGkgeW5bgphMiFJqwiMYhSFd0QIYigDWuct/JkdL3AEVNCasg44A1p5nt8L1gHXAmjlOM7+1FNPbTxH0RpsaGhQQCtN0/+TUbSeXTHV6f4VFRVsKBTSjoyMrIjH4zensq7GaJoe0Gq1bfX19YO9vb3J+bYcWuDbJnO4TATOisC3v/1tUHTfPTAwAB6tK30+Xy7DMGAd0Ldly5Y/3HLLLXs0Gg1YkZz1/hoOhz9kk5G+Y4vFMutIBwIBZV3wwzMYDMp7I0zHttvtgup3N1+dPrAOIAjC9uijj54BrT6fD0CrUFtb6y4uLt5XXFz8n1/5ylcOhkKhyNVqRTPri/URVzx06BBrtVp1HR0dpX6/f31PT0/z8ePHmxFCdHV19aHS0tLdp7Nfv/O9731vXt+TP2LxF2wzFUj/7Gc/K45EIpumpqYax8bGamVZzsrOzo5zHEcKgqCDpIo6nS5sMpn6CwsLdwJUHR8f3xKJREBsJAuCAMALvCIhwY1Oq9VOrFq1avv1118PSXjc+/fvz3K5XM29vb31R44cqYIkRytWrBgtKio67HA43r/jjjsG5vL5l5YMqxISBC0164ClqmiNxWLVKmjNz89/d+3atd1L2KN1SYBWkiQ/mZOTs6a4uNgWjUat3d3dRkjgRZIkrSS2ZhjwhBamp6fBHmOwpaVld2Vlpe/kyZOOkZGRopGRkXKSJLMLCgoYUIVPT09jURT92dnZo9nZ2cdgtlhjY6NvcnLSefToURisaAiHw05BEBiKovqKi4u3Pvfcc50AdGEgKRgMZre3t9ePjIzcAc+a3NzcE2az+Sj0VZYCaBUEYT1CqARjzFIUNc4wzK7m5uYlBVrBOgDauRtvvLHfZDKBeHFRLOGOHTuWu6RAK4A2u93evUAerYqi1e12Q/ZfxaMVYxxZDOsAAK12u33MarUmFhK0/stPfuKURNSESWREIppyB7yWSDi2QUZyVEbkKxIpfSTQ2trayvh8Ph58YgRBaIjFYi2xWOwGSZLK4O2DJMkwRVFTYKCs0Wh+WVpaejgrKyvZ1tY2Z6bwC/GW09DQAL5BunA4vBKJ8p2RWLQlGAxVipJkYhgWRoVh6tgvi4sL9mCMp/fs2QPJv84s3/ziF8tlLN1C0kwWr9UMQK7SRFJYgSTklwnizf/vF78YmM/zuPvjHy8jEX0DTZIGjuG6SBJRSVlcRco4LiHi/RglDWZA63xegcy+FzIC6aB1eHj4LNC6YsWKf9q6devOq9lTD6wDCIJwPPvssy3t7e2KdUA4HNaazeZgU1NTP4BWhND//PSnP4UXvsySisCOHTuYqqoqPhAImCORiGNsbKzm1KlTWxBCBRzHCVqttj8/P397VVVVN0mS3vz8/FgmeJkIXK0R+OY3v1lNkuS9g4ODYB1Q4/f7czmOwzabbWT9+vXvbdiw4aDD4egvKCjwQSdVjYMoiiTHAS9REridBV3hb5aF16mLL7COKIpKMiLYBiASQF5YYAqmXq/3azSaSEFBwZwn51FLBqAVFK1PPvmkAlrBo9Xv9+sNBoNYW1vrLSkp2VdSUvKLBx544IDT6QwvVgfvUrFc6v8/duyYniRJ+5EjR6pHR0c3Dw4ONnR3d1eDLeiKFSuOFhUVQZLZV3/yk5+cWOrnMp/lS+Ucob/1rW9Vh8Phe5LJ5NpYLJZnMpkSq1at6s3NzZUDgUCZy+WyjY6OgoIuUFdXd0Kr1cpDQ0OlkLCnsLDwmM1mm0QIxWG98fHxRrin6+vrD9XX13cZjcaRPXv2WIaHh6/r6+tbc/To0VI4p1WrVo2WlZUdzM/Pf/Phhx/uJQhizpIxAmglCAIGNCEZFosxHl5KHq0AWj0eD+R2cet0ul1LxTogA1ov72577rnnYNDgLqPRuNZut+dPT0/bdu/eDTNw2ZaWFrG8vBxpNBpyamoK79y5U47FYr7m5uYhnU6XOHr0KAw+mJPJpD4/P5/fsGEDzfM80d3djcbGxuIejyeAMT6+evXq12+88UbP8PBwZW9v74quri54btpFUQSrjq7ly5f/93PPPXfUaDQCDOQFQchpa2ur7+/vvx0SL9rt9hNWq/UIz/N7Nm/erFpUgJ/rgi4wqAMerRjjDRjjElDLgyIXIdQG5Zqvwc3ZnCQoWkVRdB47dmzZyMiI4tHqdDozoPVcRasKWvPy8k4mk0lvY2PjvHRYUg+mC4LWpqamqYXI3vv8888X0DTdrIJWOKbP51swRasKWhEhm7AkTbq9AUs0Fl0vyjiKMPGHjwpa1Zti5cqVVkEQyt1u98ZwOHyfLMt1GGOQ4YMCAZRAh3Q63X/l5ubu4TjO1dPTA6bRfzKqVvCkNRgMxnA4vFqW5HujkegGvz9QKMqSjuO4KM9zh8xmAK2FewmCONXW1hZJbzD+4oHPV2CZupUhaSuv4/tB0SpJ4goJYT/G1Bsv/Nu/9c+mgfmo6wBopWTqJppi9BqO7kI0RYpCsp6QiThJo/emw+Ehm812OdYRH7Uome0yEZj3CABoPe1d/6DX620dGRlRQCvMotBoNHsBtP785z/fRdP0VZ0MCzyknnnmmZY9e/Z80ePxNEYiEQ2A1rVr1/aXlZVlQOt5aiFYHWGMzTDla3h4GBR8dcFgcBXG2MbzvGQwGEYgdmVlZR2g5LvuuutmNRNFnfI5ODjIxuNxHby0RqNRFl6+EULKc5DneQyZq+EnfJf6XoKstgzDCAcPHhTvu+++OZmqOdsbUFVQQTIHyGwty7JCyBKJBKnVagmtVquUPR6PX1TBmA7h0o8tiqIMGXt9Pt+ZjoTRaFT2qcZltmU933p+/1k5KQmz2bwg7xzBYPCseFitYNP24SUUCp213myVnqrK02QyXfR8YP+wT1CYQqIek8kEg99kNBol4ZqoMVbrG2QWh4/BYIDEN/jFF1+s8ng89w4NDW08dOhQpc/nywYAarFYXOXl5cfz8/MHwbeNJMmQJEmQ8E05SYqilCmuqd8/VDfgf7DObBYoB6wH5Ydjg3WBRqMJOJ3OcZvNdsput3uWL1/+of6DmnxO3V491rlJ6c69VmodsVgsGOp8OBy2vfDCC83t7e2f93q9a8CCxWg0StXV1cGioqID0HH+1Kc+dQhEBeFwWIB4Q2zhE4vFzjpJvV4P+1TqtqrOTY9BJBJRYgXXSf39fDFStw2FQoT6ezD4x7QA6v2jbgd15dx6cu59ce4x0uurWkcgThAbiKder5fmEnADaE0kErl9fX3l/f39a4aGhhoGBgYaYGpvZWVln91u340xfumf//mfAfDN+6K212+99Rabm5urkWUZMm7D9SQhoc35CgDXNTs7W+Y4Tprr+KjHU0Hr5z73udWhUOgLJEmu1Wg0RofDcaq1tbW9vLxcOHnyZH1vb2/F/v377ZIkEWBxodPp4HsYfB1bu3btG7fccks3wzDRt956q7Szs/MOmqZzli1b1l9UVNSdnZ19uKurixkYGFjX09OzprOzs5YgCG1tbe1EcXHxgaKioj888sgj3dDsp1SxV3w9VNCKEFoG0IuiKEg2+cbXv/71gcUCOlAHDh48aGcYBhJOKaAVppNzHLfr3nvvXRIerZFIpDoUChWAR6vT6dyeUbRevCo+88wzMHB4j0ajWW80GgvHxsZyd+zYYTaZTPQXvvCFeGNjI/QR6KGhIer1118nfT4feHH7IRFcR0eHwe/3swaDAQZ/iBtuuIGG959jx46Jx44dE+BnLBbr3LRp09ZPfvKTE8PDw85Ue1bj8/lA5AdWBX11dXW/fO65546A/UwsFgNPatuuXbvgnv04QRBZAFqzsrIOazSa9o0bN4JFFXgBLxpoJQiiBWMMgy08RVEnMcY7oFyLdV/CFVZBa1dX17KBgYHVsiwnMqA1ZR0AA9Gjo6O5LpdrRbp1QCAQWBTQarVaYXRhavny5XP2wLjQbQ6glSTJ9QBaCwsLFeuAcDhshmRYC2Ed8JPHHnMSBLGWQMiIEJr0BIOWWDS2XkYAWuU/FJBkd/flebSedaoFBQVajUaT7Xa7wav187Isr8UYQ+8CRlVlmqb79Xr9W3q9fjeP0OHPf+UrU48++ii8sCxIx+dK3wRuvfVWUO2aw+FwgyRKn45Go+t9/kCeIAgcgFaOYw9BMqwyp3MPrdO5tm3bBiD5zPLg/Z+tZDB9K0nTWRpe209zNCWK0gqMkJ+k8WvPvjC/oPXOW28tp0n6JlC0aln+uAzWBaJQTyIUwyR6XxuNDkYzoPVKq0lm+yUSgdbW1kaSJL/m9/tbIQEjgFZgNxzH7a2urn7297///c6r2VOvr6/PiDEG0Lqxvb39C16vF6YvKaC1sbFxoKKiAkDrrzOK1rMrLMRNEATniy++uGb//v23eTyeVaFQKEeWZR1MKbPZbNNr1649XFNT084wzPYHHngAOoSXfIalOsjM0NCQRRCEAlmWc0KhkEmSJPDoUqx00hbIWitTFCVyHBexWq0es9nsi0ajgdLSUiX77UItMGUUptVJkpQdDoeLSJI0C4IAEzIA3AFQUqGo8jcsgiAovyOEznwHk1suUOYERVF+jHECVIugWFRjAfEWhMufAQZxhGNB0qZzt4fv0spx1nVTtzu3nHCuFyj7BeEyKDrTtwF1p/qdur/079R1ASSqCtBzj6uWD2IESk/1HNVt1XNVlaTwPRwTAKi6cBxHybJMwwf2D/ukaRphjBFFURIoCOEDv9M0Lb366qvLBwYGwDpg7ZEjR5wej8cEgJRl2YTBYAhC/UQIxWRZlgDqwHWGa3/hkJ2JykXBvLIjkoSbAuKhXCewDoD4wEBETk6OZ+XKlb0p/86uuro6SF6iQGT1COrv515X+D5tPfLca5WqIzg1hVQbDodzfvWrXzXs2LHjHpfLVRsOh6GzjZYtWxYtLi7uXLNmzcutra3HOY6DZHkClJGigDnTTDKZVKaXpsp0JtbQcYf9w3VM1Xml7KlrrxZRPRf1pxIHdRtV3aveL2n7UtZTz1ttV9T74Xz3xbn1O70OqfuBOLEsC9Nqob2KZmVleQsLC+ckuS3MJMjKyuKPHz9ugqRD4M86PT19L8dxBQUFBRNms3kfxnjrj370o56FaPugve7p6WHi8bgJY+zAGMNP5Z4RBOFMu5GuzIZryvN8Uq/XR7RabYgkSf9cxUc9Z/U5cs8996zxeDz3G43GhsLCQs7pdJ5sbGx8v7i4ODkxMbEWVHT79u0ricVi2qKiorBWq01GIhGof53V1dUvfuYznzkM4y1bt25dNj09/WmKokqtVuuM2Ww+npOTs91isbhPnDjh3L1795qenp7bSJJ0FhYWenJycjoKCwtf/spXvtKVk5MzZ/3mDGidfa1WPVoFQWgGRWsgECjAGEMyrO11dXU981HvZls69X3h+eefr5uYmLgHtisoKHjp8ccfPw7js4vt0fr000/XYIzvpShqA8MwhSdPnrTt2bMHBirohx56KNnc3AyzJejh4WH63XffJV0ulwwD3dFoFIAql0gkMNxjdXV1eP369ZxOp5P7+vqiBw4cELZv3054PJ6uG2+88cWHH364a3x8HEN+CLfbvWZiYqJ6ZGQEFOUT9fX1//PEE08cgaRbNE3zMIi/d+/e+r6+vtsIgrDm5eX1W61WsFvc1dLSAqAVbD4WBbSC4ECSpI0kSZaRJAnCuZMURcFMluHZvPfOtt5c7nrnglZRFME6oG0pWAecfk7VjIyMNI2MjGzBGCdLSkreWL169UGM8Vh5eflZSdKVd5bLPfnzra8mwwJFK4BW6PSCRys8vB0Oh2IdcC2BVr1eb3A4HGMWiyWxkKD1ye9/v4AiySYCY6NMkpOhQMAcBtAqyVESU3/IZ3DPlYBWsBCYmZnRTExM1IqieBdCaL0sy+UghYcRSpqmXRqeP8Jzmg94lt7JaDQnRFEMTUxMQON7yY7qXNTFK9nH+vXrtTDaFAlEmpJi8rPRWHSdPxDMAQ8pnU4f1vL8QaPB8MsSp2Mf4jj3uaD1W/ffX4kIdBtNs1k8z/czLEsmJKEaYcmHsfza//3Xn8/rlKh00MpruE6MEHQw6glExAkSv5cBrVdSOzLbLrUIgKIVIfQ1ULRCBuN00FpTU/Pse++9t3NycvKqVbSmg1ZQtKZAK28ymTKg9SKVtb293WgwGPL+67/+a0NHR8dnp6enG6ampgzxONjfcYTT6Zy67rrrDq1Zs6YNY/zmQw891D+bF07opIMfV1dXV34ymVwZiURKI5FItiAI4A2mvEjDfuAnQC+YLU1RVJLjOG/K+2tcEISpFStWnGVJM9/33cDAAG+3240ul6soFoutlGXZIYoinIuiSExXJaoqRgCsqXIp66jqxbTv/5e2kWQcIeSFaazwJYDb1KLG4ax3A1AzXuqc0wFT+rrqtur/ZVlW1JHn258sy8o5pANj9bt0oKcCO/ifum76duq+z7c/iAfEJz0u58DVc9/BzwJoECuEztv/Ogs2QsIOgH0A/6Aeqj9T7/hQ52SMMZBbAWMsQL2DnzRNJ/ft21fW3d398YGBgVXHjh2zud1umBmgQFD4QPlTvJZQzzH1nXLqKeZ9qUt23v/D/uH81HOE+KZAK5Gbm+tZs2ZNb01NzbHS0tIDlZWVYE8F6nBlECAVRyUO6dcZyggLrJfissp1g3VS9Q+AMzAzWFESBAGU3Flvvvlm3fbt22+bnp5eFo1Gab1ej8rLy6ET1d/Y2AjZvvt4no8CnAYmDJw/1TGFn7BDuADKIAIoQlP3ufJ3+mCFet+kg+C04KRff2U7KGsKRM1Q7u4AACAASURBVCu3jXoM9XeInXpPpY59ZnAkPejq+avfqWWC+yMdVKcGgJKSJHm0Wu1QXV3d2ZLxj3Sl/3cjtZ385je/uc7tdj/IsuyK7Oxsl16vP0DT9G9++MMfgpJy3hfVQmZiYsLh9/tXiKII6lBWlmWlgVLjc068ZJ7nI3a7fcZisZwSRXGysrLyrFwNV1pwdYbm7bffvsbtdn/JarWuXrFiBVVUVDRSV1f3blFRkTA1NdV87Nixul27dlVCH9PhcCT0en0C2liGYQ4tW7bsP7/85S8f1Ol00X/913+tCgaDf05R1HKe54M8zx83GAyv3X777SOyLOufeOKJhs7Ozs8QBFGZnZ0dtFgsRwoLC1968MEHO+cDtGKMK+E5mVG0XrimpINWULQGg8ECSIYFoHXdunXdOTk5fnCmu9K69lG2/xMBrZ9KTYcHRavtgw8+0DudTvrrX/+6sHHjRszzPDM2Nka/9957kECOsFqtMswcOHr0KAxQSlVVVfGGhgbc2NjI63Q6aXBwMLRnz57k66+/Tp06dar7+uuv/58f/ehHB7VabeDo0aM5Xq93XXd39+r9+/fXxmKxmYaGhhf/5m/+5igMVlIUxSOEVNB6K8Y4C0ArDGjwPL9z/fr1w4sJWtva2ooZhtmEEAJrD0hsPybL8rutra2zEhh8lDo0m21U0Hr8+HEYCFYUrUsBtA4MDNgSiUTN8PBw0/DwMFiOCQsKWmVZhgxtLIDW6enpFaAuulZBq9PpHDMajQpoTSaT4OvUN9/JsEDRihDZRGJsFLE05fcEzNFYtBk8WikCvZrPMFcEWuGltbW1lT569CiMrjXAaJsgCC0IIXhwGmlQ57Cci+PYHo1Gt1Oj03QQBNHX1NTk3rp1K/QWLtmBms0NOF/r3HzzzcrUpunp6fWxcORzsUSiKRqLm0BVYLPZAgaD8YCW435pM9s+MCQN3q37tp410v+tB++vpGTq4xTFZGl1uhPwsIzGozUSQj6EiFf/9eeLC1pd0ehgxjpgvmpPZr8LHYHbbrutEWP8kNvtbh0cHLQHg0FIagKKk711dXXPQTKsxTRNn+94qMDwX/7lX5RkWD6fryEYDCqgtaGhYQAM+093av47o2g9+0p0d3dzJpPJ8NOf/rRpbGzsC+Pj4xv6+vpskUgEEuAQeXl5QzfccMO7W7ZsgWRie++8807IvnzJRe2A9Pf3l4fD4Y2hUAiSWIBvF9RLUA+CihCegQBc4XkI8BWyR0/n5+d3OxyOEyRJDtXU1PguebA5XGF8fBxmqlg9Hk9lMBhcn0gkikClB6BKBWppwBUUksonpUY8AxLTp5KrxUtNzwXJKiQEVaSrKWinxCAFnNNBlPL/WZweFCAdQirbnG/b80AuRVmoQlB1CrH6XfpPFdSd+79UXBTIp0LUtGn0avGV/6tATV3vPOrZs9SMKvRKK/dZ+0vfJ+w+dS1gHwAWFeCq/g7HTAF+yB4OcBUUajFQqMJP+HR3dzu7u7vBMxO85rK9Xi/YXigAVf2kjqmUIw2+KoD0SkCrui38VPerwtbc3NzgmjVrTlZVVfWVl5cfLiwsnAGRKEDOlPIQgJgCXc+B0RCTM/9LE5Qo8BO4LCjJoYMEKhlJkphEImHeuXPnitODc9dNT0+Xgk0GgNaSkhIJhCINDQ3tdXV1oxzHJVPXDzqkMIACH04tR+p6wLE/ZJuQuq5KnYV6ei7IU/+fuj8UQKvC2lS5z4DWc/eVqiBnQfr0e+h8wF49zh/Dh5T7KXWfixRFRUmSHGVZdv+GDRsmZ3E/znoVFSR+9atfbfb7/V9nGKbKYrFMa7Xa/bIs/2ahkjeCKGhyctLY19dX5vP51sXj8eJ4PM6DEhzgdmpQTIl5Ct6DQlnS6XQ+p9M5kpWVNcJx3OCKFSt8s2yzZhWjFIhmP/GJT6yZnJwE0FpfXV1NlZaWDtfX128vKSlJTk1NrTt06NCq999/fxn0MQsKCpImkykO9zfLsgcrKyvBUxis3KI/+9nPqsLh8J+DNyrHcQGGYY6bzebXP/vZz454vV7D008/DdYBn8EYL8vOzg4ZjcajoFB86KGHQPk6p4rW03k8blKtAxBCwwzDLAnrAIIgaiKRSLHX680RRdHNMMzupWAdIEnSOgCtoGgF0JqXl/deBrRe/DZ69tlnayiKuk+SpA2iKBaPjo7mAGi12+301772tSSAVqPRyIyPj9Pbtm2jp6enYVAPgS3L4cOHYTaIVFtbCxYDuKmpSaPRaKSBgYFAe3t78o033jgDWr///e8fNJlMvq6urpxwONxy/Pjxhj179oCv8szatWtf/Ou//uuj8LxIB609PT0KaLXb7aBo7TAajTsWG7Tu2rULvFm3kCRZjhCC59koxvidzZs3g2XQbN7FZtWuXe5K6aB1aGhodSoZlqJoNRqNi+aVvuRAKzyg8vLyuq41RatWqzUCaIUMkX6/f0FBqywRjQRGRkwTUz6P3xwOhZslJMUYipgL0Kq8Z1utVhPP8wWgfonH460IoXqEUClJkCaGpkWWYSY5XnNEo9Ec5Bjug6zcrMFwOBwaHBxMXu7NtpDrt7S0GFmWdY6NjLUEgv7PCYK4JimIkK1TyMvLc5vN5g94mv21SWM6GCNigba2trNGFP+fBx+slLH8cYpRkmGdIGSCisWjNaKEfDTGf/i/8wxaFY9WTN1EkYQRFK3Q4RITQj0iiBiB5fdCCA1kkmEtZI2av2OpnfozPfBLPBDPXf+jbjfbB2/a8QAAKJ242URjtucF691xxx2NsiwroHVgYCA3EAgAIAD/pX2rVv3/7L0JdBTnnfZba3f1vki9SGrtAoFYZQkMRmCBIZ7EdjJ2oqyTZJI7wZn4er7PM57JOfMlY3wy8cSOJx47ic9c30wmuZOdcfIlXjAxNgKzCRCrJBBo31rqfV9qvX6KLn1tBdvYRkBi9TkcQKrqqn7rrer3/b3P/3lWPfGb3/zmNVEU1SCVKzn2W23T2dmJRabLbtLZ2fmGn7e3t2t2Kfi7WLF2VdthLmhFGJYGWltbWwfgM0rT9E+ffPJJlHT9wWvONcLvr/j83mt7Xun+l+m3s1Bqbp8qbKuq2C73cQuAUxUrAdY8/PDDKxOJxCcuXry46fjx4w2ZTMbmdrsFjFnWr1//7B133IEU7P4r9WjVFFLnzp2rTKVSgN71oVAIilZAGcAdtZS4CHBAUcdzHBfy+XwXMXnneR7loX9QenSl7fVutoPPOgIggsFgFbxqs9ks7HKg7FDLoQuK1ll1qwZai5Wal4OshXMB9IKUEIBKC8d8A0DSwFMxLHqrz1EMWAGQoNQrhlZzAZb2Xhro1OwO3gq0FsNXDWZq/WpuWbp64xS8Suec92w/vMy9pm4618O0CBi+ARzP3b+4vTVlZ/E5F/p48b0iAHTDvoEkScATLBKr/75w4YIbXpkjIyMNmEQUnqMqyyv4uqrniuMUg/cChMX11X5/2ctWBGIva+MAcYaiKCZRFLlcLgdoSTMMQ3g8nujatWsHEUpXVVXVXVFRMQ0fzUsV+Yxqj4DPqdlZzAHZKmwttrbQVNQArVjkgLoXpZ35fJ4VRdG+b9++ZZ2dndtmZmbwLKAKoBVqlcHVq1d3rlq1agBK4ELb457moACCfYAGWNFGbwJ5C91EbSz1OTsXqOP/xepUDbIWq1W1vl/0MxV2a8/Ct+j7l1uE0M5BXfwpqGdxniKCyAiCmFAU5eTmzZun381z5c32KQatr1c63k9RVJPNZpviOO4IQRC/uFagFQtuFRUVpiNHjlQFg8FVmUymHFUNeO5BXIHntXZNYJmBNmZZFt6scXgH44+iKOMrVqyIXen45krasRi0BgKBz9tstua6ujqmurp6tLW1dW9tbS0/OjoKm4/le/furc1kMua6urq0zWbL5XI5gabpk4sWLfrp5z//+W6GYTI//elPl4RCoU9RFFVntVpnDAbDaZvN9tLmzZsRemN+9NFHVUVrAbSmCorW//7Sl770vgCtPT09bp7nVY/WGwm0Pvfcc5UURWEB4IYErd///vdXjI2NqdYBVVVVzz700EMIXb3u1gFPPfVUkyRJHQVFa9XIyIhqHeByuai/+qu/UkGrzWajoWh98cUXqUAgIPt8PiGVShHHjx9nYR2waNGifHNzs9LW1sYaDAaxt7c3efjw4fzevXuVQCDQ097e/ot/+qd/OqbX6yP9/f2uZDK58fTp0y2vvfZaUyqVmlmzZs0v54BWd1dX16re3t4PybLsdLvdA06n87jFYnkVQVzXU9F69OjRGp7nN0PRrigK8gtGXu93u9ra2q6bdzL61MWLF63gMefPn188MDBwU7GidQG0FhSt09PTS7FMikkLyuivVRhWNBqtiMfj3kgk4lIUBd5n19yjdS5ovVYerQ9/9avwaG2lSMbMstRUOJqwxWPRdYIkZEhFec4uy+cmCILfuXPnew3bYB0OB6CGj1KU1VmeX5vPZjdJslJHkaSOoqkcw7AzelbXY7ZYOh1WR7dACBfOnz8fvpKBxnXaBiDFJkkSHswbQ8HQp0VRXE0QpN5gNKJUaNxutx/S69mdLpfrJMMwyZ07d74B4KiglVLuIAmyxGgw9cukQudzuWWyTIRJSfrtvz7zzPn5/GyfvuOOOomitpEEZeEYXY9CErQoiasleLTK1MsJObcAWufzAlyj99Ym1BrIKCjF3xSSFW2PibcKPougxtvtVwyu1AlZYdL9puB0DvDSjgeo9Hb7qG9d9EdT/82doKvb3HHHHWtEUfzrUCh069DQkAuKVkyODAbDkZtuuumpZ5555oBer8/U1NTgPtXe47J2OVjVLisrUyYmJuA3pW47MTFB+nw+wu/3q6EnHo8HBu2zKrXS0lIlGAz+QaCPIAgYuGEiXwxasZ+qpnq7SdmbXC8V0BV3sTkerUjLbkkkEnqLxZJobW0dLIDWnzz11FNn3gRKaio4rU1wfn9wnOJjvltg/25ujTcBp+iPWj+cPdeibRHkpJa9a/dHMBhERQKuB/5o333k97///Qae5z9w4sSJW/ft27dOUZTSJUuWxCsrK4/W1dX9fx/+8IePuFyuSFlZGcDU2y4U4Bw6OztplmUNCMFMJBLmYDCIiTsNYIUSXS3oB16b+D9gCjz/ampqUk6nE57fmdbW1kvmnNfopYGPs2fPGqPRKPxluYLv5+y9UuznqPmLzk2Vn5s8r51+oQxXhk+o9jMtfAdekvn8O1t/nePBSszdf+7vtWMW+3QiSXjuz/Gz4m3webTPPXffuZ6fl7tUbxYOdrUu69zroP0f51zsAVuARap9gCRJ2jMIzyH1TzgcLonH40uDwWDdxMRERTabNWsWF4USeLyFypfnAPViNe0bvFPnPDNUoFcMFzXPUfT/bDZrj0QiNYFAoGxiYsKZy+WgsCa8Xu9kW1tbV3Nz8xGHw3GwqqoK1hrwz1Sfx7gGl7uOODb2x3Zz2xr9Dv0Df+M5jT8mkwmwtPTZZ59de+TIkU8CuuE5ajKZpPr6+mRVVdXJpUuX7ty0adNJVKdJkiQUFiHg0QrQqy5IaP0Ff+PP3PsD2xT7tWrnpvm3FnsNax692u+w7dzgOK2fX+n9c7n7AsfUjqH9HsehKAqZC4Ctsc2bN1/VEmUNJN53333rQ6HQ39A03WS32ydNJhNCZn/x+OOP91yte+St3kfzaL1w4YIRi2ypVMqQz+epIh9p9Rk997rodDqhtrY263K5MgDSTU1NUIu/7ffDlX4m7Xn8qU99anUkEvkcx3EtTqfTUF5e7m9raztYUVEhDg0Ntfb29i46fPhwGcIWV6xYEbFYLFC66mRZ7m9ubt75sY997DRFUdmdO3cuunDhwsd0Ol1ZbW3tYEVFxQmdTrfv9ttv98OP+ZFHHmk9c+bMp2Et4PF4MGc+WVZW9t/33nvv6eHhYSj7rsr3ETxab0RF6wJovdKeeWk7rXLnRgWtjz766FKCIO7R6/XrTCZTFcKwXn31VbvT6WQAWtetWwcxBjU0NET+7ne/g+cqv2TJkgyeo8ePHzfGYjHa6XRKy5YtU7Zt20bBo/XkyZO5kydP5k+cOCEkEonTbW1tv9yxY8dxRVFiZ8+edadSqbaenp7Ww4cPN2UyGYDWnz/44IOnNUWroiieY8eOqR6tsFp0u92Ddru922g0wgoCoBXPkOvi0XrgwIFakiS3QGmOQDxZloehNN+wYcMVWWa9s95z5VsDtJpMpoqzZ882aqDV5/PtXVC0FlkHALRibODxeBZA6zUKw/rm175WLgpCC0AbRTH+SCxqSyTiN8uSlCEI+fmrCFpxt5A1NTU2kiSrkvH42nQ6fQfApCTLLvhW0RQN77lRs8ncZTKZuzgTd8Tr9U4gadVmA8+UBKy+Llu2TNyxY4f6gNmxYwcVDodZn8+gy2ZlA0GYoRSYfeny+Tyv1yd37NjxBsC5Y8cOHUEQZpZl9QZFoQSWJQkiS4giK2BFN5vNYib3huNA0RQIBHRQUcjJJB2PxeRgNmuTeb5qdHx8fSAQ+KggistIimYMBmMEZZ1Op/0Ix3Ev2Wy2fiR8cqIoixxHGkRRJiwWwUySNSSp3E6SpF1vNJyjFIrOi8IKSRLjEiE9L1H6AV0+rxMNBlqn0yEURMpms0gx5KPRaF4D4JiTPPzww3Q8HmeJRMJAsyyTKrRCYQDPh0IhmNy/oR0+euediwhZ/iBNMU4dq7tIEwSd5/MrJEJOSrL8ezmbPe9OJtPPdHcXD5zI7du3M+l02sDx/Gx7w3QKyao8z+cK10hT6anXHhYSNTU12E9vMBgYTuDIHJtTRFHEl5iYTCbzc/dTr29XmJXMEpsypGAQTuv1epLJ55FAIGUZhq+qqsru2LFDUz6px9qxYwc7MzNj0gk6XZbKUmg7dTIlcmKGymRQUlBeXi5p/ehXv/oV3dfXh2AzrM7pYXxeaD5IYRAEwk9PT2cB4IrC2sj7778fg1RMMvUsy2KipB7HZrMJy5cvzzQ0NOSbmppmTctxnXbu3Ek1Nzcz4XAYPjwIxlAnXUitRaCExWLhW1pa0N6zqZIFKESPjIyo+0E9VpyejJCSkpKSfENDA/bTJqiAOPpoNGrNZrMI79Bls1kGk2q9Xi9g0G+1WjMWiyWtDYzRDmvWrGH7+/uN4+PjCLiBAkd9sSwLr7FcVVVVwufzZXEs7Yv+V7/6lVpaHY1GTZlMxphKpeC/jMmXCNWEw+HIGAyGZHt7O1Rq6hwa1+n555/nZFm2AHiiBA/tUfDbE+x2e8psNqeDwWDm4x//uNpv0R/uvPNOOpfLceFw2JJIJAB61DJMfC6ECdrt9qTNZksLgpDdvHmz2i+w6myz2QwPP/zwzZOTk38VCoU2jIyMOFOpFAdVjtlsPrt8+fJftrW1nYJcKZ/PSwi3gLoJ1wfnWwh10dpCnSQBBGF/fCbt92ALmFTj+mB/DTRCcVVQuMyWgOp0OnVfhFJ4vd6kw+HgUX6NP6IoQqUlmc3mLD6P2+1OI726vb1dBa9434GBAd3g4KApnU4bg8Ggged5Vru+KAs0mUyZRCKR0trv+PHjNlEUq3/wgx9s3L9//19EIpHVCHFBUMfy5cvHfT7faw6H478efPDBk8Vp9i+++CIokzWVSplxjwiCoF5fTCBxHAC/bDab/NCHPqQSMK2//u53vzNMTEzY8czUQA4m6RzH5SsqKpLLli3LFh8H/c/n8+kSiYRhamrKhD6Ry+XU+wOprhzH5crLy1Nbt26Fum72vkL/KysrQ98z+/1+K1JbUboJuOJ0OlH2lTaZTEGfz5cs3CPEwMAAG4lEzJFIpDSdTltQDow2xyTUYDDknE5nzOPxxI1GYxxqBZzDr371qypJktr2799/6549e7YqilK+fPlygNYT5eXlv4K5vdvtDjgcjmRNTQ3uj/e6QHnlo8yFLRda4Cq0gPa8eisQhAWbVCpVMT09Xeb3+93ZbNZUgOLq81A7jWILhGKQW6zwxfE0la6mtNT8Lot9dbXSeRzH7/d7x8fHmy9cuLC0p6enNplMOgwGAxa+hjdv3rx3w4YN+xiG2f/JT35y9GoCLe1znT592mS1Wl3f+ta32o4ePfqFSCSyJhqNGpAq39jYGPX5fEcWLVr04y9/+ctHMplM/FqH1V2FbnBDvYUGWv/6r//6lnA4/DcsyzY5nU4VtNI0/fNHHnnkmoDW99IoV1p5826OUQCt9Fe+8pWVsVgMJdBYUC5xOBypdevW9aLM2e/3N46Ojpb19/cjADTV3Nw8gHH34OCgTxCEWH19/cH6+nqU5ucQeDU4OLiJZVndqlWrTixdurTbYDAcr6qqijAMY/3Wt77VeurUqU8zDNPodrsBWk8tgNbrbx2gKVrT6XRTIpG44awDbmDQ2ihJ0kesVutat9tdMTY25nnllVdKOI7TfeQjH+FXrFghGQwGeWRkRNm1a5cSi8WQaTCJOdGpU6dcMzMzCDBla2tryW3btmGcqnR1dSkXLlzAvDshiuKplpaW/37wwQdPKYqSPH78uAfq2bNnz7Z0dXU1pdPpmZaWll9+/etfP4WKCcy7OI5zHz16tLm/v/9OBGN5PJ4hWAeYTKaX16xZM3A9QeuhQ4fqZFm+DdYisA4gCGKYZdnn169fDyurq7aA9E6fhXNBa2Gev/f222/vX1C0FhStgUBgKVbDXS5XT0NDw8i1CsOaq2gtKSnpXbdu3eTV9Jp5sw7z1FNP+UiSXH+9FK2PPfwwVjdbZFGxiIroj4Rjtlwuq4JWhaFesLtc5yYmJq6GolVtgqamJp0cj1tikrRc5Pk7eEFYn81ml8iSXIIVcYZm4pyBmzQYjCcdJY7fV1VVDXEcBxVCjmVZlNskMKHXgOH999+vN5vNVr2eKBFFpVxRaEsh5JgA42AUJaST5f5//Jd/eYMydseOHU6KkhYxJO2iaVonkyQNmiIqcpyRqTGJpkM8z88CWoBZ+H/oFMWRF3PeXE7kktGoEE8njDleKpv2z6yenpm+PZfPNygEQXKc0V9RUdHtdru6DQb9cbPZPINBi56iGMBMlH+aLFycoRmPLEi3UjRtMBm4swRNU3yev0lECIgi7ZEJeUpSWAcUTxSlo2k9nZMkKZbP5yO5XC70zDPPQEEAAMWkUik9lc87BEEolxTaIqliLILgZYFUFDXBefg//uM/EFIw+yC8e+vWpQRF3UPRjE+n0/sJWdbxPN8gynKUooiXFJI8nZHl4hAvQExy5NQpq2AylVOSZMExyEvlmIpIEEgbngFoKAaZCEVzuVycXq+3kCRZQsu0maIoRmHAsmT4wCGZNwQoVAzS7//g/fq8PW/hSd5BkEQJqSON9KXgDpGmqCzBstF8Pj/1wx/+UAuDITs6Oii3221nCbZakiWnLMs6hVZLCymGYBIKraB8K5TJZOBFpQLkHTt2GJPJpIsgCDcpSW6SooyY0JEkifLJHCHL4awoTsiyHCspKREAW3Ecr9frpGm6gSTJUkVRAJ8ofMkajcZEbW3teHNzc1CWZQAlFRRqIFMURUBChKZZstksgjEw2ZQA+UtKSiJOpzMBOInjF8AVEwwGuUwmYwkGgyWFEEFAIQBQBORgsBtYvHgx2kGFreCAu3fvdqXT6SWYFEN5JoqiHpNajuOSXq93ymw2T7AsO7J58+YYjoOQwmw26xgYGPBNTk4uyWazpZeqVSmZZVnBaDTOVFZW9jc1NU2l0+mkBqBeeuklJ8Mw9cFgsDoYDHpzuRy8twHQM06nE59nnOO4C7fddluooNIEJGSHhobc2vnFYjFVGQcgyXFcoqSkZNJut49xHDfS1tamltoBmEIZPzo66g2FQo3pdLo8FotZBUHQcRwHpVGkpKRk2O12j8qyDHWT2i9QMq/X68v/67/+Sw0zmp6ebpmengag1OF9rVZrYMmSJWcrKipmNP85lBcjSR1QEQndRcEoUBqiUVTFXUHJoy78AKwCFhcUiarnX3FoCMrAkdCslYPjb51OJ1ssllhlZeVYSUlJkud5lLoiYANBS7zL5QpjUmm1Wofr6+tD586dywO24voeOnQIsLg2HA77IpGIWxAETKLQJ5D+HLBYLOOCIAzefffdqifcc889V8owzJLf/OY3UGR2hEIh+IzRHMdlKysrwx6P5whCMf72b//2KEEQCe36Yj+SJJemUqmq6elpHMeI6wQ/N6fTGbTb7aMMw5zXSuahYEB/PXz4cMXk5OTKfD6PsCQAZCzGYNAaqqiouFBfXz9lNBpjGog4dOiQgaKokmAwWB4MBlHiWArYinNHcIfJZJqBV9WyZcvwfJ31XHrttdccBEHURaPR+kAgUJ9KpVwo7wXUBby2Wq0jHo/n8IoVK4YQdoY2wsLAuXPnUAK6OpvNwmMUpciq355Op4Mqtd/r9aIUavCWW25RPVBffPFFeI3f/Morr7S//PLLfyYIQi2CRnw+30hDQ8OhhoaGoy6X60RLS8sIBnZ4/F7Pgec7HagubL/QAlfSAri/+/v7DaOjo4aRkREOC3+41zAGKN4fKlG8oCTN5S6JHPGzYiWztmAIdaS2DbYrVmbi55p6En+Hw+HqdDq9saenZ93hw4dhuVFeULQCtL6yYcOGToqiDnzmM58ZvZLP8063AWjV6XSub3/72xuOHTv2hXA4vCYWi6mgtampKVpVVXW4vr7+R/fee29XKpWafY6+0+MsbH+pBQBaJyYmdA8//PD6aDT6NzqdbmlpaemU1Wo9pCjKAmi9tHBNf+Mb32hMJBJ3+v3+tRcvXqw1m83czTffHCktLSVmZmacsVhMl0ql4PE9tGrVqv34Du/t7W0TBMENn3aTyYQFyRz68sjISLmiKAGEum3cuPE4wzADLS0t6XQ6bf3a177W2tPT82mSJBd7PB6MVQFaf71gHdAxciUVSPNxXwPka6A1k8kshUeroijhioqKG8ajpkmD1AAAIABJREFU9UYFrY899tgikiTvcDqdN/l8Pi/GuHv37nVlMhlDY2OjVFZWJphMJn5mZkY8dOgQBDFjW7ZsOVJdXZ2FT/no6KhvcHDQYbPZ2E2bNmFRnnzttddQpZT3eDzTCLGqqqp67t577+2LxWK5oaEhTz6fX9fT07MaHq0Iw1q9evXOhx566IwgCGAdENO4jx07dtPFixc/QhCEx+12j0DRajKZfn/LLbdcvN6gVVGUrbIsN0LRShAEFmieuxFAq06n8/X19TUODw/fhLYsLy9fAK1aGNbQ0JA3GAwuheXQ+xm02my2LIzKr6F1QBnLMM2SRFh4iZ+OFoFWiiJesJaVnb+aoFVTNg4ODlaTJNmWSaU2plLpNlEUaxRCYWmKhmoubTQYBkrd7v3lFeUXobaCmbye0k/THA14EH7iiSfUUKkHH3zQhJUfRVEqSVJepChESSE2VqEUEjVv4xTLHt6xY8dE8ZfbP/+v/1UhkuTNNEtVUxQN7yyakAlZUpQgKcvnCJYdFUUxvGPHDhVkPvDAAwZWFEuyQqY8mxdq+Vzekstmc8lUypBIZ32hYKhpJhhYl8vmfJhqcBw36vP59nu93lN6PTtgNBozeoaxsTRtoEiSYWk6p9frAzqGdEiidDNBkozZZDqJ5N+8KK6RJVkUZPGAKJMRhmI9BElaaB1N0RSVlklyRpblKZ1ON/boo4+q3nw7Ojp0udJSU1qWyxiCWCSKcolAyISoiJeSHCRiGj5MP/zhD/3FoPWOD3xgOS3Ln6Bopl7P6mKKQujzQr5KlqUgSVG7SVk+oSOIsZ179mgegKoy1ed0ugidrlEhCIA4VaknKopMSlJEoekhSZIA1GYBfUdHhw6LCbIslyqigpVWB8MwLAKSFUXJyCSJ7cey2SyAxux+27dvN0opySXTvFchiAqFomxQ/VI0IVAkmSJo2k+S5IVnnnkGIF2B4nFqagqTPq+iKMtJmcRgEbM9lqRIAO6QjiZ7ZZoej79usPSjH/1Inf199atfhWS6mpCkakkmqklSsRXCDXKwEyEJYlKhqHOJRGKmoCSW0Q4rV64sp2m6BZZD8F9DPwLINJvNwSVLlvQ1NTWNFVugaAAKPozJZBJwpySbzUJFCwUkfM5idrt9yuv1BouVMFoIQyqVKo1EIj74w8F7DvAP0J4kyYjdbh9pbm5GO+KLXgVxnZ2d3kQiAS+xmkQi4RQEAQpO9M94aWnpuMPhGKJp+qIGklAGY7fbS/r7+2v9fv9Knuc9BVUSACGv0+kAuKD+HC0+vxdffNGl1+sxuKsLBAKV+XweAB6gNVVSUhI0m80jNE2f3bZt20wxaJ2YmCjLZDKrkslkTTQaBUA2AGJyHAegPWKz2YYURbnY3t4eRh+DR5rZbDaNjIz44vH48kQiUQ1AK8uoptZLJpMpVFJScsHpdA5mMplRDSBDyYlr9JOf/AQhUJ+cmZlpDgQCBih8cf2hGi0vL49CfVtICVd97AqAVU0V1rwQEcBSKOEGcAWMV700C88XFbRCkVrwA1Slp4XfaaXgaoI1Pk+hNFx2OBz+pqamMzU1NX412vqSlyCHMqKSkpKAzWYbczgc56uqqmZcLhf6rHp9u7u7XdFotDGZTAK2luXzeXMBZiRLSkr8JpNpmOO4vo0bN4ZwPFwnSZKWPffcc7fu37//Y4FAAKvpKHeGwjTq8Xi6mpqafvwP//AP8L6bBaB79uzxyLK8Kh6PN0QiES/P81gowXXC9Z22WCwDiqKc3rp1K67vbKnYwYMHcV3X5PN5H2CMBlo5jpuuqKjoqampGcWzvbKyUn2eA2AgbTUQCACAAqTjWCpoxTPUYrFMYiEUJcGKoswqTbu6ukpIkmzEYm0kElla2E8FrbimOD+Hw7F39erV5wFABwYGSCzQnTt3rm5mZgaeZvWCIOD5BOUtVN8hr9eLBOVeSZLOof1wfl1dXYDMK1555ZVNhw4d+jDP80tKS0thETHd0NBwsqqq6qjX6z2wePHii6WlpVi8uGwJ7TuFr9fSfmE+JoEL7/mn2wJXooB9q0//bvb/7ne/WwtFzZEjR9r37t27MRaLVQG0QvXT3t6+B4rW1yeCBz7/+c+PzUfLF4PWrq6uWdBqNpsRihIBaK2pqfnRgw8+2DUzMzO7IDkf5/J+eE+tNP7+++9vTSaTX2BZdpHL5Zoxm83dJEn+9h//8R/n1WLrarTxHPumYtX3e1aAaTY4//7v/16Zy+XWX7x48aYzZ86s0Ov1nuXLlxMWi4WKRqM0z/MZlmWnrVZrz/LlyzvRrj09PbchEZskSYgGUM0l8DwvhkIhUVGU/mXLlu26++67T9nt9gDsdFKplOXRRx9d1dfXdw9BELX4nrPb7T1ut/ulv/u7v8N1KPbWfk9Nt2AdcOXNhz7w+9//3idJ0hvCsCorK19pbW3tKy0tjZIkeVUtPa707G5064DvfOc7DZIk/ZnL5VpRX1/viMVitq6uLohaYEnD6vV6VJ0hqBxq72w+nx/YtGlT54YNG5JjY2ON586dqz1z5gzmguYVK1YQGL93d3dDtJRcvnz5SE1NzRmLxXLgK1/5yjAqsV577TWXKIorT58+vayrq6sR897ly5e/8NWvfvUcAtFhQ8PzvOvIkSMtQ0ND99A0XeZyucasVusJo9H40qZNmy7cAKAVIXWNiqLAEnLw9bDz5zZt2nT+nY5tr7QPXcl2ULQWg1YoWquqql7dsmXLgqIV6h0NtGJF3OPxnH0/KlrLy8uxYoHVRJR3Qq1z/q677lInePP0Iv/xf/5PL6PXryYJwkKKxHQoGrGn06m1oixmSVl+MUtR+OK8aopWDUZUVVXZdTodJuHrM+n0PaIoroK6jyRJlmVYlMtGvB7vcElp6aDNZrtgNpuHOB03RuvpSYZhZp5++mm1Mn7Hjh1WIp+HuWEDQSrLSEVxXwJ/NFI5IOkcoCnqla//8z/jATf7+trXvlbLkORmkiQbwAsUBaBVBvSbVgjiLMFIA5mM5H/sscdURdxXvvIVM02Lnnw6V5VJZxfJkmiVFAUPXks4kmwIRUKLw6HwkmwuV4rgXZ1eP+j1endXVJSd4ThuxmQyKTod7WIo1qwjSYam6Syn002TlGKReHE1TVMKx+lP0jodJQjiWlmRSVFWjokykaRJshzWDgRFISM4RVOKXyaJUYrSXXziiSdUpZWq7CUIazafrxQkaZkkKm5B4klBkkiZkJGxhZCCw5Ikje/cuRNQSB3cfWjr1hWUonyKIqlGTqdPqaCVz5VLshwkaGoPxTDHeUUZ3L17t3qcjo4OOhgMsk6ns5yR5ZUETXsZhlHL5eHlpijUDMmQfdls1p9IJLKdnZ2qrPYv//IvOSKdtudkuowk5DqCJEsplkJ9viQRRJqSpGmJYS4KghAIBoM5bb8vfvGLFp7ny2lF8ZEEUa0QlENGxTZFoHY+QRLMeE7MQQE/o6lMfQShS1itFYqo3ETRVOWllF8FVhGwA5ihCeKkwjBDBoMhogH7Bx54wEnL8iJRJhtkRa4DCEbldyEIJE4oyqhMkqdZlp0wm835HTt2SFC01tfXV8uyvEGW5XqoTAF00bZms3l66dKlp1avXg0vnelly5ap/RWq11gsZkJpSjgcht8jvHqMGPAindZgMIQBGMvKyqawGq0BKChNSZJEyndZIpFAwjHUsACt4Hiw3JgpLS290NDQMK15ZGHgdfjwYYckSbW5XM4LNawgCKqiFYpHm80WNBgM01AEa8rPixcvwmfOMjk56Z2ZmanjeR5KQcBcqDdFjuPCNpttZPHixQG73Y6UYVVxe+TIEStFUQj08UIZDMUj9kEZmtlsjuM4gK1aCIQ2Meju7nbwPF+H/bLZLMq3uYIFQ9pisQDgTen1+qklS5ao9yGULX6/Xz8xMVECeJzL5dwoF0e7YjCk0+kS8G6zWq3+fD4fWLVqlapexMSYJEnP008/veH48eOfCwaDraFQyJTL5XC9oJ6CfJSHwrT4OVEIb1EDUuYEuKhpy1o5K+Cr9tLsAor30X4HsAoVCT6KFmKCUn+XywXV7v5169b1GwyGGFTKgOsMw6A0P1pQxI8vX74cinS1ZB5teOrUKSwQaO2ugnS8uV6vzyLd1Gq1TguCMK6FJe3Zs6eEYZjFv/jFL27du3fvJ4LB4Ip0Og1PKfjSBsvKyg7V19f/+Bvf+MYxKD81JTYUowzDoB+Vp1IpJ8/zWMWGOjWLZzXHcVOiKA5v3LgR54frhPUu9sCBA55EItEoCAL8z1VVME3TaOuow+EYQSp4QcWuKr7R/0iStMEvPRaLVeTzefQPHcqRWZbNm83mkNPpHK2oqAgVe8GhlJkgiPJoNFqJgArsJwgCFj1wLwpYILBaraebm5vHX19XyXZ3d5O1tbWwNSgLhUJNqAKAohXAHgp4lmWxEDEAFbEsy2MrVqzAQhN59uxZK0EQvsOHD68/f/78JyVJWmk2m1mr1TpVXV190OfzHbXb7ScAkM1mM+75Yq/fN3Std/idflmf4OJFM+39rudA9x1+poXNF1rgXbUAQKuiKJsPHToE0LopFotVa6B106ZNe2655ZZOQRAO3nvvvfMGWmEd8Mgjj2wAaA2FQqp1gAZaKysrD9fV1f3n9u3bjxZXfryrD7uw06wVzRNPPNGYyWTuwGTa4XBEDAbDBUmS5g2oX62mn+MdXux3r35dXo1nNo7xwgsv2EmSrB4YGGgaHBxcCwELx3Fm+EzJsozvwYDb7T7ncrn6vF5vby6XoyORSHMoFFqBRcpMJoOFWCwAJy0Wi99sNsN2YN/dd999ERVW+A6Mx+OmX/7yl4tHRkY2K4ritdlsUZPJNOB2u4994hOfwP121Sxz5oJWgiAGKYp68b777rtuoTto5xvVo7UYtMbj8YrCHGIBtL7NjfzYY4/Vy7L8gdLS0sampibVBm5ycpIfGxvjpqenXQhcLEDqOM/zAZqmBxYvXnzy5ptvjs/MzJQODAyUDw8PVwuC4OU4DnMuBspVmqZnGhsbL8LnWJbloY6ODsyjZYzbFUWp7u3tre3p6anL5/OpmpqaI5/97GdHnE4nhDK6WCxWcuDAgdbh4eEOhmF8brd7wuFwnGBZdtfGjRv7rydo7ezsrKdpehvEDQXrgCGWZX97IyhaCYKoHBgYaBwaGlLDsBZAK0miQ6LEdAG0GgyW6wFa//7v/97DyvIqUqHMsiIGErGYLZFM3iwjDImmdwkEgRv6aoPWSxYCsmxJRCI35fJCBy/y63mer1RkxUZSJGE0GPMulytpt9mHHU7nMZvVdlqv058zWo0oBSsumTeLouhhCKJSlqR6hSBUMERQhEwThCgT1LhEEEe/+c1vThY/a3fs2FFOyvIaQparCIoAhKMuxeUSYUpRBmW9Mp5KicHHH39cBTVQVjIMUyJk4t50KlMpSbKZoCk+Hk24w7HYTZFItCkUDtVnszkHQCurY8+Xlrp+W1XhO2k2cUGj1Sjr9ZyTJhkTTVG0jqZzjI6OMIpil2WlFcfnOO40zRAUz0stMqqQFaVLIegIqVAuiiCMMkkCB2OwE2Yoyq/j+bFHn3nmDYrWlCR5JEmqF3neyUsSkizUNB2FkgOKQp95PXF9phi0fuS225okheygKapOz+ojMqlaB/gkWY5QNPUqxbKncBxN0QrFaFdXF1IVXbQgLKYYBuDmUrADFK0EESEYZpBl2eD4+HheA6Yf/OAH9Xa73SLnci6ZIHwUTdtZWAdQFAwpMwpFhRWaHkskEoA2s96zn/3sZ020ILgkgvAwFOUVCcIqkyRFKqTIUEyaYZhpKk8NlDeWRzTQajKZWJ0kuXmFbiQp0kMztJ4kZBYqQwLnR9P9LMvCXyf+3e9+V/VehKKV5/kqRVB8siJXyIpsYWhVjMgTUM7Ksl8kiAsYqBYU3jIsFARBKIPSTxCESqgxAT8LZc7hpUuXXli9evX4XEVrKBQC4CkJh8OVmUzGmU6nNUUr1Nxxl8s1WVZWFiRJctbbDQAK1c6wGwiFQlAHQvUOT0kM2nm9Xh8uLS0dXbRoURiKRy2tGwpVg8FQKooi/DUN2KcA4vI2my2JEv3i42iK20gkYo3H4xhgmKAKLASTIOwiXVpaGjIajamysjIoF1QPSs1yAAERULOi7B37cByHc8sCis8NN8SA9cyZM0aWZVEejv0Ak1n4FCCp2Ww2x9Aec85PLZEbGRkxp1KpklwuZ83n83pMJAAwAf7sdjtAZaJ4gqu132OPPXbzhQsXPhcOh9cFAgEHvDwLnoIq+CxKu55N99Z+XgxTC88SVeyr/dGeLwU4q/632Dag8Hv0QQBHNZilcC2wuHhhy5YtL9xxxx0nAO3grQr+C+CK8AyGYRIURUUaGxvx89lAp/HxcQP6EM/z8CVF6bvqnQqbB/jbGgwGXN+oBuw1YPqf//mfm/bv3/8ZhLik02kaVQONjY2TlZWVr3k8nv968sknTxSUKer11fpRLpeD/YQpn8/rcBwM9iwWS4qm6Xg2mw21traqFQDaxBJgEupSRVGwiKZ+Xih2WZbNoB/V1tYCoM/2oyLFNyw17AD2Wp81GAzwz05hgUSn06WKvV3hqzwzM2OLxWIO2AaIomjUEsVh1QB4DZuM6upqgGDNb5rt6+uzZ7PZckmScCwVsqLdKYoSHA5HVJKkzIULF4TJyUmAbXi3GpxOpy0cDq+cnp6+S5KkJljCmEymgMfj6bbb7b2ZTAZq6hme57OZTEbIw0+aptU/+Pz4G5NZ2H5o/587D9C21bbB77WgHC0wKZfLqe2Jn8Nrr6SkJGe1WrH4kYjH47mOjo63DCm7WhBh4X0WWuBat8ATTzxRQ1HUZihaX3311Vuj0Wg1PFqhaN24cePL69evh3XAwS9+8YtYWLnqL82j9Zvf/GYbrAM00GoymeDNripaa2trF0DrVWp5TQ26c+fOslwut4phGCd8t81ms1+SpItbt26dl9DcvXv34jvYMDMzYx4fH7fi+6EAItVwNC30Snteax9X+7/2e1SqGY1GLBjiaxB2QQgzTON5DQsrzbv+vTYXvgcJgrDs2bOn8ty5cyvg0xmPx1GpgWwD3mazwSLpwqpVq0ZtNpt/enqaTqfT1f39/fX9/f1L4vE4/Mph1ZZqaGjAeADVeL0f/OAHp7UqGqzjPvvss+V+v38ZRVFWq9Wa0Ov1M06nc+i2224DSJrNFnivn2cBtF55CxYrWtPp9Kx1wI2kaP23f/u3FZOTkx+FSKGqqurZhx566Gyh6gfigfes7L7y1nrjlt/4xjfqGYbZ5nQ665qamjAeT0J0NTIyInd3d5fOzMzA8583GAyYnwVKSkqmKioqRlpaWlIQh/T29jqGh4fLw+GwOxAIlGAeaDAYYOcWXLFixdiSJUsCxRViGLcriuLo6+tznT9/3osomaqqqoG2traQz+cTZmZm9Far1bF79+7WsbGxTzAMUw2rN3i0siz7YltbGwRw1y0Mqxi0wjpAUZRBhmF+d71BazgcxjwXz74lAK2wDvD5fK9u27ZNrWRD9ee77SPvZb+LFy9iLr1saGhozdDQ0K3IfKmpqXkBmQ6KoozW19drFcOzh3kzZcU7Og9NoVUArToovPx+v+rReq0VrcFg0JdMJr2xWAw+iyiFvC4erRpovVbWAbhg//g//odHJIiVlKKYJZkKxGMhezKdXivLcpYmyZc8LNs/MQ+gFbChoaGBZWR5sUSSt2ey2Y2JRKJV4AVMegmGZeBbKFjMlrHS0pIup8NxiOW4g6WlpcPF4UfwJoXtly6fN2Ro2kzwPCbKBEPTikirorBMJpOZVS5qnRRWADabDVDWiHOhRZGUGEkhcgpPcFwqlUpBqQXloqrIhJLT4XDoJSnK5aKSkS+EwUxFAnXZdP4D0VgM4KYpm82VIjmJYeizpaXuX9ZUVB1iDMy4x2NKEYQZPpK0DipTvR4KQZ6j5UpCJtspkjTrdbpzsixRmVx+uYxydUp5RU/qRhWK0svypXAmiuIl0mDIc9lsLkoQmSKPUYro7WUyFos+xjBmKZVS20Gtx73kkQagGN+5cydKR2a/0Dpuv71BoqgPkgRRyjL6YYIkKV7gFyuSnJRJef/ratf+HE3Hd+3apcU8qx6tvb29eviMGklSJxWCpmiehyElT5jN6QJkBaRRj6UBWidB6GX4zcI2gKYp4RJ8gMItn81mAWkA9WcVt/B2rays1OtyOb1C01yOogBMETqllmzjS9oWtKW+u+u7mnJM9WjFtZKTskUhFY40khQlCCoMFiiKhx+sxWLJFrxWVQXj9u3bVe9POSkbslQWXxwqsIKViU6WRZFhcvAG1mwDtHT4Bx54gDMYDChdB/CCNQEsAKCs5JcuXaqG/bS0tBSDJBUUnjlzRh+JRAyJRAIdFCVdKN8GjAHgQdBUfg5IouBpiiAsAFOEHmGfbDarBjKh3erq6tItLS1oh9mUeihAu7u7MfjG9nQmk9Hgnux0OuG5Ks45jnp+hw8fZgEwjUaj2u+SyaQa1lUUuoX7YhbkaN6z8MWMRCLYFypJlNsAcknxeFwsbgftPsREprGxUTc1NaWeH/azWCzwRlXPD6FdxeeH/QqTLgbhZfAzDYfDajAY9oP/p9vt5pPJpFgc1gVIhvZ76qmnYFPwqUAgsGF0dLQCIUjwWNXK+DVIWrAHUE8T7YyfF+wCtOPjV7Mp9YXPM8tVi6DsGwaPKEvPZrO45vhb7ZNQ4sIuZ9u2bTs/8YlPHIRnLhYB0BYIschms1J5eblQVlb2hmtbaAvVu25ycpLFtdLeE+2OYDp4Bvp8PlhLqMAUymOkcj755JMbDxw48JeRSOSmRCLBQnUM9XVNTc0+vV7/s+9973uni69vcT/Car0W4Ka/9BxDXxDmXl9cp76+PjaZTCLw7A0hhehHHo8Hgw3Qxtl+VBz6NjMzo4MqtTj0DQsI2O/kyZNiMUjUFLT9/f3woMOzCW2hXh+DwYAwLPR1qHbV4xWuFzUyMsJOTEzAF5ZlWZaCJy8WjliW5axWq6rsHhgYqMcEFNcOCwEGgwGfyTc9PY2BHMrFGHjbeTwev9FoDObz+agoiikozaEiQoojjqn58sI2Ah0FiyRasrramQoTjUJ6u/q7AuSfBbRaiJBmTVGA1yTHcWmXyzUNf2Kz2dxXXl4+M/e+eUcDtIWNF1rgBm6Bb3/727UMw2zu6uoCaFUVrSaTiXC73UNtbW3XFLQiDKtI0QrQCo/WQ3V1dT964IEHFqwDrlI/KgSJcvl83k5RFMI3UQGUKysrm/XAv0qHmn0beLtTFFUxNTVV5/f7m2D1hO8uRVGk4ue39szWnuPFz+5C5QqqUy7lEigKgE3Y6/XCN3zEbDaPrly5UgOU7wk2ad+Du3fvNk1NTdlRPYUMACzsYswMi6TGxsZEfX19uq6uDv6SJM/zpt7eXvPQ0JAtmUxifImxqFBbW5uFDzpFUbE777wzWxRiSiPkMhAIwI4JYwcR74sKjvb2dnUcfrWg2YJ1wJX36LmgVVO0AjTdKNYBNypohaJVUZRtdru9etGiRVm32+3nOK53eno63N3dzYZCIdwnqn1aWVkZwn2zDMOkOzo6hIGBARpj1aGhIXiycqFQCPMSzH8ELH77fL7M6tWrc3PmWeq4fWBgQH/q1CkDFl/q6+uTd955J+bZit/v5+x2u+OFF15oHR8f/yTDMDVlZWV+p9N5guO452+55ZZzNxBohVAIHq3XHbQODg7aWJZVQevAwECLKIpo/z333HMPwPQCaB0eHkap6lJ0OHij1dTUXLMwrPczaH3wy192yzS9gpBJkywrwUQqZk+l02sJScqRDPNSOcNcmCfQqo5Jmpubq1iWvSUZj2+KReObM9lMHcpZFEKh9Do9JskBm8161mQyHeF0uj0mm+2cJEnxzs7O6+I1U/jaUxPTOzo6ABKWk6Ty8WQydWsoFG7M5XJYzYLy7xTSuysqKva/Xjk/curUKTVsaO5r+/bP11My9QGapOx6RjcAT9VsOrdElKSYQhC7fvSzn8H0et5e99xxRx0py7eRBO2gWXZYFkU2k8s2IcCJIpU9tMVyodgCYN5OZOGNF1rgGrTA1772tXqSJLfBo3VwcLAimUyirA7366zisOB7C2ir+rRCeYq/sQ1W4jWlpAZai/7/hklScfp2YQIGkGdMp9Ol8JUNhUKwcoDlgVxaWnp627ZtP/vSl760z2AwDK5cuVItwb/aL0yoSJIs+9d//deNhw4dgrdgazweR+l7bM2aNf21tbX7Xi8H+vn3vvc9KA3ely9MWEZGRqBwr+7p6Vk5ODjYBg9clI8VLD6UdDptC4VClTzP2wGCAbRLSkrSRqMxJ4qiICLthyQFWZZFfB8AdBdAvQaV5cJEfRawaotShQmtOlktvHAd1P8XAD4APUpBsRIE9TeJQDFM3B0Oxxmn0/lac3Pz4LUI83xfdpCFD33dW6AYtGrWAUajEaB1EIrWtWvX7ntdoXRNFK1vAlpV64AF0Hrdu8p7OoG9e/eqIZAIVhkZGWnLZrPIF8DCIvQUKk8tLJbBdx0P49kFMowjtJVXhmFQcYMFPZxPzmAw+KuqqvoqKyt74G/a3NwMxehVUagV+XmrcRVqtd7/eWGMgoXGN1gkFW2nLR5ju9k/c8HpHL9Z7d2vGmDV3nABtF559y0GrclkcqkGWsvLy19dt27dDeHReiODVoIgPmCxWHz19fWJsrIyZBt0Q9VdUHJr94I6FrvcYkLRPfGGe+jtFh3mepQX/g8LMPvOnTvXjI2NfYpl2dqysrIArAP0ev3vNm7c2Hc1LTquvJddErpoilaKohYj14CiKFjkPbdhw4YLb/d538mx3um2Gmjt7e1dOjg42ALrgMrKyj133303wPQCaAVo1cKw3q+gtaKiAuUcahhWPp+/Fh6txJe//GW3TpaXSYoLKP6KAAAgAElEQVRikhUllE2n7VmeX0sg9Z4gfm+w2frT6bSwc+dOVRF1tV8bN25E6XVzNpm+JZ3NbEun042xeMwIxR4GJQzNZOALyXH6XrvTuaekpOQoSZLnOjs759O79ko+pgpb6+oqbyJk8v/KZPO3RmOxCoTEEISCSfUJi8X6o4qKin25XG5yYGAgcbk3/eKnP12nUMRWiqAcBp1uQKYoMp/PLxEkKSZT1Es/+clPBq7kZN7tNvfcdkedwsi3ERRVRpFMLJdLW5LJRJMoSmFWx/yGMZsxcU/u3Lnzukju3+3nWthvoQUu1wI/+MEPnCzLNsRisbLp6WmUjcOzVoNYs6AUzx6EYuGllW8XJkmzb4sBBwDsFQ4soHSmUqmUJ5lMNg0PDy/q6empTSQSdoR4AbRu3br1Z/fdd98+lmWHrgVoPXjw4BfD4XALFK0aaK2rq9tHEMTPv/vd7/Zc4ef6k+xoCNdiGGbR6dOn1/b19d0ejUYXp9NpFtAdCmiovROJBHxgOYBWXEOLxYI0Z4BVtaz0kiBVVsEqVKwaeC9MvtX5uTpqL2SlaSpo/B/74D0KA3rYWBQP9EFgMaNHB1VFrhaLBfYQwx6P53hpaenu9evX9xV73/5JXqSFD/W+bQGAVpqmtxw9erS9s7MTYViqRytA66ZNm15et27dPkmSDm3fvn18Pp5jsA7Q6/Xuxx9/fINmHYCkdvhBNzU1RX0+3+H6+vof3XvvvV2pVCqxaNEirSLofXvN/hg/+G9/+9tyiqJazp8/v6Gvr+82LLhpoKXwTEZwpQovtYBMTc1aGDeQsDRC1UchtBQCEfinTy1evLivpqbmrNVqPblt2zaE9c5WnlyNtpoDQ4vhj/q1o90XRWB2brWqOh56s/unaD/1dOfjPvsjAa2ufD4f1Ol0+zs6OkaKK8quxnW80ve4HGhF+G9FRcWra9asOXcjhGEBtE5NTd2DsU5VVdWvbxTrgH/5l39pIEnydpvNVl5fXx/xer2DmMM3NTVNFRYl3iCimO97ohDgbH/22WfXjI6Ofkqn09V7vd4w/P8NBsP/3rBhQ+/Vfl68k3526NChOiiACYJYXLArGSRJ8oUbAbTqdLoqDbTCOqCqqurlBdB6yaNV934Frd///vcrFUVZD8NyDbRewzAs4v4vfMElMkyTrCgmkudDiVzOIfL8GllRkLb+e4vTeWE+QesHPvABtyIoK7L5bGsun92YSWca4/G4I51Om1GGXFCSCRynH7PbncesFushlmI7GSMzhJLY+QLAV/jQIT1O580KRf3fvCjcmk5nSkRR0JMkIVA0fcxsMv5HaannNQQV9fX1qWFIc1+f7eioVSjqNpok7QajEatCVC6Xa5QVJUbK8u4f//KX+Nm8vS6BVvI2kiQqKJpKxhPxknAo1CIIQpZiqD0kw/Tks9kQTxDwyoS5N8KNct3d3VjVf09lTvP2oRbeeKEF3qQF4NWKtHl4zwKWoQwe/Tifz8Pr8l33Z9g+XO6QsB3AzyVJUo1nz549Wzk6Onpzd3d364EDB5ojkYgXdgclJSVQtP70S1/60n5BEOAzOK+K1scff3xTQdH6BtBaX1/fyTDML77zne+8r0HryZMn4UVbe/LkyVX9/f0oTa5NJpMshKqYUCO4LRqNVsD6iGVZieO4FMdxAXjPAnxi0qOpmbSy0oKXr2oHUJiYqot12v+LQX7hZypcLSwEFPv9aqBVcxIgzWZzorKycsLr9Z7xer37t2zZcrE4rG7hgbDQAn9KLYAwLFEUbzt69ChC/S4LWlmWPfS5z31u3kErFK3hcHhNMWgteLQugNY/8k63e/duN8/zK/r6+lp7e3tvSSQSCFedtXLBYloBtKoVMXiG47kPNasoqq5jKNlXQSuUrCRJQsAC0BpcsmTJYG1t7QWn09nb3t6uKVqvqqDlzZSnxWD0rUDr5YDSXMA6X5AV73ujgtZjx455CIJYlkqlqsPhMDzhg0ajcf+HP/zhGwK0ptPpJQgTRZ7HAmh9+4dQAbR+0Gq1ltXV1QW8Xu8Ax3EnGhsb/fOxgPB2ZwTQmk6n7bt27WqdmJj4NMuyiz0eTwyKVo7jfr1hwwZUnGHxbvZ5cbXO8+0WUPB7DbQiTBx5HARBDJEkCe/Y6xZShzaFohWgta+vr2lgYKBVFMVsdXX1y1u2bDk3MzOTvF4LnjeMR+uNAFoR/gKPVqfT2bNu3brJ+S69Q4d9+umnfXNBayKRgOl6UpKk/rvuumtelZt/t317KS/LS6FozfF8KJlKOfhcbo2atk5RL8czmYsul2veFK0fvu3DHpEWV0qytEySxKU8n0eiekUsHocBtS2TzeAmVnQ6fQIJ5CbOcNRoND9bVll2IpVKRQ8fPqzZkL7ds2s+fk8aDIZbSEJ+QFbkdlGULYoiUwRJ5Ema6jJxhmdcLu/BXC4XnpiYuOx5ArRKBLFFA60yQVD5fL5RksWYRFC//+U8g9aOu+6qVSTlNoqk3TRDByb9Ux7/1ORWURRL9AbDGM0yo5IkDcsEMU7rKL9OR08zjGnmrrvuSiJ8agG2zke3WnjP+WoBzasVHql6vR4qUxWEhsPvLUvDbrdfFrTGYjH1/UtKSoh4PE52d3dXJZPJDUePHm07ePDgxmg0WgnrAqfTCUXrDQFaYR3w1FNP9czXNfhjeF8t3G1gYKBsYmKiPpvNInAM5fosx3Hs2NhY7dDQUJsoiuV2ux0TZ6TFHrZYLJPwTwUBxaQbkFQrIdXUz4Wfa8Fgb1BFF9Sv2u/UMlStvfBelwSy6ntjP/Xf+D3HcTmn0xlBSIPBYBjasmULxg1XpRT1j+F6LZzj+6sFnnjiiTqSJFXQ+uqrr+I5WoUwLChab7311pfb2to6CYI4PJ+g1Wq1uh555JENXV1dX5zr0VpZWXkE1gELitY/7n4Jr1NcZ9gMjY+P1yCgsfAcVhfACpUL6jMaoaGFRdXZD405Hl46nQ7AFeMNPLR5nU6XLC8vh9pwxmg0+lesWIFQyFlv/avRanNKmS9nCVB8GHXRr/AD/H1Z24C3UMledduAGx20MgyzLB6P14RCIfi3B1mWfe2jH/3o8NW+jlfaFzRFqyiKazOZDMKwKqBoLS8v33uDKVrvxhiosrLyNzeKovWxxx5bJMvyhywWi7ehocFfVlZ2kWGYU0uXLp2+WgDzSq8jtsP40+Vy2Xbt2rVmfHz8MzqdbklZWVnKarWeslqtv1q0aNEZ+MQWbEy0t37Le3CuRcHlzudKF2YOHz5cL8vybbIsN8DGCqD1dY61e9OmTQPXo720zxKJRGwI9wNovXjx4hpJkrI+n+/327Zt67tRQOvg4GA7wrBqa2ufv+ZhWAug9f8oWq8laN2+fXspJUmNiiQZeVEMJ2MxhyCKqqJVVpQ9aZ4fmE/Q+qEPfcjLEMxqklYWEwRRKUmSWxAEeygY9oxNjFUn4gmHKIksTdGy0WjMcgbunNlkesFstR5mWfZ8aWlp4OabbxZ27Ngx13PonTzX3s22amgQwxAbFIV8kCCIW5G7Ao9hkqJSFE0d1un1z5S5yw4Bmg8MDFy2dKyjo6OWluXNFE3bDDrdsESSlCjkF0mKHCNp+eWf/ezXQ+/m5K50n7s+cFctQ8ubaYpw0rRudHxyzBuYDtwliMJikiIxTIyJkjQuKdIESZKTNEWOsJzpIqB3Pp+Pl5WVZTs7O2dDr670uAvbLbTA+7EFHn/88WqGYTai5PXAgQNbIpEI0rMlh8NxesuWLT+99957r4miVfNoDYVCULQiWCQKj9b6+nrVo/X9DlpRlu/3+xEiZ4xGo3aSJJE6SwmCYBJFsXT37t2rDx48eKcgCDUejyfldrvPrFix4rdYOU+lUhLP8wo8I6FmAizNZDKqBQUm4/gZJt+aJYV2H2gTdXgD44XEamxzGaW1OnmHuhbvdckOlhQMBgOAb7K0tBQJpmro4fUc9L4f7++Fz3xtWgCglaKorXiOvvLKKxsikUgVrAM8Hs9ge3v7vIPWqakphKi6HnroobYjR47MglaE7q1YsQJhWEdqamoWQOtV6g4IzWRZFgFMhsnJSRPetqKiIu12u7NYZGptbUXIIYHtsO5ksVhoeGAzDHPZEM4rPS2839KlSxEQhQoYqyAIejyPNcCKZ7T2vC5eFNPr9WqIpvY3/LQZhmHxoIZnN8uyeYvFkjGbzWmLxYJqN9gGvOuKmlnScsmOBh7jOoqiDOfPnzePjY2hapSx2WwijlleXh5HeFVDQwNUtqTf79f19/cbk8mkJZFIGBBAiRBSJK/X1NSkcrlctqmpCe1LHj58GEGT5mQyaUTwD47rdDpzWGy02+2ZbDabf/7556WrNR/TFK2KoiwiCEInyzJCd1647777rotyTgNRx44dcxeDVp7nQ3q9fv+NAlqhaIVHK0mS4QXQ+vZ3O0Croih3mEwm76JFiya9Xu9FQRBOt7S0XBfQinL8VCqlgtapqam/YFl2WXl5ed5ms/U6HI7/7Xa7zw0NDSmTk5MQcFC4X30+XwrBW6lUKtfS0qLK6Ts7O2mn06kfHBzkRkZG1PsVlcBVVVUIn+bb29vVcNidO3dSzc3NDIJhp6enLblcDgG2FLIG6uvrU6tWrcoEAoF8U1OT+szo6uqqkyRpqyRJsBDAeBZWCy/fcsstULa+5+fY21+xy28xPDxsVxSlemBgYBa0VldX7968efMCaL1RrAOup6LVYDBYysvLR0wmUy6TyViulaL1c5/7XAkjCIslRTEKkhTO5fMORRRbZYLIyzT9SjKZHJxP0HrPPfeUKYLSQpDSYoIgvQqhsDJBJAOBQOnU5GRrIp6oLbSHDiWaBs4QMlstF01G0xEdp9tltVp7UDa5a9eua+2BRdfU1CCxeqMkiQ+SBLGRIAkdRdM8y7JRmmEO0CT9/3Ach9RZnJv64Jv7+uSf/3mNQpKbKZK0cRw3DLFSNp9fJJNyjJaIPT/79fyC1j9rb69RFGozRRNmvV7fHwmHS2Px+N3pdLo5lkzYeT5PyzKRIQglpVBUktUxo3ar7aTJYjvLsuw5s9nsZ1kWsPWyn+/dPjAX9ltogT/FFvje975XTRDEJqRl79+/f3M4HK5BUJLdblcVrdu3b98niuLwfFsHFEDrX4ZCoVYNtLa2tgK0dlIU9YsF0KpOWKmBgQEGfuHZbJZ2OBzE2NiYK5fLNb300ku37Nmz504EZpWVlSW8Xm93c3Pzzz/+8Y9353K5hCRJ6veRzWbDQFjtyvjbbDYrdrudSCaTc/3wCIvF8gcD1FjsDzMUL7c/ylcNBoPU2NiIgbM6eL6eA94/xXt34TPdOC3w9NNP14miuA2g9eWXX94QDocrNdC6efPml9vb2zt1Ot3hjo6OebEOAGjN5XKub37zm6hOAGhdG41GDQCt8NcGaK2urv7P7du3H0mn09etZPHGuWLv7UwOHDhgIQii3O/3+/x+P75DoYgb9fl8E5Ik+W+++WZkWih79+41WywWlHUbsRal0+lS+Xw+3Nramnk3Z1AIfqF9Ph+N7wGdTqcGS6EC5s2qWOYeB1UtDMNA1Urh+yASiajPaqvVKpWVlWHcjJWyqyIUQcUOxLWDg4P2fD5fMTo6Wj06OlqPBUKLxZKwWq0TLperb+XKlf5oNJo1GAw0TdO2c+fO+SYnJxszmYw3l8sZGYZJVFdXX6isrBzheX5y9erVgMH0uXPnnNFotCYQCFSGQiEv2sfpdAZsNpvf4/GMmUymcDQazWjg+920efE+AK3wgiRJchFJkizSzSmKevF6g9a+vj53JpNZnkqlasLhcCk8Wm9E0KooStjn891wilZc4+rq6htG0frII48sJknyDqvVCkUrLJiuO2glCMK6c+fOtX6//y/0ev1Kr9eLseOw2+1+hWXZyaGhIWswGDTG43EdSZLJurq6oZqamnGWZafr6upwvyp9fX3GTCbjHhsbcw8NDbkwpi0vL4+WlZWFXS5XaPny5VDS8yMjIwzHcZbe3t4yv9+/KJfLuWGtxjBMsqGhYai2tnaSYZhgVVVVGqD1xIkTddls9jZFUWoQ+EqSJJSsr27cuHFehWFv9zwBaCUIoqa/v79pcHBwLawDKisrX9q6dWvvgqK1yKMVEwaPx3O2vr5+OBaLvesvyLe7IIUvJLanp8ceDAZ9yWTSez1A65NPPonS0fVGo9Hs8XhGS0pKsul02sLz/DWxDujo6HDSsryIUhSjIorhnCA4eFluJQkiTxLEXpGiBuZTMdrR0VFByuQaWZEXUwThlglCpCliLBAM6v1T/pXRWKwxmUzWCIJQQpIkVrUFk9mc4PTcWYPJ8JzRaOxiGGZYluVwd3c3lJVXZcDydv2noaFBDwAcDYU28oLwNwqhrCcIgqUYOstx+hmGZfZThPL/er2Vx/v6+jCYuux5AbRKBNFOEcQsaM0JQoMsSXGRJF/59TyD1vb29hpalm8lSdKoZ5ieZDrtSGcyH47FYmsDoUBVNpuzqtWpJIHUH4FldX6LxXzWaDId0+vZ1ywWR7/JZIp1dnZCQbXwWmiBhRZ4ixYoBq379u2bBa02m00FrV/+8pevGWg9ePDg58PhMECrHorWBdD69l33xz/+cRVJkrd0dnbe+vLLLyO8scrlcqU9Hs+JNWvW/Pwzn/nMIZ7nJ9atW3fZ8MO3P8LCFgstsNACb9cCmtINoHXPnj23hEKhSqgHoWjdvHnz79vb26HMP/LpT396fD6U3cWgtRCGtTYSiQC0igug9e2u3pX//vjx42wymTSdOXMGgHWVAFGIJFXBNkWW5TGGYS46nU6ESo1DyW+xWKA0hq2EVa/X8zRNR2+U5/GVlO5eecv84ZYFKKx3Op3Wnp6eysnJSXiILkmn0yiLhpd40mQyjZSXl5+sqqq6YLPZJtLpNJNOpxv8fv+Sqamp5ZlMxidJkoFl2bjT6TzncDjOlpSUnLzpppsiULIeP368anx8fBX2yeVy5bgODMMEjEbjcGVlZW9tbe1waWmpf9myZZfNpHinn09bUFEUteIRiuAbArR2d3d7KIrSrANcgiAELRbLvjvvvPOGsA7QFK0EQYQqKyv3trS0oPozipyNd3oNrsb2iqIwoVDI8NRTTy2fnJy8G+9ZU1Pzm69//euwqMI5AdZdNyUkQCtFUXeazWZvfX39RHl5+YUbQNFq3b1795rJycnPchzX7Ha7WZPJFFIUpScUCsVHRkYciUTCKIoiwzBMzG63D5SUlFzw+Xzn2traAvF4XH7hhRdKJiYmwFCq8vm8GypVhmGiJpNpevHixcOtra3TLpcreebMGUMkEqkOBAINkUhkWS6XKxNFEUGvWJwZsNlsFxoaGvpvvfXWgNlsFk+fPl2dTqe3yLJcCc9pgiAuMAyzd/369fAovm4vDbSeP39+OUArrAPKy8t3fexjH0M/w2LctRbkqW1R7NEK6wBFUfi6urrnV61adUxRlNH6+vpLaoyi1x8oMd5Nq8KDgiRJB8IkNEVrIBBoApByuVzXDLQeO3YMwUsqaI3FYqWSJKVLS0vPXiuPVg20QtHq8/lGbDbbtQWtt9/upHS6eoUkDXlRjGZTKYegKC3oCDRJ7tWZzYPzCVo/85nP+GiCWKfIRKOkSG5ZlHlZkQaTyWRyJhQyhgKBhngiuUng+UWCIGBVGw8VgeO4SbvdccJkMR1hGGY/+jJN0+nu7m61hGi+X42NjYDh5ZFQaFMmm/mCLMstsqIwFE2nOIN+nNEx+xSC+FEinDhxudRC7fz+/M//XAWdNEnCxHkE3nsaaCVl+ZWdzz2HL+55e31oy5ZqSVFuJRXFQBBEbzydNufy2a2xaHxtIBRcksvlSmfTsAkCydlJPaf36/W6ExaL5YXSUscJvT4/dfBgP1bGFl4LLbDQAm/RArAOoGl607Fjx27dv3//lnA4XA01y//P3psA13EVeL+93n3Xvu+SJVmSbVne7ciO7eyV7fPM+4ZhgAcVqFDAUDBTMFVTQD4KkgxhGTIbU8y8700GBjwQCCGEhMTyEm+yZEuy9l26Wq9096230y//y2191/Iey5Z46Fa5fHVv9+3u06e7z/md//n/oWhFGNa9Aq1/93d/t+fMmTOpoNW/bh1w46qLjuzf//3fl6uq+gDO37vvvrvD5/Plms1mJTs7u2f//v2vPfrooycEQeh6/PHH59YvhPUSWC+Bu1MCAK0MwxxubW2FdcBOKFoBWuHRum/fvrf27t173GKxnH3qqaeQ5r6i6m7cBzo7O01WqzX9hRde2HXhwoWPeTyebVAXoROqWQeUlZX9+yc+8Ylz4XA4uFohHHen9O/drx47diwxFfTYsWON7e3tD8RisSpYCEiSRAeDQVGv1w9v2bLlRFNT0wVZlnsKCwtxrqvQtzQajQLHcYsQYmzevPnqqQH37jDu+pa0Ke1nzpxxSJJUdPz48boLFy7sDgaDSAVPg50CwzCS0+n0NDQ0DJWXl1/KyMg4FQwGubm5uQMTExObe3p6inw+n5OmadZoNEbT09PnnE7nxaKiol8//fTTs6FQKP/YsWM1Z86c2eH3+0spirIoikILghC12WwTW7dubduyZcslnuc7Hn744bmVAGcaaKUoClO7odxbc6DV6/VmQNG6DlqvX83/EEArTdOPQdFaWlo6uRZAK0VR1p/+9Kfb5ufnP6zT6RozMjLMsCyZnZ0NDg8Py319fXrkPhgMBvCQiMViWUxPT+/fvXv3ewcOHBgXBEH+0Y9+lH/8+PFd4XC4hGXZhB1ALBaTbTbbzN69e7sOHDgwlJ+fP9PR0eHq6+vbjcGWycnJvHA47AKXY1kWftKLaWlpgLfH//RP/3TAaDSGJyYmchYWFu6TZTmHpumAqqr9iqK07N+/f9VBK03TJQCtIyMj2xHqnZ+f/8bhw4cTM5/XAmgdGRnZD4/W0tLSX/1RglbcMBGGtVqgNScnZ9xms8WglFQUBdMP73oY1p898ohTUNUymaaNRJa9AK0yIVtVmhZ4jmvhzeaRuwlaP/axjxVwNL1TkUk1ISRTJrIgC/JATIhORcJh35jbnRvyBw/GhPjmWCxWSBTFiSksvE4XtlutUwaj6RLDMe8YWbadNRrHurq60KC66yNjubm56ayqVociofti8fj/UBSllhCKYVjGazAZ+3meP04R6ic+nw8jKdcNjXrq4YeLGIa5j2FZh16vT3i0SqJYpqhqgFWUd+82aD1w4EDR+9vZR1OUkVLVy+F42CAI0h6vz9c051nYFI8LOTRNYToSraqUyjJMQK/XTeh0ugtWi/WNzBznRUGg5zo7OzGlYP21XgLrJXAT0AqP1jNnztwHj1ZYBzAMc89B67e+9a3dp0+f/kjSOsBgt9sDSdDasu7RevUJTHZk2a997Ws1oVDo6YGBgX3nz5+vReIwx3FQ0o0dOHDgGEJ4GIY58dGPfnR8JTqafwgX07VSqFdiv/9Yym8lyuqP7Te+/e1vl7Ms+8CFCxfuO3bsGEBrPrwyMzIyxnfu3Hli27Ztp+12+4XMzMwpzJLT6/VqJHJ1E8VgMNy0rYj1UpezWCzwTjZhltXPfvazbRcuXPifHo9n8+LiotFsNmserWfKy8v/n3XQ+sFqpgYOn3/++UJJkvZMTk7uHh0d3YNQQo7jZgFaw+FwvsFgCNbW1p4rLS09wXHc2w0NDSG9Xl/N87yT53mRYRiP0Wgchsr4g+3JH8ZaWnn9+7//e54gCFu7u7u3dXZ2bo9EItlms1lAEBdN0xabzSYXFRUtZmdndxcXF78tyzIzOjr64NzcXNXk5KQONgeEEAne32azGd7tQ42Nja9t2bJlcWpqqrK7u7u2s7OzPhwOO6CQRdBjJBKxY1ZbdXU1BFJndTrdu88++yymEN+xR3gy9O4QwzBrErT6fL4ScANJkubXQesfLmh94YUXqlRVfQxhWGVlZZMFBQX9NE13rFYY1uDgoD4rK8sKRevs7CxA6zaXy2WPRqOGvr4+ZmJiQp2fn1disVhAr9fPAojSNG11uVwL27dvb928efMkpvSfO3cu6+TJk1sQEsVxHNSw8JdOdzgc8U2bNo3U1NRMZGdnT4+Pjzvb29v3+f3+8uSzzSjLsk4QBDoajcp2u334gQce+N2TTz552eFwLCwuLqbNzc3tkCTJBXsKQkgvIeT4aoNWHIeqqhpoxf7BOuDXhw4d6loHrUnrgNVWtK42aIXnEBStgUDgnoHWRx55xMlTVCkhxKAS4pcEwUnR9BaVpkWVkBZ7RsZIbW2tvFLm5stvxc9+7NkCiZF2UxRVTRGSJatKXBSEASEWG4pHIqODExNGWZA3hyKhbeFgaJckSyWEEPgvQdoa0+l0k2aTud1oMpymGObdxsbG4aNHj2Ka/k0b0HfShHK5XAUspewUROk+QZQOE6KUElWlWJabMppMFwx63XFCqDc8Hs/QjfYlFbRqitaYKJYRivIzsnzsroPWXbuK3vfi3csAtNJ0dzwW4xRF2uLxLjbNz3u2x+JCgapSCBhAkROe58dtFvMpk9n6HsNxZ+Arm5mZGV/3aL2T2rS+7h9LCUDRStM0wrAAWvcnw7AIwrAOHz78n88+++yJWCx21z1a10Hr7dU4hGNh6uKnP/3pLVAYzMzM7B0YGCjw+/02hAFA/bN79+6O2tralvenef3yy1/+ct/tdjRvF1iuBRB5nZTa2yvcG/TP1sIxrtTBrP/OypUAQKssyw9dvHgRoHX7wsJCPuBQRkbG3JYtW7rq6+s7CgoKLhUUFCDMJDELD51MWZYTQXTa3yzLJj673gvfQ0WkLYf/AW3R4V1YWHCdPHmy7vz58w/Pz88jfIa3Wq1ibW0tPFoBWv/985//PDz61z1ab/PUJ63d2I985CObg8HgRyRJgjrJxjDMlMvlSgBCj8fzIMuyOVBpWiyW0+8rmf73Rz/60WlVVas5jnMyDPPHBnhxyroAACAASURBVFqZL37xi1WCIDzq8Xi2u93uEuRa1NXV9WZnZwPKlIZCoXSfz8cZjcbppqamczqdTu3o6GgSRdGcnp4+abFY5lVVDU1PT9vHxsbqDAYDAnNOp6Wlid3d3RtnZ2eLvF5vGqYql5aWthJCqJGRka2CIFgsFosbmRQ2m+1nL774YjdFUcqdes9qoXcaaIVHK8uyv1ltj1ZYB6iqujEYDBavg9abX9xQtHo8HsP3v//9umtYB2A6t7Saz/okaH08CVoncnNz+zmOu7RWQCvP89sdDodzYWHBdPbsWdbv94vZ2dkBp9M5ZLVa8YyhoUg1Go2upqamueLi4pBOp5Pm5+f57u5um9/vn7Xb7SdgbUNR1FaO4/Iw+ALgWlxc7HW73eZjx47BnsO2devWSEZGRuIZNz4+brh06RI8mz2PP/74+cOHD/dlZ2dPxWIxo9vtrhcEAcGEs5gNyzDM8d27d4/fvDbcvSUAWmEd09PTUzcyMpIArYWFhb9aB61ryDrgjxW0yrJcwqmqgSiKnyJkCbQSRTnunp8fuZHH6J1eMs8880whS7F7VEqBbUSWLMuCEI8PyJLUGxGE7tmBWSGuixf5Fn31waB/jyAI9ZIsF6mq6qQpGkme8B0a1+n1FyhC/UahlA6j0biANM+7tN9MeXk5v7i4WKnK4mFZIfskWdxKiJpFUbTEsOyA0Wz6nclgOskwTKvb7Z66URkttw6gaJoRJKn0XoHWXbt2FbEI8qIoI81x3aoo0ooi1XsDASg0tgC0SpKsp1Qi0gyzCNVtmsN5yeVwtMsMc8HhcLhbWlrgjXtXwfad1rP19ddLYC2UwDVAK6wEAFo7YR2wDlrXwlm6eh800Pq5z32uFh0Fr9e7fX5+Hj5VdkVRiN1un6+vr+8pKys7YzQa3/zyl7+cGGC7lc4DYGVPTw9vMplM4XBYHwqFOEmSEqErgDza3uA9IA/+xxRlq9UqlJeXa52Ue+JNru2LBkJGRkYQCgSlRWI6rwaxlpcgkrrxGVK6U1/a58uXR5AN2gKY5mY0GhPrQpmY+r/JZEr8HQr9H9ca7bO7XYui0egVFlpWK1yNfv9a/h0UkLFY7IrlWZa9pgWXtpzZnAhWv+4rHo/fkoWXyWSirrXs9T7XNgglC94bjXAUuvoVi8GWjaJQH5d/C/VnNHpl9pCmCNU+T92+9h62Sdju8m1iWzzPE9R7nU5HJEkibW1tpT6f74Gurq5dp06dalhYWMgCP7Xb7UF47GF2mMlkGtHr9T78Lq4x7VrU3gMS4RrF/ze6TgFo8T22n1yOYBqzoijWqamp4rGxsS2wEIlGo6zdbhc3bNgQLCwsvFBZWfmjBx54AOF46PTCL5QWRbA/hsb1jf/xD8erlff1TjiW075Dmj2Cv671isd/b8EIgJb6fep9RPsc5047j8t/K/W8pq6L5bX1ksA5ofbFtYlzo9frcT+64zCkY8eOcdXV1frPfvaze+bn5/+SYZg6u90+Z7VaW8vKyn6mKAqCCv80FottRtATIaSd5/m//+u//mvcdzdQFJUArYSQBSRi79q1y7sS9wRtYGloaIifnZ01MQzD45zi/Gllpt2vcC0nQwpRb2QoS2F7huTuOwWQy49Fm3Hx4Q9/uD4ajf6ZLMvb4vG4E2UGv+La2tr45OTk5qGhofLOzk6EWIlbt24dMJvN8vDwcCFFUcGmpqb3Nm/ePKDX6/3vvvtuwblz5x7ieT5t06ZNsC9jLl26VBkKhTLMZjOTl5c3deDAgXMYeDhx4gSS0V2RSMSrKMr5jIyMV1566aVLSXiGvsEHfgG0six7f6p1gE6n+80nP/lJhO/c8z6Hdv6Xg1ZYB5hMpuNPPvkklLwAzKuyb2+99VY+zv1a9GgFaP3e9763cXp6+kncjFM8WlcdtH7jG9/YQNN0ArSWl5ePrzHQ+uccx+2w2+1ps7Oz5tOnT7OCIIS3bNkyU1VV1VVRUdFy/vx5w5tvvvk4vIxLS0uVzMxM2WQySYSQqNfrDRBCOkpKSn5ZWloanZqa2uv1ejd5PB4MxFhyc3Pjc3Nz+pMnT2bgufLkk096ampq4rFYTNfV1WX57W9/mwZLzYcffrh37969w3l5eRO4H7jd7rJoNMqpquqGbyzHcWsGtPb29tYPDw/vlGU5CtB68ODBzrWgaB0aGto2OjqasA4oKSn51ebNm8+vmkdrTk5OV3Z29lgsFlv4oGmRN7uza2FYqR6tf4ygdc+ePU6dTlfCUZSByLKPUJSTkuVGQtMiRcjx+UDgroLWT3/600Xve5HuJapaq6pqliITURDjg3FR7IF0/+zZs95MQ6bZK3uz45FIZSgcborF44eIQjD6YmQYBo3KKMdyYwzLXuA4rtVoNp632WxjuDn09PRc2bO7WcW4yfcIwcKoj9fr2STGpScVRd4hyXIJ9oXl2CDLsu06neEnJpPpDNI6FxYWbuhdqoFWhmEcRr1+TCFkCbTeC+sAgFZKUfayLG3kWL5HJQSdgTpBFDaEYzEY3mdFo1GzShQPy3NtZqNp3may6Dmen+YJOaNXlFFqXdF6h7VqffU/lhIAaIV1wLlz5+47efIkFK2wDlFcLlfnwYMHf7QOWtdmTdA6sv/8z/+c5ff7EYLREA6H0cnPVFUVHlnuvLy8try8vC6dTjdw5MgRdPBv2tnSOm49PT1IS0VgQXogELBg2hbHcfDEJpieCdiTBD4Kx3EKfLIcDocH6bEWiyVwr72nVFXl/X6/eXp6Ok+SpFpRFLMlSeJomk4AYjyXEZSSfJ+wzsFxaANyDMMkyiYJsK510kHqPIA2OG6UQ3LaW+J//M1xaOOrqiRJmN2S+L2bKRQTOwAJ8i28lkNjWERoL3gTau9lWaahpsT/yWO66n8sr/1e4k1SVYnP8bv4n2XZpTLDe20bWjnis9Ttp+4PPl++fLI8lhScKG58ht9L3Zb2eerxpm4z9Vi1Mk6eS5znRFmmlCnOTeK8YJlUJWhyHxOHgO0nt5coC3jHYTAD9BHvtWPFb+AjhKUoiiInVYrC5cuXC4eGhg709/dvamtrK5qbm8OAB+qBZLVaY3q9HvUmjGnQON0obtTJZL3E/i6vAdetE8llE3U4WQcBzhAqopNl2RyLxZyCIBhRTna7XSktLRUKCwuR7P76tm3buoxGY4jjOMA1nmVZTlEUHlkDUHlBVYTj1Y5ZK/flO5csI5w/re4snUttWZQ7oLFW/sv/1s4Rzol2zpLlqx37UhlgXe271HtQShngOkxci3jh+HiexxT1RXQct27delW4xy1cckuLYOosIcT69a9/fd/Q0NBfGgyGwvLy8vaioqJTVqv1LcBNv9//8PT09K6xsbGaSCQy+H4Q1osvvPBCnyAImGaO+ylGflYatOL+xg0PDzsQwCaKokMURYwCoM4m6n6yviauR+2ezfN82G63e5xOpz8YDIZra2tXtF+iDXw99thjm/1+/1+YTKbG3NxcXWZm5khDQ8Ovq6qqIlNTU02dnZ0Np06dqhFF0VJRUYEAHTEcDvMcx/XX1tb+7ODBgxCqhF577bWq8fHxDzEMU+NwOISFhQX9hQsXoOI0Yt9h0bB37955g8FAWltb04aGhujp6elAJBI5n56e/srzzz+PbAqBpuk7Aq3f//73MYMxAVppmtZRFDW6FkGrLMsevV6/pkBrMBjMxbTutRKGtRy05uXlvfrcc8/BWm9NgFaGYZ4AaC0tLR3Py8vrWyuK1rm5uQ+xLLvDYrFkLC4umtvb2/Gs9O3YsWO4oaGhOy8v7+K5c+esb7/99iN+vx9qfh7AFIN+EABkZGQMOByOc3a7/bfZ2dnBYDC4cWhoqGl4eHgfIaTI4XDQfr8fUNXscDikp59+en7Tpk1RPCsvX75sfu211zKj0aiye/fuyU2bNk1WVFQghJC43e7sSCSi4H5P03QnLLPWgqKVpukygNahoaFdAK35+fmvHT58GKD1nreTtQeaFoalgVYMdBUVFb1eV1d3PhqNjl/LQ/yWRtJv9lC9XhgWHkxZWVldeXl5o+ug9e57tDY3NzsIISU8TRtoVfUTSUqEYTGqKjAcd3zO5xu9S8rQRBX5whe+UCTLMsKYahVJyZGJLIqiCEVrt0JR7a+88srsV7/6VfrtH//YHNLr0z2zs1vCkcjjkiRvlRU5m6ZoK8MwLMtxAZZlxzme6zAYDCcNBkOnwWCYjMVivrGxMQRk3dEDX6vPpU6nXdTpCqPx+Pa4EH9SIcomQlQYyCscz89yHPceTTP/4XQ629LS0m4azvV/PfFEsUJRzQCtep1uHB1vQRRLcSOl7oVH665dRQpD7aNV2sTxfHdi+/F4HVHVPInIUCsZQ8GQgRBpzmQ0nbNY7DGaUipoQhOdTtfHMMx4RJbnS0tLw/fCsuFm95X179dLYC2XwPVAa1LRes9AqxaGtbCw0BgMBtc9Wm9SaVKAqMlgMLj6+/s3eL3evYqi5AJy6vX6sfT09LMVFRVQ2vjy8/Pjtwha0XFnW1tbASrrI5FIcSAQcCHxFUBVAxlJQAngpLAsC7ALn71Rp9PptlqtM5mZmSuS8nyr1w5AiMViwZS08lgstlOSpGIApKTy9wplqwZToYxLQq+EMlCDdNdRFGKA0p0MWtCADoJuEoBHA69a+WiQQ4N71zsOTBPXQNO1ltEAYgroS7R3Nai5HDpeC5hqUCz5GxpIXIJkGugENMP7FMB5FQhdBkQTHFfb7+UgGL+VCrhTl9P2Cd+nQrvED2ppl8nfTrGwuAIYLweqqX9rcE8Dcclzmzg9qctpx67B1SRzTkBWwMuU/xPAPqkKh5oVoBI+dHGGYaK9vb25vb299/X398MzMmtubs4CtTQ2h3OF48R7/EvWLw3uLn1+q3U9ZblU0IrfS3jXo84k1bHo3JKSkhKpqKhosKGh4XdI+9br9WGdTgfSjnARJKfroIgFn0TVSh43YGvi/C1/aecrFUwnwdoVfbHlkDVZ9poKVzsXifORer6086Otn6wTmtJ36VrTzi2uQaj40ebFicHnCFrS6XQxlmVnVFXt3bp168IHKN+lVdA/pCjK8bWvfa25p6fnc0ajMauxsfFYXV1di6IoJ6AOlmV5f3d397729vbdgUBgwuFwvPDNb36zR1VVBKUBvKPOrDRoTUyBHh8fz1tYWKiPx+N5oijqZVlG/YXFRKI88D55HaH8ZJ1Ot5Cenj6clZXl9vv9iystIErWB+7QoUPwY/yY0+ncVFNTQ+fl5fVWVVW9WllZGZqZmdl+7ty5JgSLxWKxrOLiYslmswmqqsKC7UJ5efn/+4lPfKLVaDRG/vVf/7UuEAh8XFGUbTRNGyYmJsyAOSzLsrt3747t2rVL2r59uwIVc3d3tzo4OBgbGhoKeL3e1tzc3P947rnnNNB6fV+OW6ggAK0URSHdvBwCeoBWiqLe/OxnP7umFK3roPXGJ1OzDtAUrbjPFRQUvPqVr3xFA624Vm9pAPQWqs1tL5JUtD4J0FpRUTGWk5OzJkDr7373u61TU1MJ0Go2mzMxuH358mWMRy7u3bu3d/Pmzb2ZmZl9ra2tjnfeeeeB6enpDX6/34Rnk8vlEnNyctzV1dVtpaWl78E7OTc31w8LkTNnzmy/dOnSY6IoVlssFn04HNYNDw/r0tPT408//bQH9gGYqdDT02P67//+76xAIEA1NjbObdy4cbq6unpCr9dLbrc7LRwO4/6BAKyONQhadyuKkgCthw4d6lhLoBUDwAjDqq2tvfegdXZ2thYP8dUCrYFAIEOW5UQYVkVFxVRVVVUMUz5u+6q9xRXwIP7e975XwLLsTqPRaF0Nj1aAVkoUi1WKMqoc56ckyclQ1BaVojDH6a6D1i996UvFNKHvkxW5TpLFXEWWBVmWB2RCut5PAWz7wQ9+MIPGbHNzM+v1evWhxcXyuCw3x+PxHZFodLMsy/k0TevRcORZPsLpuCm9wXBZr9djKhE8RIeSsPX3c6ru8JWenp7LqmpTXIzviceFQyqlVrAsq2dZLqDj+SGG40+87zf7E4fD0TU0NATAe8MpnUcee6yE5rj9LE079QbDKOpEXBRLFVX10Sz7ztGjR9GwuGuvhw8cKFJU9T6Vps0cx3VDKSCJYh0hxKjSZFIUxWA0EqEFRQ4aGd2kzqrXMTJTzTFMBsPzNM0w84oodqk63XR+fr549OjRFQHad+2A1394vQRWsQRSQeuJEyeWFK3waD148OCPP/nJT56QZfmue7R++9vf3nPq1CktDEu/HoZ180qhqVoxzerSpUsAjPspisqHVzjLsqNms/lMRUXFeE5Ozi0reQCW3G63bmhoqCgYDO4KBoPVXq83SxRF+GIpmjpKm7IMoAEFCAIQ0BnIyckZ5Hl+pK6uzn8vOypaWIPb7S4Ph8O7ZVkGaIXiCKrEBFTUgB04XhJ4LU3TBuxMVRUu33dVVaGIm2AYxofpt78XOpIE9EmBOxpnTXhoago8DZZqZ1QDuqnA7FpnW1Px4TsNtC5Xk14PtKYoEZfgpAZRNXWqpmTV1KvLANqSIjVV+bpsP68Cn/he2/Zy8JqqVE0uk1CyatvVwF4qhNV+C+duObTVFJIp5ypR/qlQNfVvDeBpx6CVB1YBXNQA4/L3SXUrOpOJVZPnHO0K1H0MYET6+/uz+/r69gwMDNR0dXXlzM/PWwFawf1wjKmgNVXRqtXFm1/t110iFQagjuO8Jeo3ftvhcMjl5eWxoqKiIUDB+vp6TMWO6PV6DJBAyYrBCFwnmqpVA8yJa2b5VlPBuAZak+W3dI1pKt1l5X0VYE2et6XPU5ZfAuIp18oSmE0ObiQUvQCJyUEOWDhgIAh/J0Arx3FxgFaKovpWCrQ+99xz93V3dwO0Zm7evPmdjRs3HlcU5ZTT6UQg2d7Ozs69Fy5c2BsIBNxpaWl/95WvfAWhLBAqOKCyZVl2QZbllbQO0IVCIev58+cr5+fn74vH42WRSATBaIDmgM+J8tVAa0KAwXGSXq93Z2ZmtmNKssVimdqwYcMNZ7rdbv3UZmg+9NBD8BAHaG3YsGGDWlBQADubn1dVVYXm5+e3t7a2bjt27FhTPB7Pzs/PV2w2WxzKb51O16qBVlEUoz//+c/hP/oJQsh2RVHMo6OjlrNnz5oBcPbt2yfs3btX2bZtG5MErWJ/f39kYGDA7/P5zmdlZf3HN77xjRUDraqq7ldVtRwDFISQMZqmf7vWQOtasg5QFAUhaPCMzlmLitaZmZknUL8LCwt/sVZA6wsvvFCtquqTFosFYVhjSUXrxdX2aH3zzTe3ejyeD9E0vcNkMmVgthPCsHBf27NnT++mTZsGMjMzhy5dumQ/duzYgbGxsUrYC6BdiXYopvnX1dXh2j6Nqf1paWl+VVWLjh07hhBHgNZaq9Wqj0aj+omJCX1mZqaYBK0xk8nEdHV1mX7yk5+k+f1+snXrVk9dXd10VVXVBLybJycnl0Dr+2XXsZasA/r6+hqGh4f3JMOwfvHkk092UBS1qopWWZZrBgYGtg0PDx+AorW4uPjeWwdMTk5mz8zM1KIRvRqgFTclgFZCSOhegtYf/OAHBbIs79Tr9UugNRwOY3QeiY79jz322B2NDN/sgd28aZND5PlimmEMLE0HKJp2qhS1hSFEhKI13ecbre3pkb96E2B4s+1c7/skaN2v0qROkuR8VSWCLEl9siR1MpLU9vK//dt0yrp0WVlZBkdRtYFQqDEYCu2WJGmDoijw57JgtJVnuQin103rdLpulmVPsyx7kabp/qysrPm2tjY01j+olx1bXFzMxwKBCkVVD0myuDcuCltVlcpF45NjuSmDwdDG6fgTDKP8ZmpqQQvBuuEo3ZEjR0pYRTnAMIwTqigca1wQEqBVVtV3fv7zn8Pz5669HmxuRup5M03TJprne2BdIMVi9VBOMTzdJlPyFMvSUjhM4oFAIOxiWbOs05XQqgpvyQKEptGE9IkMMx6Px+c7Ozuvjva9a3u//sPrJfCHVQLLQevi4mIhrAOSita7Dlr7+vqsqqrmfOtb39rz3nvvAbRC0ZoArfBsKysra6Eo6scvv/xy1x9Wyd67vQWEev3119HxO4R7IMdxEZZl4Qf53q5duyZuB3j+9Kc/ZZuamviRkZE8r9e7JRwOl3o8HqQYJxStSeWn5iGZmEINZZ9er1/IyckZLigoQMdzsrGxMXg7273T0oJ1gM/nM01MTOSLorhRluUcWZYTitak/6gWOKQBuyWP1SSY0ZSG13w+ovNPURTUcaEkvFuyDEhVsaYqVDVyezPVKmwGYDew/KXZDyz/XLMEwOepFgGpy2kWAPgsVeW6HJre6Dusm/o7qVBXsxfAMtezMFgOWlNtCVL3C8tpv433mmo21a4Ayy+fxr4MWCcAa8rU8yvUq5pqWDsXmnWCBptTrQKSoDUBDhFypAHFVPsAXAuEEIA9TLmODw8PZ46NjW0dHh6u7uvrK1hcXLTDIzgJWgG6luwBNKCPz5KfL9W5FFuAW7oktN9IQspEGWmqWQBPKARLSkoC+fn5Q5WVlWc2bNgwajAYogaDAW3PhII1qWTFgASLcliuMF6+I1qZJT9fUkGnAvLk+brKyuFa4DsVpiaPY+nc4W/tvCYHQ5aAqzYtPqmGTQx4yLKcGORAlYJ1AMMw8EKduFPrAChaVVW1f+1rX7uvp6fns1C0NjQ0tFRXVx9/fyr5SYBWVVX3dnV17Wlra8MAFYKcXnrxxRd7Y7FYGdSwer0eIpnFlQSt3d3dury8PPPZs2dLEDgVi8WKwuEwEroTI0caZNXKNWlxIhsMhtmsrKzLhYWFI3hfW1u7ojMQNND62GOPAbR+xG63N1RWVqoYjKuoqHi1pqYmNDc3B7jShBRyWILl5+dLFotFkCQpynFcW2Vl5X8888wzbYATR48e3ejz+f5vVVWbGIaBotV07tw5hJFxu3btEnfv3q1u27YN1hfk8uXL8b6+vvDg4CBA67nc3NxXVgq0fuc730H/BAOaZQCtiqKM63S63z777LPD9/J5p12T1/Jo9fv96QCtVqv1+KOPPgphzKp6tKaCVoqiFrKzs1uam5t7zWYzBmNXRHB0SzfLlIVSFa1rFbQSQp6y2WxQtI5mZ2dD0bpqoDU5GGc9evRoE0ArwzDbAVp9Pp+lt7cXbazF3bt399XX14NtDHZ0dFjffffdA5OTkxUejweWikxWVpaQm5s7vWHDhs6ioqKzJpPpneLi4sVQKFTwzjvvNLW3tz8KRavVatUlQaspCVrnGhsbY0ajkYOdwNGjRwFale3bt8/U19dPVlZWjuh0OnlycjI3HA7juTb+ftl1rhXQmrQOaBgaGtojyzLCsH7xxBNPwDN61UBre3t7BsdxNaOjo6sHWgVB0E9PT2fPzc3VrAZojUajBaFQKBserasJWmHg73K5ooFAwCoIQohhmHsCWimeL6YYxkAxjF9VFKdC01toQkSWkJPGQGB0+/vKzLsFWr/4xS+W0ITeTzN0A02rBTAJlmVyWZbkDpVR215++eVU0Erl5+cbzWazU4xGywRJQkNnSyQabVBkJZ+iKSOEEizLxFiO8+h0OiRUnmdZ9tcmk6nnVqbyX+8BUlxcbIhEIg5FETapEnlCIWS7JEvFCiEWVaXiLMP0G82mt8xm4ymWlS+Ojy8gie+mUyE+fORIiayq9ycVrWN4kIuyWCIpso9VqN/96B6AVophmhkoWg2GHoamGVkQGhRFESmGeY+Jx8ckU1B0u2UJFhI1NTXc+w1aKyVJ+ZSs1jIMncbxrMCwrFuV5Ysn29qgaFh/rZfAeglcowSuoWhdAq1QtH7qU586KUnSyN69e313owA10ApF68mTJ68Ardu2bQNoRUf2R+ug9fqlj3v0G2+8UUEIeYjjuEKWZcMsyw4xDHOyubkZflU3ve+ndtyOHj3KWCwWs06nSw+FQjav12sUBIGDWkgDZFr6OdRl6LyzLBvLysoKZGVlhViWjay059/N6l5qGFYwGIRHZWK6GuCP5lm6/DduB26KoihJkgQlIDwEEcp0RRAWfhvBV6lBWKnbu1ko1vXWu9lxp4ZepS67PABL++5GoVcIyVr+Wh6apX1/rWXx3fWW19ZDqNa1wrC0zxBElfq6WSiTtuzyEKzlYUta+FUk8n/GXVPLAmFQZrN5KRTqeoFQWvCTFgQXiUQA9hSPx5Pm9Xpr5ubmKsfGxqCqduE3U6e/p/qxJiFYYsAixY4jYbqqKT2vB12XWyskr8lEUWB1TbkN6Io8u7y8vNnMzMzh9PT0juLi4ilBEAAgoWgF1L4iCAu/kRp0da36tzz8Cn9jOfjwae+19bQQLC0UC5+nBmPh8+VBWVjmWmFZ+Dw1MEs751rYmbYO/taCytB+X4kwLM2a5K/+6q/29fX1fdZgMOQ1NDScrqysPMEwzDsoR5qm7x8YGNjd2dmJMLIxo9H4dy+++GI/EuoJIbBEUxRFWYzH48MPPvjgSoVhMT09PdzMzIw1Ho9n4n4NyIqZYKkSfc2aQau3JpMJ92t/fn5+sLi4OELT9NUjPTe7+dzge8064Mknn9zk9Xo/bLPZGoqKitjs7OzBDRs2vFZRURGem5uDR+um06dPb5QkyVVUVBQ3Go1iIBAAkO7cuHHjf33kIx+5ZLfbY//yL/+C0Me/YFm2wW63qwsLC8a2trY0VLv6+nqlsbGR2rFjBwevxosXLwoArSMjI75gMHg+Ly8PHq0Xkx6tdzQjNAla76NpupQQoocfpKqqb3/+859fddDKMAy82osXFhYwMLrmQKvP58sBaM3Pz3933759fR6PJ1BSUrLqoHVqaupxVOXi4uJfriVF6/vXwFNmszmnvLx8NDc3t3ctgNZXX321aXZ2VgOt6YuLi5auri4M6vh27tw5WFdX15ufn9/R2tpqeeuttw4nQrpVldXpdJhdIblcQcfanQAAIABJREFULm9BQcFkRkZGq9Pp/FVFRcVsIBDIO3nyZGNnZ+fDsixX2Gw2CiGsw8PD9rS0NPGJJ56YampqQtuLvXz5svXVV1+FF6u8e/fusc2bNw8VFhbCMlCdnp6ujEQisMCZUlW1ay2A1snJSResY6BoHRwc3JsMw3p1LYBWg8FQDUXryMjI/auiaF0HrfJOg8FgycvLG8dDDqBVluWgwWDoP3jw4OIdPH9vuioUrVeBVkK2IAxLd29B62aGZYpUVRVkSe4iMrkoqdJVoFWzEZiZmcl8X3lVFfKH6gIB/xZREjcoRClUKcrF0DTPsKzI87yf4zgYmrzJMEwXfE1YlvVxHBfgeT5yi96tCaVFhjkjU+KlalVRthNZPkQoUqMoxEFUVaYoevb9xMKLRpPhdZvN1KbTiZNDQ97gTQufoigNtPIs69Tz/LjKMHRMiJUQRfXRhLx9t0Hr4X37SliW3c+wrNloMPRAfiRLUoNCSJxWlOPE5xs2lJYKKZYA9JEjR5je3t50HSGVHMflszodytyPIDDGYJiE4qSlpeWOGli3Unbry6yXwB9aCbz88stFiqLsQxjW8ePHm6FoBThwuVxdAK0f//jHT6qqOny3QetLL720G9YBi4uLW6FotdlsgaampsHy8vKWddB641oFsPLmm29WyrL8CMuyCdDKMMwAlFaHDx+GwvSWQau2Ja2jjFnrHo8nQRHQcc/IyKAWFhYSYCU9PT0xfTe5Dunp6VFqamoSszQ+yDZX4tpJQibM8U74Va7Eb2rHt1rKoBU8hvWfuk4JaMqw5NfL683y60f7fmm5rq4uWAXkT09P509OThaGQiE71LBJFe8Vs5YAX1OAamqw3JJ/rAZgr7W717BkSKiWk/YEiX3CdqHuhb9lXl7efHp6+rTFYhnfu3cvAB9CmT7oTKo/yjp04cIF3ul0mr7+9a/vGBsbe4Zl2QqXyzVpNpsvq6p6CnCa5/k9kUikZmFhIVsQBITnvvziiy+OSJJUpaqqU/NovRvPU01Bivs17nsej4fOyMhI1KeU9+rMzAyVk5ND4X9BEEhxMSIZEorHFa0Pmq3Nxz/+8Vqv1/s0x3GbDQaDw2w2ezIyMs6kp6fHFEWpmpubKx0bG8tLgq5pqH7n5ubSZFmedzqdJzIyMkYgslhcXCyORCKHTCZTVklJyTxA8uXLl+FH63K5XMbS0lLdpk2bEr60HR0d0sTERCgSiczLsnwuLS3tv1544QVM1YWn8h1ZiaG9BOWyqqoJ0ErTNAYy3/nMZz4zshrPvGWK1tpgMFi8uLiYDtCq1+tPPP3002tC0RoOh6s00KqFYUWj0VUHrd///vdr3W53ArTm5+f/8rnnnutOhmGtqkdr0jrg6aR1wAi8jddCGBY8WmdmZv6c47jtFoslbWFhwdzR0cFFo9FwSUkJAliH09LSeiYnJ3Xt7e3b4/F4RlpaWhCWIEajkWAmBe41NE2P0jQNWzIEjEKBXRqNRjdhJq3FYvFjcL+3t7cYfq179uzxVlRUwAaGHRsbM7/33nsuCBD379/ftXPnzu7s7Ox+zF6amZnZJAiClaIoXPe98M6+//77x1fzgdXd3e0yGAxlg4ODm0ZGRhKgtaCg4OcHDx68tJoerVC0poBWeE7Dx/1XCMPieX68rKzsqvDIFWlMp4ZhrYPWK0Gr3++3KIoSulegVdbpiqBo5Wg6kKpolQk56bgHilaGYg6wLLuZY5ligFZBFDpkUbwoqVcrWrWGeX5+vgF2C4IgZElxqSQSDW2JCcJ+oijVFE3baJrm4BvFsqyX5/kxlmUneJ6f5Hl+UK/XIwl2/Ba9WxmoOKfHpmsJQ54iirSbKEq5QpQMoqo8zTJzer3+ok6ne4+nmHdMdtLvdPqibW0JP7GbvgBaKZY9QKuqS28wJMKwYtFoqUyIl6Wouw5aHzt8uESV1ftphrEYTPpuuK6KipIArQohLSrPDxkMhlTQimOii4uL9Wk6nYU2GLIpiiplWVan0vQczfOzRqNxpqWlZUWnRt20INcXWC+BP4ASQMeBoqh9p0+fvu/dd99t9nq9hQhKSYLW//qLv/iLkzqdbnjnzp2+lepIpITbUP39/Xi2ZL300kt7Tp8+rYFWhGEFNdD6viLoP7/zne+sWwfcABK9/vrrVTRNP0JRVBHP8xhUG3w/tOPEHYBWzaPxml6N19gVDbpqirxVq/3LoNlK7ceqH9dKHcj671y7BFLvS7dbRj09PTx8jL1er9ntdpuj0ahOs3iAcvpagWfw+tW2s1zBeaOAtGvtG8AqVEPaC/6wiYYRTctZWVlRKBidTmekubkZX6zX5ds8wV/96leZRx99lP3JT35SF41G/8Tj8WwbHx/PxlTQ3NzcHthKzM/P13AcZ8zJyZl1Op1nCCH/9cwzz8zIsrwBoBWhgaqqLhiNxuH6+voVnSGScs+70f36igGDo0ePUkeOHEnct1fq2a4Vqzbg9fzzz5cEg8H909PTW0dGRgCcjdnZ2R4Al3g8bldVVQ8FstVqnSwuLoa1mjo2NrYzHA5DlQmblhjP84okSbimsjHdfNu2bWfz8vKimJbsdrtL3G53IcdxTihmMbjQ19dHBEHw5eXljaWlpZ11OByv/s3f/A0A2h0D5e9+97uFhJA9NE2XMAwDa5pJVVWP/eVf/iXA0W0PaN5mNbxq8ZRQzExBEAC1iz0eT7ooih6z2XxyLYBWURTh0Vrl9/vh0QpFa8v27dv7IpGIf7UVrUnQ+lgStP5qLYFWRVE00DqcnZ3dC9/RxsZGiKhWo54hoMoGj9bp6ek/1+v129PS0lw+n8/c3t4ORb0ERqTX670ZGRlzsiwr09PTuOeFGxoaesrLyxcwGDU9PZ3W09NTFo1GebvdPq0oSnxhYcFgNBpZWItkZmZCid3b09MDgLtPVdWSnJwcxmq1QjXL+v1+bnp6mtHr9eMPPfTQsccff/xSWlra5MLCghWez5IkpSOwlKbpAQyA7d27d+JOr7E7WR+gleO4suHh4U0TExP7ZFnGwOeqg9b+/v50WZarh4aGmuDRKstyIgxr8+bNrbDauWugdXJy0oiHIU3TZoDWsbGxPyrrAO2G/YMf/CAfHq2pilaAVlgHEEL6n3rqqbuuaE2AVkUxcBQVUFl2yToAoNUTCIzeSqjTB704YB3wflrdAY7htnAsW0JUVYjH45cUSWi/AWjVNkc3NjYaMQ1mZmYG5u0PKIqyFbMSKIpKI4TocJOEST/HcT6dTjfNsuwgwzAXGYbpS3qLLBBCog6HQxwaGoIKEzdVNJ44p9NpYBjGQghxyaK8lSjKEaIqW4gs24lK9ERVFYbjBqxm82/MVvMJVWXa3G43rA5u+cYM0KoyzP0YWdIZDBMJ64BotASg9V4oWh+5//5ShmUPcgxj0UH9y/OMLJFNFKXGiEwdE3n1WqB16XRv2rTJoYpiCcKxaI4zsiwblGOx4blg0ON2u9HJuKMR7Q9ar9bXWy+BtVgCAK00Td8H0PrOO+8kQCt8zlwu1+DOnTvf3LZtWxsSlMPhsD91/5cH+mgde47jlvwWr3W8mM4KX0ntZbFYTDabLb21tXVze3v7416vtxaJow6HI7Bt27ah0tLSFpqm//N73/te51osv7WwT0mP1ipCCBStKwJa18Jxre/Degn8oZTANUBXKvC6UfvrlttmH7As8PurpjD/gPu8ZleD1c77Csa9AwMDOzs7O7cqiuKCZQqsAzwejwNCiqqqqgvFxcVn3g9NOv7ggw9G4vF4NU3TLp1OJwI0raRH61otKO16eOWVV7JkWd546dKlTZcuXdoiy3KBy+XS8zzPRqNR2EaE4NuYnZ3dXVFRcQJWIYODgwe8Xi88WTNlWTahvQBrA1mWoYob2LZt29v79u3zTk1NlXZ2dla3t7dvikajeVC/wRd5fn5e5jhutrq6uru4uPi82WxuefbZZ6HsvOPr4KWXXip4P/xqJ8MwRQCtFEW5eZ4/8alPfeq2LHpW6rxp5dza2ppJCKkOh8OFULTG43EA/feOHDkCRd8dA+YPsr/Yt7feegs8YVtS0ZqNMKz8/PzjawW0/uM//mPNxMTEo5hlkJeX9/rnPve5nomJCaGxsXFVFa3/63/9r2qWZRGGlVVaWjqEMCxJkrqamprmVhO0vvHGG01TU1MfMhqNTVlZWfZYLKbr7+9XxsbG1Pn5eVWWZREDejzPhyORSNhkMo3u2bPn/K5du6ZhpXPq1Kmis2fP7o7FYgU2mw2e6qrP5yMWi8Xb2Ng4UlVV1Z+Zmdl56tQpU2tr6/2CIGzkOC5LVVWboigcgCDygiwWS8+BAwfe/tCHPnSZ47jFmZkZQN8dqqpiWYTGjyJ8fMeOHe4PUndXap3x8XEnPLoBWsfHx/cqihIFaD106BAUrcgxEFZqW7fzO0nQuqG/v79pZGQE4X5iWVnZr+vr61uRsXDXQaskSRYY/64F0IowLFmWw0iA3rlz51RGRgYSTu/KFGjthv3DH/6wIB6Pb4c6U/NoRRgWQKskSQN/TKCV5VhMDxGEuHBRkIR29fqK1qU6fuTIkURqs9vtzo1GoxsBWhVF2a0oSqUgCJC8GzB9hWVZMZmK6mVZ1s0wDIBrB8uyAxzHTZpMpsVoNBpBamw0GmUwYsNTVBZF08WEYWoUWd4kiVITURQEdvFqYgIaJTAs3WY0Gf93RobzFM8LM/39C7eVJvpnTz1VSmj6fo7nXWajcYxmGFqIx0sUQrwcTb/9bz/60V0Nw3rqkUdKKUU5CEUrp9NdhqJVImQTpagxQuh3Kd/8EJWfL6ZYB1xxfykvL0eQDjxbCymKqsOUKkmS+mKyPBmPxxfdbnfsdm5I68uul8D/n0sAnmM8z9939uzZ+1paWpoXFhbQkaScTqdn48aNfSUlJeM8z8/rdLolc0M0Spe/tM+SU8wTU81vVm5oMGL6nSzL9rGxsYLLly/XLS4uZmNaoMvl8jU1NQ2XlpYef99M/j/WQev1SzPVOoBhGKh74Kc+eCfWATc7d+vfr5fAeglcWQLLFLE3vf8l177boFULrls/XStQAq+88ooNFhFTU1M1MzMzuwCQRFFMRzuT53mv0Wjsz8nJeS8/P/+yyWSaLCwshI/nEmhlGMbzxwBaUdS4HlpaWsyKomRevny5Ynp6eksgEKgMhUI5iqIYAZ4tFst0YWFhZ1lZWbfL5RqIxWKwqmmYmJioGxsb2xiNRjPhtW02m0MZGRnTLpfrcn5+/omGhgZPJBJxdXR0VI+MjOzz+/2Vfr8fMIYxGAzoN40UFRWdKysr60C2yKOPPrq4EoDq29/+dh7LsttomkZ+B0/T9BTLsmc+/elPw6JsxZXBN6uyWr+9s7MTcLUqHA7nQ9EqSZLXYrGcfeKJJ7BfgIYrag1xs/1KOf958Xi8KRwOVwaDwQRozc3NPbl169b+1Va0wt8XQHNycvIhtF8LCgreePbZZ/vWAmh94YUXqhRFedxqtWYAtBYWFvYTQnrq6+s9K1GPb+X8pS4D5Xk4HLb/+te/bnS73f/TaDRuycnJMUKZHolEAtPT08rQ0JAZtlIYENHpdAtZWVljWVlZPQUFBe1bt26dxiDK8ePHYRVyfygU2hAMBq2ArzqdLmaz2SZqamra6uvr++x2+2Rvb6/B7XbXzs7OblxcXNwoCEI2QKter0c4PDxeL5eWlp7ev3//aFZWVqytrS0zHo83qqqKOgZrHDdN02179uy5IlPndo/7TpcHaMUM2+7u7obh4WGEYUXz8/NffeCBBzrm5uZCFRUVqwJae3t7Yc9SNTg4uHV0dBThflC0vtHY2HhBkqTJ0tLSq8Jsb7VBc8My0xStawW0BgKBHIBWeFEAtJaXl0/Nz8/H9+/ff09Aa6qi9V6C1sbGRjvHcUWMohgYigpwDOPSwrDulaKVo7n9DEs1MixXCusAURDbRVlsx4X73e9+95bClWpqaiwI2gsGg9WxWGy3IAj18Xi8RJblLIqizEishJSeYRiRZVl0jKd0Oh3i+wBcMQo5Bym+oigSx3EwtrcrkpRLCClTKbpGkeQyURLzCFGsNBSrNAVDew/NsudNJsOPC7Nyu3iLRaEMFKVX9UvXiKSTBKfOGbLb7fGjR4/i4Zto6B85cgRJf2Y9w1RRqnqQ5bh0k9E4zXKcIohipkrINEXIGz/62c8wJRUv+qtf/Srd1tZmiEajVr2qGmSOY3hFoRmWVWWWlRiGiZhMJpidp4LRxHrd3d2cIRDgkaIiSlJi/8I8r1pouohS1ftohjPwPNvJsCwtS9IWhaJElZCTlKKMRhnkYwmJhoMpFiN6QuTuQEBBOBaOp7m5mY0sLhYqFLVTVZU0iSheRlZniI6MqareZ4jFFMlikTE6Vlvboxw9Si2Vg+a563a7YeCN6YDw+ktM/cO/YDCoXEcZy5SXl/Mmk4mzWq0Mpg3inyEcJnGLRYnFYnJy/65o8GhgHump2jqZXKaq2BVlcXFRbGtrgwJ3yQsRU9jOnTvH46FjMBgYQHjsH8/zaiwWS6SAZ2RkSMtBtJYmHo1GuVAoxEB5iPUsFgtBUqPRaESwWGqDLHGeMF2O53kdGsCpN9DCwkK5v79fXH4/0ry5hoaGEMjAY1tYz+FwqA6Hg8RiMaW1tVX6kz/5kyuUxeioDA0N8dg/vV7PaEEloigSnU4nud1upbm5eSk99VrbwTEhKGFxcZHC/uXk5CQUzKkNE207ZrOZDQaDbDgcTuwf1sPoqtlslvPz86/y8kL55efn61wuF4d9CwQCiSARo9Go6PV6aWxsTE7dP62h2dbWxhmNRn1q+WFb0WhUqa+v1xTWSw107bjGxsY4QRB4nucZn8+X2D+Uhclkkq9TfmxbW5veYrEkjgkpyHhJkkSwf8XFxbg2UssvEaLR0tJSFovF9l+4cGHfyZMnd3o8ngJcA1arNZafn7+Ylpbmh+qE4zhBg6epIRtagnZK3UB53hS0ah6EhBDUe+PCwoJ9cnIyIxAIoGNGYbtbtmyBV9Cp9PT0/3riiScuh8Nh2mKxqBgJj8fj8ANFIyVxfWjneHk90s7v9eq5NsWxp6eHdTqdHOqE3++n09LSKJxjnF/Uv/LycpTfkiIm9Tyhzup0Ogb1Di8kX6MBGgqFxGvUCXZmZgb1gY/H42wsFkvUP/hXZWZmSuFwWLrW+b1R4wX78tprr1XSNP0QPFrRGKVp+oowrNT9XVxc1IuiyNrt9sTPBgJX2THdtH2J83DTha6xAK4x7ZopLi5Gg3h9hsEHKcj1ddZLYL0E7nkJaGnlLS0teXNzc/Xz8/NVmL6OZyYAQFpaWn9ubu7Fbdu2uauqqmInT550yrJcwzCMi+d5tCvgSTi0a9euG4ZhaVYFWVlZ3NTUFI82UerBLg+1w7NR+167r6d+trygcB+GRRCeiwsLCxhYTdzP5+fnKZfLlXgvSRLaHKrdblfm5+fJ8mfZrRQ+ygtAq6WlJXt2drZqYmKiDIOqsAKw2WyCw+GY2rBhQ8eOHTvgZbuwsLCA5fMvXrxY0dPTsxGh0Egst9lswcrKyom8vLxBq9Xa1dzcvBgMBo3vvfdekdvt3j43N1c+MTGBwDE6Ozs7mJmZOVZSUnKppqZmxO/3L27dujV6K/t7s2X+4R/+IZsQ0kBRVC7a4Oin6fX6tk996lPoF64aaG1ra3OJolgaiURy/H6/S5Zlv8FguIggodVQtGoA+N13382Jx+Ob4/F4eTAYzKJpGpYOpxsaGobWAmh9/vnnK4aHhw/ivBcWFv7ub//2bweSHq1X9BtuVi9W+vtvfvOb5WjPWa1WV2lp6XBRUdEQTdMIkvOuImi1/eY3v9nkdrv/h8Fg2JiTk8PB4guqVa/XG+3s7LS53W70+WSA1tra2qHKyspBDKBs37490Th+5ZVX8ubn53f4fL5yt9uNwEjW4XBEXC7XRGVlJQSFCOAOiKLIoS53dnaWXr58eWM4HMZ1h+DrYHV19VhZWdmQxWLp27lzJ+6npLW1FT6vGymKykiGS84jD2f37t3zK31ubuf3RkdHHTzPF3V1ddVhFkTSo/X1Bx988LLVakU7/fceP/f4BdAqSVLl0NDQlrGxMVg0yKWlpW9u2bKlXZZl910FrRRF4cRDvambmpqCdUA1IQQdIIy4ja7kDXt5uWpm5q2trc5oNFoQDodzvF7vqoNWl8sVRRjWvVK0LgetFMs6aYpqpAkR7wVo/dKXvlRMCNnPMswWhmHKoBKFolUW5Xaav3XQ2tzczM3PzxtisVhaPB4visfjNYIgNBFCoHItUVXVhcCOJLTAVJeYyWRCKJZfJapXVUlAUUiYpmh8x1CqahJl0aXIShrWJYpiEyXJqKoE0coyx7FzLM/36HX8RZPRfNblcCzyJl0aw+tMHMtxKtoAhFZVRvXwDN9vt9vnUr1OH3nkESdPUaWKJDUqhBzgWDbXaDb7GYaJx8U4LUtKD0XIT3/129/C64hCQxCwNBAIZKmyWs1QVBbyACiKZmmWqIxK+wnHjTEMM2M0Gr1Hjx5NKEk1UGghxKxwnINmGCOjKAzuNjgOnqKyKUKaaJplWF5/keIoSgVoVRSEsbQTQqYBMmSGUSlKpBSJlmhVjYRkOeL1eiM9PT34KbqppiZL5qhaQqgKlZBCmqbilEJdphjiVlU2yqhqWGLZYEZGJJqRMSYdPfp7SwHtvHEcZyKEwFg7YXyGZG1ExuJGGYlEfMuVsVDSmkwmu4EymIkuYRHBqYKAfZYZgyHCcVwkEAiEk/u3dPnv3LnTiPsOy7JmSZIA8Rg9rVcZmokpnOINhUKRJGxNANqHHnpIT1GUTVVVM9TRGFXH56qqKhzHAdqHo9Gov6Wl5Yo0T3hQx2IxJ9YLhUI6LZEb7Wk86PR6fSQYDIa1tHCtoY8ACKR4E0KMqSpFqAZcLhdGLaPLQCbn8XgMwWDQFIvFMGIJxSIGFBSbDVVWgl/cVd5MWqqv3+83RyIRA8dxCbDL87yg1+uDFosl0tvbK2hgV+vwaNuJxWJQimNaOoA4+H2UYRhM40MDewmQYTs4r4qimFmWRZo6fLZg54H0dDk5OIBkzCuUz6dPnzaaTCaXXq+HtQxAN/zAoJ6IWywWH9Kdl+0fOj7spUuXYPWRjjGB5PEs7Z9er/ch8Te1IYxdQaJuJBKxxONxG8oP0/IRUGWxWARRFCNGo9G33NvqwoULJr1ej3uDGdG72DdsD6p5g8EQNJvN4dQZEd3d3TqbzWZ5/fXXq2dmZg51dXXtOn36dL3H48FAENZTTCYTVPfoHCYAPESq+KfBVe3/VPFq8v2t+HpqoI4mhLCSJAGyY+ofh99NS0sLNTQ0zFRUVFyorKz81YEDB2B4T3Mcl0j5pigqYrFYFpeXH84vTdMIojGLogg1EYfphIClyToRweClVs/h+4Rq5na7TZIkIdDGgFF2lB/WA2CGOX95eTnOE2Bz4j6h1b9wOGwOBALw4NbBZxEvtBkMBgPqn6+mpgb1aKn+TU9P47qAAsomCIIJgxHJ60pEoxX+UkhwvR3vMnRq3njjjQpJkh7kOC4BWjmOG6Io6r3m5ubElMZkh1ff29tri0QiSGs2GY1GrUN92808nAd4TybLIvE7+Cz1hzSPSu0zHCfqEsrGaDSGWJZF6jVm6XwgaHvbO72+wnoJrJfAegncQQloA1avvfaa0e12O3AvFQQB07bxjFkwGAyLJpPJ98wzzySe6ydPnkxXFKVWA62YHSJJ0k1BK8K3SkpKEu2AQCBgVxTFkLrbyXtpYjAfU+u1e632d+JG+/vnZSIYbfkhQ2Wg1+vxbIJvrPbc0t4m2kPJvolkNBoFzOz7IEIfrbzee+89DKY6FhcXXaFQCCpVo8ViwbPAn56e7i4oKPBVVVXFh4aGIFKwDA0NucbHx3PwTEbfWKfTxbOzs9HeXLTZbIv19fVo37InT560h0KhPJ/Pl+bz+dDexGB50G63ex0Ox3x9fX0gJydn6bl9B6c+serLL7+cxnFcJSEkQxAEtFUWOY7r+cxnPrOwGs8xbaC4q6sL7Yk8iLOSQXwQ0/QeOnQIoOmeQ0Ntv37729/C/qFWEITiYDCI8x7Izc1tr6urG1ntMCyKovTf+MY3SoaHh3fi3AIAP/fcc6MtLS1XCUjutN7c7vpJi5L7zGazvaioaLygoGBckqTxzZs3X2Hhdbu/+0GXxyzvUChkffvtt2vn5uYe5nkeYYDwVp5yuVznCCFzw8PDBp/Ph3Y8+h6R/Pz82cLCwgX4KievV/oXv/iFJRwOZ0GNDkUr2v5GozGOZbB8Tk5OUJIk0Wg00rFYzDg4OOicnp6GF3biPmAwGBICkOzsbB/uHY2NjbgPqKdOnYJtSzHDMBhsQfsd5TRyt0J8b7UcBwcHbWazOa+jo2PDwMBAIzxp8/Pz33nggQf6bTZbeDVBq6qqFcmQrl3JMKzf1dfXX4JKv6Ki4qrw9BVTtGqgFZVqdHR0VUDryZMnAXsLQPN9Pl8GVI02m62jurra/UEedLdaIZZbB2iKVoDWUChkicVi4XthHbAWQKuiKM0sTW9mGa5MVYkoSuJFWSLtFEu136qiVSt3ADgoPkVRLBQEoSEJWqtVVc2H0I8QYsGIL8uyPFRRAFKUSsVUhD8pShzwB1CMUimdrMgmNLjQaQZYIyqJ0RQVZCjKy3LMmE6v79AbDYNmvWnKarUSzsDnsKzOxvAMx6gMrdIqoVV6juO4LqvVOp0KWp988sk0WpYrJFluIrJ8kGHZfJPRGGAYOhYT4oqkKF0Uo/74179+6zKOTQOtqKdEkhoYismlaFpHUYSlWVqlKcpLsfQgy+rdhJDFX/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/Dhw1D8ZaHhrqoq6g5gEu6BMs/zEZ1O55UkaeY3v/kNLCOWAMbZs2dtUAok73EGWZa5JOCJo2PgcrkWUweSAKCgvAsGg2gcI93VjuNBwz0JJgEX8eBHqMNSQw6gy2w2w5jcFYvFMkRRxP4m9s9sNkdRDnq9fnrDhg1XWFp0d3cDSGbFYjFXNBrFex22Ba8fg8Ewn5GR4c3Ly1saAdS24/f7nYFAIBPb0UAwYBhN035YcGzfvh37t6TU7ejoMFMUhcafC2EMsizjelIRuACoCzgLM/CtW7cuyfxQvpcuXUJnB9PFXIIgGDVABrANVUZaWtpC6v5pAK+jowMdACheEmoLAEtsC7DUYrFMVlVVYf+WFLSYojM3N2f3eDxpaJCg0yHLMkCrhPKjaXpRFEX3jh07rqh/Fy9edIiiWCTLMkYqUScQ0okOE6xnZtDxiEQiS1NVMIMjHo+nHT9+fOPw8PCh3t7eptbW1qqFhQVAuARQTUK0BFjF30i11l74LBW0pgDWW37kpP7+sm3SLpcL0H+uvLz8cl1d3btQt0IBimMCNIUywuFwYBQc52up/FCPaJrOiUajrkgkgjrBox7BCwkNM8BtKGfq6+sTAwRah3Z2dtaBhFQAeKg9MdKO+o5ryul0zhYUFMATLqIB2tR6jo4jFDpaPeI4LtGBNJvNU5WVlahHSx5pOE86na44Ho9nCYKAaagYLEGHGL7c8xaLZU4UxauujxsVKurn22+/XS4IwgMMwxRAgczz/LCiKKcPHDgwgePEQAtmRQwPD+eOjo5WiKKYOM/aa7kdxI06jZo/r6ZsxrJQIacqnREOo6mucP3jGLGfAP+4lq1W64zBYBhtbm5G/b9j77xbrXTry62XwHoJrJfASpQA7mdDQ0M6tHcikQhdXl6OwFUM9C/dz06cOIFnSi3P8xhMx3MLU38HNYXX9fbjl7/8pdVsNueg7eXxePLxrEg+IxNtOjQk0FlItavAPRb33UQj4/dtjcQ99zrbiGEgkKbpxEBgcoAQ93GsSGRZxmeYzRFNT0/3ZmZm+hRFCTz88MMfaKprUkjEDQwM2GAdwLKsIS0tLQaFmiiKi9qAvQZm0Sdyu912tOsCgQDyU0SbzbZQXl6OdmNiJkRy2QQAQh8rGo3ieQr448vNzQ329PTEampqsOyKDeT98Ic/xCB9DiHEJssyZm2F0c787Gc/exWYWIk6drPf0PrtPT09JkEQ0Ga0h8Nh9BNjCAnauXMn2h/3/Pmq7dc777zjVBSlGP3EaDSKPlUkKytroKKiYiZV2HGz41zp77X2+fPPP589Nja2AW3skpKS3g996ENztzujaKX3Db/3T//0T5mKotQZjUZzYWHhfEFBwZwgCPMNDQ1LFl53Y7vX+02tnXz69OkSj8ezg+O4XKvVKlssFndWVtaFkpKSOYZhEmFVaD9zHCeZTKaQy+UCCE30v1Kubd7v90NUAXEM4KkEEQlFUVh26XrV7q86nQ71GeIlzDTDrK/Y8tmKEJoQQtIYhjGjnwAv1Hg8Pv/AAw+sSnlp5agJK/r7+wuSYYBiTk7OxaeffhohXfCSvSsz1G9WNwCAKYoqGBgYKB8dHa3DwFtRUVFrVVXVkMPh8OTm5l41A+BugtYaCFQyMjI67pWiNRW0+v1+XGzwpLhUWlp6T0ArwrAkSdoB0JqbmzumKVqxH/F4fPBue7ReD7RSiiIpqnribodhfeELX4DJ+X1MArQyZUSlfg9aZRmBVRdvF7RCDIkp5R6PB4o2J8MwOQjHomm6kqKoGkIIIEyWoigO3HiIQhiaotCISDR0ktNRcN2gUZVQplIqpbIsE9Dr9ZMMyw1RKuliCBmg9cyoyWRYtFjSZKtOp6cNrIvjeCPD6BKALNng8BNCcJFD9ahNS6cA8EwmUwZPSL1KUQ8x/x977x0c13WejZ9zbtm+WAC76I0g2LsgiqaaKVmRrViyLSW0x87nJPbk58k4scdxLDmO/wg9yXyeSfE4k0hO5IzLeOIiRLK/xJaLFImSC0VJEEVSBFhAFKIuFm0XW2855+fnYC+0AMEOkJR416YA7N495Tn9Oe/7vIpSp6tqgjACK0SfZYsezthTP/zhD7uLg3hOAuDAgYipKE2c0nKVqAqnsKSziVBYWrHIGNc0bNIyjz/+uDR/gkSBz7JCtqpWFyyrVRC7klmSOOaKYCCYQ4LyVkppVlXVl+d0HK12y7YDthCDluBpyrliCUGFsDi3RMYmIm4KJU4IGdu/fz82u6S9vd2fzWZjGqVNRIh1XNgNlmlWcoKiqXFNUXoJpUeZxzOExb+zs1OWDxamsFKglMYop7WCCVi1gkSwcKvPOZcb5WPHji1w/WpvbS8raIVmTadVquYNU0Y9ggumKCSnqeqk4vHETdMc/vWvf+0QjCBZQRyBGFvNBKvC5hKGYXIjTeg0UUmPECJetGqV5bvnnnvKdF1vsiyrhpu8XDDhcyQoGGOwEouDZNm2bdv0vn375iUHDh48CMtq6InVIjoyFi7ZqRiDZWA8GAyOBoNBuHHJ8oF77O/vh+ZO9eTkZBtIOdw+omiwdoBlRiQS6WpoaIiXuto7lpXYTM/MzKCcIJKRjwFXiUAgMMoY67nlllsWuMCAgMK4gGTK5OQkLG8R+A0u1TOhUOhMLBYb9fv985amDlEI17Lp6elGEMGwQsSBAYu6oiiJioqKbmxQSi0aXn311TJKaTM2fpOTk4hs68fhBOSdz+fL+Xw+RMLsvvPOO+GSInXGANMrr7wSy+Vya03ThPayJIKLgZ2mKysrexobG+GiNV++ogUhXNvqJicncaMPtyl59vH5fCbwKysrO97a2joajUbnF1wszDMzM7Hp6ek6BDbI5/NwPYSUAg4aKZ/PN5zP50/cddddE85iijL+7//+L9aKTTgEFAoFkHewjiZer3e6vLy8t7a2dgTkpGOp6xCSBw4c2Hzq1Kl3njp1ascbb7yxenp6usIhWUG+FU1cZJdEexQPb/Mka7EMTsC+S1mL5eEHZC0sQZF2cY6SwbTKysoya9euHVu9evXJ9evXI7gIxg9uotBWhtfrjQM/3IKX4nfkyBEpPg+PEBy+cGmK8yisWaF77fP5MD6Gt2/fjoORwEEZFuKpVCqaSqXqC4VCWT6fh0Uw+roCa+BYLDZQVVUVL7U0dfrf1NQULmSbcfAqEq0gWSH3gvFxctu2bWgnbB6lRfprr70GS5hNuHiDpTjmVrSfruupSCQyEg6HYYHadylRqfF9SEBYlvU7uMBjjGEO7BVCHLjnnnsG0eeOHz+Oy776gwcPbjx+/Di0BTE2MV5kmy7amJ3PBXJ+TnEuchwZCIxzh5SHjAeioINshYUw8sI/bL7r6uqgN98VjUYPFjec8/hcaIPofu4i4CLgInC9IOBI1aA8i+Vl8J5DtGKfpygKCIeEoignLkS0fu9736tjjLUPDw9v6+vrg+ss1ndJiGINxLwKksJZj52LMnzmkFyL5/RFfyMy95AQIgVvLceotTiXy7MHZMtgpVtXV9dbXV0Nrc+xP/uzP5P760t9lXhsVkFuQdM0b3V19Tj+AZOampp5QgTlHxoagmdJGPuRycnJKuguxmKx/h07dmDfPS85gwvP6urqUCKRKE+lUrjYh9TBWHV1NS5iIac253axTK/nn39e7e3t9amqqmO/mc/nrfHx8cy+ffuuiQuws0ft6urSvF6vL51Oe2ZnZ1VYqOHMvmfPHljzLhvRfCkwoh0PHDiAvSj287BkxJ7egFFCZWVl+loSms6+/rHHHvPBKAT1ampqglFL7nIkMi4Fl4t59oknnoAxR6XP59Orq6vz9fX1WXhvLXd/vpiyFPsYrCzUgwcPYpwhIFwwEAjA4y0ZCoXG1q9fnxkaGpJyaolEAoYSPB6PW+3t7YulveR5Cv/6+/tByNKGhgbsjfHvrKBtmDcgceb3+6WVR0tLi3xu8eUBiHNIp8GACGlqmmZNTU3Ne0BebD2X+znH8w0XTDBiwQVWJBIZe9e73oXzxzUJUoc6wqMxGAwGzpw5Ux6PxxELildXV49WVVXNnMug81IOd+fEEQenJSxarzrRCq0VSAckk8k6uAGYpnlViFZnwn788cehn3PdEK2CsQopHUCpYTP2YiKR6Ovp6cHiuSLi3iBaCSF3MkJ2KKrayrkwTMt83TTNQ5zzQ4899tjYZQ5GSUx+73vfg8s3NgQtpmmif7XBUs4yrdpCvhC1hR1mVJJ0OkgCQQQ2U5wIYnHBC4SLnCAio6jqsN/v7/bqvmOM8qMWIf22bU80NTUVQEh4IRJo2wGPxwNLWerxeEB2CU2zch5Perqj44A0uXfq8on2dm26vNyvlJWtJ0K8h1Faren6MEhfw7JiNufDhPMf/+CHP4SGzfzrj//4j+EmXu4lxGdrGtU4pzmeo4yRQsBUU6FCIVe5a5e5b98+2V6f+MQnoHsasDKZqCXMBm6RiLAsVQjGKSEFIkQZEdY6QQgEKhEBT1iWAYtWny1Ery34DOOU2cQmBkcQV561DDbJOJ/w5fMT/1O0GN24cSPc44F1pSJErWUbTZZprcYCoWhaljF6RlDRqWn+gVKitaWlxev3+yMySizT4fINC0jC55QDsJmCReZAZ2fnAmHDdevWhTyE1Cm6XqEoniBTmE7mjAsKXkWZsRmDS1n8F7/4hbOhlERr0dKxURFKBaHEwylXsAlQhJJkOgNJMjk9PZ11iOD3ve99Icuyai3LgksabqWweUE+IO8ytm1PKooyuHPnzmQp0fr8889HGGOrCoVCLJ/P++CqXXR3y4ZCoYlQKJTQdT3u3Jg6N5hdXV1REKZF2QFWtL7jqqpOVVRUnC4SkvMbX0eiYGJiQpKFhmHAAgAkmhkKhWBxm1BVdeD222+fKd0AwuJW07R6kIzQ64RVJmQAireiI5FIZKJUcgD5ALvR0VG4StXAxQyu3mgrjBdYppaVlfW2trZOlBLBv/rVr0Iejwdza9XU1FS5YRi+IiFpwYUF1rP5fP70e97zHkmkOxsyXIBxzmGJWJXNZiVRjXrpup6MRqNnKisrx0vL5yywJ06cqBobG2szTbMSG3O4V3u9XpBx6A+9GzZsSJS69EOioKKiohyHi6mpqTrIB4Cggs5qWVlZWtd1uIItcIlBGX/84x/jIId8UD6QwJJohRwJLBtWr16NQw0OV9IiBYQ4Yyx29OjR1p6enh241e/p6VmVTqfRTySOIEBxgHMOcY6F4mLrx6Il47xcwMUEwnLmnlKiFcQc8gYxB6kIkKvNzc3QYzpeW1s7bRiGvBwAFpqmTVZVVfVu374dhDgOE/Jm+JlnnpEXEaZpgjiFlamU1oA0SzgcnvH5fNCKiu/atQsHRoEDCiQU4vE4MK82DCMIzVUQrbAY8ng86ZqampGWlpaJdDqdcsTr0f9goTEzMxNFO4HULRK6sFY2PR7PJA6GmzdvXmBR/Zvf/KbCtu01hUKhNpVKwQIHbYV+BCkOkLOjS1ksn2/NQfs/99xz0BN/F+dcEq2c8z4hxEv33nsvggIIEOuEkJoXXnhh3RtvvHEz3C2Bc9E4akHyxcuKcx3OHIJc/oSF8dwwwY2k4RCt0p0V6w76IPqvQ7ZCYqOpqQkbOmjtvfZHf/RHiArrEq2Xualwv+Yi4CJw/SIA12lFUTY5RCshJGHb9oKL0qVK/8QTT8Bddvvg4OCmnp6edalUCod0yYdiTi1ers8TraVpLLZidS7CFuUDt9VRSulskbyF4o28YCsGqZREKwJ81dXV9eFyzLKsxMMPP3xZFmJFC0L9mWeeaRgfH79J13VfY2Njf0NDw5DH4xmrqqpaQOA6+7szZ87Ujo+PrwJxGIlE3rj33nuhhbpgvwnJrqmpqarJyclGHAigz1pTUzO+Uq65Jfg6Lj5X3WJ0cZ9xLIb7+/tLCalrEgRrUV+UnnEej0dNp9NKMBi0QYC1tbXhDH/VNW3PhVtPTw8s0hfo8F/LWcW5wEEcjoaGBuyxZPyNaxHUrOQchD0+LMgRfwYeX4iVYgwMDOTb29tRtmtC6C/Rps458JqXxzk/4ggyNTUF2T8yNjaWX25L+0vtqyXlwvnIgzgg5eXl8G6QcW6WassVI1rHxsY2gXWGRmt9fX1fLpebWC5R7XMMeA1EayqVaiqKWsMlEdEWD620RaszmEqJ1vr6+oFrLR0AolUB0UqIyRTlhaGrQLRSIe6glG5nlLVywQ3LNF+3Let1i5DXr4BolRwQyDUMOExWsMITQkRh5QrLVkbYekEE9ESruM0hbl5OBNEUVcGiNGtZ1qRt23FCZES9U4qmvK6qah9c8yml6Xg8DhIFovVsfHyc+Xw+GZiptK/FYgWbkIbS4FTy432EsJH2dmWyrm61IORuRmmFz+8fUBgjhmU1U0ImLEqf+cEPfnC6ND0EcwoEAlKzMp/Pz4/FfD7Pa2trzbq6OruU8IPkwMjIiDI9PY1Jx0dyORBWOJAL29Q5VfL13LJuhcuvorNDUibAtLdjA8U4eUWo6pDgHGKpvKAUYO1qFwqaUZ7LFbwlLva4Mdu4cSOsQ2FB6zWgiUitqCLUmKopMUJERpj8jbwQw2VlZYha6Nx8Ky0tLXA31kOhkEctzGmF5lgO7uUg8EC2zhOfDhaQRBgdHfWVUapTtUy1PJajkYnvgGSEvmbBkSgofo/ed999CDTl0w1dzyk5LF4SQ3zH5/NlSwJiSaLakV7IZDLATcOCh/dRNiknwXkBE2ZHR4fcyDjlA3E6OzsLN35PJpNRQH4UP7Nh8RkIBAqlN4CORisCYQ0PD/vT6bRuGIYsm67rIhgMGrZtZ+6//37Z55yJ2Qm6hYA78Xgc7unSQhfBFyoqKiCDUUgkEtkPfvCDCywAUD4ERcLYSCaT6E+yfKFQCC4o+ba2tkLpDXhpPjMzM9CfhcvKfPlgAbpU+WCRoGkaiGbP2NgYiDuJH+oUCARwU1qAS1Np+dAHf/rTn8IyEqS7xM8pH9wBm5ubs5WVlQvK57jJHDlyxNPf3x+Eqwzy8fl8Mi/onkHH6N5775UBnUrxQ9CtQqHgmZqaAgks6wXdWeAHzdDR0dHMYvyefvppTz6fDyqKgrllPphYOByGVUrunnvucdxyZD9yboBPnToVQTTY8fHxhsnJSUgPgGidH+JFl0L5t2ORC2KweCCDi+J8VOvSA8h5XBadtOb7JtJwrHRwgCwSy3BZHK+srBwNh8ODsIZ22hcBPEAYx2Kx9NatWxfgh340PT0NNyJESZ1vJ7QtCFr09VwuV3A2hs6NOboANLWhv4voqM74ACleWVkp2xeHA2eju1Q/Rx/3eDzyHwJ9FAqF7J49e9DP5zcuaKeqqqrQ7OysF25WzuUA+kB9fT20EfIghW+++eaLtsQp9s9Wy7LuUhSlHnrQjLE+VVUP7tmzZ9jRaD1x4oTv4MGDYVyewL0Q7nJFq2zZJii/0/COPMC5NnCOPivqimfwt/MeCHkQrUXpD/k+2g6Yoj8iSmw0Gk1Ba2/v3r1wUbrmB65L3ai6z7sIuAi4CFwIARCtqqpudohWeDos9khZKo1vfvOb3kAgEBkcHAx3d3eHYKlY+hzmWI/HAy+Ts+QBnD0k5l+8QKA6c7tzWQpJMuwlIHODub6oAw9rWTmf43nTNCEdUIhGo5lYLJZNJBL5ffv2XZara5Fo9Tz55JOrxsfH7/B4PP5Vq1adgKco3I8rKiogCzW//sCzB1I+fX19zaOjoxsty0I5Xnrve9+LQMHzmqt4TghROTk52TAxMbEG63NlZWU3zsuJRCJ5KVrnF2rLxZ87e5zrgWByrJg7OjrkHnjv3r3yAvRal80hdDo7O3Eehe6mWGzleKm4L+fzi6y/rzleTt1KyuWcqa95ezpt2dPTI61Gi9al/Etf+hJ3DKmWs23eLmk5bdnZ2SnPmuj/14owL8W0hGyd5wLON2esCNHa399fiwke13w1NTWHrwHRWodbOrh2hMPh12+//fbBUsunleiEAH4povVqBsO6p729rKCqzZZtexkhSVXXK6gQ7dy2JdHqSyT6dv3WonXfClm0fvrTn25ijN2hULqNUaWVIwiXbR4Wtn14GYjW0maTFq5PPPEEtHXKdarXE42sIZy0EM7rDMuEOzSsa32Kqs5SQRKwdLI5H2SUnaGE9lGNQlA5sVQ0+8vtHx94z3taKGM4sJcFAoFeTddpNp9HQKkZldL//U5HR9/lpn0x33vg3ntXCct6l0Kpn2r0CIdEgC22cU4KKqUvlNt2byYWMzs6Oi4pWrVDhHo8pI4JtoHYVDMsa4DZ9qgnEoF2Km5zrvkN2MVg5D7jIrBcCDjBt6BROjo6CgkTWD5Kksx5gZBzXkULRmnJ6ATZcN4rHtAkH7tUAI7zlblUXw7WjzgERqNRaBtD1H6qGFSqdHwu+6b4HC6XKPZ587qUA9dKbOyR5k9+8pNVUltcUephHasoSh9j7BWHaJWVKMpgFF23lto3Ldf8d5YUgVRDefMFsl9aaVzrg+ByjSM3HRcBFwEXgcUIOESrqqpRSAdA2uliiNalkFx0eVkacHKpubz0vaXm9dLvz/M7i/J1ZGKumORxiNaOjo618Xj8HkjTQX99zZo1pwKBwEAkEoG3zXw5x8fHEZS65sSJE22Dg4PboTlaUVGx/8EHH0SQx3kPFjwnhKgeHh5eNTU1talo0fp6Q0NDH+IOFDVo3Y7pIuAi4CLgInAFCCw70YpoxcPDwzUjIyObcbkXjUYPNzU19V4ti9bZ2dnmVCol3VsRITkajb7W1tY2tG7duhUVzy0lWn0+X6hUo7VQKMxejWBYDtFKbNvLS4lWWLQSclWIVsrp7UxhWykRrUQQw7TNo7ZlHSaKcqUWrYu7ubRwPXnyJCKAI6p7kFq0XBARI4K3cSLaBSEhKsSoxfmgbdmnLTM/QlQVAV2SmqbNDg0NwaKrVDfvCoYSIXsfeGCVoqp3MU0r83u9vYJzms3l1li2nbQZe/app57qvaIMLvDle++8c5WikLsoYz5VYUeFUKjNrW2UkzwT4kXL5+vbVSJFcAllkVgn4/F6rig3MULgCj4rCBnljJ3csGHDREdHh0MAXEKy7qMuAm9dBBzL287OTlhWS30v1CYYlHyrfKXTlybLhu/mcojTd/EvWMMHAlKlQ+rPGYYBF0Cjuroa4vGwCl1wsbJSBN1SlrjLndelELMXgyDS+8UvftHCOX+nEKIeusuqqvZTSl+5++67oc07f4A9D5l8MVkt1zOyPMuN63IVzk3HRcBFwEVgORD49a9/LYPawHMN3i9CiHHLso6XaqxfTj4X8hhZdLF1LqL1QlnPf+9K52qHaH3qqafWT01N3efxeMKrV68+umrVquO2bfc2NDQgMNd8folEAla89X19fWv7+vpuMk0zF4vFnnnooYcgXZaHVBAwmJqagg57/fDw8Jp4PL4N+4TKysrOhoaGU4hvUKr9eqHKup+7CLgIuAi4CCyNwCUd6M4FYqlGK4jWkZGRWhCtsGhFlLDW1tZen88HYfCzonEtR8OUuCKWg2iFhhqIVkgHVFRUvLZ+/XpEqL4qRKtlWbsXB8O6FkSrSkiSFy1a4Z1IrgbR+olPNwlV3MYY3UopXUWoMCzLeoPb9pEVIFrP6joIxoSI2YQQBMu6nQhSxi3eTwTpNYXZYxhGvLy8/CzX9eXog0jjo3v3ruKU3kUpjXh8vjmiNZtda5nmDFeUZ1aaaH3Pnj0thNh7CGV+VdGOSOkA295GhF2gjL94Jj7ddyUWvO3t7VFhmhs4gkkJ4eNCpFXGeg1CxrLZ7Ex/fz9crN2Xi4CLwFVC4EKHxis95F2lalyzbByiFdrihJA6BBKklPYzxl5dTLRes0K6GbsIuAi4CNxgCDz77LPVHo9HEq1FbdH4chCtbzUYS6QDNk5PT9+v63qktbX1yJo1a7o45z21tbWwPp0nWk+fPl2maVrj8ePHNwwNDbWbppmpqan56fve977jpUTrzMxMGTz/RkdH1ycSie2cczsWi71cVVV1PJ1OjzrBXd9qeLnldRFwEXARuJ4QWBGidWhoqC4ej0uiFRqpsGiNRCKJlSZaEWUxm802TU1NITBMjW3bqcrKytd27959pjS68ko0QIlF660gWiGXAI1WSAdks1kE2Djx0EMPIZjIir1KLVodopUQcjOCYRHOX4glk72burqsFZMOKBKtlIotjCktRAhYtB6zhTjCGDt8hRqtF8Rtz5493kwmE7EsC0TrrVSIEKNqr+CilzPei4BXFRUVi7U+L5juxT6wd+/eVYpt360wFkGwHmhApTOZtTbnM8K2n/nBj360QKP1YtO92OdAtNrE3gOLVsboUWEKagl7qxCiIDj5ZXz6yojWtrY2T1lZWcjMZmts02ylihImjJlEKHFmsq4jp48guM5yudBebLXd51wEXARcBC4LgRKL1juh9w0NacbYgEu0Xhac7pdcBFwEXASWBQEQrYqibFEURVq0QjpAVdXjN99888SyZPAWScQhWv/zP/9zUzKZfL/X6420tbUdaWtrO8YYO1lTUzNRSrT29fUhIO2qvr6+jQMDAyBaEZTyx/fff383iNZi0BaCQLyGYbQmEokNw8PDN+H9WCx2oKqqqjuTyQyvWbMG0b3dl4uAi4CLgIvAFSCwrESrZVkhWLT29/fXJRKJLXBFANHa2Nh4+moRralUSlq0OkQrpANAtPb19V1SkIxLxXQpohWBgkC02rY969mtXasAACAASURBVPV6T9xzzz0rSrTu2b49Yul6M1UUj8pYkglRIQi5mReJ1vFksvdKLBovhMknP/nJRkrpbYyQLZTSFiGoYZlWlyWsI6ZpHv7Wt741dqE0ruRzEK25XK6MELKGc347FTSoqqyHKsppy7L6hoeHJ4eGhs5ypb2SPEu/u5hoJZSyvGGs4bY9s1QwrOXK10kHRCsn/J2UMB+j9KgpEESFbyOC5BWq/HJ0aqp/Odp/S1NTuaGqqxWm1TNFqaSEzFJiHykQMlJbW5tbFLRquavppuci4CLgIrAsCDhEq23bCOJYh2BYiqIMCCE6XYvWZYHYTcRFwEXAReCSESglWnVdN1VVjRNCblii9bvf/e7mmZmZB4tE6+stLS3HdF0/sZhoPXbsWIXX61195syZTbBohUdlVVXVfz/wwAPHSohWOjs7K4nWeDy+KR6P3ySEsMrLy39TU1NzzCVaL7m7ul9wEXARcBFYEoEVIVoHBgbqQbTCorW6uhoaqT1er/eqWLSCaE0mkw0gWqEjWVVV1QmiFS7jlNKLjkZ8Of3l0UcfbRRC3OZYtIJoTaVSYZTDtu0TDzzwwIrexDpEK2HMqynKDIhWwthOQanBFWX/+Pj4yhOtnN9GKN3CGGsmgpiWxbsM2zhq2/brV4toVVV1LRX0TsZIiDH1FFVojxDidH9//0R/fz/6wCUFg7rYviCJVmLfrVAW8Xl8fUSlzLYEgmFNC8t65ts/+MGKW7RKrUHGfKRItArD2ioEK3BF+WUul+vr7OxE3WX09Mt9bdy4UVfS6YCt63Wc03WUUo0qZJhxPsp1Pd7V1XVpwpSXWxD3ey4CLgIuAleAAIjWn/3sZ82WZcGita4YDMslWq8AU/erLgIuAi4CV4oAiFZVVbcSQqJerxcGEje0ReuTTz65BUSrrutlzc3Nh5qbm98wTfNUW1vbAovW7u7uSlVV1wwNDW0eGhqCRmsqEon8vzvuuOONaDQ6b9E6NDRU7vV6V4FonZiYuJlzbpWVlf0KRKuu6yOxWGz2StvQ/b6LgIuAi8CNjsCyE62maXpBtMbjcbgsQzqgs7m5GfqYiW3btmVWAnBHo3V0dLTSNE1JtCaTSbgBpmKx2Gu7du1CZMbMShOtX/3qV5tUVb0VwbAgHRAOh7NXlWjdswdu883EsiTRSuesDXdCOoBR+nzZeKx3U9em30oH7Lsiou1cbSgtWh2ilbJmzoXJLavLEPZVI1qVXK5MeDzrBFX2UEpDTGUnVUJO5S0LETcnYrGY2dHRsYJEK7mbKbTc69H7VFUF0drGbTLDFfKLb3/72ytKtN59993NzLLeSRnzv0m0CikdsJxEq9P+6+vrK6mmrSGMVQrGGOd8mmoaJBome3p6QGivSD9biTnETdNFwEXgxkOglGhVFKVW07SMpmkDqqp23nbbbaOuxu2N1yfcGrsIuAhcewRKiVZN04wbXToARGsqlZJEa1NTU2djY+MbHo/nLI3WItG6dnh4ePPg4CCkA5KRSORHi4lWR6N1ZGRk08zMzE5IB0QikV9Fo9Euj8czWlVV5RpMXPth4JbARcBF4C2OwLIRrZTSSkgHOETr2NjYNtu27ZqaGkm0FgqF8ZUmWpPJZOX09PSqTCYzb9GK/NetWzeQTqczmzZtwq3oirwc6QDLsm4D0VpXV9fr9/tz6XQ6bFnWLKX0+IpbtO7ZEyGG0UIo9RLOZzSvt1IIsZPBotVWntdGtN5dPbvMFSVaKb2NcLKFEtIiBDdt0+4yhHWUc37oali0KopSxjhfTxXlLkJImFJ6klF60uS8J5PJJBoaGoyVJFoZE+9SqIpgWP2SaDXNNiHENCdXh2gVlvVORpiPMnIMfdK2xdY56QC+bNIBzgCCZiswJoQ0UM7Xg71WhegimjYMK+6enp7Cigw2N1EXARcBF4FlQGApohUarR6PxyValwFfNwkXARcBF4HLQaCUaPV4PAVIB1BKT9yoGq0O0appWri5ufnllpaWNyilvQ0NDdOlF4IgWr1e75rBwcHN/f397ZZlJcvKyn700EMPvUEIwZ7cQntMTU2FhBD1AwMDGxKJxC3w9ItGo79pbGzsFkLEa2pqVsQw6nL6gvsdFwEXAReBtyoCy0q02rYdNgzDOzg42DA0NCQtWmtra19tamo6dTWI1ng8Hs3n86tmZ2cbIR3gWLQ2NzcPgPhZaaL10UcfbWKM3abreqixsXGeaIXrxlUjWglpUQkB0ZpUGau0Kb0FRCuj9Dmi66d37fot0bpvBS1a54jWrZSRZsG5adt2l21ZRzXODz12FTRa/cQfoR57gxDibkKVkELFSZuzU8QiJ6dz0+MrSbR+dO/eVRZj71IYK9e8XmnRahnGGiHotKDi5ytu0Xrr3c2CWe8UjPhUxo4JRaHERDAsUhCc/jI+He9bDo3WksmO7t27l3V2dtYTG0HXeMgmZIxSCi3eMSFEciWlGt6qk65bbhcBF4HrA4HF0gHQaKWUDiiK4mq0Xh9N5JbCRcBF4AZEwCFaGWOVsGh1idYnt0xNTT2oaVqoubn5YGtrK4jWvqampplSonVwcLDCNM22/v5+adFqGEaqvLz8R7/3e7/nEK3So29iYiIohKgeHh5eG4/Hb8Z5PRqNHmxrazuJmCqU0uwN2O3cKrsIuAi4CCwrAstCtL766qv+SCQC68kwY8wH6YDh4eF5orW5uflUOBxesRsyRzoARGs2m10NojWZTFaDXK2tre1saWlBFOHZNWvWrJiFHQ5sIFoppbd7vV5YtPZVVFRkp6enYdGaEkJ0Xw2LVpXzVaqmeRVKZywhooSQW6DRSm3lOeZlPStOtHJ6G6Fkq6IozYRIorWbW+QI1eihxx57bEWDYf3xnj/2pjypck6NjUIRd1NKw0TQk4Kwk9zkJ4mHxL1eb2GlLFo/uvejq2zFvpuBaFW1fhUarZxfPYvWW29ttgR7J8agqjFEJGUcpDcheZPwXw0NDfWtgEs/XV+/voJ7eCvnRp1l2xWEkJzq8ZyEzlM2m53p7++HLpT7chFwEXARuK4QcDVar6vmcAvjIuAi4CIgESgNhqWqqrRoFUKc2LVr14oGFb7e4BdCKIQQT0dHx+ZEIgHpgNCqVateWr9+/Ru2bQ8sJloHBgbKhRCrTp06tXlgYGAniNaKiooffehDH0IwLBkMGMTs2NhYQAgRGx8fb00kEtuFEKKysrKzqanpdC6Xm2psbMxdb1i45XERcBFwEXirIbAsROvg4KAP0gGwaDVN03fmzJn6oaGhLUIIu66u7tDatWtPeTyeFSNahRCMEKIdPnw4OjU11VZKtEKjdceOHf2ZTOaqEK2waPV4POH6+vr+UCiUnZ2dDV0tovX2228v1zStVRHCB4tWaGcSQXcKKgyV0meZ17viRCs3+W1UoVsURWkhglumaXdxmx/RuHbosW+tLNG6d/deXyFYKCca2cQYv4dQGqGCnqCCnOCcHc/a2THDMAr79++XrjPL/ZLBsKhyFyW0XNf1fkops2yjlRMyjX3jd7/73d7lzrM0vTtvuWUVR/6UBnSP9oaiKNQyza2ck7zNyIuKovSuhEZtXV2d3+fzVVLbrrdsexWhVGeUJpimjTLGBuvq6mb279+PW3SxkvV303YRcBFwEbgUBFyi9VLQcp91EXARcBG4Ogg4RCssWmEgQSkdv8GJ1g2Tk5P367oeWL169Svr16/v1nV9sLy8HB6T83vr06dPlxFCmvr7+9efOXMGGq3pcDj89Ic+9KFuQogMBoznhRDebDZb3t/f3zg1NbUOb0Qike6qqqrB6urqJKV0xQyTrk4PcnNxEXARcBG49ggsG9FKCKmARqtlWb7+/v66sbGxDZxzXl9ff6Spqal3JS1ai0SreujQoejs7GxbKpVqnJ6eroJ0QHV19etbtmwZWGmiFU357//+701FjdZwXV3dAIjWTCYTzOfzV0U6YPfu3RWKoqxhnAdURZnhQlTYtg2R85xN6bNlZWWnVtKi9WMf+1ijSuluRpUthJHViGJZKBSOFfLmEU75oY6OjhW1aN29e7cvGAyWe1R1MyXsPkJIOTSdmKDdBrW7AoHASCKRyK8U0fqBD3yghRGGIFzlHt0zYAmL5rP5Zk74tM/n2//EE0+AfF0xsvHW9vbVhLF3S8kElcFNiFimvUUQnqVcfd4gxunW1taVsOhV6urqPLquQxO3ith2NSGkxiYkxxiDYP9wbW1tbqVwv/bTqFsCFwEXgbciAq50wFux1dwyuwi4CLzdEQDRSgjZommaJFo1TYubpnnyBrVo1X7yk5+0JZPJd+m67q+trT28bt06BPgdjUaj6dJzxfj4eLBQKNT09/e3jY2NbTVNM1dRUfHcu9/9bgTjlUFqi0SrnkqlghMTE5WpVKresiwSiUQGo9Ho5NUIHv12779u/VwEXARcBIDAshCtIyMj/mw2K6UDbNv2DQ0N1YyMjKzDhF5TU3OsoaGhD4tkW1sbohheDNF03nJ96Utfkq33N3/zN/JnZ2en0tDQoI+MjERTqVRrKpVCMKwopXQ2Fosd2bFjxwDcJxoaGlbKhZnu37+f9fX1NeXz+Vs1TSurqak5U1ZWlk2lUgHDMJJer7frvvvumzhXt6N0QZUvq13u2LGj0tD1dYyzINVoktq03LaMmwQhOW6T/y3wwiloHXV2dkqNnotoi4sqx759+8ixY8eopmkNjLFdjJDNlLFV3BZWoZDrLuTNN2xiH/b5fGObNm0SeH7R62L6ROlXlizXvffe68vn8xVer3ezQum7GaURSAcwQk9YTHTncrkRn8+X++lPf4rNxuW86J49e+js7OyC/HO5nPy7vr6+mVJ6h8oQDMsziM1MNp1ttLgFDaVfRSKRgd7e3kut63nL6eSNh7xe72qF0nsZIWFV044RmxDDMjdxwrOC0v2U0p7JyclCZWXlXPt3ds79uBwkFn4HbcoPHjyonTlzJpDL5eq5aW7ilKqapvXquj6sadrEkSNHoPm0rPW/8qK7KbgIuAjcqAi4wbBu1JZ36+0i4CJwPSPw61//uqpQKMA7rhLBsGDRSgi5EYlWeGyq+/fvr8tkMjcpiuKJRqOna2trRxhjUzBiWKTR6vN6veWDg4MweFpt23YhGAy+vmfPnhFYszpE6/PPP69u2LDBk81mg4ZhRIoWrdNCiExtbS3wds6J13M3ccvmIuAi4CJwXSNwUUTa+WqAg0oikQjMzMxU5XK5COfcF4/Ha+LxeFuRaO2urq4G0Tq6cePG2SLR4pAt+OmUobQstKurS/69ceNG+Wzp351Fgqi9vV2+b1mWFovFfKOjo7Hp6enmdDpdm0wmo4yxdCwWe6OpqekMFqR169ZBc6Y076WqthiTc2HkpIPPWTwe11588cXmiYmJWyEdUFFRMVSUDvCbpjkdCASO/u7v/i42CotftKOjgzz22GMga53PKOqGl0OkGYZx3rbSdV14PJ4ote31jOkhr9ebtLkd4ba1VQg7zyz6AjeUHjtg53K5nOXz+UQoFDov6VVKKJ6vHGvWrCHBmRlWiMXqmWA7FZWuZ0ytF0JYnPNTlmkdN2zjWDKZjEciET4wMCCQv1PZC5VjMWBLlQvPVFVV+Q3DqPRq2kZFVd+pUBqilJ6mQpy2bbvHYmzMtu3M+Pi4UZr/xYxQ1D+bzTK/368ahsE457I9wuEwtW2blpWVEdM0GxWq3KaqajgYDg4qigKmud6w7ZRpmgdSqZR8L5lMirKyMvl9/I6fTnrlF1MY7JbCYfn9qakp+RP5M8ZaGCF3o9666jmO9w3LXM9tnuUK+XWhUOhljBVyuZwt85uZkbnN/ffiXs6GDuMev+Ofpmn2nXfeaX7yk5/kf//3f690d3eXq0Ks4opS7vF4qKqqU2pO7Xl/z/sn95F9qK9Ltl4c3O5TLgIuAiuIgEO0cs7voJTWaZqWYYwNeDyezttuu210JT0QVrBabtIuAi4CLgJvaQRAtFqWtRnSAYwxw+v1xi3LglfejabRij0+7e3tDcXj8VpVVZVgMDgVjUZhSJSnlC6QQhNCqBMTE77JycnQzMxMBJ8rihJvb293DJ3kvn3fvn3s/vvvhzeaVigU9GJnybe0tMxbvb6lO5BbeBcBFwEXgesAgcsiWj/60Y8GbNuutm07VCgU1LKyskBFRUWl3+8PK4riNU2z0jCMRtyQaZrWL4QYnpiYSGSz2XShUBCWZQnG2DzZoqoqwYEHmpLABD9BBOE9ByPnM7g34FV6APL5fJrX64VOZLnX660RQkSLN3S46eu1bXt0ampqulAoyJs/27aFaZ5t1KiqqszPIb00TZO/I2+nLPg+ylCav67rDGXQdb2OELJNUZSQ3+8fB6llGIYHFq3pdPpEOp2eQL5IC/+ceqdSKTowMEBnisQX0nc+Rxnwu1Nvr6oSgnJKHFSCP0Fc4S9N0yJ+r7dFUbQAoicTQoLcslZzYRuc80O2bQ9xm2aFIsz58luW/K58FSER6jzuc+2BdlBVokpSXCVCmftcZq2qRANmQjBV81Z5fd6NqqY2qUypJIxawrZHDNM6U8hnT2cLhSmdMdsGhvm8QBUoocJ0Ml7UrvPFKrbVXP7zOVMUwOkXc0VRvZqmleuK3qLr2jZKRcC2xajg1rDN+ZBpmpOWKTJCmAalmiDEIhZIv2KfWiTcKvDh3GvuF6EoCuNMFYpgxf4gN0AoAzBiul6tMnWroipB3aPHNUWDTHHMNO103sgfzeVy8SLuSJvK3G0ibPyn2NfnmvOs11njVBTHisx/ri8Jqml1ihDtjLGAquoDlAhqWHYzt+28bduHbdscNoUAS2zPVVmWwKmeHFal9S2pvcA9ONqKkPn+gmcFtSlXFTVVUV0x1tLSMgMN3JMnT+oejyemqmqNoigNilBMyukpWqBjOT2X7enpgSC/S7Yu3dbuuy4CLgJXCQGXaL1KQLvZuAi4CLgIXAICP//5z6tUVd2saVoFiFZVVccppTcc0SrPHnPnAxwPfMV9OvRTsX2XequlsBal9BBAC0czbWpqSlRUVMDIaP5EU2owUUwPVrNIR8oKXEIzuY+6CLgIuAi4CJwHgcsiWj/ykY+0EkLuMU1zXS6X80OXlRDih/cyIUS3LCuQz+elcZ7X651RVRXC2rBmLUC3lXMOolUWy/kpWZ454RiGn8U/HYJTWo0WFwS5CIDEdRYE27YV27Z1zrmfcx7mnAcQlAs3eV6vd0rTNOSfgbi3Q3Th+yBRiy77EgcnX2dhQ9mKlnsyb8eKr5j9Ass8xpiSz+fD0LrBYhgIBLKKotiFQgELXtbv94+qqppGnrZtyzoiWBLSTKVSbHR0FC7pIHZRNAIyWFEUkIeyaA7R6tF1olCF2sImjFAQjWDAhG0LoqjMq2l6uaoousKYaXOumaZZLgS3FEUdY5TOcMEN4CKJboHv2YRzQTjhlPBiT2GEIm0iCEVryJaihFLkCMAYGkMWn6iqItvDsmwqKAkySqsppWWUUi+jlBNKM0SQpGXbk5SIDFNUySpaljmXN5pyjnOTxB3nc4WQIBRfzu90brNBZe6EUKag/prsLLbggEFlVAlQSAYQUi0E9xIicoLQWcbYNBFkVgieF5SaijJXQ+As8wT3jRoLLstEiRC8WDBZRImy7C2K/JgQysWb1thUkfadIUJJLequKEqGUUa44H7B7bzNxaggAuWQqdrcFsKWuDvVPNdYlHmVXDrMPyc7JWNUoYrsB4JK6Y4GSij0UlP42DCMMtu2TSLIMKE0SYQw0fWFrCd+A0nOS62zF3KgAGMOF6e/4yv4Em5KkARuHfq9uvdX4YrwyWw2OzU0NGRAs9Xn89UpRNlCKAnawk4wm41RnQ65wbHcNclFwEXgekDAJVqvh1Zwy+Ai4CLgIrAQARCtiqJs0nW9ApJnmqaN+3y+U5s2bZq6UbAqNTYqnpFwnpRHHsc7dAmitXhOkmdmPC+PaKXepKXfKc3DJVmv7561qD+cVVi3/a7v9nNLd2MicMlEKwb6u971rh2U0o+bprkrn88HLMvyWJalCiEUzrlqWZZeKBQ8oOI8Ho+h6zoWSXkDVyQSJdFaMik45XAWCMlCFhcU+Xvxlk6ScSX8myRbOefMsiwFEgK2baMsIBhVRVG4z+eDiHpBURSDMWYVRcDB3c3LFjhs62JCq4SELS2PwwPOE0+SJaSU5vN5PZlMhjjnmt/v53ATLxQKsHgsBAKBWWwWipa6kiNziNZsNkunp6fhmi4JRhTNIaOLRCuIV1ltVVHB6RG7SBIrbI7oBNHIKFU0TfPA8JJSGAVzxTRNmFWiLDmmsAKVdpqUEwbyjAhucxBtpf2gtC0c8tmp4vzfwAb/FDa3jttc8qe4QfULIeCGImFFOSilhhAC+rgG2gRtKAlO25ZcbpFsRBtLbIsAOzgvGJkgWGVhZPKUMAV0JmhR+W3QnaivBxE1HaNbQonJKIM1cwFEI6EUt8AyfZCsxb4AwleSoHPEokxv/i+nL6LAxQLNWT8TIYloyuQ1sC64ANGrMsZkg3EhFJCRlNI0ZdQo8smyfe25vJ36nZdoLc3zzS8UMWCUqExFoXXLtoKMUFXVNJm/YRi6ze25/GX95zZoTj9zBsI8yG+W5823ePFNKttmrn24JJuBhsUoPaZp6lMev/+VQqEwOjExgUsVsnbt2igxyQZBRUwwoTDGMoqijCmKkvB4PJOdnZ2lUh7X7Qz8zW9+E30pggul2dlZRQhRaGxsnN67dy/Kf80tAL7yla/gYifi9Xq1aDRq+P3+fCgUytx8882Xq0V8XbbFE088oauqGspms76RkRF4Chgej2fqc5/7XNbdYF6XTXbdF6qUaFUUBW6ZuJA940oHrHzTOV4h3/nOdyD7hMCVvmw2iw1Fvq2tbeoP/uAPoOl9lsXWypfs0nJ49dVXtenpaX9vb6+/p6cniH3fxo0bU+3t7dnx8fH8XXfdtchZ5tLSd5++OghAs7Kqqso7MDDgQ1tyzu2ampqZa73O4+zT1dWlvvzyy/4TJ05UqKqq1dTU5P1+fzadTqc+/elPvyWiw2MfZVmWNMJAnfL5fAGyap/97Gexjzrr9eKLL8Zs297EGJNEK6U0IYQ4deutt74tidbifMj279+vnT592g/jnaqqKquxsdHYunUr2vgszdSl9j1PPPGEsnPnTu3AgQNBxC3BMTwcDhsVFRWzuq5P3X///Qs0Xa/O6HJzuVIEnP7R0dHhSyaTkITwwpPR4/HkgsHgjNuuV4qw+30XgZVB4JKIVmdj3NbWtts0zb8wTfN2EKq2bYNgk+7+RbISGpYgvWBpxxljIPpAsHEQhiCXiiTcvLHiouotIP5KrU5Lnpszg6SSZAMR6ZCxsBKVGprF/G3kD7IR1oTOwuRYTp4nX5n2m+7U8+4bC2QDijqVkvaDpaphGCCcmabBNZ1IghRko6ZpcNcH+SkJxVILRZQFkgIONg75JonEOUL6zWLOfXeO7pKs44ImpJTBxhH/AQyC2tye+2WOXHRIIYdGXGTJeHYnK5FMkB+WlsUhW/F+kbCURrawPpYGsHPogbxE20sR9mIO82TqHHM3V4wS0tEpyFIuLPNoyLrj/8CpaHfLBQfvCQzQ/+bYVBgvCz4nAg+S2bGinWNUHeresaw9O++FpTh7zIBQnmNQYa6qUEm7zrnfSPwo4YwyHLbQD2U95f8W57j0GD/fGJU5M/yXyceY4EJFp5gn4LmNsYCyWJRQu9ge8/WW5PKFXgufmO8zqCMOlQpjRxRd+0+v1/srwzDOTE9PJ5FkW1sbCO8yKSFAlFWEknJNZShpXBjG64dPnhxdpNl8oZJck8+/+c1v1hBCthuG0ZDP5z2EkEQ0Gj101113DV/roAHoX9/4xjdqOefbEYQvGo1O+f3+MUrpwF133XUp8rvXBNtLyfSpp56qtCxrbSaTaZienq4sFArTkUjk4J/+6Z8OvRUImUupq/vs1UFgkUVrra7rLtG6BPSl0kmX0jLn+17x8lz9zne+U59IJG4qFAqNhULByxiL19bWvvyBD3xgYCkNwkvJ/2o8+8wzz5RxzhsHBgZa+vr6WrHX2rhx4/Ft27b1oy6bNm2CNqL7us4ROHbsGIIC1Q4NDdUPDQ01Ilp7ZWXl4Wu9zh87dkyvr68P/Nd//VdLT0/PTsYYgu3GKysr+wuFQvfHP/7xxHUOrSze17/+9Wpd17dYllUHTVAhRJxz3vmpT30KQZrOeoFotSxrI4Jh3SBEq3T3//nPf14ej8cbIYVWVVU1G41Gpxljia1bt+LiSb7Od7F86tQpGDmVvfzyy6v7+vreQSmNVlZWzgSDwdNer/flhx56aPhi0nkr9KkbqYzOetnR0YH1cocQotrj8diKoowEg8FDe/fulecp1+jgRuoVbl3fCghcFtHa3Ny827ZtEK23FYlWxz3hLOJOmm3OkYWSYHQIToewK5JrZ5VjKVfpEkBlPqVWsedId54sdT6XrvZFUs/RYr2MhpqnnorkrSxLUY5AEmhM8klvkocOaVuKweJ8iyTcPIFc+rkjsTDn5i6w0kq/ELnowpWeScJZIZRoIBnl83SeAC0+N0fc4iWJUSIcgnJBUZYgPJ3F/ZxQOeRhcRMwT8jO+d8X4Soh7CQeUp1g7nWuPEszfLOTvEkvI23HslYyunaxXuhzRRJaYj7n8D5vgevU/zLafv4ri0juN5OCuMEc8SvzlWToXP9wCOm5C4K5ml+RWOmb5rWOre8c8SzxhW+/mLOadd4rMRouAn/uEpyzfm+2GYJqQZbgkKpp39G9+i8Nwxh0iFZ0zX379tGnnnoqahfsNUQlTUyIWsHYDOf8YCKRGEgkErB0vq4tfvbt27eWEHJ/oVDYnE6nIZHS39zc/OO9e/ceS6fTmU2bNkFz9qq/inOk8rd/+7fr8vn8/bqu19TU1AyHw+ETlNLOD3/4cTp/2wAAIABJREFUw0seYK56Qa8wQ+eC71//9V+bDcO4I5lMbo7H4zisDVZWVv7XP/7jP74BhWlcJF1hVu7XbzAE0LeefvrpJiHEHYyxOpdoXboDXArRigNhT0+PBgu83t7eiMfjgY5/AcFB4e3gWODJ/Qoh+le/+tUNiUTivYVCYZNhGH5FUXqbm5t/9PGPf/xIOByGJ8a1nF/ZN77xDdSjwuv1stWrV8+uXbs2297ePh+V+6mnnqoihGzu6enZdvz48XZIM23ZsuXXN91002FVVXverhZ4b7ep4tlnn61UVXVtT0/Ppu7u7u2maaaampqe/pM/+ZNjw8PD12ydHxwc9Akhyr///e9vP3HixPsYY1UNDQ390Wj0dSHEC3/+538+8FZoiy9/+cttlmXdZxjGRkjOmaZ5ilL65Fe/+tXupcrvEK2waPX5fPAGnHg7W7TCMn7VqlW+J598srG/v3+H1+sNtra2xmtqaob8fv/p3bt3Tzs4nY9MGxkZwR41+t///d87Tp48+YCiKI2xWCwRDodfp5T++BOf+MRJxzPNJeXeCiNn/owMHUH9H/7hH9aPjo7+LmOs1ev1mh6P54TH4/npI488gna95h52bx1E3ZK6CFwdBC6JaJW0kBB09+7dOzjnH7Msa2cul/PZtg1XaWmc6Fhrgmh09E2LeqTyb4fcdAjPYjUdUnKeNypaIzq6rPMWoPPBhOY4OvnPCXCFtBwLUMe61knfsXAtJUCL5Tufy/biVnBui5y6Ss9r5O/Uv0Rj1JEbQBql7uZzZrJvmoZK93UECHPc2PERXALwnGmawGyeLANupZauCFAEi0amSO1PuSEruhTIsjvfLSXbnPdLFu0F9bwUonXxsw6hxxQmW0fqsBbJxlKSWbZTkQy+2K5eSrQWl545XIpEJt4rtZh20nWsSIsWzvO4yF/Otgo+f3FKekspkbvYCnkBMV5MsWh5Lf+a76dXRLPOL8DQQJDkO/qHk7eDN4o8p+VL5/FBn5ljukuI8KVqfh57V8Mw8unZ2WnDMF/VNOUHAY/nJT2fj3clEqUWPLShocEbDofLqGU1CsY24YBtC3HCNM3BQqGQGBkZmb+pv9i+cDWf+9CHPnQTpfT/y+Vy75iZmQkRQro2b978zYcffvglIcT0qlWrQBZf9RdwHBoa0r/0pS/dPDU19XGPx9PS1NTUF4vFXuWc//yRRx45fdULtQIZOsEdvvjFL25Kp9O/H4/Hd/X29jbkcrnj9fX1j377298+0N3dXXBddFcA/Ld5ki7RuvwNDIuqYDAYfu6555oGBga2EkJCxYP+Gdu2T3zkIx+ZQK5w1d6wYYPnn/7pn26Kx+MfLRQK7ZCiUhSla926dd/6zGc+czCbzSav5fw6OjrqefLJJ5sSicROVVU9zc3Nxzdt2nSGEDJx8803y3Xra1/7Wj1jbGd3d/fu119//U5cHO7cufPnt9566wEhxNGHHnpofPlRdlNcbgSefPLJWtu2bzp8+PA7Ojs79xiGMbNly5Zv/eVf/uUBSul0Y2Pjki7uy12OxekdPnw4oOt67PHHH7/1yJEjH0WA0VWrVp2qqqr6jRDif/7u7/7uxEqXYTnS/8M//MMdhJCP5fP5dySTyXChUDhECPnn/fv3v7RU+iBahRAbKKUViqKYuq4nTNN8215cQHJteHg49LWvfW1Dd3f3u30+X8WWLVtOr169upsx9vpDDz00thinRUGt5MeJRCIwMzNT9b3vfW/n0aNHH1JVtaWurm66rKzsVY/H84PPf/7zxxYGYjh3614sEXspF3HL0ZdWOo3F9bnU+i3WUr1YHBfXa1E6kKjxPfLIIztOnz79EULIxkgkYvh8vkN+v/+7X//61w8XvUbPsmq91PKvNL5u+i4CNxICl0y0ApwPfOADq23bfjeCYcHVC8GolphIWJHUdAJJSRM/EJ6OhesCl/gSMrKEAJVBo0onm5IgWA7JKt2xQSg6bvxIv+iiP09wFgnQuQhUc587ZGcJ57mg6Zeysp0ndotu4I7W5TzR6hBuTpkdwrmYsqM3O+fnXbQuBTkIorVIEsqQS470gGEYFLICzvPQbHVIOvx0LGpVxmCz6bVNu5wS4ZParpTNaafCcxyfSlJxztJyLhjSXIQxcilRJktRkcnOWWRK2m7OiJcoKBeCMxGBehEEfYKYgOCcOpalsPiU5LDjdL/EqCslcRf1lbmn51RVi3mD2C1atMq6Fu19HQVYqWcg85TPy3LIx849BOZFBYpkKBpPocq8JIFTZNR/3mIWirEI0jVv0VqUeij2fdkPKSEqtG3ngmVdtE3rOUTvHUtZ2W+c/jEvUVBUBnAuNhyt33kL1/kYV6UN4GAiw10Va18MGOaIfUCo1Cjkk8nkTC6X79I82rNhRekKZLMz+/v7FxOPrL29HRrKVZTSjQGvt7y6qipfFYtNtqxZM3jfffdNTk1NXTWizNE8C4fDSiqVUnRdZ8lkkgaDQR4Oh+1MJmO3tbVJqQd064ceemjXbw9dn8nlcnfOzMyECSGHt23b9tgXv/jFF2ZmZiadAzfG/P79+5WGhgbFMAwtl8spiqJAUkRommb5/X7r0KFD1gc/+MGztLZK0XcswrLZrIo0VFWVDeLz+Wyk0dLSIqPNIi8QFZ/73OduHR8f/5TX613T0tIiD2CMsR/99V//9fG5YeIEkSPK6OiolkgkKNJpa2tDOS6ogehofqEcqVQKbrHzYfOOHDmieTweNjExQUKhED9fuqXpNDQ0WB0dHXzv3r3zN/BOOTs7O5W6ujpZTlVVzVwuJ9rb29nDDz+8PZlM/uHIyMgdp06dasxms0dbWlr+/oc//OEL0WgUumOW0wahUAhBGYEfC4VCAm0bCASshoYGTKYL6uxYBvf396vAHP0B83YikRD19fVmPB63fvzjH9v79u1zLWbfZrujlSJanX7o8Xi0srIyBeO4rKxMoA8WCgWO9R7jCf0NvzsafEUNeXmBommaXMRM0+Tn6LfSchTpII22tjZHokdejzlzUSAQkPNcOp1mznxUMh7kXFLqcuiMh56eHgXfxTjEvIg0Ud7Z2VlZLox3XdfNkrlS7ib2798fVhSl7pVXXtnS3d29h3NeAUv7ioqKrlAodPCWW24ZxJwIPCKRiPjKV76ycXR09IOGYWzL5XKQDjixevXq7//FX/wFLLCyqH88HtcxlpFBMBiU9ZuZmVNGwfhG/VEelLM4R0GXXI5XZz51cAAGmO/z+TzH+Hbm08UBYjo7O6HJXfH8889v6e3t/V1VVf1r1qw52Nra2h0Oh8+UlZVNlZeXF1566aWobdvburq6bj5y5MhuEK3t7e3P33LLLa96vd7uBx54QBLL8/uFosVv6fxe7A9oC7O9vX2p9qCYF+FaXFdXR2pra2Vwm56eHoZ6nTlzRq2srIQmu5yD+/v7rT179lxwbn+bDeeLqo5zQZnJZBDHgcbjcTnPv/baa9W5XG5nZ2fnHS+//PK7DcOY3r59+2N/9Vd/9YLP55uoq6uTxLqzTkE3FfEgnDXaGVOL+99ShUIaHR0dbMeOHarTL2dmZqjTh0vXxwMHDnj9fn/FN77xjZu7uro+pKpqXXNzc29VVdWrQoif/+3f/m0vtt0Yr8lkUqmurhZYs5Cvpmk61meMt2QyaSNQqbP/WLzPcMZ0cY+BdfIs6zhnXmtpaZFrJeYCzD8Yy+h7pfPB4v3q+9///l2EkE/l8/k7U6lU2DCMl38b0+PvDh069OJSGD399NOx3xKDGzRNuyGIVsfl/9FHH91+7NixhwKBQGz79u0n1q1bd8Tj8byya9euUczjWBdSqZTcr2I9WbRfJfF43D81NRV98skntx07duy9sGitra1NRiKRw5qm/b9HHnkExLy0v+jq6tKrqqpwxpTzu5M+9j+QHMvn886e86z+4FyAI51EIqEmk0m5j3baEvtVzMfoy8U9lzMfF608CMOey9nfYg7MZrPoQ3JdRL+tqKgQiURCno+RVktLy5L9sjgulf7+fs3n88GjE2siP3HihHGx82DJPpkNDQ1hX4vxJOuEeQJ4h0Ihu7q62tq/f7+NdOWCJymKN/fYQ0NDaj6fl/MCPsfYa2hosPP5vNXT02OerzzFdLCuq6FQSMV+HeteWVkZ0XVdiUQi2sMPP9x+9OjRjwkhNsNTxO/3vxwMBr/+/e9/v7MkSBowlvXAPFd6FkF/KVn3pJTe5RLBFzXhug+5CNzgCFwW0fqZz3wmwhhr5pyX53I5DcGoSgeqQy7iZ3HCxoFZkp/ORkVGSZ+bnBa8HItT59lFROUCbRqQjDKokG3PWeyVaNcsTltaVnKOCbN0w3tJ9S9qXTrkpswbieGnU3+HyML7Th2dn06ZUA4nyBU+KxKt8uciS19Z1sVp4j0Hp6IlrTPZg8zShSUWEN92UUMdNV+MCyRjKZvTE13YEIv+BkG4xEu+W6SN5ClImSNa54Jd2gjaVSR0GRFUUGHNtTlV6QUnd4c8L83Wwdx5j8k+JK18ZR0sYc2R2GKOQS1pM6keS1FfCm7e6Xtv9oc380FfoQK08FzdpM6uUDVN9Xm9HkXV4cKx4IVayvozNh/ms/QB2B0jT0twCmNfENGguQW9CI3UomXyUkSrc2mAjYgso6rKiwRUsEjcSxwcC2mnLzn9p9jBFtUGjVh8C+NmLuAcCHMuuGVb8qcQNjftvGHYlmVNUkpPB4PBxPT0dKGjo2MxkSg3Vnv37vWHw+HKmmi0saKqqi0cCNCmxsbTtY2NQ4qijG/cuBH6iBfWjF2yJ17cm2iDnp4ePRaL+WdnZ+U/BAyD5TiIuoqKipzP58talpUukhv0Ix/5yK50Ov3n+Xz+jtnZ2TBj7MjWrVsf+9znPvdiKdHqWGil0+kALDagsVUoFFSk6/F4sn6/P60oSqqlpQVup+esp2MRlkwmgwj8JASaVYXOc8Hn880Gg8EMiEUMZ1hcfeELX9gdj8c/5fP51jQ3N5+OxWKwwPlhCdHqEDK+XC5XBhYRQX/C4XD2YjQQ+/r6vJTSclVVEQgsC3cl9C/Eokqn07BMgd4aRPmNSCSCgGe5pdJ10jFNU4lGo+mZmZn8K6+8YpYe/DBxIBBJoVCA2D8I4WRTUxOIe/HZz352azqd/j/xePyOnp4eEK3HWlpa/uH5559/gRACPNDvcHD2pdPpilwuB/xk2RAU0e/3Z8rKymZisdiCIGbAd2JiAqSKf3p6OqQoCgIKYgSYZWVlyUAgkO7r68u93YKLXdyIeXs/tRJEq3NY6urq8imKEuacI2CoFwLtoVBoFkEJvV6vjUGdSCSCxSCdk+vWrQORw4eGhhAsphwBHQsFxG8UBSFEat26dbKPO3MH5gkkCTLX4/FgjjHKy8tlACksLvF4HOMzwBhD30ZAPwQLxcWNnEtUVc2qqppuaWlBuvPSGxgPiUQCF+iYLzA/MgTcwHg0TdOPoJ+YL5FGZWUl9Liz0KouWkkpP/3pT6szmczGX/7yl7teeuml37FtO9bQ0DBcX1//xvr161/cvXt3X/FSJFNRUTH53HPPVczOzu6ERiuCd3LOR8rLyw98+MMfHtV1HRcusNCK4FIfWv8Yz1jPnDs/vIdXMBhE0NWc1+vNplKptCPp4uAEojSdTsv5tFh+BGqdjcViaeeiBr3dIZp/85vfVCSTydb/+Z//ecdLL730AUppYPv27Qe2b99+tLa2trelpWUI7sw4hE9PT9f29vY29fX1rUUQpba2tq5Nmzb1GYYRv+uuuxZotKI8hJCwZVkB4JvP5xW0H0hlzE+tra1ojwVEMUg9r9eLsmP9Ybqup0GO2LatG4YBrzIEz8E6i6BBwDVVXV2NedN1JV00hTmu+JlMJlgoFBBfwgyHw8kTJ05E0un01oMHD9766quv/k4+nwfR+m+L1/kiwaSdOXMGhBb0eX2ISYE29Pl8aciPnE9SyCFl+vv70XZB27YDpmniggFBfa1gMJjDuERQOKyPe/fuJZ2dnZ79+/e3jI2N3aZpWjk0WsvLy/sty+r62Mc+No3xijkG+wWPx8Pz+fwsLlYQxNPr9eoYH4VCIYs63XrrrdIyt3SfkclksMbLMY39hcfjSdXW1sp1d5HVJOYVbz6fD2cymQDWftQdc4qiKHld15NYZxsaGtAPF+wD77///lsopX9eKBRuz2QyIdM0X/5toKYvHzx48FdLrTI3GtGK/RFiGnzta1/b0d3d/Xs+n696x44dp9auXXusurq6s6WlZQLSKph/MWeA1A4EAtiPZQqFAuZxJyiaPjs7G/rZz37WOjg4CE3faHl5edrr9fZpmgaNVmh5KjMzM/5kMlmuKAo8UvOYTwuFAvoy2lRFn0Fb2rad8Xq9s05/KGkrjB1vIpHwo99BRjCfz+PyAftLucZALgb9CftCLB/F+RX9EnsuD/ZciPGCc1okEpFrGEhb27YxNnWQm3jZto1/ufLy8rP6pTNnY930eDxyPCIYtmEYCEI9WV1dLffKFzpbOMTxxMQE1sog5ubZ2VnEoEFQaVyCmKFQCOsg1thMdXU18JZEZZG41mZmZnwTExPBfD4fsm0bY5JirQcW2Eeqqjp9rvKUkLX62NhYqFAoBFOpVNA0TQSXJkgHc8yjjz66+eWXX/5D0zQ3BQIBrHcHA4HAv3d0dLxSEgcFxg/YP5RhnstkMtgrgIBGzJoc5rtVq1Zlurq6jI0bN8pLuwvh8/beCbq1cxFYOQQuiWh0ioGN6okTJxDpWstmsyyTydBAIODops4RaZTSXC4nfw8EAsT5/Vzmo3gun8/jYL2gtnhvcfV9Pp981uvFuiRwCzZPPOK9xc877y2V1sVCizxK03Y2+c73sVD4fL4FeS9Vf+c9p57OT6RfWn/8jddiPJz8nLo4ZVrwfJYQ7uWCIImFcBLm4AmcS59bDMSi7y2u77lwo8U2d3zBHUycdi8h0s9LqDn54fuZTGZBdk6aDpaLy1JKIi4gWkuI1wu1u/M93EYW+zCsZkCaYeE9i2h10vN6sUbLvix/4i9YJXu8XvkTu08PwTnrzZfQL45sPV+Zl2oflKG0PLqunzVGz9WuJYHE5i8TsBvits01RbEzRXNjRQFtTIzKykpsxOTG41wLNixJQAy+8cYb9dMTEzsIpRVUUTKapsV9Pl/v6tWrx5PJ5IoRWohaHw6Hgz09PdGRkZH6TCYDSyQcdLAJQdA4C5sQv98/2dDQMLh69erJ+vr6zL/8y79sm56e/rNcLndbOp0GEXd069atX/vsZz8ridb29vYcrMfOnDlTNjEx0TA7O1s7MzMTM00zWOwzlqIoab/fn6iurj6zbt268WAwmN6zZ88CwhXlAwH82muvVY2NjbUYhlFlWRaiH2NDi0sYbKqnPB5PvLW19cx73/veJPr65z//+VscorWxsbG3srLygKIoP/zCF74gLRcef/zxUDqdrp6amqpJJpO1ENBft27dwNatW0c555POwWup/oXN3//9v/+3Cvq0CMJBKU0qilLABU8+nwcxGcXmHwS+qqp5RD+F9U9NTc3Inj17phF1Gzf4wOfZZ5+tzmazm7xerxckRVtbG9p9ysn/6aef9lRVVYUOHDhQe/LkyXVwPli9evXpnTt3jsVisdl/+7d/Wzc7O/t/xsbGbj99+nRzPp9/o6Wl5R+///3vvzAwMJA/evQorAbDp0+frhkcHFydz+dj0LQqboRBbiUaGxv7tm7dOvZbjfHkfffdB+1H+uUvfxkXhi35fL42nU4j4FYAViOoD2NsKhAIjNXW1g5v3759CgFSXImCC82eb53P0b9/9rOf4dL4DkrpFQXDcqy9MO0PDw9HBgYGqiYnJxtM06zA4Q8EqK7rMyA4cWAyTdOTy+VwaZ1sbm4+8vu///ujuNz553/+58pcLrepUCjUZLNZXJpOtba2Hn/wwQfjpRcY//Ef/4F0VzPGwqFQKA/35vLy8uGWlpY8DomdnZ1RjJN0Oh3DGCWEeHBZgkOraZoFRVGS1dXV8bKyskRzc/P4gw8+OAuCr7OzEwe02IkTJ2q6u7sbcKGCgzbmGtM0w6Zp+nDQB6EXCoXikUhkrKKiYuzBBx/MwHrmJz/5Scvw8PDtXV1dt8HC0zCMyurq6oloNIq56fXq6upBv9+PA+JINBo9qmmaOj09vdOyrIaid9RwMBh86R3v+P/ZO+/4qMp8/0/vLZOZSTLpZZJMeu8hiRCaugguKKCw9ouAK1bU3QvKuq7KiruWBV0suIiCqAgK0kIa6Y303jOTTMuUzEym/vjMJv5Yr6665d7dNfOPr5dkZs4855znPM/n+/m+P1lavV4v7uvr8+/v7w8zm82YfzwofASczmOaUGSES5jBYJjCwsKmMPcwGIyRDRs2QAQmv/zyyyK9Xi+bmZnB/Q2Bh47fgiUqnU7XMplMhG+NJSYmIs0c8xXabxlHjhwJGR0dzWxtbc1rbW0txGpKJpO1BwUF9TEYjDEOh9Mnk8naYmNjjS6Xi9/T0+Pf1dXlEVrj4uLaEhISBhkMxlRiYqJnAQMG4+joKLu3t1c8OTkZYrFYJNCHMb9DYMO14e3tPebj46MQCoWqjRs34n2ujo4OKo67rKzMr7u7OxLjz2KxtCh4ARMFbQ7nBUGsDodjFsnigYGBI8HBwUrMr+vWrfs/aXn/V5kF5gsfSOseHBwU6HQ6PIeCHA6HEMMOgZBCoeD6pAgEgoDBwcG4lpaWPJvNhnP3xpNPPlnudruxJrDBaX7mzBneyMiIBM9Ui8Xi43Q6uRCmwBKmUCgGnPOwsLBhuVyuRuFjvkA3L6S89957TJVKJdRoNGII9Ha73YtEIuE5j3sTYtQMh8PRcLncKZlMplyxYoURru6DBw8GqtXqfAaDIQwMDMQ9N0QmkzstFgtEHIR4+Q4ODvra7Xa4xZUwc+Cah5iLa5JCoWi9vb1RIPCwPnU6HU+tVgdZLBYRipIQyBwOB4oVWqlUOioWiydRRH/ooYc81w9CuRQKBbejo8NnZGQkHHMEikG4ZzGnEAgEiHmTHA5HGRoaqliyZIn+2kIqhNarne1bke0B8cfhcNRebdR5/moxpvKbrpUfq9B64MCBlPb29p+yWKzAmJiYMalUOuRyuXqNRiOK0ygee8YcOAXMy1wuVyORSMYDAgKwNjRj/jIajewzZ86EjIyMZLrdbgmETjabPUCn02vWrFkzqdVqmWfOnPHp6+uLdDgcmFct6KKcEykx/2NOwvPKiPVcaGjoWFpamhpFhLkOBlJVVRV3YmLCT6fTicfHx4Vz5xTvw1rahWMRi8VaPCM4HM7opk2b0ILgamhooAQHBzM++OADUUdHRxCZTEaIKwpldgqFYtHr9SiuCcH2joyMxHPCoVAo4FDVh4eHjyQnJ6Mo6elgwnWDfQWcrHV1dd5KpTLM7XYLoVGQyWQNOgruvvtuhMX9VSER9yac4zqdjj8yMiJSq9W+VqvVy2q1YqypMK+guwrPGCaTqcPcGh0drfHy8jLOuXAZnZ2dgpGREc94GI1GL6zd/+yJInmMFjCiAO2Vk5OjCgkJwRbZIzzPO2IxzwPF2N3d7T06OhpgMpkkVquVj/0JCouY7wUCgbWnpyesvb19pc1mC2Gz2SiKXOZwOH84duxYPX5nZWUlY3Jykq/RaEQKhcLfarUK54pxqEhC9J0Ri8VqoVDoee7dcMMNOC8L3Q//Kg+sheP4jxuBv1VonW87QGX9Wz9jbGzM828hISHfa+AwmX6fPwwMDPzqz0ZHR7/zLX5+fh6x6Pt+/rd94PznfNO/Dw0NEQICAv5CPPxn/f7v/MEEAlrLvlHI/PoY/LXf9H2+54f+zfz3/5Dvxdhe+5of5/nx/foxXHu9zb93/v99/bO+7fi/fi7xd3CLop1Fp9PN55D90J+PxS1RRBD9xfucXn8Wc//VX9jQiu12t9PHxz1/3+H+NxqNrsLCwm9t6Zn/XfMbnqqqKj421QqFIkypVILB5fLz82sPDQ3t43A449HR0djw/8Nfp06d8nI6neEtLS1x7e3tGWq1OkSv13scAtiQY2OCxYy3t/doUlJSTVpaWqtAIOg/fPhw2OTk5H+ZzeYcOAVIJFJrUlLSH+adLkaj0YYW/sOHD0coFIqiycnJ+JGREaler+fPzs6iXRctrUgwHk5MTPR8LhJgFy9erJlf4GBsKioqBFarNaS8vDyhsbExV6fThcJpApcXREeIEyKRSC0Wi8GILVm/fn0P3ALbt29PVqvVQAdEQmiFG+xqK+sne/bs6UZr8WeffRas1+uzR0ZGEnp7e8MJBIIxJyentLCwEGEa/TfccMNXIQvXDvr8xnDNmjVICl5Po9EiBAKBFscBlUKj0bCHhoZ8DQYDF8fHYDCsWFj7+Pj0yuXy6vz8/C4ul6uA2Irx2bFjR8Lo6OgtHA5HkJ6eXpudnd0CZuN8ay3Su4lEYvDnn3+eWlNTs4xIJFIyMjIuFRYWNnl5eQ188skngTMzMxuVSmU+BCSLxdIWHBz8wtGjR8tEIpH12LFjAqfTGV1TU5NUX1+fPT09jc20x5tNpVKxSB3KyMi4XFBQ0OxwOHpXr16N341WrKipqakVWq02SaFQYPPMwcKWTqdb0R4sFot7k5KSLufm5iK0YyIvL++fcn3+wy/4hQ/8zhG4Vmglk8l+KGaQSKRhOp3ekJubq/ghLo95R3t9fT2ECHlXV1dsT09PvE6nk8JRQqFQHF5eXno4yeFOwSYOG0qXyzUQGxt75KWXXmrSarXmp59+Wma1WtfOzs4mwvFDIpH64+PjT2zfvh33q4cJjeN+4oknwl0u11IajRbA4XAMbDa7n8lk1qampqIA43Py5Mm4+vr6Qq1WC5ER4TM03KfYjGHDhQ26TCYbCA0NhTO8YcmSJUP+/v7GY8eO8dGyW11dnVRdXZ1htVq9xWIxkq/Rru8FJxs6mbDJDwwAh1ifAAAgAElEQVQMHJVKpe1RUVGXV65cOY5d5SuvvCIHG1CpVGaNj48HwpkDRzmcV0wmc5rL5U4LBAIDn89vCQ8P/5RCoZAGBweBDoiDqwiM1pCQkA+XLVumGBsbi6yrq0tsamoC1xEsVJxTiDoeZBQ2skAroajI5XJVSUlJnREREY0sFqti586d4zqdjvHiiy/GDA4O3qjVahO1Wq0Am1m8F50LcNSKRKIuhFcVFhZ2zM7OKgsLCx1qtdrrmWeeSWloaFgzNTWVOTU1FYgNr0AggMPdSKfT4Y5vS09P/7y4uHgcgvDly5eja2trcxAQmZube37p0qV1Vqu1d82aNZjnCZ988okAy+Ha2tr4lpaWXK1WG242myE4oZAGt/OUXC7vCA0NbfH29q7bunUrWLD206dPw5Uc+NFHH6VWVVWtcLlcflKpVMnj8axwHZtMJo5Go8GzAxVcOMPGUlJSahMSEhpdLlfL1q1b/wfb8TtvjP+gP5gLXaO/8847/kqlMqG/vz++t7c3Qa/XQ5SEE9UikUimfHx84GwGekLU19cX53A4RmJjY998+OGHKxgMhuccarVa78rKyvCOjo70iYkJIC8CjUajwG63ozCHDgiTWCzuS0xMLM/Ozm6lUCjDxcXFEPw9CAusM/bv3+9vNBpTwS/u6emR4zhw7vCsQhUB1xfOr7+/f0dMTMzl4uLiQRzjE088Edvb27uJyWQGyuXynsDAwHoikXiBzWajfp/Z09OT2tLSkgBhKCQkpIdCoTiHh4dDTCYTH5/L5XLHsK5JTk4eg6jW3d3t19nZmaLRaIKBREK7M9ZiPB5PkZiY2BQZGdnkcrkaHn/8cU+oZklJCe6d0IqKiuTm5uYivV4fgbUJHO9YG8IFK5VKUShoj4uLq/jJT36CsKuvGMtr1qxJd7lcW2dnZ1Gw5gAdcLVp5YUFofXPN9u8oxVCa0dHx1o6nS4LCgoy83i8GZvNZpyamnIPDw/DRQ1HKxBHDolEMuPn5zcaExMDnBXWg6PR0dFWiJ5vvPFGQmdn50/IZHKYr6+vEfMtmUz++K677hp0Op2C/fv3xzY2Ni5zOp2hfD7fjuI55nWj0Ug1GAyYkxxcLhfOzZHMzMzmgoKCLjabPRITE2NSqVS08+fPB6jV6uTh4eHonp6eQI1GA2GSCvcnrjcOh2MMCQlRSKXSTuCsHn/88UGYMtDOjnvm1VdfxXxZQKFAdw12CoVC8EYtarWa2tnZ6Y1nb1pa2hSXy50dGhqCq2oKOJabb765l8lkwrQw7+eBA5R39OhRWWdnJ9zSQXPowD4ajXb67bff9oR//RUDiEfP+Oyzz7wNBkN4T09PZGdnp1yj0WBti/U3iiievYFAIDBLJJKJ5OTkjoSEhF6BQDDo5eVlt9lsPrW1teHt7e1JIyMjocPDw4KZmRnmnEsc+AWs3YdycnJqV6xY0cXhcBRBQUFYR847YknNzc1co9Eora2tjWxtbU1FMU6r1XKxP4FDmM/nA30F9JDXyMhINAooXC5Xx2Qyy3k83v4PP/wQ6ADSxYsXxQqFIqqrqyuqvb09CqLx3D4CBRECij+xsbHqgIAAOKVL7r333r65Toi/ijT7D3okLPyUhRH4Xx2B7yVs/q8e0cKXLYzAwgj8R48AWtbYbDb38uXL4RMTE2DaeXl5eSm5XO4AjUZrX7FiBTaG/7AK67zA+6tf/SrEbrfnTU5OQgBIMRqNErhBwHKaq4AzqFQqh8fjqcPCwupCQ0Or/fz8KmtqasSjo6P3GI3G7Dmh9QoYrY899lg53K8XL17EotevpaUlZXR0dIVer5dPT0+jjY8EpxWJRCKzWCwml8uFo6TN29u7yc/PryY1NbWfRqMZJBKJS6vVsuvr64MnJyfTlEplqlKpTIK70mKxWLCJIZFIEDbIPB6P6OXl1ZWYmHhi2bJlDXCT7d69O0atVj/AZDIj/f39PUIrhUL5JCkpadhgMIivXLmSMDY2tlyv18ei1ZFCoYwkJSV9vnjx4jqXyzW4evXqP8MOv/aaF1pXrlwJV9qDJBIpFS2rEFTRpou2ZqVSifYvLIIZcMuBy8XlciG+1Pj6+tbSaLT6p556agotVXfffXfOwMDANg6HI8rJybmQmZlZ6Xa7G26++Wa0smEjJ3I4HNEnTpwoKC0tvRUiaG5u7oni4uIyBoPRVlpa6qPT6ebRAcFms7ktICDghZMnT1ZotVr3sWPHQtRqdYFSqUwZGRmRYTFvs9ng+iKgvVokEilSU1Ork5KSaplMZoPFYtHD9drQ0JA2Ojq6xmg0xur1esrs7CwW5XBXEJlMJp3L5WLTW+3v718vFAqbbrzxxvFrnTr/0Tfrf/iP+5qjVQq3x98itOJz3nrrLbjj4SyLUigUGdPT0zFarTYEm16r1Wonk8lOLy8viP4ehrPZbGYZDAYUF1ri4uJ+97vf/a7c6XQat23blmC32+Ggz0eLLYVCaUtJSXnzwQcfrDAYDCo4JPF9Dz74IAogGxgMRrhAINCw2ew2BoNxDgUci8US+MUXX2TU19ffOD09HYUOGMwjf27qcAEhwKPRaLNwwIpEoityufxiampqi8vlGoUT32azpZeVleVXVFQssdlsvn5+fhpsgtFdYjabqXNt/OClmgUCQbdcLj+3aNGiDolEMn348OHQ1tbW1RBaJyYmAqxWK4dOp0NoNbPZbP2c0ApmYHN4ePgJFGoGBwe3zM7OorUYLbENMpls/+rVq/tHR0fDamtrE+aE1sA5HNV8GClaXIEuYRsMBnRYTaSmppYlJCSU0mi00ttuu20c9JH9+/d7wkP0en2SVquFixiOKzdYzCwWiwYBKigoqDQwMLCGwWA03XrrrTqbzcZ/8cUXk1taWn6K3zE5Oek/J7QC3QKh1cTn81tTU1M/LyoqmsJ5Li8vTykvL1+CTWtRUdEn119/fSmRSGxVKpVgubJaW1tDNBoNgguTdTpd/MzMjNhsNgO9g3U4lcViWSH4eXt7d4jF4tKwsLBWp9OpCA8Ph0AuO3z4cOGlS5c2OhyOcIlEArekgcVizcLBqNFowLDFxp4H0T00NLRTKpVWCwSCMytXruxOTU1F98SPciN99OhRtM5CVIxVKBR5eA7qdDp/uL7h7Ea7slgstrFYLCBxHLgvjUajD4lE6omNjf3jjh07KhGMdfbsWa7NZosZGxtLwTVhNBpDjUYj8BqeZwZasNlsNoI/FYGBgVV+fn6XyWTy5V27dkEwB08XLd28zz77LHZoaAjP4xS9Xo9QRxR7Z+dQWXCPE+Bc8/b27o6MjDybkZHRIhQKp5599lkUiB9ksVihsbGxbUFBQWXoXJFIJDaXy1Xc3t5eWFdXl4uW5aioqE4Wi2VAuBLwIaDnQAiVSCQ9Xl5eanS1oK14eno6TK/Xe09PT4PjCFctH902wcHB3RKJpIJGo5343e9+hwKj6/Tp0yIKhRJTVVWFsLCl09PToXi+Yl6ZE5pRLHDweLy+sLCwC9HR0fU0Gq3vjjvugEjtXr16dTqBQLh/Tmhl22y2ugWh9f8/YL8utBIIhDjkCDCZTBeKdBaLxalUKl0GgwGFJdS0yOB4cjgcrCsx97aiSFNQUKACcuXVV19Namlp2Ugmk6OkUqmRx+PVkEikd5566qkes9ksevHFFzNqamrWu1yuWKFQ6ISQ+OcGPJsT2AmYBFCY4/F4U1FRUZirsW5tWL58+SS6ED7//HMYJQoUCkXi0NBQqF6vF2Aug6MVXX9wivN4PBWfz7+C63j58uVtcFUHBASAwSr61a9+lVZRUXEzgUCQgysMsReCJO4lhULBhJs2MTFxgMlk2np7e31dLpc+PT29Ojc39wqMChkZGSiUuzs6OtCBJHn//feTGhoaPE5PPKvodHoLnU4/+u6777b9NaEVnQZ8Pp/56aefooMhY2pqKl6tVoeh28ThcNjnuhs9LGI6ne7G/SOXyzvDw8PbRCJRy+zsLM6LfGxsLG58fDwRhRPww+e6TvE+Ep75PB5vMiQkpDksLOwKjCXLli2bUCqVntZHGo3GqKiokOIzRkdHEyYmJrD+97XZbJ4HNjo4wHIWCAQ0s9nMGx4e9sFYw3jB5/PLhELhgWeeeaZtaGhI0NzcHDY0NJSuVqvjNBpN2OzsrBDfARc0MGlATgD5IxQKW6Kioj5ZtWoVwrTQBfGj7nz4D1/qLvy8/8MRWBBa/w8Hf+GrF0bgxzgC8yEMY2NjYq1WG202m0MMBgMSf3USiaR88eLFA9cy8/7eMYKjBYyzAwcOYKO9wWq1pqMtCC28vr6+PagKo6KNja9Op4tG+xSdTkd7f31ERMQnqGr39fXdMT09nWk0GsFUbAGjddeuXeVUKlV3/PhxtM/n9PX1ZXZ2dmaAYyiVSgfQmkMikUxYGOn1+mi9Xi/SaDRYeGGReKaoqKiOyWT2CwQCuNsCT58+ndrY2LjcbreH83g8IFfUPB6vG5xSHJPJZJJOT0/Hoj0xLi7uTGpqag2Xy+1+++23w3U63QNwtEql0kGgA9xuNzZg0263O7mxsTGnsbHxOrgYAgMD+319fet9fHzOw6EJluG6devQQv+tQuvSpUuz7Xb7w9ggzYUlzEqlUo1YLIY4PoKWSYTGqFQqv8nJyWCMN5/PV7DZ7CqJRHL4j3/8Y4fBYKD97Gc/g9C6HSEP2dnZ57KzsyvsdnvD+vXrPY6Z+VbBjz76qPDChQvr4GgtKCj4bPny5WVcLvfKuXPnfIEOQBhWV1dXCITW4ODg5w8dOlQHMevgwYPJra2t60gkUpCPj88ENghou57L/PNhs9lOqVQ6LhaLOxHKMzU15ZqZmUkZGBiAGygPSDIfH59OHDvaN1UqFZwBOJ8COCg4HE5jdHT0Z5s2bWphsVjT/1dp6H/v/bDw/v8/AvNCq8PhWARH698itM4XJJ5//vmA2dnZTFxPXV1dmS6XSwzkhUAgULHZ7GGwPG02W/DU1JT/0NAQWo95VCoVBZRauVz+u9/85jelcInec889SXa7/QGbzbYIrDcajdaanJy8f+fOnWVEIlHl6+vrEVrvvffeRAKBcDuDwYjw8fHBfNXKZDLPLlq0SIX5pKqqCvfDUpvNJsVGik6nG7H51ev1uFdj0bo8OTmJ8JHB7OzsS3B7u93uOi6Xi3VhxoULFwpKSkoQeuobGhqKlvwxHo83RKVSzbOzs1yFQuE3PDwcDixKcnJyVWJiYq2/v3/D1NQUdWxsLK+rqyu7ra0tC62LEILBlPT19W319fUdhVjJZDLHg4ODOz/77DN0AjzodDqzsSml0+n1kZGRr911113NOp2O1dPTI+nv74+wWCze2HPifp4LEhMaDIaIqakpbJD9yWTyaE5OzkcrVqy4RKfTO1BAAofw0KFDMUNDQ9c7HI5AIpE4PcfYs+M8KBQKOFDZfD6/j8fjVQoEgo9fffXVTnTevPPOOyjc5Hd0dOQ3NTXlu91uVmRkZBfmUCaTOcTlcnsiIiJafXx8yBqNJuny5cs55eXli91ut3XJkiUeoZVMJl+ZnZ2FKhJ87ty51IaGhhVEIjHE398fAjVacUdwTiB8azQav4mJiTDga2QyWX1ISEi12+2uyM7ONkFofe+99zxCq8lkimEwGLMikUiJDT9chA6HYxouQYPBEDk7O+sD5ieNRuuMi4t7f9OmTdUWi0U9H9r4Y7v/d+/eHUAkErN7e3uz29vbs5AtERQUNOnt7Q0GsAL3pd1u91er1X6Dg4NSOLC5XC6Bx+M1yeXygw8++GA1lUo17du3L1SlUq3S6/WZ6DYhk8kOqVTajee82+22w9Ws1WoTHA4HiiMqCoVSxePxDj311FPN4CAiJI5EIoV++OGH2VVVVavhJJRKpQYvL69JNpuNVCCIXN54zut0umAqlaqPiooql8vl9b6+vu0HDx4Ma2tr28FkMsNiYmJaURwgkUgfA9nkdDqXXLlypbCqqioX3Obo6Oj+gIAAMDkHUUiemZkBdsB3fHwcxVuI+iiyGPz9/SHU6JxO57ROpxNoNJpEq9UqAeKfTCbX+fj4HNi3b18NsAmXLl3yIhKJcrj0Ozs7k1AEolKpKvA9geOYnJyUQiSCqBUSEtIUEBBwWSAQXNi1a1c/3JE33XRT2lVXIoTWHDi57XY7mJIL6IC5GxJCK4vF4r/00ktAB6w1mUxJQL7AfSwSieBI1bHZbIicJiDNUDQHYgprUvB32Wx2b2Zm5sUbb7yxx9vbe+att96Kbmxs3EggEKJEIhE6HnAdv/3AAw/A+er99NNPZ1dXV9/ucDji+Xw+HlaGoKCgCfCdgTJRKBScnp6eIAiuKFLDIBATE/PF448/3gM0wJdffhk8OjpaCK6x2WzGPcYGXxgiK7AUYK1OTEwAJ9aXlZVVUlhY2EihUPpiY2PhuBXt2rUrs6Ki4laz2ZwI4RaCMpijcIXjeOGkjY6OvmI0Gon19fVJwHNER0dD4LyCQvnGjRuxTnNXVFQgdyD4gw8+SC8vL19JIBB8IiMjJ7DOpVKpn+3duxehsN/qaK2vr2cxmUzR/v37E+vq6lZYrdZoFosF8dUcFBQ07uXlNYOug+npabZSqYRo6ZJIJCrc+7GxsTVKpZIy1zkSazQaRXQ63R4aGjqE34CxQHEFXS2474A/YLFY3RkZGSVr167tACIEIXhut1t05MiR2KampkKs8YHlYLPZLplMNiaRSAwowuA8Y409Ojrq29fXh3uUEBoaqkJBxMfH581169YNazSayOrq6sSqqqpsdO+JxWKer68vITg42AAc1tTUFF+hUNCGh4fBAO8uKir6YtWqVdUoKqWmpiJr49+iu/LH9gxb+L3/3iOwILT+e5+/haNfGIF/2xFoaWlhE4lEn4GBAZlCoUjGYkIkEmGD2c/n89Xz4TB/78MfjhYqlepz8eLFrIGBgQ2zs7OhRCIRbMJBuVzeJpPJVKjCj4+PY0Mfg0UgFlNMJrNHLpefnp6e5vb29t5pMBgyDQYDjhltWgjDqjabzbOnTp0KHx8fv2F6ejpBpVIJyGSyOjo6ujYuLg7uUtPExISgq6srbmBgIHZ0dDQWG+vo6OgKtNtKJBKA7J1wOXV2dmZ1dHQUIBwjMDCwIygoqA2Js0FBQRpwEtva2oIh4OCER0dH18THx3sq+++9954MQiudTodzAa1M9V5eXmfgTNDr9UXDw8OpnZ2dEW632xQfH18eExNTQ6fTm7Zv3w6B8zvZVddddx3EiEesVmueyWRCcIIG7WCBgYFwsnWjnUqhUHh1d3eHDA4OJoF/RyaTEdLTEhIS8vqePXvgIHVt2bIlo6+vbzuHw/EIrTk5Of9DaIVj5uOPP4bQuhZCa2Fh4VdCK5hiJpPp9omJiUV9fX3BMzMzwE08/6c//akRIvYbb7yRXVNTsxkpxampqZVo7/Ly8sJG2qlWqyVgGEKkptPpE8ABVFdXC8fGxlYYjcZEOH/hTk5MTKxKTk6Gs3rm8uXLQfX19Ut1Op3cYrHg96Al9KMlS5ZUWq3WwY0bN34jcuHf9ob8ER74tUIriUSSIiSOSCRCFG247rrrJr7P3DOfYv7aa6/BWX6jSqXKHhsbi0Dbd0hIyBWk1GNOQ77a0NBQRG9vL1ot40wmE8RBJoPBaIiJidk3L7TeddddybOzsz+H+AtBE0JrWlraHx577DE4JL8SWrds2ZLkcDg2sVisCDghUYxgMBhfLl26VKnX6yXNzc2ygYEBhKEIfX19dQigg7MUYktfXx/ap2U9PT3YIBvT0tLqoqOjSykUyunw8HC4ijJLSko8QisYfmCTRkREtAcHB7dj42c2m7l1dXXyhoYGODgFMpmsLygoqCYwMPBURkaGVqvVRn355ZfZFRUVK9BW6e/vP+bv798C52x2dnYvn88HE9Dk5eU1vX379hS1Wv2I0+nMgYiKhO3o6OjXHn744Woul2tDaMrMzIzQarUCWYD2RzjouV1dXaGdnZ1pExMT4ZOTk97I90lJSfnTfffdd9loNE4WFhbCLQSkSzBYhTQaTSiVSrUYB6BESktLI+rq6m40mUzAqdjhvg8JCXnrv//7v2tQgEI4EplMjsV8VFJScjOJROJkZWVVpqenN0D4Cg4OHkIxp7a21htYmerq6kWVlZXXQWi97rrrPrn55pshtHa0tLTAbQrxPbezs7MAmUPR0dF1kZGRKBT1YiMP0aSxsRGtnoUOBzqCJSqBQNAokUhOFBUVTeDafPfdd3NLSko2mM3maAgS3t7ePYmJiSUZGRk4J2qgXPr7+2PHxsYSJycnU/EcwnjccMMNOK/9+fn5P6r5ar7ACgFDo9HcpFKpMoeHh4NJJJJRLpdXxcXFdUil0gngA+DI6+rqiunt7U2x2+1+fD4fDrtGCK1bt25tAIfxwIEDCX19fZutVitEHwixI4mJiRXJyclgpdp7e3ulXV1dWUB1mEwmiJKtISEhrz3++OOXgc34/PPP4ULLam1tzW5ubs52OBz00NDQVvCXQ0JCBtAirVarvYeGhoL6+vrkaOWOjo7uiIyM7ITD9A9/+IOstbV1B4PBCIuLi2sNDg6+RCaTj3t5eSHYbjE4wrW1tblAEERFRTVERka2oBDAZDLt4+PjYY2NjUkoGEBIFQgECIXsi4yMrI6JiemB6A+udE9PT7pSqYQTTgaBLDo6+vVf/OIXZSgson0bbd5TU1PBw8PDoTDi+fr6TsFxCKG1vLwc2J7lVqvVF0UAPp9fHRQU9P62bduaIyIirDfddFOy3W6/3+Fw5FosFgQE1l112i4IrdcIrQjDmme0Yl1iMplYWIv4+vqOSKXSkYCAgBEfH59p4Kh6e3vBOJWjOAPWL3jM2dnZpXl5eVdCQkKGjx8/HlRXV3eb2+2OFIlEQJ5Uk8nktx9++OEeKpUqevbZZ7Oqqqo2uVyuaLFYrPf39x+PiorqAucaGIyuri6f+vr65OnpaT+sEzkcTmdWVtanW7ZsaeZwOHqEBY6Pj6c5nc4oEonkz+Fw2BKJxAF0hVKpFPT39/OuXLkC5zJYx5jT0eFUu3LlSh3W2L/85S8zS0tLUThKQj4rUE3e3t4exnZERMQI+PzR0dE9g4ODTCBZbDabWCgUTnt5efX4+/tXrF27dtBkMtnBZrVarXHl5eUQWhch/DE9Pb0tMjKyjkQiXdq5cyfCF/+HgDhfID1y5AiYrmGlpaUohBXb7XYJ1o3+/v6jiYmJQ6GhoQZ0oAwODvLa29vFQP6IxWI7MFnBwcHDAwMDXg0NDUVzz3OLUCgcA2ohNjZ2CiI1+LWDg4Nw/wYolUoJ2LHJycnlmZmZTUKhEFgDdIZF1dbWpjY3N6O46o/5HWaBtLS0drlcrgIeZ3R0lN/V1RXc3t4e0dnZiQwDdkREhAbO+aCgoLfi4+M1o6Ojud3d3RltbW3JNBpNFBsbOyuXy2fkcjkKm0Tc411dXZy6ujoElynQVZacnHyZSCRW3n777cPftR/4ES4RF37ywgj83SOwILT+3UO48AELI7AwAn/LCIBpKBQK6SMjI2BvphKJRAGVSkWY0jiLxeqHM2suDfvvank8ePCglEgkpvf29mZ1dXXlWa1Wh1gsPhcUFNSMEAEEeeH41Wo1a2xsDBt2LofDoTOZTGNYWNjgxYsXw0dHR++bmZkBOgDMRLT6IgyrBSn1H3/8MSrhqwkEgjgkJKTL39+/mcfj1QYHB4+y2Ww4XZijo6OS9vb2tPHx8ZscDkcwmG8cDgeLsVNo2+rr6yuemppKnpqaCiCRSIrIyMiTqampdUKhEAtrg0qlgmvKCy1NaNHHIjA8PFzF5XINe/fuTboayrWdRqNFicXiYYlE0h4YGFg7NTXF6OrqWjo7O4uQH4SndHp5eZWFhoZ2kUgk3b333gvW6ndWsPPz83OvBl08QiaT0wH1ZzKZEDBPBwQEXAkMDERoh21kZISu0WjgBoofHh5OGxgYgGiiSk1NPbhly5YqsCkfeeSRhMHBwW1sNluUm5t7EaLF1x2tBAIh5tNPPy0sLy9fCyxyfn4+EAllHA7nyhdffAFH6+1TU1OLRkZGEIYFseOF/fv3N0NYevfdd7MuX768gUql8jIyMsoyMjLahELhOJLeEdiI9kybzaZDAqyvry/prbfeAgt3A4VCCYBQFBYW1hEWFoZ2KjidEArkD5cy2Hft7e3xCP/JzMwsSUlJKaNQKJVbt279bkD433JjLLznf20Evi60YlNLJpOHgbT4vkIrUChEIpG/b9++jN7e3o12uz0eG2EWiwXx8XxkZGSrRCKZtFqtToVCgQ1orFqtLtZoNMkqlSrQ5XJ1xMfH73v99ddLgQ6Ao9VisXiEVrTdU6lUMKEPPPLII6XXsukeeOABj9AKR6u3tzcCR+D0Obty5cphl8uFcA5vhUIRQKPR+EKhEG3yQMahbZM1NTXl3dTUFNPS0gJhj+fv798vFotxXX+QlZUFh1tGRUXForKysmLY7BISEj7Nysqq4fP5I2CbEolE5pdffpnU29u73ul0IuAObcOYFw/fdtttfVqtVnT48OG00tLSn7rdbr+IiIgB4DfEYvFnS5Ys6ULCNDAjUVFRzvXr12drtdqH0RWAdksymVwfExPz+lNPPXUZSc3Dw8Nw16HtGsgDCK3C2dnZsLq6uqS6uroCq9Xqw+Fw4PZqEIlEH61evfrKXKgVnhvkU6dOIU0+kEKh8AUCAToF0Obtqq+vD2pvb88fHx8HWiUImMSMjIy37r33XrRMKyYmJoB8CXz99dcLLl++/DNgZXJzc8/m5eVVMplMFMDgdpotKyuTWq3WfBzLvNC6ePHij9euXVvJ5XL7P/30U9/h4eGbjUZj+vT0tC/QFGFhYcdycnLqEJDIZrOtKpUKG3kUzJai6DY5ORlEIpHGk5OTj69cuRIOMtp7772XeP78+Q0ulys4NDR01NfXtwZCbFpaWjdY32kAACAASURBVJuXlxcC0BgIO2xoaMgeGhraSKfTaSkpKafS0tJKbTZb0+233+5BtPxYXnCquVwu77feeiu7q6vrdpvNFsVkMvUMBuOKj4/PqdjY2HbwkuGSVqvVvO7ubqB1llkslkQ4yigUSldMTMwb9913XyuQQQcPHkyvra29jUAgSCMiIrrgrIuIiKiPi4uboNPprv7+ftHg4GB0X19f0vDwcJbb7VYlJCQc3LRpUwWCcN5+++1grVa7xmazxSJMDtcBh8MphTMOQhja7icmJugqlYqLME0ajQbB1BAZGWkCj/LJJ59Mu3LligcdkJSUBIH2EhytuAbJZPKSnp6eRU1NTdmzs7PaiIiIw7m5uVUikQhuWaLJZPI7efJkTl1d3QZw0IOCgrCuqJdKpZ8nJCR0sFgss1qtZs/MzIQA0zEwMLCKRCLZMjMz31+3bl05EEMSicSMUDaz2eyl0+l8geUQCoUOKpVKhLh29uzZ6Pr6+pXoUgJXkkwmw8m7f+/evZevdsQY77///kSHw7EFYVjgSzqdztqrotjz5eXlC2FYqBLNPUfefPPNZIRhAVMBJjWLxRoNCAiogiDPYrEQPmhCO/vk5CQcyCEdHR2YhwvpdDonLi6uB8V5mUxWe+nSJe+GhoYNEFolEgmur+qrbvp3XnjhBQ86YM+ePVkVFRUbKRSKNC4urhuivJeXV6NUKlWAUQ8O/ujoaNHExEQcQtbIZPLk4sWLz9x0002eTiyz2ezQ6/VSAoGAgqE/g8EQcblcDpz/QGd1dXWJGhsbQ00mExy5fQKBoJbNZp+5//77x1UqlfeePXsyysrKNlqt1ngqlQpcBgKmWsLCwtrQqeXn5zeB6x+C8sjISBrEf7VaLSKRSCqw+zds2NCN+/mDDz7wneP2o4MDBQJjXl5eeVFRUb3b7UZng+pbhFZ0R1D++Mc/+gPZhefA6Oio3Ol0Wv39/atkMlkXCphCoRCFRzIKfsPDwxwUR/38/HB9exmNRv+enh7kPsTCYRobG9spk8nwvG8KDAxUAK8Fowb+rrGxEWzuRRQKRSCXyweBecA9jHPZ39+/aGBgIKWzszMaiJekpKS26OhodH+0BAQETAIhoNPpwOL2vXjxYnJdXd31brc7KDg42AhEl0wmO0QikWbb29tv0uv16SaTKUAkEhGKiorGkpOTgQzBM49sMBjoPT09vJqaGpFOp7Mig4LJZFYJBIJPdu3a1fGPRLb9WJ4zC79zYQS+awQWhNbvGqGFf18YgYUR+KeOwPnz573tdjvST/3hniIQCODOgRU4gba6FStWmP6eSuuePXtQcb9Bp9NljI+PBzudTrQkHb777rvraDQakrc9nKSOjg6yt7c3FVxOCKoMBsNNpVItDz/8MEKStlksFoRhQWhtTkxM3H/XXXf1aLXawJMnT2ZcunTpRogYBQUFXyxdurSMRqM1rVixwrOx7evrg5OS+fvf/z5tbGxsExZCEGipVGp/Zmbmx2gRam1tvcFkMsnQkkWj0VpiY2Pfu+eee2pNJtN0amqqh500NjYG7qsQQitcWTweDy3/7s2bN2doNJrtRCIxDgmxc0J1n9lsZk5NTUEcdUZHR1fKZDIwCOs3btz4nU7Wa094dnZ2zlWR8VEWixWP1nuhUFjr5+d3/I477mgTi8VoDYOgQbxw4YLIbrfLTp06BWfXWvyW3NzcI7fccgtaCBW7du2KHhwc3Ap0QE5OTkl2dvZlCoVSv2rVqq/QAX9NaD1x4gRS2G9Xq9VfCa1hYWEvvPnmmw0qlYr//vvvQzi9Hq1jECJw7ZjNZo3D4TASiUQrcBARERG9GRkZsxaLxfedd97JqaiouJ1AIEiioqLQ6thptVqH7Ha7DgIcnU5H8q1sdHQ0pr29PRHhIpmZmXAql7pcri9++ctf9v5Tb4yFD/+nj8A/Qmhtb2/nEAgE31deeSWvvr7+ZxAy0LaLDVB4ePgXN954YwfYxiEhIQ4EgRw6dEiuVqtXjYyM5EPcmZ2dHUhISPgLoRWOVpvNBvcZgtnAAj3w0EMPlX1daL0apLWJTqdHoH15Xmi98cYbR1DcqaiokPT19XnS7bH5JRKJNHD9MH8wGAwK+KcDAwMFEKN8fX3H+Xw+mNNvFxUVqeBora2tzauqqloM4SYtLe3NRx55pFwoFKpwzysUCuoTTzwBnvRdVqs1x2KxCNGqnpaW9kcIUwgCeeONN8AshbAjjYqKggsJqJWPXnrppY65pGUSwvqefPLJXL1eD6E122KxEDEnoJC1d+9eCFR6IpGIOYYAlh5Yp59++ikYdHAOJqpUKhn4dYGBge1isRjhQOXPPvssnDme8CF8/smTJ0Wjo6MRcNY6HA42WlDxntnZWaStQ/SOmpiYiAB6ID8//9CmTZsuORyOQcyvdDpdsnv37oKampr76HQ6d9GiRSeXL19e6nA4mtetW+cJmdq7d28whULJr62tLYTQCpF3yZIlH9900001QqFw9NChQ2GdnZ13okUXoUaYgwMCAt7ZuXNnnU6n+yqVft++fSFut7uora2tsKGhoQDO2MzMzJOLFy9uZbFYMx988EHU+fPn15NIJElycnJreHg4UBOfvPjii9ggexigEPyff/75/J6enm0MBkMSHx9fGhsbW+Z2uyvvvPPOH1VhqL6+nm+z2YLefffdwurqatyXvmFhYc1SqbSUTqef2rt3b/dcGA2xo6ODgvE1GAwrNRpNjkKhgOAyDFbwPffc0wW00eHDh7MuXLhwCwqqEEH8/PzQktzrdru1YAdTKBSIML5qtTp6fHwcGAxdRkbGezfffDOQFOOvv/66bGJi4i46nR4IcRXXK5/PL9myZcvAnMCBYBxctxSVSsWYmZmhoDAABiz4wHfddVfeNULrlfDw8EtEIvGTeaEVYg1CPmdmZiDM7XvnnXfKBgcHsXbAmgYOwoLa2tr7aTRacExMDDpmyr29vT995plnwGBFYZEhEAi8n3vuufyWlpb7qFQqOzs7G4z0crfb3U4gEAxMJpNbX1/vOzAwEIaQPCxsMKfAia7RaILUanWOXq+XgdeJgnRycvLvX3rppVIU0O+55x4wpX+w0ApHPlyzcGjb7fa+nJwc4ID+414QWjkcDg+F866uLrBLw4VCoR5M/vDw8JLly5d3oWAtFos969W+vj4WcBWHDh1Kb2lpWUsikcICAgJ0vr6+6IQ6197ezoawTiAQZBBaORxONYFAePfxxx/vxRrsueeeyygvL1/PYDC88vPza7KysmoFAkH98uXLPevWAwcOhM/MzCzp6OjIrKqqir1abDcVFxeXrFy5soZGo7XRaDTz1NSUVKVSBWAdTCQSJUwmE10ATKfTCScnOiciENzl7e09xuFw0L318f333481lnD37t2e77fb7dFgEkskkr709PRLixYtauTxeP2FhYUeBuupU6fEGo0mtr29Hes7GDKcWVlZVUVFRZ1YV164cAEmhmXT09PIRoADeOTqmvXs+vXrW4hEoiIqKgrolW9ytJLHxsZob7/9dsTk5ORiIAPsdjs6l0bj4uK+fOCBBzCvwoSBdTZxbGyMAqQAsCwEAoH92WefRXZ1dRUhZBbIEfBnCwsLLxUXF9eSyeS2wsLCybl5mQU0wO9+97u0qqoqILEiAgICTGDqRkdHnwQvvKOj43rkMkxMTIjpdPrk0qVLz99www01LBYLwbcwnBDwTAdv9cknn8wsKyvbRCAQYqVSKQJogbQ6rNFoCE1NTRssFkuG2+0WgDudlpY2Fh4eDqY4mL5gk5OUSiWru7tbZDAYsNdQ0mg0CK3vv/TSSy1zxhbPPLTwWhiBhRH4x4zAgtD6jxnHhU9ZGIGFEfgbR6C9vZ2mUChQ9UWyc6LNZpMYjUaX3W5HUEvdLbfcgg0imEI/eAEAIQUttm63ezN4pXN8vzapVHoELVCoVuOz5w6deOnSJVJhYSFpbGwMBWCin5+fe8OGDRkGg+EBi8WCtFwWnBpJSUn7161bN6JQKGJLSkrSL168WGS322cWL1784YYNG7CR687Pz1fPfS5paGiI+u6778bp9fqbR0ZGctH+QyKRsDA7AzdMRUUFWpbEAQEBE2Csent7H9mxYweq2UgU9jh651uU545r/pjJGzduzNJoNEjzzbDZbGSHw4FgDU/AFYlEQjhKf1JS0kfLli2rIpFIo0uWLDF8Hyfr/OlMT0/3CK08Hi8cbDgEfbDZ7HNbtmwBe20+NZVQU1PDdTgcfh9++GFuY2MjWviZWVlZJ4uLi2sEAsHAnj17ZENDQ1u5XC6E1kuZmZmXHQ5H/dq1az0t2mVlZWK32y3/4IMPrmW0/oWj1WQybZqcnPSgAywWS1tYWNiLJ06cqNDr9QjD8lMoFKlqtTpepVJFwxWE/+9ErzGDYePz+V0Ir1m1apVSq9X6f/rppxklJSWrZ2ZmghFURqPRpl0uF3hYs9g4k8kIpKbzbDYbnCPeYOWmpaU1y2SyS1evpRPPPfccNtoLr3/jEZgXWp1OZwEYrUAH/FBHa3l5OXjPoW+//fYitEIi3A/teDExMRUsFqts1apVg01NTY61a9dis0f87W9/K7Narcu7u7sLrly5km6xWLCxe3n//v0Q8AxwtF51Xv/cbrfnWywWOFqvJCcnvwGh9dowrK1btyZCaIWjVSQSwd3uQQfk5eUhfE565syZhLq6uusgfNhsNgZaiuGewX4L3D/wX8GOQ/hOZGTkuK+vLxyzbxcXF6vMZnNWc3NzXkNDQ6HFYlHBYfqLX/yinEAgTIeEhGDjSdq4cWOK1Wq9y2g0LgJflEwmgz335pYtW1qQcvzWW2+lXL58+Xa0vYNt6u/vD/TBR/v27YNoQzh69Cg5PT2dumPHjlyNRvMQGK1oyUYLv1wu3//000+DPfeV0ApB22az+cFZWFVVdROBQAgMCQmZnGMuV+K/ZrN5cvfu3SjMeRxiEC5++9vfxre3t680GAyx4JjCFQu+JsQriK0Oh0NwVS8Fl7MnJyfng5/85CeXnE5nd1BQkIVGo4l37do1L1BxwYxeunRpqdvtbpoXWl999VW0o+dXVVXBie9BByxevPiTn/70p3V8Pn9y//79aAu9G3zOsLAwMLJxXRzbvHlz26lTp5y7d+/2PNeOHj2KwJfkCxcuFFZUVKwiEAiM1NTU0vT0dKABFGfPngXn9RZ0fmRmZlYlJCRcolKpZ3fu3NmP+RPPUX9/f/ajjz6a29/fv4XBYEiBKAgLC0PnQOmOHTuG/o1v1R986CjgEonEqCNHjuC8IFyRnZ6efj4lJQWFssqHH34YfHHoHNgHEV9++WW4mnMHBgZye3t74bqcDA8P/wMc2gi++uijj7LPnj17E1yfCJNhMBh4VughxHhUDBIJSe1MMFLtdrs3wj2zs7M/XLNmzWUejzd+4MCB6KGhoS00Gs07Li7uXGxs7GUmk9m0du1aD2ty/pk8dzwQLz37s46ODjjmuY899tii1tbWB5lMZmh8fLwHHTDPaHU4HMWDg4P57e3tcLMNstnsF0pLS3G/OsfGxtAm7P3EE08U1NfXQ4CXIhRSLpeD8Xr+iSeeQOq4R6hHSOmjjz6a39vbuxWiWWZm5qlFixZVOJ3OVjKZjLVI+Llz51JwrRsMBiCYsC4hIBALyCO32+0LhzxarRFql56e/uqePXtKCQSC9pe//GUchFabzZY7MzPD/gGMVi8SiQS0BxBP/f/JQivGf+/evYldXV1raDSar0wmG5RKpW0CgaA6Pj4eoWr21NRUrAfxLKHU1NQwjxw5kjQ5OXmry+WKx7qFxWL1xMXFnYQ7GsKby+WSiUQidIrVQGjdu3dvr16v9/n973+fUVlZuY5Go3ELCwtLCwoKIBC2FhcXQyAkvP/+++gaWlRbW5tdWlqaDg7xkiVLyouLi+vEYnH7+Pg4BaGy/f398ra2thCEtyJ0FJMr3o9wNQStzTFLR318fCDoHd22bRta/iHop5eUlNwKgTg0NFTj7+8PJ+7plStXAnehS0hI8BgMwDYGX/v48eOpFRUVK2k0mld2dnZ3UlJST0hISHdJSYlXSUnJCpfLFeDv76/DsYWHh0NoReF8JiIiAtft/xBa0VEnl8vpzz//PJBeq6hUaigEaaFQ2CUWi1EAwX2BgLD5jjpiQ0MDSSqVUpGZ8Oqrr8bjPM3MzCSDQ85kMkeysrI+W7VqVS2LxRqKjo7GGtyN+49KpXL37NmT1tHRsQEdL3AqA8WQmZn5CX7j5cuXV5tMpjgsVTkcTm9eXt4nGzZswOeM+vv7G+bONw3Pr/vvvz+zubn5ThKJlCiRSJxCofBKfHz8+4ODg6Tq6urbTCYTzhUf4iqPx7Ow2WwUKRwoLuK7gDMwm810ZFQATyAUCtFpcvTFF1+E0PqjDU38wQ+YhTcsjMD3HIEFofV7DtTCny2MwMII/HNH4MSJEz42my3RYrHILBaLn8PhMLFYrAY2m93H5/Onli1bNvNDj2AuNCbN5XLdQyQSwYJCmnyzt7f3n5555plmbJK+nsY8v/Ga2+iQbrnlFjitfg6hFSnDZDK5Ba28N91005hSqUwsKyvLOH/+fD6SiYuLi+GUBZuvd35DML9x+vWvfw3+6+re3t5FjY2NsWAjLl68+CyNRnNhg+5wOLwiIyMH/fz8yq/yVo/89re/bf26k3fus+aHAa1P1PXr10NovX9mZiZPp9PxEZTAZDKnaTQaBBEEX/TKZLLPkpKSquCivffee+EI+ats1mvHGY5Wl8v1qEAgCI2Li2sICwu7TKPRLt5zzz2D1/7dxMQEy2KxiPbt25fX0tJyFxbw2dnZXyxatKgWTNSnn346YmBgYBuXy5Xk5uZCQLhMIpFq16xZg3Rwj9CKNuQPP/yw8Pz582g5pixevPjE9ddfX4Z2z7NnzwIdsFmpVC5CSAPCsCIjI188duxYKTixly5dgts48OzZs3ENDQ15Wq0WATo8oCCw0GWz2WNhYWFfJiQkDInFYmpZWZn8woULYDQGwTnHZDJnKBSKhUQiQcT2tFlj4wKGH1rHEE6G1rDQ0FCk917YvXs3nEgLr3/jEfhHCK1g1REIhIh33nmnAK3dJBKJnZOTczEzM7PUbrdXPvjgg9gge174vldeeSXMbrcvBY+5rq4ObtDx+Pj4vxBaEYY1Ozu7aC5wBmFYb4DRymAwwLDzhGFBaJ1HB4jF4imkO3M4nPN8Pn8GoTYIours7CwyGo1Su91ustvtFrvdjjnBidZQ8F8NBoM/k8kkRUVFTfr4+FQwmcyDK1euVJlMJrAkUTApsFgsUzKZ7JWnn3663N/fH+5wG77/1ltvTXa73XcZDIZCIE+IRCLc4m+AyWgymegQWquqqjYTiUR/mUwGHibQCMdee+21vxBat2/fnqtWqx9yu93Z2IAyGIy6qKio/bt3766E0DrnKCIdOnTI12KxxIPX19TUtATzQ3x8fJlcLq8Gl/q//uu/xq7dFO/du1fkdDoje3t708fHx5cYDIYgk8lkdTgcVrhksakF9w8oAjBfEYiVm5t7bOXKlZcoFEpHUlLSjNVqFe/cuROOyK0ouhQWFp5YunQpCi3fKrS6XK55Rms9gtD2798vr6ysvIdCoQTFxcUhLR4Ov+N79+7tvFYA+PLLLyVOpzMO6JRLly7B0cbFHJmSktIulUpHv/zyy8Dz58/fgusrPz+/FCLs1SaKknkB1e12UxEe9uijj2YPDw//F4PBABKlGYUxp9N58dFHH/2L+frf+Lb9XoeOcEUymSw/duwY7kuMG62goOA0XGcEAqF28+bN49d+0LvvvutPIpHSr1y5ktfa2nqd1WpVy2SyP9x+++39Wq02/NNPP80+d+7cT0wmUwgCg+AyRnAZiUSCEONxi0F0nL/VuVxub1pa2unrr78eqAL1vn37wEXezmQy+ampqSdzc3MhhF5ZtWqVR9j6ttd8Gv0DDzxQ+E1Cq0gkgtALoTWvo6MjzWg0DpBIpOdqamoqcH2Njo4yCQSCcMeOHXBKb2cwGD45OTmlSUlJEEAvbdu2bWhOcKYODQ2xd+7cmTc8PPwAk8kUZmRkfJ6fn3+Zy+V21NfXM41GYw4SzYFHMBgMQqfTiXkFHUhOhEmSyWQfhG6im4ZGozVmZGS89uyzz5aKRCLN9u3b46xW6xaEan4fobWkpESE8C04Wn8MQivwIEBUPPPMM4nt7e2rmUymOCEhoUsmk10hkUh1t956K65XzwU23xEANMpDDz0ExvwGm82WjIIajUbrjYuL+1StVlObm5s9QitY2Gw2u4ZIJL6LwozT6fR54403MuCwREG8qKjo4pIlS2qpVGp7Tk6Ox0F57NixQLvdjoC/3AsXLuRiLbR06dKqgoKCVhqNNtTb24uwrByVShWuVCr5MzMzWI9ijQ5TBHASXKzjwQYNCQlRisXiaj6f/8FDDz00gNC3p59+GkLrOsyL8fHxE8HBwQ0BAQGfP/bYY3CSYo72mAlw/aJQ8Jvf/Cattrb2pwwGI1Qul+vQtYTnSltbG+v06dP5EPrT09M7Y2JiGoRCYcWdd96JwhI+w/UtjlYKGN7btm1LGB8fvxlO78DAwEmJRAJ0wVdO829Yg+N9zPvvvz9pcHDw1tnZ2VS73c7ncDgorHy8cePGGjKZPBYSEuIRSFHAEIvFrCeffDK9u7v79tnZWeRRkDkcTldeXt5xh8NBLCsru9lsNscisIrH43VkZWUdvf/++8EKnwwLC/N09GEtTyAQWBs2bMhsb29H4S5ZJBK5vb2925KSko4MDAwQS0tLb5uZmUkjk8lsOp2OriwUCyFYz0IoR8gdxgN7BDabbYSxQywWN/v5+Z25++67gWtYEFq/19Nl4Y8WRuD7j8CC0Pr9x2rhLxdGYGEE/okjcPToUaZAIPBSqVRoN0p3uVxCIpGoIxKJ/QhI2bhxo0eQ+yGHAEHgiSeeSHI6nZstFkuaXq9n2e32Nl9f37f27duH1FssLObdoR4hZE5gxWLKMz/+7Gc/QwjWz81mc+709DQTLXGJiYkHfvrTn46o1eqYCxcuZJw7d67I6XSaly1b9uH69etLZ2dnOyFYzIsrWBA/9thjCSaT6daxsbH8rq6uMLTCIfUTYViVlZXFDofDJzAwEAvSy3w+/0/PP/88hOCvnLxzx4bFLI4L1Wn8l7Jhw4YstVp9//T0dD5CCMhksjkyMrIP7FSdTudDJBItUqm0y9vbu1ogEJzdtWsXWt6d39chXFRUBEbroxwORxYaGtrm4+MDeP7pJ554ovfa8zHfQv3qq6/m19fX3w1cQm5u7ifLly+HEDK4e/duWX9//3Yul+uHTWZ6ejrYbJfXr1/vaWmF0GCz2eJPnDiBjfHNRCKRvGTJkhM33HADwjhawWg1m80eR2t/f38QHK3h4eEvfvDBB6UTExNmfAZSerFBGxgYCIK7lkKhSJBMrlarU7DwZzKZSpFINBQfH9/V0dEhunDhwiq73S6KjIyEg20MTgoajWbFphnuOvw+h8NBADuSwWDogoKCBvz8/PpcLlf35s2bNT/kWlz423+9EfhHCK0lJSWCqy33wQcPHizARodCoXhlZWVVJCUllV0rZMz/+ueeey6CSCQu6+zsLKyvr88ym81jCQkJL7/55pseR+u9994LRuR2i8VSYDAYcD+3Z2RkHHj00UcxryhjY2NNcwWkRAKBAEdruK+vrxIbLqFQeGl0dJSiUCiW6/X6VLTzulwuM5/Pb2KxWMMWi8XgdrsdDAYDgSURSqXyOrT2z7WWVnE4nD8uWbJkym63Z7a0tOQiBdlqtU5FRka+sm/fvnLwjr9JaFWr1WBLQ1h687777mt2OBy0AwcOwIG0GQy/yMhICK1odf5GoVWr1e6YF1qZTGYdWrb/+7//u9JkMhkiIiKAXKAdOnQoanJycoXBYEjU6XTAIYxKpdLPEhISmuh0uurOO+/0tIji3sW8+OCDD0ZrtdobHQ5Hgt1u93K73Sg+NcHVD9HZ4XB4o8tBq9XGjYyMRFOp1MmioqKjCLFyOBzfJLTC+XVixYoVQAt8hQ44cOAA5hqPo/Wqi3AxhFY4WteuXVvH5XInDx48GFVXV3cfhUIJA/Pb19cXLNz3X3vtNbBkvyp4HT9+3M/pdKacO3cOQitQNHQ4/3NycsASnTp58mTI+fPn10FoLSgo8AitFArlK6EVaIWr4YDMnTt3Zo+MjHiE1sjISI/QCkF2+/btPyqhFY5Wt9stO3z4MMYTBRAwdi+C7wjExLZt2zyIifnXa6+9FkggEHLAcW9ra0PhdArO6k2bNvXp9frgTz75JAsdEA6HQxQREdHp7+8/guIbinM2m83zXIaZj0KhQMhwIXQxNDS0KT8/H5xw59NPP53W3d29DQJaWlraxeTkZAihNbfddhsKBN8ptG7ZsqWgubl5B5vN/gtGK4TWq2iI4qGhofw5oRWdJs81NjZCyPUIVVqt1hsIjKamJgi9PtnZ2WXJyckQnL9RaB0aGvr5nKMVHSm1HA5n5KOPPpL29vaiABrG5XL1dDpdcdVRD9EMeB63zWYDoz0L4ZETExP+LperKz09/bVf//rXKAhonnzyydirLmGPoxXBdg6Ho/aqOPtCdXX1NzJarxVaqVSqzeVyqbEW/E91tEJoHR8f9zhae3p61jAYDDha+4OCgq4gyGrz5s0o2H21bkOHEwLJtm7dCtY3Qq8S6XQ6GNTd0dHRJzBnzgutQBCwWKyaq3PQIQitFArF59VXX82cc7RCaL2wbNmyGiqVCpcl1q3uQ4cOocMsu7KyMq+0tDSfSqVSV65c2ZCVlTU0OztramxsFFZVVSU4nU5OaGioEnkHbrd7iEKhGCkUChWFrampqQyXyyWGqEen0xv4fP7hRx55pN9kMomef/75tEuXLkHoDUhMTBwJCQlByOCZhx9+GJ1CX63L58flIju9mgAAIABJREFU5ZdfTuzo6FjjdruBYGEhWyEmJqZfrVYTz507hy4RY0FBQfmSJUvqkSOwbNmyqW8TWefW5Rg/+iOPPBKrVCpXkclkXNcWFovVKZFIzjzyyCNYJ9u/vk5GQWt6epq9d+/eBJwnnU6XivuLwWCMLl68+OTGjRurr3bQDUZHR3vCB4eGhmje3t6chx56CCFV6KxLYDKZbqFQ2JGRkfEx+KuVlZU36/X6OBQPORwOuuE+uuOOO2quGkTG5wRbfBSEeM69996b2dTUdDeZTPYIrSKR6EpqauqRiYkJwoULFyC4J3G5XLpIJJrBmhZFDgKBYHa73R6xFR1eLpfLQafTjQKBAAXafnTDbNq0Cc76770v+NdbzS0c0cII/GuOwILQ+q95XhaOamEEfnQjMC8kfvzxxwEWiyXd4XDA+cV3u91KhEbExsbCWTJbVFT0lTD6XYOEz3zhhReiXS7XTyYnJ7OGhoZCbDbbaERExJ9Wr15dy+VydUwm0xITE+MeGhoiA+IP1+rU1BQHbbZhYWHTb775JliA22ZmZnIgtBKJRLDHDmzevLlPpVIFnz59Oq2kpGQ5XC2LFi06W1BQUEGhUBqTk5Mn9Hq9y8fHhwLkwP79+1OGh4c36PX6tOnpaT6NRhvOycn5jMPhOOvr65eZzeYwuFCZTCYg+Yc3bNjQgMVQQkLCbENDA9FoNNLJZDIXra8sFssSFhZmw5ppx44daTqdbqvJZMoG241KpSrj4uKqxGKxRalURlosFgR8EbCIDgoKOg4GltPp1Kxbt87TmvVdLwitVzN0HmMwGHFgDvJ4PE8Iyw033NDu7e09GxIS4mG0fvnll946nS7i3Llz+Q0NDeuwyM3LyzuyceNGD6PuqaeekoPRyuFwglJSUpqQ/MxisUo2bdo02NDQQGhtbfU3m81Y/CN8ZikE8OLiYnxPuZeX15UTJ0746fX6TSqVKh9CqtVqbYuIiHjxyJEj5VNTU55rQqvVwsELth3GnK3X67EZiO7s7FyEJPSZmRkBGLYpKSlnFQoF7eLFi2sQapCeng4cRLdEIhnh8Xh6LH4h2IA/53A4wMgjU6lUBA+MCIVChBwgSfcHO6y/a6wX/v1/dwSuFVohOAIdQKVSh35IGNZ8S/uBAwdya2trNyEYRCaT4V5Dq+SZW265pbuurs6+du1aFEdIzz33XJTFYrmhv7+/oKWlBW2Hw0AHvPzyy0COGH7+85/Hzc7O3qfX6wsmJyd9IGDm5eUhpKmURqOhGGDWaDT0P/3pTylqtfp2JpOJUAw44a/4+vpW1tfX88bGxm5xOBwIU0Ho1IBcLr+Umpra4+3tbeBwOC69Xs9+//33k5uamm51OBxRcOfR6XQw4d5cuXIlgrsyr1y5Akcr0AFTUVFRr/z+97//C6F13bp1KVd1HKADCsDpm3O0eoRWu91O/eMf/5gyJ7QGhIeHdwNNwGAwjr388sseRyvGAty77du35wAd4HK5stGKTKPR4Gj9A4RWbJ5PnjxJc7lcfj09PSlKpfIG8HC5XO4Yl8tFmOH5O+64o29yctJxTUstGff2448/nq5QKO6lUChRCAXy8vJqlclk55csWdLLYDCsZ86cCVCpVHAJ5tbX12cAi1BcXHz01ltvvYRC2bWO1traWjha+QUFBWCmQuBsWrNmDTamrtdeey2ISCTmVVZWouV/8Tw6YPXq1UCmjL777rtgtP7M5XLFstlsM7o0/P39D91zzz1gdFohJGP+fOWVV4BDWdTW1oaOh3yIDXl5eV8UFRWB8Ws5fvx45Llz5yC0ciC0ZmZmQjD8NqF1C5PJhKMVoSw/SqEVjFaz2Rz8zjvv5FdUVNxGIpF85HI5Etkrvby8ztx+++294Cbj2UqlUmmnT5+OUKlUS5RKZdbIyEi8y+UalcvlB+68885uJK8fP348q6ysDCxMQXJycl1CQkKrVCrt5/F42pmZGQjmaNsmI8QKDw4wWhECFBISgpR48gMPPJA2PDx8N/3/sfce8HGUdxrw7szuzvbei3qXLMmqNraMbAzB4CMQwF8gRxK4kEvPJVwu5e6XcAl8F0oSAoG7JOYSwgWCISEhCaa4d1uSrd7LrrQq27W9zJaPZ0/rTxgXkaO4zP5++oGl2Zl3nnnnnXee9/k/D0UV5OXljet0ui6VSrX7uuuuQ4lywul0IlAO72Tc+fl5VIdwZDJZWiaTsQUCAfe+++67qre3N0u0wqO3pKQEROkflhOtQ0NDzYFAAETr/7ucaIUi8Bvf+EZ7d3f3aaK1oaFhH0VRez/zmc+8Q9GaI1qbm5uh4D4lFovdv/vd70p7e3vvWgrzOVRTU3NSp9ONFBQUeEDwvfLKK+Wjo6M3TU9PI0CyMJlMjre2tj75wAMPnCZa31q0+QJC7+LxOIjWjkwm89CFiFYsuGNexOVyXQhhqq2tzRJYl9snRyj++Mc/rh8ZGfkYQRB5SqVyQaFQQNF+4Nprr52Elyn6LM69t7eXcjgcMpTUT0xM3M7hcGAhE1Sr1YNVVVVvDA8PC3PWAUqlclEoFEKx+j+PPPLIRCAQgKd4y5EjR/6fJUXrLhCtUFPW1tbC8irzq1/9yozFr6NHj67fu3fv1RRF8W+88UZUczkxz+rt7VUdOXKkCCTe1Vdf3bl+/Xoswo9aLBZYUwn27t1b2d3d/RFYbWAsIwjilFwu/+3Xv/718XA4rHn44Yeb9uzZcxuPxzPV19fbiouLuwwGw+tf/vKX4Z18WlmZK/FHZcDs7OwNi4uLCBUsoCiKA+uYRCJBw482kUjYNm3a9NdPfvKTJ/l8/mxRUdF5LbKWiGrud7/73VKv13tNNBotj8Vi8DKfKSgoeGPbtm3DKK/n8XiwD8ACCru/v5+Qy+WwlBLv37+/dGpqaoPdbq+dnJwshA8xxuX29naEfmFu6iwoKMB7BRS58p/85CcI04NneanJZPIbDIa+2traV7GI39XVdZPL5ar1er0yELbr1q177brrrjuhVqvHVq9e7bXb7WwEXLpcLuVPfvITeOZiAXOVwWBI6PX67oaGhudcLhcq47bFYrE6hPnqdDpvS0vLYGVlpY3D4WTJVhCpqVQqW66FZ4pYLPYIhcJ5LMJWVVVlrQ7erZjlcrsPmfNhEHivEWCI1vcaUWZ/DAIMAn8zAiA+du7cKYE/ldvtLg6FQkh7T+l0upOFhYUT0WjU3dTUlFUvrvSDkkAWi4XE3qu6u7s3pFKpZH19/RtIfdZoNOOrV6/2pNPpNEzikcbqcDj0DofDjPIli8XS/9e//jVvcnLycyinDYVCAg6H09PU1PRfX/rSl/oQavXSSy/VHzt2DISdprKycriwsLBTr9fv3bx5M9pLx2IxAdKgX3jhhZZjx45tSyaTxViNV6vVSLj/E9KGR0ZGrp+dna23Wq16Fos13dbW9vuPfexjx0QiEcqjAijbGh0dVQITDodDSaVShNJ4YBHw7W9/u3ZxcfEr8PfDZApBBVB65eXlBYLB4GqbzVY7ODhYAz+5xsbG16C2Q8DOpz/9acdKJlVtbW3r0un0NwmCaIXaUyQSwRPqpY9+9KNQDrhNJlMsEolwdu/enbewsLC2p6fnKvzQNO1eu3bt9q997WsgWr3f/e53q2dnZ6G0KsvPz7cbDIZOrVb7123bto0A/9/85jcIJbhxfHx8fXd3dx1BEIsbN258BdYBXC63/80339SDaHU4HG02m82SU7Q+++yzx6Ggc7vdeDlFIElao9GgVC7u8/nYJ06cMDocDniJrR4dHUW5s2/16tUvRiIR+MreDh/GpqamgerqaqTFdqOcKhKJYGWfC3IFAQnwxoIyWKlU2nU6HXDzWSyWFRHVK+2nzHYfPAJnEq0URaEc2JbJZDo3bdqU9Q6+UKvgBcpisaSPPfZY69jY2CdBcPL5/LBQKOytqKj4/T333HOKzWb7CwoK8MLG/cEPfrDK4/HcDmX72NgYlDhjq1atyoZhJRKJwIMPPlgRj8fvWlhYuBqEBZvNnt24ceMLH//4xw+IRKLJvLy82NzcnHrHjh2tfX19n8C4U1VVdaq0tBSKoA6kTY+Njd0FpZDZbAah02swGI61trbaEPDE5XKxCCH95S9/2dLb2/v3iUSiErYZPB7vmEQi+eXHPvYxRzAYbO3q6gIBeZpofeqpp95BtL5FRuWsA1B2PbZmzRqktGeJ1l/96lerjx49itAOEMETWq32kFwuf/Gf/umfUBr6v0wrQbBBtMI6IJlMrkUZJYfDgaL1ye985zuHhUJh6JlnntGHQqF1Nptt7cTEBII+Qhg3W1pajpvNZutNN93ks9vtUJ2nS0pKsmXcSIj+xCc+sX56evqfRCJRQW1tbVd5eflRqVS6/7bbbpsMh8PJP/7xj4WRSGQzkqCPHj2KlHj/Nddcs+POO++ER2uWaIXP8w9+8IP248ePf5HP5yvXrl37+rp16w6oVKqum266CUrE5H/913+Zk8nk+uPHj199+PDha/DcgKJ169ath2Uy2ehrr72mn5+fv83lcrXOz88jpXuqsbHxf+69915ULjhkMlkUmUJPPPFEpcvlutnpdK6dm5srwnVvbm6GZ+wwTdOC5557rn5J0Qqi9QCCY5LJ5N6cJUBO0fov//IvV83Ozn6BoihzSUlJV15e3pF0On2akL1Qf75c/t7T04PgM8327dvXnDx58hNYUBCJRAGJRHKqrKzspXvuuadHo9GEgsEg0rgVL7300uqhoaFbgsFgA8LdYB9RXV39i3vvvXcgGAwqnnnmmdaDBw9Csa6uq6vrqqqqOmE0Go8VFhZORyIRlOWScrkcFS+ieDwuJQgiIhKJpnQ63aLZbGZ985vfrPb5fLehdDgajcLOZqqqquqPN954Yzefz/cqFIoYl8slBwcH5QgXymQyYpA8GEtEIpHvu9/9bn1/f//XhEJhUV1dXV9hYSGI9t+DaH2rMuQ6KFqHh4ebg8EgPHsfPHHixGlFK5vNVn39619v7+joyBGtB2tra2Fhsefzn//8VM46AEq9L33pS+snJia+yufz5c3NzS9v2rSpn8PhxF9//fXyzs7O2/Gsrq2tfeG6667DeDFnMBhgZcJ79tlna6enpz8+Ozt71cTEBMrO4Xn85KOPProfhM5nP/vZmrdUwiBa10UiEXi0nniLkHsIFgdn63NQtKZSqUoul6uAohUVQJcz0YrnCDxaQbRCKRmNRstg9cLn88fq6up23XTTTYNqtRrhWAhAyrz55psyt9udv2fPnoaTJ09+hCRJZWVl5WRJSUl/aWnpic7OTmV3d/cdUHUrlUqfSCSCB+tzDz300CSI1ieffLL10KFD8GiFovXNLVu2HM9kMkM564Df/e535lQqhT6/fs+ePe1QkW7ZsgV2TQG73a4YGxtTDgwMKKG63LRp0+u33HLLSZlMZtdqtbFoNCp79dVXV/X392+NRCLFJEnGkW0ARet99903AaL1wQcfbELlEkVRxubm5umSkpKTULSeSbTmrLcQFhgIBDZMTk6uGRkZaYzH41qZTBZHKBdsuGAvBcuEe++9F16ji4WFhdnQsHN9liofyKefftro8XhWT01NVQ8NDVW8lUcQbmpqOnTDDTcgbMtdUlISDofDbK/XS8KOAYFb8CGORCIqv99vPHnyZEVHR0czm82Gp/ZIVVXVSaPReHjjxo02BN3a7Xax3+/XP/fccw2oVCBJEuPHeEVFxamioqJDCL2z2WzXYCGxu7sbxHWsra2ts6WlBe8Rne3t7QiLxfxf6na7jc8//3zr7t27oSwvyc/PDxmNRiz6/A/eNbq6um5FxQdCNJVKpXvTpk0da9asGSAIYkooFCKDgESYFzyf4dUuEongNe0iSXK+pKQE1SoXnO9cLs8H5jwYBD4oBBii9YNCmjkOgwCDwIoQQPkMSnpeffVV0/z8PNLepQqFwocyTC6XO6NUKr1OpzO2UmUrJqQ8Hi/v9ddfbzx58uQWNputzsvLA+lg9Xg8Vr/fj5T5NBKtDQaDWiqVKpCuKxAInEaj8eiuXbu0ExMTnwkEAiBaRSBaGxoafv6v//qvJ/By/5vf/Ka4r6/vI/Bp1Gq1UJ9A8XjS7/fPBgIBWiKRCMxms8bpdJaOjo4iNZUP4sFkMp1CoIVAIEhZrda1k5OTqwcGBiqgkqqqqgI5Mj47Ozu3uLgYhHeTyWSSWSyWPJVKRZtMpuGioiIbj8dz/vu//3sNiFYul1uN9HEoTpVK5QuNjY1Ot9tdffTo0eaOjo72VColzc/PHzcajaeUSuWBwsLCUZTmfuUrX8mmep/rs2bNGihavwnV1pKJ/1Rpaeluo9E4ODs7u+j1erNesJgw8/n8ep/PVzg5OalEQnBtbe1zDzzwQBfKlx999NFSp9N5K0z8MbknCGKepulDsVgMihoo78x8Pn+9w+GoHRoaKiQIAqW8r9xwww0HQR7v3LlTv7i4mFW02mw2czwe7ysoKHjkueee64Q37fz8vAa/h6rXZrOFFhYWoqFQCPhLjEZjQTgcLgSBkUqlUH79+0wmk+jt7b0OfaO4uDgqlUoXXC7XiMvlQhhQUiaTcS0Wi0Sn01FKpRJKBiT6jhcXF88tD+lZUadmNrooEXgviNYlZQz1zW9+s8put2+Nx+PwTpVzOByXwWDAIsOY2+32o3TPYDAgiAIKmutB/lutVjNN0yB0ThOtjz/+OBZ5rrPZbOtGRkZWQYVSXl7eYTQah3w+n00oFMbKy8vFExMTNYODgzeQJCmsqak5UV5eDgXMia6uLunY2BisN/I0Go0DynmXyzX2lurdBeJGp9Oxa2trOWNjY9UoxUwkEkUCgSDA5/NBRG4H0YqKgo6OjnUgDyORCEqon3r44YfxUhgsLS1FCeJpj1YobxcWFrKK1rVr1yIMqysej6efe+65yt7e3tsSiQQUszGKokbZbPZuuVw+1NDQ4K+pqQkajcbQ/fffjwC7f6Jpei1N01ACdpaWlj71qU996iQCnnp6esq8Xu91LperaX5+viCVSjlMJtOfoAjyeDwRkFwcDgfhIrGysrLF6urqAEjS733ve6tsNts/gJgqKyuzKpXKUafT2b+wsLDAZrNpvV5vUKvVzdPT03jBRWCiB0Tr7bffDu9KKIGC0WhU8eijj67p7e39NBRmGD9lMtmI3+8fRJlsRUUFApMksVis/ujRo1eBaE2n04lNmza9fNNNNx2QSqX9HR0dAti62Gw2ePTVohy1srLyuF6vH7NarR6fzweVK54beVwuFyFMlkAgAGXRSG1t7Z+3bds2u7i4qH/22Wdbl7xGxW1tbbBe2UeS5J6cJUCOaP3Od74DH00ocGHZ0AmiNZVK7bvSwrDQdwiCkGzfvr16fHz8hkgkApUq7kunXC6H7+iEz+cLS6VSVnFxsdDlcpVNTk5uCofDILhEXC63r7Ky8pdf/vKXTwWDQSwcVHd0dNzC4XAsxcXFToVCMfkWcdrv8XgWoKqDJ6JaraYQllNYWMiB0lWlUg0hXA5KsUcffdSSSCTaXC5Xy+zsLMaIpFKpRIL7uNfrhSoWRCuh0+nEJpNJp1Ao2DqdzqVSqRagOvv+97+P+z1LtFZXV/dj7vBWGfXvdTod7sePgGgdGhpqWlK0Prhc0QqiFYpWEK0URelbWloO1dXVIUwL/WfyLETrV0C0NjY2vrJ582Z4hIb2799f0N3d/Xc0TVMymeygQCAYWVhYyI5rJpMJVjulwWBwi9vtrrfZbLp0Oj20bt26J3/6059Cie/90pe+VB2NRj8fi8XgdY9gO1gHPNTV1XVeopUgCAXCLK8UovXxxx/H/OfmUChUQdM0i6Ioe0VFxXEE6Vmt1qDD4ch6ZMtkMplKpTLPzc0VjoyMlIM4q62tHaqpqRkrLi6e2rVrl6mrqwvheUVqtdorkUg62Gz2jm984xs2Lper/8///M/mQ4cO3QqLJ3i0Xn/99ScEAsHQ6tWrsyGuf/jDH0ypVApBr+v27NlzNZSv119/fX95eblvbm5ONDU1JRsfH9ckk0lfaWnpMbPZPOrz+WClQefn5wvdbneJ3W7fQNM0fMAjFEV1KxSKF9DfQLT+8Ic/bHzzzTdvgaK1paXFXlZWBoLy9c997nNvU7SiLTjf559/XhuLxVZ1dXWt6enp2ez3+4tBHAqFQp/ZbB7T6/Un8vLyXv/Wt76F75/2eD0P0Qr+g/jLX/6igO9yV1dXRVdXFyymBOXl5fDxnw+Hw954PJ4VdvB4PLZYLMY8kK1SqVgYN4RCYebgwYOmAwcOoBpDX1JSEpfL5fZ0Ot0djUZhrYG8BL5KpVLNzs7mDwwMVMIfvbW1FeX+A0qlcgjzh4WFhdVdXV21R48erUqn06KamhqPTqezwuaMpmknLEkUCoVIoVDou7q6ag4dOnQ1rMYKCwt9Op3uRFlZ2bNSqTQIT3afz4f3Aa1AIIhXVlZioXXK5XJNh0KhINT2MpmMp1arhXK5PF5YWDgP/9yc9/tFOUljGsUgcIkjwBCtl/gFZJrPIHC5IZBbwd65c6cQ6aTxeNzM4XCK8RIiFounMJGRSCTz8CpcybnjBRTm8Hv37i1zu91XLy4u1mBl2OfzwbssEYvFkMiJF3VCpVLxtFptqLi4eNpoNA7o9fpje/bs0UxNTX3G7/cjdEpCkmR/Y2MjiFaQhP59+/aJ5+bmKrCSHIlEULqnc7lcCb/fn4rFYhmSJNlyuZyEmkwmkwXFYrFNqVSi7HVYJpNNw9MNKeFOpxNeorV+v7/I7/dr/X6/AERtPB7P7YOVl5eX0uv1k+Xl5XtbWloGxGKxC0Srx+PBi1G50WjEvlGS/4fW1tYpv9+v6OnpqZifn7/a6XSuWlhYMBIE4Vq9evXulpYWKByG7rzzzuzE+lyfnKKVJMmreDxeEivjuAYIwnC5XCQUQTRNc3g8HiWXy4Xw40KAmVAo7Nbr9Qc/97nPTWk0Gvqpp57CRLlucnKy1Wq1wn9SF4vFvOl0OgjFg1QqJTQajTgQCKjHxsbg+Ti/adOmP4NolUgkfbAOcLlcn3K73evtdrshkUj05ufnP/r000+fCoVCylOnThUjdXlmZqZ4enpaFggEeMlkMo3yfz6fL5RKpWGTyWSDklij0UBlE7DZbKWBQKAWnsDBYNCwsLCQCgaDaXjO8Xi8jEwmY6nV6gDIVZDbeXl5Hddcc80kvotAnZX0P2abixeB94hoxTyKfOyxxzRQIYXD4cpoNFoVi8XUoVAoQ9N0Et5oPB4vrlQqI6lUSra4uFjhdDrz7Ha7hqZpKMR/8sgjj6DE1r979274SJfYbLb6mZmZNiSeh8NhKh6PJ1OplB99Lz8/P4D92O12BGiklhStxxUKxQGPx5NxuVxQidbNz88XLy4uIvQK4U9R2KQgyKe4uNgTDoehfF0Tj8eVCG0SiUSHRSLRr7Zt2+YIh8ONnZ2da48dO7YBVQQVFRX/9cQTTxxxOBynidZPfepT9clk8tNLRKsF/oktLS1Pf/7znz9KkqR/586dhunp6U1zc3Mt09PTlbFYDGPElFqtHm1oaECAB6w6Jrdv3142Pz//JZqm16RSKQ6Xyz1ZVVX186uuugqBKxX9/f1QGsIfuyiRSIhIkoxKJJJpiqKg0ElhkQyJyghMrKmpQXhMP+5xpD0vLCwAP3i6FkWjUVE0Go28pc6PcrlcYMFB4A9ITLvdnsfhcOwbNmx48eabb0ZJ9uCWLVt8brdb8OSTT1bOzMzcuOR5a4ICCb6USPdes2bNkdbW1sVwOGw4cOBA3d69e69FGfjGjRv/eNNNN+0XCoU9NpsNZDDG91KPx9MQiUQKkVINOxmXy8XGM4KiqKRcLk8ZjcYM/Fih4BcIBAM6nW547dq1yXg8XoQS+DfffPPjJElK169ff6ipqQmE8K6vfe1r2VC+5YrWmZkZKFpNlZWVJwoLC0G0HjjTk/TivSvfm5ZBsTY4OMh57bXXdH6/v2JxcbEqGAziR4fS53g8DkPfNBYB9Hp9AP0BYY6hUEgLb3MWizVaXV29/R//8R+P4Vn3yiuvaFwuV3M0Gq2maRrqOoXT6WRHo1F4zKAPprhcLshTf2lpKZSeg2Kx+PAXvvAFeMGmXnzxRRDylqmpqbqFhYWNi4uLsCqgECKEMQK+idhOLBYnjEZjzGAwzJSVlXXV1NSMo3LkgQceQGXK1/h8flFpaSnKydFPXzIajQj0/Mjk5GRbf39/g9/vHydJ8j/eIqNOh2EtJ1rh/dna2orSf4R27l5OtCIM69vf/vY6WPwshWG9tmHDBngNTx49elRht9uv8Xg8VQsLC4pwOIxwnihFUTGkm8PSIhaLFeB+cjgcchaL1bdmzZrTROs3vvGN6kgk8tlIJHKVz+eTxmKxzgsRrclkEt7JClgHUBTl5nK5k5e7dcATTzyBBbAbUPnE5/NpoVAIuxeUyAetVivmillvfqFQSCkUCoFYLMb4ERGLxc6SkpLJsrIyt06ni/36178ug8IRFQVGoxGLCyff8vX809e//vVZeLTCQ/vIkSNQWPLb29sPbtq06SRBEMNtbW3Z+eArr7xiiMVijXv37l3z5ptvbuBwOLzNmzefamlpQchUYHJyUjo6OlqNUDQEDCaTSYQthmHLotVqUVkggUc4RBOwLoDVi1Kp/OPnP/95kH7qhx9+ePWePXtu4vP5xoaGhvnS0tIerVb75he/+MUc0fq27ITDhw+LU6mUfteuXViwusXtdtc4HA4eh8OZhQK1sbHxhEKh6G5qaoI68x3eqmcbVfD87+rqQsibsre3N29iYqLK5/NZfD4fAt14eOZiDgmul6IoGtYN8DwtLy+fLioqgi+6Z2xsTDQxMVGJLIBEIpEPtbbL5YqiagJEK5fLzb5biMXiuEql8sFOxmw2I7RrRqVSeaPRKBEMBrUDAwMFU1NTFcFgsCAajerD4TDP7/d999vsAAAgAElEQVSHETbH4XCSKpWKNJlMfJ/Pp+nt7S2Mx+NY1MFiznGLxfLbLVu22EdHR4s9Hk8Jxpaldwh+KBRihcPh7IngXUMkEmXPA9VZdXV1J6+//voJjC9Go/FdVQq+N6M0sxcGgcsfAYZovfyvMXOGDAKXJAK5F6XR0VGUibew2WwNi8UKkSQ5JxKJMFFxwPtw27ZtmNSd85MLuHr11VdBXiL5t3Z4eLjW7XbnhcNhTN4wWcOKdVIkEsWw+FxUVNRXXFyMEvzB/fv3a6anp28LBoP1Ho8HJeQo5dpx3333dRAE4cWBw+Gwcvfu3ZWDg4NYUa6COT6SdROJBBdqTZTAwqe0pKRkMD8/f9BsNg9UVlbOQc3U2NgIYoTf29urhQpgYGCgZmBgoNHn8+XH43Eh2ocVbZT3arVah0aj6S8qKtp/9dVXj+Cl7oc//GE5whAQyGOxWKbVavUpDoez2+Px2LZu3UqOjIwYI5FIfV9fX2NPT08zFLOtra1HGhsbO+E3u23btoWVEK0URTUoFAovAqM4HI4XIVGBQEAVjUaFeGklCCKBlwIEX5WXl3dCdYNSvy1btgAjnKMQK+0ogT1x4sTWUCiE1XsKJDdKEwUCQRDK5Wg0yrXZbCYOh+Nua2vbs2nTJngZjr388ssav9//UYQPLCwsIDhrxGg0/vdTTz01iFLoQ4cOFQ0ODsKXES+C8DvEyx6SoJE6C2UrQrCOrFq16iT6T1tbW3B+fl7++uuvV42Ojl4HJYDP51PCpwtKCSgzKIoKSaXS+by8vNG8vLwBi8XSc+21187I5fIw9nlJ3lhMo08j8F4QrdgZ9mO1WqlMJiM7efKkxW63V+FeBpkaj8cVJElC8Y3FBNiUIB0eSiSTzWYzJhKJgVWrVj326KOPohTYD5IfVgRHjhwpnJqagvqtZmZmpgT9mSTJFMr99Hr9DIgdp9OpQ1ltVVXVWF5eXp9MJjsOb2av11vS09MDYqZ1cXERL2UYtxDohmAsl8lkmorH48Tk5GQpTdNClJaKxeKTAoEASkxPIpGoOnXqVF1nZ2dzJBKBYmnHgw8+CI+9bL/H+X7xi1+sSKVSN8Nz2ul06uFt19DQ8PvPfvazJ6FgO378uMTn863q7e1t7O3tXRuLxfQgtVQqla22trazrq6uV6lUjr3wwgtY4LiDpmkEq3A4HM5QaWnpi/Cmg9p0aGiovre3t8bv90Mlh3E6A19rLpeb9cUE/MAC9ykqAQoLC7ukUumxgoKCEF58jx49ugpWJqFQqCiTyYCohT9dmCRJqJ7oSCRCeb1eNY/Hm1uzZs3rH/nIR6Dsmli/fr0fBDpKSwOBQP3Y2FgTiOlwOGxcGk8mGhsb9zQ3N8/Cc/LgwYPFhw4dgs1Ksq2tDZ6HJwiCGNm6dSusDXgY3+12e7nVakX4FkK4CkKhEKxJ4P8chw+m0Wi04plTUlLSefXVV0/A5gS+4dFotPD5559v2b9//40gtFpbW0HAnXhLyXj0K1/5SjZMKedl+MADD9TPzs7ewefztaWlpXiOIQCs66677oKn7BX3OXLkiEAoFCp7enryRkZGqufn58vn5uZK4vG4Gp0NpfkKhWIOAU/oR6FQSOJyuWA3NFteXv77f/iHfziJxcWOjg5KKBRaBgcHy0dGRhBAVApLIJqmpSSZtWVNQPmJRWCLxTKq1+v7EOx233334fqku7q6OKiaee211wrtdvva+fn5WrQjEolgXgP7EXxQCr2oVqvn1Wo1Qo06WlpapiQSSeiHP/xh5djY2Kd5PJ6lsLBwTKvVnngrvOsNk8mE+3Gd1WptHBoaqvL7/dNcLveXBw8ePAml6tTUFF8oFMr+7d/+rfnUqVN/D6uchoaGzsrKSoSBHv/CF75gX1K0crCw8K1vfQt2Q3cIBAJZY2MjFhKgRBwbHBzkeTweJK3DhgeEsxEkEuyEJBIJFh7pUCiEECRYJcE6YbSpqem5733ve50URWGeUhwOh28Lh8Po++J4PD6QyWSefotsO3m2TgnrgOVEK0EQbpqmJ9va2i5Xj1Y8F4SPPvooFKqwMjGqVCpYB4A0pBcXF1mzs7OcYDCIii/uksISYUiLpaWl05WVlbMmkwkKewT98R577LGSrq6ujQRB6E0mEwi+IYIg9t99990uLperfvHFFyuOHDnSBiuqq666qmfDhg1DJElOrV27Nosv5lscDqdy//79tXv27GmE7fDGjRsH1q9fPwm15+TkpLCnp2cVnnEej0cRi8Uwl0PQIgjFrK2S1+tF5VISbZRKpSNqtXr/5z73OQcEAD/5yU8qDhw4sIHH42kx1hcUFIwiaPXuu+8GkXvao3VZQC0vEAgIt2/fjv65bW5uDmOyEMFT7e3tf7nrrrs60un0dEtLC7xGMedbURk8Kugw/+7r61NNTU3lw65nZGSkKBgMalKpFB/PAOwr18+VSuUsPNgrKyuntVotsCS8Xq9haGioCFUiLpfLggyGeDzOR9sxj+RyuRGMMfX19QP19fXjKpVqevXq1cA5OTg4yK6qquIdOXJE5fF4LP39/cXDw8OV2Cfm1ngm4t1EKpUmjUZjEs+riYkJBXIENBoNKv0gHPjLl7/8ZVs6nUY1i95qtRaOj48X4N3J7/er3lrQQLYEQZIkFnzDYrHYK5fLYV/Qcd1118FWAItDjHDgins6Mif8QSDAEK0fBMrMMRgEGATeNQK5CdbBgwdVsVgMalQoPlH6DWXikaamJqTe+y/kxZQjQl588UW+VCqV22w2g8fjQSk5ynaRXi0G2fdW4BP8TV0URc3K5fIpk8m0AE+3mZkZVTAYbEGwRjgcxuTJUVhYePzWW2+dQtp9VVVVCi/SR48e1UBBhu2gYEokEgp46yGlWygUOkUiEYJsJrVa7ZxarfYpFIrIX/7yl9T3vvc9TAjJN954g/L7/ZLZ2Vm82FeihDQej+cmSWmY7QuFQit839Rq9UR9fb0Hk7g9e/ZAZbWOx+OpNBqNWyaT2dhs9vDf/d3fee6//3726tWrETyhweRrdnZ2FY/H45aVlU1B/cBms6cu9OIC64C3/Ob+RSwWl5WUlAwbDIYRkiSRyJoEkZFIJKRLahxYHKBU2a5UKm0Gg8HJ5/NDW7ZsgbUAPiQmtC+99JJpbm5uFVRBSP4mSRJEMkoD4atqB2kLjzqCIOIVFRUIDJgiCMKJ0KFQKFQfCoUKQYgmk0mHSqXa/+lPfxrqNvLgwYPy+fl5k9frzQ+FQsU0TWsymQx/SW0U4vF4MxqNprukpAQTed/WrVsTdrudu2vXLiiQK0BmJBIJfTwelyeTSYrNZsdQUoVgBWAul8vn9Hq958Ybb4SSmklnfdd39MX3hRzRmkwmodgBcRB5tx6tubPasWMH2dzczJ2YmBA5HA6l1+s1oSyfpml9JpORQpUlk8lQZsxbshGpHBgYQDntJMKwfvSjH0GhuFhQUJAYHx/n9vX1yZxOpwH3Avp8KpVSwzeYy+WGcI9D2QlCg8vlplFCCHJGJpNN4feRSEQ2NjYG6xUEb2GhSoMUe4qismMRFi6gyHa73fpUKgUVOrwgZ5EM3dzcDILSgMC5iYmJ4mQyGTYYDMehRIJaE57ZOOef//znhng8Dj/LfK/XK2WxWJ6ioqKuDRs22EBeWa1WzuLiItTp+Q6HoxJqJD6fDyWW12KxDKI8E0qt119/XY7xNZ1OwzIBhBXus878/PwYVEKzs7MgnC3hcFgGohUb8Pl8AIGAEIzbWUUrSkgtFsuUXq+fSKVSo1D+vpVqLrRarVCTVtE0nb803oD0jpIkGQTeiUSCDVUWh8MJlJWV9a1btw4ktKexsRFkAfvZZ58VIETPbrcXhkIhBIAZEW6EsaGwsLC7qqrKBXXR0NCQdnh4uAxjQ2VlZX9zc/Mkj8dz1NbWQimEElUobKEuNobD4fJ4PJ6H6wJ/S/h5UhTlRMUGXsLxUt7c3Axyjy4qKqIEAoH6wIEDRVAsIsekpKRkDPYzCLW+5ZZbQCxkyf59+/aRnZ2dwKqVoiipyWSCF/YMfL+vvfZaEMdX3Af3pdls5sErcW5uDgpmQzgcBukOghOe61BIY4xfxKJoOBwWQvVKEETAYrGcuvXWW2fUanX0F7/4BRtEKQIWXS4XriHsa/JomoZPJQ/PeSxCUhQ1LxaL0bdn1Wq18/bbb8fiROb+++8nsPDZ3d0NpZ8uGo0i/BF9EuMDQj/RrSJYYIRFklAonNXr9XO1tbUBVLJs3749D/7kXC5Xid+rVKpJiqKGpFJpiqbpIofDkW+32y1YGGGz2ft/9KMfQUmLfpElUH/729/C0ucqLpcrKigomCgoKJhKJpO2Zf2HAIH3+OOP583NzaH/CCoqKkZLS0vRFmdXV1cmk8mgBLrQ7/djUQS+zAjohO2PH/cTFOPwa4dimyAID+ZJ99xzz5Tb7Y7u3LkTZeaNiUQiD2rBRCIxl8lkDj/00EMYV97xWU60grwDLtFo9ILzlUu1g+fCmX7961/LR0ZGTGw2W6xSqVIURWWgjITy0e1284BvKpUCacZSKpVJkPCoSFAoFIHy8vII/Fth7/D6669rMH6zWCwZ7CWglBcKhSPNzc1BgUAgPnDggL6vrw/+qZyampq5yspKB+xuqqqqsv312LFj0kwmY+rv7zd3d3djPkauXr0alWQIp3VOT08TMzMzqAyDgEGZSCSEGOf4fH4KRCv6RSAQAMcAoQEUtw4+nz9+1113hRwOh3jnzp26EydOFPJ4PGlpaWlCp9M5sfC2adMmWG0kMa4v9V/0SzL389Of/hQVabeDaB0eHhbFYrGJ1tbWl+67774ulPpjvF0pyZobN7Hvw4cPo4IMVSLZnAao21E1stTHoUzFggK8bh1CoRCqVCh/EU7GQnid3W5XQg2L6jR4sqbTaQmbzcYiWgzjAp/Pn9NoNBOFhYV4fwghyAqE8FJ/JRButrCwIJqdnVXjmR+JRKAo1uAZRpJkRigUxvV6vT+dTrPn5+dB5BIikSgkEAgQ0Hryk59EfIGDMzQ0JEBImtPp1Ph8PlM0GtVhjMJzgyAIPOcDIpHIjUBJqVQ6sW7dOvdKBCuX6n3FtJtB4MNGgCFaP+wrwByfQYBB4LwIINQiFotprVZr2cLCAl7IEQYFo/pRlKJCMbSSFewl4haTVfhHqVCi7vF4NFCNYvICU32ZTAaiEmSrG5NWvKd0d3dLQVZkMhlFPB7ncjicICZaKANCwE2OeIByBC9MTqdThcknAgEQngWCBQQoVr/hO1pVVRVYIureseKONkIJBtJnqfQHx+Sj5IfP5yMIAS9fLgS35LwSu7u7UYqMFFYhJt1Q3ywvBcpN4A8fPoyJYD4UDCqVCqQmypYuGC6W82iVy+UFSFuurq7u1Ol0nQqFImS3283wlMKkGgSQSqVyIYU4Ho/7zWYzFGNvO0ec38jIiDgcDuuA/9IEPauEoCgqqNfrs75WLpdLl0ql0kajEWVgWH0PDw4OUul0Gt9TgpBOJBJhmUw20d7enlXMopwOYR4TExOq6elpvAQrc9gtparD787a2tqK7U8TpZ2dnUKKokCmqxF+E41GpSjbgkJJqVS68IPQmoqKChAzp18AmNv20kdgOdFKEIQRKcNcLvddhWGdicJSyAb3+PHj8nA4bIIyJhwOgxBNarVat8fjkeIlsaenB+X5WMCZqa2t/ekjjzyCUuDTIR45pQ1U116vF6WE8kQiwUfZu06nW5DL5dFgMIgFATZsSTgcDlSaCN6BMoUzPDwsiUQiUMmj5FmF76JEHQF6Wq0WL2cxBL3FYjE+QqgQKAKSU6VSxfGS6PF4QICqYHugVqunGxsbQejhvsne04cOHZLAlxmJyrhfIOxXKpV4mcwShNgGxDNUm16vF8QUVDgI4oB9wWxhYaHHZDKFdu3axU+lUrCHAVnLAmGDclCBQAALDy3agFJO3MsgRRGghc2AM5gfeBPiB0FmCAiEnQpI0Lq6unCunZlMxrBUEq5AhQCIG1QIoKQV4Xler1eSTCYTBoNhIT8/H6R1FKRb7tqin7z88svKTCZTlE6n1ZlMBs8BjHczeXl5QVRlulwuhJ6oQfoiLTw3bp2pfAduufYsLi5in9hXDESxSqWaKysr805NTUWbmpqyGOLvULphXJudnTVhPNfr9ahs8OSeA8v7IDzJ0+m0hcvlorQY4U/w0bziFUtL9yUHHsYejwdESrY/YvFArVa79Xo9qmWSsVgMCyHwckUVxEJjYyOe16fHfXi/mkwm0fj4uBJKbtzbwWAQzwso9wIoLcaC7erVq/G9d5Qwox1YSMEzDPcnqmGggEsmk7AXioLwNRgMDr1ev4h+0NjYiH5I7Nu3TwH7DJIkBQjYEovFqP5wq1QqkDXypftVTtM0vF6tGzduzBHwIKo4x48fV7hcrnyo6zEfMZvNXni055RsufnR7t27sdAIz2UOtissLPTj+Yt7H/fd7t278VwtgBIX9yQIMVTs4EcikeBewMIFiOO4TCabsVgs2XnSzp07RQKBwJgjlUFkJ5PJmXMtAFyBRGt2XOvq6gIJzReJRFiUgnofFVPsxcVF0ufzYSyAVRNbIpFk9Hp9EuFYIpEIi2EY99EXsoQ5SEi3242xgOLxePB6jcDntra2FttBYS92uVyokiDUanUY19hsNmMRGX0WQysFwm52dlYKKyaMuxivl2xr/DqdLu1wOCR2ux3iACn6AtSXIAWhxBUKhbDkwvMia52TyWQiIBxra2tphBVOTU2hxB5jPsYpWDSFVSqVW6lUoq+dJiAhYpibm4ONGB/PmZ6eHlRw3eD1esvn5+dBOg9VVFS89B//8R/d/5dKo9w82W63C71erwzP6UAgIE2lUlhMQEVZQqvVBuRy+WIymfSWlJTg/SBrK4AFOYfDIaBpWj4zM6O02WzadDqNYFYSXqlSqdSPc8N4gkqL3PeWz49zwpLBwUHMRxWoikPoJVStGN8lEkncaDTCRiLtcrlQLUdgsZTL5foQSLZUgYG2ZInppYUlkLYql8sF0QfC1mixWIzKODxrUJ3mNhgMeNatSP176c/4mDNgEPjgEWCI1g8ec+aIDAIMAu8CAZREKpVKym63QwECH1QovATpdBoeSYfvuOMOKBRPE57n23XO/xWrx1jhnZmZoeAduPSdFCarSKtfmoxmlVso+WOxWEKoMFB2iomjwWCILKWIZyeEmKjkFG3wjfJ6vRSStyMRzG3JNHzXlEplXCKRxKqqqrIT2XO1E157YrGYPzk5yc/tA+WyePHT6XRRECHLPaiwfTAYFAmFQlKtVoNIoXEeOQI49wJ19OhR3sLCgpDP5xMGg4FOpVKJxsbG09udrT347vr169dnMplvymSywvr6+uMVFRVH5HL5QZ1ON4/JZTweR/AHwojhTxfX6XSJ5QT0WYgozuDgIH9+fh4KXh7UGalUCn6otFQqzSbF+ny+bCllXl5etLa2Fiv/qX379hFarZaP76B8LpPJwAMrDMXs0otBdoK5b98+yuVyCfAyEY1GSWC3ZAsRx8tGe3s79oey4+w1wAS7q6sLk2mURqJNIIegGAFhAl/N3HXDC+/p772LLsxsepEi8D4RrZhXQV3IC4fDApT6JRIJlP/hxTgxMTFh8vv9G3p7e9fBBzUajc7W1dX99KmnntoXDoeXE63ZF2+orq1WK9/r9cJzGF5vKZlMBiUNQvSg9MFLGMiO5LIxiQ1/ymAwiO/hfuDFYjESKcgSiYRWqVSRoqKi1NzcHEpQiVAoBHUo1C6xxsbGFIggHDcej+OYIDIjuftsGfnIGRkZEeBFGONiOByGrUHU5XLRt99+e3ZcfPHFF+G7DC9HkKS8UCiEATSl1Wqj69atwwt/squri3Q6nViQwna4H5M+ny9aVFSEIBEK4wQ8NXEv546N44F0xb+B69J/UV4JsjTu9XrjubBEPD8Q5IIxJRQKZccbBBCiHYWFhQmU5IZCIWyTVqvVOP/seHPmGL1jxw6QyWIcEvsAaY2qhIKCAnjfsW02GwfHEAgEGY1GE8uNWzllVq7t52qPTCZLpFIpWCskUOlw//33v03R1dvby5uenhbg3DEmnfkcyO0fzwMQsxjnlUolSkXplXoWXqS36XvSrByRsXPnTqjC+bFYDM9NWMSk8/Ly4nl5efBAzni9XpQCc9HvQVpu2bIFhPfy50XW+9XpdKI/w9YB9xmBfiiXy2mNRpPIXZuzPS+WtwPzGtybi4uLINvZQqEQCkYsbOA5SOf6Ab6zc+dOHE8kFotB3oAEzj6/X3zxxeyCBhaBl+7FlEQiQXJ6jqg/PR5hURmBcwqFIvucPrNf4DiDg4Pc0dFRIRTjer0+3tjYiP1gLpQllDCuYT/wjc49X3EviEQi+AxnFyfm5+eBcRrP29x48Itf/IJTXV2NChPMi8DkZe+fXDvPvMggWlksFlLgEYZ12Stal8a+bEDT4OAg5i1vez9H/+jv7yd8Pl/29zqdjqVSqTBvSpWUlAD3bLl8br6HfSSTSe7s7CypVCphz5QMBoOJ9vZ2XEuQ/ZiH8RDsBBWqQCBIVlVVnakk5aI/TE1NZcdmHAfXeXx8nG5vb88ubu/bt4+7uLiI+RgZi8WybVMqlfACzeAeWlowwzMEXtP4XpYM3rdvHycQCHCFQiH6I4jMVDQaRX9DG3AeGO+pjo4OLIxgwU0NInNgYADhs61Qe6LiTCAQ9Oj1+j/++Mc/HlhecfFuB40zccMY4HK5cN54brLkcnn22anValEJhXsv29dzmKOaoKSkhIv5/+joKMQRIJ1hHYCg3axHe27+n/veWebG2aoEiUSCZyrGe3izZ99PMMcuLCzM3tMg26PRKBtWQkKhEEr6aO69Yhlhm30eYeEIXtB4ZmGMwr2K8Q73//L3hHeLF7M9gwCDwMoQYIjWleHEbMUgwCDwISNw6tQpOcq7XS5XocPhQEkuVmcHNBrNFJfLdW/evDm7UvxBrs4uTWqyk60PGZ735fA4vxtuuKH1La/Ar0qlUgvUrCUlJccIggDBjZJU5sMgcMki8H4QrecDA8d78skn80iSXD8wMHBVd3d3y1tJ3I7q6upfPvTQQ0eWK8wuBVAv9/HvUrgGTBsZBC5HBK5EovVyvI4rOaezPUdy4X7Dw8Oa2dnZfL/fb0Yl1MzMjGlsbMwCVa/BYIBNFbzJ9/3bv/3b1LkqxVbShrNtk2sX+NSlv2fn+Rea7y/73tt2e6HvndmGc+3nzO0utN8z93Oh7f9WvJjvMQgwCLwTAYZoZXoFgwCDwCWBACZeJEmKsLodjUYL4MGJwKl0Ou1VKpU9jY2Ns8wK7Xt/Kb/61a/WZjKZT4hEIh1CwgoLC3tZLFbv5s2bHe/90Zg9Mgh8cAh80EQrzuxPf/qTLplMrpqamlo1Ojq6KpFI+PLz81/+6le/2geFFxOy9sFdf+ZIDAIMAhcnAiBa2Wx2JUmSKG9H0NhlHYZ1cV6FD69VsEyBFdSJEyf009PTsAsodLvd8D0X83i8FJ/Ph23GuFKpHKcoavyOO+7wvF8EIrOg+OH1A+bIDAKXOgIM0XqpX0Gm/QwCVxgCCEWCVyeCp+B1iEAUPp/fK5FIJkiSdGzZsiX4fk24rjCos6f7wAMP5BMEsQHJxXl5eda8vDyEbEw3NTVdkeEqV2IfuFzP+b0Mw1opRggZSSQSZrvdnme1WvNpmkYwRseWLVsQsHE6bGql+2O2YxBgEGAQuNwQyBGtOeuATCbDEK2X20U+z/nAoxyWM3/+85+haC10Op0Id9QivCsvL89vNBoXMBfNz89feKviyreSUNwrCD7mVBkEGAQuEgQYovUiuRBMMxgEGARWhgA87uDV2dvbW+r3+6+BXRXCq7hc7oRIJOq8+eab7e91CdHKWnZ5bvXII4+I+Hw+Jrg8i8USgpn+cg+4y/OsmbO6EhA4k2glSTJKEISNzWZ3bNq0ae79WLDJeWgGAgGhzWYTxeNxhGR57rnnnmy4xvtxzCvhWjLnyCDAIHD5IJAjWjkcjgLBlOl02p3JZCba2toQfsp8LnMEcnkK+/bt4yNwKxAIiBYWFrIe1VqtNo7AQoPBEDSbzVGEL27bti2bqcB8GAQYBBgELiYEGKL1YroaTFsYBBgEVozAY489lsflcteRJFnM4XDEHA7HJRKJTojF4plkMkkj8VQozAZ2nv5EIuAyWCz8Ph6Pn3X8oygq68N0rr/ndpbbLrfPFTf8jA1z+7nQ9y/Ungt9f6V/z2GWOx7SZrlcLoKmWDRNI/Qqg9CQc+3vTMxz250Np5We+/JjnYnDua7X+a7x+bAIh7Nh5dkPQhAQZiCRSJI0TScQFnSu8I6V4stsd/Eg8GEQrTj7s3m/MQTrxdMvmJYwCDAIvB0BLBDNzMyIKIpCgF6az+cnaJqO5kLn3mu8Xn31VQ1FUZVcLlfB4XDiDNH6XiN8aewvR7giQGuZVyoCtbI/zHPz0riOTCsZBK5UBBii9Uq98sx5Mwhc4gjs2LFDTNO0IZlMltA0XU+SCOMV2Pl8vpfL5cZIkkR66dvGuFTqfxe9SZJkpdPps45/BEFkScRz/T0HW2673D7x+9zvLgQtSZLZYySTSbQF6axn/QqHkw0czX5SqRQSTE////naeKF2LD/+8v0AL2Bzrt8hRRaf851f7vtnbgOccu3KnfOZ555rF851+ffPhUMOv+X45L6Lc8ldw1w/WN72M9uZu47LrwWOSxAEQtdCPB7Pm0ql5ltbWxlrigt18Evk7x8W0ZqDh/F+u0Q6CtNMBoErHIGXX35ZThBEIZfLlQoEgjhFUYvpdHp2/fr1wfcDGoZofT9QvTT3ufScPHO+nmFI1kvzejKtZhC4khBgiNYr6Woz58ogcBkhkMlkwAhyX3nlFbPP52tgsVgaoVAYEwgEMR6PF+dwOKkcwQaCD0RajkxbTiguJ0oBz7b1p3AAACAASURBVEqI1tw2Z5KOZyMhzyR7lx8D4jb8+1zk5XLC8UyS9Wz7XenlPZMkBiEJ4jG3z9x/lx8fJCiwyrX1fGTumW3LfecMovMdpG2O5DwXsbrs/N6WApv7PdqbI9GXE605JUTuHLD9cqJ1eR9YTt4u9ZO4WCwOcjgcN14sGxsbA8wEf6U97eLe7sMmWi9udJjWMQgwCDAI/C8Cjz/+uJmm6bVcLlcnk8kiFEXZ0+l0z5133vm+hGIyRCvT8xgEGAQYBBgELnUEGKL1Ur+CTPsZBK5QBJZWuYnDhw8L5+bm1DweT6xUKrkURREcDieDHxBlOXKPpunTJCGXyz2NGn6//IPv4d/JZPKs42Pu7yshWbGfCxGiXC43k0gk3taGsxGvPB4Ppfun23Sh/a6kW5y5jzOJ1uXYnEmW5nA4H1F8vjac7byXnyP+H5/l53yu/S3H68xzyF3L3DU/83qfr/04R4IgkkKhMBqPx8NisdjPhC6spGddGtvkiNZUKnU1m802crncyPvt0XppIMO0kkGAQYBB4P9H4DOf+UwlQRC3CASCIoVCERQKhUOpVGrXt7/97cn3AyeGaH0/UGX2ySDAIMAgwCDwQSLAEK0fJNrMsRgEGATecwSWeTjxgsGgwOv18uArKhAITh8rGo3CCuAdJe9CofC8ZfAXIvbg53nmPkKhUPZrYrE4+99IJMKG1+f5PufbT+57uf3l/r2S/V4I7DOJ1rPtc7lnaY7QzJ3z8nbnzvtCxzzX398NXmfuY3k7znYO5yKlc+eWO68zrxP+zufzU3w+n47FYrTBYIiz2WwmdOFvvcgX2feWE60kSRo5HE42DIsgiI729vbZv0W5nBuPrFYrJxKJcKLRKKlQKLL+xl6vN8nj8ZKNjY1Q28Nj7vTn/vvvJ7Zu3UqqVCoyEAiQSqUyPT4+Tre3t2fGx8c5fD6fQBAI/JHNZnNycHCQLZVKyZmZGfhJ0y6XK1NdXU3id16vl1j2fRwLXZz94osvEtgmmUxyaZrmYH9SqTSDtolEouTS8bLb5xqWyWSIwcFBnAfSnon5+flMbW1toquri6XT6Tjwb8bYGo/H0wUFBVi1YnzzLrJ+zjTn4kdgx44dZHNzMxf3PhaL0WLc636/P7V27drE+Z47uUVnq9XKxbgjEAgI2Pzg2SWTyVKnTp1KXigsKHefY/yw2WwctVqNcSUtFAqTJSUlybvvvntVOp2+i6KocoVCERCJRD2ZTOZP999///BydM/cD4fDYcvl8kwoFMJzk8bYhyKeC42tDNF68fdZpoUMAgwCDAIMAudHgCFamR7CIMAgcMkjkHvRQEW41WqFovUdYxtePN6PEy0oKHjbfsfHx7OHKSkpyf7XarWuaJw9135ybc7tL/fvle733Z5zQUHB275itVrPu4tcu3Pn/W6Pd+b5/a3nlWvH3/r9c7Ub/aakpIQJX/hbL+xF/L0c0cpisa7OZDKmnKL1/0i0clwuFz8UColisZg0mUzyl5T1CR6PF+ByueGioiKk8sFD+vTYgbAZhUIhJAhCEIvF+IlEIsnhcBYVCgWIS1EqlaIIyKuTyaREIokEAgF2IpHA79PxeNwvlUpTHA5HmMlk+KlUisfhcGgul7uo0+miIDZAsoLIwTY+n0+eyWSE6XSag7A3LpeLBYSQTCY7vX2OnB0fH+clk0kxl8sVstlsPk3TSZ1O5/N6vRlUEeBYCMeJx+PxgoKCAHIEGbL1Iu70TNMuSgSmpqb4kUhEnkqlhIkEhgoe7G2SJElGQqHQYmNjY/Rs5GTOv7Krq4svEAik0WhURNM0DysrfD4/KhKJwjweL1RQUIB7/JxzoIGBAZ5YLBZhTAmHw8JkMkmIRKIYxkSKooIPPvhgRTwev4vH45XLZDI/n8/vIQjiHURrbj+Li4ui3BiDBE2CIKIYX2KxWLSqqgpj39sWms68KGcSrQRBuGianmxra/NdlBeQaRSDAIMAgwCDAIPAGQisiABgUGMQYBBgEGAQYBBgEGAQuJwQAEnx5z//uYAkyax1AEmSUQ6HY/1biNa9e/dylEol1d3dLZ+bmzMGAgFdOBzWLJGh8A6O8fl8j1wuX8jLy5tpbGz0er3eeC61+9ChQ5JEImG0Wq36iYkJbTqdprVa7TRJkimfz6eHSB7qU6lUGlKr1S6/309OTk4aQbxaLJZJEBdWq9WUTCYVfD6fKxKJvBqNZvjuu+92DQ4OpkdHR4WBQEA7OztrcDgcpng8LuNyuVwo5dLpNAgVt9lstlosFodAIAhs3boVhClUsAqn01kUCoX0LpdLzmazo2azeSqZTKanpqbMIIGNRmNMqVS6NRrNZEtLi8dsNp9XgXc59SHmXBgE/i8I7Nixg+d0OiVut1vncDgKk8mkJplMUlicQRAjRVFeuVw+o1QqHRaLxXf77bdj4SRHUpJPPPGE0OFwKEKhkDYUCpnYbLaCJEkqk8mkM5lMmKIot1artRcUFLjUarX/hhtuwH2d/WD827lzJ29xcVEyMTGhwriQTCbV6XRaCrt6kiRDQqHQYzKZ5hwOh9npdH6MJMkCmUzm5vP5p9hs9p8eeOCBEewLC0UzMzOisbExldfrtUQiES1N01KQxjRNp0iSDGi12lmDweAwGo2u6urq0PkI171796rZbHYlh8NRYCEok8m4GaL1/9LTmO8yCDAIMAgwCHzQCDBE6weNOHM8BgEGAQYBBgEGAQaBDx0BEA1vvPFGQTKZPK1o/VuJ1p6eHlE6ndYcOXKkbGRkpHV2drYCpKbf75fSNE1AXWYymVwGg2Gorq7uwEc/+tFBPp/vMhqNULeynn/+eZCmTWNjY3Xd3d01UIFVV1f3CIXC1MTERCVN03KE0CgUCkdeXt44LFJ6e3vrUqlUor6+/jBJkulTp06tjUQiJgS9URQ1Ulxc/OcvfvGLwyj/fe211wzz8/MtExMTtb29vWV+v1+DQEGCICBrjSsUipnVq1d3NjQ09Mrl8tEtW7Z4QLY8+uijxQ6HY/PCwkLd1NSUns1m+5ubm4+jrPnYsWON6XRaUVJSAnJ1sKCgYN9HP/rRkUAgEKqurn678fSHfrWZBjAIXHwI/OxnP1NRFFXa09NTPzg4uG5xcbEgFotREIFyudwkFmaqq6t7S0tLe2QyWc9HPvKRWSxkYBEEyvkXXnjBPD8/X2+1WldZrdaqSCSiY7PZ3KX7OiKTyWxVVVVdVVVVvRwOZ/Cee+5x5UhW7OPll19WB4PBssHBweq+vr7VPp+vIBqNSjE2CoXCgEqlml61alUfSZICq9XalkqlFGq12i4WiztSqdSfH3744SzR+vLLL0Mln4+xa2RkZI3b7S4JBAKycDhMJRKJjFgs9qxatWqkpKSkr6CgoLO9vd0aCoXC5xonQLSyWKwKEK0kSULi64pGo1OMovXi68NMixgEGAQYBBgEzo4AQ7QyPYNBgEGAQYBBgEGAQeCKQ+C9IFqhZOVyuYLjx49DKVoVDodrEolEvd/vN87NzfH8fj/8UAmhUEjo9XqWWq2e0ev1hw0GQ6dYLO77zGc+swA7xu3btxdwOJyNvb29648fP74mkUhQRUVFAwqFAqXDBgjcpFKpU6PRLJhMpvnp6Wnl8ePH2xKJBFlQUHBMIpHEXC5XVSKRkMIGQCgU9peXl/+loaHBfuzYMVUwGCwhSbLZ6/UWTkxMyBYXF0HmsGBHgLbJZLKAwWCYUSgUo1wut1csFtuampo8vb29RbOzs7fb7fa1IyMj5nQ6Ha6rq+sQCoWR0dHRQpC1+fn58waDoddisey57bbbGKL1iruTmBNeKQI5m6OHH35Y6HQ6lSwWK5/D4VS73e4ah8OxKhgM6qPRKHyPWQiMlMlk3uLi4kmz2dxtsVj2X3PNNRORSCTxyiuvCCcmJqBML+dyuauDwWC50+mEklQCz2SCIDJcLjctFouxuDOs0Wh65HL5MaPROGUwGEKhUAi3vnRiYqJgbm6uyev11rjd7rJQKKQJh8NcKGKFQmFYpVK5SkpKbLAzGR4eXgWrEIvFMqXRaI7x+fxX2traJiQSCXXgwAHz3Nzc6kAg0BAOhxsjkYg5GAxyI5EIAaKVoqiQ2WxeUKlUw3w+/7hcLu8Ti8VTX/va13xnszTIEa1Q6PL5/DiHw3EzROtKexmzHYMAgwCDAIPAxYAAQ7ReDFeBaQODAIMAgwCDAIMAg8AHisCZRCtFUeF3G4aFkn+CIEyvvPJKXWdn5zWwZzYajaREIvFxOJxRgiAWWSwWh6ZpXSwWq0mlUpJkMukhSfKUxWJ5+fvf/34fi8WKbd++3ZJOp6/p7OzcsHfv3nUgPLRarUen07ny8vJAZNpUKtWYVqsNisViweHDhyv27dt3bTAY1Mrl8nmNRgNCxYcSYz6fPyOXy6cqKirG+vv7pT09PRsjkUg1m83WcLncoEgk6uPz+QupVCpJEAS8HVWLi4smm81WnEwmWRqNZkKj0fRWVFQchj/r+Pj4bVardU1vb68lmUyyCwoKUAJshwpWLpfjv7MymWxKpVKNfvzjH3ci9OZCHowf6IVmDsYgcJEggIUJFovF++lPf5o3Pz/f7PP5QLIW8Pl8sdlsjikUilgmk0GpfCqVSsGTmVzybLVXVVXt37BhwxSHw0n+/Oc/Nx87dgwK00qJRKKTyWQIsEJIVZDNZodTqRQbds6hUEjgdrt5LBZrvrS09Hh1dXWfSCSaRIhdKBQq6+7uru3u7m7OZDI6+LjK5fIwi8Xyw+qEx+MhtAqKVPnk5KShu7u7GCRubW3tWFFR0WGFQvHHTZs22cPhsO6vf/1r1dGjRzdQFFVWXFwsVavVaT6f7yMIIhKLxTJut5s/Pz8vj0QiIE1tHA7npFqtfvOpp56awELTmWQriNZMJgMSGdYBCYZovUg6MNMMBgEGAQYBBoEVI8AQrSuGitmQQYBBgEGAQYBBgEHgckEgR7Sm0+mcdUAY1gEURXWsXbt27kLJ2MDhD3/4gzaVSq06fPjwVSdOnLiezWarysvLp4qKigbLysq6qqurFxA61dPTkz88PLzW6XSWezweTSqVGi4pKXn6n//5n4/qdDr/9u3bjTRNX3P06NH2Xbt2tUUiETWsBkwm03hFRUXnqlWrBgoKCiY1Gk3G4/EUvfrqq827d+/eAl9GlUrl1ul046WlpZ0VFRVD8GTUarUI3kL7qnt6em6labpYIpH4ZTLZYFVV1RsbN24cZbPZyUgkIggEAprDhw+vOnny5HWRSCRPIBCg5Livrq7ujwqFIjMyMrJ1dHS0qaenxwx1blFR0Xx+fn5/TU3NgdWrV2ctEODbCD/J2trabPjWSrC7XPoRcx4MAitFYGxsDEpyyfPPP187Pj5+UywWW5VIJCRyudzf2tra19DQMCMSiSA3TQSDQZbNZoPvKcaYQHV19cmWlhYX1O7//d//XX3w4MFbWCxWMQhai8WyUF5ePlxcXDwnEAiC8Xic7fF4ZKOjo+bx8XEo3dlYCNFqtT35+fknBAIB4XK51lit1tUjIyMo0U/X1NQMVFRUWOEBLRKJorAvWFhYUFmt1pLe3t6KkydPVmHRqL6+fqqwsPCIRqP5A9rj8/kqDh482HD48OENfD5f19LS4q+qqvIYjUanRCIJRqPR1PDwsPzYsWMlc3NzkkgkEs5kMie1Wu3vfvvb3/YuLcyklmPIEK0r7VHMdgwCDAIMAgwCFysCDNF6sV4Zpl0MAgwCDAIMAgwCDALvGwIgWg8cOFAQj8evZrFYCMOKcLlcK4fDWTHR+rOf/SwfRO3IyMhVPT09rQiXamxsPNjS0tJtMBgmioqKUBrLBllis9mqhoeHG+DFmEwmEQjzy3vvvfdAPB53HjhwQEsQxCYQrXv37m1LJpO8urq6UxUVFR0qlepoeXn5uMViCabTaXk4HF71xhtvrN+zZ8+NUJuVlpYOmc1mbLe3vLx81GKxhEDeBAKBsj179qw5fPjwjSwWS1RbW9tZWVl5VCKRHKytrbUJBII0ynsJghAcOnSoamZmZovT6Wyy2+1mDocz19bW9sfi4uLo0NDQhpGRkVW9vb3GdDodqa+v7y0vLz+q0Wh21dXVjQmFwphEIgExlGhvb3+HOu19u4DMjhkELjEE9u7dK6YoSv/b3/52bWdn59+TJFluNpuDZrN5pKGhYW9bW9sIQRBBFosVXVxcpBcWFjgOhwPhVAnYhpjNZihVjb/61a/W7Nq1axuPx9OuW7euv66urs9gMHSbzeZZoVCYQLm+y+XiDA8Pg9y8JhAI5Hs8Hni7jjY0NLyhVqszo6Oj10YikUqo7CmKmrZYLK9VVVUN8ni8EO5njFs+n08WDAYtBw8erO/o6NjMZrN1ZWVlDoPBgPHm92VlZUGXy3XV+Ph40+DgYC1FUdx169ZN1tfXO+RyeUQoFEbRmMnJSWlfX1/x2NiYenBwkOv3+wdKSkr+Z8eOHSdxrlj0ORfRSpIkTRAEE4Z1ifV1prkMAgwCDAJXOgIM0Xql9wDm/BkEGAQYBBgEGASuQASWK1pJkswSrQRBvCtF68MPP1xK0/QNExMT63t6euqSyWS8rKzsiMViGQkGg1CfRXAciqKkAoHA5PF4qmdmZq5is9mupqamX9555537aZqe7ejoUIFo7ejouHrfvn0b0uk03d7e/trGjRsPyOXyjptvvnkWaeM7d+40ZDKZxj179ly9f//+G5LJJLe+vn7vqlWrDojF4sOf/exnZ6AofeaZZ/JisdiGEydObDh06FA7i8WKX3PNNX++9tpr92cyma5bb711Hpd8yTOSfOqpp0ojkci1/f39Gzo7O1tZLFZk8+bNf62oqAiNjo42jo2NlQ0MDOjT6bRz7dq1u1paWvYTBHHoq1/96gyjXr0Cbx7mlP8mBPbu3StnsVgFzzzzTPuRI0c+xefzC+vr62fKy8s7a2tr/7p169YBFosVwv2HexYHCQaDVCaTyUil0iisQPx+f9mOHTvWv/HGG7dSFCXaunXrwc2bNx/X6XSn4JeMAD2MFbi9f/e735V7vd6/m5mZQdiWgqbpmba2tld0Oh3C827IZDIFer0eCvZetVr98h133NFnt9sTZrMZxCd7cXFRSNO05te//nXTiRMnbmez2UUmk2lRqVSe0ul0v1coFAm3232dzWZrGRoaKiUIgl1TUzORn5/vhsUB1KrJZBKLMEKfz2ecnp6WDw4OUqFQqL+ysvLZp59+uhN2BWw2mz6TaE0mkxWwDuDxeAmGaP2buhvzJQYBBgEGAQaBDxEBhmj9EMFnDs0gwCDAIMAgwCDAIPDhILDco5XNZhu5XG6EzWZb2Wx2x6ZNmy5oHYDvP/DAAxU0Td80Ojp6dUdHx6pwOCxSqVTzAoHAT9N0PJ1Op5A6w2KxKBbr/2vvzmPjrq9+j89vfjOe1eNtvO92Ehs7m4mTkIATGwIhQHkK1Lk89+pelaqotOEP/qn6X+v+1Vb3Am1VPYilgIpaniYSpSQlKdDESYhNFpPEqZ3EuxPbY2fGHnvsWX+z3Of42iilQoWrqvxM3iNZYrFnzrzOeCR/5vzO15CeSqUyk8lkjt1uv7p169ZXv/3tb7dL+HH+/Hk5GEeC1uaTJ0/KROt8S0vLfz7++OPtsuu1qalpWpSOHj1aGIvFNh07dmzHqVOn9kSj0fDtt9/+5u7du08oijL0yCOPyE5Y9Ze//OWa2dnZPb29vRKcbkomk75du3a9+c1vfnPx/rZu3bp4f8th64EDB0rD4fC2kydPSoB7n9FoVHft2nWsqqoqdO3atfrh4eGKvr6+3Hg8PrRt27Y3H3nkkXaZjnv00Uc/uZ8vp4s8KgIrR+Ctt97KMZvNEpQ2Hz9+/N8dDkdxc3PzQENDw+ny8vLD9913X+9NIatMoEpgKu8fcku0t7fnGAyG2kOHDt1x9OjR+03/NX7/4IMPtu/Zs+dcRkbG5ZqaGtmRvBiyytc777yzyufz7ZEPS06fPl2uadqN++677085OTnJM2fO7FZVNa++vn6spKTkY4fDcXjjxo19SyGr/LzB4/GkOZ1O+y9+8YvGoaGh/2E0Gmuzs7OD6enpF0tKSt5SVTUxPj7+tb6+vjvOnz8vH9bY8vPz/Q6HI5T8fzfZNZtIJpNqKpWyyUqDubm5WCqVOl9fX//Ga6+9dm58fDxYX18vz/WT2/JhWKlUKlt2tCqK4kulUoNNTU3+ldNtKkUAAQQQuJUFCFpv5e7z3BFAAAEEELhFBZaDVlkdYDQai0wmU0h2tH6RoPUnP/lJTTwef7inp2dnZ2fnhlAo5JJDrJxOZ0AOtVk66EWRoEHTNJPsPTSZTIb09PQrmzdvfvtb3/rWWYPBMNnR0ZErh2GdP3++WQ650TRteufOna8+/fTT7aFQ6HpjY+Oc1Hv06NGicDi86dSpU00dHR33RyKR2Q0bNrzw/e9//4TVap0uKSmRx1Sff/55OUF8d09Pz46urq7NyWTSf/fdd//+G9/4RrvFYrnc0tLiWw5ZJch57bXXymOx2PbTp0/v7OjouFtVVUNLS8vRqqqq8PXr19ePjIxUDgwMuDVN6926deuLP/jBDyRonayvr5fpO24IIPA5BI4cOZKdSCRWy0Tq8ePHH7Pb7cU7d+68tm7dunNlZWV/amlp6ZXL7WVVgLx3jI2NKVar1SR37Xa7ta6urqxQKLTm4MGDWz/44IM9qqqad+/efez+++8/k5mZ2bt27dqppaDV4PV6jSdOnFjt8/keHBoa2tTV1VWaSCS899577xEJWjs7O++TA/JWrVo1Vlxc/HF2dvbhhx9+uE+mUOWxZaJ1amrKEg6H03/zm99sGh4e/nej0ViTlZW14HK5LsphfhK0jo2NPXT16tU7z549WxuJRJwFBQWzTqdTJvklYE2kUqnk8lcikYjEYrFZVVUvrlmz5o8//OEP/+r3+0ONjY1/M9H67rvv5qalpdUajcZsmWg1m81em802uH79eoLWz/E641sQQAABBL58AYLWL78HVIAAAggggAAC/2KB5aBV07QdyxOtRqNx9PMGrVLuc889t8pgMNzf3d0tE6ab5JRwOVSmsrJSdr3eUFVVLouVI8QNchK4fMnPWa3Wqerq6otNTU1yqf/Ce++9V6Kq6j29vb3N586du0vTNO+2bdtefuaZZyTQnKitrZ2Xeg8dOiSB8KYPP/ywqbOzc08wGJxetWrVz3/2s5+dKC4ult2OElgY33rrrZKFhYU7ZEL15MmT98ljNjU1vb9169Z2VVU7nnjiiTGpa+kUdMuzzz57m9frfXB0dPTOK1eurFVVdWbHjh3vrF69Ojw4OLhjZGSktq+vLycSiVzauHHjL5999tl2WeFYWloqoRA3BBD4HALvvvuuS6ZY33zzzcYPP/zw3ywWS2VdXV2otLT0UnV19duPP/74X+12u6wNWAweA4GABJ0Z8s92uz3g8XiswWCw7NVXX73z2LFj/01VVUdLS0t7U1NTR3Z29tmWlpax5ZDUYDCYX3755bU+n++x6enpjePj406j0TjW3Nz8vsPhUM6cOXNvJBIpdTqdspP1UkVFxR8fe+yxS/LvS0GvYWxsTFYVlB48eHDzmTNnvpZKpUpLS0tncnJyZHWAHJYX83q990nQevHixQZFUaz19fWjFRUVPqvVGjWZTNrSVOviCoF4PB6IRCK+ZDLZX1RUdGb37t3Xz549q+3du/eTw7Dkfe7kyZPyoc5tErTabLaYxWLxhsPhwe3bt898Dma+BQEEEEAAgS9dgKD1S28BBSCAAAIIIIDAv1pA/qA/ePBghdFo/P8OWl988cUyo9F4p4SjMmWaSqWsGzdu7F23bt3l8vLy/oqKCq/sKtQ0TQ0EAvZoNGqW0NVgMEzn5+df3r59u0ygaT//+c/LJWi9fPly88WLFyVovbFly5YX9+3bJztVPTI5KvW+//77hfF4fFNnZ+eOjo6OB4LBoLesrOzZF1544fjw8HBYJsPk+w4fPuw2mUxr/vSnP0ldj6ZSqdzKysorJSUlZ9xu9wcNDQ0DMiHn9/vTQqFQ5smTJzeMjo4+FAwG14ZCoXSbzTa0devWPxQWFiYHBgYeHBkZ2SBBazgcvlhfX//8c889J3XNrV69enGPJDcEEPjHAh0dHTa73Z79xhtvrL148eLuZDJZ63K5bFlZWddqa2vf27Fjx2WbzbZgNBrjgUDALEHn5ORkvkyH1tTUjMrvWyQSyXrppZc2Hz9+/L8ripJXV1d3qaqq6uOsrKyzNTU1Izk5OaFwOGy6ceNG9uXLl9dPTU09pGlaqaqq05mZmVcbGxtPycqBS5cu3e3z+Wqnp6fTDQbDWGVl5Z/Xrl17MSMj44aEvaFQSJ2ens6NRqOrL1y40PDxxx/fqapq5m233TZeWlp61u12HywvLw/6/f47Lly4cNe5c+d2ms3m9MbGRpk89eTn5887HI6IwWCIR6PR5NzcnCEajUqIO6koyoDL5bqwa9euiaWp/8VVBXJbDlrj8XjdctCqqqrPZrP119fXE7T+45cZ34EAAgggoAMBglYdNIESEEAAAQQQQOBfKyB/0B85cqQ8Go3uMJvNchhW2GQyfaGJ1oMHD7oVRbnt3XffvfOjjz56MJFILE58lZSU9NfU1JzesGHDiM1mCwcCAcfY2FiZhJrxeNyoKMp1t9t9cufOncMlJSWxF154oTyVSt3T19fX3N3dfVcsFruxadOmF5966qm/C1pTqdTtJ06c2Hn69OkHg8Ggr7S09H/fHLSK4p///GeH0+l0v/3221uuXLnyeCgUWiePa7fbBxsaGo40NTXJJcrzwWDQOjIyUn727NkN58+f3yE7ESsrKyVIOV9TU3NE0zRrX1/f42NjY5tldYAErevXr3/+xRdfbF9YWAgQtP5rX7M82soWSKVSJq/Xa3399ddXjY+P7/B6ves9Hk+pxWKJPcQK7QAAGL1JREFUbN68uXv9+vWjmZmZfpPJlFhYWHBcuXIlt7u7uzyRSCxs2rTp7K5du8YsFkv817/+dc3p06cfC4fDq9PS0sKZmZnjErjW1dUN5eXlyfSndWJiYk1fX9/6gYGBxlQqpdXV1R2vq6s7K9OziUTCOjk5edelS5e2fPTRRxs1TTPU1NScr62t7a2oqBjIz88PhEIh+7Vr1wpHR0drrl69uubSpUs1ZrM5uX37dvkgqTM3N/fwunXrZmZnZ1cfOnTorpMnTz6qqmrx2rVrx+rq6jzV1dU38vLyZMo+IR/oDA0NZc3Pz8dNJtOkqqo9Lper/cknnxz6dNAqHT5x4oQEvPVpaWmyOkCTwwMVRem/ebf0yn4lUD0CCCCAwFddgKD1q95hnh8CCCCAAAII/J2ABK1vv/12uaIoO2RHqwQWXzRoPXbsmNNisRT84Q9/aDh37tyDsVis3m63O+x2uz8rK+uSy+UaVxQlkkqlHPF4vNxkMtkzMjIWHA7HZZfL9d6ePXv65NLZubm5Mk3T7rly5UrzpUuXJGj1NjY2vvSd73yn/dMTrZqm3X7q1KkdH3300QOhUMhXXl7+f/7jP/7jxPJEqzxRCXSuXr1q279/f+21a9ce8Pv9W30+32q5JLiwsPCC2+0eTaVSso5ATjQvmZycLB0ZGSlVFCXU0NBwbt26dV3l5eUfS9AzNDT0vyYmJrYNDg7mhsPh7rVr1z7/yiuvELTyO4XAFxSQ9xzZofzb3/62YGZmZsPQ0FB9T09PXSqVSi8pKQnk5OTM2e32OZPJlIxGo46ZmZnMqakpt6qqNxobG0/ce++9VzMyMub2799feOHChXtmZ2frA4GAW8LXsrKysby8vMm0tDRvPB63xmKx1dPT02Xj4+MFiqKMb9my5e1HHnnkjN1uvx4IBGQFwYajR4/KoVot0WjUXVRUNJWfnz+WlZU1IusDVFW1hcPhHFkdMDo6Wtjb25snq1C2bdv21/Xr139UUFDwQUtLy5TP58t94403Gjs7O2VyfnVRUVG4oKAgUFBQIBO0Mp2bmJ+ft0xOTmZpmqZlZWVdt9vtFzMzM4/u27fv74JWMfrLX/4ihwOuURQlc2kFwXQoFBptaWmRw/64IYAAAgggoHsBglbdt4gCEUAAAQQQQOCfLbActKqq2iSTWBKIStAaj8fP7tmzRwLSTy5n/azHPnfunDkej9tOnTpVOT4+fsfU1NSmycnJdQsLCznxeDySTCZl12LSZDKZTSaTMzMzU6ZAr5aWlp7OyMh4/8knn+yXS2t/9atflf/XINfdvb29O+Uy3Hg87rvjjjte/t73vndcURTP8o5WWR0QjUY3dXR03CWH2SwsLHjLy8t//tJLL314c9Da1tZmfOihh9TLly+7fT5fzejoaOP4+Hiz3++vmpmZMUYiETmgRjObzUar1Wqx2+3RzMzMGxkZGb1lZWUn6+vrr1ZVVc0cPnx4zfj4+P/0eDx3DgwMFMiO1nXr1jHR+s9+MXJ/t4yAvO+88847ToPBkH/16tWqwcHB9ZOTk9Uejyc/EolYJVhUVTUVj8fNaWlpqZycnHBeXt5QQ0NDxz333NMn+5M7OzudU1NTddeuXVv8mp+fl52miXg8riUSiajsXjaZTOlpaWlKenp6KCMj4+rq1as/aG1tvRKPx+cVRUlLJpNFR48eXXfx4sWdXq+3emZmxhyNRhOqqi7IAVSyxzUzM9PkdrtlT6xtaGjIIR/OrFmzZrC8vPxCfn7+yQceeGA8kUhYfve7363q7+/fOTMzI8FvnrwnKooSlxUIaWlpsislpWma4nQ6Z6qrq/uLi4u7bTbb6X379slO2eTye+1SEK10dXWlz87OFlssFpvRaIwmk8mAzWbzNTY2yv5abggggAACCOhegKBV9y2iQAQQQAABBBD4Zwss7TKVgHWzoij5qqpGjUbjuNFo7G5ubp76PEHrcjBw4MCBnGQyWX3hwoW1cjmuBJqxWCwrmUxK4KDKfcnBMC6Xa0Iu0a2uru6yWCxnn3rqqcXDa1555ZXiRCJxR39//+bu7u5Nmqb5GxsbD+zbt+9MIBDwbtiwIbh0eFduMpmsO3PmzKZz585tD4VC/pKSkt+8/vrrXQaDISrhxrKTfP/Y2JjVYrFk/P73v6+9fPnyTo/Hs+H69evl4XA402g0GuUSZbPZHMnIyBivqqrqrqiouFBeXt51//33e+R+Xn755ZrJycl/kwB5eHi4MBaL9dXW1r7605/+9HQgEFior6+X09G5IYDAFxCQiXM5E+/AgQMFcml+T09PTXd395pQKOS2Wq1GVVUN8XhcDs2br6iomCgrKxtcu3Zt9549e67JgVLBYNC0sLCQ39HRUSnvOV6vt9jn8znD4bAEqMZUavEzomR6evp8VVWV7EvtLyws/PiZZ54Zlw92DAaDaX5+3vnHP/6xfHh4+PaRkZHqvr6+XFlxIu8LZrM5ZbVaYzk5ObHKysqw0WhMTU5OpsXj8XB+fr4nJyenPzc39+J3v/vdyampKdkJnev1euuGh4fX9Pf3V83NzeVqmmaT6V2LxZKQsFSmYZ1O5+Rtt93WL/urXS7X1SeeeGJaQthPB63vvfeeLT09PVNRFNlpHUulUmGPxxPcu3cv7zdf4HXGtyKAAAIIfHkCBK1fnj2PjAACCCCAAAJfkoAEkWfOnMmWy13NZrOc7K0ZjUY5bGWkoaHhc1+iuhTYpkUiEWdfX1/B/Px8VTAYrEgmkyWJRCJT0zSzoihRi8Uybbfbx3Jycvpyc3NHs7Kybjz88MMLEjIcOXIkW1GU1devX68eGBio1DRtYdWqVZ1f+9rXBouLi2UCbTFg+PDDD9MtFkvRlStXKoeHh2tjsVhQJsuefvrpYalfUZTkzZwy2TYyMmI+ceJEzszMTIXP51sVCATWaJqWJ5NoJpNJTvT2W63WUZvN1iN1ud3u6dbW1rDBYFAOHDhQND8/f7v8nMfjkUm1qeLi4vefeOKJvsuXL0dbWlo+CXa/pDbysAisOIHlFQLt7e1Or9frHhoaKpIPQGKxWK6qqhJ2yocz8rs5nZGRcS03N3e8oKBgsqGhIVBRUaF1dXUZnU6ntbu7O0su65eJ1lAolBEKhRzRaNQiIavFYgnZbLZAfn7+dG5u7pTD4fC0trbKzlRJYeXvP9OhQ4dcU1NTBdPT0/k+ny8vEolkJhIJh6IoislkCrtcrkBubq5f9qTOzMxYZWpWVhe4XC5fVlbWxNe//vX59vZ2RfbOLiwsZHm93ny/318aCoXyw+FwloTJEtqazeZgWlratM1mm3K73bKe4IbFYpltbW2NfPoDLbHp6uoyyXSvHCKYl5cXv3HjRtzr9Wp79+5dPEmQGwIIIIAAAnoXIGjVe4eoDwEEEEAAAQT+6QLyB/3U1JQ9HA7nKopiSyQSiWQyGbJardOlpaUSNH6hm9yfx+OxTU9P58hlwD6frzAYDEr4IWsDInl5edNut/uGzWaTCbM52c26HBxMTEzYZ2dnc+fm5nImJiayY7FYNDs7e2TdunXThYWFMqm6GDD09/dbksmkXFab7ff78yWMcTqdw9u3b5eAOPFZU7ipVCptfHw8fXBwMM/j8VSEQqGccDhsUVVVc7vdfpfL5ZGwtampyS/3s/TEjZcuXXJFo9FiOX3c5/NJCDPvdDqvPProozdkMu7Twe4XAuObEbjFBWSy1efz2fr7+yXwzJ2dnc2UD2xUVTXabLaY3W6fLSgokNUh/ptXgwjbUlgrv9fOQCDgvH79errP57PPzc1Z5PcyNzc3VFJSslBQULCQnp4e/PTPL93H4mTtyMiI/Hz27Oysa2ZmxqFpmlF2VrtcroXy8nK/2+3W/H6/JRKJGMxmczQYDP7NhGkqlTLK9OrIyIjD4/G4p6amsicmJuRDJqtM5zqdznBRUdFMdna23NdMRUWFrAD4zPeP5SB6KRBOHThwINXa2vrJioFb/GXD00cAAQQQWAECBK0roEmUiAACCCCAAAL/fIFjx46ZsrOzZUepmkgkUg6HI15SUhJbDja/6CPKBGlXV5fsNLSMjY3ZgsGgeX5eBlKVZGVlZdTlckUNBkNEprNuDg7k5zwej2VwcNBy/fr1NAk7ZbfiQw89JN9/8w5D48DAgHlqaipN0zRLNBpNVldXB1etWiU1f+ZO2aUgxHT48GGZPLMHAgGpUcKcpMPh0EpKSsLz8/OhPXv2fHI/Enb09vaaZT/j9PS0HGZjjsVi8YyMjEBra6vU9cklv1/Uie9HAIFPwlK1s7NTfqctfr/frGmayWQyKUajMZmRkaGVlZXJhz7aoUOHEm1tbZ+eWJeA0+TxeEw9PT1mv9+v+v1++W8GmQRds2ZN3G63x6enpxOf8fOLh3ONjIyY5D1lYmLCvLCwoEajUcXhcCRsNlu8tLQ0lp+fn5LdznK/wWAwOTY2lujt7Y0v17O8QkXuq7293eL1etPm5ubMkUhElZ+xWq2JwsLCmNzX+vXrZTp/cW/rP3jPktrka/F97fOscuE1hQACCCCAgF4ECFr10gnqQAABBBBAAAEEEEAAAQQQQAABBBBAAIEVK0DQumJbR+EIIIAAAggggAACCCCAAAIIIIAAAgggoBcBgla9dII6EEAAAQQQQAABBBBAAAEEEPhbgeW/2T9zRQxgCCCAAAL6ESBo1U8vqAQBBBBAAAEEEEAAAQQQQOAWFljae7u8m1Zpa2tb/Ju9ra1NglbC1lv4tcFTRwCBlSFA0Loy+kSVCCCAAAIIIIAAAggggAACX2GBtrY248TExOJBYkVFRXIIWupTQasErgSvX+HXAE8NAQRWvgBB68rvIc8AAQQQQAABBBBAAAEEEEBghQs0NzebXC6XTZ7GwMBAtLe3N37TFKuErp8EsX6/P7l///6koihMua7wvlM+Agh8tQQIWr9a/eTZIIAAAggggAACCCCAAAIIrECBTZs2mfPy8haD1v7+/ujAwIC2FLQuhqmtra2qw+EwB4NBpb6+XvvRj36UIGhdgY2mZAQQ+EoLELR+pdvLk0MAAQQQQAABBBBAAAEEEFgJAstBqtQaDAa1AwcOJG/ey9rW1mZaWFiwyP93Op3RtrY2mXjlhgACCCCgIwGCVh01g1IQQAABBBBAAAEEEEAAAQRuTQE5COvHP/7x4o5Wg8GQ/PQBWBK0GgwG69L/jxC03pqvE541AgjoW4CgVd/9oToEEEAAAQQQQAABBBBAAIFbRGApbFV6enpkPYDsZZW1AYurA/bv3y8hbNoSRWzv3r2JW4SFp4kAAgisGAGC1hXTKgpFAAEEEEAAAQQQQAABBBC4BQSU1tZWozzP5fUBy9OuW7ZsURcWFlJyUFZbW5usFuCGAAIIIKAjAYJWHTWDUhBAAAEEEEAAAQQQQAABBG55AaW5uXlxhUB7e3silUoZZKXAxMSEUlRUJNOtf7dW4JYXAwABBBDQiQBBq04aQRkIIIAAAggggAACCCCAAAIIGAyGm4NWCVUNPT09sp/VUF9fzyQrLxEEEEBAxwIErTpuDqUhgAACCCCAAAIIIIAAAgjccgI3rw4wtLa2GrKyshZXCRQVFSVYGXDLvR54wgggsIIECFpXULMoFQEEEEAAAQQQQAABBBBA4CsvoLS1tS3+rS7TrK2trXIwllJXV5dqbW1NKoqyeDgWNwQQQAAB/QkQtOqvJ1SEAAIIIIAAAggggAACCCBwawv8zd/qsqdVboSst/aLgmeP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7wfwFfbbuFD8S2w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png;base64,iVBORw0KGgoAAAANSUhEUgAABVoAAAGOCAYAAABmJ7jNAAAAAXNSR0IArs4c6QAAIABJREFUeF7s3XtwHNd9J/pzTj+me96DN0C8CJIgCQp8ihIpWRJlO5IZW4lvNqRz4+SmnHLZtxTbqWxSW3WdSgn6J1XZeL1VdnarrOSW5btxOSvuJnbkWJYsS6Qk60WCD5EASZB4vzGY96Pf59z8ejA0JYsyRYAESP1GAgEMunu6P93T0/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/e+14ShBD4wgcKoAAKoAAKoAAKoAAKoAAKoAAKoAAKoMBHQACD1o/ASsZFvOkCbM+ePVIul2PwSrFYjPf393uEEH7TXxlfAAVQAAVQAAVQAAVQAAVQAAVQAAVQAAVQYE0IYNC6JlYDzsRtKkAPHDggnT9/PiCECCuKooTDYU4ptVzXLV6+fNnGqtbbdM3ibKMACqAACqAACqAACqAACqAACqAACqDAhxTAoPVDguHgKFAVOHDggLywsKBls9maYtFsURQaDIXilqoGsrouzWzZsiV/5MgRqGrFJgRws0EBFEABFEABFEABFEABFEABFEABFECBO1wAg9Y7fAXj4t08AQhaZ2dn9Xw+X2NZ1jpJUuO6rkuSpGRVlQ5LkrQ4ODjoYhMCN28d4JRRAAVQAAVQAAVQAAVQAAVQAAVQAAVQYK0IYNC6VtYEzsftKMA2btyo2LYddBwpKsu0nhC+jjHJjkT0obq6unlCiHn06FEIW/GBAiiAAiiAAiiAAiiAAiiAAiiAAiiAAihwBwtg0HoHr1xctJsuQA8dOsROnTolS1KjSmmq1jCc9ZSSQDisL8qyvGjbNlS1lrD5gJu+LvAFUAAFUAAFUAAFUAAFUAAFUAAFUAAFUGBVBTBoXVV+fPE7QADeQ9ApFisUCiHTNOs553WMsXohpHIgIJ2PxWILR48e9TBsvQPWNi4CCqAACqAACqAACqAACqAACqAACqAAClxDAINW3DRQYIUE9uzZo0QikVAqVWgjxOuVCKGKpgyEQqEpXdcLzz33nI1h6wph42RQAAVQAAVQAAVQAAVQAAVQAAVQAAVQYI0JYNC6xlYIzs7tK9DX18feeustZX4+28aEt5dJJKrL+oyiKlOSI43vf3R/tq+vT2DYevuuY5xzFEABFEABFEABFEABFEABFEABFEABFLiWAAatuG2gwMoJ0L6+Pvrcc0dbCLH3MEGbFEVxJUHnPNl7p1QqzfX390MTAnzlXhKnhAIogAIogAIogAIogAIogAIogAIogAIosBYEMGhdC2sB5+FOEqAPPPBAHefSZomQDi5EIyFexuXum47jjHd1dVlHjhyBsBUfKIACKIACKIACKIACKIACKIACKIACKIACd5AABq130MrERVkbAvfff39EVdUWz6Md1PU2cs45oeS8JKRxkieLRwePlrD5gLWxrnAuUAAFUAAFUAAFUAAFUAAFUAAFUAAFUGClBDBoXSlJnA4KLAlUO8WiDm0UXGzigtdKsiSEJxYYYWdrW2vnjhw5As0HQHut+EABFEABFEABFEABFEABFEABFEABFEABFLgDBDBovQNWIi7CmhOghw4dYunxdJxT3kkk0iq4aOaU5xVPOdEW9CZK9fUONiGw5tYbzhAKoAAKoAAKoAAKoAAKoAAKoAAKoAAK3LAABq03TIcjosAHCtBHtj8SJHFSY1v2OpvbG4kgrqqSc3FVnWooFEpP9fc7aIgCKIACKIACKIACKIACKIACKIACKIACKHBnCGDQemesR1yKNSgATQg0yA16QRSaXOFuloikaIo8GQ4H5gxC0i+88EIZmw9YgysOZwkFUAAFUAAFUAAFUAAFUAAFUAAFUAAFbkAAg9YbQMNRUOA6BdiePXukSCRSSz26QeE0qmi6qco0TVxlSq6Rs9hW63VK4mAogAIogAIogAIogAIogAIogAIogAIosMYFMGhd4ysIZ+/2F/it+38rYqt2i+CiQWKkRnjMIC4ZVqiyMG1Om/3YhMDtv5JxCVAABVAABVAABVAABVAABVAABVAABT7yAhi0fuQ3AQS42QKHeg6p5ZpyyKRmm7DFDkKILAfki6qnTtkFO/XCO9iEwM1eBzh9FEABFEABFEABFEABFEABFEABFEABFLjZAhi03mxhnD4KEEIPHDggEZO0EkHuJoLEJUlaFETMyFQeS1mpTH9/v0cI4YiFAiiAAiiAAiiAAiiAAiiAAiiAAiiAAihwewpg0Hp7rjec69tPgD66/9GEkMR6x3FaXdetp4IXPEZOh2pCU7ZtW0ePHnVvv8XCOUYBFEABFEABFEABFEABFEABFEABFEABFAABDFpxO0CBWyTw2J7HgkITdQYxOhzL7BFccBKQzqhBddzzvNzRo0ctQoi4RbODL4MCKIACKIACKIACKIACKIACKIACKIACKLCCAhi0riAmTgoFPkgA2mpNh9MRrvJWz/O2UU4DTGUTiqRMc5nPfuxjHyv09fVB0IphK25KKIACKIACKIACKIACKIACKIACKIACKHCbCazpoFUIQY8cOcK6urpYLBZjyWSSFQoFBsaRSITHYjFvYGDAO3ToEKeUYjh1m218H7XZPXTokDQyMhKIKJEGxlg3YSQmuLAJJ4uu4o6kUk2pwcFt/958QB+21fpR2zhweVEABVAABVAABVAABVAABVAABVAABW57gTUdtD7zzDPS3r17Fc55oFgsBgzDUA3DkEGdc+6Ew2HT87zy/v37bXgKw9bbfnu80xfA7xTLsqxoUA42CU80GbbRSAQxGGXnXSk667oLRn9/v3OnQ+DyoQAKoAAKoAAKoAAKoAAKoAAKoAAKoMCdJrCmgta+vj72mc98RvrHf/zH0DvvvFNLCIlRSkOKogQJIUFJkgKcc3UpULVc1y0XCoWCEKKwZcuWwqZNm/J1dXWFRCJhYZXrnbap3jHLA2FrQFXVqJfzmspuuYsIQiVZG3Eom9N1v61W845ZWlwQFEABFEABFEABFEABFEABFEABFEABFPiICKypoPXEiRMKBKr/8A//0HX58uV9xWJxk2maNeVyOWoYhuY4DgStCmOMyLJsy7JcJoQU4vH4/LZt24Y3btx4qaWl5cIjjzyycPz4cefw4cPeR2Q94mLeRgLQhACZImpezscty1pHqKwxKpVlVc0QzVp44YUXSrfR4uCsogAKoMBHTeADj53EUjPb9Dr7GxXi/Vs+ovRXXgabSPqobWm4vCiAAssVuNb+uro//eD9+TX2z9eaqav227i/Xu6aw/FRAAVQ4DYWWBNB67e+9S1oGiA6MzNTm0qlGufn53vS6fQDpmluNk0zbppmyDRN1bZtRQghw4eYoiiuJEmWJEnlSCSysG7dupFEInGBc/6OruujGzZsSLW3t+cWFhZKfX190LQAPlBgrQjQvr4+evToQFAjhTrHI1HiOQGPSIbkerNZL5vv7++HiwTYVutaWWM3Nh8rsn/tI32V6fS9eyYGBgbeNf1t27YJ7EztxlYUjoUCHyRQbS9+cHBQyuVyUiwWo6FiiJJGQkql0rveh/X+hOpJJBQRhMyT+V9DGywFKamMREgS/k/6P4ZCIUHm50kpHBa5XE7EYjE4aYfPBP7EE0942FQSbrMogAIo8CsC/vE1IYSlUimptraW5nI5Cvvsq4eM5qJ+CDpJJv2nY6Wlv7e8e3rFYpE2NjZe2c/XX9lZLw1X3Xcv7b/LobIolUrVfXb1OJ739WHfC7it3nEC1fcUXlC441YtLtBKCaxIELDcmfnrv/5r+KjquXTpUs+FCxe2JZPJTfl8vtOyrDrHcVTP82TOOeOc+x+eELQyxgRjDNpldRVFsYLBYEnTtPlQKDRaV1c3tHPnzoGtW7cOcc6HH3/88cxy5xHHR4EVFqAHDx5UZUOOmIaZsCyr3qWu4AE+6zgObK9lbKt1hcVvzeT8fSpUqD355JNX9q/VUDSZTH7ofW53odsfJ9OVodvINpIqpuhlcpk0Go20VF+iraSVZEIZOLjn27Ztc/GA/tasaHyVj4YAhKxPPvmkRAhRVUvVbc8OyFFZ0ojGJEmisixToi1ZVBt9MU2460YQrfqHd1uZZmVATdOI7Lr++PCU67rCJCZcSBbEJIQSyl23IAxCuG3bnqqqTigUskqlktXX1/fvHSfiAwVQAAVQoCoATdClUilF13U16AUDhBGZhAiD/bTrKv6xlCw7ghjE388a8AM858iVYzOdEKU6HDynE+LIDpXdyn5eIxpxHKcynepzS/v5YrEoPM8Tnut5lFDXVV3Htm2rubnZ+tKXvuTixTHcTj+MABx7XD38Wtl+qvNVPcfp63tiKWhdG52Sr1W3D7Pucdg7R+BDn/Sv5KI/9thjwVAoVMs538g535tMJnfMzMxsyeVyLeVyOey6LlSvQuWqxxiDCg6o5nCh6QDOuQzVrfC19LMCgWsoFFqMx+MTzc3Ngw0NDWeampre7u3tHQ+Hw8a2bdvsnp4e+LDDSsGVXJE4rRsSOHDggNymtgXGM+M1rum2EpkoRCdpVVWzuqHnFyodY2Fl6w3p3tSR2J49eyRVVWXGmKwoihRyQ9QMmEy1beZ5OtV0jQYCAerB8TYhpERKJERCBP6HBqerD2j7BB7BpWfLpEwkU/IPWiCogfFc16Wap1GXuzTgBagX8CicHMC0Va7605dCknAc1Ukk1HJNTY01NzfnHjlyBPZzeKX5pm4KOPE7XQA65RwcHAzMzMzEyou5Zi5LMVmRNVmWFZnKjBLKJL+LTolILiGccUFcj3BGhUQk4hEPjlcE7Mjh9/c+ZHhK+vcyVSFgf0G8pfiUMi5gPM65KzzucsbKoWAoqwSVbCAQyMAxDVaw3+lbHy4fCqDAhxHo6+tTk8lkpFgsxq2iVUcoCWuapggiJAhgHEdQRqkgnkco9URllyzDxXEK+2fmh1sSYWzpuxBUMEarv8PQMAxnlPrDShKRJIkwyoXDXWHbnuc4jktlagT1YF4NqZlgMLio63rpo3wnAjSZ1traquZyOTkUCsHxsRcOh1f9giHM1wMPPCAHAgEpm81KUMAVjUbt2dlZbzU/X/v6+uTm5maVEKI4jiM7juPlcjlzYGDAWc1j++rdPW+88Yaq2VowD+c3pUCps5PYq+kF70uYt6997WtqbW2tDudf0MRkR0eHMzg4uKoFKNWL9TU1NZLrugzmdXR0lC+dp61qE5dCCJgfOIL152vprqlVz8mWwnIGd5G5rgvvAVEoFOwDBw6s6t1cS/MljY2NyeVy2T/yJ4TYAwMD3rX6hlrVoPX3fu/32hhj9yeTybsnJyd3ZLPZznK5nHAcxy8DUVXVCofD+VAoVNJ13dQ0zYR2WaFazDRN3TAMaFIgUiqVIoVCIQYrA8JWRVHKiqLkE4nE4L59+372qU996nQ4HJ5Zv359SpKkUk9Pj7NWrgx9mAMIHPbOEugjfWxmz4w0RIZixCOtVKMhqlBHkZWSQpWsycxiJpPBytY1ttr37NmjJBKJIHTUVy67EZUSTZZ1RSZC5sJWKKWSpsgSYwEKH1/wKQpVDkvhKVEoFVShgriEuPAPkYkmVyrfbNv2KyIkxrlHmf8zDMIFp0tV/VCf4T9ghw/P+Qf+qsolSS4HAlomHFazpmkWtm3bBgex8LoYtq6xbQhn5/YRgBN3ksuFh0an2lP5zC7BSYcsq1FZYjqlFC4Gw1k4YVB/SgihggqP88oblDHhCU84jiuEBw39USIzJmS5ckzrwnCE+1MhlfN2RuDEHgYknAjOYSybCGowVU6Gg+HRSDAyLkfk8YaGhjRMAivYb59tCecUBVDg5go8/vjjYUJIUyaZWZ/OpnuEEOsUVQlRwlTucup5nAq4qkWXygUpJAxwnyScFS61rgo7df/ACa6jCbiHksAfr55zWhm08hyDb/4puOd5nms5liXJUjYai0/Hw/ERJaxcrKurm+/p6bE+qn2H/Nmf/ZleKBRqA4FAEIoTNE0zXNdNfuMb34B6g1U5Rl0KwALhcDgsyzLUQOhCCCcYDKbgrkIIW5944gnYKm7p/MF8feMb3wh6nlcrSVJUg1tfCLFkWZ6fn5/PL4WttzygE0TQI4eOsLkH5uS5ubm4VbLaYfOnCh3P5/OZlpaWVQunq2GmaqkxERDNRCEyc1jWIla+p6eneOjQoVXJfWC+jh49Kp04cSIALUKVSiXVL6IplexAIFB44oknrFu9fV29HxNCqNPT05FAIKAGg0HYgdmRSKRAKV3VJjeFEHAJTJmamgqm0+mY53k8EAikenp6/P3FaplBcWcymdSKxSLkj1EBSTVjGU3TStfqG2pVgtbqDnd+fr63UCg8mk6n756ZmekqFosJz/PgFo9yKBRaCIfDs7quz0Sj0XQ0GoXQ1YCdMyxYJpMJlkqlcLlcjuXz+eZcLrfBMIwGx3H0aodZ4XB4ctOmTa+3t7efcxwHGuKZqa+vn6urq1tU/73job6+Puzd/eYe8+DUf40AfHD99ubfDhfDxQbKvBou86jnUSGYyEpEShONLB49ehQ6x7qlH/S44q4tsGfPnmCIhWqzpWxLplDqJJ5bK0lKQKJUYZQrEqWSLMsQvsDxOaw4wTkRcMTuxysSWwo/K4X18BxjMnxyCO5wCFU5/EuF4PAfDAUnAfDNEx6Do3pWyWmo43lwgiAkVXI0TUvV19eONCWapixiJZPJZOno0aNwMIbbDm7QKHCDAl/96lcDtaoauTQ6tT6dz9xNBN2gqEpCluQQhfc8PPyTbv90HN61wvM49IclqET9qNRzXe5x7v8Nmj1SlEplq+u5lAjiB60wGcIY1LZKhBPKBQStwuOEWIKIksLkuWAweCkc0ofliD7a3d2dSqfTDgatN7hicTQUQIE7TuA//fF/ipTl8rpMLr8xk0vvJIR0yIoclSjTBCcUWrmGmwTg4bfxBDvbyv6bSgSuc8H1scp3P4IlUAHL/N15FQsOuvxTfb8duyuEEA14nuCu6zgWlaRUNBIdD0fCQ8FIcKCxsXHWMAy4C+Ej2eTLn/zJn9Tatr1ZJnKdkKC6WErZNjv/3e9+e3GVjlH9tnxjsVjU87wWxlm9cEWMCALNEA4Fa4LJzs5O99ixY9Am+q0Idq40O3bkyBE2Pj5eyzxvo+2KZtezo5IQBUVRLiQgE2ltLR4+fPiWB2HwHnjqS0/J+U159dLApbZisbgHAi9FUY53dndOkqPE7TvatyrnHHDn0dTUlJpOp1tc09xOmBwMBUPTqq5CjjT71a9+FcLDW34uBPOVyWQCyYmJhOE4zS6lQcaYI0lSVpbl2YGBgcJqVii/+eab0VAotI4xFpFlv4onL4SY3rJlS2E1PxwGBgbUaDQanpubq19YWGgXQri6rg81NTUlV/PO9MnJSV3TtMT4+HjT7OwsXGjwYrHY8Pr16+fy+XwR7px/r9uqBK1f/OIXWxlj+8fGxvZfvHhxfzab7TJNMwxtsTLG3EgkMtnd3f1mc3Pz6Xw+f75UKi1Eo1EeDAahjTL/Kk4mk4EwA27fixiG0V0oFA6k0+nt8/PzrYZhRCvnLKysqmoqEAikNU1LJxKJie7u7sH169ef5Zyf+tu//du51dyQ8LVRAAQO9RxS87F8uFBKtdiet4ULGhGU5QWlswHChvU6PYWB2drZVnbu3BlXCOmcn0vvWMxmHvI8d4MgNCBRojAiIAOFW9P8GfbgeJ34H+7+VyV3vRJ8CjiAh4eAulf/ON7/HfIYOAHwoxlGWXU4CoUYcEIA0Q4c9HjchYm7iqSUNF0faW1te23Dps4BzdVmFs3F3L333otBzNrZdHBObkOB73znO8rs7Gxofn6+sZgrbpAZbYEDLVlSwoIQRaZUgrZaiSQJ6hG/Ct11XU4E4XAbohDCL1uF57njcU6FkJnsv9W5f1XNb4qVMZlJsqoy/xZX12MeJAFwoUVwS3BeooSmVFWZlFVtNh6g881bthSWbm/EppBuw+0KZxkFUGDlBfq+1Bd0wk5t3sivKxTLmwThzbIsRSVJ1nRV9w+wHNviru1CGy/+1S94Du5JqH6/ErL6NynApeyl75C7wsOvbmV+G93wgOHhyjiTGFwhd7ngDpNYNqDq0wEtMKVH9PFEIpFKJpPmRzRopX/8x3+8XmHKw4KLLtu1mcvFqOOQn//P//m9kdUIWq+6nbvJMZ3t3ONdtmU3CSIWVUU9WttUO9zc3Gzruu7drLD16rZEq+2d9vT00Ewmw0qlUodrWR8zTWtzqVBMCM4XY9HwLxrq6y/YjCUff/zx0i0ODv1guqamRvHSnn70+NGebCb7aThZCUfDzz6086HBeDZufuk7q9MWMRynlcvl0Ozk5JZSyXhEUZSa2pra4UhN7IIQ4lwul5tfjTv8nunrUxdUNTKfz7eXCqVdhNC4FJCziixPuoScz2az80uVwKtyHPfyyy83BQKBHZTSpqXqTMjFzuzbt+/X9eO68jvvq6Z45syZUDQarR8aGto0PT19txDCikQiLz344IOXzp8/bz388MOrcsFqdHQ07jhO58jISM/ExMQezrnT2tr6and39/loNDrf1NQEhXHvetzSoLWvr0+zbTs2MjJyVy6X+9Ts7Oy+0dHR7mKxWLN0VaQElaw1NTXn9uzZ8/MHH3zwhKIol7/4xS/CLXK/8oAS3osXL+pPP/30xsnJyYcmJyf3w4IXCoVW0zShTQfmui60n+OGQiGjpqZmetOmTe+0tbX9IhAI/PTv/u7vLq9mCfJN3Upx4reNADTe/9ZbbymZ2Uyzbdq9gol6iUlwxWs+oAbON3Y2zmMnR2tndd5zzz21skO6J2dn70+mUp+1XWebECJAiWASEdBjHzTfBW0FQDEbHMVDzVqlx3Coc6sUucL9aESqBLLCgyxGwO9Q6cagXUe4fxgKYWFagvnPQ5Wbn9pKEmUKJ1z2hAeXIF2JSUVd0wfbO9qe27p563GPemOGYaQxaF072w3Oye0pAG2lhUKhwMLCQgQ66AxIgURIC0QoYzq0+0EZk1RF8RtaZQKqWT1uWo7fgIAkyVySJM4EFQ5UuloWdz2v0tkVnPD7sSt0rOIxIslMDepQ0soc16Xc86CqCqJWx4WusYRTUGQ5JQuRKwpRuOeee8xrtQl1e0rjXKMACtzhAu/bWWh1mZeCEP+Y6EYdoKmXhkAGrrvIAAAgAElEQVQgNFMq1ZTLTqPnOTVMsKCqqmo0HGKEScQslaBzQU48j8PlbD9gZcy/V5Xzpavklef8+eUCql0rbWlXmmwSlCkyDciVlmNc14GL34LLcP2bwD7fZQqDi2NpRVJSnuRBsU+xtbXVvsGmA37duXrV68pwV3fIulSR+X6u15ruDftfY73RL3/5y1upoP9BcLEVPt88j58njP/v733ve4PLWd/L2E78tinr6+vbmcv2m455l2mYbVSI2WA4/K/rN60fMAzDnJubc3p7e70DBw7wJ598koBl9TWXGpq42gpC93d1hOsP75dAv/tRHQ6CVfjL4OAgfeihh0gymYSQlRm5XLdtu79pWfb2XD5XJ7g3E43Gf9bYWHeKGsbMeC6Xv8XBoR+0RqPRgGqqwZ8d+9muxfTi5yBoTcQTP9j7wN5TqVTKqK2theKOW95k2be+9S24NT86Mzm5q1Qo/W5ACzQ0NDReTNTET7tCvPHSSy9Nrkbl6Hf7+jQ3Ho9Nz85uzhZKD1FK61RNTUqyfJkpyvFcLje1ZLYqQeuxY8faCCH7CSFtELRKkjSpKMob+/btm7rR99ZKjHfhwoWIqqot58+fv2tsbOwA59xMJBI/PHjw4NnR0VHj7rvvdlbidT7sNE6cOFGnadrmy5cv7xkbG3uIcw7tAP9ky5Yt/aqqTm3atAmaLX7X49ftvD/sPHzg8F//+tcbGWO9586d2zc4OPjxVCq1BRosh0pWVVXtWCw21dXV1d/R0fF2PB5/fffu3cPRaPSaJfLVRmm//e1vJ9LpdMfQ0NC+2dnZ315cXNwxNTUVzefzAbgJF0JcWZa9aDSa6ujouNzQ0PBaIpE48v3vf/8shBTYOdaKrmac2IcXoIcOHWL5qXyszMutMif1RJJjTGIFqtOLW7dunV/NHfGHX5w7e4xPfOITtZIjbR6ZGHlgdn7hP1iWdRcXXIYGAhgRlkypJTHZghzF4a7nQkUbrTQXwCotAfj/QHUr1EJUGvfyy9r8I/mlq9TV5+EeZDhQ89sQq4xG4YAizAkPCSF0OLKnlJqapg+ub+/48YbNG94IkdBFN+AursaBxZ299nHpPmoC1coXOCkzDCPAGFPhS5ZlKGfyq5qgJ+rqA97xlmkRWZKF4zpCkSuhqt/DddkgsuMIEoSMtvJwnbx/HOYoCnTeQCs9Xlf6wpZdGUqlIBTwLMmCi29WMBiEA0z3o9yxykdtG8TlRYE7QMAPagYGBui2bdv8Y5menh4yNzfn7//S6bSADkW2bdsmlhPUQOHCUucuaqFQ0DjnsM+WdaqzWCzmM+asHPTz4e9fCam0ICdJlU5IPQ/2v7/6qO7hoXNS/6+aBh2WUslzqSfBdJb257IrNKFxovsdN9u2bVvQQWlTU5N7gxfGfDeYOthdPWdgBb9Xw79qVWTVuHlmxh9+tqXFv9D/niD7V6Zbnd5y/N/PDj5DH3/88V4m2Oe4EL3cv8BIznFCf/D3f//fz97iykx/FmE76enpkQuFwnqFsAcNw9pRKpc6hBBzsXj8h5s6N70zn5svmaZpQcO7oVCIZzIZMTs765v39PSIwcFBUQlSK0v9ZN+T/nbdPNPsP9NP+klLS4voGRgQg9u2wfZ9Zf3Be6C5uZkmZmfpXE0N3UgImY9EKHQUZpoms4rFLYKT3zJNa1epXK4RnjsTiUWei8diJ5mmTVy6dCm30uvp1+xj/PPU/fv3q7Iph3/x9i92pdKpK0Hrnvv3nLQsCw5bbnmnWLB9Pf3004FyuRxfnJ7fUzJL/6emBZqaG5svRhOxk5zSY8PDw2Orccz03e9+VyPlcnx8crYnW8h8khHWqOl6UtUDFyAAbmhoGFvNJqCef/75NkmS7iOEwJ3m0LTVpBDijYcffnjVg9ZwONx8/Pjx3tHR0QOu61qNjY0/fOyxx84mEokypXTVglZZlrdA0DoyMgJBq9PZ2flve/bsOUEIWb2gFUq6ofOYV155ZdPi4uKB8fHx/UNDQ7uLxWIThAyqqpYikUiyvr5+cOfOna/s2rXrpOu6F/7iL/4C2m75tQ9oyyEcDoeefvrpnVNTU787MzNz3+joaGcqlYoXi0XoYAZuwiXQWC00SF5bW/t2Z2fnMwcPHjzOOU9/+ctfrnb+/WtfCwdAgZshAB8Uhw8f1izLilKH1nqu1wz3k8uyPKZElEW45ejo0aOrUip/M5b3dp7mwQcO1jOVbxkZG3twcnbud03LhIpWJjNmBHUtpUhymgqR9jgvmbZlu4J7hPn3mgnCoYWwK1Wt0GBY5Xn/4bfW6t+XBk2ELQWwUHEBI/k97lDit/8aVmSl0RFug2la9a7rQGrjalrgfFtb27ObNmx6jSp04Ec/+tHCahzA3s7rFucdBT5IoHqrH5zQQiUKVKF80PBwMlb9+5EjR0j1RPZa41zrRLp6Mo3vZ9w+UQAFbicBCLRmZmakuBvXFslixLbtIHR4rBAFzttkIWypVLYp9zjcmVP2JK8ATb0VCoXyci8UL10ke9c++oknniBHjhy5UkW4HEuoQDx27Jg/ieq+/r37+WW071kNQtUYIdqi40BHOlFi2wEmSUJ4cimmxhabtzaXEokEr6+vp0PHjqljlgWdTkVdwwi5hhGQNM1tbmgo1ERbCmk7De0uQg/ZtLW1FS4YhkqpUjiVSUUUqkjxSNzSIlrRJGamoaGhvFJBHqyHP/uTP9vBGfm8IHx7pT0tcVYI6X/8t//2X8+sxucabJdwG3xDPN4lOPs4BJqFUrGTCDJXW1v3o66urnNm2TRGR0fZ1OxUKJfLqalUinHOreb65mxjTWMxT/LlnoEeZ3DbICUzRC2QQtAyrEjRLMYURpSahhpbD0ULpEQWH6ol5aGZGTrb0iLBBduoJAU5Y1EBbXZKkhRkmhWJ12bUmGrIUHFNyGZB5M/ajrWrbJRrhBCTejD8k1g0dELxvInBqansSq2f63kPwDqEtmMzg5mAUqOEXjz24u7UYupzUCUST8R/sO+hfSfz+TxkKasStB45ckSzMpn4+PTcPSWj9Hld01qa17UMxePxE8JhP3/x1RdHVuMWfQhabdtOTI9P31XIZR6VKGsOh0MQtJ73GHvF87zR1ercDNZ7NWgVQrTB+xCCVsdx3nj00UehX6NVe1QrWt95553e4eFhP2htaGj44Wc/+9mz8Xgcms1YtaCVUrp1bGxsD8wXdB62fv36H/f29kJFK/QLtToVrc8880zMMIyOY8eO7T59+vSj8/PzOzOZTLPneaqu6/AhMbl+/frTbW1t/fF4/O22trZRVVULX/va16Aq7Nc+IOQYHByU33777a5sNvvw7OzsAxMTE/dDQ7UTExMklUoRy7KgbMwNBAJWIpE4f/fdd//b/v37X1MU5eyf/umfYiDxa5VxgJstcOjQIbg7SfXyXpwopFkikkxYIE0cK1ckxfxzzz0HjSyv9C09N3ux7rTp00984hMNCmd3jY2PPzgxPfNZy7G3QggaCYVT7a3rLtXE45csyxwxDHPesA3Ddr3KB4IkCbnShIDfJCuBfyQi/ObHJcn/1U/Sl/oSpZQLaLmVeNDDjqBwZzKlVIoGo3XReHRjNpfrnpic2FosFuuhqFUNBIZa17U829nZ+Spn/OxPf/rTudU4gL3TVjguDwq8j4B/i+C1HtXKourfr7p1czmYuO9fjh6OiwIocMsFvvSlL/mFNtBZsVE0Nppls9UwjTrGWCwcCgaFIGq5XJY8jxtqQF1QZemyxNQTnuxNlUol58iRI8vtXf1dQWt1v331xTIITIeGhq77Ds9qVSNgVisb4edr7OdvaL9dDQKLxWJU2HZjsWR1ls3iVuLyWjhKlCgbC6r6a9vbm8YyoZBLZmeVXDAYXZxdbC0Z+a2OabdZtp1QZNloaGy8XFvbcJlL/HI0Gs3Mzs5KdtZOuMztyKazXelstpsRokej0cVQMDTCKDvlyu70St1JB8evf/7nf76TCvqHRNAdlTZtyTuUie/9l//yX06vxnFqtaKV2GSj4OKTplXenc8XOgmhC82Nzf/W1to2VC6XxaWRS3Uz0zNb0tl0YyaVUQUXi02NTedaGlsuE06m8yRfJDNELqvluOM6rWWjvKGcL26TFTlSW1ebiYTDl1TG3tigkam5VA0thUpBi1i1lPE2Qb2tgpBmRqmuqOpCIlF/oqm+adxhTqmcSm1wHP5/OK6zy7StuCBkIhgMPRuLRU4IWZ681RWt1Tt7mpubVZ7n4Vdfe3XXXHL2c5CY1zYkfvDgvR8/tWgvQvuUqxa0ep6XGL18+Z5CrvD5gKa2tra1XaqJ156whfuzXC53+Va3ab8UTmuFQiExNTzeW8znD0oSa4nEo0lN1wYdQo6apjm8mkHrUtMBUNHaBhWtlNJJz/PeeOihh1Y1aE0mk3BRruXUqVPbx8fHIWg1a2pqfvjpT3/6ndWsaD158mS9LMtbR0dH7x4fH4eKVqu9vf3HUNFq2/bqVbQ+/vjjbZzz/cPDw/dfvHjxAej8yjAMXVGUYn19/Uhzc/PZ7du3v7Vz584znPNLX/nKV1If5mhgqcqEvvTSS22O49w7OTn5sYmJiQMzMzOdo6OjfHp6WlpcXNTK5bIMbbaGw+GZjRs3nmhvb387GAy+EY/HhyzLSj/11FNY2fph4HHYlRbwr2CfPHkyFJbD9dSjIQ53pxJmkIC9GA6Hi6txRW6lF/I2nx599IEHmoik7hifmHxwYnr6tyzb7mZMoolYbLpny5a3uzrWn3S5c852vWnHdgyHOi4hAQL3+zM9KOAWNNMyicQkoVXvR9M04pU8asJtbBb8bxHm+M0NQDU+hS9FUaB1ASmgBxrCofCW0dHRXecGB+/PZ3OdHvfkgKoOt6xr+bfWztZXCCGnX3jhhdnVOIC9zdcvzj4KLEugWkUFlVNXHk8+SZ68aqq/pp23Zb3+TRz5uoOI98zDtYIG//MOqt1CoZAsSRJLp9PMsiz/ddYFAu8Zr64y2aVvhmG8a350Xa8Mv7hIqrdCaZr2y2kkk/6fK/9e+wHjmKbJt23b5vX09Hhwe+g1Koeu1+OGgpabuB5XetLX67DSr7vc6d3p62W5PisyPrSZappmyCk5zYZtbHEsp9NxnSZVkRsikUitbVrxhcVkyDRtQ1XlSVlWT0qa9Hx9ff3Q1NSUvQJB668sR/Wc8amnnpJ0XVdlQ9YDQU9ReYB5nge9XFFypTkYk3BPFZ7qVTo6tF1Xly2rsCg5WklzSA/xoEkAeJGVPN6CO0EzmUxwdna2ycyXthTLpbsMo7xToqxB13VHDShng6HQkR0dHWdLum6nR0dDRNdbZmbmt6YXk/eajr3JdZx6PRgsbNiw8UxLa8tJhWhvOZIDvWMH5ibnWvP5/K58vrgjn8/1SpIcbGpsmI1EY2c0Tf1pTWPNRThUXYnOuypB6/+zkxH+fxEhdsJNW4LQM4yTp//zf/3Pp1bS7Xo32mrQ6pbdTRKTHrEte3ehUOigjC40NTY9V19fP5FMJaNDQ0PQ8c2edCrdlsvlNEmSZro6u17r2tB1UnXU8ymSyqqWqo9PjrcWjWJvqVjYWS6WdquBQLSlpXkhHk+ckGX1n+va6y4G8nlpwTBqDMPZYJjlbaWSsYdJrD0YDmqhYHCsqanlpxvbO896xEmnFnMdtm39juM6Oy3HiglBxoMh/V+j0egJqqpTqxW0dnV1Bay0FT527KVds/PzftMBtQ11P3jokYdODg8Pl2OxmHUrK21hfVcDzWrQWszn/0DT9NaW1rbhmnjihEv585lM5tJqBK1PPfWUrnEtMTM92pvP53+TSmxdNBZLqUF9QKLi55lS6fJaCFplWW4FS6hotW17TQStjuOsg6AV8jwIWuvq6v7l0UcfXfWgVdO0rcPDw3dDkwbQSVdbWxsErcdXNWjdvXv3dsbY5/P5/IMLCwvrDcNIwIdZKBQa7e3t/Vlvb+8b0Wj0bFtb21RDQ0Ph8OHDULl33Q+oaIWasNdff73dMIz9mUxm7+Li4q58Pt+Qz+ft4eHh4NmzZxtnZ2fDpVIJggsjFAplEonE5S1btry5cePGt3Rdf/tv/uZvpldjh3/dC4oDfhQE6MGDB9X6+vowc1mN53gt0Ou8JEtTcliGCxDlp556alVK5j8K+NexjPQ37v+NZoXy3SPTUw9Nzkz/pmlbmxhjJBKKDG/t7v7Zlu7u17njvGOVxWyGZ7xwOPy+jZy/KwSAI1rTfNcJq5arhASmXXneilo0UA6wWHOsJhAMdg0ODtx78eKFzxSKha22ZQcURRlp7Vj3XHtH+yuqqp589tlnZ3B/dh1rFAdBgRUSuBKy9jxBj9YfpZGhCB2ZHaGkp/ICXZkuAe22dc92i2RP0n9/X2nnbYVP1G9kka7uBfm947+3Svd6p391qHz1OIcPH2bbtm2TUqmUpgsRdjxPMwnxOzGF4TRWudAEj0r7iSrxPI8SFS5bEeJxTomqVgawbSIxJuAWKMnzBBxAMtcVLnRwA99hfKtyg1T1Nil/WksXsqqvo3gKp5R6XOVOJBIx6+vrjZmZGSeTyfBnnnnmXftx8HhvUw/V6VzdRMS1lv/9/G7i/vpDhaEfVK29UtvF9W4/N2u4D7NeVmoeftnN0tIUrxH1rnYCvNTJD8zksmcFOhOEtzMpk7ijOE2aojXoql6vaeo6TdfXz8/Pt507e7Ylm814TJLHmSS9rSrqj3t3916AJpH6+vpWvJMY2M8dPXpUSiaTipSx/DvIKJHikiKrlMoyE4JRRinjkvCIW2lEnxDP5cLlhJeoI9KCO9lSXuS1Du2mdEoInUcHg8H4wOnT3XPzyY/lstkdqVRqgyJL0cbGRjsajfbXxGPfO3jgQH9JVa3x8+drSoZx1+jI2K6RkdF7i8XiRo978Zra2vzde/ee3bR585tEZi9CGOC6bvj0m6e3zM7Nfjybz+7OZnJdmq6rGzZ0LTQ0NJ4IhsL/a+emu04vWAulvr6+D3U+/n7vlWpFq+D0jygROyHOIZSfkYT03dUOWrnJuymhjzq2s7tcLrdRRufrGur+LagFF2dmZzaefefsltNnTt+1ML/QbJTKajCoT+/evfu13t4db0qydMLKWpmiV6y5dPHSlmRy/qFcLrc7k8ls0nVd27hp40J9fePriqJ8767Ou85ZxFJnsxPtZtm8d25uYffk1NR2KrGmpsZ6Wldbd2n9+vXP7ty6rZ8INreYT7ZapvtZx7Z3GqYZFYKP6UH92UgsckKy7elLCwu3tI3WK++ZwaRWCpbCr/701V2z81OfI0LwmkTNP+362N6TjLHSG2+8ARdHqk2krdSu8wOnUw1aSakUG52auqdYLv9hQA20t6xbNxyNJ04QlzzPh/ilQTJ4U/Yn15o5mC8/aNW0xOzw2PZ8PvdpiUmtoWgkFVD1AVeQF2cWZy7drAtK14MPFa2SJO0XQvhBK+cc2mZdE0FrsVhcNzg4uH1sbOzjnucZ9fX1/7zaQevFixfrXNfdevHixb3QSddS0wHP7tixA9povfVNB0AAevnyZeXw4cP7stnsn5TL5QcKhULMdV2FMeZEo9FT+/fv//4XvvCFV23bnjh8+HDuejaM9w4DHaVBXxNvvfUWVMo+UCwW9xQKhc2O48BR+NTly5flEydObBwdHW2am5uLlEolv5OsUCiU7OzsPL9u3bo3a2pqXtixY8dAuVyGdk8qraPjAwVWQQCaEID2kxYXF+upRbsFEaomazOSLCW5xjNPPfUUNDi+7APgVVi0O+El6Wf2f7yFy+zuUQhap6cOGra1EU6QQ8HQxa0bN/1rb8/mVxxHOvP0kafnV3g9+RVguVwuLmzRefx4/30jIyO/WyoXey3L0hRFHmttbf1pR2fHK0xh/T/5yU/wwtGdsMXhMtwuAv77s7m5WWppaVE0Q1OiMpVd4klKwGWEBAl3deF5OWErNrcMg0ODIdyMuV7Wc4tNxRvtLGVZPtUTqKGhIdXzvAClVNE0DdqiY0ESJLZsU53oxJYq3+EBH0Dw0Kt9ei09oaqq/7kUCAQEd7nI5/OChIgnGzI3ZIMrRYXbIdsfZmFhAbrsDgyePl0zPDq6rlw0EqZrQec1MiUSdDAi/r3/FkI9v7c/AT1+S4T5XQNeWWAGTVzD2YHfJAvhlAsYnsPw3IPb4Dj3uPCWnq+OJwhMXUDzD36j2C6pTAduHSBMslRVKgW1SKZ7Q/v8jm33FqSY5AaDQRH2wswNuX4TLtUv1VMZsDiORBXFW+pQx4Pee3mh4AnXdYWquv53cIHvxSK8WtF3gp8KhQL0IQBe/verV6hlWe/7Wf/e4arjvPeCHTxfrRKuDgO/RyKRd203tm1fcVVVtXIHxVUP+HsoFLryzNXDw5OO4/jDB4PBG9geg9CXwtL41dEr06lO7r2vB++n63tUblSrbpvwc7lcftfv1zOd997udvWrl8tXT/+XQ8J9tKpTeU/AA9Z3ZdWXKus+/Kuv/D5P+QNZluz7wCqork/fJAjvUrjW8Mv1dz3L4w9T9v8nsH06juN/0RLli+aip2maMzMzY33nO9+BDoNv+HgTKgdTqZRSW1urRyKRSH2sPhZLxGq4zbtMq7xndHSku7//ZEsqnTZ0TTunaIG3JSK9tOOeHSM3q/Oaauc5oYKIlDx3nSesHuKSFkGZTilVJSYxSmH34bcQI7jnV7N6glGLCpINaNqUQshUgCkT7yyO5m7GfELQqihKbPDM4MaF1Ny+Qjq7O5fL90gSq40n4m44GOqvqU38w6c/8Ym3FbPOPD3xepy7ZPOlkeHtly8P3Z3PF7e4rttaW1dn33f//ec3b9n8OmXkxx5jo6VSKXTyjZPdc/NzD2XSmbtT6VSPpmuRjRs2ZuobGt+OhsPfX79l/YlwOJy/3ib8Pmib+2XQKv6IErqTECoRIs5QTr8bqYmcutUVkDCv1YpWP2il9FO2Ze0xykYrpWy2rrbuX1VNnZ+ZmVl/9tzZDf0n+rfMzs60F/OFhkg4kr5v3743du7a9bpMyS+4V07mTBI/f+589/zi/H3ZdObubDbdG9D0aGdnZ6aupu41RVb/fu9de0/RQF4Zn15oLRrm7rn52V0TU1M7KSFttfU1em1NzcjmTd3P7ti+87jGlMnFdLLFMM3Pmra9wyiXo9zjY8Fg8NlwInxCKMr0+Ph4/la6gRcc28iyrAVJMPLyyy/ump6eOQQXIerran+wZ/e9p9J2ujQwMGCtdtBaLht/qAYC7S0t60aisdgJx/KeZyNsaDWCVmg71kgZNbOzY9sLufxnJJm1RaKxtBrQz7nE+RlV1aHW1lb78OHDy20i5bp3+1cP+Oabb7Y6jrPf87y2pefXRGdYly5digoh1l28eBEqWh+GitaGhob/vZaC1pGRkYerQeuuXbuOr0rQeunSpcDCwkLsr/7qr+6/cOHC/10qlfZZlgUfZNCDXy4UCr3R0dHx91//+tffzOfzxQ9byVrdWIQQcjKZ1CYmJroLhcIjpVJpb7FY3MA5z+i6/kI2my1OTEz0DgwM9Jw8eXLz/Px8HfQ4Cccumqbla2trz+/evfvFvXv3vsE5P/uXf/mXEJDgAwVWRaDaFs7YwFidR7yNVNAIk1mRSjRlCWvWcZz8rf4gWxWItfmi9OCBA+sEl++ZnJ5+cHx68lHDNDcSSklQD13Y3NX1o7u29hwjxDr79JEjNydonczFTeqtP3XqxH2jIyO/UyqVeh3XgYPy8dZ1655vaWt5NUADx3/yMgata3MTwrm6EwWqnUXouh5QHTUsqVI4SJWQYI4WYAFGmUIdxyXcs7grHNdzqV22S7YjmCHzUjFk20YyFHJu9QH3yy+/LOdH8nrKTMUd26nnhEf1oK7KmixBECkJiVFZplDhVV1vnusRIhOiKYofwAghCeK5hClMQJMoClMg4OQ2tx3P8hwBxaY2sYkgtiUsD3ruNjxD9SwvcvytNztO9p/atZhJdRiGEYK2+xmrtGUtuOBQTuZfsKKQjlZmAZ7gRPhdB8Kjct/uUieD3E9NBSUMnuaEcD8rEdR/DpJVyisBq38nlIAvaAO78oDOIEqKrCTjidjY9u07z33svo/NBoNBR9d1MFAlWQoQWdZUxgKUyQFZpjJjjEEpLJx0CuH6oYxtc06I67kutLoNzW173PPgi3LbtgXnQkgSF5z/8gsqd+F3f5mWvkO+U+0Rvfqc4zhwi9/7hl/QzMyV9bRUtcugH8VKZbD/Hap5FUWpVAgvPQ8/w7gw7NVfS/MCoZP/vCzLfnM21WlW/16dbvXvH/Qeh2GWXvfKYJX5lgn8qfKz5H+XpOpzv9z+KK38vfq4epnhuaoNY7B6K32IVp/zvMr5LPzuvqd70eqZLoM7m9/1cJemUplvxkSlbXV/HjwC0xESFzAQrG4Vpg0bE+eCCSE4r0yPqZXvsJUwzkSFwSWcV3q8V5TKVD3PojC+DG+yyv+Ec0ZhHVV8YB1x6i2tE3/d8MrvlWF/uQ1cvRjVxYWNErZKxuEtxgSVKfc8izuG45muabuGa3KJQ+HLYk9PTwlujV9G2Frt1EmGfWNDuCFUU18Tm5qe6s2mMwfn5qZ7zl+8GCoWCnBH48+bm1qPU04vNG1oWrxJQZI/Pz3NzRHXVptzxfzWcrl0n+M4GzzPCxNBA5IEWzeky7DuiPA8B+6QdihjlqqoyVAoNKLr+gBjpN8OsumbcUvyM888Iw0ODsI5dK1ZMDscy9xNuPcbtm1vLJZKCuf8dE1t7f/7yIHffNtUTCM7nJXy7nx8bn6+Pb2Y681m07uz2fy9sVgstPvuPSMdHR1vKpL8o0AiPJSfzEujs6P1pXxpy/j0+D0zMzOPSJLU3tzcXIzH4ici8cg/brlry/FSqQRhHtwEcMNB+9L2Xm2j9Y8EBK2V4qgzlJNVDVqhM6ymSFM3YfxTlmVDRWsrJXQqFo//S2SXzxAAACAASURBVKI+MbQwvaAMXhysGxsb3jA6PNY7OTV1T0gP0vvuv79/x/beNxWJvaYRe2re89S58bmadDrdmVpM7S1ks59mktQZi8UMXdPfVGXtOw/seqAfLMassZBdLNbnc+Zmwyrvdx271/PcDl3Tk1s3b/7Jzl27T3DhTKbmFpsty4Y+ILaXDSMiOB/T9cCPa+J1J5wAnVmNoPUzzZ+RLlgXdDWmRl76+Uu7JibHD0FvvfV1tf/08EP7TjrpdOnFVQxaLcuKT4+M31Mql/5A06CitXUknkicEJ7zvMvY0ODgra1ohfX9zDef0b2YlxgfH9pRyBU+w2S5PRaPQjZ1zubkhVw5N9TT02Pd6uO+6udCNWiFitbK5600qSjKG/v27YPK1lV7QNCqKIpf0ToyMvJxx3GMpqamNRG0mqYJTQfsHR0dfVgIAZ1hPbt9+/bVCVr7+vpqCCEbX3311QfOnDnzexAIQLVCIBDINTQ0jMXj8WO6rv/jK6+8csYvRrjBq6ZCCCWbzYaGh4fvyufzv2UYxj35fL5DCDHe0NDwP2Kx2MT8/Pz6X/ziF9tff/31+yYnJ7uSySQ0zq7AMXwkEpnt7u7uh05k6urqXjh48OCQYRirtuGv2paNL7xmBODE7/HPPx4vWaVOwUQCDripRPOyLE+3yC2ZgdLASnQSsGaW9zaaEfrIgw+2EqHcOzUz/eDE9NQjhmlugJKrYFC/sHnDhn/ZumXLKxZxzx5Z+aDVb4voP37xPyZMaq4/1X/qvuHR0d8pl0q9ruf6Qeu6dS0vtDQ3vqpI5Pjzx45N3eg+9TZaHzirKLAmBKoVMrIhQyP+DZIs6ojgNQplIUVVJSYog8QPEjfXcxzucdMWXokLN6uoNElMPZchmfKXv/zlW9o0zE++9ZNAMVyMZkqZJrtsr2cKq5cDsi5TWeWcQ+UmJRJ8I1SWZAgC4bZ9Al30KTIERIxA8zbw8MtEGeWKpHAmhGu5rkMFN10hDMGFwW1uuML1hHCYYTkhj9s1J0+e3tR/ov+eZHKhq2yUw/4dT5VjQU8I4VXIICSlS1WuflDlh6sQmi6tfD+M5ZVAQDAYllBOqT8YxEn+rYyU+tEsFX59LHyoCkiK5aW7omARISguqqq6UFNTOwRVCrvu2TsRDAYNTZaJIEKXZTkoy3JEVuQgpZIuSRL03i1BBRwYcMK567oe59xzXe5CtkopdSF8hZNSWCbPgzCWcwjsKk/5YTKH8A+CQH86ENIxduU7PF/9O+zXq7/DAr03WKsGx0snTj6Rvx6X2rO7+mcYtvr70nfIjf3nqoFq9bv/ZCVQhqDV/zyqTvPq3+HnD3pI0Pnj0nxXf678Tin86er5rjzHCIeo/KrlgJ/h+cp4V4Jy//eloJ54Hr/y87s/CyG//9UqzSv3qMPmTX8Ztv7Kvev+39/dG15l3cPGBtPlhMHmUBmGV3vOE4wJRiHcFBBv+lcK/L3CUsJbtahsAxBm+2XcRLjQGSbz1yEUZ1fWjcf8uurKgi2tsOr68V+SwvR59SLCVfVS3O9hk/lvoqX55v5WyR3XtW3Ddu2853nzlNKxjo6O9EoEibB/hPaYP7nnk0EpLNWeOnli98zM9O/A3YfpbNp1XH6+paXpRzu27z4lF+XkX3zjL8r+e37lH37Q2tHREVUs0ZLP5LcZ5fLHXNfdyDkPC0E0WYKKVtjc4H0G1egeXA5xKKOGIisLkUhkOKAFBiRGj3fu3DJ14MABeI+v6LxWL9wlk0mdWSyWSs3uLpeNw/lCbsf83LxuGMbZRG3dP3zywUffogY1s4Gsm06nJafg1HuOvXViYnTfxOTUo+FwqH779h0T7e0db0oS/aEaC5339095HiaMrHvtjdf2X750+RChpLumtsaMRCL9sUTs/+vu2f12qTS/okGr33QAXXtBK6XioGWZu0vl0jrBxWS8Jv6/2to7zywuLBqTo5fDuWJx/Rtvv7X37DtnH9X1YOTBBx98Z+fOHW9JVLzSFAuOTZkmvI0CdsFODJwbuCe5MP8H3OPbZEWxJUl6OyBr37n7wN3HW1tboc1vpuu6YhWLXcKjD2Zy2b2LCwt3MYnlezb3/LR3R28/c8lEcnG+ybSt37Yte3sJglavErRGamL91DBmxnO5W17RCkHrQmgB7mOJ/vjFH+8aGx39Xfi8q2+s/aeHP/bJk07aKb048OKqVbR6BS8xOnn5nnK5+Hk9GGxb17JuNFGbOOE5qxe0fvOb39RjsVgiOT61I58vPCbLUnskFs/omn6OCvF8cpWD1pdffrmVUrqfMQbfYae3ZoLWUCi07uTJkzvGxsYeXotBK8yXEMJpb29/dufOnW+vSkXr7//+73cxxj45Ojr60ODg4H2FQgF6NeOxWGyyt7f39e7u7ld0Xf/5N7/5zdHlfEhB5WxjY2NkZGRkdzab/RxUzuZyuSbO+eWGhobvdnZ2npqfnycnTpzoGhsbe2R4eHj32bNnOxYXF2NLB6tmMBjMxGKxt3bv3v39r3zlK2/l8/nUY489hp1jrfxBDk7xOgUeP/R42GVuo0vdhOM5IUqoHYqE5mOBWEZb1Ep9R/rghHxFD+6uc9Y+yoP5QSsl0v6pmdkHx6emfsMwza5q0Nrd1fXDnq1bj93MoPWLX/xiQuJS5+kzp+8bHYGg1eh1PEdXFRWC1p+1NDW8qsj0bQxaP8qbKS77rRZ4ue9lOVmf1DxWqjNMt8vxrDZuu82C0qiqyHDmDk3/Cahu5II4goiS57lZKrG5gKyOh+LKXImQ7Be+8IVb2nRRteIil891mJZ5F+e8VZKkMBEk4HiO5PcP7YdaipBVGX71b3/nkIFSKmRZ5oqsCCgTdWxYNE8E1IAnSdTlLodSMFNQUfJcr+x6TgmCRiaY6nhO3LCNlotDF7v6+09tm1+YbykbZd1zXWkpYAEjUxDhMEqXAlP4vPMDLT8yvaotyaW8z//bUtgKMZIflnEBEV6lytXP4QThCidE8duOhMZfCYGeBv00WWYy9H6eqa2tG92+Y+epLXdtHde0QD4gKxD8BhljYTWgxiRJihAKd22zgAyJGKxfSJohGuXcE8IPWf2gFZYZnvP/svSoFhcsBXaVQI5SP8i+UhxbSUH9IBaOVa/++1JQ+b6b+dVt7VYD0Gr4eXU4Cq8Fv1eDU6h4rQap1Q6Drg5hq3+rVsIuVbn60/igcPU962mpSNmPTeFmEH9NVhek8hODVhwhDK38dlWoW52f631/V88t3nuOUQla3x0IX3G7Vk68lLj6qb2fULp+0s+YXFk3UGddydsrqJIkGIOss1KVLTxv6c/+fel+4OpHzqwyJ9VAFyLaaqgMz7meRyXG/Ipkv7kL/7oBgasb/svDVzUk/2UY7q+tSuBaiZ+vBON+PThcdmDwTqPCc11/A6VUOJ4nirZtpLjHx1VdHWhsbJxLp9POcttKrd56HCGRGNFIy7GXXtpz7sw7jwlK2hobGxej8fgpLRh8dlv7toHATMD48lM37YKTH7R2dXXpiuPE3KLXaXkOVFm2M6qEJEYDzC9pZQSaDOBwYcx1Pc91HM/1DEpoSlHUCTmgjHmEjYabwullVvxec1OGdfftb39bhYs7c2NTux3L+nyxWNgDnYdZpnM2Xpv4+4fv++TVQatwck49Jd7W0bHh+yYmp34zHA437ty5c7Ktrf2tAFP+OVAfHiiVSq5lWSGZy81vvvbm/ssjlz9H6P/P3ptGx1Hdef/31l69d0stqbUvlmRJtrV5wTZYNmtIwgRIBISEwGTmMJnMgZxM5pzMvEJ+MyfzJOfhOWdePBMyGWbyzP95AsoCOAQMBq8Bb/IqyZaspbX1vm+11/3PrVYb2THYYNnSkC6wJXfXcu/vVt2q+tzv/f7gWpfLKVqsliG70/WLtvXdx3U9nfr+978v3sz7+WLHDJ9//gddEOpPEwB24YGp1aJorXVVtGg6elAQxB7sCakhfc5ucw7WVNScyYrZzMLMpCWjig2HDh7ZfPLkyS+ZTRb7vffdO7Kxp/s4JOgDPMFPhdWwJssyxeiM9fSp01ti0fCf6zpaT1KUTJLEcZ5m/qXzzsug1bgYGcDU65q6M56IbQmFgp0EJDJtra1vr2tvH0IkmEnHUuWiKD0kiOKGbC5n01TVy/Om35kdpiGdonx+vz99ixTf1zwfCwPJIA54xsbY9r29t3tq1vtVfDsrLXO/sn3z9lNElsisGtDKmWqqqlcJaKXtznB4vjOTyTxEEGStxWKOMywzjEi4N5nLraiiFYNWkiTvAADUFEHr9Z8qCh6tExMTmyYnJ+/GitYVAa04W6LT6TT96le/6oxEIl8LhULbZmdnGyVJMvE8ny4tLR3ZvHnzWzt27PhQluULzz///PUSwX5i7RFCXC6Xc46Pj29JJpPfyuVyW+LxuFPX9YsVFRUvt7e3/4HjuND+/ftdfr9/2/Dw8NbTp09v9fv9dYlEgpIkyRi9tFgsF9vb23+7cePGQyUlJSMtLS3BlZCaX7+pi2v8KUTgueeeYzOZjI1QCLumaE5AAZLjuAxDMikRiEmWZY0X8kAggMLhsL5z5079dt54/xTa4Bp1hPduv7eGINHWBd/8jpn5hXuvBq3r17YeglA/dwusA4wXJQxagQLqzp07t3V6euarQi63YRG0zlZVVr5b6ak8RFP08b0H9xYVrX+iJ2mx2rc/AgXQmiWypaooNmqKUq1KajkCyEqSeYkU5iMERFiaqGg6ykEIEgChEM/Ts5SJCqoME7/doPXll1/mWJW1J4VkpZATmpGKKiABTViho2gK9mo1ABCevs6zLNbTGV6OeWiUB60MzRhER5QUY+o8y7I6BQkN6TqerSwhiEQMKWRJw26uOkOSjKqrTkWRq0cujq49deZMTygcrMkJOU5TNQw5FJIkUyRJBiABk1g1gHeMxZ8GlMKMCOtoF//DHxgv9EZJ87YDi9wK4zSME/NkykB6BE3SJE8QpIUkSbuqqVZREM2yLDPY0oAgCMnEmxKukpJLHR0dR9va142TDBWnaQqXgaUgNDMsYyEIwmwoWiFk8Px2XCAcDxwWADBUVVVVxZAVa1exSNOgY8bPvMVAHqIWDAcKQLUANQrfG/FfVLcWYGvh7M7vMr8s2e6PEl8tBa9LtjUsaQtAD/+kKOqyUvVqCLtUBVv4rgBXrwc/r4awBZhcgH9XCmDzate8svUjAIv/XQCvn/7qxpDyWorDjwGtV0DJpfHNxwv/bTSqgqE4QnjKfx60GgpSpGs6gARWR9NYEm7Ac8NUQlc/anfDUyCvfqUXlbkqWrRyAHkFL1bs4s90DZ/VumH3YBgPIw2P2kAcHyLvU4ydAzA4xRpaQ5BcUAd/pG7G6+Xri5Bm7Bv/hxdFUgHWqRMEqeq6llNkKa5r+gIDmInyhvLIcoFWPFWbB7ybpMmWox/8YePRY0d3AYTMbW1tw3X1DScQgEfWdKzxLoeC9hPOEQO0GtPGWZbTAVuKEKgnSaqUZWiOIiicQ4TASmKoQ13FIySajtW+iizJsqapKYRghKXJCFAzsdFwOIcTq90sjLxWeXHb4aRdc3Nz7NjISK8qKt/KZDKbouGIRZKk8/YS10sF0MrVcThpH4rMREp1Xei4ND613Tvr/ZLFainv7uqer62rPUaS7K9tjG2YB7ziAz4TkIHnyOEjd1wan/w6JMBalwsrWi1DTmfp/1nX23tckszJ73+/f1lA6w+e/0GXDtHTkIBdhuM2xNYBK+fRigcs3nrrLToXzrUShPagKMo9mWy2UtP1eafVPuiprT6ty3p6cmbSLElS4/vvvb/lxInjX7KYLc4HHrjvQk9390maoN8nCGYSSECOU3GSkinz0aN/2BKKRP4CIL2TohmZJqljLMf/S+cdnSfwvRLfG8EQAMmaZL2uqzuj0cgdgWCgi4Qw29qydm/7uo4hgtC9BmiVpYdkSV6fSWdsiqrOcBy3x2Q3DYFs1v/sD3+YuhXn3MddN5dBKwA8J3D2fQf2dk95J7+q60grK3O/smWVgNaZ+clNmWzmGxzP1VRVVXtdK6xoxc9XlEw5/XPeznQ2/RAkYZ3FYolTDD2CINqblqSxlbQOKIBWrGg1xtognF8t1gGrUdF66tQpN0VRl60DdF1XGhsb38DWARDCuaampj/KNfVHD2Sf/gHmj7d49dVX7YIg1O3du/eOM2fOPBKLxbozmYydYRihqqpqury8/Bj2NLj77rvPkiQZf+yxxwq5FT7T4X0+n4njuNKZmZk70+n0t9Pp9OZEIsHruj5SXV39f9auXXuYJMnZI0eO4BtR6blz57YEg8FvLCwsbLxw4YIlHo8zi6A1WlVVNebxeD6or69/4+mnnx72+/3Zz+od+5kqU9yoGIHFCBSSCORyOTMLWBfQgAXQgKYRLZEMGYcqFNIgDcgMqWXIjCyKotLR0XFbsyr+qTUWAgg+tP2+GhmgrQv++b4ZXwG04qQd/MWWxubX169tOwihfEtAK36ffvLJJx0MYOrOD5/fOuOd+6oo5DoLoLWysvJdT7XnMAOZY0XQ+qd2dhbru5IRKLyICIJghRlYpuuyS9d0C9JUFsMPHU8FxqJHCLC2UUVQlxEkRQqSacSqCZ4gUnQolH1sGbI8f5o4YC/AeDzO4rxDREq2ahDxMgQ0oRGkAvIuBtgTFHuvciSHNMNHVESKrBjwFTA04EnKmFkhyzL2/UQMw2Boh6AMdQUqeEq8msvmNAIQhk0kQREkS0IbQVKVRz440nvy9Kkvx2KxDkEQTNiWlaGZHM+bvCWlrhMWq8UrSYqAdFXGjAnjJJqmKQyvKZKgSJIm8O9Yj4r7RwMeLfIkoGHRYJ596Vhtqml4W5438U6apstIkqxOJJKeufk5dyQSNadSSYMX2222mMPpOtvS3PJG7x29Z3SdjgJAiBSlkAxiKMQghmVZmtRJhuM4ijDKQRqVyyNUxVCxYtKK/+R9WEmsSjX8VvNeq/n44ZgVPFjzgDHv14k/xzHEP5d+jn/H+1naxkv3UVCb4u+x8vjTnAsYtC5dX5Kky76uLItPkfyCP8fHWfrZpznO0nWXljf/ORYaY7/Sj9bCDhZL/331sTQt7z37SQvP5+OaPx4WMX/ykl+vUIjFc/2qTfJxx22R3x/+fbG5gE7lrwlSyx8XAHxt4N9lY3WjnQv53Jn8Hgr/JBe9cwvlxSaZ+ejnV8RlK9QADw585L1LQmbx+2vX8eoE8ot7UfLXrY59ZiWgqooq6Yqek2k5s3nzZvFmFZuFvAPttnY6rsfrNKBsGRsf6xkaOon9J1MNjQ2/61zXfZKC1KzMyrckudSSpit4xhKbXS4yw7KcRlFmkqZZXiMpnaIJZjHaOq0hXaORrgtIVRRd1IGmplKqlTGJKsxIIByWRwFQMWjF+19u8LUUtE6NjPXKivxUKpneFAwErZIknHc4Sn765S985ZgYF6UCaM2Gw2W6Rq0buXDhzqlLkw+aLObyjRt7F+pq649SDDNoIkzDYkpUVVY1MSyseHffe1tHLlx8AgDYZlgH2GxDLnfpL7p6Ny8raP2HH/xDF4LoaR3pXTq+EHT9LIT6y1aXa0WSYeH7Xjabpe0U3wog9aAiK905IVeNkD5vs9h+7a6sOC1mxOTswqxZEYWmA0eObD554uQXzRaz87577hvv2rDhJMUw71t566WknpQVRSEIkTDvP7B/SyAU+DYAoJPneZmh6eMMw/7LnR13nvADv94O2vW4J46ysWydhrS+cCR0h39hHqt8c+1r176zrq1jSFd1bzwTK9cV9JAoihsy6YxVVhUvzdB7zCw1pPK8/7nnnksv9/n2ST0ifr7BgxM11hqeNJO2fW/t7Z6emcaKVs3tLn3l7s3bTwkrrWjVNOfM5OSmTCoPWqurq6btLtcQWkHrAAxaZVl2hub8nUI6/RCJrQMctiTPm4YxaI2l0ysOWhmG2bKYDKsIWq/zXIBBK8dxbWNjY9ij1VC0Yp7Z2dmJPVpnbxtoHRgYqNR1fdOpU6d2nDlz5r5EItGCE1bZbLZAR0fHiaampsMOh2Pvj370o0v4WRA/PF/voeeTvg+Hw1aEUMX8/PyOTCbzF9lsdiP2qtF1fbS2tvaV5ubmQyRJjpWVlcXwfnbv3t2RTqf7vV5v37lz51pDoVDp4gOl5HQ60y6X62xjY+NrPT09H1oslunvf//78dvZod1MLIrbfv4i8Mwzz3B2ym5XgOIiAVkKkc7oAIrRWFSfnZ0lhawg2By2qKPCkaBpOjc4OHj10/TnLygrVCMMWu/bfl8NAdStc35/35xv4d6cYR2QB62tjc2vd7SuPUQSytlboWjFz/LPPPyMXef12pHz57fNzc59LZcT86CVZWarqqr2VVVWHSIhWQStK3SOFA/7pxmBy8mw4nE2TRBWqFI8zTG0mtOonKBCjFEonsQTdnX80o50XSNNZpVXeVmBESlDkvj547Z7wxemiB84cIAoC4eJUDZLhM1mWF1dbTTk/Pw8cLvdyOv1gvJ0OcpUZFBjo9HlXX8ZAmAIDIEWfws6CA6C9vZ2NDo6Cr/s8cBZjrMByHoGX/vtHadOnf56IhnvwcmwsCcrx/JJq816vqGh7nctrW0jsiwLmqrJLJbvMQyBTRQhY8BNkiAY0kgTThA4gRCBkwHhBErYD1NXZJSXuVI6TmekShKGsjzHm+0USVTqQG+eX/A1X7hwoXnBt1AaCoVITVMll90VdTgcJ2rqa1+5+667j+uMHmloaMjhsvf19YFwOExks1misrKStGt2UrEqJJ4ZhQOC4SZWLQmCoGPlryRJyG63L8LTksW4+UFJSQnCsS0sOMbXCiiO+9VLeXn5FetmMplrbosVbtdrpJaWlo9d5+DBg8bmuM7LtYyPj18Xil59LKfT+YnbBAKBG97nmjVrPrEqwWBwcV/1V633ye0wMTEBKioqrohlPH7t66S3N79rIzsOAGDxn5ePNzU1dcP1wRtZLJYbWh+X8eMWXPbR0VHg8XiQ3+9HIyMjqKOjAy2HWhP3MS+99BLlVJ2sPzXbKsva/Qs+X/fY2Fh1NpuZLquo+M8d9+04qapq5sMPP5RvdbLXRfAL29vboXt0FI57PBCfY5Yl5xGOlNGeo/mIYTiGfxrXy8GDINzejsDgIBhdjBH+brnfEwtxU1WV9U35ejRFfCqdTm8KBIIWSRLPO+yun+68657jcS0u1dXVGYrWhD9RDgHccHF0dPv4pbEvmEzm8s2bNs3XNzQcpQhisMzJnY/4/ZrKlpgghBXvH3j/josXLz6BAFoErdZTrpKyX3RtXjbQaoBtMSV2akh7GiHUrSMde2Cc1XXwsr3UfmolZuJh0Do/P89UO8tbKZr9giwrPZIoVAEAFmxW22/LqytPp2KppC/o44VMZs3hD45sPjE09AWLxeK8Z9c94xs6N5zkGO49M2ueKIBWXddN+36/f3Mw6Ps2bgOzxaLwLHecY7mfbrtn20lJkrRYLIbwNZYMhWo1RNwViUS2BP3+boIksu2ta9/tWNd2ShfRTCabKlc07c8M0JrJWFVV8VIs+4aNZ4ZEmg6sGGitqeGZHGPft39v19TUxFexBL7CXfpK393bTwkEkdm3bwU9Wq8BWp0lJSehru8Vdf3SSsxQ/gi0znVm09mHKIqutTkdSbOJG9bQ6gGt2DIK9ze6ri8ghD7ctWvXiifDWqpolWVZLC8v//WDDz541ul05iCEtzWXQeG+uahobZ+amjJAq67rcn19fcGj9faB1scff7xF07SH5ufn+y5duoTVrB6MyV0u1+T27dv3btu27SCE8Pj3vvc93JA3NeUCnxiJRMIuSVJNKBTakUwm/zyTyXTH43GsTBirra19vb6+/hCE8FxVVVUAB+tf//VfS7LZbOvw8HDf1NTU46FQqGNhYQFkMhmdpmnF6XTOt7W1nWxsbDzC8/y7Dz/88OStMDtfrgfX4n4+3xEYGBigcrkcLySEMl3XG4GqVehIt+GHrbGxMS6VzsRKSkuGy8vLvXbCHn51/6vZ5X7g+3xH+FPVDt7bu70G0eRWX8DfN+f335uTloLWptc7WlsOkQS6paCV4vXaM8PDW2dnZvsxaJU1mWdZdraquuq9yqrKQwRNHHv33XfniufBp2rb4srFCNxMBIwXSo/HQ1YCQOsURUqqStA5BuZEAZo4HiUAAGaTjGTJjCSzhERRRG7JrYFqoLlHR/WdL7yw7ElVbqRCBmzdDeCQ5yVy6iqohaHq0NCQARjC4TDq7+9Hu3fvvpHdXl6noPjCH+zevduY6lxdXW3jNLLq9d/t2Xr23LnHE8kETkZixnJQk8kUMfH80bKysv9v851bT4McwMnDDC9YhVWwkhIyDJ6IBLFCFdIKDRVaMWATpVIQO6/SNI2AAICqqIiiKSQAAStz8dR4ysbZGIuJK6dMXOvE2HjP2XPndywszDf6A35GURTZ5XDFHHb7icrK6l9u3rj5OGWhsL2VMUUYl/+FF14AGExbrVYYCoVwchOjTPj4GKwKgmBAmQIAvRbwvBpw7ty585rAc3Bw8FPFurDyjbbT0rb5TAf6lBsttv+n3Gr5Vsdt90nL4ODgIrTsv2q1j2+HG431jdYCl/GjctzoVgDggYAbWfta4BxDdTwQgrcfHR0tAFb8z+vC+usdc3EQisb+juOz452imPtaJpXeEAgGTaIojlpstn/f9eCuobm5OSzexbOyCvYf19v1Z/p+KWg1Bk8AABi2YuA95fcbMYx7PPl6L9Lwlko/yg87gMtxwr8X2n45gPTVlSmAVipBcRPzF3tkVfpmOp3eGAlHzLIknbPZHT+784Gdx8n8IJ1aAK1IVztHhke3j124eL/JYinbvGXzfFNj41EKwsFSGz0cUFUNpIEJErD8yB8ObpmYnHwCIdDmcDolq9V8qsTl/s91ywxaw75wF0mQ3yJI2E3hnyZ2YQAAIABJREFUbGMEcRYA7WWTfeVAK1a08jrfyjDwC6Ko9GSzmRoEoc9dUvJadVXdmVQmFffNTvMJQWj6w5HDGLQ+YDab7ffcc89FnCiRIIn9DsYxERSD2CeGUFWVf/+t9zcFQsE/J0hyg91qU3ieO2HmzT/74qNfPIkF9aOjo4awTM1kalREbEslE5tj8Xg3TVG51pbWd9avazsNIJxLJbMeRRKNZFiZHAatmpfnmT0Wm22IVVX/N1ZK0YpBq87Y3/39W93TM95Hcb7HivKKV+7Zsv10mtfTKw1aZyemN6fTya/zHI89Wr1OV8lJCFYWtFKy7PTO+Tuz6fRDFEPW2myrS9FKkuQWhFAhGda8pmlHVyto/eIXv3jO4XBgxrEioPXSpUtuVVXbx8fHNxc8WjFo7e7uPo4QmrnlilbseTI6Okr9/d//fWcymXwyEoncNT8/j71ZrSaTSSopKTm/Y8eO3zzyyCNHFEUZf/TRR6Of6S65ZCN8I0qlUk5Zlhv8fn9fKpV6KpPJdMZiMfwQPllfX/9ubW3tIYqijpWVlc1hCyWv10urqmr9j//4j97p6eknfT7f1omJiYpYLIZ9b4DJZEo1NDTMVVRUHC8vL3+9s7PzVDqdjg4MDBSTY91sgxW3/7QRgM8++yzFsiwvZ+RqJSd25wShOZ1OeSLRiMvvC5gkSQqWlJQcc5eVn2MpdlJm5NiBAweMTM2f9mDF9a8bAbi9d3sNTZNb/QF/34Lff6+wBLS2NDa9vra15ZBCoLODg4PBW9AG8JmHH7YDs7nm3OkL22bnZ/vFj0DrXHV19XuVlZWHIQM/LILW67ZlcYViBJYlAjjFPUDIgIgFldSVO/5IEYiVnUtf1jFIw8ox/Nniy/rSTW9bH15Q5LpH3TDcHr7iuEthAi7cTQ7gwP7+fuKBrVvtJG2uevOdvdvOjww/Ho/H8aC8GSFdtpjNQY7lDvEW7udf+spXhuzzdg10XM4VZMTH5/PB3oI0cDFi/kVI0t7env/kKjUa/t4VdUGVUgnPek8pyZFrT5w4sfXsmTNfWvAttC0sLPCKoihOhzNms9pPeCo9v+ze0H0ccCD04x//GKsojLgUfC8L0PVqKHYt8Ha7geYytNOyXBv/HXdyLU/bT6rHTV4Pf7TrT3v8TxPj64HupefpctWrAFqzC1nTpblL3UI2/XVFUdtFUcLup2dZnvm/zRvaz6ZSKeWFWz/YZAyIjYyMwI6ODgOqGqDV54Pgqv6kxe+/oh8sgNal/Tf+vdCHLzcgXqponb/o7ZYV6YlMJt2DbU5kSRq22Z0//8qDj56M++OKs70AWv3lqgzXX7wwfsf42KX7zGZzSW9vz1xDY8MxgqJ+a9JMFzgyoqeAjRd0oezDDz7c5J3yPgYJuNblcMgWq+W0y+n4v11dG4fSy5MMy4g3Bq0EQTxNkkTXagCthanwlfbSVgjpL8iy1JPOpGsAAP7SktI3amsbTsuqHBu9OMrnsrnGDz840jt06tR9LM9b+/r6Rro6u07SDH3IUeaYDgQC2CaG0DSN3/f2/t5oJPJNgiDWWW0WleO4IZOJ/497HrjnlCzLmtPpNEDr2aNHKwUNbE6nkr3JRLybJulcU3Pjvo6OjnNQZ3xCOl2lauLDkiR3ZoWcVdd1L8/ze6wO65AMgP/ZZ5+97R6thnVAAbTufbd7emriUWwdUFle9krfKgOt7CJoLVkloHV2YWFDKpV5iCKpOpvDljStEuuADz74oErXdQO0Ggb3CC2sRtCqqqro8Xh+ff/99684aBVFsWNiYmLz9PT0LuzRikHr+vXrj+dyuZnu7m6sp7hiuaHRzxu9iY+MjDBY4v4//sf/2Dg5OfnNeDy+NRaLlWNj8fLy8nBZWdmJrq6uV7/xjW+cSKVS4QceeCB7o/v+uPXwjSidTpcoirImGAz2xWKxJzOZzPpoNIp9i+YaGxs/rKmpOcwwzPsul2sKDyThfXm9Xuqdd96pCofDPSMjI3dduHDhwXA4vCYWi+GpX4rZbBZKSkrGN2zY8N769ev/QBDE0MDAgO9my1vcvhiBTxEB4wHF5/NxJpPJnggkWnOZTF8kGl43MzvrSaVSLlVW8SzKoMtVcszldB6nSe5Eo6NxLuvOKoODgxi2FpfljUAetBJgazAU6psPYNAqNeL5qbzh0XoFaDUU9Mu99Pf32xkZ1A6PXdy2MO9/TBQNRSvHsux8bW3te1WVVYcpgvrwzffenF2uF6XlrkNxf8UIfF4iYEDWgQE4aExDdcNxz7ihjFq6FKYIX11nrGosTM/G3y1Orb/8cr/cL+7Xi/knAZ7FzPHLAX6N+1oZW2YHlFzz/pFDWy+MXnginoh3J1MpE9J1yWKxBnmeO8TzzL8+8dRTJ0dGRrRXX331Coup6wGjj6tr+0g7dHe4obfOW8poTMuxU8e2XRgd/XLA51s371swyYqiOu3OqN1uO+EuK3+la1PXMYqiwj/5yU+u9byKX0yueajFeC39bjlid70mLH5fjMD1InC9975bcp7iJMmSJPGXzl3ozKRyXyNJao3ZxGdpljkPAbmnZm3NhYqKCvVm/WA/qfIFJWsBsi4drHEuDtIAkB+kafTE0cf12/j7giK9oAQuqIDxd8v53IVntJnNZjbhD69XJO3RTCaNk0ybJVm+YLNY//OBXV86zaiMAlJAw/YG/km/GwK9bWZ6dpN3ZmYXx3HO9vaOmeqaaqyofKuS1y9ZqLV6UAvycTFeeuKDEz0zszOPkiTZ4ipxyTab5ZzNaRncsLbnNJNhMs+88Ix0k/Ux+vtsItuFEHoaANQFACLRClsHFEBrhauihYHUA6Io9mZymRqIgN9VUvJGY/2a0+lsOjY1NsXGc/H6Y8ePdZ05fWYXxVD8po2bzq3rWHeKIInjNrdtDgNUhmFIQRD499851BmOhAxwvejReo7h+VfuuuuO4Vgsht/JjPuYLMvlQAMbYpFIZyQc7qJIQmioqz/QvqFjhAIgLAhqjS4rj0iK1JUVcjaEkNfEmfZwVtuQTum+lQCt7e3tFJ2lTYyNsb+bB62P4GxxlZ7VB1o5jq+urK6awaBVkfW90XR0/BYn2btm11OwDgjMLGxIpRMP0TRd53SVJM1mfkTX9bdX2qN1KWgtJMPSNO3YalK04in6mqYJqxW0NjQ0/A6DVpqmvQ0NDbcWtL744osOURQbjhw5svXixYuPJJPJrmw2a+V5PtPa2jpWV1f3QV1d3es//OEPzy+XxwK+cWYymVKEUMvCwkJfNBp9Ip1Or8OKVpqmA01NTWc9Hs8RmqbfLi0tvYhndmH5Pr4ixsbGzNlstvzVV1/tGRoaetjv92/0+/2eTCZjwVlCLRZLsLW19XxNTc1Rq9W6r66u7oLL5Uo+//zzeB/FpRiBWx0B4wHl0qVLFhrR5eFAoCudSj8Qi8c6fX5/mSBkbQQkGZZhww6785Tdbv8DTzHvrWvqHo9zcakIWm9J81wGrf5QsM8XCN4rGopWBDiOH1vT2PRaR0vrQV0nzv6/N/4fVrQu+/JHoFVatA5g2Lmamrr9tTXVhwhAfFAErcse+uIOixG4HIGCAjQ7mqVlTmY5C0fxukaIEgWzoMDkMoBVWJRZEjeWYREA6cVPrFdElOMURBGEjlSblmWzqt/vl2+Dwut2t+pl0KqxWvX+/fu3jV1cClqRZLFYAizLHWJZ9l/vfuDuk5WVldrAwMBNefkvqaRx/FpXbQki0JqTp05uvXTp4p8FgsH1C74FiyzLqsPujNpslhNud8Urm3o3HbMq1vDAS8UZTbf7RCke7/MTgQIwnDg7sSaTyexiWbrSXVqSMlusUzQER10NnjkMQm7FFHwcRQzWsLPI4h8GgzFsP8LIDLRYFuO8pKPGv+K+GiecxUu+p7YCSZagxWLBFiEGsNZ4TcOqJizQuRWK3ELSppnh8UZJVvuyudyaaCxukiRx1m5zvt3X2zdeypaqc+yc0T/6/X47kdbq5vyBtb4FXy/HcpamNU2+svKyMRKRx8gouVBRUoHSfJrNCln7sTPHWucWFnbSJFlTUuKUrVbLpMVqf7++vf5SVVVVrr+/X1ku0EoS5NMAoi5VVSmEwBld11fMo7UAWsscZc0MRd0vC1JPOpuuBQZodb1eVVF7RpCEGM6Dkcvlyo6ePNo8fG64BxKQWdexbry5pXkMsODitm3bwgcPHtSxZRD20j1w4A9rUvE49oGpYxhGIWlykuPo/Xfffff0vn379MKA4e7du52ERjSEQoE1oWCohYBArq2tO9XZts4LSTUlSFoj0PVHZFnuSmczdk3TZkyceY/Tbj8prALQuu+tvV1T01OPYkuf1QBaPxwc5MKa5hyfnNmUTCW+znFcTVVNtdfldAwpsrw3mk6vPGjNpB5iaLrOUeJMcjw/Aoug9WNvcJcuXbIVPFoxaMWK1oJH60pbB1ytaG1qavpdR0fH7QGt3/nOd+p1Xe+bnJzcMTo6uj2RSNQrikLb7fa57du3H+7p6cFJsA5+73vfm16OJFi4hQqglaKo1pmZmb5wOPxYKpVal0wmMWiNNjU1jXk8ng8oinqztLR0GNtmLSb3hNjmgGEY7u233670er3rhoeHt4+NjX0pkUg053I5PCop2u32ZGlp6Wh7e/u73d3dRxVFGRkYGAh9fh5/ijVZxREwXggPHz7sJESiIRj0b4rGIw8KgrhOkgSnqmk89qhjKCZms9kuWkzmP1h48+ttWzaMYK+rAwcOGOrt4rKsEYDbe3trSERvDYYjO3yh4H2LoBVyHH9xTWPDa60tLQcJnb5loPXZ/n67DJjacyPD2+bmfI8LorCoaOXma2vqDlRh0EqjP7z11lszN/mAvKyBK+6sGIHPUwTwC3A8HmdpiTYjXXRRLGPSdZJCikxIOKu8gjOV60g3Eizj3Fc40zwAJJHPQk7oGsSp1Y3s5ovJzUmSQwwFFI0gBU3Wsik1laqrq7vprN+rLO7Gfc1ut9sIlaje/96+bRfGxwxFq2EdoCPJbDL7GZY5RDPMzx/40gO3BLSWlpY6oQobTw+d3DoxMflnwXBwg9/vt8mKojls9rDVaj1RVuZ+pbtz43ERiJGXXnqpaB21yk6kYnH++0SgALbmLs45xYxYS1PQbLaZRd5hjfOAD1SNVKX7X+3Xb8UzS2EKvuSXeAEIFhJoNpJGHElwkKIpPOkyr/JV8P/GX4AkSaQoCtDJfH+Nu2iapgFCFIFoRBCEBhUFz7WFEk/DFCDVNLRa0888c9MK0CsaFZf9wIED5NDBg46cqNXIWaUknklzQFdTZqt9YmfLziiGrDiBGd7QAzxMRI5YI+FIaTQa9bA0S1dWV6YdDkcUaSho9pjT2HeWqWRIPEA4MTVRGowEGxCBbFaLVWE4JsbQzExFQ0V0mcDxZUUrSZLfAgB14+TYAKCzCMF/m56fPn2rk59d6yrB5yNWaKo5tZmC1L2SlOvJpDK1OtD9JSUlv62vqj4jq9nEnDeuJlCCvTRyyTkzPePRCZ2oqqyKVNZVRlmWjWWzWaHg3Y0hfiAQcMTj6TqoARvBkDpF0QmaBjOpVCqJIWvh/B4YGOBomrbHYjFnIpIooUike8pqgy0NnhQFgKLoZKsG9K+KotSVSCYdqqrM8CbTHt7CD0GWXVhRRSuTT4Y1PT35CB5lqKwof7Xv7u2n0/rKebReDVpZjquuqqqacTidQ7q6sqA1l8s5IsFgp5gVHiJpqs5qsyYZlh0BmrbXZLdfXIkkqIVrYjUrWhmGqT579myn1+s1FK2rGbSuW7fuBEVR07dc0drf39+uaVq/z+fbOTY21pFKpdx4WpXT6bxw7733/uYrX/nKQYqizvf39weX62a6ONWtRBCEy6AVK1qTySROkpBoamqaLC8vP8Zx3B6Xy3UOe5xjgFrItItneYyNjZkAAKUvvvjiXadOnXo2Go1uCoVClCAIeB+4/AttbW0nGhsbD1oslr0vvvjiJTyQuVx1+O/zqFQs6W2OgPGA8uHevQ5Fpur9kWBPNB65WxClDaqqeHRdt0IACZqkEiaTeZrnuA9MVtPgHevWnq1NpYSBImi9Fc0Ft7f31pA0vTUQCe3wh8P3ibKhaL29oJVhaodPX9g2Nzf3eO4j64CF2vr6g1XV1YcgyRx+663fFkHrrTgDivssRgAA+NOBAV7iedd8IFoRXPDVqYrsIiGJ38dJTdeBqmhAV1WEENIhgEjH/2l5USZBEhi4Aohf8BGCWn6SDSAIQqdZTjDbTUnOZA5ZOWrOQXhiWUtWGhgY+NwMnOHnr3/6p3+yUbpe9f7+I9sujV96IpVK9KQzGbOOdMnE836WZQ+xJP/z+79y/9AyK1qNAfof/ehHDgBA/ejp4S3T01MPhyPhTn8w4FBVVbNZ7WGL2XK8tNT9Sltn2wk8aF8ErcXLvhiBzx6BxWn7JACAsQCLCQFEkIBUWTcrh8Nh+RYmwTKeozlBsCazqicaC+P8Bh5F1a0kJAmSpAiKwrmZCIBnMhacoI0kB8bgmA50HSIshyUIChIUxH02gfttHULEckzW7XKHnXa7j2S1WYVh4ot1WVYFfh0ADMOW8Rld4gQS0ohFCpNk0pSPkvyVflRIZIbta7zAS6VBmhGBaMTZYXHIEiPJ1phVru+rV7HdgcfjgYyfIRMgwTEUY4UkpElIqoImSBIl5QRBMBKTLYPC+DJoJSD4FoCwG0KIo4hB68uTs5OnVhK0ikmxiYTwHkmUunO5bB2AwOey2X7TUFt/JgmllKIoIk5uGAgEaF3XeXwFiKKI1XWS2WxWllhdGPXEPqbZbBbnzqAZhkGyzCsAJHEixSuUwYWBB0EQGEEQWLxfnuclh+DQeHMK0lZXmwLBV0VB6E4kEs6PQKt9CLJwxUCrEwAeAM7+1tvvdE1NTz+qgdUGWic3JVOpr7OcKQ9aS0pOqrq6Nx6PX1op6wAMWmOh0AZREB4iSLLeYl0ErQSx12QyFUHrNW4rWNG62kGr1+vdiWczNDY2vnnbQOvOnTu7/suw+ZloNLpzdna2LpvNOkiSxFPwT23fvv1nP/jBDw4IguD74he/mPrst+srt1z0aHUhhJoXFhZ2hMPhJ7BHayqVwtNCkvX19dPl5eXHWZbFitYzAIAohNBQJhT8yEZHR3GHyL344ovbwuHwd/1+//bx8XFLNBrFaW2B1WrNVVVVhd1u95Ha2tqXf/KTnxwvLS0VIISfmxef5WqP4n6WPQLw/vvvN1EZtTQm5JrFbG5zMpXoicZiG2RZqiIApEmCzFAUNUczzAcuh/OVHVu7TwOnM/fSSy+tSFa+ZY/A6tqhAVoBTW8NRUJ9gXDoXlGWmhatAy6uaWr4bVtL60GgUedulXWAoWhdBK3zcwuP58Rcl6zJLMtxvtr6+sNVVVWHaEgefGPvG97iYNDqOnmKpflcRCD/QsUwJYpONI+OjLafHx7uTKfSVRAQHAEhBRCEmq4BSRIR0hAiSVLHL+paXtQKSAICgiQhRVIQAR2omgr0/AOJxpv5tLuiIlTiLrlU6io5WVfrmc4BkBgYGBA/F9HLVwIOPPecVeXtnmPHj22dnZ39eiqd6k0mE1ZN1yQzb/LTNHuI5/mf3/+l5Qet+Pg//OEPbTzJ15w7f2bL/OzcI9FYtDsUCTtVVdNtVlsQg9YSl+PVxraWk9lsNrpnz56iovVzdAIWq3LbI2D0m5hXYuWfLWmDVAOlsyyrO/c59f7BfmNAarlLhYEWntZ96fz5alVUemfm5tdPTFxqzqQzpRBivkoSFEUTBFxUteLOAeCsd9h+WcfvicZPDGAhiYuOjFkI+EM8MGa125JNzWt8nvKKUbOZ/6DCYZ5ifT7hr5bv+duIWx8AxGmbjWZTLMnxHBQFEWkuTcG+n+0j7Wi0Y9SIHfagHu0YvRxns9mM85XoFLUY68VkTKOjo7AAWzGU1ewaYZJMSLWqWjgcxu+2+I++DJYtRvkT4UQXQYCnICR6SJLCFg7nCIL4t6NDR0+vRPLewnlBaVQj0LRdmqZ1KYpSRxDAZ7M5ft3W1ngm6hOyikUReZ7XxsfHod/vxwMFGFIbSa2u4SdcOMcpl8tlqKTx+f0xgO/y9RCNRsnm5mYQi8UwMAfz8/OklePaKQAfFQS5J5NJOVVNnTWbrXusdsuQAlcGtH75y18m41NTJgxaf/f2O11e79Qjmqbp5ZWewXtWjaJ1clMimcLWAdVV1TWrCrRms9mHKIqqt1mtKYblRxAJ3y6C1mv3+KsVtJ49e7aMJMmOycnJTVNTU7cVtBodxp49ezZJkvQ36XS6LxQKlcqybGJZFoPWo+vXr/9fP/vZzw5ACJMNDQ3L9sKA301SqZQTANA0Pz+/IxaLfT2TyWxIJBIYtKYaGhq8brf7hMViedPhcJwFAIQhhJeTGixRthL/8A//sF4UxSdmZ2f7zp8/3xwMBl2iKOLpInppaanmcrlOt7a2/uKee+45bDKZ5p588skkvusWYcZyPxoV97c0As/2PkuHrCGzoiseHSmtkUi4NxAJ7hByQrMiilZdRzJJkX6Kpo+6S92//MJ9O07ZU6nMwOAgVgkUl+WNgAFaEUVtC0fDBmgV5MVkWLfJOsDwaGWY2ounR7cvGNYBuU4JJ8PiOF9DQ8ORqqqqw4AG+zdt2uS93cl0ljfUxb0VI7AqI2A875iAqQySsP3SxMXOCyMjmzPpbB3QIQ8BoCCEUNN0IMsitgzQDbsACBFSFxWtBIGnpkISE1cAoKpj0Krjt3qVNfFJd3m5z1XixJ7wHzSWV18COVPsb1/8W2FVRuOzFQp++9vfttjt9vJTJ05t9S/4n0xlUhtTyaRV0zSZ501+lrm1oPW5556zMgxTOTY8tjng9301Ho/3hCKhElXVNKvZGrRYzMcdJa7BtnVtJ2RZjg4ODn6e4v/ZWq24VTECNxGBQjIqvAuckAr/7OjoMADhCwMvIPhfeQUNkrmMS8GbNeuP1Umqss3nn+/xTns7MplsOYQESZIkQZGGpBUCTFchhCTEQNUQ4yzavmgGbgWGmBUhTdMQwPQVEprVbovX19fPlZeVnzVZ2P0NHvc4Fjr81V/91XIJHYz7TTtOtuh2Qwz8CuEp2AWMjIygQhyXhg5vg/+NoSr+WVC9Lv0Mg28MBa1Wq7FOOp1GFbEKNApG9WXyBzfKn4qmOiFET0EAewiSoBGC5yGE/2aym04tE9D9uLNmafK3pYkmDQCPRFRPIm2HpumdGtLrCZL0WSzmXzfWtpyVk3JuPD4u3SYl5GXw6nK5SJYgOkhEPipJYk86k3bpurYIWl1DClRWRNGKQWsoFOJJmbS/vef1rolJ76MIrQ7QOjg4yLGGRytWtKafYFi2prKyZsblXh2K1pDfv0HI5h6iaarebnekOJ4bISB8m15hRev+/furSZLcAiGsWm3JsFajorUAWicmJjZPT0/33TZFK76R4Qvw6aefvjOdTv9dLpfrS6VSWApPWa1WDFo/WLNmzY9/9atfHbgVJrZYVq8oSlMwGNyRTCYxaO2MxWIkTdMYtGJF6wmz2fz7a4HWxZup8bLzi1/8wiMIQuepU6f6RkdHvxIIBFoDgQDODojMZjNyu92zXV1dR9rb2w+XlZUd/Ou//utl85pdxueK4q4+ZxEYAAOEr9dHhh1hm4mhyuO5RGc2m/tCLBHv9PvnywRBhAzFYL+gE25P+asP3L1jKCKKqX//93/HU3+W9aH1cxbaz1IduK2tu5ag6O3BGAat4XsEWWrAilbeAK1Nr7c0txxECjo7+PvBwGc5wPW2waCV0qm68dGL2xfmL4NWluN4f319/QfV+WRY+3u29kwVQev1oln8vhiBzxQB+D8H/qeTZPWGSDTWFo6Ge+ScXKuqGg90ROG3cWwVoGoqwvNR8SxT/IIOUV6xBSGehgqxVQBhfIh0rHZFEAKVpOmkxWqZN1nMExbedM5uK51jokz6+X/+XCXhhN/97nfNBEG4h44PbfX7fN/IZrKbMtm0TdeRwmPrAIY7xPHcrfBoNRr8u9/9roUFbMXE5MTmUDjYH4/HekPBUIksy7rZbAmYzfzxsrKywQ0d3SetsjX64uCLRdD6mS6V4kbFCOQjsAS05knm4oIB4ODgIFicQm6sulwxMzxOdx8g34q+VQGR1JFIJDsSyVSbqmrlJEHQWF1J5Y2zSUM2A6Fh6wIILF0FSEOarigKHi9DEBCGlwDCoBUCHZJQo2kmZrfZZswWywWKY0+zNna+vb1deuyxx/J+MDe/XAat8XiccDqdBXgKfD4fqqyszCtZ29vR6OhHqtYrDtt/ZSEK4LUAWVmWJfkUD4MgCOrIOj1ABfT1sfXazhd2LodFnlF+MZXqRID6JgCgGws9AUDnCYJ6ub65/lQhSdRyi5aWgn0cAWyDkL//QoS5hc/nI3vXraslEb1N1dUNuqo1QILwmzjzb1zOsvPACnIWi0XeuXNZ4nAjZwJ89dVX8bVBpqLRDkKDjwqS2JNKJ12qqs1ZrLY9drdrSFFWGLQmZfvv9r7T5Z2ZfkTXdFRRtbKKVhzYV199ldc0zTk7Mb0RcyCOY2sqq6pmXK6SkyrUV9Q6QFVV+/zkTGdaSD/EUEy9y+VMmXjTCIBoVYBWhmG26Lpeja1TIITzmqYd27Vr1/yNnLC3ap3VrGilKGodVrROTk7ePtB68uRJmiRJ83e+852+6enpvxMEYZsgCJDjOM3j8YgOh+NIZWXl//rpT3965MKFC9KuXbuWdcp9Mpl0AQDWLCws9CUSiSfS6fQGDFoZhklg0FpRUXGS5/m9DocDWwdgf9jLitbCzR/3veFw2BSLxdy//OUve4eHh7+6sLCwaXZ2tjyVSlnwCWi32xPNzc3empqak2VlZe+sXbv2rMPhCPb39+O0lEVl66264or7NSIw0D/AJG1JSy6XbFWQuisWjfYuBBZa0um0VZbpBz2lAAAgAElEQVSULEWQ5+saGl7ffteW03IOxtN6WsDTOthwWJsHhgmgthJeSJ+z5oN3d2+r1UiwIxAO9fkCgV2CJNbjpzcTz483rWl6o6Wl5aCK1NO/+c1v/Lei7g8//LCDhWzdxMWx7T6f7/GcIHZKqmSA1qaGpqNY0aojfd/G7Rsni6D1VrRAcZ/FCADw4x//2MwBrkySsjWCKDUjRXXLisZpikbieaXYM0DDBFUHOlZA4c/w1FiEZ6XmX/YgJPC/INQJLGaFCJsCQoLIMDwXomnODyCYdXPuSBiExc+TRyuu/lNPPWUyk6T79NnhO/zBwDdz2dymbC5jRwgoZt4UpBn2EMtxP7sFybCM0/fv/u7vzFpWKx+fHN8cjUQwaN0YDIZKZUXWLWZzwGwyH3OXlf9qQ8eGImgtXvDFCNx8BC57WLI5lkuKSV5SJZ6iNCgBIDMSI4TFcG5+fl5ezudU7J8/2D9IjFZ/aNcAqBJlrUZRtDoICCckII0xK4kgiQAicedMEIYXK4AkxKDV6LtlVcagFScywsNhRl8OCIBnKmgAwjRFUX6CAvOIp2bq6upiy6mAxLeNwcFBAowCEtgACaoBqUQitCxJCCQd4gyYMd6nC7C6H/SDuDNO+GU/6a53U5lcBjpMDk1ySdriNHbj/mOz2WhGZEy0STUjgrNgIS9FUrKJM+XEpJhOk2mh4nCF+tjgTQPjgkfrBgjBNwkCg1bIEwRxHkLy5fLq8tN4ynw0GoUURRH2uB21Z9uVxwYfw9M/rgbusL+/n6ioqKDwuvF4HDEMoy318O7v7yfx98asfUXhGI4jzSa3zjOKAmw2obq6WsZT/nfv3m3YK1SZS2oQCbcghNZpmtaAAAiyDPdahbv6fI7O4dm3xvrLDYE/7nIqJOlKBaIdgECPioLYk86mXaqmz1os1t+VuMpOEjyx8I1vfCN9u8pkvH8uCupCF0M84IFt7+/e6JryzjyqI02vrCwf3LVrx5mVSoaFy7f/5f1cjIo5J7xjm5LJxNd5jq+urK6aKSl1DQFd3xtcKY/WgQFOdTjs84FAZ1oQ8qC1xJkymUwjABVB68ddBwXQOjw83Dk9PX23oijXTIZVSBZYVlZGmEwmQlVVtGbNGuyHfIVH9tLZ61gE6vV6gdfrVZcOoiyuQ/r9fiYSibDRaNTwTnY4HGJpaamE+47h4eFSXdfXTU9Pb5qent6BEJIbGhp+f8s9Ws+ePWtOpVLl//iP/7jzxIkT38lkMhsVRcGm0JnOzs5ATU3NYbvd/vMXX3zxJM7reHUAbvb+nUqlSlVVbQuFQn2xWKw/mUziZFgQJ8PCoLWysnKI47h9drsdWwf4IIQYjF5eljQAhYP72muvVYdCoe4LFy7cOTY2dn8kEmmKRCJYmKI4nc5sRUWFd/369SfXrl17tLS09Mi3v/1t762o183Gpbj95yoCcOfOnWR3dzdday/zkBzbIUhCTyaT2RaOhGvGxy9BSRK8a9a0vNfS0jyiaHI4nRQzspxWhGxWQrKcC4miyHGcNDg4uFwj7Z+rAN9oZb6wc2c90IidC4FA38z8XF9OyNUhAKDZbBpvaWl9c23r2oMqUE/+8pe/xKB12ZQZi+WDDz/8sJ2m6frJ0Uvb/f5A3jpAkhiO44NNjU3HqyurDkGSfKdzc+dEEbTeaKsW1ytG4NNFYGBggHK73VwikTATCmHVZZ3TNJFUFOxBqABNJxCpaUhTNaRpWDAlY6UUKvi5MFi2QmmL0xoZIAMZ9xbYQUAlWF4iTITglJ0ZnAhrmaZwfroK3tq1DdDKaEzpuZHTd4TCoW8K2dymTC5jBwhpZrMlyDDsIY42/+yp7U+dBB3LkpTlihoVQOuF8QubI5HQ1+KJxMZIKIqfJXWLDStarcfdZWWD61vbh4qK1lt7MhT3/icRAQOS9fb2WniCL1NygkfSxEoNAIpCZAxCFExr4jyz/MmkAIatuwd20yCRMOVUxoQU0axSJMNAQIC8fwAkNRJqZL4/ZgANCIJEeO6/puP+W1zsxwnjeY4kNOy7jfCEBBISClI1UbezOZZlsYhHXq7nroIiE09xd2adVBZmWcpE8QRSLVhXS6eUaHwK5IxkWCPtRtkwZM2as1QKpHiLyWJFEBE0T+d4kheZckaSZdl4/iezpFXRspUIEjWQhPUESbMsw8ZYjl0ACEzGcrEIRVHSs88+q94k0Mt7tIYSGyCJniRJopdlGBNFUcM0pF9213rOpFIpiHOiSJJkQlmkO4AjCSoBHlzEdSo8Qxv7SSaTrCAIVgAAzbIsLpvkcDgKyabAM888w5aWltrUXK4E6EQ5TdCc2WYWTRyfYGjgtyuVyUU4jUEMUWopraI0vRdA0K5qWhOCIGTmmddrPO4RxWIRM5mMertBK25vqKodSAWPSorck81lXKqO5kxm8x6bwzbE8/yKgFZcroqKCo5Oq/a9773bNT07/YimIVSGQetd204LBJHZt28ffse8FiS/pZ3cR6B1dFMikX6C4/ma2trqGaerZAjo6sqD1kikU8hmH8LvbnaHM83zHPZOeWuVWAfcAQCoNmZdrSJFKwCg5uLFi51er/duTdOEsrKyXz344INY4JiFEBrWLPv376fa2tpYRVFYlmUZTdO0TCaTam5uxjN6l3I+wxscD8BEIhHLoi1Mury8HA+mFKCsIbgkSdI5Pz/vjsfj5Xg9h8MRKC0tDZMkGY/H4zZFUTZ4vd6N09PTd+q6LhVAK03T3oaGhsTVJ/pS75LPfBH89Kc/LSUIou3NN9/ceeTIkceTyWQHHvArKysL9/X1ja5fv/4gy7K/+du//dsRfN/6pE67kKDqjwq6qAK5ViHD4bCHYZiuYDDYFw6H/yyZTK5NJBIQK1qbmpq8FRUVZ81m80Gr1TqMQSsAACfjwoFd+ucyEPF6vZZ0Ol3x2muvbT579mz/3Nxc78zMjDOdTnM4uZfT6Uy0trZO19fXH2tqanrj/vvvP+t2u+PV1dVioW5X1cOwJlgs+20bGfvMDVrccLVE4LKxOggBhrFLrE6YuRKXrcxqtjQpSNsgivJWv99Xd3b4LJtKJsOlJe4zJis/LeRy0Wwmk8GZQ1UFZUlIJEkGphjKkmIpVciloSqxkux2u+WOjg51uR4Mb2fg8Ahr9FiUlmokMjs3R2VZlsADPEYZsHty/i9AU9QVsNPoBRMJoGoatAP7xxY5vzUAdmMVu/G/STXBnJxs0JG+yxcMbPfOzGzM5nJVeLqZxWqZ7Gjr2Lu2ve2ABrRjL7/8Mp56seyg9cknn3Toul4/cWF8+8Lc/OM5QeiUZIk18eZgy5rmk9VVtYcgCd/q6Om49DHtenW/v9xl/KT7zK0+1u08Bf/Uj2W8ODudTqwswQ8wZCaTISyKBSqWxesQK70L1yQejVRVCICt8P8V8bvRDJk2Yz/YCjW/CJSA6ByNoB7XZIsFD4aqy52l/uMauvAi3Af6CKvHCqecUzAQCFxxfVVUVCAwmt9D3BO/4vx3+v2X1437PGhp9mg8DfS/Y798gxeFAVptDFM6dPLcHaGw/5vZXG5zNosVrUg1my0hluUOmzjTS/d/5Ysn77rrrsLLLt79cvQhhnWBmTSXnx89vykY8H8tkUxtjEVjpZqm62aLJWC2mI+Xu92/2ti98aRESLGXXnrp6mRYi4aSVxZn0Wdyucp5g+EsrvY5isBnfS9bjuviVoURP8vSoiiadVGskCW1VVe1RlVVazVNpzVdi+o6mkG6dkEm0aw5ZY69tOclbNWxrHVaOpUc+5cWEkI5/fnp+AFXvu82+my8XNVvFzxR8VcFv9P+/n60e/fuy9PS8Xc3CSYvtwEu7z//8z8zFEWZsr6oI5XOlWlQd1EEZaFJKgk1+oJNsYXWl6zXxn3jUGIlIpabNseEXImElFJFBW6WZIGrzBUpc5eFdYseNiVNssZqrD/krxSl7DpF19dCiNYQFMGxDBuhaGaK5+jTFjM3mdP1iCAI2Zu9D+F6PP/88xuArn+DoZle3sRbWJq5yDP8f3KsedwX8NlT8Zg1lohZFB1lGRPjLSsrixbUzRiwer1eRpZlPhfPuTJKxsNRHFtTXZF1uN0xXdeDPM8LmUyGlhIJZyol1CmKhGeaVBOAMHE8K3IsF7SabBNmh32ettJRAICIk4HRGbVClZRuFYI2TdObEABhnqf2VJW7RjMMI46Ojt7W96NCki41p3YQhP6orCg9OUFw6Zo2x2HQarIN8fbbD1oLysFUKsVj0Prme+92zcxOPwI0XS8rLxvcufPOMysLWl/mYhTlnPB6DdDKm0zVGLQ6SlyngLpyoHVgYIBzOBz2uAFacw8xNFNvc9rTPGcagYB8izbRF51O53JajXyqPnzRo/UOgiAM0IoQWjXWARi0jo+PY0XrPYuK1sECaD1w4AByuVzsxMSELRqNlmN7BpIkWZqmkyRJTnzrW9+K4X64IKR84403zIIglMmyXCqKooskSbGysnK6t7c34na78XWOFbGmEydOlPv9/qZ0Ol2vKEoVHkzDOZksFou3urp6qrm5mZAkqWVqaqrL6/VuxaC1sbHxrVuuaB0YGKjXNG3nmTNndh49erQvHo/XEwSBQevM/ffff/Cuu+46yDDMgSeffBIrP685xX4JmMTUufCgUbjJGqNa17p54e0SiUQtQRB3YkVrIBC4J5lMNsbjccBxXHLNmjVzHo9n1GKxHDObzWP/Zc0VWiQwWFiy9A+m43gKBj4W6fV6+d///vfNoVDonrGxse1nz57txUBXEARAUZTicrmylZWVw3feeeeeL3/5yx8QBDG+bdu2yNLRt8V64LrgTIX5dJV5RW9RUfipuoI/qZXzL28Igccee8yYImM2m012wDk1knJBpJUACOsg0DtkTWuRVbkhFouVzM7OMMlUSiAgCOoAxRRFysiymlNEWQIApjneFDHxprDFZA5QBBlTRDmtaUqCcPBRgiCyFotFvclRyI97Objmg3LheseA8qrlRh+s4XMPPsdIDsmqwYw5IwgmSZJYQiMIPLdLURQAoYrwTwIP0jBYP4aveBngz2RFARRCkAY0RrEAIdkoCITM5eMXMhlQFAVpEw1IioIsyxA5WWxUBPnuYCTcMzM305jN5pzY08tut0+v79ywv729/QChEYdf/N8vzlzvgfsTBpYKYbkiHnj9v/zLv3Ri0Dpy5tx2r3f2CSGX7ZQVhbVYrKGOte1DDbUNB3US/F7UxfGr2/Rqzyp8EOxbdb1yXi6MkRj9xl8kPskj61pX9WcZaPuT6h1WUWXxFD2z2YwvIA7b60AIeTkjM3gKIkmREOkIz0WElPFTh7qsQxn/jkhI8yZAkjo07rjGooD89YZ3BwAB88ohSGiXz388qx5/TyId6iSZ7zhoALAZqiZoKkCywJqoFAdABicjeWn5sj5/YtQL57iRrGTUDcc9Rnbiyx2bx+O5XIfCC31hh5fB6xAAGLK+AF7Qd4P8S/ti33ij/eFynRmX7z+L1/ly7feK/eD729/8zd+YMWj98INjWxd8vqeymfSmTDZrxZ4LZpM5zDLcYY7nXnryL54+UciAXfDYu9FCfUy/ZgxgRqNRCwe58pHzI5vmA/NfTaWSvYl4qhTb7XAcFzSZTccrKzy/2rRx05Cr0hV54YUXrvBoXZx6Cl4AL4DBkUEjbv0d/Qi3X6FfvdFyFtf77x2Bq8+zj7uPFWr5cffba92fbzQyn/bauJH93uhzwXX2lffoFEU7oapV0USiIx1Pb5WEXIsoiiWqolKarmcJkpg1mU2nec50TqXA+Y6OjtDNAr6PKZdRHpyMq6OjA2LYZvTL7QBYAhbjOs5UZK4JWlv8fuPzcHtePVrwRF3q/Xkjcb3BdYxyejweq5pTK8P+cHMiFumRFKUaaRoFITnBUvzv2+raLvqBH99JCXsCcPPJaGVWym3IZLLNyWS6mqZZtbGx8VJlTeVFgiZGKZ3Kqppa6p2f7AhFondn0ul1mWymAkHEmE3mnNVqmaqsrjxaXlF2CknSOQGAwM22QwG0QgSfpBl6k5nn7RzLTtmt9t8osh7xLyy0x+KRcn8gxAiy6LPb7B80tDRMyLKcDgQCuG6kxWKxK4pSGQlGGiPBUDvHc9yaNS3+6pqKKUSSI1arNQUEwe6dWWiMx+KbEsl4SywSK1MVzWTiOdVssQSrPJ7h8rLyYZIF52vXrg3hgc4MZS2XCLJT1+FaDamNAMIwTVNvVpbWXajqrBJ7e3tvVtF7g82dX20paIVQ+yoGrYIoOlcTaFXTqv39RdCqa7pesVpBa3X1jKvEdUpfQUXrtUCrw+lM8xw3glYJaIUQbqUo6v9n702D5DrOa8HMvHn32qur9wXobmzdAAgQOwiSkLhYlEjJkgKU5JmJ8NhjakJhWVb4p38Q+mOFIzzmhObF85C2LL158tgmhnLIkkjTIkcEwQUrSQBEY+l9767q2uvWXTNz/N2qAhowRVGyKHEifEEC3VV3zZvr+c53DphhQRUEoPX0R0GjtcloBUDzAWC0dnR0nPjiF78IEqD1S5cuyZzzzNWrVwcnJyd3O47TLQTIv4gpVVX/5cknn5xoYm4QUKOXL1/uq1QqB4vF4pZcLteOMc5t2rTp5Oc+97mrnucVbduGQGDvT3/609ELFy7ck8/nt1iWlaaUinQ6nevo6Li+ffv204cOHSoIIdqnpqY2T05O7uecO4ODgy/u2rXrHMZ4ur+/v3TnuPnLRk7DDqEV4fiHf/iH0Xq9fmxubu7+y5cvby2Xy22UUtTV1TX7yU9+8uQDDzzwejwePz0wMDAzPDwMk9Ww4xJCECgAxphZLBbbEEJA56WKooRf6rruxWIxKxqNVj3Pq7QYoy2qcLVaNUqlUlSW5U2GYYAR1761tbW7KpVKZ7VaRYZhVLds2bLc09MzEYlELlNK5+E81WrVrdVqyHVdsJJ0CSF1Qkg5CIJST0/PWjKZBOaC+MlPftJer9d3nDp16r7z589/ZnFxEeQJsOu6oD+LOjo65g8dOvTmrl27XjUM4+UnnnhiqsmSBWBVu3r1aqJWq7UHQRCjlIKOrSWEWJIkKc8Ys/bu3XubK2VL6xYAI9CfKZfLRFVV0KDh0WjUz+fzHqD66zVu4R1cuHCBQlY4IUSu1+sY9HHT6TS3LIsNDw+7GzZsgIHqJpO4pUMxMzNDgyBQcrkchdQZeKegR0QICWzbBhD6Tv2KUKT7woULcrVaBYo2PCcCTYyOjg5eKpXgOs6dGrxPP/203NfXpycSCQr31xp1EolEEI/HneHhYTjuJtP32Weflfbt2ycvLi7KEKFUVZXA+9J1HSo8UxQF9vdGRkZCYHwdixi0NdSlpSW5VCpRz/NCwf1EIsFA9qGjo8O7U7ujVX4yKNrzgqzaaphGBMeB9k9XVxccF4LwtyQvBD527AQZHR2D5wcEj8C92bYtYrEYq1QqAKRDFPQ2jZCQgZnPy+l0WjJrJrYiFkbZbIj8G4YBTqY8Ho/DteC+tfpaPWJVraRlWRnHcToY8zNM+G1YIn2U0k0IiW6fBYmaZZmlUoHWrTr3mQ+6rC7nzGWMezzgHmgSK7JSpLKcp1jKCoHynucXMUbZSDS+lGpLrZmaWVPiiiPLcgDC/4qiCFRAyIt43HEcHgQBs22bvfLKK/Bst6XywDNJkqTrTJcDFoR1wrEdJgnJT6CEc8W64q8D/PDTTzxNS4mSVpJKCq7jsL17siwUxYdze7FyzK/EK/66dNmQOTc6OgqMOTkIAjkhJWi+mo/XrXpnYS3btry8lKjVawZngcQEIphzgTD4FtzKCWjW7yaPvfFqJEQQIQiTsMjhK44YC81qRBgNEQQTiWBCJUQoJpTKmFC5RyJkb7VaHVrJrqYdx9YBaE2n2xbv3rPn3Oi2bacjuv56R0d6xnOkoFws+2k1baMl5C93L7NWvYB2QSnVvIKnM9fSoeIpsswqjhc4luN45QV3KQjcp59+ujXRCyfek5OTbShAm29cvXbv7Pzs5y3LGvV8T46Y0dzI1pGLG3oHTiKZ/HBo29A1KEMABLqWuiTUjWQpJmlu4CrEcyU/8DGTFSZj2YvJMWfKmgrreev+Qq0oNEId05EZZbLHPCorMoa2aGgGq9N6EI1GPehfTp48yWEyDgDKM888QzfoGxRLrGgB0jVWt2RbCALtR6ZyoEiKiyKo1tK+gvu7//77yY0bNxRNy+hBUFRVrhJP8rAEaBzGPiHESaVS0G8Hjz8eaneB+D1ZWVmhnZ2dwKgM22zSSgoraYF5Ic9kMvzo0aNhCtP6TAO4HoBixZeKZLm7AYgBGLZ582aRy+VCQ4k7FxbrFsDgVHsTSAtBtHUg2b+hLndeSxpBI2QhtiAxxohlWeH1wFxRWpK4aZlBs060UuTgHYf9iq7rkiiIsGIauiEKqADPAn1e2F+23lNLw21sLOyPYP/1RiO3ZW68Vypey5k4bAAnEBobbRhqvA8AH8qY9PX1qY7jRHO5XFsuV+zxPDclWKBjjGVwbwYXZ0oIhuZFwM2ZI7BsDp+fyCT8HrFGO2xFHqHdNcaHho5p+BNqtkXAXRFpSJ2G50WIS+D9DE5SyKcSzrelUzPxRNuyg521H/7wh3cyEFun/JX/+7PA1hFYva/bVvK32K6d6QZrqgW2JpNJDnXvFwl8/CoepJEZcEYuIKQWbdtAhKgSNaE7IqqKkBsmYLkwX0IeBK1uS8iCNFpfhLlXnONQ0Orm1vhNg79UDdxPkC04SDrhVCSCjahpSgS1XR+/sXtmdu4zlWplh1Wr6RhhPxKN5A1NP6Wbkaf/50c/cc60rCBZLPJjo6OiAWP+/G0d+NHa+bZxC9JPZSF3Xrp0ad/CwtznSqXynkKxlAapB13XsoYZOdvd2/P/HDpy3/loVM4/iZ5s1KcnEZj2hA7guVyORCIRrK82GNZ2hy1qtZoA7UDoT+Czo7mj4gQ0rF/Bts7E5ldwtvc+xXpn8g/tIr/AiT+MZ/5VPmOL0bj+kZ588smwjrzXY97JgISAOsxt6vW66hZco1avaYgg2XVdifFGKruqNNpS63f4mVN68/wkCBqSJF6DOxIEjUAVwb642VxbmiXNm1IVhKgs/7t75JxysIHCGraBHeQ4jvMfCcK3TIdYjXUzUd9dd9x9ru0ekgjZqGu6LgQntVrV9wO2RGXlokzl0wEVr6iqOv0fue77VTHor5vl3gBak0ncAllXC6u4I9UhEIJ1OkK1wu399Hqw9cMEWiGQOTo6KiPH6bRsb3thrXh3qVA8yBnrlmWZUUl+2zSN/35w15G35u1537ZtVfdwenp2Zlu+UDli1+vbbdvtiZgRe+vItncHNw68pRnyaSfgTrVU3bK8vLh3Obd61HXcTZwzk/GABoxxRVWWerq7L6TTqdewYC+dvXhx8o55/y/Qehu7Qnn/yR/9yU6O+e/IMt1v6npaVdWcLGuvFdbWnNnp2R2FQqG9VCqBgeR4Z2fH8yNbd1xiCsvPzs76nYqiXZ1f7bGsyvZazdphWdaOWCyq7Nx51+zgho2XNEM+JROzYvuVgbmZuR0L8wuH6lZ9Q+AFYUox41xRZaWcybSNJ2Lxc4qq/uTBLRtgvY5yNNqBsbwTCbaFcbERYbFGqPR8Zqj7arFY/FVIJ/xC5XUTaA2CUczE533fu7tetz9yQOtPXv6XXfNzc58VHxmgtaXR2pAOCBmt/wm0/ty6d/r06V7f9w8JIXqba/uPBNCaz+djtVqt79KlS7tmZ2cfBOwLzEl/53d+B4BW+3vf+17Sdd2R2dnZ3dPT0wdc1+0G3EKSpLcVRfnuX//1X8N+fGJiQqlWq7EXX3xxx+Li4qOWZe2q1+tJTdNmdu3a9f3Pfvaz5yVJWn311Vej9Xp9z7Vr1w5cu3btnlqtBgROmAcDFhQkk8m5kZGR07t3755ra2tj2Wy2a2JiYi/nvD48PPyvO3fuPP+hAK0twPOrX/3qgeXl5f81n88fWVhYAGBIA6C1r68v98lPfvLKoUOH3spkMm8MDAyMybIMztiQJQgLWrmnp8ecmpoCmu49QRBsJISoYBFBCGGyLBdTqdSMaZoTQRBcGxgYAEyKr66uGo7jtFcqlf5arbaFMQZSBbssyxoslUppy7J0WBSAjsPIyEiuv79/0TCMGSFECbRby+UyMHASvu8D+yaglJZkWV6klF4zDOPs4ODgPCxmx8bG1Gw22/bjH//4yOzs7BPLy8v7r127JoPzo6IoKJPJ1Ldt25bv6el5rb29/ZlvfvOboEELK0cdANa5ubnRQqFwlDE2RAgB2YF5SZJe0TTtbSHE9O7du2/Tcnj77bcTCKENQgigNmtBEAAAKiiljq7rFc55vlarLR85ciTUmG1RoicmJiKlUqlLCBGrVqsyYwzruh4AUzGZTObb2tqqQI2GZ20eR3O5nFav16OlUinl+77p+z4Fph+wdTVNqymKUshkMrX15mVCCHlmZsas1+uxQqGQDIJAD4IAwaAPFVFRFACxVz/2sY8BiHJze/7552OmaQIFOxaEqaMIjgHHZau9vX11aGgI6sNNpu/09LQmhIhXKpV4Pp+H96QCgkMpDUzTdFVVrba1teX7+/tBD+kmALq0tATAe8a27Xi1WjUZYyE9SpZlJxaLlSKRSEkIUW5pdzTLj0xMTAClvM0O7KhneRrnHHxIAeB2MplMKZVKVQDsxxiHU9Vjx56VRkctWVGWTVZnCUaZipDCJYn5jCkuQnIdoUrt+PHjt01tv/rVr6rpdDpKfV8PmCwHzJKgngaSJECkXuPcQYYBZUGjSGnP5SsbSqXCaKFQ2riWy3UUS/lUsVyMuL4Xp1RKEIIiHGElYAH1fY+wIAjJXRygByEYFohjhMFGMASmkUAORtgWSFQ5FyVNVbPtHV1zmfbMQjKeXDaiRgEJZGGEG8r/UBBECnziu5TSOqXUnp+fdwbvUZ8AACAASURBVF955ZWwHrWA4wiKxHzV75KElJCQpKIgQK7DXExwSVGUVZvYlfUpQCiPIpImdTDMkgEPIkQiMoGJI8V1IclFhaEyqqOqbdg2AIUwIe7t7VU0TTOkqh/jmhKVBY7V67WucqWyeWFxsW98YqK9UMxHA+ZRLjiGVkhICJOG9TAQHHxmwp+hAhJBbtLmwZNGav7GAGoN/Wvggya5PqSWAVwEAI+EqSRFZFnuYAGLW7al+IEvwS4dHZ3FQwcPTG3bum0sFo1fMHVjznM9O3D9kkqlZR4oRXVJtb/8zJd9qHt/+7d/GyE1v9P1g64gYN0EI12SZZcLXskXSmuOV875hKzpum41QWcEgDOyUQ/H/t2L80v3La0sPlKt1TbZjk103VjbtHHTWHdX16uypH5/dP8oJL4FALK63a6uajxBsdTucpEIPFdHkoQkiboQ0yFIzfqBX2obarOOHTsGbVE8e/xZxW/3Tc/14kQiSZ/5BgDpUKcwwi7WcU2jWinWGav1rPQ4P1r+EQPQLuJFTNuz23zst6OAQTnFPO5LBPpaQuuyTLOI0ukMz+TRBgRgbajPlcvVksyt9WGOk+E4QDDmmAdU0IqsyiskIIVAC6pjY2Ph2nFgYEARQkQVpqgOdiTkhOxGRiUvYKoKAQa/q6vLa2lswTEtU4liV5G6yy6lKpUc1YGFFlR3Fi1Hg6JZDNabWbSATMDlc7kcpPFJrMBIGZUha0JIZYknzARrU9uCWuctPS/Q8Bw0B9WKX9E87mlMMCWgjUAEBRIP466O9Fon6nTGUCM9DYB0wFWpH00S2TUFElRBCsIKhvWvq/hKzaVuHcTZW9ppEJgqFosqKzC1JtVUz/NkZCOCdMRxHQc4gr14PO4yxvxCoeCvB9IhSLJx40ZSqZhhvxwrW4IGlKvbVQ5l8l7aZEePHqUAsmKME5bldc3OTm2am5nb7Tj1fsZFVHCuICEQuDxRLIVtC36Fv1rZKuD7tH67g7a57tcGwbK5b1PdHkOrDr/gje84QSTQdHWmq7v7jd6NvZdhfP3xj38M4+uvjRHaqicA4Ce7kxjSUKOF6PsGs2FBP4Em0DqTEv7rBlq/+sgjai0SidU8L1O1rD7EcYrKsibLhEpYIvBcEEwNeCCCACRkGwEsMPYCnByDWCBn4TuWJBKm7wjW6D/DIBYhSJY16G4gKIspVUg0asqKrJqI8NTS0tLg5PTUnkKx2FOvWxKRJDedThejpvmaaUT/6hO//ejZVnDhFwHIANCC+4S0XtjWM/4g2KLZWpTrvOvixYv7FxbnP7e2tnb36mo27QW+iEViuVgsdq5vYODZe49+7HwKmQXouzd3bxbAWG46f0uZTEaKBlHJdu1woHFUh9frdWDEcs/zwuBrxsoIAGDDPqsGct63NtDSgi0Smb2tnqyurv7MetMKKt3WgH7GL8lk8j3rf0cHAEn/fpuYmLiVNv1BLvAz9hkba+Zc/4LnGBm5PTABh4MUx/Dw8Pue6f3K6xe8hQ+0e1h+Ew3m42BxUFy446hkcip8fwDCw79wf3BMq3whCHjy5MmWU7wcQzGjYBXSpWKpz3Xddt/3E0wwDQJW0P6gDcF4CHN7Aj9Amk7IVmn2g5yFJAnOAsRZ0JgBwt8Y2mvTfC/sdBvtNGybVIATVHg+OC/cJ6w3hBC+wKguMFmSFOmKpmkrlmVBsPyXysQDwBDmb5PXrm11LPeTSPCDCKMtXZ2d6d27dgtZUdDE5ATKZXN5y7bHHdd7g0j0n424cfXXAbTCdHB/aj/WozrOFXPr2t0CyiSTYmYWoVY/3ZCBGUPFri4BMgJXrlwRo6OjYXAs7BPfR+LuA1WsdTsdP35cURQlujA+vaVcqXwsl13bt7y8vEVwHk8mU/VoxDwbi8a//bHHHjqPlpE/uTaZ8Jz65vGJyT0z09NHHcfdCmN0Op2u7t2798rmzZsvxOPRU6VyieQKxaNra2t7V7IrW1VFSfX193FYQ1y/cUO2alYl3ZaajkQipwih/zC0dejSexFHfpHnCYHWP/mTnYKx/0GWlYMRw8hQCQhpYmluZg69885b3bnVrMY4c2RZeXfjxo0/OLL/4Hlb5qtsaSlwZDn+xpnzW+cXFz/met7dgvGh9vZ2fOjQwdnNW7aci+rG84jKll2p7Juamtp99drVHUigyIaBgTxo8M7PzWesep3oqlZQqXyW6srffe5//MJlYLQC0CoRuoMJsYUHwUZEcE6j9Pn+nuQ1pa/PXW+W84s88y+7bwto5a67HWEpBFoty0pyxuc0U/9hJBY7b5rm0q/bDGu9dIDrurGf/vilXXNzs58DFlN350dBOuCWGRaYov8n0PrBauAdQCsEzBeEEG/+phmtk5OT4EXS98477+wGoDUIAgBa//Gxxx67FI1G3T//8z/fWCwWH5menj707rvvbnNdN5FMJgEre0PX9f/y4osvnoGp6GuvvRYnhAycOHHi0GuvvfZ5x3F2GIYhJ5PJq4cPH/6Hz3/+86fj8fjSt7/97Z6VlZXP5nK5wwsLC0OyLMtA1ASgdXx8vBPWkyMjI1Nbt26d3LJly6TnedrExMTuIAjqQ0ND/zo6OnqBUjr9K9do/elPf6rpuh7/sz/7s/vGx8f/EGi5hUIBADsCjM/BwcHyww8/PL979+4rHR0db3R3d78jhLgxMjICKfYwaGuQ9jwzM7O7Uql8Bpy8MA5JETBpBeBuNZlMjsViMUCoT7e3t4cAaLFYjFqWNVAqlbaVy+W9ruvu9H1/m2VZHaAVV6/XCWMMpVKp+s6dO3N9fX2rhmEsAcW3VCoBGJcsl8tdnueZAOiCwK2iKDOKopzTNO2FLVu2XAspHAjBYKr8zd/8DcgG/N7s7Oy9b7/9dkc2mwXmLbg2ov7+fmBDXdy+ffv/9Vu/9Vuvd3Z2rgwODkqO42xYXFw8mMvlfjuAyBTGqiRJN2RZfk5RlJOMscsHDx5cXd8ULl682M4Y2+G6bq/ruibnHJwV4a+6LMt5TdMWhRCTO3fuLMJxLaDwxo0bSdu2Bx3HaatUKmoTaPUhGh2LxRZjsVihVqtZo6OjIfB35coVBQDuXC6XgnJgjMVd1wWAFoADYPiWYrHYMojSF4vFeot5Oz4+DovruG3b6UKhAMdFAGgFQXJFUTxKaR4q2p0A8pkzZ9K2bW9GCIFbW2tCB5OScjQanQUW8XogGMzVFEXJAFgNwGkQBAaw4QghfjQarcN96bq+FI1GS+AC15JiAJc6z/P6QIejWq2CsmZIA6CUWpqmZSORSNbzvNxdd90FAC2UX8jQvXHjRtzyrR7f9dN21YZyl0GXAwDnSCSZjccNqK+Fvr6+MHUQABTTNFXL4nHk2e1MIrrEYaWJvIBINqWsWi6Xi0899dRtqYZ/+Zd/qVcqlTRy3ZgXYA1jrHDBZSF8WfhCLpXLfGZ63nGsmqYbZjcWeBDahG3b/aVKOVWplCOlckmxXZsKxIkAif/G5A4BCRcCFAhjAP0gUAEQQwi7NiBTQBoBgQxz9YG5WFdVrZhMplbNSATe9RKWcD7w3ZqkKE4qnggiZswBVrisymVEUR7aiWVZ5RMnTgCBSTx77Ji00NurrDIlI6gYwgJ3qJKsc4ZQ4Lt1T7A1iUgzJjJzXW6X/cQzTwTfOP4NrLhKMhDBBo55F2Y4KYhQMcWMIFIVWKxigbMmNXOVfwOrmwvskOGL6ijmubU2KilpSaEpq1LdUK6Wt8/PLQxdvXa1cy2/FguYJzHRXDRgDCnIYRNrPH5YWs0/rZYH5rE398MM9rv5JyzZcMfWqhTolQ2iHoG6BSxFWMqElamzo6t6+ODB5c1btk4l44krhq4t2rZriUCsKliailJlRffaq48ff9yDtvvtp76dpJLYGAh/0PXYkOAsiiWpzgOer1RL845TX5BwsLhUrZabmpMCmIQp0+wPGDq8upK9b3l5+YGaVdvouA6w7NcGBzZe78x0vEpl6bm+LYPvptNpP5VPyaSLRGQkMgEW/YixTMCZCQAzIpKtYLrGBVnQZR3KvXzs68cgKIO+853vqKiOEixgbVSiHb7vx5nPZIw4xxK1JUkqxTVtVY3FivaKbY1VxvxHux7FWXkqERhSH3fZgOcGG33G0gwxioUIFKpUZFmZlRF+J5mSFyuy7Ol6yAbTcou5bs9jI5jxboSRLpAgXHBPIlJO1uUpjWqL1KN5vUcPmWWVqYpeJ/W0wMKEIBDyPeR72BdUeAQTAIIdiILCoHzs2LEAABcQ84fYi1JXFCdwFCSBhC/FgRyEgRwwf2jz2rwltOQ3wdYQ/ITjdF1XREVoHNdkx3Ul36cYQGemMkbrNNAl3bsrcZez54k9ASxlTxw/Ia+pa6ZQRMT13RgKwmcCLVPwN2aKQJZuxPOqr9amrCkYb0JzBvAD1gjq4ihIwNlhIQxMc4JJnSNepIKWAy2oVSoV9/jxJ8XTTz9DXdfUWTVnCiJMz/dgrIHXyznjvoQlRyVqXU7L9vLyMhh1tAIlcC8N5qwQxHAMISGJU0T5MlrmXV1d7L3ck48dO6a0tbVBcKrDcYKhqYmJuyYmJ+6xrNowYzwiRAi0NjrXMDrR5Kc2VvhNiDXsu8L/Wm3rvcHW8OibwyTgeo0W3dAcgVYNp5SwFGiaNt430PfiwIaB0zKXx/7pX/8p9+sEWsMF0lKXlNyapHLSUquOpGCCJerdYp5JtCFRAhsLFCFFJF4TNeb7vpe0kl5md8b/dS/s/qeHHzYdVW3PFgrDpVLlbsZ5P4UxDRNFkmAgCTNdEETwBAP0Bl4Z9JOtVwlAa0jIbgBCjV628ZwAvoZAKw3fHGccU0qIqmqyLFNNknC0XK22rays9pSrlZjrOiA34aQSyXIsHj/b29n93++59/A7LAh8X5KY7MuCBj6mMsVI00O2LAxG4QY/aGFgVQAwDNXDRjZHNcSrEFsscS6gg0cIVaUqSerJOMOsf25u7u6lhYVPrOXz21eyq0nfD0Q0Ei0kEomLm4aHf3TXXXsuIhEUCSLA8IP7k5CKqEY0WSWqLMlgaYYbAwUOeOADGi2Y78PjhgUTOpdTiQspAFM0MEG7ZYoGMdCGCU9D3kZqgl4BML791qfhO8CwSwsUC+s/a8yn3m+7Ge0N2Y6NHBwA1BqyObefA+7z553vg3wPVwIjuA+y7237NBV+GnWumVnU3KGVafT+52w80/rNa4qSSBIRoVhYE1Bcv2eYRgS5MOs3WUEwpsDWSj2TJCpCEztJEgwC5ND/g+EdoyKQAkGZLNbVSKSpIZ8bAmvA1BOccsgM4oEcMKiXYH5X5mWVBCSeXc32rayujLquO4AQSgshzFbnBxkzjQ4dpnDhjwDAAsE/DCpzwWCOIziDf2GDZD34EeofFmGtb2ULNMFZQsBmPpwFQKykUY8IBjjWFQiXMSHXI2bs5NDWoRtra2vWiRMn7uDEfrC3+/QTT8jLhmG++fbl3aVK8QsUSwd1Xe/u7+s39+3byzRdEzfGx4Edvla33Wuu573OKfoBpfTDAlpb3gcklUpJnVKnHNBAUxGTFQ0yaSSMbBsxhQlUR4gpCpAuBKrXEZAZEBPMYthvMzxvCaFwnvBhAK3f+ta3VFSrxcanprYWS7WPZ7PZ/UtLS9tYwOOJRLweMczTiUTymWOf+cTZIkL+3NvXkm7gb7k+NXn35NT0fbZV34YQbs90ZNxDBw/d2LZt2zuxZPT1hbkFfWp29tG6Vd/lBV6mvT2j3n333R4sYU6fOaMsLS4BSSIrSeSUotK/PXjkyDlYZz3++OO/FNAOtaQFtHLOf0eR5UOmbnSosiIRQovLi0vorQsX0kuLC6pVtz0qSe8Obxp67r5DR846sliuVCq+5HmJ0xcubJ2bWwAAeR8Lgm1gynT40OHlLVs2n29LtP3QsW1vcXnh6OLC0l3TU1P9mEr2rp073zaMiH392rWBYiGf9l1fFYhf0nXz20cfe+itVCrFpIrfjjHZKRDezBjbgJDIUVl+Yeg3DbRyvl0E7FjggUZrPe4HLARaY79poHWqorvUjb30k5d2zc/Pfk6g/wRa368nvFM6QJbljQkww9K0K4zjF7SodvU3qdF68uTJPkmSWoxWeJR5WZbfPHjwIHiM/MY2AFoRQv1jY2Mh0NrUaP3HL33pS2Bq7/3FX/zFxnw+/8jU1NRBAFoBl4pEIkzTtDcMw3jqlVdeebNJ6Iw7jrPx7//+7w+98sorn6lUKjsJIdF4PH796NGjf/e7v/u7b0iStPJXf/VXw9PT079n2/YB0BIH3GzPnj0XYZw9d+7c3a7rprq7u8u9vb2Tu3btOh2NRoPx8fEQaB0cHPwJAK0fihnWD37wgyghpOc73/nO/efOnftfyuXy3Y7jYFi4JhIJtGnTJuv+++9fHR0dvdHe3n66ra3tAiHk0sjICLhxs7W1NZhIdC0sLOwrFAqfY4xtJ4SEUy0wRJBleSWVSl2JRCJw3GsDAwPTMOeZm5uDVPyNuVwOGKP7XNfd4fv+5nq93gZAq23bIdCaTqdrO3fuXO3v71/RdX2Zc+6Vy2Vgf7aVSqUe13UjIWtPkkqaps1rmnbWMIwfbNu2DYgGLScy6bvf/e5grVb7+DvvvHPfm2++eXhlZaWvXq8DIxN0GdHGjRuzDzzwwLt79+4909XV9fLo6GgZxHKXl5cPrK6uPuw4zqYm+HVdkiSYQJwkhLxz7733rqyPgJ49e7YzCIJdjLH+UDSec2C0AhBs6bqe13V9nlI6Pjo6WmgNXjA1mpycTFer1WEAGIGtC5MxWJjrul6MxWLziqKscc6rLaBVCKEsLi5Gq9Vqulwu90D03Pf9EGhVVdUFQC0ajS6YpplfD7QC0xQy8avVaqZUKnU7jgO+JDDphHcFQCssbCcOHz4c3l/rHk+dOgUM3REhRCac1jWOgfKD60wDU7mtrc1uMW6vXLkSAT36SqXSUavVOkBaAt4TpRRAGRvuS5blhUwmU1jPuG0xgm3b7nRdN84YC2e5UH7RaBTqwAoQJEZHR0PGbQMLGKOTk0GiUnH6666fqZVrUQBaYbGmaVrFMOLL8biRLZVK+b1794YADwCttZqpRiJWnDmsI8DIYIwzwpgvU9lRqVoJ5CB//Pjx21JXweU4EolkkOclbIcZEpaisirFA9dPWXY9nc1mE3MzC9FiIR+HVJHA89JcCDDniPrMV1jg0yBghIVTe+4gxD2BhC/JVBiqhqlCFYSwLlFJVmQFQQpkrWYxz3V8zpELs20skCoQphhBRjxlkkxtYBZzLCpC8DoX3IlEDLenu9fOtLUV44nkomloCwKRWYbZgiRJy5ZlVYFpAKnbwPoOarUOPxBbJSJ3KVQ2gNPk+a7tBzwr6/JEykit9qLe2rHjx3wAWiMoknJ8Z5hw0huIoA1hpGEJME5RxQSvCCyWqU6XIpFIBRh4TWkG3V+tJGzhd0gEZ6iqp22ruqFcquyYnZsfHBt7t2NtLRf1uU9CPLm5tTRgG4rYGICfcMXRWG+H4EADaG3AAxgwhMY3TVC2wXUN1+fhigXOC7gsANooBLVDph4sctoz7ZV9e/ctbdmyZTaVSI2burHiua7FfbYiEX2cKGQZRVDlj/7oj1y4nb//355JY00fcrkz7Pr+sB/4Uc64FQR+zqrZc5ZdmdcUPH8n0JrQEwNIsHsXl5fvm5+fO1qv1zcGLECmbqwN9A1cb2/LvKoQ+bk+bfDdeyP3BiudK9RLe1FJkjKYs34kREZwEQXEGGMC7z9PqTqvRJTVdqW9dGH5ggMLhxNPndBc001w5mQCV/RwxhOccQX0MwkmjiLLRVPVl42InMciUknbaS/blyXEJimFkkHXsocty94UgOQFZ5AsHiiKWqGSMiljcjpKpRk9Jty8ooBEgGaVrH6/7uzlgRgQCBsBD0gQBA64Eeumec1UzFmCyEoTgEeGb5iM19tdguLC97WgoffpcMxdwYUnYamuy3pNTsl2JBLxgEE0MDBAQSaEV7kW8EAlzIdVFIwXQiJ+YGqa49uKW5NqAHyGi6hmar1iWZbKazWDBFRhgtNAkoAJBGUBALIX1aNORsrUc8/nfEi/H0ADikiJqOd4CS68dMBZBCBqTDh0gpxQXJWotkwMUkwuJ200ghik/5tmRwIH1kDgBW2YNAKPBBNGZFLTiZ4LVLkgFbzSK1cy9rPPHuPf+MYJuasL6W5pJVp360lMGnmmVALpO+GrMra5wmsQpILyBCYsfP/Ml5+hlU0VJcZilIkGQ9d0TeaaLow5/GdJoAAzH8ivvu/3Bq4YvTFxfc/Y2NjhaqUC9VCH5AMSsulBDgYxAjgASAmsEy1vgaetYBHcz206K7dIrDeB1vUoSAvIC1slwtC2uamb4739vf86uHHwdUlIl577l+duG18/zBlji81qjVlyvI2YNqUpCfMoEZLKOKNQNykN5WgwRRQFgQNaPmGKrk+EzVxWtl27qqSV2uzs7K/MtfqDPPMjjzwSo5z3TU3P7l3NZT/pe942gZCGkZCbkio3+ccYhfG9dfA49JsA50CcsYGuQrwvFIxoBrig36UU+lHAcwTAPWGHSyQCmCXIzSi2Yxu+H8iAC0kScTVVqyaTias7dux8edeuneMcYxcFKGBQpwSHrAJKiQz9Rhix95ogooTgD+JIkgIGPuEBA7klD/4EfuAHXuB7gLZhJCOM2ljAhldWlrbPzs7tLRQLG0rlcizwmVAVtZxKJSe3b99+dtOmTROY4yJVqKtpkJgkQYBUl7AEKd4axpIsYSw1xFHCaB6M0IB0MSEwtEH4WUiEcExCV1/4K6zOodZKs+bzsFuAbAuBOTAWuQCELGw3ghAM1EQsCBakMb5BnWtpgcIZ180Jb3vtN9tVU6YDCihkSUJMB9I+mseuP6j1WTMJ5D2rUYjAwynWfbu+DcPN3bTyvYPpB4zLxmG3t/rb76FZHuEkLmzlUG/WbSFj+jallKbGXLhPOLeGGCjwPpu/w3Xh87Dg4HsIDECpNso4BCoRPHTjxKDLHn4WQpech3rvWMJClWUuSXIoywLmadAAgBgqcKg4xKEOQrAeblySEPd9ADyhPmJPcN93GfMJ5r7v+4Fne6rruekbN24M35i4sc+qW0MY4QQEG1sP22hPjfJoBoJbc5zGZ41ARxhMboaumqV/R+pAo2SafzeyDu4k/QuMbYxwUVaUi329Az88vP/w2w5y1t7DDO6DdC/o61//um4glHrjzPm9KysrX9BVdV8m05Zuz7QbnV1dELhApWKR+T5bAF1kRddf8xF7eXl5eepDYrSGQOvIyAhFOaS41I3KXKQJFlFV02QuEQL9s/DDOgJZXQK8qqGXA5Y6FsjxA7ki+U41qvOq/W9GNh+G5AtIS7muqxeWl3ttx9+ZW83uW82t3eN5bi8RCMboc6lE/OlPf+LBs8iyvLH5ih6Iesfiwsrm1ezK3lKlurtWq+5oa0trhw7dM7d165Zr0Uj0rXcuXYq+9fZbn8QEb+vt61G3bdsmHTx4AAgp4q233kLXb9xw5ufnS+Vy6XXdMP9m36F9Z+1/MydpBWg/0Eu/Yydobn/8x3+8AyH0JUWWD0Z0oyMSiXqZdNu0Xbf98es3uianpuITN26otl2/MTw0/NzBIwfOIltdKuMykH/MpZmZ7nyptC23urYvv7b2sVQq1bVnz57q8NDw1Z6e3p/kcln+7qVLR/P5wpZazYpLVJoaHhz+/tDGodVCMT+0MD8/PD01tblu2wupdNt/+9j9D16QU7ITY3Kac7STIbE5CPgAIiKnSPILkZ7ktb7fEKMV6mYxm93OBT7WYLTW4wFjsx8VoBUZKPr88z/cNTc793noaLpBo/WB37QZ1i1Ga7lc/IKm6339vf0fKY1Wp2Z/WlHkDfFEoqppxhXGxUcCaEUIHQY9VBizMMbzjLE377//fiA2/sY2AFoVRem/ePHi3dPT0yHQ2tXV9Y+f+tSn3olGo/aJEyeS9Xp9dHp6etfExMQB8GayLAvIf2+bpvmtF1544XQTaNUJIW0nT54cGRsbu396enrv5OTkNsAyHnjggb/78pe/fBowsm9+85vbrl69+mVN03Zs2LCh2t3dfX14ePiVSqUiX7ly5VOlUmkLSF8COfDee+/9f0HKdHx8/G7Qjh0aGnpp+/btb30ojNZvfetbGUrpyIsvvnj/6dOnHy+VSqMA1pmmiXp6etDw8HDx8OHD0yMjI1dSqdRbbW1tlwzDgM4LALkwxb5cLkOKPeizfJwxNixJUhhohjRHWZYhfWsyGo2CmdXb7e3tS8Bwm5qaMiVJ6i4Wi0Ad3uq67hbO+SbbtkHsFlLHI8CqTSQS1e3bt8/39/fPm6Y5B7qowPgsFosx0JGFQSwIApgQVQ3DWFFVFQS1T27evHlyHdCKz5w501Yul7e88sorB8+cOfOpxcXF0eXl5aht2wqkwENnfOTIkcrIyMilzZs3//DAgQMgQwDs2k3Ly8vAuO2EzghjPC6EeFEIcRZ+fuCBB0JXtFZNfumll9Kapm3inHeA/AHMzQFolWXZ1nUdnNRynPP5gwcPhgbNLUbr2NgYsEwBOE6Cdio8O6TyQ4p9LBbLxuPx0nrAFLRgk8kkyC/EC4VCxvd9qJyglQsLQZAOqIBQcDweL2ez2Zuaq8CEhUiAZVkh2Mo5N4DRSgjhqqqCjmIJdHBb99e6xx//+McJVVXBwS0JCyMAgptaGtVEIrHU2dlZWg+Yzs/P68B0tm07Va1WQdoAdP9AN9QH5iyUhaqq2UQiAbq9Nxmtr732Guj1goRCqlkHQBoCWDYAtOQNwyi4rnsTMG1p1c7NXY7myl5HrVpL2hXbCIFWTeayItdVPbrWnkiA+PFNyYGWdlK1iiKKglLY9zQPIaCmBqqsejKRLV/xy8ePH79JtoGy+Muv/6VekStpl7kxgYROZZo2FLUnl1/bsLCwMJzNsSZm0wAAIABJREFU5noLuUKqWqnG6vW64bmu5rNAhkgzR5xJmPhUkj1MSFUgkeOYlxESNlXkIGoa2DSMmKxpPYosG6qi2n4QsFKxRGo1y3Ydew2YNgjjGOIoIZhIcCFMJrjMEYf1YQCZoAB2m7rppdNpJx6PFWPRyIJhmFNmxLhmasYNrpDxeDy+BgL1x44dAzMA2S/76YA5G4mstOmqqgGO5Pi+i1hQUGU6z0wKDp/1J48/GQKtqqPGOeHQqbcLJBIBDwAQh2WlJSEpH/BgDako29XVVQWgC1ZSZs1ULWxFWWCnCUFJVddjVs3qLVerW+dn5zZev369p1AqxjjzJVBNaC7fmm0LFiAI6B+3GK6hGitvCGDC6q2xZ4PzAQhRKB4AAgMhUQn4ItDgwrVeS30AapZESMglhi/T6WRpx+jO2eHh4ZlkKjljaJE1Hni2CFieSMa8TOW1rJsFB9eQ0frd//27cZmiPoZ4r+s5vb4fGAHzbc9zS5ZTX6k7/qqBvdWRw4erzRTuUDpA8v0+18cHFxbn7pubnXuoXq8PQZsCs7P+nr4rbW2ZVyVJ/qf9mf1jV9AVBvpvcRQ3AilIEsY7BBdJjIgBGpkCC5dIclkiUjYuxwuapFWPff1YyOZ/4YUXlNL8fFQ4StLmTjtnIoZYgwZFMPFUVanIurGW1JQSQqZV1sq+ZVmkL5WKq1K0165b/VbVGQg8L8UQA60QpsqqpcrKnCSki0YKLdZl2QPwiTGmsorT5dje9oCxHoGExgKGPd9zkSBrEVObVkxjSSgiB5racA+8WDR8yUgh5kddj4dBFV/4HqyHFK54RBCHatSq4ZoDmtOQ6gdAayqVkgE09cu+qiAucyFISCfldWaoKUenupv1ssDeAQd70M3EsVhM7jVNxQoC3fOpAiARMKzCkIcCHG7kS5bkDiWH6jkz5ze1TuXeWK9hMzuOBU5iHhiMEwljhoUkCSwCSxEkC8NgcjAJ7Hc2NgamD8UYde1uD3tJxEJWfiilI8lSXZGVAkW0VAn0ysCABk6ZAti2tES1PHZM4fpxQhAwWgWlMiM4CJBAroxkK9ADBxi7LaD1G9/4htSFuhSqUykQASmiIopGoyyXy4UAws9itEJKIwQsQTgeczx67eq1/VeuXj1aLpeGgiDQgCGlUNmnEq1LGFcxhuyQBo0KGK3A0AV+VpObinm42L9lgBlCBiEAddMwdB3GGvKvGlqtkLsOuJtoAJaKokx193XDBOgslvHY97///dyvMpXz/Wacodb3M8/Qa66rZwtWu133Ngae1+54QURwJrewG5BSgH0BEII+HeYzEiFlTdeXVTOyolBltWekp9Xef3FG4C8xLX7wwQfjCkL91ycmDq2srHze9bwdIJGPhICAXAuVaRQ8Ik2mavPWbpoZNuAdeG0hUX4d0Br2F8DIC0NWDTAoDHRh0Hdt9KcMgmPNYymWHCrTSiKRvLF79+5Xd+++ewo01pGEAu5Da4WUAohBA8+vsQVcgMZ5CLPCFAMCE1xwH4BW1w9CoBUC7Z7rBWC7BmCpz/w27vlDSyvLI7Ozc3fni4UN5XIlBqy1BtCamhwdHT23eXjzJMGkLFPZU3QFLgxMZZiT6AQRCBIqCJOQGxjyAVEDeAMpkhbYGmrQw4MD2NpA+dYBrY1naHwanqKRLt78jDc/CwtKhKe5HWiF4Sv87HbI8+ZnwHi8A9AMzx22u8Yx7wW2hm0yPPa9t1AMGgDJ1mX//XWA7BQe/+/MIRrl9HNra3hfpAH3w/22tNSbw3bz91vPDWP6+pOGRbkeaA3R6VufSVgSoI7ROqbBAL2ZWoBg/A/hbkhYCg+DN0SETCknErxLEr5jDFWwAagzqHvh+yZcECqHUhuggcMQC7gnfM49XxDhwxoH+Siw6pbm2E764rsXR65eu3q0ZtXClO+mvHEI3GOE4RqNOtMMYDTvuQm4NrDkxoPc3m20cgbC9nfH1pjwNCc9re8wAqC1oGraW4ODw8/df8/95xhlq//1v/7X2yTBfu7La+4ABAMNofbXTr1xYH5+/guqqu5pb29PZNoyWlumLaxDoGkcBMFiJB4/ZxrmqSAQP1mrrk18mEBrV1cXZEnFy7m1rrpbGwwYz2BCVOB0sKb8ArRgmBwL2lBqgLWOQmUL9PANXV+SVTa3uVYrHYUq8wuYin6QsmutM3RdT+lI7l1aWdm7ls9/qm5ZW6xaVeIseCuWSDz9mYc+fmbBsjzQgPeKXqRQXO2tVes7l1dW9q1mV+5LJhLpA4cOL2/evGnK1M0r5946Fzt16vVPqKoyvPvuXWjfvn344MGDRFYUcfnyJXb58rvOlStXqrls9g09Yv717r27z4BvyZe//OXbPEU+yDPcalcNoFUw9kVFVQ9EdCMTjcbLA339F1RZrS/Mz28cu3ql68zpMyCfMTM8PPTc/kP3nEXgbJBAddAvlmU5wV23991LYyAP8NlYPL5p1667vI0bNk739PaeWllZQufPnr+3UipvxIRQCBT09vR+5+Mfe2jWd53ht86f2/HGm2/sr1aqha6uzu/dc9/HL9A4rSWEmsSE7vRZsMULggHwrsCS/ELyNwy0rq2t7SAcHXNd926rbsUF4zMfCemAqSkdGUb0+edfDoFWyHTp6mx/9oEDR96xLVJ76cpL7ofUbt+3yv30O7cDrXoTaE1+hMywbgGtyaqm6R8JoPXUqVP9CKF7OOf9zXF6Tgjx+kcBaMUYD1y7dg2A1AcB0Ozu7j7xyCOPANBaA+1VjHH76dOnd8zMzDy4srKyfX5+Pl2v1y+DdMAPfvADkA4AjVY5k8kYb7zxxoZcLrf/zJkzB1977bXDvu8XH3zwwe/94R/+4VmQDz1+/Pj2S5cufSUejw8dOHBgYvv27RcGBgZenp2dNcbHx7+4tLS0Z2ZmJgEyow899NC/bNu2zZqYmLgbyCuDg4Mvf2hA65/+6Z8OCCHufeedd46eO3fu4wB8wlwylUoBmxUNDQ3NHjx48OSePXvOxuPxdxOJxCxof6ZSKVhUwiwLUheN6enp9lqtBmnSbUAlDIENxgCMAAA0BymxkUgkB5qrrePK5bKxtrYWWV1djWOMezRN21ytVndVq9VD9Xp9oFarqYZhlLds2TLe19d3wzRNYJOu2rbtVCoVMCyAaCHMPAIhhAPgoizLa5TSpYGBAUjNh0ElnCNeuHABFvHxV199dcfS0tIj4+PjB86fP795bW0tDQumWCzG+/v7/S1btsw9/PDDZ+6///6pWCxWkySJApAcBAGk3AMgOF2tVt9cW1ubBBCpxTBt9R4AZAKAq2maalmWBEAITNJM02SGYfie54FWpr3eRAvmjQB22bat1+t1yPUPZ52gHQis4La2NgD7/B/96Ec3TXggxfHRRx8NU2hBQB2mEWCgBccBcKDrug/MVtd1b0tjbJmXZbNZMMICiYJwnQNGUM3jgNV62/3B988++6wCFd3zvHWJYQ3WciwWs9/jOtLCwoKyurqqwDNVq9WGriGlALaGxmBgaHb06NHwHbUm8aAZLMuyDoy1arUKRl9hWYC0AAC0YNyzZ88etyU10FpgQPlJkqQulBcUVmISHAcmZCHI3dXldkjSnSZaoTlTZ+e9NJ0uABBCUTmcr3KUaJjVXLkSGkDdlmrzxBNPyN1qt45UpFHVVzU10imp8tZ3L4/tOvfW2QP57NpG1/EN5jMFiNYAngUciJ4MKmqVUloxdbOsafqiaijXVVVdwhKqAtMmZposkUz3RiKRw5qmJiKRyFIQBB60kXK5Wi6VS9fKpaqD/aDDcd2+WtXaaHtutxf4KUgjh5RmQHNkicJzQxSfywq1dUMvx6PRmZ6e3rc7OtvfIVi8nVHV+RKlDqSzhyhlFml1Uo8ZEUMD8hJoSrIAEhyZizxUSw2m7M7OTgBmedOpGepBhPpUl2RJDYKmbiWlPvOZG8gB9A8ApoXMrlbqdmW8ovhyQfOYqlLZl2sVO+Xabv9qNrtheXl50LJqaSaYzAMGuoIceKZA2YDXIgAQA6IKMLJCtkr4i2j+BeA/UFNuAQUSDVVcW0tBWKxAA2mAkyGKQBAs0TCWJUIlhVJimuZa/0Dfld7evsmYHpk3zUTJ86qcIuJQlVu622mbV0z/8ROPw4IMv/B/vKDkSC7iIz/Ca07EQZwKx2WuJNx6tW6rxLGWLKv+rW99C/qOcDUEZTFxaaKDBe72qdmZ++YXFz5r2/VtoH2oKupqd1fX222pzElZUn906KFD1+FBwV333nvvpaiAVAc5BkNMi6kqtA94kIBiyWNEccAQy47ZXguIe+Ub35BysZgs46TqUG7UnLqKgwa2IajCFEnx9Jhux5W4y0oM9ElFqElXQCqN+hHqKlHLD+KC+ToKkAR+kAqSfUxw1TDkLOmI1CzLCouYEEL1um5W/Wob81kEE0wDFCDPqgcCS3XN1MoU0ZqOdBtZKEAbEAITPz0INI6x4noSBYd7JGx4icx1JE4x9ZGLvAiL+GcLZ4GZCiY1EISSTNOEsUdCFSQFrNFPUKnOPU0DGRS/WCyC+HloTtRyJw5BWs7lmuvSgJs3V/eUUC5igsWteGAv2wEwU+F8cC3LsgCAUQ1k6MhFskR97PvNlFgSeEQJ6iiRcDzPY43rZbBpzquyV4ggE6mSH4rmEcqoEIrwqaA2ZdSdt6MuQmNByDw+cSLM0s/lkMLKK8Bol3xFEaofCBIjXKkrgWeElL+WHEJY5i0tMNd1CejkwmfValUUCoVwLQ/6c+81YW4tACvZSoYTvuny5csHr1+//li1WoW0V41SCUz9qhHDzJmGMatQuQQaBiEwg4HICP9RaDsSrFwbkidN0CdEWKGpgsEVB95biDPBONgAV0GeEMHYKAmMJSCoQcsFvVtK6GwsETuTTqfHHO7MnzhxAnrlX8sWMlqfekor2jgxtbgwVCwU9tVq9UGrasX8wFfX6SM0wjghjowYJggCm2uZTPtUIpm8IRva2IOffnD11ykf8OlPfzoaBEHXtStX9i4tLz/m+f52JIQB8wMAxhvJxQ1dmgYjtZlm3ATHQ4GVJgMwgE62CZg2bMyazMUG1xU6zSaHswEGAc4aphqEqQfhuQUA9KqiFqLRyMXhwU0/PnLv0RuygiD16CaCBNVG4o12dOcmESYwVsNgged6HMYiX/JBdoCBfqqNbUIDqmARxDGVOqdmp3fOzsw9mC/kR9by+STMZaKRSD6RSF4aHBx8YfeO3Vc4lmqqQnxZATlxGQwcZYqpqhgKgK4KIaCNACaMMPT4MFywQAQh8AbZ3CRM4m6op3NCBAHlH5go0AYNH1jOLVklDsTXpsRSOCcDQ6TGbk3TuFvTivCYUIykuQVhX3qznCAQvu7A8EZauzau1zj41jHN/cPAEw+v+7PyhRuTstuvffu5brt0+EtoixcyMOHaPz8TGYBzKI+wfEAavLmFvxOOQ/7ye2wAxreux1CAWuUN17z1c8NVkCiNe4JHab2DsBSaLHRClJDRCFvYD3ES9kdhthkB1QwJJhegJBDKRQC7XpIa5QwBr5aMAhwDAXmEPE4Z8BpYKHFRt+uqW3cTr77x6s7rN64/5jr2LkxICiMMk3iA+SBzyYb5cgtFBfZ487GbQapwenAz7NHoTxupBD8DaG1GjGFeE7by1gmhi3VII8vv7YGBjf905P4jF3zfz/2yjNbjX/lKxFHVztNvnj0wPzPzOCZkbywWT/R0d8lbtm3zAGi9cf26UiyVS5Ki3KCEnpIU+dkDRw5cXmeI+p7v+Zf8MJxHxVAsIYjoW15a2LaWX91Xt51+1/ZUn/mNtw1dNMRMGFDTuSAShiw3Ho/Fyp2dnUvJZHpMk6U3e9HQHIz576Vn/kveX+uwcJ2xf/9+8DyJ5Zeye+p2/Uu1anVXNpfVXce5mEym/s+HHn3kjFksuiuUcrVQkKZLTrvvOttm52YOLcwvfDKeSHTtO7A/O7xp00wsEr125uyZ+Esvv/yQruuDR47cIw4dOoT27t9HqEzF5YuXYe3iXr16tbaWW3szYup/fdf+PacNw7D+w0DrV76ygxPyBUVW9xm63gZrlK6unn9NRKKVfGFt5PKld4dPnTo1UC6WloY3b/r+wX33nOU6XwQ/MmimMYQiDkLtp0+fOzA7N/+lZCKx/a6dd7ENGzfMd3V3nVldWkZnzpw5VKtWezXNAEPDd7q7O//bPYePzPIAbXjjjde3nzr5yuFqtVrs6+//vx99+JELfkCrakJNCD+4i/nBloAF/QKLLFW05wfiA9cimyPer3MshhcfmtCOjNDy2toOLsTjrttgtDLOZ3RD++dULHaeU7r4+7//+6FXy69ru6nRCkArMqLPv/zyrrmFW0Dr/fc98LZf8K2PEtDa19c3l2lLX/CD4MXVYnH8vaSwPuzyWy8d8FEEWl9//fUBzvl9kKYfqs4IMUsIOXXvvffOfdhl837nbzFawQxrenoavI6c3t7ef3r44YcvRiKR6sTEBEi6GCdPntyZz+dBW3X35OQkyGG+axjGf3nuuedCoBWuMTY2RhcWFnoqlcreN95449DJkyfv9zyvct99933va1/72vl4PF752te+tvPdd9/9SiQS6Tx8+PDp/fv3n+no6Dhz6dKlZDab/eLy8vKh69ev91JKVx955JEf3XXXXbUbN27sAfPxDwVobTEB/+AP/mDEtu3fnpubu+/KlSs7qtVqO5hEdXR0oK1btwLQCmnkLx46dOiNWCx2OZlMQqcJIEpL6wcGezDy0DRNiwJzMRaLSZAGBrNVy7JCE55YLBaChc1Ca4VfQ9wD/l9bW0sJIYZyudyBfD4PC77tpVIpAlqew8PDl3p7ewHhftc0zVmEEBhkhECv67rAxAzZSM17AmJTuCCFOW0jESycsIQL2X/+53/ur1Qqh9988837Xn/99Y8vLy9vrFQq4VoiGo0CuFx89NFHp++5556JgYGBax0dHTmYaIMZE6RnA1UZIXQVYwyan/+5/f+/BFopSDgzlsG5kZx4v8kWaJqOJZMqisUiriNS1Xplo+V6u6anZ+6+duPa3ZVSpVcwYBE1wGFCKDDQqoigNc7ZMpWkbDQSz8cjkYV0Jn2jvb1rORKPWG1tUbctnWZ2EGwKXP9TmqFnujo7ZxAi9vTMdKJcqhaY557LrWZLpWI5vZbP9eRyhY2WU9/gB0Gvx4JOzlgKIWFSQiHQQSHHDRPMVUVxI6axkmnPXE0mUpeiun7ejJsTajSa3aBsqHShLv8CuoC6u7tDx/Mu1HXzrSpI4d6Sx5IP3nLTvun4XiwSAHgA1DbNhhGPZVkCgiDQNkeujLBjJ47BouUmwAgp3JBancqn8DgaR2YADEG5rVaudBYrlT7XdZIBYzIDy13I54OVu9QAaYLAb6w6wo1A0n8DcAUQJwwweJiz0AgrZL7KVAZnlzBdsLUghMU9ISA1CssYATAtCGBQCmixokqarhbb0unxTLprPhaNZZMoGTIvq/mquNNcqJVq3AL+1tbWJMMycN2si5gVE2HZdXn/TiMTjvu9x3+vzWPe5qmpifsWlxYetxx7h+95RJGV5e6urnPpVPtJGcsvxHvj4ydOnAgpK02TJZLP5yUwP4Iy74aO0LKEVamIaioVGrK1DJDCYvrGN/CJkRE8WCySqqJINc8jxYqOq1YVR82o0CSNr9AVDgYRwEhJLidxJBXBic4aMEQlEGb0hKFgCdMIaZiCgCO3Jmm+i1yPx3kAqXjAaDUdkwhJULBFE1hQGvhAkxeu4zLbspkuuz7y/UBFvcy1XAFAq5pTcTVeJY7jEMN1Sc2SccQETqsndEXhtWKRS67L9B07gKUJ5osC6hCUeQtchHLQizou6kUwuAkXz/Pz82E5tByF13VTZH8qJdWCTqKbRYwQlCCUoS2spAUBMQ4mJ3At+Bz6BDDO6XP7yJq7RkHWQtXVm2BBWSpzwzCgDNjm5c0C+g8AWhHKkZGR0HhL6tV6w/KG8ymSwpGLGKog1pQZCE04Wm1qsDhIpqwp6jCH2LGkSCYbBjyRSITrus5OnjzJIXCxjvJ0s/9qOXuHZkMnEALpg/cxZWoGmjpTOtU3nj9//vD4+PXPV2vWTtd1dAjStWfas+lUaiIZj78VMc1lFoCYJDRHcL6TJADSQb0ThBSAVgcyFnCvIY01bKkM+IANoLWRrB4GRUKcFf4nmIahkpANCeRF4XLEs7quX48b8Xm5KhefOnG7RvaHOdxAu3zqqac0NVDj05PTG/OF7B6rVt9QLVdjvuepIDAC1w+BHAgBNTKaOSIo0DWt0NndNZ1OJyaQrF012ozshwQwvGcRPPbYY8BuT4+NjW1dXlwEU9IhgZABQaSWI2ColBK+IHDWaTKQb2KooBEeYhO4YYrVFIEM8dOWYESr570t07sBF4W7SaHYJLxxyEAxNL2gadpYIpN56bHHHgvdoWEDqab32kCqCrZS6Za/qGEY0C8h0B62dTs0pjJNU+RyOUKqhIqYiCpY+f/Ye+8gO677XPB0TjfneydnYAY5R4LRkiiKNC0DlCVLz/arondVciyty3+ZoKv8h8tbaz+71rukV35c+VlrA6JoUYkUIQIgSAADDjIwOYcb5oa+qW/n7tWv79zhACQlkoAE6pldwMydmT59+pzuPn3O9/t+3xceGRnZurAw97lcIb9lOZMJGqZpez1eyAQaamlqffHA/gNXEChq8i6Hfe/3U5gLdxGkhyTdtJvCMIzUcYwkLQsnLdJ534DAj27oIH5i6TphUaZpK0hBlEk5uunOuLHSEM5JEGdB/mB1bCAM3fm86hgPnxQn2OwcZ+0GfgiNTVFu/dstmqsKgveaLa/WfGtPglzSu/r21sO9u+sbVf+8/T7ow/dOU5Cu1/uAQxzSV/rDOQyLELESrFrb9kYVjuHqmuM4v1/pu9tP453TVhyjtsbxGt3Y6FqGcdRYkGlSNvQx9CuGqWB6ZioKbuG4AplxFquztq7pNsdyNkixvNcGxAR478HfaqkaVpJKrGqpvtdee2Xr2MQEMNi2YxgWhAAdGJPiBF4CAgh4Glh1oYK63hE8NnWhZJiyOIEQJ5RVh1gdgNVcCVutpbk2pkGwZyP8AaMqFHdye3BcJXCiyjLMSHMscWLP/QeGS6VS6YUXXvhIV/no0aMuQ5Lig2+d3z07O/MUQZDbgsGQp6Ozk9i5Y4cCb4DLV64yCwsLcqlSTamq+ibDcf/y2V//7KX3Iix80FvpZ+znvPciTMRbrpVbc9lMX2Y5uV2SlWZFVuqBf0hdqqPcEIAHsz8bJ3Cb5wBo9ZfjTYlUKOAbJTDufDvZvvALAlqdJjTMLhdnZ7cbuvlfyqXyzlRyyVVT5OuhQPj//swDjw2ukTqCeyuIqWbf9MTE/vnFpSc8Xk/z9p07M52dXXNuj2t0cPCC9ycnTvwax/OdBw8csPft3+cArTA2XL9+3RgZHgFGq5TN5s7zLh4YrefuBtD6B3/wBxuQhZ6iSRKA1gDHcbORcOQ7QX9ErFTELdeuXt1w5sybveVSabmrq/c7uw/sHXQT7iXI8EDHj6OZHTt42qKDJ0+f2DM/P/9ln9+/cdOGTXZbe/tiUzxxIZlKYhfOn99TrVabeF6wBIG/3NQU/+aDDzw0Z+pG++nTpzeeev3knnK5XFwLtOIu3E9j+GZNA6BVb7Vta5liuB98LIBWhJ5SFRUAdrdlWLM8z77svcdA6/T0NMcj3n3KAVoXPg8DEjBaPwFa33vEuR1odTRa/f4Kz3M3EGb/iGDvrUbryZMn2ymKOmRZFmiDQ6BtFsfxN/bv3w942T3bCoWCF7yYbt68uXlqauqQYRhqa2vrdx955JGroig62cxABvjmN7+5SZKkpzKZzA7wKyoWi9cFQfg/jx8/DiaqgOM579oXX3wxTtP01pMnT+47derUg7quVw8cOPCvf/qnfwrmctU//uM/3nTz5s2v/hSkDe3bt+/knj17znk8nktXrlyB7OovLC0tHRgeHu4EiczHHnvsewC0TkxM7ABGa3d394n+/v7Ld1U6AEgH4Fr/R3/0R7vS6fR/XV5ePrCwsBAC0yJgs4JsQGdnJwCt83v37n0ThGNZlh0KBAKgsQqzj7UvbAdsTaVSQGYlQqFQY7JppVKOIQdEcQEMXbtAhH5bieQivFwuu03TTKRSqZ2iKP56pVLZCqnnFEUVOjo6BltaWi5yHHfF4/FA/cBWbcxxG8d02A8r9ayKNzYuUANsPXfunLdcLrecOHHi0MjIyO+m0+kts7OzCMBWiMq2t7dD9EvasmXL9NatW98aGBgYARbtClMW2g115zEMu0W7857dyZ9UfDd6wMkIbGw/I1UVO3r4MIWamviKbCY0ZPYvzM9vmppy3JZ7yuVKVNM01wpx0sAwVGMZPh8KhuY9gmvCwqybOEYu0BRd5nhO9HLefCQeqSI30n0+n9Xc3IyVC+V1lm084eKFeGtLy4JpWcr4+IRbFMVl3TDPZ8XsklIsEqmMyEvlkk/X7WYLs3oVVekplcu9uq7FbeDm2TaPIQw07ADnBKFgiaaZgtftnm9par4Ri0evC7xwLeELz1G4txTfHFdTqdTqIjGejDsdkkqk7P6b/TaANrd39ApoCiZDq+UgtRv2c8ocH7afQc/Us4Prm9PPK4zYxuFIlM+zSVEVlELJLSOFwU0Td5jAhmk38pyAhKpp9Z9wY+V4a5ww6lGfla8N8xGKXsPyqf/NskiMXuFkA7PLtsg6PY8gMI7kMJZm1bAvXApHw1U1rcr9Ur9TaaP9a4CrWwAu6ING/8Xjcfsd0G0YANJbxj0Yi37/i78fNJDRMzo6et9iav6pWq0GGtUEMJyb481vh0PR0xiJ/cgdckPq3Wr5FV0yAKtX+703lbJPr7k40PeHB+pu3cdvHsfQYQAMh7HxeBzbjhCaTvlXr9cwGgZzKWdfAFnhOwCtVWMuvQlvAAAgAElEQVQU5wQBk/1+3I/8BMuzuKqpDgOUoRlLqSlguGRWuaoTbQTwAv4bWYMQPAKh6qrTp7CYVSnVAvMQSJ2H/wAaAmDCZTisAbbSXB7LiwB8IqT5/StO35IdEQTrTQCA14Cmjfvu0KFDaHx81T18tQcaQOntIOuKTqvDUm20de09LcZFu7e3F0CcVZAV/p5FWbzeJ1VcdMDZ+uaX/HVwdk6wwii8mkN7Gp2GPnVczV1pF5ZxZzBBFDAoC2VcpMtaYN4BghsmHGsDGHB+YrzTRugignMCbdpnnnnGea/dPj7B/XTbM1V3Z4dl/DvP3u2Pr3P/gqwLYRGdgxcG94+PjX6+UpE2aobG8RxXaWlumQqHw0M8y7zm5vwgxYMIwgI8FWfBfMzAQKATNDbrBi8rz6Oj/+uYy4BqLG7rul5/DnUHjYXByNnfKUeA5IkF6rU2yHdiCJMJjhB5nq9GIhHlTjTlbm/wB/n55NGT5HB4mBWTIkz2EkpFCqiayoKBHIBva48BNEcMfkcQJkPiNZc3lBd4Ie+uaTm5lQd5kdvnOx/kFD7SPmBuxnGce2pqKpRNpZot2w7iOA5mjYC8OQxWG4HcQz1GBd8cQybLckyyINxE4ZSjJFxXQ3Ama2CC5ej14zjlmGRBWMv5oxO2rmcHNDQ262nRDokZNFo1kmQkiiCSJMuO7N+/3wlMN8aaD93Ii/V30S3lbiIcNSOXiqux0bHhHal0+ol8Prctk1kOg8qAx+XJeFzuC03NLd8+sO/AJYM0irVak9LTUz8KMMBDWgiX/TLucrlwVeVwipKc9gm6YBu6YesuHe5fW1VVW1G8NkJ171O/7HfOBXSwYEvU4zUwtqyOD+/ZxhXr1MzKcRr7ALHhA23vU75R1uPxvBto/UAH/sXsVC6Xnf6Iotva93OaW6nUA1O3b263+2e27/3KrVzv1bKZDNgV1oNYEByGAB1kAsDPdVf6es3wfnyv7fb7eHp6msc0LPjj1368c3p26rAiKztN2wziGARxySrv4mfi8cQFn983X6vWVMuEVIW6Unr9y4oBKkbCLxvrIod9a1jGii2WY4rqCLLWg8eN52/FLhSUxgnQvMUh0GFgBKbROJV0u3w31m1eB3r56kcdTwFoJQwj/uaZs3sWZmYPuzzuLb09fdzGjRvwXbt3aaCDe/nyZfLGjRva5WvXiqlU5oIv4P8f+w/tvwhY9PPPP/+RU9bf586sM1o9HgaXcU9RKoblstgkq4YftORtE4H2vqPNC2O05uRXQGKFZVMUZbG8IPs8viLPu7MEIpJlVAYpN+tnBCbv6AGpA63DTHJe36Yr2n8pVyo70+m0W1WV635f8Ln7HnlgENheqVQK1sqWJmpBzaytX1hY2J/KZD7n8Xqatm7Zkurs7Jz2eLw3BwcHfSdPn3qUZ7meHTt3ot27d2F79+7DIItv+OZN4/qNG8rVq1ermXT6vMvj+add+3bdFUarA7Qa1lMURe7keN7P0cxUMBD692AkUBBzpR03b1zfPHh+cH1Vqma7O7te3Ld376CtU0mVVSsQAK7MVPgyXQ6//spre6anZ77o9Xo3bNyw0Wprb59vTjSdTaWW0PnBCweqlUorxzI4x/FXO1rbXvj0Zx+dN3W9+60zb244ceInO4tiMd/c3PSvT3zmsYuqTkgUQwUwEttsmmqfpteBVoLCf8AG3CO9vb33jNFaKBQ2Ict6StO07bWq5DYtc5bn+Zd9weDbFEUlv/SlL1V+WdJIcAM3GK0O0Mrz7lMgHTC/8JugmBIJR449sufg5XstHaCSBf/V2bGdoNEK0gEfR0YrAK1+v7/CcuxNDEc/vNdA67lz59oNw3gAIeQArQihGRzHT99roHVmZgbS9NuvX7++ZXp6GoBgpa2t7eWHHnroaqlUKsbjcViYkw2gNZ1Obx8dHfWKonjd5XL9X9/5znfeXgu0/uAHPwAJz80nTpzYe/LkyYcNwwAPqf8PgFaQD/3zP//zTaOjo/8rz/OR3bt3v7Fr165zbrd7aHR01F8ul0E6YP/4+HgHSJo++uijP9q0aVN1dHR0B2jH9vT0vLZ+/fpLd9UM6+zZsxzoZz7//PMHR0dHf79QKACTlAajgK6uLtTa2gqTYvie3rp169W+vr4hl8t13u/3j4IZEYZh79L6eR+NqHdpOzXeWCv7O5OKQqEAmq2h+fn57ZVK5clSqbRDFMUoSZL59vb2M83NzYMsy15iGGZWEASgPLxDFFg54M8bsFbqAxMp1ze+8Y1t8/PzX0omk/umpqbi2WzWJUmSI5mwadMmYPMmt23bdrG/v//tUCg02NHRAQtNAFoBYL0ldf2O3sCfFP5V6QEM3OLNkum3dLWN4Kg+hmE3iUVxYHFpaX21WonoYLGLYSZDMwpJ4CXLQlmeYxebYi3T0XB03OVyDXtD3hRDMrKf88sBFFBj6Zhx+NhhR97i+eefJ0q53IBh2p/3uN0trW1tacuy1JGbI0JezCdNw36jLJenQX6iWCzaRIWgZSSHFFnpyBfz3dlstldV1BYbs0M4hocpggINXrei1qiV9END4IVCLBab93t84ySBXyMpeoZj2BzPs/lgOJ6LtEeq/ahfQzeReRwdRwMDAz934dYAsG4Htp45+oxT9meAPc6fYcKcTCYJQRRIgs3dYpUBO9QUBUMo7NwnFbZir65Ro3XJizu5gRpyG7AQrCk1jGd5u9XXajAqYz2deNpER52s2HfV0QC3Gm1few6Nfni/9t8CtI6P3re4tHCkVpM2apoGQGuqJdHydiQUeYPAqFea1jVNOseG5QpsgJTCwl5M1BeiA+/UHMjnMQQowsRtPbICLNzeT4VCAfOUPBhqQUgo1xnJnMBhjTUxgKGJRAKBMWGCSWCyKjvXhmM4S1d1W1M0W/PXWT0NRisAsrCfIwHguLKbtsIoFlfjLImVrFKpZAHQ6hwHgFYAbgUGA6AVPkO6ANQbluogqyyKdiWVsrP9/atsVtgPmKZOew4hB2xttK0BlN5+L4J0AOgRN8oBS3VtfwAwDj8DI7Xxe9jXHXdjy+oyzrk5LCtmMdRcB1NgYQ4L9GglakeYiFVJ1Rfpja1x/LXgNQCu0WgUJG/q7OEV8PiZZ55xih0/ftw5p3B4pW0IIQBYYYGyek+9W0PuvYIXzvFWFo3w8b2ekXeAVpvovjh0Yf/o6PhvVMqVjYqusDzHiR0dnSPxaOwMjbP/kfAmQMICudwuDIUQ4mXeOVdZlaEv1rRcRDzH2Y6TYh5knRGqf0WIk257VkP13wdRsL5fLo8s3bJUn2ocPHjQkSn5ee/0tX1+Nz43pBhAKgiv4bxqqixt06Ru6ERjykGSgg2fVWcGooIPoEWTlk4aLtlAhkImSfXp5582fs64dzdOd/UYIAXh9/sZUxRZ0TRBoxykjkC+hmzMyxop1XVlJwRsQ0gJwuA7QhRyfk8hRNYTMhzmLoCsLMs6/wmbWE1xB3DcSbSnoBzsTSEA153jIt3J5iAIViMNo0JKUvZ//5d/gXnTHY3V79VhR7961CWRUnxsYmRXJpN5UhSL2zOZjAO0CryQElyuweZ487fvP3j/xRqqFf72b9/NkH6/sfzw4cPANK8HLd5Do/SuXsD311i929X8pz3eL3Is+fqXvy4YghE++cbJXbOz00dUVd1pIQuAVoyi6ILH4762fmDglS2bt4yUiqWarungX+EErmzdJpzcI6rO9F99zgzDYd1qwK4G9i1IJ8F3HIJS9Y2wLAySC+CzbRPYilmfTcKBMcw0dL2Cs2wqGo1W7oRh/zdf/7qgsGzk7Jvndi0uLDzl9Xi39PX18hs3bkJ79+2VSZq2Ll26xFy6dNkcfPtCeXFxccgXCP6PRx9/9GKtVpN+AUDrKmiUzWapcrnMUabpMkyTY3CWsMg6M91ZxdflHpy+hM9OH9pI1xEh04iWo0RU/swffAYGwV/Yc34bo/XL5VLJAVoVWb4RDPqfe+yRRwYVUVRZSdLDCFmnJSmk6Hb/7Ozs/qVU8jGP2xvbvGXzUmdnx7jH7b08dPmS58Lghc9RFLm+t7ub3rhpE75v3z6QZbOvXruGjY2NKZMTk8VCIX+OE4RvHHzg4CDDMPKdSgd89atf3Yjb6CmKonbwHOdjaGrC4/P9a9AdKJRKpV3DIyNbL128OFCVavmers4Xd+7bOYgzzFJXV5fjSQJAq4RJkdd+8sruiYnJ3/J4PP0bN27U21pbp5qamn6STmfsa9euHiqJxR5d0ziaZSbW96379tZNWzJiqdA3NjrRe/XqlZ5KubwYDoX/5fCjT1w0EKfwXjyk22irpmrrdENrsZCVIUni+x8HoBUzzS/our5NkiQgk81yPP+yy+sd4jhu6ZcNtDbmNzEyxoIZ1g9+8PLWhYXFz0PabyIcPfbAw/suyzhePXHi3mi0Hjt2jGNM0z86ObPjE6D1g7+qBwcHO1RVfQjDsPaVcWyaJMmTe/funf3gR7n7e87NzcHioBMyjqanp++DYFJnZ+fLDzzwwJVyuSxGo1GYRZMvvPACZNMDo3UbAK3AaOU47rnvfe97twCt3/3udwET3PTjH/9476lTpx4xDKN23333/dvXv/71IcDn/uIv/mJgenr698GAq6Oj40Zzc/PlcDg8CJ5O2Wz2SVEUd2Sz2ajb7V5+6KGHXu/s7JTHx8e36Lpe6+rq+vGWLVtgpT3b0dHxTlrVSrf87Aj6+/TdSy+95DNNs+Pf/u3fDr399ttfFkVxMyyoY7EYBnovwGYFQ6xwOCz29fVNQep+IBA473a7rymKMuHxeBrrpzu6Og2maS6X40mSDMzOzm4tlUpPVqtVAFrjBEHkOjs7T7a1tZ0DvSGfzweaExLopX7YihvRnPvvv5/81re+BezZLePj4wenpqY+m06ne5aWlpzFBywcu7q65L1794pdXV1nw+Hw//PEE08AhbkhS7BKZf6w5/DJ/r+aPdBYyF4+eaG3KFUe1nVtu2EaHZquxxRV84MmlGmZCsdyxXg0nvb5fLMYgY3RJD3jETxLLsGVETAh5/P6qjkiB3qzJuijAhgHC3JHczf+GHGm9PpG3bCecrtcnS0tLQUwWxgbG+fEgjinm+prkqqOghQHGFn5p/14mk2zVabqkUtyoCSWIhiBRTiOixI40Y1j+NaqVO3IZZd9oHdsmAakTmkulquxDFekaCorCEI2FAzlvT7veDQcPdvTt36SMZhSFmWVBjPy2aPPOhftmaPAkLyJDa+Ar/03++tjz+Fbr+n7AY2rmmRr0lUbJQFsdXQ0s9l3jWfJ3l5IFcf803573D1+y2I9HA7f0eI9u1Lf/ej+WxrRH66zeBuL7Pe6axsswjVAM7jgOudzePinjNKjKxP324Dad4BWpWd8fLIOtErVDTVVIWmKSjcnmi9GQuEzJEm+2rq+axLAYLdS199cwZuRS6mn8ddBr7o2M8vXwS+E6sDX2hR3lVVt4OIrnGKzMlsHODkGUxQFY1jGYaMqmoK5XW5HG1rCJYupMAYVpyyv7sUpBjKQ65vu1m2P6rE1bx1kha2e+s/jALQatuGYTDl10IylKZpVwSsmkSNMuoU2AUhFkwgBeAkga0Wp4DRLYxRTxuClAuwxTuQsF52zsits0bUAKDBSt6PtaDo1jaF+hNLptFPXqvyB39/Q9HHOb+31cZimwNy9rRwQl9YyWhuMYZAniMViOEgT0ByNlSolp79URbVFUrToFG0JSLCcsitgLYCswGaF8+pG3ShTyGBOnBmYXbcBrc4lDYexBljssGBBIxchNDk5udqmFaa4w7i5/V5sMGHf6x6FZ/F9mJUO0FqtVkMURvVcuXLpwMTo+G8Uy+UNUq1KMwxT6GzvvBmLxd7ACfKlHZ4dI0l/8pa6E4kVsH9NxQ7T6yIIkbyzwbVau72Lmbj2j6cQQvf/4phF79VHt/3O6Zd4Mk5I6yQyZIZwkIuQOAkDt9Jb9hUR4jne6ROf4DNNyTRBZiWVSK1qqX+A+u7WLo4URJ1nWv9frVZBp/xdgau1Feq5HNZIjvYiL4J/sPHGyljiQYgzOAy5EXLDl5XNSQl/50fnt7enrbstCBOqBt/aekdu1z+rgxpA68goAK3pJ0slcXs2mw/rumYyLJvieP4CAK07t++8RLrJ/HsBrSvHvyWrpVHnSg73Hb1j7tYF/uQ4H98eAKBVYZTIqbdO7ZqdnjqiG9oOHCeCAHgSJJXhWPbt1vbWF/cdPHhVkiSpUqnoASpg66yOMbqO6QyDOXIJ77EBAQTkJuA/qtb5LQ2WiwtkaNn6+7yxCfAskqSt1mUk9IQoys8cO6bfCdAMqbOUpvnffOutHZl09imapneGQ2FfV3eXfeDgfTmSJu2hoSHfyMgYmpiaKhQK+UGPz/0vjz7++KUVJm0jo/GuXcS10k2gox4hSQojg4QhGDjlBOcRiGfbqIIQyECUURlxmmbDeEeUCYsjOMMZs+Oa+fTTPw2q/wKB1qNHj5KdnZ3M9M2x7YqufblUKu5ILi66ZFm+HgyGn3/ys5+60ABaxWTSzoXaQpalD4yMD++fnpr5LMcL4a3bt851dnXd8Hq850ZHR4XxsfHHDUPfzPGsr7Wtldiza48CqhNDQ0PcwsKCVpOkZd3Q36QZ9p/7Nz001N/vV48cOfLzRZXf5wpBfztAK8KfokhiB8eyPpqiR3mB+6bf58vLVXnPyMjYtsuXLm2q1eRCV3fXi/v37Bk0GNwBWmEuwnGcQFt0+LXXX909Mz39lMfj6RsY2KA2NzfdCITD361VKnpqaemhdCq9cXZ2LkqRRG73nj1vRiLR2vjY+EAmnQZSFKcpyg2Xz/Pfv/j4o5fDHo9ZotwxpJrbVUNbp2lKi23bKZImvvfxAFrtL+g6aLRW3aZpzfIs/72AP/w2zuH3BGiFdeYSufRuoDUWPfbAAx8HoJXxj07e3FEsil9gWa6lra1l7uOm0fpxYrTCc3n27NnOn5pfPQKg5oom+BSGYT85ePDgqmTTXRt4P+CB4LyWlpZAErR7eHh429TU1H3AaO3s7PzuAw88cLlSqeTD4TBkxpP//M//vKFcLv9mOp3eNjY2BuxTkAl97uWXXwYAdRVvA6AVx/HNP/nJT0Cj9SFgoh46dOjfv/a1r73tcrkKf/VXf9W3sLDwu4ZhbMAwTHa73TMDAwPnVFWlb9y48Sld13s8Hg8Zi8VSu3fvvhAIBLTx8fENpmmW29vbf7xx48ahuyod8Ld/+7dxy7K2nzlz5v7z589/rlAo9IKZDLBZP/3pTztGWLB5PJ5KR0dHMh6PjwWDwYtut/sSQRAXMQwD8tEdb2v0U8Gl3j83N7e1XC6DdMDOYrEIQGsWRGrb29vPCoJw2eVyLQKRBpzVP2zlaxi3oAnL5/P50EsvvbRnfHz8t2dnZ3cODw978vk8Aylyzc3NaNeuXailpeWtSCTy11//+tffuE379ZPJ94e9AB+r/W3s8OHj+MDA8C2TVDCPARbnGnDCWXjPX5oXFFMJj0+ObMvkMk/KirJdVdSQYZku0NfCCbxC0dSS2+2ea29un0rEExP+kH88EAws+QhfkebpGo94zY/8zn0LwAyAJw6YeaxuMNWP+skkM7/ZQMaX3C5Pb2trK+h5GQC0FgvitKVpP5Rr5Rsaw1T+4R/+AQINDkALbFBRFBlSJQWCIXwu3hWqybVuWZF3FEWxdzmdSZRKpZCkSG5d01gwsQBXXYZhNNBt8no8ZY/XMxqNxE41NzVfolhuKkSH8oRJWGVv2QStVQd0dFLRbzr9NTwwgAXyASLWYeAisCHj7+izgtP5KluvDiQ7mn/HjxzHRb+Iq4yKF4IFDM0ilHfn7WA6aKMBR/bjFv1JAGaPHD6MD6ABIh+rMx4bG5QB4EcURes2sx9nwXzkyBHc7/fjt4NByWQSWJrw7N5a108N6RplNmzYgLsLbkz0iJi/7LcrgYodA3Oh/n7z8E+BK3CmhfNYAVrxQCBAxAwDnzNNHJixkBYKZmTN5WYTmMFrdGqhmAOIsCwbJHWye2pi7CAArVWpukGSayRJUYVELD4aDAQu0Rz7psDyC4ZZBy5ZgqmzV8iGwzSJCNsG1tmqAYhN2I7pCCJJBBmJ9f4CSyrH5cWuW7aQCFK2bct2shZxHKQmcQzKgkYdx3KmwAsVf9C/3NXaJQGrjVAJDAnAUGVt5JLgxWeG8bCpe3SbKlOY7hEIWqvRGIlRuqTTBmngtEXD0U3JkHQKpzS5JGtVuqo7jNYVoBUJiFSRSmMKRtIsDbqrmEqolqCbhkawuimZhuyXjfBwPTU/2599B0wSEUHREgahR0HTbE0QbLpEWxIvOZqpzvNVZ4MCAI6jxUVCCYVwvIgTNENjUk3CBF6wXYJmV0ugnbpoouZmE9imUBeArB0dHYSRM2iZkUnWYB2mrmPAaCOTwiidJ3gdTMRACgDKAIgrtUm4pmk4SZKE23DjFF0HqUF70vJYprvkNlAzWq0HwFVJkvBQKIRbyxZh4RZRk2uYxvE2RQELmLZUFZmC8I65F7BgTz17CgdZg0Z95TKHNTJyQXMWNILn0Bycl3H06FHn/ECb89mjz8L54PD8FrhCmKBR7+XLl/YPj4z8uigWBypShWJoJt/Z3nEzGomdpnD8xa3GrpFkbxJzmNQCwj1+DyZ4y5jf47GllbTbQqHgOHU30i+dhfCR4/jwQF2T2R1cMesKvGPWdftzeI9fEavs4GfQM6uyGw3t2591bnCfQXDlWVRnQH5MALqPFIRfK6PzUa8HjI0rBnTvB/R/1EPfUu7P/uzP3JDSfP3G+M50eulJsVjcXsgXwrpumCzHpnieuxCPNr24a8euiz8HaL0r5/PJQf5z9gAArRIlRd9489Sumdnpw4ah7yAIMkgSpEFSZJKmqXPhSOTfDj344CUAWkGirNFT8JzA5w+SPXR7oO12yZj36v27IWHy3HPPUbVUSjh17tzGUq74hIWhnRRBtgRCQbqvb10RDMOmpqc8y8vLmlgsLdYUZVBg2G/379h8Q5IkMJVtyLndrRvkXdJNjSBlJpPBGp4BUFlYqgfj5WhdKgIySuB7p9hpQ0iwkQUDDPYVaZ76q/Iubg7QKnQyU7mxrbqh/1apWNyeXEq6ajX5RiAY+MaRxx99m9Q0TU6lDABaa6G2kEai/tHR0b0TE5OfZjkusGHzpun2tvarvJd/IzmfJJLJ5MNVqQIAXrvL7fb0dHVppmXh4xMTbLlSrvIcP0PT1Js0zR7r6P3sdTDebMwDPkrTbgdaWYbxUjQ1wrHsCy6fL2vI2s7x0dFtVy5f3SzXZLGzq/2lPdt3vy2TJmAFDqNVEAQOU9XQ6TNnd8zOzH3e5RK6161fV43G4tc8XuElmqKqpXx5/9zs7OaRkeEekPvu6u6aZWgWpVJL7TVJZmwLFTEMXWQ59tivf/HwTZCAsWU7YWraTk3V16ua1mzZZgpnyO8KPmH4XksHYGYDaJXctmnWgVaPf4jG9KXDTz9dvpMAyIe9jg1Cz6g6ytFe2n3ytRNb5hYWPm/app34GAGtI+PXd5bKpac+tkArvSIdwN576QB4LgcHB7tN0/y0ZVldALRaljVJUdSr+/fvdyS/7sUG55VKpYK6rveNj49vnZiYAEarDIzWBx988BLLstkVCVLihRdeWF+pVB7PZDJbJicngz9N8x91uVzfOHbs2KW1QOurr74asSxr4+uvv777zJkzDwKjdf/+/d/+2te+NuR2u3N/93d/15LJZB4Hw6xSqRQDr4B4PD4Cpu/JZHIzRVHejo6OQldXV7q/v38eDJwnJib6dF0XOzs7X9mwYcOQLMszmzZtAonQW7aPNJn+kz/5k27Lsj49Pj5+/9DQ0O5isdgMR12/fj36jd/4DXj5wEITARDT1taWjUajs4FA4KYgCG/run4aRLDvxsVbC7TKsuyfmJgAoPWJcrkMWq0JHMezHR0dr3V0dLxFEMSVUCgEQCuk7n9ooNV5e9aNsUDjkASX+tOnT/eLovj4tWvXDpw6dWo9pJ3BIgmMGdrb24FRdH7dunX/7S//8i/fNAwDEHLQhv1EOuBuXPx7dowGyCpR1WqOaIATAJCZpmktLi4CYGDC5HCFaUkiGcUsQ9swOze/Z3Fh8eGaXOszLIO3bIu0gVTAcYuJeGIoEolc8Qrem8FAcM7tdYsdzR2Olq/H41ltLUTXq0TV4sr1iPocmjNgoZ5Op0ld1reahv47Xo9nXUdnRxnEuCYnJrlCXpwydeNlTbeuaqRWnpubU1Ymr+Bw6aTeA9jqcrk4H+tzIxuFTGQ2abLSrshKd3Y525NMJXsLYj5SLpdoTVMxDMctMA6iKUr3er2Zzo6ukaamprddbt/Jzo7OSbkqa4RJaIvyonYwfdAAsLW/zmjF2lAbKStpDmNJyuJthzVVwzCLkAijjMpaIB/QYwdjxpoUbtxT8lBlo0x5gh7SQhauqRoGhhJKTTFZjNWTRlIFli8sDGCWe/zwYTwdi5GLHEeD8QmgwwyrYbRC2yDsqJKSmVRVY3x8XDt16pQTqW8YRjkGxPk8rQgCwQJ4p2mYQtPgxmiRJKmrqmoAKxj6cEU3FlhgJFfjKIoHS2qSoCgKq0pVkD6w3Kyh04qitiNk3A9ChA0DI4RIkWU5yuJpnWNIUiMxgzZsSqaM5dKyRmu01rzYrB05XmcSNIBxMDvAVbx7cnLswMLi3JFKtbpBlmWCIkklFIpk/T7fouByTTI0VTRNAxyHQFYAx0kSxy1HGRyc2hEOkI5jYuM4t2M/lesEXUWw2HD02gBUB/93Z8MhIkDajru4jWEmMgEwdKxuTPCDtmwMFoYsy8ou3jUba4pd6OnpAfNDRCMasRwLbhsmybpkZJGqLos6QzEWGQ5hpqkyDCIEwtYF0zJ5MIQjMMLSLE23TVuuKtUaT/Jls2oqtEk7fVHVqrBE4AIAACAASURBVDjlp1gCES4DGRxu4ZSBGxim6SYibVWXFJlgLblGUUqn2GkAg5WLcyTmKjOYRjGKqTMmbeKERlimadgmZdoE5tIpRCmkRmoz6gwEE8AUC+NEkSybLgajMNpCFoWpGIETOGZRlo2rqkUgTEekJosIwb3hnB8wWSmJYizKcpE0yYL2G2mRoB9sGxi45Fg1pCOZMzkFwGAoA4BprVYjfZiPsgiLhbpIgsRwHYcKLRWpulEz5BAf0giVcOoBxqsQFkjSRTKEQTA1rUZbNo3jmGbJFlwkQjcZpJkmpyCU1CGI4ejMSn5oJiVpEo2TboIED3VNhWcKswzL1HFdk0hJ80x4tKefe9oAdc3jh4/j6ViaLJgFCjGIpr10hCFQ79Cly3uvXLv2WD6fXydJEsEyTK6jo2MkGomcJhD27bb+nrFWppWUDIkKcDRF+EmCpChgQjue7Jhp6qJtq1vLZf30Cth6/PhxfHh4mIqzcaaiVChBEEDnF1LVbQIRhl7TdU7mtEKwoN/JAvBOXyONAGyDGQzA6iF0CI0nx7HbyLg/sypgNIM+b0Pq4W4AHHfatntYfu289K6CFmvb5ACtBBG/fvHKzqWl5JPFYnF7vpALgx284HKn3LzrQrQp/uKBXQcu6qT+sxit97CrPqn6V70HbgNaj+i6tgNhWIAkSJ1hmEWGZs4FQ4F/P/TQQ5ei0SjoN39UzdLbn6UPsv674+cPUt8XFxfp+eHh9pqk7S+VHWm3TaquxTCcQOAJCFrPOEEsC4JrmOW4CyTJnPTH/NMrc7pVDfM7vda3j9fOu3AlWNkwxgSPy7V6ySD1A4LKQX/QXkSLkEXi6MCvzRpZI+Vz1yUEoP9gGjV+dXijpmu/WS6XwbTPLSvKiM/n+39//eH7LxVwXK+baqbsqxQVNHSib3pmeufc/OLDNEN7e7q6J2OJxGWWYd+oVWuyKIkb08n0tsXUwh5NUdoxgqBt08RlTbXAVLWpqelyNBo5ZxHoNHir3Il0RGPtXGe0oi8QJLmdY1kPTVDDFEW8EPTHUpoubxkfHdt87dqNjYoil5pamr6/bcvOy5zFZWRedjTL/48/+RNW93r95wYvbl5MJh/nOb61o6NdDIfC1zmeeiUcCOSrVbVrenpqw8z0zM5ypdxUq9VwXTcgWs3wglBqijeNh8LBSzzNvnH/45+ahwyg5EyyBdftPaqhr1cUpcmyzSRBUi9xAe7mvQZacUejVd8O0gEO0Cq4vxfwe4Zo/d4Arf39/YDps7RJu0++fmLL3PzC50G/OBaNHHvggUcuy7h8j6UDGP/HGWiVJfkJmqLaHY3WjwnQ+tZbb/ViGPZZYI8ChmHb9jiGYT86dOjQ7UJydzr8fuDyME6n0+mQruvrRkdHt01OTh4EoLWrq+u7+/btu6TrejYUCgE+Qhw/frxbluWH0un0xpmZmUi1Wp1mWfZf/+mf/unqWqD15MmTIdM017/xxhs7zp8/fx9gcnv27PmP3/u937uEYVj29ddfd5fL5U3z8/M7Zmdn91Yqlbgsy5CJDvJXfCgUKm3btm0YgNRwOEwDAW1sbAxkF3Ld3d0/GhgYAO3k6ba2tjsHWqEDvvCFL2wyDONLqVTq/tHR0a5yuRwAgHHjxo3oC1/4Aurr64NFI6SRys3NzaClsBgIBCZcLtcgQuhHGIbVtQPvcFsrHUAQhH9hYWELSAdUKpUdYEaB4/hyW1vbiba2treATet2uxtA6x2lQKwYcaFXXnmlVVXVfWCO9aMf/ejhVCrVCfIBNE07YGsoFBrdsGHDS/v27bvu8XhkQRBEgiDSOI7nCYKoPProo45SW0OWADJ4l5aWIFWba6QCURRlsiyrQPoEfP/+97+/mlp47Ngxmud5oVKpcJDeDYt0OB6kCUF6OQQ5eZ4v/u7v/u6q+RjU9cILLzCCILhlWeYgbQaMdKAcOGAnEgmZpmnZ7/fXduzY4UzonEjWY48Ry8vL3NLSkgc03ABIb2wcx6nt7e2Vhx9+GIBkA8OwOgPKtomLFy8yxWIRygnVatWxEgK9I6/Xq3McJ7tcrnKjHxrH++EPf8hUq1UPnF+pVAKNUGdCKAiClkgkaq2trXKhUFAfeOABB6A4efIkGYlE2Lm5OS6ZTPKqqq6WAbdYmqaVWCxWikQi8tr+GxoaAoU4fm5ujp+fn+dAkw6Ox7Ks5fP5nPMzDKNy+PBhaCz4kCJgsna4h3jFhfkxzOZ0ScMNowZOnyZmYQpu4hLhJ5REIqHdvHmTIknSk1tMd5eK5QOiKO7KZnPbFFVpspENtiIGjhMSLwijfb19r/Wv779AUdRoZ6Az0+Zq01EccbIuR2tSzSfJEmtqKkFghGlSmEIgoswgpqwISsnj8YAbMpFdSG03bOu/unhhcywR10xdR9OT07RYKM5alvVjUzWuEMhOKhwS15jFYJ/5zGfoMBt2GZjh1TU9xHCMV2AFN83RYZogW8VCoW1hcbFtOZOOZXPZQLVWEXTDoGzLwoFx6nZ7qu2tbelwKHSd5fhTPrd/nCZICWeYgseF0kw4XAH2WTwZx1IoRdWMnK9ckZst2/AB2AyppLppGQRGSMFYNJ/w+8RaCZVRom6ax9VqgibTkYJU9IuFoktWFUA9MRKAXpJWSRIvCTSdwWPusvfyZT3e24upTIKbrS57qzU5rGuKW9VUCpiCzvNBkBrHsDLP0qJusRkRiVUwjTp6+CiJmhCfLqZ9lbwYNm1VMDUT120d0zXboklKCYZixYDAloqkVkwkEs75CVWBq2rVYKVa8OeLZa9u6hwOqCWG2QxN6ARBlUM+byoR85bIuGMcBuMPrmZVryWrzbphBGRVZg0TZNMsmyCJGs/zIkMzBVM283/zzb+pwfj69NNPk9qyJkiqmFANYyCdTO1NZ9KfrtaqYGgGBlKmx+NRXIKrzLJMgSBI1TItEsdxnKJpHNBBZ+wCy3PHORxDjtswwhEArfC3uvkwfHGeRsxe4TKCIzGGY+C84ZiEQ/m6uziAtI4nPIbjhMHSjMyy7HQgEDgb8AfmnfYQNCJZBvNwghyOJgqRQKjAC2ReYARFZWlcq1R9SFebxXI5ksvmvIqq0I65smlohmVIyEK5kD80Fw6HC4qoqH6P3yYEgpxbmAtUapU2wzCCiqbAmEkgExk4idc8HC/yHJujeCFDB2knW1LLay5LVWKVqhQsVUseRVMp1VAtZDiNN0marMaikeVIvFkUkFAFdivQgSvpilurSbFqteYTiwVeVnQa8GkCeLccbfAsXfa6g+lYXCgaHAftt5CI6KXUEtTTqut60DANBsZD6A+KpBSX2yWyLJuzOCsFVQD7mQpQtGmY7lQmFciVimFdll3QJrB8IknSpGiq6vNHlpsCYZHhmCpt0Dro4s6n5j2yaTRJtWqgWBB5XdFJG7ctnMQ1t+CpESxZZFl3OtTWXfL7ZUMURdJIGZ5CreoVC3m/KkuCbtiEDc7ehoFwgpZ5Dy963V6xylRFl8tVN4+cRXRFrbgqVs4rSrWgwDMJluO7FpfmN4+MjR0URbEV5CR4js13dnSORCPhNwiM+HZ7U+8sRmghVdH9cq3qNm2LocDphWFNt+BSXDRX5AUh3R73lMLlrfqKRi01NzLnrVQqMUMzPLIi07aug8mdSdGE5PV5RH8gKiIXKh89etQZn+9wOvGhizfST9EwIsS4SAILmWHqUhqUtCKX4ag1vSPZ1PjkQ76V+uq/0XnN1lTBLhElK6yGTVRG5jAabjD17xrQ8KEb+T9xAQBaeYKIX7p8bVcymXwyLxa25bJZB2h1uT0pt8t1IRGPv7hz+55LVaOaf/755z8xMf2f+H64V01bC7TOzc0eUTVlh22jAEEQOsuyCyzDng2Fg8fue/DBy7lcTjp+/PiHlj67V21rrG+effZZgkcoZOmod2FxcWBxaWFrsVhuq0gVF3gCMjQtCYKwGIsnrocj4RuYTd3wJXyZuxlwWh2vGxIpWURoXg3XdR0XTAEnA2DSaOCkQmINnfhGv4EkEqpKCLnqmTmgHw9BP5qkraJdNCVJMvx+J+PMvNv64LD+CgQCVLVQ7bJ07cFKpbIuny+4NFWdFQT+e4/u2zkyo6rmxo0bTXT6NLqp0l6VxFqT2Ux/OpPeRRCUq7m5aTYciY6QFHlRYISqaZnxayPXBqamp/ZXyqUeWGNYtokTFFWFzLqOjvaLHa3t13GLGtFpPXun16HBaMUw7LdogthGM4ybIohhnKb/ezgcnjMltXtycrp7ZPRmlyIr1UQi8daG/i3jiEfFZ555BrJQIbsB1o+um0NXupdzuQM0w0SbmppKfn9wEmfxwUgkUmBsxj86eqMzlUxuzeVyncCKU1WVoVlWD/h8mfXr1t/s7+sdsTF2PNQWKkDmUZB2t5om2q9o6oAsKwnDMhYpin6R8TE37inQmslswnH8KU3Vt0tyzW2Z1pzbxX8v4AoMkTa/ePjpw790RisArUhEHCEQ7td+/NqW+fnZzwMBJRZNHIOU7o8P0Fp+imXZlraWlrlAKHjRsoxXM6I4AWuvX3ZgHqRTfD6fV8zlNgPQSlFkh9/nr3Acd+Nem2HBc3nu3Lk+0zSfQAj1WJYFGYejGIb94ODBg+P36r0B5wXERVmW+ycmJrZNTEwcME2z1t3d/R/AaK1UKg2gFTtx4kSiWq1uW15e7pqdnQ3VarUUwzCv/vVf/zXgjKteDSdPnvTZtt02NDS07sqVK1t1XVe3bdt2+ktf+hK0VyyXy7A+i77yyiv9N27cOJDL5bpFUQSFHZAElZqampYOHjx4Y/v27bB+70kmk51jY2Ntqqoud3Z2/nDjxo0XSJKcumOgtQFsHjp0aLeqqn9QKpUOJZNJf61WYyFlHoygvvjFLzpAa7VaRQzDKM3NzcVoNAq6kzNgiIUQ+u5PB1vHHONOt7VAq8vl8gPyXS6XQaMVGK0xkA5ob28H0do3cRwfCoVCC3eDUdpgtl64cMFvGEbnt771rfvPnDnz29lsdhOkeIJ5EMuyKBKJVAYGBpb6+vqKzc3NGmjEsix7nuO4q3Azf+5zn3PcdAEoXL9+PfP2228nCoXCZk3TEpqmAQgIDDqF5/lUJBIZ7e7uTomiuAqAfv/73/eTJNlRLpebRVGMqKrqAtodQRAGlMNxfJGiqKu/8zu/k4EXVaO/Xn755ZBhGH2VSqVJkiSPrutgfgGuk9VoNJp0u91Ltm3PPfLII44EGwCSfr+fHxkZSaTT6Q2GYYQBUIZjgkspAAbRaHRs8+bNyaamJnBCdCaCQ0NDPI7j4WQy2ZTJZDoURfGvOEbrPM9XeJ4H4Hv4yJEjQAN3NjjHl156CRY7/RBdLBaLbsMwKKgLwKeWlpa5jo6OJbi5N2/eLEGZmzdvuhRFiWUymabFxcVWWZZ90B7Y4L6kKCoTiUSuHTx4cHFmZkZuAMhDQ0PeWq3Wtry83AznqKqqm8RJuG9V3sVXBEZYYl3s6GOPPbYMEygwtwjkA9SkuhTFMKVPs82woamEruimqqs1ZCGRI4k0zWKihJBEKiSv4Vr75Ojk1oWFuQclSdqk61rCtCzn4SUIosowbFZwuy63t7V/f9u2bZcIjkiuW7euAmnESlBpMkxjlyzL3ZViKaDpGo1IXMMxPE/S5CxDMTM0S8/wYb4IzuSj4ugO09D/F5pm9gg8x0u1GrkwM2+Vy9UkRVOXWYq5TJL0VUZgZlYWjqB/h81emfWYjNmsVJXOarW8zrJQlCAwBgODcALnMIJABMKUYrnoyWTSvWKpGC9Xyh5d0xiA3RiaUb1uDwC+6YAvMBvw+pKC21VgGW6SYNjBuDc+jyJI85Q8hMIqrpmJiZ5KpXhQ1/UuTTdYILXpugHsjUxzc8twa3NsnLaJqdb5fhE0XMfPX00our5TLIh9ycVUTFIkF4B9FE2pHMNWOI6ddQvei4loaFYv0aUwj8iCYEQLy4WuYrm4SanJzRVJ4nVdoyzLtmFS7/V4shzvmsBJdCFhdSycyp6y7t94P48sNZbKprqzxcJmVVYTmqGTAFhrlmEyFJtvTjRNRaKhKc2wJ2VcLoD8wED7QNiytI3Z5VxvKpnukGXFD7g8QeAmy7AyxzBzAX/wQnN3+5SMZEBWHJ+F4tRyh6IZ9ymy0lupVL0GXF8MMymKynu87hm34Bo3aexmqDUE95918+ZNnsfxaDaTW18sVPYWi6XteTG/qabIMd3UwVDYpkjSJAlCxwhcc4irTnwAmKrgtQYkVMBGHYgVCKkO3LqyrX4Ct4c6bvVOYlL9d45rvWNIX/+p/qWe6lxnXVIEZQqCUIjGYlMer7dgWaYzRlAUZ/u8vmJPV+dsc2vLBE3zw5zPkw/QNJ4r5FprVWVfejnTOzExESqJImc4DsmYStHwjNBTsUjs7LrOdZMSI1X8ht80SIMdmRjpKomlg4qidEtVya1pGgDwlsBzxWgkvuj3+cd5gbgUDwgpjiStiVQhYejmzkKp3JdJp2NSDQBGA1JlTMyRZONSLc3N17va2yc1HiV9Pl+N1VhmKTPbWi3LO8VCoSuZTvslSeKg5RRFGx63B4JFCyF/6EqiOTSNY2wu7A3rZaPsGr022rOcX75PVuRuRVEEwzAA9LZ5ga9EIpGUz+8bZUhm0BV3LQAT1i27PSpmtWcyqZ6lhYUN1VolpigqadsOOKtyvJBua2250dTcPkVa9mJ7S3tZ0RX8xtR4my7LB8Si2JuG97FUg2fXohmm5g8EC26XZ0oQhKG2jsScB3nk+bIoYKbakllOdSynl3tqtWpYUWTG0A3cRrbF0FTe6/dPewPeSRvZE8G2YB40lc8KZ92aXI3nSmKHWC6utyyrEyexlmJJbF1cWmorVypeeJbdLiHX2dE5Go9GzzA0/u14qLlgWcbmUlXqLmTzTbqueYA0zfKcGvSHih63d9rDsRdDTW1zgiZIGtJw3Ce7pycW27P5wg6pJrdK1QoPgRLDMFSappcT8dh4czwxzbDuOZVVS3e6EPwocxFYAMPCI51Os27CzdMMzbA4S5iUiePGivSGqiKLBL1DFVEmZTfCk87fGYRwQ8cs0gKmuKWpwEK2TVmSdbWmasDuTyaT6nPPPQfBy186kPxR+uRXqQwArTSiEyOjN3Ymk6kn8/nc9kxmOaRqmukSXCm3S7gQizV9Z+/uvRc/AVp/la7sr9a5fvnLXxYYxETOD761a25h7oimqjtM2wriOKHzHLvAsPzZUDB87L4H7/uVBFobpqVxhNgaRXkLmUKiUqv2qprerKhqyHFzRUgkCHyJ5pkJNxdY5FW+cPT5oxDguyvjXgNklSQJAu4g8cYSGgF64iDPg+smTlIChZOWCbI9EJvGMMOZ2Dibrung9QfpOfV1ikXaBm7AmG2ahqnqBORY6EDMUJ5++um7Ol7DuQNQ7fP5goZi9JiKFquWqy7DNAqCy3N1W9STjjCM1TD+VObm2JxK+KpVEYLK7QRG0N5gIOvyuDIe2pPEPJhiFA0gl8Rzldx6XVXbDdOIOsFzhIFm7rzX5R33hX2LhmGIR4/e+XWANvzhH/7hJmRZv0UQxDaKolwEjgMT5Z/jLS2j1Xw1kMuk/AtLi35VVVW/LzzX0tsCsvvK0aNHHUINeF0MDAxQ86OjAbGqttEs4Y74wyrv8hQ4L7cQj8elcrlMJ6emfJl8uUkqlaMlqRywLYthKMrgBVchFo7MdcRaMj4eFVMIaSDd5Rf87aSJ3aeo2oBUq8Y1w1ggSfLbvrjvuizL2t2+nj9vdGrMKwqZzCbLQk8ZprFNlmUPrMndgvv70WjobYskFw8f/uUBrY3nBzInY7EY69II9w9+/NqW2fnZz4NHXDQaP75///7LFmdV7rUZ1vjU1M5iqfwUy3Atzc1Nc8FQ4KJlWR87oJXn+ZsIs39AsOyI339nGsg/7556v7+vSAes13X9Sdu2+xytOIRGcBx/+cCBA3cFp/uw59bA12ZnZyMYhvWPjY1tn5yc3GcYhtTZ2fkfBw8ebDBaHfxncHAQCCnxXC4XFEVRUFW1imHYxNNPP51fO28+efIkKwiCb3Z2Njw/P5/Qdd1sbW2d/rVf+zUAbR0yydjYGHf27NlwNpvtkCQppqoqgLM2RVGi3+/P9fX1Lff09ARt2z6YTCY3jY6OOkBrR0fHD/v7+wcNw5gaGBhw/HzXbh8kdWR1f0hh2LlzJ/Xbv/3bB7PZ7P8mSdLBYrEILy4g/qAtW7agr3zlK450QKFQAIBLbW5uLkej0eVAIDAvCAIArd/GMGz4w3b+e+2/FmgFM6zFxcVthULhN1c0WiMrZlinWltb36Io6nwwGJy7m0BrJpPhKpWK//nnn999/fr1r6TT6d2Li4vAwmGB7RUIBBzd2u7ubru3t9eMRCLDLpfrJa/X+wZBEDc+9alPAYCyCrQODQ21lsvlXYZhtIAAL4ArwC6F9CG/33+1t7d3sb29Hcy8HKbpiRMnggRB9Iii2A6atJqmORYTOI4DaFXDcXzOsqy3v/KVryTXAq2vvfZatFarbVRVtbVarfoMw2ChGEVR5VAoNO/3+0HaYfrgwYMOBRrus9nZWWF0dLQ1m81ug5saNHkd5BbDAGhNh8PhG5s2bZqvVqvlnp4eZz3ZAEBzuVzr8vJyj6IoIcuyoB6V5/kSTdNzhmFcOXLkSLpxfeGQr776akyW5S0r5+c1DMPJ22ZZNt/S0jKZSCTmQLB8YGDAYaqNjo4CyNK0tLTUlslkOlVVBYb16objOOgEX9i9e/ccMHUb/XfmzBk/RVGd6XS6I51Ot2qa5qUIynaAVjg/ip53+9zXHn74YdAJMo8cOYLBi76aq8Z1wxowLDWmaRppqIahaLqEGVaBZfE0IuiKrutGPpuOlErVzcu57Pbl5fQeVYXsccSCJhWAIAzDLnMMO8MLrkvxePz1XfftGqFpuvTMM89oF5+/SIwpY+0GMg4pmjJQq9WiuqGzyEayhYMrJjlOUMQ4gRPjjI9xHuzsfHaHYWlfJSjyoMBxvpokU3Ozc5pUqaZYjr/OssxlnCKHOIwbl0gp84//+I+QkoNlxjNeC7daS5VSj1St9Ou6GUXIIpDlpJiD+VYp4PMma7LCJJeW+sRSsb1ULScMTffiGE4ROK6QBJFzCa5iJByuBHyBoiC48izHjrM081bAHZsFoBXARQEJrunRsb5Sufygbmi9hm6ypgnJ1IZOM0wqkWi6nojFR3CdnuhOdxcAaL06eLWZUM09xWJxfTKValIU2bnPCZJUOY6rsBw97eK9g62J2BRplEo6RZGaTcfErNhTqVa3STWprSbXeF3VKbiPaJqqejyeZYHjRymSPmsH6fng9aAp98oCxduJbKrQWyjmt6mq2mSYJmGaOtIMw6RpJh+PxiZD4egEzRpjuVotB0Drlp6eiK7jmzPZfH8mmeqSZSUAmCTlpNIzMsuwMwF/4GxrU2xCoAwRJnggn3Bt5lqXqsgPKKqyXqrWvLquMjbCLJoBoNU36Ra4UYSR16tUNQ0pdKD1a3BGPLecWV8ulvaKYnFrvlBYJytyxLRN3LZt3IaLBp1T56uufAJktD7U11ct8JODt/5Ux8BuQKorReBnG3Rbnd0xBFICQFiFjBKAZh3CK7BXoT4Mrp3liDXgwBS2GZoBQDXf0to6FQwG87Zl2xiOWQRF2x6Pt9DT1T3VkoiP4SR7g/X6siyr4dVltVVXlf3pdHrd+ORESCyI4HwOY4tGM3SN4ejJSCB0pqu3a5xDXNnyWSYMB5PXJ7uLYvF+pab0VqWqx9ANZxnEc3wxGosu+P3+EY7FhxIB1xIArdPLpSZF0faUSuX1meXlhAO06sCvN03MtnWW45OtieZrLZ3t4wRGLApRQaoDrUvt1XJ5b6kodi+l0v6aJLHQEQzFGILgVgWXMB8KhC4GQ8FJjuWWWZI1bMYWxq6P9S3nlh9UVKVPURWQRaBw5ACt5XAkvOT3+28SBHGuM9Y5t6gurgCtZmc6nVyXSqU21yQpAex8AFoJilB4Vlhqam6+1tTUOk5x/LyfZipgrjU+Nd4ha+r9YlFcn0mmgjWpxkJWAcNwks/vy/Eu97jAC+fb2hMzZtlUVFUVZNxoKyznOpdzqR5JqkUVRWVMUydAL4Ik6XzA753y+PzjqqWOxrpiOdACDFEhD24biVxJ7BbLxQ2WZXZhBGoSi8WmxaWllkq14jENE7lcQq6rs2ssHom9QVHki83RuGhZ5vZaTe4TC2KrputeHEcEw7KKzxcseDyeCYEXBuNNrdMSLkmmaeIe0uOZn5nuEgvFPTVF7qhJNZeiqbhlmgpJkul4IjYCzyFHc9Mao8FisBEduBtTiw9yDOzv//7v6Wq16qrkKsGaWotZiu41NZOykU1QNo5ZOI7hFua8IzGyDpRCiqxp1gOKBIEQMN+BsWwYhqVrlqkCrZjAZN7Nlz2CR9QJPe/z+ap3mrr5QRr0n22fd4DWkZ3pVPLJfD6/PZVOhcAMywXSAYJwIRJNfAK0/me7MX7J7QWgFSEUGRoc3J1cTD6lqsoOwzL9JEFoHMctsJxwNhAOHnvkkUcu12o16fnnn/+o0gG/5Ja9U11j8fzss8+SHaGQ20YoJv//7L1pkBzHeS2amZW1dVXv3TPTs2AZAANisJEAQZAgKYA2tVCSrSfbkMK+kp/Cz496ccOWQ+/d8F+C4V92XMf9oQhHmC8cUlheSYv2fdeWbW0mCXERSBAEAQyAwSyYtWfpvau6tlwev5ppcAju4nCxzQqCM9NdVZmVlZWVeb7zneNFRdcPcyA+pFDcwIJWCI7KyLZbtdqmSsLEmqzFYjHRarUK9ZV6YXV5FbJMLEp1AtlgqqErlBBw4YSQNMGUYizjLB+oHkIwHyJAjljzB2RMSi654Jwzgolrm3bNNMxVQzeWbkO3tU48dGIzTY/j+g8PD5uAQaIQJTHQahXqJ3Bi1V7lDgAAIABJREFUyVEcByQD4jXAmqGq0p5u6wT7VkhoBpNIIZrhJNSEy0wGGTeRvWTjuXAuKVTRxwTriYKoAHr7mqpWiaKtSlWWoyhqbtZ96AKtWMrfeAXEOaRRmsCEXCKq+u1cLvcydanqBZ4qiKthKZmWzTqu6wY3vffidmg2m7qiKEld19WETMAbNrRLtvO7v/u7McHnG9/4hmYL2w5RaAdRkKIqVXWdcAwEC5Su7jB2uOB/AGsLAA77k4XtTJL7gsDb127D2i6cUVXyaKo3//KHCbRWKpX9iIkvMxYd7gKt6VTyH7M9PaAFOf+1r32t+UEFYLtAq23bNFgOTGzg5A9/8C8Hr09/VIFWBxitg0ODAzOZTPZFhD8GWm8e/Ltj8jPPPDPKGPs1jDEArZGUckxV1X84duzYlQ/jhdGt1+rqak+73d43OTkJ0gF3AdC6ffv2f7j//vvPrmu0AhYGRorq9u3bzSiKDEopZDNHvb298Gy8mna9nmENEjaQJEsIsWBBq+t6cx1kjcdrKHt+ft5gjKV93081m80kfGjbNmREO6qq+qurq9sYYw8sLCwcGR8f3xYEAXhB/eOBAwd+5vv+ewdaL126pIF81Te+8Y3j4+Pj/3en0zkGGijAUoQU7SNHjqDf+q3fAmARLSzE8nzh0NBQu7e3twL6qLZtP/uKlOvfYowvbsYN7AKtsLb2fT83Pj4OkgFfAqC1Xq8XKKXV4eHhp4eGhn5qGMbT2WwWXNR+bo3WjWDgunwArVQq+qOPPnpLvV5/YGxs7J4XX3zxwPLycq/v+5DCH0sIANh6+PBhuXXr1rO5XO6RXbt2PRlFUfmee+6BlOob0gGmaebb7TbQt0FLgq4DmYBiV03TnL733nshwncjNb8LZHqeVwDAVAgBgGk8NQCQghBSiaJo6vOf//wNzQhos5deeintOM7WKIoKvu8nAMgEoBzEfy3LqqTTaWCY3mCMdgF2oGV7nrcDY5zbcP84IaTR09MzOzg4WIVO29XAnZ6eBsA5XalUCrVarRRFEZgJY1VVISWqo6pqhTE2c999972aW4kQOnfuXCYMQ4gUwHUloC2gmXRdb2cymaVCoVDBGDe3b98ep25DOWDeDOVUKpVeIYTdRVnX27eWyWQm7rrrLmAQg4NqjCKdP38+nuCCezaYm3HOE+B+rBI1Mg2zg1VcSaP07P579gOzV4IOH+iZpkgqGxG5FWGU4WEAqUei44YhR9zTkeLAQpsjnpucnByZn5u7u+209wWBP8QFT1JMWCJhtXp6+xaz2cyEbpgXrIR1KZfKXd6zY89SZkfGf7D8IH8CPUFqA7U+LvhBgcQujHGJcWb4od+JWLSKCLqOJJpViDIHUcR+1I8uL184EnH+Xw3TuCeXyyUDP6Cz07Nhu+lcNwz9WU0zzgksLpOQzAatoPLfv/vf41TI//bV/5YIzTDPQtbreV4/lxwGFwxglwgjLpBoW1ZqKep00Eq90huGEVz7LVLIQYxQimDkIEyuJExjOZPKhHbC7mi66miULmHDnBzEg9VaPja7IaZp6u2FSp/fCUYZ57084hrjMZ4XKYpSt+zknJ2wyzmbr64itJaq2UQZgvnWMPBLjtvJh0GUECKCRPdI1zSfErJqJhNTNG+tlhZLHhhmhflasrnq9fos2hqxIB8FkQ4SGSISklASJBJmW1fpkqloE+iKXQO38lSzqXvCTLU8r6fVcrdwxNMQGICZNmMcHIA7qVSyalnpFYrpMsogBwzQDg8ftiM16m+32n31er2XhcwGwVOVAKtQjTRNXdW05OS2ofRy1ve9k+gh9sjiI8pMYqagRdoun/mlMAgtyZnGQTtVoW7CTqxohlZGHM2Pzo82xx4bk82TTT2wgnSz1RzyOu7epaXyreXFpaOe721FSBoCSSokAK0SgYYorBdi9qlESHLQYIUmIzcAKQBOOXhcwWCmEAQkDkLgaAHXGwdSYqgIIwHQK8CtcApFUahGqc4FGC95sa4nFwKpVBPJZDLKZ/PTI7t3n96+fccMIZCWD2CTIlXdaPf19swXMtnFRCKxqHLVcTQHc1fNEiG2N5r10lK5nO04HZ3FZUumKDRSVGU5ZVlXBvsHYVEBjEZhdSw6uTrZ4zbdEcFEXxiFtpBCAwa7ruodANLNpLmoa/pMdiDbcF1XdlZXMzxUtgVeWGo6LWCI60ywSEQCwFaha3qzmM8vpAr5FR/5DSllMKgPKiveCoiyb/cdt1ipVozQj1SkEKQSFdjvUqd6HRwq7Zy9QkPqsAzjNrf1+cV5YM3CJKZfSLGmyQxRK0V1k8nkim7p86ZhTpEWqQ/lhvhcZ84IozDXdNyS02xsjzjPSc5VCUAdlqFK1Woun7ueKvQsGQg1LGkFPvdJK2gVGEcjrtceaNUbaXimOJKCKIqnU71FVVrWktaEnumpbN1qRNMvTOu6qWdbtVa+3qoXvTBKMh5piHNFSgZk007CTq7qCX3Zo175W9/6Fryn8IMPPmgQnwDjpDfyvEGsoiFV14YWy0u3TExOHqnXa/0dvwMuzetAa+9TlJC/u+WWHQtYkK1Ckn7JeUFwZBMiFUVVI0032hrVy5alX0PpWOA+ADM5lEbGSnWl1wu8XTwKYRw0I8YIBGQQRo100p5PmOmyTMql3//934cI9qYwn97hvCRe8BmGkYyiqH95dnlXZXXlgOd2BnzXB2awCvxx6IugQUgwWXP9hpe3EJjDiCoAbYVVPbz/uQwZE5wJLhCPjIRZL/WV5rOF/LRClCvp3jSI778n1+d3eF3/qXaLpQMSidKFFy/csbg4/8VqZY3RynjE0+nMYspOnSn29D6+f3T/i0xlH0sH/KfqHR/cxQLQyl239/mXXrpzaWnp12NGqxBpqii+bdszZiLxdCadfvTE/fe/FASB9+8RaO2uc0B7G83Pay0EsliRwYTQYBJPCAlhEQu+U5D9t5np911GKKW0hDk+sDBf3nP9+vTOjucDUQX09IH8oSgwYAN3BKSR1vXn414A+klxgg9CClYg5IyYYLFrDMaEGabRyBfy85lU5opu6s+XtpWArLKp4zVcwyOPPEIZY5B9qEK9bW5z1Vf9YqsYdfW9obrFYhFfuHBByQQZ6jBH03Qfdyhluq4zyJyJtefLWQxyN0ZkmJ2wY0gs4b2FTcMMhC58SJWF9ftm3YcbQCvGv6EgdEihNEEV5SKm9DsjIyPnZmaAA4VQqpnCrXQLWpu9SXAxNoTt6+sDqR6STqfX+AIbTDuBERr7LCwiuogWoa0IzNMymQyw9QCMZQ+dekjGmvP3LtE+u28HQuIXvMA70G47vYxF1zFR/jbbnz3/YQKtzUplv0Doy2EQHu50OinO+WzSTv1jNpt/IULR3AcItMbznePHj5Pr16/TDMoYALT+4F//+daZ63O/AouLYs9HjdH60QdaTdO6iIn4/ofFaO3iZ6dPn94rpTyJMb5lHR+5RCl9/M4774SU+g9yXr023K57IQGjVQixb3p6+tDk5GQMtG7btu3vf+EXfuFsu92uFIvFGGjtSlsePnyYzM/Pk8HBQRgPbuA8N+F24P2gZLNZChSbwcFBCFq+JigGSeHXr19XgeSyuroay0nmcrkolUrxwcFBefny5Z1RFH1mcXHxjomJiR1hGMZA66YxWgE5VhTF+uY3v3nrpUuXTnY6ndGuVqdpmuj48ePJ3/7t3y4NDQ2hmZkZiIhBqrcH+pjFYrFi2/YlhNCPMcbTmzGN6d4QYAlCCvzU1NS+er3+uXa7faher5cURakNDw+f3rp165lEInEulUoB+huC6/V7KX9DubGu4VNPPQWiuYf+7d/+7Z6nnnrq0wsLCyO1Wi3WhFRVFQ0NDfGjR49G27dv/1l/f/+ffOpTnzotpax3gcJuXQD4E0IUCSFAhYZjgekCdXWBnXvgwAFgY97o+EDOW1hYSAJDCQSqoWNAeUEQQLou832/I4SoHjt2bE1jb3175plnzFwuB2n8cByA57FGK3TOdDoNqL3jOI67d+/eOELYfSAnJiasZrNZ1DQtAUBmGIbAfBPAnk2n0/UtW7bAy3mjRitdXV01HMeB4+BFEQPBlFJg6gIQ7NZqtfqb1U9VVcv3fTU2+lFBElQE6XS6Zdu2WywW/S6gK6W8UY7nebD4jaUQoC1A4kDXdagX0L7hZ8wwgnpA4MC2bavVatnQhpANnEgkJOUUwOMoxKFrmubG+xS/cNAKSrRxO4+wZiqCYyd0kNOOeIBCbiuUNRqNotNy9i8uLR4ulxeOdrzOMJfcUojCE4YJ2oezg0NDl/oH+i9l0+mxXKZnhhK6OpoeddAo4uBA/djoY5iu0IwwxBbd1EuqZhSkFKrTaflBGDQxwSsRj6oqV2sw2fILPlleWD4iGfu/LDt5pKenByZl+PrUddRutqd0zfghyAdIX85GKFpBFdQ69Z1Y2xCdOnlKBW3SjtaxIVoukdThcxiIWIdxyXyPUquuKS53GQOT9j4kyA7Oo/4oYimI6FspezyVsKumqQoF65FCeECZcLiSqnkJzwNAcu/evRhSdcJaCCYkRcnD5FrfU5GuKFyqSgdHfqNjyLbv+7He7/rkSyemlxIaSVKiWSKSGos6KIqQoFiJJBYutXi9hVBn9NJoNLY6hlO3pVSQKaAJmlFCkZBIghYseBdJVSKGFRTqBm0XA732Vdv10KmH5BOnHlZecBzdRbalc5TCGoHIOYZ0MWiLKMAMc+yTkHQMajhgVAUmX5BQVtAKlu/6thM4SYSRRgSk0gupGAYnknQg6ENz1O3rWzP5Gh0dxatjqyY1aE4KaUsm9UhEquABJioJJaYO1WmbdmjrQfSgj04h+ciDj9BGpmGUV8r5gDlDs3Pze+bm5u7wA38rBJskllTyNeYFpL7BvzivP2aegnkV9PsYaF1TWBUSjChAfDUGZmF/RYFFhpBRGMULCRhHIJ1cSgHIa0yGpUAQ0HWbC55y2g5Ix5ie7wMAy9KptJfP5S+Mju77h7uO3j2mGiojgkiGwE8Je5pp1y091TSwbIMbU92sY8Po0ZXIzXTaUTL0gkTEo1jiAYzEICiCFeaA3jYEFEAHrV6vS9DWYoxZClPyiKMUxQD8cpAYwZBmTzXaVg215SO/GQRBHJDJIehmdtrjKMkEs0QkKFJQBGxCAYizRIGtK21Ftzsr3ooPCxNwpdU8zQxQkCWCmR2PKVIGhHAFc2gzToCR6Ess61kz66ywlQj0VgulAlnylmAs6kUKSkP9EEYKtCSkGlKVNlVDbSAfNXqVXs+pORKlkFIJKkaIwyQJSV5wYWm6Fo/NHHFGJHFNw6ziHG5blhUsLS0BsI1JmVjCojnBfdBYTshIUhaTlVnEBPakH7YCFFQDI4DxT+SqOaWT6BhEEDOQgakRTYO+w31f4aCiQOH5kB1F5U5YLrdPfec78TgBGsG6rps0ipJEqmmsKn1EpdsnJiYOXbl85VPVWnWH4zgQdK3uGB6+2lfsewqr9NFDRw9NGlJmTM1OJQzLpgSDOZgiieQKxh6XuKUoZsXus52xsTE+ikYRLAJNYdqu4/YoRAGpAQ0hRsCIjoUIgnkNzdCaRsFofe1rX4Pg6Qc5IYzfA7qup0UghlbK5T3VSv1wx3G2+B3PiIHW+CGMOeUSWMxxgANCNuIVty/gh8MvSCKgUMWBDdCvALxfykg39VpvqW8mnc1eU6l6MVVMLW5MoXwvc5ePj321Bf7w938/yROJ0tkXX7pjfm7hi9Va9fDKyjIEXHkmnV1MpZJnCoXex2/df+tZmqQfm2F93HnelxYAoNV13d6Xz569q7y8/JUwDG8HEo2qqjCvnrYs6+mkbf/t/Z/5zHnbtoNuKvX7Upn396Rr82eESKlUwtlyGS/lcjFrtFaryePHj4vV1VUJ86PNzFDoAq060gc5RkeWyssH5+ZmRwPP7wHhekWhsNaK5z+Cizh/Z21bB1i7fqAE0nngdSwRGGjCpAhhhRmmXs/nC9dTqfQF3TCfHs4OTU+5U5t6n9av4UbbHUaH0Vl0FoGJItR0dXT1xvvvhiFjaTxu23K5HP8slUqve0eCERiwW5eTyzeyWy3LgiveVK3ZG9IBCP0XivEhqlCDKOQiJeQ7B2+/PXYH3yxQ95124a72bcEo7CQquT/wgwOu0+qNovA6oeSv0335lz5soFVi5UtRGIAZFhCpZlPJ9PcLqewLiHuzY/PzjXf6nKyv4RGQhTa2z0OvGPOuSX+9qURH7MUAAZLh+jCZcqdoZESGlbXsjUBrT2//o8eOHXvpoyMd8NEFWl81w0pc+igArT/96U/3cc6/DEDruuzjJU3Tvnf06NHLH/C8+kbXhP56/fp1IM3FQCswWjnnzvDw8OMnTpx4sdlsglzla/Cwd/rc/7z7rT9Dyvj4+M5Op/PpcrkMQOvuKIqq27Zt+8d9+/Y9tynSAV3k+Jvf/Gbm8uXLQ0CtBeYmbKBJ+nu/93sjn//85z+XTCaBkv9P1Wr1ypYtW3hvby+4HYNGKTADVzDGsbbCZmwbWK3qiy++OAhs1lartbfZbA5LKUEb9cf79++/oCjKcjabhVTzG+K476X87sAF53j66aeBQdnz+OOP3zk2NvYb5XIZXMtAQgAAPzDF8vfu3dvYsmXLmZGRkT//yle+AhIKNQChN9YBtFpzuRww72IUHTbGGLBhWLvdDrvmT93vgPQFuGW5XKYg5BuDQgiharUaHwcgyfz8fPilL625lnc3YKgODg5q6XRa0TSNNJvN+LhuWaZpgpP9DcA0HoWlxGfPnqVwTclkEiIC4MwZn1JVVdCEjeCYjUBmt2NCFAyMugAwhf0hChmGoWg2m/yt6rdz506l2WzeqJ9pmhwMu7Zt2xaLzncHgZvL2XhN3fodOHAAwIKbIxcQ3YB6Udu2Fcdx4rygNEvLMBkKKOv555+Pbmo/mCwqaBFpnUxH8TwPoxpCbtuVQJdNJgN89dzVW/zQ/9/aTvtYvV7dFYQBaHooIEfQ39s3lc8VzmfSmad6+4pjmm6t9Ng9zRzKBX339sXA4o1tHmnMYlYilTANxQBdKdxutbnHvVBTtABFKERZFBbdolztrNLlzsLtERf/p2VZe/sH+hsg2D89MZVsNVpTmqr+vWnYL7IGqzpVxxl1R6OTj52Mp5BfOvklshftVRaziwCkAEAb3yeIAnc6HUnrlCuOEi3ZS3I9EgT6VrYMfSNkkaoQhWmm7fQVrTWqvkhCRrqwqBWlWqmw3B+bPwGwDdIL0NeoYRi6LQT1Qy3ue0ZgSDWtMuSjqIzK0P/iiRd8B/pUqWZKjfoimhSCipYkLTjGDyWWaRFqIfdWvAhti4FZgU4hhE4ggk4geI403dcVSLH2Ax+Hfih1X5eYY5Htz0YjaCQ8cerE2vNx6mH8BELkyeuImqSjZoo50jH1uH4JL5Dlji8t3eJuxeXoOmLoCSQeQq9GxoMgoLzCqcRgRh8AEANyFzI0Q26aZtgFWWFyAxOeUqmkmC1T87hHXd+FZxH7oQ+wp6CIMpZi0W2t2yJIQ4vr9zDCwISdQlOJIAyyq7XFgXq9tSviUY8SA1GICiCfrjFE1kndCpFExpxULNaCDLHDjhBggAV0V4wJxapKiYIAOZSYCx6buzEYEKSMBI8Y6NkApZWCVoSmJUzTyPl+uK3ZbIABYalWqyuc8yhpp9rJpH1maHDLdz79yV96kRgk1DWd0ygCTQRuqEZYzBQj7nJma3Z8f+eUOcUwSpR6bVqtV8HVNHakd10wwEMooAHzPM93XTeCxdiTTz4JiwYMRn4QKKI+JIdRCMbgMAqxoRlcVVSG0zgicyQKS2HcfnGKYLutaYkEbToSAmHA4OAAKrdRGyWiBNeJzoCRCsyPvr4+ubS0BPcRngdVcSHZu4XA8Amh1NrYp6nYJS4Em0IYL+JFyhhCS7klDIwSGUlDUKH61FcopXFf8j1faIoWWpoVAjA72Brk9VIdni1IW1HSUZrWvboeX1O0ZqpELCJ4xDlOY5A1YbHD8MiIHB8fj9vBCi0NUaSSgCgOcogWaQDwCR5wLhygf6N4fIlB/kujeAyNKc3BpgLvgBzKkVqjRvQArgshnJLCb7c56nTYJdeNHnvssbj94P0PjH647CxCqoeNHkrRrstXrx27Pj31BZD2aDttYI/UdgzvGO/t6XsSKwSA1stmp6OqiYRqWhY1ZIJQleIO6iDBDC4tCWz2oAuiQ1nQFv6Mr4ZKqEsiVUMaJAwb2MdEcMbhPoWu5oatViv6MNLq4Z3zJ3/yJ1bYCnvq9frWdr25JwzDXhaFOhLwIMXxChlBZSMuuRQCnj8AWxEQp9Aa45WQtVU8sL5jDFYwhhXaTtj2kmmaC9KQM6lUqvoxo/U1b8ZN+WMj0Do7M/vFWr12eHV1tQC3zLaTi7Ztn+ntLT1++NbDHwOtm9LiH5/kjVqgy2g988ILxxbL5d8MGTsspUwYhuHkC4XpZCp1OmFZf/PVr3715c1K5f6Q7kTMRlyfA4LBE96JEALHkr5aTdZLJXgHis0GWrsasZZlFXiAR5xWa3fLaY0wFhUgxQdmSpSsvZshwCvibJ44iyRO5MEwKYKQNcEIMhVgPy4FDO+wxuKUqg0zkZgzzcSEgtGlRD6xvNn3aSPQehwdR+uGkQCiQtD+NSAr1C8GsrNZcO6+AazBfKZ73yFY3X3Pwj4QsIW/Yf4C3z344IPwzr9BSnmv/WUj0EowOaQqxCCEXlAV/O0tO3ac2+zy3kl9u0BrT6JnFyb4k0EYHGi3W30sCqYJ1f4y3Zf+0IBWWBsghPZjIb4cRdFh3w/APXM+k0r/S6GQe4GE4XWP0vrbgdNdnAKAUmA6rz75JIHgBvQFuM/Qf6DbvwlgGwdGgBQCx3rAku7rIzVgohPLBumAmZnZXwFGRk9P8bH77jt2ziPE+TA1Wk2EclfGp25vthpf1kE6YGBgJpfLnRWS/+CjYob1UQNan3nmmf2MsS7QCkxQyDj/3t133z32XoHWbv97t+fpAq2EkL3j4+OHxsfH74yiKAZa77777hdf8YiqgjH6O3nON2ufLtZ4+fJlwBZ/cW5u7ui1a9dGwzBsbGC0Trxnjda3q/Dly5dHXvFA+vz6fv+4Z8+eD9S17Pvf/35R1/U9rutCKv9uKWUzl8v9YP/+/Vc2apu+3XW82++7jMo//uM/PrS4uPibCwsL91y9ehWMrYDRhEzT9AcGBhp9fX3nDh48+L0HHnjgOSHE3Gc/+1nAiz7e/mO0AD58+DDt6ekxp8ambndd92tB6N/jdtwexiITI8yStjW/Y3j4zJYtW56zLfv07m37Jn3zVeYmNAO81LrNAS83AFJgwhR/NoaA6QV6v/EkacN3it7W6WJr8XAQef+HmbB2DQ4MLgjG+OTEVLHdak3ruvZo0sq8aLhG62unvvYa7ZL1hf47ugvrjIR3tO+72QlSeV6z/02x95sjsd19u8c9fOph/BB6CD186mEE4Gf3e/h843lvLudhtPb9xmPW9oePXzlNfPxDr6BMb2PK8B75dG92fW/YhpcQRX3IaDmtdBA5RYFlkhBCEQZ8dY2xGrMzBMFYheTlVzchMKhHyjVpABEvM+CfTg0SHy8FjkQkweSBSckgVZszn/u+D55gSDcUDECrodJ8rVbdv1qpfqZWq+1eXCrrYRBGiYTdTJjm09lM7pFfuO+BMz1Gj99Kt/goQmjv6CiaiSf+O9FGBkVvu1dOoAnUnfxB/wYwdX2Lgx/Axjh7FqH+/rW+v7gIbI2z8S7A7oD/3moDVsfoKNQi1uXCIG8zMTERM2luZnp0GSDd/bvn7S5OzkJFoNzDb11oXCZaKzMuN/fqoueNyr25/je1w2u+7i6ugL3S/WLjguvGzo+t/bbOvEbd/r+u3wvg6RvqtK9PvOHQm3t2vD8cV61W85jj3ZcvXfrE9evTJ1ut9j7XdRXDNOq7d45c6+vtfQpR+tf5vvxFaKlyf/9rznX8+PF4DHur+wYpjjfav7S2OOy2C1zvyZMnIWiB3gEz4607yLv8FiZd//ytf9Ym0ETKa3oFr+kNIMkyCGOKOCeYYIkYEvDcBH4QO1QLjKWqUqkoFMWqHiDXA8Rt4PRTVQqCJaDpTEhfIaIpMa1bilWtsqqbz+ejD9ot9102yb+73f/wD/8wicKw/+zZl47Mzl7/lUq1dmh1pVJgLOKWbZdtK/l8f//A43ffefdZ0zcrpx459YFO7P/dNejHFf65WuDkyZM2IaT3hTNn7i7Pz381jNjtoCNnmGa7p9gzlclknkqY+t/c/8ADFzamSP9chX2IBwGwtQ4gqZxz3TAMitcoosiSkrcaDZ7S9XCJ8wiC0jcTRN5L1WG8/qM/+iMbh0afwFEpZMEgQjKFBYTFMSYwCMPLLmAS0grWPgZtJZBbAtAVsn3WBOphQiLQmrQSIooAU1tVVVcFostKxBdbqNXaxOBfzCiE+eFxdJysjq4SNI8UkAzyUh4A0xA8FfAurNfrpFwuK0BisLBlIVBRkipVsMJ0xFyiJ32tT4sgE6YLutq2jefm5hTLsqjruhiyDSGLcmRkJDxxYvN0Zm8GWilRgDhyQcHy20YyeQ6adP0d/h5n0u+8l2wEWolKPuV7/sF2u9kXsWgKqeQvcz25cx8WoxVIE1tKpX0I4y8FYXi71/Gyr6g3LeayuR8WirkXOMaTS0tLtS7QvmEeGLdjtxUAYAVdSshCDYIgQTkHHUuZTib9hJb3nBXH91JeWC6Xefe49bUIBEKU7fp2ZS3rzIgjwqZpYtxq6Swg9g+fePLgzPwGoPXIsXOeS5wfXfpR8Nhjj62l7HyA26OPPmoC0Hptaur2Wm0NaB0YGJjJ5nJnI8l/UK/Xr8F1ftDzqFOnThmZTCZdr1QOeq73hY8i0CqE+LKUcg/412CMLwCj9ciRIzHQuoHMuL4oju/rjSBMN8P6/cbHAAAgAElEQVQbSGvAZwFCHZD+XNfld999N2ANryHgdbvEhvN21xmvOef09HQPIWR0YmLititXrtwVhmF7y5Ytfw+MVs/zXkdUfL+7Wvc6L168uF1RlBOzs7NHx8fH94OW9fDw8D8dOHDguU3RaH27CwFTIillCfbDGJfBPf3tjtnM75966qliEARgHBQDrZBeCEDrgQMHrmxMhd/MMuMeIqVSLpf17373u/sqlcoXZ2Zm7rly5cotKysrhXa7DewxYGJG+Xz+6p133vnP995772khxLmvf/3rYLL08fYfowXwpz71qURaS+fPnz9/13J1+X9nYXQH5wyeCQia+5ZpXdq1c8f/Gt03+oxGE+N9w32rwNyECP5DDz0E6RkxqFAcK2J0/NVG6YIRMcD6JEKgx9SNakMKNbwMvaynLs8sHw6j8LfMhLkdXjAwY5q8NtnnOM6srpl/VzAL59pmu9VqtV4HtHZLuxmI6X6+EZABRtzNt6wL5Nz8OYCfIIPwuv1fSQ+DzzZOCuDvtwNUbz5PFzDqTkZfV/7NAO6GHQBkHT25di031/91wO9NJ74ZwL25/bp/vw7ofegV0HZjHR5++A17/0bAPa7fOqAGE2r4HdK/ZxuzlGtc90KPEoUQK4FQxNYYwrBpGsMRUzEyQflsDcyBzykNZacTM9hxIj5GBZmN+B9lDDMWyVYYSSlcoRDCa9VA+r4vKfWBoYtNxTb0JE2VFxaONJvtX4eU27n5+aTb8UTCSDRM3Xy6mMv/v1/85C+dWTEC/xbXjZnaAEya2Sw+47rEsixcr9chiCBBP7XdbsuNUfbudQIzYw34fBWwfLXB1jwVY6D0LAB5AMKusV3h85sZHQCudjcAWWHrAp43ghnrQCx8B/svL6+l1PX29ko4Buo4NrZW7s1A7BveyPUPIT2vCybD8V1wtwskQgBl4/HrTAMoI/78scfWENOTJ0+u7bYOoHaPeQw9hvbu3fuacwCDvPt997sNAGr8Vfe5PnUKaODvfGIMxwXVap5JZeTcyy/fO37t2sl2u7Xf933FTtrNvbeMTvUPDDylYvKXx7LHXy73l4FJK6Ge3Q2upTg2hsc3sG/iBeAbWGXWF+typH/N8CPejr86QAIov95fNjXl9K3uJ3wHmSHgYt2YaRjNTjMBvGoZ+HFgABYzPIpk1GbS9zwURWyt7uaajDo8kgiWBRs2MGKM6FqQg2IacYsDSzqeqL7TFMG3q/PH36+1AEyav/WtbyVxGPb/7Pnn75i5PvvFSqVyaKm8DHrMwk4ll1PJ9Avbtm3/3n0n7nshQEHloYceAk2wteO7j8r7vJR8t0yQj+/vprXAWwaAbtz/1xW3dlisCPIG2xswfPAv//Iv2yld7z3z4ot3L8wvfDUMQ4hLxUBrb0/PVDqdOZ20E3/zX3/v914eGxuDsWA9mX3TrvV9PxFc9xMPP6GMl8Y1NVAtPalnCGc2l0KHvKN40sG5F3Le9jF2CoWCe/LkSVj0b9oT9qcP/qna2NEwCCEmc1mCKQwAX4yQBupQ8RYGIQKz2iBAsblnt2FiLS1jbc4Ev8OgDGM87EswYYKJQEWqr+QUb53NGoMR77FhX2UUjhWxl/MUR3FUFCDN1V1NIYpAFnIBDFyfL9BSqaQHzaAQedE2RVEKmkoNihWHJvRpTddWNKG1kYtCN+vGdQN5O0DhWJvZLE5MpAyySxqNhgPrhM1672wEWhWEbyOKohNMLkiCvnP06NEX346Z+R7b8Q0PB6B1dHSUCl+MKEj5tOd7B1stAFrZFKb4Lz5MoBXqBYbVWIiTfhDc3mq28kiipZ5C4SfFfPEsktG4w3l1fn4eWS0LNzoNxUt4chSNhiA/Bxe8vmaAuTY4pw8qCPUhhAqaoohkOl1OafYyQtoKq7B23aqz7pwTAFaQLralrWdMTWeaJolNPDB4RqsIJXCkBqq0fvTkUwfnFhZ+BZC4np78Y/d9DLS+WT97E6DVuIQJ+tA1Ws+cObMviiJgtO5Z1za9SCndCLTG+BZoIheLRehb8G+jRCTMedX5+XmQesx6nge+P0D68cCHZ3R0FDLJX5chDaZ98/PzIEcK2Z3d894wpVpaWipEUXTLtWvXbr169eqxIAicoaGhvz9+/Pi5QqFQB0zl/RgX3uycXaD16tWrWxljn1hYWLjj6tWrtzLGWsBo3b9//88opZNbt2694YnUPddbTiY+yIt4r2VBIzzzzDPFKIr2Qgpjs9kcEUI0isXiDw4ePHil1Wo5Xc3R91rWzccD0Aq4xiOPPLKnXq9/dn5+HpDuHfPz833lchn0lzSYoGez2flDhw79bM+ePU+apvmDP/iDP4DV/qZIGWz2NX18vnfVAnFKVHOhmZeK3DU9M31Pean8q2EY7oNZHFUUpmt6yzITZ7dt3f5Xd91793O+9Jfz+TwMQKBtDNZWdNVapXZoE0hHdlwHR5Ytdb0DEgui0Cgwc7/JAWiFLVlK4gvaBUUIoVJKtYyW0RcXFw+5vvtV0zQH+/v7Jznj0dTEVL/jOHMqVR/PGbmXKKItVEKRVtaUEIWkZbVujAGKogg6TcX+/H7+JHqym04C4A65P3s/KfeXFcuxlBzJEZRfq4fv+ZKiVYFKpSj7o6zoApajly7h+v33E1RGarbISNswbpSj1lTBXc4hpRtSxboSAd3U+GBfQPSarjDESNLqyOVlhBSuCMqo2H+hxk+ceAjkAW5MYkH64P777ydauayEqHTjmlJuSmpIE9alGYHQKAdDqS5zdR0AjaU3ShuOgWtKua4sX0eipJV4tp4VXYmFLjALadepwZRi3WLhVuu17ddqtfjopVfK2vtKWacekt1yABhl2xmkVUOKfQzGWJ4FxmtrbbEYxmXBcQCyAjsBUt1zK0INMkmiai4Gx7gwDCVtUJFUkwy1EIdJFQD16711PQqtK4L2KTVSi+UIUBMhR3FipsLGtHMAqACuWkWjpI7qlA5RxQgCqvoadnFbiDDF57w5Xq1Wef5CnoNh2Ho5GlpyUldnrhxtttu/Va1V75qdm013PB8ldKthGsazhVzvn332l3/xZykh3FY6Ha2Vg0hx61bSEkJ1makbpkGYwUCHWtIOFXVe564bp4NzkAiAvg4pctAOQuTUIHCoJRhBySRC7TaihArJJHdraRZUp/nFQI/rB0TToWCIVDIVEDxX0yQdywog1EY1YBaCHKYQII0QSwQA2Aqgqeu6BBYefZQqDrBtHKxAijuc01M8kKzlVsdiqIignjE4vBPtRA5zCNKRgmhdifja8wvHtFALFm3xcVBWbOK1npoH4PHWrVuJWBFqUiYJyr463rQb7Rv3t4iKAvTX1u8xifsRZcRKW7jlrPU9t+Pijt/BXuDd9D6vgarJjU1v67KCKkhv6XF/CVIBTkZrKYO62n7NohBkULpbd//u3/FxySSkk+U0ou04f+7csStXL/9Ks9na6we+kkql2vv3HQBzxJ/qhvFX+7bse9nreDKTyPAsKrMxhMS6ZnPc18H5t0/pUxFFSsSjNVvntUWvzKVynDDCvbLHimgsvr/JUglfKGuKYimKl/Io9HF4LqCNQb7i9OnT7ANiVNxYCG9kFnfrH4PkNwHiG5oVndx78jVt/jBaC7psDD5tJtCwsez/7L/DfPGRRx5JRVE0eP6FF45MTk5/cWV55bbFhcV8EIUynUpXcrnsi7eM3PIP9x4/8aJU5WoQBB3P86TlWK/et95315KpVOo193zj+2PjmWA/GGOAYVarxUaS8D5+I4AtZry90fY22nvvpOLvaH3wNuW/k3I2a5+fF9iKn2OQRdF1ncCCEgx0Op0O7unpebVuK++kmivISiTkMkLItu21+oDC8vrmpJy4Te1WbPiDnFQKR42GzQnpOf3Tn941NT39674f3AawXsJMOL29vdPpbPanScv860/84i++PDo6Gt2YL22ozsYA9c3B625woLv7m92vN+lDP2+bbjxdVzLA0n3U48uoL/C9ASFlFklsgIxREPmB5KKpUHVV1ZWyTcj8Q//jf2y6q3o3BX+DjNUb3tQ3zA7ZEPCGg7r7bMyq6J5sM8bt9boqpVJJM6LIXFnyUq12tcClsLnAGhKorWjKtJbRYGEvUihle6HX32m3tjdbbQBN+nRNNamqtTTTmEyYialcKjc9MDBQI7LBVzlXW61WqrpUzVdXl3slUYxcLucbtlGRUl4vFArAmNwUBiBcy//zjW8c4Aj9F4zwbTgGWtEFgdC35+fnz31A7+vX3OvXAK1E+XTH69zaarb6gJ/ykQFapfw13/NubzZaBYxkpb/U/1Spr3TeC6LpmcUZt1IuW/XVhgmeMJLwTi7VtzSwa6AF/gIAloZhmFyenx+sN5v7sEDbVU3rUVRFaKq6YGjmVDZXuLx159bFer3uwboMzNMm5ydTrUarhyo0nUqndNsy3Xw6PVsoDjTCTsgwxYpqscSPf3T64MJ8+VchNa6nt/jYidvvfOmjwGi9OjFxpNFoflk3zIGPAqP129/+duxiPz8zcxOj9SMFtH7pFaP6PVJK8Ke5iDF+PJ1OX2WMqVevXk3Ozc31Koqi9ff3Q3ZV0zTN2g9+8IPg85//vDI3N2d1Op1cs9nsaTQa/VLKFKCsuq474IuUz+eXbNuu3H///ZARhJ944omYYT03N5ecnp7OgJfO7t27W9u2bWtVKpXmfffd58N4US6XQXJx5PLly7eCRmsYhm5/f//ff+Yzn3lpdXX1hhn6O3krb9Y+UK/Lly9vkVLeMzs7ewfIGnDO2wC03nbbbT9DCE39hwVau0jz888/Dw7ye1ut1i3NZnMXQgiA1h/efffdl1OpFDgTx+ZOm72tA636X/zFX9xSq9UeaLfbe1dXV5OXL1/uO3fu3I5qtZqFyU4qlWru2LFjpr+//3ShUPjLhx9++CVw2Hyv5lybfT0fn+/dtQC8sC9dukQXpxe3SyE/UalW7i0vl4/5vrcVjEoThu7lcoXVVDL1s96e3r86ePDQ84kw0UD9yAcm6xPfeUIr646dwNzUDFCn1JSYxsSY6LgeUzoRRG4ctIpCAF4AZF0JVkgN1fQABzZRAXcxE9V6+6DjOr+q6Vpvqa90jTMeXp++Xmq77XmVqI/bSft8SEPH9mxJbWqEPNQMZJCQhtj3fHDHZjKSQcEqBN4174a2ammxpLB+pnvIMzSkGVjBKmgywxYETYGZCBDqOHSxFABYCHS74t69eM6y9EBVbcyooek6YYoCpkyg/8m8tueZyPRpiQYwmYNzQTmoH6kucg2TmiY3OFUZkwHoMjbbYL8eqtXQG+k/Hp5AJ2KwFYDMUYToEkKGjmyNmrrmU6JEUYSJT0SAgpA23DDTQL7ljkYAtsYargiRVCqlGoFhqKaqeQ1PVShoHPsIJBfaAY9CPQxG0ah/Eo0xMMsCl9Ixa0zNbctpQhWmbuq0IztEiRQMerhc45HRMTooh4Lu4hgYvd/KfUvlNW5qCc2QCV1XBY81mAkmoNoYWaHlt512B/RiAVQDkBV0N3uNXkNVWFJgZBDFxBRwxSgSkR9EgSAdW7E9VIxdVOP2s5eWKAKNZ0JMzGhCYqQFEVLA6CnCUYSl7+Mo4TqKc0MPEwwpfMtSpdljaJgnFENNoAgrgnHmRZ2wsVoL/Hrb19ckAEDrUzQvNXVaDNJTV6fvdDrO1+r12p0L84tp0KW1LLtlJazneou93zl+7yeeswzRdG07AJbpUBAQp69P1ZvMCgjNEEp0YI0wwkTYDnkgAp+rvMU5B9fbNdOriwFBu3K6qvKkrRITTJGooPAeF3BNkknPbbp+S5qe6xpQP3RHzsaVoEJpipqmZtpSkWYsrYBCBFIIgeeHQlG9QAkCKAvAVjguk8lQmEwYQhg8QJZGdKC6KGGEkGA+Iwj5DAEkTP06qkOwQlgpC4c0VIlJTB1LAwtFR8ZaHiKLiOiwDsMC+zW/5kopAwBO+mp9EmQEciinc8aTYJQlpACwFqlclYEIIr/hdxhifhEV1xgKjyG01LdEUR7pIQq1oBGoEY8U0DnFASbtTkXzA6nAOWBTiCJREMTMG8KIDFGISEQkfAI/YR+hCqzDAevHwA+uCgwHMRJJ+NndfyMFHkBr0zRJOpvO2Ja55dLlsSOXx658rt6o7wbpgFQq6e7fd6A8NDj4s1TS/tttW3dehOdewUGoREl34/OxHlTQwfhKURUTMaSBCzSULRTBGGEBEcRPomRnES3G9xeCRGpO1TzhmQlNsYQuVegPLCRB1a06c3NzHmh/d7Vl391o/q73vpHauZFBDGe5mWH82lXeulzJTTDGJoBj7/oC3uqAjVr0m3ritznZZgAVb1aERBKjUwj/2eCfwSR/8Oxzz90xMT75hcVy+bbZ+dksjGPZdLpZKBYv3Hrg4PfvuvPYeUREJfC8ThAEgvFXmW43ylh/hrp/g3nnxvIpYxI+i4WCNmyGaYBhJwa23I3NR4gkiICoAQQOOOdBJpPxH3zwQWCFxOft3hcA2DZmw3TP8Ubgz7u9f+9Uzuatyn+3Zb6X/W8GGN/oXG/Ur7opxLVaTXccxyBBoKlaSsEmBtAVK0zB8Uj6pnlAayVRZT1oSKkE6wpgO/rIhynFa9iRcXrJ+kZVFQuEwH2ocPr007ePXbz4q67n7scI64mE5ZT6+may2exPU+nkX3/xS186D4wjCE53jwd5Kfi9q7GJzp5F7ZEReWJ1VUKMp9sPNrbFa7Kn1o+/ua3AlAqO7bIy38vz2NX27s/lBgRXDjvt5v5KpTriBV6PlIJGEROB73uEKNVMNjuTtFMXqSqfKw4NzW0Wo/Km64uBdRivuxkicRbZTaZSb9UXIcNk4/je7XvvpZ1uLq/bL1VVTRuM9C4tre6sVisHPd/vA0k6IeSkaVo/2LJnywQEdN2yOxgx/9jK6srB2dm5nYHvFzVVpZZt+/lisZJJZ8eKPcUn9m8fmZA48mcalXTgB7sW5uZ2z8zNADBr95ZKzWQmeRkr+CeKolzbLG3w1wCtGN+GCdERxiCF8e10Ov3i+3Sf33I42Qi0Yqx8xvO8W1vtRh8L2SRRyXdzMncO0uo3jrvvZXx6p8dCvWICSKm0T8H41wIvuL3Vavaoqlob3r7t2YH+/qv1WrM6cX1SW5ovb6vWa4VqtWpGUVQuFPNP37pnzxQVwgshqh+G2yYnJvZdm5g8FvjhTk2jKUWliCpqy7Ltyzu3D//k0KEjF0MUrvpVXziBk524PLFjvjx/BCE0kEgkiJ1IzPQVe57cf+ttE8IXHYQaKPKJ9ePTpw8ulF8FWu+5+/g5m9nOWGts05jQ77TNYD+QDlAUJT99deL2RgOkA7TBwYGh6Vw+czYQ4ocflnQAAK2dTidTWV4+6LbdX35VOuAjAbTi06dP78MYnxRCjIJqCsSTTNN8vFAoXMcYZ06fPj18+fLlQzA+9Pf3LxYKhUnG2MXR0dF6NptNnD9/vn92dnbfwsLCrtnZ2UHP8zKaptFsNtveunXr/MDAwNVisXjuc5/7XLnVapHx8fFMo9HYMjMzs3ViYmI7vGP27ds3uXPnzgmM8bU77rgj5ocsLCzkEEK7rly5cnBycjIGWgcGBv7hk5/8JJhCQhDubd7I76b3vLN9YRwbGxsbEkLcNTMzc3RychKAVmf79u3/tH///jOqqn5wQOupU6fo8PBwPPWcmtpc98U3ao6uGdLTTz/dE0XRKACtjUYD8kQb2Wz2R4cOHbo8MDDQfh+BVgBO9O9973t7KpXKZxlj26SU3pkzZ3p/8pOfHF1eXh6EqK1pmkFfX1+7UCg8v3Pnzr/4whe+8Gw6nV759Kc/vWnmYO+su3y812a2wAMPPKA3m8203/T3hUH42bbbvrNaq46EYZBXMEa2bbUHBwYXC7n8zzL53N/duu/wi5EWNS9duhTARK8130oziodEEBT9IEpKLuNMJkJIZKiqq1ClZirmfCfRaWbLWWbnbBx5kbYkl7Id0RnAXBQRUVJu4N7idbzjuqFn+/v7rxNCgqWFpUyn05nSVOV7Wta8qDM9irwoIaTohShbFEUq44wgxsFBtUNNWjOIUfNNvzY6OuqtM7USOtJzkR/lw6CT5xIngPEhBZMMXMAZrxs0OZNJZGpgfpW9PyvQ2Jhy3UW5UEPbsMR5IaWOOCJgqsSE7ChUqShcqaIMqly6dMmDSavlWCbRSc6Xft513SJnYQLcmRCRDCMcKIg0hKIsqYHaLLHFoPxIP7AsiXHUsCLP6QkxzmGEU1xwQ7AISyxDiYSjCNywdG018rQ2Go+BSZS6ral6ZgEcjXoll5mO27EkZyoCkVKEAyYQyJ7USZqsbK9td7L1Hwl37161gqyU23ZzEfN6mECgjaoIKQBoFYigtq3bSwijWpM32+l0OgAgafLFyVSk4n4soyLiSkpAuhznALRGVKMdFatVatD5keRIA1jLYB5HXNeq11kh8NwtGMsMJVSRWErOOSOK2tIS5oqZMKtpJWwUR0d9kJfQOh0LEbMYCFZgEcuzkFssZGCQJSCNQ1FII2EaS4QadT2nO41Gg/UxRhyf2kjTin4Y5kMeZVnAND/yIxZGru97dc7DBlXthl7UXfQEYs6Qo0vNK0xdn7yr0ah/pdFo3LG0tJQKwhAnTMuxEslzg4P9j+0b3fMsQ/rCgbsPxFrUpmlqNAjsdtXvcXxvq+AiA5BkyLkAAFQiWU8ayVld06tqqHpZlGUucklDbWSDKNiOMCoSRKDvKjJikPPXAT1Qg2gVrIUrWj7vAMtUqSmqltEszry8kKifM5zlgsdtHvEolFg4BtVrWtKqUk6rLdSKV769vb2GEaCs43iFZqfVK0OelEhSCcq1XIQEiVbCtJcVYlQ54w0wYwLjqlANUzhiJS5kzg/9pORcEzx2NuIIS5gMVBGlsziB6z1eT9Sb65UABJfdclZGcgtiKMs4o/F7THJBEG4rqr6SNJNVYKBnR7MBAK1jxTHTo14u9MO057ZSXsAMSNVvtVt6rVKzAt/TOWKYS8hcBXE50PwEPTkBxvawSQ6fr1sjKiA6190UhAgcpxCE+LpBk+AxqBPT6TgAPHA0R0RRsKrqxLKtZDqd7nGc9sjK8srRdrs95HousF29PSN7qgMD/RdyqfS/ZjO58TAMIyJ5S6fGcj5nNmoI+ZcuXQJGOzk8MpKOAmVLKGQh8ANLMKHGrmwK9g2VNgUhVY1qSz1hTxskFmiDGm3ZzvKQ5x3f6eNRmIiEAMeplmEaixrSqrZjt77xrW98YBOxDWYlsenfSbQu8fAGL5o3knl4Pxbq7+YdB/UHPTc0hhR3q0sKYYFo2zRgk7+O1ai21hjb3ayGLiszh3Ko7bTxRnb229UBtGvj8ThKySqqxrsDm3N1dTU2zUTLCC3D/9akQF7Hrst7eTmP5uPvBwcHwQg0rlupFCtYrW1l+K8cMwvz2bzUzCpeWBEKpkFWaHjrcy+cuf3iyxc+Mz8/t392fjbjB4GSspNuOpWe7uvvfy6dyUy6jtP0Pd+PGBOCrz0XsG3Uv+6CLHxdv2ztb9iDx9pjGHHJ12JsN46V8aj+CvCLFBzr9a7JbgmkKMy27M7IjpH6lu1b6jkrVx8dHPUQmkeaaWI/m4VgYszA1AKNBGFAkI2QyU0pEkLyRkOGug5ZDHHGQDKZlK/S27s8d1jHIIRykCDQxkCqbzsORhnwXVnbqOtilE6/2pZgFrr+lwPfxVuq6w346n7xiP/GFgTc2sAIfs2ZX/uHcuP8b7zTjfM0EWIWk0m2Js/RzdvbkCSAWDIpa7UavINEOBfKpJEUgRvI6+g66sx0aDNomuevnM9OTl/tD7wwDQE3EKyMNcwBmF/f4qEz/t861ikJqBdJ+BvkAoSIzSjB+m5tvITv1sbg110EoCkK6KPr1DATifTKSmX3/Pz8J/zAG8YIq1bCckul/rliofjc0Pahx379K1+5UND1iDMmO5TijKJgZppgshizcLHvYylAf10TqqKCyaMI9RAA+7gPbLyfkK4J/0B6Kv7dU7CneBBAk7zJJU5iJoSIFhcXYY76nlL4u4Dh7OTkbsTEA47jHm02m+ChkTVNM4K5ie8HjpSybJqJK5qpn1OweHa52Zx9v5iO3fE6NvoZK2LInAGt97Pruu8336yuLwJ83pWq2Qi2vh/j95/+6Z+q9Xo94dRq/Z1WMNpo1A82W63bJRd9VKGMUvWcbVnfveuOey9KRaqTE1d3N1vtz7Xb7X21WjUVBoEBQVHdMEHOR00mUzPbtm390e4duy4KhdTGJ8azcwtzd1RWVg8urSyNUoVYpYGBajqbeV6l6qPFUvF8NpvtfP3rX48DnO9leyOgFSP0Mhbi28lc7txHB2ht9bEwnCSYfDenfHhAK2gZK0LsQ4T8ahAER9y206NqWmPH8PDPLDu5MDszja6NT+Tn5uZ2NxvNXrfjgubt5Pbtw//rzjuPXDJ1vXN9bi5fq9Vua9Qat9Ua9UMI4UEzYaqwtHTB5JjS6eGtw/+2bXj4Bd3SL7dWW7xSqeyYm5k7uFBeuEdKOZRKprht2ZcG+ge+d/Suo+ciN2q5iisMRySeeOaZA4tL5V8DReO+Ut+jx+76xEsfJtD6zKOPmg1FyV+dmIg1WjVdHxwc6J/OZXNng1D8sO5+OBqtH3Wg9dlnn93LGDsppRxdf39dtSzrf1ar1dWZmZld165dOwDGT5RSc9euXROlUukcpfTJHTt2VIUQvS+//PItV69evct13e2e5xkYY13TNF3XdTAU76RSqWs7d+586siRI7OwXpmamuopl8u75+bmRubm5nbquh4dOXLk5YMHD54VQpw5ceLEAow1ALRKKXeMj48f6AKtpVLp//vUpz4FQGvrwwJaL168OCilvBMYrRMTE7cD0Lpz585/Gh0dPeN53vSBAwc+GOmAP//zP7eCIIhzbnRdX/nN3/zN9xVIBA1MmOo6RYoAACAASURBVLOcP38eqMuj8BIHoBWkA/r6+n4E0gGu67Z37dr1viy8wAyrUqmYP/7xj/c2m81fAmF727ZnTp8+XfjXf/3XB5aWlnYFQQDAGaSORsVicfzw4cP/fPTo0dOKorz4O7/zO+XNjIS+lxfix8e+6xbA99xzT4YKunV1efVIs938LIiqd7xOjxTCpJSwbDrd2Lp123xvX9/ZfDb/Lzu2bj3foXwVIRSba+St/BBj7FjH83c3q81eFrEEmBppqtZJp9OVhG5MKoZx1izQWcjWt+oW9rmfbASNbR2/cySKoh1B6Bfabru/1qjvME3TAPq6nbA7zUZDBGFwQVW0x6yUdZUianS8ziAL2a1hFA6Gnp+AVHYhZEQUpaIb+iRV6YRClWuj1mhtDI0Rs2MWhBaOdBx/p+O2hhljeTB9EVLAQg7ylaeNhP1MT65nItRDACjZVoToVNPbIYS8jwu0WwpuM84V34/FPyuabkwaCWPcCI0rqCcGW+VtO2/LEUJ2t9zWSLPVHOFhlMeEIEoVYAK2iUJnFKS8lMDyemqVNQfRfDiG9ipeyesTXByQEd/JuBgQjKWiiMEKyVWIskJVel1XzcupbGo+LIdttA0J3fctwYyhCPNbQy8adj03zxkzkcQCK7iFsbKoEDRJiX7RQla5hEoRz9Vs16BD7XpjV6Pd3scFh9V8HFAC5hFGuJxIJC4krMS1SItmJycnW+CwyxxlCCN+lxTsFsZEr2DMgoUPwcQzdbOu6uo1zdCeTfYlZ4rFYhguLRkM6cWlpcpIo1a/QwqxBSsEEA9AgX2qquVMKn05Z2cmsKnN2H12MzY1GJ/rxZLvdZzOiOO0twVBmI3CkCKJmKrprqHr8+lU8mIqk5vCCC+ZPWYnXApVn/k9LGR7XLe9vdVqlTp+xwTiZxRFNYnFLBJyLmUl5g01U0N55KPrjYRjiMHJiat3LS2vfLnRaNy2UlmxgQmmKbpnW8lrO3YO/3h4ePhZg+rniiNDZdAk5ZzbpENKterqSK1av53xcFCA73r8dpcBRng2lUqdyRZKE3paVvv6+nwwfriwfGWYR+EJKfhuFrEkZ5EahhGjKq3nstm5lJ2ckJRcZJQtFwoFzus8IXHQ6zr+jk7HuzVkbJBFkSE4A+P3kBBSTdr2dTNhTFIdjWPTrALT1BBGVlX4znqtNVJr1HcHQdgjOFdjNXhCApXSpaRlXdENc4JQbbKDO+1sNqt3Kp2hyPcP+2Ew7LadQhiFCcBiMEYRJaSjqHRSp+ozdjo7BczMbCoL4JDZKre2hZ3wLhaxrVEU6dCFhEBMIXg5mbIvmyl7igiysOPQjhYs6nb27Mx0ws5wx+lsabUbg77n5zzfS9TqjdTK8lLOcV2LS65ywZV1JGiNubq2yH8VpJIIkTVYNd7W9AZjteN1Bcq1zwnC4Kq8pnwP9h8CCNgxkIAJUTChiqb+/+y9aZQd1Xnvvfeu8czzOd2n50FC6pZa6m7NEpIACZADCXYi7FwbYnMds3Kz7BU+vG++ZC3LDp/eleFD1soyODdObHMTwHacBGwnTAIEklqtWa2Wep7nPnOdmvd+/dQ5R7SEGGQ0kFzKyH2GqjpVe6iq/dv/5/9wghcjFrSoHbNMy2OYBvZ4PHpDXUO+urpqsjqRuOD3+aaKilpAtjXt83ovJoLxSd7yZ0EhDVYIBW+hAWO2Q9eNVYV8PmToFjysUV7gc26Pe0aSpEEOc2c9Sc8s2DyA55hgCk3ZTLZ1aXlpjaYVw4auWZgjs+Fo6Fw0VjXEFbnZP/3//vS2ecSvHLjD5FT1TMkn+H0D9uRqBh7blWVFUjPw6b5pWZ5v5C5WgazgNyuqoktwCZIoi4IkS5zgEwg2jCvSAVBAA3wCFaYkScgkJiYmwfAX5N+WaWG4IkJKBTgGUay4H1aOqBRUxJjAKA95uxmjKtxJqKO2BtWn4KT+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+FpalolLb66t46vr+qq2aCLEwCvc+IjgMjgG2H95sbDlvObZe2pi2A8Pud9LzchpT3Bq751dyVMTvDRhgcnQoqJAunjL5nhTLaqQqI7Ozs+K+WI+8OaRN5svnr+wRVEKjQhjN0NIIJAiEnol1E6JoELjLVffVWdWvtY6Xzqvnfs1vLxqeuDKKZWaBaaIYOxEUlDKwqZh1tnUDjDEiNfjVWqSNbM1NclTGzZ0vPzQww/3I8YsnsEtiXKIYMHtdgtIEKANCNAYCQihEbaQaRkWVB+ERdkwNwCzZwbC8FgEGZ0kCVOmc05oCPQIyjj4mOc5ZiHLUouWptpq3rbtZchv8Uk8NMHLGhLyDJ+/1GGY6hdN095uGHpNIBDk16xduxSPxZcty0ybujGWU4pnVEXpFzg6WkAodasAHFzzHn30UQLPZxBtsyu0C497x7Fr3oVR4zVXzzGE1ITK0BBChapCCeaXM7ZXLHBuBWj9q7/6K5dgmqEz5y6unZ6d3ZtOpbpSS8vNHMf7qhNx1e8P9Lh9nv+9d/e+fo9LCJ0+fW7DxMTEQxxHqqKRyEwgGMpJgkSzuUx0Zn5ujSTJdF37uvPNLU2XCMcPHe857jt95uSehcXF9blctlaUJL6+rn4xHA0f97p8z63ZsKYXLPcOHTr0iSNBP/WgFXEPaLq2MZvLVldAqyvkOgWXwDuhaAXQKmLczgj5XUMzNmtaMc7zQiZZU9tjGkau/+LFmsuXL9UOXB6oy2WzIUQI5/N5L2/q2vTzAw8e6KM2Nc+ePV07MDS4l+f59kQ8EU9UJ+TahnqjkM/zJ0+e8udzhUKiqnowEo70+vzBV9OpJXN2enb71ORU9/jE+Hpq25FYJKaHAsEzDQ31/3Tv3t09NuXTlmZZiqW43n7r7Y6F+ZmDMKEfjUZevH/f507zCq/cCUUrtK+XXnrJxRlGuARas1+UJLG25lMKWoPBUN7tdl1AmP2Sk+X+UCik38zkfx/n+a8SCV4BreCGAs9VHMcNBQKBX4IF1/nz5++bmJjoHh0dbQFw2t3d3b9q1aqjhJBfVFVVZQkh63t7e7t7enq2E0I8GzduHITE8xBkMTMzE+nv708SQjJ79+59Z+fOndOFQkHs6+tLnD179q6JiYnGmZmZap/Pp9x///1nurq6jrpcrlcPHDgwCvfQqampkGEYLSMjI+tHR0e3gXVTIpH4twcffPDc/Pz8LeN5H1Z2UGYAWgVB2Do6OgrWAZssy1IqitbbClpfeOGFgKqqDXDALpdr/NFHH81+nIr/Tdcpg1b+xIkTCVVVwZ/1rnQ63VL2aH0NFK23ErT29vYKTU1NrldffXV9JpP5PM/z4erq6nNHjhwJv/baa4/MzMzAMXEAImDgGgqFZtva2k63tra+HYvF/uN3fud3Lnd3d+ufWQj8pi3gjm3nDJS2dmxNIoK6U5nUjlQqdY+h6astywLVJ/J4XGooGJppbKjvr6quPhsKh4/H49UDkFyjAlrjgXi9aZh3F5Vie3o5mzQNwwtG95IoFfw+/4Isuwd4Gfe4Y+6xRD6hgickgNZldbnFMIwdpmWu0U09ni9kqxaXl2olSZaam5tzXq9XyaWzuq5r50RRft7tdQ9InOQq5AuNlmFtMkyjETJRWqYJMfM65vCCLEkDoui6zAx2OYzDy76ID6fM6Zhhs7WKpt6lKPnVpmXHCMEwerFNy1IZZkNut/xmNFQ14FJdOQAoZdC6itroAZvRdsaYz7QsXtN0gzG0IMvyoCRK/TKTL6ALaAH8Pz3IE7Usq62gFNoy6UybRa0YAGeOcLrAcznC8yM84k9wIjccxWomFwjoqK+P12paksi0Oi0LrbFts56aNGCClydDBV4Q5gghIx6X51xQDk4oXiW3vLzMkp6km9p6g0ntTQB4VFWLW7bpKY2ZcZYj/CQhZAAjfIYEyPSq3CpDSSo+ZusN2WJhTS6X76I2rcWEk2BcCzYNGOEpj9tzyu1z9yMLjfVN9WXhQZ5TuAaTmbsZZetsy05CuLhlW3BeiizJS6IoXpJ46S13jXskthgzjPCczDh3fGZqti2bye6ijMLDNeALGLipvCBMBX2B8x6//7Jf4EaCRM3M+3zYVuwEteiGYrHQpijFVYamRXXD4BhDpiyKOUEQJ7w+/5lQODSocdpMSAkpEPZeNItViKL2fC7fksmmqlVNdRmmoVmWtcwwGycCP+FyuSajnmjKXXRrM9aM20Jq3cDlSzvm5uYOZrKZzsXlRZhcwzwRVJ/XP7Rq1aq3Wlqa38Wi1FvbUjtdAa18jiYXlpfXpDLL20yL1mGMYHgMbEDHBI95PYF3q6Kxy1yYWwLQOjU1xaXn061Up/starUBRLdsMGmwwIMqFQwExr0+7yUs8mdt3p6FTJe1/lq3hrRqU9FWFRRlk22a9aZlybbNCGPM5ARu0eN2D7s9rgGZcP0ePrIIGXyJTsKSwK3OZ3Jr0tlMu64b1bZliWXQqok8P+P2ePvcHtcl02aDlmjlYFLDzJoNtmls0TVttVIsxgzd8DhsAyGT5/giz3ODgks6HPAGBguoADO8DOWQK5fNNeuavss2zSbdNEQLRLqMWpjgea/Xf9EdcA9Rg062TbVlwbtXX9RDxWKxtVAsNBXyuTpFKyZ0VQsup5erZufmGguFQtS2LdFiAFqvGt2XXRwrhABwTzkEuYQPKqC1DI/KCAlmL69QItgjLWVadr6GIHeQmzMBxucEg1cBA2iOvB6PVpOszVVVVU3VJpOXggHfTDFfLFDKpsJef58/4Z+0BCENYYlzb8/xBW+hCTO2W9OKa/MFJWyapgNaOV7IedyuKVmSLjGJ9AbiAYCulOZoSDO1lmw6e9dSaqldVYtR0zAgrHomGo2cjiTiAwYypg4dOnR9Sd3Nv11c8WoF2w9XziXymHdhCYuIIFC8X/GdFXwCg1BigIeOnYKmU1MzLNUmupgQdZiIvd0P3BXFWSAQ8FKNxjiBC/CI9/AyL0o8ZHvhCLKdfHZOtUO2AkyBDkEWGxtTijEIN+GzK02jXMZOM1mh/IQeSBhhIAos4TEGDavyErpniZsR6KoOHHO+pATsLizEMY7BfzAggBcE1iack5SG5xHiweiX5xCxKbRI2JARSii1dQrziZJIwBMf24wKhm1FEGVNJ8+dXfvOkSMdo+OjDUuLi35V1STINA4ThjalGlw/y9CUEpiNqLQf4GRljPYeTnM6yArQuhKywjk4+3WeG1b8g/ZBEHKYLcZg9oFxMRqNzW3btqN/Y0fH5Wg0Phiviqc4jhKO50WeYA9PBBcmxEUIFmHiE7aFM7YZsqAgkQ2GNgyUiZTgUrHaZTV7pU6cwsA2diq2slAKVYk5xCGoaJsCwAW4XflbKoJK3VJEr+/leh1HWah/UHhC/V5RhV63P5bywDvM+JrFaUEE1Pmgwof2wxjFmMLrFafnbAX7gPUZTGHZ1DYpBUWoYVhUMw3TME3TzBdSciqTjx8/fnRt76mTu3LZbCtj1EORE1kE1zmAoSWQeo0f7jUS65VvnddwcJWu8N5V9UoDgubDQDHLILc9QpDLATLkwRQE8njcSnVV9UJDQ+PFbdu3vr1tx45RpCMLagcS73GYgwzi4CkkEUTAJRyO1abUtKjFdItahmkAXrZtBo8OTpADMHgOon0I5zjMEI5AB4fiBp4MrkHUMizLKtjMmoPs5rquL32SJFwQ4egpFKSzY1NdmqY8zijawRCLR6NRvH59x0JNsnqZIZxmlA2Zpn3c0NR+HrknBxcGs7cItDrX60puBEVUXFSgPgEJLsITSM4C/LkE9gHSU8YgR4AD6q0iNZFpcIhTFaSoc3NzGiS/uhWg9QeHDslFtzt47PTpu2YnZ+9OZzNd+WxuLc9xoWgkYni93h5fMPjs7t33jHCUNQ0MXu4aGRq5j+N4vr2t/d229rUTkuS2+wf7Gy/29d/LC3x0zZo1MzXJmn7Z7Tp26tQp3Hv6xLb5ubkN2UymRZQkV21tXSoSCR/1+4I/bOtsOyGKYv5b3/rkkSEAKJ7646c2UEK/TAjaCNYBnxZFq1UkqzhiP6iq2sZcPldlmOYIwuRHvk8DaEXod03L6laLapzn+UyyOnkcspxf7OurHhwarBsdGWnJZnNx27Jkn88/vHPXzn97YN/+S3DNP3ayt+ncmdP7PR5va8eGDXzb2jV266pVaiqVFl5/4/Xw9PQMEgRpWZbk3mA48oJt0sz01OSW6anJTVNTU53UpomQP2D6ff7TDY31P9597z3HIFqomC2aVKfy6z3/uWFpafkgXMfjscQLW+/beUZRFOVmJlH7uI9qK0HrpYGBzal07ouyLNWUQGvwpE3pfy5ms0M3y3P44x4XrHc9RWswGMzJsrvPpuyXsu/Og1ZK6UHbttvhlkUIGQTQ+tZbb5lnzpzZMzY2tnlsbKwN8ot0dXUNt7S0vIMQ+lltba1CKd117ty5be+88043JKfav3//qw8++OA0WCW88847La+++uo2juP4+++///TmzZvHIcxlaGhI7u3trR8cHGyenZ1dHQ6H6YMPPti3adOmI4SQlz7/+c9fhnKbmpoKGobRPDg4uB7C9E3TVBKJxL8/8MAD530+3y2LUP+wur0eaAVFa3Nz88sbN27sYYyNNjU1QTqVq5aPZXZ/I40K1n3uuedCpmk2w2vwLPjyl7/8Pintje7zI06eDA0NCdlsNlEsFtdmMpnVmUymmTGWiUQir3d3d18qFAq5W6VorYDW119/fcPy8vJBnuchdPtkf3+/7/jx4w9PT0+3TU1NSZlMhtc0DVS+SnV19UI8Hj/e0dHxz9/85jdPpFKp9I4dO65x8LqZpfTZvm5BCeC9e/dy2cXsasrMA9lcfldqObVR17UkY4h3u2Q9HkukIpFIf3Wy+s2GmuRZl8897gmF5uH5HkAD+GB973vfi/Imf5dS1BrUXCFhWRQgrc0LvCLyYhpzZJpxwmBSDC3GOmOmb8CHz/JnZX1JT1q21U4ZbWKYxRWl0JRKp9aJkuSpq6tbkESpuLgwzysFtV8QyIuyy9PnPPzbLMIoW22bdsLQDRdkXoUxCCY4I0jCjISlacKT6W3ytvzAzABWPIrPdqlJzVRrNV2vp4gEnUdzhqhmaKZlmzOSy32uNlg7nUIpra2vz06HQmTRF0samOviMKpHHHJbps3pmm7alGVlWZ52u9yTLtU1UTtVmwXv1PChsFe11BrFVOoVRWui1A6Wld4mIZyCMJoTKLkc8NDZUDpd/Mazz1qPHjxIWqtaw4QnTRziapjNEha1vAB8GGUa5nGGI9wsoWTE5/YtBTNBDcLDVvlXiTrToxbWWmxKk9RmYduyXfCAgjBReJ5f4gg3bSN7JG/nU3Nzc9aWhi2yLulRSmmtoRmrEUZxgQgA4rCqqZCJZ1EQhAG35J6wvSXFspN0obE9xnFcGyGkkSCSoJR6YNDLYa4oCEIac3hC4qU+j+WZH0fjVpvfL2iuqC+1mGrQ1PxGjEkNuIfD8JbaACTRouT2DvkEcdJgeN5f63eSqqECCtjMBujXqOlas2WZYU0zCLOYgTgCoRZzbtk95JE802AN4Zv06VN+xHmwHuQYrVO1XFUuVwjrhiqYlqlR28wRQVjiEJeibpoKGaHCYG7QkBTJRSSremhkeNvS4tLvZ7KZ7oXlBZ+hG1gU5bzP6+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/RUVI4vanT/ypt4ALCVNR47qux1RDixq6EZubm189Mzu9tVBQ6g3TAEWrY/4Lw3zgXA71cbRVpbG/g1nLnOcqCuB89h4rqDwclD65ItQqXUZLXwLYAc2XM0R3PmWI+X3+QkN9w0Kyqqq/KpF4Jx6JjhmGoROKMm6fZ1YUfctl5TsoZQhv8gmB4TbLtOs0TQfrDwlYAMF8URaEJUHgJ03MhqINTnIOJsuyx2W64pl8BvygmizLCIJ3McJ42Rf0jLg90jRfKCz+P3/xF7c0kmbF/cQZuIMKJaSEeEVSAh5BrGIMhbBNHWUc4jj4r5T5EvCgc4GybGqYlolowbbxkmEaaTkq57761a/CpOs1DOcW3L3Ku3zjjTf4kZER8DGuwgZeTRGt5XguxHOch2AOVH2ALN97VoRmRUB4WdJgOssVqAaizPdYJHwFk8uldaCKHBmfA1Gdc6w0SiCBNoQ9WxBrzUDfCd/boHUHkAbFhTEjvGOJy2zTCcenUJqIcJTjCBU4jnIQoo8xuHaAY4aNMbIIw5AC1xJKGbVtDvMYJiR0XQ8UirnkhYsX6985drR5bGy8Kp1ZDmiaLpXPAH7LYcKVf2XoBuit1FscTuz0j3J9Oe+vrL9yW1CIv8dXHfW402ccgfmV1045A/nUE/FEavu27RPr29eNxOKJgVAomHZUlhi5eIH3EkS8HEfcDDMZMcSX6gLbjDELUWZAFDmlls1Aw1kGrVci3h3hrAMOwdMAaoIApYPSxFDX8Fl5NsWBsaWac4SdUMBABqE2YR/OHipLuZ2U5Z3va7RglOAcgwOynevT+9u505auprTwDuggXGGYU2SgIa6cFGFw0FcmgRw6Spz2ReB3CAczHaBnhnu0blNWtExLsWyzaFu2VigqbqWg1J05f2b1sWNHOxYXl2osarkgUq0MWqFArtalOsXhtM1KE65cJK8952vO70rnKDP6UoHBpFUZtkM0gvOdLMsA2xeamprH9uzde3Fd+/oFJ/M3+P673TIoiBhlkHHLxXFEgLgLp0YZBYML8GiC2xBMFjiy39LFH3oMcGrQwGHCwQwZ5kDk6rQep6shqjJEs5SxIZHjjuY0bbyurk7fu3evkxH6Rq5ETtK5J5/krWRS+uWRI5vyBfUPEGI7OcLFvX6fVFNdrfl9gSJHcJ7j+SFvIPi2z+s5yRXtvlkzO38rQeuWLVsEmqbQfxI2Qqs4jquSRcEj8IKIeWjqxPHRh/4DFxTd0C3LtHTLtrIY4RkmsDmVqpAirQDJKm92RAIogdMXL0qXFxYimXS+QTOMbpvR+y1DX6UpKkSUnYlFo9/fvn3nnKZp3dNT010jo2MbqW1nVrW2/nz7th0XZa9snTl9du3Y5ORBgedbqhKJjD8QPO/xeV5SC+ri6ORQy9DQcNfE+MR9mOBkIl6VCwaDx31ezz9u2NLVQyktfPOb34Q8IjdU7+/rBGXQigj9MiOok8NEQAydx+jOWgfAPdsn+VZjwt2vaurGfC5fbRjGCM+TH7kD7tOrV682fpN2fyN95Np1YeITjgtbuJ0j7AtQ70WlEOMFIVVfW3fM7w+MT05OmlOTY1XZTG7z4uLS6qnpqSqIuNq2Y8d/7ti+fRj22dPb23j06LF7AgF//e7du83169ZZtXV1Zj6X43t7T3pHRobR7PxiUdO03mgs+sPahpbh5fmZxNT4VFc6lf4tyzTWIIY5URDPNzU1/PDunduPK8RKcdmsmdcF+ejRtzuWl5cfhStzJBJ+ceeOPWcUcmdBq12wIyNjg5tS6ZQDWqtrkqORSLiXWtYrnwbQWiwoD4u80OgPBPMul9xnU/ypAK22bT9a9miF57VLPp/v5yMjI7MjIyM1Z86c6Z6cnPwtWZZrWlpaFuPxeA/G+PloNKphjO8fGhraevLkydW6rs9t27bt+a997Wvgter78Y9/3PHKK6/8jiRJVTt37hxvb2+/EI1Gj2GMFwYHB4GNtY+MjBwIBoOxe+65Z3zdunVHeZ7/+ec+97l+uBVNT08HKaVNly5dWjc8PLwFlKM1NTUv7du378KdBq2EELAO2AyKVtM0HY/Wjo6OHrDjuG2g9e/+7u/CHMe1QGe3bXv461//+srkx5/kGnTdbeGGtHnzZvCzSWSz2bX5fH5VJpNpsm07G4vFbjlohagsEO+++OKLnZlM5kscx4GitWdpaYk7d+7c7omJCTAJ9s7OznrBtBpCtX0+HySkubBhw4af3n333e8EAoHBxx57DEzKnLHYTS+kz3Z400ugu7tbiPO8azyd32Bb5u8qirIznc40G6YehLh1yL7d2Ng4nYgneiOR8MtNja3nBCxk+QBfUFXVyXcFD2d/+7d/6/GJvhh4oOqaHkQ2khDPUw5zmsXsAkdpRhWkxWy2sYDQm7SSqdtFXUHTMmsJJglO5MKFQgGSwDkerTU1NZMcxtr01LS/UCgMcxz5Kc9J51yiS8cClpApJkxbD5i6Kjoeo8y2EEXgnZolPMmYS2YWknVBofmzfsnicwEdcyHGjChHeDcRIJLdoqqh2rZpZQXePYU8CGZyYCAAWcVxe3t7QDCEekJIGBMsEUJxQdVAZ6NKbikd5IJpvaCnFa+ifvvQt9l3Dv2DMYcAdQAAIABJREFU5EFLfhOZYUU14pgitwW7Y2A8iXVM7awoiHNoCeX6lD4T/LsAcIC3a4ErRERODGKGA5hhCUKYGWYmT/gi4UjG0IwlNIUKfajPEb3sC+0jqfCo17L5KKM4yEm817KRCKoFRpkh83IettPlK8pjGOvBwMstaVIYc3YVEUS/yIk8qG7Uokptw85hHs+Bp6632lsApQP8VhiFvSYyqxCPosQmIY5wEgw4QamLCCrALDERyWxLZ0vuzTffpA6wsUJSTl2IGIbRiDEXFlwyhBdC4hQLvC4RL89LsrTMXCwHg6Cyb5gcsMWQjknMNM1qapk+TdewBQGElCmEkjTAO0ETMl7eqxSqChYk0zh/ftrtJjhkGwV/oah7TMsklqkaPOFViZMUy2MVKaVOgiEAzrIsy37RHx0ZvLQtncl+OZvNbF5cXAhqhoEk0ZUBVW99ff1POjd0H+cYNxNsDDrKwra2Nn5ubk42ckYIbJ0ww34OZHEWQsVikZrMzPICPx1KhtKLi4tGW1ubHbt4EffpYqCIWR3jUQQTwUUQAwUlePeqhJG0KHDLHNaX0a/9xADEhcNhEDJJJGeEKMLViMN+RLEAF1YIoSSIFiVZSMlESDNLzjSrzSqEc0N2X59KfIpuhC1KExaz/Xw5OBbzxGAI5zFmCzblUj7sy8uKbE75pzgP9Xgs24ohZoWozXzMoiL8jkkt27Ysi1A7g91oyskigJAF4eIXL17k/Fm/VyNaFUbYoxs6RghEaDbo9HQkiTnRFPNe4i1882++6YTufevAt0Q9qPsoT30wmWApWsQwzOqJ6cmN09PTDypKcbVuaIJl28B0YExtYUIg/ta2HQ0g6KRKZKgCWksXRcAoDjarLFehspJirRzfXDYXKIHb8uJ4DpS2xhRRn8+fbWpsnIDsuPFI7HBdbc0IBzc9XtQ4GRWYy6VUkvtA+OaO9nafjbxVTDdChm26EQSwgkISIYPjSIFwKM0jfeHtvj4FvJwbUIO4jJa91KIhy9biumV7AMkh8H5240UXz6fF5eX8t/7mb26JVdB1biQVRSufz+clltUSlOJV2GZJ22YBiqiT6ggqBAAiQEMnvBtC0ZkNFZ/ieGGc49EMzzwLT/y/T0Diztv2DABegHBdE0WxGumoDXGoHmMc5QjnBTteUCxD/QI0cXIlMAx0xoGNznmVoVepXN5rRc6rCmQtU3kAVo6VBWSkckAr4Dr4DAgeZYZtOWH5HF9yvwDra/hf5TcYOJlCG7Yd3kYhVhpjYnMcBgmrzWNiA1SDKSnEbItSbAqEGDzPmwRjB7Q6T1iY8oWi5snlM+H+y5cSPSdO1I9PTsQz6XRA0zXZ6SBOk3cOw2GiJSDmAOBrQGtZvLiiP1wBrBB47kxulHpdZYYC3mAHjDkFJiBGRRui+xl1rEogZLU6UZ3dvm37bPvatSOJRNXFYDi0TG3GE8JkjhO8hGAvJsiDEZIYcxStMOa1MMMmRdSASSUINYdrEUw7Okz3Cr+EunRKHu6T0KsrsLdkX1DWuAKUu/KudKEAVHoFvFYgqxNdXwJ1JehK369XdbYs20VX2jcoRd9DquBzWgKwEKH/3lKC2E65QHkCcHXaRAnUA4B3RNDlPnMFihJHmAsWPaDlhDZhwOSrTe2iZZqKadMitU29oBZ9RVVtPnf+3F1Hj77bPrcwn6SUgiUQCD4pJtjiEAf3cgswZsnBx5kxcKhxBWKW1cqVw6703/f349InZa03LYPWkoLySgVBpcquYiQUWWxuaZreuWv32No1a9NwJyeECC5J8mCe81LGfIgxF3i6QhVA56DgFUApKJktB7NDp3WO1Cnf0iwbTGVgSPYF1Qs80WmloAmG+Q4VEZRmjA0Qxo4EYrERURQ/MWj91TvvdOcKyuO2zXZixKpcbrc7Ho3Zkihamq7BPW5CdntOuD3udxHl3r47fffYwRcPQlnf7Guhc73e3rzdZchGMJfLtVCLbsIIN3I85yOYyI6qFVo0NEUoURt0wbZpU1ujlC7xAj8iSMKQJViD1dXVy3v3/jo5a5ljX+f+8Jt+VJnAk0XL8k/NLnYpReWLuVymc3Zm1qOr2vlEPPF3m7dsXSqq2u6FufnOsbHR1YZhTNfW1z93YN++07zbY54+fXrdwuLCHxBM2j1ujya7ZPA4fL46WT1q6mrs8JtvbT7fd+73qE1bI5FYwevz9Xi8nn/sutmg9amnNiBKv8wQ6sQYC4jh8xTRH4TvoEcrPGt7BM8qwvP3a2oJtJqWMcJx3I8/DaAVE/YFQ9e6IVqJ5/hUXUPd0bqamkuWYSzMLSzE8tncPWOjExsvXLjQgBBL79i143D3lq1jEGbS09PT8PY7R+72+wPJ+/ffX+zs3GgkEgmazxe4c+fOyv2XLpPLlweMdCbTGwqH/veee/ecLRaL0kjf4MZ0OvtlTdc71YIiE4z7mhrqf7ijDFqz2azpRUg6fPjYhuXllGNGD6D1vnsfOE09VBkfHzdu0QTJB/ajiqL1WtCarK0ZCYdDJwG0hhKJwdsNzeGAryhap+c3FIvKw6IIoNXvWAcwhH4puN2X7qR1wPHjx9eZpvkoY6wdnk0JIRfdbvdPu7u7B+B59umnn+4aHh5+TBCEtYlEIu/1ek8KgvBcOByGiJDfmZ6e3tLX19egqurYxo0bf/T000/3G4bh/+u//uuuX/ziF18SBKFp06ZNiy0tLaebmpr+9XOf+9xlwzDIn//5n288ceLEVwKBQPPOnTtnW1tbj8uy/JMDBw6AIIzOzs4GNU1rHhgYaB8dHd2k67pSV1f30he+8IULMLl1q3IufdjFGtrZ8PBwra7r28ugtRtAa0tLy0vr1q07cVtBKyhaNU1zQKssy8O3QdHqeAAtLS05oDWXy7Vms9nGMmg9DIrWRCJxy7KUAWgF0/I33nija2lp6StgHZBMJnsQQgr4UExOTiYnJyejIyMjVUNDQ3W5XM4HDcnv90+uW7fu2KpVq96Jx+OHH3rooZHPLAR+02eS27/d/R0dHsPtjs0upTepxeLvaaq2OV/Ix6lN3YLA03AosrzmrtUDNcnao4JL+vemeFOfLusw+IeHSoCEjvKlkjzOWDIk3dJFwhOYRQRRjo0pNnVJh4GiXvYKclQUkBHY7/dLAHlMZHpcbpecTWc3FLXioy7ZVZ1MJochfHByYry6mC9M8gL/U58vdNYUzUID10CnclMuYhBBKSrOeNgUTHgStxCkJ48go62vzXz0xUed4c4LB18gSvtFYX5GlTS/S0IE8RDfZvECg2QmelE3IVFSX1+f+cILL8DgxqmMQ4cOCZImeTibk5iHQSIsgH6sQAuW1/IaKOiUA9yUHdXQwYMvcO3tioBQXkSFlAy/Aya2zvCMIeqFo8sgrQJZKzHPhw4dArAGYX6iqIsCb/FONnZn1OJFlqvoMlV3CWyXyxyODQ6SdxWLks1xomFJ4MuHlaKCRF60JV4yeYs3QMH5zDPPQFjylW3Kv+PiJE7w85AHycS5bI5ZnGW6iEt11bqMqqoqC3zNYGz9nUPfEcIoLOtIlzmeE4gJUXtO1nfbJblMYhNdd+tXQtCgbiGs7eLFi7KZMT2IQxJ4sHKmiQ3siBVNEYmqh3n0WC5m7v32XgceHz58mJucnJS8zCszjrlsagtmoYANCKtExBSIoPMWr6FFZBxEBy307RJFePbZZ3kId7Z5W8ireQGgnymatstw2ZbHMiVJslKplJMTCcrvq1/9quRG7uDIyOCWXD7zeC6X27YwvxjWdI3xvLgki/KxaCz+4y2bt/RkrSz4izrAvqL6g9+aSk25ryo/M8cs3TI9yKMoXgXqisIkBJRFAySa10UPJ3ESDyZypRBbBPokDnGa7bL1JlXVL5YnLmAbeIC2Zi3JFm2XRS2RF3jHVxI8IDmsWdj26gqvGP5Bv/GNZ77hxEV/5zvf4fx+vxDKYckQkAtxWIDAZNhGhwQ1NjINwdBqWI2e9qQtgLp70B40hsZ4QzYkylEJ6apAESO2JTCLtxguqlRl2JA1uVg7VWuABUDlvMLLYaHoLsq8xQuFfEmUjFAeSZxg8x7LULxeZ3B/6NAhpx+C0mH5+LKQiWYAugu2YodsXa8bGhvZOj09+7vForJeM1QJLhsYEq05tgXgM0kAlBtOsLoNgreKZ6szkHQ4iuPcB4NtRzpGMOc49pXACWgJ4fc5gLE8uBswZMG8DMjfQPfjYBdnXwwkVB6Xe7mhtn64qqrqrN/tOdramJxELEBdYtFW3W7nnCptCa5lL37nRSGtjrh0QsW8Ck2Ix8jtUB1ot1bIZetWMKg9+eSTTj298MILZG5ujkcpJOWNvIvhIm+ZAhM53eRsW3OpqpGKRMxKud2GO4MzIA6Hw4LbcnuyhWydUVQ6bZs2GboRYQyBOs6hBbYDKx1SBbQRQsRVnuB5WfZcdrmlEUG0JuOtrZlP4ol4o+dbuf8wlUUM22jgBC4hcEKQEOLmOMwDbQJfU4cNW06kACaCo/e6ojZ9j6+uwPVOaDeEiEOTqoSMA+wD5lfm9CUX0xJ8LYWKlwSPoM2D8oJsbuUFICsFfuqEjjPGIY4SgdhAQmBVjiGb53lLIATaiY15bDJKwXkUICu0O4dAcWV/V1XXxVw+57k0OBC/2N/fNDM9U7W4tBjUNNUFfQAC0hkth/M7OY9KEfPwf8CHnTcVubdDKkEnWPFkJSW4SsqzFNdWClhzIswxjOFGD/Y9IQO8xW0TojF4jLFZBaB16/aZtrVrB6uq4qfjsdiMCZXAQG/HPIhwbp4nLoIITJbypAQhTYgdB9CKEDZgpgeeI654M0DBgQcAAFGHcTvyVIdIgkQV1LXOJ2XAWnldvh5g6swWwPfAv5xNHd7utIlr1M3vcw6AuoafX1EWjteB005K8NRpA6VyLa3ncP2SP4BTI7APh6uCawlYBdDyto5xtNPNKupW2AhzsAcArcgmGBmWSXUb2RqzmQp2I/ALRU0N5YuFltNnT6979913Ny8tL9VDBATMAcqyrAm8k5C0gBhSwauXMups955aueTLWpGoluXNDhQuWVqDznSlR3ZJzFtqLu+17srEhfP4RDByu9zFRCK+WFvbMLOxc8PoqrvWZARGIPGVxIvEiwnvBS88jDFM5PDOfZHCHASgVgZt3bnYM5iUqBD2klLcqV+4xEMjdOYCSlJlmBwEoKjZzM5ihMZ5xs4qtj37SSxNKtYBZyYmNmpF7cu6oe8oFtWkW3a5kzVJE24kk1OTXC6XzyCODGNC3pFF/me7Evf2ofb37n83el37kPUrE2M+opDqdGapLV8o7rIME6KbINmmSDBwaEe17LB0wM8gtec4zuBFfsntco+4vK4LmODexjWNU7cItDqXmGeeeYbXdd21MDPTpRvmY/lsbtPc3JzP0PQLVbH4323eunVZ1/U9C/MLnRPjEy26pk1V19T8+L7de04Jbq92aeDCulQ691XM2HqOE0yO5876Pf5/qq6tHjIsI/TGG69u7uvr/33E6F2BYEhxezw9Pr/vH7a0b+mh3puoaH3qqQ3Mtr+CMN74aQOtmOP365q2IZfLJU1THyGE/Liuue50LBYzbzecu6JoxbidR+Tzhq53F/L5GOFIqram9mh1dbIfETabml+K5/O5/WNj411nzp5txBhn9+zd8/bmLVsm4D7ac/x4/VvvHNnu83ir9u/br2zs3Ggkq6ttyPzee/KkfOHCBdJ/6bKZSqVOBMPh7z/4Ww+eUlWVGzwz2KkUc19VVW1TIV9wIYb6GhobfrTn7p3HENKXpxzQ6pWOHD68YX554SBc2SLRMmhdoso4+jSB1uRIMBw+iT4Dre+7HFY8WgG02rb9RcbYuvJn/R6P58XOzk5QluI/+ZM/6Zqfn39CFMV1oVBIcblcAFp/FAqFLE3Tfm9ubm7bwMBArWVZE7t27XruqaeeGoRE288++2znv/7rv34BIdS4du3aVHNz8+m1a9f+/OGHH75oGIb93e9+t6Onp+cP/H5/6/bt2xeaIdGbx/P8Qw89dB7u1/Pz80FVVZsvXboEytcuwzDyVVVVL3/uc5/r8/v9dwy0Xrx4sY4xtmNycnLz4OCgc1wAWtvb23sEQRi7rYpWhFBruWaHbrWiFaJwZ2dnpcnJSfBoXQOgNZPJNJSTYb25cePGy7cDtL7yyiubM5nMHwiCEKmpqTnu8/mW0um0f35+3j05OSmcO3eurr+/v3tpaQlgK2Rmy9fX149XV1f3NjQ0/Kqzs/MMQmjuj//4jyuj7pv4bPHZrm52CaxevToqYOGuYrGwvVgoPqQZ+jpd0328wHPBYNCMxePzrS2tF2uTySOUopdCidClleDkOsfjPACu/PzDZgbLCVi4BtTAe2JFfiKtdtm29VXIhZWsqR2yTNMeHxurUxRlWuC4n8my94yClNy3v/1tHWDU9crjg36vLMdB37nm+Cr7+IDt3nc+16zvjFmvPo4S1Dl06P3H93FCs64KcS3JRj5UDbEyW3jlOD7id8rHd3U9rdz2qvMpl/J3yucDSt/K96DOq3h7VT6rHG/lPKCeQMEMCXYq64Ai0oG41zm/FedD9uzZc+VQFhcXQUUJUL8S1nrVYa78vbIa2Sm3663/zQPflEBZOToxuEVRi49ns7nti4vzUU3VGMcJC4IgvONzB36wZ+ueE/w0rz178tlyEpn3FE8fdl4r66xyXJARvVIGMzMzOJlM4pmZGZZOpynA/Q8qv5XbrSy/Dwr1u6r8nA1KZQiK17IS9QPbE9QTrHttXTm/dejbZWncVe3xo/rHB/2Ws93AwEDAVu36oYGhnTOzM19SVbVTNYoyhI4KvJjmeX5G4MQRwqNlZjMHtJqWCfHE7/U7MMqA2HCII71CSkqg1YFdDlCizkAcFD4cT5yEMIZpOn8xzyGeK0E3UMyalg2h/Zn6mtrJeCQ6TJjY33V3F9hooOv1q5XtDtZZ2T/gPfSR67XDlfUE31fq5nYrKSptqpxQSlCmFXdmeaG6oKrg8VtnmiYkCpNBdwfrVkBiCVEBaEW6IPBLHo9vRJDlSeZmMy0tLbnbDFoJQOIACXh1pEeQiAIyL7tFIkpgeSpwhAg87xy/qmol6M6DwyPneGSCj6qj9b/eAgEJHGGA1sFv21nFtssenXY5g3vFs3OFJydMRdlOPIOzgPcqvDYdSGojkRNht45NgG1jB7Ri26Y8j2yBF2xBEGzE8eBVagkCg0xKtmVxVC2qjBAQe4pMy2Y5zdCEy8NDofGp0eTczFx0dm7eq2mq5BhiUAQ7d4xVK56NJeEnKJIRgGfnXdlCgTm9oNSHIFqhBNpKKesr3qzls3HIMrQAHgFoZXaYMlqn6XptrlBImpbpIRjbVYmq9I7tO8ba17ZfiMcjx6sS8QlqE9Mmjksu+MhKHObB2gRUrgT8VwljFsMEeKxpUeacv+2wQSBuJZ9bWIgNEys2hpIFj1ZwcXUWgsuvnckaZ533oCsp+fE69x3qvIYoi3K7vu7zxLVNwvFUXbE4x0zK3qorDFYhRZMz+1o2RS0pScFUFE7ISUrFCOGYXfYOrrQt+Mwx1YT/uNJfx0oCXDYJtUA0bRkA3Q3TxCZlGiNFQwvlC0pLz8mezuPHj+9NZ9IwdpFdkqSHQpElt8s1xyibsqiVMgxTNU3bdNTUTr06bfrKP0e1e5XPSom0OnkES38rtgjO9bXSrioKXmfiijjtjbm9br22uiZTnaxZamxumVmzulmRXX7iEgTRcqaikFvgiIuBlywDO22I2HACgJjl5JdzjIxLlgq2010d11rHcaPiq1yZFS8rhk1qAmg1bNtWEKVLOqUTTU1N6U8CmyrJsEYuX243dPO3Dd3o0opKTHa55LraOtPQDXFoeCi8sLjI8vnCsmFbx1xuz4+7t3afSqfT+osvvnit9e4HXGw+9sfO/bO1tdUrMjGeWlxszaXzXZqmwfVatG0GEx0l7u3kPmPMZjb0bpjIsSVJygT8gSmv1ztoYetc6/rWuVsIWmFi0RESzU9Pd9uUwcT21oW5Bb+h6xfisfiz23ZuXTI18+6Z2dmusdHx1bpuzNQ3NDy3e/e2Mx63W7tw4VJ7Kp1+nDHcLgmiygn8GY/L889VjVVDhmKEXnvtlS2XLw98mSG2JnQbQCtGxFG0Oh6tnwLrAJcr0MpRtl9V1Q25fC5pmeYox5EfYxGfzuVy4L97w5YZH7slXmfFCmh1kmGVQauiFGIc4VM1NcljVVXVF0VZmFqaX47nc9kHRoZHNp0+fbqBEJy/97773t20ZfMkTIT3Hj9Re/jNw1s9Xm9i//79aufGjUYymbQzmSw50XNc6uu7iAaHhsxUOt3jCwSfuX/X/ac0TcODI/1dqqY9oRa1LYVczo0wvtjU2Pyje3bsOoYkYylLqUHzVD78xqsdi/MLzkAEFK1b7t1xemlpSYHx5UeNuz5J+Vxv25WK1qHRy8BhvijJUjJZmxwJRyK9PGOveCORoU9yHftNj/laRSsvCo2hYCAH1gGfBkVrT0/P+jJohb9wi+53u90vbNq0CZSj7I/+6I+6crnc1wVB6AgGg2oZtP4wGAxaqqo+Oj8/v31gYKAOYzz94IMP/uzxxx8f1XU99Pzzz6/7yU9+csC27eT69euXQdHa1tb2bw888AAoXq2nn356/bFjxwC0rtq2bdtSS0sLMLN/OnDgwFl4nltcXIRcTy39/f1tw8PDG3Vdz9XW1r58//33901PT0N02ydO0nejdQrtrL+/v55SumNiYmLL4OBgp2mauaamppfWr19/e0HrM888E5Uk6S44CV3XLz/55JOOR9+tWgC0QqjouXPnEul0GsKnWwC0Yowz8Xj8rdsBWjOZjOfVV1/dkk6n/yfP87GamppjXq93DrKsKYpSyOVyk0eOHKmamJh4eGZmphMUrsViUZBlWYlGo0OdnZ1vdnR0vMvz/PE/+7M/m75VZfXZfm9aCeDGqsYGxKG9mqbeXSyqO0zLaLRsSwgEAhRMxyFjbCwau+j3+Y9Sm/4yp+Uuw43uI5RW1w5YPgwUrvAGVPhpzeqybPo1t9vdmKypGYMws5HhkdqCUpgkIv9TyS2d9nq9ubK5/QcNjD4qTOtGt7vR9SsVdL3tPurYftPKvZEy/7Djg+8+EI59wMF91Dk5ep5rl494kPmgbT7s+D7ovN734wcPHhRdLpdvanh8S7GoPZ7LZXfMz89HNU1lAi/Mixx/xO8L/OD+uz/Xa41Y+krQuuI8bui8VgL0lZMEHwXWrgXvV06yxAs+sK6uV+awwYpx6fvq5CO2uent4pFHHglgjGtHLo/snJ+f/5KqqZ2aproxQjmX2wPJ5k4xwt4SKBqzkEUtCzsKdNPJ7fPeIpTziAtCKZ94RbUH768tP1jFNOEf7MMED3YwYnfilh0QZpoAWo36RL0SC8XyOTuXPXz4cCWE/0OvZR/Rea+37VVtqFw3H9WfftNrxIduVwatjtLWSlkeS1EiJrJ9mmlLlm1dwZAgNYMdQUQyYjyFsGYiENUtclnmFyEs66Z44t3gSb5nfTCal1iECaIo8rItE/D7dbsR0jnIl+iQ1vKuXQhBWIPz9sOt5W1RdM5ZLP+FYIOPtzhxCc7iRu7y69InkiQxpCBkSRazLJnJlsUs2WKyKTO3y2KW211q66bJkpJETb+fLS4uooAWYPNoHhKSwiQNzmQyXGp8XByemHDPzKbkVHqOB1WPc3EoqZChjWGI7i/1f8s5F7P8iA+iySu9ppST4L3JvXJ/cq7VxtV9DvYBMmGBCILolqslge9YSqfWT0xPrVdVNQ5Kx0QisXj3zt0XNq5b3+vzuY9Eq6JjPCGmbcnMsi0iyRLIOiGdEeY4cAiB4wK/Wo4KnEF1nqd21gbfWwYG3pYsX+kbvFYC5giBKBIhsJjxQipI5HVewyuPx3l+xwh5AKxjnjeuuk/qRrlNfLzK/MC1JNEuHdc17WLlW1EslbuzWvkLSZQYgkZwzWJZ8DksCrJWtJMgx1GV56mxYDCBE2gKpVAYITQ2Px9SNavhyLvvbj13/szDhUIBkoLIAZ8v29q6eiAejZ0v6tqJTC49oRQKmqKUKvOqkPaKQvuayc/rh71Xxoci4oXSBAxcTmHd0nsBCTzDsizbNcmkEUkmtdWrVysNDQ1WIBBALMc46qEc0XWeyTIn2AIhnIlNs6SPpQJlkAtCsAXHMEYrOUAhx7+k/P+EQF3Klbel4tI0mAgCEadti6JlmibYmxUPHDjwiTw6K6BQSaUaqY12CDzfLEmy2+f18LFYws7n86GR0dHWsbHRYN+lS8ZyavlMJBp6btO2bScB3Lz44os3e0B9JQKhzlfnymTmgnlFjZuG6dMsiycrErCVkvCBhYmFCCWMl3gqcILmdXnzvJfP+LF/+eD/OugEXjlt4hZYvjherem0NDLgqLoeLxRyWxYXlxzQGo5En9mze8ecrprbJiYmuwcGBztM01hatfquF+65555zkkTM06fOtk3PzP6PX4fDt4bDkWWvx3tSdskvBjyBMd3WI2+88drWgcsDj2GC10Qi0YLX6zvh9Xl/0LWm66YrWhGljzmKVoYFTNA5TO+8R6uLuFoZIft0Td1QyMNElzXKEHlOdN850PpQdTV33sLtFKwDDLO7qGpRgeNTNcma48na6ouEFyZTc4uxXC7zwPDISPepkycbCUcK9+7bd2zb5q2T4KN09Oi7Na++8soWt8dd9eADD+obuzqtmupqms5myfFjx4WBywN0emZaLRSKx3/tZ/r9ji1dp1iWkdGJwS5V1Z7QNG2rki+4CUcuNTe3Pnff3XuOFi1r0ZItPZvNysf/852OhaX5g2BMEorEXtxy75Y7D1ptOzJ0cWhzJrNcAq3JMmjFnxbQWnhYEMUGfzDgeLTiO28dQHp6ekDR+iVK6XrDMCDJ9UVRFJ/ftWuXA1qffPLNwNZEAAAgAElEQVTJrlQq9XVZljsikYjmdrtPulyuH/p8PlPTtEdnZmZ2AHwURXH5kUceeeWRRx6Z1jQt9NJLL61+/vnnd9q2HdqxY8dce3s7JID/5ebNmwdN06R/8Rd/0fH2229/xefzrdq+ffsyWAf4fL7/s2/fPhAcmktLS4F8Pt86MjKydnBwsANAazwedxStdxq0MsZ2jo+PbxkaGtpoGMadAa1///d/HwORSfn55+ITTzzhKFpu1QLJHNauXesoWjVNg0RYLel0uh4hlKmurn57/fr1A7da0Qqg9bXXXtu6vLz8DVEUE1VVVT2hUGg6m81CApbZUCh06uWXXw7MzMw8MjIysvP8+fN3LS8vR6FMQqHQ/Pr168+2tLS8KQjCz7/3ve+B8rHkYfbZ8mksAXigxVXhqrUY40cMU9+tadp6y7ISNqM4Fo8Vu7q7l5oaG2fcsnuMF/mTNrN/lU6nBz4GaL2h8105wLczhS6Doa95vZ7mmrr6Sdsy2PDwSHUun5vkRO4nktu9ErTe0O98tvJnJVApgQpoHR8e36IVS4rWhfn5mKapVOSFeYHnj3h83h/cvf+e3snJSf3w4cOVhDKfFeLNKwG8b98+v8vlqh0ZHNuxtLAAoLVL0zU3gaRQPv9pj8fzFk/4lwKxwMDKn/X5fB/rvpLP5687SVLZfuX3qqo667pcLmffsA6ofD4KhN+84rize1oBpPGzzz7L5XI50W/7eZvZpAKuHMwhlWBX5TN4b3ksW0pJ1iyaBVZ9xSriTp7RB01Q3Mljut5vf9JnpGsV86CWr/wOgNj29na0vLzsfBaJRFhfX58DaVeus/K4gNDBslxVdVXficzNOds42SjLi8fjIY1uNz+TLtbqptE9ODy85dLApR15JV8PWtJYLDazZ+fu3q6ujccI4o4Ea+OjjY2NFvh4f1g9rIyS+KTlU/md/yrt4Tdpn0899VSA11n9W+++vf3y5f6DmqZtYAjJ4WBwccOGjadXtbYeFXjpsETs4ZRt6+l0uiK0/sifW9lWrl250r6cdlFuVxCp4bSf5WUM7a28DdS3Y6Wzch8fFJV07e/c6HY3u/041gEej7Q0M9NoacZ2j8fTGI/FxXi8yq6rq89nMrlQ/6WLGweGBuOnzpy2FxYWzoYikee27bq1oBUiUNLpNFkfCvHziiDxhsqrAo/h2ixLFkMFmMh5b3LCuX7LMlMVlQpMMBW3YjWON1pvojev1M3N6m8r63AlaNVN/bF8rrBleXHRp+n6hUgw8Mzd++4Zt1WjbWh4uHtwcGgXmLOsbVv7env7+mFBFozLly43Dw8NHeAIF6tvaBiLRqI9hCMveUPeKVuzo2+88er2ocHhr/w6wc3acCSieD2eE36f9x/WtKzrEcNi/qYlwyp5tD6GMSlZByD2qQCtxCKtIi/epxt6R0FRkpZtjmGMn+Nk7sydUrRWQKtVBq1aBbTW1hyrqkr0YY6fWJ5diCrFwv7BwaHu3hM9TRiT/L79+4/t3LFjHPyZj/ccr37jjde2SbJUu33bDtbe3kbr6+vNbDaL3zlyRB4dG7N0zUhZtnVMlKR/bF235hwoGofPXe4qFtUndE3bWlAKHh7zl1etXv1P++6595hO6ULGzOiCIUiv/upXHXML878HxijRUOzFPffed5ouUeWr3769yTyhr1xRtAJovTy0OZNa/qIklUBrMBLpZZi9ErnDitaF2YUOVck/LApiYyAYzMkuCcIU77RHKzlx4gQoWb9k23aHaZqQc+SiJEn/vHPnTgjhB0Vr5+Li4tclSdoQjUZ18GiVZfkf6+rqtEKh8MjQ0NCO06dPt4qiaDz00ENntmzZktI0zd/T01Pz8ssvrwUh5P79+4e7u7tPNTQ0vL5u3bqxYrFI/vIv/3LD22+//RiA1m3btqUAtIZCoef27t3rgNapqakgRMYPDAwAaF2v63oWrAMeffRReIxSwF7pI2/AN3mFiqL1UwFaf/jDH8YNw1gP5yiK4vnHH38cMjPesgWygy4uLspzc3Px5eXl1YqiNKVSKUjokIlGo+90dnbectAKHq2/+tWvtmcymSehg9fW1vb6/f7ZQqEAKp8JQsi7ly9fxsVi8e7e3t7dR44c2bO8vNwI4WderzdfW1s7G4vF3gqHw3//s5/97CQMuBzXrM+WT2MJkO7ubm58aLyDUvr7tm3tNg2zxaJ2COzi4onE0t137xpYc9eaGYYY2ED0Mcx+NT8/f9NBKxQOhJq0IcSPmqjLQOgJn8/b0tzaMg15nYYGB6oy2eyEwPEvSv7PQOunsTH9VzumAwcOSMFg0DczMbO5WCw+ns/mts+XQat0fdD6sQem/9XK4g4erwNaPYKnZmh4aMf8wuKXdE3t0g3NQwhZCgQCvR63603K4V+MjY1dBVo/RMl77el8lBr9w8KFK1DgY0HdO1iON+Wnr7X6gAG8ruvEl/Jdt4zS2bTzeSgQYvlwnqVSKSinK0DlVgzYb8qJ/jfdybUWFrfpNEk2mxXyS/kqamrrL126tLV/4PK9+WKhCUTP0Uhkate27Uc3dXUfJSJ3NBCPT8zOzkJEzEf1qY/6/jad3n+Nn/nGN74REJhQe+zdt7cPDg98Udf0DQhhORgIzK9ft76nubX1XcLjN6s4bmQGIRMmy2/nmZUtVxyecM3vfiy7ht9gu5vafg4dOiRKmuY5deFCeyqVPeByudpi0ai3uiqZBxGMYZry2XPnN41PjsfGxseUTDp7wut2/Wjr3l033Trg2n4OsLU53Uzy4nluMe3BqHZFCU+9v5ZjoRgbQ2MokU+wuBSnL82+BPZPFb/eW65o1U3jsUK+sGlhfs6na9r5YDj8zO57dvcT246eP9fXNT4+9Xm3y5VcfdddU7V1yWVBkNSx0bHw2bOn10M+r7Vta041NjYfE3jhLdErLhqFQuztN49sGx0b/wpDaG3A7y+63J5evy/ww+6O7h6f4cvfDHAG5f6UA1rRYxixTkwI/2kBrSISWzjC3afrekdeySdN0x4jBP2fTxNo1VUtInD8cnV11btVyerzDNnjC7OLYSWf3z8wMNh9vOd4E0I4t3///Uf27No9jAgrnjx9qvrM6VM7GaUt1clqV11dA129epWSyaTJ66+9HpxfWNSj0eiYz+9/lwj4p8mGhkt8Ps+dvTjSVVTVr6matkXJFzwCxw+0r2t7Yf+9+3osXVvIqqZmIUt+7ZX/WD83M/u74NUSjcVe3Lpl5xmxIBZuRnu50evrdUErKFqrP32gVQJFq9+fd7ncfQizX93hZFhcb28vgNbfB9BqWRYk4+xzuVz/tGXLlnPwTPqNb3yjM5vNOtYBkAALQKskSf/Y2dmZN01zX29v7/b/+I//6BAEwbdv3z6wADAURZGHhoZ8PT09YY7j0r/92799cu/evT2RSOQ4sC5wg/rud7/b1dPT81W/338XgNaydcBz+/fvd6wDlpaWQoVCYTUoWoeGhkBtm0kmky9/4Qtf+FSAVvBoHRgY6ARFa3Nz879v3LixB2M8fts8Wr///e8neJ7vgM5iWda5P/zDP5y/0Y5zI+sDaIXJxpMnTyaKxSIkwgLQCoa12WQy+U5HR8fgrVa0VkBrKpX6I1AZ1dfXnwkGg7OZTIbpuj5KKX3DsiyF47j2f/mXf9nz+uuvf2FpaanNNE1ItmJGIhHIxHx09erV33v66affpZTm74QHxY2U+//F63K1tbWiks12Wyb7A0rtuy3bTjLGvJB1IJ5ITO3bt69nQ0fHbEEp8L8O9xnhGf9LJKGBW+H3U/H0WZ6a77Js+wmfz9fasqplBsLABgYGEtlcbhwT7idu7D7tLXhz3/qbb92ubNz/FzeR/76nfgW0jk5sLqr64/lcGbTqmqNoFd+vaP0MtN785nAFtA4MDmxfXFz8fcgSa1wFWr1vIopeHpkeGbwBuHrzj/S/+R4rfrHX8+i93qlXV1dfASSzs7NXXldXVzNIsHan/Wb/m1fXp+b0nOR2y8uCnskkbIu19fVf3Hpp4NL+wv/P3psHx3Xc977dZ51zZh/MDDDY931fCAHiFkmkNmpxZMqSdSU7qth+dp7z6jqVG6dcKVP/uOraf8SJ6lbKevUiW5HkWFRix1opURYp7hQBkgCxz2AHBsBg9uXMWfulhxgaoiRLFDEAJM0UJWxn/XWfPt2f/vb3l0hUYFtYq8U627tjx4mu9o4zgATnFZpeyET/YdsEZIsu5PuPPWZSCa7g1PnTPZ5pzyOyKLUCAFmzybRUX193pryi8hSlkSdYu3EqZ3OT7G1RRDb2tGnQ+v7AQFMoELofQKKVoWi70WgUCgoKJnCCtfmF+dpwJMzF4vEVSZbPsyT10l/c0jHo/WSrrRu62PWe/On22pHyv0/72WM39o/+4MSX6c3Gx8dT7XZ1dTU6fvw49h9PwdZM2NdcU7ROTrZKSfnRWDTavrqyahCTyStmq+X/23vH3gFJkpiB8wNN/oD/IEPTjRarmdLxvEaSlBAOhZjZ2dkcDanLNdW1f6irrTuHExwBHYgpccV+/typHTNzc48CQNTgMuH1+n6r2fTijtaeC0VMUfTu79+cdURqhmA9aIUo5dGKIMQg51mz2dy/FStfrnmhfk5AK0mSq7nO3JMuZ94ATcDJmYU5czQW2+uecLdd6LtQrmlaePfuve/dftttYxCB8PDwkGPcM94di0VqZUnJ43ieLS4ujsdiUeLixUumZEIIVFdXXSwqKjmnAuI9J6XOicBGjU0NtSaSycdEQeiMxWJ6mqI9DY31v7tj7x19gqb44pG4iI16jr/7TuP83MJXcNbmFGi9/dZLDMPEZma2MBnWekXrtgOt3uZkQjhAkVSp1WqJ6HTc8HYArWfPnm1GCD2qaVrLGkvDitYXu7q6UsDzu9/9bnMsFvsmwzBNVqtV5DgOl/MLe/bsWVUUpfPEiROdb7/99g6EUEFjYyO0Wq1EMpmkAoEAMTc3h1cBzNx9993v3XnnnX1Go3E0Pz8/IAgC89RTT7UPDAw8YbFYqru6ugKlpaXvcxx3+K677sKWBdrc3FyOJEk1s7OzWNHamEwmwy6X67WDBw/iv2+povV6j1YMWnEyrEQiMdPW1ha6/g3yaWdEb+hl9uKLL+ZKktSCd2IY5vLXv/71jIPW1dVVDitag8EgToRVGgqFCnHD43K5Tre0tLgzDVrxqslf//rXvcFg8Hs6na6kvLx8wGg0LuNs3clk0kMQxFGLxYItFPKfeeaZXefOnftGMBjEJsMsfgkZjUbFZrP179ix45ff+ta33sMJjO65557IDQU+u/GmRGDv3r2U1+vl5mfmu1VZ/paGtJ0aQtarCSpIxeFweu644/Y/dHZ2eFdXV21JIblAE/QbFE9NZGKglOowLC6S/tzCdgLCvzCYjJXFpSVeVVHRuHvcGQ5HZgAkXmZ45qLf748+/fTTWdC6KTXli3kSbB2gKIrRt+TrkoTkE5FwBHu0OoSkoLE0kwWtm1Ps8O677zYSMlEwNT3Vs+JbwaC1/SpoJbGitc/I64+rKnptanEKK1o3VKW0Obe4/c+SHrjv2bOHOH78OFF/zTEJgGEwDDA8XX8XGKzabDaIs+0sB4xQb8LK1sLUv/n5eUBRlLZe3boVA9DtH/UvxhXi9zYYGqJWSEOuoIn1w2Mj3WMTY/tjCaECS+NsZsvMjq6uY91t7WcgTfRVt7QsbmaStC9GlD/5Lp588kkjJWgFp98/0zs9N/2IKIqtEEDWZDR6a+vqTlWWV57SEHlS0ITphoaGbWHt8cl3tX22wNYBsViMjfj9Naqk3BnwB9oX5hZKkskkx7BMVIMEksSknqaYmN2Z4zaZzBcIgn67ob3Bs9H95euThWJg2nFdqPBywo/6WL1WiJv3paUlWLmW69kN3CAvLw8nGv2AvcNGrkhIg1aPZ7ZRTia/IsTjzcFg0CCL8qjJaHq+p7VnQM/r0fmB81WJZOKeUDDUubziLUoISRPOj0YzjGoyGGW9QT+c58r7XU11TT9toFc5kUMCEGwnTx3vmJubewhCsspqtQoGo/6y0WT+j876zksJKhHfWOsA8DiE8GoyLAgHNKBtO9CqqNoUBOjXWNFaWFgoPfzww5uqYMfvheutA4SEkEOQhC/P4XrP6XRegpI0ObW0yMVike6Zqemm4eHhCkVVw23tre/uvGXPCMuz/hmP27i04m30THoaR0bGmgQh4WB1ulSCvEQ8ARmGmqytqTva2dHZrzLEDM6eziU4ej4w3yBJiYewwjceTRgYipqpqat/s6d3xyCAtF8Nq7KEJN07J95pmJmcfFDTFDUNWuPxeDwSiYib3W/5aOsAJj8/v2BbWAcoimJenJtrTkRi99E0U2Iym6I8xw0BAhzZakUrBq2yLD8KIcTMjiEIYojn+RdaW1sxaFX+5m/+pl4QhK9RFFVnsVgkvV4/SJLkf9555504l1Dh6dOnGy9durQrEAhUxeNxoyzL2A4csiwrmc3mWE5OzmhLS8s7awB1laZpkWVZ5ic/+UnL5OTkIyaTqbytrW21qKjoEsdxr91xxx2p8QrOY6RpWq3H46kfHR1txIrW3NzcVx999NFtAVpnZma6PB4PVrRGtwS0/uIXv3CRJNmOM2qSJHnxiSeewFLhjHmOXrhwgS4rK+Omp6edyWSyHC/JDwaDhVjRmpube7qqqsqDv6+qqsoIYEqf/8iRI72hUOivdDpdaWlp6bDZbF7x+/1qIpGYgBAeqa+vn9M0zfizn/2sbXh4+GGfz4eVSIWiKJopigImk8ldU1PzZmNj4wkMXffv378wPz+/6Q399umibc8rqaysxHDcvOJd6RUF4Vsq0npw7ohUcguGlZ25zvHbb7vtSHt759Li4mKeIAhekoZv8jyfEdC61nkkOUC1Iw09qTeaKopLSxZVTUHuCU9uJByeASTxMm/iL+JG4dChQxudXGB7FlT2qjISgY8ArSnrACEpIAxaKYo6wZuMz959390XMpQ1OCP39Tk7aAq0UiqVP+4e7/Wt+B4VRbFDUiU9RZGrZpOlz6Q3HYcEfHVsaiwLWjNQuHgAfObMGcbJOnWEjtBzJGRllSRJRYGqqiIRSIAiSbS+00GqKu4TQYZlCI7kUhndFfJqEhsIZC2paSoJZSmhaYIsy4LNZhMCgYC82QOXDIQre8jrIvBH0ErmChqRBq371kArYbWYp3a0d/6hq731DIDw0tDUlPfw4cPXlilnA7oxEXjy/ieNGi0UnL94oWd2fvYRURLbcL41o9G4WFtbd7KiovwUSRCn4rI8kwWtNx7zVD0HgFJisQJVQR0z0zO1Q0NXCsOhiJmkKQIBqCmSIusNvL+6tnaqqKhgDKjUoL3YvrSB7R78xS9+QYVCIR0hEFxSSeJUbwypUpC57pb+mKoM/4EBqqpChmFSCeEQjQiCJCGpEhBvB/G1Q0XidXwc6VBCUZTERrfX+D0Tj8fp8SvjpYqk9MaFeHkkHOFkWZ4z683vdOzu8IiiqC6PLecJqtA5NTPVMDIyUhaJxqwkAQmT2SQVFxWHc+w5o0be+IfWulY3k8uIiUSCoiTKePrM8aqp2dldFEUW2Gw5osFomjQadSer6us9LMsK3/72t7GN3U1N1OIxyt/89V+3IkjgZFhroJW4vB1AK06GBSG8XRCxR2vMpSjKtgKtsqS0C4KQAwngc+Y4jzscuRcJQLjHxsegIEer5mbnS90TngJVUWNVtTUX25vbpw2MIRQXfUw4IhSdPHOq4szZM/VBv9+pIUBQJKmxrE4xGPjpyvKqUw8cuNOt6HQx/aheievj1GzUXSoj5VYpKZcn4gmOopnVurra/s72thkVkFGKpDRZkLmj7xxp8Hg896uqrNrsOYd77th1cVuA1uGxrlAo8DVap0uBVtsWe7QeOnRIZ7FYzIGVQLOQwKCVKrFarBFOpxveTqAVAJDyTsagleO459va2lKg9R/+4R+KYrHYHoqiiiwWi8zz/DTDMKfuvffe5ZycHMObb75ZMjU11To9PV06NDRkwW0sTgpqs9mSdXV14ZKSksmSkpILt99++6zFYsGZGXEfhv7Rj35UMT8/v8dsNuc1NjaGi4qKJs1m8/u9vb2LuGmdn593SJJUNzMzg0FrgyiKwYKCglf379+/pcmwhoeH8Wr5XmwdMDExgRMUbg1o/dWvflWgaVo3TqzKMExfa2vrfH19fcY8R9OgEytaV1dXyyORSEkatDqdzjOtra3uWCwWyTRoff3113uj0ehfcRxXVlJSMmY0GlcjkYgqCMI4Qui1AwcOeNxuN/3CCy8Ura6u7hgbG9s1Ojq6LxwOl0uShF/m2FN2xuFwnGttbf2v73znO5eSyWSwt7f3T6f1vfG+T3aPm4hAbm6uXqfTOcOrwZ1CQnhSRVoXAohlGAYaTSYpLy9vYteuPUcbG+uXFxa8zkQisUgB4o3O3s7xTChS0qCVkkE7hPCbBoOxoqi0ZAHnS56ensqLRGKzEKGXEUNcBP+dfjgLWm+i8LO7AgxaQSRiWApGuiRZ/gZOhrW8lAWtm1w1UqAVIeQaHxrvXfGtfl2SpA4NKXqapv02q63PbDAfVzX1lSxo3fiSwW3uD37wA52ds5sAAxw0gMUQEDYKEIymKKQoywBpCEGKRJAikJbSxKhA1TSCTuWapyiGogkSk1gNQk1TgYowntVEDYGwDOQViOCyBCQ8WRvNLlne+DLc6iNesw5YCuUmkdQwOj7WPe523x5LxCvwQMNkMk11tre9s6O9/QxC6DJtNns3EDxt9e1vm/M/ef/9Roll8y/09/fMz80/KkrYOgDpDAbjYk1N7cmKisqTSIWnDTmG6Y1OZrptgpDZC4GHDh3Ck0m8HI3mLC/6zGMT40ZZVTkDZ2BxqxcNRxKQBPHi8oqoy+GK2Ckp9ONnfiFAcHOAb+22Uucv4jh9HEKnJGmupCAWIU21QIIgIYKQXNsQaRDhpjo1AwYRBIAACAKCJK5+cHuNvyL8H4QIaUghIAoRNL0ISbhAiMT8qrQa3kglbrp/D0LAoNCKI5FMGEKhEIk0lOAt/HJNTU2MZVnN4/Ho1Lhqm1+ct0x5pkyiJPIsy9IcZ1AdObaY2WYO4u3b29ujkiSpVqsVJpNJ+uRbJ02z3lkHoRGc02nVWN4QN9CGlZLGkugaNL7pXCHXQCtBPA4AbINECuhcVrWtV7SmQStWcEa2G2gF6M8lRWkXEvEcSBArdrvjuNPp7FeAMhEOh6MLCwuGpZklfnJ6kpOQpNYU1QSbuptirrhLiikxYoVZ4U+ePGk8d+KcORL160hEEZAGiIGMyuqZeHlt7epdd90VxUm/MACrH6qHfdajBgFCpyohY1JUKaNBp9Q2VEfLSmqTWCENIaQoqPFHjx5tGBkdPyDLopKTY39pO4LWgoJ8j9Vm60MQblkyrPWgNSnEDtAUXWI2maIsrxvWCOIIz/OjeEn+Ziun1/yqyb6+vuZkMvkoAKBF07SURytFUS/09vbipFTKT3/6U10wGHQQBMGbTCbEsmxcURRfSUlJsq2tjRobG+MnJiasuC663W4dnsDBoNVoNKp4m5KSkqjL5Qo8+OCDiVQn+OrqOuKpp54yLCwsOM1ms665uVl2uVxxbCtQX1+PYSwGrU5ZlhswaMWqVkEQgnl5ea/u27fvysLCQnwrrDVxzDBoBQDcMjMzs8PtdndsCWjFF/Liiy8WS5J0KwatRqPx/dLS0tmOjg4RP6SZeJ9fD1rD4XDxetCKFa0AgIyBVuxrga0L3nrrrd5wOIwVrZUlJSUTBoNhNRqNaolEYgwh9MoDDzwwhu//7bffNkuSVPzb3/6258KFCw/5fL62YDBoUlWVNBgMSZvNNtja2vrbnTt3ntLpdOPf/va3/Tc7o5iJuH9Zj1lcXGxFMqqIRqK7EsnEI5qqtiCAaI7nkd3ukAoKCzy9PT3vVlZWLnu93pxENLEAEHh9amFqPBOKlHRHjFWJNlVVv2kwGsqLSkrnEQQYtLpi0dgcILSXAUXhhjMLWr+sFXeD7vuTQCtDUScMJuOz+7KK1g2K+EceBt7dfbcR8ciFFa3rQStD036r1dZvMBiOIxW9Mj49jt87N6VIyeSNfA6PnQYHBlIhc2PRULkQTTaoilIANMQhpFKqirAvHQKp8ThEqqYBhIkq/hAkSdMUHrOTGLpe3UAFiqYosqrgSVU/xTJztI6eZCnWnZOfsxyPx/FyvKzX8eewsnzcJadBa8Lvz5NE0DA+PtI97nHfHk/EyzSA7aQMU+2trUe72jrP6DR5ANg3VOH3BYrkzd3KdaD1EVGS2hBAOqPBsFBTU3OyorTiFCSYU7yVn8mC1s8W6+t8rMlgMEgxDMOwCsviI+oJfYKO09IcO6dZj1q1g4cPpuDeRoBWfO7Dhw8TE5cm7AhKVeFItDocDNXKiuKkyavgFCDcW06d8dp7EpNhBAlIQIgXZ179h5cjEJAgCRJnKtZUVZaxd6beaJjU8ewoSaBBvc3m3ShAmY52+h7SSRbx77FlQTAYTF0v9vZOb1tfX0/g+AaDQZqiKFon6ZCJNiVDbEjBQDbtA463Hx4ehtgzfH3iRpyckb3CakeDR7WNGq+sB60EJFKKVkDAbQNaSZK8XRCTzZFodHspWteDVgiX7Xbnuzl5Of2iKLpVVfVjy4o1T/fUqpi0vztOoId/fuqppyD2Ik6X8zpPeO3YsWPA4XCghoYGtH4CLz2exPUoHo8T+SRJMkYjjX2NOI4jVQh1QCGMb775duPQ8NDdsixLOTnOl3ru6Nl2itbtBVpXmpOCcICiribD0nPcEILUEdbAjm0laMXWATgZFkIIg1ac72iIJMkXCgoKLk1PTyt79+5Nc7v1VqMfWKG+Bm3xygU8Z5Xe7lqC1/T4I82x0kkJ1227/sWC9ycwaFUUpXFqaqrB7XbXS5IUyM3NfWWrQd3y2vYAACAASURBVOuVK1cKCYJIgdaJiYkOWZZjm2odkCbkL774Ypksy7tx0HGCp9ra2umamhoBQpiRgcJ60BoMBnEirJJwOFyA7QJycnLOtLW1eeLxeDRTitZ0Mq4XXnihNxKJ/N88z1cWFBR49Hp9IBKJaMlkclRRlP/66le/Oopr0+uvv846nU7jb37zm4apqal75ubmejweT100Gs0hSRLPNM42NDScqampOWEwGN79yU9+MolnArKw9bN18jZ6L7vdnk8CsjMpJHcLgnCXpqnVCCDSaDKhosIiqbikdKqzs+NkcXHJ8tLioiWWSMySCL5G8dRYJhQp6RcjkVRxB+YbeqOhrKS0ZE5FSMNLSiLR8DxBgpc1grik0+niWUXrRteIL9fxMGiNRCKGxDpF69LSkiOZTGJZ9zJDMycMBn0WtGa2WsD7b73foOgU14Rnote36n9MFsUOWZWxdYDfZDJf1GOPVkL9/fT0dBa0bmxZpEArwzBWLS6VTU3PNMzPznUn40Kppqg8QBr2n0upoTQsjUIIa1VTo3i87BQP2FPfY4UUSUFIwBSUVVVFSUqiSNOU3+ZwzFhzrMMGg+GCs8A5jWf7v/Od72DVSfbzBYkABq02v58e8yfykrLYOOwewx6tt8Xj8TIVaRi0TrY1tRztam49gyQwyG/sUuovSBRv/jYwaFU4znX+woWeuZSiVWzFyXWNBsNibW3tCQxaAaRPZ0HrzcV6vT+qzWYjy9gyMiyG8cAemFmzMiVOqU1NTere43s1cAgLSTdEzZpKxHTs2DHyndfeKdJUuXtuYb5tyjNZnxSEXB3LkiRBkgCbIqcUrGvprHADfbUNvzo5BjBvxZNkBIRkajOANFVVVEXS6XT+3LzcKZvVeonVM8drc3M9kxmYGEvDVgzN9uy5mrwLe8zihFw+nw/7xOJEitDhcECfz5eCZKurq6QpbkKiTVQxZE1D2aGhoRSIa2hoSIFWrG5Nly6Gt1arVcPH26jxykeCVkgMqEj9161OhoUVrQRB3JGUpOZYPJonS9L0f+c5e3E7eLTKUHtIkpT2pCBYIQRLdnvOH3Lszn4Vqh6TyeQ/fvy4loaq6fK7LiEb7oGk/oSha3obvM8fa3rqtx+YiL9+YqSc46ioojAMzzMKAHpA6CzHj77bMHD58p2iKIo5dudvthNoDYaCD7PYOqDANbl9FK0rzUJCuJemqFKT2bJtQOuJEyeaNU17BELYjNXKWNFK0/QLDofj8sWLF5W00nYdHMVt44eEG2t/vz7v09Xpq4+xHll/zHVvlzRozcWK1snJycbx8fF6bB2Qn5//yp133jm4lYrWNdDaPT09jRWtnVsBWvEAgj58+HBFIpH4M/xaMhgMp1pbWz3BYDDR2dmZkYFCGrQuLi46/H4/tg4oDoVCKdBqs9lSoLWgoCAKYcpWZ8M/GLT6fD4dVrSuWQdUFRYWenieD0YiEZRMJkdIkvzdfffdlwKteFUK9iz6x3/8x2K/398zODi48/Lly9hMuEySJJrn+UhZWdlkQUHB6ZKSkv88cODAQCQSiT388MMZuf4ND8gX+4DQ6XTiDI+3S4K0WxSSPRrQirE+yWqzaqVl5XJZWdlMc3PL+XxX3vLColcfS8SmAKBfpSg1o6CVkkGrpqFv6PX60sKS4llNVZFn0lMYjUXnIUG+rDPoLmUH7F/syrkZd/enQSu7zNB0FrRmviDgrbfeatDpdK7pibkev3/1MVkSOxVV1pNZ0Jrp6F8FrSJjVSildNrjaZibmukSEokSTUE8QIhO0VO8Fg8ipGoq0DQNq7MARaYYLNSQBnHvEyujINZTITxsV5WknJRomg048pxzVpt91GDl+lwu10y23c50kW7+8deDVllTGofGRrtHJkZui8VjWNEKjAbDZGtj89udbS1naUUZZPLzlzcKfGz+3W7fM37v4EFDgqZd586d65mdn39UkqQ2gIDOYDAsVlfXnKioKDtJAHCGt1qzitabLMb1yQMxDHTEHYRP74NgHoAlaknDMBBDvo202FoPWmU12T0/v9DicbvrRSHpxKAV992xahWrqNag6hqDWvsxDV9TvDUNpSDSAOasssxwOn9+nmvaarUOGPWG96ry7ZMZAa3/nebkqUNPQby8Gxy8WhAYuqZVjPjnFGgddsBx13gKnuLEXfj316tfMWg9CA6C4Yaritb0tuntMgNa/6YVEehxAoKritZtBFopirpDEISWWDyWJ8nS1PYCrXK7kBCsEECv3ZFz1OHI7YcMnDx//nxwIy0qPurRTsN9g8GA1aw0iAEdzxBGGZI5x4/9ofHSxUv7ksmksJ1Ba47N1kdB+LYhJ8eN1ZmbLVj7o3XAVdBK0XSJxWyJsjrdMAHREdZg2FJF63vvvdcEAPgaQqgZz/1jj1aapl/csWMH9mjF8bpp65AbeW2k1bFzc3O5WNE6PT2NPacbk8lkIC8v75V77713S0Gr2+0uEEWxe806oGsrQCvp9XrZs2fPVkUikduwotVsNr9XXV3txkuWM+WpsB60hkKhMmwdEAgEClVVDefl5Z3u7e3Fsz+xTIJWbJ7//PPP98Zisb/CitaSkpL1oHUUIfRf60ArfvnBX//617ZEIlF+/PjxWwYHB+/z+XxNgUDAjF/4Foslbrfb+zs7O//94MGDpwEA8/fcc0/kRipsdtsNjwA8ePAg8d5779VpivagJIq7k0KykSCIXL1ej2eSUWl5uVxaWrrQ2NB4yZaTs7K4uEBGIjE3xcBX/luenzHQipdGjV8exh2YJziOK83Lz59GCKD5hfniRCI+rwHwMsmSl7MD9g2vE1+6A34QtKrfiETCPV6vN6Vo1THsEkMzJ/UG/tl9nXdfCOqC4uHDhzNiGfOlC/wHbzgFWnmez5sYxorW1cdkWepACBmuWgdYL+oNhmNZ64CM1RIMW/XYOiC8ulwSDEZqVVnJgwTBQQAphJcTYLsAiJACNIAUvDYVm5uRYE3Ciq0Bsar1qiEgVrRqqiJjs3aKDHEG/ZLeqJ+ndNR0QUGBL2sdkLFy3LIDp60DoCjmyknUMDg82D00OnR7NB4rwxoQk8HgaWlserujtf2MoopDlixozUhZHTx40EALmuvC0KUe7+LCI7Ist2kIcQa9fqGyqupEaXnZSaiqZ8xO52zWOuDmi2D9MviioiIiNhojQCEA8XgczczM4EE9VultGBBZpwTNkQW5MhIKVgb9oUpNU+0UQVE0ReLZLpw3CrfGKSeBFFLFM2AaVrWmP1oqi8vV9hpoqXUKmioTFBnQG4yzPM+5eR01XN3Ssjw8PKwcOnRowwBFWvl1+OHDhKPBkbomX70vpRbDytP0FWLQiu0FMDjFitZgMJja1mq1omg0iv0VU9YB6e1diy5ozbfCeEkcg+bUJ73d0aMbbR2wDrQSJA0IMKCqW61oPUByhLuSJNV9kiQ1R6KR7QVakfaQKMntgpCwAgAX7Xb72y6XvV8H4ZRPEIIbOSHxcU82fk/t2bOHiMViTA5N6yBrNpFQc7zzzrGmvr7+O0RBSGwn0Do5MtEZCAUeZli6oLCoKKVopRDaFqA1HhPuZWi6xGQxRTlWN6yS8Eg0Gh2rr6/fKo9W4vz5842iKH4NQtiYmvsniCGGYf69o6NjYCtWUqdB68zMjFPTNAxaG8fGxvA1Bl0u1++3WtG6paB1LTjYq1R38uTJagxa8RvLYrG8V1lZOa5pWjRToHVt6T43ODjoWA9asaLV4XCcbm5unsSK0Eyd/91336Xq6urYo0eP3hKJRL6n1+srMGjV6/XBcDgMBEEY0zTt92mP1nSDdvr0aU7TNOvhw4ebRkZG7llYWOienZ2tEgTBxrIsslgs7oaGhjfr6uqOa5p27umnn56/+W5O9gg3EQGytLSUjkajLaosP6LI6i5Jkko5HWd1OBygIL9AKy4pVYtLi1ZqqmuGjUbjyvTsrBaJRkYQIl8BQBrNkCIlBYDba5taNYS+oeO4kjyXawp3B+cXFkoEIbGAQWtUiF5OJBLxZ555JiPK8puIa3bXz1EEPhVo1fHP7rslC1ozWKzXQOvYsLtn1beCQWsnAMDAMLTfarH2Gw2G42rWozVjRfDP3/8+K+XkGGOiaNdE1aVppJmhKAbnVkGKgm1XgQY1hO3/EYFQyrwKUhCQJCAwd133wdtpmqbKmiwjFSUIig4BAgR1QBfwK/54NhlWxopxyw68HrQqklp/eejKjqGRoTuisXg5Fs+ZDCZPa1PjW51t7WcRUob0TudKhvoPWxaD7XDig3sPGgAr5l0cGexZXvZeA636FGitfK+8tPQUQOiseW5uNr+vTz10NWty9vPZI5Dqr95zzz00tmhgFYVNSiRDEqImC4KgRvRJa/2GJodJrUBwAMAHFMWBVJwQS3FBpJkAICmcEIsmCYJMKVqv/ktbv+BbRAgvk9VSWVzwV5zkEH+j4dSGACgIqTGSIJcpllyWAFiqr6+PbjAAS12/y+UigRfQepueUmMqHYdxjRM5QV+vl8FhAIJ3BIl8kE8vRhd5mqdNiqZwkIAkrdEqwRIJClAJSqLiwAFSKyOTM0k6DuJ6QAGeYigOr7Sk9bSkKIrACVzEHXDjpDQbAoyvWgesgVYi7dG6PUCrnh6tghDuE5NiczQWy1UUeYqgiBcRiS4VFhZKm52kCL8XDrhc5KACG+Q10JpIJCwAAQxa38rNy+3XId10QAmENriefeQTnV4S/sYbb9BO2qkDQDCrFOM89u47Te/39e0TE9sNtI50BkKhlHVAQWHh1HYBraHV1aZoJHaAodc8WnluSEXEkXAiPL6VoPXcuXMNqqoeRAg1rOX8GyYI4qWurq7B1KKsj1n2/9mb/z+9Z7q+zczM5EII67F1wMTERFMymQzl5uZuOWgdGBgoAAB0z83Ndbnd7i5FUeKb4tGaJtDT09OpF+fg4GBVMBi8DQs2bDbb8aqqqnGCIDLqkYqTUWFVVRq0BoPBAqxoxaC1qalpMhaLZSxLGbo6hmJffPHF7lAo9H/xPF9WXFzs5nk+FIlEiEQiMYGTYf35n//5+Poq9tJLL5GFhYXMyZMnC30+X+fFixd39fX17Y9EIhW4o409XrHXq9VqPQYhfOHEiRMDm13pM/UwfR6P29HRQQeDQX5lZaVDEsXHAQK9SEV5NquNr6ysRCWlpSi/oAC58l3BsrJSD0MzK9PT00IwFL6CoPr7wcHB0Y0yl78uftdAK9K0J3Q8X5KXnz+lqhqanZspicUSC4AA/yHIQha0fh4r3ja75o8DrUJSQByju6pozYLWjJfa3r17DSxg88Yn3L0+v+/rqix3akg1UDTlN5tM/dijlSC0V8ampvB7J5sMa4NLJLX022ajQSDARiWJSyQhAyAgaFWFFEkikAQAZ7a6+sFjVgA4oANAx113JQKQKQopsoJkWUZIRYqe1UvAnBoQ4//wYBeXX7YMN7gMt/JwuP5gC6mVmZVciKTai4OXu4dGR++IxeMVWFBnNBg9rY1Nb3W0tpxlWHKIsVp92Xqw8SWGQavIinmDI5duWV5aekSSZWwdwBsM+vnK6upjFeXlp0hNO2+YmZnLgtYNiX+qv/rArgf0Cqs4KIhsYjJh1VRNkQDhTSgJP8uy4b/+678WN+RsVw+CYSWp1+tZOSDrJDXEKRqDk0Wl/ABJVYEkRaVyXV1/TlUl17W7V93bVJJElKIihVKQIpMyQ8qizDC4uU/++Mc/ljdynJbOwVCuL2eBAegFWTCSMmnCk3I0SS+qejVa7a1GMVeMiRJRY0JJ5ANJqwEEkQsB4khIJkiGXmBZdg5oYDYoBa+ujEwAs4a0Ig1qhZCALoogKJImg5AgF6EK3aSe9BUVFYkbsdz6g6AVWwdsD0XrAdcBcvQaaJUwaM2TZWmKpIkXMGiNRCLyRqqrP019/hBoFeX2eCJuQQAtOOyON115rv64HJ8dHh4Obdb7AJdf3zN91ELegs5hcJgoAjne/sM7zf19l+5MCknBsU08WklJsg273Z3BYPBhhmULirYTaF1aaooJyXtpii41mcxR/fYArfDMmTMNCKGHMNTEzA5COExR1OGOjo6hVD7ArQGthM/ncyQSiTqsaB0fH2+RJCmEFa233377lloHbCVoJYaHh6mcnBxaURRdf39/VSAQwB6t2Pvlvfr6+nGsLs1kMioMWhcXF+0fpWi99dZbPXgpPoQwI0o+DFqxZcLRo0e7otHot3Q6XWlRUdGEwWDAoJWSJMkDIXztvvvum/iohvbVV1+1appW9txzz+0+efLkY6FQqEVRFJKmacVms0WNRuOpgoKCf/nhD394xmq1Zszr9tO8BL7M2xQWFnI6nS7H5/N1x2Oxx5CGdkAALa48F93a2ipXVVUjZ14u5XQ6oy6Xax5A6JucnIwEA/7LUIO/q6qvGsnQDGSq49pU29RKaNoTHM8X5xe4phRVQ1PTU6XxuLCgIe0/ZCRnQeuXuQJv0L1fD1rDkdA16wAMWlmaPsHr9L/MKlo3KOAfc5g/glZPTyDo/7osSZ2qphgpmvSbjaZ+Ts8d0wjw6lQWtGasINJLOtcnmkif7Mfgx+vO+9Ta9+t/d/VXT4Grf7s+qUWKDmxyJzdjgcoe+EMRwANqrFK7eOqiEyCx5vLgle6RidF98USiEiN1vcHgaWpofKu7re2MrJAjP/9/f76SrQ8bX5EO7t1rkDkud2BwsNu7tPSopChtAADeoDfMV1dXvVtZXnWKItD73OTkfBa03nz80/Xe6/HkaipVlxSF4riQsAMNCUaLedRktk6TCdL7dz/9u9hGTy6tT76SbrPxcnt8V+kkUzjBFP4ZJ5k6fvz4x94w9kZd2y/1dS3B0IZOhuHrffrppxle4fXTgemcuD+er2iKg6ZoEwGIoI7TXapoqPDq9XptZnjGQlJkaSwaqY0lEi0AoSKGYTiaouMkS80wNDPCGbi+nLycFZRAupnFmfxV32qjpiqVNEUXQAL7psIASRFTPGvot+fY3RqjrX7ve9/DY+ebui98H//rf/6vFhWoj0OI2jFohQQYgKr6r7zZ3L9ZwHB9YV4FmutAqyi2RKPx3DRoLSgpuORwOOSNAM038tSkQeslUWtUIXhIkpW2eDxm0RCat9ltbzrznP2CIMx+/etfD91sudzIdWFhGMdxrIEwmBiKsb/zh7ebLw9evjspiOK2Aq1j7k6cDIvh2ILCgoJprGgFivK2Lxx2e71edSMtPT5N/P75n/+ZpWnavDwz04xBa8o6wGSJ8pxueBsoWuHp06frEUJfgRDWEQSBjVFGKIr6j66uruHNrF/pWKYVrSsrKw5JkmrdbjcGra2iKIa/1IpW/AB2dXXRJpOJCQaDuitXrlSGw+G9GLSazeYTTU1NYxDCcFlZ2VVZxwZ/0smo1ita08mwrFZrStFaWlqaUdAKAGCef/75zmg0+hccxxUXFhZOmEymcCgUYmVZnqQo6o277roLe9V+6IMtBLBdwD/90z/1DgwM/GU0Gu1OJBI8BrgsyyoWi6W/p6fnV3/5l3/5niRJWa/WDa4/n/Zwra2tFoRQ2fLyck8oGHxIkZVmgIC+sKAQ7Nq5K9bQ2IhyHHbearVKOTk5y4qirLo9nuCqb7WfQOC3MpCHMzQ7ehW0VtS2Akg8wfN8sasgf0pDGpqenSmNRxOLkIQvZxWtn7aks9v9qQisB62yrDwRCod7vUvXPFq9WNGq07HPtt7S2afT6bIerRmqThi0EhKROzU71RMKhh6TJKlTViUjRVF+i9ncZzDoj0OgvZpVtGaoAD542A8poRCmZenh6UfmYv3jAa7LFLwpF5w9ydZGIK1UW3S7HbIIq4dGh7rHpzz7E4lEJUIa1PMGT2NDw5G2lpazLIlGfvYv/+LbioHP1kYp82d/fP9+fZymc/sHBrqXvd5HJEVphxDyBl4/X1lV/YfK8opTQCMvmOYmFrKg9ebKI5WY6qmnyHGXi7l46nxNUhL3R0LRhuVlr0VFyF9aVnGuoqxiQJO1CTaH9WcYwKUysmPguh62rr/DNEy9/q4PHz4MGhoa1gNWvMlNwcjrz5FuH+yM3azQSsHc7Fy1z+drSyaTBZoGKIIg3AYj/+pd9901GgwGNb/XXyyL8p7l5eWOycnJWlmS8/R6nuU5vcjpuVVez1/Kc+S92lDfsCBrsmPwymDN2PhwdzQaqwQImQEkKIIikjynn87Pzz/rynf1kSw58Ld/+7fLN9vupEErAurjCMJ2goR49eu2A60xrGhV5EkAqBcNVt2l6upqaStBKyKJh5Ki2B6Px80YtFpt1iO5+bl9WwVaHQ4HLfgEo8mosx1562jL4PDQAVmSpe0GWkPh0EFaxxRi0GqzWPqRpr21vUCrKcpz/LYAradOnapTVfVBhFAtZnYEQYzQNP3b7u7ukZt97j/r2wK3Fx6Px8HzfM34+HjjyMhImyAIkYKCgt/39vZeyaQV6J+6ZnxdW6loTSk6ZVlmNU1jBwcHK0Oh0B4syLDb7SdKS0vHOY4LZhq0Liws2MPhcCoZVjgcLlQUJWy32zcFtM7PzzPHjh1ri8ViT+h0uiKsaMWgNRKJcKIoziiKcuSBBx74SNCKPV6dTqfuhz/8Ycfi4uLjoVBop9/vz08mk0Y8ALNYLOM9PT2v7N279zhJkpe+973vLW6Fd8ZnfWi+KPt1dHS4AADtvmXfzlX/6j5JFKsAAkxxUbF4x+13rLa2tSKzxWozmU3QYrUERFEMTEy4V1d9qxcQJP9D05JDGQetAGBFa0l+YeEkBq2zszOl0WhsEZLoZUHOKlq/KHVxK+/jQ6A1Eu5dXlp2YOsAhqK9NEmd5PV8FrRmuJDWg9ZAIJRKhnUVtJJ+q8XSZzAYjkOkvpYFrRkuiI8//LWBfGqTQ2sbpr+u/bimhNrwgfqW3XX2xJ82AqkJUjNF2RUZVQ+Nju2YmJq8KyEIlQipKdDaVNdwpLWt5VwWtH7akN74dvv379ezgHUOXrnUvbzyQdBaUVn1DgatJNT6FgOBhWPHjmGrzg0Fajd+xZ/fPdbgIWsAwHCu/3JbwB98OBaNtQYCfgNJkYt1dQ3Ha2rrzmuyNsDb+aUMg1awdj03DFrTCajSqxAyASSwgAmPKyMrEZcgCk3Ly8tti4uLO2RZdtE0rdIUc9lssz1/572346Q1YPTiaK0gCA+GwqHOpZVllyLLJo7lCIahEYBA1fHcSHVV9e8qyiqWg5Fg6dTUJFaLtSUFIY9maYg0RCZFkaFpejkvz3XBbrefJADxzrR3evJmLc/Wg1YAYTvcxqBVkqUpmqFf0Bm2GLRqWiMCxEPJpNQej8XNSNMWLFbrm7mFuX0QwpkHH3wwnIl693GtC/bwxT6tBEHoWZG1vXH0jdaxsbH7FFmWHXnO3+zfu//iUnwpHolExEw/tx81KfHqq69ykiTZpsbGOgPh8EGW1RUWFhbM2Kw5/TJS3woGgxNbqWhdmJlpTl5TtGLQihWt6Eg4kdhKj1Z44sSJWlVV7wcA1OJEgAihMZZlf3fLLbeMbmb9Wl+muL1wu912hmFqsKJ1bGysTRTFSH5+/it33XXXlUwmt9+2oDUNCs1mMxuPx3Vut7vC7/fvXrMOOFlZWTkWCASCvb29f7Qs28C+wloyLPbSpUuONGhdr2jdtWvXJF5yn0nrAAAA/cILL7RGIpGvcxxXgEGr0WiMRqNRXhTFOQjh2/fcc4/no24bN2AAAPIHP/hBdSAQuGt6enr36OhoZzgczldVFZhMJm9zc3N/VVXVydzc3CPf/e53x1wulwghzGbz3sB69EkPWG9vb4Uma3eu+ld3LS95O5NJ0YW91IqKisJ37r9zrqOzE3F6vshoMOpsObaoJEpBt2dixefzvQ8I+mW73TyUoYb+mqIVJ8PiOL6kqKR4UsWK1qnJkmgstogAfDlrHbBJleULfpoPglb1iUgs0ouXeSTiCURC6CUgkQKtnTtvySpaM1gX0qDVPYUVrYHHZEXuUFXZiD1aTSZzn0FvOK4S6mtZ64AMFsJ1h75+aerQ0BBum69udXht47Uf07um1VGZWHq6eXeePdNniEDqva1TdDkE1KqGxq7sGJ+aulsQ4lUaAtCoN3haGhqOtLd0nCNJduRn//KzrKL1MwT5k3bBoJUgCMfQwED3ysrKIwpWtAKo1+v5ufKKyncqKytOqQD0B7Kg9ZNC+Ul/TyV14hKcXmIk+ztvv9U9PT31SFIUWxBAtMlgnGtsbj7W0Fh/RgJqP8/zi5kGNutB63rrAK/X+5Ewfb3C9eDBg9d8szMBJH7xi1/QiURCPz0xXRWNhPcuLno7p6analVFtdrtDtFksVzIzXP88r4H77uCV5IO9g02rSytPERQRIPZbIYcz2skJJRoJMLOe+dzKIr2dXV0ncxz5cXn52erl5aWS32rvjyGpsnSktKAoqrE+NhYbiwRl4wmk0fH6U7QJP0b3swP5ufn39SS6+utAwiS3BaKVpfrAHktGZYotmBF63YArdhShkyBVuohSZTaY9GYRQPavMVseTPXmdsH2S0ArYcQMVw/TAX4gB4A0frKkbdax8dG75dlRXHlOX9z2979F0VGjM3MzEiZfm4/qqF56aWXOA4A2+j4eGcgFH5Yp+MKS0qKZ+12Z58ia28tB5e3HLQm4letAyyW7QNa33vvvRoI4X0IoZo0aKUo6vc9PT14JfqWTCri9sLr9ebIslzj8XgaxsbG2jFodblcr25H0FpaWvpKU1PT+UQiMdPW1ha6vn5+aLnbJ70pPwYUUtgjFfuzYtA6Pj5evrq6umuzQCsGvXV1dSz2aMWgNRaLFQcCgWuK1sbGxslgMJgxb9M1UIpBa3M4HP4az/OugoICt9lsjoXDYYOiKPOapr1z4MCByY+JHy4H+NOf/jQPIdTS39/fc/ny5TtWV1dr4vG4gWXZZGFh4YLL5bqArM3ZKAAAIABJREFUs5vt2LHjIoRw+cknn4xt1YPwWerJ53WftGfI7lt2NyaV5KPBYGD30tJSRTKZNFMEJRUWFi7due/OkY6uTshybJ1eb7Dm5OQIiqyE3O6JlRXfyvn/7vwcttlsVzIJWhvKqtsAQXzDoOeLC4uKJlUNg9bpFGhVAXpZRvrLiYQr/swz38mIV/HntXyz131jEVgPWkVZeSIaifSmjMsFDFpJL0kQJzlOlwWtNxbWG976Q6BVltMerasp0GowHNMI7bXJyUnsDb4lHaYbvqnP9w7rskN7aREAKs6yJCuyf+xnmQAw4YwpySTU6XQIZyXRS3oVJIHsBV5lo7I8f77D+KW5+lR9mRkaygGIrLo8MtI97vHcLSSFKpyDwmgwTjY3Nh3pbms7i1AWtGaqVtx33328GlcdV4Yvdy+vLl8DrTzPz5dXVhzFybAQQVzMgtabKoGryahienY5NONMyFLVxORE9+zs3F3JpFCFACAMBuNMXV3tseqa6lMEUt6nTaaFTAKb9NJ8nJCuiCuiRaNI6TUNi15AFP8vEgG4jV5/15Kow30cjcvnFFVVVb1eL2co7wI4dOgQ43Q69RMjE1WRYGj3wtJi1+zMbKOiqjk5thzRaDL25RcUPXv7/r3jQkTIGbg00DozPXMPo2NyK6oq53OdeQECAHHRO2+f8LibGZqhWltaxliW09zuiYpwJOyACLCOXGdyR0fnsqKpxJmzZ/O8Xi9UVW0FAO0kzbDPNrc39w0NDcmHDx/+zMKeq6D1f7aoADwOU9YBWdD6cU9T2sMYg1YAqIdEUcLWARakoXmT2bRloBVfV319PeWgHTxBStY3jrzdOjo+/oCsfBC0fvOb38QisE3vb6ZB69D4eGcwEHqY5/nCspKSOUeuow9p2pG55a0Frd65uaZ4TLgGWjkdO7KVilZc//BzeebMmRpFUe7DttT4dwRBjAEAXrn11lvHt6Ic09c1Pj6eo9frq8bGxrCitV2SJJz7ZtuA1tnZ2R0ej6dLUZQYBq3t7e3nEEIzFRUV4YyA1gsXLtBlZWVcOBzmEEIsBq0+n+9WfDKHw3GqrKxsPJOK1o8CrcFgsEBV1bDFYjm9e/fuyampKaGzszMjgCkNWn/1q181xuPxr3Icl1tYWOi2WCwYtJpEUVzUNO3d+++/f+rjGldc4Z955hkMq3P6+/ubFxYW7l5eXt4xNzdXIQiCkWEYwWq1TnR0dPyhvb39DMdxfS0tLYub7R9zU12tz+nOa6CV3LlzZ2c8Fv9OOBze7VtOGTVTnI6L5ee6pnbt2XO+p7cHUjTdozcY8h0OO37/RCYmxldWV1bPIRIdttvtg5kErS0NDW0kIr6h03EluXn5kwip2uzcbGk8Fl8EiHyZUqhLroQr/p0saP2c1sTtcdkYtIJIxDAfDHYpSfmJcAQrWn0OURIRx7JemqJPMjz/bGtna1bRmsEiw6CVI7jc0fHRHv9q4DFFWQOtFLVqNpn6+CxozWD0P3zo1ABpcZGkKip04YhsUnQMz9MUo6gESZIaAoAGJKlCQiWgSqg4wzXSNA0BDYgqIKMMise9yaSw0VmrNzUI2ZPdSASugVYZkVXDHwSthNFg9DQ3NL61o63rrKygbDKsG4nsDWx7FbTGHVeGh3csr64+mla0roHWt0vLy08TWdB6AxH90Kapeq6PxTiRtdi8C9O1oWBwT1JS2mRFqRKSQk4kEoUEAWeKiovfLSwqOKVI6H1bvm0+k6AVL82Px+O0GlR5RAtmJEOepCgKAURoqoaALAGNJBHAo0YaAFKjEASyphGkBGk2ARWYSFCJ+Pe//30pE0ACj2snJydxkue8RCJR4/Mud64s+/ZKklyKvWUpmrpcUlTyq95be+cikUiV2+1udk94dgCApMqq6nfr62onIYTKwvxslXdp6T6aZkpd+a5YLBYnrwwO5EiSzBUVF6p1dXXJ3t5bYzRJonPvv2+YcLu1hfm5SDgSPcvz/LPN7be/D4AveejQITwR+Jk+nwfQmhTElngCK1qVKZoht9Q64I+KVuKrkiS3x2MJMwatZov5DXuOvY/kyNnNtg5IA+ByazlP0ZT1jbdebR13ux+QFVnNdTpe2nnrnovQCKNbCVpZlbWOuoc6A8HA13ieKyotLZtzOhx9siwe8fr94xkaf//JZyKVDEsUzV5fsCme3J6gVVXVe9dAKwbkGLC+tpWgFQd0fn4eK1qrJiYmGj0eTwq05uXlvbZdFK2bDloRQnQwGOQxaE0mk7rp6enSlZWVXhwsm812uqqqKqOgFSeNAgCww8PDdr/fXxYKhYrToNXhcJzu7e2d2gzQ+txzz9XHYrGvcBznxIpWk8mE/UrMsix7ZVk+/pWvfGX6Tz2RqWyDBw6Qv/vd70qDweCu8fHxXaOjozuDwWCpJEmkwWBYqaurGywvLz+dn5//9r59+0ZcLle0oaFB+kxvv+xOnyoCayCd+rNdu3r9odD/E4lEdvl8Pr2maqrFaA46nXmjO7p2vNu7eydBU+Q+Xq+vcDpzkaLIsYnx8eUV38o5SMLfZAq04k7M4cOHianhcZwt9xs6na7Ekeua1DQZzc8vlCQS8UUCEi+DZBa0fqoCz270JyOQBq1LwUhXMimlQOvy8lIKtOo5zssyupMsyzzbmAWtGa1J10Dr2ERvIOh/TJakDlVTjBRNrprNpj4DZzgOiaxHa0YLYd3BDx06RGHFlqiFbOFEvFgUZXtSSuo1BVEaVgqQANCQwtkGsHcrXvCDIAlUmqSiRp1xmeHJFcZuXBEEIZ5JwLBZ8cie55MjgOvBkw8/aZeRXDU8MogVrfesV7Q2NTS+1dXRcVal4fDPf/7zlUwAnU++yi/2Fp8EWssqKk5RFHXR5/MtZj1ab7wupCegRhLAHtXEqng80pGICns5nqu2O5xGUZF1s7Oz2B90Ns/lOpaX6zilyuCco8gxl8l2EAMQVpKMXn/MGQ2FSlRFsimKyiBVIXF7DRFEGkQIrOk48bNH0ITG0kzCbLEFWJZfQTKaF3ViOBPXmQbByWTSpChC7tKirz3oDz0Yi8bqQ+EQrWnqldKi4l913dKzHI/F22ZmZprGJybqJElcKS8tf/n222+/QlGUMjw23BzyBx4nCKKNN+jJlZUVtq+vTw8QgG1trcmuri6xp/sWiWFY7fLAAHlleEgdvjIkrPp95zm9+dnmtp3nFxdZ4WZWwm1n0MoR7kqSRPtEUWiJxWOu7Qta1TXQ6twS0JpKZHfsGCkIAs8i1vrG62+0ToyPPago6gdA61ZaB3wAtOr5otLS0nlHjr1fIcAbXq93i0GrrymeFO+lKaZ0O1gH4JYcl+mpU6eqNU27BwBQhds4hNAEhPD1nTt34q+brkxOv2Hm5uZs+JqwonViYgKD1tiXHrROT0/rIYQp0Do1NVWysrJyCw6Y0+k8W15ePsHzfKCoqChTHq0fAq3Y3xQnwzKbzWeampqmwuFwphWt1PPPP18XjUYfYBjGgRWtZrM5Ho1GzZIk4ayNJ+69996ZT+impGZ+nU6nWRTFknfeeefW4eHhR8LhcGs0GtURBKHYbLag3W6/1N3d/dsHH3zwLMMws/v27fuQVPnGu0PZPT4uAhjkY1P6b/6P/7Fzadn3g0g0stMf8LMEIJK5DqfP6cwbaGhoeKN3Zy8JSfIBo15fn5uXR8qKnJiYmFjyraycJQH577Zc20AmZtTSS6A4QLWqmvrNq4rWPOzRqs3PzZXGY8IiBMThrKI1W8c3IgIYtCqKYgwu+bpESX4iHAr3eL1eR1IUEMfovAxDn+B4/pdZ0LoR0f74Y2DQyrJsnmfE0+Nb9T+myFKnoioGiib9FrPlgt7AZ5NhZbYIrh0dt8FPP/00A7wx0/yKtywUi+2IxKLlwWDILMoSCyEBSAICkiQhwBkuNYC/qBRDyRzLrTqcDo/NZpmgGG0U8PxKhpImblI0sqf5tBFIg1ZJlaqHR4e7PZMTKesADSCsaJ1saWx+q6214yxi0VAWtH7aqN7Ydhi0CoJgH7lypXt1TdGKHT30KeuAyrcrKypOwSxovbGgXjcBFYvF2LlRT2UskfgzWUp2iaJU63Q4HS2trUDVNOpCXz8XDIcWCgoLjrvyck8CjTyz4F+Yu9kkTH+iTw//9//+3yYqqRUsLC3VrHiXO+KJeHFSSLCKqlKQIAD2EECAQABpQNE0SBKkxrCMhpMcu1z5ixazZZSG4GxFe/1cJuwD0gKKYHCYpWmbfnZypUMQ5UfD4VCbd8GLc39cKcov+NXOW/f4BFnYMTc/1zwxPlGZTCYXS4oKX9qz+7bLDM2Io+7R5kQi/hcAgE6CILmFxQXuwvvv6yiSArt27RIwZG1ra1MohtZGRkbA0NCQMjgwIC6v+N43GA3/Wt+cBa2bCZzWWwcgkFa0xi0IaXNmM1a0biFofeopUqjcwbNWDFpfbZ0Ydz+ALTScDsdhrGg1KIbYcGR405Nh4eccWwdcA63h4Nf0vL6otKRkweG096syfCOhJMaHh4eVQ4cO4XmUTfv8UdHqa0qI4gGGZkpMpq33aE2D1pMnT1YBAO5CCFWugVY3QujN3bt3uzez3l9fIGugtXJ0dLTR7XZ3fOlB69DQEIPtahiG4bCydA20duNCcjgc5zcLtPb19dnj8XgpVrRi0IoQwtYBZ7Ci1W63C3gZRSaerrTi8bnnnquNRqMHdDqdvaioCCtaExi0yrK8oqrqqfvvv3/205wfx9NkMhn+/u//vmNsbOwxn8/Xu7y87JIkSc+yLLJarePd3d2v9fT0HNc0re/v/u7vFj/NcbPbfLYI4PIwGAz67377u7snpzxY0doTDAUpmqLjJYUlS7l5eRfKS8v/q6enh9ZI9DWjwdjicuUxsqIKbvfE0sqy7ywgtF87HI7LmQStrEq0pZJh8VxJfkH+lKoibWp6qjQRTywARLysMdolnU6H1VJZBfRnqwrZvQAA10CrL9glJcUnQuFQz9KS1yEkBI2laC9NUSd1PPfL1ls6s9YBGawxB/ceNIismDc0Mtob8K8+Jklih3I1GdaqxWTp0xsNxyCCr41NjY1nPVozWBBryoAUaI3FTPOzvrJQMLQjFouW+8MhPNGqIwkSkAQJIUlACHBmVw0QkFAIipB5He+zO+yTWdCa2TLajkdPg9akkqwZHRv9EGhtbmx6q7Ol/SxJKkM//T//B0/Yb5nCZDvGbyOuKQtaNyKKH3+M73//+yxuF8c8M03hUOh+VVU7IQT5ebl5+pbWNlVVNeL8++c4fzC0nJeXey7HbjtFk/BYqVIzCRpAJsDIVS9tnc4YTVIFCwuzNSsryx0JIV6UEARWVVUKt9KpDyQQ0BCGwZAgCMSyrGowGnH260WbxTpC6phzFfUVGQGt6YhiZSuGrYuLcruigMfDwXDX7NysIZlIDLlcBc/u6dmzKiHplvmF+eaJ8fFKMQVai39z2227L9MkmRwYnWhKxBJ/AQDqIihSt7i4yF14/wJPUxTYjUHrLRi0tis0Q2vDwyNgaHhIHRwYTK74lt83GE3/WttY+/7i4qLwzDPPfGbrvY9StBIADlAq/FfazPdnQhH8SbX6KtA8QF5VtKr7RJwMa1spWslGBNBXJUlsj8e2D2il29o4xPPW//rd620fAK137rloMBhiw8NbD1pD4SDOlVNcWlq2mGO39yNNeT0uSWNZ0PrBpwI/l++9914lAGA/QRDl2JJE0zQPQuitvXv3erayv7EOtDZMTEykQGtBQcFr+/fvHzKZTDg/0aZzDByvgYGBAgBA99zcXJfb7d6xaR6taRCVVrR6PJ7ilZWVLlykLpfrfFlZmUen0/kzqWj1er2s3+/PCQQCZZFIpCgUCuVjj1ar1Xp2k0Ar+W//9m81kUjkXo7jcvLz8z1WqzVtHeCTZfnMgw8+OPdJjf/aLANW6NI/+tGPqhcXF+90u927rly50oHhMX7ZWyyWxYaGhr6ysrJjCKHXnnvuOTyQzn4yFIELFy7whEg4fvrzn+7u77/wnVA43BmJREiO46LVFVXz+fmF5/Kcef/ZvqOLAUB9wmg2tee78nWqqiZTilbf6hmCAr+uqKi4nImGPq1oxaBVVdVv6o2GkqLikilFVZBnwl0SiUYXSAIe1hgiC1ozVEe+TIdNg1bfkq9LSiafiEaiPSu+FUcyIWgEhF4CEid5Pf/Lzp23ZEFrBisGBq0CLbjGJ8Z7fb7Vr4uS2KmosoGiyFWL2dpnyILWDEb/w4dOWQfo9WxsNZajiVKRICTtcSGuRwpiSIYkKIKCEBKpEXxKOQA1FahApmgqwukMKzxH+kQdWAUAxLZi4LmpwcqeLBUB/O5+4s+fcCAS1QwPXbllYsp9VyKVHAgRBoNhsqWp5e3O1tYzFFSvZEFrZirNnwSt5eVvV1ZVZRWtNxH6xx9/XI8XN44ODLQtLS4dICDRajQaHLacHL3LVQBFUSRHRkfpWCwWyMlxjJgtplM8w75WkVc77PQ5k4eOfXZv0I+57BRoNZlMLJWkDAF/wCHEg0WiIttUAGikqnj8BTQEEYSYsgKAsN3L/8/emwfXcdz3vt2zz5mzL9h3EFwAkiAA7lpIao1kS1biS8WWLT8vL/It55ZfuZztj1SJrEryEsd1U4lykyc5tmXLdmIxTrzIZhI5EilLpCgSILgAILHvB8DB2Wef6e53+xBHhmjJJEVsusGRJRgHs/66e6b709/+/iAmDGEwx3O6LxBMy155jhGZqcbGxtxyKFoXg9be3l7Rsqw27OInc/nczqmpaa9hmD2l0dg37r7r7jnXdfdOTU20DgwMbqLWAfV1dcfuv/+ei4AQq/tyX0tyPvl/MQxs83q9MDE3L3d3nw9ACNmO9nZj965d1v79+y2OF8ilSxfYnt4+1NvbYyQSybe8PumbO3buPGsYhrGUHq0swwoAwIs8hl9fXdBazsqMvIHjuPsoaM2r+Yq1Yx3AbgUEH7Ztuz2vqgFAyETAHzgejQU7WVlecY/WgnXA0aMsBa0G9ISOHz++Y2hw4LGCorW87NjBOw92SxEpv3ZAq1Jb31Afj1DrAMf62cjk5JVUKuWsK1p/+VSkZXrq1KkG13XvYximHuOC2HfYdd3/vOeee6jH86pN7FLQSghpvHLlSgG0UqBZUVHxs7UAWhmG2T02NrZ7cHCQJsPSViQZVhG0mqbpgRCKFLQmEokOWmJlZWXnVgq0UvPcfD5fr6pqAbRSRetKgtZvfetbGzVNe0iSpMhCMiw9m81SG4B5lmXffPjhhydvpr+ykHyJ+Yd/+IfyfD7fdvLkybvffPPNh9Pp9EaEEPVqzdbU1IyVlpb+IhqN/uPv/d7vdXd0dNBMf+87K+TNXNd/1W1efvnlALBBzfMvPH/36TdPPZlKpXYYhsEoipLdumXrcE1N9elgKPzD7du3y4Qhn/H7A7uqKqpkhLE5MEg9WhOnGYb/bmNjzbKCVgYxbQChT3u9Sl1dfcOIgxww0D9Qk8tmpxgeHgMcd35d0fpftRYv3X0vBq2OaX4qtwBadV3HLIBxloJWr7IOWpcu5O96pMOHD3sNwyjvv9y/fy4x/wnbMjsc5Hh5qmhdB63LHP13Ba0MTWJhWZYc4HkftqHHQa7AEo7jeI4hHGEQYiAPALUQIIAj9HXuIlu3bAxVhbW0wVTKXE+GteJFt1onLACfoQtDURe4W670X9k7ODz4G7qhb1jIwj7ctm3byzu3t59mWOHSV/7XV9YVrctQUr8GtE40NDa+vKGu7hQk5HxCVdc9Wt9H/Clo5Xm+9ErXxW3T8alDLMe3RMLhmM/nDyher5zP58WBoSHeMMxcSSw25A8GTiui94ctDS2XLcW6LSXlrwOtBw4cYEZHRzmaDIuFjp8VOJmhybA4zNAEWDRRIUZcATTwAv2dJaaRI9hFNuGQTixJdxVXp/Dm6aefpqbbywIlrila0+Lo6GibbdqfzOfyO2dmZ7ymZV+ORENfP7j/4JSN7W0To2M7BgaGOpDr2tXVVa811jUMCbJgTU/FG+YScw9zAl9VVlqWUVWV7+vrq8AIe2tqqlHzlmZn7769Jn0nnevqFAYHB1F8Op7NqfkzkiJ9a/fu3ec0TaPLwd/3itDrFa1rEbQahtGa1zRqObhGkmG9E7Riah3g9x0vCUY6WSyPP/bpx7LLVeferd0sBq1IkoJU0To0OPQYdjEuKy89dtddh86vBdDaN9S3K5tN/baiKLX19fUz0Wug9adzmcwVRVGcxx9/fEU5yeJkWLqlf1jg+bVmHVAPITxECKlbAK00afurd9999+hK1q/r69zY2FgIQtjY39/f0t/fTxWtWmVl5ZoDrQghlYLWtra2twghY42Njb9i5bmwPuJ9vD0X7bLYOoBhGGlwcLB6fn6+nW4SjUa7mpqaVkTRuhi0ptPpcgpaw+HwmZVStFLQquv6g4IghKuqqoYCgYCuqqrfdd1513XfeuSRR6ZuNtIL/jx+juMqvvvd797Z1dX1yWw22049cFmWRdQnKBQKvdXa2vqdL3zhC2+KopjYuXOnfrPHX9/u5iPwve99LwoA2PyTn/zkrtdPvvbRZCrVbDs2G/AHkq3bWvsa6zec8gV8xzdvafJhAj/n9wd2V1dXyxhja2BwYHZuLnGa5eB36uvru5dT0cqYiFoHfMbr89XVN9aPOi4CgwMDNflcbhJy3IuSV+peUEutuOT+5qO9vuVajwAFrbIs+ybHxnbbhv1kOpMpeLRqmoYFjovzDPe6KEvroHWZC/IaaMXl/Zd79s8mZj5hW9Sj1VY4np8Ph0KdPp//BEFk3Tpgmcth0eHh4cOHmcOHD7OJRELw2DaHiI9BGDG8wEOLt6ACqLiLfjTAMQGsszqmihA5l3Ol2lpnOd4PK3f762e6xQgUQOvVrqsxlmG39PVf3jc4MvKgamhNBdDq8w3v2Lbt5bbtbachhhf/6tm/mlnNgc8t3tsHZnMKWolhRC9evrxn9p0ereugdQlK8ciRI5KmacGZ4YnaVCrVKojCBq/PW8nzQikhIDI3Nxvou3JVMQxDraisGAqHw2+KrPxSTaRmuRStBSU5XVhw4sSJAmzN5/NChIuwkFVZjucL42J14T+S6JA8AEByJOLYDkEKfV7LbkbMuKlUikIbTEEr3Xw52iddKdHQ0CD29PS02Yb5iXxO65hLJDyWaV4Oh8Nff+CeBwYsZJX3XOzZMTQ08CBk2PKKiopENBzNi6LgZrIZ/9j4eAPLQGvTpi0XJY+EJycnmzVNq8DIVWKxGGhtbTUQcsGbZ95S4jNxm2HYWYZlToke8YWWlpbzPT09zrFjx943oFrLoNUn+BoJIQVFa07NVV4Drfx36Xhp48aN9sGDB9FylOt7Na1ferT+0jpAzavBImgNBiOd8iqBVpp0ORaLycAAwR//6F/ahodGfhMjClorjz30Gw+dTxgJ9ec//7m1XN7K7xUzWr9OHzstJcREqL+vb1c6lf6Yonjq6usbZqLRSJfrOC/NplJ9qw1aNVN/hILWQMCf88hSLyLk37O63t/c3GytNACmsVywDqiDEB6AENZCCGl/dIzjuJN33HHHjXIKLcHb4b0PUQStfX19LUNDQx2O41BF6/G1oGjleX7XyMjI7oGBgd0rBloJITxNhmVZlof6kcXj8arZ2dkiaD1fXV09bFlWcrlAIE1WRK0DiqBV1/UqClppMiwKWu+4447RFfBoZb/5zW82mab5gCiKRdCqUUWrbdtJAMDZWwGttPpRgA0A8P7Zn/3Zzv7+/k+l0+n9yWSyhCpmOI5zgsFgT1tb24/279//C6/X2/eFL3xhjradlXwpLGtLWyMHf+aZZ6gNxc7Xf/GLu17/xesPJlPJJoQQEwwGZ9pb289v3rjpVEDxvlK9qSGEEf4dvz+wp6a6xoMJtoYGh2bn5hOnOMJ8p3ZD7fnlGEgvtg5wXfczis9bX1NbN04IJsPDw9W5fG6ShcyLjEc4vw5a10il+gBfxkMPPSQGg0Hf7PTsLsc0n0xl0vunJ6djuqEjSRDjAi+8LkniukfrMpfxo48+6mNdtvzy1b79iZmZT1iW3XENtHLz4VB4HbQuc/yvOzxN1wqOHj1KB+lU2Qrj8ThsBs1gJjxTGLj7fL53TGzn83lSVlZG0uk02bhxI0kkEqS3t5es2wasbMGt4tkKYF4BSgy5VnPPwNV9A0NDD+gGtQ7AFLSOtG3f/nJ7a+spIjAX/uqv1kHrcpTVOmhdjqj+8phPPfUUX1FRIbuqGtE0q4pluHKB50oRwWWmaVZMx+NlgwODJYZtGaWlpVeDoVCnwAknlJAyrGnabQG+Xwdm6LO6ubkZ9vb2Qvq8DoVCkC6tV6+oDKj65Z6aphUg6jue1/GNJNGcIMeOHQMtLS2Fvy+XqrUIWgf6BrbbpnlYVfXWxHzCa1l2b8gf/NY9B+7ptVxL6ezqbIlPxT9MGNIiS7JXkiRe4AVs2RZMZ9I8y7BjGzdufKW8vFydT803p5LzGxKJRA3Hcb6K8grXtExmYGBAVDUtFwqHB71e7ymBF3581z139d5ubom1CFoLCs0TJ9j4aHwDBa2GabWqar7CcZxRhuW/6w2tNmjFWwvJsCynXVWvgVav33c8stqgFcRkLOPAj3/8L20jI2O/SceZZRWVxw7dfag7j/P5UChkLaeVxru1aVqWL730kgwMI3RleGxnNp36mEfx1NfV181Sj1bLcX6STCZ71wZoFWoDgcACaGX+PatnVxW0njp1qgYAcBdCiP4kVJXJMMzrd911103lFFqut0cRtF69erWZKlrpEv21AloZhtk1Pj6+a2BgYM+KgtZ0Ou2ZmZnxUEXr0NBQdTKZ3AEhhJFIhM4KDWcymRUBrbqu02RY1dlstmwhGdZbKwVaX3jhhQ2apt1PFa2VlZVDwWCQJsPyG4aRIoSc/chHPnJLSat77r1AAAAgAElEQVSKSba++MUvbslms4+OjY3d1dfXtz2TyZTQBuH3+6eam5vPNTQ0vB6NRv/jL//yLwcAAA6dlViuyv9f8bh//Md/XA8xPnS+++KBM2+9SWF3DR1UBwPBibYdO063bGo55fF6T9VuqI0RBJ4KBAJ7q2uqPQAAa2BgcC45nzjFcOK3RZHpXg6PmCJolQHXjgn4jKJ4GiqrqyYAgWRiYrwqn1cnECAvWsg6L4pifj0Z1n/FWrx097wYtJqa9qlMJltQtJqmiTySFBd54XWvz/v8wYfu70yn03R2+30rIZbuqv+POxJ89NFHvSwrl/ddvLB/ZmZuwTrgl6A14POfQOuK1pUo+IIykQ7aY70x2F/eD0PxEFwMWNPpNKyqWjR6BwBMTk6CUChECgP4VBlJT6dJvCJOB+3LqpBaiYCsn+OmIlAArazFlkIWtlzp7987ODz0gGbojRS0+n3+kbZt2/+zvW37KQ7i7r945pn4+iT6TcX1lja6EWhtqq9/A2DcvW4dcEthfXvjokKPimGsZFLGEMoMp0gcAyII4OpkYr5xdi6xyXFd1+vzXFAkz2UsMH2apiWWWhm3oGQtXNu7gVZN06glGJTTMgQV127BMIwCSKXAtTRfStSUStLlaRKPF57VoLm5uTBBtlygtWgdkJ3PbkYYPaTlNeq56rcsa0CRle/v2b6n10EOMzDW26Bqxj3J+WT7ZHy60TTNMMOw0OOR7VA4pPn9/kulpaU/rqyujGt5rXJyerJ5dmZmr6bm61RNk13XZQCBSJLEiZLysrei0ehZyMG34vH41O2Ww1oHrRjjey3bas3n1cq1BFoB4D5qWXa7ms8FEfVo9QWOx2KxTt7hJ1bDOoAqWgOBgARNGPjJj/+1bWxs4rcomasoL/vnAw/fe576aA4PD1tPP/30iqqAi6DVtu3wyODgzkw68zGPotQ3NNTPhsLhLuI4P46vAdBqmPojLMfXUdCqeOQeRFYftL7++uvVAIA7CCHVhBDMsuw4Quj0gQMHbiqn0Pt7K9x4LwpaAQANRUXrWgGt/f39FZZlFUDr0NDQnqJH67JbB5w7d46vr6+Xc7mchy5tHxsbo9YBOzDGMBqNXlhp0JrL5aoymUwZxjgXDAZXArRSpQr7/PPPbzAM435JkkLl5eXDFLRSRavrukmE0LlbBa20KtIHyJ/+6Z/SEdre7u7uOzs7Ow8mEokNpmmKsiyrtbW1E+Xl5WcaGxt/+KEPfeg8hbqPP/64ceNqvL7FzUbgd3/3dzcCjD88MDBwd2dXV3sqlSqjA56Azz+8fWvrKy3bt57ySt6umvqaCgDBU8FgaG9NTQ0Frfbg4ODc/HziNAvZb/Myf365QSsB8LOK4mmsqq6ZxICAyfHxClVTxwEhL0KJ77Jtex203mzBr2/3rhGgWYQty/INXBnYbej6k9l0Zt9MfCZmWm+D1l94Ze+3Dj6yDlqXsQrBhx56yOflveU9fT37Z+KzT1iW2WEjW6EerRGqaPX7TiBIfnr16lWaLHFZ/OOW8f4+CIcuANai15+u61wABRg66BVEAYIAADzPQ87goMmbkDM5qpgq3JcKVCC7MnEch7iySzyOh+iqjvNcHvMpHqMoQrZtowUlES279fL7INSIW7jG4gTpwMWBMkzw1qsDA3v7hwbv06+BVkhBa/v21lc6treeYljh/F888xfroPUW4nuzm74LaKX5JRTF4xmnHq3roPVmI/ne210POOmW5ZLky2OufD4xW5fJZDdihLAoClc4rzRqWdbM3/3d3xVW7y/VZ8GOjent7WVra2sZ27YZOSdDBzuMKItQKBOg4zhM8ZlNfzqSQ0AegOIzmloH0H9txSaWZRGaupBnlvd5TUF1OBzmCSE1DGJ2aarWkEqmvLZpT4mc+MrmnZuHFEXBE/39pYYBdoyMjmzt6+vdksurpSzDsP5AwKyrrU1EY9HLXr/3lZrGmmlikcBA/8CG6bnpfan5+abZmbmgi1w2GAxqwWBgtLKi4q2q6tpeRmTG/uiP/ihzuxM8HwTQalJFq7Z2QCvGeCtXAK1WW8E6AOMJv89/PBqNdjISM3H48OHc7ZbLrbStYvsJmAFJVVT/Kz/5j7aJyamPUkhRXl71z/fee2+3yZr51QStrG2Hr/QP70rlMr/tpYrWurq5cDTShQH4UTweX1VF69RscrtpGY9w/DVF61oCrRjjfQzDVFKRHoRwwrbtM4cOHbqpnEK3UoduZdsiaKWKVmodYFlWQdH64IMP9vr9fhVCuOIWiLQNXLhwoYLn+Q5qHTA4OLgXIVRIhrXsoJUQws3Pz8vZbFZ2HMczOjpaRUErVbTGYrELjY2NIyupaKWglcKwhWRYZ1dA0foO0CoIQqi6upq+/AxVVW8LtNKK+eKLLwYwxtUvv/zy7kuXLj06NzfXNjc3F0UIcYFAIF9SUtKza9eun959992nRVHse+KJJ2jm4vXPEkXgyd/+7S2YYX5rbHz8QE9Pz9ZsNhujDySf4ru6ZXPzS607Wk/JXrm3rq6ulgHsU8FgcF9tba2HYOIMjQwlEvM0GRb8tiiKXcsFWk8cPcGeRr/oIBh/1hfwb6hrqJ/GAJCh/oGKvJofYxnh+3JQ7hIEIf/FL37RWqLQrB/mv2AEKGil3tOTo6O7NNV4MpPO7JuOT8cMw0AiJ0wLHP+6rPi+9dDehzrT0rqidZmqSAG0ejyeiv7L/fum4/EnLNPssF2qaGXno5FoZ8DvOwEJ+unFddC6LEVAB8AAAC4Wi1HPYhmpSHSRy8mszHo8HkgTYGEeMwzDQMZlYOEnwxTsA2jOFZpsxcRm4afMMNgGEOmq7prQdNy0a3OIs3yGz+oFve66ncCyFOGqHpTWn+npadZIp8sdxG4bGBjYe3Vo6B5NVxuo/YTf7x/t2L79lfbtbacQBl3/8+//5/RKDqxXNTgreHIKWpGGYpd7L+yenZ99wnXddgiA4lkHrctVCgWbleePPi/mhbgvlcsF8jkjhBEioszNA0nKLkfS1hcPv8hqLRqfD+cF3uIlQRI4juMg9dAWicgwCgMFQSh4atPntEiXpNEI2ADwHE2MxRPMY5rBkCANEYwwYSCDdawjDnKWq7n2cjyvi0vce3p6AsQmFZZthQzVkGxk5yUoDTuCk6arIOg7SDBwbHI6XjGZmK1FNgozPC/IgmAGg8E5v98/KQnSaPXm6hxKIn4oORTRslq9qWuVum5ECSYMJwgZQRLiiqQMV9ZXzuRyOXUpVsCtZdA6OTzZCAm8t2AdoKmVruuMrQXrAOjCFgDBNdCqqkGC0KTfH7wGWg1m4vHPP/4rSXeWq8HS4xZ9jV966SXJmDf8r776cttUfPqjAANQWVbxg0P33X8e6ECNJWLmwadX1teWXtsLL7zg8fv94eGBgZ2p1DXQWl9Xn4hEo50uwGsJtFJFa3atgNbXXnutimGYvQAAmkCegtZJlmXf2r9//03nFFqOekdBKyGknibDWkug9erVq9SWtGN0dJRaB+xDCOn19fUrA1oTiYRUBK1FRetqgVZVVSspaMUYZ+nyhz179owts0fr26BV1/X7Fitac7lc8HYUrbQCU69Wv9/v/du//dvmK1eu/MbExMTe8fHxLZqmRRmGAcFgcGLbtm2nN2/efCoYDL5x4MCBYQCAeejQofedJXI5Gs4H9ZgfefjhbQQwH4/PzBzsH+xvyufzQTp09shyT1PTph+0t7Wf8oV8w3V1dQ0Awc+HQsG9tbW1MgHAGR4aSiaSiTfhMoLW4tKszHiiA0FEQWtTfWNjHGMEBgYHynKZ7BjH8d8PeMKdwAty66D1g1oT18Z1U9AKVNXfPzqxW1XVJ9PpzN54fDqm6zriOW6aY/nXfbL3Ww/d+cg6aF2+IoOfeOgTPldyK3t6r+ybmYk/YVlGu21bBY/WWCTa6fX7TzKEeeni1YvritZlKIennnqWD4XSHlfNB7V8spRgEsAEixBCjoMcw3KAgZBjIA8hQ/+hw3KWsln6wYDgwqC98AvDMNjBDtJM0yWIGIpfyUmClGY97Hx9fb16ux55y3D764e8zQjQ93ZPTw/HI74cu7h1YHRgb//g4CFV1+rfBq07dryyY/u2Uw7EXZFIZHoduN9m0N9l90Wgdc/s/OzHfwW0NjW9AVi2OxQKxSsqKtCRI0fWrblusxiK6jitV+Pn5DmeNww+R2XEqmppXq8DAKCTS0sW5wX1uAx0EE7n0+F0MhHBLvZwHH/tGQ0hwzM8FES2AFkXK3CLtwoxJA52iIMLgJVAjIlLCOZYzgxFQrmgN5gyOD5RXq7kl/J5/XasNI1HaeRhRVbQgc57gMdhdTY/rA1THkxjxZSDcmGen/dBB0YwYL0cIQJVfvEin5ItlGOAX914YGNBCdbb2ysJCAVN1w0hG4cKk4Asl+MZPi34haTP59OXymvz3UArhPACQfAbnoCnazWea0WAXQStpmVuz6v5KsdFoywLv+cNeVc1GRYFrRCQ37Isu03V1CBC7qTPFzhOJ9Exhyc++clP0iazkp+iRZLoZl3/a6+9umN6evowYACoLK/4wX133N2NXDG/CqC1cF37Ghpk4PeHe69e3ZXO5B5f8Gidi0YiXa4NfhRPrg1FK88LdcFAICuvEeuAM2fOVNq2vYdhGJpAHhNCphiGOXvnnXfektXlUlfERaC1eXBwsMO2bX0tKFr7+vrKEELtFLQODQ3td13XWBHQ+uqrr3JbtmwRKWh1XddDQWsymWxbSdA6OTkppFKpSC6Xq8tmszQZVilNhhWLxc6tFGj9xje+0WhZ1n1U0VpVVTXs9/sNClpt235fHq3Fiku9WgcHB/kf/vCHFZlMZvvFixf39fX13ZtOp5t0XZcFQdDKy8snKioqOltbW//toYceOs/zfPzQoUNLuvRmqRvSB+V49919Xxtm8Wfm5+cPjo6OVqv5vJd2XmRJutBQ3/BP7bt3ng4Gg5Mb6jY0YYKfCgVCe2rra0VCiDs8NJyeT86fASx4YbkUrXTA1gyauTFmsINg8lmv399U11A3Q1UD/QMDZblcfpRj4PcFn6dTFMXsOmj9oNS8tXmdFLQ6jhMYHhjYreW0T2YKoDUe03UN8Rw/xbPC64rP8+2HfvORdY/W5StC6u/oF4BQeekytQ6If8wsglaOS9IEAIFA4ARA4CfroHV5CuHIkSMezuEiIyMj9XNzc62uZVcBBsoIYQEjBAkidOxKKSuEDAtYyEBABa2YAEToHCh1A4CAjushYKiyFVmu5bICn4vGSuLBcGjYJ3n6SmpKZjRNs44cObI+cbo8RbkqRy2CVtZhKwBBbf3DI3sHhgYOqrpWdw20BkbbW3e82tq67RSC6Nw6aF2eYiqAVoRily9c2JOYTXzcdZ12DAi1DphoaGz6jw0bGk4JEHY7LBtvaWlZUgC4PHe09o+6AD4LvtbpdJqhiQPfnoH639BwKcFbEVQOdHdHdQQ3zcSnN06MjW+0TDvGcxx9KDNUyMVAFvIC5ZIQEoQAxkXOywCWZQss03FdQr/mOIYmHaZuB1iWpVxFddVUOFoyKArsBcSVTDU3h5Ysi3hRSfjcc8+xmqZx0WiUKVgcpHhs+A2bQl3qD1tMxOj3+/lcLid6gZcjgDAQQCwA1faBWrsO1LkHnz6Ijx07VhAHmabJq6oqEFUVAVAA8RCa48PiOM566qmn3KVS0L8TtDJtDMsIAMCLLGG/Lvmk80tZ3jdb+xeDVoDBPYZlLCha3TEI+e/WbqjsjsVizsGDK6vOLApnOMI1I4x+yzbNtjxVtGI06ff6j5eURTptACZXDbT6m0UQBN6f/+fP2+Iz04chBEx1VeUP7rzrYLc+r+cbjAZjhRWtRQDskQAID42P70wnk4/LXm9dfV3dHPVoRYT8aHZ2tm81k2FR6wDDNB8VBL52LYHWEydOVHIct4u6uUAIkeu607Ztdz7wwANrCrQ6jkM517+tpnUAfbb09PSUAQDaRkZGqKL1DoyxUVdX99JKWAewnZ2d1DNUEgTBMzw8XJNIJNpoZ3GlrAMoaJ2amooYhlFHFa0UtCKEcqsFWmtqaoYCgQAFrSEKWnmeP3s7FZe+FI4fP+5DCFX87Gc/29nd3f3I7Oxsx8zMDL1PqnjVYrHYlba2tpfb2tpOYYwv/MEf/MHMzb501rd77wjccccdOwEhn0+n0wcmJyfL1HxeghCagiB21VTXvrB/z/7T4bLwXEN1AzWrfyoYCO6uq6ulnkru0MhwLpVKvQU5+ALPL49HKzXLn5mZ4Zyc3oEJ+KzP52uqraudRZiAoaHBslw2N8py/D95eE9nxslkjxw5Yq6X93oE3m8EPv3pT0sBjgv0D4/vVvPaJ1LpVEHRahg6Ejhxiue4132K79t3/sbBromJCevEiRPrgOj9Bvu99yuAVg/nqbp08dL+qampjxuG3uY4tsILfDIWi3X7g8ETkMAfd13uurLu8bn0BVAErUPDQw2JucQO17GrAIAyxkhwbRdiQgAkEDIcBNc0rXSwTj8YUBBbkCDRUQrDEACpiAoTBzmIF8RstDQaD4Yiw96g3FNSsg5al770Vv+IRdAqAVDpINAxMDS6t3+w/25VK4BWGPAHxtp3tL66ddvWUy5xz5WUlEytBpBY/Ugt7xUUQeul7kt75+dmP267Tju4BlrHN2zY8PKGhqZTDOC7EY+m10Hr7ZdFEbI+vXCoo//75bSQSIp+s+Re1G97s57tjSHO2jQ9NbN5amJik2k5MZ7hWZYSU0xXzEJqHUCbHqQrDQqgldBnNAWtDJ0fAw5yAASAFMAr5bEYI1mWs5WVlZOxaKyfXSbQSpMQxWIxmEgkmJmZmQKUFkURh0IhTBNxFZ8LRSVuMdFXsbSKybqKv1//d5rEERwAIJFIFBJ7LfVzhl7XH335y9tdRJ4EDGxnICMABlxkCfn6//vVr3YtFdC9ldq5GLQiDO6xbXO7quarXJeCVvhdVmK7c7mcsxqJnU6cOMEOX73aghH8Tcuk1gH5ICZ40ufzHQ+Fol1AWBXQWrAPeP7550XRFr2vnHilbXZu5vEiaH3gwYe7gQ7yM2dmzHhF/Hrlf3EiZdnatyiKHqzjyNjEcEcqnTrsUTy1tXV1s6FwpAsR9OOhoaG+5bDuu1Gd+5u/+RuRt6zAbDK5XdPNR1merwsGglmPLF1eC8mwTp8+TS0DdiKEygEAdIkVBaxdd999d/xG97acfx8ZGQlCCOupRytVtLquq68h0LqDgtbBwcE7EELmioBWCnp27drFAwCofYASj8cpaG2nazBWGrTatl1LFa2pVKqEgtZgMNh51113rYR1APPtb3+7UdO0+6milYJWr9dr5vP5EEIohRA6+8gjj9yW58WLL74oxGIxz09/+tMtMzMzD46MjOzv6enZns/nYxzHueFweHrbtm3dDQ0NryGEfvq1r32NLhld/9xGBOiLZf+uXbsQhF/IZrMH4lNTMU3TeACgznP8W+UVZV+//8CBNz2RSK6xtrEFIPw7gWBgZ01tLQcoaB0e1lLp9DmGYV5YjmRYxYQatbW1XCKe6MAu/qzf52+qb6ifQQjBoaGhslwuN8qy7PcDnsA5i7OyX/rSl8zV6NjcRjGs77qGInDk05+WNI8neLVvbHdWy38ilU7unZ6eiprUo1UQp0RefN3r9b6w9747OxdAK315L3kHaw2FZMUvhbb7z3zmMwEBCNWd5zrvGJ8Y/21TN9pcZHtEUUyVl5dfCoXCJ1mO/5fX3nytb729L30RPfXUU3xFRYU8Pzkf0TW9EiMnBCCg/SDWtdzCwIIOyAnDQDouJ4ShqQbItb7sOz+0fDDExHEw4QSOWgdkBY83GQx6ZsvLy5d0KerSR2L9iO8nAkXQyjBMNYvAroHh4b1Xr/bfqWpqDSXzAX9gtK219cTWHVvfcN110Pp+Ynwz+1DQyvN8rOvs2b2zcQpa7XZCPVoVZWJTU9PLTU1NpwDLnkdoHbTeTDx/3TZFyHoAAKZ/errwjIxXVJDmnh7S29Ky5ICveC30vF/96lc9WlKL5Y10LJPMlCCMfTwjsSxdTkDINQ9tlqWTX1TQusAcrh2BBSxA9B/6PXvtd/q8Jo5LOFHUgqFg0i/7E1jBM5Zl5ZcKzhXjRefkmpubGTAJWFmR4TSYBoIg4Lq6OvfkyZPXK4ALHrjg6FF4rLm5EOMiaF3oBxT+vqCABc09zTDWEitsl2hebtCKngSQaWMZRgAQXmQA+cZqg9bh4clGBpFDlmW26rq+AFrZ77ISWVXQOtg32AyI+5uWabdpuh5CiIJW5XgsFu50GWZqFRStBdB6/JnjQoJJeF89+Wr7fHLuccp5Kiur/+XQPYe6RVfMzbgz5nXWGQXFKa1fdEKF/rxRf7Q4YXAz2x17/BiTvi/NNIQaPFjC4av9vR2JZPKwxyPX1NbVxyORSCdB5KX+kf4rqw1aVcP6iMBztX7/2gKtGOMOQgjNa0RtrKYxxufXAmgFANRR0Do8PFy0Dvj3taBoJYS0LoDWOxcUrT9dCUVrYWk7nWRzHEcZHR2tnZ+fp5k72Wg0emHjxo3Dy50Miypak8lkOJVKFRSt2Wy2AFrD4XDnvn37xlfAo5X52te+1mjb9v3Uo3URaA1jjFOu6751u6B14eHD/Pmf/3m1ZVl7z549e/eZM2fuS6fTjXRG1ufz5RobG8fKyspe8/v93/793//97pdeemndU+o2eoc05ns7OvZYGP8PNZc7ODczE9J0nYUAajzLng5FI889+sADb/rLy43qaPl2wDCfCwQDHTXVNSwmBI0MjxjpdLITctwL4ZJw93ssXbjWMVr0oZ2gRS+lt/uLC/+n8NKi+xRfMgAAXktqHQijzyhepam+rj5OqKJ1ZKgin8+Pi4L4T0Ff8JwruJmnnnrKgPDaIW4jNOu73nwEirO51+9xo/i/23433IcsKlZI9Rc3Lufrz/Nrz3Hk00ckW8iE+saGdmczuU/Mp5J7p6anIoZpYI8oz8ii51QkGvrOvYcePM+6rJXhMkhRlGvHLOSx/NVklsVvqkAVoP97+zNJt/7l9oW/F45w7bvi9pqmFe6hoqKC/qBiQaqiLaz9K7aj4jHfo+7/Shu8vrCu2+/t7YsDlnerDtefm26z0LbBwvI9cLj3MDkKqK7npjuihY6rOWsGTNesPXf+3B3Dw8OP65q2w3ZMWZbFTHV1TV8kFjsJIXvsznvu7FlqhcoNqv4t1adFx3q/+918S1zCLd/2xs5kJMMwfHSimXULa0wZYFsACCIQgAAQhyDVSdEP/ZplWSLSTCvFZCsLf6NJVjiWI9CCrsZhSxSxoSiKvjA4oO3nRm1/Ce9u/VDLHYG3PVp5vhY4eO/w8MjeK1ev7MurajWAAAb9wbG29taT27fveMMl7tl4PD517Ngx+kxbrwdLWDhvg9aurr2z09Mft22nnQDi8SjK5KaNG3++aeNGah3Qpa2D1tuKelFZmu7tFYHX63FNKGsECRBYmDMME+iCkQ0C/emnn6bL15e8jh85coQmLpR0XfdwHOeBNhR5gWd4QhgGsW+/eziWJb+azrr4TfFJTnNk2VT1SgAGFquwWgAFdE3UjCVccl9cEs3Zti1pmqZAFfroZB4rsS7HcgZrsRl6zqJ9QLF/UbRkEOICm/anYVWuCoFmgBYrW4uq1t7eXra8vJyrk2VoGyEyL8zjhXHKkj1raNl/+ctf3k4c9CTDwDaWZdcMaB0fGG9ABBxyLLtVN/Uqx3HHIWTWAGjtayYYPEZBq0FBKwGTiuI9HgwEuxiDmfrkF1fco7UAWp955hmBYRjvW6+81Tafmv8YBa3V1dU/OPShQ922becHBwfN5uZmtGAJIlqWJYoIiY7DQ49MXAZjW9Eq9FQkRdXCb7fzovVFeXk5DIVCsLe3F9DjvIvCutD3PnH0KNsPgBCKxRgQiwEv8MqCIoSuXL3SPpuY+agkSlU1dbVT4Ui0k8HgpwNjA1fXQes7H+G0PN944w3qzUp5XcE6gCpaBUE4v3v37lVdEU0VrRS0DgwMbBkYGCgoWquqqv79vvvu6/P7/Sq1b7ytF9L73PnSpUulAIACaB0eHr7TdV2ztrb2px0dHW8RQsYaGxt/JUndewGAW7oE2mH88Ic/zNbU1NBs1EpfX19dMpncuZKglYKm06dPRxzHqc3n829bB6wgaIVf+9rXNiwGrT6fz8pmsxGqaIUQnnn44Yd/lTDcUqSvZf77+te/To3L637wgx9Q0PpELpdrdV2XEwTBDofDGZoQq6Gh4bm//uu/PpNOp/WdO3dSc/n1zy1GoOiNtHv37r2GZvw/qpY/MD83FzAMyimhyjLsqZA/9Pcfuu/gmepYzI41btpOAPxcIOBvr6qpgRhhPDYyYmXSmS4ogO8Eo9Hz14PWxV5V9PJ6e3vhgQMHQH9/P9y4cSMpLuVZDGHenole8LcSBIFVFIWbn5zpsCz0GUVRGisrK6foscfHx6t0XZ8QJOHFWDh2NmWk0idOnDBaWlrI4pfce3VsizOL7xW6G3WIr99/ube//jqX6r5uFIfiea8/3yJFwq+E8NfFv7hfT09P4RlNy2txHXi38xQ72U+Dp8GxnoIHF+ht6S2U86+Lw/Wg8Eb14ktf+pIc4AOh3kuXdifTyU/Op5J7pqYmI4ZlEq+kzPu8ytnKyurv79+7+4INoCUJkuvkc9Cg2dZthxhAL2RdXxwQXb/2myAIEHgAkIFc+N2xHaIDHdD/0Y/H4yn81Bd2oNvzAg95AUGX46AsyxRkOQE3oMqGbItbRRyPxwvnam5uLvy8fhldMW50cPJ2G6Tr6AAAJ8HJd92vOEihy/lOnjzJhMPhd7xLy8rKSDqdJsU2fPjwYULBKt3e5/PBubk5RpZlODo6CkrzpUQtU6/fvgCJf6WcASmc5+iRo9BKWCFO4urOnjt7x+DgwOO5fBqvNuIAACAASURBVHa7pqvUwSfX2NA4ECspPYkB+Mfdd+y+uLjuLBy3GP53HdCShfNcj3Tesx4t2v7d6tNS71cwN12YbLqZ+3mv59dtfl9UajDZbJYPBAIsLVP6figeNwzCQDf0d9QNj+x515inQArIskwMwyD+rB/lAjna6aWekOuQ9TYLai3uTvvNyWSST6fTddDFdw4PD+/t7buyK5/PVdL6HQyGxnd2dPxi29bWUyx0zgxNTU2sg9alL8kiaL3Q1UW9xp9wbKcNEQpaPRObN29+ZfPGjac4UewUBGFqPRnW+4t/EbJSiysZ46DjwiqM3VLXwWFCXGQje464cIY4/HRje2NuqZIwLb5a2t5oF8Tv97OiKLIIIYb+K5oiDBQ2vPZf+rEl+6ZAr23ZJAMzmOd5V1EUd6mTYB09epRCUEUEYtRBToVrWXUAA6/ACwbPc3GWF6/wfn6ut7eXvisw7ePQMUQ4HGbZFMsTgRSm9LAXO2VumRNrizlUAbvQHyr447quKwqOoAiiwNGkjNjBNlawNjY2Zi/Vu6cIWoGLPwnhNdAKIbwIAf7maipaaXwrKuobBMIcNE2jVTe0ajpsA4D53uorWvuaiQsesy17h67rYUTwpOJVjgcDkVUDrbTe0JW1uVzO+9rPXmufn5/7GMMyTHVN7dugNZVKWalUikiSJJsZM4ZcK4JcHIYQcSwUdA6wKU50J21RzB44cACfPHmy0OaaQTMzpo7xKIo4wRSomAlnQdYuLy93fv7zn+MXX3yxUG+LQJZOmkgq9hMF8kok4pT4S3hBFoK9vZd2TExMPiaIYnlNbe1EOBI9h4H7M9u2r/b29q64x/Zi64C1qGhdy6CV5/na3t5eah3QTpNhVVdX/8caA613uK5rrQhoLXqdhMNhUVGUAmhNpVK7GYZhI5EIzdy3rIrWonVBOp0O005rUdGKMc6vJGh9/vnnqXXAA1TRSpNhUdCay+WiFLQyDHN6KUArfdCMjIxIyWQy9Cd/8id7Ll269GQmk9mrqmqIECJ4PB7L7/d3b9my5Xv33nvvG6WlpROf+tSnKGFHN4Jc768L9X/uXsUkZE8++eS+TCrzxbyavyudSvpsywIsw+RZlnvD6w383WP/7bEzfr/frS6vboUEfy4QCLRVVFZBOt09OjLqZrPZbkbgvyMq4vmiyTyNGvVdoh0dWa4TQiFBFrEjuK5bSEstCiJxHdfJulmKmGwKbSgwWoBFVDUlgBwQOIfjWMHiXAnzyUS2VbesJyRZrqmqqBql7XJiaqLO1M1pj+z552hp9Dx2cN7lXYszOeg6LiFeggghSNM0NxQKuQsvokIn88UXX2S8M15OLVN5ei7AAFYFKpAcieisjiVJch3HscfG6lwA3l6+VNiPdqhpZ5bjuIIxoc/nI6Zpkvl5CXPcDE6lUtTAf3GdpNCCbfY38wkxwcZiMQASAIzpY9QPC+dyOURnNxd3wGm793q93Pz8PGcYBp1ogCCTATzL4izLYsuyEPVYov3MxR5WtHNFrRbwHOYZgWHTJF2IObXqsm0b0U7zIm8msLDshaH7zM3N8RhjLibGoCmYULJtkocQC4LgIoScsrIy9/HHHy90CBb24xRF4RVFEdhrGRUAyAOgMRqmdh8+n88eGxsrqC/pNVI16nPPPsfRzi+EQV6SaF4CDnqBl+qYEOuydopJOYsUB4XJl2PHjnEBM8BnpawouiJP9xFFkRiageateToIsKixf3GZWWFG+MQJliZCMAyD9wM/m3IdhuMMzGs8nshPYFEU6XU5C4OHAuyhAO6rv/dVjyVa0d5L3btnZhNPJFPJXVPTU2HDNBiPJOcVj9JXEiv5z0g0Oug6ru0St7Dmjvqe0X8hgITj2EIdK3gKEAABRxfjXZtIurawGgGMIGG5AlGjRyh8OPoFpU/IBSwBNIs7ZPnCkj94LbwsXfOpbqjbMLNh84Y8AxnMcS4ReJ64PO+iLLIFoFphACy1rKzoHVtIChFmWcHCWEIY80jHhTqhIUSgDB3abmVZtloAsF9Pp0l1dTVNSCFwlqUwPC/ZDiMSQFiqc8GYIyzjYox4yyf68khBpiAISEwkoBWLsUBVJcwwCsJYMDKYQTwiLMNiy7RQ1so6GGMzFApptN0XoTB9VlDliaIqPMohzlRMFoggDACo6erq2nP1ypXHsrl0i6rlRY/i0TZt3DRWWVHxhix7vt+yqbHHtqwC7MvTg9o24XkeSZJE2wadFXaLcH3hPDxIAgFwgLMkiw5KoWAJtLwwE2DckBly4iBu0/a70PFl/Vk/zwU4XhVUurKFKZyIHly0iWiKiItwdq1W6/SCQkeXLCxdZGmW5LSRph1kFgPM0OdLYV/fNVVyOBy2aJtaaPcFFf/nP/952iZEn89XAJsgA0ASJTFCCOu67tJYrxYQudkJmRu9Ndff1TeK0Af/74cPH2ZbFIWPQ9iAbXJwaGRk7+WeS23ZbLaMPmdDofDEvn37TrVv23EaYnJ6Ijs3vlr1+oMf7fe+gyeffFJxHCd29s0398zGZ5+wHasdESJTRWvzpk0nmq4pWs/lHWdy3aP11mtC0d4qk8l4Sc4qxcCtxoQ0iKJUoXi9Iey6OJlJzaqqNgE5OCiy7BSTU1LP/eQ5Ojd7U8DzJq/q7SXMxe2Lk6sFj9JFH7qE/kbHpJOnR4/e0kqUGx1y8d/hl770JYloJGgis8y0zXq/R6kLBcL1PMd6XReZiOApAvFlCLkhOSDPLOQE4RMTE96Z6UTExcjPQU6WZdktLatMx0pjKT/jTzbsbjCokCMejyuu5kayqflIKpmOCCIrREsrrYBPSUEPP9bU1JReKjB1PWhlGCgwDAWtYNVBa21ZbT2E8JBlOdspaHWRMw4A+N5qe7QOXuhrBhB+xLKtNt3QQxiTgqLVG/V3YYynPve5zy30sm6lWt3+ti8eeVHI+XPe115/rZ0qWmnXu7Km+gf333t/d87JqfasTRL5hHc2OVuST2fqGQjKJY8cBhjwpmmaEICZsoryK+UN1VOK42RZN+Korir0XOr0D42OlhAIvIrXywZ8Pr20umquvjKa0RhGoxMZNBlcbmpKSeRyYTtvRG3kRpVAgNvY1JSvbWh0IpEIOzQ4tGl0bPhDLMvHqqqrxiLRyFnikOM2WFugVZLEHoTgv+et/NXm5uYlS553KyX8bopWhFAcQrgmrAMoaO3p6dkyNDREQauxlkDr0NDQrpGREZoMi3q0UuuAs8uqaC0uaafL903T9F65cqV+MWitrq4etiwruXPnzgVd0q1UhRtvS4EYVbR2dnaGVVWtW6xojUQiXStkHQCfffbZRtd1HxBFMVxZWTkcCASsfD4fpcmwMManH3vssYkb382Nt3j11Ve5LVu2iEeOHGmZmJj4yPT09J0jIyNbDMOIUt+eYDA4tmXLllMbN258o6qq6o0//MM/HKarFCGE60lpbhzet7c4d+4cVSnJ//13/vv+kbGR/6Hm83fkczmP6zpY4IU8x/OvK37f33/0ox89E4lEXJ8k7QCE+1wg4GurqKiENLnJ6OgYyWVzF3me+54UULoURaEvDIcq2wzDoKCLZ1lvUGCYChbgICUIlD7RvCi2a2c9wDOl5tUc4zKIrWaRqqrEa3ulrJMNs4D1OciRGZYRWZbw6XRmSy6vfViW5UhNbc0AHaxPjE00mZY55/f5fxQtjfbSBF3AcYADAYstTHRbtxGDDIyxRrP6YYxVuryCBqG2tlZQFMXDI95vuRY9n+TSFdkEIMuyXMIRCoMyc3NYCwbdgi9PcT+SJz5HdGRCiEi9rwQiIAMT5DiuC4BhWVZQ37mz2lrI6FmAkoqiyCzL0hhIftEPMI8J1jEyNMNRsUp3sii7KQKeoik7YYkCWSi7yOVsRwM0baJtAssghqHrujo9PW3RASqFSQtwW3Szrp+TOAVA4HGgw9NY0JhDERoIIV0QhHwikaBJw/D09DTb1NQkULN113UDDGI8giDw9L4wtghCyAaIVwUo5IWIoFIlAI1Dc3MzNzMzIwEA/DInhzGLZeBQoOtihBgXMUjzYE/aSTkaBVcFRUJPM8zvzHsYPxNhONGPOewRGYYTJZFen4VdnDFVMycZUr4310vjAXbv3s1bliVjHQcABhFWYhVOkDh6da7jWq7jqixhU8AD8pUzleZL8ZcotIaBQECCJgwggHyO6yjXstAi7LqGo+ZV09RMHciAJnOjcXCfPvI0OXb4GNNb2esTZKHsUk/3nun49H+bn092zMxOh3TD4DmWs2VZToVDoVGP5EnT5D7YRYUVdvQGCk6VTCFjLwAMA+i6OwhZyHIchAwAlGsi5ADbcQsDHVHkCYQsnQtYGPgwCz8xBADSpO4My7D0EJTI0s1w0B+ca29v6926ddsczSdMz8cwPIEA6jZBKWjaKYH3zduybZTm8yQVDlPVh18AIAQBW4Id4gMQsY6DaQpORLCrsTI/74VyCgAp42HzTlaSKEAPMhaqBoApIQDQZAUSNXujPkeUKUMGJHlZGvaK3oTJmBZdW44glBwThy3sVruOG7Isl4JJmhDJdR3X1HQtb7nWvE3sKY/Hk6EebPTvo6OjtC7J6rzq5wGv8CJP22IIuXbFxUuXWnsu9dyfTqc36pbG+/1+Y2tLS7y6uqYrEg69VFpROmDZNusYDoMZWgbARRBaDMPkFUVJ0eXpFGZSJQwA5YJtz/sYqkBgbC+AQOA5nkEYUThreySPxgAmz/v41EL7AIqiiLbN+Tls+3mB97nIFV3DvbaskgcYAmgKrJCVWTmHvdeeL7T+JXoTsiqrQWADH0tYD8KIdxwHuMDFPOFdzGCNRWxKiklqccKEhsqYNhRbgRGWZTwCEBjEIkKfR5blWBBaOsuyumVZxnPPPbe+kuMW3nfrm65sBF48fJidrKoSpk3chF33vsGhob3d3ee3plLJEgwIiMSi0wfvOvhWR9vO0wLAr7sBeXTxpMO7XW3RNoZOZq3s3Xxwz0ZBK+s4sVNnz+6NT08/YVt2OyJY9irK9JYtW05S6wAWwrc8odBEJBJxjhw5UkxH/8G96RW88sKEQksLPz89XYdM585cPr8tk8pUcTwXKikrFQjBeHJiytBNYyYUDvX5fP5LDEDdDS0t8aVSVC663XdY/hRB63uFg050/rpQvYst0VK0uwIQnpubK2Ew05yYm2mZmp7ZJktSTVVVVUASRLpylPalMj6fb9zrUS54FeVkaWnVTN7Ih8aGhuqnpqZ2WpZVgxGRPLKcq62rH6ioKOsTJHhpw7ZtiZGRET4xmaiydXXn7Nzs5tHRsSrAMmJdXV02HIlclWTPibqmusGGhgbj0KFDtz1uLIJWiNAnAIFtkGHo8vOLhIXf/MpXvnJ+NSYWixMAFLQCAg5att2qmUY1Qu4YBOQf1wJoxZB8xLbtHYZmhDFBBUWrNxpaVdB65MgRoUQsUc50nmlPZ1MfZ1iWra6s+Je77j54wQCGlphIeC1da5iYmtg8MTGxjRBQEQoGBQIwm0qlGZ7n5zZv3nypceOGHo4FfSwAqm3g4JtvvrnhytUruxHClT6/j/j9gZkNDQ3n6xvrB7CjTxk8b3oI8U2OTdWmMvm2XD63IZ1Jl3n9XrCjo21208YtcyUlZYm52ZnSgaHBewEAocrqquFwKHwWOWhNgVaaDEsQ1x5oLWRkJWR6LYDWVCoV0DSNKlopaO1wHIdaB7y8RhSt26l1wNDQEPVoXVHQCicnJ0Vd15X+/v6GVCq1B0JIPVrPryRozWQy71C0rgRopS9i+tB+9tlnN1DQKstyuKKiYmQxaBUE4dSDDz64JKC1CLaPHj1KbRLuuHLlyp2XLl26M5vN1iOEqKo1X11dTTvlndXV1T/fvn17r6IomVgsZpimSZWITklJidHR0eEufsFRgEt95jiO4+PxOFXVMZIkEdd1SXl5ueu6Lh24motfvAtqOj4UCslUFUaXTdJJK8uyKDhDwWDQ3rJli3327Fnn8ccfL4C4BTDOXrx4URgaGpJY9ppMjXrU0XMtKDj1z3/+8+8YKFPwmU6nPVRJ5jgOQ8+x0AlCNTU1Vmlp6fXnoX9nT58+TUGUmEgk+KJilN6Xx+Nxo9EohUjOYi9bqpSsqqoSLMtSqFL4H579h30XLnR/NpfP7TR0nRIvRxCELE9Bq6L8f3cdPHi2vLwc+WX/DoYB/7dXUXaWlJbyyEVwfHwCZ7PZK7wg/FD0iue8GMdzAKjNzc300qnhk9fMm1WaZm6FBJTzAisQAolt2xYDwJToES+XBkungA0sFEAuXVaK8ihkWEaTa1rltmt7XZd4WAYKuqnX6oaxW/Z4+A2NG3poVtLxyfEtju1kItHIv9FOma6qiqqpsmFYvG2bxHZdExGQEwUpwYr8rONocWrmX/DJYUM+LOAK0zAr8lq+EiFU0JnZLkKua5kY4ZQk+8YFxTNrWZl0bW2tSWFNlb/K77BOhWm7UUvXKHih5esSSCyCWQMAJiP72dloNJqj0Jl2ZsvLy9n5+fkwMlEdZGEIY0zlidjRHYcwJCcJUoJTuExjY6N2+PBhhy4fCYfDXmzgckBAzHGdkI1tGTk2wATaLMeqDGBSgAdxx3GootumamDvzAzXn8dBAxlVmOASgkgQYSTRpN8MhAZkQQYQLsEDfprzc9krV664FRUVvMfj8WOMY8hCVQSRMN0HALr0DGNAiMoKwhzP8LMykKcrmyvzNA7V1dWyntKjLueWQQfXOC4OIsdhKLxzsWsBws7zAj/iF/yziq1oSrPiUGVFr6c36jBkIyaoAhPsZwih9QRDwOZ5SZzmoBAXfXB6bGyM1iOSz+c9HsYTsS273HKtWkxAmKoyMSik0tUEhp3jeX4sIAdmXcktiBqpkrqystKrZ9xyF9sxSzcjtmNL2HGwjWzLNu28S9ykxEoznqgnGwqFrIVBB2en7ZCL3Or+/v5dk1Pjj6Yy6dZkcj5kmqbIQIAlQXR8Pr9OwRxCLsGYiqYhZQB0cFDI1lsArVSqWvidgVT4TEkoZbHIRYXsvjQpBctzNOvvNXxJHxzXvIULe1ERMlNgrZAmdQeFvO0Y41AgNNPe1napobFx1nFcggmiM3GY5bis7JGnFcU7zrHSmBgU07Q9hXheMRAqN1Wj2rScOsu2Io7tcBgj+qxyWZZLBwLBca/imfTI3FRIUQzddSWLkHLbcrfaplNnGHrMdR0PZYsF3AuAI3L8VCQSvRAtLxvzIJjFIiKA43zpZLIqn9Obdd0oVzVTsh2bEmeHEKIxLJOCDByXRKkX85h6JBVgOmXOyalkcH5unj6IIwACHyA45CCndHxsfGP/wMCebDZd7Tg2FwqHjO3btidqamqu+P3eX3ACN6XmNMF0TBY5DmA4zpJEUeVFcc4jCKO8z5e8pmytZQQh7stmjRLHMGsd146auu5BBLEsyyNBEDW/T0l6Fe+MAIRJMSwWvIhUVfW6LlPmmnqZltfKbMf2Og5VLzvYcRzEQD4bDIWmYpHQjAWs+ebmZoOqcwVBCLiGW6XpWlk+lw+7llvwi8AQIw5wNidw84IgjAg+IaFpmh6JRFAyGWYdZySKLHMDwm7UcRwKZ4njOBZhQFZRxJlgMDgPAMg988wzxditIFZ411O9X4/mVbnupVLlvtfFL3gd/7p7WwpYsSqxu5WTFjwjAZCSeXOTbti/MTQ4sOdc57lN88n5KFW0xkpKEgfuuvvy9q3bO2VJPiVJ0qiazdkmMFynoDDPg6IAvPCAEERCvxJ4i9iCSUxTJFmQBaIhviOehe3e9ZMufEv/G3Rd7OE4FBZFlIpErl99ciu3uea3paBVBKDk9JkzeyYmJp6wrIKi1eP3+uLbWra+sWnLpjd4jjvNSNLYOmi99eKk9ZzKKvu6LrbouvoYdt12x8ExSZK4ktIS1XYcOD425tdNPS8rylVJlN6CEP9H6+7dg8sAWq/1H8g1Cx7ah6CWPkXLrsV3R5c0F+2GFn9/7Nixwq/X228VDrYE3rJFANjf31+PTOdQPp/fnUylWnxeJbphQxNSPAqbz+Vl0zZdgEmGY7muWCT8rxsam8Z0y4gNXB1sHp8YO5hX1Y225cgej5xs2rDxQm1NzRnIc6+V1ZZNG4Yhj/YNblLz6gMzczMdo8Mj9YBhxLqG+vlYNNbpVTz/XLd5Q/fc3Jx25MiR2/ZCLIDWL355OwToEwDCNoZleAjAJULYb37lr9YGaLUde7um69UuQuMsB78HeXhh0cq2FXsnFVcI91/u30IQ+ojtWG26poUJIZMer3Lcv8qg9dlnn+UFXVBOvPHzjnQ293E6fq+uqvnXO+++8yJAwBgY6C3LZDP7stnsjlQ6vYXjuADlDYQAdj6ZCDAAapVVVQMlpSXdwaD3db8STKfS2cqzZ9/afvniRQq8a31+PwkFQyObNm08uXlTUydg8NWJZNIULPD/s/emQXJd153nvfftue9ZWZW1F2pBoVAACiwAJEiAlASRGo3kcY9oW5LDkqWRYjzhiVaEHI7wF4kf/GWiJ+yYienopsIdlBRtqclpWStBkaBEEDtAbAQKQO37mvvy8u33Tp+XlWABIiVKBAhMmw+oyqzMt+d7N+/9nf/5n8TKyvJgNpc7XCyVduSLhVQoHKKPHjiwtGN451wy2TSTyxf8ExMTjzNG/S3plqlwOHKeOexoza5N3CuF9u/TCt5tHSDwfEcoFCxJinzdwfiXlcqDVbSeOXOmeWsxLKhPiBC69KCLYU1PTwcxxu3T09P9ExMTUAxLa25ufu3pp59+GDxaHxxonZubE03T9AFoLRQK+wFyNTU1Xerq6rqv1gGb4I6/cOFCRFXV24pWGGwFg8FL/f39i319fWCs+YEjc+91g20FrR6PJ5pOp2chLXhT0ZqTJOn0xz/+8cV78UXc6Ci89NJL4Uql0vXmm2+ChcCnM5nMzkKhEHYcBzo2ajQanRkcHDwLoLW1tXUpmUwWwUDYcZxSMBhcOXz4cBn6HLBPmxJyn2VZScuyQuC1C4NYUCWJomj5/f6a1+stmKa5/uSTT1a3dFbwyZMng7VarUVV1ZBt25CGCxI0iFzpLS0tuVgsVgB1VmdnJ0BN6OQIc3Nz3o2NjfDq6mrKsizf5nmFEb1NKS1QSuefffbZO0yFX3vttSDP862maUYA6jiOAz5LkDJcS6VSG8lkErxwS1u2w2cyGXlqaipYLBYTuq4HdF2HSCoGyApAOhKJbASDwWLDyxbOw5kzZ2Swf1hcXExmMpn0q6+8Onr+3NnPFgqFAQC1GCFdlMQ8xwknvR75Pz515MhFALdeSRpBjPwvHsVzIBwJ+0zD4hcWFixVrcz5/P6TwUDgLE+kS+197SterxcghFfCUnJlZWX7+kbmEKNOt8CLEuRnG4ahYswmU4nUr3r7e29VLFzW9Q0jHA6z5dnlDse0Duua0V9VqyG45zDBkmkaoapaa/Z6vZXB7YOXA6GAs766PuhQR08kEycEQShnspnOcqkYzRcKEqTyU8Z0jghZb8A36/Mo44SSa9GW6HqhUMDJUDKFCYZUxu3r6+tdumGAESUkRVuGAcaDeDEaTVyNxyPjgkeYX1paKkNl1MJKocmm9rCqaV2lYimhG7rCKLUYRirP8QXC8wuKINxUQspqKBQCJSyAVnF1brWtZtb2UYe22bYtOABQHEvDjFuNRCNjzbHmJYM3St/4xjd0AK1e5I0xwgY0U+tSq5W0YVlBAJlE4HWf11eQFXkeUTRGObociUQ08M0019bktWo1rVt0WNf0HrVaaWIO8/KiQHmOqxBC1jiOTIsCuSb4fCsej0dXVdUjYZzWddptGtoOwzDTumF4bNvkHTD54ricR/bMyLI4Tph4DXnQBoBq8GfmEb/Ntuw+w9C2G6bZZOom79imY1mOhjgyG/KFziYSiQms4BwoBOH8jY/PdjLHPuQY1oBpGWHLtCTLtmyeFzPhSGQqFA6PMyLcFEU707vay1ZTqyGb2R0VrbKtUqns0HS9qaZpIqXUVhSlpIjSvM/ruxIIBGapSHNg3g2p7+vr62FkCx1VtdReKautpqEHAXJSamuEE7IcRkuch5sMBoPrkiRp4XCYFm4UpInFiXjJLHVPT0/vnZ+f/3ilXB6samrYti2ZIAZWD0zkRdsV/LocmrmwFEY2dbNJULfWuatbbQGYK8aIIIwovL75AygVXod/8Gqj7YX5Not8gWxr86nbsoCOi0Wi0eLw0M65pmRTQa1W3ZR8G86FLOVb022z8WRiQvbw10PJ5Bql1DGKxbDt4N5CLt+XyW70l6tqQq1WRepQJvC86fF6N1rS6YnmZGqCCHQykEhUZIR8y+vrXWpJ3V8slnrX19fiNbXm3WTJNkLY8Hu9C/2Dgxd27xgex8xZIwpxTMeJLc8vda+tru3JF0rtmVzeW6vV3OtIEIRqJBJZDwaDE7JXvhBPxedUVQXVOPJSr/fWxK3URnajT1PVtG7oIdMyo9RxEvlCPr28sgK2NVHGKBeLRbXhncOZ1tb0giiJt3TTKGUzGa+qqQJYN0BV+2AglPf4fHNeWb4abWqCACCYuwqUivFSbr2rVKrsrJbLrbl8zmdYFi+LIiiVC6FQZDEcDE57Pd5bcTme5VM8eOBGkM31FPL57o2Nte6apkcc2yGmoVNN10zC8Wvt6Y6xdHf7NKX6cmdnZxWKdCxby0nd1AczuUz36spqq67p0LGC2go24Ykmi/J8MBy82JZqm0EeVFxZWbEg6LE0vdSuavpjhqF3lqtVxdANZNqmzhG8FIxErsbjoTlN0/IvvfQSpJ4+kGkrrHyvYmm/ywv5Qez45n678AG2D5kX77Yf4B3+h+zf1nTb91r+3QrI/SHbej/L3Kv+2PvZ1l2AB6yDBPhuWZ2YGVBr+qcmJiZGz711rieXyUbADCWZaKqMPvLIcu+23luQ/ugPBObL1VJNr2mu5zFbYQAAIABJREFUHQ6lhFHTcDu1oNp3FeSWTS23WWXUcAwI2IKlBuNIPRNAIjJz3OcWJFcgV04PkWb3d52nQLyK5zgTI2T4FUVT4nENpm9/+9v3rf/8fs/f/Zjvm9/8JmRzJF4/enT/1NTM5w1T30MZU0LB8MbIrl3n+gf6TmNC3uzq7595EMVU7scxf1jrhPYEiufY+bz3jRNnhrPZ7B8FA4GdnZ1dvkSyqZpoSkyVSkXh5s2bMHaRNEObM0zrLMfhfzl85MiNDwO0PvfccwT6ayMjI2hmZuaO9g4su7aeK/Bcv+0pWfdD/a0e+H/IeQYvWciiunXr1g7Hsj6HGN5PMEo3NTWRfaP7NsBWK58rJJaXlz2TE5N2Ta3d2Nbd89Ph4eF5zdDC09NT2ybHJx/LF/Ld5XLFB1krw8M7r3R3dp/mCXm1JdG5rFI1NH7z7R1r6xvPrK2tPTK/sNAO8LOzqysbiyfOhQL+/7x9z86LiUSi8uyzz95j0Mp2E841fHqbUvLCwwBaGWWHTMveqdbUNtuh8zxCP8CehwG0Wp+1THNXDRSt1Fn2eH1HA+HwJco/OOsAF7SKovfYL46NFHP5zxOeFzq7O//l8OHDY8xhxsVz53o2suufQRjvkmUpGo3GrJ6ebcuCyJPFhcWOcqmkWJZV5nhurLUt/UoilshnNjLbrly5OnTp0qWRWk1N+f1BFotGZwcHt78+MLjjrGk7by/NLxmWoXXNL8wMLy0tP1EoFgdLlVJTIpGgwFZG9o7MNqdbJ/KFomf85s39juN4UunmyVAkfA7Z6JUHCloFIbi6uDisa9pnBF7oCAQCJUnxXHcwe2hAKxTDcgdsCK08LKBVFMW2TeuAhwq0chw3BNYBU1NTj3/oita7QSvGmAfQ2tzcPKNpWvY+Wwdw169fj2QyGRe0lstlAIYA0j5U0Oo4zicBtLa0tMyDorVcLkdN08zJsnz6qaeeggHtexam+X2/lMGrtVarhV544YWdN2/e/NTi4uK++fn5HlVVIyDyCgaDue7u7vGenp6JgYGB8c7OzjVJklRBENb8fv/U4cOHQfmz6X6IyBtvvBG2LKvDNM1kpVIJgk8kEFjwJwwEAmWPx7MmCMLM448/7kofGkXQarVarFqt9uq6ntA0DZSgoGAkkiRVU6nUSjweXyOErA8ODrqAFvabMRacn59PZbPZLtM0w5vH7kiSBBYHaxjjsT/+4z/e2HpOXn755TjP89t1XW9WVVUBGAcdOUmSSqlUaiGRSKwYhrExPDzswomxsTGAqn6ArPl8vh2sFTRNk+HcADz2eDz5WCw219HRsZZMJl3VIwSlp6amfPl8vmllZaV1ZXGl58TJ4yOnTp3+WD6X64JRCEdITZCkrCgKJ2RJ+s6Tn/gEFLnC2MEj1Ha+JkvSY8FgMKSbOr+8tGxourYQiUQuhELBMx5ZPHmwu3s+Mz9PrW3bvAqnNEF6xfpG5ilGaY/ACxIMmOqgFd9KJhOvbR/YfsOpOaWaENGh3vrG0kYXs52Pm4Y+WK6qEdu2fYRwsmka/nK1EgO4Njg4eBE8V1dWVoaoQ/WmZNNJURarmY313mKpmCgWi5KuGXXQygsbfr93WvbIN0UsXmESW4fj8XCeZkzwSKlUGlzfyPSYhhEFDOI4lq1rukowmY/EIpdjsdhNytG5bDZbaoBWg9rDNVXtKhaKScM0ZEYdGMtVOUHM8YKwqPiEm3BdwLXVAK2Li4utVs16xKJWq6mbIoBWx3E0jLnVaCx6o7WrdUmW5fKXvvQlYxNexEQi9uma3qFWKi2GaQQtx+E5jjMCoUBBkZUFgQhjSlBZ4TjuNmhdKtZabWbv0tVaT7VSbabM8YqC5PA8XyYcWXk30MpTvtU2jG2GbQ4Zup6uabrXtkyeMupwhORkxTPtUeSbRBGvbt++fR0UEh6PJ8Yjvs/QjQFd0wdt20xapilYoGi17BomeCbgD52ORqITYkDMguLcVfohscOynUOWbQ2Yhh4xTENybMfkOC4TjcanorHwOE/5W727ejMAPLQNLUQE0l6sFrcVS+UBXaslVVUFyZPlUZSSrMgL/oD/bW/QOx+2w/n49rieyWRItVoNOrrTVlONdLFUSgNodRXfGOkcx+clgV8WRXHaG/FuAGiFz8lb9UqL5cVopVLpnJmd2bmwsHCwqlb7DMOI2I6lIMZczSmsBO6leiorBhDgvg641AWsDJJjKWhSNwf37hAfOJu7ZH10A9/59RRYAK7usq6hK8OEcCBzhfMP9wsH64OFQAUbiUQyw0M7bzSnUmulYsVQNRUcDGyP11Ps7GhfSrc0z3CiZzyQCGT8fr9dWF4OUQt1bWSzXasb693lcilaqaiCY9tIlATT5/PnOjvbZ1OpllmsCDPRaLQqOY53eSXTViwVducy+c6lpcWwWqspmyDZIQybvoBvde/II2/v2b1rFhNx3bIsykt8eHZmqm15cXEwk8m2bGTznmq1ylu2xRRZURPJRC4cDs/6/L63m8PNi1yZq1UiFVD6e2evzTZlcmvQvqe0mhYwbSvCGEoWC/m2ldXVvppWS2CM+Gg0WhsaGlpPp1tmBZG/buh6fj2b9dRqVVD0Y1EQ9FAkUvT6fIs+RRmLNTcvR3IRlYtyQhmVY8VKsa1cLm8vFUrNmUzGa1gWJ4si+AIXQ+HQSjgQnlNkZSqUCuXBP1nLaiGHczo21jc611bXOlRNC4M3hmGaVK2pFs+T9da2zlu93V1zFrbWIAgIxTryS/m4aZt9G5mNjuWV5RZN1QJQWAGaGMLxuiQLS7F47Ep7U/t8yS5BcBDaEH5mZqbNUq3Rmq63lyoVyKQA9ayBMVkJR6PXWlub5m3bLr3wwgtuYO/DnOD76Pnnn4fvP2BYAqoggfAaxwsCNk0eQyk38E8SRZHpNZ0KnGDLfM0Wbdsq3ONiKu/3uBuFasDvGmA7eN+apsmJhkEIF4RAJiachpHXi4D7Q8GuarWKFKdh51HfkvvlXi9Y9+4QtoKQ47lzma37CEAQ/m48Nt4rlerxVq/X674Pft9blysU6krMxtR4v1Kp3AFN/FZ9ufztOfMoEAiwXA4E3e9M8Br4g2fg15YpGAzWt7sO/9fdp2EtzFbccQlCEAS9c78U3NyMEAQt668nEZSrLckl928IZENEd+bajYF8sfzM5OTk3nMXznZsbGTCHOaEaDhq9mzrLsXjiRVBEscZo+vVqmuhY9WbUcaQU1fmUYQZaPeZ7VDGwOgDehGMMrr5HxpN6ralDOaGfzDVW993JooYZsyxHMY0CI63d3WtdXR0ZEMsVOhSurRC6k7wBNWhYWnf2tod53oKIQSBza3r7roLWs1sLnvXLqC1u9Z193pg/q6uLnbx4kUE4Av+boD/3wfkNwoazly86LMEIfHTn/1s3/jExJ/qmr6bIeSJRqO5fXsfudLf13eWk4RfNXm9U3mEzEOHDrnAGXwu4fh9Ph8UYcSZTAanEfTQ3AAFQ3MIaUmNoSmEoNgh7LN7rBc3j3gE3QH2BgcH0fz8vHselfV1jDo63Bnd9abTKJfL3XGOxcZ1lYSr6rdP6+vrv3F9RjWNNfbVLcqYTLKpqSn3cwPACIHVD1qUym1bnntOWELId/z06f7MWvZIsinZt3vXbk+6tc1QfJ6NtbUV/40bN3fl8zlZ1fUZy7TOcBz+0aOHD99X0Ao2UiAG8pmmbPn9Ps7mZBljnhN4QiBFBu4rgXeTaQ3TQJxlUxNjxy7ZlolMXWKS3mK36CNfuzMz8Hd9Fr/r/QZovXj27B7Dtr+syMr+SCQc7urs1A8dOjSbakrRtbWN1vFb4+Ezp05JxWJ5ZseO7a8M7dg5AQ3AzMxsanp6ZiST2egvFIstHo9XG9mz++2enm2nKCFH/RH/goJQYOztid617NoTq8uro0tLizsJxwda29tAGHM2GAx8b3h0z/l7C1r/950YoS8gQnYRQgSC8TVK6Qv/xz/8wwO1Dkinuzuw7RwyTQMUrW2ObS8gRH6QaIlcgYy7D3oP/K7P++7371C0WtZnDbAO0MA6gC4pPt/RUDB0+YGD1lrNe+zUuZFirvR5ThDEnt6enx45cuSGoRv2mZMntq8sL/+pJEs7W1pacFt7R2V4184lUZC4qcmJ7sWlxcjCwiKxLHOip2vbz9Lp5pVsNpscu36jf+zG2D5VVdtEQeSC4eDcjsEdxwYG+09RxF+cGZ9Ra3qpbX5urm9+YWl3PpfdWSyVBpuam+RPPf3M8iOjo7Mt6ZbxUrkijY2N7bMcR25JN09GIuFz9CEBrVpN/6wo8O2BYKjkkeXrDLNf5h8CRatt21C8PgV1SgC0MsYuPgyKVgCtN2/e7J+amgLrAFfReuTIkVuBQKAKosHf9966F/Nfu3Yt+UBBK1gHgEfrpnXAfgCt8XgcrAOmQ6FQprm5+X55tLop4qdPn444jtNRKBTSpVIpAcWwQqHQ5Q9T0QqgVVGUeEtLy4LP5zMh9dy27azH4zl9+PBhAK2QzvsHqUHuvkgaKe6nT59uz2azj169evWxS5cuPQ72CcADIXU3EAgUU6nU3MjIyJXh4eGZUCiU8/v9i6FQ6FZzc/NGT09PIz2fv3jxYjSTyXSXy+XmSqUC+w1AFBStGqxHUZRlWZbHP/7xj7sjk0YRspmZmSQMzA3DaNI0TTJNswFaK83NzQtNTU0AbJb7+/td8+7FxUVIEY3cuHEjvby8vM00zSjAT1CzSpKkC4KwTAi5/Oyzz0Lq7O3pJz/5SZJSOqzremu5XPZSSgG0QvVuOMbZaDS6aBjGysGDB93tANCFLLjFxcXmQqHQXavVEpVKBXxDAbSasixnEonEVDqdBj/E/D/90z8Zn/70p0ElGyCEpObm5joW5+f7Tp0+vefUqVMH89lcG2Q7CzyvKh7PhiiJJ0VF+acnn3zycltbG5dbz+21TfOroiA86vX5QpZpcqtra5ppGjPRWOxUPBw7q3DCheHmyPKiJFFFUUSZyaF8Jd9tauY+imgbdEAch1HT1DXG2Jxf8Z9ta26bLdiiJssl97PaWNiAdPldlmV1Qso8pBFLoiSZhpkolAq9kixZ23q2XZVl2VlYWtgOAYdkIvlqMBjcKJaLzTVVDdVqqggVUx3KNMxwXpKlZVEWFwzHABVdEawNSqVSmKNch6Eb7RVV7YA0e0HgMKQD66qu2Y697vf7x+F6oiLN/tVf/VUN1AGJRMJPddps6masXCkHDdPgMcYGRVTjCFelnFCUpEA2EuHVhh8sABTREIMa1Zptagcsy4LPAUCrxUlcBT4fgP2jo6PgGeWAh1UcxT01rha3TS1UrlYCumO78F3gBUfySqrCK0WZk9fBAgBSgCANDIp0OZVKRHNwm2OaKU3ToVidQgRiC5ivEk7IEZ6sy5y8HG+PFzetDSSwA6EGTSHbaTOpGTN1C7bF247NCCYVRfGuKl5lSfJJ8+l02iUDMzMzPp7nU5ZmpbWa1smoAwEFgiiCOmc1hNm6LHsnI77IKvKh8l//9V+b0PmfvzEfdXinx3ZYi20bYcdyQF1pIg6VgoHgSsAbWBN8wtpf/uVfumzj+eefV0CBXc1X41pNSxmWEXRMy7VrIDyvirKYFxQB1MOuH2fDeiGVSoFNSEjXaVAvlIO6qSs2sEqGbcJRjYikLAhCvr293bUbAPUGVMkWDdFftaqJxcXFbevr6yOqqvaomho3DdPLHBtkrHCbuKn9kNzvTqie8w8psXXYCt6soMTit1aPB46PSH2Mg9w0fBevYgQqWeAKlmstQjmecBJlzGebdtSyLcW0TOAOjOc4GgwEJnbu3PnyjsGd1yqlcqkK/gCUUY8gGvF0qpKMB0shWc5XOE4Dew24D7VcLpArlYLZ9VyopmsevapzNnKQwPOO3yfrza2tpWgqVSKEQFAH2nWhsLzsr1aMRLFSCpXyJcUwawJlBFOMGY+w4/EplfaO7o0d/TuKpmBqASvALGJJi2uL/tXl1WilWvBligXBUA33WhcF0Y5FY5o36AU/0wwX4CrpdNrtTMB1uzo+7lstqBGzpnrBpgVxQlCWxNT83PzQ9NTUU2qtBnYTSigcUgf6BxZTLalLsqIc5SiaKZZKfEXXuP9WxB7xPO+EgkFD9HorMVHMpfr6qk0nmuxCuECKoaKcQzm/VbSiJb3kKxaLkNVAeI53FEUxY9FY1RPylANWoDj6zKgG6h4oaLWKVgPlTDmQLWRDuq7LjHHY2VTUIYZqsVQs39TUVJJlWf3Wt75lbRbdUlANhTKFTLCcL/tUTYXAHqaEowKPHIEXquFkeCORSEDmhevNDMudfvm0v2gUm1TbDIDPtWmaGIFXgSCoCV84F2gKVBKJhP5hK/AaA6Rr1655aK0WwpwS8EiCDzlYxgSMhhHh3ZJv9cJ7DHMmtQ2NYke1GSkTk1RRGP2GZc696Bz+tnXA97iiKFIikVBoreZHhCiEEJEhgWfI4iUiEsEjYsTzyLZtxEyTgdX25v3m9mV4nmful5Nluc/v3p5l1eeB991JqKsoecbc5dzlLTeQwniegRWE+5pp1u/r29vY8rq7GkFw52lsE57DaxAytSwLu+Y89QJwSKCCu56Gn4QguA2M+x7VKDOQgby8F7yIIdCJ4Ad8wsEZ3OfzMZgfngsOhcKOLhAG1bst2NBHcn/QpoYaHgBQ1628QRwKpkvufwSdEosDU2nGKYTwNyZu9GY3No5MTk7tPnfhfDNk+hBMJEkUsdfnMwReUG1qlxzq1BwouUjrQBqk/NwmKoW2CoDQpj1LvYmFDXBQMtC1i3fN15hr4wLBqnosC7vBLgh3udclpsiB9CaLMlbxBwILu4aHr+zZ/chEwBtYbku0lQROoKbXZBEUQVWxilG57AYRBEHAmlvnpD7ZsgyfIQMoD4/wmse8s5J7DYpXwmeoCRgFEOI1HgxRUL1eyjsTZAvdXi/4JHk87jrhB9pvwzBgOxSaeZ/PR+v+lXUYe/d1eBecJYUbBb6Myj7TVBM/f/Xo6I0b1z+n17RhAK2JeKJ8YN/+8f6+gfOyJBxTYqGJAEIargd8UEqSMMUhzhtgXI0QXrBtiBNhh0qM2hQECq6a2NRNqkGRSUGo0+1ifa9CIYRUQcB8rYZRIADXsBvUMAsFsD10fcsNCHIQgiEAypnwHOyyFGRyJibQ7sH1JMtuIBOeV+CaNwwkCL7NY4eruh68cK/RzWAGYHh4zeJ5CnZdjX0Fa7FAIOCQInEc1bF9vT5z00f/Dx6zgHVACiFxbHW1xVT1nYlkoq1nW19I4Pl4rpBvXl1bTS0uLDSpWk31KJ63eVk8zWP8SktX1321Drh48SK/vLwsc7YdR4jr4hGXIJzg4Xle5Hk3lguO8u55Agcky7SgwLRuO6zELLaOKNqwalb2c3/1ORBF/MHn5+5rFEArQmP8D394eUTTjK/EotF927Zt8/T39lX279s/nYjHndXVtdbr167H3/j18UCxWFwdGBh4o7+v9yJH2MTGRp5k89mhldW1Petrq/sUxSMPDw/f7OruOkMIOuoNh6dBDLOxuBE3VHXb9Mz0/vn5uU8Tjm9PpprKgWDwvD8Y+O7Q7qEL9xq0MoS+gHEdtGKCr6GHAbTG0x2IcE9YprGzVqu1mZazSMhHoPXu67LxNyhawSLy0unze0qF8hegeMXAwODPn3jqiXGMsfPrY8cGZ6enP+/z+fsGtg+o/f0Dal9fbw36FIsLC8mJyYnQ1atve9SqOtff3/+L3p6eMUPXK7fGb3UsL618ulKt7KhUq15JFJd6+wde7+3rPUmZ8dbCxsYGWqt65jLLkUwun55fmH9kI7PxR82pVPrpZ55Z37t373yqOTVeLJXlsZs3IDNSSbelJ+OR6Dmbmr+cXliYeBAZCa51wKai1dD1z/K80BEMBIseRRmjiL7yMIBWxthex3GaGx6tpmlePHLkSD2C/IAmsA5ogFawDgDR1UegFSHXo9UwDPDH6Mpmsy5oTSaTLmg1TTPTUBre689tM92NO3HiBHg7dhSLxdugFUDv6OjoYjwe1z8M64AGaE2n04sAWiuVCqTTZ3meP3PkyBGoZnjPQCucx001Ssy27b5jx44dOHv27DOZTGYQ1GoAIqECcywWWx4ZGbk0NDR0rampaSKZTE4Hg8H5w4cPg7ijkQ7GnzhxIgiQWlXVWLlc9pum6SpaRVEERWvF5/NteDye+U984hMuSGoUIXvttdeipVKpw7KsKChaQQ0DQAkG1alUar2trW19K2ifnJyUQHB769atxMLCQqtlWUGoGL5ZCdsEs2zLsib+4i/+4g6pyXe/+92oJEnbLMtKlMtlBSwSgOEoilJNJpMrLS0t65TSTEM5DduhlPpzuVxsbW2tVVXVcLValWAApigK+KwWm5qaFru7uzcYY6Wenh6AGtyVK1d8juNEZ2dnW1eWlnrffPPNvSdOnvxYPpfvhAGKKIhlv9+3qniUk6KgfPexQ4+9HY/HiWM4I9SyviIIwqjH55Ut0ySZTNY0TGPCH/AfC4Ui52UsTzz6iUddJaJbIh0hRdO0JHJQL3NYnGLMgXyfWpZhOVbGI3gmOC+X2awQ7jQ8UG1mgyozwSgL8BLv8Xq8YrVShSDDY6Ioyu0d7Tc4DrOFpcU+0zBz4VjkZ8lEdFbTNK+hmbJl27xlOjAQMBzmVDnCFWRBzhnYyG0qK3E8HpcVpIQNx4ghihKYYC8MqGCop1ZV07CNkkf0rPI+HpTBt71ToYiWmTN9mq15anpNBq9anuctiZcMnegm+M9urSYO1xIAFCimB+ejXC6LgilgS7Tg2nPgvuV53lRVFQY4ULUcxoz4ueeeEyIoIlfFKsB9gWmMN7AB9cRg4GBB8axIJFLbu3evW3SrsZ3MjRtKVVFCzDCCtkH9UB6eEs4RBKRjJFYVQamIlljJoIwOcOf5rz/PF8IFD1awnwgk4jDHx2wmmtTkINWeB1WwJJf8ir9oEKOgqmojZVkURdGPTASeunEeY48oCK4o2DJNAzNcRkjIiGGxrKqqAWBoUxGnGEUjYjM76FDHxxDjMcI2R7gakUkJCnVt9c5yvf7icZkQ4mE689mOLXsEgdgYU1DCyoIMkjnVMAx9a0ejAVjKi2WpZtZEm8Jp5rGGNIAEsC9WIBDQNU0zodBZo5jY+fPnZVzD/rmVuaZ8Lt9TrpRb1KoaBlAL1zy1KaaIYgLKU0wwA31IHby6w3o3OQVRGBwi156ZYICz7tcCaEncqlibU72AFmE8RxDU07IsA9Arx/OCTJndbBnW4GaAB9LvoTKWAzYJOwZ3fP/pI584SzgpYxKzJloiU0TFEYhgozCyRkZGrJmZGVDsQOVgAkpspVDgVwoFwaKUF0QRG6aITdGEgT0o7W1Qv8bjcQvu3c8hhI6urfGW1ysWNV4UJJPXCKlTtE3FYojjLI3ndZ/PB57Y7gFubGwQsDzRVjQBcYhbq61BQAyDHNCSLHdbtVoN2mRja+EbCCyAj/Hq1asSEkVeN2TMebiAJJLmUydOj16/PvY/VdTqTpvZ3oA/UO3Z1jPT1NR0UpC4F2NNTWMew4MN08AoBAXG3GadwrZSqZQFn+1miqZblA4+Bm/VKzicwzPMiCEb4LvNQqEQfHcBMLABAIPSA44JlGGwb1AR1lxfFxkOEUkGIBBAhmQAtHJKpZIFilS4nxpWNXDPA0CGQR+05YwFCCqBqyTAA4PVajUHtrPlPLgWN8899xycZzGXy/Eej8f1A99yTG4b0djOve5r/Lb1vfi5Fzl1UBVKQinocE4T57AEIVwMYexDiPGuVpfC1Q5Cb+IwzHTm2BWKUd7CbJ3IJBssBktf/vaXP1QlLnifowLyVOxMWLOsJsJxIYnnZYQ4iSDEI7iueYzhpDNIO3egWiOknzuIAbcDh2EoOLcJRAFO1M9TI1kGqB7nzuMuCxNXT3eHPx3kIFga3tmEqrAZABzu3/X3GvO88wgQEUorQgwGHqErwxjH3C5NY9Ow07AN20Eggndftutvwpqpux14bjFCOcZxkIIPWwXLZPB8JrBKxjHO1Yia1HIxJMbEvRdgZngOmnoXam5KmR0H3KMJxiLGxCEYEvWhLcM2oQQTyvEcc4jjCgQWpqY7ltZXDk1NTAxdvHypOZPJQkaSQjCG/g3cY6BLhTMNe+buOwSu3MyBTc9qyA+oh6Tc9925MCawT67K3y1HWEet8OZmFKwucK07tLiNLnyEBJpZjHElGAzN7tkzcm73nl1XAz7fRCyUylKJOgDs4HtCdESCsM4ZGHMCYwS8Ytw2nFLGYUxr7rnBLmx04beuIxEeAW4DEJRlF4YrSIHPBlu2hW3OxlCZ0NpcVwN6N0B6AxjCnQTPDcOg8ByU9T6fz9G0OtAEMN4AvO4Jy2aRAUroTAbpm4po1+d/w+BLRiloaNXm4yeO77169e3P1FR1CCGsJOJxde/e0dltPd2XfD7PsURz8hZyxJpHQZarTvdijqOChGQsQkebOMTtj25eww7jeBuZpmMyuAINxyKECk79+N1bwFWKW+51Ui+sKRCOdwgEtjiedx/d5/DIca4dueOAHbmDobgCcRzsUAp9Kziv7nMbohVwL7hVD0BUbyHCOGYxq65xrvucQw8TikQCZKUO7BdjTs224TzahBCL1ZjpiI4Wj8erzzzzjPlBQGIdHCI+6U2GJN5J+4P+5lgs2bSWXe+DgiIrqysdi4uLPtMy87FY4kogFDyJGPdKvCV+X0ErFFP1er1+zqQdiKHdCOF2gpGfcLyEIbZL+LqPBkXQFlGHUtO2HY0QukEdNIcpm9MMe242O1u4lxYHDdD6/e+fe0RT9a8mmpKjO4d2ijt2DJZH947OxKMxAK3Nly9fTr5+7FikkCtke/v7T/V0dZ0iHDotcJymGUb/5NTMvpnpmU8qshzeuXPnRFtH+1lREl72hcOTlUqFBUnQx0QI6Ip6AAAgAElEQVSj6fjrbx4Yn5j4IiG4LxKLqV6/70Ig6Ptue3f3BdM0K/fKo/Vv/u2/HaKMfQEhvPthBK2Gru+s6aBodRY4TvxBLBW8+pGi9Td7PC5oXV31Xro6vqdUKX9BkmV5x/bBlw8+fmgS2pfjb/xqcGJ64s+CgUDP3r17C0NDQ1p7ezt8D0krK6vBsbHrwdNnzvhLxdLi4PbBl4d27Lwg8PzcjYmb6dxG5k+KxcLejY1MiBC8sq2v9/Vt3T0nCMMX5Nzy8g3ICFqoSbZsh159/ZUDq4vLX21ubun71DOf2tj7yMhCqrllPF8qKLdu3QLQ6mlra50MR6PnqUNfmV6YfmhAaygYLCmycv1hAa22bT+CMb4NWjmOe+vgwYMPDWidnJzcA5Z3DyNoBYbS3t7+i5GRkfOMsfnu7u47LC/r/bV7MDV8vS5evChLkuSfm5vryuVy+8EkOZVKXU6n0xBBu53SfQ82eccqGsWhLl68GC4Wi52aprXk83lQP1Zisdilffv2LT0I0BoIBAwAraZpgqL1zL1WtDZOwltvveUplUrxV199defk5OQzc3NzUA0NFJwh6BTHYjFI27/e09NzOhgMvrZ79+5b4XBYPXz4MIDFRscPHz161K1eDqrUUqkEA2CAAG6HLBgMAmTQw+EwgCs3or/Fz03ied4DBaeq1SpxFUb1SLvT0tKi79y5U0+lUmAJcLsY1tTUlHD58mU5k8mAutW1CoN9BUUCgDhFUX7DG+jFF18UNU3zi6Io5fN5DjrpmyoAu7OzU4PCViMjI7+xnfX1dRiUe3K5nFir1VyKA8fl8XispqamWkdHhw7KXnfgxBiGSHelUoHCblHw/H3pv/yXg2++eeJPi8XiIHUcKklSPhaNzvl9vpNEEn+4b9++64FAAMdCsd3Isf9SkuSdvkDAgoFALpMhNV27xWHyX0VeuWQLduFb3/pWA8SBFx5fKBQUQRACAhUkmyOYdyirmBUYSOiEkPJmdW/a8K4Db7fsdNbLyZxMEZVkRRYUTuEzhcyOaq36byRJaoLgBgydlpeXujVdW/f6/T8Kx8LXMMY60jSnpjECSgbwqDSJCVDNiDkxo1VtNQ5/qw4l33jjDW5iYkL0OT4p7+QV0RF5pCAk2AIrGkXK67zJBTktk8nAdeQCUGhTXnzxRRegSHmJK9aKLnwi8fpgCJQT169fp83NzS64a3TgG+mrkDq/NaMxEomwfD4P16g74NzaoYUOaWolxRk7DDI7O0uCwSCuVqvutdfc3ExnZ2cpFNDZCl0aoCYQCAgAhXRFEVAVEUMwQB0Dqj0roSWseTR/G9Y0tqP2q7xpmiKv84JhGpwgCrim1pDIiw4JEhNU0qCc/fa3v+2ev8997nPk8ccf5yH44BQdmWHGe7ygtBKYLdqOaZpWoBQwysHybQAFywEABegMRelANUvLlJAAgfvCCYfDAMZgKNU43+59CPAJ0rFDRogvSkVOqknY8Bgw0AbFj+N9Jy15M330dpCGoBuIU5FKCoECTqM0WkJLbpoh+AjfuHHjjvN+G3TNIX7CnFDyK/lgRa14NV2TdUfnkGVhV5m2CVbhxgZ559YG2y2pByMv967n4T/eNAmsjw/h923zQBuUr8yd2bZcQRzhCCf7ZNE09UFdM/5Iq9WGITAEymnAKrKsXOrt3fafPv2pz5wUkZiRdblaDpbZdrSdQuorpEQ2vNUa+9VII4UiYeHVVbwWATvi+gTX36FDh6gLWDfhovvGc8/hNw4dImDDoKoqeSdFuJ5GnKxUmDI05Bw+fJg+99xz7iLf+ta3IKiA3e2Ew/jd0mQhbbMBtrcMcN1KxJv3BkFziJhBM8jxNH365Nn9N8Zv/ZuqWh22HNPn9XpKHZ0d44l48k1BJP/vnn37xsbGxu5IHW1ubmag8IbzcNcg8fZ2UispvNq8evs8pFIp2C93ubvS6dxloIJz4dgxstrcfMfnvbKyAqmo9MUXX7wjyLh5LbnHBB55q6u/uS2457e2E43vHYC0x44duyPzGY5pbGyM3b2de93feK/1QcCjy9slbRgbMUJph0NpK6Is5TAWAl9ygjEHtBUwK0XYpszRHMbKGKNVzPEzUO2V83G5b37zm7UPAjZ+n+OFz2Dq6JRYUkr+9dJ6ytAr2wjimjiJ93GYkwH2UcaIC8ZcL1CMeI5nHM+7VM5yEaADte4YgVfgkWEw8qgntKM6dHXhE4F33vFahnlcCLi5wxBrISAiA7jhUj8ESfAuhIVUd9eBeTPl3S2u1/AmdRPn68vUAWtj3vpz97dz9/J1hFsnjxi8SBjB4HvCU8hScGwTlKAUto0BdGIGnuruDyAXUVAcnsMQ+3Eloo6DKcBhXgImDWItIKCcCxQdx0aYh74FAg96EyFiAbMB8MkxRqZnZluWlhdGJqenB26M3WgrFPJRhLAHYyxwhDQK7LhHCDCtrkh1Pw4Xs8IvF5fWT3Tjl7scATyOUd2/1UWsbh3BejFCF866eJvDCEPbyUMEAPppGBMjGo0t792z+9pAf99VbzB4KRoKrVDKM1AJQwKSIMAl7QaGATCC6cfmTmHKM8htcPtTLuPlKMd4rq4ghsl2HIwEAZSW9evKBdMOrgPq+mvwvvvZwfIc56qc4RH6afAaPMoYUwCYxLKgmAAExJwGeIXgi1tctVZDjm27z8FTCl5HqgqKZdhBUshXwJ6n68y5cyMXL138RKVc7iOYU8CCZcfg4GJ7R/vVRCzxq5bWlglEWY1gYsOxU8QkTIhX5CUP4YiHw0gEsE1h/zAFsm4ihkyTmjZHie0AYHcDhwg5UACyDlshFokZxwjHODeV3cEOjyCuYSPOtVKpxxqIDYwU1lw/AW5JSTgNHEfgnoRXsb5ZIJbjII4HJxY0zxCIcJgN5hJQIdOh1KIW5Qhx4BrnOA6qmzompVAfARiuxlGqYkpLYiCQ/fM///MP1B41lP7L1655OM4X9MV9qYAS6JldmB+emJx4dGFpsXt2dtZrmmY5mUrB2OQEQvyPdKrffOmll1wb99+nTXs/88I+ff/73/dwJhdjjtXHkHPAdpxux4bAO5XqqTj11gzunzo8JxZBSAMbNI7DkwiTW7bDbviT/vV7mV4O/U3IHPrFT37ySE3XvhpPJB7ZuXOHODQ4VN3/6P7FRCxhrywtN128dCn+2i9fjeZyhWxf77bTHe0dJzER3/QqRGUY9928dWv/9NTMM5KsRIaHhibbOzvO8gL3cjAWm9hsO73YxIljr/3ywPitW19kGPVHIhEXtPoDwe/1bu+956DVdkEr2s2DdQAhbzNKv/vArQPi6Q6GyeOWabqg1bbsRY7DP4ilYg8ctCLb/gxYB8BY9GGyDqit1rznrpwbqZRKn5cVWRka3PHK44cOTkHA880Tv94xMT75bCgU7Nm/b7S4c3hYT6fTEE4S19bWfG9fe9t//Phxf6FQWBgaHHp51/Duc4LMT4+P3WzZyGb+rFQsPpLJZsIYk9Xevt5jPdu6TyJML5iELIePhekZdEbkopr/pz9/7bG1jbWvp1vS/c986pn10Uf2LqSa05PlSlm5devmfsaYkm5tm4zEwudti76imur4AyuGdZeiFUCrJMljCLOjD4OiFSH0yKaiFXjPMkLooQCtgiC0NqwDQNGaSqWOPWzWAR86aF1dXZULhUJgdna2K5/P7wNFayKRuJJKpaYZY+v3WdHqeow6jnMbtDLGyslk8tLu3buXbt68aTz55JP3xcy/ARy/853v9FiWdaRhHQAerQ1FqyzLZ+8XaIVsOyj69MMf/nDbysrKU9euXXvs3Llzo8VisUUQBBQMBqEi/EwikTgRCAT++e/+7u/ARxI6VPVRyL/CqVGs5LcNaM+ePRuwbbv1//7Hfzz06zeOf6VcKu2GojWyJGWTyeREKBQ8yXPcfz3wxBM3W1tbEce43YjRL3s93h3JREKD7KzV1RWuWlWvY57750ii7vnz7LPP3pb6bIUNhw4duv1JNCqevlcHrgEmAdiIosg1c83czZWbuw1D/5Li9XS0NLcswHhqeXmpo6bVVnhRfCkSj1z0+XyFGzdu3FZMNWBLA+LefT4a5wlA1NjY2G2AAhVXYWfvZST/QVyGjeNrbPt9Ao4GjLq9y7/jPPzG/LDg3QDpQRz/B9lmA7rmcjlubW3NBYcfZH3uslDvEqbU5uPm3wW57g0Y1sOYb+XB/1k8d/rc3kqx/JVqtfJoPpeLaoYuAfiQBPGtzs7O7zx95H94E6t4w9Pmgcq5twHzB97HB78CDBB/MJ0Oqgbfdvbc2f2TUxOfU2vqLtMxvYoiF9taW8fi8djx++119+BPxcOzBxAggWJxBipGHEJaLdtuptROUAf7EaI8ZgBaeVfRCqYoFCHdwY5KKN7gJTLHEL+mIa0Igbj32Q594IOHe/jo0aNiVIz6ctVcslardCNKm0RJ9BKOk0B0btsUGwBaKUWEJ0jgBFA0uopUUA0ySEfGpK6VBDpBEKMO2C8z14YZACZDAEvrksnGTsOXIMH8JpSFVxu6zNvKVhecAg/dFLzfBqcN1SzQEFjOXddmwbx3gGt9nTC5MLSxYeqA1p5ReHQZFmOY8IzngCkzF0jZpskwAnhKwHQa4qu3QSsIcUVRceD9TcWmqxWE1fMSjyReQpgXMKUOtjQT244JGBPWZSMkWAg5kINsYWDtJiMziwvRxcX57rmZmfap6amWUqkSRogpAFp5wr3jvgLZAA4llFGwYgGsCbh0055lM+ZQZ6luWwf8FeA3FMYC/1aQ1MIqXBfsuvTVRXwIMy9iLGrbjs+ybcgCAr2kGYtFV/eOjFzv6+u/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+U0f8jpo5SAw7opR65khLs2tPwcVLc+7dNdVBcM1D4CeA2MJUBA7DnKvaUD7brUTV53prsLNGHIcChpwsIQCCSzkx4sIVS2My7VaLf9BAz8QgALdRS1XC+laJdnR0d7c3dPVXlNr2xaXlobm5+baxifGw6VyxfD4vHOiKJ/gBfzDfQcPXrtfmQlwy//8+eeVEvFGGLI6bd3aYzsOZNd5IMMJNPr11gMCHfW6GhghKHxqcByXIxjPCzw/bVp0MtgczN4P0Pryyy/v1TXtq/FodLS/v08eHNqhPX7w4Go8GneWFhfjly5eikCB4Fw2t9HX13eiu6vjJMfzJxVBqFFC+m7cHN8/MzX9KVlRojt37pzq6Ow4y/HSL5rbmydVVQWg4oLW14+9uv/WzZtfRAj1B8Ih1ev1vhUKBr6397H999Q6ABStAFoxQrt4jhMwxtceBtCaSnW0E4c+YRj6Tk3T22zHXmQc/kHqgYPW6wPIRp+xTHuXuglavT7fUf9D4NF6J2iVlKHB7a8ceOwQWHOjE2++MTgxNfFsKBjcNrJ3b2XHjkGzo70DrjdheWXFPzY25j154qSnUMjPbh/Y/vNdQ7vPcQKeHbtxM13IZ/+sVK6MZjPZKMeR1d7evmPb+npPCg57qzm7tHwcIZo7lxNonPp+eeynj2Wy+b9qaUkPPPP0M2uj+x5ZbEm3zpTVsnLr5q1Rh4JHa3oyGo6cQ9g5WqrVJh4EaP32t78th0KhYGEtO6wZ2mdFAYphBUuyrFxHmBzNV/Lj27dvN7ZygQ/csXufK9gMgrXwPP8I6JM2u0pg3XjhYVC0fgRat3yQDdAIoNUwjMDNmze7M5nMPkII9yEqWvH58+fDtVqts1qtpqEAkm3b5UgkchkUrR8maJVlOZZOpxdA0VoqlUKU0izG+NzTTz99Tz1aGx9BwzrhhRdeSJum+civfvWrJ954441P5vP5HuiEbVYML4RCodNdXV3/6e///u/PQe2KwcHBB2Im/D7bgAc+29mXzwaYl7X8u3/4d4dPnDj+1dugVZY2mhJNN8Ph8Ele4H687+DBcQCt2MZ7KKV/GQ4Ghzs6O20Y30zPzNj5XP4qQeyfpZDvynt4xGwV+txx3L9twN2479544w0yNzfHF7PF3Y5pfcnj8Xa1NKeWQaqztLzcqtbUJcLzLmi1bbu4uroKKfG3Bxx1dcvvVA28F0S752qDB/7Bv78duPt8/K7z8G7n73ct8/725AHO1QgUbIXwH8LucO3t7cKp46f2amrtq+VK+WA2m41ruqZghB1REC6kW9PPH3z0iTdFXcz8Py/9e7XhSfgh7NuHsQkX3OvretBGWuuZc+cPTE3PfK5WU3fb1PLKslRoaW65FolGjwsC/pfHP/axW/+dgeYP4xz/3ttoBB5awTTc4kOE2T7HpB4GWMrNlAcVG+9m9gKMsZFNOYdaDiM1URGLJm9WQ9Mh/evPf73hm/5778MfssCvf/1rPhKJSPmlJX9JVSMcEnxYxBLC2KXCoDoEb1YXJLq/eCRykgsuKagy6xnJboo9HBxzU+hBjkcYAi9X+Nu2Ed1MrXfBGuXY1qj37ZT/uw/AAkT9jhLynbfrS29dB6wTXmuoJO9cFSTv/+YECnkAX27av7vvLoxilBquZyzH8QxS4bHLEF1vVvDkprIku1DPLTvlCK6/K0ySJLl+mSBUhLRvKD5X36qJwB2DELA/lRzLqrjemPB+cb0oL2XWQusry6GVpaWQqmpehKgEYN4BoIcQFnmOYA40oZQDrsaBmyeHOcDawCgxpDmDjwDkOYN2FgONxVDbChS3DlQDBPkqJJy7ClfXZoXjJUmQbdtqrlbUoXKl2lYqFkKaofMUMSMSCS+Mjo6+NTQ09Jbi8bwVUJQlIRAACx/qR34EGR2OUk91hx+PxwMevky0bSgYWvf+JIRam36t73Vtgier3++/7c3q35wRjMHBn7VSqbiPpmm6nq/FYtEtuAberFAgDYqfwecCHq2wKGQTQDEqKPDUmKDQEzxfhyJTUFitUMAZSQJ/Z95RnaBj66nXXn3tkctXL/2Rqqo7wDogHo9X9o7sne7t6Xsr4PW+nkwmxx1sqrIgmHBMpAZolRNFWRQwMUVeEAhCIqinGZJccAmU35FdFwzw+RQhk8XdDw/ygDcwFMxEBme43qxO1SFensOO4BBHEMBihgB8Bt9XYhMMdgqN60kUEZxrtxoIzCOKIrJtgpG12aVvZIRs+h+7PsTudc0zuJ9gf+D6BUsGeB32Fa4XE/S3pmlDdg4UKoV0za9//Q9vj6BN/Ju/+RtPSApF1taXugv57EgykWzbvXuPnGxKgmrbt7AwH7t46XJ6YWGerKytbVSqldOSJH7/0UOHrkLm02am1B/StP3WZaDdA4GKWTJD1DGaqM2ClFGIDIChEbI5DhoTN6Dktg1wYxHkCBxfQ5gWMecUI4QUPv21r93TwFijGNbZEydGdNP6Sigc2t/Z3u4fGBiwDx06lIlGomxxYSFy5fIV/+vHjsm5bG6hf/vA69v7B05RZl/EimIi3e6fnLh1YHZm7lOKxxvdtWt4qr2j4yzi+F80tTZNbAWtv3r92IHJifEvMIb6fQG/6vF63goFI9/b+9jeC5TSKtQO+KCBP/c62AJaCeZcj1bMHqyiFTJjCmuFDszxj1sGWAdo7XXQyj18oBWzJa/H+1CAVlQoeE6euzpSqpY/L0mSMrB94OUnDj45QYhDf338OHi0/okv4O8f2D5g9vX3G729vQbH8fzC/EJ4YmLce/nyZb5YLE52dnT9eGhg8DzPkaW3r11vK5YLf1apVPblcvkYx/NrA339x/p7t51yCH9xdnV2BQIvzz37nJBRMv5jv/7lY/l87n9rbmkZePrpT66N7htdbm1rW6hUqsr1G2N7LNOUmpqSk5Fw5KxpOUdNZD4QRett0JrNDutV/Y9Eke8IhoLFOmhlrwgeD6j4HxhoPXfuXItt26OU0hZIm8EYL1uWdeFjH/sYKFsf2AQerQ8raGWMDYHtzczMzOMPRNFaLBaDYB2QzWZHIeKdSqWu3G/rALgSoCF//fXXIxzHdTY8WkHRCqD1M5/5DADO2ynl9/rK2apoNU3zEx6PJwqgFRStxWIRPFpzsiyfe+qpp6DI5z31aN16LD/60Y8SoigO/vjHP37i9ddf/2w2m4UCVRA5hDR5IxQKXdy9e/f3Pv/5z5/UdX3li1/8IhQZ+Wh6jzMAilbTNNP/1//5j4ffPPkmKFp3QY9ZkaW1pmTqWjQaPSmI/M+f+uQnJ6G/G/KF9iDKvhIOhXZ3dXfCNWlPTU7VstnsJYbJPysB5eq9NuPeYt/AL07M7qEYf8nn83a3tDSvwnvzC4stqlpd5EXuRY/ff9EwjNI3vvEN8Cv+/z3k++jC/dd5BhqpdWdOnNlrm9ZXK5XK4xuZjaSmazBwswVRuNCcbPqPhw4eeNPkuOz3vv/92n9noNX9vvvGl78RtEW79cK5CwdmZ2efrWm1XTa1fLIk5ZtSqavRSOQ4xwk/OX7m+K2P7vcP5V5xATj41dqrtmQGTV7QNA5EnQj53P+3J7eMnVuIiXFBzvZ4POCDfIclyIeyx/9tI3A/bd++nQ8Gg1BcUuINQ9AIAd9cAr4+7zaB941b/AngogMqwRpyQC2oISRLMquhet1TabP4jvueConb70zOliJH6M633seh1xd4r8W8yHvXOtQ6yPPe/frmbKrrOcJQVQW7ZCTLNqtWqy7ggzng0WN7WBmVkcfyMMu0mOW1mGn6mN8fYAjlUKVSwZFIBIF9Dfguw0+tVnPtjRo7A9AQVMDwuTdeKxaLxCyYgmbkxXK+qmiGIVLq8KZluYXeOAZFtSTCC4xDiOcIx3jKCIgYXUNreOQkCUAQBiCECWWIAHZ2TVkpRcDKHQfzrnUBpQ5hhmmCnzXv8UlyNpftXl/fOJTJZHasrK60VKpVhTKqBcOhmX2jo6f2DO85z0v8JX8kAkVDTbCigcr0YHvi9/ux1+sFz3v3GBuwE0AOWKdUm5rc4wQ7lN7e3nftc0xMTOCRkZF3/cwbxas2Pe3Bjgc8td157woWv6/+zO0Mlueew89v+krzOu+z7VriJz/76ei1sWvP1mq1XQwxTywWL+wfPXBjoL//vCgJr8cjzeMiLWspRTETkkRnwmEcV+NkkVvkgsEgcb2261YzCOCvLMsALVlUizKw44mrcTaH6vC3A3XUj7cDoUwmg9PpNMrlclgsiFiURVyWyu71A7MIrh1SGFXVui0S+GyHNs8W1NWCaywYDNZfue0Od6dNHPzVKEZmeb3uuQIf28a+ArRuwGr47NLptBO/cYMe3vTUfh835LvOAuf7b//2b30iExMLc1M7M9nsJ0LBQM9A/wDu6uqyurq7K7lsznvq1KnuiYkJaXJ2KpfL5s7Igvz9j3/mmSv3E7Q2AmPbt28XUBkptscWJMchXuRBCDyeoH2pNVqYGpJticHfNi/ZXl4z8oRY98PDs7Ffv/jFL3bbpvnnsiQ/Gg4G411d3dyhQ08UI+EIWlpaCozfvCWeP3+eFfP5iW29234xNLTrDHO4CbBUo9gcmJmaOjA3O/8pGI8O7do11dHRdlYg3M8jDdCqEi+WcAJA6/TU5Ocppf2+QKCmeDwXQsHw9+8XaAXrAA5DMSzy9oMErRDvhMygZ558pp1S+rhumTu1mtZu29YSw9wPUq0P2jrgLkUrossexXs0EA5fojxd/spXvuIWff6wJ/BoBdB66vzb4NH6eUGU5L6+/p8fevzQOM/x1onTb/QvLMz/z4LA74jE4mJbe5u9Y2ioAgUgpqemYkvLS+Lqyqqh68b1VDL5497u7kuIONm3L9/sqmrVP6lUKqO5XD7Oc9x6f1//6wN9fadtRK4sZBZWXdD63HOCkcn4f/KLXx7MZvP/a0u6ZeCTR46sj+7bt9Le2bFUqlY8Y9eu7zJNQ0wkmiaD4dBZatOXHzRozW/kdxl67bMiz3cEgqGS7JGuY4SOPgyg1XGcfQBaN7NAlhzHOf8RaH33O2tqaiphGMbQ1NTU6IMArWR9fV3O5/MBAK0bGxujPM9DBfIr97sYFpwO+HI6c+ZM2DCMrq2gNRgMXtq/f//SVo/Qe90wNWDXCy+8AL6on5Bl2QWtPp/PUFUVPFpziqKcv9+g9dixY1HG2LaXX375wOnTp//HlZWVoVwuB0WtoDAg+FXeOnDgwM8OHTr0JsdxV772ta+tfTQAf++rAdJyMMbt3/n3/+HQ8TePf7lUKg2DmZUsScvplvTFRDR2kpeEVw92PTWLOhBJheIAOr8aDPpHmptbeMaoNTszWykU8m9hDv1nXrn3oBX23vUQTaW48npuj0XZlwN+X097R/saOOfNz82nKtXKAuEAtHouPohiK/f6fvtoff+6zwBc7+fOnRNWF1dHbMv8SrVafTybyzW5oBVhRxCEC02pxH84eOjQm4qiZJ9//vk69fnva8Jf+9rXAsQhrVfOXzkwMz/zbE1Td4NHqyhJ+VSq6UokHDuOBPTTM2fOfARa7/Nnv9ViBbxqG17T4N1dLpfvULOnUAqVvWUcUANMDahuxW/4fgb/23fzpL3Puw6rdwHxoU2/4biqkswWePZe249Go3W4BeFj19m5PoGa8F2X2aIwhPe1TZXhh3B87iYaasb32l5D9dh4f2rKzYR0JwCLW5frKnSxi+ii+1IDIAIwbMwD4HBmZuY9rVRu3ICyHndMBK2skAXb5miecpzw/7H33tFxXHee770Vuqq7OnejM0IjJxKJmWJS8kiyLIeFgmWN0x7NmfHaZ8bP78z8Mdsop9IAACAASURBVHMMztvz9szMeuS1xnHXT56VZmdEOoxNyZTGCswgSAQSRCAyGt3oRgPoHKorP98GmiZlWSIlgIDIrkNQFLq6wq9u3ar61Pd+vxlMEEWIftBctEhDkaYhTuTQkPX8jySpIALhBInmuRGJr4RHsUDgcUXACYWWZRl1goVQKQTGkcRaRdN4eHGxNpPKPBRaCO2cnp6uTaZSBhkorMFgmOho3/Z2W2vbeZoiBhppOjiy6pVe2HLU1v9QPTtHRpQVJLoyXQ9Gr/8OsiV6rzbwzu+tjsBBX7kpuPpuy0ZGtYdXfaWn+6a1AinYjh/75a6rY2NPsjm2TQaKxmQyL+/Ytm2gtrauW6Uh33JXVEwiP/pvAiAW9mv1XEfnDrj++BfaRAEQv9f+Xf9ZyUgJBKsOUoXlrSDo60D0O5j0e7WzG9vsiv3OSqv93VTY1oJdFfqk4GG+Fs8HXc92aYAxa+7p6W0LhkKPqWl6i9Ph0ngrKthtO7bPcQJPdJ89VzMzO0OHlxbD6XS6GyOwf/F4vYMnTpzImwjfbP1udr7r+2t074zst3iex1wuNHr2D0z5aJgg0KpU8tJ1/vUfBPi/13YWQGv3yZNNnCT9Jz7H7clmWa/L6dTu27c/ZzWbQXB+np4PBmX/3Fw6k85ecrkcR1vatl/kALeMmDrk5Yap8fHdvtm5h2gNbW3esmWyrKziPCTwVwqKVkaSNKKE2/7j7bd2TYyNf1aBSr3BaMwyWqZXpzW+2NHc0Str117RWgCtAGJXMCD/ZKM8Wn8ftOa2ZrNsuSzJfhlg/7YZQCsmwUc5TmjLWwdsItAai8U0g+f625PpzFOkilTVVFb96r57HxwRoMBf7uurWoosPZJOp9tTmbTNZDLh7e3tUYIg8NHRq3YUxMYwmiBNa/o0OuZXngrPEEilclcmZ2uFbLYzmUxtDy8u2qACFmtq6t6sr647rxDcFYvHs4AsOr72ta/lQ4aP/+yVvUtLC3/icnnqH/zYg+HtO3cueL2V8+l0ihkaHmpBoNXhcEzoDPoeGQOv8vzGKlo3K2g9deqUB0K4EwDgWQ1y9JMk2bNnz55Np2h1u91vPvDAA1d1Ol0KwvyAjts+bRrQOj097Y1Go0jRigDQgMvlmr4+dX49KoMuTq+//roJw7DKTCbjSSQSNqRovZ2g9Yc//GGVKIr3ozeILpcrr2hdDcOK3g7Qevr0aZMgCJXnz5/f2tvbu3dmZmarz+dDVgqoLigsKNjc3HyxpqbmjMvleuszn/nMxOLiYm69vGvX4zjfzmW+/fbbSI3s/fEPfnDw7ZOnPp+Ix5tlSRJomvKVl5aed9hdZyhInvS21M9ZLBbcZrZ1kBj8MqPVbXe5nKQky6Jv1peIRaMXIU68RKiJNVe05p82FAWeOHwC75a6OwCufFGnZWrKvRUL6PZ0enramU6lfRDiR1Q6VR9FUYmvfe1rK+Mci1OxAh/BChRAq3/G3yGJ0hfT2dT+aCTizHFcHrQSJHHBabf/8J7dO0+pc7nlHx07dmeC1s5n9VAL3X0X+3b75nyPs2y2nZd4nYpSRZ12x4DFbDkJAHasu68IWtezmRfsMwpBZyMjI3lwhAK+ENUoADkU1pV/VA8GocvlQspXpTZUq5wEJ69tXsEzG/3io+7hvJ41v4OXnW87q8F3N+xmwZ6lqakJojaEPiwwtwI8e6cu9J1Q7foFovC+pqYmMDEwXCcC8ZGA379/bGJsazKVQgSd1et0Yy0tLW+0tW47JxHg0nPPPXdHvpj/h298g8lIhP3V11/bPTU19RTLse0SUNRGo3GxvbX1QkNdw1kFJ05W1ldOr/WIpDu4HV/bta9+9auURaXSnTnb07y4tPQwhmFtGo3GabaY5crq6nk02mRyatITj8alnMDPiILYgxHgWHVj49h6hmEVAP97vSy4/vgU+nX0O9RPg6NHQWdT07WXCWvYX+eVlhzHeaEoHkwkkrsiy5FWnVbvrK2rg1oNA+PxGGQz2ZQgiH4ZgF6dzvCrrXVbhzmaYxnA6AWJrZuenNoxN+d/kFZT5vqGhimPx3ORxPDXaat+EqnNOZ1OneVAycnTJ7dPzkw/AQCs1RsMrEar6ddpmH9tqe/ot1ZZM52dnSgo+EPBbnSN/L++9rWtEgBPQwhbkaJ1s4DWQ3sOlZM4eQ8ncsijtVySpMBmAa1gFbSymxC0Xjp/qS2VSDxF4iRRXlb2y/33HRoiMCI3NjbkiMfjuwPB+Y5Z32wTQZBGb2VlBicIOB+YR9L7ZFVV5bDL7blAkuQJUkPOGI1G6Up/f42QEx9JJZPti0tLyOsl4i33nqos9/ZBjByNC/ElZIHV1dWFQrt1v/n34zsXl8JfsDscNfceOrTYsX17uKLSG05n0rqhoaEOnhdop8MxaTQYegAmv5rZYNCaWIy25nLsY0Teo1W/aRStCLQCAHZDCN2rL7WQovX8oUOHCu/ON+Qy9W7WAXc9aEUJ5Q0NDSgNXr8KWrchuGez2QYqKyun4/F4ZNu2bev2wPtO0JpKpUpWrQP6W1tbAx6PB/nMXMtDWMuWU1C0/vjHP67kef7+gqLVaDQi6wATsg6gKOrieitaBwYGjCzLeufm5sp8Pp/7/PnzWy5fvrwvEomggDAKebU6HI6Q0+m82NbW9u+f+9zn+lQq1bqFlK1ljTdiWa+99pqZUJSq//m//r+Db7/15ufiiUQjUBROo1ZPlZeVnyx1e86qKOL8VmZHSL9bj9OA2AYw/D8bDIZtHo+HlBVJnJ2eSUSi0YsYTrzk8XourYcZd+ENuApTdeAAfonRaavLykoXkFVbXtGaSvpwCF9mVIY+oAXJImjdiNZUXOdaVaAAWgMzgXZRFL6YyaT3R6JRJ8dxDOrjCYK4YLPbf7C7Y/epjJyJHLtDQevTTz+tU2Nqd39f/y5fwPdEjmXbBQRaVVQetJpMJmQdcOxc77mxD/ugtFbH7k5bTgGyIuuYPFhFeW6hEBpCvqLSmwAgaonmH1IRWC18/l51QPMhdSt6mF/LkJU7rfZ3+P78QZUnyt16PxXozdYG+bs7dZZqWZE+Nuef2z8+Nb4tlU7bAAA5rVZ7tbm5+fUtLR1nCYkY/B//63+Eb3a5H6X5vvGNbzCEJNn/4/U3ds9MTT/FclwetBoMhoWtW1u66+tqz2KYchZS1IzFYhHWyzP0o1SzW9nWI52d+IjJRI0uLZVzaXZnIplsS8QTzTzPWxQIOJTWBgAS9pNho8nUbzAY+kgc9G7duTO4Tt7ieQX/9Wrkm9mf6xXL+fn7+kCty6Wg12SFF2Rrtb3ouvJfPv95c0oEVal4tD0RT9yXy+Xq2SynlSQUGQd5WqMOOByO/hKbrZek6N6qhio/wzBiKpQyAEzw+mf9rQvhhQMqlcrg9Xpn7Hb7ZZymT5mdZl9lLKbMEwS9xLLmocHhttBC+FMygNUaDcNSamqQVpM/r66vH0TPjB/Go7dQ1wJoVfKgFWtFQX+bCbRiELtHEIQtOZ6rkGTZLyvw5c2gaF0BrXwbm2VXFK1a5rjeauqX5Y21DkCKVgRak/H4kzhO4GWl5b+49/57B6WclA0sBNTJZKT08uXLreNTk/dzHFedDwrEkIW4LGkZ3cyWpqZTrS3t/VANx00mUwSpXIMzM6UCL+1NZ7JNyUTSCSBIOh2uix6Xc0ivIae//Bd/EUP3sci6IBQKMedPnGmNLEcet1gs5R3bti22bN26VFZRGY0no9bR0ZE9kihpHQ7ntMlk6hEl+VVO5q6ux/P3+/UdBY/WRDTaymXYT+I4sg5AHq3UEMQ23jrgzJkzpbIs78YwDAFXdI+KFK3daCT4++3ben5eBK3vqO5qchmOAhUIgtD5fL6KpaUllGKGWa3WAY/HM202myOlpaXI2mtdpncDrSgMS6/X96MwrPUErWiH0Pq/973vVcmyfD/DMHnrAJ1Odw20ohS3hx9+eF09WhFoFQShQhAEM/JmPXbsWP3p06cfDYVCW6LRqEGWZVyn0+VMJtN4XV3dfzQ2NnabTKbBlpaW0EMPPYTeWq5E9BanfAUQaIWSVPPCC/988M0333g6EY83AAXkNBr1hLfC+1ZZWcVZIOO99gr7Qn19PbECWpF1gHFbaWkZIcuSOD09nYzeTtCK4V9itJrq0tLSEHJnm/X5nOl02gdl7GUowH5tWpv82vNFRWuxiX90K/AuoHVfJBp1XQOtOHnBVmL7we4ddz5opSB09vdf3h0IzD/BsrmOFdC6omg1mfIerUXQuk5NHbVDs9lMZufn6aiiMLIsUzSkMQInoCiJEOUjiWJGkURiJWyJBujPtUkUibx/J4WCVwiUuI6Ge+dDbiSaonlMxnJ0js52B7r59VJ2rVNpiov9aFQgD5yunO2tAlC5f27ev39qZmpXOptxQAhzDKMdraurP97YvPUcKZNXfvDiDxY/Grt1a1uJQKuUydjffuvk7unZ2ac4jmuXgaLW6Q2hLc3NZ2pr688BEpyjadpXBK23VtvCs9Hhw4fx9MKCWeSVKt/8XM301ExDPBazJzNpQgGKotEwvNFoCJaXlV+pqK4dp0Rq7rkXnkus5QvCI0eO4IFAQOX3+9WkKGowglCh/pfAcUgBGuT77NWJKPTFBPodBXBJgoACABfx381DSAoPKJnLcSKQQI7FWFatVrPf/OY310QBevjwYYrkScPUzNWaWDy+d3ExXD07M6dnMyyu0dCc0Wyeb2qov9zU3HZVQ8u+DgDiS42NyDuZEdKCYyEQqIwsRbYQJMGUlnpCZot1BiPIYYzBFmtDIWUcAJXabtcOj05UL0ci9wAFuig1zREqYkZF0mdqzNpp0xqloW920AoB3MuL4lZO4MtlpGjdDKB1YKhBAvBRQeDbcgi0KnKQYdTHdTZL32YBrYl44glkZONxu372wD37B1kOZjh2XkmJlObV135ZPTU1tS+VSVdlWVaD4AJFUVmD3jDb0tJy4dADhyb0vD7iZ/15LsTHeAsncnU8z5am2LQVByBntznGHQ7rHM4w4T/7sz/LoP6gq6uLYBiGuvD2mcpEMrnPYDDat2xtjtU1NGY8pW4hvLRcNjkxcS8GgdHpdM+aTMYLgii9slGg9YUXXqBFUTQE/f5WLpP7JE7iFQatPqGiqSEFyMdpnQ4Fa29YGBYCrYqi7EGgFVkHQAj9kiR1HzhwAGUbbdj0UQGtsixzFRUVr6LR4tls1tfW1oas02+Y3tMb6WYrvKroxEKhEIU8Qefm5ioikcg2RVHyilav14uG3MT27Nlz20Arsg5AoBUFQN0u0PqjH/2oElkHIEVraWmp/3rQStP0hfvvvx+BVtSQP9QwjHc7LugYXLp0yYBAK4QQKbvYn/3sZ5WDg4OP+f3+7XNzc650Oq3FcVzSarVRu90+7XA4ztfX1//qS1/60pXFxcXUww8/XBxSfl1xf/7zn1tIAGpf/D//5+CJt95+Kp4HrTKrUasnvRXetyvKqs7KMrx4PWiFOPZlvV6/zeMpRRnMwvT0dDoajfTeDkWrmlC3AyB/WcMwCLTOI9A6M+tzZdKpORmAlxmM6VNFVKkiaL3Znq0432aswB8CrTkux+StAwjygtVi/X5HS8dpmZLvVEUr+NInPqET1WrnpcGhXcFA8Ek2h0CroEeg1WFz9JuMlpMESbxSVLSuTyvu6urKe4XxqVRJLid4gAxNOKFSYRiGy6KIEsIVLscpOFBkgqAQbAVQhiv3XDhYTadHWfEQKgoGZYiyixQF4pDFSVUc4nAZl/CgoBISw8PDwtGjR9dlRM76VKe41I9ABfKgtefUKa8sSPcuhBb2++bn9rK5nBOHWI5hmNGKyqpf54fOC/jwi7948c4Erc98g8mQGfuZU2/tnp2be4rjEWgFar1Oj6y2TtfV1Z3FAHFepVMhi6iiovUDNOy88v+LhykORnSTER+CDsZUPKPOCjyOFqdSqUS1ls6WulxRp9ebsC/bM11Hu9bMg2915AEyMjbnUjk7z7FuiCkGiqBwFY5jUIFQgQrEUG5h/iFNUVAnjeLmkGAI9dEQw1bS51b3X17xKxZlBSQ5XlwUZTFM6aiFxsbG1FqMRCiA4cnBSUMyEbHHosv6YGhJlcuxmEqtEnVaXbauoTpSVdqYoHN02hPo5keamtBICCI2HVOH5qd0wWjcRNEY4bSVsSVGbdqgdcRLlkpyS41LSiwWw9TJpOpqLKaPL8XtyNuVVJESQRMpNNKxoqIiGQqFpLVQcH8UQKsgCltyglCxuUCr8qgoSK1ZNoOMz+cZNXNcZzNuCtDae763LRVNPYEhi0iH/Wf33/+xywRPZDJLGZEHPuy1c+e0k5Nz9myO1WV4jiyc5zqtLr2lfsvSvo/tSxIEwT377LMoBBR8/etfp9WyWs/yLJNKpyg0Oq3EzKQcRmOGcjqvKasLIzhnL13SRrJZh8Fk0zQ0NIg1NTWkzWLWz/oDW4Lz/kcIgrSVlnp8BpP5oiRKr8wEZq5uhPULAq0gmzUGQkutLJt5DCeJCgOyDqCpIUneHKAVALBXUZRS1PVhGDanKEr3Pffc418PVnWzl48iaH1Hpa4HrZlMhpmcnKxYXFzcjq5Ndrt9oLS0dEatVse8Xm/uZot8q/O9m0fr7Qat3//+971I0Yo8Wj0eDwKtfME64HaA1jNnzhgpiirHcZxmGCb2i1/8onRiYuIRv9+/bWpqqjwSiViy2SyFYKvJZEqZzeZLLS0tRx5++OFulUo19/jjj98YVXqrB+EOm//IkSMlEic1/fKXPzv49ttvd8Zi8RoEWtU0fdVb7n2jsrz6HE/KKBl1ESlaGYzqkIHyZZ3e0OHxuDFFVsSZmelMNBbru12gVZblLzOMpsrjKQ3IsgTmfD53OpOdgwp8WSKk/kgkknr++eeLQP0Oa6t30+68P2glLlgtJd/f0b7jFK7FI0ePHl23F3wbWffOzk4tKZPOwSsDu4LzwSc5jt+WB61UAbSaTsokeKW3t7doHbD2BwpBKgbkgC0aW/ImEskmURCdQAE0BArx29Hd6FFdUaR88LsC5ZWXqxCsPMpDHMKVH2wVtAKU8aOghHicwNK0RrNIq2gfSZNXzZQ5aIqZsn/yoz8R1n43iku8myuA7pvv37fPC2VwIBQO7w/MB/bluJwbgVa1hhn1Vla+Wl1bf1aC0vDRo0eX7sRafeOZZ5gMSdpPnjqbB608z7WDVdDa2NB4sra25iwERE9pdekcAmtrAZ7uxDq+3z4pQIFHO49iMVMMC7lCOJNmcI1Wk3/xlE1nlYw2IzmdTumNN96Q11jBn3+hwHGcSeH5ilg0UR2Px+pkSSqhCBJHE4JFeZaax6hok1B3DfOqGIAQK1jpp7E8ZYXoE0VSFEmUZQGHWISm1T6SpicJjBjTWDTohcRatJP8dqOwrkwmQ1BJCjeYJSyTpSCn4RTka4kmnufR85yM4G7hGBw9ehRDIJXjuAIXBo6oQykBJTKCrCjsDFknlJSUQJZl8eXlZYKmabi0tITCDKVYLCau5XHYzKB1/479ZTiG7xVlcetmAq1Tg1frRVl6lOe5tizLXgOtRrO2H2PZ+c997WvJ9zvn1uNzNHQfWQf09fS1JqOJJ3CIYa4Sx8/233vvZZAGGXaC5d+IvZFvi/eb7sc4isNmiJl8OzQYDPnAz8LP9VYbqI2gdvtOL2TUVt/NkqMQAo2C7KxWKyanZB2hIWw+n29bZHnx0xRNuzweT8BkNl2EQD42PrPRoDXUmmHZx3Cc8JqMpoRGQ18BEB7HaXpDFa3nzp0rUxQlD1rRi/7fMgQ/juNni6D13c+ed4Zh3W5FKwwEAlQ2m2UmJibKo9HoduTRarfb+6urq2cBAPE7GbSiQ/K9732vUlGU+1YVrYHbCVrR+lEYlqIoXmTGajAYomfOnLFPTU0dDIfDWwOBQGkgEHDMz89bs9ksTRCEaLFYJnbs2PGb7du3n5Ik6cJf//Vfb2jK3HpcFD7MMn/8/I9dAJe2/eat/zh44sSJRyKRaAVQlDRNU1fKyyqO1dfUdXOYPN7R0REvLy8ncul0hySBLxv1+ja3uxQqiixOz8zkotFYP0Gsv0crUrSKovhlLaOtdLldfgBkxTfrL01n0n6owH8jFbKfp/hUV9faKQU+TH2L3y1W4INU4N1AazQadSFFKwBgVdF6d4BWFIg+PDC4ayG08FSO4zpESTQg0Gqz2ftNRvNJCOCx3sHe8fVIbv4gx+4O+c61B3dMkrxzc4HmUHBhZyadLc+xObUiyQSBYcgWAKAhqMhTM5fjgCTmhRsAhzhKf0cCKQjw/PCWFZUrBDKEUFTRVNJoMi5odfqreq3+gsflmRRUQqyrq2vdXlTfIceluBu3WAH0cPuJAx+rEIGwb34huN/nnzvAsixKIc5p1OoRb2X1q3UNdWdFAEbuVND6zDPPMKRE2s+eP7XbH5hfBa1QrdPq5uvq6k/W1lSdhQrRk5Wz/qamprUAaLd4lO6c2d8BW695WUejUQV5UyNg+IfAygetQkEBl1xcdAoAtIaCwZa5WV8Lx3IOAicINPQZPauuylZRv4xErCCvcUWkFcFWgF6ErY5GQBRWAbKkSJIgShxFUcsOp3PKbDZdoQmy24iJvsZYjHt8DUYgFOBTAZqKoogxSQZm9BlUK8Xn812DVteHcV3nHY78Y6+NXO0c6VQOg8P5oEXk84w+Q8suLS3FwuFwfj6GYdAxyC93LT1n3xmGBTFsECryP//9c88NbJByLh86VgCtgiJt4Xjeu1kUrR8N0Jp8AocQczkdP9u/fwW0TmemkZAn33YKoY6FIEfUvpqampTVtor+94bRvauivRtO9dXT7t1GAV/zWka3VSRJagAHLIF537ZYPP6EWk2XuV3uoNFs6FUk6VdTfv/oRilas9mscSkUak2nUp9UkVSF1WpJMIwGKVp/vUlA6z2yLCPgiuo8J4ri2XvvvXdug87L/PEvKlrfccUrhEHNzs6qstmsZmpqqiIWi+VBq81m66+pqZmFECbudND6/PPPeyGE9yGPVpfLlQetqVTKxPN8dL0VrQXQCgCoLIDWS5cuWQKBwM5IJFK9vLxsmJiY8AwPDzfEYjGrLMvQYDCEtmzZgsLKTqpUqlfuu+++sbUY8vJBb4g22/e++61vlYoQ7u0+e+7AiZMnH4hGIsjDJElRqktlnrKfNjRtPS9h0hxJkql9+/YRuIJ3AEn+kt6ob3W7PUCWJWl2eoaPxmMDigJf8tZ61zUMiwBEOwTwSxq1ptJT6pqVZRnMzQXKMplMQFbkl2mFLoLWzdbIittzyxV4f9CKrypad93xilbAAcfglcFdi+HQkxzPb7sRtBpOojf5vYODRdB6y63sPb+Qv8FXcZwpySuVwXn/loWFxR3ZdLqczbC0JMkkQeCAxAgEVJF/u8LzPPJeBcgFHQ1AJUgCYjiGpFHoV+gJHglgZYBBiaKohMFkXNDr9Fe1RdC6tkeuuLQbKoDu3R+5774ySVT2BubnDwTm/YfYHFtaAK2VlZWv1DU2nhUUZfROBq2SJNkvnr+4cz4QeIrneaRo1eq02oWamroz3grvWZIgzxEM4ctkMkULjw9xDiHQerhrBfC98cYbWEdHR35pfX19wOVyKcPDw8qRI0fQC6c1s1d7J2gNzs9vnZv1bc2xnINEoBXH0IsxDOJ4XrmKYXhey4pgK4Cr/101E8gzVkXJQ0hJlkRBFHmappedbte0xWy9QuH4+bUGravBd/mwRaRQ1el0EPgASJlTCkVRMgpORNtzPWh9xyHKX6/Q79A8hc8KoBWpWpeWlq4pX2Ox2JoDb3QM/u8///MtoqQ8DSFoxTCchBi8svlAK+eVJXlTeLReHbxaD/OKVqEtx7IlsiIFGbXmuMFS0oex2Pznvva5DVW0Xu7pa41Hk08gGbjL4fjZgw/sv6QWhExfKMR/85vflNbyHH6vLqfwMgKNQpDSkikUDmxLJBNPaTRqb2lpWchkMffxsvgrn883sqGg1R9qTWdSnyQplddqsSa0Wu0VSYa/xml8QxWtJ06cKFepVPdIklS2EjekzBEEcWbPnj1F0PouDW/DFK351xKKAicnJ1Usy2r8fn/50tLSjgJoRYpWRVESNTU16zZkeaOtA1ANEGgFANxbAK1Go5FPJBJmURQjKAn7wQcfRIrRdfFovR60kiSp1ul00YmJCWMgEGjjOM4qimKup6enrKen5/5oNFqF3oyq1eq00+mct1gsp0tKSn7y7W9/u//ixYvC448/XvSC++2d9n//r/+1XAJg/8Xe3oPnzp47FIlEnECREwRJ9rldriMtW7ee5wAItre3Z1AoCiZh7Yosf1Fv0LeUut2yKMuyb3ZWjMbil3Acf0ln1l1aK8+j68//wo0kAq2KrHxJo1FXuFzuGaRonfMHKrKZ9DzE8Jc5iRugKKqoaP0QDwrFr258BYqgdeUYIOsAQRDso4NDu8ILi0/yHL9NlJGilYrZrLZ+k9FwEmJF0LoeLRb1uX//93+vTS2nHKlUqpLj2EaezzmFnEih0EkCQ9aDMD++FK0f4kBBT7LIUgBH4igM6UDyNGHlARdbucOVgSIRGJ6iGc0iRal8NMlctRgtIY1Tk1mL9Of1qEVxmR/dCqB2/MA995TyvLQ7tLhwYGEhdB/P82goLavRaEa83opXa6rrzwr4nQ1acQEv6e45s8M/P/+EwPPbFACMWp0uWlVV1esp9ZwjIHHCAAyTZckytutE14o0vTjdcgWuU1rmwWEoFMoDQKRmRcBwPUAr6n4RaFxaWjKRAJQnUqnKZCJVjawDVARBUjhJYDhG5P/kXQSQD+uKohX9hbZPlpG6dWWS0aTIyBNGlIEs4DgR02i0frWamqZIOEYaDMhiY02Uz3kR0+HD8AQA2BWzGXc4HJg6poZshlUyyYzCAEaOBWOKKWaSO490XgPUCGjnpuCwlgAAIABJREFUD85vh0usgto/dKyuAdzq6ur8POl0GlkLyOhYrJWFw+9Aq/Q0ALAVwzASg9gVCJXNo2iVhC05XvDKihxQNjgMC4XH2U2mekXGHxWvgVYlyGiZ4wajecNBK4jFNCc2CWgt8KdXfvSKOk2kjVO+8e3pdPoprY7xVlVXL5SU2Pp4Tjw26ZvcMNDKx+OmhaWl1nQ295iKJL1mszmhVquHAFRe3WhF6/nz58tFUdwPAECKVhnDMB+EsAha/0CPueGgdWRkhOR5XhMIBMpjsdgOFIZlNpsHGhoabgto7e7uNnEcV5lOpz3xeDwfhmW1WvtaW1sDHo+HR+bKt3xncAtfWFW0HtJoNGa32x0wGAxCPB43S5IUXQWtgfV8y4OsAyCEVQi0osCrmZkZQzAY3KooitpgMATefPNN15kzZz61tLS0NZ1Oo2G2QKfTZQwGQ29tbe2Lf/RHf3QOx/Fr6X63sOt35KxdXV0VUBQPXbo0ePDChZ4D0UjUrshSDCeJXpfT+W/tbW09MkmGm5qasgi0SpzUjmPw83q9fqvb7ZHQ/ZhvdlaOxuKXFUX5F7PdvM6gFbTLCviiRs2UO52uKVmRQcAfqMxm0kEFwJclKBVB6x3ZUu+unboBtArCFzPZ9L670jrgYKdWUAv20ZGhXeHFxSd5pGgtgtbbcjKsAgMKpIEeqHgbBIQbyMAoiiIJZICh4Cv0OC5yXP5BndJoFBWGAxmNRVUQY1WgjP6JFRRTqwEskiRLCsgRJB4nVWr0wL5A6IkEun8pvgC9LYf2rloJascHduzwCALctbQc3h9eXHiAF/jyAmgtL694ta72zgatzz76rIalWev5vvPbQ4FAJy/w22QFWLVabarC6x10Op3nVITqDZPKNKayqTI/+tGPil7JH+AsKQgCAAC0Bmi0EpA0mChSgAJARRAcz2E5hVYyGo0mt9bKs/y6/+RP1ALDmDKcUiID3oFDQk+SGEmRFIopJDCcRP32qhfrNYFnfk/R6LBVyKrIEko/ADKQJBngmIhDkJYBiECMXKRlOlzZUZleq5GBaLt/cvgnVEoV0nESqcUVSUuQJEFRKpEiVFmI0XE1r87GmJiIRBwFSwAAAMGkGTIjBSmOp6GRMfI2DSv4ABARQG1qakIgVmVWqZgMDxlBEhgcl3FKpeV1GiIrsaqUmlOzzDAjPH70wwtv0H78+Z//+RZFkJ7GMNiCYZgKQOyKDJV/fm6zWAdsMtDq0lvrJKA8Kgh8e47jSmRZCTIMc9xgN/dhGDb/uc9tnKIVgda3z/e2JaKpJ5DX/EYqWgug9ehzR2lgAobxmdHt6XTyKa1O562qqg7bHbY+URCOXZ2a2jDrgDxojcVac1n2MYIgvAa9MR+GheFww0HrhQsXKgRBuAZaFUXx4Th+ejMpWqemppAtYs7tdr/5wAMPXNXpdCkI4ZqFJd7K5WxDQSva0N7eXtJkMmlGRkYq4vH4dqTsuJ2g9c033zSjofMItCYSCZssy4nbCVq///3vV4iimAet5eXlAYZhhFVFa5QkyYsPPvjguoLWc+fOmQmCqCIIQq3X66Pj4+OGQCDQgi5yDofjyqlTp8yDg4OPzc/P7/D7/Z5sNqtFXq0mk2mqo6PjjY6OjtMQwp6urq7Aeipvb6VRb9S8qGZ/8zd/UyHl+HuHR4YP9vf17YtFYjZZkmIEife6nY6XW94BWoEgtMkS/LxOr9/icbtFWVEk36xPicdjVyCG/4uxxHh5PRWtGIa1KaL4RY1aU+ZwOCdlBYBgYL4qk8mGAARHpJQ0QJUUFa0b1aaK612bClwPWiWB+0Imk9kXjcXcyKNVWfVotdtKvn/PrgOneJy/c8OwVkHr1ZHhnQuL4bx1gCRLRhWlitlstgGT0XCiaB2wNm3u3ZZypPMIPtI0gtJ0aZTYDHJAJYoiJCQRAooGgMsBURBXQCtNA0BT+cUQonTNM09E8wIKUBQAaLiPJEoKIQgSpDS8WqXmgB6wCLKu1YP7+lWjuOSPaAXgwZ073ZIEUB+yfyEcepDjuHKw6tFaUVHxam19/VkFx+9Y64C/6OxUp1Qqy7meno7AfOgzvMBvFyXJodFo2PKy8iGbzdZNU5rXy6xlo8vCcubo0aMb8oD3EW1f1zb7yJEj+MjICEUrtFWFy15JFt2cJFsR0sRILAoVPCwp0A84sLQeWQJHOjvxbo9HpSgKyhJR0wCQaBg+ErAShBbiBA4JAvXNefZ7w7QyFJMDIAeASIiKJIqKKBIKQYgKkGVRxeIcrjbmjHFj7tkfPiuuhaCm4Gc71zRnApjglWSlXJHkMpzAGQ2lYVUUNU8Q1BCjZuZBErAjyRGhsbFRWVhYIKSopM6klg3pbM6K4zikjbqYQYMnRZpOJ5NJwRwx4zlLzgQlsZyXuHJRlkoR/NRodVGKUs9DDE4ZKeMCuUhmOrs6BQg+nJVDAbQCUf4ssg7AcYxUABiSIdwUoBWD2B5eFLfy4uZRtOZBq6w8KkhCW47L2YAMgmpGc9xk0fcDlSrw9NNPI9i0ZhYbN9u/oDCsbCjL9FzqaU1EY09gOMRKHI6fPrxB1gGF7X7hhRdoSqQMc8GZbels+rMaRu0tKy9fsJjN/bIovrKRHq0oFD2bTLZyOe4xAsO9DKNNkCpySAH4q7RuY8OwCqBVluXyVe4zK4ri6YMHDyJl621vX4XjiTxaUUDX5ORk3eTkZAcCraWlpUXQqigKOT09fQ20IoPikpKSgfW2Dih4xF64cMHEsmxlPB7Pg1ZJkpJGo7Fv+/bt/tuhaH3uuecqcBw/yDCMuaysLA9aVz1aYziOX3zooYfm17PhItBKkmQ1juNIwZq3DvD5fC2yLEtut7tnbGyMHBsbOzQ+Pr5rbGysNRaLuURRxPV6/XJTU9NwRUXFWbvdfvzRRx8dQUrXbdu23ZVv7lfbE/Y3f/mX1RmWfWD86tj+S5cGd8fjMQuQlQhJEBedTueRtqb6C7gghKv27GGRolVghTYcwGe0Ou0Wl9stKLIizc75QCKRuCJj8r+WlJSsL2iVpDYZgC9oNJpSp8MxgV67B+aDNWw2uwAkeERii6D1Zm8mivNt3grcAFo57guZbGZfDIFWfgW04gR5AYHW3dvvOZ2RM5Fjx45lN+/efPAte+bBB/Np2VeGRneFF5eeFHjhGmi12+wDBqPxJFTgsb4rfWPFMKwPXuf3+mZhKOz1YQ+dnZ03fuXo+6y7E4BC0i56UEZzd3Z2orCSa55663nfsD6VKS71I1IBuHv3bhcugR3hhRACrR/jOL5CAUqORmFYXu+r9XcJaO3u6W0PhYOfyuW4HYIoumi1Olfq8YzYbCXdNE2/5jaVjyRBMl0ErbfeslE/+ZWvfIXRyyrrciZRybHZrUBWKgGO2dDIR1EQIwAofpKmr2pIeoojZN9PfvKTxDpet/Ivu1D2S2Fo/fWhUe+1h4W+uTBP3vd09dXZhwWS160XdnV2kqypUp3MRcoFWeoAADZgQKnAMUJLEmSOUlGzWp2ux2Azj4pQDFrSlvQys4wHp4LGZDLpzmUybpZlnSRBSi6ny2d3Wf2KhgyaOY5LpoE2mFpG+Q2toiQ1yAjiQkABqERxnJg2GEyXHCbzuCKQwb/8u79Mftj9uh60rihaoQpAeEXBsH/+1re+dWmDrm/XwrAQaBUkYQuHQKuszG8G6wCr3loHZfFRURTbOJ63KQoIMYz6uNFc0qcSVPOdz3YmN6JuvwdaIcRKbI6f7t+3/5JACZnQbfZoLZwzv/7Or6llctkQCPu2ZbOZz2q0mgpPaemC2WTqV2T51ZlA4OpaK+VvpidEALgAWoWc8BiO414No0lQFDmE4fimULRyHHcAQliOVPsQwlmCIE7t2rVrQ0FrJBLRp9Pp0tHR0XoEWiVJYsvLy9+89957x+5aResqnCJnZ2c1Q0ND5UjReptBK9bX12dKp9Ped4LWXbt2BZxOJ7fe1gEItJIkeYCm6Txo1ev1fDKZNAmCEIMQ9t0O0AohrKFpWq3RaGJTU1NGv9/fJkmS4HQ6zyqKkg0EAjXd3d07+vr6PhaJROpTqZSGIAihpKRkyW63D7S3tx/7+Mc/fiGbzfoff/xxdKNz102KouCBQED1o+9+t34pGn14amJi39CVoZZEPKEjMGyJIqmLDqfjaFNzw0Uym11CoLURACKoYtoUAJ/R6fVNTpdDkACQ5nw+mEgmhzCI/avZbh5cV0WrJLUpCvy8Wq322F2OcUlQYCgYqs1mswsKUI6wAjtgMBjSXV1dRUXGXdeq75wdvgG08vznM5n0/hXQyjEKUFZAq6PkB7vvuedUJnMXgNbh0Z3h8FLeo1VSJBNFUTHUl5tM5pOKpBRB6/o3/WsK1Xc+vOdX3fU+G/COzwuBJe+Rtrv+e1Rcw11Tgb1tbS5RUbYvLUX2Ly0tPcQJfIWiINBKj1RVVb3aeIeHYRUUrRd6e9vnQ+FP5XLsdl4U3DRN59wuz6jFau2mGfVrbrd7hGXZVBG03tqpUbAMSCws2AUONPsDvtZZ32wHy7IVGAb1kizjoiDmVCpV0FXmGbJaSvpwKJ+rb22dW6vU+/fZYuS/+n5eptcWcX2gVOGXawy8VsKrIhFtTBSdc/MLW+ORyH18jm8SeMECFJnGIS7pdPpQVXXVJY+ntBeqiPMW2hLOpJa0E77Zymg8tjeZTNbHIjE7QZLp2tqagXJv1WWcwAdpUmQ5HnjGxye3zgf9B7IsWy+IkoXnOTKbY3M0Tc81NDT01lRX9QJZ6Cf1+vkPexyugVZJegqCFesAiMGhTQdakUerLM0rEH/ZWWq9jMRSt3s0SeF8QaAVU+SPiyJStHL2FdDKHDfrDf2EoglsKGjNZpmek6uKVggxu9129J57Dl4WokLG1GjibnfN0Hn46+98h1omSYNvfn5bls09qWY0FaWlpQsmi6Vf5vnjgcXFDQWtyViylc+xn6RIskKn1yfVauqKrGy8RytStIqieGBV0YoSBGZxHD9ZBK3vftXYMOuAgqJ0dnZWhWGYGoHWSCSyHQ3JMJvNl5BHK4Qw4fV6c7d2ib65uQsKxNOnT5sFQfCmUik3UrSihPiSkpK+tra22wJa/+mf/qlcluUDGo3G5PF4kEcrCsMyiaIYVxSl7+Mf/3hwjS/INxSop6fH8lsv0BqSJDV6vT4PWmdnZ5HkmrfZbKeam5vDLMsaX3zxxda+vr7HQqFQx+Lioo3jOLVarebNZvPEtm3bkIXAWYZhBr7yla+g8K7blh54c0d7/edSFIVYXl5Wf/vb326an/M/NjszvXd0eKQhmUzRFEmFaUp10ea0/bS5sbFXKwhLro6OHAKtC4S6VcHwz2l02iany8lLQJHmfHNYMpkawjDs5fUGrQQAraKkfF5NUx673TYuywCEggt12SwbLoLW9W83xTXcngpcA60TM+2SKH0+wyJFaxyBVi0CrQRBXnA6Sn6w4y4CrQvhpSeE34HWhN3uGDCZTCeKoPX2tMl3rmX1nuS3MSwAHAaHbwCxv7dFq6D1+gf49bxP2JiKFNe6WSuAQKskgW1Ly8v7w8tLD/EC70WgVa1Wj9TUVL9a19x8VhCEO9464ELvpfZQaP5TLJfbzgk8Aq2c2+katVgt3QzDvObweIaLoPXWW3FnZyfOMAzJJhJeiRP3R6LR7eGF8BZREGwkpcJESSRTySQNIR4rcdiumkymszgOj1XW1191uVxSV1eXfOtrvbVvFPrr9wmOujbC4J1LX8v++rf5VfBoZyf2CgAOQQRblmKRndHl6AFZlspJggQEhuEQQFqt1qTtNtuMyWS6QGnoV90mmz/HiabRqdEtC+HQQ+lUZmsqlbaoaU2ksbnxfHVtzXlCpTqfWloWU9lc2/Ly4rbwUng3z/EugEEpl8sRiXSSIUkyVlVZPehyOc8ShOp1m8c28WFT5FF9v/7VrzcrivAUgPkwLBUEcEhRsH/+1nc2kaKVF7yKIgcgRr5sc5sGNw9o5e1AUUI65NFqNfQTGk2gs3MDFa3ZLNN3tqc1uhx7AioroHXnfXsvZTKZTHd3N79WIWq3chZ/5zvfoUiSNCz6Qx0szz6p1iDQ6gmZjcYBEcLjwWBwbKMUrQWPVi6T+6RKRXoNRiMKw7oiK9irOI2PmkwmbiM8+NF5eebMGRTifgAAgPhVHrQqinJy//79iNttmHVAUdH6jtaPDtaJEydwnU6nYhhGPT4+XpZIJLYh0Gqz2S55PB6fRqOJrzNoxQcGBkyxWCwPWmOxmB3BXZPJ1P+JT3zCjwx21lvRikArAGA/RVGm8vJyfwG0CoIQJ0my/4EHHgitZ8NFoBVCWAchZEwmU3RyctLk8/m2iaLImc3mE3v27JnNZrPYSy+9VBMIBB6anZ3dPT4+3hCLxUrQ8B2DwRBubm6+UlVVda60tPT1P/3TP71qtVpZCOFdlbKKLDBmZ2eZH/zTD7bO+Wc/NTfn2zt29WpVJp1RMbR6QU2rL5Q4Sn7a0tzcS2YyketBq4xhTzM6baPd6eRlWZHmAnNYMpEahhC+bHVar6ynopUQQKsE5T+maMrjdDrGJEmBweBCPVsErbdyvS7Ou8kr8IdAK3cdaHXcdaB18YmCopWm6YQTgVaz5aQEpV/19RWtA25Xk74GWH8bdY0e2r8JvgmODh+9BlpHlkZugK6NJY0KWHUaQENSC0Nl1/M+4XbVoriej0YFEGiFBNERWljcHw4vPMzxvBd5tDJqzUhVdeXdBVqDedC6gxd5Vx60utxXLRZrt4ZRHy+C1g/Wnru6uojs3Jy6e3C0IZNOPYRhWIeKJN0Gg4F0u93xDJuhRkavlsXjcQVi0I8R+Dktxby86959g7FYjDt69Oi6hhijvSpYwNzsHl57Kbb2lgGFbcF7TvfUCmLukXQmuysRj9doGUbV2NgQtJrNSjaTdaRTaSoai2YFQbjssNt/Wlfb4MtkUvbB4eGtUxMTD7JsrhECqDcaTUstba0Xampqe2ha1T0zOUNH4tGHchzXIfBcqVpDK6WlZTOiIOKTM1N1GZYlNGrNHEmqzpIk+W9b2rcMAgDEDwO8kd/s1//L15slRXgKQtCCQaRoxYaAjP3vzQBaAQC7RVHKe7Qi0KrCyJdNmwC04rLyiCDx7RzHryhatcxrFoOxH9PT/s0BWhNPQAgwe0nJpgCtWgD089FoRy7HPUkj0OpxB5ENBsTh8bm5ufENA608b1qen29NptKfIgmV12w2JzSMZnATgdaDiqJcsw7YbKB1enq6XRCE3F1tHYAgHbIJQEbnBEHQY2Nj6KLZgUCrw+G47Ha7fWq1OrbeoBV5lOZyuYoCaAUAJM1mc9/tBK2KouxTq9XG0tLSa4pWWZaRdcDAxz72sYX1fIDq7e21iqJYT5IkYzQaURiW2efzbUeg1Wq1vnnfffdNWK1W/u/+7u/s6XR6x9WrV3eOjo7uXlxcrE4kEgaKooTS0tKg0+kccLlcr9fU1PSpVKq5v/qrv7qrLASGh4dVWq2W+e53v9s6OzX9Gf/c3J7x8XFvNpMhdBompGW0F6x260+3NjX16ng+Ymhq4vLWAZS2RQHgaUbLNNodDk7OK1r9WDKZHMEw7Mi6gVagwMMHD+NgL2gFUP5jtZp22+22MUVS4Hwo3FAErTd7+1yc76NQgd+3DljxaOX43DVF690BWp9hMmTGfmX40s6FcBG0boK2mx/y6XQ68eREUiXhEqFABaNo6hpczXE5qAcA5HgVpC20AkASCLxaUgGV6DVLQtrhEDdi2N0mqF1xEzaoAnvb9rogIXWEFkL7w4uroBXcvaA1l2N38KKAPFo5t8t11Wq1nGfU6uNGh2M4Ho+njh8/vpKNVJxuqgLXQOvlkZpEPH4vTdN1ZotZ73a5lfqGumQ0FjNeuHChJRRa0KUyqSVe5LsNDPMvOw8e7Pf7/dyJEyfWS+ixMkQfAAIpbiVJIkwAgGwul++vORr1z78/QQhlI2uUODMnOVB//Xin/GE9TK9fC7q/CQaD+PClSy08L35OlqWdsqxYrFZr+p69e4bKS8v5xcXFSv/cXMnIyLAmmUpPVXgrftFQ3zjO51jyytCwd2Jicj/Hsc04RrjMZnOmrb19oKa2po+i6Qsjl68Y5uYD/wlisEWn1TIejye1e/eecXSt6rlwsTEYDDGpVCrC8Xy3ilK9UNNQ0xcIBJBK8QMD7xXQ+tVmSVGeghCuglY4BGT5f3/rO9/ZcI9WBFolSdrCi3zeo3VzgFZ9HS7jjwiSmAetMlAWtIz2+GYBrRdPX2yLR6NPoDS5zQRa5xajHTk+96RGoyn3lHpCFpNlQMGU1zYStBI8b5r1h9oy2VQetJrMpjhStIoSeFXFqEY2gaIVgdaK1Rf9M0XQ+ocvbRtpHYBAKzk5OUlBCOmrV6+WxmKxa6AVKVqj0Whsz5497E1dmW9xpgLoHRwcNCUSiYpoNJpXtN5u0PrDH/6wTBTFfTRNG91udx60plIpI7IOwDDs0nqD1lOnTpUQBNGIQCvDMFGfz2cOBALbeZ7nSkpKfnPo0KFxq9Wa+973vkfxPG8dGRnZuri4+CCaZ2JiooplWT3DMDmTyeSrqqq66Ha7z8qy/NaLL744c4uH5CM9OwKter1e+/3nv98yPT35mbm5uT1j41e9bCZDGHT6kFajvWC1Wn/a1FT/+6BVUT6r0TKNDqcrJ8uS7Pf7sVgyMUpgxO0BrUB6hqZpj8Npz4PWYCjckMuxYUkuerR+pBtlceOvVeDdQGt8JQzrLgWtV3YuhEM3KFoddscls8lyUsKkXxYVrbfn5EHt0hl04pyLUwtC0sCRGEMCRaUAEsMlWcknS/IAYLgEaRyDgFQBCZcUIJOcCsppaFanK0QxeyEaFT6sJ97t2ePiWu6ECuStAyDRsRReOLC4vPQQUrSiMCw1rR6pqap+tbah6ZwIxJGjR48u3Qn7+859uObRisKwQqFP5XhuhyiKLrVazbncrjFribVbzTDHjVZrEbR+gAaArAOamprIqeFhWzqRqaMousRoNOFOp41we8pUgflA5dDQ0L5wOGxbXFqMp9n0BS1N/8uBlpaBGE2vm6IV9dfmiJmULJKaJCSDggG1AgAmYiJE/bRMEArgC3EGqvyeo/6alEgBEIAFGsCaksms77e9+lr212i7EPz9t5de6uByuS/o9frtntJSyuPxhFtbW3tKXZ5seCFcPTIyUnHhQo8nk8pEqutq3qqpqu5TZDDlm5tTLS8ttabT6Y5MNr3LoDeoW1pbxqpqqoc0tPpS97nz5ivDQ59W03RjTU0t3Lp1K3vPvr1RkqTgwKUBy9jEODEzPZOKRqMXKI36hfbt7RfRu8Gurq4PDLwLoFVUlCcxCFsgsg6AcAjK8otF0HrjSfU7j1Z9HZTxR0RJauM5zoFAK6PVv2a1WvswGttQRasqq2J+c/o3K6BVAXCzWAdQFKXzTfs6spn0U4xOV15VVRW02awDYk5+fW5h4xStCLT6Q4tt2Wz60wSOrAMMcZqmBzcjaEXWAbIsn9gs1gEjIyN1MzMzHZtN0ToxMbF9ZmZmvyzLXEVFxavNzc0Xs9msr62tLf7Oy+R7e4fd5EW1EB4kiiKVzWbpqamp0kQi0YYUrSUlJYOrHq2x0tLSdQWtPT09Zp7nyzcKtH77298uw3H8HqRoXQWt3CpoTeA4fnm9QevZs2dtOI43kSSpRaB1enoagdYdqIHa7fbXDxw4MIasAAAAyPMI/2//7b95Y7HYwcuXL+/r7e29J5FIlKG3UzqdLl5eXj5VUlJykmGYf/3FL35x+W7yap2YmKAYmdF9+0ffbpsYu9oZCAZ2T09NlXIsixn0hpCe0fdYS6w/q6vb0qfjdRFDk2FV0Uq1KAr2WUara3A4nTlRluVAYA6LJxOjOARHrU7n+lgHXFO0Cq0KwJ5R07TH6XCMywoCrQv1ObYIWm+yKyvO9hGowA2gVUBhWNl9sVjUzXEItAKJIIgLd4Wi9ZlnmEwmY7/Sj0DrwnWglUq4nM5LZpP5JATSL7uL1gG3pVUj5VYlU0nNLYxZE3y2IsdyJWwup1F4kZBlGaW5KjjAgYKhfykQYACQJCnjFJk26gxho0EXxoB6MQES6Q/riXdbdri4kjuiAnnQCvBti4vhA0vIo5XnK+S8Rys9Wl1Tg8KwzpGSNPzCHQ5ae3p6OxZWQOt2SRSRopV3uV1XLSW282oNfdxUUjJUVLTeepMvgCMQj2tFkrRoaZ3WbNCrslzOvByLlQXng40LCwvbU6mUPplOLbBc7iJFkT/vcDiGMyUlwodRUr7X1n7nq9+hMGdaO7cYt2UzyTKBF82iIBIICgJJAki+CWU5r2pV8p02VDAMk1WUKms0G2IaSr1EQiFY1d6eXMtRCOj+JhKJkL/+5S+3ZTKZL5eUlHQ0bdmCVVVW+poamk45nK70QjBUOzDQX3fm1Om6bCaTramtOeetrDwHMaUbsgrLK0qt3+/bNb8QfIhhGEvL1q3T5ZWVYxo1feXMyVOWC729n9ZptbUd27aLO3fuFPbu2SPQtBpcGR0mR4ZH5MErV9jw4uJFWk2/sHvf7gssy7IfGrQ++9VmEZeexPACaMWGoKxsItAqb0HWAbIkBnGIv4xr8cFkMinc7mtx4XxxmM21sggeEXixneM5hwKUBZ1W/5reZOwXgOD/whe+kFjPEbJ/6Nzp6upS2Sgbc/7imdbl5eUnIIYBq9VydM8D+y9vtEcrAq3T09Md6WT6KZ1eV15bXRu02W0DYk7cMND6j//4j2oDSZqWosk2ls18GscJr16ni5OUClkHvLLZFK2bBbROTEygwV+lk5OTmwq0Xr582QYA2DIzM3P7QWsoFKJisRiN4zg9MTHhicfjrUhp6na7B1c9WqPrDFqJoaEh5NGaB62FMKzb6dFaAK0Mwxjcbrdfq9UWFK2oQ7z88MMPh9ezWkKuAAAgAElEQVSzYzx//rxdUZQtKpVKp9PpIjMzM2a/349AK2symV6777778p6rCJqie4gXXnjBIopiza9+9av93d3djyeTyWYEzVUqFYfCtPR6/Rmv1/s/X3rppZ67yat1ZmaGZgAw/j//8A/bh69ceWoxHN4VDIVsIi9IJqNxXq/V95SU2H7eUtvcD1h19HrQKgP4FMPoGhwOe946IDA/jyWTiVEMwqNmu31oXTxaV0GrsFdoxRXlj9W0xuPyuMYVWYbBYKg+y+bCMlReZll2wGAwpLu6ugqv6W/9rrn4jWIFNrgCN4JW4fOZbGYf6vNzXE4L86CVvOBw2H+w457dpzKZTOTYsWPZDd7kdVn9M888w0gZyd5/qX9nMBS8AbS6Xa7LFrPppCTBX57vP3+14P25LhtSXGjeV+8nh39CLTPL+vBsuCqTSe5MptLVsWhEn2NzFFSAjGGYguM4ALICBUmCGACKilJJai0TcTgckxaLbYxUkaO1ZG14BIx8KE+84iEpVuAmKwB3t+x24bi0I7y8sH8hHP4jjuMr8opWjWa0trY2D1oVHB9+8cUXF29ymR+p2QqK1jxoDYc+lctxO4SCdYDbPWY2W84zOubXOpNpOJ1OJ4vWAbd+eFfhEanOZikANAa1SVdydXy0fnrGtzcWjTbE43EUXpwxmk1DWr2hB4f4CQETZk6cOIGeVdY8kAVtz/OHD+vSQOWaD/jqlhaXtmVzbJnI8SpJQLpVRblxtcg+FpdxApMYDRN3OOx+k8k4BjCl/36dbv7gN7+5ZqHBN4JW9j+XlFjbt2zZAiu9lTN1tXVvuR2u1MLSYv1Ab3/DqVMnmjLpDFdVXd1dWlp6VoXLp2nIpARcqp71BXaFQvOPMgxTsqV5y3R5RcUYzWiGT7190nK+p/vTeoO+ds+ePcKevXulXTt3A4pWgaGRETA8PCJcuTKYCy+GL6o1zAvbd29fA9AK4NeffbZZIjA01LwFQoyCGD4ElU0CWnGwWxblLQIveEVFDuI4fBmnNx60iiJ4RBSENp7lnAqGrAN0r5fYzX2kIPg/uZGg1WZjun9zui0eiT2OegOzzXJ0z679lzNYJpNMJrm1VHjfbG+DwrCslFU3ND3UkUynn9LpdOU11dVBm80+IMr86xtlHZAHrQaDKRIMtrNZ7tM4jnsZnS6uUlGXZQVsCtAqy/IhCCHKGEL3srO/Dcd6e6MVrdeDVuTRKklSrqys7K177713TKfTpSCEG8IxNgy0vv3224TNZqORPyuGYfT4+Lg7Go22IJhnt9uHysvLZzUazYaB1p07dwZGR0e5Q4cOfeChDzdzsiPQSpLkXpqm86DVYDBwyWTSyPN8EsOwwdsBWgEALSqVSq/RaCJ+v988Ozu7UxTFrMVi+fWhQ4dGrwemfr9fHY1GLX/7t3+7p7e394uJRGIHy7JaWZZxiqI4nU7X19ra+pPPfvazZyGEoaeffho17jW/6bmZ2t7OeVBdcrmc5b//3f+7q79v4JlIJLIjFokaAYCc1WzxGfWGHovF8u/19TUDRp6PgYoKfsWjlWpZAa3aBofTwcmKIvn9ASyRQtYB2PqBVkWBhw8fxoEgtMqK8scajcbjcrkm0M3k/HywLpvJhmUFvswKRdB6O9tRcV3rU4EbQKskfD6TzuyLRCOroBVK5F0CWjs7O7WYgNkvD17euRBaeILjuG2iIppQGNYKaDWfkCSlCFrfuxnCI0eOYCMjIyQAANPr9QpBEDLy3nv88cfRyI+but5dD1qX5pYqE6nEznQyWRWNxvR8LocslZCiFZAItCoACKIAAcQUSkWKGg0TsTscU2areZyU6NFafRG0rk/PUVzqu1QA7t++3YNh2M7gwsL+0MLCgxzHlSsA5DQItNbU/bq5sfmcSIChOxW0PvvosxqBESy9vT3tC+Hgp67zaOXdbveY1Ww5r9Zqfu0qKxvSarXJ559/vujReuunEvJDxZl0mlpcSjpyQKoPL0baFyPLe9PZjCvHsjkMw+ccLmeP1W4bUCmqoYqmisX1Ajar4FenAsAVnA/XLoTD2ziWLRN4QSVJCLTKAOZh68qkKADiOCbjGC6pNeo8aDWbTFcJCR+AZnVwLVWP14NWjuO/ZLVaO5oam7Dy8rLpuqrqNxwudyoSiTZe6r/UePr0qfp0Ks1WVlae9XjKzqkweNagYtIcDqqmZqZ2BYKBxxhGU9LcvHXKW+G9qtHQwydOINB6/tMGg7Fu957d4p49u+Vdu3YDFUWBkdERMDQ6IgxevpxbXFy8yGjVL2zbtevih1e0vhtohUNQgZtD0VoArXlFqxyEmwG0as21ogIeEeXfgVa9Tve6pcTRRwqk/5Nf+OTGKVptNubib7rbliNLjyOfC6vNcnT/wQcvyYyc8fl8a2qlcbNdTQG0XvVd7UimU09p/3/23jw6juO+963qdXp69gWYwWCwEwQBcAEB7hQp2fKm2HEimdRiK17iJ1/bT4md4+P7p6h3Tu7LzfHyjvScSHIS+9lybJFJtFqWrEhcxZ0AQWwk9gEGGCyzbz29VT3XAENDFMVFBAiYmpaIAWaqe6qrq6q7PvWt789sqqyprpksKXF3aEhbdtA6Gwy15iTpfpphq00mMc4bhE6Kxq9Cbvk9WglopSiqCs9tKxK0kpXZPp/vnU996lMfTdCKMWbC4bCQSCQEAABPQGskEllXAK3V1dUBg8EQWQ5Fq9Pp7Ni0adP47QKtFEXtMBqNloWgVZblJADgwuc///npG+00Pky606dPewAAG+ZBa96jNRAI5EGrzWb77YMPPtgDAJAghHngTK7bpUuXhCeffHJjMBj8Yjgc3hkMBn3ZbNZMljQ6HI7+LVu2vLF58+ajZrO5/dvf/vbER8FCoLOzU+QQcv/DD3+449zZ01+Ox+Kb0pmMyDFsqsxTNkQUDiaT+dXqirILCU1LVFVVKQ6Hg0UZZR0C2sNm0bzGW14m6zrWR0aGqXg83kfR8EDp9HR3qKxMv5XonVerF5eXZqnEOgB8WTAaiXXAgK5jGAwGV0vZ7BSkwAuSqhYVrR+mYRX3WVElcD3QShStJZ7SZ7bd4YrWa4NWX6fT4Tys6/pLRUXrB1bffDAUi8XCa0nNigyIMxqNBK7Kmqalb1aZQawDRFHk4/G4Q8koFbIkuxRZEjRF52iKAhRF5S0DiKqV9NlkGSpRYEOWTosm64zBaJhlTexMLpfLLObAfUU13mJmVloJwB2trX6aYrdNz0ztDk2F7s3JcgV5ThQJaF295neNzeve1YB254PWjlMbpyYn758HrV5iHVBeVt7vdjlPCkbT6y5fabfNZksUQetNV+F8P5tOpwUTRdnHRoMN8Wh8t6Kp6zWEKzneoDtdzkGzWexCGJ0GmOlHHJr9p3/6p8yNTnTddI7+sANZAg0AMMnJpCueSlXoKrJjjDmAIIURwuQ/0mGTY1MYQkREJlhHFMtmbXZLRBRsswYkTecEIbWYQJg83/T09DDdHR0bFUX9msPubF21ahVT7vON1tXV/XeZ15dJJmJre7p7V7/77vGqdDIRr6quOVhdWXuCA7gDsQaFYvXai72Xto2PBz4nGI2ulg0tl2pr6voMAtdz6OARZ3tH+/0Wi7lhY2sr2LSpTd+xY4dCrAN6LvVyvb296Hznhez09NQZ0WT++Sc+84mzs7Ozt+jReiVopTkIQA+EKw+0YoQnAAX2L7ui1eSo1yG+j1gHKKrsBRhMmy3WN9wOezuNhLGVAFqjkdm8onUOtG47j0RxWUErsQ6YmJhozWZyD4v5YFj+kNNh76AQ9cZyebQSRasgCI7ETGRjTso8QNNstdliyYNWhMGrjMD0rKBgWCtK0cpxXDnxaB0aGsorWsvKyg5+ZEHr2bNnWbvdbiSBsHK5nCEQCJRFIpFmYmrjdrt7Piqg9Sc/+YkfY7yD53mL3+8fM5vNClG06rqe1HW963aAVghhC8dxVqIgHhkZcY6NjW1RFCX7h1nRV/fs2dN9BWglHr30t7/97VWxWOxTwWBwx9DQ0PpEIuFDCPEmkym8atWqzqqqqtOlpaWH6+vr+5xOZ3Tv3r1L4rX7YR6WlmIfAlpJIMV//Id/2Hnm1MmvxOPxTZIkGQy8IVFZUXmp1FV6UjAaf+v0lXazLJtwOp0qAa1aMrkeA+ph4tHqr6jI6UjXh4fnQSuCB0qjSwtaKV1vQQD8ldFg8Hu9vgGyPDUYHFudTWenAMQvyLreXrQOWIoaUzzm7SyBImidK+0CaO260LU1FAo9mJNzrX9UtBZB6/XqJIGdBw4coAYHB21YwZUUTVlontchpBI0jYLl5eWJm/HeK0x4ud1uQzqdtghQEGiscxRloCmagjqlQ0rXIKXTkBVZwNA0xjLWdaDJ6Zya0TgtS9O0FC0Gw7repSt+vnglAD/Wsr1CY9BO4tE6ORW6Jyfn/CT4TQG0Njc2v8tSqOuZO9Q64LHHHjOqqursePdk60Qo9JdSTtqsaKpXMApKua98wOVwnxTMwut2l6ub5/nEz3/+89ziFf+df6QCOJTjsgup2fpMNrsxJ0m7WI6vtzsdJrvDlfSVlV20O2wXkqnkuUg6MaCq6nQsFksfOHDghlcV3GxJ5oMXer20LMsCkCQLNhgEBjEMTdP52CW6rmOkI5wPg8UDwOg0lnQJSwipLMtmKYoifXXuiSeeUBdzpR/J1+TkJN159uw6RVYfMfCGTVab1epwOiK1VbVn3G53LpvJ1E1MTPr6+nrt2ZQU9Psr3qivW3WaZpQhkl0V03V9fX1bR0cDf2YUjI4N6zZcrF1V281zzIXTJ05Z+/r7/5zn+bX+ygqxoaEBbtm8JcdyLOzq6RGGR4a14MREPJlMnBZF8y8//blPt98qCMLg/aAVQNgNaPqXP/7xjzsXs/xuoh7APXv2ULs276oACxStKxO0Kl4AwbTFYnrT5XaekzEef+SRR+LLUW779+3n1BJV/O+33mhZyaDVJIpVFf7KSbvDfh7S+HfLZR2w/0c/EiRBcEyEw61yOvMAw3LVljxoNXbqCL9SBK1Xb7HEOoCA1osXL9YPDg7mQWt5efnBe++9t/8jaR2AMWZHR0dFSZIECCE/OjrqJaCVDDxKS0uXBbSmUim3qqopt9t92xStBLQihLYTRWtZWdmYzWYjwbDsRNHKcVzXpz71qSX1uDp79qwXY9zCMIzNZDIR6wDn8PDwNkVRMi6X6+UrQSup3uQa/fCHP3Tmcrm6np6eTYODg58Mh8Nro9GoW9M0KIpipKSk5GJLS8vhlpaW0zzPX/jWt761pF6zN3GjXJKkBLTyPCj5+//r/9556iQBrYlNmUxGEHghXltdc8nrKTtpEcXf+nyl3WkAkpdBazS5XgXoYYvZsqa8wi8jAPTAWIBKJJK9DKYOOMqXyKN13jqAgFYM4ZdFQfR7y8oGdazD8UCwPpvJhnSEXkhJqQ63201m35fF22RJLlbxoB+5ErgWaAUA5j1aSz8iilYjZSw9c+7M1tBkHrS2aUiz5a0DvL4LeUUr0l8sKlqv3kQKoHWod8ivYrSZZmgvBaEOADXBAtjeuqN14u67774Z7728cosM3pPJJFmCyliwhUIYUWQQW8iFrMjQZALAwPNYVQ04k8ogLGNVd+gqsSy4Gbj7kWv8xRNe1BIgbWD3li1VlE7tmgrP7J6cmtydk3O+edB6cXVDwxtrm5uPYVXt+pdf/3pJV2Qt6ondxMEIaAWS5Dp99uzGYDBEFK2b5kGr6isrH3C7XCdNRtPrbr+XCBXiRdB6E4X7h6RE6T8zM2M4d/Lk6nQ0eW9Ozm2Wc3K93eF0N6xZQ7tLSiWGoSMQ4FFF1y+out7JUux5RmQmyLP1Yq8AW5D7PGhramqiAQCc12CgdYuF4nJEbAmAYlDyalZBli9bCCiyjOMQIpvNptvtdrIyUF/s/rowYXfm+PEGHYHPJuOJLbPhmWpRNHHr166fdljtejQasSVSSS6bzihIRz0Ol+vFVfUNHazERoCQMugaV9t7qXdLYHTkMzxvsDU1NfVVVlV1Gg3s6aGRYWE6NPNpSc615hS53OVym9aubSaxe2H7+fOGcDSSNRrFSZ7njrMs/5u1G9deAADckmf4QtAKILWOghRfBK0f/FxCrOA8eUUrvE/VlI2KXACt1jdtDke7Tuljywlak5ak6cTxgy3hmcgechYrR9HqMo+M9LblpPTDFpO1qq6uNlTiLunAOv7dQGDg0vwkNpm8uW0bAa0JhnFGE4mNmVT2CxzLVpvt1rhgEM4DiF/BzPIrWimK2o0xrkIIgZUUDEsURV9XVxdRtLZomiYT0Prxj3/8ksViSX/kPFp7eno4k8mUB61k7i8QCHinp6ebKIoCJSUlvcuhaCWgVdO0pMfj6WhpabktHq0F0CoIgtnv9weIopWAVqJopWm6+3aAVl3XNxLQarVaI6Ojo65AILCVgFabzfbyJz/5ye6RkRGpra1NXdjLDAwM8AAAy89+9rPm/v7+T4+NjW0dGRmpT6VSTsJibTbbZHNzc3tdXd1xt9v9zkMPPTQwMzOTW2rP29vWE17xRT09B00ImUv/4X/9486Tx098NR5PtEmSxAsGIVZXU9fn8/pOWE2m31VWlPVEFCW1UNGqI0AUrY3l5b48aB0fGycerb0QggMur7drSYJhXfZoBRspCn/ZYDRWlPm8g1jHcHJiclUmI4U0XXshkUm0F0HrctWq4vcuVglcBbTumvdoFedAK3O61ON+ZtvOnXd0MCyiaF0AWh/KyXIrAa28gc+DVlcRtF6zyhUGtIJgXQUx/iSEoAYAqFEQDFMseMfn8w319t5UUKq8rd+TTz4JGxsbYW9vL4Gu0B6yQ9AIwNTU1GXYujBjHo8Hx2IxHAqFyIAePfHEE8TP9Ya8YRerTRWP89EsAdIG7t18V7WO9XumwzO7Jqcm7pJyuTJin2E0ihfXrG54Y01j87sUYjv/5df/ckeD1lNnz7YWQKs6r2j1+XyDLpfrlCiKr5f6fAQ4FUHrTTaVPXv2cC6XS7zU2bk2Gkn8pSRlN2XTWZ/VbjOvWdOIHQ6HqiiKpOnaFKBgHwbUOZ7jj/pr/cONjY3y3r17SUCspdjyE2M9PT2wqakp3zeT/pq82u32/Cvpl/NffA6A+rIQPjyfi8bGxvz7vb29+dfFtA4glnsEAIs07dcQ3DYZmtw0NhbYIAjG0oZVDVg0iiAai9JKLpdmGCbI0Ey72Wj+fVPDhos5ISeBBDABRqm61D+0cSI49gmW5Sy1tbUXy8t8nUaRPj01FaUkObM1EoltnJqeaeZ43uP3+ShFU+mBwUFaykkRj6fsksNpP8nQ4M3aNWsGbtXKhoDWv/0f/6MJ0/BBCOD6Imj94OpceC5ZsaB1/34umUyaTryxMkHr+EhvW1rKPmwxm6pX1a0KedwlHTmk/C4cDl8SRVFdwv7kqhd1//79xFbTGZmcbM1mpAdYhq2x2u1xwSic13T1lbQs92QyGRJAbEljCF0tc6SuHTt2rPoPwa92AwDywbAAAAGE0KGVEAxrIWglHq0FRetHFrRaLBZTLpczEo+bkZERz8zMTCO5iB6P5yMFWjHG2who9fl8AZPJJKfTaYeiKClN07rvv//+JVe06rreWrAOIIrW0dHRvKLV7Xa/9LGPfeyqoBVjTJZPsi+++GJFIpHY2t3dvb29vZ1E8q5WFIUVBCHr9XqnvF7v2Q0bNrz08MMPnzMYDDPr168nHkp33Hbs2DEzRam+p/6f//eu48fe/WoikdyoqiorCsbZ2prarvKyshMWo/n3pXVVfTzPp8hsb946QJLWU5h62CgaGz2eUoVMEY+PjcE4UbQy1H4VAKKIuKWZ4Q/qLOeCYYGNEKKvGERjhaekdBhSFJiemqnLSblJVVNfUBNqO+/mi4rWO67GfrROqLAU8VL3pY2apnx1QTAsEQOgkWBYpR73sx8F0MoD3nO+4/zWidDEQ7Ist6q6ZiWgtczr7XKTYFgIFBWtH9A8CktHdZ1aAxD+CwDwaqJQwhhdYin6t6yRvRgIBLRrDTLJM07h8ASwkt8LkHXhwD0UCuU/czgc74OtC0ErGcCTwfsiD9w/Wh1E8WxvuARI/f34jh01uoI/Phue3T0xNbFdykllJBiWKIqX1jQ0vNHc2PiuStOdP//5z6du+MB/QgmJopXVdfexd0+1BoPB+3OytEnVVM+cdYB/yFXiOiWYTK9XVFRcUBQlVlS03tzFJV6os7Oz5khwujGbTX8mm8m2ptIpH8uyFqfTBXjeoMmynNMRmqEYZpBmmA4Dbzjqq/YNkTHUUgCIQr+9cFKs0F8XIOvls+yd+y3mnYOu9fX1+PDhw6Sffw9sXeQJMvjNb37TBjVYmUzG10mZzE6EUC0NaQFhTOuKolMUPWEymdstotjJ0kzv+irPVICMRYDDKGmSd3x8pDkcnd1F07Sp1O3ud7ncPRSHLyRVVdZSUmUskWxOxuPbZUWp1VTVopEgYHlbBCbgcrlPOUvcHZjGPTabbXoR7kfwb94DWiEHINWz4qwDVJWo+iYgDQ+sDI/W9ytaSxyOdmmZFK2k3Tz99NPEy168KmgNhzMBAJYtGJbJZLKMjY21ZtPZR0RRrK6qqJxyOh0dqqK/Hs/EL95u0ErK67nnnhNESnQEJ0dbM6nUFxiOrXHY7XGDaDwPNfAyJ6d7hpcRtJ4+fbpKluXdEMI8aMUYBzDGh1cSaB0YGGhZaB2w3KCVYZjmoaGhTUNDQ7sRQnJVVdVvm5ubz2Sz2UBLS0v8yjvkVRUWN3cbzV8YbmJiwrwQtE5PT68hxyktLe273YrWRCJRFovF3BjjZElJyfnbqWgloNVgMJj8fv+oxWKR4/G4U9f1lKIoPbcLtBYUrYFAwDUyMrKNBPaw2+0v33vvvV1XU7QWrvf+/fsduq6vevvtt7ecPXv209PT0+ui0agDAMBYLBbJ7Xb3tbS0vL5169ZjDMN0f/Ob31xScHyz9XCx0r/11ltWhJD/p88+u+vdY8e+nEwkNiKEaJPJFKqvrTtb6as8LojcQX9JSb83m82QAFcLQasoGps8Hm8etI4FApBYBwAK7Uc03bWUoJUBYCMG8CsG3lBV6ikdJl7+M9OzNbmcPIE09EIukSuC1sWqJMXjLFsJ7AOA6mlsZC5hvFHT8FfT6cxd0WjEl5NzHynQ+q093zLJQPacunBq62Rw8iFiHaDqqpU3GOJF0Hr96klAK7m3+Up8azFN76WJ7pSiEAVhL4XBi45SR/fk5KQ6vwqBDKrfozItWA/EYjHKL/upi9pFShTF/DNVMpmEpQCAlNGY/9uQNkDgAiCTyUAHILfUhVsUyJKIWS+LJEnCXIhDARAgy9vy/xZhkHv9wiim+EiWAKnD92y/pxZryidmiHVAaGJbNid5MAByHrSuXvNmU2PzMZ0B5+900Hri1KnWwFjw/pyUtw7wGI2CWl5ePuRylZwSTcbXPT7fhVQqFTtw4MAdHaNgsRvCY489lo/hkQiFamRZ2yplpYZ0OlWKATBxBoGiANRlRZZ1hKM0y0ywLHNJMJjOlVaUBoPBoHLgwIHFUrTmFazzE2HELoCyWCzEHi3fRwtJARqMBsgbUjCV4SHppaMAALNozvf74XAYmE1mPAtmgdlsxtPT08BisWCO45AYEFEv6C3014uyNPmpx5/iFadijiVmanKq2pbJpGqi4ahVkVWWYiiVZ7lxt7vkbLnHM2A1sTOhXI4IX5AXeA0ykB0T0YmqVDK6DmAo2G3WMZPFPGoWmGHFYMhSEmWZnJqsTqbjbcl4vGY2POtAOqKtVmvWZLUE3KWl50p9pYMY45nvf//7ZJnura6wuApoBT2Axr/88Y9/siI8WnVNX6uqahXxaF1poFUl1gEAz1jNljddLte55QStv3v6aS5tNIpvvnG0JTwzu4c8phDrgG2fvqcjm81mHn/8cWUR6stNd0NPPfUUiStjGR8db8vlpIdFo1hd4fdP2+yODoyU16OpVN9ygNbXXnuNKFodoaHR1uRl0OqIC4KhU9fQy4IqdS8naD1y5EgVRVF3YYwJaCWrsgIcxx3eunVrYDmuY+HCE49Womi9cOFCPbEOQAiRYFiHiEfrSgCtAwMDm4aHh4nlwu0BrWTpuSiKZkmS8orW4eHh0uUCrTMzM5XJZLIsmUy6COB0Op3nt2zZclusA37605+Wq6qaB60lJSWjDoeDeLQ6VVVN3y7QCiFspWk679FaAK1E0ep0Ol+6Hmj92c9+ZnA4HNZDhw6tHRsbu49YCPT399en02k7wzAEJuYtBKqrq49gjF9/7rnnBpazId50T3yDO7z44os2QRAq/+W553YdeufQX6VSiQ0AQNpqNo81NjQera+rPcYxhuOVLstw5g8z7uThphAMC2H4iMVsafSWl2sIYzQ2Pg4SiUQPQmA/otGSglaBYTYiBL8qCEKVy+UaJX4rodBUdTYrTWCAf6NitZ0ocIserTdYEYrJVmQJvBe06l9NZzK7IpFIWU6WRQiglvdodbuf3bZ555EMykReffXV7Io8kVvMFAGtWTbr7ejo2DoeHHsoJ+Va/whay4qK1uuULwGtjY2NTDyeWU8j8AhNU80cz2GaYXoQBAdoGpOlwsq8fcB7QGsBsk5NTTEe2sNKWOIVTWEURYGMqkBgNAIj2VmZ+51hmDnfP1WBtEpDYJjLHPFa0jkO61oKUzkK5aCEUFzTs4DWtLSmWlZZlA8CvbdYfYq7F0sg79G/e+vuOoz1T82Gpwlo3ZKVJE/eo1UU+9esWfNmw5o172oYdzz//PNE0XqrwGXFlfqjjz4qiqLoPnX0aOvYePD+rCRt0jStVDAKqr+8fNjpdp82WSyveTyeImj9EFeP9LORSISlZdmBVVChYr0kp8gWiCmBM3AUBSiUU1QV6XoGQ5SgaDAjUFTQPVaTeOLQE/9L1scAACAASURBVDoEtwz58rnOr2CY9NKhshBLPFlNJhNDVvPZWBtUWAUyCgMtDAPp/D8a5vtukpDjMCHrnKbPvXIc1jRt7h+nYZRAuszJiqZpajKZVG91mX2hiEl+ybgiOha1Kmrak5VzrpyUtWOAORayGkWzUaPFPFJmNYSjABSCcoFnn32WATFgnE2N2ZKJrBvokDEaLUmnWYhzwBYPgZBSWVnJBHoDtkw2UyZlU+5UJk3EJZRo5NNG0RRmLcZJh8MRGxoayj333HPvsZr7EFWA7DIHWiF+EEJqPUVRHIArCLQCsE3X9bWqvrJAK6bAZxRN2yhLOR+E1LTVZn3T5nS2q0ANLIdHK7lfLASt0TABrQA4bPYD23bd05FlVgJoHW2TMrmHRdFUU11dM+1wOM4DAF5Ly+mL5BHsdloHkPIioDU9m3YGJwMbk/HYvKJ1IWi1dA9nhpdEuX+9tkryd/LkyUpN0+4CAFQQn2YAwBhC6Mjdd9+97KCVZVkfCYY1NDS0QVVV2e/3f7RBK5lJIKA1l8sRdWsetGKM8e1WtBLQmslkvPF43IUQStnt9s7bBVqfeuqpcgjhNiKrL4DWdDrtRAilMcY999133+z1Kv6tfE6CYS0EraOjo8Q6YPuNglby0NHb28v813/9V3U6nd7V2dl5V3t7+45oNFqp6zplNpuTNTU1416v95jX6/3V3/7t33ZEo1H5TvNqPXjwoE3TtOpn//mfdx965+CXksnkegAAbTGbR9Y3r3ursbHxqIHiTotex3hPT4/a1NREfKZYLSmtRxg9YrFamnzl5RrGGI0ERmE8nurGGL+wVKC1EKW0qrxqI0VTXxUMQrWntCSgqzoYGx+rymQz45AioBUXQeutNLDiviuiBAqg9SJCrZqGvprJZu6aA625edDKfSRA69e+9jUzrdHeU2dObQ0Ggw/lchIBrRbewMfLysq68h6tEL946tSpvjsRkNxqZSwMZE28aQMA4EsMw641CAYCWrshwC/QPN0ZCASUx6OPq2AfwAsG/HlllMVi4YkyKJVI2SamJ1wZKWOCCFIYaxDqc3Agv0SVoQFNk98pSGEKMkRLRTaGAeRXXdMAQog8LpEfiOGYHMMZ0iaeiYtGOuJdsyazFN7et1p+xf3/9Esg79F6112rVFX/zEw4vHtiMrhJkiSiNpRNonipoaHx981rGt/Fmtzxb7/5TehO7Ee+9+ijoiaK7sNHj7cFxgP3SwXQKhoVf3n5iMvlOm0xm1+r9Ho72VQq9uOiovVmK36+vyTCflZRzIgSjDRD8xSlsSzgKETTWNclnVKgklHTMtS0rEOpTD3+9OPKYkFWAvq++93vGhiZscZSMXs0EXUghESWYimO4iBFU5CicL5/xvOvpHMudNVEUlsQlSAEMemv83020hDD0zmHzZ4wmvg4YzJFAADZxYKtpH0eevIQ3Qt6DVmQNWItR+S1HGM06gAByc2j6HAmIy1c9VC4r9E0zeJEgmcVDgKDWQU5oBLISvJGLuCBJw+wE9YJI6MoRklRRB7wAHIGychq2SzDLLYy8U8OtFbWVV5wu93qTQbEvNm28b70Cz1aL4PW3Dxota4c0Pr2G0dbZlYkaB1vkzKZPGitramddZW4OxRZ+e3EzESf3W5fSs/nq17Ly6B1PLAxkYo/wLFsjc1pTxqNxvM6gi8LkrDsoFXX9R0IoUpS9yiKGtM07ehyg1ZiN6Oqqq+7u7u+YB3g8/kOrzRFK7EOqKys/G1ra+tpogaura1NXFkRFsU6gChaIYRWmqYvg9apqamG5QCtkUikIp1OeyORSB60lpSUdLa2tk709fUtORAkoJWm6a0sy5rKy8tHrFarQkCroihpmqZvN2gNF0CrpmkZq9WaV7S6XC4JQnhV0+V53yL4s5/9zKlp2qo333xzx8mTJx+IRqNrFUXhWZbV7HZ7yuVynWlra/vl97///ROKoszeaV6tr732ml0QhGqiaD349ttfisXj64l1gNlkGtywfsNvN67bcIRhqQ6DzTZJrADyM3oOBwskbT2E4BGTWWwu9Xh1Xdfx6OgoiMbj3RjD3wAW3HL0zqvdxQugtaKsopVl6K8ajWKNz+cbVzUVjAwNV6TSqTEd499ABp4rKlpv+TmoeIBlLoH3gFYEvppJp4ii1fse0Frifmbbpp1H72RFKwGtAICy9pPt24LB4IOSnN2oqMoC0Go/rENYBK0fUF8LA1KzYG4BAH6JYZi1LMsCmqK6AQS/kXW50xF1yOmjaW3PgT3oStDq4lx2ndOrAqPBupGR4UYpkyFuAQzWENR0FQNMWOvcIxZCGFAUBCzNAIghzK8tpfL/5zddJ0+4ADMsrXMclzSZTUHRIA6zDOzj3ZappfIqXOamXPz6ZS4B8sz3sZ0761Ud/1k4PLM7ODHRKklSCQmGZRLF/sbGxt8TRStUlPY7GbTmeL7kxKlTbYHAWF7RqmpaiVE0qv5y/4jb7TptMpleLYLWW6qscP/+/UTIQdSkjEEy0LyQgzmez3eQsixjQRB0SZL0SCSikwCz+/btW5Ql+KQTJqBXjshOBOVVkzOz9ZNTkw2qrLoZSFE0pCHZ5vppBEm/XfBwJQGdL28UwbBzUw1zSRDZdIHnE54y77jd4RjEkOrRWX1qMS0PyH1qN9hNjYJRZiY7w2KIKaNgxLIo6xaLRXnssce0K1YW5s93NwBUl8ORZ8U8zyO73Y727NmDCmkLHuWZTIZRVZUh6apZVgPJpN67+LEk3gNaIQQcpIhH6wqxDphXtGpIq0Q6muRo7oDgFLrq6+uV5QStAML7FE3ZmJPlsryidYWB1unZmb2k3jjtjv3LrWh9/anX+TAbto6HRlqT6fQjZrOlZlVdXdjpdp9HOnp1KjLV5/f75dt5PUk/8ssf/NJI2Sh7cHyoNZVKPcAZDDUOpzNpFI2dUAcvMcsMWo8fP16BMd6h63oFhJB0eGM0TR/dvn372HKuWF4IWgcHBzcoikIUrSsNtO5CCJEVAksPWkdGRgwYY6uiKEaWZdmRkZHS5QStiUTisqJ1OUEr8WgloFVV1cztBK0AAJsoiuHJyUnHyMhIXtFaAK1utzv3QaC18EAxPj4uRKNR5w9/+MNN7e3tD0Uikc2JRMKtaZowD1v7Nm7c+Or27duPGY3Gnu3bt0+/9tpr+iI+GN3SE92t7vzGG2/kvWqf/8Uvdh16552HYrH4WowxbTKJlzasW/fSls2bD0OEulmrdZrMDhND/Txo1bT1NIKPiCZTc2mpB6t/MJAMjAVAIp7sQgD8BtGocyk8WheCVgqCr5nNltqKyoogUbQODg6UxxPJMQqgX+tF0HqrVaO4/woogQJoHUSoVUHgq+nMHGiVcgsUrSXuZ3Zu3X1EoZXIneqpR0Argxjf2Y6z28bHxh/MStmNiiKbDQY+7isr63I4iqD1WtV1//79dCaTYYEGNkAAv0RTzFqOYzFN0d2Ywi9cF7S6XHas4OrAcKB+eHS0WcpmPRADhgzWNU1DWNPzmBVCgAloBQS0QgZACs+BVsJa88+1BLQiAmIxwzE6z3MJUTQHRUEYhDzqNdrtoSJoXQEdz52XhTyQOfTmm/UqAJ+NhMMEtG6Ustk50Goy9a9pbPz9mqamYxDC9n/7t3+7MxWt3/uemMvlSk4cPkxA6wPZnNSWB61Go1pR7h91u92nzaLlVX9d1XmWZWM//vGPix6tH7ItXC14YOFQixxMamEO8/U8nU67oAZXzcxMNUyFphpVWS0hOlYCWufnwwDCCOb7ajTXQy8ErZCCl/trAlsR1omoVTcY+Fhpaem40+Xsp1jcLQMQWkzQWgDFxFv2ymIngROvUm7EZxEUAn3t2bMnb3szz5LJIa60/8inJ9t8mqWwB4H/52OPNQMKPEhR9Lo8aAVUD8D4lz/+yQrwaF2JoNXhqAc6vE9VtI05OVcGIFzRoHXX5m3nkbJ8wbAKoHV4Yrgtk0k/bLFY61avXh0pdZee1xX91dRUqjeQCSgej0db0G6u1h4KzexyO7qij7rWPu/rd2rEGoGA1omJkY2JZPIBnuNqnG53UjSKF7COVgRo1XV9G7EOIKAVQjgOITy2UkBrZ2dn3jqABMOqrKw8fM899wysII/WXQWP1paWljNLqmgtgFaKoi4rWkOh0OrlULQmEgl/LBa7rGgtLS29sFyK1gJoJYpWhmF6b5d1AAGtRqNxdiFotdvtL95zzz3dN6LsPXjwILNmzRr+f//v/70mFAp9dnx8fMfg4ODaRCJRQp4sTCbTdG1tbXdlZeXxqqqq3z300EPE+yTb1ta2GF4+H/IRbvF2279/v1vX9aaXX3xx98F3Dt6fiMfX0DQNTWZTb1ND4/4tm7Yc4Wl8CZhMYbJkhzzEEdCKZHkD0KhHLGZzc2mZByCAcHB8Av+hc+1iMPg1ZxMvRKPRxZypz590YWZ6NjTbCjD6a5PJXFddVT2BEQKDw0O+ZDIRAAj92kDhs0rRo3XxKkrxSMtSAu8BrRh/jQTDikTCHznQ+vgXH7fogu47fe709rHA2INZKdNCQCvPczFfma/LUbQO+MD6WfBYvQxaEfwiTdFreYFHLMN2Y4T30xLdSR7Mr2IdkFc8kWiyiqLYZoIz7vBsuEyVVQuAgMIahrIqY6SSEbueX3JKrAPyC1H1OTuB/N80PWcdkAetc+kYhsEsz0gczcVpIx+2yXDaS2dSJODinTKRuSydRvFLr1YCeQD1zjvvrMaa9rnZcHhXMBhsyWalEgiBahJNeUVrY2PzUUzhc3cyaNUzmdJjx4+3jY6O3i9JORIMq8RoFNUKv3/U7Sw5bbOZXqkoL+8EghAtgtZbb0wF4EpgIDkagYXzoG8pIF/+0Pv27RPUZNIZTUol2XTKg3VsoiFDZKoEqMxBTF3P98fE5CUPWvUFcbhoGmCMYMFOgLjE6JqGKIbNmi3miNFkDBuhcRrYQHqxrAPyRAdj+OSTT9Jerxfa7fa5fPYCEPPG8JUq1fm0JA1VSN/b20v2QD09PZjYnC0Es1deh8K1WGwlG/mexx//RjPQiqD1eq0nbxdx6BA90NGzGkH8mQJoJYpWi9WyojxaIwsUrXnQ6hUzxG5pOQJ4kmBYLMtaJ8Ym2tLJ9CN2u31Vc3NTzOMp7ZQV9ZXQbKhX13UlHo9rROEdCoVIG0dXm+C5sh2FQiHo9Xrxwn1uoL/K319ramoESqbsYxMjG7OpzP0cx9Y4na6kYBQuAIRfXm5F67Fjx/wIoW00TfuJoAwhFGQYZkWA1nQ67evv719VsA4oglaMrZqmiQzD5BWtywFaT506ZZckyb/QOmA5QCvP86Lf7x8hoJUEw8rlcpnbAVqPHTtWxnEcCYZltVgsM4FA4LKi1Waz5UGr1+uVIYTXjOJZsBD4+7//e7+qqlt6enp2XrhwYXc4HK5Np9OkM5M9Hs9sSUlJe2Nj40sf//jHzzAME+rt7SWBlt4Xnfl6N5aV9vmzzz7rpSiq5a233tp9+O13/iyRSNSTJaUmUbxQv7rhV7u27jhCI3nkiR/9KEYeSApLUJGMNgBNJ9YB68rKywFZXTQ+NoaSqeQFigK/5sSlBa3Twem2P8xG/bXZYlpVVVVF1CfEOsCbSCVHIcL/juXMuYiipJ5++mkSwKu4FUvgT7IESHvr6elhBrsutipY+1o6bx2QB63GuWBY3OnSj4Ci9fHHH7egXM5/5kzntsD46IPZbLZFVnKmAmglHq0Q4hePFj1a31fPC4OZ2dlZVkko63WsP0LTdDN5AM8rWhE+wMjMBdksyx8UDGt+8MulUikjliQz1GmeTMgpZLye1bGiKIAETOF5EkGF/CChGGQAZAB0hoEcR94gPxSgKABotIaNNIMhDzQKgBzK8ZKYmcxG55bR/snfV/8kO5s7O9P5geDbb7/dAHX8udnw7O5gMLghm82WQAhVk8k80NTY+GZj05qjsqad+8UvfkGskpYKhC1bSX/ve98T50HrptHRsftzUrZNmVe0VvorAi6367TdbH2l3F92vghab/0yFSa5iI2AQZJ4DG0UtEFEh2ktY8osWVCYffv2MWT8YjKZBIZhREqj8v01retzgQqvODWapjHpqwuf6DqdT5dPzwFAMzTWNR0rACi6rEsSJUmCIEhPPPGEuligkpTV0yTKezptQhlk0lBGpBBDMxStcxST4VgtFgWABPskElzKkrCws4ZZI85hKwuwQJPNQKkcY06ZeZSZkWWixiY+rfl2PK96ZaampgyapjEgCUASJDWv1yt94xvfILZoi9Lei6D1xtvNB4JWipoxWU1vOhzuc8sZDIvURxKH5sQbR1tWKmiVMhIBraubmhrTpaUl3TrCv52YnhgeHx/nwuEwTSxK5ldtpC0WS3ZiYiJH7ErIVSKB+3w+nyGZTBpJu2NZlna5XIqJMuWwgNNkv7Vr1+p33303evLJJ/MXlqjNSWDUaDTKC4KAq6urSc+R5yyzs7OClbPaguOjLal06n6O42scLmeKWAdgAF/m0lzPcgbDIqAVQrgVY0yAK0PTNFG0vrsSFK1F0Lqg3yCKVqKiLChag8FgScE6oKSkpLe6ujpgMBgifr9/SZbckCBOxPenAFpTqZSHBMPSNC1NQGtVVdXkzMxMbqmDNhU8Wq8EraqqpiGEfUutaCWglabpNo7jLEajcWZiYsIeCAS2y7KcsVgsL37xi1/sJjfZ64FWcmlJZ//zn//cCgDwHz16dPPFixc/Nz09vWF6etqtKAonCILsdDoHNm3a9PamTZuOi6LYvmnTpok7wUKgcB0PHTq0+/DBg5+Ix2I1HMth0WjsqK9b9fOPf/yeI4Dng/v27UuSsloIWrGqfdFqs6zz+f0UWS86MjKixeOxTkAxvxaXUNFK6j9Hca0QwK+bLWJ9hb9iGmEMRkdHS1PJ5IiO8L8DBpyNRCJF0HrjzzzFlCuwBEh7O3XqFBsaH2/VVP1r6Uz6rnB49qMGWuFjjz1moXTK39FxdnsgML6XKFqJTy0BreW+8i6n03UYYr0IWq9ShwuDmf7+fs7AGNbTgH4IUrCJYzkdQtiDEf4PTuG6Pgi0Fvp9MritBICZEQTWhjGVzc17DhpkDGILvtgOQC6XgyC+4D3bgt/n3zfwBpwTcmRwqxGvwqmpKe3AgQNkEL0oA94V2JyLWVq+EsiD1qNvv92gIfT5cDi8e3w8uF7KK1qhZjaZBxqbGt9c07TmKILw7E9/+tOJxQJIy3fK7/9mAloZXS89dPjwppGh4QckKdemaKrbaBS1ygp/oMRZctpsM71SU1V1XmWYSFHR+uGv3kLIagLAJGmam0IMr9OUylF6is5kIt/7wQ+ycAn6u4IyNBKJ0BUVFUwmk6EdwAGyBvJ189uCPpv4oM69G83/zEoGCOwA8KQfBwAYDQZMksMoRKzKaklrUm/sadSv8PP+0IVVKKvBwUEb1GCFpsiVSk6uABgYGYbN0AwdFFmu02fhQ73JpO4FXkZiJXM8E/dJmXQjBaEHUjTP0EzSKAjDnFEYs3BgoralJTk7O4t7e3uJSg9ms1kRSahEx7qJZJaGWlqlqOlcLrdowpkiaL3xanAt0Eo8Wq2ljnOqqgYeeeSR+O3ujwvgfyWC1tdff50Ph8PW8ZHxTZl05hGbzda4enV9zul29UMK/vdEcCw60D9YFY8nrblcVgcQR0VRDBgNhglGEIgPPoGogMBVTdM82WzWl0tlK2iG5hx2e9RssYVYyAbMbnOU4zgCZfVYLIbtITuMeWNMMpk0IYScZILGYDDMimJe3YsaGxs5JaHYRseHWtLJ9F9wHF/rLnGljKL5AgZ4RYBWAMAWYh1AQCsAYMUpWolHq6ZpJOjUirAOoGm6aWhoaNPQ0NDu22odQEArUbQihNhAIFA6Ozubtw5YTtBKgmG53e6u2w1aC8GwiKI1m806bhdobW9vL9N1vY0oWk0m01QgEMiDVuLRajKZiKK1p7y8/IZAK+lwenp6yEyqef/+/WtGRkY+OTExsWVsbKwhmUyWaJrGms3m2YaGhs6amprTHo/ncFNT00VBEKJ79+5dEqB+47eqD5+S3Eh+8IMfVCGEdp05dWr3kSNHdsVjsQqWZXVRMJ6rq1v1r3/xqc8eyTL69L59+/IdcwG0qpLaAnX0RZvNut5fWUVhpOPh4WE1Go10Ikj92uKwdC6VdUA+wABjaAMYfN1iMa+uqKicRRiB0ZERdyKZGAYQ/UoHRdD64WtGcc+VUgI3Clrv8GBY8Ctf+YrVxJn859pPbw+Mju1NZ9MLQKuvy+l0HoK4qGi9Wr2dX/rPCILAsRq7fs47jlpDURQJLNJDQeq/aInuvhZoJcddsMSMLH/Nf9WBAweuGWSUDHCv1ZautsRzpbS9Yj7uqBLIg9bDb721BmL4l+FwZHcwOL6WBMOCkNItZvMAsQ5oamo6ouv0mZLKkok7UVn9rW99yyTSdOm7x05sGhkZeSArZdtkVXWLolGt8leOu0tKTlustperKmo7VEYtgtYP2QQKFlehUEjUMpozGpnxhmcjfoqhBZfDmTKbTZNAz/X/r6efDi8FaF2Y7YX9Nnm/4H9KvBuvdXpX80kl6Qv7PbFv3gIBwFudGIPf/e53DbIsW9Vs1i/LaiND0/UCb6iiICViADOQAqMCw58zmfkBQXBNy6rMplKpSknOrJakzHqIqTKWYTiKphMA4yGGZS+KFktX7ZraEB2m1YlIL5fRNFssmvKk05kqiqYsVqtVNYrGkM6AHkEQphYrpgQp7797/PFmXdMeBBQserReo5K9D7Sqcx6tEFIzKwG0/o4orI1G8c0VpmgtgNbJ8clN2VT6iza7vXlVfb1mtVpD6XT6/MjQkDISGK1OJpNWWcnpqqrFIECjHM8PVpaXX6r0++MZXefGh8ddoelgjabjKo5hq1iKJm0oygt80Gy2DjhsjjGjzTjD87wCJGAYDgybxkaGzTlFsxtNRifP8RmH3dFXtbpqOpPJKFarleERbx0LjGxIpBJ/wfN8jbPEnSErZFeKonUBaGUhhMGVEgyroGgtglayPHlkxAAhtC9UtBasA24jaGW7u7tt4XDYX1C0Lido9Xq9xEQ/F4vFHAihJVe0ks75xIkTZSzLEtBqIaB1fHzcNjo6mgetoii+9OijjxJFK1nWck3rgMI9gCiFe3t7mbfeesuTSCSaenp6tly8ePHucDjcEI/HrSTsps1mIxYCfa2trUfb2tpOK4rS9Z3vfGf6Qz6LLetu85YJ9A9/+MO6RCJxb1dn510n3j2+NRaPeTmW04yCcKauuvan99//+aNmTZv9xr59ZMnOe0Ar0PQv/cGmYX1FVSVDRuHDw8NKNBo7TwHm3wWHsGSgtRE0MsNguA1B9HWr1bymtrYukvdoHRp0xePxQQTAr3Jq7mw6nU4WrQOWtZoVv/wWS+AK0PrX6XSKeLR6iHUAAFDPWwd43M9s27nzSCaTibz66qv5dnqHbfA7X/mOFQu44uy5s9uHh4f2ZrJE0SoZ89YBXl+Xw+k8pEP84qmidcD7Lv38QJt1OBwGj8uzjgb0XoRRAyCLRTEgitaXeY2/LmidP/DlYCLk74Lv4AfVt56eHrgH7LnqxwfAAUB89Pbt25fnuEUl6x3WalfW6eRB6/HfH2pESHsgGo3unpiYaJIkyU08Ks1m82Bz05rfr2loOqLR+ilHWRlZxXM9gHS9z1dWCZDnt299y6SJYunhg0cIaP1CJpNpyymySxSNWnVV9Xipu+SMxep4ubq6rp1Ns5F9z8099xW3mysBsnRfyGYFSad9ClLXjQcnGgYHh2oBAGxVVXXIXeLuxhgecZY5R24T0M/X/5s7i2unXqR85/MVi8XcSFEapkKhtaHJ6RaaoqrtDqeNZVlOVVWVpemoy+kacVjtF0wW04l0WoaJZGxXKhVfG08kfJqmW3nOQNEUldN1LcYwzMXycv+htRs2XAI6SAUDQ/aMnF0XmppuDI4H6zEEosdbFrNaLb28gXnLV1V1KZNZHCuHy6AVoQcBAOsghBwEYOUEw6LBNl3T12qKVokBnmAp9j8Ep9BVX1+v3M4o9fmb/gKPVgzAfYqqbMwpsnelgda33zjaMhMJP0hMKxx22wvL7dFaAK2B4cBmRZa/6LA71zasaQAGnlOC48HU0PAwGBkeEqOxGIOQpiuqmiOqbaNgGN7Y0nJqbXNzNJ5Mu/oHBsp7urvrZUUus9kcFhpSTFaSFN5giJL7gafU02exWs44zc5UWk6Xjw4OVfT09FamUkkHgBTPseyYz+/97+1bd11CBpTheR4qCcU6EZpYL6WTn2cJaHU5M4Jo7IIaepmT0z3Di9TObrYvI3XtzJkz5ZIkFYJhscSjFWN89O677w7cbsX0wvzPzs6aV6p1wLIpWgloXahonZqaWg0hRB9F0GowGExlZWWjRNGaTCbtuq6nMMZ9n/vc58I32xBuND1pMJ2dnWWapm2iKIqA1snR0dG8opUoao1G40u7d+/uOXPmjLp3794bAq2F7+7s7BSTyWTpa6+9trazs/MT4+PjbWNjY3WSJJGbvupwOCYaGxvbq6urj5nN5t9/9rOfHbzdN6cbLadrpSNG0MFgkHv++ecbpqen77vYd3Fn+9mz65OJhEsQBMUoCKeqKqufe+Dze48BI4j+3d/9XV65u3/PHjrT1MSmBPMGhPCjVqt1g7+ykkUY4dGRETkWi3cQ0OpCrk6xR1T3Hri58r/euRHwlAetzHAb1vT/w2q3ramtq4thhGB/f78jHo8NQBr8iua4MyaTKfk3f/M3RY/W6xVq8fMVWwJXgtZMOnVXOA9a5TxoZRn2tNfjeWb3zm1H2Ewm8tydClq/8x0rpVOVp0+f3jEyPLQnnUlvkJWcyHFc1OPxdDls9kMY6y+e6ujoKwK7P1ZnUn+IDxcJUmAABhsv8Otpmv48BLAOIUT6RhI9tXHbTAAAIABJREFU5LdGznghpsSSoVAod70BdCGoyELQSoDq1RrRB0FWkra3aU5RtQBo3W5wtajgYYV1IrerLBe7DJcq33DPnj2UPBVt0jDeE47M7h4fH1uTzUoumqKw1WINrF279siqhlUnKIY/jXUmmEwkUS6Xt7bIb2bz3Gsqlbr8hpNlcTJvqpT/Mf8TABfLXuU8iDsV2RJzL1Yr4HkeZ7NZXMYweoLn9YaGBi0UCi1ZMLh9+/aZQC7nOfzOsc2DQwNfyGTSrTlFdoomUautqpks9XjOOB2Ol2pqq9rjshz+wQ9+kFlh9fpPIjv79u0zsIpij8dS9ZIq75ycmNowODxYQ2ID1tbWEOXwKZoBL0WSyb7bZJeyqKD1akF1PsyFKVgc9LT3VOk4tzubzm5KpJLNPMc7vWVlqmAQYFaSDBhhnWPZpJE39Jd4PGT1Cg5NTe1Kp9MVUk5CmoYQx7LEgJYhQTI5np+sqak5VL+6sYvG+tTIeMAZiUTuDk1OtY6NjdVDCAy+iooZp8txmuX4/6heVd1pt9uz3/jGN245yPG1QKutpOTC9e6vH6Ycb2CffP+3a/OuCkCDbUhHzQS06lifhBT8D4vTUgStVxQiuY4FReuKA61Pvc6H2bA1OB3YnM3lvuRwONavWrWK0TSd7evr5SYnJtVEMp7IZaUMArqalXJMKpk0m4xiZPPmtvaKiorU1MysNxAY842MDFcAAM2+Mp9GUwwMh2c5HSHZZrNHbVZbT5W/6i2vpyQZjcVWj4yO1vf3XayNxmJ2VdUAw7K9dXXV//mZz3y2Q6GVhKIomNVYS2g6tC6bTn6e4/kah9OREUSxC6jaKysBtCqKsg0hVIUxZimKGmcY5sjWrVtXFGgl1gF+v//wvffe22+xWIh48Upb7Rto8reepLOzs2RFgVYyuCstLe25TR6teUXr7OxseUHRijFOL4d1AAGtpaWlAbvdnrudoPXUqVM+COEmlmXNBLSOjY1dVrTeCmg9ePAg43A4+FdeeaUiFou1nj9/fse5c+c+nkqlamiaBkajMeV0OidtNtu7Xq/3l//6r//a3tfXJy+1J+6tN5n3HuHs2bOs3W43/uIXv1g7Pj7+F8NDQzt6LnStymSIxa1FMplMJ8s8Zc/e/7k978bVeGLfvn05coQCaJWtrhaE0KNmi6WlzOfjdKTjwNhYLh6NdVAs8ytHieO8KIo3DbqvdZ4FHydixJ2Lp9sQBb9utdoa62pr4zpC8GJfnyMWiw5QDPO80Ww8w/N8oghaF7vmFI93O0ugEAxroK+vTVf1v85k0rvC4TlFKwZQI6DV4yl9due23UeEnBB+7tXn7kQFEvzmN79p43m+sv3U2R1Dg0N7MtnMBlVTjCzLRt1OV5fZaj2EdfhiR08RtC6sn/v27eP4HC/SIu0SDKxfA2AD1vSPYQwryIoPmqL7jUbjmwIndFBmamxgYID09TeiLs0rW+cVrcQ3/vI2OTl5Gb61gtb8+/Vl9ZfB02FwmCxfxeDAHGy9we9b7Ga3qOBhsTN3q8crBIC51eNcb//rKZqvt/+Vn99Kvq+lSMEAwAN79lAvxNLrEMAPz8zM7BoaGVqVTqcdNEUDp8M5vX7Dhgu1dbWdNM12IB1MpLJJTcvl9Lmo7AxgWQAQwlCS5tyiGEEAPAUxGXDquo5VVQU6pWMAWMD/IXDo5XMjOxIp4/yrCuZYDvmb4zgdcpzKAyCLBkMGGI2k/84uZpChhWX8k337TBma9r752u+3XOy/tCebSbcqmmI3m81aXU3dlNfrOetyOl+qb1x9jpPlmW898UTmynJdONFys9d3JadfLEXTPDw0a9msLzITaU4k47tmp8PrAsHxCopiYFV19aTb5TqOIfz34HTwwqFDh4gYZKkmGApFnu/vPsgO4EauyxJYBuRXyE1OTtLdpzuacpr8BZ7jt4gmY1lJSane2NQccNidWiwa8U5NTVsDoyM8ADjWtKbpIsvy+sjwcLWsyKrT5ew2W6whmgJSPJYoCYdnN3Ecz1TX1XaVl5f30hS82HuxzzoxPvGJ6SkCWserGIZma2prp12l7pOCKP6qvLK83ev1ZpYStOq6/rzT4+lcrvtdEbTeSC3/Y5oCaJ2lKNOxI6dbwrORvStG0XoZtAY353LZL5kt5tZyv98Qj8UNJ06e4OPxeKSqsrK7tNQTpCmQnpiadAwPDm0wCAZja2vrhCiKaGhwqHQmHLZns1mjw2aTW1vbpjiWRxf7LjrGg0F+diasMAwzuHXL1v+uX1WXDo5PNI2OjtYODPT7opGIWZJlxDJMV2NT86+/+OgXzqjpdIzcCGfTmiWRSqyVM5nPcxxXbXXYsrzB2A0p7RVOFHuGh4eXLAjg9fgBCYaFMd6OMa7KK80hHEcIHdq1a9foYvX/N1fL5lITRauqqr7Ozs76kZGRvEerz+crgtYrFa0F0Or1esdkWY60tbUtyYB3PhjWB4LWTZs2TZJl/MTg/8Nc8BvdpxBEqQBayXdGo9HbpmgloJVl2byiVRTFiZGREdv4+Pg2VVUzgiC8/GEVrYXz/9WvfkXsIWr/8z//c+exY8f2xuPxdbqu8xRFYUEQshaL5WxTU9MvvvzlL79LUdT0nj173vdAeqNluRzpMMbcxMSE+ZlnnmkZHBzcMz42tv3SxYv+nCQZHQ5HxmyynCgpdT/zZx/78+NchEv9zdNzytD9+/fTmUyGzUaTGyGkHrVaLBs9vjKDjhAOBAJSPBZrZzjqeUzT54lH7s0qiq/XUR44cIDKg9Z0rg0g9HWb1dZYXVOb1JEOBwb67fFobIBmqOeNLHUmrqqXAfFylHHxO4slcKslUACto30DbYqmfD2VzgfDmle0Ao1huTM+r/eZbbt3HhEEIfzcc3cuaBUYoerM2TM7hgYG92SlzPrLoNXt7rKaLYf0Imh9X3X70Xd/JCTZpDMSjVQnson1EOENFE23QECVYIAJqB9xOR1HHE7XKQpTF8rry6f27NmDrvfQSerlbrCbGhfH+QzIiLIuG3AOMxSt0jRthBz/x6wgXce6zmABQAQ4rKZlPQeUqAwiDtkz5dEWK6DKjbS1fL5376ZIYDBVVQVVVTmGYaDRaATk9fIxrvn0Rj405v/Pb4W0RgBoRYFAEACQACgAOYH8Td6aB3QL88lx3OIAlvk8ZEGWwDtcyBP5m2y3+j0KOa/5jZRV/rSz2XwR5Mtt/j2QLXwjIJPSl9N90LVZmC9N0/5YFtm588jnPgOAyqn5z4gCtPCaTqfzf6uqSgJyYJqmEVHUMAyTV6LOzgIgitl8eoQQRYJf9LdfWJfJZvdOTk3uuDTYX5lKJm00pIHVakvWVNcEbU7HqCwrA7KSCyuypmq6gkigT3IMiqIAmdDVVBXkI9LyPIAUjZGmkuNjpGmYRHIDxLOSBoClCKClAUJzi6ooigaApgDSEXkbMBRF3tQwQjnRYEj6/P6wp7R8VrAIM5WVlSlZlnWe51EoFML5iYmF/phPPIGv10YL3pwErsViMUqWZUqOylaGxeVvv/325u6uC3+ZTCbXK6piMZlNek11TdhXVna+3O9/rampoR1COM1jnJZFEfMZHqpmlaIyFA1pSBsMOkUvaC/565TNAn6+PmcWtAlSd4zACBRGgYU2Rt4TSKMQ5mrGwvp1zfp6OSLC3C+FP99Tv7OkSWbzH5LArgvb6eX2QQw5NQ1TFIWoDIVETlYGo9HcYgBuUu7/+D//pymu0d5YeKo+Hk+0zkbC60NTM80My4p+v3/GYbe/iyD4/1ZNr+p44tATOrx1n9Nrdn/kud00ZWIu6ZcEWqFNAAKe4zmKoql8u2aZeQW2LOcnDXRNx1ldx0hHKuKRzPN8zhON5noB0BbRm/UyaD128NhGVc192WIxbynzei0VFZXRzVu2dng8HiU0Garrv9TvP99+zk3y1djYOG0wCGpgbMys6fpYXW3dm02NjX0A0ume7vM1wWDwz2mO9frL/eNOp6uXYamTAwMDMBgIbg+FQq2Tocm1DMuYKqsqw06n8wRvFH9RU19ztghal9E6oKdnNdbAfaqsbZQV2YshWDEere8BrQAAh9P2wq6N284jbz4AlLIc4Pz1edA6OTO5KZvLPmoUDG1Op9M8PT0jHDl6hE+nUmM7du54Z+vWrX28IMQ6z3eUd3Z2ftpg4KuamxolMhvY29vnSCWTBoMgIH95eWz3rnuGBYNBPXeuvaSrq9vc1dXNapo68rF77vn9xpaNs4HAuH9sLFAxPjZWGQlHnIlEnIcU3bd+3dp/3/vIw6eQhCJAj+kJmTLPRqfWydnc51iOrbHabFnBaOwGmv4qZ1t+0AoA2IExriaPExRFjWGMD+7cuXPkevfTa3awt/hhAbR2d3fXDwwMtOi6niuC1nnrAAKrRkdHS6anpxsWWgeQ2YTlAK12u7179erVk6tXr5ZuB2iFEG4joNXv9+etA1KplJUs3b8d1gEXLlzwybK8mShaF4JWWZaJR+stg9bjx48Lsiw7n3vuuS1dXV1fikajmwlIVlWVZxhGdzgc/du3b//d9u3bj7Is2/74449PEti+nI31Zto6xpifnp62PvXUU639/f0PTQSD24YGBryyLHMupytjNpuPu+yuf77/vk8en5HlzL59+/LS9YWgVdfRX9ns9tYKf7lRBwAPDw1no7HIOUjRz1ud1o5QKKQ88cQTJLL1ogwmC4pWAnrjoXirjtS8orWqujqFAKJGR4ZtyWRigKbp53kKnzFm3fGv7PuKvNQPsTdT7sW0xRK4mRJ4L2jVvp7KpHaFZ2dLiaKVBHHhiKLV63t2987dRxRaCf/yl78kQ9xFaW83k88lTJtX4iQSCRuZhT536tz2wUsDezLZ9HpFk40c//+z96ZBch3nmW5uZ6t97X1vdKPRjQaIneACURQtjkVKsj0m5ZHkMTWeK0cogo7gjfD88B+BP71EOCyFfUe8YVvX9khjwos8kqWRRIkECYIg0NjRjb33vbprrzprZl5/p6qaDQgUJRokMRaLBNBddbbMk3kq88n3ez8129bccjGWSPqK1jfPvvmhdcCmm3H42cMRz/Daz589c9/U9PRjlmPfRwjpkFKGBOciEAwuDGzpH+vq6HrdCCg/+vgnPzn5TlY4vq/a86/QcmtZXc4vJxxZ7XJct8lxeVhlVAsaBmYqw8IToHqVnuNIJAmnmuJiwou25S27jpmxTbxuGVblbn5H/LR22EgKxhjTLcuK2eVyKyYkois6VVWNKAbkRsDYBajIfbB2Sz8ihPq/O66DEaWgSPQhBbfr7jQ1eIY1NYA495BdrcJhasCRImRzjvw3Nl78J85x66dvU5rbltAFEfKt43Ik4brr18/rH/hlqe/n8Z9tDZ7RxvkZgETsIQ+gKoLIHni5rovhJ03T/Peg3jzOkWNzRBkFkgNCUGRXbQTXoRDFB5BvFb9efkrBq096nufXB+ccESEkoVRKQaRlW0gK6QNU+By2wwqGxQDgmoJzLlRV9TjnHiR48zziCSG5bTvwmWSeJz3mUexiY3ru5kg2m/3U/PzC3mvXrrbm8/kQwQTupRsIBExCadlxnIIQ0qSUwPEBOiFItimkRPAf+lclN8YYMcIQIlhK4LBwgfA5mPkjiQjGiDImCcI+0GvsgzCBbWtVgAnCWLpCynIsEsmMbN8+09vffyMaj19ua2sD73+bc+5C2aDsqqqKUqkkAb7G43Hx0xZEGmOliYkJOjw8TJeXlxXHcVTGWZJ6Xt8bp07sPT029h+yuew20zKDgYAhurt68h3tHZe3Dg3+aOvWoQtCoCVElZLqXyqmmGCVMKkhjg3KGPjbMUww9jxoc375pQ+lOUDMekNnFAm4VUTBlFDCFIw9KQn0MyIIpgwhuJFYCL9P+S+4/9AOGg0F+g3ciHobrvXLWhuG00DbglM3+iuRxL9ntmP7x2m0V//6CFxi7Vqh3UhXukQIh0ucZ25lKdXfX/xZFpre6fvua1/7mrJ0+XKwwnnSNd3O+aWlvStra08whXU3NzXlQ6HICUzIX7VPt7/noLXeFpTifDFkY7tZurKfYJkmlGqYAPtmkjAmod4l59J2PcG5B/+7XKAiJniVcHcVR/WVZ7PPltGXa+OLuzGub4xvLp49u8d13C/E4/F9vX19Wldn9+Lo9tE32tvarbX1teFrV64OnDk91m1bttHV1V3SDd3J5vJYSD7e0d7x4n2je85KKssXz50bXM+tf1ZVlS3xRKIQDoUuEqJ+t5LPrq6uZ7umZib3LS+vPEkJ7kqkkoVgMPSmEdL/ZnB4+D0Ard5nECIbHq0fKlp/stdseLSOj2/lrnyCe3yXZUEyLLwSiUa/H21OnHZdd+azn/1s/m60t3fqt7d//uKLL6rm6mp4Q9GKEIrHky9+5NGPnRVBcU+AVtM2P68wui8QCEQXFxeDx984rpRK5WsPPfTQt/7D4x8/zVS6NnbydO/MzNRv6Iaxo6e3l1hVU7tw8WLAsSzS3tnhbunfsn5g34EpwzCsSxcvxcbGTkePHXs9VCmVZx4+9NB3PvrRR6+USiV3cWGlKVdY37WyvDwwMz3T6nnezNDwyN/92qd+7aTgDdBqh1fXcqNm1fqkqip98XiiGggYlwjC36bVwsQH6dF6/PjxLs/zHsIY92GMQQ4wSwj50QMPPDD5QbSvRnu7HbS6rgvWAa/cC9YBUsqRqakp8HT/iJTS7unp+Zddu3adklLO9Pf3132Q3uo5d8VLqpEMCxStAFpnZmaawaMVvrhbWlp864BfJNAaDAZDLS0tM7FYzHo/QSuYGv+rt5xvHQCgdWZmJjo7O3sQQGs4HP7nhx56aOLdeLQ2mouUkmUyGf33f//3t09NTf1qJpM5uLCw0F8ul5OccyUaja5s37797MDAwIlkMnl0586dVxljMEgDNfE9Dzrm5uZAS5D48z//830XLlz47NLi4oHZ6ZkU9zza0tJSikajx6PRyP/zxKc/fVzTNLMRUrMZtLqu95/jicTe7p5u6Avoxo2b1Ww2e1qh5G9SHS1nJicnIUbOu9t+Tt3d3aywUtgrhPgv4XB4pLunuySRILOz07FCoXSdUfI/pErgQZB/7v9+zvoQtP68w4sPt79XaqAxEZm6PrXPc+z/WiqVDmVqoNWARH+qop7qbO/42oMPHXqtYBUyR44cAU+9e/7583PU7wZoZZL1nDp14oGrAFpLb4HW9vb2i8lk6iiW/B9f+zAZ1i1VC6AVhVDbqZMnDkxOTf96qVTcXalU4o7nQFJPSPC4sHPHjrGBLf2vqZry/V/+9Kev/yyg9atf/aoa5mGjYlfaPdve7nhut23bCUJRQNM0wgjDWEoM7AlsZaSQHqLYllKuYUKmCELTHJHZSGsk9156Um6uDJjUff3rX9eklOFisdgqbXsLliRNGVP9/zXmAyDhuhAhiMC7s7E/wVhyUQdkNciACfNzQGJfoQiKRVp/HwCcEAiUj/BimgLUFglP+Md963Xrb3fqE7I+liC+hvInX6J+TY0MZY0j+tSvlmykpsaEOwEMq75BLRzex5R37oqEAlz0Qaq/GZDF+iWAslNy7lNOeEthDCCkP76G62lUkwrv15SDCEreKAMIOWGMtHHtmALG9K+1RsCAxG38BvbrQkpPIkzBCl5igiVGGK5cAI8DUQEGDiyRK4hwEKK263qulNL1gCq7ruCCA0UPzi/MD62srjw2vzA3euPGjSYArRjh2o3DUASfmHrQDMBSoFZnAkGyzY1XbXPk71dP4uZXc+0vBNwVPqeUSoyAX3Gfz9aOX9up3oTgXwchWU0kEiujO3ZM9vb0XYrHkyfTrekZGHcBbK2Vw+PBYJDDv+l0Gm4an5iY8A4fPnx7I/KbAkT+QBOemZlRUqmU4nmeZhdsXVhOM0fuwLlzZ/eMjZ1+JLOeGaiaFV3XddHZ0VnuaO+8MTIy/PrA1q3jwvOWECYliRBhjCmEoQAVOIgwDhKEdISIIokkUDVccii4kBiagpTQ0OACQHkAbYcQTAhjBPsyXkT8u1h/+a1LQvsifn+CAjR6ChSu0bYJInVELertp942hQfn8UUOAFlrN6Vm5YDqv/vXstGoOLQ9gPDQiG3BRYVLb0na9GowHVy9G8+jBuiempoKaFKLnzl3av/K8srnKGPbEvF41TD0kxSRv2zp6zzzXi801ReYDGKThO3YfZ7tgJ9LJ0ccFmsZtPONOYtvgeEJLj1PSmRjgdaZokxjhKYo0260bGnJgoXA3RrTNzzEv/vd7+5xTPO3U8nknq1D22hPd/fs0NC2o+0t7WY+nx29cvnqtrFTY4OWZUZbW1ttXdftUqViCyHPNDU1//WDBx88hVxUfvPMm8OWU/0tprDhcChU1TT9vMLoP2pKcAoJJ/bGiRP7Z+fmPo8w3hqJRcpGwDilGYG/aetqG6tWq5UXXnjhrni0Pvvss9uR8D5DEN6BMVIxIuMfJGhttMeVmZV706O1Dlo919tt25AM60PQeucv5tq73/3KV7Q1RYkurmb3WY79OYzJfsZofHFhMfDGG2+wQqE48cADB7/5K7/2qTclpatnT53akllZeyYQMPa1tbUZlUpFv3DhggZfkwMDg9bQ1q2ru3bumgwYwcrlyxPhN06ciP3oBz9KFgqF2QMH7//Wp5/85GldV1ez67lErlh8YPLmzfvGxy9tsUx7aWho6MXHP/6JUwoz13Occ12I0OzCyqhZKX9S0XRIhlUNGoHxewG0vvLKK92MsYeFEJCYEMbAM5zzHz7yyCM3P0hu0wCtFy5c2NpQtN4LoPX69etpy7JGJicn901OTn5ECOG8r6CVcx4SQigAWpeWloZgjPmLClrb29tnwuGwD1pt2y5hjK+818mwQNFqWdaGRyuA1pmZmfsBtEYikf91F0ArDIjp888/31GpVED1ef+VK1ceXF9fHyiVSmFKqdvU1LTS2to6MTo6enTXrl2ndV2/8swzz2Tq85J7GnYsLy8HLctq+tM//dODY2Njn1tZXt63vLQUYYTK7q6ufCKZPBYKBb/28U984kQmk4EEKb6EAEArmkfqirewmwvxmwBa+/r6AjApu3nzhpVdXz+jGupfJ5qaziYSCbtcLnt3a2DWWP3MZDJKZjazx+XufwmHwsMdnR1FITiZmp5KlEql6wSjbwgFnzJNM//lL38Z1N339L34aV+oH372i10D/kTkzXXl1NIbe23X+b9qoHWtqWpWYaGEa6p2qqu75//92Ec/9lrFq6z+xV/8BRin/6yV9n9Kv8DPPfdcHKwDTpw48cDVK5d/vVyp7HQcG6Berr29/VIinjiKEPmH19587UNFa/3uw/PyT/7kT3S36MbPXhg7sL6W/c21tbUD8wvzccuytEDA8JKp1NTOHTte3TY8fAxL+jpnfOadJv4bwLIkw8V8sc9yrP2OY20xK9UkFzxICKGUQoQxCOFAtUcBaniOZ0NmodVgKHxNCxpXkURXe4d7V6Ed3w0V2Ts1erjuP/7jPw7EtFi84lR6uGeNIonbKaE6plillBEMxsegoMOgkKOgkkMUY+n5ABH8NxGilPlczgc6UEYfZIJ2EfnAUXDuA0ZCamxS+Fu+hUp9mSSAydvY6U/AVII2wCx8dnuvrpNSH2w2YJQPO32aB7DKJ0519VkNtDZ44cZ34maAuLkCfR7mH7d2WooxqysOoX6gnAAaa4HHACNhO+lfJaGsVu76CRskEFShfk3gWkkbEBm29IPzIeMNMHk/VL8mO4TQ7vp4yme4dXAsECJ1RSu4pmJOEPLBqsQEvORNxLnJPW66UtrCdTiM1RFCodmF2f7F+cWDC0sLQzMzMy2lYjEEIBHDHa39XfMnrp8I7hNwQ7+shPhKVR80+yyR+1i2BlsbctfaL7Vy+uC2xl/9e7IBWqGa/CZEMAFQ7CRTydz2ke2z3V3dF8PR8GvxVOomY8wkhFigtoWygVqXMeYJIQC8usVi0d3cVxtWAXDqRCJBY7EYK5fLqmEYmsq5Vja5YRXzrZZrbxu/NL7rzJkzD2RWMz1lq6LpuiY6Wtur7R0dM9u2DY/19fVdJZQuEM4rHgi1KTEYUSKE4TDFNIikNBBBChQAmhCspECkOQJMjoRfaXV0jX19KsUQpk4xJUTIepcB9ImgGfkgttYn6i9QBSMJ90K81Qn8/uUjeYThM2h8otbAgc5CH4P7V7uHAgC55J4Pyf0bsNF+hQch8QIj6Xlcmq7jFCQXk5yi08FgcK6lpcW7G8+jxvPXK3rRM2dO7F/L5z5HKRuJxmIQij/GFPyX3f39p9/peftOz7V3+hyu46tf/WqYCdZqV6vbHMd9wHO8XtdzDSFkDX1D24T7CDUMjBUjTii1GWEZRVVvqEy5rBj6hdH9o8uPPPKI/wi7G+Pqp556igaDQeW1H/94T7lS+e1UKr17++goAcHStqFtL7e2tFeza2ujE5cnRk6fPDVk21a8va3DVnXNyheLNufeWCrV9P89eODBU5D1/MrZi8Om7QBo3WYEAmWVqRcwJf9kRIwpVarRH730w/1zM9O/SSgbSqaT5WAoPBYw9L9Jd7Sc/vcOWp9//nmaDCY7/WRYrtjuefdQMqz/A0Dr+uraZ+BBEk+k/u6DV7TeClr/lb3up5TG5+fmA8ePH6e5XO7S/n37/8enfvVXTiiGsnr21NnBfG79mWAguL+tvS1YrVSMS5cuaZwLMbh1oDqwZWD5vtGdV3Q9ULp85Uro+OvHki/98Edt+Vx+bv++vf/45KeePBlS9KVMIZswTfvhycmp3ZcuXhw0bWtloH/gxV9+/JfGbBtl9SbdAz6yMrMwWqlWn9R1va8p3VQNhkPjmIvv0LA+8UF6tL766qvgzfoRjHG/EALEKtNSyu8fOnToxt14nr3Ts/jtPt8MWm/evLmrngzLV7SGw2Fgah9IMqx7DrTCuKy1tfXSL5pWkYhwAAAgAElEQVSi1TCMMIDWZDJp5nK59xW0uq67lxACitbFhYWF6NTU1P2WZYF/6v/6/Oc/D9mUXVB9vdvGX18FjOi63vHyyy+Pnj179pHFxcX7VldXex3HiWia5oIiaHBw8Gxvb++pdDp94uDBgzcg+ewnPvGJezrb/ZUrV8KO47T/9//+3x98/fXXP7eWWdudz2YDASPgDAwOZlqbm49pocBfPvjgg6cYY/YXv/hFDxJfgL9d+VpZnS5M7/Jc+z8nUok9vf19YMZGJiennHw+f1bXlL9OtDadtSzLTuVTXpPWJCbjk+IdgOvbJidpJMiA87e2toLMRLEL9h4u+DPhUHhbV2dH0RWczk5PJ4ql0g2i0m/oQf2Uqqr5TVm0/WawKYHLLc2ivkJfm5re+bV5LnvLFo0597vY747nkjB93/QJlLtRB29zLlyfT791CZv2/ylfIJsT2iD/HKDWqU8L36Yu7lwP/n4/HWjfXi5/eF+be96pHvz2cHs285GRkYaa4ifu1YYn3fgwnhiZ8I8MiXna2tp8jztof7f7KW2enLa2tuKlpSV/v9bWVgneeOPj4/JOWYE3hWZCm7xlPwjrvNO5oKCNhBQTExP+fo0b1jjXiy++eIs/JkxERoIjyg8vfHefadsAWh/OZNbSNdAqua4bp7cODP7l47/8iWMswDKRSKQyNzeHotGoLBQKb0tco7moXA+v37H9lUqljf16UM8tzToRTkg0cGtLz2az/nGGh4f9D5aXl3FLS4vM5XLy7UJcG/WXTqfxtWvX/PqDOh9cGpRH0VFxm2LGB61RI9pz7PVjD169fOXXS5XSDse2A7qu5dva28dTSQCt4h9eOX58/LZ223iukNvr++3aROM+wTPtTm0C5vvgU3d7e4cyPf3002RkZOQn2gTcX9jvTu0Pzvf888/754rH4xt1PzExgT7ykY+Io0dvqY8NxVpfro+s2qsEbanfjxsIlVvKG/UObXB4eJhVFhYCZyau7S1Xq781Pz//wKVLl5pNy9RbmprtpubmK9u2bf3u8OiO1zHDl7LZ7PI7TfzrE3eVEBKys3aHYzvbTbvSVa1Uo9zzdOwzJmArGDPCIHRXuh7npmM5CKP1aCw+GwgHZggik1VUzQ4PD79voPXInxzRczgXs7jV5rr2IMKoCUusM0YYAYJWV2DCv3Dd8Ad+BsrngjIRCaQytebXybmvwgNSUduT+NuBghO2gzB7wE0N5SZstAEgIYJ8E1iq7X0reQWSsbmn1S9v01s1cOkzwU26Rh+0QkR7I0K9oW79iQVHgYgPs37yJUA0Wr8egK0+ZGTMLxdYBvjXWxMn+mX2X0L47zEVtgMFLyhZa9sBHoPtJK8fqwGEG9ckBOJ+5DkklqqpWWuAVfreq4gQ3wbAZ7IA0+px4D4eokhQhD2BkYeFdATGlhCuJV1pcs4dEC+6rss45oGlpaWOxfn5HSsrK/1LS8stkPwTfC1qawI1+llTuAJjhh/872IAgRD6jhmo/0DeXJOZ+t6sCGGAdsDT/eB5X79d9xHwAWwNSNdILsE6QijMPR5wHFuB3SmlPJVMZkdHRyc7u3vOhsPBH4djMZj4WTD2AsAKql34l1LqgZVAIBDwZmZmIFpow5rpdtCqaZo/VgqHwwpYXvFKRSvkK82WY269cO7C7vPnzh1aW8v0V6xqQ9Fa6WhrnxwcGnqjt6/3MkV4EUkEVmBgEaArTAthgoOYEIMgqSGCqQRpNJcYbhnIo0EpWo/Q9/0VAHtKCiXHBAoKfQzWBWocGuq2Dlmhnjfafw2u1lStDVV5o43V3681rI12548i6n0VU+z3h0Zb8i0pALT67RIh7vqK1pp22uOW47kll4s5gcV4JBJZvlugFc71lWef1cqhUOT0xYl9uXz+85Qp26PRqKfr2mnG1L9Qg+rptrY2fgdl8p265bt6D9rFH/7hH4bCajhtW5W+asXZ6bpOm+04qhAe3fzcqfVRIUE8zKjqMoXlDNWYo7oyFdSDV4f3Da/dbdA6Egwqf/PjH++pmuYXkqnUnqGhbUpvT8/cyMj2V9taO6orKyvbr0yMD42dGhtwHTvc1dNT1jXNXs9luet655ubm/527+4Dp5GOqlfHr26rlkufJ5QNhEOhNV3TzmHKvsMMNss4i7326iv7Z6amf5MqbFuqKVUJhSJjRlD927ttHXAvKlo3QCtCkHX9Q9D6M/SmzdYBAFphl2Qi9XcPfdDWAd/9rra2thZdnFvcZ1WrnyOY7FVUJbYwtxA49voxlsvlJ/bv2/fNJz71yTcDemDt5Mk3BtbWVv9zMBje09XVYViWrV++fBnsEXFXR6fZ09u3tHfPnolgIFAavzQRO3HizeSrR19tzuXz07t27nrxV5785JuCWsvlkp2wXX5oeurmnouXLg2ZprU6uHXwyBMff/w0wca69CQveaXw6srS9kq19KSq633pdNoMhkLjQqLv6B8waD158mSP4zgfRQgNSCl1KeU0IeR7Dz300PUPErRev349oihK+5UrVwZv3LixGzxaG4rWD0FrXdG6vLy8DQYYAFohjP79SoaVy+XaC4VCSzabTUspyx+ER+vtoPX98miFZFgY472MsdBm0Oq6bjUUCn37kUceuQzJmP4toBUeqmNjY8rk5GRgcnKyI5PJ3Hf58uX9ly9fPpTP5/ssy1JVVbUg7Avu/X333ffKgQMHTiOErv3Wb/3W+s/wHP9ANoGB17lz5wCKd73wwgsPHz169LPZ9ex94NsSj8bK9+3aPdfV3fW6rrH/GUulziUSCTObzXIAAZ2dnaRcLivL0/O7uCs+H0/EALQaMK+em53nxVLpnKqof5tqT52hZepwi3u2ZUuURjyXy3kN8HJ7wQFQPPbYY2QzaGgAm/TEhMjUk0FAUoc2hJTr65U9wvOeiUTCQ929vQUkJJ2ank6Vy6WbVFW+oUf0U8FyMP/tk9+2AM41zgeJIeq+ZQhABsCd06dPI4BxPkDZlGRi80T4Ttm1N8947xRKtXnic3t5AfLcrpponO/I00dIAxTCflDvg4ODMpPJ+LDwLehaO+rhw8/j4fFhf/I7kakBRvRI7bNN54Ffa2F19Qn+ZigE7/tJN8aH5RGE0MjIW+fZfO1vVw+wHyS1uaWcjVqv44IjT91aLth2HM7n73frhB+UnDA3KhQKm139AGKIZDIJiye3QKtN4JOiRcRQGyKGYUCGaGwYhjRNE9qvWw8L9FVIjX0guVo2mwU7EAYiKtu2GxGPwjRNd3x83D1y5MjGgk39vtJIJAITWH8f+BNFUVTERUjE4ltmwJ9NEygf+MFCwdLSkmIYBoV9LEvDum7LbBaLQMBsWG1sTJ5ffOpFOhGf0F4689J+0yr/13Kx9NBqJgOgFSbsPBgInLtv586/fvKJXz1hUztLbbvqgicmrDKpKlYcB7ue598BSBTjv68oUnEUKQNS+MllSrW7Zjs2BojiajWQAj8HUXDjliqKIiG5SDBUfysYhG0gEQ2HZDQqnM9SsKVYcBzZpDR5BjJcM27atyfFA2V8upJWJsWkAnon/z7ZhhSO4BWj4mya7ELCDGxn7DhRee+pU6cfuHLt6q+XK6Udlm0ZmqYVOjs7LoN9CyHo7xMtLeObwXgjNLGrq4txzpmmabhxf6FN/LT7BOG2TsZhlmb59aHbulTTqsevcPf2JE6NNlFLRm4oqqpSOBfsVywWBQCSSqXi398GbG20v1AoxNbW1uD6lEqF0HAYoVIJOEIF7g/st1EfjcUuUPUrFUVzpas0EsyAF6RZNUVBFHzFWzAY9KMQjGJRnTfdHdJzP3P5yuWHX33ttV7btkODW7dW2tvbznV1dvzd6Pbtb1Q9bwEhVHin0NnN7V+11EC1motZrgxYdkkRjqCCCkwF9cvOkOKH4AMkqzpVgZlqh4xQVTGUihpXy5VKBRYkbwfrtz8u78rvjYgISIRVKpUCmpRhTzAYbINiD6u15PDIqYf8U6rXlXBMQoS349REBaoKrpWbXypS6m+5/iZviQ88DrK7RjRq/QSwyaYf365wlFOMbj/V2218m96BUi5/FgkEE1C2n3x5pPbMuLWU9fqpv1m7NBVqZmMz/716/WzUFxRC9Z8/PpxWNxWqAbL9Y7juRk1RTiW8B5+Dh6QPWX37ztq/8GKcSWg8jHEJP2MdC9vGQvFNW4UfZo+rWEAirXqyJbYyP58qlEpbSvliVyFXaLEcO4KRZH4ou69PrrlCEMqooiiwWEA45xRAIVPBgZf6cNAnvnVbUoKBEYOqFlyPhWe7nstBFggR2FgAi/QZI1UUJpFMOa67JV/Ity4tLYct01QUpvBUKrW8c9euCwMDA28oTPtxOBG+QQhx4LkBoLlYLMpEIuH7szaSY72N6nJj8XRzEqyWlhaSyWQosizIM9D92rHj+y+cOffpXCE/WrGqwVAwKPp6+3LtbR2Xenq6/nf/0OBZLOUit2mJgbUyIVRRVWgsir+G4vqWq9gjHJTO0nF9zOoDTN8XlwlJvLreWQVbDV/MCsfBfp9Q/HuJa91A+cn+UG8LVNQWOt7qQ5t/ervO8Nb7PgiH5gnXALJZv3s6PiAHxasEmbopXI6datHzCsPDw+bdULM2rqABWs9curw3m8t9XlGU7bFYXBhG4DRh9C8OPHhg7J2et+9cyp++Rf15rSQSCR2bOGSbpViVe4ZbBXtaWB9wN7yiXf8bw0W0puaXClMcrKjVsBEuGymjFI/H7bsVoQZnanw/v/LDH+62bPuZSCS6r7OjI9jZ2bWye9eeEy0tbfbKytLQlStXe0+dPNnheR7dum1rJhgIOIuLy4bjOtfa2tr/fufOnec1RatevHhu62pm7TcIJR3JRHIyGA6dUYjyUojxJY/S+Ksvv37//NLibxJCtsWT8XIgGDodMoy/7Rrsg4jEjVwU/5Y6h/q+FbRihSA87nH+P5ItLec/iORJje9sX9H6IWj9mW/vvQxarTUrenPu2r6KaX5WYWxPKBAKLywuBF5//XW1UCheP3Dg/n/8pcd/6YyqqutvnjjePzM9/RuhUHB0YGAAey7Xr125EimVy0owEHA7OjqWH3rg4cuRaNS8ePFC84VzF+KnTo0Z+Vzu6tDw8Dc/9eQTb7oOzhSdYpLb7sPTk5N7Lo2Pj1i2ldk2vO3IE5/81GlikHW5LrmN7dDiwuz2SqX0SUXX+uKJhBkIBscJld/Rw+EPVNF67NixXozxo0KIQRgaCyGmGGP/8uCDD177oEFrMBhsv3jx4tYGaO3o6Hj5Q0XrJusAAK0wWWhubv4QtL5PybDOnz/f5rrunrqidWl2dhY8Wg84jlMNh8PfuVugFZ7I8CX1rW99K6rretd3vvOd/WNjY08sLy+DsjUNk/FQKGQnk8mZbdu2vTkwMPBmU1PTib17986Hw2GYlHFCiMsYc4eHh33vr/oxyY0bN2BOoK6vrxsw2dv89Ac1aGtra2lkZOSW+dL4+LhaKBRCqqpqjuMAFPIHj5A0oaOjo7p161aYe9xyHpiLTExMqKurqzpMGhKJhCgUClHTNLu++c1vHnz55Zf/Y3Y9OyJczlKpVPbgwQeubh3YeoKp7H/rVL+mqZrrKq5kDqPBEKGhSJpVitntVcv5j9FoZHtXd49CCGbz84u0WjWvRqKRb8US6cvVSlW6XpWbLncdx7E8T1Y0TVQopdVnnnnGef755wEiUsMwVC/vBTjmIcsWfg4NGKxDNJrKuCWqWqkzYFvG6CjPHM0QK2gpa+b8bsvmXwiFw9u7urpMJCWdnp2JVUrlm1og8PfhaPgUL/MVOkXL8cd8hSEGb1fTNGEVL4odrEGyBPB6Q8iGM9lqVC3HCjErOBx0n376aZhGoRdeeIHl83nd4IYuiDBMaaoa0hBGtrAt7HGV24yxqmEYTjabdQGsbYJ+ShqlWQZlmG3bNAxjfE2TkBFZCAGqFHt8fJyDinFDrbuElHV73WAaU6qoSpjLsOd6GAV8cGdB0rlicZeL0FFx+PCX5Re/+AKLxfJ6jHLV8RwFxDM+UAv4YZYiGo060JbqsNBvewCuYOph23aQc64FAgH/PPCZpygccmdXq9zu749ZoGSG98HzrQ4kNUVRgrIqVU/xMLL8/iFcW3WFTiw9a9uoDTlfPvxlDlgX9puYqCi6uaIVraIOyRcgCzCAOCECHmOaa9uaFY3WwiAb5zp58iT454ThfhGXMC44drHLNaHZQhMmmLZDv9tsaTExMaFBmaQlox4lAebHCrpI2tLDCFeQhnIwmG4AULhPEEqcz9sJRXpRW/IwQp4qBIFJhs0YKgshiq7r5iG5IUzA4D4lEgmlXC6HqtVqCvweHcfRhBCUCCIFoZaioJzu6cVIW6RULBZtAOO1epjQVFUNYgdHq9wNVotVFSY6jDKPUVkNaaGc6qjlSqgC5fJFQl/4whe0oAgGz108t79Yyn2hUi4fzOayScu2aqA1GLi2dXDb9wYGB8Zt1y7Zrmdxx5Ge52LPs7HrgWqoDk18fRHzlZiCYEgsU1PPerWEIsjzEGwPUaqen2AEbhZI+xgCx03YF6CHpjEEzAD2NUJhr62rzUlGk/Ccw3AshztSUZATCgQqjARLwVQwr+u6BfXXuL+WZem8xMOlSimYL+V1wUEUhjxGmBlQAiUUQSYslEE/fOqpp8iWlpYEEtqWsfNnH7h27cqvFsulUQCtqqoUW5tbrkcTsWOGov9D52Dfxbm5OfuVV16BdgtwW3NyuagrZYRLFpJIKhAfCVxZC2kl3dXLKIzK0DVhAgR9A+5vNpsNV6vVtIJQUAhKwe8P8iQJKqphHM62hlrLS2gJ9mmcR9E0DexYwm7FjXnCC0jhUImYYDpzGGNlxlgOodq5oK1Dm7BmLL0gCtGqU42WHTuCPPCNkoRRRTBDcRRFLQUkWwu3hEumaTr+QlQOGTmUizoVpwlxFLIsjyEOqYo8jyBS1QN6LqDKojD8ibGXy+UY9rwRjMivXbhw/uEfvPTSVtuxo9uGtpnt7R0XW1tbv9Xd3XmSSjkrVHXd8zzrd37nd6Bcd1Sa1wWSGypcUCODmhkWxt5pBtOSbZETqLbA1QBGd3Pi/tPO31hggj4MEKqhpm4s7jUW3uAYsLDVONbRo0ffqVjvyecf+chH3pPjvtuDNurhZ72uu7X9z1v/sLh45MgRtHmBFcoM0RF98b4QUdzmilluKlXKSe6KoEQczF8JPAIFhicjJqrKiKYHwAKDeJ4LrrJEUWldwguepL7lqvRD2DEoahHHkIgLBmKgs4MVQYdzArailAJopEzTmGlaHYVSYe/y8tLQzcnJdvgeAdCaTKbm79t938mhoW3HJMUvt7e332iMJ97t/bp9P2j/f/AHfwCRWG0/+pf/ff/l8fHPFErF3WWrGgmFQnygb8taR1v76bb29m9tGxka08LhxZmZmTLUJxzr9v7SOH5fX5//OSxYQ795u/v1s7ab96rfwfkheqJx/Ma1+uU7cgRNvBUt83ZRTT/3rXj22Wc1yAZ+/uSZvbl87nOqqo7C+FvXA2feJ9D6tlE0mwuz+Xl3eyEb97PRDuB5XR9H+gvWP3elbNrBX1AfH2c/mJ7e6bruZ5miHDB0I5VON1d379p1uamp2c2srXXNzsw2XblyJSSEVxraNnwtYAS8+fm5LsdxivFk8nhTKjmpaoa5srrSuby4+DFKiNHW3n4mlUqOEayciDK+XkFa4o3Xjt6/AKCVsqFoLFY2QoHThhH4Rt+HoPXi4OCg807+7P+We32nfRuLn9fHr2/lrvuE5zr3rEfrvaRo/au/+itd87TowurC3qpZ+U+aru1KJZLa6sqK8dqxY8FCobg0PDLy6sDgwDUFk/yNyZttNydvPhYOBdt27d5V0BSN3rh+vXl9bQ3GuSyVTBUOPfTwTcMIumfPn2uenpoMLC0sc8uyz/d09X7jwUcPnbKxnbPyVhoL8eDk1OTeiYnL213HWts2NHQEPFw5V7Lr3jqHxZx8bm27aVWfVDW1LxKLWboRHJdIfiec+GBB6/Hjx/uEEB+DIR5YByCEphRF+c7Bgwev3kugFawD2traXn788cevfqhorStaV1dXtwEYSqfTl7Zs2TL9fiXDul3Rmkwmx++///6FVCoFvpQ/W2rZd/nk/MpXvtKBMT74QSlaz549CxnvfNAaCoWW6smwDnieB4rWf7mboLU+SFeXlpbC3//+97cvLi4+MTU1dXBiYmKoVColFUXh4XC40NzcvNDW1nZ27969P/jEJz4BWewwKF7D4XBeSlkUQmyA0+vXrwOgjWQymWQul2vjnIche68Pu0AM4XlrUsqrjz322C3K2OPHjycwxgOEkLTruiqs8PrSPIwL8Xh8NplMrrW3t294ekDCtoWFhXChUIgvLi62QMZlsDwomWYgv7bW+r3vfe++l1566fG1zNoW6QmcTqWXDh06dHp0x44zBJEzRJIVxiSTiDEqJTOCKguHYsx2rf5KtfqoYRg9bR2dvgfa4sJS0PXc1ebmljfD0chyuVzWKqYJYLHqci+LMVqEzSi1FkE5BepWlEGGycwEd3mraTs9COEYZRBuCUEIXkViuUoImWqPaBml0uqUs2UJoHV2bXKP7Tq/HQgF97a0tCqce2xudo5VK5XJWCz+vUQ89qaqB65VZGVdu6QJ9aBKeY4HiqjYijga5JynuAswCUQoyMNIZAlRZqhBV1KVVHEGzfiAu9PoDBbVYhp5qFki2SKEiEgOWXOF49i8hAhaxwpe0TQtyxirPPvss04DqiXURNARTgDCdLkwFcIpFpRLW0oIA4SwxqKu65DwwgPVKkB7sN8QtmgilIQhgYcrBBWui6WQVcS0DMZKTlXd0vj4uH3kyIj80pdQIJGgaSZ4HGEU8rinOrU8Dy6lzKJUKWoaygLgAdgKk0+A29PT6zEpzQ6EZJwhBGHAENYH00xbVfWc54ksQpFVhDKQxR7V4VOQUpoUgnQgLmOgEPQTaXuOhxAuEZWtYszWbTufD4VCJoDgw4e/rjnOYlSVbtwVbooLHOCeDYkwXEpoVVBWpFTPQpkAJMNgPpfLabOzs/Fy2e4Qjp3igoc450QIbEmCCoSIDKzSOo6T/9rXvuZ78H7lK1/RstlstFKptAlXbJGIpCklKgQQuq5rSi6XVapeTbWnlk3TNAFk1oFzk+ehYe56/Z7ndgghwlANiOA8xmSOEAlJSSbb2trWlpaWnOHhYbK2thZcXV3tdF131LXdLttxI4JzFUL5MaZriqbe0DQ2HUTBhXBLOA/qzEqlohQWC9GKW2n1sOy1qk5LpVQJc+5hRWFVRVWWdVW5QTldiniRQjFahAUTAllEeZWnJ85f3L+8uvyfKtXqXtOsxFzP1cD9zwgE1ttb264n4okMItiRmIABnbRdB1vVKrQpP2M4TIgg+zKoVDAiPmSFrNi4FtXrJzOB/uBxD3OAtLzul0dqMZ6UMHgCCFC1Kkzxf0ZIetF4wurv66skUilftucnc3a5i6kshoOhpZARXNTU4NxgbDCXCWb8bcAzML+Yj2ZL2bZyxUyVCvmIB6pbiSqY4nxQD66oETXnOE7p8OHDLoDW9nh7EyNo2/mL5x+8cuXak8VScdjxLI1SUgmHo3PhUPBEJBr7p6GB3nMsEsl9/etfB1iNC4VCjEnZ43pel23xdillUEjBMcF5VVXnAlpggehkWdM0aH/wncksywp6ptfpCW8USQHPCwXcGIUUJqV0WVO0G+lYejGN0vlnvvyMXYfvIbdcbikVq13FSqnfdTz/+YwI4YGAXlIVZUnXgldjQWVBGEYRIDIsXJimmcQ27i3bZk+1UunhXMYhw7eqqG7A0Muaqs1pRuBSNBmYo5SWSJ5QYYhkpVzprdjmqGu57bZt6Z7jgi9nhVKyEggYNww9PGOoxgKN02owGGSuaQ5z1/2Vi5fGH3rl6MvbqlUz0dXd7bU0t863t7edSqebxlSVjWmE3GThcHZyctJsKOc3DxHqinZQykNkwIY9x549kF/FV8X/VNgKgLVxvPcbtG4qx4bq78tf/jIsBm1c81NPPSVhAfBOZX+XQ6UPd/sAauDtfKq/9sWvsSVtyciZOaNcLeuUe/4inm/Z6bsf8JoSmwkcYEEsGMPwuWACxnKI1rfbKJKDENDUWnZ7SCEEGe89P9mS5FJQ15WQNsqBmHlikGq12GPZ1qHFxYV9N25OjlYq5TRjTMTjidntO3ac2DIwcIxJfjScSk3eFhFxV2rxD/7gD2BhsO21H/3o/hvXJ58ulgp7ytVqFBJt9ff2r7S3tY21Njd/a+t9o2Mhy1r+L//tv8HC0Mar0f/f7mLu9X5Tt2HaXJ66ZVLdQfffCA5vr5cGaD35xsm9xVzuP6mquj0RT8hAMHBGpcpf7jt08PR7rGi9BbS+3X1rQNTbP2884+H920HrJjurdw1bAbQuLi7SzOLisO14v1Iqle5fy2T6otGItnfvvmwikZRrmfVIPp+j+XwexkQ3e/v6jyqqIhfm5h92PbfZ0PV8IBCoBINBq1gqB+dmZ7u44Ov9vb0v9Q0MnEQMXYGFTurSxGuv/uj++bnFzxNKtsYT8ZIRDp0OBIL/c+vI1jOtra2VRtLff0tnayhaMedPI4J2EIS0eyEZ1u3WAY7jdEspFzHDfx9JRj5w0Cpd9wnHdXfbtnVPJsO610BrQktEJ2ev7S1VKr8RDoW2d3Z2yfX1Nf3Ya6/H17LrbiqVnI9EomuqolRWVpZD165e7dUNzXvkkUcn2ttbvfmZ2d7pmZm2qZuTiUAgIA8cOLhOCOFvnjgRzeVyKJFI56LhyKl4LP7N+3YPnSkjVLEKVpNw3Aemp6f2XL58ZYdt22tbB7f8/Sc+/SuneZnnICLNU73QWmZ5e9Uyn1RVpT+WiFu6YUyAdYCgYmJzzpd/Sz/7efeFfgmgVUr5mBBiK0xFEEKTjE0OaO4AACAASURBVLFv3wugVVXVjomJia1TU1O7Xde1PgStGMcbybAmJydbMpnMNlB1/SKD1mg0akIyrPfLOuD1119vVRRll6IoYcMwljeD1ng8/i8PPfTQlbthHdDozHU1DP2jP/qj7kKh8NCFCxceHhsbeyibzfYAZATlKvgjptPpG7t37371/vvvv97a2lpOJpPZcDi8nEwmV6WU652dnQDW0Pnz54OapjUVi8XOXC4HfiFJ8DIDaASwAiE0pyjKGx/96EfnNz9Qjh8/3u667gEpZbfneb5CFdoepTQTj8cvt7a2zmCM19va2nxANjc3B4bPyaWlpbZMNtMrPRnWApqVzxWN+fn5juPHjg0fO3bs/rXMWgdYZqVT6ZnHHn301QP7D5y3quaUy90yFiiIKdUJkqqmaSwSicDkpLNSre7TDaO5rbXN5lKy+bmFGBe83NTcdM0IBgqlSjVgVqsAWsuu660QQqcwZTelxDekrKyPjo7y6enpEK7gdkt4fa7ljiAkmnyvPCldIXhRcDGLCT4XUANzERQxUQfilmUp189e3mta1n8NBAL3p5uagp7nAlCGsO2pVCr9clMyfUIh6DyrhJZm0IxIo7SqJ/VIyS7BitY+wUW7D5Ugfk1KkAUvIUQnGGUzoiTWxqbGQMGIVm+sxoQmumzH7pFC9ggpEpBAWUppccnXkUBLlNFpnerL0pD55557DtR0oF7Uy+VyhJs85DhOwPVcFUgh1QjnHnEBnHLG85qmgcLSSawnKE9yo+yVk1zydoRRTEihOZwzgFDClWWVaQtU11YVxcuNj4+bAE1N0wwTYrRT6TVxjGJSSk24LhcY24TQspQoh7G3KoQogAIUPEcffvhhtrJSTHFuDRCJm6QUBsIYoj4Jo7hCCFmlmC5VXWX+5s0zxboySFccJcopaRPIHRBSpj2PgyITElLYEsks05RZjNkSYzwzPj5egf2C5aBha3bKRF6zcO02zxMRJAQRSLiYAWRF64qiLIHaDwa6AF/SKK3PWXMp27a7hSuaPM8LSy6pQMKSguQpQctYxX5/+rM/+7MK9JnnnnvOiEajAGc7JXeGiCTNmGANrs5zvYqUaEFXlAkj2rLQ2hqAATUkvCCDgztbMPZ2Su4OuTbvFVJEwV6QYLyOMZ2kCrqhqur1dDq9Cn55tm2DYjhsWVaPbdp7Hcfpdx0Xvg80CZ7QhKxoijKhqdoNqtGZ7u7ubDAYdOfn51VURQkXue22J7c4lt1umtWYxz1I+1silC4GmX7FCBjzpExyJ2dOWvF4HIRQIbfstlw6f2H/4uLir1fN6h7L8vfz45p1TbVi0VjJCAQsQpnAkBAcUry7LnIcG3seLCY0krlAXCwFLZagBPvJfiCDt5/JhQtQkdf/gNVhPclIPakLJhDCSyXAWfApJASDYhmU/MWRHaOZjvb2ohTSFghZnuNZBKNcKBxcCAeCs4YemekL9WU3g9bl5eVEJW+3V61q2iyXIo7lgF1kGUucVTRlJRaIravraul3v/q7oLKg2/u2NykUD1+4dOmBq9euPVGqg1ZCCCysLQQDgTeT8fg/DW7dctahdP3IkSOQwA/bmUycE9LvCtxjOx5MwMKQVRwRlNUUbRpAZoiFFlEYFRug1bbtMNiqSMe7jwvUAYtV9eQ8FYLYkm7oV5PR5LwSUXLPPfecBZP3KEIRjtS2vF3tqZarg65jt7ge1ynBXNO0oqar80EtMB6NGLPrppmHPt+NulnJKKVMzxwwq/ZA1bK2cI+nIToAQjZ13cgbmj4V0LVz0Wh0WnXUPGKIuqrbVC6VBy3T2ud4Xq/j2CHueeAtWVYYXQgYgcvBUPi6qnjTWjxeYoxpzEPbEBJPXL1+/YETb76xrVyppJPJpEyl02ttrW1XU8nkaYWSo5qmjWtCrK46TqVhV7L5+2fzxBv8jxufAWh9O8hac+6t/d143VHVegff2593MP3zbH+7R2pj3w9S2fDzXP+H276rGtgAT7mXcmQpBwsDYOsMr5H6v43fa7+ut7TccfGgYVV9vb7XhnX1wABC1xHKJrOyduhxtF4u41JzM1jZ9GLPe3R2dv7ha9ev3V+tVNsAtMZisdnh4eHjvf1bjhFJXnWxO/VeeHcePnw4VKlUWk++/sb909NTT5dLpb1lsxoLBIJeX28v+JOeak6nvjUwMjLGGFv5vd/7PRif/Lt63d7v38v+fvjwYRhXhSbOXNiZKxZ/TVXZUDwal5phXGRM+ebuA7vPv4eg9RbIuvl5XbfKesf7ulkFvFkB3FCM38ky6x0PummDRkj71NRUN3ecQ+uZtf3z8/M7A8FQ89DQkAgHwyhfKBDTNMuC80WqKBfamtteFkTg1aXVj3HhDlPCkoqqqLqme5ZtidWVFRCr3Ojs6v7ejtEdZ6hBF8FKR1REfOzUm7uXV5afIhRvicZiBcMIng/owX/uHuq+tLi4aL7wwgsNn5efpxi3bFsDrb+zHXP8NCLkQ9D6U2pys6IVQKvtOHsaoDUciXw/3poac1135rOf/Wz+veynb3eJb2cdsPeBB89VSKUCEWsfhBUEKFoBtF6bura3Uq18JhqNbBvYssU2q1V88tRJfWlxCTznBURZKIpiF/J5NDV5QyOULX300Y+eGN62tbI4v9h74/qN3stXrvQqihIZ3rbdkULgCxcuaDBn7+/dMtPc0nxKD2r/0rW1H5LM2tn5bJphsWtmZmHnjanr213Hzff3dn/7P3zs4xc4LxcWTFOqnhoqVnLbLdN6UtO1vmQiaRvBwGWE+bdtcU+A1l8C0CqlDGCMb0opv33o0KErH0T7arQ78GjdDFpB0drV1fXjRx999ENFKwC2BmgFRWtzc/PFX0RFa1tb23QsFrPy+XzU8zxQU1755Cc/ufauv6neYUd4OJ8+fbpFSnkfKFoBZN68eTM2Pz+/33EcMxQKfffRRx+9q6AVLgnO+41vfCNmmmbPD3/4w4Pnzp37tWw2u7NYLIbBX48xxgGsjo6OTg0NDd3csmXLtZ6ensmmpqbZlpaWhVKptDIyMuIrBKBjIYQ6VlZWtqyvr484jgOAERRn4M8IikdIqvWjT33qU1Obq+P73/9+L0Loo57nbbFtW4eQZQCtmqYtNzU1Xezo6LhRLpeXhoaGfOfF8fFxsBloXlhZ6FrPrA94nhdRVd1ayWTCUzdubLlw/vzg6dOnh7Lr2ZRCmGxqarr5+C99/PsPH3roQj6bWy0UixxLHKUYBwklqqboSjAcYJLLVtOydhjBYKKruwsG43RmejZhO44dS8SmFVUrVaoVrWqZwqzaFc7FikLYpKKy6xyTax0dyUw6nRY3b96MoCrqtl1v0LHcUSlFCyWESSQ8wTkkYphUNOVEyAhNuZpbsW2bQzbdi2+c3WvZ1m/reuD+ZDIe5lwoKysr0nbc2VQqeSyVTJ4gUhnTub4QR3FvObGsK1xJuK476AnvQcFFF0AuLriHJa4iIRYQJRcopTelIpcty6rAwHS4ezjBKe8XXPTZlt0nkIgDaEUIAcjOUELnJZWTiqEsKooPXuwXXngBfDi1IAoGPOQFqmY1COpUyrnkhPpWEpJLSwkrpUgkYkL24GE0TG5aN4M2suO2ZzcLT8QkJZrneYqv9kO4bGjKgsGMDMqjPGpDFgxyn//d58Ml1W4jwktLJH3Q6ifnJcSSrldCEuWNiLGmqmppcXHRfuyxx8BGQalWUYpK3i+R2+K6PCwF14C6UYkqTGNLRNEXVRPNg+0owNn93ft1W7MTthAdSIgBLr205zgqpP0gimJiitcoZjOKgUGtDH2/Cr6tU71TAUd1Ug53WizbbZOeFxFSQCS6gxEqYorWNMYWWTC4DqA1/lJczHfMq2vGWgQ5qJlLHkOeZ7hSQjuHyMyqQpWsLe38nRSttm2npCvbkEBxQohfFwIJE6CsYoTmGIuuLy5q5gsv/A54ZWKEQgnC3V4pHFCmdgCIwxRzhlmeMDqvKWwBKWjJMIw8LNyAR7Bt20a5XG5xHGeIu7yDuzwqpVSkxC4FQEvxNJZ4wSDGsqM5vlISFMEAaLnJkgK5rZKLFBcoKoRDTMeqIonXA7q6kAwnMzazCzCAg1DXFrUliJidPj8xvndlKfMfS5Xi3lK52OS4bgAc5yih8OBxCaUcwfKEn4hZgF9eTZ1Vh6z+86uW5AWSs/hmhJDHBJwJa59Jf59aDhdxS3I137iQUPAZhORltTwvSLpYIjPd1Lxy8IGDN7ZtHZonjGQIxnnH5pAtu2AEjPVgIJiJKbEVFEflhvUCJGhy19xgXppJ6VgRq2IFLM8iyEWWJ7wy0oy8YaRKptlnHj78UQ6gdbhnOEWZHLh4afyBG9dvfqpcLm23XctgjFZisfhMOBR+IxKN/EPv0JZz+Xy+9L3vfQ/UL/hLX/pSMEBIGkna5ArUzDE3MMeuQKKkqdqqwYw1m9p1BbZvHQCewLpbKiUdR3R5AiUEFiqFdoSFhSTNh4zQciLIcsV/tQEAxS20o2C5bNixWMyreumKVWmTXELkgQ4NnTBSxZSth5k2R2MGqLFLEBbcuthK3R43whXeWrXsDttxu6TgCYapwhTiKEzPqSpdUlRlKhlOrqAQKketKCnIQgwWITzP28EF7/K4iCIhGMXYUpiS0Q1tSmXKDOHqDFgdJKPBgBbShqimPDa3OH/g0qVLw6VyKa3rBopEImvNLc3XYrH4aYrQUSnlRNXz1nK5XEVVVd/qoVQq1RRL1xtIyedIt7wGAC7d4ZXNZnE3QihXiGzAKgANM2gGVPISEqk1bATeLsnYezWO+PC4v7A1cEsSyPejFuBZPpLJ4Gttbb1UiEcmp6YOXb585aFqpdKhKKqIRWMzg0ODr/f19r9GEHtNqnL6vQCtX/rSl0KaprW8eez4/dPT058pV8t7TMuKA2jt6epaam5qOpVIJf9py9atpy3LWv3jP/7jf3eg9f24341zfO2LX1Ry8XhgqVQaNKvWxyhhvYFAAKmqdp0p6vc6+jquvUegdSMJJKyVrq+vY1hY21z2zdEFm9/fvGB2uyUMWL/kWnMbiUJvT975LurWv07btuNO1ekrFnL3lcvlQxLJPlUBk3MCUTYOkmhJVZVLqqpfDCVCl5CDSKFY2Ok49g7XcUaEkGkhwQkJVxhlq4rCLkXj4Ze7+vqulcvlcjfqRkv2Unhqfmq4XCo8jgnuMAJ6QVG0q4aiHqURfXKzFdW7KMfGLvcqaIVIu5WZlS7waPWEt91zvHtO0eqDVseBLLEr4Uj4ngStiXTTi/seO3i2UvlgQStCKLY4u7inUi79RiwWH9w2NFTRNa00MztTmJqaIktLS4lqpQpiE85d17LMapERenPL1q0nRoa2ZNdyufT8/FL/6tLKLiFEZyAQ0EDQUqqUEJZkOZ1On0ul0uc1Rs/zEFvyhQglFGM66susrA1mMmvbpODVtnT66J4du657Ca1cmiyBzV0os7q0vWJVntSNQH9Tc9oJhoOXERLfzuTzE/WIwvc04vpO/bcO9fsppb+EMd5atw6Y/FfB3j/fC4pWCKC9cePG1snJST8Z1oeg9Q6K1g9B6/sLWk+dOtUspdypKAoMHFfn5+ejMzMzvnVANBr93qFDh67eTUVro+M2QvEPHz68+/r1608tLy8fXFxc7KxUKlHYJhqN2r29vaWenp6p0dHRUyMjI+ebmpoud3Z2zhiGsdZQmjYA6PLycufq6mq/4zhx2B8SH9SzzM5xzk8+/fTTkKBk4/WDH/wAvGn3OY4D/kQqhFTDBNUwjPV0On2zv79/DmOcaWlp8QfIY2NjAS2mJdfn11uWM8udoMRWVcNZmJ9vmp6c3H358uXhs2fP9mfXs3GFMplONV355ccf/+fHH//42ZWl5cx6fs2THEcoQgFGmKLpOgsEA0xK0Wma9oFgONTU1dNdRRKR6ZnZaLVqFaPR8CVFUzPlagWS3AjLckzX9XKgyGSUziNFnwmHa9YBuVwuxDhrMatul22aW7DESUwxJBgSnLsmkmiBEnoxEoosRFDRXK6pP9jV0+MwQfiCpml7Uqkkg0WP1dWM4tjuXCwWeyUUiZxkkl2UBblSjBZ5Op1WiU2iEC7DJQdA0eJ5HhFcgHrYQgStUElvSCznwdQbvgyg/lRVjWpEA5jWbplWm0QSFHGQSdomlOQooasIoQXK6VqoNVQEgAIDW1CrrZgrmmVYmjSlbmObMY9JU5pCF7ondHBw41aH2eFAYp1cPEfysbxecAohm9txRFCQcKJ63GOudEGtVg0awTUd6fmEl6g8+9VnYfCJnn/+eaNYLCal40NW34PSD2Mk1LG4VUUWKoe1cDHdn64C0K0newZpZtTzcDuVImHbXlBI1/cLpZKaRtBYo5iuMYtlxpdrytRIIaIVWTHKCUlz5HUIz4k5jqMgSQRVmU0pK0iCl6Sk6+l0sNDd3W2hIwhNjEwA7Iw5ZSfhcjcpPRkS0qVISk8KWcFMyRtMrinRaMG/D5BUeBwx1IJ0ZKAIVT3DcbHKuUkRUoUU0uGMVwkhMM6pfuUrX4GEd/KLX/yiEo/HA5AcD7s4ggkOUCEUKLCU0lGZWlbDEI6erAwPxyE5EyTTwmmUDpjMTFZtN+W4VlJKCeEkQsGkoujBNT1Mcq7rFi3L8i0e/AnzyIiiKEqUc/7/s/fm0XFc95novbf23hc0gG7sOwmQ4CqJq0gpkuzEz6ORbYqUnZzYyTmaY83TnBfPvMwfb05EnZd/JptP4uPM2DkzzthvPLYYTxTZ1mLLlkhKpCiQ4AqAxL40tgbQe3V1bfc+/6rRFERRIimBSyLUoYTu6ltVt353qVvf/e73xZjFQoQSt41sHtmONnKOIX4BiSbINWTL5hqwbEsBdy7scXNW0ccw75UFzm0yRnLZlG4aZt4tuzM+2Zez3FYBJCig/n3jG9+QmaoGzp8b6F5Mpj+fy2W3pbOpGnDfdYxZyq7jsP4fnMwBMAUTcse023F3BpjUsc8uO5XB5/f2Oyx6OMoBH2Arm5WD57njxu2YRsPFsKNlCExwSqkJureRSGRiz549ZzZv2TogydKEiMmSjSyNchxYWasVckXOU+3J/vZv/7ZTTmX9YhRHYsqdchOdyKZtiqBDbBiGRUWqU0o1l8tVXNYoBNM4Uu3xhBCRms5fuLRzdGT0C3k1362bRZcg8rnKisiw3+d7WxTln0Tqoxez2ay2rNGKDh84IBYrKtxMELw2En2Ud7xybM7iirIg5/yiP6+5HCkJZ+BXNudwu90uK28FGGYK6ApzxAa9D1NGSHOLYj4sSVqws9Mx+SqbjYCecLn+8QLvBqCfRzxopxqY4TxRSDoQCORg6ZSjYXwY4e9Gfyajwoxf1c2QbmoRDjEP4QgP0gHg+I04Me13KYsBMZAFnq3H48E0RV15Kx8hlDRYzKpiNgP5Z4HjOUvEnMaLfNawjPzCUjKvqyrmRcEXqQ43hSvC92WymQ3jE+PNqqoGAThXFCVTEamYUGTlcj6X783kcqNqPp8uFAqaZZpQGAxMikB/2CbwGUxvYMLIdj7DX/COIitMipAglJZYQ1qOYpnjMJjhIEFxPKBMZCFqlwyyHG82RdAkXlJdyJWN6lFtNjZ7W124P8lL9NqxaxH4mBFwAKWxgYEmG5GHRsdGHhwYGNhbKBTqJEGi/hLQ+lZjU+NxHqHjTBRvK9B64q23dkyMjR9UC4VtRV0Pulwuq6GubrYyUtkTDAf/saW9/bRlWQtrQOvHLO3lw8D0MdXfL80WizHLpN1YECoFQUI8h+coj8/u3r17+jboYuK/efZZMSmK3jzG3kKm4McYS7wA1oSOQyEC0ysYJ1ol96urW9koguOWZ2BhPEBKsho2LY0rXQpf8LpcOW3F+OaTsMHg+fnNb34TJM38S3NzLXlVAyf1+kw6p4A2OsdxRU4U5vxez0Aw6BtFojiDcjlSNFhdNq+25PLZTt3Qq3TTIoIg5CPhitlAwD/MRHIhFovNgnQTTJCD10JiNFGnmeoWwuGQIMl5kSMziPEDNa0186uliXwvAq0wDIRx1K5du+o4m9tp2/bGfw5Aa7iy8gxV6UR/vD99N5ij12O03itAqxuhwHA8vj2XVQ/5ff7WdevWZcKh8LSq5q8MXhnULvVdqgD/F8u2GUdIQRbEpCKLk26fu6+1qytt27Y7mUjUZJcyG7RCoaaQ19wUUU6WJFuWXfMVwWCfLxAZ4/zcDMgRLmszuyQkVaST6Vg+m6kniBjhsL+/obZyDgUCxcXFRSDEeLOJ5AatUPw/XC65tTJabXq9ngGG2UuUkL7m5mbtoYceuutAK0gHMMZGeJ5/6W4DrUtLS758Pl83MDCwDoBWkA6ora399aOPPnp5TaOVUnFycrJqdnbW0Wi904zWhYWF2lwuV51Op8GUBZap3xWN1jKj9U5JB8BD/5133qlCCHUD0Op2uxPj4+OBycnJ+23b1nw+36u3EWgFYFP4kz/5k/ZEIvGZoaGhvRcuXNieyWRiAFgAC8jj8ZjV1dWTO3fuPLV58+YT4XD47Q0bNox1dHRc1c594403+MrKShk6wrm5OY+u645hL2ggguEMpRQYk8knn3zSAfzK2wsvvKAEAoGgpgE8oBFwBodjJEky6urq8rW1tdrAwIBe7sgYY9yZM2ekRWNRVmdVFzBvBa+XDV+61Dy/sPDYlcuXd5w5fbpzaXGpAtCWUCB08TOPfebHT335qROZpczUcHw4T1VVREjh3R7OcZ51CW5wyF6nW8a/8ni9rbHaWhNUYqempuS8qo653a6fu9yuwaJWpKpq2Hoxbxcp1V2YL+hEKng8NL8MSILuE59KpRQjbbhtw/YigsBsiYDjMDGJpVNdC7lDKQBZUTZrz4VCGIDWmZGZLZZZ/D2X4loPEg0MMzI7MxfSNG1S4IWfypL7jIrVWdB5nJmZYRs2bCBuTROLGLupRQKGhRW4BkipcTZnM45pPOKzKlIL0WhUB5YBxByYiKqquohOFK2ouRBGPABNPMfbFmeZClWKnI8rADBUfbzaevJIyUTryJNHCICn+gadJJNJYMlBvUH5fB4ABgpeGeFwGK5Bn/vNktnnDz8Pg1mSyWQEURVFIhAeEeSUrwmamZJlMcb0yspKAOCuutkfPnyYBy1cYL6C3wZWsXMd5gag2rYAvOI4zty7dy8slYcpf8cMa2kpJLjdMy5CiKhpGo/10nE84W3Oy+mSJOnAgP3ud7/rPBBfOPACUbtUYSI9ISMRuYpGEfSBnQE4sCp1wpkIiRrGGd3v95eMrX4D1D1/+HnOuSfQ1rBtiRQJbwomFsAMy5ItHqumLsvF8jHl/IFu1zr3Oj7rzzqxA1d6577AeMs0Lb/f7zjGg/lYGSCDY0CP0m/5Bcld5Bj2OfeEGaYkSCwwLFvhZg8gD7z8clEUFZPFpKTbulTAiBcEE1aVWKJoAivSiEaj5jLrxEEiYcAKYKskSWCsJvEmz2lIIwpSaIFhy2dzxXlj3lhxTw7ACGArAPATKCf6fBa40wPgjdNpy0YoD3F2yvYD5TsyIr1zZay1oBYeyudymzPZVKNhmkFwwoZ7cDRYMbw4AR4PjFZHDKAEm0LAHFZriclawl5LgCoICZT+gtfLe+J0JfdtAugqqHiA1bZIKQOZEnjxEQ3TgIkNAJXVQMB/Zdu27b9+4L6dpwVJGHYH3At8oWDlCbFisZhVka6wfvvZ3zbLJoDLWcJlc7Vqq5oU7SLJqTnMI57OolkajUbtFfF2yunrX/96gKd8fe/pnp0jI2NfUgvqZtPSPZIkggbupVAgdIzH5MUCtgbOnDnjtKtyvQCzDRQM8hoKCrpLx5IkMbbAqKveBTi8BXV1xYtimQkE7UoAEzuXy3W17rlcLqfedXZ22ivdqctac+X6h3jEizIQYcEAz3COKZdv+XoMMXzkhSMwYwBsfIkrcpLO6wDiYxdyUZ7wlszLhpu59ciWiHn06FG6rCnKSzlJKqCCF1tYoSIViE14cAHnBE6myAzms/mKxMJC1CzqFTaiQVmRq3w+T51WLFbPJ+ZCWlFTAGiFfisUDGYEQVjM5vKzWqGQoogWLIuapmFQcOYGeRAw/XGIzFDwsAM6TiBB2zaDHVDLAJMFPzRHAgec2anDMAK3cfAsh7w536FkoJOEJQsYoZwoiXOSIExSQoZ8xDc3o6/OEs73IQhrX9YicHcj4PQrfb19zYTYD49NjO0bHBraU9SKtZIkUWDlt7W1vd3Q3Hic8PwxjPFtkQ4oM1oBaJ2anDyoqgWQYAo4QGt9Q4nRGg6uMVpXqa6Un/sIIZdpmkGBCoooifDsLcKEflNTk2Oy+UmAymuyWnp+5XIhWxCaNE1v0wrFDmB8ggo/D/gpcYZFzhChtMG4gCLy3gyrMzAAp7fyQAEsNaGf53gu7fG6p1yyPCKL4mXB50usBkDpANKplLS4uOhVVTVSzBXBbJQzLTChtG3E8zDGBi3WHJBVYKUEymRcC1nDq+UzgYJlyYZhgI6yFQ6FNU/Ik2OMpVaamII3wejoqEtdUkPOe4ZbsFwIaYLuz3Tu79RWqxzKQCuy0EFCuG54LbzbGq0fAFpNe6Npm42g0Uo4cuRe0WhdyWgN+LyvBQBo5ehEf//dB1oXE4sHoT2EVzBaT548CZ4c0HI+tk7xx+lq3vje9+QkzwdHJ6a3Z9X8Ia/H29zS0pIMhYIDhq4fHRsbnuwfGOATiRS27SIjFrYUSdZdgqxyEU9m69atBphgLSwsuLILC4GiariKxSJv2TZRZJm6ZEXzB90Zvyuaz6BM4bnnnoMxPLw7Oiu+9CVd0XIpNxVFGnKFsqHmkJZMJmGcKwaEgHcxNbexWNA+r7hdrVXVUcsNQCuyXhKLxUuqJGmroYV8q3G7ltEK9wErZu8FoHVkZMQvCIIDtA4PD28DQ9ra2trXv/CFL1yGRWUY4/eZot/qvX/ce+ICtAAAIABJREFU9ENDQ5Fisdg1Ojp63+jo6D5KqdHY2PjzLVu29DDGJlpaWoAg9b7tho64N5OZsbExcMMua7SKY2Nj1fPz8+vhRbK6uvpiY2PjHTPD+jQDrW+//XYlxnijLMtur9e7MDo66gCtMBPg9Xpf3b9//+DtYLSWgYJvf/vb9ZTSXT09PQ+eOnXqocXFxWbDMLhlhikKBoOJ7u5ukJJ4p6qq6vXu7u6BZDKZ+drXvgasvbuyLWtTQTvA/+7f//sNeiH/5Njo+L6LFy90pJZSYcaQ7ff5zj366KM/+LfP/ttjLpdrfPPmzZllAwQChk2iKHLAHjWyhW7K2CG3x7MhGo2C9wOemp4m+Vy+jxf4H4UqQ+dFUQQgw06lUqys9wezYuWZyeu5QB89epSEQiGnrVZXV4MxEmufbWcLnQulB1l/P1dsbhaW5pY2U9P6ikdxrYvGqvKAJ46PjYVzOXVMkqUjvoByRrXtZJmZCodGZ2bwbCwGruLv9QVDCFWHS8uhYNn6gRdKzujXbhADYDNeux/YnjcyBbhVTbBb1Q78sPTlvH7YIP5WjwNgCM65DAp/IEYfMeNcBqquW+9X8SXjfef/pHG/Ub5utZzKmVt++XpfXfoIrTOHiRCPx6upSTdpuXx7KpOutQzLjx2EFGFYMgd/Cc+VYFSQDoCLOZA/kICd9ygHZCWIAArrvEa9FyxAx8os1xI27YCsHCY84UWO52RgJduUVheLxWA2l/XCBAAArR6Pp2/jho0/23HfrpO2aA96PJ7F28A8wE8//bRPYEJtT0/PzvGxsScLhcIWyza8oiQmo1Wxs6FQ8E3QgDp55syVOz3o/bDOvFw/blSPVtaL653reseXmcHgBL6wsEAikQhoB3P5hYVgXtcbl+YXOxLzC90FTW+yqRUWBBKUZTlgWKZncWlR0fUiTwiHXIpiBYIBneeFYqFQKFiGCXrLhk0peKczalOoKI6gBFiyO/gqBfwVxJmRTW34B6mB2IsQYP98qR5iChIrgL0SgjmeA7s9ECcp9QXUpqYjLEtSLrcyqSjygCCIp2XBM5ZH+ey3vvUtmORY29Yi8C8lAg4ANnjxYothWI/Gp6b2DY4O79QKWq0kSo50QFtH+4mGhobjlMNHeZ4HA8ZVZ3ZflQ44cWLHxMTEoUK+sK1Q1EpAa2PjbKSy8nQoHPrHtra202vSAatT9crP+3379pHy+BYkU2CybuV4eDWudhXYLRSqdYttzubyW7PZ3HZGaQ1MxEMfvLzQBYBU6NYdHSCn73YmpR1VodIkrDP5WvoOIwjborYgCguhUHDI6/WeE3hyUsjnJ1SPB3QqPylDzWkfEKPx8XHeMAwCC4AgJpqmgVSBMwH7+uuvU5ArcMahzz+PO/s6ceqRFCyTft94CmQRymnLz89yOYCRIzw3BwcHMXgCgDTWKkggXC2+lUArJribYCJiQvpsZP9/4XD1+dswPrqZqlNitG7dVcdxJUarbZuNlLEZkSNHlLtkhgUT1ACA0yLtwJb9Ocsyt4J0AMIsAdIBoUjV6XsRaN2198FzZtJUX+97/TemxHcPaJ2YntueyWYPud2upsaGxkQwGDpn2fTnS9mlK4lEwqzNZu3+0rsvm43FWGdfH+vv6roKCpdNTeHdHtoQSIX09/ejlXJO19bXcjsqvw8ve3g4ddDn80lEI75EMtGt64XPe1zutqpote32egeQbf+TgqyLKYQKdxtoJYS0U0plQsgIQuinu3fvHrzZcfrNNLZbTVMGWvv6+taPjIxsg9WudXV1rz/xxBOgjbsGtALQWjbD+rQCrTU1NRNlMyxd12+7RitUYgBaOY6DNbxuWJI/OTnpAK2WZWler/cXv/u7vwsv3IAGOMzE1d5+8IMfRAkhW86ePburt7f30bm5uY7FxUUXsKBguYuiKIXKysqlmpqavq1bt75+//33v8sYG/jyl79827Rrb+Yey2Dr448/vlUz9T9cTCzsGxsdrcln8x6O4+yAz9/70MP7//7/+Y//8ahqmtM7duwAk5irmmbwUATira3r3dSkBz0e74bqWMwx0ZmcnESZTKZPEMUftXe2XwAm4OjoKGiCrgQjnffsa/J6ddmyM3jq7HQGTctLFa46QMNvMBBbWFgQZkenQFfmdyVJ2hLw+4RsNicOXB6Q0+n05YDP/0JVbdW7CkIJ18yMWn7AONc8cADO65w/OhPF7bESiHug/wBDzyH2EZ3tR03U3NHZzJsp59uc5sNi8WmLwycJ87Ux/KjY4d27d3sEKlTpph7Kq3mfaZky2FoBYGrZNkIcwsBQdDbb+QcfHFc9BL87Gwc/fOh1MMKMK71+YZBjJQIPDHZRkSSFE8RajpDuVDLVOjE9WZPP5xWMsOZyuy6t6+h8afv27SeRgIa//e1vg2TCqteDr3zlK45Y/MWeczsnJief1LTiVss2vaIoLlVEImeC/sBRTLif9ZzvuasDpk9SIW712Gsnqpqbm0lPT0+Q6nrD+Phk19Tk9P1qQW2n1KrgOS4gyZLHsm1XNpsVgakLtCVJkmyvx2vyvGAAhdWyLIvZDMQBHLYqoPROn4gxBYc0AFiB5OrQXFHpq205uCv8iDAhsCrD4UNTGyYAHFY0AYx/mSONCEbA6rd1w4DrpkOR8JTf5+1TXK4Tfm94SAyIqcOHD9+1CclbLYe19GsRuIkIOECHhFCradLPxqen9g0ND99fNsPy+3xTHR0dJxqamo7zBL1h3yag9fAzz3hUno+ePHVqx/jE5KF8Xt2mFTW/y6UAo3UOzE/C4fA/Nq8BrTdRpDefZCXIVz6qvMJoNZ+XZeBqamioVjfN+xcSS/fPz81vN02zThBEAFqXBwmOZntp0nXF07q0xgUorsBfuyrqDkgsdNmmosiLsdra4YqKijMCj94IcNyQFI1qTz/9NKxw+UTP/fLkISzzL4M+kJuVRI1rYnb1vaT8zlCOLZh1XQ88LZfD8sqQq+8Zn9TUa2VNKAOt1KIHMeG6QUIII9zHMP3BvQG0op22TTdSZjuMVl4kRxSf72J7ezsYj65c3XPzFfxjpnwPaC12YAt/zqLWVl3XYwjjea/X+1ooVnWa0nuD0ZpYTBwkiKBgJHJkz+59Z+8NoHV6ezqde0pRlIba+trZcDDUa1rGK3NLSw7+UV6ZCcXjEIJK8ydXt7Jc2DKZ6n2luNwmnA7hOsV73XfAw4cPSwFB8CczardmFB93u5T26uoo9bg9AwSTF5nEXVhaWnKk0T5pf3GrVQ7a5YkTJ5oZY48ihNqX/UxGMMY/vxeAVlEU68tAKxAG6+vrf7kGtNq2h1LqMFo/jUDrt7/97TrG2E5Zlj1loPVOmWFBAzt27FiE5/lOAFrB0GN0dDQ4NTV1H1RQj8fziwcffHCwp6fHBA29W22QN5P+tddeqzQMY2N/f//2/v7+vTMzMx3T09PBpaUlTzabFaADUxTFrKiomOzq6uppa2s74fV633zkkUdG4/G4cbvydTN5hw5nx44dD+iW+X/mMtl9c7OzYb1YhCX7ZsAX6Nm3Z+9/+3+f/5PjBiFXzbvK54UlPrDUNZdKddsmO+jzezfEojXEphSAVprLZi8iTF6orKm8AG7rH2c5zocxwcoDMbh+MpHYjEz0FUmWtvl9Ptfi0qLr9Jkz7oWFxKTL5fqlS1bO2RadQTxLerGr4A3KBZXj4OXdTKVSFGbhlvU2b8hIvZmYrqVZi8DtjMD+/fv5SCQiK5YiabomaEQD9jxGZWERUJZduS3v164muHHuiA5sV3B9oliUKOZ5nrg9HkHmFJlyqNE27Z1T0/GtlwevrM9kM0GMsabIyqXW1pYXt26976RgCqP/5Yf/JXXjK916CgBaFaLUnDnbs3Nycuqg7gCtllcQhcVwReS03+8/yjj28vnz5z81QOs1UXQYQX6/3wfaweODI+3xmenNRa3YgjCqkEUx7PK4g4Zp+pcWF33FYhEkCqgkywW3y5XiOSFvmqYBNFYKIKtFqWWDWgljhCMl1pNNHYK0g6oiQFYBerWZA7QyipgNCD1GIi/Cazq2bQqv3gQ5ZFaQ+S29xsO8nfPWbhimIPLZYDg85wv4hmSX94wv7BvTdT2zxmi99TaydsQ9HQEHaBWR2IGR9bmp+NSDV64MbgNTRY7jmN/vn1q3bt3Jhsam4xhxv0YiGrkdjNY//oM/9lqKFX235+SOicnxQ2pe3aYWC36Xy2U2NjTOV1VW9YQqQv97DWhd1br0AUCwTD5YCTasGPd+GLhxw0yVGa3ZbDbKTHNzMrHYPTc3122ZdlQQReG92djSMoX3YyhXeawAxzibg8yUZAZs27JMWVGSdfW146FQxSWOcCcUvzIGRsirBbSWV8+BEe02tM2539nYLLB/2XVj9ptFFM87pqaO8e9V8AfG99dj4kE6uManG2i1dzKbbaSMNTKGZogoHlF8yj0FtGKM5z0B72vhcPgM1vWJC2NjMPnqLMW6YSNYxQRXNVpPvLslMZ84CApw4Yq7D7R+73vfk91ud2B0YPC+fF49pChyQ219XTwQDPaazH51ZmbmympIetxqKP/mb/5GEnTdP7uwsKmg6//a4/Gui1XHkMfjvcwR8o8CVi5YspU7cuSIcb02eqvXW5n+RisYVwKtGONW27ZBrnEUY/zynj17hu408Lsy78BoBaC1v7+/c3h4eDsQBhsaGn758MMPD8zPz+fa2truygqve0o64G4DrZlMJgIaraFQ6NKOHTumKyoqrmqBfpKK+2HHQoX927/929prgdZsNuujlOZs277y+c9//rYyN0+fPl1h2zZINjhA68TERHByctIBWn0+3y937949dDuB1n/6p39yNGITiURXPB5fPzc31zQzM1MzPT1dAcZcuVwOGjFzuVzZaDQ6U1lZ+e769et/8od/+Ie9xWIxtWvXrvdpr96Ocvqo8lu3bt0uwzT+SNOK+zOZjNe2LCILku71ek898MCO7/7nv/jPb8uyvFRXV/e+fLLDh8kroZDQrxrdtm0dCvgDG2rqajlYcDw9M2Nls7mLjLEXRLd4AfQwVxtQhhlQRzc1ne4mjDvocrk2RSIVfHx6OnD82LHY/PycJYniqChI47IsToqSMuV2KXGXS5qmsjyHEMrEYjHj8OHDKwH4O/rwvpNlvXatfzERwPv37+dgibh7wU3UiFp6qYgv31/tNfe5vD9+NcGtxaHCMDCKAbEAcx6PhycauNtbO8cnJ3dcGb7yQF5VqzlMdElRLjXU1/3vDRs2nRBNcfzvX/z79K1d6eZSO0CrRWrOXLywczI+dbC4zGjlBWGxIhzpAaAVM/zy+cvnh+70YPzm7uCOpMJ/9Vd/BTIPocXZxaql1FIdwijqdrvDfp8vGvD56peWluovX75cXyhq8NwEHeHZYDDUJ8vSTFEtqoZRNEwTTGp1R0fa0Wd1mEoUMQeCpbCfIdtRpHC0WUEGGMQqgO3h/AOhVsfq1gaAAQB7DPLRPCktLzENA17bKSLEJhyvSrKY4gVxnuflCSaxpcrKyuIqLEW9IwFfu8haBG4yAk7/3VLXsg4j6/HxifEHL13q25TNZqtAk98fCMS7OtefampsPkaZ9atoPj+MurquapDf5DVumAyAVk6xom/3nNg5Nj5xKF/IA6PV53K5rebGpvlKYLQGAz9pqKs7XUQosWaGdcOQ3iiBMwEGjEtgapYTw5J1R5//ueecFQNlEgH8fj1A8UYXuRZw+KM/+iM/z/O1lqrW5XO5RsRwiAgCz3HC1TyUOm6n/16Wc3dE2THHlcTZCYcIY7D+AB4ANrVsCnr/2UAwMOtxe6YooaPw7nX8+HHryJEjn5jQAjF48sknSTAYJDGQ+FoqSXwlw0knVmU/A1h5A/tB1uB59Bv5gAN9uL+rCwM4C/tjsZgjB7BS1gv2gy58eTVbOV4fBuDeSryvTfseoxUdxBhv4ngiYoz7KLtHGK3I3skQ3sgobUIET/M8f0S4h4BWw9BrgNHq9/tfDYSDa0DrdSojAK2ogALx2YntBa1wSHG56hsbGybDFaFe3bZ/YVnWYH9//6o/P27ULgBoBaPlFACtmvaE3+NbX1tXywX8/iuE8C8qoue8mTYzc9ZcsdwHLgPopSZ9ne1mJLjKK3WvObxk+rvMtIc0J0+ebKGU/haltLW0xA+N/gbHeu3BBx8cvptAazKZ9Kuq2gBA69DQ0H3gNVRbW/uLRx99tP9eAVpHRkb2g0ZrU1PTz+6KRusa0FqSDriTQOsbb7xRIctyhyzLLo/HszQ8POwAraBt4fF4Xt+7d+/w7QRaf/7zn1cjhDZns9n2VCpVl0qlKufm5gKjo6NVV65caVhYWADDKjAoooFAQAuFQgOtra0/37Rp08mqqqrLjz32WKK1tfV9JjE36sRW4/flDolramrarWrqfzB0c19R0xSCMfW6PXmvz3eyq3PDd//rX/3XEypRPzCTUgY6jbTabWN00BcIdNfX1zvCe9PT02Y6nbnIcdyPeYW/eDtm1OD64Nkk2aSLcuyLHpdnXSxaZU9OxsNHjx3rmpud9ZuGnqeMpQSBnyOEi2OMJzmRH/X6fMMBX8W0i3elArWBPDCLV2OAuBrlsnaOtQjcoxEoAbxebx210Y6Jiandw+MjDxYKWi3B2JBk6WJNTf1POjZ0nARx9BdffPG2AK1/8Ad/4OU1WtNz/uyuMtBq2qaXF4SFcCjc4/f5j1rYeuXy5cufZqAVfec73wEDL0XTNI+maQG36Pb7K/w+n8dTJ4ty5/DwUOfbb7+9Ia+qwUhFRKuIREZbmpuP19bUXNEKWlIztIJlMtvWdaqZGrN0yxmOEkcvgDHDAGzVAEaq85JOKWGEUEaICH8xWFpTw8COYJ9Vku0jooglQgBwdfbl8nknmSJ7KOKYoep6Adl2TmEsPaPr2u1g8t2jbWstW5+SCJSZhvPx+U6M7C+Mjo3uO3fuXBeQJERRRMFgaLqzq7OnsbHpGGb2LyLp9NDtAlqRpMdOnj4FEixP5dX8tkKx4HW73GZTY1OiqqqqJxgM/aSxvaXHXywm/u+/+Av1U1JEq32bZVNFUdR1t2oQT07NeRVewYGKgBbyh1Q9o6sohMB4lOq6DuNaCTweMpkMgIpguKh/XKLCs88+K4XDYS9nWUHMWJgTBBfBAodFAfPLzowEOnRKmWVbjlMjj3hEMMWCKGDEIcIhDqTaHQ14RgkzmQnCQxpHuDQncyld11PggXCNmeTHimO5fbjdbompzKtbujuzlHFjyyK8zBlElFUv700XlaLW19dnH0AHUL+7X0AcchWFtM9ktsswDYHneMsX8uT8SlU+i7KFzs5OcxlcFfP5vKdYLLpN1VRg8s/rEcHpUvNa3ryrxlVcTcD42Wf/zQZqLQOtHJYAaLWo/YNIJHbubjAzr5phgUYrsndihDfajDYxhGY4jhyRAp4L94p0AACtGJN5D2i0VoROrzFaP9ikvnf4e7IVsPwziZntWjF/yOVW6urrGybClRW9NmO/NAxj+G4CrUuJxGZN1Z7wB3xdjQ2NYjgQGuU44TXLZJdn5me0qakRa24uicxc3uAld554icrzfHHZfJmBWXgoFJJGRkbk+fF5GSkIhcNho76+Xtc0DSQuwP+FwuTJli1b+Hg8Dqbi3mKxKINJOMdxVktLS37Tpk2FRCKhd3Z2QheHT5061Wzb9iO2bYOEAICwIxzH/XLXrl3AbL1rhKuxsbEAY6xheHj4KtDa0NDw2kMPPbQGtN4r0gF3k9GqKIo3FouNu91uMNPw3ilG66lTp8KgsyEIggO0LksHbNd1XQ+FQr/auXPnyO0EWl999dWobdvbNE1rz2Qy1aZpCrZt5/r7+yt6e3u3x+PxJnDQtCxLlGXZDgQCi3V1dUM1NTXvtLW1vfK1r33tEkIoe6cp4YwxR2O1vb197/z8/H8wDGMv5FGSJKMyEkkFA6G3aupqvvN3f/d3pwYGBvSHHnrofSL3V4FW1ehmjB3yB/wO0MpsG42OjpqpdOYCwujHoNF6Ozp6R9NnJsrNV82vQ8j8vNvtaayJ1WSnp+NVvWd6d09OTtbG43E7k82aDDGQCsghytJuxTVZW193KVpdc9nv8w5WRoLTacNIf+c73wH2913rYD/WqHTtoLUI3LkIOECrl4p1JkEPzM5M756cju8vaIVaxJghiOKF2tqaf+jq6j5JJDJx5MiRD7hQrkZWAWilGq05e/7srnh86hAwWk3b9PACD0Dru36f76hN2CsDAwPDn2JGK7jCOuYSqqry8/Pzot/vF4PBoAjLkghj9589e+7+o0eP3ZdX81Ww8qUyUnm5s2v9LzZ1d/catj1lZs2MZeWYZZoMmKuF5cITBIGhQgEVVBU0WJmDvqgqMmD/8ua5tqDzpR2GZGKE3MjthmPgMBWJvM6Qx4N0QbDp0pKlIGTOIGQug6x3fIngatTRtXOsReDDIlBul1cuXdpgW/RLw2Mj+86cPtORyWQqXC4XvETOrlu/rre+oeEYIuQVjPFgOBw2Dx8+fF1zzo8TafA7ev4rz3pzbhbrOX9m19Tk5FM5Vd2mFlS34lJAOmChqrLqdCQS/of169b16AglnnvuOXVtfHTr0S6PU2d9s0GbLzYUNbuxWCw2CxzHR8KRaW/AP4UNPKFLetLv95uapom0UAhoOhPBJ1BHeiGTyaS++c1vfqyVb+VxOpxX0zQJcFTQzoa6ZsBqFdg0hEThvT4edvGmiZGiIAH+ulxXv0Nay7QYwcSiCjXhfWFhYQGcsIE194n7a5Aki8fjIm+aYcsWmnK5dGMmla63LCqJgpiWRHFK4OU+v9c/w4U4LXkpySEe+QysxnTL7LCYHbMt04sJp4bBrCsUHNOpHjcMI+fz+bipqakQ1nGDYRt1pm7WgBOk2+tOym7XjECEcc7mEp6oJ78a2pErGa0Io80cx0mYsD7bpt+/J4BWDu3ENi0BrQTNcPgeAVoZ/pxt2dt0vRhbA1o/us8pA60L6bltal49JMtSXbQmNhEKhXsRs365kMkMgz7raj4/bqYXLDNaHaC1UPhCMBje2NLcrIQCoXlREN7JZwuzk1Nj0szMjDA3N88XNSMtu10joleckgvyXLgtnIf+5Pz58+AlUJVIJCqnJ6YjDDFSUVWRikajS5FIZHHDhg05GFqCcZ4sy96+vr7o7OxsW6FQqNR1XRJFMdfa2jra1NQEjO2F+vp6GLLi3t7eZk3Tfosx1giLszDGwGT99d69e0dv5v5uVxoAWhFCjVeuXOkcGRlxvIbq6upefeSRR/rWGK0rNFqB4VFVVXWxpaVlLJ1OL23fvr38jrKqZQOSaQCUXbp0KbCwsFCby+Wq7wbQ+td//deOe6HL5fJUVVVNhMNhTVVVLzzY7oR0wIkTJ0IY47ZrgVbLsnS32/3G7//+78ML921jjP70pz8FF8/7loFWMOaywuHw5PDwsHT8+PHukZGRjng83pjP5wEQ5kGvNRKJZCsqKqCO/HTr1q2nAoHA2Fe/+tUlsKvBGK/agPqjKtzLL78sVVZWep955pm9/f39/65YLO5kjAkej0erramdrwiHjgVCob978cUXT8Mg6tp8rQRaMWaHfD5/d0N9PQ+T40NDQ2YqlbxAOABaO28L0AqDmDeff5M7qR9tN4j9WY/PE6uJ1SYXEvPRywOXHxkZGWm9dOkSl1hIOAbsTmwRLroU13y0Onq5MlJ5PlJR+W5zQ/1lbGtzSiyWW42B4qo28rWTrUXg3omAA7SKVKxDzHhgenZu98zsLACtdZRRXeSFi7Gauhc6OztPioY4eeT12wO0gnQAIaTm0tnzu6ampgFo3WJYhgcGUQ7Q6vUdtW32ysDopxtoXVltysYfQCrlLKvJxnjf+YsX95w6dWqHmlejXp+3CCstOru6Xtm6des7CKErw8PDS+Wll+VzrXSVvR3V8kZLx27HNdfO+amNwHVNPMqmIDcblWW54ZueoC2vxCnmchtNwzo4PDryYM/pnrZ0Oh1yKS4UiVTMb9i48UJDY+NxitDPfD7fALDxnnzyyVUZF0JGHS3LdNpnY1xzqqd399jExFO5XG5rTs0riiKbDfUNS5VVVaero1VHNnZ19ZiEzP/xH/9xfg1ovdlaUUoH/e43vvENmdd5/2JyriFbyHdjRtZzHN9GCFhMcnFJkkcrQhUDsWhkXHELC5RSks/rMcu2FBvjIqIoZSBj5vDhwwAo3HQ9u7b/L38vm92s1Ca9mbu63lJ7OG6lUe0q1A98+OnDiuk2g6nMQlNeLWy2TXs9te1GxJCMCU7znDDq8flOh4Phy4pkzeQ1jS8UUXM+m12n5nMbLduqxxh7CcflJEm8LIjiRZ/iOlO7vmXRyBieyanR+sWl9CbbNNsQwrVQDkQgS4LAT/h83oteb2BIYcoUCqDsJ30fuD7QivtsG38/EoncfUYrh3Yyi3VTBNIBbHoNaP3wlnBVo/XYu1vADAvhe0Oj9eW/eVlaFBb9U7Nj29RCATRaa6O1NeOBYOCsRemvMncdaF3abBnFL/iDwc0tjU0ej9ur6sXiyOzMjDoyPOKeSyyI2UyGWJaZJDw/xPHCZVEQL3krvHPFYpHW1dVVYIw3UIs2mbpZSREFMZOU4lbm2tvbx7Zv3z4XiURyFy5cUJLJZEMikWhNJpNdxWIxahiGzPN81uPxDIdCocHW1tYr+/btS3g8Huv8+fMNqqo+TCmtK001oUGe59/YuXPn+M30h7crTRlovXz58gYAWkE6IBaLvfKlL30JCHlgMH/XNVpBOgAWtTU3N/9s06ZNPbCCsaWl5QPEmo9yDb/p+I2NjckY46C9wgwrkUh0Ao05EoncMaAV3IVVVXWA1nQ6DXqlKoB4d0qjtQy0AqO1trZ2HKQD7jTQyvN8C88DhqmkgNEaj8e32bZt+Hy+N77yla+M3E6g9eWXX661bXuHpmkFpLnpAAAgAElEQVTASqjEGBtVVVUjwOgdHBx0nTp1qrWvr+/BpaWltmw2C0xfmHkxg8HgdEdHR29ra+s7dXV1xw4dOjTU2NgIrAGgwt/27a233gIwPPbnf/7nD7799ttfU1V1G8aY93l9+YaG+qlIRcVRj6L8/U9eeqkX6vS1gyh4Yejs7OQnRyY3UWo95fcHupsaGzkAWkeGh82l5JIDtFoIXVie7V6VF4VyYMpLjJCOWjFHf8vjdUfr6+pSmXQ2NjI2+tjQ4FBbT8+7wszMjOPg4twDwlTkhYzH7Z3xef0XGuoafr2+s+MsNbnJhJZIHzlyBPL4sQazt73A1i6wFoG7GwEHaOUsrp4g64GZufnd0zPT+zStCECrIQrChVhNzQsburpP8Do/dTuBVhGJtRcunt01NRk/pBWLWwzDcAPQGgwFT/m83qPMxq+uAa3vryxl7b9XX321lVnWo6Pj43sHBgbuy2VzVYQjhsfrHVy/fv0vNqxff8JiDBxh51aYFHysmreyI73JQddd7XuvNVH4sJteBUDhY8XzX+pBNxv31bz/67krw/lXAlCR/kip2u675spHj6L9nZ3syAodTUhxo3pRboNzc3N8fCy+iVHz0Mjo6IOne880J5NLQVEQUWVV5eJ9998/0NrS8hYj5EW3292nqqoJy6RXY6Jj2fgTi6Lo5xmrO/HWW3uGB0eeymQym7O5rCTLilHf2JCqqqo6Ux2N/cOGzo5TRFFmn332WXjJu6vt88PKf7Xqz2reX7ms33333TAtGK0jE2ObJybGd1GbdbgVbwWQGvL5fMHtdk9v7u7ub2ttO+92yz2UcMWiprZQRj2M0rzN8Dzj2ahhGKtlAlQ2tXLC+WHt4NpYrzSYgt/KdfEGjuS30mQdiQV9SQ9TTNuGRi5vHh0d22NZVrsiu4I8Jrxl06KsKLMN9XX90apor9fnOpnL5YRCQX94YWFh69TkRLNW1CpEWRR4nitiTBKSIPVW19S+tHPXztlCNltzZehK5/DQyG6tqLcQQnyMUc6ipikpcry+rv5sTU2sRyDyKSWkxFcXaMXLjFbSZ9vsngJaGQCtGM0Qgl+4F6QDGMafsw17m7nMaPX5ffeORqsDtC4eZBjhiorIC3t27ztrJk319b7X9bvx/gjMUY/H45sendxW0PKHZFmprWtsGKsIVZw1mPXrpaWlkbvFaM3n875CtrCFUuuLAb9/S01tjZ9gwi/MJ4qjI2P00sVLwnwiwRi1TYRRnhOEpCiKl7xu/y8a6huGTMO0ZhZnmjRd+yzBpIMXRJkySgqaavl83tm9e/defPjhh4dra2tnz58/H7p8+fLumZmZDVNTUzX5fD4EK80JIYYkSUvhcHhgz549Rw8ePDioKEp+cnIyuri4uM+yrCjGOMMYu2Lb9psPPfTQXQdaMcZNALSOjo4+YJomaLS+/Nhjj13yeDzZewFoHR0dfQg0Wpubm3/6qQRak8mkY4Z1t4DWaDQ64fP5NJAOsG07eycYrRcuXAANVAdo9fl8yWWN1u2UUmC0vvl7v/d7QAW/bYzWF198sU4QhJ35fH49AK0IIb2qqmowFApNC4KQeumll2KnT59+ZGpqasv8/Hy9qqpBSikYy+QbGhqmY7HYuVgs9quWlpZev98//vWvfz29mgO+Dxvp/PCHP3RMxH7yk5/sO3r06Jey2WwXuIsHAoFkW2vrlVhV9CgnCT/+4Q9/CDMpjlD/ynO9B7SObLIs9FQgENjU2NgILGs2MjJiJZOpC5jgH1nIus1Aq95sIfSQ3+errm9sTGmqVhOfjj86NDjYceLtt6V4PM6BE/ay1j8TBSHt9/gn/b7A2dpY9PWO9o7zAnZPBxoDn3gG+1ZGlWtp1yLwzywCDtDq5rh6y8Q7pmen98Sn4w8WNA3MEA1+GWhd17XuhK7rU6+//vptkQ54+sDTfuZitefOn9k1CUCrpjlAK8dxiTWg9cNrFPTXfX19fDFbbDOo8dn5udm9E5NTm/P5XKVNqeV2u0c71nUca23teBsh+5Rt21Mf48XhKp7qMOcQuvr98DW47/LXewG4ueoEfjMsrwMHDrDnn3/+6t0A0PDPrB3fVHZvFoC5qZN9RKLnwJyms/MmcXiEDhw44JztzTff/MhjBgcHb3jOYDD4gTRdqAtNeCZwG2pD8fk4ltwLGKFatKQsOWnD4TBD8TjSIxH2G1lKls/nWXMqxXLt7WxhYeEDdeFA/wFn35HOIxhYgZ2dnSSVSvHj4+ObzKL+5fGxsT2nT59pXFxcDHAch6qrqzM7djww2dLaekYU5VdkUb6cy+RACcuyOIuhj+Cz8BzPEAKVpPL/EQKDLfguI/DGQ4jjOexxezDizAAz7IYzZ3vvv3Tp0ueSi8mObD7LuxSX2dTcnIlGo2fr6uv+YUP3hncUxqaFiopsmb14M2V+o3axmvULDKY+LE/l+vJReT5yBCDz95lPwddP1K7LK75Ov/12Q9Ewdi4mkw8sJhbv4zmhpqKiElFKAWSQBY7PdbS1jtTW1Jzyef0vV8SqUkWj2MlsG4xp0wzTaSwIV1RVXfykwN/KGJRXOTjtr6/vavxKkUCo1Mre22D/SqB/ZfmuxvtKGZj+xU9/Wl802K652Zkdk1NTDyDKopFwxJJlGVmWKQicWAgGAzOBgP9iNBb7NWGUm56f/2wqmV4/Nz/nKmoax4s8JRgR22Yg1zbU1tH+4vr2joXFpYXW+NR019RUfEuxqIU4js9QRjnd1MO8JKrRqur+YDD4tiBIP6tpqrnySTVnVzJaCcGbCSdIBKM+ZLPvB+4VRitl3YzRJoTuLaDVugq04nmP3/tqqKrqNKV0or+/P72a7eBm+jJI835G6z0GtCLkm5qb25pXHTOsmrq6+rFIJNJrMPvNVCo1ejeAVtCGBgBYwMJmhqwveT2+rdFYNKgXdc/Y0LA0MTGJ4/FpI51OZWzTnrWZbTKMfbwoTIVDFa/V1tVe4TjOXFhcaM5kMp+1GY0JHL+ICGE2NSsCgUBx8+bNo52dnZPV1dUzYIJ+5syZB9PpdKtlWS7DMBSQQtR1HWuaZvn9/pHPfOYzrz/xxBOXQL5xaWkpPD8/v8M0zRBjbIlSOkApPXq3gVa4D8ZYGWiF/IF0wM8fffTRi2tA67J0wN1mtN5toLWurs4xw3Lc6+8Q0Hr8+PGgIAjNkiTJoiimR0ZGgrOzs1uB0RoIBN586qmnAGj9wNL3m+1gb5Tutddeq6OU7lZVdX06na6CMW5FRcVgJBIZ5jhurLe3V5ment7S19d3f39//66lpaUmVVVdcF5Yph8KhaZaW1t76+rqTrjd7l//5V/+JTBwP8AgvVE+bvX3P/3TP63jeX7nyXdO7nvr+FuPZTKZZjBjqAiHpzdv2nS6ra3tKOH5l//sz/7sui587wNaTfZlfyDQ7QCtGLOJ8XErlUxfsJl9W4FWEMDu7e1tsk17v9/vrW5pbk5Zth2bnZl9dGhoqOPUO+8oU1NTgmmaCJyzbdu23YoSb25s7amrrXlHUZQTvqrwiCRJuW9961ugM/WJBte3WgZr6dci8M8oAg7QGlCUBpviXfGpqd1jE+N7VbVQyxAzBEE8H4tWv7BuXdcJnd42oBU//fTTPmSg+nMXendNTkwdBKBV13UXAK3hUOiUz+s7yih+pW+kDyRj1rblCOzfv5+vq6uTxofGO9SC+tlUOrUrsZDYoBWLEcSY5fF6p9vb2s801Nef4CX+V+vXrx+9xRdNh5EEzKeFhQW8/5rIv7nieyQScZyg77ZUwEpJhWg0isvAm8fjeR9wA2BaCYlBqDnazBA643yF/7e3t3/sZ8bRo0c/Vv3ct+9aiuXHOs1HHgRA5bZt20ppSreL0PLXD3y/weVHR0c/FAjrWnHsxDVxL/80Pz9/9fjGxkZnN9Sx2tra615ZXBI/EmRdEkug6bWbKJaOE7IC5gXe+cwLOZzjeayqKvb7/c4hoFnstSxWVBRqzpjMKBrMCBosrIWduqBHdOfv+Pg4qspVlepHK0JwHxWGQTJuN3/lypVNekH/8tjIyJ53e3rqFhILfsIRFI1G9e3bt+eam5pHQ8HgO5KsjKVSKU0v6gbjGEU2QrZlO8ZEjjkdJlcdlTHD4AvPII1jEA8sW4IZIuBjxzlmdpLAY5fiwoTRgFbUmwYHL6/rPdO7aW5uvlotqNjjcZvt7R1qXW3t+aampp9s3bL9JLOLU/F0OlOdrGZQ/0eDpfKcm5tz/lZXVzvXAsC5XF2gXXxY/Yb669SvqwVQ+lQ+7w2q0wd+hny0toJ5dGm7Xn35qHOWAfNUKsXKDtjLTM2P3bYPHz7MK4WC8sapUxtS+fy/Ygzdz/NcQ2Wkit+8edssY5g7f+5cQzqdEiRRWJQVuae6KvajB3Y+kNC0fLflAK32kmnpk9g0BwoIJVYLYCr3ewBQR/r78eDMzNX2cG1Th7i1x2IMeqrOzk5Wnmj6pPG5tjzKK9TeOX680zSsf13QtJ3ZTLbF5/PhLZu2jldXVVnZbLYylU67FxIJxnFketOm7lOCILLBK4P36UXd6/F747IsL2GGCqlMOjg/N9ctiqK+oXvjiWDAV5ycmOxMpzL1Ba1QQQiXrIhETlHbxvMLiV26YQQJR+YxJidFUfqfv/XZ3zr3SU18S0DrsxsQtQ4ihDcTnsgYkz6M6f8IBO4R6QDKum1qw0NtRuDIj+8JRivDn7Msc5teNGoQRvP+gO+VNaD1+j0YMFolSfJODY9tVQv5Q5Kk1MTqakdC4fBZm9lHi8Xi2N0CWsGEjxrGFmqzL3p93m1V1dWhdDLlO32qx51cSpoer3dJksQrpmm+Mzs7SxaWFvdiwgmxWM2ZqqqqaVERTcuiEa2odWOMi/6A/5jX67MQott5nqsRBAGIYcXGxsbk1NSU+4033mhHCPm2b9+uVlZWMlVV5cnJSfncuXMuWPH2+OOPv/vYY49drq6untY0TYnH4926roNjwNxv5pb6CCFHd+/ePXGrz5/VTA9AKzxK+/v7N46OjjpAa319/U/XgNZ7SDrg0wq0KorSxHGcA7RCRY3H41tN0zRcLtfRr371q7cVaP3lL39Zb9v2nkKh0AlAK2NMDwaDg6CtJctynyAIej6fb3j11Ve7T506tWd6erp7cXGxQdd1aFDAbM3V1tZOVFZWng6FQq+0traej8Vii/v27VPBIW+1NVtB23d4eFj4/ve/357Oph+73H/5QTDtyuVyVaAfCyDx/du3v75t69bjxDR7vvGf/tP09TqSldIBtm192e/3d9fV1zt6qBPj4zSdylzgEP1f2m1itJbdM2tra6Hs9wV8garm5sY0Y6x6bm7+obHx8bazZ85AZ8oVCgUKHRZBKOX3B+Jd6zsv19c1nhck6ZTskyeaU6nCv/nud8Hs62MPrFezs10711oE7sEIlIDWQKABW2z35MTEnuHRkT2qqtaAGL0giBdi0eiPOtdvOGERa+qVV17J3oZ7wF/96lf9IhLrLpw/t3tiavJgoVDYvAa03jjSZaB1ZGCkKVfI7VLz6tZsPrfetqwKTAjzuD2Jhob6S1Wx2GmOQ2+vX79+4iaB1quu2iiDXAYzJEyKvFqgnOyQ6EpMOuDYFYsIcRzHvG7ONnjetG27qMwrep/aZx45csS+8V2sXgp2+DB5JRQSxnnexRmGF/M86HnBRmROxkQimNgEU44ywzSBgcZ4mytp0FBa+suX/iIDIWATwkwd+jDKYelHZC8zDOEg2MXbJcbhtRvhrOuCgZZFsCQiZNkcRiKCf8tb6ZNFSse9t//mYkYs8v7rOecWkWWvyIdQ2udcp7xfeP/5hWuubNsWhiQWsa9zPwIi1vJ+uCcLY7R8PmH5g01sXP4MV8LOeQREMOTrmosvZ8Wy37sWz3EMmQiZ8L/lTRBKxzl7zPfvh2MJwZhHArKxjbFtYRsTLAg8sm0bQ/2F1TGmwRgmNiU2oTa2KGcTqlMwb6fOf0QilFiEctiiOkK2aZow0ctESgkVmTA6Od2VSaWeGBkdve9Mz5nofGLeiwkGxiztaOuwqqqqlmRFHmEIJTLZTNHUdRMRQp0RCqUYMYQBQHXGLBgzDH8ZoKyMYYYYJMSQytlg/tuJHuag2ggCFnney/FcdDGxEB0aHIouLi16NF1DPp/P6mjrKNbX1Q+0d3S8uq6j44xN6JSp61nB5hmBEwDEK2FOFEVOIhI2IJKGgXSdMoItWoQY2Dazl9sJXJmD+iVKiHAEE+I42BNCbCwKAoJ2ZhGIMUK2XaqHy0UEoPZyvSmVWSlNuXwFBOeAeoCd+gCfBKeuCYhH8K+UVkD8iqqy0tWVGgbTbZtalmUahmFYlpXXNC31zDPPgLfGB1Zy3VxrQshhdCGP7/g7b25LLCUOut2ubbFYja+1tU198MH9w5Qi7vixY+smJyaCqXRSpzbtbW5u/P7effvnLFPfYBim1zSMhaJhTgjM7FstoNUZt6NOfi40J1tZy8szSzZtCzo2Ak2X51wMGTqygR3t/LUZQhIVBWqaHFeUJKmYTCaLzz33HKwSXLXxMuRrZmaGu9jbu8XUzd9DhOzkOT5cVVWZ3rf3wTNNTS3a3Mxs88jYaE1/X18FpVTbsHHDFUV2WWPjYw2U0mxrc8vbTS2Nw4iQ3JX+gfqR0dHfkUSxoq2tdQwax5XLV9o0rRjyejykIhIZ27xly68xIejc+fMPLyQWatKZVF4vGqckl/Lftz2wraezs1N/8sknP/ZzCYDWZ555ZiNB6CDh8CbCcTIhqO83DNJ7Bmil1O6mlK0BrTdo2GVG6/Gj72xNLCYPEoJQZUXkhR2f2XfWNE01GAzqBw4cuO0EqWuzWc7XlcnJrYW8BmZYsWgsOhKsCJ/lGDsWa2wc279/P3i/rFpbvZk+EPo/AFqNgrGFMdsBWqurqiuWFhf9775zyp3P5tWmpqbRqurq04pb+eXp06eVwaHhgxix+lAoPBMIBFKy22W4PB7eJcsBxaVMNDU0/VNze3Nhenp6bzKZ3LywsNAkCIInFosV5+fnwRMnIkkSeuKJJxa6urqKYAB48eJFz2uvvRYGSc3f+Z3fGdi7d+9ITU3NJDwU4/F4S6FQ4BljccbYJZ7n7xmgdWBgAPx9dlqWVQCg9ZFHHrlwLzBah4eH7x8bG3OkA5qamn66ZcuWd++aRms0Gr1YXV09rmna4u02w1qp0fppBVp5nneAVmicg4ODwZmZmW13Cmj91a9+1cAY25vP57symUwVVECfzzfk8Xj6McbnBUFIApHywoUL1ePj4+19fX33DQ0NPZrNZtthVgU6LbfbXQiFQuPt7e3AJO1paWl59/HHHx/P5/NqV1fX8ivazXRvN04zNDQk5XI5349+9KPNIyMjT0xOTe4YHhpugrz4/f5sMBjs3bRp048PPP74ScHtnn788cdBhP8DW9k911DVTZaJv+L1eTZGq6uxRSmaGBun6UzmAuHI/2pH7Rf6UT84kq6qRmsZaG1paWkiiOz3er1VTY1NScpoZH5udk98ZqZpeHiYn5meZulk0qCUzkUqKgaqqqrTXrdPccnynMvveqfC7x9K63oa2MWrxRi4cSmspViLwD+7CDhAa8Tna6SI2z0+Pr5neGTYAVoxwoYoiOerq6p/tKFj3duGiOK3E2hVeKX+wtmzu8YnJg6pmrq5WCwqJUZr+JTf53uT2vjVNUbr++tX+UV2ZGQuRGmxEdlmC2VoHcY4wnOEiJKcDAb9lwM+zyARxeG5ubnkzUgHwHmXlpaEsBT2E86OUpuFNUP12jaSYCk0xhgLAmG2bSPTpAzz2BYF0eBFkrVMc4HqfFLMiJnDf3+4tOb5Dm3wgsJrmjeZLkQNs9iKOFIpC7IsSmDKLXCEEM4BlSi4bJvMZjb4JDGMCciQO58ZAfYgdaAtQgBkg8y/95hzIC8HrWGstJs6TMNSitL/gYVYPqKEm5U2iFvpE4cYptjR5MEME0QQBfgHMYw4gjBlGJiQjGLADJy0gJlAeki3MpwlPA4hcu0FiZMP57jyBufCFDtgHgNQbzmzpTO/lxfnd1o6L8JgEUKungY+l/UznWvDSSFfFnXOC9eE/ZQB8bKEajn3t3yfThqKAJhzjnPuCX4jBOFynt4X8eXYOUAj5Is6uqkMPiKKyHJ5vHcPmKFSoZXytXyNq/F3AkrhUk78If+UUmTbDOoAJKcETDYJkEwZtUzLZpZFGSE2L3Amx/GA4hq2aemwwsqipmVZFmE8lufn5ptn5+cfHB0ZWXf27NmKRCLhAi15URSZz+tj4OZOMMlb1AbZAJtSmy63p/emg98r3RVAa6l6rpwyBj1BAkUIEKlj0kQBaOVlSVZs01Qy2aysFTXesi0AWu3mpmajsb4x3tnVeaapuekKT8g0JlwOyg1jwmOCFcIRRZFlieM5Hs5pWSayDAMAZdui1LaoRZ36T52wOcGDGgpHE47j4AtCmFsGXiEF1D/nr1O+y3UVTgLfmVMPlttFqdHg5UYClQhDZSrdIHxZPp5gp246lQ3+QflBG1yuF5ArmzEb8FXDMNSiYaRt2waNvgs+n2+2v//jj1sPP33YlRNykbdOHN0+EZ86UBWJdN1//31k48aN6e4Nm8ctSknv2bNtQ1cGI0NDVwStULjU0d7xP/c+vH/GKBodhmG4DF1bsKg5bjI2gFaJ0fqd73wHIGeXuZSv0m27lWEWYbYtQ8k4cSc8BJJazGawEowxBkCjRRDOiiI/zzA/z7v5RDKZdFzBV4ucUDaJ+8mPfrRN18w/8Pq899XV1SixmprpzRu7j9fE6vLzc4n2K4OX28+fO9duWrbS2NSQdCsuI53NiozSK9Gamn/oWL/+PLWpOjJ8ZV0uk/uyJEldkUjYSKaS8tkzvRHbplJ7+zqjvaN9Zvt928+LssQuXerrmhifCI+Njxcz2XSPrLj++30773tX0zR4J1iJy6/sTm/4Gfq+/+uZZzZSgg5iTDZzwGhFuM+i6H+EQqGzqxm/G2bmvQT4wIEDZNfWXXUEsx2UsW6b0Ra8xmj9yBCuBFoXF5MH4WFSWVH54zLQOjs7a9zkxPQtFNWNk0K+EomEd2ZyZmuxqB6UZTlWW1M7HImEzzLbPt4/MjJ+N/JVBlqtYnGzYZpf9Hl926PRaCSbyQYuXrjkKhYKi83NzWerq6tPiaJ49NjxY/749PTvWpa9CTp6SZIsj89bqKysyrS0Ni+CwXzQF3ytuq46m81mNwwPD983MjLyIKW0IRAI4HQ6LV64cMEdCATML37xi4nNmzcX4Hl56dIl90svvVRZKBTsnTt3Tm3dunWqra1tkud5Go/Hq1VVhYHdBMb4AiHk2L3AaMUYtwDQOjw8vAuA1tra2pcee+wxAFozd1ujtQy0glxcQ0PDzzZu3PhuoVCY2LJly//P3psHx3Hd977n9N49+wZgBvtCgAS4AqQoiZJMWrLl9TnyFilO7nPsFyblquuyUn5J5S9SValUnHK5KnbVrbKqbCkveXZMOrn3OXHkXdRukQTBDQCx75gBMPvW+zkvv54ZEqIk7iToXLQWcqa7p7t/ffp09+d8f99f9urWel3vpus3b4TerxgWPORAo2hsbJzZBK322Cc/+cnkjcTzVpcZGhryW5blgFa3252tgVbLsnSPx/PKH/7hH87cTesAAK2EkA+Uy+W+dDodhQdrv98/7na7h0VRPPPoo4+CLB2PjY25crlc+IUXXugfGhr61Orq6t5UKtWgaZoHYwzK1lxLS8tcY2MjKFpf6+zsPB+LxRYeeeSRzKlTp6Dq7C2PrK6P7bFjxyD/reVXv/rV/vMXzz+1trq2e3VlNYAxtuvq6hLhcPiNzs7Of/zrv/7rwWsV51oPWm0bf8Htdu9oaGhApmWh+bl5ms1mL2CMf7iV3XruboDWmqfT+fPnO5CNPuj2uOvb2tqS1Lb98URibzK5FlpcXi4mEolycnVVYzBa7t669WJbtMnOF4pbYX1JEsclkZtClM6VEUovLi4a91pZdavtfnO9zQjc4wi8A7TOz84+Mj41CdYBjXDzFzn+LIDWnq29bxCeLN0t0Pq1L37RRzm55dTQ0IH5+bmni+UKaGVYNhGugNZXNkHre7YMR3may+XETEb3SRKJMpSBgiBhhuFYnmezksBOyV7vkpjNpks3OPAEKbIul0vMreYakG332LbZbFpWkBKqMFXq5vAqiqllWQA8TI7nNIZFa4gwszbBC1jCiW984xv3tKr5Cy+8IHGGESgU9VbLNHewPNMoCqKL5zmRYRkOWBBQIWoTDKniFBOgpBXAihFoFytAy0GlFbQFEKcGVIEUwd8ppG47q8JyFQCIHPZ3ZYLvAAg6MJVW6GgNOlYgK+PIFR1e5aBJR59SBUxVKnvV58pmrnjkVlatAlFSNc+tAszLv1397OwZwM8qUHUoFWAsB/DCvtXmVUCuw58rKA2C4ywEf1b4WuU4AdY6wBQiWQkBLAYsF1Ao8LHKATnrVqBa5bfge9hvBxU6P1fdxOUArg8mhaOGKDskFOZUz04lm945JxizsEHnfFXPnhPWywD8ChysBKoaR8yylNrA1m0CvwTZRhhDoj4IJylIWW0E/8F3DGNCIQ6WwRqxbdWwbN00TdMCNSqHJPDrX1xcGpienuo8f/58KJlMgp1UhRTWcCEARgTNx4kS2ARUA1Q99HWgtdJ0HMBaGwdwFnLY6pXQwgmCXYRfAmWrswgANdhthBH1eL1Wc1Oz3t7Wltixfcdoa3vbDMcwcY7lig4Pp1REGLtZjnPxHCtjluEB3IKK1zRs27JNm8AfNhBsEPdW2jTDYIZlgeUxLOYwixHDwigChssMw+7AsVGw1nT2ttYmKy0Dzr3zt2p84CTDgldgaw3BVkuSOaMOlXGRy2MEVcwMl2ilBcJmYGcNyzJM0ywYur5m2vYly7LesCxr9nZSx7/yla+4WfloAIIAACAASURBVJatf+v1t/bNzc18JhqL9Tx+6JC1a9fu5LatPZOmSZjR0Us9w8Mj0aEzg658PjfW27ftBx849MElU9c7dcMUDc1Y04g270KuSyV0Zzxav/Wtb8ku7PKX1VyHrpl7KbJaiUUVhBme5RkA8tA5EVAjW5ZBiU1thmF1hsEpXhBnBJ6btng01dramrqTCr7agN3Pf/rTfWpZ+78i4fBAb28f09rWOtPT2f3r+mg0v7Kysm3k4nDfmTODu03TDDc2NeqKoui6ZqiUktPBQPDFnj19UAW7HJ9Z2G6a1pd4jn1AkkUlEY+7T5067YGeZd8DD5T7+wdSA3sHlmRZIpcujdVPjI8rwyOjRjKZPO3yuL/X3dt9cnl5WX3++edvuTixA1q/9pUdhDC/zyC8B0ArQngY2/RFz4aD1v5mBnMPUoR32BR1EkrjDMv8yK26z3ejbuPgkXurgqy9TxJN66H3sXUAKFrvT9A6369pugNaG5saJyKh0BBh2dcuXbp0o5lJd/R1Yj1oNS37026Xe29DfV1dsVjyX7o0phiakeju7nqzpaX5TYbab/7sF78JriZT/0039P2GbvhZnmO9fl8hFmuMDwzsGQMBmuySfxOLxbKqqna89dZb+8+ePftJwzC2ud1usVgsCpOTk0I4HNY+85nPrO3bt68kSRIdGRlRfvzjH9fncjnU39+/smPHjuVt27bNi6JoLi4uhorFok4phcG1c/chaD1g27YDWj/0oQ+du59AKyHEhGJYfX199x60JhKJPnj42ijQmsvlIpD6AsWwtmzZAlXtVYzxLY/IXe/KgxvJ3//93zezLPuQLMuejfBoBdBqmmYbFMOqgdalpSXHo/VegNaXXnoJTMM+UCwWd2Sz2RhAh1AoNO73+y+wLDv42GOPxauqDvb8+fPij3/8465UKnVwZmbmwUuXLu3JZDJNuq6L8KAsCELJ7/cvbdmy5WJHR8eZrVu3vvWRj3xkUpblTHt7+x1R/HzjG9+IUYbuO33q9CNvnzz1oUw6tcUyLdHr8ea6uromY7HYq6FQ6Edf//rXL3R1db1vEbHajbGULe1ClPyB2+MBRSsoBND8/Dwq5HMXbJv+kLDkHIDuO61orXk6WZbViUzyhMvtqm/vaFtFBMtLy0s9+Xye5nP5kdVkciWbTZkmIdnGxsalpoYGD7XIXtsiMcMwQPGwLAr4tMjzMyiZzB998UUoN3FP0yyud51tzt+MwH0QAQe01vv9rbaFD8zMzz0yOTXxaLlcbmQxowuCcLYuUv/Dbdu63sSStPSTn/zkPZXwt3kcGEArdrubT7995pGZ2RkArXs0TZOugNbACWKTn28qWt8btsI53LNnD6+qapDHuBkT7EccxyAW5WVZnpdlOQ15/kePHgWAdM1+sNoH8z7kU9L5RKtpmgMWIV3EtOsphqrZCHiOw0MA8FiQdA2FKRmqMSxeFljhIs8JE1TmnBHxO/nifr129sLRo5Ll9/s0nTRbtrkNs0yM43mFYxixprgDvAWQlJCKmpVxUrdxRd1ara4InyvAzkGkDlStYpwrIK+maGUqqcjvldpRS+1zoOM7FK1VoFqFk/ADLGZrBLKiDK0w1Mp3jiawlij+TtC6PiYVqFs5O+t46BV4eRmqVuFshZpfVrfWQGht/StweB1YfQdorUHUqkJxHUx10HUV5FbwWVWDCd9Xt1uDtddSSVQaa5U0wp5WP1bEqhUM6YBVhEGMXIHmVeBaIdwVkO6oXNelWjo+pwD7aufYrkJNFhGMgMATwmLWSRuFzwg58mcLGCbC1EAUaZRQXTWA55mYFVhxcXm5eWFxcc/MzPSW0Uuj9dlM1uNASAymq9RJ+oedgVMJBayc7yEeV8Hz6glzDmU9aL18IgFROxDTgeMVhwGAqkA5GRaAJqhRndPH8zz1eLxQzDXf0tyyuHPXruGujvYZhPEqx7Jl57pAjASgFWOsIGrLhNi8DXYItrPHNvw4vHNUFL6mM7jihBaGLRyhOMMiDMcJJ5Y62lXYwYoGtcLVK9DUORkAaGFUo4LhnXYCCzuMvtrSK1DWQa4V3u+sW1mk+k8FOFeaThX8O0JmuBapDSpjOC8F0zSTtm2Pm7b9W1EU52/H2/DrX/+6q1Qq1Z9++/S+paWFT9c3NPQceOSAuaNvR3zb1q0XYR/Hxyd3jIyMNJ98+6Q3m82Mb9267YdPPvH4gqbp7YZtC6Zhrpq2uWghC/zG07ergIR4/t3f/Z3bj+W6vFruVTX1Mdsyu0zbcoGYmmM5B0xDO7KJo2iFJmiyLKsLHLcqStKEwLMjNuHO7T+4f/lOpiR/7nOfY/v6+vh/+N73HNBaVxfp37VrF+5ob5/q6uz5ZaS+Pr+6urJt+MKFHWcGz+wxDaM+GouZLkWBy6qEKD3pdnte7OvdecqW7PLafLzPpvYXMUL7EYM98eVl79mz5zyCIDAHDjxSfvDBh8p79w2ogiiSkeERYWRkBF24cNFYXVs77b7DoJXazNMMy+xmGUbGmLlIsf2ix7PRitb+ZswK+wmhOwkhnRQBaOUc0IqWkXn4u4fBtu6evQdtgtbrPbG89/zLitaZ+X5V135fksRoQ0N0IhQMDVkMfX12dnZDQSuyrN2WaX9aUZSBQChYV8wV/OMTE7JpmPFt27a+0dHe9qZlm2/9+0u/CBay2T/SNP1BqBsAo3I+vx9sFRf37X9guHfb1lOcwL0SCoXAHrD15ZdffuD06dMAWvs8Ho9YKpXE+fl5sa6uzvjsZz+7tnfvXlVRFObChQvKsWPHQtlslgwMDKwBaO3p6ZmXJMlYWFi4DFoppefuJ+uAS5cu7ZqamnqkWgzrfz311FPAUTZU0WpZVu/4+PgDU1NTHwRFa1tb2723DlhYWGiIx+N9hJANAa25XC4KoJUQUriXoPX5559vtizrITBkroHWYrHoNgyjYNv3RtEKoLXq0ZoDj9Z7DVotyzqkaRqA1iYAreFw+JLf7z9vGMbghz/84eVaFwkPOv/4j/8YMU2zb2hoaGBwcPDAysrKVvB2LZfLbtM0WUVRSs3NzcuxWGw4Go2+2djYOFRXVzf27LPProJy4lY9W48dO8bu27eP//73v78lnU5/aHTs0qNDQ0N78/l8TOAFEgoGl3bt2jXY3d39qiRJL/3N3/wNPNy9r0dV7caYXcvuwpj+gdfr2x5rbHTexObm53E+l7/A2PYP9bsMWgWEujTDetLtVhpaW1shRuzC/EJTuazmWEx/azLMnJbLGUXTLCuKUgjKcgAx/C5d1bpLpXKLbVsa5tlzHGXGTA3NzWfmMzeSMntrt8XNtTYj8DsbgcserSxBD83NzT8yNTX5WKlcbmIw1gVeGApH6n/Y1dn1lmRKSz95426B1q/5sBs3nz558sDMzPQzNdDKchVFa8AfOMEw5OdnhjeLYb1PS3OUrcvLyx6ZlRsQRl5we2QQUxSJuDyVnMrfYP9X82blJEmStbVco6brOwhFbYRYYUKpC8BINTscA350NKCQlYowgNYVURDHRImfYWV5qbe3N3cvQevRo0eFuro6l6qqEapZrQyiIcwzEsPwHIhZAYQQSIkHglTNE+eghBAm1AaMBjdz0LVWNZOArhha8Wy1q2nq8N3l4kQA62yHPDu5uO81gcSvQsBYwH/V9HrmskWAww2rFIl1eBXs5BULASB9LLteTXr5F9+1OVAhrhewvtf+VKDvFTsBsCeAgkqXeZUjSqxM7/V7V68P8QRUBz8JGd3wV5hqy4FwE/bfySB3IOv6varYJFyr96wAbCB+TMXSgakB1QoEByIHE1gIVGBSxdbBga5VSA5NtqJUrqiQK/tXKTgF5w6Whm0w4BUBy7Gs06yhKBXPsqDqBcBenbDFYGIxWDBMYlp6SQdNN/iF8vPLiw2LC4u9C4uLneA7WSwWAxzDCiC3BR10RSXqaEgxx/GO5JMQUoGwlTz76lQVFTuAuYJnr8SoImUFfgs6UUcrWoGtjn1rRRjtKHThFwnP87YiyYWAP7DSEI3O9e3YPt7R1r7IMEwKsUjjOPAJ4AQWszJFtmRapkAti7MsGzvtH2EbQDOYr4KXgm7olNgmAj04oGKeB0UrC3jVub4uC5adGl61gYKKpwS0NRAMg3VG7VpwLDOcgYaKzrkCZavLV8jsZZuBqi/FVYMWFVuNSrtiKgp0m9ogxKXEKuuGkbcta4EnZCTQ2Lh6O/3RH/3RH7lcLldk6PTpvUvLy09FIpGeB/c/aPVs7Vnc2r31FM+JaHJq4oFLl8baT518251JZ8a7tnT/4MMf/vC8qWlthBDeMPWkTfGSiUxI/83cLviCVv4/nvsfLkY0wnmjvEXXtH22ZbdaliUTAK0O0HcuR8dn2LRMaFIWz7AGx/EpQRRmeYGf4Fl5xBVxrd4OiL76Oq6B1h/8wz/sKxZLX6qrq+vfvn0709baNt3R2fXLhvpYPp1Obr04PLx96PTgLsPQI7FoVJcURdNVTSWEnvZ6vP/Pju27TxdIQc0lkr0WMf8bwuwAy2ApkUh4Ll4cDoqSxD/00MPa/gf36wMDAybPcWAdwIyMjJCLw8M6gFaXy/X93p29d0jR+rUdlNrPYIx3syzrgFaE8Asej2dDrQP279/fxFBmP7XsnZTSLkponEHcj9zWfQRadQOESyser/elUCgwSFh2bmRkJHu7Aw7Xuoe837z3sw545OCDZ1GxWJoulfSNSNE/dvSosCoInuVUtl/Ttd8XBTFa11A/AdYU1GZen41vPGi1CX1KFqW9/oA/UsjlfZfGxmXTNOM9W7e+2d7W+pZto7d+/oufh/K57B8ZuvGApul+hmOx1+ctNDY1Jfbu3Tvd1b3ljKJIv25ra0sVCoXmX//61/vOnDnzCVC0ejweoVwui3Nzc0oVtK4MDAyosixzw8PDrh/96EehXC5nP/DAA/GdO3dC8fFpSZKshYWFWLFYhFvXHCHk/P0CWqvWAbsmJycfsSwLimH9r9/7vd87u5Gg9cyZMxGO43pnZmY2DrSCInF5eblhZWWldyNAa7lcbi4UCg3g0bqRoDUajc4Fg8FyLpfz6LpeYBjmnlgH1EBrTdGaSCT6LcsyfD7fa8888wxYB7yvMvNWOt316/zkJz9p/89qdYdUVd1VKpWagfSHw+GLHo/n3NWgFdY7duyYbNt2YGJiojORSOyfnp7un5iY2JVKpZpKpZIMD0OKoqher3etoaFhur6+/mRnZ+dPn3322ZFrpfJf7zjA6qJcLvtffPHF3SOXLv3e0uLi/pnZmTZVVd0uxaWFQ6GxvXv3/uLBBx98XZKkocOHDyeu9WBXA61ra2u7GMI84/f7t7e2tDq7MTszzWSymYss4X/QyXbeNeuAE889xw4iodvE9kcVtxJrbm5eg3fi6cnpYKGQS2GWfUvh+WkVIWiTeqlUsmKxmMstCA1q2ejWVHXAMq2QZZMcIfYkj6Q3FVWZ24jiLNc7f5vzNyOwwRFwQGvQFWxBjP3gwsLCgenp2YOlUrGJUqJzLHf2P1U7P+zr7H4L3wvQevrkgdnpmWeKpdJuVVNlB7SGI2/7fb5XWEx+tglar9laoEiHS6RiHeawR5LAM1EsubE7ocla4XovMjXfzeeee87J5vZ6vby9nPeUqB5mBM4HkBXZlapImAGgBzJFsHK0kG0hYiHLogxbxBSnOIXLeL3eQj6f16+33TvZ/uH+FQwG+XK5LAmW5bYolURRBHoGBmGIvVyEByG96pIOBa+g2JVT0EpHiOOgUEyl/hWkQVSmyt+uFLmqfK7Nh2JKN3IcnFPEBxJdEIL9qU0Wa+HKJ9H5d/1+WhaLa6tcrxiWve74rr0/V7Zd2yz8efXvXyladPWvvXNJofrxSkGj2vKVGbX5zLv278rvWOx7Fda6sl0CMb7sbG8gjnDUrsXdMBBXLUhmVE/K5fMI58k5r3Ce322ND1AG5tcmzlVpB3a1HUAhjtrJhkJp4CegYEwYzJCibVMrbznn3vRyeGlp3pdcWW1eTa21JFdX2zXNiCCMZAYhSMWvepaCE2CFlTq2tQDBqpiwAkwdkl/hhhUtZ0UaXJV1QiI4SEgd901HSlr9eJlWVnwZqmAZFLgGy7JriiRP+oL+2aam1qXGaGMS8ajA27bBsSzmBYExbZbjOQJmxYymaRUcblSKwwEdhbZvQCElm1AD6ahyLkUohOe0z0p/AH4LVwq6VdpPpbobnOkrBc0uV0dzCltVWwliqkXfai0RisCtLwwHxdqEq2ql1bZbO39whp3CZZZFHB9c2zZ4hilZqVT28JEjkA14Q9fqe10/hw8fBiuI8NnBwf6lePxTkVC4p3/vXtrd1TXb1dX9GqjSZ2amDk5NTXedO3dWzqSzIy0tTf/00Sc+MafbehtFlmBbVsq06QphycKRI0dAzXTL+wP76NhtPXecz0gZ2WCNoK7rjZgSP0VUoJRCK4Fib44XBiEmwFYCo0ZQFhAjXOYFNs1wYrpkl9L79+8vvfLKK+TIkSO3XDBsfdxq1gEv//KXA5qufykQCPR3dXbxTbHG2a4tW37dGGvMZzLZreOXxrYODZ3ZZuiGNxqLlURBMHL5HPlP1dz5YDD4g61b+4bcklsdmTjfqxnqF3hO6PN4PWY6lVZGR0ejPM+7du3aY+3as6vcv6c/zzIMOn/xomdsbIwZHx/XMqn0KcXjfnH77u2n7oR1wFe/+tWdDELPYBbtYRhWZhj2gm2TF3w+35l7eb9bF2vHoxVAKyb4AUTJDmKTLYigxP0CWm2LftwmVr9uGOD/n/D5/P8R9gUGLZ1ZGFncONCaz+fdb/7i1f70WvJp6Jkj9eFjjz768ND9AFpXs9n+kqo9LYlStCEWHQ+EgkMW3XhFq6VZuymxnlJcykAoGAzncnnvxYsjsqapK10dXW83tzb9luOY377y6qvhtdXU/2ma1m6L2IjlOFNRXMVYLFrcuXt3vqmp8WIg4Pu3LVu2JHK5XONrr702cP78+Y9ZlrXF6/WiYrEoTk5O+oLBoPHpT396ae/evWAdwA4PD3v+9V//FbxYrQMHDszu3r17srm5+RLc45eXl7tLpRL0fUuU0gv3A2hdWFgIUko7QdE6MTHxaLUY1v+8H0CrJEnbQNE6PT39+IYoWjdBq/WQJEnuxsbGOZ/PpwJotSwrL0nS2BNPPJG69oP87c2tWQes92jdCNCqadqeQqHQyjCMHggELni93qH3Aq01G4F//ud/rsvn8z1DQ0M7zpw50x+Px7fmcrkWTdOCMJoNxRDC4XDW5/NdDAaDPwM7CkmSUsFgMNPZ2Zn7+Mc/XroR79bq9vBf/MVf1Nm2vW1qamr//MLCh1KpVG8ymfRDudb6SCTR0NAwtGfPnn//yEc+Mshx3MLHPvaxa1YNr4HW9Ep6J6LkGV8gsL2ttc15mJuemWZydxm0XrYuWMlstRjySbfH3dTc0pqi1DbHRy65srlMAnPSm7JHngR19dGjRw3Yt+985ztQB0LJrGaatVKp37ZJm23bXpva4Bn4lsiLE7yPzxy5zQft22vVm2tvRuC+i4ADWj0eTzOL0L6F2cVHZmfnDpXKxWab2AbPcWejDdEf9PVtfQsJwvJ7WAfcCW90/LWvfc0rYtz81m8HH56ZmvwDULSqmiqxLLtSF6l72+/3v4Ip+9KZ4TOgyN+c3icCzz77rMxbfEiQkYvjIKlXVm3OXkMIXbfIyXrQ2tvbi0dGRtgoQlzZ5xN8LMtT7OI1RoOq5JQ1DMxyHJaR5OwJKN0MhiVlVAYPSxj8MvL5vLkRahA4js9//vNMIBBgYrHYDbfPaDT6TuAxeHWQ3/XFLbbDgXeud9XHq380Ho/f8DHc4g7dk9V633crlTmJYOKmjrMh3XBbgOo6u4PQSGWJm9mvpaUlybIsfyqVryvlC02WZQYs25IopTy0y4prAKTHUwzDEgxT1X8isEmtFjUDGwFI5q+Z4VbFmpViYU62PgIJMQsp+whqUIERJ3zPQQ2qin2pM4chmFLLptRgME5JijSreDwJRVEyHo+n4PV6tWw261iQeTyea8a+UCjcnVjfg5bXkE7TCELk4JEjt12l+4tf/KKkKIr/zJkz21dXVj7qcXt6W1vbXHWRcDISrj8DUU+nkw9kMulYIp4gmqpdqG+o++eDh56YNw2zmRAiEkyytmEneZNf/su//cv8bYLWWgYCDDCxLpdLkImscAInIhmxPOEZkzExY1YgOABoVmEJb9vOgAEp2pZOGE3lVD1aihon0ycdHnsnQSuMT7300ks7TFV9WhTFvT6/P+D3+LOxxsbBoN8PiuOW5FoytjC/UE9s226INixyLG8lk2thXTfWeEl4RRSFKQZh3TTtVptaH3IpSigaiy3ouoonJiZbEcXhWGPM1dLSRrdt21oAW4rRkRHvUnwJZ0GNoeonZUX5x96dvWeqFjq3ar3nxDufSu0gGP8Bw+A9DItlzDAXMKbfV5QNBq279jexPNpnEQrvb1sIQQnuPlG0EoI+ZlkmAPcYg3HC4/X/RzjkH5QoXTg9MZHbCEB97OgxIe/Nu9/87av96VTqaRiiqq+rO/bwo4eGUBGVpkvTG6podUCrpj0tSXK0IdowHgjeL6BV222Z1lMuj2dPfSTiz+XznvPnLrhy2WzO4/GNKoo8zLD4Qjy+6k2lkh+1CYnyIr8iiFJW5EU1FA5zTS1NAZfLvYKx/aplWfCMGtZ1vUPTtN0MwwRAYJdMJuXR0dE2RVHExx57LN3V1aVBUdPZ2VnXG2+8EbQsq3Do0KELDz/88HBDQ8OYZVl8PB7freu6BwoNWpY1atv2q48//vjcPbjVvO8mhoeHg5IkdU5MTOyenp52QGtzc/O/PvHEE2c30qMVFK0AWi9duvTA7OzsB8GjtbW19d+gGBbP83PApK4+qJt6SHu/iKwvhrUJWt8JWrPZrNu27cK9Aq3g2QGgVZKkHBTD2gDQ+kFVVffk8/m2qnXAufcDrdCeqoWcJCiENTExUZ9IJNqnpqb6Z2dnD+Xz+W3FYtFLCOE4jjMlSUp7vd7ZSCQy39bWttDc3Dyxbdu2C1Ad70a8Wx2FDkLcZz/72b5UKvXpdDoNdgVd+UIhYhgG7/V4wCB6qKen5426urpfHzx4cCwQCJT37t17TRP4GugspNM7iY2f9nq925uampxjm52bY3O57EWEmR96g95zt1NU4P2uP9h+L0LcEq/0GsT8tN/na+vo6oSqscbIxWE+lU4viZLwmuLzTQiCUPjqV7/qaFHAQiGRSHAQY2oY9aaO2gi1tsELjqWbCwaxZxiRmXS5XMmNePnfyE5+c9ubEbhGBBzQqihKI0fwwNz8/IH5ufknSuVyC6XE4AUArbH/d/fO/rcYmYkfP368WPutqpfnbd93h4eHcWdnp5enfOz1N149MDk59YVSsbinrJUlluNW6iN1pwKBwAmboS+dPXt2YvNsvn8EasUKqEoVjrdFTCUjwAdSa2itfL0XmfWgFc5JX19fTdnK2rYNL/JMqVRyzncQIVQSxcvn3qW7qK7qNM2kCVSWFUWRHD582PGDvU2QcKunuwYgbnX9zfU2I3DTEVheXmZjsRg/Pb0mW1YGbKMkw0AsFL4CeWjlT8GxZKiAL4oFVJFoEqpf6UsrBa0cjTH8FZa/LOTkeXA2wBzHYZawGBaAzzyq/Amfa8tSyoEFAkE8ggJDRVmWywCaent7DUirrvjcIgQDK9c62JGRkd9Z0ArHdafA4eHDh0EsIY+Pj3fls9lHVU3bpZW1dkmSxVg0mmQxx6ytrUYJIWzQ50+5PO6zwYD/J7t7dyzpphWllAoWRSUO2WkeGYn/fuRI4Wb7x1o/DcdVzT6AvzLRaBQLgsCWy2V4x2DrhDpcFsqYV/nL59aUTec8KopCUTaLSjwPAlcbJsMw7Hg8DvPvGGit1VwYfPPNLoOQJwqFwv50OtPD87w71tCYUWTFVstlxbItGFcwBEmcra9reB32MZGIP6xqWp1l20UGI5XneZNSouiaHuUFIdXe1vZqIBDKJdcSbZlcvrNYUnsUlxJobWmBY2HHxkYlVVW1+ob6uM/nf0tkuH/eFdp7Lh1Km7dRW8K5r2Sz2Z2YUge0sqzjb3zRJuj78/PzZ27Qouem+5brrFBRtO7a34R4tI+CRysl3YigOELoR37Lv6Eerdg0uy2LfMwwjAFd12MUoRWv1/sffn9okHJ0YWKDQevbp1/tTyUzT8MoWKSu/tjDDz96X4DW5Wy2X1O1pwVQtEajYyF/YMi20BsbbR2gFYu7TdN+yuv17GhsalKK+bz77Nnz3qXFJZTP57KIolQgGFqF63p1dTVqWlYuGA6/HQgF5zmOtRiGiRFCH+J53uf1upfB6i+ZTEqyLLPd3d20rq5uzePxjI6MjLjOnj37GKW0PRaLMR6Ph6WUstlsllteXmZEUZx78sknX37qqafOhkKhhWQy6VldXd0PRfUwxpAtME4pff3RRx+dv9MX3M38HoBWjuM6p6amds/Ozj5GCCk1NjZuOGgdGxsLW5a1bWxsbN/09LQDWqEY1p49e04hhObvGmhdWFiANG+o1u4C0Do7O/u/lXVATSn5/PPPN4FH63pFK4BWsA4ghIx9+tOfvquK1pdfftmvKIoDWgVBcDxaNwi09ufz+XbIPguHw2chNeS9FK3rLzqI4eDgoMzzfPB73/ve9qGhoSdXV1f3ZjKZtlKpFDIMQwApg9vt1vx+f6ahoWE5GAxOBAKBoaoP7FxXV1eypaWlXF9fb3R1dcHoKz1+/Dh2u90AE6VUKuWenZ0NDg4O7l1eXv5cLpfrT6fTPmizGGMbCnc98sgjLz322GOviqI4+Gd/9mfLN/JAB6ATAK7MyTAi+rTX5+ttamyEsiF4fn6ey+eyI3cLtEKp5+PHjsHLPJ9ZWt2u28bnA/5AV3fPlgKm2BgevsAk2giNlAAAIABJREFU15Jzikt+2ROJjJmmmauB1hr06e3t5RKJhGQUizHTJDsM3YD0AsEi1hrL4vOcKS/ES/HSCy+8oFdri/xOv0DcTGe/uexmBN4jAg5o9QlC1GbZ3XOzAFoXPlxWy+1gdyiIwqVYNPpvTU0tg6VCKV4ySwVGr3gbyjKAAhGTKjSovQDWPjvbqqSUOrCttp7O6JX1QXLjZlkX5xI8fo/f73HHpmdmB2ZnZz5eKBS3qrrKcxy30lAXPR0KBk4gxP707bNvb4LWazTjo0ePcrIsy6qqyhzHiZZl2VEUzcZRHAphQdyv7u+qZpBgA3nlxX0daEXwAg+qyl7Ui+Df95ug8AioQuFlvbe3l35u5HP0OfRcDXLUVtvsbze7of/yEYDnKICuYFtRO9jJyfcT43dVF7l6fuX7rtrsdVErFAq4rQ3qtb57yuVy74KmPp/PAWhViHbbys7/8ifwfQ6wlgq/trYWLRcKO1dWk33x5aVejuMbYtFGjmVYNpVKsizGhY72jvmG+uiFgN/7RqypNWWVtTqLsUQg6jxms9gur6RvINOguiuVfrpq1QuAtQbHR0ZG8Ac+8AE0Pj5e6ad7e1EikcDQbFauo1SuL9TTYkORgno7E81c7rtrYB0ANWy3+qzs7MJNnnsHTE5PT0cNw9i9srTUv7C4PMAwTEskHJFFnmc1VQPn3qzH7ZlX3K7z4bq6E7amMyvJtQ9qmrpDN/QGBOkUgjNoYOiaprEMOxprbPxZ15aeFbVcbFxYWtw6P7+4j8FMazAQUEzT5BeXF8BxI72ls2siGo29TQn+ebQ1On6bQovLoJXF9A8Qwnsww0iYQRcIwS/cF6CVQfsIIjsoJd2UogTm8Y+gtgi4mxw+fG+LYcEz4YkTJ9ixCxe6bYt81DRMKO7UyDCOovUlb8h/BmO8uGGg9dgxAawD3v7Nq/3JtfTvA2itq284fr+A1kQ6vaekGU+LotDQUN9wyR8KDxGdvDW/Oj9/m+34Ji/jyuLf/va3RcMwPOnV1V2abv6e1+PubW5uZlVV40aHR/iZmRkhHl8RLNtEPp/fwAyjplPpommaE/XR+peb2zpmQEmvaeUtpml+gufZbkVxU0IsCoWt3G5XemBgYLqnp2esrq7u/Ouvv66cOnXqcV3Xt3McV08p9dq2zUGhQ8hodbvdIx/84Ad/+YUvfOEix3GpeDwezGQyD1JKYVmwiZnhef6tBx98cPGWDvgOrQT8SlXVGmh1FK3RaPRfP/rRj4KiFbIa1pkX3aGN3sDPVEHrVgCtU1NTh6B/bW9v/ymAVozxwl0HraZpumH08X4ArVAMy7KsYiAQOPfQQw8tRSIRDSqA3kAcb3qRGmj93ve+16xp2n4ohlXzaIViWABaTdMc/98JtOZyuQ4ArZFIZOhGQGv1gYhdXFwUXnzxxdja2tr2+fn5vfPz8wdSqVR3Op0GHyUJgCjP84YkSZrL5Ur7/f7F+vr6iV27dp3buXPneFNT00JTU1Oqq6urBPZWs7OzzMLCgiefz9ePjY21TUxM9I6Oju6GiySXywEYByEDVJnVvV7v4MDAwD98+ctffp1l2finPvWpG6oWXvO4K2VLOzGiT3s8nm2Nzc1OJzA/Nyfl87lLPM/8UPZ6zzU0NFjrCwvUQMuNAN2rGyZAVnT0KD6OEKd1dPArs4s7NU17JhQO9fT29ZVZljVHh4dxMpmc5gXxl163NFyiNPvss89q63/r+PHj8GLDJiYnfTql0Vyu2FUslnaDDxiD8VmE2QmLseAaAkk8uZ7K66YvoM0VNiPwuxWBikerLDdQzG+fnpk5MDs395GyWt4C17MsSVBA5VzAFxw3LXPBtowcIZhASSEoaFKtpF2pEA2lvil16k9XQsDAIohzyp5gm4E6NVALBlWKC/EsDyPSoiTwHlGU6jiBb8lm0p0Li4tbc/lcRNd18A5MxKLRwVA4coJBzL+/fvL18d+t8N7bva3136qqCozKyFDEpoiKoEI2ru7r1iuSj6Ajzo4eHz6O0ecQgpf32p5Hl6NXwM110txhnaoq6vKBA3Rd/+J+Gy/t9zaYm1vbjMCtR+CuKqphIORmd62vr4/eKWXnzW77v9DyznmdnZ31YoxjyWSyNbma7KaINossX8eyPI8xLcuivBKNRicj4foZWZFnfZxg2jyGYoISJcTkMZvHPmklnU7fkKVLTbl65MgRBIIL6J9rA2BXx3b9WFgiGLxuO1lvwQGw9eo+HPrv48ePo9toP/hLX/qSm2XZaC6d7imXy/s0Te8xND1KCVIEgTckQVr0+n1nPG7fBZfiGtUNnSmrhZ35fGFnvpDfZVlWA6R1cyybk2RpVhLECy63//W6prpVsAhbWVrqzGRyD2iasc2yLLhhyRzPapIkLoTDkTOBQOgcZekFv9+/cpvP/M75L2WzO20GPYMI3YNZsNfGFxEiLw4Onhs6ceKEk8lxj9u8o2gdGBhoZCizjxJ7B6Kom2KUwBxzjGEYsL0zNgq0nj15dgul5oeJZe8xLasRM2jV5/P+LBKJnCno+tLc3Fz+Ns/LLYW7VgzrlVff3LO6lvw85N8AaD148PGzG2kdAEU9vV6vO5lI7FE17fOiINbX1UVG/d7AWZ1ab4N683aK+t1SsKqgFbJGi8XiTksz/g9FkbvrG+otjuFKicRKenZ2nltYXGjM5/NeyzQRoSSNGWacZ/hh2ecbamqqi2uaRiORyBZBkD6mqtr2XC7rsSyTEQRB9ft981u3bh3cuXPnJZ/PtzA6OirNzc31AUNJpVLbdV1vANAqiiIUh1+IRCIXOzo63jx06NBMfX29Ojg4WKdp2gCltIFSCjV8FjHGg4888sjl4uW3euy3sx6AVoRQx/DwMHi0QjGsciwW+58f//jHz62srBS2bNmyIaB1dHQ0ZFlWz8TExN7p6elDMBjT3t7+H/v27TttmuZCR0fHu6xtrntDuZFA1RSt9wtozeVyUQCtUAwLQGtXV9fS6uqqdujQoXsCWtcrWu8laD19+rQPY3zZOmBiYiJ4rxWt/2mifKhUKg3UQGs4HD4TCoXOUEoHH3vsMUjJuO708ssvuwkh9b/61a+2Xbhw4UAikdiZTCbbAZaWy2WXZVkCjKKBd6vP5ysEg8Gl5ubm0UgkMkEpnaOUrqiqCipi8L4DMOGTZTlWKBQ6wY81Ho93LiwsQHVbDyjHJEkq+Xy+tUAgcHJgYOCHX/nKVy7Mzc3ZmUwGmaaJJaniqUcphWqzuT/+4z9+B6g8evSoVCqV/IxJ9lCKn3J53N0N9fUmZlmytrrKlsulYYblftDR3XHO5XKZ8AINI+uLby0KeV9eFnSdzVNqQdEyt9sNhVCu+dBRsyoA7iKUywKnKLLiDssrq/M7i7niU36/v7Nn2zYArdb4pTEuk8nOKi75Vy6va4THOK3l82ViGLalqjaKRs1AIEDgIbTX6+UTHOdemVvqKWvaB03TBHCzbNnWLMcJk4JLWFWoorOU1SVb0pfRshmLxezbSCm6blvYXGAzAvdbBOD6e/vtt3mMcQO28fa52dmH5ufnn1Q1tRsKaYiiWAr4AwlZlhOWZa/AfQhyDTGlQFphqtx3AbIiCul/oCKB6h6VytAwh4G58MyFbQywFaq4YwaxDGZ4XhBFQfDwghDiObahrKqRVCoVLJVKkmmaSJSkRHNz8/lIKPway/L/FmwIXurr67M2r9P3bklV+xoGbFSgIBSkiKbTae3IkSPw0IngJdFJb0YxPqtkBT/Lci7sYXiBx4ZpYoQUZPLwZ2UyLRPLzt8q/3cmBSHeWfbdk8nzFCEVCQb8iRDkKZumSQ3DoAJvQAl1omsazRJCPB6PZZqm5fP5NsTL9X67Fjf3ZzMCmxH43YgAgBCEkHttaS2czqabSuVSrFwqNrAsK/g9/rzX51mtq4/ONkQa1qhJiyynsZRwIYpNmRLOppZdvAHQClAPfFchMwG8VwUiO9ZjmBDCUJUy1cd5pFWf4nmep/CED8/6lyMpIWRZ3OXPGqosLCGpUiBOq3wD61ZnIN7iqaqpjvc2z1vUtgTbFm1TKBYNlErp6VAI0u/fK0PiPU8gWC4EAgHFKpWihkl605lMVyKRaCG27Xa7PJrb417w+31nQ6G6SU7hVnK5HCMg1JhIrHWvpdK7DV2PQVIMz3GZQCg06Xd7x3iWjvhjsQz4a8zPz0eNorE9m89uyWYyTZDNUVcfKfr83gW3y3XRFwpNl8vllW984xvFWxGCrDuoyx6tFqW/z7B4J4NhV9GwReg/xePxsxthHVC7708PTzdijvRTjLZTirowRSuYYf/FH/Ff3AhFa+39ziwW21VdP2QZ1k7TthoZhlnzuL2/rq8Pn2NUdflzhw/frlfxLXUcNdD6mxOv706uJT9DKcYNDdF/eeQjB8+ZplmKx+PGRihHoX8RRdGVSqV26eXyZwReiNSFI6PegO88wfj0iRMnljeinYGiFUBrOZ/v03T9Y5IotYVCQVWRXSuWRacWFhbsqemp5rXkWjCXzfG2baf9Xv+wz+8blzzSbCAQyMKJ2rJlSxPG+OFsNr9lfn4xaNsG6/f7SsFIcL67sxsEhbOU0pxhGFypVIqeP3++4+LFi9uLxWID2C+CCrSvr2+2vb190u12X3rooYfA45WcOnUKfF63I4QiTjVISlc5jrt44MCB1VtqIHdopZmZGT/P861nz57dMTk5+ZBpmuXGxsZ//8QnPgEF1sE+5t1VOu/Qtq/1MwBaTdPsnpycBIvLx2zbtrq6un7W399/xrKsxbsKWsGCDECrruvC0tISWAdsg5dLkDJ3dnbOZLPZ1N69e+Ed4o5PVe9N/tSpU4FyudxcLBaj6XR6w0FrMBiECu+ee6VovRq0Tk9PB5aWlgYA4Pl8vteeeeaZGbhxQDXUO34SEEIvvfRSGyHkkKqq/blcrhMUraFQyFG0six7M6AVyjJLg4ODoXg83rq6utqbyWT2JRIJULm253K5IPjfwc2f53nwtlMVRckpipIVBCEN/rTgrQWgEZYzTVMxDCNYLBZD+Xw+WC6XvZqmyeAJxTAMvLSu9PT0jHR1dQ3t3Lnztzt27EgtLy+HVFVVAJw4lRgqqbwJhND5P/mTP1mpxQ9u1l//+tdDGOMt+VR+X6lYeJwXhM5QKMTyPGep5XLJNKxBgWP/adeDe4fm5uasD6APoHE0LmRR1m+aasxEVDINs0wskiU8WVMUpXStB7Lvfve7oMJVGF33UIbxibwc8LhdsL9b84XCB1yK0tDe3p5HFJHpqRmlVCzEXW73m25FGivq5bShqvmyYagMlUsCFUoloWQ05ZtsKGAhptNsXNfbdBM9Wizkt6aSqZBhmSWvzzfidXuXBI7JcQybsQmTRDLKZTKZ8vPPP39ND9u70dY2f3MzAhsVgYMHD3LNzc1iajnVaNnWzsXF+QfnlxYOaarWBVWLWYYlgiCUWYZTYXCGUmTCKA2kMDr/wJNpTcBaKZl9ORWdVuz/YKq9kFVWQtX8R6iejWtlXVgJsUghhEiGYUiWZbMAZN0uV7K9tR3SiN5ief6noksc5jiucPz48Q15MNmo83Qz26354nm9Xseqsampyfj85z8PaZfo+eef56anpxVaph5i6UGe4V0uv4sVGJGl2GSIU0udYAJ10SvFUzDIkuEmdmXiEGbg+/XfVsZ9KVNRKwMH4DhYnVC1rFLdtqHyj41Mk+i2bROGGJgKKouNohIKZXt7e9WNUGjcTFw3l92MwGYENiMAEahZbC0vL8umaXohnVYrah6ex6wiew1FVophbzjdHGlWEUoiLMuSaRghgrFMbIYiTigWjMLa4OBg8X2AiQP0XC6XzOh60CRckOXZgMAyCsOy8BzPUstioAeGntcGOUMVlrIsiygh2Kp9yUK/zGAWlnOWrSwsIBbuvxSWg28YhlLIQHHWpwy1DQPMW6GjJ4hFOjZRAdkky7F2ksTjxSpsvaH3rxpwg3uPVSz6M6oa0Ut6A4OoDCIT2SWlRda16A67wZJOS6VSYJPmTiaToVKuBM8mILxheMyUZZc7IXmkZEjX08OZDBQpZhRDcZVIuk5XzVBRLwU5zDOKx1NQZD4rut1rPM/ns9msdgee753zkk6kew1ifIZhcR9XOR+jBKFjiUTi4kYAsNo9nzO5KOXpLkTINszgDozxCk+Zn3BeeXQjilPCef/EJz7B/uY3v2mhqvGgYRrbNNOIYooybq//tfqwf4TwfOJLX/rS7QLwW+qYALSifN79i1+d2LmyuvYp+JFQXeT/O/TIgxdShlGGZ6eNeC6B92IQYk1MTGzXy9onBI4LhUOhMV/AN2xjfE5V1cTNDHTcUnDeY6WadQAU+TZV9RDP8TGfz5+XJHmeYdG5RDKZXZxd9OYzeVexVJQJImXRJS57vd6kz+fLt7W1Oc/twWDQ7fP5GlRVDeXzZY9JDFaSZc3ncmWbmpoS0Wg0b5qmIcsyBhusiYmJwPLycoNlWR5gZJIkqZDt29DQkJEkKTswMABjRfT111/3syzbxjCMHwajbNsGsDv96KOPwoDMhk0TExNel8vVODg4uHVycnLAtm2tpaXl108++eSY1+uFtr8h7zMAWimlW6BI19TU1MMg6Gtra/vVzp07z2KMl7Zs2fKu4ul3TNFaA61gHTAzM7MhoPW1114D2NsMND+TyUSgCJXX6z23bdu2xY1QtAJoLRQKblVVwW/jrlsH1EArvHjXPFrj8fgAIeRegtaDUAyrClqNYDA4BIpWhNCZG1W01q7siYkJEUQ8J06caJmYmNg1OTm5fXR0dFs15d9vWZbbsirVaeGZh+M4G6z2FEXRwFpgHWgVAJqqqgrKU3jOcpaDBwmEkFNgq7+//9zAwMBER0fHktfrJel0OqppmrcGWlkWajOQZdu2T3/5y1++LKl3btb/93MRDWm96VT6gUw2c1AU+M5wOCKAEX25XM5ZhnmSE4V/6uzpPAs3bkhfsuKWWKCFICFGs0GJbNt6idp22sQYlHCFa9wQ8Le+9S2wUPBTSsMspXUuQah3u311lmV2lUvl3bJL8bW1tGYAuszOzPrKpXLG4/acZVl2plQuJEtlNW3ZNMvyKMPIctqv6+VstRgLpLA6Dx7YGkhnMjtXV9d6DcuUBJ6Pi4KwJktyWhD5ZQ4xk4gay65yOXv0xRffofDdsJ55c8ObEbgHEQDQ6vV6ZVCaqJq5fTmx0r+0tHhA1dR2jDGIY7iaQLXyqladKEW24816JUPuPwWT75hqMBa+dGSuGMwEMK28mTnrgfAVO04DGDEEUQYeoqoWJFCfG1SPqfaWtqlwfd2gyIq/knzSiMvlyr64eZ1es3WsyxSAVH5HqQ9x/fM//3OJ4zifli5ES2W1gxI7xDAcxzAITgODQXtM8eUK6PABQGulAnp1gormUCEdKqOv3wuGIJA5EwJyZxvWcUCrYdkA1wmlDCHItk3TtFnMlCTFlZYUYZUjZInIcjZUUUnd0Iv7Pbg0NjexGYHNCGxG4JoR+NznPsf29fUBFOEVReELhQLjIR5S5stmZ7ZTCzwRIJBdoFiWC4likCVE1g3KcJgt2UZhLdDRUXwvkFNTKI6MjAQ4hNpKhXJLsVRqsont4xiGBdAK/4P+l4AZD4Gqg6yTUsI4nTUDQBUTRCqfIdUExkSry8OfPMtWBsUsgixEEPT6wG9heRhJBS9FAK2wCM/xZVmSMrzALcuyMOVCaFWMRtU//dM/vWFhwvpsi3Q67RGQUEcRlURB1GQRFzyRSHp6elqF9wV4dnjuueegsBekUvgEJLg4juMRRQYSURohVBweHjaPHz/uUGPwJncVi6LJ84rNsm74jrXtoiGK6vLysv7d737Xuk0la60dOKA1t5JrU6l6kEGog2PhjDCz2LJ+46urm94IAFaL7dmzZ8MSy3YhxLYyLBNjMM6wjPC67JNnr7Z6uxeXds2jdeiNN+pN2+7VdatVM/QQoajgdnvPe0PeWVEU04cPHwY/zXttt4AAaAYQUl5/81TXcjJ5EGISCftOdO/ePZXL5bRqG4Nr4J7uW81rf3Z2tl0rlA/wPOcJBoJzAa9vRkXWNLzrb0Q7g3jF43FXMZNpUVVjD8fgoOJW8pKiLBKMR9fW1tI0S/kszQqWZYlIRbbO6Pn+/n51vTIYClqBtaLb7RahYKQGgyiSZQpuQU+ghNaLekFEV3lJoBRPTk4KgiAotm07GcDwrFgsFtVoNAqA8rLn+OnTp0GsEWIYxgVWzrZtlzVNW33yySfBfnHDpuXlZWA24bGxsebp6ekeEAw2NTUNfeYzn4EiXdD270qG+vUOGAAwQqgZijtOTU3tgFTk5ubmU319fZN+v38tFou9S1B6N0FrL1TujEQi5+6VonU9aM1ms3UAWqEYU0dHxz0BrVAMyzTNB8E6IBaLzdYUrbAfmqZN3G2P1vcDrbZtm36//9W7rWj96U9/2oox/kCpVLoMWsPh8BAUrMIYD90saAWAMDk5yZ88eVKB0ZlEIhEtFotQHKu7VCr15nK59lQqVZ/P5/1Q7MqC0WqOswGKsizrpN/DAxWoWkE6D50PKFM9Hk+uubl5IRwOT0qSdEGSpPFIJDKzfft28Ha1oCMrl8ugmoWRd+e9GNazbTsjy/LMoUOHHCl/bfrbv/xbnyEYLclMcq9aUj/iUpTuaDQKRWmsVCpV1MrqGU4UftDQ1HAOQGtN0aoLuku1c0HLtnlisbrN2dCxwW+/bxEWeGCB9CtRFOuwbTcggptckhh1KUq9TewWtax1ud1uqaOzIwn7NzU5HS6VSprb5Z7kOLyQyWTWikVtlefZBMvyK7bErMComX7xoi3qOonHoLglCiITdZXL5Z5iId9XKpVj+XzORSkiPq83K8vyJMvik5LIjXtMc+3o88/fFaX69Tq8zfmbEdiICABoFQQBDO4jpGx0LCVW+lZXEwOarrdiBsuIIgEGaBytCzzhOLgUYFzFFcARqFamy/ffCpwDGUyljoZDUTHCAGqrwLUiaa1V9nAgLLw6wqseQZZlAYCFvs90u1ypaLRxKhgOX3Qrym+9Ie+UKIq5TdB63dZy2SNy3QM5/spXvuKilNYVkoVutVh4QNf1ZlXTOGJbQE0r6mQHtjq6Y+dF3sHkzrt75ROD4fw6C18+7bAizCaEIssyEbyfO/MZhoJqCmPG+VVgsKZl2RzPZbxe74LL45pySdKoNxJJVK1mNuSB87rR3FxgMwKbEdiMwLsj4Hhj9vX1Ob0dKDFDodD6wmMUgGFXMKhoDBNgCHHZhONsbKpYklbj8Xjp6tTkdd7ZDFXVmG7bA6lUpi8RX+4qq2qQ2hTqDWCB4+C+Cl48FTAKW4W7baXjBZcWZ28d/3S4B7MwZFrptRkGU2eAkyJk2jYs69yTKyURnX69eouG38BUlqVyOBJO+fy+SUWRBt1+/7Qsy06NhJsBZMeOHWNHRkZATOJFBmqwiS3KEltiZTnv9/vfAdyqcRAFQXCBYpixGQ+m2LI5ey0YDBbS6fTlgbmaohNgK3K7XTzPY53jyqqqgvfhHbUagm391V/9ld8wDMh6hHMKQc0Slp3x+XzZjQBg1ccp/Nxzz8kykoOUoT7MYA9hic7p3FIJleBd7I7G4UY7A4jX9//u79w5nq83y6bftFQF3gs5SUpEIpGMZVnazQD7G93ujSwH7TFSKvFvXJiMpIuFLsIQ7HKJU/6GhiR42lYHqW/YIuNGtnkjy9S89hcWFgJGqdSMGUaQPZ6M2+2G9/abvu5uZJs3skxtv+bn531WuRxjWFZy8bxKFSVvGEZSURR1eHiYcblc0BeC8pSura2ZL7/88jsKMFbFFM5T5ezsLAt2KFqTRnIoRwbQACz7jgF34CcjIyOcoijOQ2hbWxvMBy4ChfQuv4QAwB0cHASrFcdiBbKE0+m0fresNm8kZtVrk1tbW5PGx8e9oNK3LIv4/f7E448/DgK5dx3vjf7u7S43PDwMsNs1Pz8fWFxcBEEnCQaD8dbW1uz7CTr/S4HWwcFBSAtvzuVyMfBoNU3znoDWWof9/PPPN99PoHV+fj64vLwMkmvjXoFWhNBj5XIZQCsUwzIAdPv9/iFK6dChQ4cg9f6mp1qxsbGxMVehUIicPn267dKlS72Li4vgWdScSqWihUIBfEZgpAFUsIJpmgLI4KudisWyrM7zvAp+rH6/f6mzs3O0vb19uKen58Lu3btnQabf29urr6yswKiSpOu6ixDCG4ZRG9GmpmmqmqZlHn74YXX9QXzrW9+SzbwZShfTe0zT/KTH7elpisXgLZqsrq6apVLxAs+LP/KGvBcgraK6LluYmRHTKiNzvAEj7VaZYQxN02AU6/LI1FXBqoEAheO4EG+hCMW4XhT4iCJLIWrTVlVXd7g9HndXV5cDWicmJiOlYrHsdrlGOZaZS2eya3q5vMYwbJLjxaQkoLWkYZSiy8t2fHyc9kYidKSvz4UQqtNLeqOl6e2ZXLY1nU6BP4zX6/NjWZbneFZ4RcbMiOViV775zW9u6MjXTTeozRU2I3AbEah5tOZyOZ+t2Q2ptdW2tXSy2zKteowde07BIoQHaxKEGJapwDgHtlaebmpQtfp6hmgFzjkg1ilz7SzLQuoixlW1TeVFEIFtK8hYQW2DGcww8HRFqWVaNsUI+jnTJbmyobrIYiDgm1Y8yqVQKLQM3lmb1gG3dNLx4cOH4ZyGy+l8RyFf2qNraqxQLLKWZYDsCfx04bTUEGrlpbymWwW8WoOtzowrj1wV0OpIWMEf0LEcwEzlfMPAHpBaBwogRylFWI7L+QO+Ja/LNysIyqTgFVYzmYxeUyjd0tFtrrQZgc0IbEbg/oqA85zb4XLJuigGGI5zWbYtUMJrKlHXcrlc8VqgtVwuN2Db3rG2utozv7jYUiwU/dSiTl/K8xxlYPSKUmrBjdQ57qo9OsyA7AJQqjo45KYuAAAgAElEQVT3YMemp6Jshb87IlfHFABZBHplGPWsKGOhpGV1wepAGsGQWdcQjWUD/sCcy+U67wv75mKxWO6LX/yifjOgtaYANgzDx9psA6FE5Fm+yLm4nGVZmSNHjrxD2VhLoS6VSh5CiJ8jnC0gYVUICu8ArbVTDstnMhlF1DScQ0jr7e0173TqN7zDfec73xGgZglkvZZKJYifAcqZ//7tbxs3E4873VQBHGZGMiKSEI84xJuSCZZ06kZ5ja4/L2ARx/O8YOZyHM+yFuf3l5ubm/WDBw++A8Ld6Zhc6/ccxe1zz7EXgkGFMZiAyTrextnGxkYQ3Nh3uu3c6LHVFMqg+tQ0DdoZw+bzmibL+t1o0ze6X9AhVAVSAsrlFN2yWJFlTVQuG2h83Di6MYXg3nP3b6c4903E44YWXQeWuXQ6LcJKiUTC6Z82sr9Yt1/Qb4pQy6ejowOYEAgewGLyXUruuwZaE4lEH1x04NHa2Ng4o6pq8m57tAJozefzLWAdAIpWAK1Q9f5uK1qdd2RK8XrQ2tjYOLfR1gE10AoeEj6f75V7oWhlGObRYrG4O5/Pd8CNFECrz+c7ixA6e6ugtRZfyGw5f/68ePLkSff09LSvVCqFDcOIqqoKvq1by+UynPu6QqEQzGazAdu2eVEUTai253K5Uh6PZ8Xv9y+63e4Jt9t9tr6+fqaxsTHV0tJSFAQBbl7kxIkTzMGDB5l4PM5lMpl3ZHnmcjl7cXERvPuq7k6V/qKWsqCq6g5q0k+5FNeW+vp6A1RJa2urQqlcGuM4/C8uv/9iLRUFKqJGl6OsEIuzGa8XB/J5akSjdi1l9Ro90WWzf9k0JYthXCzHKbLgkg1L3abp1kd9Xm9jV1dXGsbbR0dHw4VCYcXjdr/sluTRXL6YtrR8AfG8rjGMpus6jKaZTnXUilE/ev673+Xi8bhsZA2XSUy3qZfDmmnEOI5vkSW5nWG5Asug1xnMX9KQtvrNb34TbrD3NE3khnrqzYU2I3B3IuA8OP385z8XOY5zF5IFfyafCRNqehiMeUIZzrIsFkaKEWIxCBRZMHK74sVaA6qOAtKZw9aUkDDkTB31K8uymGcZB8AyLCx1WStZ9RCg2PkarAUImBJgmxJqSZJU9gVDOY9HTjEMs9rV1ZXfTDG/9YYA/fvq6qqUTqe9dl4NqbYtl0olTM3KINy1JseRlXNsX1Hl/1cm54ENvjQRUq1KNinLUszBl9WFbVC2WvDgZiJGEEyP211ySYGCG7lza2hN3Qhvu+sd8+b8zQhsRmAzArcZAcciy+VygUWWm+q6iBHSVULeE7TCttapWiHlNJhZWfGtJZNuraSDeKLSB/PVl2Cr8lbs3D3XpduChTalLIZ+2PHTtirzuXcabjvfW8hy5lV/uvJj1eVgX2RJtnzhsB50ewq8iwdlXRHEHFe/P1wvTjCwm0qleLfb7eUI14AwLwgcLmMJ598LtNaKAmGMPbZm+20oOS5zq4ZhFNZbB9S2WwGNIw7IiCN01woZ1ZR9kHnohGpmhryWSFgbPVBYU/b2ol6mhEpMIVigO3bssF955RWyUUpbiE/NykjXdQZi9v+3d2fPcZ3nve/X3CPQDTRADARIUQRJmbTk6MiyLFvZmXyOt1LJOTk5RaWSqlTKJxe+iiv5CwheJ1VxxeWL6Gpfi5Xa2Y6dXdnxibmtxHFi0Ypkc54AAgQIgkDP05res5/VvaAmzEkkwSab37YpEED3et/38y6A5A/PetbIyIiSe3z040ZT28/Rbt5hVSoVJ51O63LVbD/aLNxpXidOnJBKTnu4XNYruVxw+vTp4L333rutivN+X3M78Pm4it+UCv7PttvhSLEYHj1x4vZeYjsw8LN8yLjI7tSpU9G/dF577Rcrd/uxvt7q4lOnTkXzulvIGv0Z8zgmubS0JBUf0c2w5KdVCwsLU6urq4el2djk5ORHfQhapzc3N3cppSrDw8P/8dZbby2Nj4/L5Ro7dond3YLWftwMK+7R+qSD1n/8x3/c43neLzcajc/FFa2FQuGjXC730aMGrb3nafzFd+bMGektMvLRRx/tvnz58oH19fUXNjc3pzc2NqTKdW8Yhinpd5rJZNaz2exyoVBYmpqauiZtAiYmJs4fPXpU7ronfYgeqced/IF4+PBha+nK0mc83/u/0un03NTkREvuE35z7Ua6UW9ctiztv9qZzJneS3fivxz2ru1Bf1ITG5w4cUL+amcmqlXrysbGK57n/14+l9t/4MCBzSBQ+vkL5wrlcmUpnUx/d7yQ+8iWRtcjI80zZ87IsOFd/tCOfwIXXaawq5XIqFyiUK7XD7bc9hf90HdCpf1M07QLvu4vViqV4vT0dNTT8HF8P+EYCDwLAnFlq1QcFIvFpFTAm9IY2vejvxgr5eh2GOrKUbod2lt/1oZRn9bOQ3UrIeWyvd41x8+xbaVrjqNZ4Sd3QL7dxtUMI6kcR9PCwApbqiWVDv5ocrRtZI1moVBodEPWJ34p17Owhw84x+gvyXIDEdd1zZGRkcfy96Y7jZ2r17eOLY3AM5lMFKpvfdx1wxXHCfh++4A7x9MQQOCZFJCbyNi2nbOkV6thJMMgcLVE4tadWgds/XmqlP7OO+9IWwKzXC6b06ZppLNZXdPGtXVtXcvUMmpNW9MmtonEd7fNRs/VNLmhTPQUuc2UPArdt9vezzazdywwqKVqckMaVS4PB75vhYXCZnTJ7sMEd3EQKC3DfN8s6J5KmoblpRJmzR62i9tbEcQVraquMnVVz2ptLcxYmQ1r1Kpv//eHrCq+SVl3hTt6qXxcMRfzP+i/d3b6BN4+r6d1fk+LV+/XW+/ePC3z66nM3JrqTp9DHB+Buwk8ln8w9Aatrusmrl+/PrmysvJZqWgdGxv7aM+ePVeeVEVrtVrdW6lUpHXArjAMpXXAT+fm5pYPHTq0o81ze4PWVCo11Nujtd1uV/txM6wnHbR+5zvf2WOa5luNRuMVCVrlrnCFQuFnjztolZM5unzh5ElzaGjIOX36dGppaSnbaDRGLMsa39jYmCsWi68ZhjE0PDy8ms1ml0zTlD6FK+l0uig9WguFQvXo0aPSi+iOpd6f5ltGHLQuLi6+pAL1W9lMdm731JQnly6srtxI1GrVy5am/zdzKHn2Tn/R+TRj9T43/gn+r/zKr0jPFuv69euvKM97Jzc8vH9u7uCmtAm8evnKWK1eW3KsxHdHc5mPRw2jeGp1Nbp51bFjx+61drm5i/a/uuvr39oYtRPpRnLZLx1suO3/XWnalKHrG7quXVG28dNsNnttZWWl+RjuTvqwFLwOgX4IRD+QkCr4VCpllkolCeKiP1M9Ty6nmtRGfVfXdt0+tc7n7v3wfT96zmj0n+i/933Ytq0qlYpyHEflcrmoH9ORI0fkH06ErPfVu+8Tor0+ffr0fffuvke6xxOO9nzuRM/v44/Lx+TqA/b0UZR5LQIIPO0CUpm5a9euTEbX055ty/0SfMdx5Mq0xn0uT976Xt3tA9u3pZ4+fVgdOXJGdf+uLfN4qCu/4t6r1aqWNU0tOWxbpp7W5Q7jv9B7Uq7AGNfGk2WnnLBcy25ojTCTydTr9Xr7PoUVErryd4W+nS0MjAACgyjwWP7RsD1oXVlZmZKgVSpap6am5NJ9aQJ+605343ocqHLpw+uvv25vbGyMSNBarVZ3S9AqrQNGR0d/+tJLLy09qaDV9/03t98M6zkLWr9cr9dfqVQqcgdud3R09Of5fP7jx1nRerdzRs5DuYnVBx98cPDSpUtvSSHQ5OTkwsTExJVCoXBpenp6rVgsNj7/+c8/8F0/H+T8jIPWK1eWD6nA+81cbnhuz8xM1E1/eWlZ7qp6STfMv7PT9rnHGbTGc4vHP3fu3Muh570zPDy8/8D+A0Vp/n/16pWxaq2+ZJvWdwv5oY+0dLr0ta99LQpaH+QhNwU4rh3XDx89rf/7xMQeLzC/rOtqv2maGV3Xi5pSP1eaf9n2/dXk2bPVYydPBrfdVv1BBuE5CCCAAAIIIIAAAgj8L4EoMBwfT8plaZ7npeTmspubm+V6vd58HgNB6dU6MzPj5FQuoeW1pNN2guxUtvInf/Int/U4jXu6ZjIZM1wPjfVwPTxw4EDfblLEyYwAAgg8zwI7ErQuLy9Pr62tRUGr9EiVitZ8Pr++00FrsViUm2Ht2dzc3F0qlSaDIJDedD998803r42NjT2pitYvSdAq7RKkR6u0Dmg0GrUwDM//7u/+bnzhyY6ccx988EFO13W5ZD7pOE5ZKlqvX7/+eemV2u3ReuVxXCp/t8l3K1q/3Gg0Xq5UKi90K1pPj4yMfBwEwUeP0qP1QcCuXr0a9XT6wQ9+cHBpaelLmqYN7dq164r8GhoaurJ///5bZ8+efex30+sJOg8FgfZ2IZ8/sH///uheJ4tXF4xSqXxR1/XvpvPpHQtaf2tqyvynW7debnne7w0P5+YO7p8rSUXt5cuXRyuV8jXHSvxdJmF+nG40Sl+bn3/goFXc5Xbmx+fn5VKoIdVW00r5+w2lfzbU/FwQqEqo/AXf9z9MNptL2aWl9vzJkzvWouNBzgOegwACCCCAAAIIIPBsCsQ9PTOZjKPrerLRaMg/KWvf+MY35IayD1UZ+mxKbM067vNoJ5vJRCvVUlMrU82vv/v17YUj8fN6/33/UG0LnnEvpo8AAgj0XeCxBq2+7w9J64CFhYXp9fX1l+XSRQlaZ2dnLz+poLVSqUQVrXHQKq0DJGi9evVq83FXMvbuXk/rgK2gNZfLNSVoDYKgmkwmz3/lK1/Z0aD1Bz/4QT6dTu9NJBKJZDJZvnjx4hMNWv/hH/5hNgzDL9dqtZfL5XIUtI6NjZ15kkFrOp3O/cu//MuBhYWFt3Rdz05OTl4aHx+/nM1moxtfzczMyE9/b7uZ1aN+FcZB68WLFw/67fDtkcLIwQP79luGrulXrlzVipulC4ZpfG+ng9Z/uHXr5dD338nlRg4cmJur6krp58+fHymWy4spy/lOIpf5uFQqlec/ZdAaha1ys7evv2v5035ivbo80/LbnwsCtS9QYT7Q/KKt6z9RSl3WU6lbf/7nf954Wnr1POre8noEEEAAAQQQQACBJycQ30X8xo0bloStrVZLra+vt+bn55/rH+THFauyE3e6udWT2yFGQgABBBC4n8COBK2Li4u7JWiVHz9OTExIj9RLyWTyiVS0StBaLpdnJGiVHq27du06JUHryMiIhD+P9ZLx7bjf/va3Z5VSX44rWiVorVQqwzKPIAjO//Zv//at+23Io3w+DlpN00xms9mSBK0rKyuvB0Hg5vP5k7//+7+/oxWtErR6nvflZrP5cqlU2msYhidB6/DwsNw46T+eREWrUip36tSpgwsLC/9JerROTk5eHB8fvzQ8PHz5jTfeEH9vJ4LWqakps3Krcsg3wrdHciOH9u3da2tBaCwsLgTFYvGCpu1s0Crjb66tfbYdhr83ks8f/MyBQ3X5i+q5c+eGi6XSgm2bf5fJ5R46aJXzMmqaf1qztBkta9qN8Yav9vuB/0tKqaSmhVdVoF82lHfh9V/91fX79NB6lNOc1yKAAAIIIIAAAggMsEActsoNX4vFolpdXeWmq5oWVazKtp84cUJ6sT+P1b0DfNazNAQQGCSBxx60ep6XlKB1bW3tFaWU9Gg9tXv37kuu665/7nOfq+8EXtyjdXV1teB5XhS0lsvlKU3TKuPj4z994403FvP5fH2ng9ZvfvObexKJxJccxxmS1gHDw8ONfgatly5dKkjQKq0DhoaGfvAkgta4olUCbwk1+xG0/uQnPzm0tLT0q7quy03JLkjYOjo6eumVV17Z0aC1XqwfVIZ6e3g4/9Ke2dmEpgL96tWrQblUPpdIWt8zEonzO9GjNb4x2Pvvv/9y6Ie/VxgdOfjSoZcaKgyNs2fPZoulzQUzkfjOWHLsYy/hlb/xjW/ITcAe5hHdZEDTNGtc05zVRkMqmF/zfDUdtF3d18IbjmN9mB0ZuaZpWmN+fl5+sMFfAh9GmtcggAACCCCAAALPt0D8905u1vR8nwesHgEEEHjmBB5b0KrrekFaB0jQury8vPv69eufk9YBk5OTp2ZmZi612+2bOx20lsvlQrVa3Ver1WaKxeKkUqo6Pj5+6tChQ4u1Wq1+5MgR6e2zI4+4dYBUtErQOj09fSWdTjdrtdqw7/tVXdfPPYmKVsdxXkhKSW02W7p8+XJhbW0tqmjNZrM/eO21167Mzc1JRaf8FPSxP+LWAdKjVVoHSNA6MjISVbQahvHhk6ho7bYOeGlxcfHXDMMY3rVr1wX5lcvlLk1MTKzvVOuAlZUV88UXXzxoKes/5/P5l2ZnZ5NKBcbCwoJfrpTPGZr1vcTQDgatx0+aPzZ+/LIXeO+MjowcOnDgQFNaB5w9dy5bLG5eNW3n75KZ5MeJROJRglZNbo514ugJ48yRM6bTbudcXZ+q11sHGrX6L2maFiZSyVPDQ+kLyTBcbaVS1efxpgWP/QuLAyKAAAIIIIAAAs+nQPxvVX5w/3zuP6tGAAEEnkmBxxq0BkEw7LpucmlpaWZ1dfUVaR0wPT39wf79+y8mk8mbk5OTO1rRura2Nub7/r5yuTxbLpejm2FJRevevXsX5fL9nQ5av/3tb+8xDENaB0hF61bQ6nle5UkErR9++GHe87wXpHXA0NBQWYLWGzdufEGC1mQy+U9vvPHG5Z0OWjVNkx6tr5TL5aiitVAonMnlcj9TSj2RoFVuhvX+++9/ZnFx8ddN0xyamJi4MDY2JhWtF1599dWbmqY99h6tErIfP37cdBznoBEa/zk/0g1aQ2UsLV3zK6XyecN4AkFr8P7LvqmOjuZGDs3NHWjKvC5cPJ8plcpXTd3+rmM4P0uMPnrQKt/p3jn6jvHmzIzjjI+nr9/cPFhvtH5dU2rUNPRrpmlfUYZx0Q7stbpVb/zVX/3VbXdFfSa/UzJpBBBAAAEEEEAAAQQQQAABBBBA4D4CjyVo/eCDD9L5fL6glBo2DCMlrQOuX78etw744ODBgxcTicTakwhaG43G/mq1OlutViekklRaF7zwwguLhmFUDxw48LCXTN/3RJJQS4JWXdffkqB1enr66ujoaKNYLEpFa0UpdXanK1olaG02m/ukonV0dLR07ty5saWlpS94nuem0+l/+qM/+qNL3R6lO1rRGget0qN1dHT07NjY2MeO43z4hS984cZ9IR/hCdIr9NatWyPf//73D1+/fv3XpaJVWgfIr0QicWF2dnZtamqq/bh7tMZBq6ZpB03d/Kr0aJ2Z2Z3Qdd24vrwcVKq1C47lfG/mxZnzZ86c8efn5x+rf9w64Ef/80efDQLv6OjIyMG5ubkoaL10+VK6XKwsmI79vXwy//NHbB0Q7050KdfUyopZf+klq75Z3xO6rS823fb+eq0+5PleyUkmPk5ZziXX1q6/+eabZXq2PsKJzUsRQAABBBBAAAEEEEAAAQQQQOCZEHgsQevS0lJKWgdIRavnealr167tXl5eflkpFUxPT3+400GrUkoag9sfffTR2Obm5pwEreVyeUKqWKWi9dVXX12o1+tPJGiVitZEIjG8e/fuhaGhoUa1Wh16UkHr+++/P2Lb9ouWZaUymUx5YWGhcO3atddd15Uerd9/EkFrz82wpHWAPzExcWZ0dPSJBK1yHiqlRv75n//5yLVr175iWVZ+z5495ycnJ8+n0+lzMzMzN86ePdv+tV/7tcd619I4aDV984DS1VdzueEDM7OzpqFr+vXrK1q1UrlkWdp/r3veBTHZqaD1395//4jnh/9Pbjg/d2Buf1Q9fuHS5Wy5XLpmm+Z/zzi501pWqzxCj9atb2rdNcv3DyOtpccMKzxYr9QObJZKc0EQWIalrRqGecVxzLOF6emVy5cvt959990dvRndM/Edl0kigAACCCCAAAIIIIAAAggggMDACjy2oFXTtFHp0er7fmphYWH6xo0bn5HWAbt37/54z549V4aHh3esorUbtFoffvjhWLVanatUKrPFYnGX3AxrYmLiP15++eXFnQ5a5Qz567/+6z3dHq1SSbkoQWu9Xs+2Wq0n0jrgRz/60aiu6wccx8kMDw9Lj9bRK1euvO77fjOdTn//j//4jy/uZEXr3/7t387atv2m9GgtFov7JVScnJw8PT4+/rFpmjte0RoHrT/84Q8/u7y8/LZlWSOzs7Pnp6amzg4PD5+Znp5eGR8fb+m6viNBq6M5c0EYfHU4P7xv7+xsFCouLS3Z1Up5QdPC/1GYmrq4E3dNjYNeW9MO+274f+dGR144sH+urDSlLpy/kCsWi9dtw/gfYcI8u7GxUf3Wt771WCq7ozvCvvOOUTxyJFHW0sNB0JpyvfZcq9WerTdaE0oLyplM5t+zhfzFUql06y/+4i8a3BxrYP8sYWEIIIAAAggggAACCCCAAAIIPPcCjyVoXVlZSTcajah1QBAEqeXl5cmVlZVDcnMcCdpmZmau2ra9Njc3V3vAoOWe8zp+/Hi0cceOHYvenjp1ypyZmXFWVlbGKpXKi5VKZaZUKo3pui4VrR+/+uqri67rVmZmZlo7tOP6yZMnjatXr+5xXfdLtm3ndu3adS2XyzUqlUrGdd1yMpk88/bbb8td7+/7OH78eLT+eH33fUH3CR9++GHBdd1DhmFkpUfrwsLCyNWrV/8313WbuVzu/3v77bcvTkxMyA3Bgu5L7tlY/lPOQ//7v//7GU3T3qjVap8tlUr7JNCcmJg4WygUfm4YxkdvvvmmtA6405ifqsH93eb18ccfSyXv6I9//GMJWr8qFa2zs7MXpqamzmez2bP79u1buXXrVlP61Mr6t59HsXP39NK6p9cWvzz/2LFjKh7/9OnT+vr6uj4+Pm7MzMyYuVzugKNZ/0cmO7Rnemq6oVSgrl+/nqxVa9eU7n9/eW3t8vT0tL+ysnLbei9cuHDH9VerB6Pz4LXXbj8DisVi9PHJWk3X5uY0y7KM6elpo12vfybwtf9zeGh4z/4XX9wMVKguX7yUL1fKK1oYfj+w9XOu69YWFxdvqywdGRmJxo+Pu/18iz8vH5+eno6eu7Kyok/LPDIZY3hkRK/kciqbzWYd39ldqRYPlsrFV5VSluPYZ62kfaHl+5czmcytY8eOBbquf6r9ftDzn+chgAACCCCAAAIIIIAAAggggAAC/RR45KBVqtrW19czpVJpV7PZzIdhmFpbW5tcW1ub6watZycmJiRoXT18+HC1G7TFQYu8jefQOxf9zJkz0fuHDx+Ontv7/qlTpyKz1157Lfq47/v2+Ph4anV1dbxYLO6t1WpT5XJ5zDCM2vj4+M/37NlzzTCMzUOHDjV7gr67hT3bTe5mFL8+unx6bW3N/uEPf7j31q1bX5LWAaOjo8vd1gFpz/OKmUzmZ7/5m78pN2Pa/viF9Z86daobsHXWJy9wHOeee+W6rioWi2NBELyk6/pQKpUq37hxI7+0tPRKIKWGU1P/84tf/OIlwzCaxWLR77reM/B60HnMzc1py8vLxqVLl3ZXq9XXa7XaS7VabbdUtBYKhYsjIyPnUqmUBO5rrVYrlLnG+9rF+FTB253mJcdxXTedzWYLP/3pTw8vLi7+imVZQ5OTk5fHx8cvFwqFS7t3775x69YtuaTelfF7z6PeTemeXrcFnLIPzWZTffe731USMi4tLRmWZZm6rpujo6NmoVCwhpJDBy3L+GoqmZ4ZGy+UglCF6zfW0vVGfdnzg39ylXs52Aj8wAvCTW1za8hqtXrH9XveULTn2awbvfU8T8/n87JOXcLVpOfphpUzhoaGjLFdY4av+4eU7/1WJpOdmZmZvaXrerh4bTFfqdRWdFP/R+WpC27DbZb80icVveWylnAcpWl5re22dS3XnVa587asleXcU/IrkUioer0ezTWTyeimaRp507Tanc+1U6mUngpSyaZb2et54ed935tqu60gCNSSbpr/nsqlFjVNa83Pzz/WiuJ+fgNlbAQQQAABBBBAAAEEEEAAAQQQQCAWeKig9Q//8A8zQRBMBEEw1G63rVwulxkfHy9IwCh3vPc8TyorZ5VSyrbtBaXU9VKptF6pVGrtdlv5vq8Mw9gKlyzL0iSwNU0zmo+8DcNQl4/FE40/5/udjCauipPX2rZtZzKZdCqVkh6lk0qpMdd180qppq7rV4IgWN3c3Cy22215X0ny43m/2C7SsqxoPBlb3tq2Hf1exo7nIq+XOfRW5TmOY6RSKdtxnGlN0z4nAV8qlbppGEbb9/1Eq9Uq12q187Va7ZaMK8eSXzL3+Njx+uL1yrjyeXnEz40/1+vSazE8PJzP5/MvWJaV0XW93mq1pG3Bft/3Xdu2P/R9f7lerzeazaYXzz8Mw18I+eKx43Hi8bd/vPfLSG78lM/nd2UymcOapu3xfb8gQavjOCuapl2r1+uXK5XKpu/7gYwZjy970Xuc7fOJDXr3JTaJz5X49XITsBEpv1TqhUaj8Tld1zPpdHrVcZzrYRgut1qtjVqtVq/Vam48buc8tLQOdce7Y/rJ+alpniZ7Xi7Xw42NNa9cLqswDK0wNMxk0pK9tzKZnDO5a+yF4ezQl5KJ1EQmk6oGoQoqpXKy0ayv1eu1n5QrtaVWq+UHQbB1MyyZR6B3DO5U6WmqztdE79eHnKdGGBry0A1b5mBmhnNmJp16IeE4b6VT6V2F0bGKpqnw5satTKNeX2s1W//WaNQX6vVWO/Db0VeRrgdK9/WtvejdB3mCrWvKcMzQtizf0A3PMk03MHzPUU5gpAyVNtOGaVsJM2X6w+mxSj6db07lNbetjY4atvuZWrs512jU97q+X1ea+iC0jUumad7at7mvtjq9GjzuXrV8W0cAAQQQQAABBBBAAAEEEEAAAQT6KfBQQesf/MEfvBgEwVfCMDzUbDbT0i5A1/W03G9CS1YAACAASURBVPVdKeX4vp9ptVojsrBkMlmybbssl/ErpdrSt1XCNMOQ+1dpWvy2GzRJAGnoui7zkjdxwBlVjXarX6NQSkLcnrDQDMPQCcNQ5iLtCzJyUy65dD2ZTG52x6/rui53nJfXy8slLOsO1amqjceNgy2ZW2cYPRq7+/ut1/deBm8Yhtlut4crlYpUcqay2WzDMIyg3W6bSqmGBH6WZdVkzCAIojXKcXvfdk8EmVo0hdhme7DaUwUsQbAYKtM05fcSco+IhWmanlT6NhqNEXFIp9M3HMcphWEorQP82CE++WKI7vtb4V7Px2+rvI0/3nWM+Hzfz/q+LwF8LgiCpGEYoWVZdfE3DGNDfh+GobQt6A33eiuDt0LXGKE3gOz63zaPXhu5VD0MQ2nVkK/X63IzNMlem47jVB3HKRqGUdV1vaWU8sS4E/hKoGpEhoahy6/uVkuLAzlXwuhkabfber3edMvlYrVRa/i+79lKaaZhGVLtaaVT6YRt22OGpr1gW9ZwMpEKlBZKBajuuV5F1/RrgRaWfPkpg1KhZRgq1DQVhEF0Lm5Vesuo0bidR2exenT2G8rQ5a3eOVUNQ9MN+XqxbctOplO20rSC22pL0D6cz+d8yfNL5aLuul7Fse1rum5s+q4r4b8vC5OKV83QQ10mqgmIfD1GM4nmZehmkEwkPNuymobSqqGhVQ2lVQxNb9hJ29MNxzCUnnJSjjsxsWttamRsI5XSyql0WjetoVylVT3k+v5bQeDnXd9bCpV22TSdczkrtzpSHGl8/d2vc3Osfn73Z2wEEEAAAQQQQAABBBBAAAEEEHisAp86aJVg6zd+4zek/+L/GwTBG+12W0LNhFT4BUEggafl+77TbrcTkgYlk0nXcRypqJSQM8p4JOTrZKlb/Tp7w7OtkLWbM8WB621Ba09YJ4Gp4fu+KcFiEAQJz/Nsz5MCPDNMpVJtGds0TdcwjK2AsVs52RuwRolWT3DXG8JGc+gJOG8Px7ohbavVciqVylAYhnY6nQ5N04wCOqlszWQyVdu23W6lbrSWOMDthq1xuHnX6sYI7JMq363ny9Sk8lMMms1mQoJcWbvsR7PZtCXwzGQyEjjKTZCkmFHKIeNw75M8b9vxu3u0vbVBbBadiN1QOHor7q1WS1olOEEgrTijeYWy/4lEomVZlishYzdE3mofIa/trRjuOcPvdEn9VggcB+HdeciemDIHOffq9XpSzsVEIqElEgnPcZymZVltwzAk3JN0U6LFTqwZnY8StHbe75yX8jF5q7QgkFA+0Nttt12tVqvtVssLAt/RJKaUMNk2Tdt2HEPX0oHnDxu6kXQSnVYPbssNgzBoW7bVCXlDSVb1UM4mOXigpJNqHLR2fgjQXb+KT3g97q7R3QmZsWHIDyE0Q1OhYZqW5SQTduj7qXqtMaQZWjKbyQq/qtXqYajCVjKZqlqm2VJ+4IVh6CtNhUrXwqisVWlSOh5tghFNTEVzkipWx7bka6eiK+OWYehrjmVdt53EppO06qZmaaHSM4lE0pud2b0+MT52y9LbG1qh0NqracZN39zrh8GX3cDbKz9w8MNwM/DVRc3XFrSMdj2Xy1Xo2fpYv59zMAQQQAABBBBAAAEEEEAAAQQQ6KPApwpau2GYPjc396bneX/med5bEmpJsBh/Lg4SwzCU/pVyabwEjhLsScAm4V+03Dho7QZ12+fR+/5tVafbQ7hu2KZJsCfZkFS+SvAaV6uaphnI2JIddaoWO5eESyVoHBL2HPO2eWwLGu8YBsahsUxSAk7XdeX6c8O27ShM7rY6CG3blsv1pZpX5tl7rE+1B3c6V7rOUZsD3/elyrFbDKxkQKmalYpXST7F4ReC7jtUzPbu0T3n1zWKni/rl32XfegNTmVcqe7tngPdIPOTldxhH+JP3jVojc+hePxuhWp0DsiaJWTuXm4v1arR+DKPqIqzU9EsQWuUncfnYudt/PFPbtrV4xu0W3LpfRBqSjNln+XZUWJuSj2sLj0wLDnt5byMjtepfw5CpXxNj25CFldkRyNFkwk7M9GiYPeTR6eMu+fGUZ8ErZ3lRyW30fAS5htaqJl+4NvyrrQXkMpYOf+UUmLv6YYeRBPWtFCi1FDrDK86Y0R9OmRRHQSpb9XknG3pul40NH3ZtMzLmXT2Z0OZ1JLlJMqWaQVey0/lcmltbt9LrV2TYzUvY26WSqWW9E/eWNgYNix/utV297uue8T13Xyj1ar5QbiQcBI/KUwVrtGztY/f/RkaAQQQQAABBBBAAAEEEEAAAQQeq8CnCvniMHXv3r1R0Or7/pe7QWs3n7m9QlWCpm61ZvS2G4ZFC+i5LL63SnNrcdsrN7etOgqk5BgSnPYetzd466RRnQJMCVblIZfYy8fk/bgX60OIbgViMr4crxv4SnVtvL5o4Pj9eB69oWL8ud7xH/aO7N3xZR/sT/Ky252jBC3O9Dou0eMeQec9aWLr3rC19/i91a7b1njbcR91/HutY/v50HNOdF/WaWGx/dE7J7HttmZw261W1fd8T0kmqaJSU/mvnA+d/hLR/zppqpzzptk5fhhls/LUjrv8fqt8tdsqYmsOPXsTH/P2+W2JS9C6ld12nyNfdfF539lb+b8updC6MjozkB9JdOL+bhTcbVigukuRn1iEmq5Jm4mWpukbhq4v25Z1MTeU/Xl2OL+YtFTJVcptVdrOSKFgHH7pM8H0+ESzlgzLi4uLLZnLL//yL1uNRiPZqrRmvWbjNc/z99WajbwfhDedpPOjtJW+4Nle8S//8i/lJnU8EEAAAQQQQAABBBBAAAEEEEAAgWda4FMFrVFApJT+5ptvvhqG4ddc13293W6ngiCw4kvRJbrp7bEqeWjPZfdS9SnVd7cFrfEl+dsu2+8U9MXXcncvme/pLdqpwuv2XI1vbiSBWBRsdW5otXXZe1zhKvcPiq6p7pYz3q2as7cPas8Ob40X93mNK0R7178VeH1SthuFzD2tEOLfdzK3zmOr92zv+3eZx9aUenqZytykL630xk3GT4gD7biCt7s/URDXG5A+yll8p+P0BpXdCt6tIeJgOv7Awwatd5pz77F61yiV1PHa42rTzuejxHGrwrn3BwC9x++2RijVa7XFZrNZkXNeclNDNwIJWqXbbpStSs5uyHGjk1cuzu88unluEEhHgk7gL0+SWXUKS3seUWQbn/zdH1ZEZ8wn0Xbn092otHM2RRWpspZOwGtKE1rND3xdKmZ1qeSW2XXaA0iFs9KkyjyUT3arZuX3YZQed6vQzbamhw1TN0sJ27mRTCZWUpnU9aFUZt0wrbIWqnaz2dStTDY8NLvHK0zmWqOuW/3Gt74lAa323nvvyULMSx9eyvlhc7rWaOxvuq3PioFpmqc1Tbtots3Fb/6Xb5Z7vg4e5VTktQgggAACCCCAAAIIIIAAAggggEDfBD510Coz/Z3f+Z39QRB81fO8Q+12OymXaceX0PcEeXFI2tuPdKuKNLphulzt3K0A7Q1Fe256FKWi2254dFvY2b0UPArRuqFnjHlbv9XuOBLwbAWt226utH0TfsEmvmlRN9yNLsOPH709T+PWAN1ALwrg4vHj9fTeBKw78G1Ba1zZeo8gOHqZPK8bosrrk92gNdVTWRs9705Ba88c7nSJ/gOdlL3Brbxge8AaH2Rbu4QoaO9s7UMPHR16ewVt7/tx0Cof615Cv1XR3Pmc2Q385fOdINYwOkF996L+rcv8g0BprtsulUqlxXq1WvH90NLCUK7R7/a7jQqbt2pbo5tKdfoCRMczuuGpBJ9S+2pbVhTISrAZZbO92tE7ndpXQ14pJaiGRMKS4Eo8G2Wq3fNKhgmlUrWnylrXLFP6p4aa53rR207bBl3Jja80w1CWZUVtNGQG8dBRlXcQKFMzlGXbgWHqUesAx7Jr6VS6mEimSpZjVjKmVbUTqboeam7FdZWZNf2pqSk3k8m46XS6OT8/L32Ao0XMz8/ro6Ojtr/pZ9Yqa7Nus/lLfqBGlK7Kfuiv+Mq/0G63b6ZSKXd6ejqYn5/v7VP7QOcgT0IAAQQQQAABBBBAAAEEEEAAAQSeBoGHClr/9E//NG8Yxt4wDEfkZktxH1BZkNyUSapHJUiVkFDeyvvxx7vhmASed2wZIM+X58SX9cfHibF6L62XoKh7U6sty/j9uD9n/AmpaJRjxhWv8Tw+zSbEx+62C4jGluN2Q+atoCvuQxuvMX4bh6bxGu80du/87jW3Hp+456z045S+pI7cFGq7S3yseA49lb9xcP1pKKLn9rY+uENwfNvn5fm9obkEfXebY+9Etiex218Tr0eOJ6/zff+2c6s3sO7dq84emJoUlkrb4N4966zNU9JOV37feV2oarWau7h4vbq+vu4p5RmmMuWmY3LHr2h5plRdW53wO6q2Dnr6q24tSnqmmnrnJdF/tj+iY5jK3PrajMaQ0lBl6sqURrBRLasux4nmJ61fo/RVV6a8Ma14DprfjlrDdva42wNW12wlY9jRTcDsznkbTcWP/i/PlR7Dhm6EylJB0ki4TjrTTiVT7VRCc1WY9DKpjBcGYdiyWyqdTvuWZXkv1ev+aics7S3R1d87+p5xY/KGtZnYzLXC1m633dzdbLvTKlSuYRoXdEe/7nleqVgsNo8cOeJve/2nPi95AQIIIIAAAggggAACCCCAAAIIINAPgYcKWpVS1vnz51OZTMZuNBpGvV7XM5lM3De10xRV13W5rFh+n8lktPj3W1c/32G1rVZLT6fTt31GPrb9qalUSpOPJ5PJqKC00WhIxV4c0Ebz6D2OPE8+dqdjPSi6jBEfR17TGwDW63UtlUop+dV7vDutP/7Y9nXG87vTx+80x3gt8Zxkfr3rvluI2RvyxmuKX3svi+1ru9tz4/XFn49fF+/79n2629jx6+St+PY+4s9tHyt+Tu8atz/33uFuZmuYzvPqWhCkoz3NZEK1tLSk/uZv/ib813/9V5XNZnXXdY10Oh21w5Bf8rxsNitVs6rZbHYuz7/HQ14zpA3d9gw/5UfHSQbJznmfiYLeztdRN0iW30Ufy2haWut8vbTNdjRWIkhEz43fjwLouiYVrrfNJQ6moxdnP5lC/FvH7gSwLdtWjuOonMqFWl4LG42GGh8fD+v1utJWNG04M6ysfVY4OTnpHz16VG42dsc1SyB+/PjxhIxWK9amm43mS77yM0qpojLUTdM0V2zb3my32813331XKmIfrdT5Qb+weR4CCCCAAAIIIIAAAggggAACCCDwmAQeNmiN2kyeOXPGcBznrsdYXl6OPvfCCy880HRXV1cfaD6zs7Nbx1taWrrvsaempqLQ5kGPf7cDxsfZ/vmFhYXoQzMzM7eFQzu1/vsuWNO0u811u8HdnvcgYzzMc+LxP824sW88Xuwc+26fx73Ot+3Huv21n5ynMzP+LwR9ruuq+fl57cqVKxKkRufq3r1773rOZrPZe4aFtVrtgc73eKxPZtf93YN9WWnagqYNpYbuPpe5u+9koVCIXje1MqVOaae06enp6P3Dhw8r7UTndWeOnFHHjh27b2X00aNHzcnJSennnA/DcNp13al2uz0ZhqGbNM2LiWz2eqlUKu7fv1/aD9BC4GG+wHgNAggggAACCCCAAAIIIIAAAgj0TeCBgp6+zY6BEUBg0ASkb2vCdd1csVicadbrh6LewqYpVa2rmqYtp1KpUqFQ8GghMGhbz3oQQAABBBBAAAEEEEAAAQQQGGwBgtbB3l9Wh8BTJ/Dee+9JNXyifOPGSNX3Z4MgmFBKjehhWHNSqTOpVGql0WjU3333Xe+pmzwTQgABBBBAAAEEEEAAAQQQQAABBO4iQNDKqYEAAk9aQKpa9Zs3b6Z1XS+4rrvbdd2ogYHjOJfifq2FQqFx7Nix4G59X5/0pBkPAQQQQAABBBBAAAEEEEAAAQQQuJcAQSvnBwII9ENAP3r0qD0yMpIKgmBc+f6Loa5ndV2vW5a1mUwmVwuFQknuxzU/Py83x+KBAAIIIIAAAggggAACCCCAAAIIPNUCBK1P9fYwOQQGV2B+ft5YWVkxbdsebrVaU2EYFjRNG9J1PdA0bd1xnFuu627s2bOnzs2xBvc8YGUIIIAAAggggAACCCCAAAIIDIoAQeug7CTrQODZE4haCGxsbNjVajVl2/Yuz/OkhUDe933fCMP1QNcvjo6OrnNzrGdvc5kxAggggAACCCCAAAIIIIAAAs+bAEHr87bjrBeBp1BAKaV//etfL3iedzAIgmnl+7kg0OqaqV00DGOl3W6X3jvxXkvXdPUUTp8pIYAAAggggAACCCCAAAIIIIAAAhpBKycBAgg8FQJ/9md/ltrY2BjVNG23FmhzYRimwzDcDLRgxXGdK/uL+zePnTwWELY+FdvFJBBAAAEEEEAAAQQQQAABBBBAYJsAQSunBAIIPBUCR48eNTOZjB0EwS6l1CEt1HaFYWiHWriZNJJn0/n0qu/77XfffVdujkVl61Oxa0wCAQQQQAABBBBAAAEEEEAAAQRiAYJWzgUEEHhaBPSjR48ajuNkEonEmOu6u5VSe01NCw3bvphMJlfCMCxOT0+3uDnW07JlzAMBBBBAAAEEEEAAAQQQQAABBAhaOQcQQOCpFJifn7euXbuWkspWzff3B7qetiyrpGnaRrvdvun7fkXTNPfEiRPBU7kAJoUAAggggAACCCCAAAIIIIAAAs+lABWtz+W2s2gEnl4BuTHW8ePHzYsXL6YNw8gHQTCqlBpXSoVKqRXXdTeKxWLl5MmTbVoIPL37yMwQQAABBBBAAAEEEEAAAQQQeN4ECFqftx1nvQg8IwLz8/PGxsaGfePGjTHLsvbJzbF83y9rmrYZBMF6qVSqnTx5Uqpa6df6jOwp00QAAQQQQAABBBBAAAEEEEBgkAUIWgd5d1kbAs+2gD4/P6+fPn16KGUYE67vj7SCIKWUajqOs9xqtYrJZLJNC4Fne5OZPQIIIIAAAggggAACCCCAAAKDIkDQOig7yToQGFCBP3n77UQ7nx+que5I3ffHwzAM5cZY7Xa7WKlUmidPnvQHdOksCwEEEEAAAQQQQAABBBBAAAEEniEBgtZnaLOYKgLPo0DUQuDf/s2+kc1mtHZ71DdNIwiCmud5tZs3bzZPnTrlPY8urBkBBBBAAAEEEEAAAQQQQAABBJ4uAYLWp2s/mA0CCNxF4OjRo47v+0NBEFimafpBELhUtHK6IIAAAggggAACCCCAAAIIIIDA0yJA0Pq07ATzQACBewpIZevp06ctTdPMcrls5HK5UNM0lx6tnDgIIIAAAggggAACCCCAAAIIIPA0CBC0Pg27wBwQQOCBBXoCV+3IkSP+/Py8BK48EEAAAQQQQAABBBBAAAEEEEAAgb4KELT2lZ/BEUDgIQT0+fn56HvX/Py80jRNfvF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AYLWQdhF1oAAAggggAACCCCAAAIIIIAAAggggAACfRUgaO0rP4MjgAACCCCAAAIIIIAAAggggAACCCCAwCAIELQOwi6yBgQQQAABBBBAAAEEEEAAAQQQQAABBBDoqwBBa1/5GRwBBBBAAAEEEEAAAQQQQAABBBBAAAEEBkGAoHUQdpE1IIAAAggggAACCCCAAAIIIIAAAggggEBfBQha+8rP4AgggAACCCCAAAIIIIAAAggggAACCCAwCAIErYOwi6wBAQQQQAABBBBAAAEEEEAAAQQQQAABBPoqQNDaV34GRwABBBBAAAEEEEAAAQQQQAABBBBAAIFBECBoHYRdZA0IIIAAAggggAACCCCAAAIIIIAAAggg0FcBgta+8jM4AggggAACCCCAAAIIIIAAAggggAACCAyCAEHrIOwia0AAAQQQQAABBBBAAAEEEEAAAQQQQACBvgoQtPaVn8ERQAABBBBAAAEEEEAAAQQQQAABBBBAYBAECFoHYRdZAwIIIIAAAggggAACCCCAAAIIIIAAAgj0VYCgta/8DI4AAggggAACCCCAAAIIIIAAAggggAACgyBA0DoIu8gaEEAAAQQQQAABBBBAAAEEEEAAAQQQQKCvAgStfeVncAQQQAABBBBAAAEEEEAAAQQQQAABBBAYBAGC1kHYRdaAAAIIIIAAAggggAACCCCAAAIIIIAAAn0VIGjtKz+DI4AAAggggAACCCCAAAIIIIAAAggggMAgCBC0DsIusgYEEEAAAQQQQAABBBBAAAEEEEAAAQQQ6KsAQWtf+RkcAQQQQAABBBBAAAEEEEAAAQQQQAABBAZBgKB1EHaRNSCAAAIIIIAAAggggAACCCCAAAIIIIBAXwUIWvvKz+AIIIAAAggggAACCCCAAAIIIIAAAgggMAgCBK2DsIusAQEEEEAAAQQQQAABBBBAAAEEEEAAAQT6KkDQ2ld+BkcAAQQQQAABBBBAAAEEEEAAAQQQQACBQRAgaB2EXWQNCCCAAAIIIIAAAggggAACCCCAAAIIINBXAYLWvvIzOAIIIIAAAggggAACCCCAAAIIIIAAAggMggBB6yDsImtAAAEEEEAAAQQQQAABBBBAAAEEEEAAgb4KELT2lZ/BEUAAAQQQQAABBBBAAAEEEEAAAQQQQGAQBAhaB2EXWQMCCCCAAAIIIIAAAggggAACCCCAAAII9FWAoLWv/AyOAAIIIIAAAggggAACCCCAAAIIIIAAAoMgQNA6CLvIGhBAAAEEEEAAAQQQQAABBBBAAAEEEECgrwIErX3lZ3AEEEAAAQQQQAABBBBAAAEEEEAAAQQQGAQBgtZB2EXWgAACCCCAAAIIIIAAAggggAACCCCAAAJ9FSBo7Ss/gyOAAAIIIIAAAggggAACCCCAAAIIIIDAIAgQtA7CLrIGBBBAAAEEEEAAAQQQQAABBBBAAAEEEOirAEFrX/kZHAEEEEAAAQQQQAABBBBAAAEEEEAAAQQGQYCgdRB2kTUggAACCCCAAAIIIIAAAggggAACCCCAQF8FCFr7ys/gCCCAAAIIIIAAAggggAACCCCAAAIIIDAIAgStg7CLrAEBBBB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AYLWQdhF1oAAAggggAACCCCAAAIIIIAAAggggAACfRUgaO0rP4MjgAACCCCAAAIIIIAAAggggAACCCCAwCAIELQOwi6yBgQQQAABBBBAAAEEEEAAAQQQQAABBBDoqwBBa1/5GRwBBBBAAAEEEEAAAQQQQAABBBBAAAEEBkGAoHUQdpE1IIAAAggggAACCCCAAAIIIIAAAggggEBfBQha+8rP4AgggAACCCCAAAIIIIAAAggggAACCCAwCAIErYOwi6wBAQQQQAABBBBAAAEEEEAAAQQQQAABBPoqQNDaV34GRwABBBBAAAEEEEAAAQQQQAABBBBAAIFBECBoHYRdZA0IIIAAAggggAACCCCAAAIIIIAAAggg0FcBgta+8jM4AggggAACCCCAAAIIIIAAAggggAACCAyCAEHrIOwia0AAAQQQQAABBBBAAAEEEEAAAQQQQACBvgoQtPaVn8ERQAABBBBAAAEEEEAAAQQQQAABBBBAYBAECFoHYRdZAwIIIIAAAggggAACCCCAAAIIIIAAAgj0VYCgta/8DI4AAggggAACCCCAAAIIIIAAAggggAACgyBA0DoIu8gaEEAAAQQQQAABBBBAAAEEEEAAAQQQQKCvAgStfeVncAQQQAABBBBAAAEEEEAAAQQQQAABBBAYBAGC1kHYRdaAAAIIIIAAAggggAACCCCAAAIIIIAAAn0VIGjtKz+DI4AAAggggAACCCCAAAIIIIAAAggggMAgCBC0DsIusgYEEEAAAQQQQAABBBBAAAEEEEAAAQQQ6KsAQWtf+RkcAQQQQAABBBBAAAEEEEAAAQQQQAABBAZBgKB1EHaRNSCAAAIIIIAAAggggAACCCCAAAIIIIBAXwUIWvvKz+AIIIAAAggggAACCCCAAAIIIIAAAgggMAgCBK2DsIusAQEEEEAAAQQQQAABBBBAAAEEEEAAAQT6KkDQ2ld+BkcAAQQQQAABBBBAAAEEEEAAAQQQQACBQRAgaB2EXWQNCCCAAAIIIIAAAggggAACCCCAAAIIINBXAYLWvvIzOAIIIIAAAggggAACCCCAAAIIIIAAAggMggBB6yDsImtAAAEEEEAAAQQQQAABBBBAAAEEaianwQAAAptJREFUEEAAgb4KELT2lZ/BEUAAAQQQQAABBBBAAAEEEEAAAQQQQGAQBAhaB2EXWQMCCCCAAAIIIIAAAggggAACCCCAAAII9FWAoLWv/AyOAAIIIIAAAggggAACCCCAAAIIIIAAAoMgQNA6CLvIGhBAAAEEEEAAAQQQQAABBBBAAAEEEECgrwIErX3lZ3AEEEAAAQQQQAABBBBAAAEEEEAAAQQQGAQBgtZB2EXWgAACCCCAAAIIIIAAAggggAACCCCAAAJ9FSBo7Ss/gyOAAAIIIIAAAggggAACCCCAAAIIIIDAIAgQtA7CLrIGBBBAAAEEEEAAAQQQQAABBBBAAAEEEOirAEFrX/kZHAEEEEAAAQQQQAABBBBAAAEEEEAAAQQGQYCgdRB2kTUggAACCCCAAAIIIIAAAggggAACCCCAQF8FCFr7ys/gCCCAAAIIIIAAAggggAACCCCAAAIIIDAIAgStg7CLrAEBBBB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gf8femMG8HW5hvY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7" name="Picture 13" descr="Image Sampling, Quantization, and Encoding | SpringerLin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730" y="2949554"/>
            <a:ext cx="9256949" cy="268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2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19" y="949878"/>
            <a:ext cx="10001061" cy="2849962"/>
          </a:xfrm>
        </p:spPr>
        <p:txBody>
          <a:bodyPr>
            <a:normAutofit/>
          </a:bodyPr>
          <a:lstStyle/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How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DAC </a:t>
            </a: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Works</a:t>
            </a:r>
          </a:p>
          <a:p>
            <a:pPr marL="626364" lvl="1" indent="-342900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Input: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The digital signal is received from a microcontroller or computer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626364" lvl="1" indent="-342900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Conversion: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The digital values are converted to corresponding analog values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626364" lvl="1" indent="-342900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Output: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The analog signal is output to drive an analog device.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data:image/png;base64,iVBORw0KGgoAAAANSUhEUgAABVoAAAGOCAYAAABmJ7jNAAAAAXNSR0IArs4c6QAAIABJREFUeF7svXmUJUd1Jh6RkXvm25eq9+pVvdqruqr3Rb2rWwIBZjFgaJmxDz9jmJHHzGBjG4Nl+xyVzpk5trENNjpzxsIwYGzP2DS2GfYBWVIjtaTe1V37vr9Xb99yz4zIn7NQyU0jidYGUvPyn+rzOpeIL27cuPeLe29A0LyaCDQRaCLQRKCJQBOBJgJNBJoINBFoItBEoIlAE4EmAk0Emgg0EWgi0ETgZSEAX9bTzYebCDQRaCLQRKCJQBOBJgJNBJoINBFoItBEoIlAE4EmAk0Emgg0EWgi0EQANInWphA0EWgi0ESgiUATgSYCTQSaCDQRaCLQRKCJQBOBJgJNBF7nCLiuu8nxQAjd13lXXpPNb+L7mhyW11yjbmWiFbquC+6///7NPo6MjHiKpqlsfsIi6Ckibwzuu+++TexvQYW/uYLdPzKyKWdePyHc/GdT1n7Cstb8XBOBl4jA5lqxeUG4tfvo/QBHnpnX183t5rx+iSA3H2si8DOKwA/pkS0MXgFb4Vm99YzNcavYHTf2q6lzf0Ynzuu921v+T9N+eL2P5Guu/T/Eb1y/pmxxHkPjQxCcAmBi4pQ7MuL5o68c2Xq9XP80+ZWfQjuexX1oaGjT0T916tQmt3QrcRs34voK2CqvuQn0k2zQrUq0bhm21NDQEDUxMeFh6oyMjJCfJLg/6996ZrKiRCIBs9msOzQ05J46dYrcQgppU86GxsfhxPAwema8yfj4uHv69GlP1poOws/6JGj2/7WOwLNrhdfQofFxd2J42L1v5D73/pH7YSaTQclk0vvrvvGNbyS3mP56rY9Ns31NBF7XCHg20N13302FQiHK0yNbnfH0STKZ9OwD8owT86JshescIcp7p2dzDA8P/5tD/foOKLixX5v4/Jsuhq8gSfC6Fqhm4183CNzg/3hz35vr+Bbyf143Y3GLNfR6m5UKh8OwXC67iUTC9fxsz982x0wK9PVudpvj4iSb/QZ+pfiPLbkGAHj8CqhUKt538UtZx17OuDzbjnFAgWEAEpmEm02+qu14FvdwOIx8Ph9sabS4cS5O9t2zD98qZKuH6+nTp6lKpUKZprlpX5TLZa9/5PVuX7wceXs5z96SROuDDz7IaJomra2tBQrrhTDGuoMEIdPd3V1rLnQvR1xu/llvsv7ar/2an6bpJO3SIuKRJVJinfExhZGREe3m3/TavXPk1AhbEAq+ilIJVBuFMCEItraEq1G/v2YyTO2BBx4wX7utb7asicDPNgKnTp1CkiQxpmnKxCBhggmMBCKVVl+rFkZh+/LqZaFslFuQi3he5k1GYhq6rpdPnz6t/2wj1+x9E4EmAi+EgGf//Oqv/irHY95faVR85WrZpxs6Z5kWxbDQDfj9jsD7dSkkVRN8QhGSgn7ffffZN0PCfPnLX0YTExPc0tKSv1EqRQihYSwklZJ+fwPE48bIyIjzehydj3zkI5xpmj7KouRKTZUJdm2JonNvZd7aOHX6FGmSra/HUf3ZbLM3/z/0oQ/JhJBWYhDZwQ7lElflMLfRubuz3iQsfjbl4pXo9Wc+8xkum8368/l8YH1pPSQIAt3T06O2t7XrPslnLCwu0BNTEyGAASuHZMKzfJ3zcZnPfOYzjZtZX35MG+HH3v9+UWfZaLmqBcqVMu8SVwvEAplTp07VrgtEeLUzijfboSAUU3QnoKgK5xJXD0vhjT3H99TL5bL9ShHLW3iMjIx4pDYzcWEiUKgVWiVZ4nt7evVkS7LO+tni+9//fu0VwPeVEJGX/I5N8vq/3C8pohJTKkowl8tJjuOY7Yn2jfRguqrruv56tS9eMiivwIO3JNH6x3/8xwEBCe0LywsD2bX1XbZla/6g9L3bjh6dLhQKr1tD9BUY75/IK7Z2RL7/0Pf7MMFvoSgqxfFchWKpWULIk5/61KdWfyINeZU/8uu//ushRFBPsZDbls8XdgEEqbZEy3gsHp/kMJ7+o//xP0qvchOar28i0ETgJSLwgQ98gA8EAoFyrtyp1bU9EEIqEA1cTbWmVjmKU69eu5CoKertFKRjPp+vwArsPHLR1S+e/uLGS/xk87EmAk0EbnEEtiJt8kv5qInM/lq51pMv5LtVVY/YhkHTNE3C4ZDmk32ZQCA0EQwGFyEHc4FAoH4zgQC/9Vu/JTAME8lnMr2lSuUg5UIYiYYvxpPJOcdxCn/2Z3+mvt4gfmZjPsJApk9X9W6lrnRgjKu8yJ85ePzg/KvhOL/eMGq29/WBwNb8X1pa6nJM5wS2cbdlW4xL3BWO5R4+nDw8V4688kTQ6wOdZitfDgLPyFbEtu3+tZW1bWvLqzs4luO2DQ+tdqY7sxzLFWZnZ6Xxycntjm1HQqGgKQjCLIOYh+56+13zLzMjazOiM7+83KZb+GBD0frLpXLccqysFJC+8773vW9akiT77rvv9iIfoZdaPzEx4WW0bka8voLE52Y7VldX26FNDima3l+t1aOY4Fww7H9keHh4GgCgjIyMWC8H6xufHRkZYeNcXDr79NmBUrFyhyyLscGBwWyqLTWDILq0Xl7PvJ43ULZ4m/Pnz3e4pnukVqsMZbMbSQfjUqIlcWZgYGCclujc7/7u777u7ItXUg5eyrt+GkTr9d98MelSN7b1eZ/90z/90zhFqOH5+fkDi4sLJ2zLqoWDob/bfXDfBVmW67/xG7/xI5GGW0WNrwfxJdbavOl2vpQBexHPvJrteMF3ezs/iUQCTVyd2A0J/GWIYA9imQKi4VUGMN/6b3/63+ZeIK3+1Wz3zcD3fHPiRnmD//WD/zVBINmX3cgeWs+sHYcAUO0dqSdbEy1PQcc598DnPrd2Mx9s3tNE4CeAwM3K9avVlJud1zd73wu187n6+iPrxYc//GFZQlLL6srqznKp/EZIQaq1NfZIV2/vBHBAeXp2Oq02Gu+GFEpKkrTGC/woBPDxz/3951ZeYOf65eL8SvT/1RrD5nubCDQReB4EtgiWTCYjKUUlott6p+u6O0zbHrBMo9OxnZBtWwhRiAiCYLIMkyUETFEuNctK7JLESRkBCOXkcFJ9IcL1Ix/5iJ9l2dT6ysq+fL74cwhC2NLS8t2uzo7LyDSXR/7iL6rP0cSb1Stb992sbf7j7r8ZfbjpOJcz5RTB5GC9Ud9drVUHHcfZkATp/wzvH34aAHB9gMS/19S+rqMv0V5vyvPrH4EfkYeblYXn8vs8OF5EZNqz396qjemlVKdBmv7e+Pd2Wqb1HyzH2qXrOkMwGfeL/r87sv3IFVVWzRsiw252ft44Wj/Oh7/Zefz6l4JbsAdb8nm9bCGE2jF2Dy/NLxyanZ6+jaFZcceunfO93b0L/oB/fnV5VZ6Ymjpi22arT/apHCdcphnq/7w3+d5rJ+87eWPpipvRpVvn3GySpw899FCfa7lv1jRlT7VSTVm2syhK4peOnTx2WVVVj1uhrYoVKNVK/lqjJkNgW2GpdWPn0Z310EMh8mOyE26qPadOnaJYwA65Lv4FVdcOVKu1Vgc7Sy0tLX+/98De86Ioln/7t3/7pjPPngPnHzlvxYskNk0zMPn05L5qvXa3KErJ3t7uhUQicQVB9LA/5l+8kci+sdapJ6LXnVdzvcT+CL/w7LkRP0aub0bX3Uz/PN6mVCoxiKBhx3Z+oVIpH1pdW+3AjrOe7uz6p+Hdw09QFLV47733Vm7BqfaqdunHKelnP37jgnSzC9GNz12nMLYE+WYWgk1DbHx8fLO9L1SLyvvep//7p5MY4P1T0xNHxicmTpqGUWlrS37hjtvf+ETDaZSuT13fap9Xk2JiYmLz/V4tUe/vxMTETde8ei5B9t5x4w7H1n034vd8v7/E0f+RwxdeqZ2W51Mc1/dnK8S+vFbeYbv2KQBgF4VQCSE4iiD6Hqbx/PPh4smHN87eGF+P34/D58b/f4ny+kNytiVrzzGOm/etza+lAQWOr66uHJufnzvuVRvv7up8sq0j9Rjtuo/89d/+7RJs1ml9iSLcfOwVROBZfXC9Dn0u/fR833yJ82nrdTerj272vh9Zl7b0z5Z+upl+fuKeTwQsYHUszM3uX89k3g4gpLq609/esWP3FQpRGwsLCynD0N4JAWrlBG6F5/hxwpFzd9555+qWQXWd3tls0/Xr1Avojx+B+fr147n03ysoC81XNRFoIvAqIDAyMkILmiBMrU+1a1pjj6KoQ9VavRfRqCUYDPIcy3qcqIMxhrZtI03VnGqlomLi5uLR+FwwHJwUeOHpzlDnGoj/ELH4Q639vd/7vZBpmj2zU7OH1lZW3wEhhD293d/atm3gnADAzL1/9EflG+yO59Or3nuvt7+fve8m7cUfd//Nrjs/IFqXsj2EYt5QKZcP5nIb20zLWgkEgp879qZj5wzD2Cyt4DXYsxGfiZZ61n/xbPYXY6+/CsPffOVPAYHr/BHqBDgBzoAzW634sbWPtyK4PL/vxDNPeU+/iLMkfnBGw9AQjE3E4ExmBmaTWZgGaYoIhPnG4984oDaU/2QYxv6G0oAOdi5HAsHPvv/dv3rOCTrGPffc4zxjt/yIf3uThwc/+9yWv7TV+S0b4ibn8U9h5JqffCEEbuQlNuuumibFcRxSKkqfg503zUzPHL1w4cJOhCjxwP4D6wMDA7MtLa1XG40GOz+/cMQw9TjLsjWaoi8yFPMPHYMdV2+ILH1Wfre4D69NW7p0Swav88k9fUs1So1eF+A3mbq5u6E0UtjBC5wgfGnbzm1XVFW11bwahjTeVq83evOFYqeD7WoiFn/k0N7jc6AGDGlcsp+HbP2x7dmaLydPnkRBTt6LXfJBVdOOliqVGCFkOtWW+vydJ+58TMVq4b777lNvhqe6Xg94OHsYXLp0CdxYQ90jWoEC/Isbi/sszbqb47hEMpmcD0VCV1iaPZPqSS2dPPnvRPbWe71ap9ePdX9/v1soFDbXq+eZpz+EwxYf5b3D0zPe3y09dzPr3nP1D1y6BLI31Ij37BdJkri5qbl9tmX+f4V84ej8wkLccZzl7dt3fOXQ4UOPOcCZuvfee4s3g2tzhv87As9LtHqDc/fddzMhEBIsyRIwxgKEkKEJDSGwMEPJOpSg5tVs6OzstK5X6F7tympbVRQBEBoaFnmOB5Ig6TRDw3K1LEEH0gghl1DEYHxMPWbEtNRayrr79N1ewV3v2jLQaEHTOF0UBcdxJEuxeE3TaAc7LkuzJs+6OhTFhqZpRiQS2azJ4bX7T/7kT9oRBofGxieOX7t69Q6PaO1Md33+5B13PiZhKffh+z68Gfp8+vRpxrIsvlariWpZ9Wl6VTAMglzgEoZ2DddhNMbPNMLhsP58qUve9x74jQdYVVJFk1Qk00EicQ3GUqx/K33umrwYqPklv9MwGjzDYcZLTwWEWH7brkiq6lSDQV4nRGjoroAoCxOOq8iy7NXB2DzJzmunV0tweHiYqVarPMuyovebZVlaMBg0xsfH7dOnT3u4eZghRVE4RVEkw3ADLHB5RCPIsZwNCNCRhBTLshoPPPCAF1J/MwT35mBsRWoAAPhqteqzGpZkUzaHiPduaNMUZfjYWMPf7tdTqZR1amLCfSAcZsxyY8Ai4G2EgHaI3BKEcJogcvYP//APl7e+/0zRZU4vFn1V25b0mi5gYiCX0I7AQV1kwnXoh0RRFBFoAGAOa6ZpGmtra5ZnXGzuwCAkYAXLDIuhn+M2x7asqrKDaZbGGFI8tGkANMry6z10j3HPg88aOJv926p5BhpAdCg1YJiuAGybsm0LEEwc5ELN63qwM+jVlvUOVfMIeLg6t9oNAblzaWX5xPTMzDFvEerp7XmqPZV6FFHud7/wv//3XJNobarbnxYCm5HlmQyaDwZ5mqZl27ZFR3N4T7ZdmnZ4ltf9AmxYHOft/Ho6fLO235a+0XWdQ4bBK7rLqVhlaUxDm7Ix67BmUApqPOZNkNx8brMQvPc9bze7VCrxZsWUOJ5DkVDEYRgG6pbOY11jLGhRhDCOEBRUlmW97xrpdBp4uk0raEKulJOxobMuwxBEIQuJyJtzejAY1LZqGG59R9M0zqpasheJ2t7arvv9foBhg8uXFL5ayAu2Y1M0L1oCB3TMsoqnNw6vrVl3P3NQ3Uc/8NEghXDX9MzcobX1tXdTCMKurt6vDe8cvshx3Fo+l4+bpv5zFKTiNMeuszQ7TTP0ZSEsbIAlQGXYDGfXbb8kS3Q0HLVpPw0dxeEc4jCqptLABQS4wBRYV2Uta7N+4vWRalsGkDqhMjqnCwYui3XVkSzbYjHWvZ19xx+NahEuolOYMquwSiqVCs3zvIe3saWLXowu/2nJYvO7TQRudQRGRkZ4q2qFZpZmhkqFwhswIUOIokK8ILiBYLAkS7JCU5Rl2TbSdVWqVqqhQqHc6tgOEXhujeOFp0Oh0Pd60j2TJmM+b433e//LvRETmQPTE5NHFpeX3klBihoY6P/W8I5tT3AATPw+yxbu/wHYtK7rAiFEcBRFVHV90x6yIcQ+Wda5QECLxWJavV53w+EwW14p84VKQXCJRthAoNGNu/XnSnH2UihBtSqqFsNDZNAuxo7kOHWQTHr6zX0mmIL29LNWLPosTAs0Q1iMEQQusBFEBhtgGxhjfWNjw/nyl79MTt99N/VEINbvEvTWYrlwZG0ts800zaVoOPw/3/Lmtz3BWIwe8ofcur8uFFeLslpXfRrWeIQ87hraDGI0gREU1mLr6eXzxqnTp0nT9ro1Z9z1/ogoijLWsGyqDZlCiOF4zmV40aunrkiupEAfbCwvL1vXk0ZDQ0N0pVIRrKolAWz6dZfwRqPhRZpjWhBMjuFU3dUbkiRpra2tjpcK/TwbEjzDMAGiE1nRFJGmacYvCkDw+XE8FjceeeSRnYuLix+qK7U9tVrNdWx8oSXe8j8/8L4PPFEHdd0rIaLrOuv5n4qi+L1ziwghkCa0I4Ukzfs+z/NKvV73ol+f9Qc9QsTz8xiTEQ3H8HE8R/V192nRSBRXa1W6oBboarXqzT+Lpunq/v37tZeZMn5rCtJrs1ebfrzf72cMw5C1qhYmLpEgdGi/30+1JhLQJajTMIyTo6Ojex555OEe13W5o0eO5oeHh6cSieRTDnHAysrqYUM3wjSFihDBSxzF/XMn6Jw4BU4594P7PTLVS+sXbNsOMYSRLF3lCUKI5yiX4nnT7/c3BEGwzWoVlSs6XTNrtLdyMT5fnabpVui4JyzL2q4qapvjOCuIYf6hvat9wjAMVMgUOh3LOlqrV3cVCsU+CEGlI93xvZ6u7ilNsVTbsGsogIqxWEyZmppy9u3bB+qzdXbFXBHNuul3gcvzPEUjJEBapAnDMIYsy7VgMKjSNG16ZLHna587e+4gdMmHVVU9USiWwoSQiXS688E33PGGR13W3fj4xz+uvBAheB0BKSGEIljHPk3XWExhSFEU5iCnikGx7M1Bj9fY2Njw5p2s1bVdjuW8m+O4eCwWm/P7/aOIQucZmfEyWLFHWqfTaRpXsFh2yiFoQ0nVVJbjOOgL+7DH2/hZv2JbNtmobfCWZTmcwdUcydnUN+fPn+c5jgvzkBdZH0tJtITjUZ+haoTKFXI+wzQ4T3QZhnH8MmfwbEChJKrW3d2tnzlz5voD39lGoyEDACQBCSJxCec4Dk1RFBRFxhGRoHMCqrNuUA11h3Tv0PgwAPzoyvptlq7/p3y+eHR2bibs2Hhx9949/3T8+OEziOPGfvM3fzPfJFpfnPJ4TqJ1ayFbWFgIUJhKYhcnIYStFKD8hBCGoiiNY+ksw/LriEerhJDq9UTnvR++N+gKbge2cYpgO0khBoiimPEmh6ZpaexgP41oB1KwgFg0xVHcqt/2l3770z8I9d5KPc9msz5gmnECmYSL3XbTMmOaqskYY5djmQrD0hmGoWZZWc6USiWPQDS9tv/ln/xJO3apw+Nj48evXr12h2UYta7Ozi/cfuz4Yw5PZbu7u5VYLAarS0uyDkBruaa2V6vVHsPQWizTkggmFgSoQDNwVRC5WTEQyLIs27ix5MAWTqZphjjItTuO2YFNu8NxbL9p264LQFEUhEmf7NMcy4kDl/gBBCzAbtF2qas+1lEYQWhpKEZS04w2mxBNotmn47Ajc72Bu2nAW1YAY9yKLdzpYYRYtCQIQg4AUB0ZGfEWYm8sRcMAUVWtpQ1NGQYAtNAUTdE0pSCKyUAKLiEOTcuyXHwxO52bkRqCIFQ2Ki2GbfTZlt2OCY4BQmjEoAaDuKzEsfNCxL/uOE7lPgCMS4kEOpuvdZouPu66VIxAWKJcd5ml2bGP/v5HvXZ7BvnmgkI0LW67qM8y9bTSUBMYY5ZyXRXRbDbg903TPLL1utZmYQdgAtcITXK2bVccxyEcxwVIw0zYAPcgACif7F/2jJWGona6BIeIC2mKgg1EUysCYjMc48+DIFCuJzxGRkZE2qYjpqV2OA4exJi02rbJ2zZ2CXE014VrLM9fEwLCKs/z6sjIiEfqw9W5uW7Xpe9YW109MTs/fxxCF3V395xrS7WdcTH8zt/8w9/MNhXSi1NIzbtfOQQevOcephIKiTbDxG1Cddu6kdINI06wwyKKURCNcrIozPn8wjqpcuWP/enHNou5e/pGBGJQs7SoqteSumFHbdP2dD9FCDFoBEsyL67xgi8fpIJlVVY3N4ZGRkYYtmD6So7SYphWJ8OxYigYatAI0aqmxGzH9jnEZRFCiiyLq7wgr1M8lZMkCWADt1RKxVSxWOwyLctPQcqBCFU5hl7nBGaNMrm1PSf2VD2H4f7772c4g5MqeiVuGEYXixCTTLbmZFl2bcuJVCqllkKx1IodTAsiX+V4NuvYeBlZZIMhasUjBLz2fvQDHwhYFtO5vLp2uFgs/AKkKJjqSP3fbf0D5xHmVh3aCTjEPA4AjDEcV6AQtcRS7GhRL1YpipLMkpnQHK2f4zi5tbW1LggCpRt62DCNgGVYokuwDQEoAOiuCjwzE2hpyXupVR6hvbV2eAZZoVAIUgbVZjhGilhmu4mdoGnqNARAC4bDmYAvkEU0mzONul2t6RLG2HQoZ4PjuMYzZOv1xtUrJ0DNNzURaCJw0wh8/OMf9yGM2p668NTepYWFt0qSnB4eHlYTrYklhmUvcgy3BlzHwQSyFHQD2ezGQGZ9/US1WkuVSmUD285oezr1L3v3HbiEJJR7vlqrHtFKEBmYmJ04sryw+E6EKLqvv///DQ70P8nScMxhmIJ3GvTc3JzPUpSEoetJVddTjmUFLRvTCFKa7JeygiiuC37/qizLDjFItFqvxov5YishtiVK/Jyfi2TDZrj2Gw/8e6ktT2/de++9QWBZndh2Yw7BEgSgTlP8dKovVfAcxccee8yLjBF1XY9bmtXt+QAEuyEIEAVp6K07GwzFzIlBMWsYhnL48GHLc04b2VI/cem3FYuFIysry0OWYS0lEq1/9Y53vetJi7Z01mG9YI+2UrnUWSoW+i3sRCGEiEJUg2O5NQYyixjgGVDO5IcqFfPuHwQgNK9bDAHPH4nFYrxaVlswwH2ObXVZupGCFPJJkow5nq1wnLAosMyCy6N5SZLKsVhsc42cmZmBvG37DddNEgunHUx6TMOKK7rOA9c1BZHPI5pdYzl2lhGZrK7rjecgOjc3lGmaboEYDpmG2a1rapJGtOwP+F1/MFhJJlqXRkfHE5cvX3pPqVgcqNZr2HHwxXQ6/eAv/8ovP6lpmtZoNBgAQLRarabUutqLiR1xsYtomlJFQfDW9xWK4xb8fn/x+kCfj33sYxIP+LiJccqxjG5e4Ol0e3o9Eo4YqlaTyvW6VC6XfbqlVxiGucbzfGZoaMi8++5nA5luMYm4ZbqzGWCWSCR4VVVDSkXptAxjL3FJu+u6ouyTqY6ODksQpKBlmv3XRq+mvv61b0Qs2wJvfMMbC9t3bJ+MxxPfBxDa2Y31/bZh+2iEMjRNXwUQ/GusFpsHQwB7EZbZbJZBDkpggHc4ptVl2ZYXKinQLEN4XiyGo+FZgWEa1WpNrDTqktpQBWxbZUFgrnpRnxaBe0xV76/XG22242Rphv5GvC2+ZqtqdGVlfXu5VLqrXKnuKhQLCY7lrOHhodlkMpW1TFMlLlmkWfaC4BMWAAB1jxdCDgqVa+WUUqv3uQC30gwrsgyLGI6xWJbf8Pl8E76Qb8V13dLY2JieTCbh1YsXb8MEflitK7fnC4Wwg52JrnTnX584ecejAhayH7nvI897+NeW/T00NMQsLi52GIZxm23a3YZmBF1CEM0wOo3oVYGhnxYFZrHuOF66vBMIBMRasTYIXXgXy7KhaDQ6HwwGZ13sTsVILF+QCsQwDAZj7FMqSkpTtR2O7XTYjh1gWRoFo0EvIKTgF31Ltm3b+UKpxTtDCEAwwRBmnfJTSiaTibqmu4+hUco76EyUBT0cCucty2Iza+u9umlGKIQgTSNNlMS8LEiLNM1NhJnwxrK6bHEcR7zo542NjbCt2d0udNMMzSRd7IYxsUUKUkAUJE0Q+CzHsbOixC1Dk8v5QV1fh5CbHZ28TTfNDxUKmxGtYezgpV27dv7zwdtuO4OAM1az7dyL4Y9umdn5MjrynETrVq2G5Znldt3QD1AUGKQQnUIIBgCAjOsSDTtuFlFwUZKESZ8vtCS6Yv74O49vRhOeO3Mm5RL6toaibK9Ual6dKsrvl1dphqUsy+pybDvgOA52CcghFo0xNDMpSdJ0d7g759WuyWQyMJlMcvVCIdlQrB0Y2wOO7XRhguMOxj7sOC7GpOq6ZJVC9ATN0FOsyM4eP368GAqFyMrMSoqi3cMTYxO3X3366p2WadQ6u7r+5vCx44+xMrseCARsaMBgqbSRLBRL/bpp9BqG6YXjt2DHkQjGNsZugabgMsvzU5LIzDAMswAFoSjLsucobxpwXxgZ4QoABJczhXStXN6NsdMPAOgArhsgxCUekcyx3ASDGJ1gp5WSSC3XAAAgAElEQVSiUIBmaBbR9BxkmG+0xlrL0LWGKuXKwEY+P2CaVllghG92J/snrksd85RvQNf1dDVfHSyXy7tdyoWhUHQ0Eg9Omaa5GAgENAlI/pXsSiJfKvXYtjVICNkJIWiloEcfQAVCap2iKO/ghbMd8Y55i7MaP65YtCcHmUwGURQVYiFsVxW9r6EoO7CDuyBEURe4tEvcBgRgnaWZSYqmJxjIjL/11FsLYAKgK6VzvRYGdyEEExzPlWnEziOELsY6Yh7pDkpLS/6K7rSrSr1X0/TtjuN0uYS0AhewgBAVUVRGkPgpAChbVbUO4AIrGPKPB/zBGQbYC54AcA5szxWKg+VyaT8EgPf7/fM0YoBhaN2WY0cch3i1kRqAgosMTc9HI+HZZCKdqTm12qc+9SkvKgz8wR/8QZx26CGlXttRrVV3O7bdRlyX9wh92zJ1AsCyyPMXBVac4ABcivKknGFZTGs4TWjqjqWlxRMzs3PHIQSop7fnQqoteQZA99uf/9u/nWkSrS9DOzUffTkIwI9+9KMBb340lEZfQ9W3E4K7ASEtLgCsC4CCIFyHLpxiEJqSw9JU5+BgoV6v26XlUgjSuK+uaj31er0bY6cVQujHmCDHsjRMcJGiqCWG4RYjvshiZ0dnvuSU1JSQYnWnmshkMn0bufxeAEHE5/c1GIajXYJjmGC/7W2iIEphOWZF4uW1UDS6zjOMq2l6olqrdFRr1S7dML31wXEJqQBI1hjETgf9/qc7h/u8Q/S0GIixFrDiCyuzvdmNjX0UAL5gMLAhSpLrEjeqa1pLo6EkbdumXQpUIIAZl+B5F8A5iWFneqLD+XF13JZsycdxXHo9s3S4WCm/x4sMa0+1fbW/f+A8oai13EYuYhraGxBNJwRRqrAcO0dj+rxP9FUQj2LTS9ODuY3cEYSoeDgSqYuiSAGXhB1s+23LFi3bsW3LLiBEzcXi0YttbR1zrI/Nd3V1aZ6xq2maZCt2LJ/LtBcKxV7HsrsAhB0AuiHiup4jpwqCkOU5LktzzIZjO0a5UhMtx6r4Rf9oqie1nslk9M9+9rObKbXNq4lAE4GfHgKf+MQnAtjA6XPnzh2cmZl5ZzgcbDtx/ER2cHDbtVAo8FBra9s8IMBxocsBYoefOHtuz9T01Luymey2xaUlZBr6RHdv9z8ePnrsSYzw+gMPPOA5oT9y3XvvvRHKJAMTU5NHF5eWfh4hmhkY6P/XoaFtT3EMNYYkqQZN6F9en2/LF4t9lmF0uwR0EOyEHIw3N3AQzaz7fP6VznR6MdXWZgAXhldX1xJT01NpL0PMHwhejQT8U65AL8Ziscp9XkSd63pp+2hlZqXDdZ0jEIIu6IUdUWid5/jvR5PRZZ7nYSaTCag1tV1RlR5D1QZcglMUosPAdSlMiAIpkBE4cdLnk+ei0eBSV8tgSWVVKzOT6QGQvK2YLxxdWV3dZtvWSjqVfvDtb3/nJUqgSH4tEy+VyztrjfqQojQGLceJuRBQLnDrhJBlBNC4JHMXQkF5jlGU0shnP+tlQzSvWwQBL/PMiypbnZoK1Q0j5dikF7tgCAK3lwJUO6IpH8twmEJU2SWu52uMx6PRi11DfZ5carItu5qj8dOL04n82vp2yzYHXdftdzDx6jvyxCUmdKk8RdPLPMdOybI0H42FlrtaW4tcS4t+/vz5zUi6AABizQDRfCXfq9Ya+y3HHnAxTrEs6/P5/cQfCJQ8AqZQyMvjY+NHSuVyStM0zLD0lZ07dn7p1Ht/8bJiKc7c1Jx/ZW0p3WioPbZjDRBMYi5xEXCJQjBZpxk0HYvFLvYMDCyItVotC8BmxPjHPnZ/BNj6YL1e3V6vVXczDCu0trasypJgaIYuK6oiKYrCOw5Z4Xn+oXgyPvVMgMgrejjQLSJWr4lueGXnHvjMZ1gvc7ewXohX69UuQ9eGTdPcDyGVZlhG9EkSFY3GTZ/Px3qHIc7Nz/m/993v8hg71hvuuqu0c/uOyVhLy5l6TcGzc7OHTMMMiAK/zjLs0xRN/T8b2HNDQ0Nkfn5eclQnnstlBkqVyiEX4wGapuM0okWPaGUZpshx/IwL3Iau6bJhGIJlmxx0wWIoGPpub0+HrujmgVq13p/PF1q9BFNOkv6lv6s952DYtby0tD+zkXtTuVLaXiwUvYwOMDgwWIlEInXTslQIwYTsk7/TGo5dIwIq5VdXxXpdHbAMc5tp2V4WSJLlOAnRiAIQeFHZWVn2jcqCNMF4fExIytM0bV147Ml9mJAP1+uN47mNbMjGeLIn3fnXJ9944lGHorKf+MQn6s/lfz9TlgH+xV/8hd+yrEQxl9teq9fvsC17kDjE424QBJRO09SSKPLnRV68xtBghvH7ayzLctnV7KCpmm/hOT7c0dE2F2tpnaY97kNmSpVKhcmvroaKhUqnYVqDDnZ2uwB0IoQCHMcin1/WBVEocBy3RGxs12pKC8G47PMFHguFQ5OEJvmp0ak2S9feASEaYjmGEwXRCIZCGxg7XKlU6jMMI4IxgQACjaWZPC/wMy2tyfOJRGKGFukNx3G8RHN67PJYZ7VWPea67jCiYMoFIAIhFCkKuhSFNAYhz7eY5iVvLQ5MxsPxPAUNcnVsdreqKR8sFAqHZ+dmQxjjpd27d/3LodtuOwN5ZrRWqzWJ1hepNZ6TaD158iTd3t7u1WrYpanK+4ALbqMoKkxRUPBiqgl2Hcu2NIZh1hKx1mvhSPSyxNLnB/bvXKMXaTKrzg66wH5PLpc/ND8/3247DhOPxyuiILi27YR0XRPq9Qb0nP1gyJ/x+3xXW+ItD3V0dY+zFlvURR0zluVbWF7fXqs33t5Qlb31Wq3FcRwfQzO0gzFQlIYNAKyEQsE12ee75A8Evrnv4L4JURQNrOIEBd0j42OjzxCtVr27p+dLR44ceowJSmsBLiAAgncuLS/smp2b210pV7oUVQ3bji26xKVd16NJXYvn+Go4Et7wBwPXZJ/8cCgQHadluuA5+x7OYZaNaCYZmJ2d2Te/uHhSU7Q+2zJlACDNMDTheF7zyXLFg0xXtQCEFC9LEuA4/iIjsn/V39NXcLF7bHV1df/UzPR2VdHWAkH/5w/tP3aOL/LqyOkfRE5qmpYkBjmwtLx0cHFh8QgEEHX39Fxqb0+dYxBzNhKMaDZlDywtLe1cWV450FDUfgfbXkSX7CkVCIBFo02nfbIt1fad3t7eC4ABC/fdd1/lhYjAe+65hxFFUbJUq8/B1slqqbo3u5HrM3QjhhDF/Zvd7dUacxCEVUEQVjmWOYd47p8+ePyDUxVQoZ8ce3KfaWkf8g5FDAYCNUESLzM0dXrHwb0ToFBAl6fm+0zbenMuX9i/trqaVjU1TFEU6+24eClmPMdpoVCoQlwCCoWiJ3+l7q6u8+2p9vOQcc/ZFsLQsXZNz80dnJudvd0FbrS9LZVjeZ7UatWgF+ZvGAZHXNfb5SnJPt9cZ2fHhXRn5zUGClNDtw2VYhMT8EzD7CcIvi2X2Ti8sLjYrypqlKZpyvuuaZqYoelSJBJdDPgDl3ie/9dUMDoNSF0pQ76NosAdc7OzJ8bGx465LqAHtw1cbGtPnQE09c3Pf/7zTaL1RSqk5u2vCAKbO+O1XK4TY3A8ny9682vYtMw2lmZlT3+4gJgQwAqD2DWB5660xGIP7dp/cIoJMuqV7z/VbpjWm8r12r5cId9pmVaEYViOYAINXbcJdrz0oYIky7PdnV0Xenq7Jl2BXpahTLvYHhgbvbpvfGLypGU7HQG/3+EFjiIAiARj1rQsClGULfpkJRqJ1TrTnWWWY0khn/cXSwV/uVT21RsNVlNV4DjYhBDWBEGY6Ovv/e7RgwevUUDI84BnbcHuvnz54t6JsfE7XELaYpGIl5sDTNMSdMMQDd2QDFNHum5YFIR12e/LSZJ4ze8Lf6+vt2/C22hCDSRQFE7PLMwc3tjIv4cCFNXRkf7qtqHhi4hH2cceeaSrXKr8MsNyvbF4tCz7/E9TkPrq3v69G4QjnU+cf+zA6Pj4Wwgm3eFQEIuSBChI0ZhgxjBM2rIsb2fZEAVhaXh4+NzQtu2XONEd6+jvz3tJCZnpxTbDMvctLi1vn5ic6CuXywnHxrKnWwVRoDiexxzL6qIkacFQUMGEWPlCzuvjfLy19bu7BneNXZ8J8opITvMlTQSaCLwkBLyaz4C1Op66fPnQwsL8L0TCkfYTt9++sW1wYDQU8D+caEnOQxc4BLgcZFD4/JPnd46Ojr19ZXV1YGZuhlZ1bbKvp+fLx24/8YRDOavPR7SO/M7vRDHFDoyPTR5dWF78eYZh2B3btz+6Y3j7eZrlxiAPiaGqQ3Oz8zump6d2KYqSdgEIuYQI2HE8m9+GECktsVh57959Gz1dPQrLsO70zEzgkUcfTlerVSPV0XGtNR6/wHLC2R0Bfrl1Y2OzrMzE8DAzev7KLttx3kdRcDuiWYAYeoLjudM7BnrmAEK+TCbXWyiVjpcrle2FXL7NsqwQwzCcZ4tapumwDFOLxWLZSDgyFo/Fv9/Z0ztJGFLILGdSwHTeUS6Vj2ay2UGM8WpPV8/n3vy2t0542XRTUxMD8wvzJyuVypCiNsK6aYqb9W4dR7Nsq8TQzFS6K/14urPtCqGoyT//8z8vvqSBbD70mkPAk50vfvGLnGEY/rnR0f58sXyyVm/sLJXLHY7lxDiW9VGQYgggrotd3Yt8kyRpctfOHWcO7t8/xspcNsgHsWo70XPnn9g2Pjp6rFIqbVM0Pe5Fn1GIogFwCXaIJohCpbU1kW2Jx6da2lqf6uzqmKI4LusRGIqisJV8vs3Qrd2Li0u7pqendiiK0o4Q7ee81BZZIsFQyIjH4jXTspjlpaVkQ1Fkr4xFMBSaPH7i9n85efLkXLVcFcfHryauPP30tlKpmDZNK+ZgLLk/qN9saLpe5ThueufOXY/u37/3CrSYBSEqlL1AoicefqLdxuR4Ppc9vLa2tp+iqEhra6LO8ayjag1eUVWoKIpBMLkWiUW/cmj3octA2sx83AwsaV6vLQQ8kvX0qVNUfs+eoObS6fX19e253MahYrG4rZDPtRHsBnwBHy0Kolej1ZVlmQqFwmylUmYuX7mCaJo27rzjZGloeMd0PBZ/cmZ6hjl79ok3GqbeEg6Hi5IoPckK7N/1D/Vf9XquqmobsMD+menpfeNjo3sNQ++QZVnieYHx1gGapQ2GZmuuSxzDMDnbNiF2sMUw9LXOdNeXB/p7rWKx/NaNXG7n/MJcpF5XJgOhwGfvfMNdq46p7VheWj24tLJ8slwp91WrVYFlGCqZaLNFWdQty1ZohMbbkslv9vb1Ps0jpjQxOZ7YKBXfbOnWXsu2UhRFBXmepwEE3npBWJarx+LxbCgYuhYIBB5KtKXGXdYtP/3Uxe2WZX+4Vq0cX1vPBB3bnujp7f3ru+6484zJuJnnI1q9ALK3v/3t6OGHH+60NeP42trawdn5uf2aqqU8HeIS4NVTxjzPlVpbW+fCofBFXmQf8ofDyzyE9IWnruzKFwq/JEtyYnj79ul0uuMKzzKPc7xcsIEdmp6aGFheXjlWrVS2V6rVdkxISBQFhuN5yHMMFiTR8Mk+xSstVqvWeApSK51dXd/r6+25wGA497VvfqujUqv8CgHkNhrRkhdAEo/FFM9nKJVKwXqj7pXQ9MbEQTQyw+HI6r69+y5u2779IkVRFwELcrVajTv78NndhWLuFw3D3GfZlleaxBsL5NUg8dZhhmXUWDRWCoVDU8lk8kx3R+ckQ6HS2PTMQL1e/ZX1bObg5MRE0Lbtxdtuu+2fj584cYZxmbFsLdskWl+kCnlBonVlYeU2yzD/I43QYZ7nA7zAi4IgeHVNqXK57NqWXeQ5YVZg+XOBcOg73Z3dEz7Wp+TLmWELOx9cz6wfH702mvAK/6fT6ZJXY8MLZDV0DTUUhSeE0BzPAkHgF8KR8MMtsdanWB6OtaTTVaDrvqWV3H5NV3/ZMI1DuqZFvdR4URSB4zigXC4DwzAMAGGNoZnz8Xj074f37DznleeMB+JRgu2j46Ojt1++fOVOyzTrvb19f3v02JGzgujPlku5Fk3T7yqXSwczmey2htIIW5bpBVFZXtkAT/F5pDLDcsgny94JsQuCKDwiCfJTFGKuHkjHC1osRm+sbHTZqnY8s7FxeHVtdX+jXo+YptEgmOgcxzmyLCMv1NwjPCulUsCLJAuGQt77Hhc47pP92wY2HJu8eXVl9ejE5ORORVGWQqHQX544cef3FaDUvVqqHmHiqE6XZVkn5+fnT0xOTN4OEcUOb99+ubun+5wk+84auuKUC+X95Wp5b6VS3e0CNyXwAscwNO26AHl4eYQhBHBZ8smP+WTpCVaSn+oJti/pou6l/W4a0TdeXoqK4zixwvrGflVV361rxgFV0RKQogSf7LMggrau6Q7BWOVYrsLQ6AmaQV+4821vuorKiHny6uPHTNP8HZbl9oUj4bokS0/QDPvZob6hMYy04LXLo/s2crm7K9Xa7kKhIOm6igGANQpSphdGK4kiEwqHvbIJciaT8UMIc4MDA493dXV+HzDgEddlHWDahycmx05cGxu/04vg7e7sKsl+v6apClY1jTZNQ/AqDHgH3XA8m4tGo5f9weCTLMs//PZt3Uten+cxNUww+cVSqXR0eWUlbehGkOM5j+yFhqEjx8EWhLDOsPTVoD/49Xhr/AKU2FXkOBGMqTumZ6ZOXLs2ehS4LhoaHrrU0Zk+Awj1zQe/8OB0M6L1RWqk5u0vG4GttJiVyTlPD7+n0Wgc83ZCKUDFIpEwzbGca2/qOlwnmBRoirnUmoh9dfu24asu4GpT81PdjmW8t6YqR8rlUifGbkgQBRq4LtRVzdV13dR1TaEg5Z3yeaEl2nLB5xMuJDu7MLDxzgsXnjpy/sLFN2HH6WqJxx1/IOjQLONAinId24aEYMZ1AccJvBuNRDWO42zTNIGqKlalUlXq9RrWNYNxHJv16k9Jsrw62N//yPDQ9ouhgDzlD8QBhlb/2cceP/jUufNvcWzb+44hCqLppdXbtuXohoFNw6Q2d+KBN/d5LAjCbCwS/U4ymb5I0dTm3Bc5pn16ZvpwJpt5D0UhqrMz/dWhoV0XEUK5r3/764PlQuE/8zw/3JJMVAKB4FMsx35pz5496xSg+h977NGjFy5depdj2YPBUMCVZZ/O8VwFuFA3TZNYtsV4GRKiKNW6urqm0h0dV9tTbed237Yzw7gMunj5StfS4uKJbHZ9eHF5ubVWq/GWZRsIUrYoy1iSJCSIgiQIAsvzHG3ZtlssFby9rbFUqu2fdu/cdwHwYGNkZMQzwppXE4EmAj9FBEY+PCKrtJqYmBw9mMvl3uv3+foGBwYbyURySZblCz6ff5VDyMYQshjbwfn5pf752bkjuXyuLZvbsG3bGkun01/Zv2v3eWBymU/+r096pUF+5Br5nZEopsxtkxMTR+YWFn6e4zl+755939+1e88V2SfP5PLrUjabO1bI5/dt5HPbHMdJCILAeSVcCCHAqwmra5ojiKLe2dFVb29LKa0tCT2TWecffuSR1nwxZ4WCoZmAz/9kIBT45t7tt42HQF2zMoAqilbg6vz0wVqt9gGIqAFRFErcZraP9JWOdMeGg43ejY3cvmK5fIdp6IOOg4MQQpbjeS9+AWiaigjGFkMzisCL0y3x+KOJRPI8w/NjulIPORZ+R6VcOrKe3RggGK/29vX9rzve+MYlYtudE5NTe8bHx+8wdL2H4zkWMTQC0DvT2jYaSqMKIJhua0s81ppMnsMQX/7kJz+5mTnVvF7fCHj2zKOPPoq+dfp0VDWc3mqtsk9RtTtN3RjUDcPnBThwLGtREBDLciB2bICJi32yb/HAgf1nDtx223hAFjfqmsZsZLI9szOzw7Ozsweq1UrScyExIS6NaAIoiAgh3qF1wOcPGP6AfyUSjZyPRWJPR1taxiOhSKNSzkdWV1d6N/L5Q8ViaXAjn08auiZ5h9wxjJd2Lbg+vw8FAyHOMA1xeXnZZ+g66/mtbW2p1bve/KazfT09+ZnpmcDs/GxieWW52zSNuCiKAkKI8eanruuOt9nhuu5SorXtqURL6wVfIHClNdy6YrO2sr643uES9y0rKysnpmemDxBMWlpaW21REjx+yDUto6GqahZjciEaj/7L0b1Hn76xBMjrWyJurdY/eM+DTCW0IOYqaodimfsajfo+pVHfV681Woulond4Ig74/YTjBS/+h2cY1rMJZe/Qq8XFRSiJknb7iROloaGh2Vg8fu7KpSviww8//FZDN1ItLS0Vf9D/uCzJn92zY89YQ28Ei6XiQLVWPVkqFHdm19dSlmXKAi86HM8RL0AMeYoVIcG2TL5aqwmebQ4h0ARBvLhtaOhLg7199kYu997VtbW94xPjwVqtdiUSjn76bT//8zPE1vuXV9f2Z9Yzd1aqlcFqpeajGeQmWhM1QRDruq7XKERNplLJh/v7+qckDtUnZ5Z6SuXyKYLxPghhlOVZWZZk7zwbpKoqdBzHBhCqHMtORSPRh6ItsfMcJ04vL813Kor6n6uVyrG19XW/Y1njvb29n3vDM0SrYRhe1u6ztY23pObBBx9kvGyytaW1nYahvLvR8Pycci/BJCwIohcsQQxdx4iha5FQZM1bu1mR/2rYL824JqC///jZ/evZ7H/0+/3te/bumejv7TsniOxDDc1oVKulofW19X2ZTOaYoqo9hmHw3iYLJwg6x7EuzdAMx7GMtynjlTar1+qIRszc4ODAt4YGh54AGI1/5Z/+IV0oF37dcfBR1/XUiQ+2t7d7fpJRLlfMWq2GFUWBtmNxFIBSOBJu7Ni5a767q+tC0O/7bmusdSFXrVJPPvX47o2N3Acs29pHMOG8zU6fz+fpGFStVoFlW5hhGFMUxKVUqu1sqr396XA0OlvI5JIbhdz71lZW942Nj3lRvwsHDhz45xPH7zjDoCbR+lK0zwuWDlAK1d0EgF/yB/wHkslkMBqLBUPBYLBer/NjY2NgcWHRzK5v1E3DGO1Md35t+9DQBU6S1pSa0mPa+odWVlaOXb5yOeZZkEPbhufTHR1rHM8VEKKxS3CwUCgkl1YWe73DrWKx2EwgEHiCY6X/u2vbrlkHOKzhGLsJIL/EMvQRnhcS3uzzDjzxiMONjQ2wtLSEJycn7Vqtfq0jnf7HoeGhs4hDy8lo1E8wdXT06tXbL128eNI0zPrg4MDfHT929Dzr85cunTvfm9/Y+A+Wae2zsC0hRHuL6pogCBteRru3c0AwTmiamqzVGm2uSzYXbV7gn+A47iv7dh6cQ9D2La4s764qjV/QFGV3vdGQLcusUhCOUTST5RnO4jg2xLL0tmqlll5ZWWkhhEitLa2uzy8/znDMH3e3927YhLwlk107Njc3v1vTtOVgNPKXRw4eeZStsbWRL46Yp06dogY6B7opF9w5Ozd3YnRs7ChN08KuPbsm+3r7ZvzB4Fwmm+EnJycPaJrWxzB0rLWlVdixY7udSCQomqa5SqVKLywsuJlsplEqlrKGYV5qice+1jfcdwmA53fUf+u3fisMHKd3enL26Pra2nsQYnZEIhGhrS3lbNu2rRQIBmrlYkmt1+qaqjR027KuUoj9x8G9g5Me0Xph4sLtlm1+nGe5A6FQqCHK4hMsz/9VX0fHEqHgwIWLlw5duXzl53RdbeNFocSyzCoCcJpGdM1zHhiGjSEKeYZVamVlNQYAKA4MDp7t6ek+QzHgEWQj7EJ4ZHx87MTVa9fuhABEu3t6NhKJxIYoSxscy9oE40C5Wo2vr6+nNVX1UhHWKUSdlWXf3939pjuutofDeF5z+l0A3uG6eD92SBtN035Z8jahAV1v1IXllRVu9Oo1uq40Vjva2x9JplJPIIa9SCGKdYl9x/T0zO2jo6OHIYD08Pbhy11d6TOQAl9/4MEm0fpSlFLzmZeHgLdjGy6Fme+NfnuP7hjvRxR1jOXYVFtr0r9j5w4QiUS9DRLvEJRaMV8oaLpxNRiQvx1PtY/alF0Fmp22TeddjosP2w7uEng+HAgGGUTRSG3U0Xom452WiculYplnuXmB458KRyNfO3joWNU1zZ2PP3X28GNPPHYXcN1UX3dfI53urCaSibI/FDQpimJyuVxwemY6VSwUfYZhOizH6q0trRVfQF6lIJpwgVvDNpZq9XpruVTsY1kGdqTTC4lE8umWWOzxdFdPA9tW90P/+q8HzjzyyJsNw0jFY7FqKBwu+GVfluf5PAFulbguBV03Xm80WkqFYouXidDW1jYajUYvIAY+FuJ9VRNYqbmZhUMbucJ7vGyNdGfHVweHtl2kKT77rW9/fVupVPowLwg7Uqm26ibRyvBfPLB3x5oD6cHHz37/2IWLF95l6ma/LMtWIOjPtLQmRkPh8DpwiWFbtl83jD6CSRACYAdCgbWDBw5ePHBgzwbNMOipp861n3nk0UOFYjGJieNQFFURRHFZEqQiL/C6KIkiy3Jpw9CTpVI5Vm/UhIaqOgDA0VR721d279x7XsNa9pOffG5C5uVJUfPpJgJNBF4MAlu19EuZ/D7DNH+RELybOEQQOM6IRKKZUDhY4Tje29FH9XrDl13PxJZWVlLeASI+WS4IAn8pEAh+tSfZfkUEWvm3P/3pzTMLrr9c4MI/uvf3oxahtl0bHz+6MD//Do4XxEOHD509sG//hCjJ2bHxa/GJyfG7bMveIQhCLBqLyp2dnd6mv3dwFPAO5llcXHTzuQJWGqodCUesA/v2G17a8sVLF3wrqyv/P3vvGSRZWp/5Hn/Se5+VVVkmXXnvq7vH9fSY7p4ZGCFASAgBErpmJXQlUNwPrCIU2ruAVqtl0QoQwguYYWBgmBl6umfalPe+MsukrfTeH3/O5bQWxV5ptCEkpEVXnREd/SVd/c9533zf3/v8n4epVWs5QRA2nFaznh0AACAASURBVE7ndy/NzG7KKDCfr1ewKkC1h8OhyVQm8wwEwRqjxbRt0OrXpDL5IsixGMkwl/OF3FQ8mexVyORmj8cD2+x2XqVSkTzPAaViEU8mEvDpyQnfJMi8w9YS0Ov1y1KZ5IcSXAmyJPl0Np+disfP3QzHxtyuri/NXXgk2yTqkycnp8Nbm1v9UqnEMjo6BrU6W0Gxi0DsrkumkvlarXqMwsgijEDrNMDtfOITn0g9OOj+ae7gn8/n/iQN+2B721ut1K40643xWqPeiWG42mqx0AaDsazT6ZI4gjaIJoFUKlVpsVRSYBha6O3t3erv6ztXyOVUJBI2B/yBkUwm0yl2yPECz6k1mqRCqSxiKNrgBF5KEYSjXKkYM5mMUuwg0RsMaZPJtO/xeG477I56Jpf2HAeOvfv7+z6GZbQWm5VSqzVlDMPTCILUABAAKJLUNJpNZy6bs0YiYT3DMFKdTgd4PJ7qE088GZfKJOSd23dVsXhMCQiC3Gwx4QMDA7DZbIYEQRCDQflwOMylU+lKIV88Z1n2oL2j857H69mDWTiWyCZMPM8/dXZ6dmFzc3OQIAizXq/nxZAdtUZVlkglMXGNIIany2XypX5Hf1i05Pv7BDU/n1f938a3Eg8RPvmxTyp4GW/2Bw4GM+n04wRJ9/Ecq4MhuClXKo4VckUal+AkgmASCALM9VrNkc8XugqFgj6by4rqVmLuwly+29d9ajaaVre2d0TQ+tRPQKtGq1nUarRfdHvdiWat2ReKhIbPgmfjIABYrGYzrdVqyhJckkZRtCYAAE+RpLrRqLdncllrNBLVigFRCrmCUmvU2339A1/zdHUxqVT62Ug0MrS3u6cuFAtbJqPpj9/9nnduNkheWcyle6u1xtPlcnk0k045MAwnent79k1mc6RcLOcJuhlWKdS7RqNGHDNCIVf0Nkj6ulwmGzCbzSqdVqtWiWbHgCCr1WpINBoFNjc32UqlknU4HH6zybyqUCneKBSLmmq5/KFSqTKVTCbEsN/Djo6Ov7gwM3sPBqTJClCpvh1o/dSnPiVHWMS8d7g5kUpn36WQy0ftLXadxWKVWkwWAMMwptFsNIkmmW8SzTjD0JsoDL8OAEiIoihseXF5PJNOf1itUrYMj4weuL2eValE+tbJ6QmWL2SvFQr58VQ67YQgSGaz2ar3VcVyeQJBUEYAOLG2hmKpZKlXa2qySaIYhge9Ps+rXrdvCYDhwxdf+KazVCh9hKSoGZIgFGqVmvN1e4tmkznF8XyEppgqSTbhSq2qr1aq7SiKKI1GI6XX6QOtztbX3D73AU0L1cODva5Cvvg8gqJ9Wq0a02n1Cr1Br2UYRhKLxYBgKCicnpyKXXfltra2mN3RctjZ0b7M0KwsEg5fjUZjYqedgqLI4MDA8EsTUxP3MAA7WNpZyr743wOF/22M0n/6X/n3glbRm9Os1Xp5Hrqq1xtGW1paWvQGnVmpUOrFlES/3w/u7+0L21s7Qr1aD3q93pvdPu+yVmvYI0nS1mjUPhCOhKfX1td0BNHMD/YPLvb19x8a9KaEWqdmIBDQ7u/t9WzvbD9GEoRVrVEXZTL5okIm/4uZyYtbKIaCEMb5BBh+Vi6TTamUqk6ZXKYTffDEdiGRyB8fHwN3794FMpnsaUd7+6udXa55uUy+pzfocQQQZnb3dufW1zbmKJKser3ub87OXtySy+Tk0tJS9+npyS8zHOuWy+VlpVodMZuMe0ajOYxL8AIrMLCo3MxlMu5MKjNK0bRFbP9HYHhdp1N/bm5q7phhefNp8HQinUo9TzOUAwDAOAzBfplCtqZWa2MSXMJwHK+nqEZPOpnuj8XOhwBAsOp1elAqky7iGPYfHM7WNM9CV9Kp5FwoFBwiSDKq0+v/dGhu9K4Y9iR6iL744ovQ8d5xF8QDj56cnFzc3tuZQjBUPjY6Fu7s6kpLpJJKNBZVbW1s9TAsY7bZbJjH4xEmJsbvp3mLdgWFQgERaxUIBLiDgwOmWqkcOdoc33e1u+ZpiD789Kc/Lbay/p3H73z4dwwAwngP/P4LoVDoHTCM9JqNZsTlcpHT01P5Frsj26jXs6VyOZ/NZEv1etXPAcBtq9MaJeIEdhI7ukDRzMdxHB/X6/Q1mVy+rFTKP2c0WXIMRc36/UdTa+vrE/V6HTKY9Js6nXZXiuIHoh+iBJNKGJayEiThTaXSPfHzWC8EQ7TX61tydrTPwwL4FgJBHA+AM0eHhxd2d3cv8QIv63R1HnS0d55YbdaIwWgiQAHQRGMR18nJ8Uwun7cWy6UmTdJLGrXmv37k/e9eUaIoS2B6hwDRl3AUH5LIpJ0SHDeIrQs8z2ONRhM/PDyU37p1U5XL5UtOZ9uuxWpdxHHshlytYViKvHh6ejqzt783CQgA3NPXs+1sd97leegVU4vp+IFp9D99knrwDj9dBZ5//nm4p6cHXXpraZgiG78Kw/AsLsFtbY42xeTEBO9wOCgIgmsEQWSTyXS4WinvSlB0Xq1UnqISVY1F2RaA5R+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+xwEQZCjre0H3d296zAEp27ceNWbyxf+N5lU1m932CtajWZFhkm/NDA0Eudh3ruwcG92dW31WZqk29VadU2n1QVaW1vfbO/sPJZL5Y0GUdOWimUxGMCdy+Wcojf4ww8/FBgcGCiCAIBsbW2ZfnTjR55sNguJtiZqjfrUbDCdWS3mtESuIBAUkTMM214o5juS8XhXoVQyVaoViQAIJza7/aWewb5VmqaTD0DrTzc+Hjz7QQX+OSrwk9BQqk71Chx/vVjIT8Si0XaWYeVqtZqUyeUkjuMUz7FgtVaTVKtVablSlYgHy22OtmOjybiKwcgbWg3urwJA/e089EXQ+gf/1x8YOZTz+Q8OZ06DZ9dkUqlsdmZ6eXR0LIhjeH3nYLdlc3vrMgzB7tZWh6SjvR3p7OoCDXq92Kolwk4xKAs4DpwAgaNjQCqRcnOzs5RGq2Fj0agQDAb54+MTjqLIk4HBwVcnxybWpIgiGEqHpPVqZbxQLIzn8oVJEASbthb7a06nc02Oy4OReMTRrNXf1ySaM+VqxW40GBUTExNcV1cXLUIgjueEYj6PiRvS9bU1tFgsEgatIaNSKBblctlXdRojQTP005lcZjIaiXYxDBN1uTq/ODt3Md9sNOeOT45H1zfWe2QyuWlmbhb0+boBk8kEwAhUK5QKyVq1elCv1+81m7VNgmVPfv/3fz//ALT+c9zp/7Lv+aUvfUkiBkauLa+N5tKpd3M8P4zAsFIcU53tnbG2NmfEYW+JKJTySrVUheLJhDQWPVcBoEB43O6Iu8NFwhiiOzo68Oxs7UxXKhUjDCMVuVIWt7c4/Fa7NaGQK2pkk5TlioX283isMxwMeeqNhh5GYF6v0wdn52bftNvsTX8gMHB6ctoVCPjNgiCQfQMDR26v50yr1sRQHK+ICtlUMqE/j527z8/PPbH4uZdjWaNGowE9Hg/78MMPN0WJ3c2bN2W5XA41m42Ax+sBJicngZaWlvuFLZVKoohI8B/56a3NbTE066y3r/det693VYJLdvKlvJql2Kv+gH9ueWm5p9ls6i1mC60z6DI6ncav0mj8SrnsUCZXHgMoIIaB5f/H8N9/2av34NP+JxUARSGVy+4y8SDdEwqGpsLRyBWO5RwymbyqUqvOWuz2pda21jCGogTH8zhFUOZ4IuGNxqJT2Vy2I5fJKTRaDXNh7kLO19Mtrh/XtrZ35Ldv374PWi0Wc0mr0S7rDPovW3T6aqFcfiyeTI6Hw0EvjCL88ODggdflPlOqVecSHK+I6tlsJqdPZ1K+aDTqOTsLuptkUyuRSHiNWrMzPDz0DY/bQ8eTiWfCocjgzs62ulAobBoNpk//0rt/ZQnDMaFQzngYhr2ezWZnotGIG0Ox8vTM9K2hwcH9UqmcrtWrSRYFz+U0Xa8hCEpXKi6WBh7T6rX9DkerRaNWm3BcohcEQUGQhMguoNdffx1IpVINm82eMRh0a2az6dti93sun3t/qVgcTyaTImg9aO/o+MsLlx66C0vhZKXy9qD1s5/9rIJtNKybG9vTyXTyPQqlcqTN6VS2tbZhTmc7oFFrKAgEKyRFnmcy2YNyqbzJCcJys9rMCAwpW1xbncqkMh9WqdSOsbGxPa/Xu4pLpbdXl5e0yXTyg02yOdFsEHKZXFbzejzHrU7nmUalCsMYQjQaDXU6k7YnzhOecrHkqFWrBgxB4yJo9Xl9SzzEH333he87C4X8R2iGmqYoWqFSKSs9Pb3+zvaOgFyuOEZwtEg1m3AylbYkk4k+kiI7QBCyqpTKbP/gwM3+wYEdHgDj8VjcUC4VL0skeLfBaBQBtk6t1hhJipQnEgnA7/cDy8vL4nxDW6yWRovNftLX339HgmPgyWnwoVAo6D48PJSRJHHW1zcogta7PMQf7uzsPACtP+W09rag9SetpziAOyEYmlMo5RNqtXoQw1CR0qtZhhU9IoDj4xPgrVtvCZVSKTPQP7DvdrlWDQbDXQAGNZVS9ZeD4dD48tKSulgqnvg8nq9dmHt4Va/XF2QaGQcLsHxlZWkiGgt/kKbpPgAACBiClzRa7Z89dPHRNUgJ8Ra9vhVB8AsIjE6iKDwsCEALwzBiUiOM4zggUvnbt28D2Ww27nC0rtqs1kW5Unm3xSzmvQAz+3v7M2tr6zMk0ax4PJ5vzc3NHUmlCnRjY7VnY3PzOQAQ9G3t7Qc2m21DgkuXpBJFRKqUkizLgk2iLK0U616aoq6USqWhdCotJtGfOFocn7/0yENhlhFcpyfHo8fH/scokgHEsAONVrOCoOihVIZmUUQlQCgkYShCn4knJ8rl8ns5nh9EEASFIHAJxdH/4PZ4UxwNXEkm43PBs7OhJkmKrSqfmXxk5g6KomLKneipA0lhqQsRoMePAv6LG5sbYxiGq6amp5LtHe0NjheQcCSkWFlaMUAwJB8fHwf6+nqBri4XL56iCoIA12o1KJfLAf4jv3Dnzm0+l8tFXS7XQpuz7R4MwG996jOfirzdgvTjH/m4FkCBjsPA3kwkEn0nTTMDMARLW+wtwPTUdKO9w5lGYOSU5/lArVY7LFeqJzRMB3U6XUUErYehw4s0TX5MIpGOG4yGulqlXlFrNF9UKpTNer1+NR6PTfiP/M5qtZpUaVUvmMzGJRDk4nJeUsMkOEwDsJLjKFM0Eh5PpVO/KMElGo/Xs97a2raAwPAtMcaTF4DZQCAwt7e3O8uwDNHV1fWDvr6+DY1OGzcajBQPwKrzSGg4k8u+K5lK9h0HjqFSubRqNBj/8+/91m8uwqyekWvlBlDC9wkCPwKB4ATHce0My8gFQRBZDR8OhtC3br+lyuXztM1qTWi0uhW1Sv6CyWit0Rw7fXJ2PLW3szfGAzzc3e3bbm1rvfvj+/UHGtMD0PpTzkcPnv4zqMBPwgxjx8FBimbeRzSbc5VKxaHVaNT9/QNAV2cn5WhxVBQq5Vmz0VyhSHqT44ADnuPTUkzKSuQSMw+wIwIIDIMAMCTwfAfLcToQBOU4joP5XA7c3t4Gz87OqGw6XWUYdsPr8Xzj6lPXkiRN+JYXF0duvfnmRVFROjM1vTw1NXVosVniohIek0uM/gO/b2NzYy4ciTjD4TDMsGzM4/bc7erqXMFx6Y5Gq8nyAo8kz2OuWq1+mSTJfpIkjRIMT/t8vjcGBgdTICjo792b9926efOCeOpts9lWzSbLplwh21ErDUm1HKUloBQiUVpWzpc7KYoS24N6UqmkjaSosEGv/dpA38gZDzCG45PQSCKZeA5CYKijo/MHvf39GyAGJl5/+Ye+XL7wmzKJpN9mt1e1Wu2qUib/Uv/EcJzjOO/83bszqyur1zmea2lrbcsYjYZ1pUrzvXZH+x6uxEmKphRUo+EMBsMjsWj0sslssjz5xJNZn89LUTQjCRz55TdvvqFMJxMxo8XyemurfUsqlSdVWn1FrVRzIAziMMCrCZZqYylmMJFIek+Cp60EQaQsVtv3fF7fOg08AK0/gyHz4C0eVOCfXIEXnn8ebvT0oKza2M6jyFzw5GR6f39vqlwqt4jZfiAA8iiGsWJiH0VSYocmoFXrOJ1ed+5obV21W6wrPAeuCHIh0tLSQr9dSvhPQCuAAN2Hx4czwbPTq1KpVD4zNbU6NDwShyAI8B8ft25ub85JJJK2/r4+sKOjHTSZTJBcLnY4g4C4ds/n88Cx/xhYWlgGOJbjxsfGKYfDUQchsHR6egreevOWgWgSpZnZ2bXhweE1qVK5enx6qEglUtdJkhimSMoIgMCpRqf9Sq+3dwNVoM2t5fX+ar32IQRFp+UKhdZut2N9vX2s3W7jcFzC8wLHNxt1PhaLwQf7B5JsOs3xLFcBQHBJq1J/oc3RWmuS1NOZTGYiGA51UiQVdna0f+7RS48k6kR96PDgcGxza2saAACHs6Md7OjoANs7OgCDwVCSyiRBAILW6/X6j2KJ2B7Lsrnf/d3fvR/O++Dxr7cC4l70M5/5jBLmYPutWzem/H7/u5QKeY/P1821OFqiFqN1qcVmPZLLlSkEhSv1Yp1JJpNANJ1EIJDjXJ1dTYvZauBYZnR3d29sYWF+gmYY2Ofz7rS1O3cVcsWuSqtJwCBECYCA1poNfSaV6i0Uio+n0+nuYDCkVKuVhXe+8xe2jUY9c/fuPV84HDEX8nkUAEExXOgH45NjWyguzaOiopYghHwhryjkC7ZQ6GwkkUheZRjaB4Ig6nA4gPHxcXHbAty7dw+maAoaHBoAurt9gMvlAsT9mjg+CYIQrfGE/f0D/vXXXudKxVJibGxsq9vXuyxTyO5QDUpC0dS1o6OjmfmFeQ/N0HKvx1s0W827KIr+UCKR7OAonhcwoazX62uf+MQnRK97cU/84PFzVAFxnS52TRZShS5AYB6NRs5nAyfHoxAIwh6fb7+ttXVdJpHMqzWKCIYoGZqlYZZtSDOZfHe9QTydSCRGAwG/Qy6TIxcuXMj29HSfGg2m9Z3dPfmdO3eeokjSYbVYSzqtbtVsNH6VoRkunk6+q1KpjBeLRT0MQ2J2wIuz09ObchwtQSjWZBmGL1bKqkq15gyHQyORaPRKo9EQg1pFi8f9sfHxb3g9HiYWTzwTCYcHdnZ31MVCcdNk1H36V973ngUYANgaybkYhr0mts8HQyEvCACZ8cnJ7zz28KOr6WIuXcqWCk2gWUNRlMWrVRiUauwACo5IMemIVC4dhiCoQxAAcb8hE8MVY7EY+NZbbwHxeJwSD0SUKsVGe1v7X0nlciCRiL83ny+IrfpyhmUOOzs7//LSw3P3QBxP/H2gVTy4KZfLWv/uwUSxWHwvwzITPM/rNVqNrKvDJR54kBaLtSSVSPdrleprhUJuXeCpSCZZozi2qVteW5/9cQrth9UqlWN0fHzf43avKpSqt15+5SXTeTT2v/94DI4ajEbOYDCGOtqdbzqdHbsAAp0zAlOn6nWkWqnbCbI5nEykBsPBcL/A81Wf1/eqr7t7WYAg/0vf+XZ7KVf6CAAAUyiOypRKRcjtdv/A5+1ZhyAgzgp0tdnkhFwmaarXG325fH6sWCzOaFQqePbChbXhkZEdFEKOCuU8ItoyAoDgQ2C0A0URKwTDIsC+bwdxfn4ObGxsiN3hvASXsCazKXphbm5Ro9Xxfv+RGOjZtre3J2k0mqdDQ8MvzUzN3EUg5PCBovWnn0T+PkUrhpO4PF1IdzWZ5pxEio9rVKo+DMXtoq0dAAIi7ATi53FgaWEJIAmyPDIyEvW4XJsWi/UGBEPSXC7/3mAwOLK8sqzIZnPbrY6W//Lu9/7SPYEQakqpkkMUiOT2/K25cqn0OxRNTRIEwUEQtOqw2f/syevPbIEQgzUbZGuTICcAABiCIKiX4zgrTdMoDMOwQqEARHi4trYGVGvVbGdH577dbl+WK5VvdDhaGUEAZ/f3dqcWFxcmmo1mudvne2F2dvZUIVcq1rfWe9dW154AQEAyODS85PN6FkAAu6eyqiJKSikABgBAURQMbO17SYq6fh49nwkE/B6iScTane1fuPTwQzGO47qPjwMj+3t7cyRB1locLd/2dLruwrhw3D0+Xjg6OgJ1Oh0sJwhsaWN/ptEgfpvjmBmGYTBe4JcxFPt/ujw9aYBnryQSydmzs9MhgiTOjSbTf7340NQdnNIU28bbyKOjI1iLat08yD8ZOPZfWFtfH8ZwTDU7M5t1tDpEL0K1mCK4tLSEczwHj4+PC64uF6DX6wGpVAryPC+aq4t+tkA0EgFWVlYAEWx2e7s32pxtdzAMe/WP/viPTt/uh1j0HANwwOIP+odS6dTTBEkMMzRtUytVis7OTl4MqgIhMASBUAAAgT0AhA4BCeD3yXzFGlDDNg42LtAU+TFcKhk3GUw1pUq1qlWr/lImlTHVZu0XMqnsxFnwzFSv1wIanfrzXm/PXUACiOra5kXgIrBR38AVZoX81o1X5nKF4v8hkUodHR3tGzabffE+aIVhDub4C4GAf2ZnZ2eKIMiC2+P+8uOPX15gJVC6x2CgSARR7OwGJmu16odi57HJra0tWaFQ2Gixt/ynj37091YkEgnUaDTMTbLex5DUEMvQYyzHOVmWEUPNYBRF6VQqBW9ubspq9Rpnt7eUdBrtmkql/Jq9pbXE8PTU8fHpxPb21gjHc5DP59luc7behSDoFb3VGnigaP3pJ6UHr/inVUBcwIkdCY1SycuRwtVSpTSbzWS9KIpYrFYrarPauJYWe12t0YYRGFmVYNJtnVZzqNWYsizM8ol4wlIploZplhngea6X49k2luW1KIJI5TIZWK1WgZOTE3HhwxRyeQIQ+K2B/sG/un71apIiKc/i0tLQrZs3ZxiWpS49dPH1K48/sWkw6uIWS4sgUUitG1ubg1ubW5cjkbDr9OwMoSnq1OvzvTIw0D8PQshhe3f7fYX95r1NjyBwT1crpclMJteFYkhxqG/gjeHRkQTP8eqlpaWuN27dnGnU6qyzvePNzk7nIg8hW3OVudR9ZcijJUjbaCDxUr2D56GLZ2dnk7u7e4P1RiNlspj/cnpyNCAIkNYfOB06Pz9/VgStbrfrlYHBgQ0WApKvv/K6J5NK/6ZEIum3/zVoXVOp1V8ZHBuMsyzrXbw3P728vHwVAACL2+U6t1gsizgq+5aly7KjUqkooApIYYCz3VtdmgoHg+9ucTg8V69drbu6XEKz0ZCdnpyid26/BSTTyf2uzo5vXLhwaZWRgDkTTTcBoAXA1TiCKlEJD1CtPM+PHhwdDSwuLfoq1WrebLF+/wFo/aeNkwevflCBn2UF7itam02poFB0CAA6E49Fp4NnwYlmo2GHYVgM1WQQFGVE4kiQTdEXElCpNbBapU4bjKYtjVazhqDIsoyXhfEkTvz653+d+dvfTwStn/73nzY26WbP4dHhzOnZyVUxuGB2dmZtoH8gwwq89Ogo0La2vjoOw5BNTJluabEDcrkcwjBMdEcBxPVgs94AotEYsLWxBQg8QI+NjTW6OrtyBqMhcnx8jLz66qseiqLg8bHxsMfr29WZ9AvB0xN5IOB/J03RXgzHWQRB1mVy2eeHxoZ2GAbFlhfenCgWir+OoMiUUqWSmYxGuK21jdNoNYIYeiDwPM8wFFsqFsXNM14pVzieYUQYuqTTaD/X6XJXSYJ6Op1OT4RCZx0EQQZ/rHD680evPH7SqFfb/IdHgyfHJ49QNOXBJBKFRqPB7HY7qNcbKvcVWVKJ6K39Kgqi2xzCZT/wgQ/UHwCmn+Ud/i//XiJo/eKf/ImWhuH2H712Q7Sie5dBr3c9/PDDjZ6e3mOH3fFma0vbHsOQyWKlXmIaTJNu0kwdq/NADgBwCQ5SXL0ThMFHNrfW59586/YYKAjMI489em92dm4VQ6FdTI4nKBKkcEGAATmkiIajA/lc4R2np2ejyyvLRoVMTvzy+37Zr9ZohB/96Efu2HlMS9MMg2HolrfH95WrV59ZZUimTFQJAoUbPMGKsnVKe2/+3lQsEv5VgiRHGIbBDQYD3NvXB1A0BSwtLomWF8Dg4ADQ2Xn/sEAco/cLzHGcmKkhnJ2eAfP3FsBmk8hMTU3u+3y+ZYVU9Ya4/6436s/4j/xT9+7d6+R4DhkbGzt3Op2LEkzyDYfbsc2yLPnhD3+YfXD//8vfs//QT/xJ51k+luqlWeYd8WRyLuD3exAEaczMzs6PjI7NAwKwqDKoIqLStFarCUqlEgwdH/dwLPCOs7OzufX1dS+O49KLFy5mu3t7zoxG0+bezp5oHfAESZIO233Qqlk1mU1fK5fLcDKR/tVGsz7eqDdkEATtuF2u//b+9/3SMsQBTQjnqFoF5Hi2oSAApmVzc3MqGIr8QrVa6a1XazCGoweTk5N/5fF6mFj0/Ho4FBrY3tlRFYuFLaPR8On3v+898xadjj7PlV2sIFxPJRKzJyfHXkEAMtNT09+++uTTSwRbP89UKsVSqcQg5TKcBwBlNVNobTaagwiKDkml0iEYhpyCIKgQBMWlUul9ziMCwXw+z4odyWqVctvr831DrVbz4XDk+Uw2MxiPJ+6DVo/b/eWHH7t8D2XRRJbKVv5nHq3RYLCnVqldq1SrU8VS0Y0gqMFsNEFGo4k2GY01uVx5AEHADxEeXkVwPpSp1SiApvXL8+tziUT8Q0qlyjE2NrrnwKGX8wAAIABJREFUcrlFRetbL77wLXMsFv1thUIx2uVyEa0Ox5HL7Xm1p9e3SZBMghKosiAIbKNcFnOLxg/3/ZNbm5vTLM2QPo/3tW5f9zKHwIGXvvXt9nwh/xEMRSYVKpVUpVIduLq6vvzwQw8vcmwzE4jH6y0tLdzRxoaJ58C+YDg8F4udX9PpdLrLly8fDQ0N+WEIOk4kEsJJOOhp1htdIAg5IQg0ASCoFD3TxXVAoVAAjo6O7ucdwTAM2Oy25JXHr6wbTSbu8OCg3+/323e2t7FGs3kyPDz80tzMxbsADzwArf/QAf4/PO/tQCv4sY99TCXHsJb9/cOx81j8msALg1KpVIfhmAxFUdEwHBKJeLlUBtLJNKCQKWoTk5Mpr8+z42hxvMGznOQ8Gf+FUDA0uL6+Ls3n81stNvufPvOOd9xToaoaDMC8wqDAb9x5bbZcKH2UJMlp8RQPQZAtn9f7xcefuHLapAhLKBTxhUKh2Wql4iIIQiOSeBiGIRiG7y8YxQ2/SOXFBOyhwcGjrs7OVZ1Od7Orq0uMVp3b2tyavHXz1lCtVisNDQ6+eOHixZBEIlVv72z1rK2tPwaBIDoyNrLs8/YsYRiyoFWbYoACEG86EGNZ6CwYddUrtScisdik/+jQ12wQMafT+cWZ2dkoyzLe4+Pj4f2d3YsUTTc6Ozq/4+3puQtBqN/QZsiLLbFtbW1Qs9lEdu+tTTdI4qMsy84wDI0J/H3Q+h87O1wZHhSeSCVTs2dnZ4MESZ6bLObPTk5P3zVKgHz3xYtkJBJBaumaj4O4p09PTsWJtR/DMOX09HTOarPytXpNfXYalC8tL6GVagWyWW2CWq2+P3AgCALF/8VTUvFBNJtAsVAEEBiJe7yeVafTeUcQhBuf/NNPnr3dD/Jfm3SXZNlKtoNkyCmKJMaJJjnaqNVby5UyThAEz3FcXSqTFmxWW0JUfEE48lKHpyOg4lTIyvbKHEWRH5PgkjGtTltTKhTLcoXyi3K5hCaa5C9mspnJYDBoaTTrJwa94S883d335Ig8g+iQhviDwmd5lIZo6Z07b8xWSuX/E8WwVpvVtmk0GhZAGLql0Ol4mOMfOjw8mFlbXRM9arPuLs+XH7vy5AIMwGl7t53SIYhscWNnsl6pfSieiE9tb28rS6XSdlub8z//u49+dEcplWiCobA3kUxcLObzfblM1kHRtAZF7xuCg4Ig8JVKBUwkErBoXdDV2VUWPWJkSsXX7Q5biWe5WX/geHx9fW2IYVmwu9u38xNF6wPQ+o+YkR685GdRAVAM0WsWmjYYYofz+dJksVCYbTQbLqJJqARBwFAU5RQKZdlssZzbLNbDTlfXqtfjiYAASK6srrYGjo8fzucLfcViwcqwjBrHcQxDMfHg4b7iIpvJAM1GkxWD65QK+c7Y8PA3H7/8RJpjac/iysrAGzduTBIU2ZybmfvB5SuXN/RGY7K11SGgGG7b2FgfWt/ceDwWjbrDkSjMMOyJ1+t7eWhkaAGUggEEQfIWi0XYX9708DxwtVwuT6XT6S5R5T80OPDG6NBYnOIp9eL8YtetW29NNpp1xuf1venzdS9BLLp9UX8xfZI8AaleCmrHcThRqDlpDpw5DgQmd7e3xxqNRtZst315bGrML9Cs9uQkNHAej1+HEQjucrlf7e3r30QRNPHKa6+404nEb+AY3m+z2WsarXZDbzB8dWh8KEE1Ke/S0uLU6urqUwDPGzs6O6Jmk2VRqpB/u8vRtSeoBEpCURKKhSzz88vToUjovW1tDu+z159tiCqsSqUsFUHr0uICmMtmDzxe3zcfeuShVY6HcjiAN1GsAeJyM6rUKqUsS7ZyLDu8vbPbe/vuHXepVMzZ7I7vD/YPrmM0lvzYJz/2tqE5P4sb6cF7PKjAgwr8wyrwn377t6VNmUx3nsgMNJqNpyiSGqNIyqFWqXCP212x2mxVqUTS4HieKlUrXDadkcXjSStBkOLBfgbDsW2NSvO6zW7bVbLK3K//+19v/h3QKgjgH/3ff2RiIKbn8PBw9vTk9CnRy/ni7Nxq70B/vkESmt3tHef8wvxArVaz6PV6QaGQ3xcOoCgCIAh6H+SIc3i9Wr+/htdotM2picm8x+0Ja3Xa/VAohC4uLk5yHGfq6OyotzgcEWdb+3r0PCpZWpp/jCZpi9liKiiV6iUYgb/c1tnmh2FYtbq0MZnJJH+t2STGCZKQQBAEq5RKAZdI7v8Zov+kIHC8GIhINJsQAsG0RqWuymWyZY1a/QWfp7dGMuTTmXR6MhQO3QetVqvtzx69/PgWwzFYPBZxVyrVxwqF/Ggqk20nmk2tKNFFUJSVyKRNlVrl73B2vN7h7liGIOjw/Pw8+6Bl+h927/68PksErZ/97Gd1AMF2vX7jxtzm1vrzZrPZdfXpp2sjIyMhh6Nt1WwyHpRLlVA1X8zQAtQAaICsFqscpaQEBa2AKrVcJ89zj6xvbczevHlzDEEQ7p3vfMfSw48+ugVC8BGKwgmK45sQw4AwhiriyfPebCb/9PFxYGh+YcEslUiI97znvQGFXCG8+uqr3kQqqUExlFIolTs9vT3feOyxx9dYulEi6/UmBCg5mqNRARIUN2/8aCIYDv8aSTbHaIbB1RoN4na5gAbRBJaWl+5beJjNJkCj0QASiUTcx/7NZRBDsZqNJlDIFwG5TJYZn5jY8/l8KwqZ7C2GFfAm0Xw24A9MLswvtPEAz83Mzp16ve4FGIa/I1VJ91OplBik/LYhxz+v1/rf2vd64YUX4KOjIzwWCg3wDPuuVDo3GwwGOzAMq168eOHe5PjkIoLhq2qjOhqNRsXAWE60lwgGgl5AYK/7Aydzy8tLvTiKKy5eupDv7ukNmgzGre2dXdkbN964TDabNlGZqdVoVwxG3ddqtSaczWR+rUk0Jhr1hhyG4Z1un++/vf+Xf2kF5AGKgWha4DiWIQQFwdOtW1s7k6enx8+WS+XuarUK4Th2ODEx+S2f182Eo7FrobNg/+bW1n3QajabPv3hX3v/glIqZUoNwS0IzDPxRHzW7/d7YQgqPPTwQ688+ujlFYpoBkt0I8sWCmQ0nVZwFOc88Af6T05OZyma6pbgmBnFMBWO4ZgoqBPZhch5xO5lhmE4i8VCmUymvb6+3m+rVCo2EDh+NpVK9cViMRnDMEe+np6vPnr58jwLsufLy8uVt/MS/QngBgDARjWbg4VcfjpfKDxGNgkXSdEYy4j4CGDkclmiq71r097SsoIh8D0EBdIUwWqWV9ank4nEBxVKpX1ocHCvq7NzBcfwW9984VuWRDL+OyqVaszt8VDtzvaz7t6e2x6fe5elmHNWYAocy1JNkjQSzebw3u7B2Mbq+viPGQnhdXtf9/X0LAsse/zid15y5vLZj6AoNqnVaiRqtfqgs7PzK5cuXlpsAHSWZVlxvc+d7J4YWY7sC4fCF87Pz58xmozmJ65cCff19SUEQcjt7x9I79y7602n0zaeF2QgCEpg8XQXAO57Qdfr9ftZR2LmkciMurq6slevXds3G83czu62z3/kN+3u7YrBYcfDw4PfnZqcuksB3OHGxkbmgUfrTzdb/W3Qen+DngwmW3iQH89lM3PpbOZRlmXsolGyTCLj5Aq5RLxgTYKQlYolNBlPAkq5ojE1PZ3t7vbtt7e332QoUhKJnb8jGAr2baxv4Ll8ftNua/nTZ5555h7CIvWO1g6O1bKS115+ZbZUKP42SZJTzWYTwjB8f3R87OvDI8Pp89h5byQa7hdPF2v1uhEEQRpFUUYmk/Iwgggcx0GVShVNJpJSDMcqw4NDx263a91gML/p6ujgeJ67sLW9NXbzjTd6q9Vafmho6KVLFy8EEQxT7e7s+FbX1y/DEKQYGR3d9Xo86yq1asFqd0TF8klhGGI4Fjs5PevKZtKPRCLR4eNAoK3ZaAbtDvsX5mamQzzLO/2BwMjRkf+yqGRsdzpvt7W1ryikil2j3ZYUpIK4mpUQDVrvDwQm0+n0+xiaGRST6QEAWEYx/JO+Lm+aB4XHE4nzubOz+x6tSZvN+vmR4aF7aiWe9oyPE0yKwUKZUC/DUs8Fw+GZzY1NN4qhkump6azdbmdr9Zrq9OxUvrK8IilVSojJaAKUShWPYSiHIqgAwRAIgffHFSum91EUSWMYFmlrbVtqcbQsgTi4/Id/+IfxtwOtLzz/AnzUc4SazWYLzMG9jUptoFgsjebyuc74eUxfrlQULMPgMIJwKqWqIZVJV1RK5Re6R/vWIQhi/Zv+KZIkPoZj2KhGq63I5fIlDMO/oFUr6wTNXE8m49PHx8ddJEllHW0t3/W5vSsGvS6qNZhqJEXCBEXIqqWq/mB3ZzweO/9FGIb0LfaWDYPJuACC2C2DzSBArPCICFqXlxaHa416xuNyf+na1avzKMRkMLOZksvlMv/mgegDK4LW6b29XXWlUtnp7Oz6L+//lV87YwDSHQlFh0LBs9lyqWSv1Wo0S7MUjMAkCIKceKjQbDRVhWLRIpPJEI/bVTGbrWtypeJrFqu5IgDCXODoeHxpbXmAoRmh5wFo/elmoAfP/mepwF8rQb6oFWC6PZvPD5TLxZl6rdHbqNdb6/W6tlarweKcIJcrGgaDMdzX27Ph9XrCMoWytrmxaV9eWXokly90UqJIA0Eg0ZteJpWJBzdIo1GHk4kk3Kw3BBiCabVKtTcxNvbClccfzzA041laXu5/7UevjZNNojozN/f9J5+8uq4zaFPmFjMolcisG+vrQ5sbm1eisXNXOBKGWY497uvpe3lsYmKRgZkTpVKZF0/vi7G0CFqvlyvlyVQy1QUjSHFoaPDG0MB9Ral6YXGh6+bNW5Nkk+R7eroXXC7PqhTGNtQqYxIBEB6RlmGtxYKlkqUOkmrORULh0cP9w956vZE0Wy1fHRwbOgZZSHd8ejwYj8evQTAMebye1wYG+rdQFE6+/IPX3PFY9MM4ivfZ7La6VqvfMJuMXx8ZH0qSNONZmF+YXFpafkLgOaPL5YpYzFYRtL7g9Dr3BEGgKIqSQCxkWZlfnIpGI+91tDjcV69drXZ2uZh6o46cBgL4/Pw9eaFYjHk9njd6BwZ2jEZLwqAxVCU4yPGAgDMCpymXK23VSrnv7CzYtbmzZa9UaonW1pbv9fU+AK3/LIPnwZs+qMA/ogK/93u/p4Rh2B4KnI5nMtnncAwfMBoMyq7ODn5yYrLc2dVVlcrkNQDgm9VajTo+PpZtbGzZ4/GEolwuCTwnHJkt5u+1d7avwhL4/OMf/3jlbUHrH/2RiaXY3oPDo5mTwPGToqJ17sLsan/fYK5BNlRbW1vO+Xv3RIGBRavTAUqFQmz7FGHrfdDK8wJA05TA0AzPczynVWuKPT09UafT6VcpVduRcERy6D98iGVZl1KpkqnVqprFYjnLFfLIxsZ6H0MziLPDeWoymhZgHP6OWt0aQlFetb4yP5XJZj7QaDTHa/W6qJhCtRqNIJFK7h/2i5sNEALFIFyOpihxfVrTqTU5hVyxqpZrvmVvs9MMzVxLp9NToVCogyCJM7ut5c+uXX92VcxIKNfzDopiptPJzHAkFvGWyxUbQ9MymmZwmqVBDMfj9paWJYvZtCjDZfO4Ag8RPybKD4DTP+Jm/jl5yd8oWnm4/Yc3Xpvd3Nz4BZPJ7Hn88cvkyMhIsrOj69BqtgQIkjwl6o0EQbPFSqlCUhUKRGCGhwSAq9O0naTIqfX11anbd+5MSiQS7PqzzxzMXZjzK+WqM7lMkmJ5oMYCjCAAgCwcirhjkejDgZPj7rWVFR2G49V3vetdu3KZXLhx40ZvMp00QjDMqdXqo/GJyZcfefSRLY7l8gIn1HiOZ0iaxBm2qb31xu2xw6ODdzcazUFeEDCtRgO53G6u0agDi0tLcKFYAPV63X3QqlQqARzD7h9GiGcS4j+eF1iWYWmFQhH3eX3bHR0dGwqpao1iKFW1Vn3u5ORkcnFhySEAAnXp0qXDnr7eBRBFXlarZUcAALyt9cjPyWV98DUAABBBazwexw53DvtYhnxHOp2ePQuGusTAxLkLs1sjQyOrCpVqyWg1hhmGIer1OocQCBiIHnipBnXt+Ox0ZnN90yOR4vKLly4Ve3t6w0ajeWd3Z1f6o9dff7hZb1gsFmtRq9UuazTar9A0LZTKhV+q1+qT5XLZgKJIaGBo8NuXH39sU61VVnAMa1IkyZQKVU21VnMfBQKjp8eBh0qlUrt4MCeTSg+npydfcLm8TDgcviryna2tbZUYhtVitfzxr77/NxYVUgXTZJpunqefi8fjs4dHR26JBK8/9fTT83NzM1ssw/nJBpEs14uN5cU1YyKVHEkmEqOiDQLLcmaFQk7hOE5DEMwCYgo5z4ugVZbNZg0wBOFWq1UM+T4YHh79rkIm5fYPj56KJ2LdkUhUyrDMUX9v39cvP/nkPAdxMZPJVH7++ef5v802xLo3Gg2U53kdAgBtyURiJJvLXxb3R/V6XVev1mTlSkWU9NXMZvO5VqPeVGnUP2wx24IsxaLL62sjsdj5BxQKuW14aGivy+VaQlDs1ksvv2DKpjO/JZXKJm12m9Da2poaHBjcdrs9AQRFYhAAFptUk84XsvpCvtgXDAZ7DvePuhmaLrtd7tc9Xu8yiCCBF//qm85cPvcbGIZMajQ6iVqjPnR1dX119tLMEg0AGQiCamJYHlEsGlma7wuGIhfP4+fXLRaL/cmnnkp0dDgrmXSWPfT7lZtbm62FQkEKQlBddCUBAID9sc27+HOMN+p1SSablXMch4qg1eNx568/8+yx0WDkt7a2XEdHh/rd3V2YIMmTkeHh74kCQBiH981mc+bt6vpgUP/9Ffj/gFax5dSatMK3Erf6KZ54N88LsyAItEokUtJiMe+1trXVjHqjSQAEa7lSbj09PlXdvXMHpGmmISosu7u7D9vbO97ieEYSi0SfPT07611dWUOz2dyGrcX2p9efuj6vlqnrxi4jD0GQ9MZrN2bz6cy/Iwhiqt5oQHKZ3D93Ye47FqOJ2NrbvZROprpz+ZxeJpMJPT3dmXZne0WtVVOiMTPPA0goFFavrqzYCZJgPW5PsLWtdctms99usbfwNNW8sL9/MPTWm295atVatr+v76ULc7MnEokcW11f6V5dXX0axTDr4OBgytXl2jdZzHdbW51hUeklACzKUIwiGAy5wqHghfPzuCt4diav1Wp7ZqPxz2dnZ49gGDQEjo9Ho5Hzd4AQaDebTFG93nCo1etXbC3WoATD60ST1DebjZFg6Gz04PBorNloWqVSKY8i6CIukXyqt2cgBfDsI+fn0bmTs7MxiqLzra2OrwwND96TSlTnbca2JiCtSyOJzFC90XhPNBoTFZlWFIGB6ZnZhLPdSdAUJTsLhZRLS0timpzU5/MJXZ2dTGtra1Ot0nACwCMsw3E0TTVq9Voln8sXSIIKKBWyBZVWuycDZLHf+sRvVf72ZCS2qH3+w59H2AFWlO+bEABxASzQCvC8mWU5B8uxHZVq1S5en1QqJY9GIyBJkHuO1tavTM9OLwMsUPQfHQwTBPG7KIaPaFTqikwmW8BQyZ+LHowcS88FTk/EwLIZUcre3dOz63a790w6w4HBqCtwPIiXS2VzqVjwnp2ddh8c7PdyLMe4XF1rLY62BRTBb+kNehCE+ccO9w9nFhcXB+u1Wtrt9f7lc9evzQsMmsHM2N+A1lqt9sFEIjG9t7+vqVVre26v67NPPX0tR5CNh0Ph8Ojezo6LJCmqvc25ZTaZTkiKTLEcQ4AAhKfSaW8qkXxCIsEdzvZ2cQysq5TqrzrarGWG4S/6j/1ji8vLfTRN8909vt22VuddCEK+r7fqH1gHPJh9/5dUQNygfP4/fl4F4awNw1EnhKFumVTeJ5PJxmuVamskGsaCoRAkpk5CIFQcHRkOdff2Ji0WS+nw8ED7yquvjRAkoevqdFXa29vJttZWVqNVIxAEyZOJpGxzc1MaCYWhcqEkttAdzMzMfPfKY5dzFEl7FhYX+l999Yfi2K8++sijLz/z3HMbaq0mrdPpQRSHbdu7u4O7OzuXI9GoK3gWgmiWPhkaGnxlbHx8EQaxgMKoyMfjcaCeLXkFALxeKhQnk6mU2PpS6O/pvzEwPHQOAoL63t27rhtvvDErJoH6vN69NqdzXS6VL7YYTREGRGmVFoYlKKqKJ/K+Srl8OZvN9UbCYb3oOaTVa74+NDwcBADIdHZyPCSe0IugtbvH9/pA/8A2ppAlX/7OS+7QWfiDOI712uwtDaPBsGG2WL8xNjaWokjCc+fOncm79+5eEQDB0NvdG3E47EtymfwFh619j8RJUkJJJBREWZbv3ZsKhcLvNplMHZcvX8709PRUMRwn9/f2FK+/9prYHSC4XK5wZ5frrKOj46TN0ZJGEbRJM7S02mg64rFY+8nZsTeVTpky2SxKM8yJxWp/qb+3f+2BovV/yfB68KEPKvB3KvDxj39cCzBAx+7u9lQwFLpmMBi6J8cm0KHhIaCvr4+1WqwUgsJiq3ydouh6OpUSjk9OpLu7e8qtrS11pVKOtDnbv9fb27vMw3zwE5/4ROnvrMsEAfyDP/iUGYa53qODg+mjI/+TUqlUOj0zszrQP5AUPfl3drbblleWxXWVw+NxC62OVsBoNAgymUxEnWKXDsDzPMeyLE2TVBMEwLhKodxXKpX7MAQfRs+j8nQm+3CtVh2q12tO0ZtbqVA1ao0aGAwGVSzHZV1u91J7e/s8CkD3JGpJHIZhfH5+frxaqX5YEIBpMcvBYDDgXq+XM5mMAIKiEAxBPARDFE1RRKVUapAkmUVAOAzD8BYuxd+im7SEoulnM+nM1Fko2EEQxJmzte3Prj/73BYEQQgncAae4zt5gO8AOKCd4/k2lmVac7m8NnASwHOFXJXj2IhoQWYym17t6+vbYVm28NGPflTcYD54/CusgLiO+cZnPqOscJz91Vdfndw7OHyXWq3uGx0ZgXt7+yrDQ8MRZ3tHGIHgEC8A0UqpkMhmMmS90RABAq+QyioszckpknRvbG4ML6+sXJTKZKa5C7O5wYHBpLPdGdXqdVmSosV7h6VZWnISOHXs7O6OnpyetAaO/FIMQ5PXn3lmQa/Ts/Pz86PxeLy1Uq2gGo06/viVK3cfeuiRQxSGUgIElViGJUrlkrJeq7evLC+PrK6uPlKr1zoxDIMtFgvX09NDiTZu8wvzeKPRQLpcnUBnV5fomw9otVqRroqKc57neZaiqEazThR4QThVKhSrOrV2X6ZUhrKZrK1aq77z5PR0cmV52S4AAHnx0qWD/v7+eR4Cf8iyxJFWq6XezuP5X+Et8P/bryzyFp1Oh54dHbkYTrgcDodmDg/8g1KpRCZmsPh83TsWs/lWu7szIP5mACTAVmtVZHVtqSeVTL4jnkiMB/wBq0KlRB955JFyX09vzGy07O3v70tee+21uXqtYbLZrAWNWrukVMq+KMElzXqjeS1XyE/Fz8/dEpmUnJycWB8eHT4yGPVRtVJVIBmSjkXj5lQqNRoKhvoODw495XJJC4Agq1GpDmbnZl7s7HKzoVDoqVAw2Le7u6ssl8rbrY7WP/nQB39jUSlTMplKxsOz7HPxRHzm6OjIpVFr+Hc+/87A5MT4EcNw+/V67bxaqVS/94OXW3a39x6rVauDLMfZNBoN1dvf53fYbecEQZUYmiHF4PNIJNJ2cnoidgO3qNUaxmwyBaanZ16Ry+WcGPoYjUY8kXAEZxnmaHCo/xuXrzy1ALNwrL2vvXTp0iXub/+Gfu5zn0MxDJNLpVI9BmEtAsB2CTzfDYKQFwJhV7VcNcfjcTx2HhPCoTBBUqS/q6vjRz6v7wADserC8oovGDz7FaVCbh0bHdvz+jxiZ8etG7fe0Ofz+Y/wHD8l+starFZienrqvNvXfa7T6WMwAleLxSIUi4X14XDUlYgnHOlkysALQryzo+NVj8e1BGOw/8UXXnLmc/nfQGF0QqVSSTQa9ZHX6/36hUcuLDcZJkNRVLXRaLCZSMTEg0h/6Cx4IXYeu2a12lquXr2W1Wg0zMbGhiIajcgq1aoURdCqo9VxqtPpUzzPVwGAF/dxhvPzc9ve3n5bqVTSiGr69vb24vVnrp9qtTphc2Oj4+DgQPffQevx+MTE9+cemruLIMheJpPJPOgU+emmpb8DWnUF3f/L3nsGS5aeZYLH2/Te3My8eb33t7zpalfVre4WIDOwMyBmFqRBjLRoI2ZnYoMIqv+gCFDALorRChMsMIBA3ZJoo1Z3q6u7qqtu+arrfV6T3puTebzd+Qqa0UIzIyHFiAluRtx/55x78s3PvN/zPu/z4O/vXzkm6fovITB8BsMwh9vtro5PjN+anppqud3uMNdux/f39vuWl5bc71y5AkuSJJ46ebI6PDK6muxOXjENncpkMz+V2t0dW7h5m6hUKvfi0fjv/PRP//R1wknwADh1u930d155HWgHfl6SpOMAaGUYZuvs2bPfdDlc5oPFh8+XSsWReq1OuDwu8fxjjxVmpqabgVBQxHHc4rg2ubKy7Hnvvfe6REE0hwaHDhPd3UuRcORqIBIwVUk+s7ayNnX16nt9ba5dHh8f+8aZ02dXbTZavXnz9tDy8vInIBgejEajst/vz/lDoYfhUDjvdDp1yzLwNte25zLZeDaXHavX655WsyEpinLH6bD/wclTx1dJlGZ3U6nJeqPxMcPQxyEYxlEUr1EUtYoReNY0zA7LkF673Tldb9T7t7a3woCub7fbNZIgb5AE+ZtzMycylqWePEgfnEnt7Z3TNNX0+/3fDQTCiy6PJ+12uSWKwdhqtTZabzQ+UigWx3e2twGtXjx99sxB/0B/DTIhZW9/z/ngwYM+wzC8yWQSA+6WU1NTYiQSMYChE2g5aLfbQrPZaFXL1Qov8issTb/NepxrJEk2Pv3pT0sfBrT+xv/xGzaTMYMdsZl9XMTAAAAgAElEQVQQeHHQxtqD4UiUDAVDHo/bExMEIZLJZAJb21uOBw8ekK1Ga3VgcOCPT54+eROF0PL66vqUJIv/niCIWaDnyjD0dRxBv+p2+A8M2BhcXVs+tbWz8xyEQEASAGjJ5CmS2aEosoWhGAE0RWAI7i+Xy9HNzQ0AJDeGh4fv9CS7ryMoeSXs88EGYj29trp2+sbCjcl2u10cGBz8w+c++sJ1/HuA1o17G8faPPcLhXz+5OrqKqjWrQ4O9X/lqWcvtYWO8BMH+3vz9+7f7zI0rX7q5Kl3jx0/tkRRVMayTLXVbrvv3bk7tb6+9lEMxZI93Une7/ffc3mcfxLtinOmbpxf39icv37z+qiqqsb42NhysjtxDcWQV+zeI6D1B1uOjq7+UUTgAzNDCFRnJb3XG/DFw6FQpCsWGwoHw/MCL8R3drbJxaVF7MaNG4iuaZ2zZ87mJqemSpFIuLaytup46RvfmNQ0zX782Ina7MwMNzQ8JLncbkyWZffOzrbz/avXbKmtHbTRaCgETqyfO3PmlUuXLtZEQRpcuLEw9uprr05KkshdvHjplY/91MceOj32kt3jgQgMCz18uDS1vLIMEqT+VGoP1XV9d3Zu9vUTJ0/egiF9S4agGohDI1ce1IF7d6N+LJ/NdVsQVBsbH39rZnYmi0KI89rVq4PfefPN84LAu0KR8KHX49lkWfaB3+1NB4I+HsVxjGu1vY1GY1DghZOKIgeAnrZpGCsOt+PVofHhAmzg0a2tzbl0Jv0cimDI6OjImxMzM0sUThW/+fJL/Xt7e/8rQZGjXbEY7/P5HoSC4T+bPzVfUARl8N133z1x9ep7lxAY8k+MT6Rj8fhNmiVfigX+K9BqIUro6o3rx/d29v6F1+OJnT//WGZqaqrg8bgrq+trju++/fZMs9kM2Ow2zWF31Hw+34HDYavCCCrACAK6R6I834nW6rVos9limq2WYpj6SjgcfnlkePyuaIjF3/iN3ziSDvhRTJyjZxxF4IeIwK/8yq+4SIRMLC8vHt8/OHzB5/OOzszMUGOjY/jQ4CAcDAZ0HCclyzJFSRSFcrms7e7uopvb2+Tm5gbb4YX9RDzxrZHJkdukTKb/4xf/Y+sfAlpx3BpdW1k5vbGx+QxJUfTJEyduz8xMH2AYLiwuLcWXlpaeRGC4P5FIYInuBNLTnbS8Pi+EYQSs6xowxDJEQVR4viNYunlgs9nv2Gz2hzCCrRWLaUJoC8dzpcLxfDZ3XJTEOOjQ13Xd5EVBRlF0M9nT+0bfQN8tDGPWk8kgKIyhN2/enJYk5VOmbpzVTSMSDAbsk5OTZjLZDTkcDqARC6SmlE67LRUKBUEUxBJNELskTjxEMORao9pkZEX9WKlUPJVK7SUlWU51J5Nfffrxp7dEWQxLihRSFTXocruC3d1Jv81mj1iWFc/ls9679++RmUxa7nTaVdM074ej4ZcnJibu6bpePjLF+iEG9Y/51kcF49/7PVrXde87335zJnWQ+kkMw6f9gYA73hWzxscnGz3JZNnldOURFCnksrlSLp1Wq7W6DUJgKR7pyoaiIQk1INvyyurA2sbqBQiGeyORKNYVjcq9/X1VfzDQRFCElyTFqNdrRGp/z7u1uZUsl8vONsfpDMPsnj937rvhcFC8/+Dh7GE601/IFwIMw8inTp3aGRsfzTgdzjJJES1JUuVmvWavNZo921vbgyury+OCIATsdrsZjUb52dnZIjDGW1hYCPAC74jFY9jA4AAyOzsLRcJhoK8BA0MiSZZ1UQDEd76sa/omzbILTptznWboQjaTjbfa7U/s7e2euH37dtQyIfHcuXPLgNEKWegbGiRuHQGtP+aB+338+w/y9E61EzUhbWYntXt8e2fnDI7h0d6eXj0SDqcj0eitWFd8jyRJXlFEo1qtkqnUbn+hWHqiWq4MZ7M5p8frgZ5+6iluYmIyEwyE1lZXVqhvv/7t0512xxeJRhoup+sGTbO/HwlHSrzMHysVCsdz+dwxDEe9sXi84fV5SzRDZ1AEbYDam6qoPs0wJ6qVcvfubsrLcRyBYZjqcrlWTp069dJAf6+2t3fw3P7+wfjyyrKj1eQWk4nE//3Ln/38TRiCtY7Y6dNN9bmDg4PTy8vLwy6Xi37hhefLo2PjaUPTtw3TONA0tfDWm2+Hbt2+/SzXbo2ZpukIhUL1i09fvD83P5cyNKMuSYrC8zx5596tvju3b1/geSHhsDu0YCi4ffbMuTfsDpt+//6DJw8OD/oP9vcJALROT8987dKzTy3ABJFOJj8caP2T3/wTlsf4YKvTivFiu9frdscSiUQw4AvGHQ5nP8/zgcPDQ2ptbQ0FnjYc19qbnJh4a3xiegXH8PLNGzd7d7a3fpa1MaHj88dXARMVw5Hv3nn4gGo2ap/g2/yJFsfFbHYbPTI0InbFulpOp7OCIojUFtpYq9lyNJuNcLPecjXqdRKG4L2+vt7X+/t6b2IUvvGtl15NVKrlf4ui6HHWxpIuh2tzdHTkz5689MwtxVLKkiR1FEXRMzuZgGGpk7up1LmD/cPnQuFQ9KMvvFBkWdZ6//r1YD6XswFGotvlrs7Ozqz29vdlEATlJFEkms1GdH1tPXH79h2gB+sG3S7JZLL+/Asv7HjcHvP+g/u962tr3qXlZVSWlZ0TJ0+88thjj72PmuhKvpEvHQGt38cE/55L/h7QClzw1pfXj5m6/hlV184qsuJ1OBz81NTU2sjoSMfj8bgKhULw3t17XRsbG46d7W0IxwnhxIkT1cHBoaWuSPhNwzTIYrH4yd1UamJh4RZZLpcfdHd3f/lT/+pTNzysp4P7cROREPo773zndKNe/ZwoSceBEypJEOuzc3Nf93l95tbO9k9VSqXxfKFA2xx2/cSJE9zo6CgfCUckTVfhVGqfXV9btS0uLtmB/OiJ4yfSQ0PDy5Fo5D2v32tIvHR6dXV58sqVK/1tjitPTU6+dObs2bs4iVbu3rnfl8/lf17ghbkOz1MkSajRrlgDuK5GwmHQT4Vmslkmk8nYsumsU1Fl2e12p+2sbYGiqK9NHJ9ZBxXK8mGuX5PUp4DW6GE2PQb0D1EU48CEgmAYyBwQXp/PqRuGrVwpM5qqoQBoJQjyBkNSv3libm7HgrDB1P72qYN0+nlVVYFEQ9nudBai0Uje6/MoGI7bSuVKeGd7Z6BQLAQqlQput9nrZ86e3hwdHd1BMXQ3c5hx7KZSjwu8MKBpmi0cCWMnT57UksmkBd4T0P5LxZJerVWlVqPZ/i+OlQ/tdudfRrojdy3Lqn1YIvpoE/gPL0ZN3JzNZ7JzmUxmliSpSDLRDcfiCSQSieCgagOSkb39PXppcQkF2qfdPd2/f+GxCwuohTZXVhZnBEn8DyRJzfh8/obNZrsOw/BXaYxeo0naub67Pl+r136mw3dmGo0GSKYsiqI6JEFoGIohLMMQbreLURSVzufzQOirPDg4dCeZ6L5OwMgVbzgMm6Z2EQCt79+4PtHmuEJv78AfPv/s89dhJ1y22+2qn/DTd1fuHut0Ov8mn8udXF5ZcbW59kpvf+9XnvvIc1xH6LyQTh8eX1pcSpiWIc5OzzwYH5/ccbtdZU3X8Hqt3r2+sTbw4MGDEcu0nMODg51IOHzf5fH+aVc80TYM7bH1tbX5a9evD4HFb2pqcqmvJ3kNgvFX7V77EaP1B1uPjq7+EUTgg9aYW9dudfPt5mmSpoYdDmc4Gu2K9PX1RSDIcmezOXJjfR29dfMmaCVtPPXUU/tzx47lfV5P/c7du+5vfOPl46qq+yYnJ/nRsbHW8PBQnWEYpFqpBLe2tty3b99mi7k8DFuw5HI618+dO/PKU09crEuyOHjzxs3hv3r1r0YFUWg9/eTT3/7Yxz+2aHPaywG320Qpwnf7zt3JpcXlS+lsZuDgYB+zTHNv/tixN06fPn3bJJBtGIbrbkmyNou1AV3TnqtUq8fS6UwcgqH6xPjEW+A9UQtyv/vuu8NvvvXm49VaNYygSIu12auRULgQ74qVEonuGoxYaOYwEy0Ui6FSuRSyLKsdjUTvh8KhexiN3gsHEiKJIt2b25vHDg8zzwL975GR0bempieXMZQsfvMbL/Xv7+//G5KmRkE3h8/nve9xuf5s/tTJvKEb/e+9c+XE+9fffxaG4MD4xHgmEYvdoljbywPxgVWIg+SWs0WRMBl85+13ju1ub33cYXcEQVfF1OT0jtvj2T5IHzj3dlNPZrLp4e3dHUen3YEpihJIklRIktBwDANi5DaaZRmPz0ubhmEWyyVBkeWlQDD88vDg8F1KoUqXv3KZ/xEMm6NHHEXgKAI/RAS+8IUv0DiOew/3DqcbjcZPQhA0SxFkIBAIMENDQxaQenI6nQpkWVqtXjcODw7glZVVvNFsADCnQ1H0ksvt+lZPrOehjuvVy5cvf7hG66//esDUkNHVteXTW1vbz5AkSR0/fvzW7MzMOk0z+cWV5cj21tZP8Dw/oanqI2bpyMgIlEgkHjmbA3+Fw8NDq1Ao6I1aXUYRZL+vr38hkey+g8PUfaXVkXmd79na3jlxkD54vtVqjjYaDQoYg8ZisZrX77/v9Xq/EU/23MMwo9JoNMB7IrlcbkhTtBfK1crZTCY3xrJ0YHh4GBgMwt3d3Y90KFutllEulYz9/X1DkZVGJBQ6dLnct2mK+CtLhxBFVT9eKpUB0Noty0qqJ9nzu7NzsxWuzZ1qNJsjlXI1xLCMs7+/Hw+GQjRFUaB1lV7fWEdLpaKoKHIZhqG7fp//pf6h/vudTqf+YXH8IX7mo1v/B0fg8uXLRCKRYO4uLAw1W62nqrXabD5XAFqWrp7upJlMJqWBgcEWw7CAJa5k0ofm/v4+8BKpTIxPrIxNju8zFF0tZQu+UqVytlQqTKbTmW6CJO2Dw0NyLBFTvB6fLAgCtL2zRewfHJD5XAHQv7VYPFYLB0MrvcmeNwKhQOPwcH9wc2t3dGt7a9IyLQBkyfGumNjdk2w7HQ4Z6LOVy2Vqb3/fkz5Me7PZbEDTNMrldqld0a7s6TOn7lEUpd+9c2+yUqvENV1zRKIR4tSpU1Z3IgHhGPbI/6TRaJjNZlNs1JoN04K2kj3JawO9A8sIRmUKpVyXyHc+Dsw9b9++HTMNkz956uSD0dGx6wSEvRWn4ztVtqodMVr/Bw/Uf8S/e3TO/vzn7SKChA8Os1OVRv2SyItA4stlt9n04eHhQndPT8PpdEqqokL5XJbJZjL+fCGfqFZrvlarRYZCIf3ixYvc1ORUNhIMry0vrVCvvPrK6TbX9oXCoYbb5b7B0NTv9U0NbcptOdCoNSZEofN0s9kcL5ZLXkWRUZKiOiiKKhZkGiRJUy6H06Mbuq1er5OiKFpACou12Zbn5+f+Yqi/X8tkc8/v7e9PLC4uOhuN5nIy2fM7X/j8F24RGKFLhhTXVOXC6urqqZu3bs4xNOM7d+6c0N/X38BJokwSZIpmmKUH9x7Qt28vPF6qlIfb7bbD7/PzFy9e3J6ZmS4gKNrheR6tlKue5eWl6K3bt/s6nY7T7/OpkUh068yZs992Op3G0tLDJw8PD/v3UnuYoqmbM1PTX7/4zDM3CfbDgVYQ7y9/8cs+WZdHMvmDiXT6cJam6e5kT4+jO5FwdHXFnZAFMYV8AdvZ3YEfPnxoCLyQmp6evDIxNbWKQ2j15o1bPeubm/+SYejg/Pzcen//wG0MJ94u1UpSp92aKRYK85lsDhi8JyAIwkmSBL45CoZjhqapMIZjuMPuoAzDIGrVOoLAyO5g/8C3h4eGF2Ac2/jWSy8narXqZ2AEPkbTNOF0OjbGxse+9uzFZ24LklaRIKmDIIiRSqUClm5Nbm1snN3Z3n3O5/MEPvKR5w5AXO7cvRMr5AsuSZJwp8vJTU9OHXT39JRRDBXqlSq9t78X3dzcCi6vLLtFQaSBefrAQH/lIx95bs3r8xlLi4sD6xsbgZXlFUJWlN3jJ46/cv7MmfehI6D1HzHLoUeySX/7+cCtWm7LY5qufkKQxLNtjusjCAKPdcWKoXBIdrtcNNdp21K7Kcfh4SGdy+RQIER/4vgx0IL/MOgPfFs3daJarf303t7e1K3bd6hqpboYT8a/8ulPfXqBsAjB3eM29KZOfefKaydr9cYvy5I0z4sCcGFdHR8b+VoinpQzueylUrkymcvnAhiO0aDC09XVpYKJZlgmEPElDvcPic2tDRLHiM7p06fTIyMjS4FA4L2A36uJknRiaXF56p0r7wy1uXZlcnLipfNnz960SDSzuboa7bSEj9cbtRO5XL7LgixnIBAENH7I43YDXRC4Wq2itVrNqJRLkmFYuVhXdDngD9zCCfjdudOnD0DQ+CofMg1tJrW7c3IntfuYJEt9BIpRKIriMIpANMvqXo9HMiwTrpSrNkVVUJIgwQH6OkPSXzp2/NQKipjBg4ODmUKp8AIviBOSJDkwDDVdHnfD4XBogK3ACzyTzWRtlUqFbDSbiJ1lK/PHjy+PjI4+YBjmTrlQIIql0pONRnO6Vq8lbDabe3BwEA34AyiBE4iqKSDBtSRR5HVdr0AQctduc3y9O9Z9H2Kgxoe1VoEF6Vd/9VfjKISeKuQKpzOHB2ctC+72+ryoy+UGC4cGesEkUaKAwVY2m5V5UbwbCgb+4NTJU3dZghXuLd2bl0Tp3xMUOe33+eqsjb0Bo/Dvu3yuRUEQ0Hq2PiSr8vP1Rv1EoVBIKorio2iKJAgCoQjSsjGs5va4RUVRkGw6azchq9rf33crHuu+ThLku243ixgG/NTaxtrJhYWb4512u9CTTP7R088+s0AZVLXvWB+oiFFLt5fmeJ7/VC6fA67jLo5rrXYne7/yUx//aEUURSAkPbu1tTmi6zoZDoULXo+3RjFUm8AIEoKhrkK+EFpeXvKbpomODA23I5HwfY/H97Vod6yjK/r59fXV2WvXrg3IqqLPTk8v9fX3XUdg/HXGxWx/mOvhP2qmHt10FIHvMwIAaG1uNMkHhw96uVbzccMyJi3LjNlZuz8UDtsxDKU4ro0Wi0Vzb3dXxjCs9NiFC5tz8/NZp9PZWlhYCL719tvnHrmWRiJAgF4IhYMNmmEhVVZ8uXzOsbq8QtVqNYvCCcnrdm2cOX3mtYsXL9UEQRi4efPm0GuvvzYqCgL3+IXHv/PRFz665PC4Sh6XWycJzHnj1u2x5bWVZ3O5/GA6fYhbpgVA3rfOnj5/zyKtFE3TDfBV0xu7vaquX6xUKjOgfQiC4Mb01OS787NzZQiFPe+9e23ku999+/F6vRbDCVxibazk8/oEl9PVZm22pqFpSKPe8DcaTareqOsmZO4ODg59d2pq8gEKUQckScIQovVsbu3MpQ8Pn0YQBBkeGboyPTuzgmJE+eWXX+5L7x18iqao4Xh3N+f1eh7YHexfzB+byRs61HvlynvHbi7cegbFkMDE+HgmHo/fZRj7q6M9o+sNqKFAEEQyOhN467tvzG5ub/4Ey7LeE8ePr09Mjq/ZHfbVDs+zYpu/sH+wP7W4stLdaja8KIIBo7JH7C+CJCCcwBGnw2kFwyFD1XQlldoR2u32UigU+sbw5Nh9XderX/rSl0A78tHnKAJHEfgxRuDy5csYaOPfXtselBX5CYEX5jmuNUQQRCAUDj3KLx02hwFBkNnmO1alUrbS6bSla1ojGulK+bzeB7SNfcftd2+Hw2HhM5/5jPZ3v85fs6C+5IcgeWRtZfXkzvbuMwRBkHPz8wuzM9NLrMO+u7a26cln08/U6vW5SrkSJ0nCE4/FsGAwiLg9HhhoyedyWbPRaKiqpAgkSez0Dw5eBe7JOIysEBbB8ajmuXf7FmA//S+Vam02k0nbSZzgZ+dmUj09fbdoxvZKz0BsnWVZcWNjQx8ZGYFv3rwZ0zTtRPogfSK1t3cMRuBkOBSyRSIRsivWhVIEBXMdzgIgUrVS1REYrnXHu1P+gP8WRdCvopCFabrx8Uq5CqQD4rIopxI9id+fnZ5tcO32E5VKdSafzydNyHIDl3aHw4HSFI1JigwXiwVTFIUGQRB7BEkAbcNvDwz0rEIQ1P785z8P1uKjz/+kEfigxbrRaESVTmdme3dvcmVtdUxTtLjH5XaEgiE8kUzoNEmbHNd6BFLWqjUNxdDDycnJmzOT0ysOm22/I/CUIiuTKyvLs/fuP5jTDD0W7erC/AE/5HS7TABw5jJZtFqtGly7I9EMXZkcH9/rSfYsuRyO64GQt851OuGHD5YGl1fW5kVJ7CdwIuByOahIJKLb7Q7DskxTEESrVq9bpWKJKhTzTl3VAcFGDgYDW2fOnnkL5FPLy8vT+UJ+sFqvxWw2m2toaAjz+3wYKK5qug5xHGfKkixYplmhSHqzt7///ZGRkVUYp/LFXC4qdDo/ubeXOrZwcyGmqRp/6tSpu+PjEwsYilyVDGm/0Wholy9fNv8n/cn/Wb32o31DFOn1UqlPFJXz9UplOpfO9GA47o7F44jf7zNtNrsKWRDS6bSZTpujGs0WCUDQerVG+gN+9cmnnmpOTUxmQsHw+sryEvXKK6+d5tvtQDgS4dwu102WYX7v7DMXFkmVxLLFbI8sCuczuczxndTOhCiKIYIgYRR/ZJxtAokZj8cLwFWsVqsRfKdjqaoqESS5ODU58ecDg4NqoVB84eDgYHJpcdHVajZX4onkf/qVf/crt+2sXVNVNWDA2uTte3dOLCzceAyG4O6BgQErFAwBsJaz2+w7XbHotUqtoty/d38KSDNWatUISzPo+Ph4taurq02QhGKaJq7IsjuTybgXl5bdfKeDezxuORQKbwDpAJfbZawtLz+dzmQH9vb3MFXTtqenJ7/57JMXb0MMnhkYGGj9XekAsH/++q//OpBCHDs8PJxLp/fPQBDU73Q67R63h/b7AziKYCjXasG1ek0tFAu8aZjbo6Oj746PjG1bMCIsXL/ev76+8UmWoYNzc3M7/f0Dd3GCfBsn8YquyuGtnZ2xg8P9x5rN1lin0wlCELAxsqEURUIYjkI2m83y+/2QpulQNp0F5jk7QwMDr4+NjNy0EHzr5Zf/AoDov4jAyBzwhbHbbRvDw6N/cenZZ++aillrKA2h2Wyamqb5TUmdWNvYPLO9vf2My+l0Xbz49IbPFxDX1lZ9mUzWX2/UAwSOw7FYV93t8XRQFFMkQSRr9bo3n8/Zd3d3KVmWUbfbbfX29hSeeeaZRb/fbywtrYBiUhiwo2VVSR2fP/bqucceex8zsTV70H6k0foDrlB/zwzrE5/4BBJyhsI6rM9Uq9XT1Vr1CUkSu1VNBcYnMMMysM1mM22MTQVOdDu7uzSKotKx+WPZ/r7ee06X+zVVVclWs/EzmWx2+uGDRapWr61EopHf+9mf/9k7QSgoUAkKbADEN/7868cbrea/lWV5RuB5oKWx3NfX97UTp45XuVZ7Kl8sTebyhQlR4KO6YVIYiiA0w1gsy+oOu10WeAHa298jMRTrzMzOpPt6+xbdbveVoM+ryJo6v/hwcfrdd98b49ud+uj4+Mtnz529zTrZbC1fY1VNmi6XSnOFUvkYL/BJWZFtqqpRhqajQIUcQVEVQ9EWSVF5kiQ3nE7XgtvtXrEw6+D8+fOtjY0N2Ol02hgDC5UbtQmuzT2hatq4oWphyzLtEIrAdrtd6IpGq4Io4ltbW/F6o8kaui7DEHT9v1Tif+vY2ZP3GNMk8qVaPy8IT5arFcDcGuH5js8wDRMncLDAWkDXlSQIXZQkpFwukRiKV0bHRx/29PbdYin2fVVRRZ7nRlttbpZrd05LkjggiIJLUzXKMk0YRRGTIimdtbElr8e36nK6btEM+04gGthmGOYfTOi/9KUvAXBxtFqoHiuXS0/wPD8kdASnpMikoshgqCE4TjyqhjEMm6FIaoGimT/vG+pepSjK2lzcPC4p8v+G4/ikw+mo0zRzC0GhP47EI0vgZrEu+mRDHtZkbUpRFcCgG1A1xYthGOWw2w2n3cG7PZ5ypVTG7967lxRFsd3b23s9FotdJ2DifZudQBTdeHxne+fY/YcPR/lOu5joSf7Jpacv3XHj7oY9aQd6SPj92/enJVH5l4VC/hiQDmhx3Ho02vW7P/8Lv5CCdCVeyBfG8sX8qUa90VOv1xhFUlAEgQ2bww6Hg2FUURXm8PDQgcCw1d/X1wiGgg88Hs/XI+EYb5jG6bW11elr1671q6qszczOrAwMDi5AGPLWwcFB6sid7wdckY4u/6EjAEzshFEBX82vxgW9faxSqU7mi4VBWZIjMAzZQBuoBUFAwoR3Oh11v9ezP9A/sDQ0PJxl7Ix4/96D+MbmFqh4D3Y6bVKWFeBgojidDiDwTkAWhGXShxjXbFlA1szOsJsnTxz/9qVLz9ZkSe4BQOtbb781KUkSf/LEyTef+8izSzaboxSM+mWMsFPvXX1nJLWb+kixXBo6PDzADd1IT0xOv3P69OlFC7MymqZxfRAELTX4hK6q52r16kQmnYnDCNyZmpy6OTM92YAs2LewcHPkvffefUxVtUhXrEtkWZsiy5LBtTijXCvroiBBGAyjOIYLrN1WoG3sqs/nu9rfO7RpkmbTZrORuArFVzfWp/ZT+xdgBIYHB/rfH5uZ3mRIpvrNb77Um0vnfoakyL54PNH0eD2LDEX+1eD0WBGWjfiVd9+dvf/g/kUCJ7wTkxPp7nhy0cbSV/qjIzu6S5fpNk0YmOD/7rtXJrdSOx8hSco5PT2zMjY6uk7Z2B2Hg4JN2RzmOp2xdrs9CfahTqfjUVWVAnYYQIMqEAzododDxXBMKZRKyp3bt5RiobQWCgW/NXNyfpHjuOZv//ZvH2kQ/tCz5ugBRxH44SLwQStoq9Xyy7I8yNW5mSbHnZMkqV+WRYehGySgqMMIAnJpDSdxgaHpFk3Tew6X847T7lyGcXh7aGioUiwWjQ8DSsD/+OIXv+gzFXNwZXXleAImMO0AACAASURBVGon9TSK48T01OTC+OT4IsnYt6rVCs5z7elyuTJbqZTmhA4P2vBBGyEJikkogpoQDGksw7ZDwWDV7fas+ryet4Ph4KIlWTk34hYEWCDvbd6b5tvivyqVy8e2d7Y8MATV5+bm74yPj9/EMXTB5rGlAZvqk5/8pAl0X7/whS84SZKMlfKlsWqtepoX+DFREGKmaYKcjgH/GIYRA6xlNEUJTrsjk4gn7kfC4XsYSt6RZMmhq+rHK9Xa8YP9wy4ZmGF1Rf/g1OlzBUkQpgvF4nQ6nZluthqxTqcDOsRwgAwgKKJjGCKwDHsYjXXdCYVDd2iMuBOIBdJHLdQ/3Jj+J3L3I5NmDwTZOF0PZgqFvkq1Pt1utYYa9Wa3qqpe4PNgWiZqaBpEEITicrl5r9e73T8weHVmYmIFx+k8BEmQLOnhpdXViYO9/cdbHDfUEdp2VdNIE4bAxIQwDDMYiuk4Xc6yy+1JRaKhxVg0tknb6QNwVtLbbWZ95yBcKJcHS6XiWLlcmlJkOQrOs8B4GEUx3e6wd2LRroqpm3A6fQgk42gIhmWapdfHx8dfOXF8rpTL5OOFUnGoVq9PCwLfLYiiC3hsAHALONWgKKq7nM5GX2//QSwWXwXFiEgssgvDcDOzn4mJvPzs5vbWzPvvX+tSNbVz5vSZezOzs3chFLvDMGj2H1o//on8nkev8T0R+GDfyOVyXtNEe3iuOdxqtSa5FtfXaDZCmqrZAQjKMiwo1qFOh8Oy2Ww61+Swre0tG2BInzt3tjY6MnYYCgbXVhdXqTe+852zkiSFY11R0e1232EZ5g9PPnV2kTVYRBRFt2qIyQbXmuLarQuyrAxIssQapolhGGoBUDcQDEiSIGGbWxu+UqmM8TwvwDB8v39w4D8PDAwolUrlo7lMdnJtbc3d5tprsa7I//OL/+6X7jgsh4azOKOaauTatXdnV1ZWX+AFYdQyTRrDcZOlGcHj8W7OTE+/3dObLB4cHvp2dlM92UJuku90IrqigT0CJmnScDgckNfjQTVNJ4rFIi1KIkQRpOh0OFYnpqde8Xncxtb27jPFYnHw4PCA0HQtNTU59eqlpy7dNzEzX6vVuA9rcf/d3/1dJ2CbVorFiUqldr7ZqI1UypWAIEoO4MkCdM4tyzJoiuZC4UDW5/OvBAPhq93J7ixswsTVa1dH19ZWPsqyttCJ4ycPBwYGHtI0/Y7NZ8sIgkA1a824xAtzkiRO8Tw/rqhaBJC4GJpGfAGf6XI6LJphoFq1Bi0+XAJFle2+vr7XBvr7b2MYlPrLv3g5UW02fh5HsWkba0MB0Nqb7P3LJ556+j5mYK10My0DIkaj0fDDKjy6ubN5ci+1+xTDsPS5s2cf9vT0FIvFsrm1uRHe29+f5dpcRNd0MOIsYFzOso+kOwHjHxSVcMDkN01TCwQC2UuXLt7x+4PmysrK9M7uTmxjfZ1WZWX/+PHjrz72xOMLqqlutVot0G3zyLDvaCJ/fxH4u0ArcD2EX3zxRTukQKHdg92JUqnwJNfuDLWaTYdm6ARFEJbL5RYSiURdNwxjZ3vHCcOwOjU1letOxFcZh+2aoii43BYvFQqF4dW1dbrVbO16w95v/tzP/RyoMCuhUMgCANhr33wNgGMfk1VlkOcFHYLMnVgs+uZHLl0qy5YVKWQL/elseqZWrScbjYZTVVQawzHY6XAokUikCSGwlstkSQRDxLHhsVwsEdu0M/a7Xq9XNQ1zeHV1efjGjRsjvCBwQ4MDb587d2GZsBEVD47DkmmGDw4yg9lsbr7WqPdVazVPi2vZxY5AmZZlMjTdcTjslWAoeOjyeMBzH9g99rTH4+l87nOf01588UUsHA47EAOJwLA1YlnwKUPXBmVJ8pmmwSIIhtAMpYIqQrlcoe/fvweqFBSGIEAP6DqB4f/pmZmJux2PxxLr9aBmwFN7+6npra2tmWar1SXLMgmjCAC1VZfTKXr9vrZpWFapWGBhBG4me/rW4rH4IkETd4PBICfLcrBWKg23Op3TpVJ5JHN4GOLabbuuaTCB47rL5ZTcbm82Ho8/jETDyySKrhoYVlxfX9deeuklwLL4/30eUey//GU7DMORerk+1KzXT1TrtcFSseRvNhuOTofHDMOEGYYxXS5XLRaL7Xq9/gcQjl8ZRLrTpJdEH+w9GBcU6acxDO1lGIYjKWIVQ7A3It0RoDmDig3Rb2FoP0kQYyRJzJimkZQk2Y0iCOWw2YFbrYShWDO1l6IWbiwkOY6rJpPJ7/T19F0nIGIRtKLJpjx7sL83trax0S9KYi0RT7x+4ZkLq3SL7gxAA6rkkdA31t4YkGX5UrlSGd3c2nK129x+IBJ++Zd/+TMpTMfYfDmfqFRrc7lcZngvtdfVabdd4Dxitzv0aCQswDACAekHDEH0RHei6fP5N+wu55VoJCromj65vb09dPvWrW5VU4yJyYmtvv7eJVjX7+B2e/ZoQfr+FqKjq350EXhkahgOo3ure37ZlAdz2Vx/ajfVD5I2URZZ0zQREidlX8DXHhseqiQT3YfegHc9EgqVEZrW1tbWos16/XS5Uund3zuw1aoVghd42OlymaMjI4adtVu1ehXucB1LESWdosjD+ZnZhUvPXmxJohq+ffNW8tr1awDYlWfn524/ceGJHYeTqSa7uqSOiODv3Xqvu1LMnylXK8l0Ooupml4aGRm5f+bkmR2YggHIIJw/fx4CzFpDNSbq1WpfIV8Ioygqj4+PrU+NjcmGBUdu3ro1fv3atXMwDPsnJiZqTperUymX1Wwuax6kD5AO1zFxFJPtNls9Eu069Pp8WzYn/XA4FMrttttqr8tFqYQ9sLW23Lt3eDgFWzDSN9i/MjEymkEwinvrzdcj2XzhSYoio12xOOfxunYwhrw+Gos1BB0N3li4NrCytHqMIHHnxNh4MZlM7JK0fXG+ez4HdUGqsCHgpEt3vvX+1b6d/d1TJEUwY2Oje31Dw4ckS+b8DgeOWOgggmFjOEZMa5ra0+l0vIqiMH+9tlK61+uXERSR682GnM5khKWHDzvFcnnN5/e/MX9yfk1V1c7ly5fVH93oOXrSUQSOIvDDROC3fuu36Ha77c3lcgONRut0s9EcLJdKXlEQWcs0cQxBIIKhFafLxcWjkaLX79+xMbYHvpBvD8fx/6Z5E8jL/q8XX3QqBpJY3d4cPzhIn8QwDBseHl4cHBrdRAjygDQpw0DkrlwmPVwoFuartUpfuVT28vwjgyDAmjPsDrsU8AXqPb29+XAouE6R1C2n3bmHyzgXE2LKTngH3lrZGtA1/dliqTyxtb3lMQy9MTM7fXd6enrZQq0tQRBq35vfgBbvQCDAplKpuNAWJkvl0kgmm+nttNthXdMcEIJgFEXqNrtd9Pl8zYDPdxCNxha7wl2bCIkc8A3erSrqE/V6fSKbyYVkRckGI6FvnDl1sqAqRjybzQ9mc9mZcrmULJZLLqEj0JZlwjiOyXaHnXN7XLsD/QM3h0fGlmFc3/d6vfUjd+QfZiT/07r3UadOswlk6UKKogyl99P9Ozs7vY1qPSSKgg2cT1EYthwOp5xIdrfCwVAqHuu+PTU5tSMYQhMQdHRdZzcfbvaUSoXT5Vqp//Aw42lyTVZRVQInCcjr8ijBQLAR607kIuFIKuD3rUYT0azNZmuDc2WlUkFSqZRDUZTwgwdLA+vra7OtZishCgILgF6cwHW/N9Canp7OOGw282D/IMJxTVpRNQVF0F0gbffxj36kIOuwK5/NJPKlwmQ2n+3d2z8IdNptu2VZQA8TYhhGCwVD1fm5ud3RkdEthqU2WKezgOO4tLe5FxRV5cTWxtbQ9ZvXg6qqiadPnlyfmZ7bMGBss7vbXz0a9/+0xu738za/8zu/QwKco9FoxEReHAUt8ZubW92ddtuLYAjhcroQoEscjUZB+7wIWutXl5fcMIyYM3Oz1cG+gWzQF9hZX12nr15//7imaMGurrDsdLtWHQ77Xx2bPZWCUIg2dcWtaXrYgK1hFENOaJrew/OC3TANHMMxIDeoMzSjlkpF8sHDh/5isYgahtFEEexuLBr+0+7Bvnaj0nisWCoOAvyH77T3AsHQS//6F//1qmVZmh/zo4bDYN98/c3hdDr9VKvZGK7XGw7d0FGWZmS3x506Nj9/9fEnHsvwgoAtLa9FdlO7U8ViqbtYLLg1RaMYloVcHrcZCYV0kiCtNs9jwGwagSGZJsmd3v7+dzxuj55Op89WK1UA1OK6rmfHRkbfP//E+Q0IgqqAOf5h8wDszzRNe7h6Pcm1WjOZbHZwe3s7UqvVPbKk0oBnh+O47vV66pOTE6ne/v51G2NbDAfDdVmV7bdv3R7c2Ny4wDKsb252rtjf379FMdRd1sXWVUF16aoSNyBoFDLNEd0wRjRdC8mSTBIkgfp8XgtgWLIoIoVC0VxbW1dbLW49Hu/61vDw4F1VsvKvvfFaqNVqvoBj6JDN5kBZG7vXFQ5/59Tj58D3AjJharPZtNrtthtRkJ7d/d3xTPbwOEmS+Oz07OrI6FhOUzXh/sP7wfX19RO1aqWnxXE2AFjjBA4Bs6x4V5fMsKwhCgIqiCIsCIJhs9tzZ8+evR/wB/SNjY2Jg4ODrtTuLqPqWnZ6avrKhdMXFnVST//SL/3S39OO/37G9z/na/4e0AqC8elPfxqPRCJ08bAYbPGtQVVVQdXMY5o6A0EI0FrqBPzeomUheqVa8cAwasVjXTV/yJ9nIOhAw3FYFuT+eqUezOayoPW9TrLk0vPPP18ElTbQZgRtQOjV9NWgoimjmqH5JEUyYdisB9zunakTJzjDMMhaseattqoJYLok8rLPMDQbAMBIkhQ9Hk8FgRG53qhTCIwokVikFgwGSxRF5X20z1BMJbC/tx/ZO9iJA3nnQCC8NjwxDDZMXhAEsJjQlUzFXWlUoh2+E+rwnYAsqy5NVRjTMA0UQVs4iVftdnvR5rQVEQQpg0Ot1+sF7VwAyCB0UU/oln6CxPAJgiAGcIJw0SSp4Dhh4SSBKrLMtDjOlUrtOu/evefkOE6KRMJph8P1PkHAf9yVTC6PjIxYBwcHDNJRfZlSoatcL/VLshzSDYNBEQShKEalabJD0XQdOMW2Wi0nBMNKIBTKBYPBLARBOUAOpSiKbrVa4JAeazab8Vaj1aVqigs2TfAYhSRJjqTpgsflSgU9nryO48319XXpv8W4BO58iqLQQqPhaQtCtN3qRLk2H5YV2a0pyiNaMgA/SJKseV3etN1pz6iWCtqP2yPQCLLcXg5KijQOwZAHI0kRJbAySaK74XCY5zjOoYjKkKroT1A0Per3+9w2m4NmGQoiCQqoEuCCwOP5fJ7c2d1hVpZWWK7NbSbiiT+dHp++YdJmNkyFDdVUw/lKPpLL5bo0Q5M8bs9K92B3weVyyR+Mtbt373pV1ezjGq1wpVJ2KrradLnsyydP/kTZ49GQ4n7R0Rbb4WqrEW1WakA3yQUjME7ghGqz2VqAfdLmWiSKIIbb6+44WHuJZZ0pT8SjmqoZrpaKof3Dw4hh6GYoEsr7gsGsaZoAZOWOqj7/nJfXH9t3f8QA4XmeRhTEzTU5b7FRBOYLLlVVacg0UZKgNZvTJkQjwVYoGKw5KKriicV4SZKsWq1m5zgOrCPecrnMCu02IWsaCooqkUhEZUjS6HRESBFEU9c1EyOx1mBvb/7MyZOyIhrs6taGa3112afrhjE0Plyam5qqQwzTARp/NE3D9+7dc3G1Wrzd4l3FSgVUVoXe7t7i2OxYg+M4/nOf+9wj4PArX/kKq7bbgQbHeRu1pgtFSTORTNQGenpIBEF7r11/f/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/cEQVAuX778qFx99DmKwFEEfvwRAIBQLpcjDg4OvIIgdAuCHBY6vBeQ/2EIJjAUg1Ac1yiKaNoctryDdhQpO1UiCIIbGRn577qF/7+XL1MFHHfncrlIvVLvRVEUjXfF095QtIxhehPDMN00abpVyfvbQrtb6EhdkigFdV13QpBFAFYLTZE8xbAVj82ZdjgcORzHC4SLaAFdyk8XP21AvwZBX/w/v+jt6J0BrsmHi8WCw7IgqTsZO+wb7itIkgS0/YE269+yWkCBD3g8cBxng1XYV+EqkVa9FdcNNWhBsBPHUIIgKMDWAIa4ZYZhCj6HLxsNRKsqrgqQANkEXegVeCHKNTpe3TQ4l8u+2DM0UTPFNlOvtf0NrtnD850unheCGognDAOSrkISRINmqLTX61qLdkeznU6n/YUvfEH+u2ZiP/7RcfQG/9gIgCID2FPBeandbnsajYavVq6FVEny6prhBFI9KIaaNMPKHo+r7bTbS06nd39keqSqKIri9/tN6BDCbu7edHOdWozrtIP1ZsMtyordMC0Kw3DI4WAllmGbDrej5HP4ym7WXfMmvB2/369du3bN/LVf+zXoxRdfJBwOB7O5uekr58sJURL9qqHTYOzjOGAE2vhkLFmiadqo1WsesSMSsiYrJmzWgvbgwfz5+TYwKa7mqo5muxqq1ppB0OJrGIaTxHGghQykgzSapeuxrsR+Mh4tIBRV93q9vGEY+v5+1aYoXFcxV/Bv7mw7DEPVxwaHy4m+wQqCqNXPfvazgH14xDb7xw60H9N9H0hkpNNpuyEZ/nK1HCiVS0HV0D0UQTB2ux0L+ALgDKr63D5RkSS8UCyAHn840Z2oB/yhqtftLKb3M/TO9u6oCZlur9crOh22LMGyy9FwVIBULdwRxWSLa4wQBJFwuF1+m421UzQDQFYEQVGow3ewYj7PbG/vsA8fPrR3+I4SCgYLbqfnFuuwfb073p3nJT5Zr9aDxWKRFWWx7vQ4F59++um82+1+lIsCIt3ircVgjasNibwYlSXRAcY8SdEqY2NKiVhkY3xmptJut63D7UN7vpSPtvhOUGi3vaYFsSRJIqydNTwej0rhhCEJEqKZGoRYiImTeDnoC27QNK0VyoVe0AXWarVQAzKaoVAoNTMzU9J1XQTniA+bB2B/Bgz0w8NDp9hqBWrVarhQKnXJiuYxdZOBYRSFYdhgaKoRjccOopFoDmfwciAQkGVZprP72UipWBojKdKWiCdq4Wi4hNN4HjVNVpaMGUEQRjsdro+iqUg4FHHYHXYKxTAEhiBE01W0Vq/he3t7VLVc1jptvmEYBtA8//rQwOgDzIY1b9265VB5aQyBkDBF0xhFkzWH3b06Mj1S6OnpUV5//fVHxDiWZWkEQTzVQjVUq9YSBIGi3T29hXhXvAmZkLSztePIFzIDHYGPyIrqNCGTxggCZVla9fl8bTvDqKpmoKqqYooi4aDIm4z1rrucrJorlhP1WtVfqdZspqE3o7HY8kj/SJqW6MYn//dPHnXQ/YBrxIcCreAZf8NsBZuHxzAMt67rLsMwgIAvhBiIyLrYqtPp1OWO7NQgDWFZFgj0dnRdb4P7HZjDIcgCy4s8qVoq0AEsX77816YdFmTB0GUI/gr0FQayQ24ZkmnMwCwd1WUcxzmSJCWg6ZHNZklFUdyiKLoUAVRhNAZUDSEUkp1OZx2YhgBBYQBAUhTF4zjOx+Nx4fDwELSP0FJTcoim6IE0yKQddAkAgKAaAA7BL774Inzs2DG82WwyzWbTIYqaW9clu6EYtGmZhoVYHVRHOcpJNSEIEr73QAs0Vfx+PyW1pWHLNJ7VNG1OUdQ4iqKkzWbjKJpSwaolSIK9WqkG84U8nUqlDFlRCvF4fCkcDN/QYf3tr371qykQD5A82EolbInnHaqqBi1Ne9RGgmEYghOERhGEYKJoC1R0VFW1AZAAMETtdnvHNM1HwAT4Pg6HgzRNk5UkyS3zctCCdDtiIiiKWipOUW0Egho0BFWiIyOd77fi+TfJDQA8GUMwnKIi+nRDd0AGBABuC8IgGYERjrSRVR/k40DL7COAc30Erj5WpTVN88AqTJq4qVEUJQLHPMMwEFiBfcVaZZbn+Y+jGDZus9tw0JrscblVkqAs09DxRrPJ5PI5e7lUQkqFkiCL0l1fwPfHp+ZP3dEIjXsu/JyxxW7RnUrHzku8G4wDAzUqABCHIEgHrXd/M45JgvDYDUOxGYbKQhCsQhBdgSAOjEeAFwN2Ml2tVl2KogQsy7I/6rAzEQ3H8DaKGJoFQRgMQSYMkzJkQAJEQ5zL5QILHqOqqt1SLRf4LWECBtWediAQ6Hzyk588Ypr9gAvS0eU/ugh8kLiRIkmJpMiAJEEXBNKCYQRDaYMmYdVG0wJit4s9PT3ShQsXHiVJoMACxjXHcTSQgQGa07qug6q2RZKkShCEgeO4Bf4QBDHtEKR5aVoiYjEDqlYxQWPwJp+nIIYByYAK2jdB7gX0ksDzv/zlLxMMw7CoohCqisGmbhr2sF32eDzKM888owGdKHAdWGd7enpIq92mRBWlMAyDSRep2gibC4KMgatXr82+f/36YxiKkOcfu/BwfnZ2y7KQjKZKXKvVAs7aGtAgFFVNQGikQxAE0DKVPwAmPzi4lUolTMrlCJphYBSCTIVzGF3OtpHjOLSqUgxJk0Dr2kBdqCpJkjSyPmIBaYYO1CEanQYB2SEI7IW6rmvfu0988HzAbJVIiRYwAfeSXosiNUtEUbOQSvfKqvI0ZEEzGIFFbazd4/G4QTUfQ1EMVjRF41qcUCgUpFQqpXCdTs7lci17vJ4lAiZWRmdHHxUuj7TYfnRz5uhJRxH4UUUAMJRAbsDzvEOWDScM6wxqoTiEYRBoMYZhmKdprALYciMjI4/Wx+8HIPmA2QcKYpIkecC6iGEYx7KsAExL2u32o3XW4/FQCIK4TcX0GCbkhUzYZlkmgWEwkJIScBRvEiZR5HG+pSiKDDq1vhc4/aM/+iNSlmWHLMs2w0ApzDANlmRbABStVqt/u47+3Xh94hOfQEdHR0GR3m4Yhk/XdTeKojYcwXGSxEyUIAQMw+osyzZlWebAmgkIB6AoBYmQU1INB4FCNgNBVRbDS7bQfyVHqB3Ip6uqV5AB8UJnQZc1huEqSeBtFMeqBATnKS8FpL0e5X8/qt/y6Dn/dCLwQV5jGAZNmITdsAy7JEs2AoFxhCSB1wfI20U7g7VRSWp+4rOffVQQAHPrg/OMVquxLcmySYoEmHyMYhok9v+x9+bBcV33vec55+59b+9oAA009o0ASJAgwAVcRGqxn+04iTcqM6lJKpU3Jb+k6iU1eVV2zcsfkv559Woq9VyVVOqNZ6ZqMhM7k5ix49iSaUmWLEuWRIrERpDY960BNHrv23c990zObYACacqibMmmrHsLQDe6zz3L55y+fe73/M7vxwJqRGRQQyK6RR8hVOrs7DTv5+eR3rNNTk7SezT6xU8txek8iRq1QAihXl1dnaNzI6tkyYQQpDmaRQjRaGDpZDLp3hc0NTWxvKZJqYLp1009jFhHkSRJ4DgOIp63WUKKEstuRRKJfD6fty5dukTnZ+Ty5ct0uy+975AKBZPOi4goymWet7SD87iHp8e8mrwfAnTeK8uyoKpABkANABMoAAIfL/MMDXSkCIotKIKBdMwWSsWQgxANolpUfEpB5MRioVgQMpmdBAtZn6IohuQT84LIbGs64B3LbNneTvVu7SQHMcaNvMALckDhwuEIQ7ez0yObzXLLK8vy2soqv7K6ArGNd1uamydr4vFroiC+3FzTvGFBy1+0irJe1AXDMXS/378Vj8eLdD769NNP0zHqLohQtzHQgkHbsGVAv/lY1uZZvsj62C2qX5imiZNJwHEc/S5zAsTUgyYxJQBYJIqSEwhIJsdx1H+yq1UhjCCDmBLrY3ds28aqqgbd6wDPUy8y1J9h1jAMOs//udd/eh149dVXmbUbN4Q106TfcVXAtgMQciJ0IAMBdBCHir6gbysajVKDKb1YLJJQKMRalhV0DCeOEOL9ir/kk3wqC1gtq2YbDV37RDqTGaAxZxCDIrW1tUwkFEHUL6vtYJQvZJmtZJJZXllh1FIpr8iBBUWSrikh5fsNLS1UPNaKxSIPdBADDFBYQljCOGWDkO3+/v7CwWvR/v2RqqpU8wkwNgNFTizxIV6rMqvMbXVbLFmlmGEZYdM2FWwDEXKQEQTWDoVCxYAUsBiRQdjArKZpArRxSZL8awxkLNMoRTQHB0zNlDDAmiIqGwpQsrFUTH/0mcp9onc8OIF3FVppFvsr89vb27wkSZxpmgz150D92NAIdXSFkFVZThd0uqxsV1dXWysrK24n0C+R8kqZTYEUXeWmE567JmZUbH32mWeZOIjzOSnH0IGYSqWolZG1/2F99tlnmZ6eHm5xcZFup+BKpRLLmRy0eAsHg0EzEAhg27ZplEYqANh7qyn72+DpNhO2XC7ztD7UwlGWZfpl5exNZum3Ll0hZffT0W1VhmEwlkV1NWBLZcmSEpKZyWToxePOJJgOcACACCxwmDjk8zs7W2eWl1daqI8puspCLwwQQGhhi6Mm49jBBs8LO4IoTEQikR9Fq6M3AADzX/va19ygL7Qe/7ZMCv8mEqGCprjPmrcsCGTZCQQCtmVZFrU2o6IgPYe2pampyTowoYTf+ta3EBUNMpkMB4pANLHJ8bwNgc/n8IZhMRibobY2/amnnqKT/Ade8dzfigySgMvoGcGwDQ5AQPsV8CyPTcG0AoGA0V/ot34CfuLQ7WQEEOD2L7X8tW3qF4ZQ8/SeYhHy+QAAIABJREFUnh4rNZmSykw5NnF74uRWKvU/GKZ5HGNbodH4FNnvUD8xpmEgXdfpeQwAMB/0+xd9PvkNSRL+eXBocIIGRpucnCTUKk1VVbqtgNd1nbaJXmzpRfaODxE68T9//jztW3Z3F7OEQKetLbTPgQo6kOaTTCapwCRSxqZpQoUoDiTQhiHoCLoO6dWWrlLTbQWFQsGiNweUN82Xjk/Kg4ot9/TLg38avZQegQ+WgGvZSsc2z/M0uB/9rNDVXDqOXZG0SlVx84UL9j1f4K7rAbpliM5t6C+1RE2n04Be8+mOgEAg4F4/qBN1OgE5ksngVE8PdfJOAwkiVVXd64Msyw495978e3p62P009HxBEJynnnqKXrvdG6L96+LedwCNaM3Isgzr6upoIMQIxLD1tdde67927eqjDAO506eH3j5x8tRNkUPzLPDtprW0Y+dyuPRv1wKwA2xQDej3kn2vz6a9hRj6PYjim5swWVdHqJA62TtJem7fhpO9vUwkHYGZaIbWiVq0YBpC8vKlyygbzqJbwi23nYcPH3aSySS5X/6Xn7yMJnsnmUiEujkEoLa2ll6nubHrY53FXPYzJVXtLxQKcQBBOKD4RV4QWcQiYBqmlc/ny5quFwCBaY7npmPVsddbOlpuE0K2qYWL55rkg/3AeLl5BD4oAvuCEJ0fqKrKFYtFlhqrA+AHgmC6c0w6b6Jzifv5knu3euwv4ExOTtI5hzu/pYFTE4kEplsKh4eHQV1dHaH+/DRN42Us85Zk8YYBOYG42yKJwAtY4AQzyAc1TuXMtzNvu0G66E0yzY9eg+n8f39+Q1090flntVZtrYCVn7mO3lNX6MZ6qK2lc1VqfEAX6jgZyogLcsSyLGoYYfA8T+M8uG2n59Obc8rJ2XG4PEc40TCJLuh03u7eU9DvMI7jeDNjCiUNC9ix6X07tG2WiCGfFUScYUu21tDQYDyoaP1B9bWXz6+UwJ15Db0nMSIGa2ds1gEOEqtEGriHVLPVtiqodmcyaV48cO9Ga0k/lz0AsFkQZw1gsKqgMvS+j75XXV2N6b2kqqom9T/8bgYp+341A4EARz8j1LKazpH2KDhNTU2umMrsMkzRV6QLIVQsooFF3Tz3xzuYnGRoPZIgyStAYeUaGdGFE4ZhHF3X7Spd12P9/fvWtO7caP9+bH9OR/MShF77yBEJe+P+VzoOP5TC9scWvX679/IAsLzBM3yUp4Iqob90fNDvknKqzFM5lganVkzFxkFs7+zsMNSHteAIbLWsOFJYsCWOs4oFK6CaRuv8/NyRhcWl07vpdHsmnw1DFvqCoRAnCCLEDiaGpjv5QoFu7NVln68oy/JMdVX1q3XVdaMc4hYjjZH83ncaQwMp0fv6aDR61333fhsqgrHK0fq79xJ+4FCtyOfz6fSzQO/h6Q7nve8yllrCWpZF71egIAj0PuNnFsvoRZ+6oMxkMjReD110cD+7NKaBqqp0sfCu+/+f9z1K7y8oXyo0SrbNAb8fUY2Jbq+gVuXxeJy2ywqHww6tK20D/cyLokiDnjPV1dW2YimuO4CFtYVOzdI+s7axdmLq9mRLoViIMSwj0oCNfr+fGhiCfCEP1bJq6bquCoKw1NHa/lZLS8vbIs8Ms7K8Tr8P4/E4tJO2YAZNVtAFaMs2zmQy+tNPP02NUO7oNgfHCTWGoe30+Xw2Fa9pfemu8SVpSaDGiKRE6HcxsngWcpxN/H6/HQwGHbqow+oszOM84g3e1jldo/5fuSLH51COYzSGwRbGXJTTOpOd5sWnH2wx+EP5YHyEM/25QutHuF0fatX3V+yxhjscYj++sbFxYmZm9pCmazWSKNEtKCwgDrBs2zIMs8zxHPX1uhiKRsZkWXqtsbFxllox/Cqioboi7t7E+UOF8oCZ0/p87WtfE62CFR6eGD6ymdz+jKHr/Ra26QpRUBQkHkKADNNwLNMyLMsqCaK41pRomKipjl3nEPd6VaJqxRMYHhC4l8wj8BtCYF9gWF9fp9sE669fvdp98+bNU3SrT9/RI2P9fX1TCsctoUAgu79Y934WlH5VmKiAQSefz33nueZ8NjuUK2S6U6ndOHZwxCf5/CzH8zTwnmVZRj5fKDmOkw4Egkk5KM/UxGuuP/744yvUstZzGfCr6jGvHI/Aw01gf55Hdza5rrnuc9AArvRl6v96dnb2TprOZCf5CfgJoAvH9GaSiq0f9HVzv373VuvdyjmwAEbrdd/2xCZjEFwAblvC4TBUthRYqm0i2axGksnnPEv/h3vIerW7D4GH7X7N66SHm8C94+Xe74FLAIDhbBYV+U4mq2cDJlTj47cnOubn545t7Wx3pjLphANwVFb8EsOxDN3Na5mWpht6TuCF3USiIRmLRadCkdgbh5u65g3eoDFq7rsl/+Em9aHUzl3wuXDhAhJSAje6MdqsWdrZ1aXVvlu3brVks+k6jHGUYVmfJPnQv61jkqJaonwLEKEtxa9MHe09+sbp06cnOB+3KklS7kF3Gn8orfEy/dAIeELrL4bWXbHv7+8PaZrWnE6lD6V30/22ZbcxCNUAABXqIAE7TgFjvAIQWlBk35QSVBYQQquHDh3KZjIZ6+O6tYlaBFNL5rHVsdpModBDgNPDMEwvIaCJECfsEMJTX0SEkDQEYAmx7Kzfr0wEg/ICxnjjb/7mb6hrgAe2yP3Futg7yyPgEXjYCOwv1EAIQ/NTU/HV9fV2+lpLU9NScyKRdAQho6oqFSEf2qiY+4Lx5cuXFS2nVZeNctwy9DoIUA3LsTEAoQ8CQDDGZUM30qZj77AMmxRkgfp92x4aGiq8Hwu4h60Pvfp4BDwCHxoBulPLzZyKrgdLuX37tvv/pUv09hvQ3QnQFSmTYTgJJkE8HqfRiF3LnYfk+uneyNK67oute1ZFd/6nYqs/7ocT/IS744FGLFBYxSnVlt7VGvFDI+9l7BHwCHgEHg4Cd30P0Ouna1mq8dLi0lRkfSdZn83m2ksl9bANcANATAAiwAECbQBIlhCwynDsSiAgL1Mf3sFgkLo9zH+cdYt36VaXM92NsbGx4WcxW5vcSTYkt5Kt5XK51cFOq23bMYc4PLUWdhy7TADc5lhuTpKlmXg0Pt13qG8D+mHxj/7oj4wPeoHz4RiKXi08ofWXGAPUlyH18arn9XhJL3Xbpt1kWmaNjW0FOAQgCAsMy63wAr/MiuxSNBrdCYfD5S9/+cvUvP3jfLgT6BiI+TRWixYtvcEyjEOGYTaUdTWMLSxQc32WZTI+xb8kir4lUYRLNOiWF/zl4zxsvLZ7BPZ8t8qysJbNBrKlUpQyCStKOsTzxdQ9LmoeZl53gses5RUTmTQgZNQoG1EMsQgwBoABGssIWZETs6zM0mCIpWw2a1y+fHnfPc7D3Dyvbh4Bj8CvicBBC9J7BdcDwiWTSqV4QojAmIxoczYNEqs2GA06FSqffPLJX/d1xp0nUoF4Xxy+fLkClGrFVGSlrsnMiCliDvshC3mRFzELWd0W7eLk5CQNFPjQLrj9moaGV6xHwCPw8STgXk+bmpr4YrHo31pdje9mC126ptfppu7HhHAMZGyGY3KK4l8XRWkjEPBthEKhnHff/d4DZn+nWj6fD2IN15W0UqKQKzSXtXJVUS1SF5IOxzKawPOpQDhM9SAazJy6ACt4sRbem+9HOYUntP4SvbfvKyeZTErlcjkADCBruiba2Hb9qFKxUOTFMuGJyvN8qa2tzQ0U9XG1ZL0HNb3ouz56l420zDBl6pBa1nXs+nRFGBOO5QwpKJVooDMA4iUAkqZnyfVLDFjvVI/AbwCBfd9Erm+lzU26KAOkujoacOu9fAc+bK2vWGzdBuyqf1WwbZt3Sg5PAGEA0KgrWIwUxcQYWzRQ2NbWln358mXqs8qz5n/YetKrj0fgISJwQGilcQjuO8/fDz7lICeKLUx9RDssy676Of8uV8Wply5dussn3K+hee7Osd7e3r36X3Cr0NOTqlz/JgGjyzpnQrMKQ9jK8ozfHwpoiiTu6khftW3b24r5a+g0r0iPgEfgoSVwJ5bL4uKiZOZNv24VfBrGLL3tRggRQYCmz+dTaWAmAIBG/b96993v3Z8HfacHg0Exn8/7CoWCohU0UStryEY2ESDELMMYgViM+r6lQfp+JqbMe5fkpfioEfCE1g+mx+5scXq37LyV9Z8L2uW35xT7zpikPsP2Hcd7JvUfzED1cvEIeAQ8Ah4Bj4BH4DeTwH4QLhojxyk6EgEEcZAzq4PVBogBGqTHtVTdmd8JOdBo3M3kW9OZdCd0iEXjCNTU1CwgH0r96Z/+qfrrmHcduGEVeJ6XRUfk/QE/ZBnWdkqO6m/xGzToFwCAkwqSsppabS1o6mmB52NV0aq87JeWGJa53nyoed0LDvSbOca9VnkEPAK/PIGDvrAP5ubpFb88WxoaZ39HxsHcent7HxbXPB9II71M3puAJ7S+N6MHTfFeLD0rpJ9P8o5PmYPJfh0T/QftcC+dR8Aj4BHwCHgEPAIegYeFwF//x78WSkopwAt8FEIY5xDHIAFlRJ+YhhLMtLa2UkslMPzGcD3EzuDi8tLAzMz0gG3bWntHx0vd3V3DRGTmS6VS5tdxw023YE5OTgoSkCIIoQaRZ0OCKDIcL+aRiVYkTsqoPtXmtzRJ5dnY1PTU8c3k5u/yPN9YF69L+0PBUcix/2KB8uReBOqfiVz9sPSVVw+PgEfAI/BrJnA/7cLTKz6YTnk3Xcjj+8Hw/Ujk8l7i4EeiEV4lPQIeAY+AR8Aj4BHwCHgEPAIPKYFf5Ib2veboP3PD9l+/+l+DJjAbM7s7bTu7mS6OYbi6RGItVhtbFFhhjg2yacqnnMzU2wCeXllZPjkzN3/SFVpbmq/0dPdcsx0419TTlN6LgvxeOB/0pvGB2v/Xf/3XQiaTCea38s1qSR1gIKwTJREJkrARDISvHU40rTisZqi2LZRUWDM9O31iO5n8EsvxjdXV1duBQOA6QuifO4513JqcnLTvcdXlLujf67f26aefdtvwPhf27xgHQOg27UE5vBdP732PgEfAI+AR8Ah4BH4DCLzXJO43oIleEz5KBPZ9i73PCe9HqYleXT0CHgGPgEfAI+AR+JAJPCzzife7RXO/3lQQpMGg7oeJbkG8VyB0y/nqs/UA2IPTU7Mnbk1MDLIsJxwfGJjpaG8fRpD9SUtfy1IsFnPG33wzaurwUK6YP1zMF44RQsxgJPRavLr6FiLGZlVbW4GWOzk5+XMFxP06/Dyh8t3a/zP1BwQ++x+f9QMF1M3NzB3f2tr6tINxuyBwQJLEqZaW1u98+rHP3ixqRVXndGgWzeDW6tbhQin3KYRQtT9Ag7j4JhjCvLZr7i7fY9F6x0VVNptF4XAYbm1twdpMLYldiDmpVMp1VfXz5p73Bhmj7q72GT0Ihw95uHvZewQ8Ah4Bj4BHwCPwEBF4UKH1rnR0RfjDOPZWhWnWH04Bv3ylK8vW97T/flFdDxZ1cAK2Nxm9tybvt72/UH8c4Ltf/vst95cnWMnhZzjuM3z66acBDd6wP7m/Z/L6UNT7PSD8uph+UH3j5eMR8Ah4BDwCHoGPGgFXSIvH44ydtAXC5wXVNCUeCCwrK1D2IdsoI4NjNNs0RPd7OkdyyDRNHEmntUw0Sn2X0kCmrKDrnCG6acz4ZtxK1t0VxHTfJz9vGIYsWAIjRAWLZVmTRmcGANCt6ojmI2qioGNdsBxLgAiyrMLSuY/DcZyBENINw6Db+M2nn3mGPEsD4wHAlldXBU2WRVEUmWpZdjguBJkAw9BgeWapJGkY038wAILO+JgSx3Hl/XI3NzeZkC/UDjD4d3Ozs+fHRkcHEETi8ePH51taW67zgviSHJAnxaCYYzSNM0wStx3SxhB0BCBk8zx7XeL4RQdyxZJaAjawA47piLQ9mMGQYRyIMSIOdohpmk65XMYQQAtBZEEJ0raohULBzGazzl4QKx7kgVjmyj6EkChCyJsWRLZtYwSRIbJiWUSapkuS9vTTT1u0T/7zn/3nKiCCzrmpubOrKyuft0zrEM9zRPHL053tXf969Gj/hAMdVeCQKnB8WTfMuFbWzkMEw4IgrbMMM6fb1th2fnuzp6cH07kkFURVVeUwxr5SCSusY/mxg0UCWMQxwNIdvQw1qLI2WxTigrYXtJb2P/nWpUvMZDgs6JGIgHQk8rzN+KqqbEmSEGvbfNGyOMMwEDCAzbO85giOtt+vvw7XCx+1D61XX4+AR8Aj4BHwCPymEnhXofXeldt7hENXDHs/UGKx2H3T01Vkms+lS5fIs88+62Z5rzB5v3Ie1OLxYDveT33vl/ZeMZCmoe2anZ2FA2Cgcsrew/75w8PDoLOzk9yvnftpHqS9B+tzn21P79kfB/n+ouX+svz2z9+v/741wB2GAwNgcXHxzjihAQ8Osruf+PpB1elB8nkvQf3g2H3Q8fkg5XppPAIeAY+AR8Aj4BF4dwI0CBQVWcvlssxYTNQiVsxUS3GGFfyKIjNUkEQO3MHELtm27WCMoW7oHLa0smPbmwzGus0GfZZj+RHAQQA4BzFol7XZQjgbLn/5//iyKwS6wabSEa7oL0Z0U29mWEaSFKnAy3yG5/kdlmWNQqHAE0L8VtmqsmyryjKsKEJEZhHLAI7REURpTuK2dV1PRtLpfO3Wlv16bS2rOI6i2nYEAxDneV6MRiLlsD8MECvIlq1HVK1cZ1u26DhYBwTsMBy/ILLihmRL6RRImbIsc9vL24dN0/zS2srKuVsTt9oJIWJnR0cqXl8/F62KXIuGImNAYKZ8PMg7JpQdAOsdQHoRYByeY8dln7it6wRpeqFa04zDmDi1kIGsg6gI7SBCACEOsA3LMHVd12zLLvEcn2Mgs+U4zrIClTSIArNcLnOBQCCkaVoNtGACQFxDAAoTjDnbsnUCnbTA8es84jY4aG0aolikAVBvvH4j7kBrYH524ZGF+cVPWabZIYg8CYfD24e6Do03N7dsiCJncCy7xkviDY6THEsrH4cMCvC8QPkvW9iZzBv5bUEQXP+sqqqygiAEbRvWQ8ducojTBgiIIohYBziqhfEmxmRV4cQFGck7RaaoZTIZiwqlzzz1lGQpSpQwTMzCuJZHvBCMRlTZJyPsmGHTsvyaZkjExhqCMMkjdsMywcZWcSsXjUZpHp6PWO/C5RHwCHgEPAIegY8hgXstI+Hly5fpSjwT1HVODgbRpmEgjuMg/WVZFgaob6cyC0EAAP99gflBmSnD/ffKGgMVBQDtzqMGAVDunClJmJRKAGAJEx/GBOw9pwmKe6l8tu+OlaAiY5LPA6DINsG2/x7rwax7RuUvAOEDfw9WNbuf4u6EbhK2VIIAhIDKqXfYBN13gkBlVciWWegP+AHDMNAwDUQfEYMqv7oOy3sFOaJDRIyJgzHBGBOT5+nEnvhsm9D9WLJtkzx9tCySu4ejYil3tavE0TpVjhCdNNK+2OuD9+6PPY4FAGyfXcl377lsySQH3in93nLv7V6/YrnnZx7wgxLZS1fkOLf+pVIJhvbY0rFEf03TdBkGGQZqDANlILtnqWUVYBsTkzMdnucdO2MT27KJ5avUoVLXOz15p0aKcjc7+gatR7HEwb0B4dbjAZvwTrLcHqcQ7YF3Dq5chnRslLky5FTV8TGMNZPL2XuTdG+C/b5Beyd4BDwCHgGPgEfgwQi4AutmnHkj9UYgr+drbEevsQy7xueTa6LhaE3QH/AHgn6GEKyldtKpXDZXti0LQISgKAiIFfntaDA02tDUltdtPbK1uRXfTm42OQ6xa+Ox6ZqaxLoGNBoYilpskh8/82N2UVqURqdGm3OFzBAv8JHaeO1OMBhesVl70rKsIsuy4UK6EM9nMm2QQXUCL1bxLCezLMvqpmHuplOZslZOKpJvRQn4NmKBwDbP8yRdLMZ2dnaadjOZbuKAkCAImj8YBFWRKtEn+8IQwjqMsaTrml4ua6lSsbRoWXgh0VAz39rQlWYRa88szBw2deP3NzbWz07emqzHGAtNTY2l2tr4ek1tzUQ0Gh1mOO5Njud2GMIomVyqqZDL9wOEnFg4dL22vm7LIQxbKuRbdEM7b2HcamMsEEg4BiHGwhhqmkZKxZKdy+U0y7byfsW/7ZN9M4IgvB0Px9dNwcQ7azsRwzDaAQKtDMM0CbxQK8lSCBDAaeWyoWpqtlQorluWuawEgrPRmuh6CONMnmWroO6cmVtcuDA3Pfu4YegtoiiAqqqqwqHOQ2uJRCIjioLJC/wsJwkv2Kall/OlU5CBEZ9fSQu8OM/y4DpfLidzgsBsLy35U6paY5TLCctyGn0+pTkSCbVIohRBLMvalqmm0+lkvlBcxQaehwxZqquuW+tp7Mn4Nb8xCSYDCOOW5OZ2x0Zys9O27YDiU0qhcAiFQqEgyzKKYZg+TdP1XDab1MraGsNziwInrJjA3PjW5W8VIIDeTqcH+zh7qTwCHgGPgEfAI/AbQ+AuwYlG+8xms0JMFCU2HJYZ26Z7pxiW9SGJoVMsBjkORjZCkGVYwlEHSNiu5EH/cR846lAeQmhDiOlfVPn3wGuA5QDcO4/mQwhD7joYQoANAGHYyuTEAoBlCbGARbftEwYxDiEOYR2OWMB0kziEprUA57Ck8srdh7mXjiMcoc9ZxyGcU3kOBACgBSHgAUA2ghjTXU3Uuz0PbGhD2jTkNgO5PxgjhBgH0YNhKBiEOJ6DwAbQpputbBtYFiGM4zgQImxi+mhjx3Ecw3EIg7Dj0IY4DqGPtAqEde5MxNgDbeApY1o4opw5gChXG0Ek0Oog+jKk77vs9/rgrpa7NhguQuA4lBItlyUO6yIktAaWaQGWdYjjsISWR499hgf/52gdTQDo3jiOq/hP4JxKvelr9BAoRFoeQpA+Q9CC9DlCCFo2xYegQBkyDCLEZOiYYjDlx7sjpLJzz3b7mfLCEGJH1x0N6w7GyK02YVlC+8/lR+tBCxf2KvBORSr1sCCkb7n14QGw7Uq9aF3uHiF7oHgK0QKWC8AEPtbnjhHTpGOmMh45liWWbUMb2ZCOF9oPqmUyyLItB7JFYIESCIDSk08+eb+heJ/R6b3kEfAIeAQ8Ah4Bj8D7JfD1p77OJX1JeXpxoj1XLJ5PZzOHNjc3IizDyg2JBF9TVc0EggFgGgZZXV7BuUwW2g7mOY4n/kBAVwLKVEN9w/Mnzgxt2Zpef/vWZNfErYkB7NhGe0fHjweOHbtZRvaGYRh5uvvoyt9c4dfMNf8PX/lh//bm1pd8sq+xq7M9WV1dM04QegkIIIMwatle2+xeT24eRwA0BMNhXpZ8PMswbCaXQbOzM8QwjUJTS/NabU31pM8fvBaMBgvlYrFh5vbtwzPz82d1TUuwLEf8gaBTW1vrVFVVoWDAL9mOw2bSaZjP5cxcrqCyDLvYe7jnrWNHjk4Lorw1OTnZWirkf39zfWNo8vZkjWXZQl2ivhyvqUnW1sanw9HIDZHjXvXJwawDrMbFhfm+5eWVRwggdntr2wvHjh2ZAQxjFYpqk1pUP6Ebeqema4LjAJ7jWc4wTS6TzQi7O7tofWOdYNvOx+N1G+Fw+EbAH3i++1D3gqZr4srqSkcul3scO7gHQRRRZEWOVkVZxCCUK2RBejeNk8mk6RBns6Wl+WZdfXyM4fkb0ISsA6xzC3Pzj8xOz17QNK1ZEHhQFa0qdnZ2JuvidVlB4DSWF+YUxffy9vYun9rZ/m2WRQ3RqtiuovhHOZb915AiLBmEyAsrK+27u5kL6fRu9+bmVjXLcYFEfUIIh0OMJEp04R0vLi2bhUKxJEtSxi/7ZxLNideO9h6dZjGbUW01ZGF9YGLi1sDbN64PlstqrV8JWLFYlVNXV49kxcdYhsXm8zmytrZhWLaVicdrV0PhyAiL2Je+yH5x4dLlS44ntr7fT7aX3iPgEfAIeAQ8Ah9tAneJTTTap6IoAWCadJ9/PYYw5NgOjyBhGVaACBCECEKAcf2UEgQRQYSu1DoAIkhcr1SAAZDsC6vUrzyEhAAEHQAr/7mvQFRJ7LqyornQH3oAui0JQULDedL8D5oE0tcIhA6x6QN0IAsdgDE9gQCAAYGIAAcD6mhr/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/exQbpWxR/93EeF3Rpp7vsuZVgEAKkhbDqYdT7VdgjiWNtdljwlGumEzuq6xNsYWx7A5wqAk5OFCqVSiVjCun6+D/ek99wh4BDwCHgGPgEfglyfw3/6X/yYVuEJ0dOJG/1Zy+/OqVj5cLqsCx7FWdbQmWxWJqIGAYhuawSU3N/25bD5Mt7MjhuGVQEAN+AMjzc3N/9/ZRx5Zs8p68+jNsaPjY2PnbWxrh7q6v3/65MmrmmktqUDN0K3t1BiBNdnQd//1u0Prayt/rMhKR3dPd7KuNn4NsfAyUoRN1gItm+vJQ2sb68cghLWRUIQoAT8r8YK0m9kNzczOVGtlFQbDod1AODBeV1t3JdGUSKnFYuP4zZvHbk9MPKZqWivPCSAYCqoNDQ071TU1eUVWDOxgkMmkpUwmG8hn8hGO47JtHe1vtzW3joTDVbcK+Wxkd3f3C6srKydvjk/Um6bBNjQ0Zmpqa5Zj0dhYOBIe4ThxOBiQLNPAPXMLs6fn5+d4EEVqAAAgAElEQVQ/CQAxD3V2f3dwoH+U45lsTjOipXzhtKbpLWVdEwEEkuyTfWWtHN5KbsW3trb8a2trxMb2bmN942SsOvZWMBC80n2oewUD7FtYWDiUy+WeIA7pQgjJiqJwNbU1hGVZrqAWpFRqx7+xvhHAGJeqa6pmQqHgWwLPPx8OhUqmhQcWZ+fOzszOPq6VtRae55xgMLjT3tZ+u74usSnwnCbw3IbPr0ysrq7XJDc3/ideENri8Xg6GApd5QXhG7IsLOu2XT87O398Y2P9twqF4qFischzLKvHqmt2IpFwURRFp1RS2dXVNV+pWJY4hpEUv7Le3tb+Sk9Pz4gsywuGZSimqZ29fn34zOuv/+R0WS3XVdfUWDXVtWp9fV3a7/eXLcty+2R9fSNimZYTDAdTPp/vquSTv9l/on+sp6fHePLJJw/emvzyA9/LwSPgEfAIeAQ8Ah6Bh5rA3Ratf/u3isowcVXVuyzHGnCw04AtWyKAGq9SkQ8CquRVZFCCqcoGIcSIqm2IqoEVQckVUQmVzVw9yn2k0tj+/64wSKUyAAEDGUIfXT2W/gCqbkFCwyVV9MRKjvRwJVtXLQUOAZAqY1QRc4BTEcn2pTL6SPbFMlcBpH8IdPZSEMdx83YzcKvsuCVQAdM1wqRNJMRtrquXuuJq5b39Xwjpa4Aqu4hBrOtagYIxTRvQ/BFDlUSGsAhRzZXY2CI2ptafeyrsXp0hYgBycbnlABfwvcfee5SSKwBSSRm5CO/0n4vOjTJFO6iS5r4jjwqHtNVuZ9DGvyMwun5FDyjb++Kqmy+hvCrcaDdX+olCpe669vp8v0C3CTTzCrRKFyJ6RkVvdcHSBwgZxLhJqGW0Q0eUmzciiIGutS+2LVewptvqKDzbwYS6FLAJpqOEpqu0mbYf0ef0KX3JfdXl6raUQqZMaBp3dLlWyu6odpnSVrg/bnfRermcHBsT7LhNrais9E2ECMMxrniMsQPLus6VigUBEGBLipIXePE2geSHoVho1nMh8FBf/7zKeQQ8Ah4Bj8BHmMAzzzwTAAZIvPbT107Ozkx/ThCEtpbmJq26umYj4A9OBP3KBs9xmm1Zkl7W6jY2NjqXllf6TdOq9vlkg1pAtrW2ffPsuUdWdU1tGb85duzm+M3ztm3rXYe6vt9/vP8tgcD5cEd9mvqND9thAYNS+J+f/97Q0uLSv5dlpaunpzsVr629hlj+m6F4aN7RnEghV6jOZDIJlmGVYCToxCIRIRgMhTY2NtqmZyZPbG0la7ZTOzoAYKr3SM/zA8ePb6rlcu3Y2NjhsdHRi+Wy1iT5fHY0Fts43NM70trWMs8yzLZuWU65VApvrG92bKxvniKEBKJVVetVkeh4c2PTj6PRKNndTT06Mz1z/OpbV9tN06BxAhbq6+uHRcH3siIHb/n9/hRmcABrRv/S8uK55eWlTyGArK7uru8cH+y/KnLiakE3cKlYqrUtm3rh8kmyFAiGgpHUdqp9bn7uNBVbk8mkbdv2QkNDw6sNiYarHM/dbOho2MUY8/lUvtYwjG6O5eI+yScFQgEhGo2yoijKtm1XbSY3E3Ozsx25fFaybHMXQvB2OBD4p86urnXLdJpu37p1am5u9nf0crkdIWQJonirMdHwL4cOHbrFc5zBS5wh+4Lm5O3bfTs7238kimJXY3NTOhKNXON58RuswKSKxeLx6amZUxO3Js5ijGtqamvz0XB0MRKJXouEwmssz1q6YfjyhWJ8O7ndsrGx0ctxHDrcc3i6pa1lJFoVfZNhCcrni+dHbgyfeuWVVwZsbEcPdXarzU1N6w1NDeOx6lgSm7azuZmsWV5ZPpbJZqsKhYJmO3ikuqrqm0MXzl2PRCL5P/uzP9vfb/UR/rR5VfcIeAQ8Ah4Bj4BH4EEJ3CXG/e3f/q3CYrbGtvUOwzaOY9tpxLYlOQ51DEAg40pWiCp4DnaoCSCkEUcx1Ztc0dPVSl25lZo3Uh2Palqu+kX1qYrgWVHaXJXVFdyoYMVUlFD6p6LGVqwjXSvJPanVFQ9dq0mHWjMC+gugQ7BrAOumdy1S3Ue3iq46SDXPO2KbS6UirVaeVf7uh4itWFQCVDFGpaazjivF0UrQtjh7Quue4IkAcRBVfGkiluPdsunKNlX6EMMAxrX/pe0j1E8rwK7QWhH1qBhYEfoqgp0rlB4UXH9OD1b0ykqCSoYuzL0/eyceEGEP2lPud7grtlJAB5VVN4uDJqK09/Z8S1GpcS+jPbHV/XfPCvnusmkVXGHznWP/v4oxaqX3qSBP+exzc/VMV6RmCDUPpnlbtkmtY4kgCNQuGli2TbBjE+rOlx4M1WkrsmlFgL7zWHnNFVfp+26nIToiK1bBLkRafoWIq+5TKZl2MjVbdo2wqYG04/rZdaVW2nPYIdTrAUNNYSEAtuNAQ9e4YqkkAAJFUfaJPCdMMwzzj9VK9SgIg/KXv1wJouEdHgGPgEfAI+AR8Ah8cAT+y//6X6ImMrte/+nrp0eHhz8ty3L1maGh1e7u7slIKHI9VlW7zAhM2dLKklHWExO3Jo5PT01/UlXLbXQRVxDF8db2tm88cv7R1bKab5u4OXF0dHTsEWzbek9P7/MDAwNvYRbOxhpiu6qqkhAAokP4yLe/+72hufm5P5YVX9eh7p5MXU38GucTv1nfWj/JFW1BtZ0gAHYNwwpBQRLobjHqLTa6ubHaPjU1dWphcb7+1uQtaFrm/NDQ6StDp09v6IYVGRsfPXT97bfPaZpeF4lEytW1tdPHjvW/OHh8YBwxXNIkpq2qamj0+vDxpcXFL9im3c6LYjnoD0z2HOp6vq29o1zIFU6Mj4/1vfLjVzp1TcdHj/ZNtDQ1v85C7vtVfHxKPiTbqZnVWpPgwZWVlUeWV5Y/jSCyunt6vz04OPhTyHHzPOHzZa7MK6wiCYygIAHVMoBpn5mbOnrz5sTQbjodUVU1BQGcqK2rfbGjo2OcMZlkpCWiGobBRpxI0OKsOsEnVPsUX0TkxZAoigrPsyGO5aJr6xuNtydvdW1sboS2d7YM0zRG6+vq/+FY/9E5YpPg+Oh4//z8zBe1stZJANRZhqGBvP7Px85ceFuJCIZqGBzP+ILjUzeHdnfSfyzLvu7mluZcVSz2tqxI39Q1q5TJZZ5YWFg8NT4+3kuNLw51d0+3traO1FbXvNHU3LZMBVxN13yqpsYnRif6pqcmHwcQxRvqE9ma2uqppsbGl2O1MSubzg0Nj9zof+nFl3qxg5UTA4Ppzo6uqebWplebW1sWiYOs2dnphrn52UfXNjbalpaWhLJanmpsSPzDmYvnr5VKpdRf/dVfqR/cqPdy8gh4BDwCHgGPgEfgYSdwl9D69a9/nZMNQ9IRCmPA1TrEDBEMBIxNjsqZVFtiGOoflQqH1JoUO5C6UwLQQdT+kNp4uhu4GYAcauLq0H3zkGEZd1u749Dt2w4VGF13AjQdYN20FUtBuqvb9cFKiENFSoduZbfvMHQ3q1NxlZYDocPQUqnUadNYqA5kAQswouVg19cnrYG79b9SrFufig9QeryTL/3PrR+qvO9u1bdp8RAihxrqVrbpY/dxzwFCRRGu5E8gpBaOVOB19WRAt7RXtuFTGbGyNX1v1xAVYPe20rvn7W1ld8W+itB71+EK1+967Jmf4koZiLpFuOfY3/5ekTPfOdz0B9wWUBcKdD+/W9W9ZK47CGrt6yKgr1feoX4T3CcPsBHqgOeCO+dUCOwdFICLhzbinQwRyxGMbWCbplseTx2sMgz1f+uK1mjPNyxg9vvzHZcBrpMB99hzJQAhpKkchFyXAXQcuI8H0lHPAvQ126EuASquDqgLAZuqv3uuE1yjVuudce6OQwyAY1mMYZq8YdsNjgMGAQJ5QRC+Ew1FR1ABZZ96+intjmD97p3pveMR8Ah4BDwCHgGPwPsg8JWvfKWOg9zAyOjIqRtvXz/HsSzz2IWL18+cPj0iCOJEOFSd1BjNguUyjy0Uun1rYjC1m/69UrHUl83mWEjArbaO9r+/+Mij65pZbhsZHum/cf3GOYwds/94/w8HT5++ygFu2vJZu36/G4BVYnWn6vnnfjA0OT39hz4fFVoPZWvjdddDAf8/dh5quZXPm9DRjLCG7TYCcJNDQIITuGqf5AuVSsXY+sZa/dzsbGh45AZnWdbyo489+vLZobObFjaDoyOjbT99442TtmlGm1tasrW1tSOJROO3+/r6R1lkF1SMbQgh/9ZrPx3c3t7+Y9Ow+m1sA79PWTh+rP+Fnt4eVS2px0ZHR7uv/PBKS6lUMvr7+yfaWtteYxD8Xs4qTxuG4cTD4TjC7MDi8uIji4uLVGg1e48c+fbJ0yd/ytlgvsThnKIo1MOTpHBKoFQqdarF4sXl5RXqWqGpUCxp0arwaDASftsv+t+KJCJLgXxAKwQLOB6Ps0hDfoxxLSuyjRzHdbAM04QgjHMsF+ZEwZfPZUNLK8ux5dVl39LikmMY+mRn16Hv9B/vn3Ych5kYG+2Zn53/gq6VOyCEGgOZtwKB0P9+8dwT1yKiYZRpEAUgRG7PTJ3ZTWf+Z0WRe1paWvKx6qphv9//j5l02t7e3f2dzc3k4PziQtzBzlZPT88Lh4/2vR30++aDclUaOACbtskaliHPz84c2d7e+ZyhG73UD61fkdcHBgZ/2tHVYRRyub4bIyOHfnjlSptl2+j82XNr3T3dI1WR2AvVidpZaEFjbmmqcTu1++jK8krfrVsTcVUtrba2tX7rxJnT1yRJ2vjqV7+6H9/3fYxuL6lHwCPgEfAIeAQ8Ah9VAncJe3vb1+GVK1c4SZKkQqEg2LbNAV2nAZ/ctHQLN8swTgljKn7RgEWutSGmJoZqZcHWJ8vA0BmITAMCHwCGYUAgSYAxGciYJjQYKtpaEADR/QE61VtZh8fYtR7EgkAcu2L9KYg03wpeaa8cLEqkVCoBSZIIAKU99grQNA0qigI0XYM0eD2jM5ChZcs+wDAG1I0988X79JaBDLd9pmlCaa+uhmlAhmEgfY0+ImYvsJNlQSAIANFHN7DSXkCwvUBQHMsRGh7K3SdkHIjOJAAg0PPcIFY2BDwPbHXv3P1gTvfW7V02G9FgUAeTOmzFxNMNVOXQ8g8eP5sJx3Hk4Kt3gloZNNDVwfMrqRz6mk53ub3/g551J8/3kQXPO2S/SFF0h4n7R9d04N+r413ZSQAwe33yTi1Ft09FmgHtK8aC9Jm1n24vkBZiGCgA4c7rNHiWe8KBcFY0EpdhGFQUdi1bdaADheMI73AIsQy7kdpuzRdLF4lDfAIn3GJZdho4YKYMyrtPP/00tfz2fLW+/+HjneER8Ah4BDwCHoH7EvjLv/jLBoLI2cmZyVOjwyODDITG44899vInHvvEDWBaMzHe2Zk1TczzPIMx9q3NzA8aqvmH2Vx2cGNtQ7IMc7Kjo/PvH330wrqma+3Xh0f6r799/Tz1+DQ0dPZHQ+eG3hYgO+MLh3YBUAGGoo/FJPb9Hzx3amRk9PcFUezs7e3NNTU13qyvr38uEA4vzkxOCtup3SqMrWZBlBr9AX/C5/NVSaIkl8tl/9ZW0j+/MCeOjo7Q3WIbn/rUp3965szQNsaOf3RstPHVV145alqWv7u7e7e+PnE1Go1+s6fryKjJmLrPsmyW4+D3Xn71ZCmf/xPdME4bmi74Ff/KqZOnXu7p7lYLpeKR0ZGRjh/84EqiVCrpgwMDt1rbW19jIfPdUH1sOpPJENay4gAzgwvzC4/ML87/O2rR2nvkyD+fOnn6DQfC+ZAYyrGCxiYzmUgmnW8pFdVjmlq+kM/nW7a2tqFt4+X6psQrre2t1wlDZgOBwC7toM1N1cdiNbKbydUWs9mEX/Y31cRrWgJ+f0IQxRpe4P2CIDAltUh9mgbW1laExaUlOveaPXKk7/uDg/1TNLLt2OhI18zUzOfL5XI7g1CZQejNYCDw3z/92OeugggwNE3jkWlWzUzOnU1nM/9ekZXe5uaWYqw6NhLyB761lUqBza3NS+lM+vjG5maQOGT+aF/fPz3+iU9egwRum9AsgSLAuq5D2S8zk7OTvcVc7kuZTG4gubkZFUQxc+782Wu9vd16IV88NDY63nrlypWEaZv2oxcfmz98uPeaX5F/EAuFpw2nbCytbDSouv7Y3PzcwPDwSHupVNpqb2/79smzp99yHGftmWeeKXgfYY+AR8Aj4BHwCHgEPj4EfsaCcl9sHR4eZiYmJhhZlqnwCLPZrJs2HA67YpGmaXdEo1gsVnm+vFwh19zsPqRSqbvyT4AESGfTENTdH3BUixIA1sE6AOBOnm6+76RP1Ghk7gH7R9qWKuVXqvMz9Xm3bBKJBEin03fqTtteA2oA/cnn83dej+1lUCgW916rcl8J+AMEgBRI3aeAWCwGCoXC/f2nPmC73itZwKDlHzzuVxNaw/sfwWDw/oLg9vZ7FX3f93+xs94Zaz+T6ea7VONdxtX+2N0/q+Y+p+dF8cH6JFXp2T3LFlAsFmFCFKFh+1FGz1QbWrlHt6x227IbCCY7DGKuCGFhOpFImF4whF9o+HgneQQ8Ah4Bj4BH4L4E/vI//acmAtnzyysrp6ampvtZhimfP3Pu5Ucfu3iDEGsOZrO7WjJpb0UiUCgL4m5h67htmn+QTqdPLC+vKLquT7e1tv79IxcvruklrWNkbKx/ZOTGeZZlwcVHH/3J+XPnRiDPz0kcygBeoDt/ZOoS4Pnnrwy+/trrXxJEoa2/v7/Q2dm12Nbe+rahG4Vr16/VLy8tV6cz2TAv8kpjYyMfiUR5URB4taRKG5sb8vLKkjAzM40kn5T83O/+7vCZoaG0aVt0y3z8hZde6NA1Terp7k3VJ+qvhsPhbwz2940YqmpST1Su0PrCqycLxfyfWJY5ZJqmFAwG18+cHvpJZ1tneTeT7h0fG2198cUXa9VyWR88PjjV2t72Osei70QSNVM8zzu76+txbJIT83MLj8zNzX0SQmD29PR8Z/DEyTcQz88HpEBRYIg0MnWza2dn54ndVHpwK7ndSsOV1tXXr0Uj0WHJL/8wGone9sf8uXA4bIIUYCbXJ+vyhdLx5ObmkbWllW6GRbXxeJ1QXRPjwqEw51NkhgaQVVVV3NzcCCa3t8St7STdRTR37Fj/cydODEwjCM3h6zc6bo6Pf466eEAIaSzHvhkJBf/7Jy5+9mqoKaTTwFaqqlYt3Jo6k95N/7FP9ve2tLQUY7HYaCQYvJzc2YHryY3fy+Zyx3d3UwEEmbljR4/+06NPPH4dOCBtaIZqs7Yl2AJ1GsUszs92Z3K530ntpAaWV1ZqRUEoXLhwYbi7u8vIF0pdN8fHml744Ys1hmnqjz16cerI0b6rvMi9EPRLMyWMjZ2NjYayZjw2Pzc/ODI80llS1W1PaPUuWh4Bj4BHwCPgEfj4Engwcenjy8druUfg5xLYD2J2+cnLSD2j+gWfULud3+5XS+qniUMcnuWfgz5plBBt5ytf+UrJs2r1BpRHwCPgEfAIeAQ+GAJ/8Rd/0cARbmh5efHU7MzcIM+zxoVHHvnxE48+MYwcZ97UcrulnR0rK8tQwYqwvDxzvKyX/yCbzQ2ura3Lum5ONTa1/L/nz51fs0y9bezmaP/o6OhFURT5Jx5/fPjU0NBtRVYWpYCSZRkW2JahWJZd89KLLx198aUXP8myXOPJEyfVnt6erZbmlvmddMp55ZVXmtc31sMOdpA/4LdbWlq1qlgVFngBFfIFaXl5ObS4tOCbnp5iZVne/cKXPn/r9MlTeRs7gfGxseofXPlBY1lVud6ew6n6+rqrwWDk7w93Hx5FBJkcqzlljYU/eu2FE/l88T9YtnnGtm0pGAwlz50581pbS1t5J5XqHh8fb/nRSy/XaLpmnDxxcq6ttfUNlue/HW+N387n846tqnFLwyfn5+bPz87NPQ4BMXt6e787MNj/psiKc5hlbausJaamJgeXV1c+UygWe9VS2e+T5czRo30jHW3tbzIs/DEfkud1Xbf9th8ZwPCNT4x3pbPZJ3Z2dk4m1ze6WJYVmxobduJ1dblAMFj2SaLNMBwoFAuh7dR2w87OTmRre4tjGGax/3j/lZMnTk4jRMy337rePjY6+tuqqrYxDDJYjr9aHYt9/XO//cW3FEbTdiHkrFKp6uatqTO726k/kn1yd7MrtFaNBgPBb+1ms2Rra+tSOr07uJVMRhiWXT958sQPhs6fHRN5cUfghbxt2bqjO8RGNjd9e7pzbX3t09lM5kh6NxWWfHL2zNmhGx2tHVa+kO8Zv3mz5cUXXqgxDFN97NGLt/qOHX1LELgXFR83qwJgrq2tNdia8ej83OLg8Mhwt1pSd9o72i6fPXP+qgnMdc+i9YP5vHu5eAQ8Ah4Bj4BH4KNCwBNaPyo95dXzoSVAg3DRwGB/93d/J5imqRR3i/26Zf4eJCDGcOxNluNGbQJvtLbWbVy6dIk6+fVcCDy0velVzCPgEfAIeAQ+KgT+/M//vIYFbN/kxMTJiVu3HpF8IvytT33mzU8+8fgYcOAstss7jOOYJZWHDDB8N26ODmTy2T8sFUr9qd0Mj208UdfY8P9ceOTCCnBw08jI8PHR0dEnZEUJP/744wuDAwPL0arYWiAUyrMsSyxDl3OlYs1rr73W8YPnnxsAAFUPDQ0ZvT09hYamxp2VlRX47X/5l+psJsN1dXUVOjo6sq1tbemamlqNYxlme2cnMDk5WXfz5nh0ePiGTxCEwhe/+PmZwcETJeo6YGJiIvr888/Fi8Ui0+tatCauhsOBbxzpOTZq6ZbFsboDgB889/Jzg7lM7j/YtjWEbSyFQuHN00OnX+ts6yjt7qYOjY5RofVH9YZl2KdPnl5qa2t7kxf4b9c01dyiYRay29t1WKdC68K5mdnZi1Ro7Tt69HtUaEWAmcsV8rJhGudmp2dPj46PDQACahtbWkhDIrHa2dn1RnNj03VC4JhK1A2MsWFkDUG39eiNGzeOLS8tfzafL/QXC8VqRZFzg4ODb/f09sxxHLfLIaYMGAR2U7sNW1tbZzeTm+2Ly4shQsj6wPETPzwxMDADWWhcv3qtbXR07LMltdTOMIwlCML1xqam/+vzv/P5qxrQVNM0Wazh6OjY6FByc/MPfJKvq6WlpVBVVTXsDwT+QStrdjqd/sL6xvrJqampBM9x5fMXL4yfGBycqq6uXgwGgtvYwiVd14mpm/L1keudExMTj+m63kJdfEXCkbVjfX1v1tXV4Ww2OzA2Pt710gsv1hmWUb74yIWJI319byKGfdEX9c2qqmplt7cbNMO6ODc7d2J0ZKxHK6s7TS2t3zo7dPaqhKWNr/5vno/Wj8o1xaunR8Aj4BHwCHgEPggCntD6QVD08vjYE6CWrZcvX0ZbW1tsoaAdATa+BADpINTDMAKTiIArUl6aSawnzCcvP/kAYcQ+9kg9AB4Bj4BHwCPgEfi5BP7kT/4kLCChZXj47YHJqelPyj4peGbozEx/39GpUDg8VRerSdrQ0o2iyecL2erJ6bnjG+trv6uWyl2abhAAwViiPvF3Fy4+NkcIqb769pv9tyZufVbySQ19R47kOrsOpRubmrarohEVMYxTLBWl7e2dyNj4WN1PX/9pK8tx/vOPnDcOHz5SbKxPpOeXFtHly5er84UCOzA4kOs7cjjV1d29WVtTW4YAcCtLy+EbIzcSY2NjVSMjo4pPkopf/OIX5gYHBkvYcfw3b96kQmttsViA1KK1ob7hajAa/EZfd98YFVqBUvEr+pMXfzKYK+S+bJv2acu0xEAwsHbq1KlXOjo78unddPvoyFjby6+83GqZFt/ff2yruaV5POAPvBiuik1LIqeaejlklo3e6ZnpE7du33oEEGAcO37sucHBk9cFBFcWVpZqUunsb2+srZ+Ynp1pknw+5cTgSa2jo3O1tq52JBwOT5bL5eVSsZSi2/BpvAaIoDQ8Mtw7Nzf329lsti+fLwQDgcDOxYsX3jp1eui2TxQ3WIYta7omzC8utq4sL53f3NzsXF1bDUKI1o8fP/7DEwOD0wgi7er1qy3j4+O/VSqWugABUJbl6Z7DPd89dfLUOAOZAgTQAjxght8ePrqyuvI/CoLQ0dzUnKuKVl2XFfmbCCI1V8h9Yn5+/tToyGg3QozYd6xvu6Ozcz1Rn1ipikZ2CCGlYrEIdnd25dn52YbF+cWjBBCloaFhO1GfmGlrb7seCQaZTDp7Zmx8/Mgrr/yo2TQt7dy5c6NHDh+mFr0/kqKBOWrRu7223WBb5iMLC/ODY+M3e8taOdXY2PRPJ86cuCaK4tYzzzyzH1DC+0R7BDwCHgGPgEfAI/AxIOAJrR+DTvaa+KshsC+2zk/OtzkIPoZN85hp2gnHwesMy38rIgbGEiBRuvTMJQsCz6r1V9MrXikeAY+AR8Aj8JtK4KmnnvIprBJ96+pPj66urn+GF9nW+rp6LVFfv9Hbe2TiSHfvGsdypd3UTjiTzRyen5/vm56eOVYqFWMQsYbACzfq6+v/7088/uiEhW3+Rz/+cd/C0tKThJAjfsXP1CcSdt/RvmJ9PG44AJDd1C47Ozfrm5+fD8wvLERDoRDz+CeeKB47eixVF6/dWFpeQd9/7rnmQrEQaGlutlta23K9PT3rNTU1mmVZ0sLCfOjq1au1U1NToaWlZSEUCuV+79KXpk6fOl3QDTN4c3ys6rnnn68vlUpM35Ej24lE4mooEvrGwOGBMcuwLI3VHNqXr/7w1cFisfhlwzBOlbUyL4nS0vH+4z/oOdyzk8nmGm9cv9712k9eO2paZlVHe4fW0JjYTNQ33q6urlriRC7JABobzIreGr956PqN62cdBxuDJwaunD45NMFwXH58fKxxZnbus/lCvk/TysGqqhgzMHhCa2pqzkqStIkYZsc09IxlWhnLtjLEIWmf7EtN3p6Mzy3MfXIruXV4fX09Kli3OYkAACAASURBVMuKfvbsuYW+w4eXw6Hw/8/emwfJcdx3vnnV1dX3NdMzPQcGwICYwUkAvCnQsrSyZGpl7S5ox/qtLDqeoIi1pQgr7L8x+GP/UITD3pDCuyF5dVleKx6xdviQ5ePRIkRJPECABHEMgcFgDszR993V1XVk5ntZMw1BEEhRoDADgFXATPd015H5qaysrG/+jmsSkZyG0UotLMwPvfXWW9uLxUK62WpJsizP7d27758OPLj/IoGk+dqZ10YuXLjw681mc9KyLT0WjdUOHTp0YefOnYuEkDohpCjJ0vKbZ9/MXr169T9hgrdkB7O1WDR2SlXVv4olY8V2u73v3Llzh954/Y1HzY45GAyF6MDggDkxMdHIDg4amqpZtVoNXLp0SVm6tqSXK+WwLMvVvbv3ntm1e9f5dDp9GXIWajZaT52/cP7gD3/44gO27ViHHnro1OTkxI8lgl7QU9E513VpbiGXdan1+PzC4oHp6enJbscsZQYGTzz68KOnpJBUmpqa6tyv16BfL5+AT8An4BPwCfgEfpaAL7T6rcIn8EskIMTW48eP9ylA2WU5zj7Ltg9yRl2M0IsSlM4CCuaOhY5VwZSIN+CLrb9E9P6ufAI+AZ+AT+B9RmBqaop0Oh3thX99YWu1XH5SUqTxaCQWTaeS9taxbasDmb4K4MDECIY5hw8UCvltV65cGavV6iGXUhND4gmtH/x3Hz4DDdP5+xef31rKlZ52qLOfc9CfTCb07eM7WCqRYAgh2mw1ncXFRWvx2pJcLBaSsUQcfODw4cru3buX+9Lp2eXlZXby5A/Gms1Wfzwei8aTCTY4OFCJRCI24FApFAr69PR0eHFxIZDL5eRYLFb5xMc/ceHhhw7Vra4devPcm33PP//8aKfTITt37swPDQ6+GowET+zcvfO8LMtOp9PxhNaXvv/SfsMwfrdrdQ92OqYkSWR2fOf4d3ft3LVUb7bib5w+vfX0mTMHXdcdTff1BdKplJ0ZGCglk8lr0Wj4sh7Q65xxafr8uZEzr5951KWutX/f/n/Z9+D+ec45On/+3Nbz589/qG10thOJKMlECozvGLdTybTJAOtQyjqO45icsybBpCxJ0mI4Ep4uFotoYW5h9/LK8ralpaUBTQsEdu/aZQ8MDDY1TS3IRGYAgUSlUo1dnbsaq1Qqmtk1saqqczvGx/9597595ySMKm+8/kbf1dmrTzWbrd2WbQ1GwmFpfMd4dSg7VImEI6WAHphTZfX8pZlL0bn5uU8ghIb60n3lUCRyWlGlv8mkMssduzMkrFnPv3H+ULPd3oYIjCXiicDWbdtQXzrNFUVhZqfDrl27xvOFglWt1RoSxlcPHjj46iOPPHJJw1q+2WnGLbPz5Fszbx169dRre6nj2rv37n7lgfEHXkYyeXmLLl3LE8IKi4V+Btj+pZWl3bNXZh/ods1aX6r/uwf2HXhTjsq1qamp7vvs0vSr6xPwCfgEfAI+gfc1AV9ofV+ffr/yd4LA1NRUQANa3IXuDtdhTzJGh2zb4ZTRKwqXvrc7svvyNJh2p6amvAcmf/EJ+AR8Aj4Bn4BP4BcnsD65iU+ePBntNDqDwXBwOBaObJEVpZ8gFIYAKBgiGovF8NDwsAIBSBVL5W3FYim6vLzsmKZ5ZnBw6Bsf+9jHTkEHGj86/aNYq9XaZVN3F3PdXRyALOcgIEkEaYpqS4pSkRV5vtVqonyxsFVTVXnnxGRudHTL1UQ8fs5oG50L09PZRqO+zXXdSUrdtMsoIAgDLRDgGGNOHcrrjTrOr+ZURVErjz/x+Jt7du+quC7VLl++3P/a6dM7bMtSRkdGVlLp1Bt6IPS9yX07LlNKXZHISm2p8PSl07ss1/5N13X3OI5DMCFX+/r7vzcyPDbrOAaYm53rX1ld2dfpdCcYpWOY4JAW0K1IJLSUHRo6MziQyUEG4cLVueyV+ZmHGGXWyOjI8yOjYyXbMvtnZ69sv3Bx+kGjbWSJLCmqquKQHmJElhjjzHEpdR3bdmWJdGLxRD0aiV6Jx+Mva4q2msvlSLlSTjWajXEI4KiqqAMAQt2xbZEQjMXjcUgkCXRti3YMA7daLRUgdG0om/3X8R3b3mRIKqzMz6nlcm1nu9Pa3e1aD3LGMghBGAqGmiPDw0updN9lVZXfWFlZCebz+Y8ihPuTiUROCwbPq4r0fDAWXOYdHpiZm0leW7w2YrvuGEZ4HEKY5ZwnEIIBjDEkhNiSRFqMg9VOu30ZAHA5O5S9sndibxFQ0K0ZtSRldN/V2SsPXrp8aT+jnG7buvWlsW1bzigEnh9y3cI0AAy0QJRKdEuukBtbWVrZZtt2OxKJvDQ+OT6rqqoxNTVl/+Kt29/CJ+AT8An4BHwCPoF7lYAvtN6rZ84v911LYGpqCsXjccmoGkOY4EOW7ew1TXMnpyxHMP5OSk+9oawq5me/+lnnrq2EXzCfgE/AJ+AT8AncIwSEZSsAQK3X60m364522p3hdrM+6FIaIRjDdDLJtm/f4eihYLrVaj2Yy+czly7P8EajcXZwcPCbH/nVj7yqMa2xUlohXOHJYqU62mo2JuqNWrZcKoWEmKnrITsai5ZHt2y5Sgjk8wuLYwgReXAwW+pLpxYDodBlTdM77VojsbK6NLKcX9ndaDQHGo26yjlAwWCQhkMhJxaNWo7jgNxqXkEYN/bs2TOzY3x7nTIgX5ufS0y/9dYW23HkgUx/MR5NXFFV6czwtuFlAAANBoOsUCjAxQuLo6ZrHqaAb+GMIUDwSigQejUznFrEGFutUivctbrb8pXS1txqfptjWXEhLAb0QHF0y5bzW0bHiogznsvnkvn86gOMMSeRTr2eSqbadtceWFiYG3pr+q3RVruVkGVZAghhcRzOOKAQcEYpdx2HqYpqZwYy7Xg8fi2dSL+eSWYWKaQtwzQCjXZjrFatjdXKlS0d04x3TUuSFZmnk2nBsSsH1A61HVCt1TXOeLEv3f/a4ODwrA1RWZa70HFgulYqj1XK5b2NZjNbrVRUWZbN7du25vqzgwuqFLhcq1WVaq38EEEkGo6HywEtOC9r6Jxt28VsNgvK5bLKOixcbVQHDMPYXqs0hnKFXNo0u0GMIdK0gN3Xl2pEopFlWZYvKbqyqOt6iRBiiKbf7XZj3Oaj1xbnty8sLu0AnLGhoeyFgcGhK0Qj17Zt21afnp7m7XZb07GeqDVrqUK+kLEcy44GozOj4dHiRG3C8mPz3yMdiV9Mn4BPwCfgE/AJ/JII+ELrLwmkvxufQI/A9Vits7NxlalbunZ3b8e2D0PGTVkmfycT+WwURKtHp46afvgAv934BHwCPgGfgE/gvRHoWbYWi0UhxoWYaQZbhhHiDpcRUmBfIoHGxoaQA9GOTsf49UKxuPPyzBWp1WydHxgY+NbTv/b0q47kNOr1umuapmyWTb3SbcU7jXqw0WgolFGk6zoLh8LdzHCmKUpbKBRCnGM8kEqb6US6BbVII5VSnHzeUKq5xWCuWk40Gm3dMBoSYwyGQiEu9hELhajrAlAqlTCEyB4b39rYmh2ymURQYXlJnb06G7ZtBhPxZCec0BrRaFS4/BupVIqVSiU+PT0txu5Bt+NmOOAhMWMLITI0DZcmJiZa+XyeYYyldrsdLhbr4WIxH3G7rqooGMoB3RxK91eHtw93QAeAQrmgFkqFKOecpePpip7UXdR2AgtLueDstdlgx+yoRCIYQYREnQVn8Qoh5LZtcwUrNNGXsCPhSCuSjJQjkUhbURS7VCoRx3FCnXo93Kh6oq/qUhdLksxj0STVI7orQiG4jgsazYbEGTHTiVhpYGygYVlDnpu9oiyppWulcLnWSHSNlt7oGIQQQEdHRo1Yur9FiNboVsu40miliMSUQCTaVRStpWmwkkqlTLGP6elpnMlkSGWhotvcjlTqlVCtXtO63a7MGIIifEA8Fu8GdbWtSVoNBIBIWiWO74rtw+Gw0mw2Q41iI7y6tBhzIeTpwXR1aGioEQwG25/73OdsCCGYmprCAAC5UCgorUJLbbpNJlh8vPvx7pETR5g/1ntv17e/tU/AJ+AT8An4BO41Ar7Qeq+dMb+89wQB8TDy1a9+VbPqVrzT7UxajvMRyKGCJfJqQFIuSG1pMT2brvsD8HvidPqF9An4BHwCPoF7gEBPcI3H41hRFOy6LlLbKkRphCMYy0u50u6OaT5TLBX3zVy5Gmi225cGBvr/8ukPP32qAzqNXC7XnZqa4lNTU2J8TMLhsLefdrvtjZczmQwrl8te2J9kMolarRZMpVJUiJu7d++mQggV39VqYwiAM1K9TjDnJdTtdmEmk/G+03WdG4YBAYgBy7J5NMqoaZpc0zToOA4SZRbraZrmUkqpbdv06NGjVOicvVNw/PhxPDIyQmzbRoZhcEII6+/vd48cOeKV7fjx46K8wrsGV6tVIQIisX+EEFMUxRUCo1gvFovB5eVl8T3w9lHt5wYwkA1slAM5UQ6kqioU5V8TP0X0BQAiIAIs1eKWZXEIIYtGozSXy7kTExNUWHiul9M7vmVZJM4YUjQNVgEAoq6iHOFw2Fuv2WxC8b63/Y11OAwOowWwQJKZJDJdE3VDXS74Z7NZcRx2GBwG4ns9rEMjZvDFxUVRr58JzSQ8jXrnU5y3XM5BpmlATTO5aZo0Ho/THj8hIvc49ybOhWALVgEJ62HejDSpqKco543r3gOXh19En4BPwCfgE/AJ+AQ2iIAvtG4QaP8w7z8CwpVR13WFmmgbgvQpDmAfBrACAJjnFn9jhIys+LFa33/twq+xT8An4BPwCdw5AutiK5yYmIDC+lOIcWbcxDk9JxdWChOWaf5GoVjYO3NlNtI22rND2aH/59ee/rUzhJDGs88+a60LmlCIrb193FjaiYkJT4hbtywF4m8hLh47duxGIXR92xTMZGbecaydy+X4+j7g4cOHwczM2vo3fO7t+1YCYK9cvePfsA7knHuC6y3q8FPx4cX36/Xxyj9xcQKCI2v1W11dhQcOHLhe/Vwud70uPeH4FuX01u8dX4i1hwEAM5nM9Xp5x7mB440Mb67DiWdOIFGe1HQK/gD84Gd4977v1UEI5TeK0uuFv+l8HgarqzNwYOA6+59hfKPY6nEUXMR5n1w7177IeueuYX/PPgGfgE/AJ+ATuNcJ+ELrvX4G/fLfzQTgkSNH0MGDBzMEkn3UoVsdy+njlFcRQi9zlc86jtOYmprqPdjdzXXxy+YT8An4BHwCPoF7koCwaJyYmCDnzp3bwiz3yXK5sv3K/FykY3ZWhgeyz//Gf/qNS5IkGc8884yftOiePMN+oX0CPgGfgE/AJ+AT8AncPQR8ofXuORd+Se4/Ap4FhaZpOoQw3al1dtvd7ochgJKqqy/LqnqeIjpv23btbSww7j8ifo18Aj4Bn4BPwCew8QS8+7GiKBHLsoY6zU4iX87rjuO0ksnk1QcffLCs67rzzDPPCBd9f/EJ+AR8Aj4Bn4BPwCfgE/AJ3DYBX2i9bXT+hj6Bn09gPVYraTabcrNQ3UUd+kkI0QCS8BJG6C2A8KlwKryUzWZt/wHv5/P01/AJ+AR8Aj4Bn8DtEvjKV74iWZalSZKkEkJkQohr23bz6NGjIgGS7w5+u2D97XwCPgGfgE/AJ+AT8An4BK4T8IVWvzH4BO4wgV4ShoCLR1wAnnBsZ7LTNQZdxnKKrP1DfCB+Xpbl1nr22usx3u5wsfzd+wR8Aj4Bn4BP4H1FQNyPM5mMSNCE+vv7vURSwpLVT2z0vmoGfmV9Aj4Bn4BPwCfgE/AJ3FEC94LQ6gX0f8cFAgDBT7KE3lFi/s59Ar84AS9W61OHDqUAV3Y2mo0DzXbrMOfc0gLad/VQ+DQJkOVGo9H0Qwj84nD9LXwCPgGfgE/AJ+AT8An4BHwCPgGfgE/AJ+AT8AncDQTudqH1epZQAcvLHntY5C4FAPxg7aU0UeJHpo9wMAW4L7beDU3KL8MtCHjtOKNmQoDYmbrRPmB1u08DDkOSKr0uycrrBJHX69366rFjx6ifydZvQz4Bn4BPwCfgE/AJ+AR8Aj4Bn4BPwCfgE/AJ+ATuPQJ3ndDKAYcnjpxA+f48iQ5HSVtvyxBCCZhAQghh8U9glqlMO6xDdU13aJfaOtetml5zc7kc9a0C772GeL+XWMRq/eY3v6l0u91wp9qZdB37I4zRYZfRNgDgMiLkBaKRK9FotPvZz37WFbHi7ncmfv18Aj4Bn4BPwCfgE/AJ+AR8Aj4Bn4BPwCfgE/AJ3E8E7iqhtSeyLmeXZRZhuqIrIUmRwpDBEANMRxhpkEEVIsgBA12AQQcR1FaA0rAcq25wo93f39+dnp52fbH1fmqm90ddpqamSCaTkduVdhYiuK9jdiabjcYOxmk1oKr/mBzsf9OyrJphGKbffu+Pc+7XwifgE/AJ+AR8Aj4Bn4BPwCfgE/AJ+AR8Aj6B9w+Bu0Jo9ZITrGYwGAASDmP18uXLiXw1P2Q5Vh/gII4xDmOCgxhgjXOuMsDEGTIBBwaAoCVLcjUUCZXC0XAhokfyoVSoLudkS5/wExy8f5ry3V9TYdV6/PhxHAwGo2Eczpab5d3NRv0DkAMci8VeioRD5yXE5oL9/VU/Mcfdfz79EvoEfAI+AZ+AT8An4BPwCdzVBH5+ro/bLD6E1x+jfS+022Tob+YT8An4BO5XApsutK6LT1IcxFUpLIWIShIXzl7YMTM783i9Xt9mGEbUsZ0AgEChlBKra2EOOCCEUIlINiHEjMai9bGtY6VMJnMlHg6fScT6ZjHG5bpbb2ezWdsXre7X5ntv1Uu09RMnTqDFxUU1KkWDlmON2Xb3MUJQn6JqhiSRqwA4L20pFq895cdqvbdOrl9an4BP4H1DQPTld7KyfpzuO0nX37dPwCfwPiLg5Ug4duwYOHHixC+13z5y5Ag/fvy4h/LYsWPXhVa//34ftS6/qj4Bn4BP4B0I/FJvOr8oaeFKPaaPKTkjF2tb7cFWvZWpVWuZXLHwQKVcerjVam3pdDq6bdsy5xy7rossywaAcyDJEieEMEmSnHA4bAwODtYT8dicIitndDVwKRqJXAvFY6s60UtZkG2DCUB9wfUXPUP++jcQuNW18m5nsL1txWBvYmICTk9P44nwBHZUJ8OJu9exnXHbdbKc0apM5O+rWvASiZDm9PS05YcQuKvboDeAv3jx4jv2o5OTk3e8n7148SKfnJzkfnu5q9uLX7h7k4B3nQMA0MTEBAIAiDjx2LZtJMsylCQJSh0Jgsh65Ro/qWQDNEAgEPjp+0T9pyE4usNt2+agCoClWzzU7XKNEFaWZba4uMgmJib8scu92W78UvsEfAIbTEBMgp08eRKbpokxxgQhRCCERJZlhDGG2MTeeIxqlLfbbaBpGgftNhDJEtberxc4uPZqmuYtx28a1TgAbUAd8QqA67rcDbhcURTW6XSY2lDZKl2ltm3T9dwhniumv/gEfAI+AZ/A+4fAHRcA3g6luBl++4+/HTDDZqKcL+9oNVqPr67mds7MzPQVioU+o22kunY3SCnFjDHxcCNcPyCj4l7FAUQIIAg5RJBJRKKaqtl6QG+GQqFiMpm8tmXLlplMf+aCElDOJDPJJVmWLV1/96EEehYr/szk++dieIea9h60QU9UE6KWmMH+ee1j3WLbu87WRVbvgT0ej8NQKBRTuTrSatb3tNvGkxwAFA5FXo5EI28CBmZrdq3y/PPPs+eee479vOP4Z2njCYiQJ5VKRSKEIMMw3rYvDYfDd6yfDQaDsN1u82AwSDOrqzQ3MCCSAfoD+o1vDv4R71MCXmijTAY3m005nU6rAACVEKJIkiQSdBKNaEiMUZAYjBDGgQMAwcR7tYENOONckqU1Orb3obdwQrj4w3URa5pN7jgOQwgxmXFqMkapRG1apV1sYSsHcvYx38vhPm1hfrV8Aj6BXxaBF154gdi2LTwgAzKTQ1jCAU0iCpAlCTPsPU9yzrnNbc4YY5w7nIsXTsTHXr/tLRIABBBAXXrL8RsW64p+HGNOOOE2s8XzAO3ADuVd7nLGLa7wjiRJ5tLSkvnZz362t+dfVlX9/fgEfAI+AZ/AJhF4tzrhHRMA3qnezz33HJ6enlbcttvXNDs7jXbrwU7beKJYLu24trgYr1armtk1IaXUu3FBBCmCiAqxCSG0dnNjHDFOxb0Oc8YJowwrssIikYgVj8WrfZm+xVQydT6RTLw0NDA0EwgGKoFYoE1r1LYUS4QcsNZnGcX+vH2KcmVBVjZihhxgAaXVbmGLWExRFEdRFNs0TeejH/2oAyH0hYxNatgbfFhPYI3H45KiKKokSbJKVWQAAzDGKADAuVUsYNGODMOQGGMS51xCHYRBEADLsqDiKJwFGLUsy04piiwFg7HV5cr+VqvxSYJJKhSJzOi6Po0gOsdVvirGg7ZtW5zzrmEYdrVadW4U0sSF/tWvfpWIYSEhBCuKAqvVKsBVzAKg5OoTE84zzzyzNjvhL++GQK9PfFteTz31FEmlUqphGEEFKGGAgEaE2qqsW0ywNYsJsTDMoZBYEGZQDNu5bUMxgidEfIfW1iNrIsy6FPMzZez1eWtfOMBx158DCBATTpy6oqukNgLIiGfi9Ww2a6ZSKWoYBtd13TtGMBhkS0tLzLeseDdNwF/HJ/ATAsLzRoirzWYzZprOIAAgoapEJ0RWFSJJCCOCkYQg4hAyyBkDAEPxygCjDvDGLVjyzGCpIyLMi1sHABCK533IAafMYQ6jts0oB8IuymWMOY7Nut1Ot+1wp044Kbdoq1kqlbonT55c7wH8s+QT8An4BHwCNxL4yle+EsAYpzrNTl+z1cxADmMKIQGsEJkgQgBHntBKOeXeQN6TV8VvL8nyTy3wZ0LEICDWgZ7ZD+Tixduacc4AYByJoRh1HduxIYFGKBiqhfRQUQkpq7qut3yvSr+tvlsCYoJXPB2IxwdhrCE8eH/4wx+6J06cWBtAbOLSe+6s1+ti4hlEo9Hu0aNH3bvQIOjnPs9tFMaepb043lNPPeXpWRt17Hc6jtArUqmUePwkzWYTIoSoaZrWM888s6nt7AZepDk3J5UBAKFQyDpy5IgY//5cI7c7xVZcl09nMnjOdRU3FlO73S4MBoOmMKOYnp52b2XotOFC67qFnxYm4djl+dndjXr131XK1QO5Qm60Xq8njLYhO44j7l8UIWTJsmxIsmRKkmRJRHKILFHIOXJdV3IcR3UcR7ctO9AxOyJRlie2qopqK4piJJPJld17dp8f3z5+KRKKXA1EAjlq0jaDrC6H5Ipt28aNwsNLz72kmZoZZ4jFAQMJyqjKGXcYRG0Jw6qL1ToA7ebHPvYx606dRH+/dw+B3o0umUyGCCF9ClbCGGNFXOWO43a5Zbe4xMsJM9ECWWCLjkm07z/90z9V+0P9YYtYYdd0w5hjBSEExeS5wx3KKDMYYeVAINDVdV1aubqy1zLN38KEPBDQ9a6iKauaqp2TFXnZoY5BLVpnnBUkLlXLVrn1+c9/3mt/vY5oZWUl0O12YxhjzXEczLqM213bwqBrkE6nmQOg67uUv6t2dd1y+e14Ceaf+MQnghKT+h3uZC3XHcWQJBVF0giRZSF2C2N7IP6LewFnYkwOoTC/5wAyRsXwHGIJQwixuKkJtRRwwKHYYm07AJD4yJtQ8hQZ7o3uvYUBIeSIm7TYo7gpMg4sTmmbEJyPJ1Mz2Uy2IIfkrqqqVFhvyLLMFcdxXVW1arVax7eseFdtwV/JJ+AR+NKXvqS02+3w/Pz89lqt8QSlbBuEKEQwCkiEyBhjCSOMvItSeNxwIbQi7+KlLgPQM14VMisEjHExSdy7zLl4VAdrnQTjgFHXpa5DXYdz0KWUdhxKW5DzJUWWzimKPkclWvr2t79t+KfGJ+AT8An4BH6WwJe+9KUUpHCyWC5O5FdyD3St7gBCKIARVgiWyNoMl+iERTe8NrYStqnrIywIvR4beCmubkxzJTYQ02Lit1iDA7EX8Y8zMTXGIWMQYwY4cyillqwq9UymPxeNRS/Lmvzanj17lkqlkjB82FQBw28zb0/g3VqobQTDqakp4UGj12o1lTgEI4BsAxjNY8eOWZsp0vVyjUxPT4dkAPoFCxuA/MTExN02kfBzn+c24jz2jiEs7UulkidMp1Kp7t0itr7wwgsqxjjmOE7AM1zsdLpdCMsf//jHOxvJ5+ZjCV6SJGntQiFYbTYjDkIsBEBFTaXam2nwePorX5GWZFnvcB53OR8QCjVHqKAhVHU1rfXMM8+s+6z9pEYbKrT2LFnr+Xq6Y3fGy8XyQ5Va7cOVanWikM+H2u2WLCYYMSKGqqkVWZbKsiwXZUluSJLcURXZkhVZzARAy7Jky3aCzHGjnW6nr2N2slbXilKXyiJ+GsYYxKKx5rbt25b7+/sXESbzqiKv6AG9EggElsLh8Ex6KF0YGxszRYM/fvw4PDB+IA6IO9Z13BHbtgcYYzrgwEYQ1bAiLzEEVwhhy0eOHGluZke3mY3//XRs0V5rtZrS6XT6GWMPIIT6AQOaULuoC9qM8YKKyVWggpKiKMI1SMxmwEwmEwI2yHTtbgYw0OdSNyTC+hEIXYhhF2BSIgqY0zStKtp7M1/Z7rr81ylnBxjjWYAAJYTMY4QLEMEmRrioadqipEjXkI2WtLRWFzPjIg5Vc66prVgrKcuwxhhnCWFFKyzAqUtN6tIKktEixrhiGIaI9+pZQgkBeXV1Fe/atQtVq1W8uroKFEWh58+fpydPnhSDwLtipu29tLVeyIaTJ096yuU71asXAiCRSOBOpyNie0HBw7IsN5FI3GhB7N24L1261O923b31ZnOyUq3tYIz2ybIs3ImF6IIRROgGSwhhAC8G757Q6tlBQCgEVvFrbVC/lrV27b33DnhhUa4P873BvfglTktPcF2zpQAQUMC4RRlra5q6PDo6dm7bK6JS8gAAIABJREFU2LaFSCxSlojUbbVbxGIWVxGyXYSMoBus6YN65+1m3t4Lc3/b+5fAzcmf3k/3v57Quri4uLPRaH2QMz6BIIxhgkMSllRExLQJwgACyF1xSQKAEfZmwpjrrgmvGHt9qpgVEdet96AuegTxD3rG7Yx6QqvjUsYsxrgprmnm0gbjYF5SpDOqpF5RLCX/P078j14Uwfu3wfk18wn4BHwCt0Hgz//7n/fZyN5bLpb3Fgq5vZZtDQOAghgjlWAZQwARFXaswusfcgbEFJc3wlofgK114etT3uujYQg8a1cIPfsGsYbXkYuAA5Qz5lIqZtQYwViE+XIdSm1VkyupVGopGo9e0EP6jwcHBxfuBkux20B6X2/SM6jpdDoKazKN65zZtt368pe/LASTTXkWWn9+ieiSnjWpmaA2VVzHbQfCgflQKFS92bNxI09Qj1dpaSnTtqy9iCGohANvTkxM5DazXD0GR44cwbFYTBkYGCCRSASJGMmmaZq959+NZCWO1ROmr169GnYcZ0CWZSEgVoPBYBMAsKmGL+vGWglm2+OUsSS1LMworEAqvfWxZz4mjEg3pf0Lbn/xF3+hJ3Q9WSk3+quNWpZy19EU5XJyYCC/mQZDf/ZnfxbUdb2v226PWpYldCEU0fWZQDC4GGBs9aO//dutm5+PNlRo/ZM/+ROt2WwmVq6uTNaa1Q8VisWDKyu57bVGI2maHcl1HeFf29U0baW/b+BcLBG9BCmfgwDmbcraEFBhqcoIIbDb7WIJS0FZkVOmZe5stYwnWq3mjkqlEnNsW8OYAJEoS9UUU1HUjqoqRiQUqQwMDK4mEsnzyXj8ha1btl4yuFH/gz/4A+vMmTN46cLssEXBI6ZlTjTbjWHXcYMIYYcQVJIldVZW5bcQR+c/lfhUHhwBftzMje6xNvh4X/nKV8RkRaBarW6jlD7puu5W6lCVUuYCAGsAwTldVk/H0rHFYrFoHDt2zDlx4gRaXFxMIEq3OTbdZlrOdkZ5XLiRYoJMVdXqkiwtYFl5IxbTVzDGTqvViiOTTRQKlYcL5eKHHNcZRhB2JVkSEw6NkB7Kx+PxeT2kTxNMXtOi2tLaJCIQkwrx3FJuvNVsPUqpOwoxkgBE4nHeRBAsKpJyKhQLzZqmWf3CF74gzNvB0aNHpYGBASEYq6ZpCqtwkRTArNVq3TvomrphLhzrgxRcqVRwPp+XVFXlS0tL1tu53H7uc59TLMsKBYNBTZZliVIqhFAHIWS22+3ml7/85esWxMePH8dvvfnWAy5gT+cLhUfm5ua2ttvtOEIIr8unQja9oV9l1xVU5I3Ohf0qBMzzGoHr4upN3fB1vXXNunXNisK7Zd8ktnqfiF0KAd1OJlLFhx4+NDMxsXMmHIpeQQTVK8WKZDmWSNDQJZg0lKBSDAQCtXA43L7VzNsGX2L+4e4BAr2BYiqV8lpmqVTi7ycXyF7oAMuysrZt70cAbSWEpDGRorIsBxBCCoZQhDAS5uneAzlGyBNTmbv2KC6+FgujazZQYtpF2KaLXwBAhjBgXvwPx3GFNZTovznnTcp4hXK6Ahm8yiWeazQajW9+85vde6DZ+EX0CfgEfAIbTuAb3/iG6JdH69X6jkajtYczOowxjmBMNBGmVQzPqCuCYHtO/nTNKHU9dICntv7EpdebHu9ZuzJh5io67rXYAWs/a2Kr47qeK6siyVwYSjDObYRxVQ9q13Rdn5U1eXrbtm355eVlz/Ntw6H4B3xbAsJytFQqhRSgJGxoDyCGbI75lUQiUdkMT8DeeOvazLVsl3YfcWxna9fuRigHBU2Sf6yFtFkhBE9NTf2M5dxGnGZhgCSePf/qW9+aaLZaHxdTEtFI/B9/48hvTA8NDVmbbal59OjRACEkEYlE9GAwSAKBQMd13cIf/dEfbYonUM81/0c/+tFIp9N5jCCk66HQfDAYXGCMLX3+858XguuGLz2PWN7tbrVd/mHK3THXFoGr6FVO4f974cqFq5vR/nvi9He+852EgtC2UqG0M18s7mGUGiFd+/5INjttAFB/9tlnN2Uc/PWvfz0FXHei2WjsbbQaD2FEUDKReD0ai51DlF5MDQ8Xbr4GNkpohUeOHEGjqdGUBaydhVzu4WKx+OFSpTK5mstHWu22LAKVQYjaskSKwVDo0pbR0ZfHRkfPB5TAfESLlFqgJcyYrwcTHxgYgKZpapIkxWcvz05USpVfKVcqB0ul0rhhGEnHdrDrumLmUliTiGySwsK1nc1m8+l03+mBzODf7d+354xkS4XB3YMdkaGyU+gMM+A80jGtnY1WI0spFQEOXYmQkqIqs0SWL/lC64b3B5t2QGG6Pjc3p5VKpTHbth9lLhs1LUsRdkeelTPCC1jGb4pZa2HRKmLUCKH12vS1GCVUzHaMWbYzxhiLCaGVINRVtUCVyPI1LMsXdJ3kKKVOv9KvMoUlz587/2ChWPik7Tj7AOdRWZXdWDSWi0ajS9FIdD4YCV6AMjwVi8UWxcy4uNlhjBPF1eJ4rVZ7jDI6ChASCVoYZ6wLEFxUFOlUIBC4QgipfPazn/VcAXpCq23bmmVZntDKOTcppWY6nRZhBu5EDMB7Rmhd7+jdm4XWniWwYdj7OGefWlle/sDFCxdGqrVaxDMuhVDEZvRery/rLmq9v9FamAARGmxNRPUCBqytf91wdW3l6/Lqejwa70U4KYgngfU1gFBqhH4rYlhn+vtrTzzx5MLExMT5aDT2kqIqK4XVAjYsg2maZhGFtFRVrYRCobovtG5at3LPHdgXWq8nwxL9+DAhpB9CmFCIIkLKaAAjGYlgH16SFSjUVoAh9uL3ASoe4AHnCHqP8tQWoquXeWXNFgpA7z1AIp+Wy2xXBA+gDkdcuAe2AQcNjnnVdd2y67oNsBYG5k70z/dcu/QL7BPwCdyzBLzu8VbL+vjpti2pXnrpJU2EoWuUG4OmZYrxdz8mUpAQokpYEsGagNBZva7Wtqnw+/f6YI7EwMwL+OSNzdBaWAER3sUbrYkgrN7fXjxW4AXlFiaxjAHqUO+9IilAjL8ZZg7joKXIUkGW5HxYCa+OTI40JiYmRBzLXzjHR8+jRHherifV9cr4NkKI53kl1qvVaugAAKA1Ps5vmCBdG1+uLW+nAdw2/3utRf7hH/6hrqpqWkykWqa1DQLYgQS+Go1Gl8VZX2d8q2q9HSOP6c3t+6eeC274XpzTG3feO2/1Yn0b5fQj1KW7LMdKUM6XVVn+XigaOgcAuG44s9G8xcSzyFHxL//4Lw82GrX/IgqfTCX+94c/+tE3YrGYeeTIEZHHZlPaj7hOfv/3fz9OCNmmqmo8Go2KPBVi/DT7hS98obrRrMTxesn5Xn311QmjZTyNCU4k4rEZPRR6C2N87jOf+UxhM8rFpzianpgmK8rCHgr5b1LGJhzRH3J+HnL6nIvQhU0yqPD6r/07dvRTjPeU8sUH84XCQ45ttyKR0N8M9Pe/Tmu18qc2STj/2te+NgAoPdhsNB6p1WpPYoxwX3/fqVQ8eQpB+KqD0NLNHqMbIrQKU+5sNitbbWuHZVsfzeVyj83NXt1VqVX7W4YhCbcLjIipqspqNBa9GItGX48nk69s6R+6SmXaCIVCZj6fd0Wm9xsbpMgEnMvllFwul3ENd7JcrT5cqVU+VK1UxvO5vNZutyUhRHgCCMZeIN2B/oFWX1/f2fEdO/76A4888Ypru8skRpoiezcyUbxrd7cxxgZd105SSlUMsYMQrCMEVxEEK7YMVvzQAZvRLWz8MXszPi+//HKMEDLkOE6M2QyLOKtClIQQ1gghhUwm0+rF+hXbfPP4N5VVaTXCGItym8cZh5oXvgliByvYwKpeZ0wpd7s5McPGRLKtBEkElqvL2zutzgc7ZvegYbS2y7LMhoaHLvan+6/IsjwPCJiXA/JVSZIqIkaJZ4W9tKS3q+0+wzS2UkaTWPguiVCgjFkA0AohZEFRlJKIR9yLzdkTDAcGBoSrvJeDyXEcNxKJiJn2WwZz3nj67+2ItxM6wLIsLILOiyMHg0FeqVTojaEDfmIp23iQUfa71xYXP3D69JnBYqkQ9rQSCIFEJGHN5mmha07CYgwvDIy9+oiYqt4bl7qeeSvC5IZ117ZYG/SDtcH/2oBYWEsIy1ih40oiuKsXRowJHUdEDlgTWzP9mcajjz66vGN8/FQ0Fv+79EB6ulFoOPVa3ZUlmbqy64hkgalU6m2Ddr836v7W9yuB93PoAPEw2kuKaBiGsGDVAoGAAiEUCQi9PHice/rq9algGcgAY8YdGwAsUlx5ifGIeCgX2Q0BxtSzbhUmKZishRXw/rZtZgGLSZJEURd5oqsBDDscDlvNZtM5duzYXZNE4X5t6369fAI+gTtK4LoQOD09ff0ZdGJiwusHp6en+XuxpPKSGmezcv5KPtBgjRDnPAAhlGVZx5gLly8AbGaLMRWzLMvrk6/X9ropDwAEr/XPhBHve1s4kdmiH2ccM8wJJlx8Jr5f69MxV2QFEEK4SU0uSZINVdgNukFT6VNMMWa/nSQu6/deKMJgnT9/HodCIdhqtYSXkpfc9NixY9cTw/TGveLZOBaLkaBtS5IsQwIABUbKBaPA/cEPfsDENqJOPZHv4sWL3nnoPWO/F/53tOXcgZ1PTU1FVaSOtM32VqtrjbvMbUqK9G9bt26de/7559nNukOvCDdy733W4y94HjlyRLRlIXhfb9c3Fl8IqsJLaGZmBh4AQg4H4Aw4471aloXcTmfcdcGvM872UsYSgIMlIkv/oIf1NyRJKvUMZ+4AknfcpfD0tCxL++ELPzzYbjc+JYxHovHotz/0kY+cabVa5uc+9zl7M4TWnkHASy+9NEQpfVRRlL6+vj5DhIokhLx59OjR/GaUqxdr9Pvf//6edqv1SZnIA8l06lo8GjnHEfrR7/zO71zb6HMojif6yUOpQ9LV9qX9NnP/C+Nsl+M4lDF6ljP8vxP9ibObYZ3cO48RWR5ghOzPr+QOruZWH3Jsp6Hrwb8eyKRPS6ZZPPJf/6uxGefzW//zfw4yCB+ut1qPNhpCaCXyUHbwTDKZfoUi9CPLsuY3XGgV0H7v935PV7iSXs2vHmh3Wp8slcqHri0u9jeazYCYWcSYNAOaJixZZ9Lp1KlkOn02EJAvDg4O5m+Kkfgz7VHs/4tf/GIYADm7urR0sFqpPF0qlvYvXltMVavVoNk1oW3bIi23F4cyEY87fem+y7t37frXffv2vRLVtLdUJVKIyBHLiTuyhrQ4QCACGQwRKNKEAxdxaEAo1xTNbhRNs+Unw9qMbmHzjvncc8+JBG16vV5XRNiKRqPBXXdNtBKu9jdbGPVi2KRSKZlzrriuSyRbhE5FrGt07QAI2LGJ2PWsfr31M9FMP+Bgd61RO1Ct1R9VA4qybdv26Wx2YJoDLqyprwETlEEUtEUHKKxnRbbAWq2mM8aE+7rItoosSwwcHVskUwmFQg2EUOdWwaN7HVqP7Hsd4G7eGdqYI/eE93/6h+cPMu783/ML8x949ZVXM/lCISj0UEVWaDQSdRRFtjjjHcaoJRR5oXp7cRnhWlIc4Z1GXRElBUAkQjuuBf5acy32VvW2oJ6jsaeiijAlngUFwRhpWCIBWZJ0kQyw2WzKIoyKsI3r6+trPf7oY6vbx7f/OBDQ//Khxx56nSwT6yn9KecEOPGeH2A2hrJ/FJ/AXU/gulCwLgzAw4cP37rQP/jpj0sTJe+h68iRI/z48eO33Kb3ECy+3IyB5F1Gf8M8IbwoLetWdj73u6wV+MW5lwmsJaVZAPKqvBp0HMfzpIIOlDBhRESrF2GsOSNMkrhDMW6LOJRPPvmk8V4sqnrj27GxMVQsFpFW0GBJL8EsyAIrZV0XV0ulEtQ0TSix3o/IvC1gh8NhDkoAlMQvAEAkEhGCKjdNkweDQdZut3mtVuPj4+Mc3KKfF318z3L0dvqTXvlFnghJkvRuoxEqV6vCq0JBSKGKrDRDJJTf+cjOlhBPD4PDaCYzI5umGep2WRK4doS7TiAgBXg6M9AOR8M1wzXK+Xze6O/vFxauwmVezOAF88VaUKQOEM80SlBpMcYq8/PznRMnTojx56ZYJ25Ug//jqT9OMpntsLrWA7ZjP0A5r8qI/GM4Gb5CKUWGYWjdRjdqds2A0TAkF7p2X6KvEc1EW5ZleSHjnnnmGSTEfYSQbjWsULPdjEpIkpL9SSsajrZ0oJd3H97teRQuLCwQ27YVo2QEGWIR4DoacADimJjhSLiip3RD5O6o5CvbIeD/3nXd/dSlCQb5NUmW/1YJKGe63W5xs1zhhdBaq9UCZ8+ePdiq1z8tcv8mYpG/+PCTT56uuG5nPU7r9ba/UedRPEeLCYaLFy/u4Jx/VNO0gXQ6XYpEIjMY41efffbZ5du5Dt9r+U+fPi21Wi39lVde2ddqNI7IkjKcSidzoVDoTcz5v/7nT396djPKxZ/j+Ix2RqnD8gGXu5+mlO5xXFcEt3oDQfhNm7E3NiOXR+85G3S7Wcr5wXy+eGh1ZfWgZVv1cDh4oi+Ves2gtPi7v/u77c3g9pd//udZh7FHG+3mY41a/Ukxk5XNZs/29fW97ABwcm5ubu7mWMV31KK1d6M4efLkAHf4/oWFhcfm5+Y/WG/Ux412O+C4rlAaDC2gLWcymYuJVPKsqgbORCL6bCgUKg8PDxvvZmZtamoqoGla3O7YE45DP1ipVg/m87kdhUIxtbyyLDoF1DVNz0RMWAn2pdOlgw8enN45vuP1VDL+o6GR0UvUpGVXc62UlCKmYkqapmFsYSgTmzE34FiKZZum6WxmtrP3esH7298eAdGBT0xMEMMwPKulxcVF8eIJYG9jYdTLdii2Q9PT02gEjIBWfG0WOhaLsZsGkN76qVRKxJaJGzVjb9eyfz2gBTKD2cFcMh5/i0P+imM487Zkt0XYALG9KIQQW4VRlAgjIEkS6dXQMMS9mlFVVZ0jR44IV9Prs943UrjRUu29umzdHt17Z6s1QXyCmM03D7rU/szC/PwHXjn1al+xWNCFYBqPxbvbt25rJJLJooiPywCrOLZtO9QVXsNMzPwSSWTAwl4+LPFrPTeWNyhhVKRVEOLqWvQwSpnDXOGURhmGkCOMZUkiIUXV0qqsbqlWq5krs1di5XJZsx0b9Pf1t5548vHc+PYdP5QV+VvZ0ezrvZhJ66KNeLmvB833TmvyS3qPE3hb19d3W6+bXQlv2O59e43ebDnds7jqic83D6xvXv/dsr/Vej23XPFd7/66GQP591IHf1ufwN1GoCeAzL45mzC6xrYu7Q5YphVnzAlzBjQIoQogUCGALkaogYg0H4hET+/bN7EUi/3EIOF26tWzMDx27JgYK//M825qOgVLEyWUBVlsAQtrQQ2ZlolAFABQByAUDPEaqAHx3wk6XNM0IbCyBzCmjaUlNrc+ln+7sr2X/kNYnGmapphVM2bYxlC9WtlaqVUnRc4HWZYdgvBVRdW+/8CeB2YzqxlnujktWwqKtbrVrY5jH7Qta2vX7MQ1RbNHR0evJVKJS5TSMx23s1qr1UC1Wk24hjveaFS3VWrVMWEUEg5FS6quXsEyfk1RlGsXL14UeSfu65iy/+2//fc+Atw9jLFdEPCdHIAykqW/Sadjs+12O1As1oZMw9hndTrDzXozDBCop1Ppc/2Z/hmNa9eKVrElDJ87nU5cAtJwrVobbzQbe2REQqlkqhQOhS5jRX55b3zv0iyYBQHX1SmT0h3L2uJQe5JT2k8ZlxBAuXAs/PJAJjVnMNZulBtjnPFP2Lb1YMfsJChlC4qs/LUclE+7rlvaTKFVWLS++OKLh5q1xqcR5DCRSPzFr3z4w6cxxp3FxUX73eg2t3M9v9M2wnN6cnJSajQaezjnR1RVHezv75+PRCLnZVl++cqVK0ubUa6LFy/KuVwudOHs2Qcb7fZvSpI0Go/Hi+FA8A3A6fcyIyOXN8NyVFjaxuNxpVIoHHRt+izjdK/tusK+53WO8ddlWT6zGXqXuF88/fTT2KzXh5jrPpLLFw+trKzsty27qof1E+ls9pRhGJsmtH79618fwgA81qzVHq/Wa0/IkiSPjI6cTff3v8wh/n6tVru6oRatvZAB8/PzO7qd7q+VCqUnVpaW9rba7X4RPxVi1NKD+nIkGntraHjo1PBw9pyu65cZY8VarWa92w5eZAVWFCXkOHy7hPFj9VrjQLFYmMzl832L1xZRbjUnVSpVrWMaEmMMxqMx84EdO8pD2aGZdCL1cqY/fTasx2ayg9l8za2ZExMTtnDNeOqpp2503X3fPvz8sjtEf3+3JtATdEulxlbquL+qEjIe1IOqrEjLkiKdDKvhGZvYrUaj0X0vM/0+/9sjIM6PCPOwslg4RF37MwsLC0++/OrL6WKhqIss4+l0uvnggQdXtmzZMqPKyusY4xWHOZZNReoFxoUajglGEpGgsDwWQqs3gmXCWrVnzcqFBWzvx3Ed14VMrOaKeK4yJrJOZDIkYWnX/Nz8ztdOn96WL+TjQmhNp1Ktxx57bHXr1q0/VFT8jQcfemhTbpS3R9ffyidwfxHgIqby/2++fnMMNlHLtxMO7y8C71yb3kR8Pp8npmnKoVCIqK5KKKPIAGt5K4QniCzLYoKSu44rkjZe32kwKN56v35qsSxrTVAJAqADXbhhQl24Y0o2tG1yXWyxib3+PuCtTogNhceK7Moc6tAJhUI2IcQeM8fcYqrI1seD4OTJk1C47/as4MQ2YvuFhQWQzWY9qzfxt7B8E+NI8b5UEmPJE+/p9K5byN1SMHovOxYurmIR9Xqn/Yg6v5fjvN22c3PaT+13cvKXc5SLF9f2MzZmvuPYvXeOft5Rn/LOoTiL73wee+fpRov1G63Ubz7OLSZc7qtnjZ7QeunSpTS16QPMdYYty00jBBMY47hjW4lGsxWnjsOIJJcIkd4MR8L/vGv/rsu38hj7eefp3X7vPdBnnsbB/q5aRSiMFCfgMiwTLua1FegiFxLhYUQkL18WwYy5EHk5C7lrmAGMO3O12h2LSSks4URosPnL80PNZm1/rVbf32g29wEAUrqud1VVfUMPBv9q//b9bzg1x8qTdhC69kipVNhfrVU+aHW7O+2uFQ+Hw93Jycn57FD2NQbYPzvcudput9HspdnhSqnyWKPZ2FerVXcgjNR0MpULR8JnFEX7biwduxiLxTY1K/q7PZfvZb0vfvGLA4CSgxjBPQihnQjBAsH4BFbxNdqlffOL1yaL+cLhTscY7xhGRJGVwpbRLT8aGxl7zZGdc2AJVJuRplZcKQ7bprm/2WwdaDVbB2VFCQ1kBvLxSOyUpCh/PZYae0sNtOBKqZm2bLaz3W3tabfbBxnnWVmWiKLIV9KJ1N8Pbd36BrBBpdwqjzDmftK2nf2GYSQYpfOSRP5PSI++1nbbd4nQWvs0AhAmkpsvtIrYsbquK+Vyeb9t27+tKMpgJpMRSc3eYIz9WFXVa5vx3PyNb3xDjcfjkYWFhQPtZvM3CZHGYrFYORDQ3oAY/30sFntrMwTNXkgDt9s9SB33WcrYPtcz9uGvMwS+FgqFTpdKJWGtvaETLT0dJBUODyMAHisUSodWVlb3Oo5T1nX9xEA2cwoZRvHfb5JF67e+9a1hxOnjjVrj8Vqt9jiRiTw6Onq2vy/zMgLg3wobLbSKbH5KV9H/9vm/PVgqFP6zaXYf63Q6/ZZtB13qitnB5eGRkVcGBjKnAsHAa5FIZC4YDDZKpZL5i7gsCKE1CIJhoIAxSPBDRsfc1ajVtzZazUi9XrMXFhYDMzOXB8qlcsSyLYlgzKPhiJWKJytbRkcXspnBc0Mj2Re37dhxkRGWq9VqraNHj4rGtRYUfZMCO7+Xm4e/7b1HoBeL6atf/U4cutYWand32479KELETcbjJ/sG+i4wwvLRaLT53e9+l05NTf3CQfXvPSp3T4l7QmthsXDIYfTo/Pzcky+/8nIqn8/r4mEplU6VHnn40ekHxh84hQj5vkLwVatruSY3meMQronYrJILVVUFEpUgUNfrtp470cEOJy7hLnG5SFAmJFje5kyIDkIwcBUXY4zlqB4dlCRp38ULFx9+9dSpJyuVyojruiCRiLf279+/Ojw8/KKC0Tf2P/bQmc1w/bh7zphfEp/A5hDw+vLjAILDAJ0JnYFzc3OemDQ2NsZFGLbWuDeR67ll3s/ji3eyOD1+/DieCE9I+W4+iBQU4y4Pc8h1IOJQg58kjJERErGtvdAqPRGTEOG8IX5uygtGgEg0CAkgQASzRQxB4UQAgCM8lCET01tM/GeQeZ+LBQPxt/AxkDxHZuhCIHckLDWTsUglpIYMFmSOqqp0AAyAmlZDtm0TVVWxJElYxNMTexGTaaqjMldzmeM4TMTb7Xa7LBQKsWvXHJ5IrAmwYrGszPr7hXfXQIWI29fHr4DtoFBYhqOjt95MUZR3FEMrlcrPfJ/JZLydrX3X772X5aq3niRJ19fvCcri8xvfewQx9tajdC0e8dstvfVu/L7dXtu2t0QiAPQ+w7j9rsTdm48rYqw3ROo4L9465cI60StfaK18ruteL+eN79fvu9fLYtvx9fXyIGEnvPc5kLv+fSKx9pmI9el9uABAti/L7RGbX7x4ce16F8mIrgvua6FDesutQoi8kyj7Tmxv/O4u61M8jy1VVUNO2xmQVCkFEYxritKnKMrwysrKlosXL4y1Gi1J1QI5VVVOy4r697/6a786rev6HXvQ9yy67LjSYdUUhNIWF4I0RDzAKVQQ4l5MJ8QRRxAyyikHGLiAA+Fh1GIcFohECshExYc/+rCY/fml9+Pf+973lG65G/nRKycnV/P5j1TrtUPVSnUrQiiYTCbNcDh8KpFMfu3wrx5+DZSAuWJXkoA6D16ZmXn44vTFJ5r1+lbXdvXMQMb64K98MD++Y/yULMl/TQiNQDE5AAAgAElEQVS5XK1VlRd//NIDS4uLH61WK/urlcqAoihky9hoNZVKnQpHIt/ZvnP7acdxGp///OdF4t37dvnSF7+UBRg8wjncByDfASAoYEV+DkJa6hrOrplLlw9cvHjh8VqtPuZYthaOhFYPHTz04117dv2Y2vTH1U61pHSV+KWrlyZLpeKHG/XagUqtNhbQNGX79m3VVLrvJUVVv75r265zHLek5Vx9rNvpPFUqFQ8trSxNcs6SsViURcKRi0ODw/9ncvfEq11Ec0bdyLqO/R9cSh+0LCvOqLsgSdIJWdJeC7rBwqf+6FNrs5EbvPRitL704ouHGs3msyJ7hBBaP/SRj5xmjBmbZdEqhFZN07RqtSqE1v9LWLQODAxcicfjZx3H+WEgEFjYDKH1ueee06LRaOzy5csH69XqbwmhNRGPVwJa4A2sSH87MjJycXl52d5oQVNM5Liuq3WazUOcg08DyvdRToXdz+sAo//VbDZPi9DUG10uke9genqa5BYWRiEAj5fL1YOFfG63ZTnlUCh0Ip6MvabYdmEzhFYxnv2rv/raMKKyEFmfqNZqj0kEy8Mjw2f7+wdecgH4t422aBU3V10BSvofvvsPj8/Ozf5Ot2MedKkbEBYLlDMrENTfmpzc9Y/79+/9MULowgc+8IHC7VwIYsZAB3rUVcAW5rgHu1Z3vN02MrbdRbbjlK/Ozilnz57dmsvlBputVsp17ICYhYmEwtZQNtscyAzOjG0de3FkdOQUQeTNrZNbV9vttrvRDWyD+0v/cHchAXEh/9M//ZNM6zQ0v7K0zzTb/xFjFI/G4mcj4dB5LvOLqVQqtxkzTXchrg0tUk9ozc3nHuKAf2ZuYd4TWnO5nDCYAslkKvfYY4+9Pjk5+SKG8HtABjMTExO054Z6O4XtPTDdmOSgU+0MYgk/eOq1Ux84/drpj1Vrte2O44BYLNbcu3fPSjab9YTW39oz8fp3czlfkL8d8P42PoHbJCAGirOzsxItULnttBUGGEEYQU3VvBjMrNHkXUwojmJXqkhudbVKe0lKNsO1rVfNXmws0zRxuVwmCCGs6w5yHIpMUxJWnEDqShATE4JgEOAuhl3chcQiEOhrYhuyEAxoAYCwBR1X7AJBZCPYoR1OCPEESMdymEUs5rZcybRMfXZ+MbU4PzvSNjppwFiIcSALCzIIIBe5AzHEXuIakVfQdmwuMn9LWPIEq7VENl4O8LVqrL144pwI0IKh5zmAxHsudFcu5FXPmcATVgFEImkhBAgBxIW0AiEk0JFkpR0ORcoTD+xY2v7A9pqmak4oGKLCsYATTiCFCiZYcoEri+DrlFIv+yFEkHKHMwYZRQhRWwTwsb2g2wwjzBzgAMI5F1lxCBdJdm7IvrN+IrxPnLXPRWId8eolRnTW15YA8DJY3mJxXRHN+1aLI0RTITBC8Xrj4gpdGUhe5Sl1IQESoFAkR/c+uS5ae3+6VGR89NYFrtjOK+QadEohxyKx203i9/WDEW+d3vreNuvmnJT+pNxib9Q77v/H3psHx3WdZ97n3LX3vQE09p0gFm7YSBHctFqWrFHsoSxvGUu2pdgupz7NJLGrkilTf3xfknIqmcpXYyce2/EWjy3Ktka2pXiRJVIUsRMgCYIEQWIHGkDvt7e7n/F7u5sCackSSZCQJVwJbKDvet5z+va5v/Oc56WN1zf9GKo5oU3unGDymTPYhbPThCa5V3LlNXetiKx9D+KqKqqRkG7t71fvyxAGfMeY3PHzSSpz586fE14VGeqWAavRXA5MlhBIlFTwXmdo0EfqRJZko91e9QNpe3WWaJpOODBo1zQC468c/M1xJIuyCP6H3+G8WePsufcKi8bxOYibySAVtssYlpBXFpXLw+U1b+d+zVw5LkBniqJ0sJ7ieR4U3dKTTz5pWE+9aT28zRWGIMZmc9hYm5M38y5JlKolKbvz8uXLW08Nn6oRkoJqt9kv2Gy2AYblftNzZ8+lQpLZt3mK69rs5ZdfNqEMcqXSqRpNlndqqlqlE2TDCJkw5OfIWTwZGUoRDPxgouqIyDTNRHmen+ct/GWe4S+YPKbQrRA+QLx8Pp+970RfU3Bx8Z54ItGdSCS2YoQ9VptVslisA8WB4q/f9/77+nieT8/Pz3tUCbVNXjjfef7C+Z5IOLollUp6SgOl6N57741sbW7uN5n4H9A0fS4WizEvH3+1bm5m5lA4EuqIhCNbTCbeXltbm/RDnhSP+9vbOnb2Ard65JFH1rSy6wrxVRs/c/gwvQBJyliWsVgsOJVKaTabTbo2x8WNn+HG9vwf/+NfK2ms9SCd7CS63ogxXjaZ+R8RjaxkpEzTxPjEjvPnz+8JhcKNSUHwOhyO6L6efb07du44jjD6TWwhFlQZ1TVxYbxpeXllfzwe74zF4s1Wq8VVV1eX9vn9J80W7qtd2+8YklSJmVuYq8pkM3eEVoPtc/NzrbpOSl1Op8npcE5U11Y9s2379l4JawupWKpMV7UPqqq6S1ZEr64TULQeddgtA2lVXfn85z//+vSOGyv6De1VAK19J050CULyk/Ah8bm93z14390bCloL17W6urork8kAaC0vLS295Ha7IXnYsfHx8ZmNSCZ68uRJ8KT2nj17tisejX6YZbk6r8cTtVqspyiO+anH4xnjOE46dOjQm31x3lA9vdVOAFoRQpZkPN6JNPJJTdd2GnmYCTqFMPmGzeUa2AgADP3nF198kTVhUzXWpJ5wONKxFFxslSQ5bHM4jpaVBwaSsrx66dKl1O3uL0Mf+Sc/+UGlKpF98Wi8JxKN3MGwDFNVUTnq8xf1Spr2UiqVunS7rAOMEUwrsvoIRxpe+e0r+0ZPjzwiCEKrpmk0dD0RheO82TzUuKX+mXvuuac/lUot//M//3PyRkZif/azn1k0jfMqSqZOluUOMZOtTqVSNkWRBFXVzi8uLKoz0zN1c/PzzcHl4M50OlWqKgqmKZrYzFaluKhotW3btotVlVW9ZpP552X1ZeOqqopPPPEE9DZvuoPxVg1+c/1mBNZG4OUjLzPztfO8sCJsUzT1EYqi6hiaFhiWGWc45le+gG+irKxMbG9v32yft7HprFW0arr2BIDWk30n/cvBnKLV6/UtdXd1Dbe0Nh8jGnmRt/MXgQWsl/I4nzSNsjG2Moqmdg2PDO8/NXzqgUg02pDNZpHL5Uq0t7fPV1VVHqdo6jtNrU0jt/JB5TaGfvNUmxH4o4nA5AuTfNKWdOi07mAwceiENhnKQBXAoKxTCKsKURRdpSUFKWJaSGdpB5222+3SrXhgf7uBA4XX1NSU2e12m1U1ZUWIMmuaxuvANWnoLdEUTfMUT9MAUClC0yAzpUFvCsIvWFigmCxL0cC4KArWgWMKAD5dJVBsIsqaLFMUpWSyGVM2K/lGR0Zr+gcG2lZCqxViNmtVVYUtsFPKgKwG5DEyBBrqQ+OkNAHTfVUHhSIheUxqFJUg3fDPhQdAlmYKYBUS7gAQBRkrpqA8QHGBtRpe2bluHtEJYnlWtdvtmYryipV9+/ZNdnR0QEINleM549QEY56msIUQY5ICZzBT43SI6DpsoumYYE03joY0zchpSCChoW48xsB/CBNAOEjPTUp5Pe+5DlcHEA5hytgC/CeMV9gUwm5sbwQIuHKOLBf+zv/xBlWen/wC0YByE92Ay7BoBtOGy8ulXMzBTx3+xYCrSY53Q4wouCiIX26eV/4YsFY3kjvmlzfrMmOoKuO8GLaH/a7ZN5czEgqW3+ZNGi80OYgdnMm4khxjz81AQ/A3QRTBcMXgyZPbxoifgc2MNmNwUgD1a2IMQF/P8dPcemhbuUrL1RtlHPXK+Qg8H+Tq0ICjupEJAgrBGIehsKF0hNSWOmS3hM8BtI/8ITSi5qA8NG6MMFSFQWB1HdyGcO5gRC3kyoQqgCaVuyp41XOvmoYQoQhBGkJ6TvxN4H5D6HzLUjVjvQ77qSoi8PlBag6Ja/C34RYPlQ6FAWt5UVXpOMbySjQaXZcHWvAcXVhY4EpKSqxWxuqaX5hvi0QiD6wsr7ROTV22ZzLZxdKSkpdKy0oGaMSfnwnNhK5nZuPbvc8Vtut7oc+RUTMVyyuL22Lh6H5Zkes1TbMRnfCIokBmDXocsGzK1WnOv0nmzXzU6/fNOe32MxTHHHf4HFO3AkhAvCAR1urqanE2lW1KJVNdUla8O5PN1AmCQOmafqqsrPx/PfzAw326WU8vLS0xkoQ8yXB4q5BKHQouBTsuX7q01elwWHt6emK1DfX9HMt/38SzI9F0VBrpH3GuhMMNweDS7kgo/AGWZWuLi4tFl8s55CvyfXtX666TDs0R+sCTH7ia2F9voPPb/+NTT5kFlvWqHGfleR7uxdlUKhX6h3/4hw1RZhaK8bV/+lo1otFBQsguoqN6RJGghbf80OQ0TabjaVtwMVgbi8V2z87Otl+4cGE7JNXet2/fUGtb63FVVX+ZklPTTDrNXrw45wlFhcqEEO1OZ7L/yWwxNRQXFWsOh72ft/Bf3dHd3m8kuZqPWDPpTEk0HmpKCaluVVVadaLVcRwfrK6p+nFLS2s/y+H5WDRZJsvyhxRV2ZURAbTq0yYTf9RuMw9YNS34yAaCVkiGdebUqU4hmXwMRjB9Hu93Dt7RPaRbrRumaAXQCuBwfn6+PZvNfsxsNpcHAoEpn893ihByrLi4eGojvFCBT5lMJt/F8+e7IpHYoxzH1rm93pjNahumWfrHbrcbPGQ3DLSm4vEuXdU+qetkJ/QjCEKnKA1/w43UgfZsVsK32TqgIFQITS3UqFjvCa2sdMzOzbbKohKyO+3PVlZXDNCiuDKwQaD1ueeeqyKyfCASjfaEI+HdDE0zFZUVoz6fr1fWyG9uG2gtfEFcHLtYLSvi7gsTEz1jY2OHEvFEleFVSDOC1WZdNNvMJwOlgWceeeSRU4IgwJe5fCP38JdfftkmSahEFMVGVZY60ulUeTwex6KYDVIYDUYjUSEaS5RcnrrUNj+3cDAhxLekkim7osg8dCvcLnemsbExFCgtHfR6PUfra+uHaCsdLikpuamslzdSls19NiNQ8LSS03IT1vCDOtHbVE13UjSat9ls/+Eudp8xZ83hFJdKj4+PE5hqtjkgcOvbzeserYudmkaemAWP1jXWAV6Pb6mru2twa9PW40TXXpxenL64ng8K8Dz49MGnadMBUymhSPvo2TP7z4yefiASiTSk02nkcrrinZ0ds9U1tcdpBn/vwYcfHNmIjsWtr4nNM2xG4J0ZAXge/8UvfuFiZKYSIRQguuqjMG3BDKYAgmiqCqnuVEQhmehEVDUlrek4yjiYJafTGUMIibdb2VCI5D/+4z+anU6nm+exixAEP3YGY7OuUzCVFqADTWGGYinWSMBI0TSNkAFSaUN4CmVElPE7ogxBKeTJoHQNEU2H5H6apKt6RtEVEOvJoiJapaxUfnpsrLHvZN+OpeVgeSad5hVFAVGjwT8BLOYg2esKQOCKANUAfcG7ecXZNQ0iB1ppDMkHAR4aRBKIiSFjBfVtQU2ZU3G8/sPxnAbZt2uqa1YPHDhwcdfOXSs2u02GRJagikWI8BhjG8aUGSFiAu2iQUcNFmOArZyIMYcC4fp0YvyeK8MVyAqFzGNTg9TBGjgMPOzkYWBOUWesMoBrYfOc++/vc821iPP1PkFe9AvHNbgyBdQUo7xzggYsEKKcQ60GRCUIGCGCbQzAmltzZQtgoUYmR4NU58XEb/2JzIPWnOQ4B2YhnIViFCBrnpb+weMZ8cldhRG7HDiFg66NC4GC5tbntjPWw385tE6w8VwJIS+E2QiR0ajWxj0HxwETFxSOxokKjcY4BcBxAqDSqG7g0wZ+hwZn5Lk02oSeg6wYIXjHAPGGKzvQUuN3AgMSADsh+zM0BR3alNF4cldktAN4G3bKfzaMyoC/4X1MANRriMIUHNqowtz7Bi688ruBh2mEdE3NjWLAWsqwjZdUnSQpil4iRJm0WCzh9RiwLXgy22QbOCH5B/oGOucX5g+n0qmtqWRS1XUyXl4W+MnO9rYhwnGrn/vc59K3sl/762d+7UQcqlwOLm+LRcP7ZEmu13TVCkmhDBE8NE5jYKIwhoBVgolsMpmifr9v3uGwn6Yp7hV7if3yrQCt+VlM9Pbt220URRUvTM92J+LC4Wg0um1hcZETRfF0aaDs6w9/4OG+uBRPi6KomrImRrfQdRQid104f75naHiog+d5d/fu7lhNdXU/wzLfNzlMg5lMJjk/P89m4pmikdGRvcHg8idpht7m8XhUh8NxKlBS8u1tLdteoyzUyiOPPLIuyskvfelLbpqm67Cm+RiTiWEQE1WRevHIkSPht7533LotvvXVb9UiGt2pqlq7Iiv1CJMlm8X2Q3+5/2w2m9XEpFiqymr3qZFTe068emIfTdP8/v37RwG0arr2QiKTuOgWBLKaybCRDLJPTU/tTiWFT7Est8vpdGCz1TJos1j+57bdO/tkWZbd6TSJyTKXEMQaUdX2J5NCdywe30lRdLympuqnzVub+jGL5wUhUypL0ockSd6VEbMejWjTPG961uWw9qs0HfzUpz4FSbhu+wJAE0Dr6eHhLiGZfgxucT6X6zuH9u4d3GjQmslkrJFIBKwWPmYymSoCgcA0KFppmn45FotNrcd97HoDPjQ0ZEkkEv6J8YmuSCT86O8+g/Veny9mKFoZ6lmaps/4/f7b3u8DRStN09Z0JNEpq/JjOiI7dBgjRuQUTfRvaCw7sBEA+ApoXViowTrqWQqudMxMT7eKshR2eZxHA4HAoEpRK+Pj48mNUbT+pAYTcjAWifSEwqHuAmgt8hWdlHTxN4IgTt4WRStM5Y/H4+6x02PbI+HIQ0vBxd1Tl6dqBEFwwCwrm90eqq6pPl9cUvyaxWZ5vqWl5Xxzc7N0o1P1f/3rXzsZxlIhSVKzIkndyVSqeHVlWUwmU7MMhfoVWQmG4iFmcXG5TogLd0Yikfbl5WB9KpnyKLKMGJpRnU6n6PN6x7e2tLywa/uOXtpCn6+oqIDKVNdLkXa9H9DN7d+zEcCHDx+mDnQfKKcYtkuRxO3ZbBbM6hWPx3PK6/WeUSjlAmTea5PbtCn3lL6ZJfnWt5W8opRJx9M50Do7s69voK9oZXnFCs+nHq93saura7CpaetxhsIvXpq7NHmrQKvO4F2nR04dOHPm7BrQ6ox3dHbM1FbXHmcp9nv3++4fPfjlg2BVuKnKv/XNY/MM7/EI5P1Iqed++FyFpspdmqI3SqJYQhCxgaelphGsKjLgEo1mKBVhJCJMJRFFzXFmbpQ20bPpdDr+2GOP5V2bb29Av//97zvUTKZCpfQSVdV8LCSIoWgLhWmQcgJoBeIA2jcglzmgCqAVI5C40hiDXtCgeFjXNcogjapGNI2oOtFlpCNRJ3pG13VJkRVFVmWnRvSaiYuTDf0DfU3B4LJfFEUKEqXmFamEzk8L1zRQ8eVUd4YANEdGQapoYM289C/P3kAsSeVgnqFpBJGjgQkphmYwbcATuHyCNVVDmq4ByroCWyHxltPu1KuqqmJ79+6d2bJly4qJNyVpnhWh/0oQYTHGVoyRBRFkqFphYvla5JgHtwSEhsb1ASbLE1cDr4HS0aDR+aheAa055WVOxZujtTnumVNl5nlwvmHkVKpwPOMeDzjUeAf0pzkSamA641AGOjS2ze8Fcr28DDQ/bR+YJ8QKcCGCqjTUpXnJrxHDPCKFqwPIml/elotqft9rm3ReSZwryOvH/L0EUXn1rbFdQaGaO9aV7zZDI5wvXX7F733vGTHM729cEVCC3LkL5NYQm4IqNidjBWFqrj4KMtccqM3pWo16JQAzjZivgb/wtlFvuZZVgKTGd3EOwIJmF8AntGYDyEMjRsTQP+eJfe6UOXlt/nfjhAYwvTqUxhGuRCSn9c0tUBYjbEYbymtpYX0Onxs2BqJk3HJ00KDTDJ1BFBXDmJqiaX7I7bYsrIdXagG0ehiPS6blyt/86je7z5458zDR9Sq/vyjqdNiHzVbbs9saK0/PJhKZGxXeXNvE3uxvmNJLxSXv4mq0Np1N7tB1vYIiyIopigMDEdC8g/wbrEHgMwFQXNd0iWKomM3uWLCYLZOszp71iJ7l5vFmFR953Vf67V7DW2xnzAzds2cPzCxwX5q4tDuVSH4inojvWl5e5rKiOFpaXPz1O++/p1eP6pkknVQURaHcVnct0fHdedDayXGcp6urM1ZZWd1vMnHftbgtg5FIJLV6aZVJa2nf8KnhvcFg8FMsw+3wFxVpbrdzJBAo++6Ozm0n2CQbvP9j99/QTNNry/bXf/3XZYqidLM0XUnTLMswzCJHuBNfPPLF+Y3qo0Kb/P43v1+HaXy3JCkdWTFTq2tkye60/qh+S/3pdDqtpGKpEk3TugcHBu84fuz4fpqmzQcPHjzb2tb6qk70n2WUzAVJkjR1WqUEJJjPTp7dnU6mnmRZptNus1Mmk2nIYbf9zwN33NW7Kq/KxraqSumCWKNp+sFkKrknHI100DQt1NZUP7e1paVfUclcSoiVqqr6QUmWd6UyWY+maVMczx81O8z99CZo/b2PDgDga0BrZWlp6TQkw1JV9eXGxsbLGzFj6Je//KWV0zn/hcsXukKR0KMcy9Z7PN641Wo9xXDM0aKiotMbMcBeAK1CKNql6donCdF3GhM8iD5CKPwNzmwe2IjrWgtakUbtXV5e6pienmkD0Op2uZ6tqqk0rDM2CrQ+99xztbok3RVPJHrC4VAXyzB0ZVXlaZ+v6CTRtF+dnZiYjEajylpu+La7SG/3iwNUV3/7//2tB6mo/vz5c3ump2ceCofD24LLQbssyZTFYhHdbvd0Y+OWk9U1dSdpDr3m9Xpnb8Y74+TJkx5dp2tVSW7LitIdqbTgX1pcEgQhOclQ6DUVqdMwTWFpZsmfkaSO4PJS98L8wt54PF6TTCZ5VVFommaIy+lc2Lp1a399Q12/0+vtq64uvyxJUuKpp54SN+qL4O3GfXO7d1cEoAPwzX/6ppuYSE06lW7JZDIdLM26bHZH2GzlJ1mWHbBxtgVJZHVkozSEaM1sFhXbsE0+dOT2er28uyL/5qUpgFYhKnQggj4zMzOzv3+gv3hlJQ9aPb7F7q6uga0tLccoRH55S0Er1neNnj6z/+yZMw9EopFGULQ6nc54R0fHdG1NzXFM4e8/5HtoE7S+VxrnZjk3PAIF0PqTH/ykXJGVLk1XGmRRKUKqakM0ZRA0mDkMPVmKpnSKxiKiqBTFMHMWk2WUZ/nZqBRNbBRo/eY3v2lHCJUiVfVruuKCPEIMy/IUZhjgUZpGKJjPbBBLAK4AIXSYW05RFMzQN+aVg3yOYFVTMUyllmVgrMbcZ7ArlRFBkqZpiqRIYEfp0LFePXHhYvOp4eGOldWV0mw2S2mqCn6vhGN5yWw1p2ialiDZH+Al8I9EMBXbCLZBeI16B+VeAZXRgAlzjgVwDYgQzRDzwVWzNGM4GmCMaEQMq1OToip8NpvlJFmiweua5Vjidrr1irKKla7urrGmxqYZmqGjmMagsFMN2wSMzRTCJoSJGWMKjDNZCo5pTDfOIUkAXzn5IVxbbjp7Ybp7ju0RsK+6IggtTG83oF6OzgJ7BOhmAL/celhTgGyGWPaqZK25fqrBxK9Ax9w+hsgWwKCxvzH5HWwn1wBMg8YZsBVOecXsNodXC+/lBah/6MGhgPjeTp/Z0HKuha05crpG55qzEcgta6Wzr9sBrIWrxrVeM7D4RgnZCtvkgfzV9w4AlgCpjerKMdVcfeVjatgF5BStqq4ang4QR9qA3YXY54CwpuakqIVjYIomUApDrZ0vT0FtW/AHuIJUoc7zNWecmyACkteCMvXqkBhEPYeZ/2CKVFDd5spjnN9wfdBRRsoYZwKvWpZmRUxjAdPMHMtSYy6Xa3k9QCv0nx4MPEgvOBZKFE1pHejv293f238XIbpjS+OW8+Vl5f0mM/vL2ram31ME3Yqbu+FRGItZwrGMX1TUakRoL8MyJsbIn0eBGJ4yRPxGPizjvqbLqqxgGiVNrDXEcdwy0tCi1CcJt2pAO++bzcsx2XF++vzudDL9WDwR71xZWeElSRotCZT8ywP3PNCb1tMZS9KiJEwJTKl8LUPju86dO7dvYHCwi2NZT1dnZ7SqqqrfxPHfNXk8g6oqpGZmZmgxIXp7+3t7govBT3M8v7O4pJi43e7TFRWV39u1a8cJJaEsDk0OJdZDOfaXf/mXdRRC92KKbuBYjqMp+jLFUi/8zd/8zcW3c6+4BW3AANlNNU31OkL3qbLckRYzNQjhRafL/qOK6oozsixLWSFboqpqd1//wJ6XX/otKFotBw8dGm9ra3kVa/h5mZbH4/G4Go1GcTab5S+cvrBbzGb/jGXYLpvNSpt485DD4fzqvYfu7SUOIk1PT2sl0RIyTU/U0IQ5lBASeyPRaBdN08m6urrntzQ19asqmc0khICsKR8UZXFnMpV2a5p22QCtJnM/naaDn/ripqJ1bZsogNZQKNSuKMpHTSYTgNYZn883gjH+bXV19YaC1vFL493RSORRlmMavB5f3GKzDmMKH7VaracdDkf2ds9kWgtaVU19DCEEg00wXHiKoqhvUGZuw0GrrqG9y0vLHbOzedDqdT1bVlo6KCG0fLtBayFZ+c9//OM6jZB7YrHYvnAk0s7QNF1dVQWq5JOapv1HWlEu3n///UpeFGA00XUFrQBZjx4+So3XjddQLDp4/vz5faOjp/eEwqEqMSsyYK4eCJTEfD7v6ZKSsv/T0NDQT0v07Jf/8cuxG73RQuFHRkZ8mqY1ZlPSzqwk9qSSaf/KynJMEJLnCSYvU5TpAkKZ5MzpGSaLsr6lleX2ZFL4YCyW6FheDhal02krdJqsVmsyUFoaLCkpPtvY0PDb5tbWUxRlmSopsUVvJEnXLcZ28M4AACAASURBVPhi2DzkeygCYIYPGUaJTGowwZ2aqtUrmualKRxyupwnvL6SOXgwVFVNp7CqIA2lzB5z+MEHH8ze6OfpPRTe6y6qYemwFKAn2ckOBWmfmZ2Z2T84NACg1WYoWj2exa7O7n4ArYihfzk9PXFpvRWtcH+92HixFNFo1+kzZ/ePnTn7YDQWbUylU8jpcMbaO9oN0ApTxOwe++mbGcC67gBt7rAZgfd4BKA/8ty3n3MSMylHOirSVNmlyqpJkxUEtBEcHo2pyVjXIU2URiORZ/gozdBBEYvxqampDUsOUvBoNasqn2UYjpCsARwoynKlnwjJlHjwXIXEV4qCjVeVAmCIcwIwSJAEtqUykuWcWi6bzRaSWWk6q2tqSjX8LFVdtbE0WzIwNNA5fm78Q7FYtDUhJFjo7FvNVs3j9oQrq6ouuT3uiKoZwFbHgHZzoAq8CzB4xwIEMR4QENhcUobLKLgaACoDQJvzxQQDA6JRFGOYX6qqzBKEHQzDBFLplH95adkdjobNCSEB5gdaka9ICRQHzm/bse0X3e3dIwSTVR3rKQpTuiFyo0EcS7Msy3I0Q3M0TRsqOICwuq5TtMFcc/PB33jRXl+nAUukCThKgAVsPi1TDo0WtLpU7l1jVnrOXDT/modmhaRMUFI65+MKwBqOa3hy0rRhW5AD1oWEVSrS856vheRRRmwhYVVhYSB/VGF5sxRcv19CFSkGLH9btwP16hwgMAXj9XOCAy6LKB2uiUFG0rG1y1Ubrr3W1zcy2kY+Yde111PYfY2NxJVr1nXKiBdNG3P+jfchTvCqU7qRZMsQmyq56wc1qFE3hXLn38+9QHIz1rjAQhSZfGRztsG5xfBUVaE95OoKvIgN2wz66uRZhRxqEGNIsAbbyUb+NPmN8qtdVWw41rVxgEReMpIRhzioN40yUbKqshmbjY6HQiFxPfoRYCkH6m81rtYqSDkwefFi1/DQ0HZRlFLNTVtf3LF9W59K0ARlpVZvxxRf6M81NzczpTzPrwiqjWIonoccdwzksaOwAvczhcIcj5CqUFhndUicBoM8qsvuEimdEiVeyhw8dlBGRwzLibfX3t/Wh+L1jV544QUepZDj3NSF3elU6vGkkOhcXV01yZI8GggE/uUD93+gNytkM1bWarQAgRJqiYbvGhs7t6/35MkulmU9nZ2d0erqqj6W47/r8PsHw+FUWhBmaCIS7yvHX+lZWgh+muXYXQBavV7fmdrq6h907uw8IWjC/PDwcPxm6x++F7/4xS82IV1/mKLpZoZmOYqhJhjCHNVp/dx6gNzrDKsx0PX000/TTbVNDTpB9+tE71AVpRohtGh3On9UFPCeoShKSiQSAaKQ7t7e/j2/+fVv7qApynzo0KHzLa2tJxDS/09GyYwH0gF5IDqATVkT33u6d3c6nf4zlmW6HHYHbTabhxxO51d77urpQyEkp0NpNelJkmwiUU0UdKeQFHricaGTYeh0fUP981u3NA/otDqbiAkBSZI+lBWlHalU0qGq2iWONz3jtDv7rZo1+Mjn18fS4XrjttY6IJlMPQ6mMl6X69vvBOsAjuOsk5OTV0BrWVnZbN464KWNBK0IoaKpycnuSCT6KMMwDV6fL2612oYZinmGt/LvGNAKnwldJyOIRt+w2O0DiqLcdgBcULSuzM9XE03buxJc7Zidm2+TZSni8rp+XF1dPcBI0vJrt9k6oDAjw26312NVfV8kEtkXXF7eyTAMVVNVNWaAVl1/QcV44tpk5esKWgsehtMXp9sUWTo8Oze3b/T0aGM0EvVCH8LldAkNDXULpYHSPo/HfbRl1/YRRVESf/7nfy5d74fd6JTkphrhsbExv6bh5pQgdKSz2X2pZKpoNRSKZtLpswijX2kacy6TscQRmpWXlpbolYWVJllTPxBaDfcsLM43C0KyRFEUlmEZHSwEPB7vTH1dXS942lgdzsGqqsAspOZcr+ybN1LWzX3ekxEwLAQeuvuhIpWorelMekc2ne2APj3HcWcy2UxocXEZTPGV4kBxyu10LNGInvBX+0ObAwPr314KoPU8O9mhE/XTs7Mz+wcHB0tWV3Og1e3xLHZ3dvVvbdl6DDHol9PT0+sLWgnBR48epS6evliqIW3X2Nmx/WNj534PtNZU1xxDmPl3T/EmaF3/VrB5xM0I/OEIPPPMMxzDMHZGZaw8xVsUVWFEUSC6qBPGwhAaU3o2qxOWYVUZyQqNaNGsmNNZd1Z6p9y38w+hV/UPwQscSv70009f+z46evSo8Z7f73/DPmUoFDL2PXz4MEFPI3T03FGc7EhadEvG94vnf9UzMzPzeFxIdEbjUR6kg06HSyr2F0+1tLa+2rilAWYkaYbxpDG9mc75AFAUxTEcCD4pFQSrMOOazpm7glIRVICarADQBTgC+6o0RamyLONMNsvoRPeyLF+zGlqtu3T50pZgMOhdCa3A9WuB4oBY5Csa2dq69Qf33XtfL5JR0K25hWxx1ijHVvNWLHgE2qbYGNkqM7quw1RYOgd+LRhLIkamXDsxmUxIkiRIZo5MJpT/PQ/WCCGiiBDP514B3PGGi2cessKryUTMhBDISANT1c1mnaTTCFkshCTzLn3WPAgEC1D4SYAcWYNEYQhpNrBvcBi/G4pqY4kgVXURhHL2iIrifkNIVHSDH3bVk89wf4P7g9XG2l1jsRhGyHfV0RgmjhGCR4vXF4ZJvGH7A0/e670UaHK5mOXKUniF393uXLwK7y0vLyOv12u8FwwG3+RUAeP9QO4FsREWR7koLkJFiGZpHBegPLnF5XCRMNRNBCHFoRBZlo0fGLTwp/2kvLicTF6aRFUlVeQcOodqa2uNcw8PD7+tYjY2NpJjx44Z2x44cABdvHjxqvjAevjMrmcOABjIEaYE82J6sUWV1Q8sLy13Tl64WClJ0tyWLQ0/uPvO+/oUk7ICgpfb5S1fuM81Nzfjwr2rEIv29vY/GMv2ZDtBIUTQ+O+0xl82kp7dMtCaSqUcsxdnd6cz2ceTqURe0SqPlJWW/sv773t/H6uzmZASMpA+h7gaouM7x8bO9fSePLmbYQzQGqququrlTPz3vE7XcDqczixKi4ySUny9J3v3zs/Pf4rhuF0lxcXE6/eONdTX/3Bn+87XJE2anZmZid0s+IY4f+lLX2pFuv4oxvQ2hmU4ClPnKIb6fnNz8+mN+N7Lq4XpSDCyRdPJA5qqdkqyVIUxXnC4XM8EystPq2pGklJSsajI3X0n+3b/9jcv3YEpbDpw8MD5lpbWE5SGnrcQy3iUiipwjxIEgR/pG+lOpdN/xrFsp91hp8wW87DT7vwagFZRFCVf3KemSlJkemK6hujanUIi0RONRbsYmkk1NDT+rKl5y6CZ4WbDsWhpOpP9kCiJ25PJpF1V1UnexB912Fx9m6D19z+aAIALoFWSpI9aLJZKAK0ej2dU1/WX6uvrL22UdUAOtE51R8OhjzAsmwOtNsswoqhnLBbL6EYoWs898wynBQLWZFbuFEHRSshOw8sGo1MI09+w2C0bDlp1lexZWV7umJub2y5LStTn9/44UB4YVDAOPvzwwwJgwFt13722hRVmrL344otbaKS/PxqN9iwtBrdDp6+munq8uKjoNZ2Qny+srFyAEc+1VqjX3fn4Q9880NAlSTIPnejrElLpx1ZXV/denrrsFwTBzLIs8fq8q9ta287V1dSdsJpNvyiprTgPo6VHjhy5ekj7bXUVcqAVwEN9/bZijlPbEolMZyop7E+l0kWRaCSWSWXOsAz+hYW2nEEWBN5noBbB586dK2IQ07y0tLx7eWX53oQgNIN/rKqqoE7QnE5HvLKyar4kEDhVWVnx4o4dbacxxivz8/PpjRh5e5vh2Nzs3RcBY2pLfX29DadwsSAJ7ZKoPKyocq2YEdPB4LI6cfECo2lauqGxcTlQUnrWwvG/rW2rvXTtB/3dF5rbX6IroBWf79Ap8qmZ2dn9Q0MDgdXVVRtcDShau7u6+7c23zrQCiPwhJBSLONdY2Nj+8fHxx+IRmONyXTyiqK1ugqsA5jvb4LW299GNs+4GQFQbqXTabbaWs3E2TjDsixOzCWQbJaJVbYSm1UmimQnkl0iZrNZBwVZKpVSN+Jh8y1q69r+4ZVZ4Wv3y4sp337F54/6va/8gyWtMv4Xf/Obnrn5+ccTiTiAVhPMLvI43Gm3232qrr7+f/fsu+O0LEkKZBHT8mpB0MzmVLQ0RhyLqGuVjixrKPty4FEkWV0zlMSGylKSUSotU2ab2cNb+LqZ6Zn2iYmJu4LLwfqFpQVa13StuLg46/f5R1uaW3545913nuR0bsFd6U4AfAJYDGAZwIzdbsdmsxlbLBYK4CAAPSpEYVSMUCQSKcDnXB4phBAkaUXIgyjqdahWUEtGIgi5XHk4qnkIWg0h1QPwbgUAthH7pSWEiotz28CyFv6hGYTUcpWgSQT/o6oqmaBzCGVrc3D42iUJoAi98vbrbcO3PHjVFdjtw+v6/PJWxUsmk38QpB08eNBYf/To0Tc51GHj/cO5F/TKK68Y7Wd1dZWCNsTzPOYiMHCQW4IoB2wB4EqSZEDWoqIiHa7jYOggOYqOosPjh8nTMHJxzfLlL3/5rYoDAybGNrBtYaBk7U4AWfPr1+VhFgagkIBslxcu7xJF8cMpIdURi0ScuqZNVFbVfPeuA3f1yaIcZfxMeiNAa6Hs4+PjRh0AgH6jBUBsO8pB2GRjct2B9LXnBEWrpmn2yXOTe7LZ7OPxeLwjGAxCMqxTxUXF/3LvB+7tkyRJhGRYsK+DclQRBh8YO3t2X3//4F6GYTzt7R3B6uqqkzzD/LuZ949wqpwNp8JcUpF9x4/9eu/M7OzjLMfu9Bf5kdfnO9fU1PjM7t27X0tL6RmXyxW9WUAFz+p//Vd/tV3D+BMUxjsZlmNoTJ2lWPrb+/bt25CkrQXQGluJNRFCHsqKYlcqlapAhMx7i4qONtbVnU4JqWwinfArstLR39e/55VXjvVgCvM9+3rONje3nKA1/IKdtl+4nLisCoKAncjJnRg80S2kk+DR2uGwOygzbx62O+xf27n7UF8spkhWayyncU+lahQF3RWNRHpWVlc6MEWnGhrqf97Wun2Q5dj5aCJa9jux2IekrLg9lUraNE2f5HjTUafd2afS6jsiGdY7TdGKELLMz8+3i6L4UbPZXFleXj4PilYArRRFXd6InDvg0UrTdPGliYnuKChaWbbB4/YkrDbrMKKpH200aI2LYpeukk/qBmjVsf4OAK0vvvgia+e4Kl1De1aWVzoWFua2K7Iac3s9P62trxkQdT2YyWSE29lnLtwv5HS6CWH8oKFoDQbbALTW1taeL8mB1ud1mh6/NjniunZUvvKVr1iRiIoGhwf3Lq8EH4tGox2Li4tmSZJoq8Wq+Ip8Mzu37TixdevW13hkPnFnxZ0zPw/+XLvRZFMF0Lply84Ax6k74vFkt5C4AlrjmUzmNMMwz5vNztFEgo791//6SBZucE888YTFZrN5L45fbguHQ++LxmOdkVC4Jp3NeFRVoU1ms1pSHEgXFxVN1NRW/7a2vq7PzlrGfOW+4Hp4Fb1lD2hzg80I5BXbANbqPfUWbMHuUCjUlclkPppKp3ZGIhE+uBRkZuZmwGsu1bBlyyIoxW0Wy7O723afcdTefs+Xd3ulFUDrBD3RriLt028EWnd37R4ARStLs/8xsd7WAfmpTiZiKpVUqf3c2XP7x86NAWhtyIPWeN464NimdcC7vTVulu8dGAEjg05e8UkVlGKgDoNrLag6CwBj7fUX1KLw3jWJgG6JSuqdELuv/MVXrIxN9b/06vG98/Nzj8cTQlc8ETMRgjS3y5V02BwnAyUl//Kxj3xwQE2nZTWb1dIOB3gIXomJ1Wo1+rDlqNwo0gJauKpoBUA5MzODCqDMHrUb+5gqTB5EqXVDw6f2nr8w8aHlYLB1dn6WBauBIn9Rxu/3jzY3tfzowKEDJykTNTc5OfmWXoVv5Aeat+gyzglwDV4PHrwaGr7yytXAMxTKQTuEctDOUAK/+fKm626X2uOd0J7+CK/BGEgvqCkNaD9lvvJMBkrVwgKKVWi/a1Wm+XvFG9b9m7TDGw7RerQjsMLy+Xz2ybHJTiEpfExX9R1IJSxNU+dKSoq/37Zjx6CW0hLmMnPmFoJW4x4NC9ynIfYAVq+CqjmhL0IH0FVK37UK16mpKdyCWlBBTVyom/yDP+y9bvftwgyJ6Uvz3WIm9Vg8kWhfDi4z2WxmxOPzfP0Dd32g38bYRORHKgy2rFCxSgqTO8bGxnpOnRrZzzKMa8fOHfOVFZW9HMc/U+otOpNaTcnzUYGnaNl3vPelPbMLs/+FZZjt/iI/8fp941uatjx7x+7dvWpanRubGbtZRavRzkVR3IkR+iTGuJ2hGUg2NkpT6Fv+QGD4ZhWzN9KwC+AkkchsJYr6sJjNdCUSiXJd1+eLi4qPNjQ0jGbT2VQoGvJIorSjf2Cg+9VXX92PMOb2dHePNm9tPolp/GvWwl7SpjQt5ohhLGD+5OmTnclk8tMMze6yWa0YQKvJZvtfHbvv7k+nZ+WSkhIV2pzH46lCinYgEgrvWVgMdlIYgWDmF207tg8zPLOUiCYqsun0fxaz2R2pVNqq6fqkiTcfdTqdfTKSlz71qY33aM2BVoy9Ls+3D+3dPahbrenZ2Vl5IwRpBaHf6urqrmw2+zGLxVIFoBWSYVEU9ZKqqhsMWi91RyLhj7AM3eDxehMWi2WYUPhHNpttZCMVrSlR6ZIU5TECHq0E7JfQKQrT3+A2UNE6Pj7OhBcXq4iOdq8ElzsXlxZ3qIoW9/i8z9U11A5IhEASpsTtBK2Gx/iDD4KXzlaC9Icikei+xaWlVpZmqOqa6ovFxcUnVKQ+F40mz2WzWemWKFrzUzD8JsQ0jZ45s//S5csfikQiLdFIBBRYqsfrSXu9vrHmpq0/37mjvdfMmif+LP1n4ZvxtincKIuKikoxZsB3dXcikdwP1gGh0Goim8mOciz/nMlqH1EUIfLkk0/C7CsEipPx8XF+6vxUeUaWdi0tLO5eXFrqSSYTdelMBrLJ0haLVS3y+SNbmpoulVVW9Lvsrhfqm6rHUqmUcKNWBzfyZbC5z3s3AgUrDrNudlG0VrG4uLw7HI7851A41DY3O8uvhkJMKpnCvMmUqa6tWfEXFfW6nJ5/P7i7Z5hdZdOPHHlEfu9Gb/1LDvUB1iM22maA1tmZmQODw2AdkFO0er3exd1duwebW5qP0RT9ImNhJtezw1HwlGIUpoxg0n5mbGz/ubNn3x+JRhsMj9ZcMqyZ6pqaYyxDf2/To3X928DmETcj8EYRWDPVngoEAtjtduPl5WVcUlJiPHADKIFpvYUpu83NzVc9iBdUVPA+KOJaWlqM9et5/3in1RyAVtEkFr3We3zv/Oz840Iy2ZkQBBN4qTqcTsFqtb7mdfu+9rn/8mifEo3Kswip18btespUANzN55oNmKXeHXOLiK0bGR7quTx1+fDy8krb3NwcryiK7vP7Mz6vd6Rpa/Mz+/fvPynp0tzq6upbgtY3axvXc53Xu+16QLDrPefm9usWgavA35fR60rUa5WqhcGY/EDMuoG8dSvJWxyoAFovnL7QnognHmUZttVpdxCr2TJuddiP1tTWjGRRNgnQ4RaB1qvAduhYiELNCMF9unDpxv16PP9X8+sFgm3q6+vRyophLYKqq6th4AyXl5ejhYUFZLPZdFAbT01N6XCfWc/7NoBWRVGswYVgRzarfDyZTOxcWV1hxUz2tNPp+NaBuw4Msiwr1tbWGkrJs4NnyzQVdU5MTOw5d+7cfoblHK2tLTPl5ZX9DG963uUvO59Oz6jyisxLFPIN9L/aNb84/1GG5VqLiot0r887XltT+1z7rq4BFpJ98ZJwk/VhxB0htEtX1U9jimpHOmIwhUYYivpGY3Pz0EYoDQv8QBCEZqSiD8qiBIrWUkLIvMfrPlpTXXFKEEUhthKzZzKZ5r6Bvo7ek737wfWjo2PX8NYtW/spWn/NHHfOygFZkySJ4jO86ZXhV9qFdOoTNMbbzLyZcBw3araYv93e3X6qsbFRPnbsmOEz7jKZygnDdIWWw10rK8udGNOZxoaG/9i+re00MjGriUiiWhKlR0QxuzOVTFk0XZvkOP5Zu8fex7Ls0sc+9rHkRtz7C0Cz78SJroRgeLRSPq/n24fuuWdQ1/UNA61Hjhxh/H6/aWFhYacsyx83m83VlZWV82Ad8E4ArZcvXtwdDkcfBdDq9XoTZqttmGDyjgStSMffNLls/Rvh0VrwzvbabBUUQrtXVkKdiwtLuzRNS/iLi56vqqkc0BlmgabpxE3el67rq69wXX6Xqxlh8nA4HNm3uLjYTNE0XVdbe7GoyP+aivSfCEJmjOM4aW1ys/VStBpekiXukmqCyf7Z2ekDk5OXDsRisepUKoV4nktXlFesFpUUD1ZUVv64o7tjiBCy+rnPfQ6yuN5wh6FwoywpKSnXddyVSaf3JOLCPiEpFIdDYSGTyYyyvOmnFottiKaV0J/+6Z+mC5E1HoyeetopE7lyfHJ8+8zMzKFYPL4zkUxUy7LsgvFIp9MlVldXJ4qKi88W+4teKC8v7dNpy+SXv/zfIjdz3ddVu5sbv2cjAAMCsfEYv6quBnSitC7OLd6xvLxyX3g1vGVhaYEVBIFWVQ1ZbbZsRXlFxOPz9Rb7/N+++9Dd/Qk9kdocEFjfplMAnZGVSAci6DNzs3P7rwGtS3t27xlsbm4+RhjyIs/zF9ezw30FtDJMGZJRxxnwaD1z9v5IJGKAVpfLFW/v3DVbU1N3jMLoe06fc/RmkxisbwQ3j7YZgXdVBIwHyEAgAEleWDdCrGq3Q64b2phGHpOwpvKQQIUwDlFXFYUoCsyMTyJFhlewmHJAlnsssiJmJQmbeJ5kaFo3mUwqx3HK+Pi4cuTIEfAXveF+0js14jADShTFouMvH++Zn5t7PJlMdgpCEjxaNbvTIVjN5hMut+ern/xPn+xjAoz0xBNPqOvZ7/rqV7/qpnW9ZmT4TM/M7PQjKyur2+fm50wGaPX50j6Pd3TLlqZn9h88eFJByvxnP/vZ+Hqe/51aL5vXtRmBWxGBAjC8PHa5KRqL3ms2mWpKikpUu9U6zXHmVzxez0XNrKWHh4fl9e63GM+KTz9Nh5qb4f7MMSLDS4p0TSq1DFJVjvAqTxBKo8LDohUhJDEMZhgZ04zdsAfRNI2ibTR4QWNaoXXaSsuEECmTyYh+v18BmHajMzWvjb3hbSsI5snJ6SZZFO8Tkqkt4XCElWTxksNh+dmuXbvG7XY75Dkxcu8tLSV8jKptuXT5ctvU5NQuhmWsDVua5stKy84xHN3rK7XPwbahUIijJMrZ19/XAhZ6DMvWFhUVaR6PZ7q8svJY29bm8yaXKbR3714Ixc3YRxjfkwxiOnSkf4YgvZPohEaIjDCY+7rD6xgEledaBditaH/XHrPAD1KpVAtN8AfFrNSVFJKlmqbNuT2uZyrrqoFTxOcn53lRFCv6BvuahoYGdhGC6e1treNbtjSe0xVqXFCFFbDPhkS55gYz96uhX21Ji+l7MYXrTJwJsQw7ybP8i3e//+4JiDuo8OBa/v+//VufxpgbQ6GVrauh1RYK03JjQ31/a1vzZZkQQUyJ9bIkPypms7uSyaRVUZRJs8X0rNPu7qPM1OI7B7Ri7PO6v7Nn376hdDqdFgQBLBqhv3Jb+yzG83Isxs/MzOyUJOkTVqu1uqKiYmGjQevLL79s03U9Zx0QBusApsHt9QpWs2WYopgfKkQZTafT2SeffNJIZne7loJH6+vWAfpOaJi68bncOEXrFeXo8nKFruPuSDjUubQY7NCIliwpKfpZeVXVoIIQKJVjN2tpcj2xJkeOUOPNzUzY7W7BNP4TULTOz89vpTCm6+pqJ/1FRa+pqv7jRDp99paA1oLSK7wUbiOIPBoOhfbPzM40JBIJjyxLyOl0RLdt2zFZXVVz0uaw/XTbrm1nZVlO32zDKtwoA4GaCorS9giCsFeIJ/YmhVRxOBpJZbOZ0yxn+omNsw+yVj34yCNXZ+k7cuQIhxLINrMyU5lIJLcvrSyB8e49qVSqNpPNIApTmt1uV3w+/3LT1i1ny8qrTvBm6hfve9/7Jm4nSb+exrC57bsnAoURuslz5+oTyeyhpfnFvbPT053xeKJMFEVKVhSsEx1ZLVYxUBKIezze3iJ/0bfe/77395egEuH+L9wvbz4Yrl97uAq0augzc3NzB4ZODRWDopUggrw+L4DW4dbW1mMMZn6BeHRLQKuNsZXJqtZ55szpA2dOn4bsh/XpdBq5XM5Ee2fnbHVt9XGKZb/jdFo2Qev6Vf/mkTYjcFUECjMO7JrdnOEydg5xNrvZZGY5lqMJTWmajjVR0xWiaAohGlZVHTxDGRoyhOce4znWCh1bCjKtwkM7pCTH4C7KkLRK0ymr1ZoYHx/fkAeXW13dAFrT6XTxa8df2zs3N/e4ICQ7kkLCsA5wOB0wte6Ew+346kc/+tE+h8Mhrzdo/ad/+icXp6DqkbOje2dn5x9ZDa3umF9YMIPvqdfrTfk8/pEtWxqf2bf/QC+ncvOf/H8+mdj8Pr3VrWLz+O/WCEB/tra2lo8sRvyZbKbORLMup8ejWXhLjDExczbKFkFRJA1EB2Bwad1ATSFpcu/Ro3ySYezJrO7UVd2NNNWMUC49CE3RRCc6UWSdQMI5+KdAPYDMYorCFMdhBhuDaDSmMEBamuI4CvIhMBQjIArFaAsdBlXf/an7VXQY6etxv4DvBvAsDF4OepOSWCvJWZ+QFlhFUeNmMztRXV29Wl1drQLcBdXz17/+dbMkUZ7o/GpRMLRcRiOaLasMxDxeb8hCs8GW3S0CWB2cPXuW9iAPPzY9VhSKheoZzLvdIkINhwAAIABJREFUbofutDtjzuKi2draspBRlvtv+jnCAK0cxXXqWH+SEL1L13SaIHTKxDL/WtvYOAgDiusN19/qc1TgB1JKaqFo6oOZdKorFo2Vqqo663Q6flhVVT4kERJbXl7WtJRmHR8b91y4dCFAKIKrKqtWK2orQoqiRP7iL/4iAypzY9B1KUCPZEfcST1ZxTC822o1USbaFOdt/OWdO3dG1051/rd/+zdTJpNxRSIRbyYq+DGLSWlx5UplQ6UAA63xcLxFVdSPZrPZdkGI2xRFvWQ288/a3M4+RVEWn3jiCWE92tdbxena9WsVrUIy9Rh8OtaC1t7eXvno0aPA7G47aAVv/AsXLuySZfkTNputBkArWAARQjbMOgBAK5Kkksnp6e5wKGx4tHq9XiFvHfBDl8s1Mj8/v2GgFZJhyar6GCFoh450TBA+RSjqmxuVDMsArYEAHQkEypGOu0KRSOdKMNhJkJ4uLgm8UF1bPahiPJvNZmP333+/gjE2Bi5u9QKg9UWPh7W1NLZgiv0TULQuAGilKKq2rm7S7/fdWtB6+PBhury8nDt3+lynIslPxOPxfQtLC76kkDTrukbcbs989+7u/h1t24+bzMxL9z744OX1INGFG2V5eXkVxvTeZDK1Nx5L3CEIiZJIJJoWxewZnjX/xG4xDchIXvj4xz8OEpIrS8HjdWRkxEUIU3nu9NmehdnZj8QS8R2RaISTRBF8bpHH6001bW1eKS0tOWmzOr/b1bxraDYxmzly5Mjm1Oxb3brfw8cvjNCNDAzUJhOZ/cGl5d1zMzMdCUGoEEXRBNmsAfCZzGapyFskuJyu3pJA4FsPPfhQX1JPCk899ZS4EV/E79YqK4BWYUXoUIn6mdnZ2QNDw6+DVp/PF7zjjjtOtTa3HmMZ9ucao02s9wMDePbyiC/HBHedGTu7f3R09L4roNXtSnR2dszX1NYcwxT+jt1tH7ndndd3a91vlmszAtdGAAZqi/gi68TcRFFoNVita6TIxHFWhmZNDMWAZRIGdST86EjXkIY0ohrpBkDOg35n54pBgsTQNEVzkK0eY1XTCMPSGavTHrOZrUsWEz2DrNYozHRfL4XUO6UmrwGtjwmC0CkkDNCqAmg1Wywn3E7XVz/yiY/03wrQ+nd/93dODnGVZ0+P3jE7N/vhUDi8c2Fx0appqu7z+pMer2ekoaHxmUMHD/USlixs1IPtO6W+Nq9jMwI3E4HC1EuEkBlls05EmTkLZdEpQsk61tMkRSRbo01ebxFL4byhUMiDRa06HouWL6+EA2I2Y19bHugr6wTpOlEJ/G88vcM/FKAkjBmawQzME6UYGtOYgYdDimUoi9mS9fq8YbvdvmCz2Sa8pd4VRVHE+wfuV27GGq9wbYXnVLPZzNNZ2iprsimtp1lCTLIkMYna3+VjKEBWKEMhGSNMTmeTaZumaxTmsUjZKdHj8UiQeBGODXY1zc3NVCwWM7Mq62B5lmcZlhCeyHbdnrKWWrOhUEi5WaUpgbHDI0fw/8swXUQnn8WEdOmEMBjhUwzP/uuuXbv6E4kEzN6A77h1A+xv1VbXglaawX+SSqW7opFYqarIAFr/d11N5YCIEPjTiuABfnbqLKdSqllWZGzxWTKgWrs2Z0v+GQHYvMlms3FOp5PGGCuZTCb9hS984Srhi5HzIRCgzWYzRwgxQdJMhmEUnud1XddpOSNvU2Tl46IodghCwq5q6iWzyfKs3WbvsxDLwuEnDm+C1jWVXBj4npub26HrOni01lRXVwe9Xu+ZdwJovTQ1BdZ/H6YLoNVqGaYx/qFtg0Dr0NAQS9O0NROKdl0NWtEpQqFvWuz2gY2wDjAGxl55hf6PeLxco6jOWDjauRJc7kaIZANlZS9WVFUMKYTMUBQVWY/701vdJ9bch40BLxvPt2CK+mAkEto3NzffRFMUWINd9PuLXiOE/GQ5Ehm7JR6tTzzxBFvKl5pfGnppT0pIfi6ZEnpWwyFbNpNlEEGq3WEf72zv+OmdBw++igl7/i+//JerNzkVwSh74UZZUVFRTWNuXyKR6Ekk4nsSglASiUQyoiieMZusz7kdtj6Lbpm955F7EtcGNX9j5CVJsk+cmuiKJWOQxGvP4uKiO5lKmgFk2ex2pby8PO33+oYqKiq+u+fAnpNMnFl9/K8eT22CrLfbTDe3u94IFDpYv/3tb71aSqqPxGLtQky4MxIJty0uLRWnUimbRnTE8ZzsdrqTkI2yrKz8Ww888EAf5+Li0EG4nR2X6y3fH9v2V0BrROjQNf0zM+DROjRoKFqhLD6/b3nvHT2jLc3NxzDCzyMeXVjP+BfO7+Sd5YqsdJ8+e2b/yMgIgNY6ULS63W6ho7Nzoaa2CkDrv22C1j+2FrZ5vX9MEQBQqKpq8enBU1svT071ZLOZOl3V7RTC8NBEE4IpVZMR0Qy5KiE6IbqmEYwQYRganuGxqqgY0xibzCajS5MRMxrHcUKgtCzo9bjP2W32V2vbtkxls9nskSNHcvKrd8lytXXA/GOCkOhIJBJmQnTVZnckzGbzq06P82uf//zn+yBJ83orWv/5yD87ZE4uHz01fMfC4sKjoUhk19LSklXTNOLz+gSv13OqvqHxRwcPHOy1EuvSx76wMZ5475Lq3izGezwChf6szWZjotEoz4mcMXWfpVndQlsULa6pqZKUut4JTgpK2uj8Sl1GzB5cWFjYfv78+ap4LO40qgRD/kHjH4QxReDJUtM0GAgzfjCiALQiIGaGtNXArojCNI0YlkEujztVV1sfKg2UnHN73Meqt1SfF0Ux/pD0UGYdVa34lVdeofkQzy6gBTqZTGJVLdIQWircF43vj8Jz8dGjRyk0juhYwMyYhRjWfJrW1tamFTxkC00RkoEtLy8z1qyVo4oo2oVciGd53cW5FC7GqTeTrPoKoEAIHz18mLrQ1NSFafqzGOFumqIZTOMRE8//a2ll5YDf75eOHTum3k5hQIEfiILYrCP9T0Qx0xmLxcs0TZtxO53/Xl9TOSjTdIxhmCwogC9evIi5IAdjpAg8Wd1ut/5GbbUww7e1tZWCBHdWqxV8e99ooLTgXUsB8LbZbDiVSpF0Ok1ZrVZGzao7NF3/uChLnalU0qGp2mWLyfwsCGoYC7Nw+PA7B7R6/N7v7t27dxCsAzZK0VoA15cuXWpTFOXDoGitqqqK+Hy+cxsNWilFCVy8NNUdDocfpVimwQfJsN4JoDVJW4VstEtHOUUr8C6wDtho0Ar3ukwmU4ZkrSMUWu0KhVa7EUFSWVnZL6sqq4dUBk0LghC5Fmjeyq9YGMDy+/0sQwgkUPhgOBzeNz8/14gxpddWV18oKik5QXT9eY2izi0sLMjrngzryJEjJpRGrldee6knuLL62VQquTsejwO8JBTGktViHW7b1vrdRz98+IRKUcEvfOEL62LiXLhRVlZW1tCY2y8kEj3xeHxPPCGUhCOhrCiKYzar9TmXx9dLUer0gw8+GHujiihkE395+eVWWZUPr4ZX983OzDbEE3Gvoio0y7LE7XRrHq97YsuWxp83b209QWN6rHF7Y3AjTLxvZWPaPPY7LwJPPfWUWVEUtxgXGxUx07O8sto5Mzu3LR6PBzJihgUhlN1qT9ts9oHa2tp/e/jhh3sZOxOz2+2ZNcb8Vzpi77wS/nFcUaEDZWEtHRhhAK37AbSurKwYoNVfVLTSs3fvmZaWtmMYk+f+O/3fz6+HouFKhxV8pZ9+mrbS1gpEUPfomTMHRkdH7gmHwwZo9Xg8yY7OjkVIhsUw1LcsTsup29lx/eOoxc2r3IzA+kTgyJEjNgttKR4cGdw2NzNzt5jJbiWq7kCIsrBg0ooQrek6hsdfCrzoCQbSCtYAiKLonEeAphqP7izPwXOyLoqiyrJMrKikZA4UlVaz5aWWusqL/NJS9smvf/22enitT5Te/CiFZFjHXz3eMzc/91gyKYByxwzJU+0GaLWccHvct0zR+vd///d2LauVnR07vWdxYfEjkUikfSkYtAFo9Xq8Ca/XM9zQUP+jffsO9vF2funxxzcH1m91m9g8/rs6AlfAUldXF63Na7TO6Aa4SkQTOsDAwhT49RygfvnIESbk95uCQnZLVhTvW1hY7Lxw/nxdIhF3A5ksUFYKMCsNTgAInAOQDpQ1T2LpHIjFv+uC4dweOIdcGYa43a5kXX39cqAkMOr2OH9ZVlN31unko3v37oXky+tlH4ABnvr9fiOvSigUItC3B6uANxP7rEnQ+IaNChKvHW0+iv3jfhxqDlF5wGcc37Zs081tZm091MXAqgG0Xmpq6lIp6nMU/r/svWeUXdd1JnjCjS+HepULFYBCzpEAA0BSTAq2LA9kS7PkFpe7pZa9tMbTXsvzU+TP9p9ZS/7hkTy2pbZWWzZsqe2WlSyLIEUiF0ECrEIoVKEKlevl9+59N50w2vfVAwsgIFIEJHDcvAgv3XDuvmefs8+39/42eYhSClMkFIn6+sYtW05zzl2Iam1xmN7HACbwa666//D2WoUmw4jSzmznJoTRb7quu69eq/Vywa8nYslvbRredKbslav5fN653+D/XbT8Jud7d3e3Wi1Wd3EpP+f7/j7bspJc8AlDN/8hm0qfJAaZ+RBovVWKLTzohz/84Sbf938zHo8PrVmzxm5ra7sshPgpY2ziQeA1QB0AQOuViYmHivni77wNtMZGKKbfjqViD4Q6IIxordOo7Vf3MeE/L4TYBUArwvh1RPFf6tHo2QcV0QpAK6vXu10h9pTyxf1Ly0sHMcZeT2/fjwf7+kdcl035xM/fzoW6QhPTHLXvXP/pZvHJX7BPGMQJv7/44osQ9d8cE2MxxTRNFTG2lVL6W4Vi4dCN6el1EqFgaGDwrfaOjtcEIf/i+/7l2yNt70sxrP/6J/81ziO866XjLz02NXX9P9ZqtT11q06DwGcKobZpmGfWb1j/V5/733/3hBKLFb/4xS/CBHTPW4s0N51OD2JMH6tXrUeqlcpDlWq1K5/Pu67njiYTsX9uS7edQCq69uyzz0IK3p22cIArzZd6Ax4cmLkx88jU9BQU81pXq9V0zngItra1ZQtbt2+9MtDff8KIRL63cevGt+4H1+w9C+LDE/y7lgBQc6TTaT2mKNnApwNLy0v7y+XyR4ulwtbFuYWk47lEN3QnFo2f27Jlyzc/+VufPKkJraC2qfbY2JgYHR2VUMX6Fxll/64FeJ9uDsYbyPStlWp7scBfmJqeeuz0mdPtS0tLUUBN2jvalx999NG3tmzc/IrE6nc2Xh4aO3rsqMDo/Rf8W930VkQrAK0S44cuXLhw+PzrrwPQOtRoNFAmnanvPbBvYbC//2VE0F/G0rGRD4HW+/TwPzzNhxK4TQJf/fJXdT/rxyemLq8rVssHBUfrFYQzBNMYpVTDEKuKYHEeBkvJ0HoDCqwwHzWMpAorjITIa7iF9ICMEFKKxMzrumGOabp5bm06MpPevNm71xTOD9oDBKDVVuyOV1595eEbM9PP25a1z7IsA2HEUolkNRKNvppIpf78y//nl085jnPfOVpbduuFC+cPzS8sfqZYKADQGgeO1kw6U02nU+c2bFj/d88+87GToioWf///+v36B02GH7bnQwn8/0gCN4GkdDqt+L6vtmltSsNpYCwwDxoBsyM2832fLyws8PtFlRJGItm2Om7bazyH7S/mC9vnFhbWu04jQ0JeAPCAhVGqmFIF4FYExAEAOoRjdyvkNRyoJUaEYIUomBD4AaFINFrr6uqeS6fTb6lm5JVMe9e44+g2QrP+/QDoWhyzx48fJ+3t7SES7DiOhCjL1ZQBd7AVQ58efL958+Z38GUCwBrviuNlb5lwndNYOkbmfId4XiDj8Rwbus8Rrde2bdsvhPxDjPFDhBBNVeibkVjyL7cObz3tUa9RLpf9ofIQm0xPhpGi4RR5l2LZqwGVO+23GihB6CtodPRYOMtu2dIEp1dkhUe+PkJn07MbmWC/4XnevoZt93Ihrieikf821Lf+TN7J10dGRn6dmYH47//+7+GZaZ7n7cIcf87xvf1WvZ4MGJuMRCP/kEolTgZBMPP5zz8YzvCbHK3HX91fs+vPQ0ZOuq3tbx50RGsrYv7cuXPrfN9/OpFIrB0cHOTJZHJSVdV/6+rqui+Ulb/seBsCrYR0XRm78lAxvxwCrdm2tlrEjIwoRPnbDwLQ6gv/eSzlzhXn0nmkPFigFZxKSU3r9qXcU8wX9y/nlw8hRPy+nr4fr+nrfV3IYAobRt4wDHfPnj03M73guKNHj4bG9B2y5sP5B4BT2OfYsWPoTuPM6vE2n8+Dc4tYlgWkMQC0alTKLYjiTxYLhQPXr08NCMGdgf6B8+0dna9xKf/VcZzx27lj7wfQCo3PakQbPnHi1SOjb419plarbm04Djj93HgsXo1FYyd7e/r+6rc/+9uQAla7X9XQgSR8bGxMiUQiQ4ijw9V6/ZFqpXqgWq12Lufzvue6Y+lU8n+2ZdtOeNy78olPfKJwNyVZATGShJP+y5cv77oxfeOpcrm8s1Ku9jQadsLzPZxIxN1169ZVOjs7Lmayme/lch1nIoq8fuipp4r3w/P3yyrwh/v/LyOBpoGKuoxGspGcnZrdblWtT5SKpf2Li/P99ZoV95jHDcMY27Vz53cfffTwSDyhL2EpLYsxJizL9xXFAe/P9PR0mJ6zYpzcYpvdizRbhs199ET/wuZAeFhrh1VIxbvdwvslZw+vdfToUfLoo48qc9Nz+zgTX5yeCoHWtoXFhQgM6x2dnYUjR45c2rJl6yuaqhzb7e4ePfKVI/x+yeQm0BrN9iE/OAjFsF4fGflIC2hNZ9LWgf37FwYHBl9BCvp/n0s8d+5+Xv/dhPvh7/9LS+D92BLvVx8/EIIOObTHyvr1yvX2htPYiJHoURUtiRGOEEJUGpICUAyrJimb4VGwpgegVQgBYa0IKlgL+MxCW1EghXCCSU1V6LwkaCZiqpMNhP5dcrRCRDBlrOPfXnr1kZkb05+3bXuvbdsGIYQnk4lqNBJ9NZvN/Pnz//k/nYaq2vebw68FtF68+MbB+YXFzxYAaJ2fWwFas9VMOnNuw/rhbz/z7EdPfQi0fiBU7sNG/Pok0BrP79sY3QJC8vm8mTEyCazipAhECopLIQU5ClXqyEcVNa1asVjMf/zxx8FOvefrt1KKNaZlJQqGKpXqQLFUWsODIEEALZUwKIdgK6ZUxfAdDMV8JaoJPoVRrwgA2HAnrEBxLELCfXRDt7Nt2XwimpiiGh0VanZhaCjurdQhuWfO0VakHjj51ZqqVmhFkTVJa7IG6euNM2duLR7Wul9gZYjxmM4EI7lULuA2Z07aYblcTkAafDfqVvNePqqYSgxznCAGUXQtFsSiegNzXENRZMOa4V7XtjcjWrdt288F+gNC8EFKqaGp6mg2nf2btZvWn/U8z/KKnr9oLSLI6jBN0wH+0xWgOuz1K1Mo+vrXv66whQWdZzIklUpx2Fa4UkNwFoDK2dlZzXXdiKZpMU1oColEGG54HooiS1EUD9L+w5OOIYrWoQ2YyI/7XrDXdhq9jLHrUSP6zTVda85OFaasz3/+8979suHfi/q2OHZ1ou9igv2eB0CrZa8CWttOBoE68/nPf/KBFGf82he+pnrdnnn6rRP7qlb1efA8pLPZv3n4sQdLHQBqCutk13XX+L7/SDKZXDswMGAkk8kZSulPHzTQeumtSwdLxTxwtK77YAGtxX2+YM9LgXaCg4k0i2H9lZ54cBGtAJhqmtatcL4rXygdyBfyDxNM/N6enn8dHBgaaQj/BkII8Dw3n8+LZDKpBoVA4zGuQUYSjIvt7e3+8vKyOPLykVDXjx8+TtAUUpwOR6MuDbm6XOo6qqr6pmlyyBJY0U/NcZyIECJOGEmYEUVty2ZZJBKRqqbBmL+OC/Hs0vLS7snJyW7f9+tr+tac6ehqfw1j5aVEIjF5ew2q97M4Wj1WhB1bUZQewuS+s+fOHR4ZGXmuUq4MM84g1NaG6nztbbkT6Uz6m09+9Omz9zMCFAYkKMLV3t6+FiH0uFWzHq7WavuqlVpHAYBWz7ucTqX+JZVKncA+Hn3mU88AN+xdNyhuARHC89PzA9WqtbdULB4slgoA3g4UinnKORepVDLI5XJLw8PDl3p6u09GzNgPhzYMXRoaGnIef/zxf1ccau9lUvig7vNuHs8Partvb1frPj796U+TLVu2qP3JfsOjXr9Ecn/Dbuy3LGtfPr+05vrUdU0iubhly+bTGzduupxKxpeoqlYty/Id368KV8wLV5RIgljr16/3W6lHo6OjGKJd7yVVq+UBWml7E1C4iyf6fsg9BFlf+Hk60ugxfHTLUfkievE9nXaVJ/s97d/aCdIHVt6TRCKh5hfy+7kQ/3l6aurR06dOZeYXFkwhBeru7i499ZGnrm3fuv0VVVO/3dbVdvF+pqqs4mhdwwk6eOF8CLQ+mc/nh0LqgGzGeujAQ0sDAwOvUKz9xcCm3nP3MzLklxLaA9r5lwX8/72MEw9I3K3LtlJCf6lmvF99vONFVjT0fkWPv5cbaQEHZ86cgerB8QghJuFUw8RQgNgPQFRKedgyyqHI8tubj3ykIQ0hFSEuOAbjECpfwyvBJKCG6WATQ+aPBZRw9zI+v5d7udu8c/MB3+fxHGT3p3/6pzHuOF0//enLj1y/PvV7lmXtdRxHxwTzRCJRi0Wjr+Xa2v78C1/+g1OtIi73I0KsdU8toPWt0QuH5ucXPlssFvbMzs6G1AFt2bZqNpMZGV678dtHnjxyipp04UPqgPfTkz485oMkgbvNj7fPgy2b536NOy0b8cUXX1T6+/szpmoOIIbW+r6/nhBi6KYOaaDTUsrLQhHz1WrVnp6evl/jXjg/9ff3a7Iu41W7Gq0WliOOFCos+IDeRXCKVShhhFQUfgmLcN4cu5sfNURWxnLYh1Byc+2sRTSWTqW9ZCxpIzNdRagMqeZsxQa+Z6BYviDJDzI/UNVO1ZBcRj3hRRFFkcAPfIc6i+Pj4/VW5hLIGYBIiLzidSNOiduGNY1GsFqPKTGYS+yqUQ0WFxdxLBZLoAD1YYkHJJJDiqIYiViipOnmPCZikhhkMR6P1w8ePOjdS02VFtAKHK2CkD9QCD2kaVrEMMzxnq7uY/3rBs/7tl9dXlrm1VpV5w3HC3S87HlevVQqAdgeAiUQiQbUCadPn45KKbMmIarUNM9gRsOhTh24QWEtA4WoTGSmBBE9lNB1RCNRXdPrClWWOFavJxJaYXLSCBAaE5vRZqJsFOsxph9tuN7eWq3WxzmfNFXtmx39PWehiNWnP/3pX2vR6xbQSgTZJaX8nBd4Bxq2A9QBk6YR+cd0MnnSFOaNTz5goPXEWyf21a368xA1nf1gAK3h0vOP/uiPOimlO9Pp9Nr+/v62SCSyLKX86cDAwAONaAWgtVDM/44KxbAy2WokYo4olPztgyyGhRCKWMXKftECWrmQUorzmCp/SaP6WRgGf924Vmuu+M53vtOtSbkrXywfKBYKj1CMg76+/h/19/efF5LcsAKrZNu2b1mWYhhGQpFKknksBcXndF2fj5BI1VIsn16nYWAZTVHFV3yTmjQpmOiglEpVU5ciSqRSx3VP0zQAW7Ft20kqaC8TbAAjuc6IGJFcLldJxFP1eDxiBUJ0uq778NLS0obx8fE213VL3d3dJ3K53GsY45+Zpjl9u3PqnoBWSGkG8Me3rHWc4ycvXbr82OuvjxwolUo9cGPZbLa6a9fOG/1rBl6NGLH/vmfDnjdy+Zz7+AtvA5It0ATQZkiLSFSrFPX1IUjfajQaAhBpSI+4fcKHhzE2NqZGAGaWcr2U8nHbdg5WK5VdtWotVygUfd/3r2ZSqR8B0Kpj/c35yvxScwoNQ4t/nkhwDCovtlKqQ48ZIOnnz5/PcJcMzs3PHCgW8x/L5wvbZ2dn05ZVN8CvmU6lnHXr1pU6uzpHctnsP/QMrjljOubCl79yK/dsyKN+k+enecVfEQAV8k6s5pM4OnZUoq80vcF3uObN/b/yla80JXGsmVrxbrw/YVDObfe0cg14uZtRcfN6q43OcKENjEe3pVa3uIWgbdCulVDwVjshslC++OLb4FrrHiC1BsjHk8tJomwCijwU9iPf92Xo2TgSejbe2cYXEQ65ilb4j1ptBDCyJcfQod0imweg7+cPF+TdamPrmNX96Q7XuqMcWse2gIeWkbvCDULz+bxmctP0uBf1iR+LGbFuQ49s9H1/h+839i4sLq65NDZqup5r9XR3T2XbsguqppWEEBakXLIgKGNJZhChy5TSqqZqthbV3LgatzWp1c1O04FI15ZBs/oZwftWu1bLYEUYYf8GPpXe3l5oJ3AeSZD57Ows8DuF8n7HcU2u0XfILtTMlWd7Owizev+h8hBJ9iXJrDWresjT8uW8vlhbNKQrFdZg4YPirCE5Y5IxLplCJQtY+NyhbQi5t9/iyufQyYXC/5tvkesixBSGoSJo0jCUaCxm1C1vl+M5n52ant5z9vTp+Nz8vAaewL6+vupzzzx7Y/v27a9FdOPbXYN9b4TVZ5/7efXZphze0fdWpykcQUfQSHwEQ0pY2PeOHr2F3+sm0JpsX4N48PCF1y88dvbsGQBaBxtOA2UzWfuhAweaQCuhf/FbG37r7OpiBq3xqCXLlhBAl96d6wvhzZubY8Qtz+gO+hv2jbs8Yzg21Itbj7tl/AI9BD0O2zeCUH19Ux4t3Vr18IC3LNTb9nw70WIaRsMIoXGEqu1VAXKEPti6v1X3G6aP3Ok6N8eI29q3ck931PnV8rhTX1+5LkbHED6eOx7e15H8EYmOonAcu1Nff0f7EEKt+7ldfi1ZhykxuaMY+pA5aeJRNArVMMMUw9t18fZ0xGq1SgcGBjDJEyxyQnqeJ2D+HR0d5XcCt1rHf/3rX6eVSsXVmNcmAAAgAElEQVRgVRYLtEDXkU4YY9jzPKRQpdnfYZnW1KZ36B1809pP4U3dvdvG4HygkHBMLBa+VyiVQcCk02gIBZGAE8c1/W5v1B4Njh07FhpYv86t9Szgmi1up190/dzYGM6vpHVC/4Z9V/eHX5G9cMcmre5HoBsQ9bR+/XqJXkYov/mO+heeZ6XP3zznneyD1Rds2Slzc3NxDaGuH/3wx49cGZ/4vXqtttuyLB04x5PJZD0Wi53o6e762pd+/8unozjqAkBw9OjRW6LcWnYLnP8dc0eTleGuNslXX/hq3Nf8bqAOmJmd/Uy+kN89NzsXAq3t7e21XLZtZP3wpr9/8rEnTxmKMT+2MAaAxs1x/BZw6sUmAQQ4/e42X/4K++EtevNu8v8VtuO+nnqVg/OezvtuDp3b+2/rYu9VjquOf9+gWrgOWrEp323saI0T71Uot9uVreNWf3+7HQv635pz7wPY2qIMAIdUEjE0wIXcJRnfwgK2XghhYozzlNAJqtHzhmFcQiqabm9vr9xPx0or4g3uHwIMWuuKsbExfBgdRle7rt51/kmn03f9bag8JEfQCFq/sF7CONmyce7H2B1Gs37juF7Ta8lyqdxWq9d6BBJpwUSEIFmUCrlAo3Shs7MzDPKBwlbWgpWQWHYxzrq4RN26otFce3Y5FUstIhXNRZRIo6E29BsTN3qq1eoOxtgmjPE6SgCfNYqRiDEViycuptPpq1pUuxGLxSr3GNUKsiYbN27cTzH9kkLJw5qux+Px+Oxg/9CPs5n0OBSPmZtdIOVK0WCMlWPRxFh/R3oe1WpOORplIP/JyUmzUqmknXq9w7HdNVRR9I50rhKLR5ekUKZtZNfANKhUKm2O5QwTJNcLiTdTShOGbtR1Q79hmMbFqBGdCHCwlMlkLM/zSHsqNUxV/VnXc/ZYVqOPseC6qejf6B5ac3ZmZsb54he/+GvlRodMXahuvrCwsFsK+TnmswOO4yaFkJORqPGPydgHB2it1urPY4JIWzb7N0eePHIuCAL7Jz/5iXfs2LE7r7Xf66B1D/v94R/+YVbX9eFsNjvQ19fXE4lEoDbPzwYGBqZujzS8h8u850Nb1AEtoFWhynA2m6lGo9EPBNDqVOr7uO8/L6TcyRlHQorzVMF/SaPRBwK0tsbpPZs3dwUC76pUygfKxcKjEIDQuwK0+kzMlgtly7IL6mK+kvEcrw8R1E4JTamaWmtvb7/Q09kzG9hBI2b4Qd1S8fSNKynLdfuEkL2YkG7D1FlPT/dkLtc2LxAtug2XNbxy5PqN+e78cn4TE/4GjPGwYUai6Uy60tnRWe7t660kEvGo63mbFhcXe65evRprNBqLuY7cq22ZthOMsRMIoRu3z1v3BLRCBKjrutFKobKD+f6nbszcePiti28NlkqlNPTCLkilfeLI5a1btv1MI/Q7W9t3vZWP5oMW11gLZEUfR3SsPqaTCNGjSawTSkmgKMx13cD3fTcIAn+1grQWeWNjY5FUKpXmnG+CtatlNfbXK7XNUMQK+F5YEFxLJpI/TSaTJ7CKz1cqlcVsNisR6kPF4hJ2HF8iNMuBxxJAJjA8Vow74EeJVwqVzZ4bPDu/MH9w4tq1zaVyKee6DlIVhWezWT/Xlru6YeOGf92wfvg1oeCR9evXz7c4H0ItfPFFfGyFSLe1EGiBb++Ve6alze9GeH748GHS4pOAY9rz7WJzbrNAR0Jv4C2LA7hH2B/ADNM0saZpeHZ2NuwL8Xg8rEx5FwPnFo6L48ePh8YYHHc3gLa1eGtdb3JyMrzOTQAAwrq/cmv7QNFGRkbo8vIypIZACPnNfgqgKaS+VKvVFaI7hFr30Gg0FFESqhExqKIqpI7qSHd1Xid1pigKpKMwAFxXQCy5GqSp9lZpNBol9Xo95DSybVus19bzRr4hlseWxcvo5bB/NJ8rwmgzwiNDIyQEdU0FL+gLAC4AICRyY7mb+7ee26oFOICRuGW4gRzglCMjIwgWtS+//DKC3xcWFgAMgkIBWlALUhXb7uEi6BYs6PaCoF8wvtZnQX/geb3lcjF5Y+YGdRoNZkZMW9VUFwnhcymCIGBcUVQ7mUgUo9F4WTeMqmmYpWgkmtc1/Yau65dSZmrBVV1nD0IB2rPnlgmk1a47Al0Q6Xn4MDmp66rneWA5KYQkcRAwEYsJoCkIICR/taOkpbvwfJPJJFFmm7IrFosYdLNSqYj29nax0gdvPiPoq9AfOOc0LdI0SATUcZwYcUk2X8y3LxeXO4JGEEeIE84E4kJyEQTC54EQnAse5oLBV0xKGUgEtWgwlk1fF0Lh6p0QTBEFVkWMwqIIcAh8j7GqEGqYhhGLxuOu5w9X69VHp6anB8+ePassLMyHfWawf9D+2Ec/urR92/YziXTy2Nr1a0eq1Wq1vb29cSfAKpTFMUR+EPuB0kN7FD2qk4pSwWyJySARgHHHVhu4zT50nGYyV/upkA+fPz/y2OmTp58AoBWArbZs1t6/b//yQP+aV1RN//rmPZvPtSJqw2vB89q8GY8MDRGQ5TAaRn6/L4Hv624634zaA56vMZrLLROEBlBvL5Ogf/Xv1eURdKv+ghxakX5DK9cBfpve3t5Qzslkkt9M51hxBLWAF9jf930l6SWpE3corVPsOZ4wqclLWonD2ASgIZznyJEjMOaQSCRCGlMNhStc9ZlPIdLE1E1h12ymCpXN8Tk2MzMjQLegD68sIIlpmgr0I0VtOmQcyxF6r87BQQD627qv5jDejGhuOT52xXbhvJUnqBeh2dlZyNy42WfvBAaDA6jX6aVGyiA1rxYW/0joCe5WXAGA8J49e8QKX1DY32/KIZmkhuPQGqUwtgizanK4H9CpMB1mRX7gHGwdkxEZxQkcShWKq6iKVFXlq49rcbrBGAu0OzC+EIvoOIn1hJpQ/MCnQggRM2OeU3c8ERfO2bNnWyl8oexbOgyLgaWlJTOfz+fsmjeIBW+jhOpSSBoEgWCSyVCxOAJ1C98I1vTShbWiKEKCcyQIkRRSOKG6CCjcyhYeQ1eODKtAA8epAHWURNUEkUIyIWUQBNz3HMYQr1KqLmKiF6KNaOWFb7xwN4/KLWPcr+BD0yu34vy80/lvB2HfxUH3K2jirads6Sws1Ds7O0nSdUm1bmA37krDMIQ9Zssomha5w4fB8X3zYOD+g767egMAA8CLuzW6Nf+Vy+UEAK0/+fFLD1+6cvn3SuXy7lKpqEIxrHQ6bSUTqVNrh9b9xX/5P/7L6RqruZDiBVEHMF719/fL6enp0H4ZGBhAU1NTIW8hzB2hYwHsEgCuV+bs2+ynZoRbsj/Bidt74tzpg5MTk7+zXFjePT8/HxVCyM5cZ729vf381i3bj33k8Y+cFqaYzeVytVX6A7cH94jRcYRRHOGxyTHsDDW5E+/iGPqVPMfbAcnbQbNfyUVvOynwPf7C6xz+5VsBQP+e2+yRlv14t7O17Kmbv48gtGf9HnkcHQ+/WpUeGH6+3Wm/+rzvRY6rj383QPcXSuBFhI+j4wTAPgB/VqqVY7NsNuentBOOm7Zth/2rda7Ozs5bwN1yuXwr2At2ZXe3fFtj39mKlj5ClOO6devCHa5du4bg3KvXRmGHfx+R7S0HcS6Sa/MUPlwrV/bYtnW40XA3NOr1tOd4ShAEnqqrC7093RczHW2nVaS+tPvg7sl7BPjuJPKb/bQ1PkNRqJbs96A9aDLdXKP8om21nFu2xeq5//3I6fbrtebZ7373u2lhicGlfGFzuVTY4zhOl+/6QkhxJW4Y/3No14ZLEFDR5/WReTYfzS/nBx3uPOQ6jc31ut2rG4Zc098/3d7RdslQjXOxZKziM7/t4sWLmycmJp6o1aqbnYaTRRhphmH6qVRqbt26def7+vvOYAWfUFV1+h4zs0KgdcuWLfuQRF9SqfKIpmupdDJdGR4efkNVlPLlS1eSs3OzZqlQIEEQTOVybT8Z7l970ddRHjy0y8vLqlNxulzP3lYulrYsL+c3qYqi9vStmW3LZt7CVHkV63gJeSg5Nze3oVItPV63rB31er0PExyLRWMsnkzMtbe3v5HNZs8KLE4mk8lZkHlbIrGOY/wMZ2y343lrBJfXNUX763XZ5DmUyz2IiL63gVYmPxcwvt91nNRqoFXacuazX/ps5X70s3fr67f/3qIOOPHGiX0Vq/o8opi0t7V9YIDWP/mTP4lDxfqurq6eNWvW9GiaZgshRmq12tyDyPD7RUArRvTbVKfny+Vy49cN6EMxLMaY6VSs/ZjzEGgF2weAVkLRXz1ooHXXhl2dDHkrQGvpUUow6+3u+1H/0OB5xr25+YUFVCnVepaL+fWlQnlXwFkPxtgwDX167bp1P961a89Yo96oMJ/5juso165cXlsql59wHXeL53ltsXjU3rp126XBocErmKLxet0JKrVi35XxaxvGr47vLFeKQ47rZlRN1XO5nD+0dm1j39491a6eHshAS0FtlktXLqu1en2mPdf2SiqdOqFR7dSnPvWpmdsDq951QvlFSgjV0FVVzc5PzRyoWdZn88vL+ycnJrOVSsWE4/p6e4vPfey5K7t37oaIgO9HIvG3El2J6pEjR0LOk5deeklpR+1GHdVTTsA6sWRpRVVMSSSlEgUCY1sxzCJCAUTnFQ8dOuTAeb///e/r7e3twKXVLgTuU1Vlk6ap+zzP22zVrH7LsuJQwVBKMZFJtb2USadOCSreNIRRwgqOeoE0Gw3LaDQcJLhwXeE36nXHIsRpABcYrAhhocAs1sekfGh6evKR8fFrTxQK+aFiqQBGAYmYEdSWzSxu3LT5/MDAmp+Zpv79jdu2XQEi9yf6+sis55lCUaJ1x0lqRNdVVUWcECG4CCSXNlNYyfO8RguYhahA0zEjBafQhjmOYoIVQQWBaB9YeFBCHaEKC2Nce/rpp90XX3xRAniZyWT0UqkUl57MIo5iQgoowoEViZiiGY2ISip+hNQhBeLIkSP+ykJe15ketz07EbiNRMAR8KKRQAaSMOJLKi1GWFnXdSj+4IKxA3I/fvy4rmlaArkoXqlV4lzwMNkG5EUpDYgk9XpQLxw9etRu8sY3F/MLVxbiLnLbJZZxRSoU0iUJJ4Ig0jAjZhE5qG70GO6e7+3hAGCejp2OBlrQJnyR5IEXwQSH1xGECABMDdWwIzRSIiqxURL5OZRDRauo+8hPKEJp97mfsH1P9X0fUwE3JR2VqHVFV6qa0MoLzoLTPtMuICqyiIq60EUcCZQJhBPnHKsYQyon5kggVyWqpUq1FtWilZJW8uJX4xh1IxXFUMT27bhdt1OYYIMQAIMx54z7geD1CKJ5JafYsDBbkRHZ1ddnykgkxVwZdZFQFaEQpAWIYD1AGnIopa6u667v+0Q6MlYoFRLFcjFTq9idjtdYE3h+rx/43YwFXZyLTsZZhgV+1LItrVQqIs9zgfMP2PvDRX44aAopNU33E/FEwzRNmyqqrSlaRdf1vKZrU9Fo9GIynpxJJ2O1ZCLpJOJxppgRKYQgQooQQIQ+rSmaQxG1bWnXJicnvRVyfboll9PqDkrZXHRTjSZ1XQf9EA270XB9t6IiNd9hdtTqsbq/0o/IyE9GYra024nkCd8JdKk00RSFKoxoxNMUrY4DXOIR3gDwOh6PA9iu+9VqvFx3s1jwGCaqWq9WkqVKtXNxcbFz7sZMt92w4+ANFlwizgLOOROMcRCBAGJEiFRiQQCpERLotigsGlaeDrzgEO+H+jVAn0iaHgohkCQSK1Shumnq8Vg0xoXsbDjO2sXlxfSVK1dQsVhEBBNwHngfffbZ2vat2y7n2jv+LZPJjDasRsHnftGgRilKo3VlRnH2fnEvNAKfPHbS0BIs5WMl6TI3yX1ugs5TQgPmMVtBSkVyWYR+BLKDBXVX18epXz+5liP0xMULbz526uSpQ/nlfJ/v+5BB0Ni3Z2++r6/vZ4qqfH399vVngbsKwEU9r6ssVonpWjztNfwYD5rjhCBcICFdqpi1KBb1egxZL7/8sg+LRsgY4CUerdfqCSFEiklsSulTGMaYHzAmcSOhJyqaoVlm2XSOjR0D/l/0ve99z+iIdSS8hpdwmJNQEIIoNQz663t+gDiqxSKx5YXGgg1OE3AQDQ0NKfW6SEjL6giETKoEq4JjzDjnGiUNwzSqRtSo+YpvdXR0+MVikcRRPFKv19uQREnf82MBC8LrYAVzFakeJrjuSlQMKKqlILcsVheZTIZ6JQ/mjhwLcEIEXlMOGB40cn3mWx7zaoqvVNrtdud7C9+TmzdvJsABRIsUGIDSGOGYoio6oQSwPskR91rjhOd41TwKq9TKsWNjSrm7rHtlL4ED3IYoirXGzMAPAkxxnaq0EMlG6rVazQeQCABwk5txhFEnJTRJqdRBDz2Pc4kl6GA9okSqcTNe2Yw2h0DiBf+C7mle3Jd+slaupYlCTJ3qFFJjJJEBxbQBYx8RTl33M/Xt2e3+teQ1UiqVYgYx2rjPM67vJpFAUPGdYoqZqqgWVnCJ6GQRouBLpZIHKUTQb//sz/5Mi8fjpltxU5ZjdSwXlgeWlwqbPdfrFFzoQjDKWZiDFDKSwgZ1Q2BCkCvEdzTsDwh8HyFcRVUVaoz83N0JmgoODo6A3BRcH0CZB5SmcD4AZptdCQuJpAD1BkX3AtfHlObTqcx4OpWckL4y/ef//c8r94Pj75ddiLT2vxkhOtqsWnozkabpmLxpe8FYej+joH7Z9r7wwgtKNBrV/TLMm3aOYhk3DVMBhlnJKcwFUFhVMMSE53nc9bgkXEgIoSKcS05I+JRbxoCgArfSa8FOEgI+IxQEAQpYgCih2IyYRFGVmEJw7vLYlR2Xr1z+WKFQWF8sFSn0krZsm51NZ89s3bb9r7/wn75wjiDiIo4ChSrcbDcFgYI0jkKoSkk02iwjVq9Jaeg+jxoG50EguOeJjkSCo8aAQJsRODNacm5m8NRqSQ/jvhOvnTp49er4p5fyyzvn5+eicLsduQ6rs7Pjzd27933nmaeeOUOiZFZKWR0aGgojx4y8QWrJGo1EIorqqtT1XRqLxsCeFGXGheP43DRdAIVFNpsVaAoh1tvMqniv2/j4+C/c1VxqgnBooLmbrus3+1TLOQ0OzE7U2dxh5eW9Xv9u+5VKpXesG9pROyrXyrd835Ztu+UU4ER8+4ssymYRqlar4Xf1eh2nUArBX9gsy8JJlEQWbb7CX/gukUgA2HjLdaI8Gsq1hmrg9AInYHiOGI/JeCwOzlvE41wmWVLyFJeFsFJDAaXTach0QplM5tbnsrjSyk6E7nSvN/dfRCjIBmHGFJpFyMt13eX5TiF4/k6HI/utftkC448cORLu/4M/+4ESRANtsbYYqzteOmB+lAumEi6oEASDNwyUCxxSod4xBvbJzVf4uclZxhAYP6GLNrSXhUQsQAR0mHAZhDu9HZwHekioDlyjONRRjIhiKEhFWLAgYB4Xlh7XlzOZTB0iJt9vdGkrFXpiYnaQB95jdr3+SN2yHpJSrjFUTWEBI/CMMMHFXHtuPJFM/ExV0N9Rw7gIN3W/imLdqT/fzOx48TjJozyJ7Y/hm3rVOmBFv1ofwakDYDcA0QC4LiwswHMMAzHuJ/AFcgNH6MLUQm/DaewtFSv7isX8AeYHHVhil1I6EovGv/HsE8+OLAVLPmSW8CrvnF+e31EulZ5uOM4Oz/XaE4kE37J1y43Bgf4LyUz6VSlkdX5+tv/axLXt16emHrFsa0BwAdR48CzUSCxaHF43fKm7q/tnVKX/ZMbN0XQ6fS/FGEOgdceWLfuERF+iivKopmmZVCLl93T3zFqWxd688GZ2YX7etCwbcLvLQ0ND/2PHtq2nkFBvzFXmYE0Uu3F1ckOpVHocMh8q5eo6wzTJhg3rp7u7u08bhvHPmk6WKlV7cGZ+dk9+afkpz/c3CSETCCODYKJoulZKplKXI7HIK4qq/EM2m73U398P9sRaJMTTLAh2+4z3SSmuq4R8oz8WO6dNTnqPv/DCr5USsBXRurS0tEsE4nN+wA58oIDWr30NAmvMV4+/ur9JHUBIR0fubw4cOnCOEGI96IhWwKWCIEivWbOmHcBW4BnGGF8CysdfgePmXafTm0DrpUsHC/n876jK29QBHwSg1a819knGn+eC7wTKTynE+RZH64OgDgCBwrj87W9/u8vAyo5SuXSgXCgeJhiznu7eH60ZHHhD+Gzx4thoPF8s7l5cXtq9vLy0M/BZl6apQO93ecf2Hd994sjhETdwioW5mrRcK/XWxTd3zEzPfNxx3W2cs3iuvb3+yMOHrm7atOmyoqqXZhfm5MTkxPpr165tnJic3NhoNDoULVznUcADenp6gv0HDtiDQ4M8FotBJh8eHRuTlWrlejabeSmdSb9GJDl75cqVuduzQO4JaP3yl7+cME2z5/LFy48sLy99tlwu784vL5uNRgOiElB/f3/92Wefmd+xbcdFwzRfjprG6xqNjj939LkiyPLChQuRRqOR8+v+eo8FByTnUMErgjEGpvFA0ZSCaZrXNTNySdfpm9u2bQtT/0+cOJGBkN4gCDY5jrddCLkeYzngeX6HXbPiDaehAKE2pKJ0dXQe72jvOEMMfZRwwpEUawPm99Ttes5zfcoYr7oeW7It+3rDt+cMAy+vX7/eBs/3xOsTCY94fZPXJw8uLy1/eim/tGtqeipqW5amKApKp9LW0NDgUkdHx2vZVPq/Pfb0E69zzv2+dNpEWOt0mD8YBP4minBOUTRMCPUZUJJLOaVj/YyaVWeO5I8EkE4KgGl+Lt/vu/5DQoghDmASxaqiKIISWhdILBJCJqmkY6nOFJiCQb1e14lPciK8p2APRrgfSRQD+SmEeISQRVVRxhRNH9eoNjVXnQst0P62/rTE/lrPCYathr1RCpnjUqrNZbBsIIFmqErPY4wn1Ji6ND8/D4AwOn36dBvhZAOkZdSs2lrOeJpiCqCVjzCqU0zHNam9Si/SGxARNnZ0TPGX/Ui+ll/nBd5jhJAhmPQACgQeDYLJrKoqI5ppjtvMzgOBcbaepQveQi8iaF/Agw08CDq54HFoN6Y00BXdVhV1RlO1N1VdnUIYlQzNEFjipOu5axFG+1zmD1iWFWW+T7mQgUJIyTCNGaKo14iQb0lfLjqm45uOqUlTZrjHBwUSO7gI+qXgcYEQlVwGGNOSoio3CCITWMGXTNcsFLUi7k33xhln3bVKbW2tVgNSoJxqaJBGHwQes7gQE1RHJ6Uqp7u6uoKVqFCan8l3aQrZGgSsz2MsgbDQMKWSUlxXVG1eVdRFI2YsE4eotmcPzM/Pr52fn1+fLxT6lvP5tlKpnKxUyjHHbZg84AaXXBOCK5wHxPe9sMBKK42tWTFVQiyzJIQKXdM4IZRJRLhCqW8YhpdKpSr9a/oXent6lrNt2VI2k67GY0lLVVXAGDUhBKydqcSygRFelkROE04uzxZn8729vXxDMql6WjresGvDPmOPwvNVFM3kgot6rW5zFkwa0cipZDx5zfCMCoCtQDFQWiz1M58dCnxvvev5aSmlQRUqCVEc09BLVKHXKaLnfcWf03Ud+rFmEjNdLpeHrHptt+SoFyLnypVyYn5hPjtxbSI1NjoaXy7kdVgwQGEZwHmEgO7cTAAEzAAqKgLYCnyqK8W+QUyt6rJhNntYShaQ6pWRka/QZEBNWkVVqa5ripTIcD03ajdszapbyA/8EGhdOzQknvrIU8G2bdtKPd09U7FYbN5pNJa5H0wZpjFKkTZpE3vuueeeAwcGPvv94+1S0TZ7zF/v+t4gFzKrqJQgIR2fs7xk8hqSaKRBGjO5n3vWX375iMhkfqDW629tEUHwyatXxh89c+rUlqXFpRyAGNls1tm1Y0epr6f31YgZ+9qTDz15BtJth8whpaEWklQqA0LQ3VLw/sBnMQDVCMIBAFSqolxTqDphUjwZTOllSNfXPT1hEmWNx4J1TPBNjLFOgaQqOJMIS0cgtKAq+qiK1OuSyHmz07Qgwqw8V25TCNoQuBz6xRBCIgNBiIIjxoSwf847NYEwejWuxq9D5G47aldshGK2W1rnef7DkoshLKUJVAeCs4ASJR9LxK4m4rFrPqfXkelUc1qOVK1qb+AHewM/GPb8oJ0FQTwcWghmmqbaRFFniMRvcoEmOKdLWsb3iEMigokBjPA+HvAhn/lJIYRGMMwNqMIku8EYA7mP1lBtMbYYC8xOExwrKenI/oAH2yml/UQhaYIJ8CJzRFAZI3yDKnRcx/pogReWATRly8wMRNDmS3+d5HKvEGINYDQQX80C5mCEpxRNORNNRCfUuFoRQgRCCEXUxSBn/DGM8LBAIi65VAIWBEKKsmEYcJ1rilBG16TxMvO6ZJEW01SKwZptrStXaxswwjmI2AU9JgS5hJA8JeQ6xfi6QZXrupqq6lGd1nm9MwiC7YEXrLUbdnfAgiRcC1PsGrpRUBX1uqrgNxUqplxCygcPHnTBIZifyCcqbqXLddyhhtPYMj1zY9PlK1c3FAr5XMNuEOYHYcY2UMIAwEohhbuZxo1ClwfoFIbhUiImAFAlSNO0cJ/QQcQYCsLiUBIplIROD0wwkgC2hn4B0OCmF0QIwZnggc+ZFzGNuaF1w2+u6ek7j7Fytn9j/zsMnne1iu/TDqszGMK01PmrGN2aLHDLlSDtNIyifgFyiN9JMXKfmnXH03zthRciLB7Plsr1Ycu294MdoWqqoQAvwwrATSkR4LhyHIf7YVdEMJwKDKQfoYeKypWiXxji3yHwWKUK1k0jVEgAziEtjXE/LACm6wbFEhme58ZnZ+c6L1+5snZpeSlTr9UwpZTn2nNOR6799b17933rc//hP5xXFenrSAs4VaC4IAC1ITAADgVNRUj6SEoqODQSHFU8UBinnKlUDTzVC5wZh5VIibUyJkAQV69ehfSLvlMnzh68evXK0S9Qs1gAACAASURBVKXl5Z1zs7NRaGsul7O7u7rfOnjo4X9+9tmPnlN1dc5IGBXbthkAfyIu1AiJ6AYg0kjRWw4UQcMWBCxo+BhhP/ADaAPjAYe+KgUHBbj7BrmvsMVi4iZgeLe9aYM2Z6k4QvC+QRvAuwiRvTiGYsihDiYOwdFoFDmug1EEIeK+zS0JhwIJ8J22SOTubXRdF0fgZLCtvMB3JgrjK8LN8zyINg5f4XPrvWEaze8MAxHiYx3pyMc+hr8ElNzQEfbDbzAO4D8f65oeDusBgXEF4ZDbeGWDuVcTmgTOY1WFZYeUnu8hqWpSa87+UlXU0OnjwLgRvpPgvZICXFiAqofhG81NGlLeFMqdZNBAyDAMoDVDwhBS1JvP1DRNyc2IRBZM7eDVvfU5g90BmRYQieg2XFEmZVishcPY/Lxtqo1GqmhV+616bWcQBH1e4McEFxqSkGeDQwc66BUMkaEjaiW3AMbSEOVrcXqBv1BKMORbBfiE5Ct2EHy1AskiKcPCT2EhKkwgUwjUl6hKeB2fcdbgCE1oqvZqpiMzQSl1SqVS8H5oBFpVyi9dGt/lNJzfbdiNh+v1am9bti25d9dueL6QFo6KpWINITknkfyZqmrfePLZJ0fuMZLy7p24+UuLW5yAM9W2beDVpn1GH67Va2+vjdsQyq6cCRau4Pw3TVMUCgURjUZFK+r3fgPCX/3qV/U2vS3+5tibmwulwrPLS/kDc3Ozw4KJeDaTsWPR+KlMJvEXHzny7JkETXhX81ezgR9svXz18oHLVy5/xLKsDVJKs7u7mx0+/Fhhy9at1zo7O89WK1X/wuiFTTM3ptctzC8OEEIi3T09NgSmjI9fTfhBEPR0dy9lMunXDDPyzZ17d56zbfteUujfBloR+pKiqI9pmpY1dEM1DbMxPzsvXzvxmj4/P6+oiopSyeTlPXv3/NOjDz98wpFBSCsQNIKu18+d2z0+Pv4xq1bb3mg00plMhu3bu3dxcHDwdCKe/DtEZK1QLj88Pz+/f3p6areiau2DQ4M+BEnML8xH63WLccELEuNXTE3/2hNPPzECj7Uzkxnym0DrLsfz+rgQ1xVF+UZ/f/85x3HuBWB+t/53x99XA608EJ8LgmC/67opiLRtUQc80IjWr31NLZfLkQuvX9hXq9aehyCtXDb3rcMPHz7rEOeBA61f+MIXVF3XzQ0bNkAf6VYUhSuKMpVOp0sPGmgt5Qu/QxVlOJPN1CJmdIQg8rcPOqLVL9f2cS6fl1LshNUxAK2Yor9q17SzJU0LAyzeV0e+h4PAqvzOt77TiSnfUSwWH6qUi4cxJqy3t+8H/X0DF3zfLf7s1Ine+bm5j83Mzu2dmJjo9XwvmUqmUEdH5+Ujjx3+x499/KMjXuDklxfyZqVU23Du7Jndp8+cecyqWYNmxFSGh4cbH/v4Rxe37dgxC/zgV6+NKydPvLZpfOJa7+zsXMKMmOaWrVvALMGXLl2Cogti2/ZtfNOmTXLt2rVhENDo2GhQKpXG0+nUvyZSiddUrI585jOfWbg9wONegFb8x3/8x1kA3kbHLj42OTF5tFatbbVsm7IgIABE9vf320888UR+06aNV+PR2MlYPHaWIO0NBzmL4B09ffp0HPmo1/O8nQ3XfVpyvoELboIvFiESKKqyGIlFx3TTHCFEvrZ//34IyUWnTp3q4JzvcF13d6Ph7GdMDAvB2yHd36rVtUajgRljgaqoE73dPT/t7eo9S1T9skRSQTI8bti2rR7HC9SAsTLz2Y2G0xj1He+aVPWZLVvWVCESMZPJqMQisTeuXtxdr9U+vbAwd2j82tXeSqWSgAVjNBpl3d1dbltb2xv9/f1/u2vXntOpXGqxu7ubIobWMNfZ7Hv+folCYAgThD0mUA0JOYoJ/ZGe1q+AtwXShCCE28qXt7BAfpwLvp0LAaS+GoBkmOAyxvg6phg8vCdTudR1iDAyTdNUpdrDfX+HF7CPSCk3YYziGGHwhLpY4mld105pqnre5/wSjVJIw0AmNjtUSrY1Gs4ux3H2Boz1SSE1CM6SUloEoytEUY7rEf0N27dnarVaNeQzVOLdnPM9lmPtbtgN4PaBqCuw88BULSOCzqtI/R+5Yu7SZHpS7MvtU4uoGCtUCzuDwPtthNB2jGkkXHML5CkUX9U0/SdKRH/DE95sV1dX3Zl0FEd1hiWSz3DOdzPP7+eCpeAiBFNf142apqpXqaa8oqrqaJREF8LoKUNmhC+2csmf9nxvU922EoHvQzgw5BPndd24phrKm1jik9zjU7RBXR7hBlVphxDBZib4YSH4hoCxtBQSYm59TPCyoihXAdTFEp9JG+k5qlLcwCKDeLDOsurbavXaASF4L/g8MMIu46wihLxIKf4XacrLkO5oWRYYZopTdQYQE49IITcGgucwljECSAJCdhCwxbpVX15cXCxYNUujCh1sNBpD5XJlXbla6SyXytFqtaqVy2UK/TtgkBIPebhShPVQ4eqwpCVQ5hpeSNMA52B4hwhiaJELIcNqqbquo1Qq5ff0dNvtbe21ZDJZiUVjwGNkRSNREYvFtGg0qkBqtqqpVUTQFMb4ohTyhBJRpmHBuamjQwvUeMq3Gzs8FnwCY7JVVZUI40zalm0FAR+Lx+Pfb0u0XQjcoGAsGq6/zVeQjTYKyT7hB/5u1/PbueARhCFamdqmbi4rCh2FKpF6Ur/quq6bVJIA+rZXapUttlV/XAq5DhNilEvlxOzcTObKlavxN954w1hYWFA4Z1BcZuW+m2Az3G+zkixE0IUpyE0ruxn621xgrbyG+zX5eJvyAwljGe4bnofS8Pyu64bRWdCVwz8Yo8HBQfnk40/Ibdu2eT29PbVoJFp2AWhl/IquK2cUVblo0Pj4wWcOliHde122p9eT8iHP8Xc3XGezlKKDhgsfZHMu5jnnF4QQ/yZdeaXP77NBp2zbVmcmF3ZwwX53Yvzao2dOnx5aXFxMQ1uymay7feu2cm9P96uxaORrh/c/eUa1VT/oD7QMjqSZ5BBa9zjnaCMLWAr6OcHYI5TMKZr6pqbpF4jURuNWfHk5tyxMbmYJ5xsYl9v9IDjAOesXjBnQ5ySSDUyVSaoop3VVv6gEyvWSWqqENB5C61EF2eN7AYy127gQHQhLKqQIBJd1jNCbmNJ/ikVio2an6aEyUpFhJquV0o4gcD8huNiKpIzCo4PYWYUqs/FE4o1YLP4mkvwtkiR53depVbfWcSmf8j1/p+e6PSFQKCWhCvUhIpOq6jhV1J9RRC8qupx2ao6biqditudtkiJ4OmBsqx94WcEFMPJyhHABSTkusHgTMXSSEjql2IoXj8Z1X/dzjnQ2+R4Dh9FGQnEbxghkwSSSeUrpFYUobxBMTvZGem8A5UipqxSVddkVsGAHD/hTQogNQooI2DKMMwCcL+m6/sNIMnKRmAScipBNodqL9hYu+SelkDshRYVxBik+ATg7jIgxrmv6mwSRk0bOmIFoKo1rOcnlFsuqba9Wa7sEkj26roOTjhOMGpiQeZUqY4TiMYNGRzOpTBEi8HzFX8MDfqjRaGxzXGeNH/hpxGFNTxuari3pmnpJp+qreoRcyQhR7F0BWmcuz2QczxmsNWpb3YZ74Pr01PaLb701vLi0mKnX6yjwA0QBIA3/NH0WzYjW5vvQ/9MEApp6RzAKuz2MWYDeASgXUgiA7jb17qYDSQgYw1acIyFmEgKtgWBeNBab2bxx47mBocETFGkvDW4avP5+gIF7sA9b3MS0C3Vp0UxUcSOuQhokpKgA8MtVXByFxbrfpKzQNSZtYDrxhN8T7/FXUyvdSzt+mWP/7xdeSLmcDM4szu8tFIpPSyE3aJoKWS4wf4bskaQJa8sAIBiQeBiKHM4sMP80ge/wOYffwsCKCaUhLRFEzHEucDguMw4TENZ1lSCJ1SAI9GKpFJmZnYmWSiXNddwWNZPX2dU1tn/fvn959NHDlyilvopJwBEKc050QIioRlVCKLRAYiIgoQQaJyUJpJCBQMLnrusHIvDqjutJ6foW8NrY4L5hUlKZIkIOjF2+tG/i2rXnlpcWN0FhQ4gYTKVSTnd39/ihQ4+8dODAwYsSyXnJZcWXvk8YgUrjejQeNU1djSOsQDFEwPUICxiwYwSc+V4AnFe+D21hSCLuB0BVtXoLYxUhqvumHc5WIg5Dr+AKKCZkM2KYrNovPE5grDRPAToCeTg3oxOBAkdggYkgmCo0jCpWqBIWXkOtg27rJGLV+e+yy80jwvOs2uA6qz8DMBhGSSrQEhS2RUEKgjbCK5CPY/gdMnCEAJS1+T7MLQgd8Ss0PnBkM+egSeuzMjmvXGzFjwq0P+BFhewTSeC/8F+YDAZRhiG8KuB1BWiFF3Xl+5acqaDNKO3QG/TOLVxtMrgGXIshjJoALlab54XrULgy1oSgQHFCICQ11BuOiWAOEy5zGQsYYz5jNuNSURjcWRxL2VXMFzYWCsWHPM8dCgSPQnbAilnXvG2w80JdE80ZOCRdb6bitLJvmsBrM2mnadaE7yFbQwrEVwosgE5jDGE6lKrw4AiH0FmwHymMt9gXSFqY0AuZbOY7wxuHz1NKK/l8vvF+xtO//uu/NoBb8+LFsUOVcuU/eq73kOM40e7OTvXggYdQNBJFExMTqFQu1YRgM0KKn2m68s3hTZvOr4C7N2nCfplx7d32feGFF4DGi0LhKMVRTMVQ9LgWVzHFCugT/GudQ9eb74CexBWSaVRzozpzaaPherlc8KsAcCBzs1AoJMdeH9sKQOvS0tKBGzdurBdMJNKpVCMWjZ3MZtv+H6A26Ux0upfmL2X9wN9++dLlg1evXX2yWqlsAGq/3t4++dQzH7G3bds219nV9RZE4J44cWLz4uJCt+u40WQy6W/evGWJ8wCdf/2NjnKlrEH2m24YJ+OJ+Nf37N9zMpFIWPdQFOodQKuu6wC0GqYR4UuLixDEo964cQOwA6Cvu3Lo4KF/evyxI682PO/y0uKSazkWAK07r1658kytWt0B0WZtbVm6f//+4rp160Zy7R3fbbiePzc785GFxcU9Cwvz/fF4nO7ff2AhFo/x8Wvjmfn5BSNfLAjXc08lY4mvfurTnzoJdHIaQoOBlE/7nrfTtu2+gPNJVdO+MTg4OPJBAVod10khISejZvQf4/H4qQdaDOtOQGt77lsPPfLQOSFE/UFHtIJeQ4Lk4OBg3DTNDkVRpKZpi9FotP6r0NN3G2dWR7QC0Kqo6nAmk6lFzciIgsjfygdEHSBfekm5oqpm0bb3BQw9z4XYxSUHZ+R5+oEAWr/VySndUS1WD5SLxSOI4KC3p+/7/b39F3zmlV47fbIPgNa5hXkAWtc4jpuKRCK0s6PzylNPPvXd3/yN3zjX8K2lxbkls16rbXp95I1dp06ePFQuVfoBWxtePxz8b5/+7fKuXbuKqq7nRy+N6T/8wQ+Hb9yYzgZBgLt7e/DBQwfD9f7x48fBEQgFr9GGjRvR3r17ITiEjY6NusVS8UoikfhxIpl41cf++S9+7osAtN6yvV+gNfQE1v4/9t4zSK7rPBs859zcOUxPThjMDDCDjEEkSASCUaJkSjIoyZK8or2f7JLLVXbVuvbH/iBV++dzucr+9a1sySp5LUraIhwkWxJFi5ZAEkQepAnARGAwmNQ9HW/fvvmc9Xu6eziEwChK1A/fAtnTffPJ5znP+zylUhvz2J7x8fHDN8bGniwWS8AyxaIggJkJ6uzoLO/bv3e5v69/IhaNXozGYpeYT64+deIpjvgC0MoYa6sUKjsrpvUopV4/o3ydmQ+ZMSHLgVBoVA1olxmTzh8//sACPP3LL7/cqCjKFtM0d5qmvc/zvH6EGACtsXKprMKKOQxwJUmeam9ufaW1tfWCJEs3GWOi7/o7TNvs0/Vyu2k7iuf5Bdfz5n2PjrrUnkYoMJ9OTxUhDATAkPx4XhldGu2zbOf4nfk7D81MT+3NF3JtsKIN4TvRSMRvbmq6s2PHjnMDg4PnEono+Z7u7qLj+62u5WyyTWcPZbQNQrExIjbBQhELwpikSi+rYXWyDrSGrJC6UFjYRj3naZ/SnS4AIQzJCCNgcORFUbhFRPE6Q+wNJazMmqZpAtCqCVprpVLZ6ZrWYxSAVoJDiDLieT5M2m8rsnJOUaQrjAjjUljiQVMAtBLf216xrV2VirXHc70Oz/MAzAJQt0ywMKGq8n8GNOWqq+D5paWlEgCtnu61EkyGXNceclxvF2KsmfNZMKpQ389Rii6LgvgvkZbIOJivTL80LeXkXChTzOxyTOsZjPEOURJVwK1c17MwRpOaEviZFgxeqeDK3YaGBl3XdUGwhH7f95/0PXfIhhVG3wchcND1cxRJKUuyPKnI4quypI1iGS9FcMSr4ErCs7wttms/btnWYMWsQCixyHzqiYKQkVV1RpKk61jAZ5CDbqMYssJeWHF8J2U5xhZG6RHX8zY7thtnMGnC2BMEMa3IyqQiKdcEUThfB1pN10wiSewrF0vbinpxr+O47T7zCKPIQgzlGEbXBYG9RFV6EyLvIbwoHo+LTs7ZQCk9TAS0VRDFViKQJJFIwLFtoVAsekvLi/TW7Tk/nVmVbNMKcwmMUjFkmpbquR7oHhLbsaFuAHoKMWAu0OkFQaCSLAJYIRGBaJIkSsAQg4G4bTsIdEmBYQGngVENZDMMx4EtHVA1T1EVT1VUR5VVT5IlLxFPsPaOdtLa1opam1tpOBxeJSK5STC5SBj5T0/2pmVZdkNOSAqGhKjuWNs9x3+KIbQF8hfYG6ZlVnzPH1dV7afxZPw6MUgWjSOrfV+7kGZ3BzyCfsdx3N2gleK4bsDzYdIhGsFQaFVW5FEB41fUmDpBCDGRjoCqksyX8oO2ZR6hjPVSRrVCvgB6TI2TU5PRK1euaMtLSxJnTsF/DMRVudEaB2o4IwQmfFXGB/+7Okmpgq3wWx1M5TOUGvjKZyic6loFU+F4uAZMxuGzvlUZ/J306JFj3vZt26zWltZyIKAVXNtOU+pPCYJ0UdWkEezJU8c/dTwHOr9XHjrT4fr4gXLF2G0Y5UEAJGVJIlggBsNokVF6HRPhFUd33gK0zk0v7GTU+/zs7OxD58+d37C8vByDd04kEta2LVvzrS0tpwOa+ncP7j5yHqWQE7WiEo7iKLXMTb5Hj/jUH6CUJjAFyALZAhYW1EDwSlBTRkWR3EQNgVUIjYuaQtzFQq9rO9st1znoe1634zrANGWSIJYFUbwF9UKRpFGR+bdyksOB1jCV2zCWhgy9srNcNrZ6ntuEEBMYAsYm0jHG1xRZ+2FbR9sYqzDHJa5IZSWSL67ucE37k5T62zAmGqIQ8EgdURQWIuHI1UgkdI2JbMQX/bRsysSyrV7f9x93HHcnZ2S6bgTAWUEgDhGEsihI07KmngYDBAHTOeIRE8zkfBPYufRxz3e3Oo4Tp76veNBAI5QlgjgjCPg6kckZwasCrV7QUwKhQIPluIO+6xzxKRtgjCZ8RhVGfQ8LOCMJ0iQh5BrB5IxQFO6Et4V9fV4PMsKaHMvZ4TL3UeazzVBuYVLueq5BEBnXAtrLkYbIiKd7OcVVbNpKRafoDFKbfsrzvR2O40Rdz4Vy7QqCkAkFQzNqUL1GKDnrBbw7MPGLKbEGwuhg2ahs08vGTs932wgRRIxhZo0rAiaLmqqOBWR1XBbxzfZkX7ZklYQSKnW6nv+AbZpbjUqlw/P9KGBqAhYMRVOWJVG6IWJ2OhFWp1A0Wt6yZYsD7f23/uZbccM2NpTM0nbTMB+8fWdux/Wx0Z6VlZW4YZR5/ZMkmTNZmUercgBV9G0dYFqrgzCX5YoB9TpZZb6+ufGauPaVA7W1BZCqoRoPw/Bc33WDoeCdzQODF3u6NpxGiPy8d0vv7AcBBt5t4Px2++s6p9acpRZpMaqISkiQBE2SJUkAFVqFYNCpoIwRuTaJB6U9TJFpO7SoBbWiWlTLT/7pk0Doe19h5h/0meG8v/jqXzQTie4Yu3nz0MTkxCOWafaLosijGXh7WU1/3tETXAWwYEELdlVxL8Byqo8LeBlkM+ccVyVYYN2v2tpyORtYz+DIYJV7jjDxHE8wTEO0HZvAwiBo4IdDYbe1tXVh3/59V7ds2XKXYGITRLhuNREJ9BUAhBDPpxzS53rbCCQliI8RhlIH8iy2BxHQnmP5zK/4vm8zTB3fxx72fFqxzYRr232379zZNj09NbS8stK+upqRARANakG7tbV16YGDh0YGBrbOMsSWMaIFxBCEIWJZUVRFkgOCJIYpo0HP91XqMxHSy4fgCcqg0wUaKzDlfegT39Rrr/GA+XMzDBAgUBKrvQmo2dT7lepnvZvBMNZaXzPYm6AjrA/yDOLXg1tV7wFpwz9J9bOakdXz+NLjuivy/W/FS3+5WN2DQd6LgNUXVGp9KGRwdYM/+P2riy+gB1J9Ht4f8+es7uCHVeV7ag/HQDOdP2r1gNphsADKSx28Mt+Bq4WQpzPfwffUmgteRvnCAO/tMYPFA242WV2CfvM693N75e/JF3n4ZasXYJgJkgD9BmWY+RDYzzD2RQED2O8LAgZsFlZ2wZeTCxlRhzqOx8F314Y6xKjkUz9BKeuan7/Td+Pmza2FfL7F8RxAcaEt5u9OEWD11Ta0GoNTbQhr7WGN11rbt9ZycDC29m71RrSaY9U6WVshrib72nBIEAVPlCQrFAhe29C38Z8O7T90TmXq3V9c/kXp/Zrc1KRmwo7jtI5cHTm8uLzyLPPZkKapQiwSJS3NzQhYjCD3wBjLJBviN4Lh4Osikf+5w+4YG0fjvzbpAJBM6enpUbCJI4ihxoAaiILDtICRIggEoHIiSaSqbFULt4B1Gur5FSxLOew7OYLs7GQ6bfw6tB+BCSzLcrCQKXQ7tjm0vJLZv7i4dNCqWK2MUo9gciEZT/7tx5/8+LkyLltewQtU/ErHyuLK7lwh92gmk9559+7dlmRDMnD02DFnYMtgNtWQun3r1i300k9f6sllc7Hmpkba0d6R37pt621JlNjk5GTX4sJiJJPJeKZtXWxoaPjGkeNHzhiGoX/5y1/mkn+/3Ci86y9rGq0YoT8WBfGwoirJWDQutre0m67j4MmpydD09LQ8NTmJPM+d2Ltn3w8PHTp4mjFhPF/Jl6yiFb55c2zD0sLy3mx2dW8ul9sfjUQatm7bWuzZ0DPR3t15CuQnrl27djSfy22qWFYUzLiPHT060t7eXllaXmqcnJ5OXr16NZbL50eaGlv+nyc+/ugZQkglrCidPmOPmZa1s1AqtbmeB3PFf2htbQXGq1P3lHnXt/yQDniLdIBHv+g4zj7LtGKU0luhgPbP8VjDWcmV5p/+8tPFD5gfv9KTQrkERuvw+eF9RtngjNaW1pYXHjj8wKXV1VX9woUL1vttJ36lB/rlkzk+1dPTA9KWCYimwBgX6lKNv+k040Cr67ZMzMwcWF3Nfg6A1ng8rocCwUu/DUDrSsnYSxnlGq0eDOp+i4BWRuTtuXx2f241ewwWAFub237U3tlxlbl+ZnJmKporFYYymfTQ8nJmr66XuiqVihYJRWaPP3z83x55/Pgl06osZFdXqVmymiamprbOzd4+urS4OHDn7ny8pbUFn3jmmeLuPbv1QCCoA1nrxZMvthXy+fDmzZvxlq1b0fad2xEYTf/85z9HU9NTnGDV0dmJHn74YRSOhL2x8XErl81OhCPhl6Ph6GlCyJVnn322Lj60VjI/ENAKKwbZbFZCjrPRo+j49NT0QyMjIwcLhWI7jGWCgQA3Jejo6Fjdtm3bZO/G3tFoNHo1Ho2MIV+afPLEk6tQ2C9duhSwbTtll+xevazvAzcwhCEU2kcOIEIEZ9VAcFZVpWnP825+4hOf4EDhv/7rv8Y0TetyXbfPspwtCLFeQkin67qtpmE2WqYFob0wMZ1sSTX/R3Nz83lRFG/CINx13d6KWeko6eUm23Elx3UN5rIVj7qzIkLzJgulv/rVE0Z1nMrd0YVKttLsMH/b3NztA3fu3D6eza5uBl1U13VkWZJRQ0NDcXBwYK67q/tyW1vby5sHt9xSCJEcx2t0Paffcd0U82H4jVxJVHQi4VuqFrwQSobmM5kMGI2AGZJirBgbHd866rt+v+97IQjdpuDuQ3BJEKQlIpFpYFfKYXlxcXHRTqVSMrD2PcPrc017P2W0mwhEBcwAuBSUsmVNUUdlVZtUROVW0S8WAQhpCofjjok2Viyz3zQrA47rNXkuTOYZhJqahJA5VQ1e1ELaFFNY+tChQwZomimK0qAicZNrs80+9TcRhpKwkI8Ys3zqF5lPJ4gqnXKJexsYy8PDwyKEz2aLK/2mYz9CBNInS5LMfAaMTJsxdEcLKBeiweAkc5X0or0IkWxCMpTsYC47yKi/ybasJt/zeYwVJsTTFMUUJXlekZXLqqrOEoFkRSx6AhLChmtssCxrv23Z4MIe8F0PBOZ8LAoFVVEXJEmC9BuhIbrU2NjoeHfvSoYjxizqd7uet9v3/C7HtiO+TyWEiS9IYl5TtTuKpEz7gj8epdGMJEvYD/pRgQkdhZK+US+XN9uW1eh6Hgi0OpiQIsZomhHvnBgUQUTeBQ0+MBmJabFW3/F3CYKwSVXVDlEW2jDBbbl8Ljk7Oxuam7+jLiwsSNnVnFipVEjZKGMdQtMdF6bpALj7CCNPEIghCGJOIATimwxBFFxFkcG0JBIIau2apga1QMCF+Vq5XJbNiu2ZllWAIuF6XsBzPc12bXD35NIDMNkFtgvMrYGJHo1GUWtrC6ze0NaWVj+RSKxGIpGJQDBwVhKkn4TV8A1wgbZci4hhMej6bo9jWYcwwd2SIEkQDmzZpsV8dhukA+KR+EzADpTuortOT76HGK1GN8X0sOc5myqmFfM8R3E8jxFRtEKhYFFRVQC7Ligh5Y6u63bUjwomMiOmaXbZlr2L+X6bC/w6KQAAIABJREFUj3wln8vHl1dW2mZnZhrHxsaTmdVMgPkUJvnYpx6XTeDgKXDJYdJVC03mLK1qaDPgpm/SVzkjGI6tTtngGD4tqQGtnDpSm6/UJ6182gVTY0pRS3OLffDgweLA5s35VCqVDQUDWcd2Cj7152VRvEFkeUbxlPlHTjzCI0Qv/uRikyu5281yebNRKW/wKUrIigTjFhMRlMEIT2HmX1RoeA6lkFVn2RcyxlaE/N+dnpp66MKFC5tWllcaPM9FiXiisn3btmx7a+vriix/8/jebRcWEXL75X4hH80Hsel1MJvtQIiBxEiUUSQRhBwB40wwEplUg+otLCh3Dj5+sAgGNykpFdYUodU2rV7b87ZC++q4rgrTV1kUTEGWFhVRHBPl4CyRyVK0FC3LIRlntWxKZmRTWTf6CgV9o+87CYYYIN2gz1rBBE1rQfW1WHfqFoTLg/mVrtFgfnG5z3OdhxhlGzEmKgMqFwWgVUxHY7HJYDA0LVI0QyjJA7M8b+bbqYf2267dZ5T1lON6QeAjI4w9TMSKIAl3g2rgeiiszTDKlitCxRZMQaMm7faYt8/1vB7Hc8PU82CySxnGJUWWFjCRZhD1RkNSaKkRNTp3o54kOkYMU6/bdezdvu93+Z4X8RGfJEPMZUGUxXlRFKeISEbanfYVYASjDFId2Ym7htvrIW8fo6yLR60Cy8mjJsb4tqIp5xMNiVm34JbMZdNt3NAoFPxCt+/5Rzzq9dqmHXQ8R6Qg2idJhUgosqAElWns4NEVZ2UFHI/1fj2KXNTtGXaPYVb6HNdLIUYFAHgYwhbBZFULarMRRbsdwOSOZjaW0qk0oVRukijaarvWBss0oQ0LQeKJhJiKrGSxiG8ziV1PJBILQ0NDMMniWt1/+Zd/GRZ9saVslAfKRuWBW7dvD42Oj23LZNKNZaPMaVSBQJApkuRgn0fsunXOI6+LNQ0mXjeFKpDgcx1PWOwgHKwjIGqxxshfg3PWmF1rsz0O0lIfKIRaQLvT091zoaOj/ZwvoLP9/f3zv0mgFcZFEAWzvLyc8Mv+Bt/xmxzXiTDEVJFA2yIQBUzAADGi8JoYZHeoIEhFJRBYDGiBxYAUWFyylvTf5HP/2Ve+0uISMjRyffTBkdHRR4EpjjHXRQeCHs+XalQEEBQhv6qLTdAWQi7Bp881BsA3kLe1GPa+uYDFIyrWkRFrOBgHbvkKVpXdXDtHEiU3EAhYLc3NC/v27bs2MDi4KBABwGcXpOQRIRTkBwCao5SnJbTbjMDvkJ5Y9ChBIMPhUtezqe/bHvMtzJANbFOMqcdcyioVM2FZVu/cndtbp6amQOurfTW7Kruuy4JawGppaVncv/+BkcHBgVmMcRojDNJLNhi3qbKkEEEKCKIY8pkfoJQqnkcl6HKqNEJYz+SzFrBirP5S7YMAL60KLqwBrYwDrVVArQau1gDIX5pD1lBXDkau36DhA+QPbsH/vQmy8i6sBq6u9VtVgPzeVQ0OgL7tVkUb1wyRavoda7AwB/DudzLQMNceuAa01g5+sx+958R1wPCb17wXaAXQ502oF+Qr1p4BimW17+bpXl1g5cfD8gCkHgdKq7nBQfrq8VX5pTXt9uob13IGQNYaSlsNlQHZVMLBfUqpBwA/JshDWPAAbEUIewCygmIRfDqOD0xq1/VdiDqEtT1gIcseZUnEWNfNiYmBy5eHd2cymVbbdQjs56Ucw2JSXXNlDW2tJlgdca3m5rqtiq+u/6X+pbbgVR361BZGquxYaH/Bf1BwZUWxIqHw1a3btr547LHjZ2zbvnPlypXC+wVQIJG//vWvx7CHu89dPHd0dnbuf2OU7ggFgwjCPBuS4MGEUT6fh3TPtrQ1TcRj8deJIP5To9c4GhwLus+cfOZNh8S3L53ve89f//Vfa6lgKlbIFNqKZrGP+axZwDhIRKIAm58HhgEQD3r9sBhQnRP6kizqwWBwRVWDcwqik5qZyDyZe9LFz+MPlXkLGq35PPjXqg0yIT137izuT6+kP6YX9X7QNnZd91JDQ8PXn3j4iXNSQjKLxaLoG37MdmxOOJmbu73v2vVr/eFwJH74yGF/8+BAqaGhYWlyYgK/ePJkh14sBbYObjUHBjand+7cMQ2SGNPTMxtv3boVA++BYqE43NjY8I09D+w/GwwGi+Pj4/YH7JfeCrRWNVrjqYYU3dy3aZWbMS8spG6M3widPXtWKBYKk3uGdv/g0KFDrzuY3kB5lMujvJSeT6cqer5v9vbcwYW7C58MhoI9A5sHKt0buuc6urovZ7OrwqVLFw8W8sUuQRTElrbWlUceefTy5s2bSrlsrvHq9WtNP3vlZ60ryysT7R3t33jksUfekGW5KIpiO/b9x2tAa4vreNOCJHz0QOvCyi5K6Rcdz9kHbD3K6GwwEPjnZDR8TnLd+ae//OWPHGjVdf1ZWJRobWv77uFjhy8yxkqqqlofVM/5fVfidzjhxRdfBInHsCRJ2DRNA0Dzj+K57gVaBVHsb0gmS4FAcJhg4ftYwpc/CjMs8EiSJEnzyuU91EfP+oxCeYOIsSvibwGj9YUXXmiWiby9WANaMcF2S0vLv3du6LrsWdbKajYrei7rWFxeHspmVx/P5fNb0ivpKMirPXz06I+PHX/4ol2x5gq5vKEbZW1pYbE/l8s/OntrdteVq9c6ksmE/MznPpvfs3ePEQyG7CtXrqjfeeE7TWCyffjwYbRn7x40sGUQlcs6B1qvXruK5u7cAZNI9MlPfhKITd7o2JiVzWZvhsLh/4iEQqclSfrwgFbQwAB1JqdS2e677NPzi3cPjY+NbcznCzChhg7U79nQY3d0dswObho4tam//5KsaTciamS+5JcKzzzzDFdFgoxOOAmlyIqRiltptB07BL/7AJOYnu9hzwqFQsCA0gVB0D/2sY8BSxOBW9r8/HxQluWoZfmNqipvUFVlm+d62yzL3F4xKo0lveRRn07F44mXk4mGs0RSRhMkUCx75Yjt2iHXdIMV1xV833Itn1ZM0y14nqIPDr7VZRAGCn/xF38RYCZrWMmubtVLhceWl5f2zc3N9el6KQnMjWAg6La2tFZaW1pubNu+/T/27By6hCXxdkiUKqZrR31KFd/3sSAQTySCzYikm8yEDsaom2HBpOY///M/o8xmrb7rxwgDiSlKIJDKx9gRiQjapEVik2y4I2wMDQ354NwOQKbu6THGnEbPxxERIx5M5gNFkDBDxkJOC8YKOIz1gwcPOqdOVfVgRdsOFw0vZpXKSdd3QRcXg08QwdT1GdYlWUpHZb8oNjaaQ0NDPGrq5MmTakSIxDzsxZCN4kTgIbfA7vOpRyyMnYKEnaUnv/AFyDMGE8+nWp4S0vF0zKNmByJSTKjZSPue7SPCdC0QWQmL4YLYKNbvg8+/dD5k+3aT53lxl7pB5nkyjLRg/qaqqi9hqcxkllEFtaT6qpUIJ+gCWZBUQw2X3FKTb/oRx3UgLJFg7FMkiLYgCmWJSEWCqukHLusA+mW1rCyrXthDKOUyHKGeK3ueJ2BR9AUi2IIklGVNLgZxMB/uClswKMhms0rEiQQLZiFaNCpx13J4uCEogyKGHIpRQfHxkht0dcjfmisw6erqCrmG2xgNRZsjoRCArJtd6u2dnpnqe/3106npmelgNp8nIA3gez5ogCCfOxhgTxRlW5akiiyLuqppi9FoZCIYCNzxKMuIAjYUWaSxWLwjEokcCoZDjYlEAjQfcSa9mijpZd2smGOGodvAvjWMSmupVGwyjErcssyw57ky9zupbWDcBquAkXCYxWNxEP0v9vX33WltaT0vy/IPY5HYdZnKutaquUJREMtyOUzLtEkiUghJSCCUMgvKhEv1WCy2TDVaCg2HnKPPHfWBJQ4AHgmRFs/24o7paD61RaAfCUTwAlrARIJcFDQ/DZ4Y4DQPBkGu68qKp4QqRiUJUcJUYCSbLyZLhVLP4t3FjfN353oNo9KAEQJWEcx8OIWFa5rB5AjArepEkE/pq+ZXiOss1GP/q+oAHBAADg2fgtVmjjUSEMgx8IkY6AhyrhYHFfis2sfRWDQ/OLBltquzYzYSjkwFNTXtOtC8uDoW5KyM5GIJldZCsC79+6UAlY2k7fgJ3bSSnI0MDyRKEKBbxj7OYaSnc56ng1YZZA+EuulZvQ8x9OjY+I3DFy9c2J9Or7TZtg1Aa3nXzp1Lne3tryuS9K22zd3DYGIBbHR0G4l5kg8i5CRFH4U8gShglYQZ87Eom7IilmKJQCnhOOXeJ5904F4vvfSS3E7DgaxbjlKKE5blh0AXERoYQRA8SWKGoEo5NSCU/ECgIo/IHjj2doY6VSKQqOu60Xw+H8fIVwFooT6m0L4w3y+Gg8pCy66+0pUrV9iuXbuwc9eR0mY6Vqk4bQSRGEFURhBqCpVfEkD7NR+SQwXXc/WkmOT9QNpPB6lFG21mx0zLCTDfk32fh9NCBIyLFVmXFCUbVuWiYApmWkiDaZ8oF+Wwh7wUxTTsuz6E5QtQfxlhNhh7iUws6oKe78n3VECuoaenh2Szkix7ubBneCnq07DjVUOFwUBQIAwck3Uf+cUwCufqZljQPmezWdnKWVGEEBhYRHzq8/aZM948pssheSWUChUbM41OejxNwy1hXEgVIj7yW6hHY9COQd8BLHZojxRNKcuqXBQtce0+p06dkgVTCLu2Gylb5bjPfGCVA5OQClTwsIhNGcsleMYutavce6HXPTl4Ekejm1TZz8U9SsK2awWY63DtccSQRxRiiljUlaiSO3ToECyAcfYXPDswGipLlaBu6h2Ga+yampo+dHNy4pHVXLanVCoBqAayO24kFMoHVHVBEsVSlVnG41d5lDAReGhmvbIRsGKpbkDori6O8HSCqFfKOOOVB4hX2ZBV9AT2gxkTox6j1BZFaS6WiF6IxZLXJd+a/Mb3v8+14D/Mwfs7XQsYUhBksnh7cYOhG4eMsrGpmC8mHccKADgH7YUMQCvDoIkIbQvoR3qKpq6mmpon4/H4OBHICAqg5eeeew4W1n4jz/7ss8+mkIcGb4yPHZiYmHzcqFT6gWkH4Xc8j8DlsWZoVV1zqgI0a7q7Na1dyF4ukATZWkUlQFOXZz3XtCHQ+1cB1zqAu5brNSoswJKSJFnBUKjYkEyO7dix8+VDBx6YEgTiE4l4CPGugsmSjEGuRxVVaDGx7dl8fCByCRDkM9AjB6azAaaIvicS6tlVaSQf2krB87Bhe1HXszpu3rixe2Zm5vGVdHrzysqKBuzTWDxuNDU2TewZ2vPKvj17R5lAVqlHyyBhoKkiI4IiSgQrwFimjKgMQQQqRMkLfKEBDCHBk5HCJ6oaw0HZ4WH8EPNff99autbLlb+mhuavmYitL3N1xAl4xXzsVf8BpDXrecT7JAp91No1OGhXi+qotT/VkWL9fjUJgrcr3/w2tWMxgXL5Vuyr/n73Pb92Xy4hAM8BaURZbaRaPaMOBFeFBqopyaUHhJr0AH+36r7aEVyOAL7x7/x4kBtYt0Ga1Izaqm1JNc3gE+QF1v+2/jxCCRgcVi9U+wAlAvi7GpMPSD1joCUM7TLBzMMecrGAXOoLHhOZL4nMh3YQFtVEKgAToSohYPrM8i0GZYwhm9gOk5EgRhFhrRcvXdh98eKlJ/O57CbbdYBNziWg+LoFRi4Cl9Yq0l0Nv4G2sarDUg3deQv2/ktAaw1YrR5VbWkJFgQuYQL9C29aBQGciAUbEawHAoErg4ODLz76xKPnBUFYLBaLpfcLtEE9/8f/9Y8JKtOeV0+/fvTm+I0v2ra9HRb2m5qa0JaBQf4qN2/eBFJAJZ6MZYKh4OlAIPitLTu2XMxkMtbzvwYzojoALHty98Ldha0rKyv7jEq527Ft1fepDOM7SDAuHVXV9of0Yoqq0Gg4UmpubV2KxWMjkiD9Ylv7tmkgEXzYzMd6hITjOEFKaXJ5YXlfqVj6vVKxtDOTTkuWZV5uSCb+9rNPf+KsKUkQ5MhQHslIRZuwiB8fvzl+6OwbZ3ZoAa3p8NHDdGBgUE81pVbGx8bwd/7xH1tKpbJ68MABc9eOXZkdO7bfkhWFTU5OdM9Mz8bGb4wD+H051ZD85qFjh89UKpXi0tIS5MVbQ0zeW+da18Ldh0CjVRAOgalyQ7Khsm3LtmkwsFtaXN4wOjaaOvWLX2i5bHZ6aNeufz7w0IOvO74z4fv+KlpBaD5/M1TSrebxiYlD6fTK70djsa1bBgacDT0bl7q6O8dWV1fFs2fPDul6uSUYDLLOzs7MkSNHxjf29umlcil2afhS6sc//nHr0uLydM/G3r//2FOPv0EIySOE2rDPHrcda6eul5scz51iCP1DNBq9BGayH3a+vluS1Rmty8vLO5nLvsSB1ooZowiA1uBvBdBaqVSCZ147s1cvFv9AEEShvavju8cfO34JIQSAvPWbHL+8XXoCvlQqlTQwWkwkEvaTTz4JETEfqmHdu+Ul7F8PtGay2c+LotiXTCaBRTksIOF7FadyxXEc44/+6I/edCp8Lxf+FY+pmtEjNWPYe33GnmUY7QRJIIbYFcTwt5VI8OJHaYYFQKuKpW35XO5ALpc9hjGGKKMfdvV0DduULufzece27dDd2bldxWLxs/l8Ye/yynKDqqoLx449/JOHHz56oVwu3TJW9axtWd6dhcWeslF6YnJ6+sDFS5c2JRKJwInPPZPZv2+/rmkB78qVK4Hvff97LSBBWgVa96LBrYPIqBjo1VOnAHdE4zdv8H7rs5/9LGpsbPSuX79upjOZiUg4/B/R6IfMaP3yl7+sBgKB2PLd5X2O7fxeJpM+MD07ndJ1PVBjeLp9G/vM9o728f6+vh9t27n1jEbIZHNPT2ZwcNDjA4faVlvRJqdOnZLAXRw058CJulgsUgDD3mkFAgoKmItEtWgnEtAe27EPVCrWg7pe6szn8tT13KlIJPrTaCR+RvDZiBSRwKSEFItFGMSIEH7mAZOOEM+27bfV2akyeBOSZ8x0U2Y9cOvOrUPTU9MPFvP57oplSqB1FAlHIAPmd+7cfWagf+ANVVFfa44331ZEhdqWzaLhKHPiDh+caZrm36sVAukARiPAQAQwIEzDAjitgui6ZVmgzUh7/B7vSvnKmvsnT7uTiLwUegkmeBwwsG2bgFkDCO9roubL7bLbe7fXR6/+F0XiueqkE8AuAA8cxxFJoSC5NCxEowDOhpht2lT0RQ+1IBfA3PUNU/0ZYQKGMkg0QyafDUfcCFOJ6qdvpf37rexyQD2RUHK5nCQaVW06L+ixRoS8OdN0wXWyns/1d5oOTYuO5kg5IyfJqszv4wd8hkoIyYLsIwu5Wo/mweBiSB9iw+FhDLIDUkmSgpGg4PgOHzvDOZqtUaNk+G2RNvc2uu0dffUo/Rr6Gi+B4JI+/I1hAbUiyRPSokupABa3oOFmGhoVUkVflmUfAD8IpwY9XWAFF8eKgp2y4R6iYivE98DR3mOmYnIX7PXaPvUBExhMoTKAXF6LTOQ+vZTfkS3kHpienuk/d+F8cn5+PmCYJrgzc70vURAhpN8WJaUoErIiiXJW1qR8OBicb21tvdHS1nIHmGeJWMIQgyJQBvt9l/1OOBTq7OjsyHk+Jbdv3U7pJT2DGDpVKOu5Yr7QmlnNtq5mMi0lvdRqWWarbVkJ27ID4NoOOsbQ0UNJAcA1GAigxobGSs/Gnmxzc/NYLBZ7JZlIXg1Hw3djjbEsvCeY7jSQBsF2bZ5PoWCIuSGXCauCD2ZMJ06c4M42dZY4OoWE4fKwnFeRBJF2sRqrzbEdSijxaIy6IyMjHoRj1duJI0eOEHCnR3eRYPkWQU0IFZeKUeayzkw2072aXelxLLcBhNPg+flEphoqyEXKIG9gtgtG8XBNYA5xqEAAUVsABTi5CgsQ7wx+53yYDceBviunU1fPgwksTFBEkUgAmvAdDCgzSNMChY0bN8x2tnXOqpI6owW0rEgqPg2FQK6Ph72ur/f1AVWP2yNX4hUVEQR0VuzYjq+Kqs3D6pOu86Mf/ciHAS68DjDsU5EUuMQ+dPXa1SMXL148kslkukHKJB6Ll4aGdi/0dHW9yrDwD33b+y5/5StfqYpdIgTtCzFNU4iVy0SPRolclLFjOSysFmkhFKLQLgFrFmRT1tqJfJ7ocr+AgkgMx8OCaZtEqBjYdz0mxYmfAesXQfAhggFM34bQENLiGg6kAqSSqYi5QE7SmCZUzAoOaAHmSNU8ziGuMc3zd3JyEnd0dJA2oU00mKiIviHLqszrr0McDppG1aiTW8yBEY0Prs2wL5qOkopQEXOVnIREJMqyTARLwHAPkYg+3CfjZ7wes8fjDFPwjQmHsT6iC06rI/gZXwCGehwhNG+UsSIp1I/yustDPsfHx9eArsHBQbwFbRHuWncln0QFSRZx2dBxKOixigIu6HlwGF87r56GkO4nT56EfkqOx+OCaqvEqBj8XhKRfDADm5yc9OPxOD0xfoKh53j7XD0exXmdAoY5bHA8vE/9PusW6XjeQltUKpWkgB0gruOySDjCwmqYGkWDyj2yd7/2fK0vmHVEPaoTcCiHc6FtHRwchPxZA1jX99lw3vil8SbLtbaO3Bw7Mj0986l8Pr8ZTEREUXJaW1v0RCw+Fw2HLwc1bYkz9SAHgIKICQaWAa98VbSu6nZVXeioggA1dhwQ+NbOJTUGJafgEx7Gy+s5F/7EtoDJsqDI43JAvm3bdvo73/kOsBh+YxsArTAeWV1c3WCUjYNGyejPF/IJ13Y0ANYkLIC5F4dJXFgRwIgKouQHAtpqY3PTTCyevIkJHt1xcAfXsP9NAa0nTpyIyrLcOXtzatvtuTsPWZa5wQOgFRORixWCgDZ3v6IQFA+tI8+hKju5xmjlEfLVcG+uRy9yfBYzvvbITQaxIBIsiSCBCIxYCFOvK7Jw885qe1sdmJnBYKgYCodH+3o3vnTiU5+aFEMh6jgOtFHABoRxFI7JMdAPh+EXzpk56K+o7HnUk2W4hs+PtzXqe6vMc13+nxuJMJRBaMFZIL7uh03TbLkyfHHf9MzM72ZWMzsWlxZDsEiXSqZKjY1N13Zu3/Gvxx45fhmMWUUklgNaABYDmS3bJIACInGJbBFLkkKSQDxCwKgJGmrTN6llWuAMD/046AIiWZJhrMnHP67AjZ1+ebPeubiu7barf9nIRqj+o4oQmEuBfBdosPP7uNX71Iyk+G81ucm1G/FVq/e5SVSqto21i3FTqfewrb1/7bn4JdY9Kzz/+uvWj4cAt/rl62ZYLna5mRZsdeDaI28ed7/HAb0++F0C71foX2y+prjOXqt6lgPpWt2FREli8KdEKYO0gqhyDqB6InWJC+N7XwXhYkXzCCK+IplUUxTqQVmrb1mE3mKwhHLIdl0yv6RLKKREBIpa/uNnPz1weXj4s4VCYbvtcn8BqC9MkiQwKE1jQSiBFBavPvy6EE3G+eBcWLXWltbg1roQRe0RqrhrNQ05Jx1aXwF0e3n9Bo1Wni6SAKtZIBGjS6oy1tvb85Pjx49f1zQt+0E0WuEdvvGNbyRlIveefv30kdHRsd/zPG87GLRt6O5G+/ft503/8KVhtLCw4ILEh0DwmVgy8fXjjx1/41fUBn3bElkHWkUmdi3eWRxcWloYKuvlTss0QU5OgvalzsyHxSLX96HtZoqq0mgkWm5rb19JxBNjqqy+FmuPzf46Q8yBmee6bnD+9vw+x7L+oFAo7l1cXFBNy77SkGr426c/8/RZOZ83/YYGT1vRsBN1en3Bf/za9WuHT7/+2h5FU1seOvwQHdi8WW9sbloaHRnF3/72t9uMsqE9dOgha8/QUG77jh3zkiyxyYnJtump6ciNmzdYDoDWxtQ3h/YNnZEkqTg7O2t+CEDrV0UiPCBJUiiZTOZ2bN1+NRaL+UvLK4Mj1663v/LKz6LZbHZm586dJw8+eOh15JiTFsaZubk5KNCqVbASV0euPpjLZf9HIhbfNTA44HZ3d690dXWPp1fT0rkzZ3aX9HILSPp1b9iQP3Ls6GxPT49RrhiBS5eG4//2wx82Ly4sTvZu6vvWU4997IyEpbyHvTaG/Cct29qhG+WU57qTIiHfVkOh4Y8CaK1HxoRCIQ602p6zr1IBjVbKNVqTiY+e0QpA67k3zu0r5QscaO3q6v7ex5/4+EW34BavzF8xfxuAVmCE15v2fD7P55MfsPy+h57t7Q+5D9Dan0wk9VAoeIki9H3bti9/lEBr2vL2MOqDdMAuH8Z4DF1BhH1bCX70QKvMyPZiobg/n8s+jBEwWlt/0LOx55LjsCUjbxglXBJmJmd22pXK7+cLhQcWFxebZEVZPnbs4ZeOHnnogm1Y05ZdXtELbuX23FSXaVtPTtycOHTx4sXt8Xg8cOKzn13cd2BfUdMC7uVLw+Hvfu97XeD1cfToUbR33160ZesWZJgV9Oqrr6ILF86jkZER1NjUxL7whS8AAc27du2avbq6ChqtP4tEIqcdx7nyR3/0IWm0fvWrXw3Ztt1899bdg/lC/ouFfGHPSnoZQt3lWCyGmhqb3K6urgoAMxt7ev59y8DAGQF5EznbXr3fBKIOREEIPYSsnjhxgn3ta18DEOwdVx+gQRocHAT3sFYRi7sN03zAqpjHSnppQza7yhzbmQqFIz+NRRJvIFEe+djHjgJLDu6BubkTTLp1nWUyGfYuExu+Ire4qCdE0dswNz19YHFp8XeK+cL2bG414tgOeDOAhEBhy+DW2x2dnWejgei/9Pf1X3MV1+hf6udDtswgvw9fEbzfJArepw4ohUIh3If6kNPlMAAT4TlB9/Tec2tANZ9ocxBwVuODKQAj1p9TG1zVV/H5KvbaOVr1HDSGkJk32VB8iH5t/GvsfulfzytIPwBI4LT+/n52NHOUofH/mlPdxzW5DtACyD03N8fP6erq4u91v8k/6FeeQqfsZ5heAAAgAElEQVRI42AjgRBXRVHWBtng+AnnNc43UnjO9c3bcH6YpDvSBIDQ+jlrxzc20qEhfvxbVmSBbQogCrBb6+fy9DPbGZqeQuXmMgON1a/Ev0JPopPoBDqBTo2fwsA8A/beWj6VHQZpDmATB01qE+Wa/ATnYfX29gZkKicN3dhkWZUHb9++tXv0xujm+bt3m5ZXlhW9XBaAxQoL6AQTNxwM6U3NrelINDorCMJVgZDbGNE8TPpikVgm2ZIsJoSEpTapvqqqmDrOVkbxZ8PhSF9Pz4aSTxmZmbkVLxWLdzBC/14oVqZLpVVxNVvUsrl8xLUrnb7vbS/r5f7V7GqnZVuNDEyIKJM9MHvAGCmSjFRFBYdcO9WQSvdv6p/o7uq+lognzje1Nk1Y1Eq7rmvE43FetlKpFM8fMADj6bb0FR8A/vXlnT3PyPBTwwIA45BPwBKGBRbIq8ZMIwVQDAC/WqfIGQX1fEqNpzA6Us31yclJmS6VQqtGMVzIl2Iu9TTAUiHNYTIOxuXAQgAqDoRvwve6yQc3NRf5Pw4MwPXAvkIQgGkjVtlB/ODqgcCMgb+4qQj03mDyIlSNXhgB0xGGVVW125rbCk2tTUVN0EoNmmvpq6s0vG2bf79Fo/qiwjgaF0zNFLWQRvJSHoeNMM3JOQ7uQ/2ok/fq9Wjk4kgXRfTQtWvXjgxfGj6WzqQ3QMh2PBor7R3aO79hQ/ergoD+341bN19ZB7TyKVa97YMv4ckwHkbDvP5CRwISF7X26c02cjKMAThNG2miBBUsazLO5rM4GXeYYyaZbdjM1E0G9WR9XdyCtiCQEciUM0S3dCKrMk5EE8wIGxScvwFkhXa3VmYwgOh7U3tJBVVE0zNh7MbzBBZ+zLJJUQp59cWO+n2gvQOw9aZ/UwiZISIpEnYjLoOyFA6H+X0AAK638XDe+Pg4bmlpwQ/GH8RzoTkMExNe35uqZRYW+eC5AGStg6VrZS+VwuaIKWhhOKcbJLD5o8C59fdZfx7sq7PZwdU4lUpV27K7CEG6ZYIZCveDdr3e373leCNF4DZKptr+2Skb+irucrx+ILu+D4B0DC2HcFdzF4O2XO+v9m/157q336m3T9AGcuYzQoi35Seq7eTbgX1w3p/92Z81CkwYHB0dPTI1M/uZYrE4aBgGOMIbPRt6lhpTjcOyLP04FAhMcnZaTTIAzHBgIgt9pgBscKCwrquH8HedYAf6leuX+aUara7+G8WEQd3GiMsaGCEllKUqLTU2Nv5amFDvNOKu188f/ehHMcdwOpyy02CbRtBDSJaIBJIMmAB3FxyduKENZ6z6oiwa4XgsGwqHMkhF6eeee45LF73TvT7MfbBwLopidHl+ua1YyPW7Hm30EXgFgV8OJxJjDsMA6E25NissPvE840HY64Q5IQ3gPUVRxoCoAhzLw9iJyBexOAjLIwGqvwGSy7ljoOQCFwU9AEEAarWhyOrtZDw6/OTTTy+Uy2UK/Uq9f4E+vht1I1ER8Yq8gpeWllAymWQtts2gVsKx9TEGT6vhYaT396+lKYxdfN8PkQppuXjp3IG5ubnPplfTuxcXF8IcaE01FlPJ1OXBwcF/Ov74oxeISlYgwgKc4uG6MI4Z0AZwNpwluq4TWDiAhXu4VcyLsVW0yhdMAdR1oveaYH2YufdfHDF4Mtiaqh8QVvxOd0jds5M7pH6EWypVfaJSaZ3T+zs8T7LmAV+S3tvxH/jVctUzYcGq+lcWAUU+UgPreb6uIOSYDgvJIVrvQ3p6eti95Q3Oro+X688TX1rCBkKkGGuLyhi1/+Qn//7gtevXv1AsFnbYtg0ixCgYDEG/N9/Y2HguEg3fdhzb9CCEjEv+IiKKAuHRNYjLuXICel3TtqaSwJm0UHe5L1bt5lBP4Vg4Cc4X+Ioz/z/4pnoepbYg4DvJZPLS4ODgXE9Pj3nixAn3/bZLdaCV+KT33LlzR8bHx39PUdRt4Nq8bds2dPDAAa6fD0Dr6Oiod3Pihl0sFi50dnZ84/FPfOw0pTT3la98BWR2PvT2EEy6vKIXTRfSKb2ot7u2G/ddX0Ew8oNmqVafa+NJLinBF3NU2Ywn4rl4JL4cUAN3etyewo+W+GL4hyodUC8nda1WIDbZlvkHxWJx38LiomZVrKtNrc1ff/KpJ8/FPa+CDMPLBINYRnIvw+yx8fGxh85fOL83EAg0H3zgoL9p06ZCQ6phYXx0HL/w3Re6KkYlcmD/AW/3rt2lHTt2pGVZplOTU8mZmRl1anqKForF4Xgi/ve79+4+AxqXHxbQKhDygCRKgVg0ujKwecu5RDzuptPpHSMj1zf8/Oe/SOayuVvbtm198YEHH3zN8qzphYWF1ZaWFn+palSYHL187cFMZvV/RKPRHZv6NzldXV2LHV2d11ZW0tK582f368VSRyAYxBt7N5Yff+KJxY29Gyu6XpaHLw+H/u0H/xafvzt/o6+391tPPPrEWU3Wiow6HR7ynzQde3uxVGpwHXeCSMK3Q79FQKtpmlHm01u/LUAraAf/7KWf7S8WC38gCpLQ2dH5veNHj18sZ8rFtlxbBaIXfx119v205XV8COboFy5c4KSB3w6gVeoHRmswEBxmmH3vowRaOQFuMb3XZ/RZxOguiFzCCF0hWPi2Ggtdcl3XPHbs2FqczftJ/1/lWGhz/+WFF5pBozWfWz2Qy+YfBkZre0vrD7o3brxk2/4iAK2O55Cpu1M7Hdv6UjabOzQ/P98syfLyw8ce/umRw0cu2K49bRvFFd+2jeujE52VivH4zcnJBy9fvrIjFo+pn/nd3507eODgqhrQrHPnzkW/+8ILm31KG0CDdf/+/Wjr9q0caP3FL36BLl64gMbGxwBopZ/73Od8AFpHR0fdXC43BUBrLBY7jRC6/KUvfelDMcPCf/L7f5JwVbd35ubkg/PzCyf0cnl7WddlcPzq7u5GrS2tbqoxVUkk4+MdbR0/7unufoMwefyxTz2W+ZArHwdAn3766RaBCTsrVuUBs2I9quv6xtVsBjm2OxWJRl+KJeKnJYeMHv/k8fSvcv/nn39eNQwjNjE2sa2Yzz9ZKBT2r2azGysGhP86QigQcrq7u4sNDalr0Wj0B00NTedUQb31P7/+PwvvNYRx/cQXCurbTZDfrhDXJt1rOlrvdty9+3+V9HmnilV/rv9CHqqTgBpr7n4T/9p1gK2LT6VOcUC8fu01YBzYX7UNwmA5AJo6xcHfoaGhtUepH38vAFI/gIMoY4MYnUBoPYhXB4HgOM40u2eDe9Z/qjHR7gtK1AaaolbS5NnF8aZMQR+klO5EjB5YWlnafOPmjaZMNh0EAw5ABEVJtgQilgVCcqFgeLmzo2u+sal5MhKPXI0lE3dURvSQHCrbqm0ODg4CW3RNmkATtZ2U0i/FY/EtG/s2WsCYnJ6eCRULxSlE2UkBCVepSc2FisXK5axSzuWaK6a+ZTWb6V9cWNhoW3abIApJxljco17E92jAd10JtDLhXcGJube3N9uYapyVZOmSQIQJyuhdWZWXktFkpr2vvdTb28uZinVw534dW31Boc4OhmvXQPc1IPwdysWbOfG1r+FTCBEzkRBuAVtaVYWKZa2bZFaZgEVURKiAADBmCOiLsEHAEGz177WvlmVhYITDJzDKYQPtqnvzX7EUvl+2ZGzJEpYsC0AEmoqm3FQ4xZmXEAqeGcuwEy++LTuNt1/PDT6Hh3uGyezs7Nqz1wG49WBX3SXXtu1OatFD169fP3zp4qWHAWjVyzqKR+OlvXv2zm/o3vCaKKJ/DCQjVxOJBMvlcvz5BwcH3/Iay8vL/H7hXK1+dSEUzAdxPpjH4K4o52Vc1IsAwFXZOA0ISbrEzwEm6PqLAYMZmO2L9iKAjjS0GqKNwUY+8ZhbnsOotw/BwkWjUlsggUUZWPQarC56NWYaCbBgS05JAGC2IdmAVrOriLMxO95klK8HZwEoBhAYAN272t215+ELMb8MsNbTYA1QhPPhGepg870A61vaiBoQCefMLlXzqaelh8G5sLByv/YF2pbn0HNr7wjlHfIYJuJv1y6tB3UnJ8OYt2RDCPHz8j0MpAzgXvfUK16O1oOlcBoApm+3YLYu737J+6Uu53hvmb/3+x//8f/RqIre4PXR0SOzALSWSltA9iQYDBT7+zfNtTQ3n1Zk6XudPZ0jpmnyNEsmk/wyCZQAkfl3BISgbvJ6eM+mQojkuioMf2sVjZWVst/X1+d8VMwFeA6+EPm1k9KMMhNUqar6zJdlUDQOckADA1EOeIiw+b7IHORQ6lOXqczUypqVQb+eUNl3yssTJ04I7e3tsmmaYcEXUi5GIeL7ogcm5GDUJCIkE5kvNLmuB2Yl/D0BDK+FpPNjwHkeJDgAOVVkBRO56twNgDo3xQJjc65VC4tTYNYuYVWTOOxKPYZ54L0sI8IYrDZCeEQWK8rcn//5n/Px04c9Nvlfz/+vEFJQ87nL5w4uzN/5/Orq6tDC0kIU9JobGxoLyURqeFN/34vHHn3kvGAJy1/406ok0rvVi//e/98p8F5ToM6sZLbY9dOXf3x4ZOT6FwvF4k7TMgVBEFgsGnPi8cRYX1/vDzdtHhixPVuH6DuohwC0apIEQKsAKh/V9WBQA6ouagFiCqZ1XEgCpJNAuoDHkFQDhcCft1Y/iSyrGHw4uTcfZycDnItzmibOybIMoyXv3Ygv93tneL9vfetbceawDWfPnn1oYmLiC4FAcEd/f7+wY8cO8uChQ1yP++L5i+jKlSvetetX7Wwue6Grp/vvP/3Up09jDWe/9KUvVX4d9W6d6RAAeCHRFzUJQYISiHbkaQkMaQmBigqX+6mC1gw5akgtB8SAkfNyIKvza9V+BKAV2FczEzP7OdBaKO5bXFrSLMu6mmpq/NsTn/jYWSsvmBEScZVgBi9TcSNl9NHxG2MPXbx0cZ8W0JofeOCQ3d/fl2loaJi5OXET/+Bff7DJKBsNfb19eGDzgLN71+6CKImwIBu6M3dHWEmvOGbFvBhLxr+5c2jn2V9FOoALWzz/PP6/fX8/JeSrhAgHJVFUI5HI3b6Nva8mEg12JpPZPTYy2vfqq6+2FAqF2wMDg//fwUMHX6cWnTGYkVUUhQLQipDScO3ShQfTKyv/ezgc3t7f12+1d7Tfau/seCOXzeHh4eEjpVKxlyEU6Orqcj/28Y9n2js77OWlJeX69RH1tddeVVaWV651b+j65mc++ZlzVKIVDUldNnU/blrm9lw+n7Qde0JA6NvRZPIjkQ64H6PVrJhRRutAa/LcR2mG9fzzz8uNjY3Bs6fP7ivkcn8gCJLY0d7x/aOHj17UmJbXprXfGqAVpNYAD3i36Oj32l5/kOPuZbRKEgCtDeVgMHiJMPI9SZMud3R0GHv27PmNSwcA0JpdWdlDPfoHjLFd0Hcwiq4iEX87GIlc/IiAVj6f2dSxqVmQ2fZiIX8gnys8TAgBoPWH3V0bL9nUX6AVqudLeWFmcWaHWTG/tJpdfeDunfkmSRaXjhw99pOjDx+96FrurVKhlJFQFWg1zMpjEzdvHrp0+cquSCQiffozn5584ODBxUAwUHzjzNnEyZMvDrme17pr506yc9cuDGZYYIB16tQpNDo2ilbSKwy8a5566hNuIpHwx8fH/Hw+P5NIJF+Jx+MAtF76/Oc/v3hvOXnnic4vlyqeAOl0ug35aO/ExM3DN2/cfFwv6X2g8dPc3Iz37NmDOjs7wcncCmiBm41NqZ+mGpve8Jh37dOf/vTyh9xh8ud55plnmhzH2V4pW4dMq/K4UTY25nJZ7LjeVCwc+0ksHnmDkeDI448f4ozWD7rBhCQejyvFdLGl4lS26kX9QKlUelQv6Zuyuazqez4BvdZIJDLX0d5xvrml+XWCyc83DGy49V5XUn5VoPW9vlsd+KwxqDh7uDo4e28TifcK6Nafp/5ez9V/eGeglTNuh4eHiQbg05Yt1bPGxlC6xjirg591kBXYrHWGaf0Wb8dQuyeNqiy/8RRnqcI+YIHBZwaYXegkGh8/wZ57vu6CxM+uh+ryL3VG9H3Sj5fPlpYWNe7JkVfOvL59YXH5d3Rd36PrpVZd12P5Ul51XAdiNH1NC+rxeGIlHI7MyYo8EdSCM6FQdC4cjS7GwsGViBzRy2LZDYVCYLDl38OaFTRR240xfjaRSOzs6+uDiHYyNT0l5/L5cczY95nLhnEZ65FSxDnrLAlOZlKr0EqiVC4li3o5JWChWdWUdozwRsext+i63pFJZyJGxVAohE6Jkh8OhZyAFigrqpILBUOrDQ0Ny7FYbDyVSJ3e2L9xQotrOWA/3Au0rgHtNekKILCtMfwgDDwaBS1Wzu6736R6HTP4LdkH5enk4CDO5/MEGCL1ncvZLEaoD+WSOf5bNptlwHh6L/UjkU1g1IdQLlc9F8DKe89rbm4Gg7M1oDIYCfK/jZLBgoNB0P9l+pLO3gvQCiz29WxvuM78/Dxdz4yG3+pAq2d4XQyxQ9euXDt8/sL5Y+l0eoNhGACEl/YM7Vno7uo+LWrid5JNyevrnxvYlBBxAKAXgMmmZWIUQUiyJAyAVjgcRqIkYku0ODtLtEWsUIXYoo01pCH4B2AR/Of5HkiPrKV3RI4wohG/Uq54tmm7gic4ADjf5SznFnb79m20L9hI64x5zn6HbRBxkBnC+ROtCYHKVJIVmZQrZQzyJ6VcySM28e6iu36dbQqn1SMSQL8X2G3lcpkvBiRrLNs6W7ReDuvpUAcjgfkJrFsAgdfYn0s6O4qOcomVN71juCEivCcBJmyH3fEWvxcAjn+09CN4lzXJBbhXHWQFZj60KwAIcwatpoEwPweCYfB3H4CWt0f5fA+JxzUcApAaqHTNb2Xbru9POJPya6cEiACog87t7e2c2ftOdQrasTpAC9EksEFEyX2A3F+qNlVG6//VKDBv69iNkcNTU9PAaB0wjDIOBLRiX/+m281NTa8JkvxCW1vjdc42bGm5f/0Db9/7bUMILdXqdJbX5+rGr7W4yO49rbW1lefDe+1r30tb8EGOgXoKpNxIMSL4rT4INfIyCuBydatS5eD/UBbAUMcwDP/IkSNvkRb5IPf+gOdws5JgMAgu14pkSWJFIERR7h/ebtQEGYK1m3nKW8O1AaEJBAIA1fBP2Na+owCCfxDSDm2KJHkYaRpySy6G9gU2SeJh3SDBY4dCofKf/umfghHWe2q738/7/9Vf/VVQ9MSm4QsXDy4s3P38anZ1z+LyQhSiIRoSDflEvGG4r6/vxUeeeOw8LdLlP/w//1B/P9f/72P/OwXeLQWgHf2bv/lWXMZ+9yuvvHz4+sg1AFp3VCoG8Ex9WNyOxmKXN3Rt+M7+/XsvGI5RzGYtG6FqJSQkRGTZwwEUQK4E9bVa397cAAes1imQFwLpBPiEDaJyoI6CHj8wst88t8LZ2DCxDYfDZQASP2ibCu/33e9+N2zbdsvrP3/90OzM7BcFQRxqSDVoA5s3S4cPH+EqTadPn0Y3btxwl5aXKqZtnutoa/3Gxz/1yTNgwnTixAnr11H/+aLYyZPQVguWZYHIqRjyQ8QLeiQhJbApmli0qiz1+gZScyiE/JAT8mJyzB3JVyWuPmj6vFv5gP1/93eXJFmeDy7fvckZraWivm9lZVkzbftqU0PT1z/xxCfOakgzkYG8TDADjNYNLnWPj46MPHTu7LmDWkBrPPTQg3r/ps3zqYbktVu3buPXXn9tV2412yGLUqC9vR3v37+fC5BcvHhRXlpaAqTeIKJ4Np6If3Pftn3nDGzoc3NzH6gcANB68sQJcnPz5n0U4z/BmByUREkOhoK3e3s2vpxINFQymeye8bGxgdOnX+8sFUp3Nm/e/P39B/e/TgVtNhoVwVyWvvrqSEDwrNTFS2cfXF5Z+MNQKLS1v7/faG1pG21ubf2h+f+z92ZBllz1ue/KOXNn5p53zXN1VXVVdWtqSa25JUACMRiMr+RjCWzD9RUGbCIOYT/cJ8TLiRvHEb4R1oONrn2wsX0xKI6PBzA2BgQaWupJrR6qurq7uuZxz0OOa7z+76pqN2K4EmohHFaBQqGqnXvnXrly5Vrf+v6/L/Do4uLiewEBUyyVujs7u5T3ve99tXQ6zWdmZ9z5+SvKwsICbrWaL3d3df7Jrz72q8c7zA4aqMGYIsQHmi3vplKlkg3D8KKiKv8D3NxvOzqAiY/HuM1oTXFwtDqJv0276Zctbq185Dc/8raEYe0JrUefPXq41qh9UtUUdXBo6G/ec+Q9JyIUVQuFgv9aNOLr6efX+zV7FUZgvnrtWup6f9ZPez8QWlEcd11eXLxzl9E6kc/lPce2T3IJ/b+maZ56O4RWqP6EEPZGpXKrYPyTCCEIw4Lx8FVFVtuM1rdVaJ2Y6FKZdCMwWhu12rskWcF9PX3/ODo8eiJidLVRbLTA0TqzOHNj6IePV6vlO9fW1jsUVV297/77/v6hBx86GZEIqqFqrMlCQAcEOH7owuzs3ceOvXyTmUhIH/nwh8/dfdddC1bC3jp+4lj+2WefPdJsNkfcpKsPDg4pNx+6BZ6F7ecTiKypVFIMjwyzw4fvIKZhsJnZGVGvNxYLhfz38vmOF4QQxx599NH11/aHNyy0woTcMIx9gomHVpaXjlyYnTvstbw+WJiOjo6iBx98EA0PD0OiZqwo8mVgOqbSmRckTTr5wQ9+cON6PzDhZpqdne0MAnwwCoK7ozh6X+D7+yDFEmMyn0qlvplOZV9ECj3/3ve+900JrXsL05WVFVuSpM7ydvmQ3/I/XC5Xbl1fX+/2PQ9Sm5HruNX+gf75XK7wgm1ZX3/o9ofOZVCGzqJ2yedPFJLgoT89Pa2AeLBXYlp36hxEl70S4NfRfq+9pq9doLQX11cRBVuOhPb9eyl/6xst8QN0tWz72mN/yDUFgxeUHLdFxh224FVx4ppOdvWYkVpNLsaxPLZvX/vP2BsU15SIAz7z6nkDq9YwDA1wbd2mKTdbUEZcR5amserGBtVHRuihhUNXS/lBqMELWOUGV4HP6qlem71rhVa77LiESmwEjtllzu6d3x6fEErYszjbdtJlkhlBMRUrmAin3OKXsMueeGKHVbt7HAjACvBt7ZYtb6EtBIJGuexw294p690TXeD9t7a2VNZiWS748Nmzp++an1/4lVq1erBSqxpBGKjgONA0JXSTbi2VyqwVch2X8vnCxVwhN9dd6F6xXbtkZaymZVnYdV3q+76wbftqyTGcF4g6cD1fOf7KrYyy/yOXL9y6f3wcIniVSxcvSZVK9bwso6+aunkctVDtM+gzASAeHn3kGdnznlf37UOGEMJBSMspSO7xmi0IeruhWq2MbW9v9zQajVwYhHaMY51R2hbaEomEcB03ymQz9XQqfaGzo/N7/T39Jy3XutQz3FPuoB1sMV5s2+v3WJJ7bj3HcdQsyhohC3VmWYrFmGjnQ9uUhGFIXssw3hMYQeTyqCeD4xKuBeAK9tpjj6kJGwZ7nwPiq76pKxjhHxLH/KQv9qv7OYhk4BB87fmhWaSg5L+zYPf6C4gi/XHMVg3j6v24J8Ldnr1dSXel5TW0Bn1DBlHF0i3u1Tx+bTtcc/9KX//61+WCX9CgAlb11assYmxgTiklfWEfASbzo48+2h4zgDnkbDnqpro5RDC/59VXT9370ksvHdna3mozWpPJZDA9PV3u6ek5IyTxLQUpl9uLMXC47KZ9tEOIuAJBMm3kwQ4WgbedLbK8g0KAcuA2G0+BNRDkpe+GjCgKuM0ghnf3b8Bg3AnSBrSCIhDlkhSbutXs6+oq9g+Pt2IZM0lSmKKorNUKWCKBIZ2Gtq9x6X4BGyQ4g1WrYBk60k2msoSQRNtCIgmJ0JBGEY+iCqlACjgBJyj8DRywC7UFtXukW2tFLRCIZBCOdU3ngRcwx3DIRrxBgc2U+U6m7awtfGYnFAx4s0hDKhOs3SowVhi+wZGN6JK/RIeWhyiMgXubTzAelUolzTAM4DFrBjXa/SlWY96sNVlkRdQ0TdiNhs2PNvYGBF1YwKWilCabshoTUzZpLIdaCNw9biADh85OXwdMBrwfHAN9Ftw+wJoWilBjDHzqFlIkhSGCKBxzbRkUYDXg/PAqNhLZhC5rSY2JhqKrOpRaM0uxMPc4iQs7DHL4nL3xAni9wANnjCk7C+22ANbmiOsbOkNDP8wU3nv+HUFH5HPZc0plvdJJKJk+f2H23ouXLn2kVq/ub7WasHCvj09MLHd1dT2nCOkrD33goTMgmGaz2XZ1gl2rSaivDxV8X4StlmjfT4AYuQY7c+0i2Pd9ec9pnfEzAjYzcDeGUsK3dIH7Jibj7ba8FnkCyIpd4snVty1NTQn0DEKz0zss4F3HWPvQN/HZb/bQq+f+s77R3ubt6zl+ZmbmR+agIPpDe+2iTN4yVm1baPXVzpOnj92xubn+a6VK5daNrY0Uo1TksrlaLpM/CULrAw+953iM4q3PfvazIDq98/NOC1yvFmjPj/N6PiNMMfy9733/vnPnzjxeq9dvDIIAitdpNp0NkqnksZ6u7j898uDDRw2D1Y8fPx5NT0+LvXunVCpBlcbrGjPguGtP/sfdf3t/h9e+WQFxt6LLsm07+/z3nz+0ubb5CKXsdkmWOro6u5yDBw/KSAjp/PnzYru4HTBGy5KMXsrm83/+vg+873ilUgneoo2WdiXHD1eQtAWZNg5sDz+mV3ZQSde2GWRtwIYurM0AYbZXZfKzOH5fT0fac7QuXl68NQyD32w1vVtLpaIVxfHZQrbwJ+9+/7uP2Z4dsTyj29vbUsqyBjBH982eO3/PyROn7tJNI3/HHXeUR8fHLuVz2Ze2tor07JlXb97e2h6v1Wr9SddNTkxMtKsUZmdnZc/3gnwuV3Rd96jjJr9yaOLQSWKT4GdBR+w8zIT0zCPPyJfGZw9TWXxWkqU7VFXVElbicjimzvsAACAASURBVH//wN8XOroa5e3SrRdmZ6dffvnlfc1mc310bOyrt916+EXF5Mvj4+N1WGcuLi4mcEvOv/Lq0bu2t7Z/I2HbU/tG93kdHZ2vpDLpv5FlxSuXi0c2NjduXVlZmbQSdvbGGw7Gmq7LcGylUsZhGBc5Zy9mUsk//63f/q1XNU+TmBVNCFn+kNdq3bRdLOXCMJqTFOkdofUndM4fFlqrn1RVTRsZHvzau9/10HHSJNUiLvq7c7O3BKXxeu6Z3fkXmCTac/yZmRlYP71lc4mfdk5Xhdb5xTtL1cqvabo2kcvnPDvhnFIk5a9VU31bhFZYT1qWZbiadYgy+kmBxC0QwC6QdObftPMvJzLJE8DL/3k7ba8aQIanuoUkbmw2qnc06o0HZFkm/b193xwd3ncCUbK8EdaaaqBKJ2dPHgg871cr1ert6xvrBUmSlw/fefh/vvfhD5yKY1pGQdwiMcHzq/ODBIfvmZ25cNfx48dv1HSNv++9D5+88547LyQsa/nMmbOZ06dfOVKulCc938smnWRiZGwfrI+kubk50KjIxMRYOLF/P1TOQRKmDONly2sud3Z2/aBQyL8gSepLH/nIR1Zf2x/ekNC66ypTXnrppRsEY/+lXCzft7S0POa1vCwIrZOTk+hXfuVX0NjYGIvCCIDq847jPus4zgtEIsc+9KEPrb4OofD13kft18E5nThxopNzfjAOyV1xFL3PD9pCq4Qxuew67jezmfwLQjFm3v/++64Hjkp64oknVEqp2aq2xjHB71lf27j7ysKVQ77n9wCuzDKtIJfLlZPp1MudHd1/df997z3lGkro9Do4D8Dy14RhtUXGZ56RX0JIZ4luU8hCRQ5CrMEERNkjUqKA+ro2VOgnNNJeuuPVP/+4EtMPdn9QqVgVfUcA2AlbgfJqIzB4xsqQhXCBQsr5NcyhPWem0tPTo/EiV4BbBYwqt+Hy+ladW1WLvVag3WOk9CGklAxDTXKuGJYlI5RssxdxAhNd1+NdAaDt5IITLxQKGoRGWQ4yLTmhEVWBsCluaAwHCIWtVivua/QREGqhlHdPqGExs4QqLMaZQmQCKRw0DEIq23LMGItyuRzeE1thggVlBUPWkA4ChVCFqXNd4YwLqlHIX6EsZsQgRrwrUrQfGm2urefqLdRKKFjRmMlEs8GEj0IWx2WKMcaZzR1RPZvNKmDNX55f3hdH8QPzl+fvOnv61UPFcqkXSsMIA+SVhBzbLg4M9J3v6ug6rZuJk47rzKecVKV7uDvI6llhd9oopaZ2HJPIZ6IumCY04gw7e0FiAgJ0luaXbuOU/3aho3D71NS0jgRSLly4IMrl8nldN77m5jLHRCMuMZu1QNj44pNfRDOPTEldXc9DFaihKK5tKSKFEc/zCPeEcTyCYzxZKhXHV1dXhivlarbeqCmEEBlSYzVVY4ZhkEwmUxzbN3apv7//RC6X++7o6OhlTjkOpRAwAiHsCu8699DTTz+t9Pf3W67mpjlSbRZRXeVCUERjIpRA4NBP9iXDvXC63TYHoctETaRTQTUpkhSsYhADOchefsMnKI2ivc9pi1yzSInsSMMKNnRGVCZMGWs7DkyQGjnlzNZtrFf1aBbNthk0cBwI43Zo667lmkxiGhOeDI4rCDuDhHBBBGYOw2EYtkuUIUwN2t5oGYZsyQZSkYEJVk0QrWKFS6aEFaHgQAuiQqGwF7gH7lTpyOARnaWYzWSWSCVSJqYYBENgIUKBrk98EoRGGB4/fpzAJL4t+M2WTF/Fw0jwu185deKe559//t6NzY0BEFqthMUGBwfjfC5ftCzrsq7pFUkCfmW7jLD93TkHdJIkqYomAdiyDYoEIVXV2q9phxEDd7Ed/L4bTSwpEBO+ezzon20ldickHn7dTj5uhybB/Rw4SXdlfHT/K/v2TaxSQSPGYqwyQbishT6LfU3D4RgaixurDQ5c5A6tw5RlOS3JUkY25JysaKaA5B3EwziIm41mo0EIqRm+EYBTFZyoDdRQWIKZlNCUrMmWLGS9HYQiEJWFHFNEA13Sg81gMyrMFnZKcgaRitLIJBFJGJphS6oEWAzBFMZxE7OIRLFqqF5Wy0bxbExgPNt1wGpxKU4YipEQqrAlJmkYY7hONKZxrDAlpFnqAzYDHKS7vFvYLDOMpuFgQzIlWVIRFoopyxKTGUEK8kM5DA3DCCEMEE4PRNYe1KNpGc20TdtBFLWfBe0gFkWQiKFIF7yF6ij6wfIP2sjgNl/aGjHqnLqKwV1D0VzEkMYkxihhMSLYU4jiJ6yE33JaGBYsEIRYqWi6okSmggMYL3VFVdriMQS8cI2TyI9iu8MOr93R3itpUxQF2kOP4qiLyGRyZnbm7rm5ix+oVCvj9UYNmZbZ2D+xf7W7q/s5RVb+fPKGyXP9ltVOdSGMqQAWBIejQXVBVYOqSCVO7EQQpAhiK8iMsEnl+76G6shUaKSzhAn1nO0NNKxiqtbV2Ld8XK1WyVvFxntDE5HdF1/rvN9zT8OmJAjN14I7Rrq7xalTCG32bAoQFOHwa93N13ue9LN8lzdxzBuaV772c3bD4du/fivbAYRW6tPO86fPAMYH0AG3bmxupCgjIp8tVLPp7MnR0fGv3//g/cepQrffEVrfRI9459Af1wI7Qms+n5EiaeS7z373vjNnzj5eb9RvCMJAVlSF5nK5wHWclwv5wtPvOfKeF4lOGk8++eTPkl/2s16B1yXg/rQ3hzAn3/cT68vr+72m92C1Wju8Xdyexhh36ZquISFkwM5qulbJF/LzyVTyRUM3/nbyhsnzCwsL8ZNPPnm9GYE/ZBqBzT8wt2xDkBT2ZMvSpf5+HSpP2uzlvYBhCLGE72knbBEZEbcCi9fkGtsLA90rT77e4xaECWOMjTOnztwC4dMtr3WoXConojg6n0wm//RDv/yh47tGjPZG6uVz53opl26/dOnKnXNzc/foupaamppe6x/qP5NKpp4NcNDcWN6YWF5evGl1bf3OOI6GVEW1OOcKBLvZjl0eGx+/1Nvde1TTtb8bGB2YcU45+IEnfzZW448XWhVV143ZrnzHV/MdneVGrXHz7IW5gydPntjfara2BwaHvnb49ltfZgrb6O3tbcGzsRt1m3ULp189fvT2SqXyuJVI7O/v629lstnTtmN9zUk7W17dm1haWbllfX393iAIxjjnNqUcgqKFaerlzs6uuVwue9SwEt984IF7LsM1Ttv2fiHLH/Y976ZSuZwLguiipEh/lkql3n5HK4RhEXw7MFqvdbQKX6w+9unH6m/l8/En3dMgtCaTSefUsVOHG7U6OFq10ZGxr913730nuMbLxeI7Quu1bffjhNZ8Lu/brn1SVpS/VtW3T2gFZFTQbN4qcfQJjsQhwKkIhM4qqvLniq6fcF335440uFZolVVxY6Nav6Ner78LNh4HBgb+aXRo9ETM2FKpVQKkFJp5dWYijMMP1SrVW9Y21joY44tTU1Nf/6Vf/qXTGGNPkqSo1WqxjeWNARLH91++fPGO06+euVGWFXzvvfe8eNvth8/apnFleWXZXFpavHVlY+3g6srKeBCGXYqqQYkIiKq0o6PQvP3227enD0yxXC6fbbVaztzcnOEH3lpnZ/fzXV0dL0QROfrRj3505bX35RuaEMNCa2ZmRl1fXj6ECf2tRqN53/ZWsSsIAgcEo4MHD4jHHntM7B/fz1peizLGF6yE9YOEnXieS/yl97///T9yAj/r03/vOFjYHDt2rENi0rQfhndjHD0cBOE+KPslhF5yXfcbmVTqRSmWLrz/0fdfD6G1/dHwuR/72Md6GUa3Xbkyf9+V+fmHAt8fE1woIEDZth0m3eTs4PDwN/fvnzqfTjpNO2k3DMdopNV0Q6pKrU88+QmYMImTX/qSVuzvt8KNWsZDtJMR5iBBZSZJVBUoogI1JEPaZoy1rt0p2lv4Ajg/mUyqvu8rUA5kYixagD2jlPi+f3Wismel37iw4XrM60QMpSBpHhxNwB5SZB5ZutkwE8m64Rv1Rz7/SCQhCXa11ZGREYM0SMr3/QKhpF01SBHluqRjLnEvZabKyb6kd41AK/3hH/6hmclkUjzkKRz5KUKR1Q52B8eUqoearNWVtLKl63q7DgrKgaGklzZohpN4GElynsuSBUHGikAM6YpvKEaFS7yCDFQaGRkJ2qXDdcsN1KCbEppv1BsZyqghazKDsPkoijAXvG4lrA3Jkqq2bQdwjqC33Tg46IQYdTEqsjHlSYopRNhyJBARmhKZulpXk8ntDuE09X69Pbn1PE+vrlUziKBezHGKIiELQlngBzgiUSAk0TBUoyUs4dvM1iMUda5vrN/UqDfev7a2dsvF2Qu95WolSdrsLMQ0TSXpVGph//793x8bH3/J1a1TucHuNZg4JWjCRhbqEURkwghbjGMQOSEoK7Itu6Xqar0j0VHeolsRpLafPX72MOX0M+ls9s7h4SGLU65cunyJA0PEsBLftizzFYkry7JpbAmRqf/Xzz/SLhf6/H/9v01VbaZ8v55pVut5pIqMm3Ad09C6NV3bVyvXBpeWl7u3NjfzpXIp6XmeRQmF0CnwQaJ0Jh3uG9lX6ejsmLUT1vfcVOqSa7p+wk5Ukm5yLdWTagwNDVG4tqA9LV9c7vCb0SjnvIMLyeAEo5jgWFaUejab28oVksU9Nhec39NPP52UfKmvXqvnS8WSHfqhzhBDkioxRVZi3dRrmUxmYyA9UA+TIc74GTWyIrdarmZq9VIhavpuKwphstoWkxRdJ67tRlbCqliGtXancWcDgupqtZqRoZnkwtZCrrpd7Qhx6FAaKxSCIxS5HYLQnSs0UoVcRcWt0mYU+SCS1Go14Ht11aq1QqVaScdhbDHGwP1JZaRFuq5X04X0+k0jN9WgH4GDEUT+sBxmYxIPs5h1UELbYYKyLiNLs4JMOlMxHbOoK/p6YbTQBIEsiiJThCJXK9cmml7znouXLt526pVXbi4Wt7sg1VrTNARsUzfpxgkr0dQ0NYKIL/jOoIvCvyE3aDeIBvqfxIEvAX+SIbmm/ad2WvhOIviO7tpWOyCsZmfgg/9uKyDtxONdoVXAaklWiK5poeO6q4P9Q6/kC/nVOI5DSnDEGcK6qTZT6Xwxl8kUHVUv2dgO3bwrV7xKjqt8NPTDgWar2UUJtZGMGCMsJJjUGGcb6UR6PteVK4lkO/gZOdTR1zbW8l69PhpR2kFiYjBOdhdshp/NpmqunS6mjNTaWNdY8zIE2yEvyTTW57candVqLRPH2OSIQXI9Z5RRTTMbmVxmsyPXUVSQUitMFSJwfW4vbmciLxoIo7DT88L2+CIAKsk5UVQlUE2jnEvn1rJDWchKCSEwp1qtGrXNWq5eqQ9zxnOUCYNTojAhJEszwkwmU3OzbtG27PVpZ7oBm0YgouuWnqk2qoVKrdGN4zglKNUYbwe2YdXQ6rlMat3JOmWikQaI/RDqdbw0k+U4HI4w7g78Zg7OjzFEVVkKNEuvW7pe1CxtbWBioAYTBs/TTAOxQrVczpdLm223OqUUJhOwocBNRQ3ThXzdtu2SpVjrwKaEjalkMmnQJk2Vi+VMqVjKUER7dUPdt7m1dePS8vJd1Vq1v9lqItu2mpP7p9Z6erqfU1TtL26eHJsPQtYdBl62Wq/ZNKa6oqiQNs7cVCpyLaeqmOZ6ARXq9lR7U0YasW1j0+eZsNnsiyKc9gNfi2gkccqYrMleMu2Usm5XZVd4+P/Jan+zs4yffvzeBjRsrBlVQ7FGLClFUnLsxnKCJORACyTU3HmP5O5bUUwEibEgCSxwbIs4jIXWrbUDn/RNnYNj9zvfyfBnnnmEg7f7rf0G/znf/Q9+7w9sqtLOs3NnD29vbYDQetv65kaKMSJyILRmsidGRvd9/cgDR4471Nn+9d//9V1own/O9nrnW1/3FtgxMDjdWUmVhr/1r986cu7MmcfrjcYNfhhIqqbSfC7nu27ypWw6+/Sd99/5oud5zaeeeurnKbS+6S8NzinYNMMY98pUvnFlZe3mhYUrN9dqtUGoAoRNXdd24Zm40dvfO1PoKpxSDfXF7u7u5dcYPt7UuexVSUBVkJJW1IbZUBOJhIyxKSPEFMOgMqUaiKuyq6ky17kCrFaFKjKgkmDnWUc6EpoQEQQXYMq4zolBDRyrMZgK4LqQQ4cO0espgO21X6PcGA+j8GHf9yerlZqNYzJvO9bfvufh98yEYQhrmrbQShs0H4lo/8ryyo2rK6u3qopqDw8NrnR0dMyouv6yZmsNEpKeuQuz0wsLC/c1Gs2JIPAzQiDNMq0wl89tHJg+ODM8MvwKV/jLmqa9qetwVWidnj3MBfqsQOgOWAQqmno2mUz+eV9n30qr1Rqfuzg3dvbs2X2+F1a7ezq/feCmA+cURan83u/9Xpt18cwzz2jlK2X7xMzpyVqt8j7LMge7O7tCJ5W6aOjqv/bl+zZ92c/PX5yfWN/cvLtSqU6VS6UuQqhlmnqUSWfXxsYnzowMDb8qaforU1MjW2kvLYdmc5Kp/COe599SqVRyYYznFE35s0Qi8QshtGJCbgtCP82ZaKMDOrLpl2MhVh977O0RWmHjpNlsOs89+9zheqX6SUXV9KHRoa/d/673Hve8SsXzPO8XxdEK5pQ9dMDrQWK9qQHmJxz8WnSApmoT+ULeTyTsU5Is/bWu6yffDnQAjCsgtMYN/xAX7JNCoFs44lAJe1bV1L/QLevE5uam/+ijj7bD3H9eP7vVzdIzX3mmG4TWeq1xZ6NWe0BWFTbQ3//Pw4MjJ1gcLXgtWm3KTbYwt9AXxdGdtXptfHNrM08o2ezt7/2XD3/4wxc9zwOTHYU12dLcUldMglsWF5cOzM5dmJCFhG8+dOjUTbfcNGeoxmqj0ZBrzdro/OVLE5cuX5yuVKsDYRBkJFlRk64bDgwOVu65967VyclJ3TTN8Uql0jN38aIbhsF2T0/v0c7OzhckiT7/0kuvLL+2EuQNC62VY8e0f56bO4wp/XQYRvc1m60MwQQENHTw4EH+8Y99jO6f2M8azSYnlCzZCfstF1pPnz6dD8NwMorwXSSOPxAEwXitWgfx5pJjJ/4x5aZelGP54oce+1D5enaWRx7537OmIkbm5mbuXl9f/d+CILgBR7idfA5iYiaTqYyPjy9AKmImk6kC/NtKWPNmwrwi6/KVcrlcA6faM888YycUpaNWbY62fP8mSmgPpVSXJAkrqlJTFO2Kpmkn0h1psCTjRx99tP1A/aM/+iPQrVyMsasw5jKu6G1RRWpnqsdMUVqU0srnP//5EH4PNxZaQ3pZLg8wgm+jlI3GmGQYZQZhBMKfK0nXvWInkvN6RC5/3P/tMjiMnv7S01ZSS+bqjfpos1k/xCjrAcEAHGwykn1FVZY1Q3vFztgrCKHgU5/6FLhhpYHsQI4KOkbiaF8QhvsopznOOFAeQ9MyS7qqXZY09YSckNeBoTJSG5EX6ILRZJWxOKIPcs72U8ocqG+WZBl2vKuJRGJJ180LAonTmZ5M+0FZ47V+zPDhVqs1WSlXejDFrgb5AAhskgQmP0tJJ3m0kClcRBiVZkuz0eDgoCr7ZIBR6fYIxxNREHRgyhKMciQpUmjoVlUz9EXXTbzSWehcsnyrBamyUSlyyrXyiB/4dzMmhgRnOtzIQRB4lNGSqqorqqqu2ba9IWRhx2F8y5WlK4evzM/fu13cHt3e3rZg0gn5r4qqRraVqKdS7tnxsbFvHrr5xuOaoixl+/trwACtbvqDEmJHMMYTvu+nIhwZSHAowwYRZN2xEpc1oZ21e+127vDF2YuHaUx/V9ONe5JJ1wbu1NramgjDuJJOpy87jjtrGOY5VTNm9ETiwu/+7ifKX/wiCGhfzJKA7Nsul8c3N7emGMVdqqoZmqZZmqzY4HsUQrQa9UZie3trtFatdtTqtUQcY7BBooSVoB35jiidTpdcx13MZDKbuWyunkwlL7qO+8L+W/YvgOBv27aqYCV95vT5ye2trQeiOAa2MwQRyJwyYiWsrZGRkfP9A70zjLGZ9fp6CRyjf/x//fFQzOP7q6Xq9OrqaqHltRKCCSRpEgiKnmVZVwq5wtF9E/vm82q+SQixQjkc2ihuTBS3Ng426s3eZrNhRFGsIkkI3TDCbCZTTdjOnGFYP7h5+OZF1EQMDaAUjvDowsrC/qXFpYOtZqsrimO17QKVJeY4yfrw0OByV0fhIlek072jvRvAjpo5NdMrSdIdpXJlamV5eaDVbEFCKEQAEEM3PFM357v6u54/dPehS5lGpgkl2SDYn33u7LgXeg95LW+6Xq8nKcW6rKiAZGj0D/SvdhQ6ZnVDf3nAHlhxscsuyZeyEYn2L85fuXlhceHulZW16StLV3objUaSMgpJGMBdA8GVK7JCQKxEkDMsgVC3Q0+AVMmdyuQdvRT4WWBf3TW8XvPf8Pp2jEb7uJ3bXUIKxIIjCVHBEYDT4didFyAY9ISmqiyTybVGh0dKwIylBMeUcowkhB3HKQ0PD8/39vTPyrJ6tsfJFi3HkrdL26OY4ndtF7dvXFxa7PF8z9mxzUqRKqsNw9Dm8oWOZ8emx+aSWrIOwVvMY+7ChUv7S6XKu73Qn/BaLRtjAjc9c1ynOdDfvwULC1NNvNDd0b3sWi6fWzw7RCi/v1wuH1hZXu5sei0HcS6BdRZxxKxEYmNgaOhMf2//jKVaFwqJQp3a1Lh85fK+MAgfqDWqB7a2tgth4CcEfF9ViROW5SVs50pXd9fRsbGxOYlLRWITajAj+erpVycrlcq7oxCPYxJbBGOVYALoj9bQwNA2nJ9mac/3Z/oXWZ1RTxEZpMUTmxvrk8srSwe8Zqs7jGMNahx1XccJx1nv6u0+09vbNWdJ1iKcH1awcmljaQRHwbtrtcaBjc31QuD7FoyXhmn4uWyukkonL6bd5NG+qYkFRbHDoFrKKZJ8w/bW2v6lxYXhRqORDYNQJRhLEASUMO3G8NDgai5fmFVk5dg0nV6/1H1JipfidJNVhzc2Nkc3tjYngtAf4oJ31xvN3q3tzf6m5yUxiVAylWxNTU6v9/b2PG9a+l/09wzXJELvrjaqk5tbG4XID2yAUSQsO87n8w0nmbqUTNjPDwyMzldoJeiiVK5JdrpS3B6vN+r3eb4/Uq1WrTAMEeMUa5q2UejuONvZ1XNRiZXFL/zhF2rXc2H7RucIsBFpwQ+zTNu1NVVX1YyVgUBvVdVUmfFQBgP0v6EOka3agqtc8JCJkIdCkRQeBAxSwVk9rnOucyaETarVBtnYaOBabSp+5pmd5/07P9e3BUBojcyo49yZc3cUt7fajNbNrY00uJ+y2Xwlk86cGB0d/vp9Rx44HqGo+Pu///vvCK3X9xL8Z3+3vUqxrE6l4W/987ePnD79StvRCkKroqkEnE8pN/lSJpN7+o5Ddxz10H88oXVvI2pwcNABP0Wj2BiqN5vTYRAMxWHUARMLYP5bhrWScBKzVtpakGV5o1gstr7whS9cl/TyPZOJd8nTiUksiqgt27Dv7yqShFRd0qGqS20/1lUFBNb2jwL/E0LhMAPkUruqAjqtJHN4VFLCCeac+wyzeoy0RhiqrTBciPfyE65HB99rv+5Ud4EjPhGRqNvzvAQjrIIM49WpqdGNPWQZfN7U1FTC9/18bbPUX697+1RZ1XIduc20a29YRnJVIUrINGZdWLjQUyqWpinFI1zwXpA+TcNsWLa93tHRcTHflV+C61AoFJpvhrl5rdDKEPodJNBh2MGXZem0Zdt/OjQ0NBM1o8zK2kp+cWmxI4qiMGknL/SN9G1mMhlYT7YrkvYqJE8+dzLfaDX2GaaRyRayIpFIVPSEDpjABjh/V1dX861aa8QLvJEwjIe54Lau6zAPX8/nsjOF7sKyoijlu+66K4RsgDAbTiLEftkPgltqtVo+JvGckKQ/c133xNvNaEUUfQwYrX4YpARjsI7921QqdYzJbOXtFFqLxaJ78ujJw7V6/ZOKqmqDA0Nfu/++e497xPuFEVr3+gtkaRw8eLCN6HqzKJSf5X4GoTWO467FxcU7K+XyY7quTxTyBc+2E6eE9PYKrbcVCtpSRG9lgn8CIXQL40wVSDqnqtJXkKqe6O7ubk1PT//chVaoaLMQ6sIxuqnRqN9R2xNaB/r/ZWRw8AQV5EosSaVms4mXlpYSURT1RFGUb1QbaYaYn8/nL913330lXdcpVBrAdQNDVEJNdG1ur3YtL653CiH46Njo2sS+iaLQRZNUiai2qs5aea2zXC4Px2HYD2xxwKvZtl3t6Ogo7Rsd3R4aHc6rsvJAsVyanp+/nI8iXOvr6z3W0dHxoqah75dKzcXXjv9vSGh94oknYFfSfu7ZZ+9qNJqfxoTcjTGxORcgCoLQSn7j4x8PQWitVKsKwWTFtu3nEgnzBa6go2+Vo/X73z+Vk2U8jnF4Fyf0g37gT4CjNY7JRTth/UPCTR5VVXTpox/9KDiOrtvPE088kQhDlJ+fPXdLuVKB0oPbAy/owwQnofzNTbpkcHDQ7+vtq/f09JSzmewlx3WO2Un7VcVQ5ra3t8sgtP7DP/yDQwjp8ureeOiHtxKCB0BobWMAFaWsKspFZCpHLctavnbg3xNaGWNJidIUIcjgCqAkBDyYQgXjFtW0HxJagQl5vnJ+iDN+J2NkHBOao4SalFEuy6iUtJNzbsK+qBHr0sf9j7eF1m986RtWaIb5crU87jWad1DO+tgONBmrstxUZHlB16zjeTe/5Bt+eK3QKjiZCHG03w+iScZZgTMGeEjfNK1NUzfmVCSO8aS+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+9b577zxvUVopIQQ8SkkT2pjg0vviCN8QBH4OE2wKEFpVtWJZ1mLCMGdUXT3Zk+jZAG7U2RNnD2NCPqeq6r2mZbpRFAPYHlxqzVw+t+46yTlVN06Ymv6KbJlnPvOZ3wSBFjg2eULEeHGzNFksbh7AmHTKClymtm2Ra6pWTzrJFcAdbG9vjlcrlcFavd4ZE5yUwR9q6DTpJFtJx23CZCedyoDDtOq4zqzrut+f3jc9X0d1KO1XdU/PvHrh1entze0H4xhPEMYTO45qRhIJc2NweOjMQF/fWSShc8ul5SIIrX/0B380KlHpPbVq7UZgIYMQt+PAViLd0BuJROJiLpd7fnJ68iI4/dRQtQgnI+VSeapc3D7UarUGvFbLijFWBHQmXfOTqXQpYdvnDd36bt/+viuZTIZGlSgtI3lseW15emVp5WbP9/owIcAKBq2L2gm70j8wcKWjMz9rq/bJ1GBqHYTWuVfn+oSQ7yqXSjeur6+N+J6fpYwJWUJYV/SmYRoXOzo6vnfrbbfOxVtxs2bXAB+ir8+u7/cD//2e7x1sNpopgrEBzlnHdup9A/1LuVzuvKZrR+1OexkYwwvnzuWiSExdvnzllvkr83esrq3vX1lZ6Wm0GknG2Y4yuiObtsXVHQ10RyhthzsJ8LeCYRusqDuva9dpQ+n/1SfBjqF1T4Vtv34nJq99jCzvwF7h94zBPwz6M4iuEJaGbCuBujq6g8mpyUpHvqNFKYkZo1gIFFtWYnt4cPhCV0/PeV01XulMpLcpoooXePsIIw+WyqWblpaW+lqtFhj/wGobabIGQutsodD57bHRsVmEUN3oNLjhGe6Zi2ema+XKw34QTPktz8aEAMyZ2Y5T7+vrX8/nM+dVw/jBaO/oot/wec3fHo5i+mC1WrlxbXWtp+W1UpJAMoyY4EQxTGutv6/vRG939xlVMWcGyWAtzsTGpc1LEwEJHmo26u2QhTAKbRhkof+1Fyameamru+cHg8ODM6ZubrOIUVmNk2cvXj5QrZQfjiI8hQlOEExUcKRbltUc6B/Y6Ch0nNUU7fsj/SNXwq2QhEaYZbI0ubG+dmB9df3GltfsjaNYh80BTTNi27FXu3u6T3X2FGYd1bnSnemuAxO4cqUyFlH2vma9duPm9lZnGPi2JMncME0vlUkVU05yJplNf3+gb2w+Z5tBtVHNx4jeXNzcnl5eWhxrNBsFHIEIjCUoQ7EsszrYN7BUKOTPcSEdPXDPgVVAtLyw/C/ZALOR9eLm+Ob25lQUBMNM8K56s9G1vrHR3Ww1HUxilEqnWlNT0xu9vT0vgNA60D9SFxjf32w2DxSL291xFDkA+bVMM8xmczXbcWYtx3p23+D+i07g+KvGqmL6PLNR3J5seN67/CAYa9QbILRKlNNI0ZS1QqHj1XxXx6yF6Pz/+d/+W/VtElql+++/H0L9oL/2qsjMWrqWUDXVUJCiaYqmyDKEgoO5XUhw50gQ6ioLoQiZU0CmMMqZYByW7RhjFlNKhCQCpOg1TRJVzdcqT//j0zvpNe/8XNcWAHQAilDHieMn7tja3Pi1SrVy69b2Vhpc3el0ppJKp06MDA997d3veei45mqlT33qU+9ch+t6Bf7Tv9lVoRWFZPTb3wZ0wGlgtN4QxqGkahqgxrxkMvVSNpP+0uF77zpqGEbrySef/LkufK/HVdpltaoQJqwoSg5FaNAPo54w8PKwpWpZVtUwjU2ikCUhRFnX9WjXzQrP5jfl6N9zssJCm4Wsq96sd1SqlQJlwpElFaoAYW9MU1VNgYo7WZHBZqAA40Zrj94ycHV2MPaKIsF8B8YIyikVjGFFUxqmZRcTpr2uWomlKEpWbbtE9gwx16v9vvH0Nyxs4yzhxGVMNjCiEULx1vLyMrCj2xM9WE8+/fTToBGbBjdSjLICuHLNhFnTJb0ZqqEPKCUI6HxVedWNmlE3EqiLC96l6Yrm2MmWbuol1VTXkslkhRASPfzwvyF9YD72swcStsMWb5yePiyQ9DscicNItNFUpwxV/VJXX98r0O6tVsvwPM/BGFNVVcvZbPZHnJFwLb/11Lf0LbSVDJXQNAwDHrAxxri5ubnZrmyB8GFVVdP1Yr0ziIN+3u5elq8oqCzL8nI6na5BhR28FkJol5aWpgSlHw2D6JZao56Po/iiIqM/td5uodVwbuKIfwxjcrsf+inExVLSdf5XJp08hsJwZXZtrf52CIfgaG0LrcdOHq5X6p8E3u7g4ODf3HP3u4+jMK78ojBawVgGVYo9PT0QOgpZIXDN30w//plu5R8VWo2JfD7vO7ZzUkjibXW0gtC6GJJDXIhPcIQAHaAiJMG68y9Vsy20NsfGxuB586bG4DfScHvj9WuFVkVVWP+u0IqZNF+P6kVAT8J7wwYLxthqNpuwNmO6rgNWILxW8AQEC5jHKpVKorZVc2IUo4JVaCkpJUxWkwSwdPBehBAwqXX4vt8R+T5sBCr5XK6WTqUaKddtmCl7SBLSLxXLpdsWFhZ6CaGtvr7ek52dHS9KEv+eJJlXXrsx9YaE1o9//OO2xrTOoyeP3ru+vvYJQuhtkiwbcCKwaD8wPR3+xm/8Rm1q/366ubVlxxHetF37OSeReEuF1u9+97tZxuR9kuB3CMF/KQj8/aVSWYIB07Stv0+l3KMIoflHH310J+73Ov2Ak2VlZcVaXy+ORK3W3dVK9e5yqXxPFEUglEKCN3cdl3V3dbf2T+5vh9Q4Seefc9ncKa7ylU9/+tPAWEFf/vKXjVQqlaQN2hOQYJxQUmAMqxAoJiGpqqjSGpPl+VwuV7m24+yhA3b4mgoIVsCOBaGQCiFi+Kevr++qA3avA2/Nb2WRiYYppt2c8yRjQofaWSShhqVra5pubamOWnniU0+EgA4AGDsEB4tIdISht49ikQOEooQkLKmSJ8lSUahiOZlM1q4pGZC+8gdfSWAL53GMu8MwHCSMpCWwxslKkDCNsq5ZG7ZBly8Xi8CdAu1C+ta3vqVtLW31hnF4CxJokBLqQkAqTCQ0VavaCXtRT+hLruoufeCxDzTQM0j6J/RPhYhEk2EYDnue10MoceHNYPEqhAB0wIapm6+6trvMTNaE9EwQdRfOL3QokpiMMB5o+X4ecW7KssplSQ5lTa6pmrpumda8k3eKhUKh/RBfXV01glrQEwTxAcJIN4mxjjERjNMQIamVsAzoY2qEo+7lleXJpYWFu4ql0milUk7GOAKXKLITiWY2l1tPuakrhmmdS1jmuVwufe7A6Oiaks2GECAFGIWtpa0+WdJujykZJ1FYoIyZSOJEluSqoigrqqYuaIp22Sk4Fb2mS+dXz98ekfhzlmXdm8lkXEJoW2jFGFdy2dxFx3XPIiGfkBX5vMbQlV//7K+374f//t//u4Ox1FWvV7qbda+H0jgJFkYQM2WEuITUpqlrG3Eci5Zf74qieIQQckAg1C9LSto0zDCdSi+6jlsydMMHMqVpmFXFUFYN3bjYO9q7DXzS8FyoxG5srW2v9Qet4AbKeB9F3BKcyxgTompKOV/IX8kXMitc4xuPP75Tstyb7i0YurG/5bWGG7VGV4xjKC0HfSxSJKUuq/J62k1fyqaz29jCoR3YaqiGWc/z+uIwHKMx7QTnLBNM5pgwJKPAMKyKbGiriqRc6BvvA6QIuMYs1ECFcq3cV6lV9lEqCrIkGYxzRDnBMpLrmUx2Peuk1jDDa+OHdiD9zWYzJTNjKGw1h/ymPxjTOAUqChc8ViSlKUvyOgSG9Xf2bwLmAe6RqakpNdwIuwIc3IBjPEgwSTHBdBnJQtGUZspNrduuvSKr8hKyURUcC1PdUzaXec9maXOiUq7csri4eOOFixemq7VqN8ZY54JDUjFYBdru1h2XKoigYkdg5VDgL9q/V1W1LZxy2FngHBqzra3K4ARvy+s7r92Vaf9drN1hCrT/G9IYgQ0bxzECR61pmCifzaH+/oHSbbfeNjM6MrLBGAsZIWGMSQjjRDaZW0wXsktUkteG1ELTTtlyySt1YoqnPc8ba7VasFGSpJzChweU0bqM5EXLsU7ns/lVT/IiCEEDE0xlpdIfeN4tBJOBKMY2JGaCy17V1IZt2Zu2Za+osnplbGCsshAuCAcrOUKkyTD0h+vNRi8hJCXAxcLbCedYkqWttJucTSVzizrRt2QqB1BiWAtrXSEOD1JCR+Mo7BFcOO3WZDyklNclRVpxHXcm15lbc4TTbJgNniDE3Nxo9LcC/xBjaEAIkYDwLVidKYrSTKaTm47jLMuqfKlX7S2DY3kBLSQs3eoo1Wv9jWptHya4wDk34BpCArSu6dt2JnU5mU2sGcKoGJ1GCJsUfoV2CxLdHGG8L/CCbsqoLUsSk2SlparKlqJpC6Zqz4wNDWxCMFaFVmwqaF+j0RhoVpsDOMZZjqjGKUeEEYCoNlw3tZ60k8tUpgtOl9MeJ1qLi4lmyAvlar2rWmv2CsQGFEUZ3tzamLh06fLBUqXc6QUtZLt2a3pyarO3p+d5I2F8+eDk5CqLpbGYRAOURAXGkS1LitAUPYJrperampFQLhSMvq2aWouBiecyZgUYdYPbO6asC8fYgKR6zkgsSUpVMfS1ZMpYjxHaevLJJ9+WkKL7779f7e/vN+r1+pDvR3dKCO1TkZpCgkNf1CSOIHpOUWW57YSCu0bQtjlVqJrWvr0IrNUF47KstAEWMY6hH5Ys1563DfuSxKULX/3Hr17XSpzrNP35D/82ILSaCHUcfe7EHavrq79WrdZuK5VKKUCJJJNuxU0mj/f3D/7Nu9/97uMt2qo8+eST7wit/+Gv+i/UF2gLrVk9myM8GHv22e8fOXP2zK+1mq2DmBCkG3pcKBRabip5NJVMfunIg+862t3d7e85/H6hvsnrOJm9EviCXrC4xt0gojYJfQsONTQjUgzFZyFroSQKr+HZv+kF/jXOtn4ai9uKpe0Dy8sro57n56AAUJEVRdMNRVMUCOZqC6oSbJG1SfSgvcJW5w5KCeyvTAgE+2G8XeqEaMJ2Gr19vRu5TPa8ljCfKxSGLvf3X3+24bNPPquujqwaLnO1ptwE3Bs8TK5mE+yFd4IbDAhZpVJJdxzH0CJN4jbHvb29IJjQ+39wP0dfQOipp57SYF6cQAmLGcxSuarqjs5UVYXqMy+dTkelUolcB3fuVaGVI/S7CEm3A3ZMktBJQ9P+pHdw8ISu67xUKsHGvVytVmHa2T7XHyckiieF/FT2KQgnbe/6w7G7BqT2dBVCZtfW1vQ4jk3msQRRVUXTdGaaPAYTDayJdwNwIRcE3GpTgvKPRmFwqFZv5DGO5ySk/KnlWm+ro9UwjJskJj2OCThaw4wkxJJru3+XyTjHdM6XqWXVr8O1eR137g+/5FqhtQZCq6Kog4ODX33XA+86YTCjslBbCH4R0AF7IXLAWa7X20af69GX33B7gdDKOe+8fPHineVK5XFd3xFabcc+hRD6q7cTHQB5OCQMDwkqPoEk6ZCsqFA9PGOoxl+lnfSJFm81v/3tbwN+8k1veL3ehvtRdEDtzka9cb+qqGygf+BfRkZGjzMRzq9Xq6UwDNvVA4CIAMwbrIcAv/Xjnh97VQ1LS0tqEARQwYCGh4fbgcSwjge0BPwO1uaw6eP7vkkIMWGs6s1kSCKfZ5mMxhmzJhDiH6lWyncsL68Mcc7Cvr7+U4WOjhc5R9/JZDLz3/jGNyCo92oY3BsSWh955JGsoihjs+fP37ewuPSrGOMb4CGlapps6AY6cOCA//HHP7Y9Pj7G1tbWUmEQFZOp5POObb3AZPTiW+VofeGFF9JBIxiRVOkOhOQP+743WSwWpTCKLpqW+XeJhPuSovArjz/+eO31XuzX87q9ko75+fkComhieXn53uJm8aO+5097gadASTRsiBYKhXB6erra19v3Sjqb/p893T3HU0qqzb6DXUJ4gOIRbERalApQ0Mlj7mKCwQWDJUFagtI6UdXKT3JU7E1gyuWykkwmRRzH7KeFhHz5y182cR1nYGc0JhxQBzBWMkmQkMiklkwmvUwmE+/tyO6lvgdBYOtCzxNGQNSF+QeVDCk0qekRgzQ+97nP/RA7Cr5XqVAyt73tJBEkxzhLaEiDrUxs2EZTc7QmMKf2jtsTgovFYlrlap+QRE4I2UKMaSBbKZrRsgxtO+NkytW42vjEJz4R7R5joxh1ccrzmOIsocSKCBEccw6oWiEL2M1dtbJWZReuDzeBtC+7zyE66cQRzgZh4HLBdVM1uWqoMWfcZ4LVsYTLzWYTFvJ7QH612+lOhiLswYSnQq+lxqBRSxLRVA2bhhpX6pXeRr127/r6+m1XriyAy7bD81pIkhGFyUs2nVnv7u55tdDRcS6dTM06bmrBktlmdmCgUa1WQYTbnVw6WZ2JESpwN6EkLXGuCyFB4k+LC17kiJdkUy4OqUN+K2rJc5tzt2NGfsdxnLu7Orsg5EZbX9uQoihaz2SzLycd9xXC6TkmyQuJhLz9yCOPtEshn3rqKd3zZEeSiEtI7PKYGoSEMOkRSGhcVUXAlETVRS0uCcNtRn6vHweTnIk+znjasuywp6dnKZ/NVwQXmCMegMDIJV4Dli7G2H/iiScYhJ0BNiFLs6lQCXsFFxkuZAMco4zGhClSS1etkp1Va6Zpeg8//DDeTYVNuMzN+8TP4wADIxNCgoQsyTGnHGDXdSSjSkbOeBtog4BQAyFkzGdpRVI6DVlJqqaqQ09gFLymLFI0ucWRUqcqhfICHwZZGGAzKGMVm8W04KJDlmRXVU0d5tOUxJhw4luqVeUSb7jcbYWZMN49zjCokWSUZSmiHYIJu53eLisY3Gm6rNdkWS5RiwLUn+5OiKXvPPMdlyLa9W8UkKwkJJsL3g5nQgoKVKFWVVmtyUhuoAKCCa8A7Ad1aZJQ0hNG4f7L85cPXJi9AOVOfTGOTRB32iKrKgPTcxejuuM2BbEYBNX2boYsI21HaJUECK2gNPI2GwDJYOpAAKjggoJU3P4/FMq3tdgd6ytslSiKgnGcACcuPJDCMADmJuosdImBvoGFu+++67u3337bRSSQzxgLgiiOOCN1Xda3DcuoKFhpoSyKAf1BHeooXOlkIu6kCAGjGpihoElGnOAW46ykIWtFl/Q6JOtCn4UHKgrDjMBKP+ciS5gw4Qtoika4xOEzqwpXYLyvH+g8EF5Gl5EVW5YhozxmrIApgTI8RxYyjLMiJpQIJGrgltSwBpUPfsNsEEggZnXm6rIOro9OWRF5CUmAygE0Thx4QYtwXrE0ayOfy9ebWhN7niesWk3lajIdcmkAxjFVUQ14YANSRhayz2RW1U29EqGoWqvVYGIqwGUf23EirIUZIkSHEDwpKzJsciEJcSJpUkNTtG05K9eDIIhGaiMUwsRInaRNy+yTJK0TMZoTSLYUGTGCeADoGIpFMWGpG3pGB9YvT0UpjZrUjXmcEZEoCCEcTZLaEw+4PZAkAglpVdjQgf7+0sJL4S7iRvPX/UTgV91Ky08rSPTJmrz/4qVLh86ePQdolIGG10C2Y7cOTB/Y7Onpfd5MaP/jxkOHLqqMZQ2hpjXTSGqGDo5PJAkVY4qDkJM6kUgxjuMWjH9wHoB2UcpRMlRop6TIripp7XYAfnZMIWqTNVjMmnpFb33uqR9+7ryeZ/f1eM2e0NooNUZDEt6LhLxfkZWcxAVUqEDanNLe9pDbJacARJYEo+2xXVHUdoQcAVu44FySZdgVBNIGlhS0ZTnunGM7M4pQZv7yf/1l8Xqc7zvv8cMtAEKrStXO48deOry6svpYtVq7tVQqpRmjrC20OsnjvX0DX33gXQ8c15L/Xhn0Tju+0wLXqQXaQquN7DwT8fjzzz935MyZs/+l1WodAKOGZZlxobOzmUqmXkgk3T957wfe+1L4b/yUtyAc6jp9nZ/+Nm3BE02pVrelmhlTa4Ut1bSAj4qAn84c7FCWYnSPN3q9RKQ9Q4qqqkMk5vcWS6VD62vrk37gFzjjEuiqwGWFf0M4aLseCGRAEFcBUY/kXXZSe+rTzueAjWWYE7UrkBy70dPbt5rLZU8bRuJfO3qGLgTB9Wcb7gkQX/ziF+UjR460G3s3ePOqSAC/gyqwdmjvJVdayCzsBQyDkNl+3Z4gu3u1JHgt5CcUCgXZ87ydHANFgcob9maQAdf0hh8RWttFVgKdlHX1j/v7+4/X63UKBpPrdc33Pnu3za6eyrWuXOgXH/zgB5Xt1e1pJPNfCYLg1nqzkYvjaE5W1f/Hst5eodUxnJuYYI8TQm4PgzAjkFh2bffvc8nkMUN1lkI1rL2B9oKqvB+6QXcNE294I2NPaD129P9j772i7DrOc8EKO559cuic0GgQQDciQQIMoECRMiVKlhwhjeUwltdczYw8evHLPIp69pu9LF/JV766Hsn2FXyvk5ZkyZSYAwBCDIiN0OicTg47Vpr77+4DNiDKhEhQpJe1icVz+pwd6tSuql31/d//fa8cadTrf0AJ0UbGxv76wx/50CkwrS2VSu4dajfvalz67ne/awZBkKGU4maz2bEsK/gZ6utdXXvrwU99+9tJmUz2Xpmd/UABrbAeuXr1qj4/PXOISfk5gtEhQqmBKb2gU/2vjaTxSspPNc6Xz9/EDH2birkVU/yZ29dWoFVhtr/daB9pNpsfpjrlw0Oj/zK+fewUi9Q1V7plCATdycyBW37bDdPE48ePg1ktXVxchCSHSYzVr1Sr1QcW5+d3KKSi4aGR13p6is9LJH5QqbSu3Kot/jMBrZ/61KcGdF0/NHN15tjs7MwnXN+/S0mFbSuBC8UC2r93X+c3fuM3VsfHtvH5+fl8EATlTCb7XDqVfh4r/PwjH3/kjpthQcX8/d//fdbW7FGikfswIb/qut7utbU14rnetGGbf59M2i9JKa9/7nOfi13K7uQGjeIP//APY6rx8tzyA51O539v1BtgqgA6OTo8r3PZXLRjYke7r6/v1VKpcOKubeMvWjS98Pn/9/Ot2GdGKfz0l5+m5cmyruu6Wa/X40UlpVQGQQDAAji73wA+by1/F6AEExEA6d5O9LkLzK6vr+uGb9DANLFlhQpSF8GE6S0eeN0UJwCPTa2tUS/wMM1TCaCuaZr8rYDd7u96Nf0qSE4YhmHEEUgAKUA7QwjBbj1u87foS0tLCcuyDBIQKpUkXOdK0zSeSqUCxli0VUIBKOHgSu/7vkkCAm7YFPb3fYQcTGRbtFkqlQIwI9qi+YS/+tWvajmeM1thy+j4HV0hRQzdAABP6lTnVVZlEDHZElmN3eLz+bxueqZVlVUjquk4YnUc6YYCASo9p+NXT7+6v96o/269Xn9gaXm5t91qOVwwlEjYnYH+/rVivvh6Lpf/wcBA7+uOZa0ldb3ZRMjPZDIb7ugbURUFMg8ds5PsYGFLKXTpC0IIkwQRxjQWWpYVDqGhKHRDBaZCJy+fPBLJ6AuZVObwyMgITAjp7Oyc1ul0riRTmX/KZDOnEOfzEYmqu3bt8rui/U88oUg+/6d6GGY1163qCDVJEJgKoWZcFsuyAPyI8vm8orWaXu50Ek1PpKWSCXAsTxpJMdQ/5Do5JwKen67p3EMeg8h4KpWCiFOcsgHniqPti8hAaWS7oQui0vHErtVqKZRIMU1zwv5+HcCqeNIF35352hmtnWubdb9uuoEb31+4TxDRNzddy+uoDn0kNgSAfgDGNH20T+catyAvzLRMEkYhFq22UpYUGs6wNo7bBYClMfh5ExNAJU2Jpe4knbjNuh1XgNu5EzrRYGowAp1V0PyB4yCaVi6XdVRHhmZrZshCiJgBC1FC+YBNcGsqHLTzM2fOaOuX1m1BhGE7dhyYQR5Y32BhCCNKFVPRjD/T/U0KDLTAld43/LTruX0rKyvj5Wp5D+jICMYsEad9xDluG1IACjRZBZwwBkiBoyo3mKIIwFZwsqJd8VUgb8ReWLA37CcgqZlHXDAWxQocHOpbSUj0o7pGiQPSCrVKdV+9Ue8FqRaCieot9YpiofT6vn37vvnoRx59RSd6mxjED/yAIw9F2MA+5TRKj6ehbynbtrHe0nWpS0tFvoUotmSoaCClisIozs8zEAu4NF3d1aNOXyduRwCAMsYM5LoJFWBDSGNjgeDQ2NgKSxzF1yFpltqbisG7aCbSQj00EfMspBOLCa4jZIL0geKMS6JIRALiYQOHoJnaY/ZIWKiM2+NagzVsn/uWTW0TmMNwDEaR6DQZE1SEKIn85GqSwTFn0BmUy+UwKiMjIEHC0RwDDP1AjEMaUhm6wRFHofRlGKZCGF/i8tXrdZLL5bRklNSDdmBxBEZYsSQESlgJoWOdsQILYMzcNJcDIzYyZo8ZwoqDWLYiygSdOQmMSRlwwUTAfBboge5DEOKuu+5SsKgCsLXSgaQC3aScajAZhetAcMWTnjCpGWaMTDjrz0af//znwdwjHvugDaIVpK+gFYP4YlDH2r6zF88/+Ma5cx+tVqsTbbcDkjntffv2rgwODj5Hdf0vH/rwQ693lpYMy3G0jJnThGWC/hKKAiqFLrjbdBnKomBubo6fP38+vr9TU1NgvqXnMDbblOpZXY/LpxEiG1DI9XUmqnlWK9TY1sjxnXy238a5YumAvr6+Hs7RborwiEn1okIqCcRgpBCwpGIeVCyRDIEOBkkW0L/i6aSCvwBFx/ARVD9nHFFcsxxrzrQS8xa3Fv70W3+6aaV1GyX6xS63XQNPPPFEMkETvWdOn7pvZRmkA2r3rK6tZATnIB1QSaczp4eGhv7m0Ucf+wWj9bZr9Rc7/gw1EM+rdV0vUaZ2PvfcC8czWsonAAAgAElEQVTOnX39M61WewqyRRIJJxgcGmzmsrnn7IT1lUc/8dGXt2ao/QzX+UDs2mWWwrOHUWYorKhhGcRFcbxfcM7BvJYXi0XQsL9joFuXEDM4ONEnZbDf8/ypdrO1MwiDImQewTwpVgiINewh/AWS7fAaJ/lszJViGBZjjZBYPB6YlzCn0ihRpmU2M+n0fCKVugBO3aVSZg5SWj/84Q93yRl3pP676zzIdgODHzjp5vP8JjADvu8p95B1d510og7xcz58D/NimE/fkBjYLNQNoNV1XeI4Tnzeqakpsb6+Lu8QYPaTjFbI4EboNKb0z3fu3HmyXq9z8On4eQJhXQLRUM/QFKbqNz3PvafRbBWiMLyINPK+A63ZZPYAUioGWj3fzysp55PJ1D+l0+mThJHrueFc7Tbvzw3AaGtDfDuc4K0aLbRBIOYQQpInXzx5pF5rfg6A1v7BoW8+cvRDpyMaNQavDnoPf+nhO6Kt/G46zj//8z8nfN8vQl/NZDI127a926yvd3PZnzj2Aw+0zswfEhH7HCboEELERAhfsizrb9PJ9CvSkPUrV654tym7ELezrRXwTpiw3XEO+X4fl2Rvs9G4r9VsfVjTdTY6MvLdiR0Tpzw3ul4KS5WJxycY4El39IbdfLKtAQry9NNP64Tw3VEkf6Veqz2wuLi4CyEshoYH3+jpATMs8S/F4sD05OQkrJneEaMVf+ITn9gmhPjwysrKsbm5uQ95njeKFEb5fB5NTEygA/sPeL/0yKOVnp4eMT83l/Z8fy0GWtPp57GBn3vkkfcGaP32t7+dSWiJYWrQI5TSX3M9f/f6+hrxPW9atwBoTbwE+qaf/vSnN5CjO7wdP37cKBaLTmW1ciTwgz8ApHt2bjbfaDRsyMhPJBK8v68/LOQLF/r7ev9pZGToeWRpF/74j/+4/C50b+7wr/jF6d5JDYDQOxz35Se+jJeXl61isZh6/pnnH6w16v9Xp925r1Kp2EHgQ96oSqfTa9vHx98YGBx6MZdO/uveiYlLudFRD0BjOAcAhKDNCu+B4fYms3WjZF1q+5aIdDxJAso8rVBttj57OGTBF7LZzN3j49sZYEHXrl0zWq3OhUTK+Zu+YukkpxxMijoQ3e4CmW/1u7vt8paIMKTaYAB3VlZWANS/6dDx+rgCkOmulbtUefJNKj7s1C3zhvlWXGP/ZnV/CXKbvvTmLnDd7l/Hjx9XX/7yzcdPTk6+bdDorY57u3vePe9b1D0Ctu3bHX8Le+Dtdu9WTXzeE5MncOlCCaMN8kK8wQQb9F21UEt63CuJIBqVQuaFlKAlS7sjO6wGYLkACza4l5qmKWABcx4qINEBqoOxxAZkyQE0q+tEIURAQxkm40IBr4szFrEoZAELILwhGXhpKSSQqVGSWVtbm1pbX3+sWinvWF5ZpmAkVyqUeDaTPTk6vO3Pf/Mzv/kC01g7nU6HyUpS+m1fjfaNqrnVOWzvtTGwJ5J+kuimjlnIVD4TKRZFKvJ9FbqlG4uHWTSLetu9N45FE2/WB7BH4S9oe/Davqt906Jj03EUT6EpNJeci+sVwN0uc6PgF1RYCuNjAPgd7YzeHIGdQmhubvO4NfvG/QZjPDgGrj9er6v2XXfFf8P1Dh06dPN9hgQhhFCXXTI+Pq7a7TYAnvEx0O+BoXLTsZvHxP1p89ywb/eY7gWgfYDeGpzbveASJ+1gNLTxreu6YLwl6/W6unVBBseBwRXsB325v7//pt/d7cPHLxxX6EsbQZKuZAS8jzXX7trfRyQ/+NobZ4+dPX/+k/V6fWfH66BUJt3Zv3f/6vDw4LO6aX793gfu/bEz58h6f13BeeH4hycfVifQiZvq6cSJE7DA+6kR8K196QP03MRf+MIXHM6BOY8KBjUySio75CEF8QZN1zCwdwFLBz1jwpSCgVlEEZIQ1wBSOY51OoAxLrlSkuikY+u0atnpmuM5jSe+8UQsW/OL7c7WwJ/92Z8lXdftP3v6tfsWFhZ/q1qpHFpeWcpAiCmfy9ey2ezp4bHRvz36wLFTCeGWv/ClL7m3sIDedvy/vRJvNPmthKN3yja6vev9Yq+fVgO3MuB+ppralNS59ZhuI7mVUbY5fyAZPVOSKNr13DPPHXv1tR8fbzZbk8CYTDrJYHh4pJHL5Z5LOPZXDtx3z8vnz59nJ06c+HdnjtclUIB7ryUsW2KZQASBlBaNogiEeHgURpEylQfZGhCYPn78OCyif2ZG1FvcsxgAGBoaylJqj0jJRnjIhoUUaRExKBrowcfXEVxAAD/OAIINRu5YhgksfOE/yFGAedJGxDnWEtA1vWNZxho4VxuacU3P6FXQNb2TAEAXLIZMj4GBAdpsEi0ZMdUxOrB2EPCMh+DuEBqiLdSyIdMIiciGAC/SVISI2TSl6c65c10iDRALMICykErrOI6ZRmkwAcM0R0Wn04n6+/vZrSmwP1N/eHPntwJaYbx7hVDyleHh4ZMQOP55mxV1U4k9z9uDhToOjNZ6s1FgYXTh/QRagWkIEnqV1coBgtBnwyg64vleHim0kEqnvwPza13pMy5ya+ARAazm7roRwOqtrOXNMcZIp9MJnekW8BYgTm2kDY9S6gMZZjOQfqOfxX310yfIhakLMHQRmBuCFEB3/vWNb3zDJIQ4T37/qSPNev1zoFzcP9D7/91/9JFTnLdb4wvj/vsMtMbt7eMf/3gqlUr1cc4hrwjk696Vqds7bPvogw+0zhySAv0+UuoepbCFMbqcMO2/S2Wzr3DCq81m04+iSK2trQHpSq6ursqYjPfpT8eD5Jc3wFUI0oC8VwJM9QzDAJM61mrZfjrtRysrnxdf+tKb+rib41m3feEu3gGYBLTZ2K9nfr5XCbyn3modaTZaj1CNRsNDQ9+ZmNh+SjAy65Sd2uSFSY6feE+B1hu3XaknCEK/TH/4w/JurMgnK5Xq0eWVpUl4HAwODZ0tlYovCKG+F0XR9K3j/+1OFOOGW6vVdjLGPlkul48tLCwcjMKoD3T5RsfG0H333YcOHjjI9kxOeqZpyvm5ecNzvYV0JvWsk0o9Rw36ngGt3/zmN9OJRGLQoMZhopFf9d1gslqr0jAMpnVT/5/pdPplKeXC7/zO77wnzBAwCTNN066X63cLLn67Wqs+OD+/MFiv1dKe68XpurZtiUwmMz+2bez5wcGhZymiT339W1+/focmEu90DPjFcXemBuKJXLPZzGKMh0+ePP3Q7Mz13+t0Ogf9wKOCx47wMp1OT0/t2fPdA/sOPG9g442B8YHVVqsluiAHADQzMxupPm8BxsQpP12wY3PSjr/2ta/Ru4y7KHKQNr1y/kgY8f87k80c3L59ewA6m1euXDWazdZFJ536277B0ikpZWV9fd3tAi+3go/dh+lbAK0xyDpeHycvhi+SVCp1Y+wA0Kivrw/YdTeAFABau1V7HB1HT194+sb+z8SM3Rsg000TaUh7iieAmwAjgE9doGkLMHUj/akLdm4FWuNjAZSCa5xA6MLUhvbKVqBm63FdJvjWptAFVrufvQVgGtfH1mO6dflW4OqmBALu1kW3frqTou7COl7ofRnhGGQtlTCwD4G9aW+CfADwbYKE1F/3TYE7CSY0QwUKJv8EmQhRTjGwJ0HeAyZVEYrAykoKDeBTodAWgQ9KOTaQQUzLopxwqqI4vV0xzCVhjLd8n4VBwH3PAw6eBJa4ZSNTp1ZmfnHl3nq98jvlSvng7Ox1ECPH+WyBZdLZl4dHhr7yW//b77zQ4i0X2B1gJIeubtRWti9LpCk1J+3QSEQxY9hre0InunCbM7JpWTKZTMp4/wmE1tbW8NjYGDLLJq7aVdyP+tEKWomBUdhvtNNRfgy0nkFbAU9YeMR1twms9vf3bxRgBf6toC7ICufZeh/juh6LQU1YnG18tYhQDMjOIgT3AM4Jx20AreOqC6LC9aC8cEj8myENfhO8PY/O3+jX3etBP4I+/xb3WMEYcObMBtDabfvdtg3Hd4FS+J3grDqBJtBaauPasEG/7L6HZzKcByblsHWBXZDZgL+h/96oA7AcA4btcl2tDGwEfG4dJ86fP49joBWr/a+99vqxs+fP/UoNgFa3g9KZtLt/7/61waHBZ21D/y+/cfTImfKcI0uoJJ9Bz8RsfQBwv7wZbIG+C30QrtkNLv20/vdBfF6CVvv6+rplhqahmZoBMrwwuYffo4sNJu7GFiAtospHPoJ/sGlUU/BWo5ECAVAppDQ0g5vEjAp6ITrv/vsEVt78zR/cd1//+tdT3OODp0++fP/c7OxnyuXK3ctLi2kuuMoXCo18Ln9mYmL820ePHT0ZKrUG6Ydwi94MGr59oO32fv2X0PnzJ/Dx42/uveW5cCeAptsrxn/gvbYArPFzvTse3W6VxOPWiZsDR91j4VMIIG0J2nYzz+LMG8poj4bR7id/+OSHXnzppV9vthq7AXRPpVPByNBIM5/PA6P1z/cfOfTy5OTkT81su92y/rz36wJarZmWbRftFNFJVjO0ApY4luuCfI6QhaCa0gmioIYEqgU4aMzMzIBMArT/O9EH8J/8yZ8YmUwmGQTIQQhMWH0DlEAFpfH5NciigTdRtPFZtOE5ZhgGMF4xAtkzImC+BJr0WBCCdQNBqgrXHd3XI90LaNC+0ynKNxheCBkJlrA0S7N4wG1sYeEKt23bdlCpVOQAHaCGZth1Xu8LgmCnlKwXYWxgjBqGpl8mprEkOqKBcsiHuTr8tuEwJGEqZQeWlU3qScuyLGzoRtBm7QYhxLtDgPFbabQCIfg0RdpX7s7ffbLTd+cYzLfbvrvt0m+19v4vXcrjnuffU2808tH7DLRuZJyWdBUt7EeIfTYIgg2gFaGlQqH43Z6enpOSyGswRYM5aDAXED/ta07oKJZiEWSmxlJUx47BHJbMzc1lNaUNKaR6IiayiihmELpEjMRqOm1UIdtzK+kGMvvcC66+bq9Dhq0OAQMAZb/4xS9CkAeD/q3jOM5Lz58+3KjX/gCsHXr6Sv/t6LGjp1qtVrtcLgdbMkdv93bcsf2OHz9OwXRv79692WKxOADrGYTQfKlUqr/fjNZypfrbpvnBMMPqAvoGNu5WSvw+kugeqVSCEno1kbD/oZjNnfFDXmnWmmHZL5uiE5NwBNd5qK2uuuill6LjU1Pqywhptm2DNFoOcTSkaShFiKGwbrR13VrW9XQjDJNB32YfhxsNbWx1dVXzfd+AcqRSKQGExK2Zejkr16PpaLJWqR1pNBqPIIKjgb6+f9q+ffspHrnz5myh/p2Vm7VQ71gjeosTbcwRnqY/+EG0S8PqE9Va/eji0uJeWJMMDQ2/USgWXqBU/57rupffFdC6trZ2l1Lql8vl8tGlpaV9nPPedCqDd+3chR79yKPywL79EFkhSii8sDCPPd+bTaXSzySd5LPvJaP1H//xH1NhGA5omnmPRvGnfD/Y2ajXIa39kqEb/2wmzFccx1n59Kc//Z6YZsBCy/M8u11rHxBCfLrZbN63srwytF5ez66vreue51LQ+kklk+XRsZGLpWLPs5pu/M/RidELhULh/Ux9fC/b5X+Yc0MKyvLyMkTmB4nSD12+Mv2hy9OXHm+12zs4jwBkFY5ts3Qm89rk1OS3Pvzoo89zzhcKs4UWkPVBUiGWIzBNXQs1nWoUR2EkXeQKy7JYtpNlYSlkWx4S3VQQSBUHozAjTdPmwuLsYY8F/0c6k947sX27K5WS09OXzVajdTGZyfxt/9DwaTNENRzgUBBBQyckuqdjlnAUWy+rttaWqVSKg8P9ZiQbYgSg9wRgmLa05BsZIgyixa6sBACDMAyl5msMTIqgrDfA1mMIQaS8t7fXyJKsBuCDH1AsLKFIRxMmCqNZdzYeWCGSDY0FoljAzrU7ti40YQqY7lKKIz2SUkou1gTfTB/nN6K2X0b4a/1fozk3p6EhRHMoR0MWEifhqPJ6WSGOhJtw4+s8/PDDcB1gw8JCBxZTtL+/X+vT+sCkC9K24zbL1piqyIqAbWxujD+DNiQCgNS3lUEMdaj36hjVEVqL1mIpg0ajyPfujbWt4mvB+TakBUw9GTV0YmQ10w6JYEJRTEWZlbnrurwr1N59CAGZIpPJ6FmXWthM65quxYAY1zm0C9Axi4QQYKwE7AOVXE3iTl+HmKapQTsyhQnp6pqNbOQKV3XaHR5qISuhUlRGZbEBZF5FNgDmjqOhUslCPrJkKE1ItTENxXkQRU2/FvBOJ1zdkPkQkNo9OjpqZbPZ7NWz0w/U6rX/VClXjly7fs0Og5Dkc3mWSWVOjY6O/udP/eqvPc801gKgFUA/yHoAbdWCX7CUo1JmwrRNGxvA5fM9P1SR7oEO7vXadfhtogtUdjodHTR3wRjKxjZ4C2HQcPU7PkcChSYyI+TO8lQUCSCCAvAIaXBjY2OaEMI0uGFYtqUxzkic8q8w14keqqjKypt1CHULAHYmkyGGYUBE1lCu2jjGlIoERCCJuE836h3qLwZoryIE9Z5MJkEfV4P+K5GMwWOmMZmQCZAJ4FEiYnBcT0+PBPAUgiogZVBL1KycntNVoLQkIRjANiIJ96UfLrQXGKRRglYanC/WXHNnNGQCSwVRJhjRDR304ojru7HECjBSYF8PecjgRtz+OOOxHAroBnfQxiMwiZJgkEb0bAZrWnQDDNSijePBVNFgXDUZi4+FiHYURioKovichhViQRM9FKGp18+de/DcuXOfqNZrO9rtFgAE3r69+yrDQ8MvZjPZbxy5+8iPWcB40A446SGwEhCg2dzti7EcAUI69ENgN9dQDcYVpdd0WaEVCcGoyclJsTWtsBsR3xJ8uhOL8Xf9zOpmOPzkiW6Nad9cXFAC3Nw+EL/jXVfElhO8FUsQxmAIqm2Odz8RsHo314fFIGhqdTdgSt8KXEKZvvGNb2R0pA+/8MIL91+bvnx8fX314OLyUgqYx6Visd3T0/vG/gP7/uG+Bx56JRDBShiGLQiYds+bQRnkGz4GsxkElp2bW/z3W2ztWz7rHhKEAUZJEB4CSZSNvsdqDCzVhOM48fOh+5y8NVi4WYc3XQ9+LwRGus+fOx2cuPV+doOW3fv5dveum41yu9ke77b83fL+tAyUTQCU2rattRZaZgu3dBhHHcDjbtksk6t4BI2z3TfecAYyS28uLSwT/oZIV/wPWRa7qU8HQYDh87xhYExTVArZS3Sx+6kfPvXAU88883i1VpuAfPZ0Oh0DrYV8/oVUJvufP/YrH3sZsus//39+noPCz9aivdVvvDVofutv2Xof4/64mUW02X/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/xvc3Aa0KocOx+ztCpwnS/vz9Alq70gHDfX17MNGOg3TABwtovb5fcPHZiEeHPbdTxIQs9/b2fb+/v//HAQ8WV1dXg+ZyOdVoe4lmq2kJJLxitri0Y++OBjwzwjAEc+xUdXF1uNFp7xFSjRBCcgjhUAi+gAm+lsqmLu7du3d10p+MIHuq1WoZ165dy7oNt9/UzXTKTsFar5WwErP54XwdAvYgHaXndeeFUy8crgLQShAqlor/7YGHHjhFKW2DD8r7CbQC8S2XyyVGR0cLmUxmCGQKDcO4lk6nqx8IoNUwYjOsZDL1isLqW++XGVYXaNWRflBK/vtIoXsJIQmN0utOwvln00mcc2tu59LMJWNhfraPc2WmkikvYRlliszrlmu1vJKnLS8vZzr1zgATbFiEbEwRlQVPAkO3Gk7KmUsn0wt22l7O5/MtWCMvLS0ZjZVGyg3cTLvTzukJm4yMjDZLpb46Y3rNNF0/ll5DqGQourtarh2u1SqPQgisr7f3H0bGt5+SmlwA/42f5/3cfF6SH37vezsVRR+v1mpHl5eW90HEaGho8PVSsed5ROn3fd+/8k6BVhhD8SOPPDKCMT66urp6/9LS0mGCyWA+lydTe/aoxx57jE9NTenpVDodBqEJERUfgFYn9YyTcp4hgjz38McenrsTD6BbB/Rvf/vbMEvtI4rcjTH95TAKRxv1WtsPwotUx08SQs6DKcgf/dEfbfJI3sUj4y0OhY49MDBgu013v5Dq1wPPO9RqtQsLiwv5S5cuZmu1qgWHJWy7UyyWVjKZ9AvpTPZbu/fuPlOpVNwTJ05shE5/sf17rIFYp+/gwYP6yvzKlELqV1dWVh66evXK7kajUWIbpgasr6/Xy+dzpwcGBv7r/UePvmSaZtU0TT+3ksPJiaQV0SiTtI2UYZlJhZHGQsWUVAFTDMyUOlnit2c2HfZgUgzghKZpVtbIJrGOUxrSktV6+VDHb382mUrdNb59vKWU4penr5itRvNiIpX876ODo6+Y1GwCiIt17ICplG44lHsMdyJXCK5CPWl5CLnQT3zQLoUbcuzYMWNlpZNMaipFdZoxNWIrTaOx1qAATyDeJpxUOqgDq404jQmYcnuH99pCF3lEUVJDmgnOASpSKpJRwLBqBEG9UyqVPBC0huuAJi3KIivCUUpRBcZ7YDqEqaSs7bd9FrIOiUhzob3gx6kLkNY8ifB36t8xUQolFPMTum3auqFT8JUKZMB91w+RQH6gBd7w8HC4CYAiYAKD3nAqlUpYyrJM2zQ0bQPMBCBIchmGbhhoruaiIRTBQj1OZyiXdWAVhFbo2MQ2McMaMEY546zDRahpCU/X80FpExiHcfPEiZdMk3tp3cZJTJRjYKxhA0NufhSFkScN6RYKBff++++PYJE8Pj5OYDLDZSOFnGRBEZWyNA1AQ8wBtOORBwZvbdbu5L18sIgWBQCtdp+tC1M4tm4nQxlmdarbgFQLEYqIhV7ARQdx1HKR629o+06rTlQkPdttW0k9T4iWlUJluRQ6EywKIt/1O26j7dZbTcbAqAhSmAFogOLkpl+bfrBRq/6nSrV6eG5u1ooYI4V8XmQzuTPbt23/L48+/kvPK0OVKaUepP4Dk9VFrmFYRt42tWFq6UXLtkBeRQVR0GZcVoIwWJaubAR2wEBuoOyUgfWToIKWdKJnKVZJ0B6OhIwEE65iqhHysJVAiU4ZleNxFEDWvMzr6b60Yxkkh6iRJko6CiFAEcHjy+M8qksvahm2dH3bjmZnZxGk5FGXWnYGJ3Vi5YQSDpGESIBnpYxERFzWaTZbLne1SIvocGwYAaAvpMykbGonEUZJxZWJGEJMMU4x9RFFHRS1mgnOvcVNPVYoY7/Tn9A0rWiZVtoyNEtxpcFqk4fcZ4hVQxa2aIZ6zWaTAbt15cyKzixme5Fna7pmEkG0iEUAuBo84BYDPz5NI5oGcqBERVKBAITEXEiOQGIXnM1AhE6DtD1iUgP4LtQwCFYM3JZjmd54QRn37SiChHbBoD9IJXzmSbA0A0NgQi1oxQWM8cTl6cuHzl44+2i5XN5WbzZQKpkK9u/Z1xgZGXllsH/wv++Z3PNGBCdzle9HfjuN0n6pVWKbAQyIboNpQcqhTmzgRzjBoQoF8UPW8MKQmSyAsbKb4tZNo4R0OZhnAPh/4sSJG4GND/JD5FYg9lbA5INS9rdLob51Hvc2+99g/wNLH34jMLmh7xiGAQyZmLEeb7MIjQ2Nqaub9HcA+G+nTja16WM5m9nZWQg4kS7zHYKB1WpVHDp0KAb34XzAqLC5nZNYjj317A/vP3vujV9fXVvdv7y85IDvQG9vrz88OHT5yJH7fnT3PYdfD8Jg0XXdFjY20tSIIJCOiLuvgoj4PdI3voNX2GDM7pY/zvHd8vfmLgiDr6iuIz1W2AZNSCxRhITSVGQbtqslNTcMQ3d8fDwOWAG7HeoR6hACQ6Bz3tVYhuyY2dlZyL+Wk5OTXU3GWKLidurx1n1+yn2F39T9XaA1Hr+H4FGXCQr3deu5uvcR7hMEmjb3B33z+P3D5YdvLt/xm1iMP1H22/09m+WPA6Rbs3C2lm1mZkbTXd10uZv0XT+PCEroOqYG0THSdAS3RVGpiKRKURBTlopzhKiUijEef3fjfCzW+1QMMUQlVSDdQyEEFo+9G8zJQAgM916zNWJapqYI7mFhNHXy1KmDP3zyR/evrK4OcSlgHA1HR0ebPaXii8Viz1988rFPvlyiJe/huYejrpzLlt+x8RsvpzAE72GDtrI14Bu3rc120K2Xbvo4HGfnbGwc3OiPABxCUHBmZuZd6WZ2JQN0XU8wj90luXxkdW31wPWZ6yONZiMrhSSQZcM5Z4Zp1PP5/EI6lTyjaer7xx577PKdXkh3A3TdLAp4htzIJNvM5EA3K2L9RLeBZ3H84Zk3pYq2Gk3dbtt8u/7Y9dKAuZZi2kitUt5Zr9f2B1E4IITUKCEzPYXivxzYd+AySC8sry6P+X746Orq8t1Xrl3d1mm7OcPQYJx1s5nsaiqVeqOQL/zrjrEd04KIoN2sZn0R7VpZXp2cnZvbSynJDg4Ourl8fjqdzPxoZHDkAjd447HHHoP1wDseQ6DZxVJDU1NHJEJf3Aq0aoR8ZWLXrpMwNN5JUP3t6ha+75phra+v78FCHPf94FCtXi/EjFZE/sJOvT9mWF0ArLxc3s84+yyL2BHQGtU0ujow2P+jnt7SxWaz2VpeWHYq5epdjUajv9aoJTnjy/19gz/afWD3ZZgGB/XA8fzW+Mz12X2zc3MPhFE4hgkxCSYcYdTUdf3cUN/Qdx968KFzNKCt1fIqaWmt3OLc4q5GtXaMEjrsJFJA9rmSsGYKOuQAACAASURBVBM/2Na/7bJruFFRFGEe75x67dTharX6ORA37i32/teHPvLQKd/3YyPtn/e93Hq/n3jiCSMMw9TAwECpUCgM67rOCCHT+Xy+fKfHk9tpZ13pgOlrs/dX69XfNrtAq+O8ogh+X4HWCxcuaHPXrt2NFPk9QuhhQ9eTmq7PJWz7uwrj661G3Tx37vzw1StXD3DOMrlcvpJMJc/qyHyymCkuetJLLS3NTdSbzQdbzdZktV4DqYYUBCpTqVRnYKB/uZgvnk9m0i8M9g7O+X5dLK6sZOu15vZ6s7W93mpPQGByfGLi6ujQyEWJybnh4dIa1GutVisZiuyuVxv31uu1RxFGYW+p5++37xw/GSG0RClt/jzvZzfwlcnYO5Akj9eq1aPLyyv7oaxDQ8OvFkulF7AQ/9o7PHzl3Wi0oocffrio6/rO9fX1qZWVlX2GZgz0lHq0g3cftD760Y8549vHC4ZuDHiel1xeXoYo32zKST6TsBPPUESfea+A1r/6q79yKKW9ROp7qE6OsSgs1RvNsut7VyhFp6Momo2iqP3EE0+8J4DmV7/6VX1lxXNCt7ZXKv6rSKEpJYUxMzNTOH3m1Oja6hrofiFd16NMKt1OpVKv9/b1/t328bGXqG3PDw8PN+5giszt9P1f7HPnagD/7u/+bgIFqFDv1A8HXvBbjXr93oWlhUKn3UnAZdKZdDg6NtosFYuv9JRK39q5Y/KkLvTq4OSgBwBZ02kWkOTbpeKDUqhcxIQpeBQJhTxD05sYaWu6pV8vhPXa41/8Inv6y0+ThfEFU/l+IQrFKJOoD2GU8bzWpOt6j6bSqaHt28c7GtXY7Nw8abc759Kp5N8ODY6+Tgllftt3OkFnIOIiy0NmcK5wxCOBMekYllW1DHON4c4qpRQemgAkpYVPBkPm90eh34uVSgF1Dhy0Q8ZDieSqQY3prJld1QM9QEOxuQ9trbd6GGe7kEL9mq7ZSimNMTBU4m3DMFYMy1jhhK8IIdqb6dGO9GWv7/kDQRAMSyVjx0ggByqp2ljgdaSjWTNtlh3HiQW6z3ztDH0jfCML0TSlVA9SIiMEMjmPwGgm1CluE82oJJ3kcp+DG8bwcJw4v7CwYCpXZaWUAyEPC37gJznnBhjQUUVDatCWhrSKERrLySjZRJMxgGxqkZYNRViMwqgXSZRWQhkCCUj5jTDBTcNKrlpasppTZuNC60IIE3pe5zlG1bjgvJ8LnlOcG1xwgRH2dUNvmJq5nkwk53ce2tkAAwIAc0t2ySlXyv0sDHZIrEoUUwNkw5hkoP1VSzrJOarTNVOYtVFjNAD9UdEQKUxwX8Sifj/yByXjGahzYIdKKVyN0IpmWUsJJ7GOLNTQNC2iTapRgxYwluMR84eiiJXCiFtMAMeEtYPAr4QRX4EqEy1RW/QXo0QiYSX1ZM/0+QtHK9Xa56q16j2LiwtGFEUkm8nIQr5wftfOnX938ODB5yyHXtmVy1X9dq9CeWRSGmWCMBxhEdtLNG1IS9iOFEL5gd+SUiyYVD9n0uQiRMZBfyxO+690eiRnk1KqYYxwRm7o0YaQEqfp2rKu0WWNiuWmEC3QJAXCpWiLtK5QL6dyG+Kyl0uVwkjB4oRpRGtour6kW3SZm2SFENKGhWUapQHoK4aR2884Hxac5aD+gBmOJPaRhqqaIovI0NeELmqbpnyaIUQuitRoJGQfZzyvmIj7PRdAImUdjMSqbRhXe/JOeY2x+BkEQHAraPUyxnZhgvttw0hghbWQcymRbBiWMWdoxnLSSa7LpHSBtVypVBzURj0+8wue62VFJBKCR0a74yWa7XoqYBGwfqlQAm84K4HYnAA3e4kwKD/E8nMbmwLZOQoADYll5zAhYPTRBVphR6VAzBcJyaTgkkFUQIYBE1xKRYjCpp1IJVPJgVa7NTG/uLS/0az3ttttlEol2dTuKXdkaPjSQH/fkz2l0mXP90LJcC3lpBZyuVxFVqT73fPfZWB6NZLP57ikY1KoUhBxh4WMBmHAERcdjFGNElRJW2h9UyNTwQKpWq3GoPLi4iL8GjE1NcXfR1Osf+tpsoWq+pNY1yaT9R2BYHfuEbZxJljYl1xXLzuOlkwmSU9PD2632zcBZqlUSgGDvw7/29wgEwD2y2azwArHGWCHUwogIGRzxIBkEAQxkE/DkESattnuKHx2A+DHEQbgVcEAbRgKgnWQ7aEQhHfiUPXGSxhhDBIpGx9t/D92FIUggYUwYQQyiMCFDENqsE4ldxmPNMoiHoaswbkkLsF1dzXXbnvjzz73/L2nT596fHFxcXJpedEBU8JcLhf1lHqXJyYmAJyYqdVq6+12xxWKSyERAmsc+D0a0eJXiVHsdwYoKbwqsqHdDv1ss3yQYbn5EXwH/Qv0seNDYqkX+FKC3g9C4JHGssmst2tyV2NkbKRSzBXXxobH2vH3dgzmEV3qYNYIxiQ6J1zDDFA06OVKQJCRcMIEOP5pOu+IjjSFGQ8Cyr7Zftr3fZxA8ZCFfAzvEQoIiT+L6zCBEA4whuvCa/yZHX+FYczfeIOhKcP/sGkiFHU/6w43hoolazbu6+YrjIQGUBqNDTkb401wVZkqvu/x65bNUlYsvWEhSwV+gExLqVjAuEuhsKFFWAhjeDzYOCQhwREmEYsIBIjCIA4OS66BF6uQ0pWqUquY9WY9feXSldKl6UvDftvNUY1q4GEH2XnxbQWLSqJiaU6luIpAy1NxhWOpzo1yw2AJzpOb+udKbPhQKrwZ4FKbICdMjohSmGoa0U2TJlKJvJNwti0uLW1/4403dpQr1TyYWALQOjY22u7r7Tu1bXzbX33mk585zTH3TGpGwhHxNWF+ZBgG0XWdsCajwLyEe6QspaQllRCWlLK9IRnUgYR5RxHibmiNkhSmYUCotvEcYJxBXJb4yoe+xzVNC6SU7qFDh+DuyHcCIG6mZ5u+76dW51bv9nzvM7Vq7f7FxcVBCE4mk0lYF3HGGAwQq8lU4pJlWi8qjL/TO9R7CbQh34txvQu4QvAcAPj19XUCkkGmY2LDNnDVqMZBoK1tLx/lFSswMA2GQId89dVX49dNv4OYQf5O6uinjeMAGPX09DitSmuk5bkHW83m3c1G45CSqN80TWQnrLNDAyN/c//9h8+HUUjnZud2V9Zrv1ar1/aura1anu9phqYLkD4wTQM0FK8ODQ9/b8e2Ha8rpCozc5cL6+XKg6tra4dWVlYmdV1Pj20bAyb/az2lnv8xMT7xCrYwgB6ddwlo3CodcC8wthUwWgn5yq4PCNDq+sGhRh2kA8KLALSOobFTj9ceZz8vDchuO4D5DWQ4pqzUPi75ZznjR0I/KGo6Xevv638q4diLSwvL9tz83MDq2tqeTrs9GIaBQ4l2Zdv2bSfuvvue14lJ3PmZ+VK9Ur2nVqsdrFSrB5hgRejTkEEWhRHYM8yUenq+OzAwcNJ0zKutVgtHXnTX2tra4Vqt9hjFeCyTzoa2nXg1m8x+88CBA6+0ZRuSrlCKpBJPPf/U4Wq9+jmCCCrkC3/54CMPnmKMuU8++WT4fga+v/jFL4IUdGZ4eLinWCyOWJYFWWgXS6XS2rtsxz+tq/6bn3//+9+P8akr01fur1arv60b+i5gtKbeZ6C1a07oGM5BpdTvaZTea5pGSte0BcM0f1CtVStXr1wdvX5tZufcwsJBjFFqcGBgLZvNvKxT+1u2bS/4zB9dXJq/u7xW+UgUhTuUQnHGK2xg+msYhm8n7IuDAwPfHxoeuer5bTU3v9izvrw6VWs0djXanR2O44i9e/ec3Ta+/ZSm6U/39xeuw3osiqKCLvCuarV6uFFvPIoRCkq9ff9j+9joqVBTy6Zp/rw1d+NM4qP33jshlPpotVo5uryychDmBgMDA68We3tfQIQ8Wa/XrwFJbetz66emQ7xVy3n88cfjB6bneXnf9/tSiVSup78/8cB9Dwweuf/ePcVCcRcldKLdbucXFhaQ57pziUTi2ZSVeFoq/PRjn3xs9k4+iLplBKAVIdRDqTmmETrJeWg3253lTsddoFTBNSvvpVsnPBBN03S8lrcnYvxTpqFvA4r11WuXC88//8LB5eXlft+H8UlJ27J5Jp2eGxoefqm/v/8FzTafLRaL138hIfCOxrD3+6C4450/f74HC33P+vrq0Wql8sutVnN3vVEzBefUthNgFuePjY1Ve3t638gXct8b6us/rdPEbGYg09zpOPjqSnV7KNVHgjDY47peMQhCG5yPiaa5jpOsWrZ9Udf0ZwayA1dX+SoYBVBHOalqc+0uPwwf4pztjKIo12w1+6u16rZkMpneuWsncxJOVC5XgzAMXs1lst/avn1smoU4XWs2R5vNxgHfC4Y6rm/BwhJjynWq15KpxKxtGBeJZr5CE2w1l8uRdjscFFF0j9vq7K43qiMsinKQlg6wDefcVxhfyWazT02MTlz0lAdpK1E2m9WWrizt8kP/4xjjSUKJI4TQYAKPCa7mMrmZRDJxQSPamcJgYRkmrPOX5nsRRfuq1fqeaqW8O2JRCWMMo3ZkW3bbNM2rlm29mElnLmMbV0ELy3Vd3V/3RwUSELHdHYZ+bxQyB9LzMMaek0iU7YR11bLNMwO9+es5IVp+by+wgpJ+y98GujTtdntHtVYtMsYtTaOgkdiybGvF0IzLuqmfyZP84mR6MjrPzqdDHo63W82drXYHnIH7uOAmzBgJJaGu6ctOJn02k81NK82eXV+/AuZ7pC/Xt00p/EgURVOu65bC0E+wiAlCtE4umykn7MQliumL/Tv6ry8vL7O+vj4Lhah3ZXFld6NeO8oY2wYPMFglI4V8w9CWSqVeCNZMc4PPWZbVhEVCAzX6GGb7XNedbLaaO33P6wkDX0cKScOy/ETCXsxkcm+ks+lpQzeu5cxcixFmtpu1bYyxB13X3V2rN0Dfy+ESVqGygzBaR5hMSyJPoQjNOMppu8q1AxSMXr92/aH1tfXfrtWq+5eWl2gYBMSxE6qnWJrft3//izt37XrONvVndvYXZpOGIetBJk0NObJeW9/bbNSPCiW3U11PwPI0iphLCIJ29HRPT+GcFNrKUHKos4gW6frs0l1BEH6cRXxPGIYZiZCuYcJ006gkE4lriYR1wXD0H2d7e5evX78OWthJ0ydDndDfHfj+vWHob/ODwEESUV3XmGnalWwucyWRSl8gkrxecAornXoHrDEKWOFdjXptslJbn4pC3ouUiOsPE+xrmr5kO85ZJ2lfYpq6mslkQPPbZk1vm+eHD4ZBuKvjer0sYklAH6SSIYuitkL4UiphP9U3MDSdI7kOGkCI1VlydnZ2t9txfwlJtVOj1AZ4JuKca1RbKRSL58A8kSgy3dJaFWAn4RoueNLb3W42JhqN+rAfhEXGhdNoNtKrqyvZVruVCFmkcy5ArzfmHivwWgKQAJM3AQFwXVISqKsxSATYELzfQFAwgEjwPSJwHKSoxtiNkkIwySKAXHksKUJ1zbASiYSQMt3xOpkwDC3BGcpkMnLH+A42MDi43t/bO51MOqte2wuQVPOFXP6VwcHeK5hZa6ltKQ9duEDXjOQ44+hhzvmuMAqzgR8YrudzKUXZso0rlmFOE8ouIsdZh4AksGMge2Z9fV1rNpskiiJY7AZPP/30HXV5fjcPl60mid3zxKm5W7auRm2c4rs5E3u/GK5dQMQrl7NmIpGgum4gwwAZEgi0YRWGsX5hQtNigCeWLzQQAvYx6BRuoG0wWsfa0CC/ARqGxNj4DIjhFPiABjGopATMujVJiKYTQqWMQVFAITHYz8SaahQpJEQMoBqUKsCsKEUIx802ri3w8sNE17uAUyztAgkQVKNUSaVDU4aQH4CWUjBPMO4qoToBOALKSDYb7Wzba46ffuWVfS+89NKDs9dnxucXFmzX7Wi6rkvTsrxkwqlRqreiKPIgasI5B2dy6EsbNoIUfjnt4uWboNybbM/N271Z5u7XG/jlZnlvVB2gsjDqQnkxxuHgwED7oWPHKnv37Z0fGhq6NDw8WDZNU2GsEwrVotGEYdK0pusJJZQlJaJgcwjHc8kDyWQgBQtAAhMjgBsxi/NkqAJTdQWaJjGbdrMuN8ojsMCSaED+1yjWYuyUxgAqoI2IQr1LgmiMY0PZCZKIYCSJkAiCNhDkIZu3Cgzb39y6QR4Sg6cxELmBSSOFKFGIQAXEDkTwoNt4v7lRssEGjbfu9xyevDHgCCSw+PuNBhCXlEgouMRUckaFRFgoITmP4NEGC+9QcASaRLzeqCfW19b7T588Pfb0M0/vXF9b6yWYGEpJgGNj12GyaVwHgKOUQkUsAtRVwueEEBht4yLHXvWb3nabsHE8fsZl62qNxlW2OeBSTDVDB23MdBRF6XqjkQrDyIT90+lMNDoy6g4NDr5+96GDf/exj33sDZAOQAoxqYAIi7Gmg88l8IegK5E4chH/+s16itMYYPiGVAm6WY74LmMCCD0coxOdKqp0qCuQeII6kVHkR0LWDMdYtCyrMTHxjtyd4/nxoUOHLF3XMz8+/eMj9XL998MwPBIEAegnWvv27UOlUimIoqge8egq5/wlzvgpyeWZHdGOpfdSgw+Ahq5cFaVUy4gMZZJRrjiNwWtDJ6AeARISrusi0zAlM5k0DAPAS97pdMT6+rp43H5cnCifiM1l7+T69qtf/WpC1/XCa2de27uyvPZYtVq9p1wpj1FNy/T39YmeUs8bu3bv+uuHjj54LWIid+7s2b1XLl/5qBC8lM8VFtOpZAPK2ajXswtLC9spoeHk1NSZbaPbziGCpl8++WL2wsWLj62tru2vVCo9TsIxJqcm3eHhkdeHh4f/bs/BPS+DOv3ly5eb7xLwvgG0KoT/H2C0xhMIjE9jgv8cgNZbgYl38+y93WO3MlqJlL/pesGher1eCAL/IsHoL8bQxPsGtE5OTmqNcmO/Quq3BGOHvcAvUkJXC/n8j1gUdeYW5idnZ+cmrl29MtJxvZxlGFo6k7l48MDBE0cf/tA5iAZdPH9x7PrMtceElLuSyWQylUoH+UJu0et49Mq1K9t9z+NJJ3neSSReMu3E91nEpOu5wDh/YH5+/iBSqlQq9oTZTPaVUqH0l/fee+/LIAWW4zlRJdXEqZdOHW7VW5+D+s5msn95+KHDJ13XdV966SXIzHvfMoyeeOIJK4qiTE9PT29vb+8wpRRmKxd+AbTe3DO6QGvaTh9ASP4uwfReSmmKUrpk6NqPzp49x8688soDc/Pzu1dWV/pMy6STuyar/X19LxqG/XWikWoY+A/Ozc3df/nKlXtMw8hM7ZlaHRgYCDAhBqyxL1+ezgkh1/fv3/fsxI6JBd/3tevX50rT09O7VtfWRhrNZimbzftHHzo6PTU59aJBze/0DuUvgdxis9nM40jsatYb9zYazY9A/Le3VDoxMT5xso3CVc/zWnd6zH2bsSN+nj2wZ892YWi/BGZYK2urd8dA6+DQmZ5i8QWK8Y+uzM/P3Dpe/kxAa7cQXQ2MQqFg63oysWfXrh2FUv7DpmUe1qk22Wq3eubn57HrduYSduLZZMJ+Gun0qccee2+AVnggUUpLhmH0Wbo1ABpbXsdbKDfa6xin6tu2bYg938mH4NYbAkBrOp1OtqqtPVEY/bJhW4O9PaW1a1evFV566cUHl5eXRuuNOo2iAFNCwU203t/ff62QL778vxzi/2nHtt1vGDmj+cQTT0Dk+APBbrndh9V/8P1i2YBcIjculHp0vbx+bHl5+YFOuzUcBD7SNU3lczlRKpVqIyOjs319fWfBmC1XKJzVE/psJpNpOo6Dm8uVHVipj3m+f6DV7pSiiCUA59I03XWSTtm0E+c0qj05mBu83AVaKaXpTqOzO/T9Rzlne6IoLDRazZ719fUBx3ESu3bt5AC0Vio1L4yiM9l0+ltj27ZPc8Gz7VZ7vNlsHfa8YNTzApszCRNuYL5UnIR9zTTNs7qBTiZyiWXGMkTK5hBm/HC709xTq9a3RVGYQyhOqAbCTEAwns7kck+ODY6dt3N2DdbhoHf2+pnXJ0M3/BWJ5F5wqQS2XRRGALRWMtnMTNJJntM1/VRxsLh44cIFua13Wy+T8u56o7avVqlORizqAaCSUsoAaLUt67Jt2c8VU8WLIi0qALSCoLbwxThV9EMRi6Z83+uPwjAVhSEsA91E0lmzTPOyaSZOlgqJa6GmNSGNPcgEyVqztp1zfn/La+2qV+s9EWe2rmlC1/SGaZmLhm5c1E39dKG/MA+aqKiNMkhD2zutzu5mu3mAMTYYA63AcKIkNDRj0UmnXs2m0xc0pM0sthYbwGitLFcmECaPhUG4z+u4PUHgJzjjQtO0TjaTXk9YiQuEas8MOAPXknclIzCNQCnUuzC3MFWv148JxsaVUjqwmZRUvm4YCz19va/2lHou2YY920GdJjBZ/LrfxyN+sON19rabzUnP8/p8L9AxVsqyEr6TsBYyueyPnVz6vEWtK9KUrTQhZqfFx4Mw+FCn407V6o3+IPCT4L2rlOoohMqEkItSyhd1ql8xIqNVC2sJoZFts9dnHlpbXf1srV7dt7y8RANgRlm26imVlg4evPvk7l07nzMM7Yfp/uKMsWLIzHgmjSN/bL1R31ev1I4JKbdjjdow4PGNdnQ5k83+sKfU97pjO0vJMNmJaETPz7+2m0X8U5yJvUEUppWUsKiEaGnFSSavJhPWWc2mrzj5/CLoC8+8NpNioTvi+sGUF3n3hUG0LfC9BLQ/TdNB87SczeemU07yPCfq1SItLhvCEL5eK4ZITtbrtalKpbInDKM+JSRoIAN04Bs6XUw6yTfsdPqCTvTLwhKtkmHY5YY7wSL5kB/4U61OB1itSYKg1mXEOG8hpC46ydQPhgaGLloFK5Zq1AItdf369Smv3XlcSbUbE2QpoQjjnGmGvlwsls7mirlzEsmLeT9f7tQ6apFdLjGFJ1tue0etWh8LAr+fSZmvVMu9C2C+2Khn/TAAXS6Q9YgfJDFwhxHorMIfMaAHS5wYiI3X+hsL/s1l/ybnDqYFsCuArjeUBOL0V8GFBLaVgJMQjDWITCCFI8YAgYj3z+WyYnzbOBvoH6j09fVfTTlOOfD8CCs5V8znTvb29l0KdLna19fnAtC6ipITjKiP8JBPeUGQC6PA8HyfSSXXLcuYNiztIhLaOSNrrAHQCpMdqMLl5WWNr3LKAiYXooXwgwC0bjKlQFPYSqKkqbDSEyQB4B+wLTe2ACGhC0XDSNaDQCKBmCa00F10o1qh9nPXbO8uOOcvzOci4o1STSvqRHeoppm6qRGA1JgQwMKL5yZAZ+6CYBLQGUBAJUyvNjdA22K65uYrjMTAYgXpDsBYY/I00RBBGsBiG97d0JpiR+94g4U4AFjxghweAgD7A+6/sW2AfvCpIvF+8QWJhigAf2APDsIW0HwVkBIlwIuuYrzDOGtLKX3QeHZDL+V67ZHXX3/jrhdfemHPtWszgyvLy3a709YlgGsES43qghAKDFMYfiXfAH9j1AwuBbgWvNsyD3qzjN2ybr5u4l9bQdYNkHNzg9NKCTAu4pSQaGh4uHPsQ8dq+/bvXRgeHrrU1z+wrlFNbjDQkaERzdENLYMJSWKEYRyFbHalFDyWJXA3faGErxQAriJCEjGhFDgigoDIxjxzk4V606tScXVDJQKE3i3j5t7xYAE/nhKyOUQA1xPKpKA24qjOxj4IIxnD3fHWvbebeKvaQBthOOqWBYI6sCfAlgCc3kBmb5lmAk4c/wMGIRBJ4c3GgAYFiyNEimKFARamWMVNF4N4CucMIMdASekzISIlMXc7badaqQ2ePn169Ps/+Jfty4vLJYwRmHRQzjeAVlg7bN7lGGAFw7S4jQJLFcbVTYy1i7V2u8oNsLXbcLup+zdacYxhx30CqmgT2I1R7VQqxYaGh73RkdHLhw8ffurwfUeuICFCRCiP5xwQ1dCQjhUxgOBMKPQnqPvNQRsRxYRQ8CASSmzUN9wg2AEyGDAlmChKUNwfdUIAqEdYSshhkG2s5AJNGG/Ytr1c+//Ze/Moua763nfvM586NVdXdVd3V6snja25R0nWZMuAgZAb8mQI2IkZApfksnLDS9a6+cviz6z1VrLuYz0IviEQZlsEGwIYO8ayppY1zy2p1WP1VPN86sxnv/xOVcmyAGMbtaWAj1vuruFMezjn7M/+/r6/XE7bu3fvW5rIus1jVHTTbv+R40e2pRKpTxumMQxzNtFolIWwfRiY28QuEkJu2LZ92LbsU8QilwJLgaXlBK0N71hN1CTEan5k8W6BYXiKh4B7xFI0XPpYDLMRCGYnnCdeG1KMqhSiytjGJaSiopgXlXX711lf/OIX4d7kgP+7MS565plnxGKxGDp//tK6hbn5vbl8fjCfz69mGSYUbmrCzc0tY/1btjwzODKyKJdLnWPXbvRdunhxBGZJ+9atG129avUMJ3D6zYmb7ZcuXdwFPGz1qjUz0Wj0Esuyx8+ePkVdvHJpVyKR2JTN5jolSXKvXr1abW9vv9Tb231wYGDrqGKa8Vwul/8tQagDWvv6+oYxwv8D3wKt6DTNMF9etWrVqd9y+2+ruG+B1oXUeoTt/0tRqjXQqml10IpOPZLLGfjAgVu+3G9rR29xpQYAyyXLGxHR/kQ3jCFDN8DSZMnn9b+oaVpxbi6+enpmundyYrKrKsvNPM97g8HA1NDQ8LO7d++6DlfvSxcvrbxy9coHWIbp7O7pAoCe7lzRCdEZ3KnTpzZmMmm3bZMUIeiES+K+SWO+WK6Ud6eSyW1zC3ODyEYtfr/f9ri9Z1tbWv9518iuUUjApfKqaZdt16lzpwbzhfwn4Frn8Qe+NjC886SuZ6v3C2iNRqORYDAYc7lcGoxhvF5v6n5RtIbDTRW3Szp7L60DGu0sJHo324Q8hjA1SNEUpIqYoxj6hQvnLiinTp0anpufd1utVAAAIABJREFUW59KpbpdouhavWZNKRppOe4SxKc4wVWuVEt/ODc3v+P69WtrOJ4zdu/ac37jpo2Q+kIYu3YteuzI0bUQVtO/deD8qpU9MyaxC/G5eW7s6ljH0lKis1Aq9gRDIbxr1+6ptWvWHuMY7gcRV/AKeEhbFSuAKGtVPpseKhTK+zAiSlOo6Zmeru6TRVtNGoZRXk6u96u6LdzTXjh4sMdgqH25XH7HUiLRD0+Z7W1tp8Oh8KiJ8Ssul2vqznb2tkBrI/nPmjVrGJ/Px3THulcLkvQ+XuAeEAR+o1yRWwC0VqvyrMclHZZcnldsxn5luUBr44YkcVIQUxi8HbWirM8tLMg5hFbpTz65x1ouyAqV8cwzz3CpVMqTSWQ2mKb5QZZjI36fP55IJnw3rl3ftbC40LO0tMCXikUGPJs4hlX9wUDB7/NfiHV0/Hj16nUnGYOZ5cN8/m7eqN/i9f3dr7/FEoB+cPXqVaacKm8yLOujuXxm1/zCfI8sVwOYEOSWJLM12qq2NDfPtHd0nGxra78giuI1t8c96wq4MhD+Drs0UqWoiuytpq73KooStmwiUBhbFE3JDMtlwZyaYtiLbT1ti5VKxQR/tqmpKREbOGZqWr9NrF5CoXCpVOrKZDMbXC5XcOWqlSrHsvrC/IJRkeULXrf3O21tLZcRxyG5CLBP7TN0q1VXDVct6JIyKEzlaJaNMxw7bVNk0rLKeQirsm07SNlcjybLXbKmxExd98GDu5OgyrR0jMmc5OLP8x5PXJIkeXZ21ly3bh01c2MGwv+HbWR3EptARCKMtRx/IIET5kVOnMU2nlojr8nteXKP/d2vfNdXMpVOXVM7VVXuNkwrSEBRgjGEe8ssx83zNHPV5/bNF+1i5fOf/7z+xS9+kQ6FQhHGZNbour5C05SwaZiSDSZqFKXwHJdlGH6eo8hNIeJLdnd3K+gwQmC9oBSUFkLIatMw28uyHDJMQ2AQBRm4SgzPLzEcnrMpe7qtrS0L4Zyzs7OCiMUmsDXQdX0lsUkE5EUIIrRBhYSotNvtuRkIeOboCp1+/G8er4KfbiwUa7GxDWC2S9ONoGUYoCK2GYaSBY7PcRw3y7D2mDscTsID59DQEFtJVEAlGCuXyhsIsqJOODzEgNumSjFM0uP2TLREW+ZVpALYdgInGYXx29ju0nStq6pUe0xNbzIMA5RdNsdyCseyCd7tusEL/KxGtKSu6wqEKFEVqsXEZp+mKN3lstximZbLJKZlmIas6nqWGNYsYtAY5vGSprUoxeKsS6RR+/TUzQfSmezjmUx6y/zCHKupCna73HZTU9PExk0bX9iyaeNRXqDOumV5SQK/wDwSaTcdKhcKvZqiDNg26sCUk8wNHER1ClOzgsCfdHt9E7zJ57U5TXMPufH09emYbRkjyMZdtmW6bRsSBFsmpqi8wPNxhqNm3C5uctWWLTnwYfzJU08JRU0K6qTaoRr6OmJZUdM0RdMioD+zaIbOu9zuGbfbPcPR3KwpmAVQVJvptFSUzWhZlmPlitxpmnoIALcTloyQiikmLXDcDC3w8wE6kAyvC6uVSoXLJ/LNhqqu0TRthayoYdMyJQCbxLZAASfbBMVdbteFlc0r52CixKkrhhGsotKhq9aAZdkdyIaUWzYFGbMwTWc9Xs+k1+OdZTAzH+4Jl6DNXuNf9cia3VatalEZgL2mRXXDaF+YX1h5c+Lmplw+11LVFAgBdQbqsNyCGLWB/a2lAWJr7zmUq0GvauvVRGc1ElsHX/UNOh85qKMWLOyACAvcCUDmTtMoFAzqXd3d5bbWtsnWluirTcGmuKFpNm1bGZdLGncHAvOUROWXlpagLKggElsIza7XDSum6qpbc9K2mSayrSLLsQs0Q8/rSJ//+7//e1AQO/y4HkmA+9J9+BX0CiScu+W/+RYv43ft6w3v2Egk4iEaaWEwExI4wUNjWuAYmsaQqKyu0gTtnmkYpm4ZmmoZZYtYaaKSfESPlB898OiyWBz9uhMF6yMAHxziOiiabMUIddMc56dpWgLjagcSO+ydIHCjcEJzbNuhWbfoWX3jQOgg25yjjXZ0nw6fgsB65yZDO7H10A0JTTAN9BR0jI6suoYuawu0KqfxApiqD3MxBX9Du6v5jQKjg8BsAEmUo2/FjQmF2i5qDAvYkYEgwty2FQgWJ7Xk4qSqyVKpUopcGbvcdvz4sc7pmZmmXC4vKIoCfd7BVRRFO+HANeONBkZrHONr4tpfUbZ3Plvf6pONPuXEmdcxrXP+Djp07sYELGza29q1oZEhuW/dunxXV2cy1NRUgvt0vUOCPQKPMeWmnEB+igMnUShwIK0w2QnAjBCAibZhI9sAFxHHbdqEaRabAK11IDmcac33wGGXDkR2Lnm1BYritguHY5KAnVw2DupzrgGN03Dqu4YknVYAvx0rhdddfX5NS4R9UjV8etuVClrCrXYB79fUoM4m6xAe7sDOdaG+G1JT6juUGGTHzjUK/kE1AiGFMlFtuO0QglVFFUvFSujipQvBnz3/s9DMzKwLyCdc/qC9N66FjeJ43aXV0d7ebm9QP4waarsduP0yfKuLs2tXUkcd7Bx3HbgTyMLc0tKidHd3L23fvmNs3Zp1CYqhdJqiLJhDQBQCbTJnIwLCcZbCCA7b6XO2RbBjQuFgYTjIunzY2RGUJ+yHUIgQaEcUQzMQ11AX3TrmA0WKwtc5jnnFEwzehPyKAwMDtbb3Jpe6Sp4ulUpgG+U/9Pyh7QsLC38OilbID+B2u5n29nYIO7YEUTAEUZh1e9yjLpfruG3aRymRmllOAHf1matc0Vt0a2a51bSp1TSN21iG97IcLdE0KzAAnx1sX7sIWeAWAdpgiuRZlp1jGGbaMq2bOSWXgUcYSIR1N8dvhw4dYtLptDB2biySLud7FFke1HT9vbZtroFnNK/bMzU4PPyTDRv6CplsbuPUxOTqCxcvdWuqtrRh3bofDg8MXGE4Xhu7fmXlxOTkhzHGneGmSM7j9ZwTOOGH+Uw+GV+Y7p2ZnRtMJJfey7FcZyQS0cPh8KVVK1ceHB7ZNqoTHVRo+TuTu7zJJtD42q8ErRijUxQhXwm3tp78LRWzb/Fwal9/DbQurKcw/ceyUgWP1iZN067ZGP2fXnSvQWtuo2WZH7VNa1C3jCCFqDm3x/NThmXGwUc5PhdvLeXyW2VZhii2tZLHXRgeHHp++/Ydk3A9uHj5Yu/p02ce4nm+ZWBgMLN27Zp0c0tLqlAoCFeuXF45Pz/vSSVTVbkqn2BZ7qvhaHjclu22peTCUKFQ/CPTNvsoAq4k3KX29vZ/2bZ92yiP+Jxe1U1KpMRDRw8NZvK5T4BXisfn+9rw9r0nJcmG8Z9+N/vBW61csA6AqM5oNBqORCLtoGi9lx6tDeuAGzdubMtnsh9neW51OByWXS7XWUxR98yjtdH+K4vpzSamHsMYDcCkLcJogkLUD2ZnZ2auXrkanpqa2por5D7Eclx3pClcBbGYx+19yueV1GJZ/kgqldw+NT29gqHp9I4dO34+PLxtRjdNfvTV0d4jhw/vRYT4NmzaOL1iRcclnuFGy2o1EZ+Je+JzcxsLxeIf+oOB6MDAQHzFis5Rjqa+7wv5LvFl3iAu4ieWsiqVyQxms/l9iNhKMBB6OtbWdkqmzOT+/ftBtHJX7Vp+U1uDe9rzzz3dbdrUQ+ls9oFUIgmg1W5razsVDkdGMcMd5nl+5q6A1tcewAgkOaBisdgqy7A+KAjiLpfo2iJX5ejc3ByWy5W4x+057HFJrzCM/cquZVK0/sM//IMoimIQfDl4nnezhFUQh+KPPvoohO4u+wJS9ebmZm8uldugadoHaIpu8nl9E4VSQZiPxweXkktdCwvz3kw6I5VKJd62LEiMZXh8nskVKzoPxdo7RjlWPOsOuefm5+dBdn9b0NSyH/67O3ibJfD5Rz7PJ1DCmyvkhjVD+7NcsbBtcXEhqChVkaNZAA5ad1dXsSXaeqWtLfp894qucxxLL2BKyBm8AXlrDcebdHLSq5k4pltms2lYPoIQz7GsRROiWjQuWgRlMIfnvV5vEWZwAN5BaIksy0FKs7swTUUZmgrmS4V1+Xz+Ickttff09sjgxzo9PYNLpdJlSZS+09TUfJ6V2Kosyy5bt9uRjYLEpHjnAZvQBqJwGVF0miIoY3PV7NzcnAPweoO9Lk7kQoqphA1ihC3Lcjk+Z8SEsRtkwM1hFsd5ns8tLS3BIBYSceB4PB7gKb7TNu0miAAlNKEYzNiYwTKN6ZylWzmwAPiL9F9UIbnDwX88KCTZZIC26CaGYiKmZboBGkG2dgpTqo3oPIvQIufnCmC4/uijj8KDLY7FYhJRSbNhGUFN0XzIspzQOwpjnWJwmcVMnqbE1HxpHpJ1NVQZTFNTk4fHfMS0zaBpITcxDEe9SCi6ylBsnsF8rqCZtxTxTz31FFgfiJROBUxitjgesohmYIMQiIiJVZY8UtLH+/JsipUBmMCF+Tvf+Y5Hr+jtUA6WjTw2MTiMsE0RSmUwKmOK5JDJJaQ2yZmhcxK15EU+Z+cCtG23GgT5ETJZm1CE2IZuE6rEi3wyLIULFa6i7t+/3xkA/eQnPxH1oh4kFgmbptli2qYXQQYOiKOlWY2icYESuEWbsbPhcBhuUqaiKJCqyWvZVqth2xFT1YK6bQowGjcNU6nIlZJqWBkDoSXDKBYXF6NGIJB3iZTafH186oFcNvtENpfpj8/N8pqqYo/kMQMB/+V1fWuf2bFzxzFCk8lCoQAKfhIIBBhGYVxVq9pMTNLLINyEMXFSwEAsJ6ZQmma5ccIRBwJLkmTApML09HQAVVE3olEYEwyDNsrSdcsiVgUhOsOLJGNzXPaTn/wk9ClIsEKXpqbEikKCJsKtiCC/jQhvWzYNrAHbuEJxbIoX+azN2/nHH3/cSfbwpS99ifNRPjdhid82tCbbIm6bGEwtbh7rpo0qDMdkCE+KqVQK9mVCUjoIt+F1HFYMNaQZts8wDIFmaEQMYumWrhJMcrybn6MoqpDL5Zy6cvpvWg4ijDppGwVNy2RNy6RAyY5sVHF5vUnJLWW5Klc8u3TWgbNer5c3S6bP1EyvbuleXVeadV3vGh+/ueX6jet7cvl8V1WtYlDdAUChMETPYoPAaPuXaEHtotdwkqyRloaL4C9hkYaqy0FhMJJ34sJqEcg1muCAKQqxNEP8AX+1q6sr3draeqWlpfUX3e2xKQi5pi27wrNMUhBQQSq2Vfc/ud9wEvsJUY9u61HVVAOmbvImMindIhZt2YqJ6KLIUAWDMyDiwymH+3WBB1dg6F7GGyaYrMKEdCBCRRhMuRmOATJCASYCDR4sFrF00wLVoZm2MZ6ybGuBqTDpv/1//vZWTvN34lwBtHIcJyHD6CSEGqYovJJmmSBD0xLDcgxd8zt1ahqihYDcOOzBsQStQa+aO2UNfAFohVZS+6lrqgFXOC9vwTlHCupoAutArvbt15SPTmt0tg8o1UGSAAdtQGaOM4fjRkpsR19LIcsxuQBIWQvnhl2BuNLGmDYoCJ1HtmYTBP3RAFCsagpfKOUDV8euRk6cHG2fjcdDpWLJpak6B24hDiR0XFQBWtWDvW8dYa3ngMGGc6+p07f6KUNZ1WHh69Sut+SdNSGpo/2EDUDsOVybwKbB2R5MWLS3t8Okm7p+fV+5s6s71xQKlgnBGkZgnuwwNBZjzCNM4L7FOIVbI9RQNhYicK8DES4YdBLTBkknoPJayTl1xVDMa7D8dmAIW3H4UqN/O1MrztIwQIBrRsOZ1flyXXFcq/mGXh7KoW7fWl+/1mScWHs4Wqf6G1AWImXqL+qqZQf+OTpM5zGlLtdsHIujKK3tzHHWqalLa0dVR+0gjW0gRAdCg7UCQkRDcH1EmKmqqrtULAcvX7rk/enPfyZNTU45k39QNdCOwPmiZkJRsw1wRN24ZmVAbCjmW9YAdbb6GlN1JroaF8gGea2rX+vFVJ/Sgv3RMAHnnE0tiSpvtERaqp3d3emRkeHpNavXZGmaNhmKgUkFKHzGIjaPMQHZJUNqoN2Byk7bBJwONQ/H59gZOKVci14AXXqtAzsTHSDerKtdnUlFRFMFGtPXKJo6FGoOjTMMo7wd0AoT4VtiW0TTb/qOvHRk29LS0p8rVWW4Wq2KHMex4XAYuVwuB2azHJPy+X2X3ZJ0FHHUj1taWq7BM8Cjjz66LOOh0dFRUStooVK5tNIwjGFk2700TftpUIqzDI9pmm3MADndBea5CTEpGp45+CmO5SDi5CQlUHHuMmfW1bd3TdHaUATzPO+qVCrBeHxhqFwufaxSqQwUcnmfIApz20ZGfr5mzZpqKp0anJmeWXn58tVwVa5OrF29+lsP7t51lhNZ9cz5i+sW5+c/ThBZK4lSleP5My5e+tdIOHKzWCmGT5w4MTI1NfHYf+Zt7QsEAmZTKHR51Zo1PxgaHDpRNapxlmVzkLD2t6iH14FWhMhg7YkBnSaEfAU8Qu81aMUU8+FKVR4o3AZaEUKn4HltOTyC3+i+3lAaJudzGylsfMQ0zUHLtgII4bgkuX/kdrvPKxUlMzs/22Tq2s5UOr19cWlxRORFfdv27S8NDw9B0nH+3LnzPa+++upOURRDu3bvSm7atCnb1BQuF4oF8dq1sdj01LRncnLSyBcKJ/7TouJLG7ZsOOulvfzlm5fBJu4JTdMh54gLY3y1o6Pj6zse2DGqIS2rqqrJmZx47NVjg7lc7hPQM+4n0AoRxmB/FovFQl6vt93lcoF+YTIcDmfupaJ1fHx8JAeglWXXhJvCsuSRzlA0/R2GYc7GYjH5rV5ff9tnwwZoLSymNyOMP04IGYDJdYTxDWST71aq6uVypYyPvvyLgVQm9d8pmt7s8Xg1l+Q66fO4vyq6PYZcqTyWzWTBXiDKMPTcAzseeHbvgw+OVzWNfeHnz689fPjwBxEhrWvWrE22trWe9nh8/xZpjlyvVCrUq6dODS4tLf13r8+7esPGTQsdsdhxhmO/Fwx6LwhVASStfgORVZl8ZiCfy++DSKSA3//99s7WU7TLlTx16lTlnQb6Dmh9+ulug8EPZrPZHYlkYgBcitraWl8Nt4RHOcwfpURx9q6DVnjCOXHixCqM8SMcK+wSRbFfrlRa4/E4JVfkuEdyH3G73a9wNHdo13t2LYtHK4BWn88XsG3W53LR4Guj6Lo+/9hjj4ECZlmX+s1Q0DTNvxBPblTlygcwRQfdHtcNQzOsVDrVmcmm29KpZCSxlAwvLi2E5UoFsqnbMJBub2+fiDQ1v+oLen/atmLFFQgL+NKXvuQk7Hl3uX9LAOr94x/8uN8gxop0Jv1AWa58pFQubU5mkoKu6YzA8ag50iyvX9+XbG+PnfS4Xc/EYp3n3JxVTqqqumXLFqOeERY9/6UvsXmGcVU0WqAtgyM87+SagmGkZVi6LdpqIBBQAKjVldmOomvdunW8mlU9iEESx3NCOpfoVyqVxz1+3+qVK3tLkP944uYEhB9d4wXXd5uDzadpiy4hr5PYyUUbNEcIV9OyYNrGhDKISKtcXtViAzENLhbwGQDGgBngFbfCV6tIsKwyw5osgfA5gDkGY+g8z8u3ZZt0HpwBXJmmKcFNn9Zp2mAMzLIsqHVM8KAD5TmA2ScPPAmJoQiEcs3Pz4M6g/dzfqGqVp3EzLAP27QtjdEA4irgt3xbyAA+dOgQPTY2JvAaz2lmjtN0BkbHiOdMi5guQ6RF3aN4tDHkGFQ7w556+TGJRELgdZ6r0lVQMVGswUJ4tEVcPs3l0vWlpdcU8XBjArCGEGKNrCFiBkM4PwWyZBjQu0xieFmvKsiCUd+Xo8UCkCFJkmiXbUFWZNbmbYqzOEjKAXm0DCYAOZBM9fas6gBb0TziSqgkujyEVVSK5jiTqAoFoNCwJAugk3H7AyqUHyhfAfRRFCUiFXEAqlnTIogXQIQMbQlUrBooo6EM4dCff/551s7bLs3W4EuCYRkMRLCqimqZRVPPU5YqCHq1VCoZkOG9L9wnGqIRujk5uz1fzH8ql8sOzc3FRbDL8Ljdmltyn+7oXvG197zvoeM8z2dzuVwVsk0DNAWwm0wmAVZ7eYwEm2Wd9sfYFkhFVJ3WwU4DitTJQguffeMb3+B1XXdTGiW4KAxNCZLrwBDWYBGrcFZeiw0MOO21JrAkkIGZroxXuJyQEymV4rCm0rJtU6xlEoNiTA5xitQmaWNjY8aTTz7prNd4wE2n0+C5zZFKBUKIKdPgCIWrNjElQ2ZkXZZlgKVOW2q0o3K5zJt5k4d2dKutm/W2ZBAtgALVWXRrpt9pfwBOW6QWybAN3qpalGFA/zAJtlyG5JOUMBfW0pIzwHHK4ZlnnqHGxsZYsSqyFm1xZb0cxpbdc/HSpW3Xbtz4w2KxsFZRVbA8xAIvIJblIGSqjDGG0ExH8VkDHDUy4ECAen4eJ7IUBug1P0JMM47Y0CFdkIXdCaV2YrFrFgS1ZFk16lKDrjWkQFPY9rjdxY6OFfGmcPiCL+B/aX33ahiUEqWqmBGJKIrXq9/WbvFXv/pVZwJDz+kcJPVwQANnEE3jLL9F64pLgXZn3O8TkI0kFsVUsd02jQHLtNdahtVOCPJBkK5DlOy6ewMULCa6RYhCYTxPM/RlhJlxgRZm/9ff/693ZIK4cXdtZLdGCLUgzdpAMXSMFVgvjWmXE9KMEeQGcpL9mAYwKiesH+4ZtfBpEG/XQWsN19chY50r15R6NfBWF0A6iNFRvzoqxhp/ht/wn3M/Ah9PwGDQImsh5g7Vh+cmJ1ycQk5QBQjNELLh/gGWsI6/ASYMYZiGpQANHsXQ9h3oSEA5T1Gg8LTkapUtlnLS1etjLRcvXOhdWFxsyeVybkVRYKKOrpljOAdZ9491PBAcUOWcZQ0C1yPpG7T4taRQtUj2Gm4mYJVcO7MGpwTXWhrkQrZtc6qmCoqqMlWlikzTcFDYio4VEIqnbNq0Md/Z2bEUDIbyiKAqcaDxrSJnEYGKsJ2Cg0ZVp2qgvwOoaMFjBLh+wDUAkHWNtDo40inTurkoTJU4Ps6wZSh/KMnaVQJ+2zUkByHrtZty7XRqVLd2jggAe03R7Jxp7YJTU7RCrdWQtWP54CBTZ26mBvschWUN9Tm2p7App7nUvBkcawlHremQeUd6W0suRjkf1hTWjbB8aCU10g8rOMQd2TZVm20CAA2qVqTDBY1mWF5WVH8+m2+5eOli6OfP/9w3OTXJQ+QZTFZJkoREXjRYnlUwWBObkM7TcZcFEW3DIcDR3NZK5Fa2QcffuiaEdhqL01gbwto6f61TUEcpDV3CAa2wgmEZSBRdWmtra7mjY8XCxk0bx1evXJXmOM6mnX6CQGrNEgQ2yDZLCGbAGse2oXxhJqdeO84+odLrKmVHMUyccqERuCrUfoP3bl31CxcojaKpAkVRMxzFnRf94sLbBG23PFr1gu47d/HcSK6Q+2SlXBnJ5/IeyFgTi8Ucy5mZmRlUVaoVr9+TdLlcx0TR9fWde3eemZqa0g4cOPCWLAve7KjhRz/6kQdpqLWQK2yQK+U9hm6uMm1LQgQJkBQMUurVJkEanuaYMCxjibxQ8Hq986IoXmBY7j+a2KabaBEZdxu0Ot2LEAzPP5IkeaampobK5eon5Ep5JJvN+kRBnN+2ffsLa9esVtKZ9OBcfL7n+tVrIUWp3lzV2/udkR3D50RGUC6NXV0zvzj/Mcuy1nIcr7Mse4bnhW9EApHrqqH6X3755ZHJyYk/ZWhmY3Nzs9UUCY+tXbv2hwBaFVOZSafTENGl33XQStBpgu4taIUJbzfv7sOU9WFZVvqz+VxY07VrNMM8ZVnW6XsJWjNLmQ2I2A5o1Q0jSBCa5QX+OUmUztq0nViYXgjblrk3kUrsnJ+fH5FEydyzd/ehoaHhOV03hfPnz3aNnjixDUDr3r1705s2bSqFwxGtVCoJl69cbr45Pi7evDlh5LKZUYHj/vem4f5TkP9j8sZkf7Va/ZSmaCNyRfZgjMc6V3R+/YFdD4zqSM8wZcaQTfmXQev6gZNS1IlovKeK1gMHDjCpVEro6ekJhMPhVhZESzQ9Gw6H8/catGYzmY9zLHffgFZo/0HBs8m0bAe0UjR2UxR9naLxd0wdXVCrqv7cj54ZzBeKf8Xx3ACMHSVJOim6XF9lWdaQK/LjuVx2+0w83swyzMKe3Xt/vGfvnnGlWsU/e+Hnq185dOgPbNtu7+7qykaaW04Fg6Gnu7q6LssV2X7l8CuDyWzq8z6ff93GjRuWYrHYqMBJ321uC12oVCq6UTL8mLZXlQrFgUKhsI/YpOoPBr/f1d1z0mbt1L0Crc89/XQ3weTBfL6wvQZaEYDWE83NzaM2TY6L4sXZPXtqY8rGvehtWQfcdiNzbqT79u1bSWP6vTwv7BREYbBSrrQ5oFWW4x63+4gkSocFVlhG0PqMKIpKkOdpH8PYHph91TQt/olPfKLwZm+6b/N7zvl3d28TvV4UnJm8ualQyH0AExyQ3OIYsXGpXCr68vm8N5fPSPH4XNv83Nz6UrHQomgqCw010hTOe/3+S01NoZ80RZtPCrow+bWDX4Nw4HeX+7cEnHofHR1to1RqMF/K78wXCu+ryJWVpXLJ8S4LBoKora2ttK5v3UJbW9sxnuG/3b2u+xw8sEA4lJMA5Y7FUapeXYfR/toH+/fvd3jIr7O9aISqDg0NgaqOGR8bGzZM/XNer39jb29PER7ex8dvevKF4g2R478TDracpN00pItWxsbGnL4PAAwdRGh/334CyVl+3QxRQyUBx3j16lXc19f3uuN/o/VgnTvP9TfMRDnle+c6UGa/yQKkcZy3LnC3XezeqDm91fXu/P5v2t/t5Xf7cbzZGbnG+r/p/BsP5zDOPXjwIIZ6hjoeGxsjb1R+sP1HH32U2rdvH2Tcdso+n8+TVUuryB4vVLxsAAAgAElEQVS0x0YHnDGzM/r+4me/KCI/8l+5eW1HqSh/OpfPjMzO1kCrz+1RJJdrtKkl8pU/et+HRikv5ZjjP/PMM7d8rm7fTyKRwL31Aqm0tEBCCRhU3VnPTnuAZEIHrx50+gdA23q23zf03n4ny71R9ne29zco99efV70coC82yvvXtFlnPS2rhSjW6jl99tzOG+PjHymVyxtVVYVrge3z+TVeEFIIoQlE7AzQFoAzwCig49YDYiHGFqipE/oPENDxWQXrP9ZJug0DdidsEpJnwRgd0zXFFbEcm8BaYDAoW4Fi1DZNJNFVaovFFiOhphsUS85alrXYuF78puvLnef7Ztr7/XKbaChaiUJaLMPaaJtGj25YUUQIDFZqur2GarAmkDQJhVSawgmaZq8jgZ5mFGbhwJcOLPsE8e1l1lBOlUolH23bHSzFhRiBETFF8ZDXnKIIRdMg8rOQDlmwLAuxglDX6UEaIorAjBEsDiV3/qChLdX8W2sZlJy/MYAg+H0rfr6+hgPP6FtyVnBfhf3BjxPETcCHFTuifgrMEikbJpwciArkkGEc0ArzIgQSJzkJtRxaSsPrmoIYWxbLINOyKIvCplVSVSpbyvI3r18PXrt6dcVSItGUSqUkpapygADBo7NGDgG0Oto2DPavjnwSwHDN7tLheTW7Uocf1q0SHEtZR/TplEft+7W+41xKEcRksoIgCpjCIUPXO8qVcjCdybBVpQr7RCtWdGr79u0rb960aSEWa7sWCoYWbRuVMcIqopEJ5Q5I0SkIE/L11SgiiCzBRdlRvjrJtRzDB8dnFlk16OcAaRsDM3Ri6WF2Bsq25o3qWKTeqlfwwEWw0bo3r/Maqs1B3NCQaxms4DgaoLxxro6Hb00Keqt+oQ28ztLXMR+o5TaD37Bj2JSTqQl8RGuQFc4TrCecz2scl0L0HcavsF9AswSYL+BZ4tQjuGs6Jq5QBpgQCzLtAUyjWV6sVpVIPpvrPXf+XMfzzz8fnZqa9Gi6hnhBMFuaW1Sv25OjaHresq2soqoaJEUDYF3T9DvVXyPLDYuDuglEbXdOqcMPxJ07ultHXOpMW9QBqyOVhOKF2H/Gmb/SDQ27JJfe3tpRicXaUmtWr5rpXrmqAMnQBIFBxHTUq4xNKJamCW2ZiIZJX6cfwo/DgqE11Oqz0T+hkKFL1uxl60vdXtn5nmVBPRoYYRkxbFoUmVm32114u4DCmfT8xjf4PE17p+cTAxVZ+ZiqqqBobZJcktTR0UErikJdunQJJZIJ3bLNCsZ41Ov3/dPefXtHIXLkwIEDy2Kl8sI3X5AM2mhOFxKrIGeBqmgrDEPnLZtA+EFtdogQbBForzZmKIoA6BYlSQ4GAhm3232D4bnjodbQrKZpIJxYFou6M2fOsHNzc9KNsRvDVUX5VLlS3p5JZ3wCL8RHhoefX9u3Vs7mcgNzs3Mrr18bA1uw2b61657ZNjJyiRNZ7fKlq6ump6f/2LKsXkHkFY7nTrOM8K++kO+6rdq+X7z84vDNiaknWJbZ1NIStVtamq/39a378datAydom57QaT0NkZZ3DbQSMujovCl0ClPUV5qbm0/dK0VrA7QSZH24WpX7c4VCWFO1azRmnuqiuk4/knvEwAdq/s/v1NKY8L8FWi1rQNO0ECFoluf4ZyW3dJq12KV4Ih4hmDyUWFraFZ+Lb3OJrhpoHRyZ0zSNP3fhXOfosdHtoiSG9+7dm9+8abPc0tJiFstl7uKF88Hx8XF2cmJCy+dyo7wo/u+RB0ZOQfLLy+fP91er+qc1Vd0ml6teCuNrXV3d39i5e+eordqZolXUGZ0Rj4weGUxns5+AB0iPz/O14fXD9wtopbLZLLty5Uqv3+9vhnoTBAESLr/TWeqdJgPWAYZhNMenp0ey+bwDWpuawrL7PlC0Qvv3suJmYpGPY4wHKIaSMEVfZyj8bZbF5yqFgvrNp58brMrlL/A8PwS2YJJbOim5pX+yMWVUy+XHs9nc9vhcvFkQhNR7Hn7PS7t27ppUNIW88OIL3S++8B8P67re0tPTk2pubjnV1NT0dHdX92UQ8Tz/wvNDyUzqfwYCgfUbN21MrOjoOOESXd9dGVt5XikrWqKQ8GNsrcrn84PlUvkhQpDsDfq+37Wi/aTNsvcUtGKa3pvNZmqKVoyt1mjriZbm8ChD2cdp6XJ8WUDrQw881ItY9LAguna6RNegLFfaZ2dn6WpVjrsl92GP5DlMGHJ4eT1a9RDHWUGEUIimaUWW5YnPfOYz2WUeqDkD3i1b9kmsXYrMzs9uzmZz77cJ8UmCeBlhKlUoFOlquawWS8Xc9PRkezab/0CxWNiYzWX9hqFDyJ7h8Xjire1tp5sjLUdpTL/07M+enVrm436n7hm/q/txkmAhHa0xLOMPCvnCrlQ6vUlRlBaITA4EAmjlyl60YkVHqaNjxXwwGDxGM/S3aZ4+zzCMVlcu1h7NX7/UYiVve/c3tAOn/UHmVBAFXr58edjS9b/0+nwbe7q7i6BCm5ic8hQKhRscw31b8konW1pacmfPnlVfB3obWpvaWPCXvcTuOMZfU6lvtN6vmtB5O/v5Tev8V2hvd5bFspzTrwDHb6pu7wTcjYzojWzoAAn+8a//UciQjH8qPrWjWK78eSabGZ6annKpiopCvkDVI0mj4abglz/0/g+PllAJ1Kl3znC/DqQ3crF/8T8b3xtByUb+lrfQP25vD+9Iudd3+Fb21cgA87q2+yayz+O//uu/DvAW1fXq6VM7J6em/6RcKW9SNZUVeFFpa29L+3y+C6pu/KxaKY8DcKljIKe91SRCr824goqusYC0jWUZBEgV2tHtciLIrPba+rXPnfVMx3yZADt0uz1GWziiBFuCRa/Xm33qqaccC5L6sizt/T7p+I127UIqarJ0y2fapgtZiKtHBDvZiuBYLduRBAL+sViwKqFxnmbdJU3Qlg0svFEZ1WErC7YyNE1zEsa0AkyGprEIK4rO/5Gi1Kqy9qpmDs1x3K+sU13Xa+vCt+srNNbTgCr90tL4tPFBbV8Al2BHsB8FKYi3eFJFVcTbPAFnY3ht8RZBMkKi4OTWu7WIokgqlQpyiS4CUNEya/9MyXS+F4/H6enpaX5qasoNKph8KsVqmuYkT3JMQAHGOVMIDHamGJwYCwYR/TUPU5ohGIESkYDatdaPGMQ4LrTQi2BbFnZCzm8Z18B7Hq+HC4aCbggltIm9L5NOr7txc9yXy+V4YHAdK1bI733Pe1ObNm642hQOvRKOtFy3LbtACIFrqgmJsW4/15pSlRCA4baTjt6ybQU8Om1igzYfAGvdfINlLaJqCHGsTSA4ABaOs8nt3hwQdfHa9qHka4tTH6+vIueVRmm/UrjxWq3W/tINvfY9ASFKr7UDQYD3KYwA7Rs01ikd84h3Jn0cJasDUGu/Acca2HA+bywcjxDwT3htGDWvU3Cw5THGpklhiOxofNfQDQR+MCZFsZhjRaWigbf71ldPjG7+93//yfrZ2ZkIJPfz+32VvnV9SUg6ZJn2kbIq3yzm8rJckfVGfTptot65nXZSXxrPbRZcLw0Tmc5103Dqv/Ge81VoT/A2hvbIEqd5OW8R7HJxdjQaNWKRmNK5urPS0bFOa2qqTXBAvzSLEMVOY43RMKU5Tr21Rambtt+qsVvFdOsPWqed79f66Ov7XcWqAFA0DcOlBQJU9ZFHHtHf7njECbV8/nmOU1V3uihvMAzrQ5wgDLgld5vP5wuFw2EIi2evXr2KILrk6tiVai6XOxmJNn9t195dxxFCuS984Qu33z9++WTe5jsQaRSTJDFfUAMVRW0xbNOrqiZDkFmLsmFgssiZj8DOlAYG0MoSURB1UfJU3SKXdwlUImeaYMPkROC83XJ6o1OAHCAul0sauzw2LFernwJFcDqV8jE0PdU/MPDspo2bivlifuv09PS6q5evdJmmme7v3/rTbdu23eBF0bp65Wr35UsX36cbRqs/4Mu5XdKrtMB9y+Vy3bRVO/jyoZdHpqan/oxm6E2RSIREW6LjGzdv/Fn/1n4ArdcN2kj29/drABTeZlHfsg5ACP0PRNAgCOExwacp5n4ArXyfjag/qlYqA3kArbp+jSH4/3QyvafuJWgtZjIbLBN9xDDNQU3TgsQms4IoPuvz+k4TlizF44kI0Y2HU8nErrm5uWFe5I0d23f8YmhwaMY0TfbsufNdx0eP75ZcruiuPbsrm7dsVmJtMbNQKrJnTp/2Tty8iRcW5ivlYuk4J/D/3wN7HjhdKpXo61eu9+ua+ilV07YpsuqlGep6V1f3Nx/Y4Sha06VSSZckSXjlxVcG05n0E5Bqz+fz/vPA9uGT9Rwd91TRCreIhqUcy7JN9XtHluM4ebn66Bv1CwCtCKHI+Pj4tkKhUAOt4SZZkqQz9D22DgDQGmLFzTbCjyGMBiiakSgaX0OE/jZr2ucqWkH95g+eG6yWy/83x3FDgUBQc0kSROh+FdGMLpdLH8tkstvn5uaiHp+3/Acf+OCZwaHBBV037COHD7f++Mc/Gaoqirtv/brZWPuKVz2S9GxbtO1aqVzCL7704kgqm/orfyCwYfPmTekVHR2vel2+73S0d5wvGSUFJv6RZq4u5vKD5Up5r23bssfv/16sPXoSyXL61MTEPbEOcBStDH4wl83tSKVS/RiSqLS2jjaHI6MWbY6eOXM53oiSvPU88DYvnLfWhwa9d/veHszhfbwg7pQk14Bckdvj8Tgjy5U5j8dz2OVyHaEYallBq67rIdM0YfaizbZtmHW+trS0lFrOkMP6IBO/9NJLHsZmotPT01uSqdT7bYI8Lpd4CSO8UMzl1Yqspm1bn7px5UZLsVr+cDaX3b64tNBdleUAcC1JcuXa2tomQ8HgUU4Qv7djz45L9dDUd3Qm7bdsC783qzeSYM1NzW35T++Xx4vF4q6lZKJDURQfTdEo1t5uj4wMW13dXSWv17skiq7jNmV/x+/3n4vFaiH5d+uBrKFGgsQC4+Pjw8Sy/sLr8W7q6uougkptanLKWyqXrjMU821BEk6GQqHc/v371bu1/9+bSn/3RJ0SuB203pye2lGplj+dyWRGJqcnXZqqoXAgKHtdntFQKPDl9zz4/lFJlqqf/38//7YHau8W+68tAfy5j33OjyW84vLFCztnZuMfq8jlzVVVYV0uV6Wnq2cuHG46yrDcN3vX9F4EdXIymSRut/stgc5KpfI6eHLn+q99XtMlu90J8OIlra2tBGwmDh486AjJfp/qsWEhoGka+GjTgiDgQL0ANJeLoByCMFkM8E8SFZKjKJuP82YulLPufED7fSq3e3WujXtoPp931Pygsm8cSy6Xw96i99brgC/gtOV8Mf9av4ghCDF3Xi8tLTmrRqNRVCqVcHOzI6hByWQSPJbJrc9RFFkRiw8IAfd0fKK/UCh8bDYeHz537hyoal3ARNtjsdL73vveuY2bNp2W3O5/b421XmQUpkArtOKjU1YxEnGeD/v7+8GXGu3Zswf6GwAr5xjfTATIvSrz33a/vyqipBFJAP7w+/fvhwR5GJJ5wr6mpqYgCgfNzs46r8WkiEt2ibUCgkjZZhch1rZjR49t+9lPf7Jtfn4+phs6CoWaCsNDQ7M9vT2vcoL4bLglcKlYLIJ/sg6h7rB0dna+7lSKxaKzfZ8PrPZfvwSDEP1bW27ehPxSCIVCIef72Wz2dd+//X1N0+x8Pm/fHhXS2M79/hx3u6I1V6puqGr6B71u70A0Gm1tbmkOtra2CnJFZs9fOE9duHDBPHfubDWVSp5sbY1+bde+vcsKWp02dPAg9Yoss6Yk8appsjTDYBWc8xHY+SMEr+E3A78l4CUIMRpjExcxQcXq9XodG6G6DdhvjLh6O+0eQCvcWqduTg0rivrJSqk8kkolPRhTNzZs2PC94aHhRLFcXHPz5vjGq1euDlAIk81bNp9c29c3JwgC2Ie1njt3dsQwDSnW3jYTDIVGaZ79AcdxM6CUPPzS4W1T01N/StP0pnAkjKLR1oktWze/MNA/cIKyqauL2cUEx3Ha3r17366Fw+tAKwFFa81j4xTLsl/ZsWPHqbs5JnqzZdxQjvI830fZ6I+qitJfKOTDmqZfvx9Aay6Z22jb9kcsyxxQVDWECJqRXMIPeY/rDMuyS4l4ImIR9HBicWHX1PTMMMcy6si2keeHhocmoHDPnTnXffbMmX2CS+zcsnWrsWbNWqOra4VaLBaZ0dETvng8bmrVato0jGMMx35t88DmCw3QqqrKpzRV26aoioemmOvd3d3f2rlz5wkTm2kI6xaRKBw68tJgKpV+AqbyfAHvPw8M3zeg1WkCX//61wXI2wN9V1XVsiAIkM9iWSZD3qjNAWjVNC0yOztbA60cKFrvPWiFqIaxsTFm/ubMFmzbj2Oa6qdoCqz+rmGEv0XT4tlEKaH9+w+eGyxXKn/DcfyQ3+9XXS7xpFuS/okTGLlUkj+cWErsmJ6Z6fb5fOh973vv5Nq163KKqtgXL1wMvPTSL1aqqmZu3bL1ak9P7wmXIPy8KdQ0pagK/dxP/317OpP6q0DAv3Hzpk2ZjhXtJ70ez3dbY7FzpmlWC8mkzzbImkKpMFAsFvbYFql4vJ7vRTraT8qynJ64R6C15tHKOB6tyWRiACLTotHoaFM4MopMc/TM5WUCrbt37+6mEb1PEIUdLpfUX6lU2ufm5jhZrsx7JOmI2+s+jCjqyPIqWoshiqJiCKGVMLtYKpWuFovF+Ww2W14uz9PGA3o0GvXaqt0+MzuzNbGUej/ByOPxeC/SFJ7NJLLFYqm0iBVr8sb0tNe0q3vmlxZ3zs3Fd8hVOQY5C0Sek4PBUNrr9R53e6R/HVy/7bRfXqg+efAgTMP/Xg1S3+xN8l5+b//+/bSqqnxiJgHZIP+8XC7vTGXSTapSBeNw1Nvba3zg/e9XVq5cWdIMLWta1kmKob4VDAbP323PqUYbhGfC+fn5YWLbf+n1eDeu6FhRhAi1qelpX7FYvMGwzDc9Hg9coArLpRC4l3Xy7r7fmRJogNaEkQhMz0xsL8nVT2dymeHp2VnJ0DQUDgZlr+Q+HggEv/yhR/5otA3Vkh7d7wPCd6b07u5ennjiCT9lUiuuXb/2wNLS4scrcmVzRa5wgiCUu1Z0zYZCTUcwxt/sWtUFoNW+0+7j7h7N67dWhzzw5u/j/auhbKUWFxdxf3//6wvn7GsvV7UukcO1l/bvMhhbzrZ2N7Zdt+H5JUUm2OTsb3j5/Lod1a1+7vy4Yc/TeN+x6bl9mUdcxV9xz83MDWjV6mMzMzPbTp85HUkkkxLEkre1teUffs97pjdsXH9Ccrme7YhELjF+f2Xb/DYd7Ufki1+EGIAaUL19s7dcGX7/+l4tJKeWm8pZbrdxefLJRuwEQmCrA89MfJnni6yyAhnW8MkTJ3a8/PLLexOJRKeqqSgUDBWGhoene3t6j9Mc+4NIa/AiRMsdPXr0bQGnX3X9hfYFx3nnZ3e+/2Ythu5GX7ib24B+BUk6rUolNHryzODiYvIjLtE10NzcHOzu7hY2b95sKapCHT1ylBsbu2otJZbK1Wp1NBIOffX9D+054S2VKo8ug3VAo78DlIcJllgsRkGCFjEvYtT6Wglw+dqESlEQMCTugskTeC0Igu3xeOxCoWBHIhF7amrKhgmO5agnAK2GYUgzEzMjqqZ/slIqDWfSKcmy7Ss9Pb1fB09EVVbDFy9d3DoxMfGHPM+1rV61MhFtbS1wvKDF43HP6dOnunVdh8R65zq7Oo/TPPuirusJbODQS794Ydv4zck/ZUDR2tyMWttaJwcGBl8cHho6oRroaiZjLnFc7q6CVvCOxhiffhe0/nJvawBgB7Qi+yOmDopWNWATMiMK4r+5A+4z1Wo1achGxLbsh6fjs7tuXL8+jBAqjwwPP7tzz84rlmVpFy9d7p6cmHw/TdFrIy0tfGtb1Orq7K4UigX6+LFjoXw2p4ZCgSm3232UoZnvh1vDYwzD0OdOnRtQqvKnNF0fkWXZTdPMtZW9K7/9wN4HXrUsK4MrWCc0EV868tJAKrEEoNXy+X1fu99AayPJJ8dxGJLrPvHEE2BBsiyTIW90zQTQatt2eGpqalsul3vsfgKtkJ8DKeYWGqHHCShaKcqFKTzG0My3DBafg3J7+rtPD1Ur8t9wLDvk8/lVURRPiAL/FZdHzFYq1YdnpmZ2XLs2ttXj9QX27NmTj8ViSqVcQdPTU+L5C5cClmmlBoeGjm/cuPE4TXMn3By/WKlW2BcOvbAjmUr9ld8f2LBp04ZsR6z9lM/n/X6ss/NcoVCQ9XLZZ2jmulw+N5DP5nbZhJQ8Af/3ovcatD73dLdpUw9lsrkdyWSqH4zUoi3R0eZI83HLNEerljV7J9D/laE+b+VGCzesl19+uZvBzEOCKG53uaSt5XI5NjcXF5Rqdd7tdR/xuKUj7wRopWm6h2EYUBlSxWLxcrlcnrIsK3ngwIHa9ORdXhqQKxgM+lmW7YhPLvQnEolHELK9vkDwMkvT04uLS+lCpjhHTOPm/OQ8YzLmpqnpqQdm5uIfUBR5jU0slmVo0+t2y5LLfaY5Gv3Wlq39o0hG6dDK0Dsujb7LRfQ7ubnP9H+GzQfyrhtzN7YpmvK5qqJszxfyHl3XecjUsHbtGu2jH/loadWqVaVUJlmsVOXTmKK+vXr16nOKomi/hdfRL5VnQ1V98OBBBkArsu2/8Hi9Gzo7OvOQa2lycspfKBVu/Gff+BaAVpfLVfjEJz5xX2fv/p1sNL8jJwWg9Qv7vyCIAeK/MT+zvVytfjqTzw/PzM5KOgxO/T7Z45JGg4HQlx/84MOjCKHqk08++S5oXYb6/8z+z/h0Tu+4dv3azsRS4uPVqrwFQCsvCOXOFZ2z4VDoMEWTf922a9eF5RgALsMp/Vff5C+BnrdzQr/HoOztFNd/2XVgIFitVqVitjhg6Oqfzs7MbD95+lRzIpFwg1dyazSa3bdv380NG9Yf42n6h55I5HI4HFZ/C2XZf9myWo4DbyjPXbQrZtlo6OSrr+48evTIw5lMugfsF4KhUH5ocHC6p6fnGI3pZ3g/fxEhpC5XcqblOMd7vU0HtD71lKhLUvCVoyeHEouJj9nEHuRYLtDS0sL2begzTMNEZ8+dZZcWFzWb2GD3NurzuP/lvz20+3Q4nVb33sVkWLcDVpgI2b17NxofH781Dr59UsxRQSOEZkHh3tvrqKB5icdZMYtBsZ7NZnEoFCJTU1NA9q1wOGwfPnzYvtv32gZojU/FBzVVe6JUKg1mMhnRMPTL7W2t//zwvvdd0g2dP3PmzOalxaWPUhS10efzUoIoWBRN6/lCnpmZnvES215Yv6Hv5XXr148yPAP5Iopqsdj0H784NDwxOfVxmmE2RpojKNrSOrm1v//FkeGhk1XNuoGxnrib1gGgaAXQSgg5TdP0V3bv3v2uovW2jno7aEXI/ohumIOqqgaIRWZEl/hvfq//tI71ZCVbCZu2uTc+E99xbfzGELHt4pZNm3+wZ8+e85qpVW5OTLUtLS49rGjKJtM0oy6Xi2+JtsiyLFNXr1z1qqqaXdXTcyYWix2nMHWIsGTW6/UyF89e3KoqyhOKpkK+HReFqRvdvd3ffWjPQ6cs2spZlgVqbtexlw8PJJKJP7OIbXn8vq8N32eKVkjyKYoin8/nIQlvIwEr9NV3dPK/AVpv3ry5rVgs3legdeL5CXZCvb4VU+hPMSEDmKJEClFjDEt/y7KYc4ZiKM/89JmBakX+nyzDDng8HlUQxVddPPdPLrd3UdeVrTfGx0euj4/vFHihY82q1cjr96FqVUaFfBEnUynE0MzU5q1bXhrYvPVViqLGbNbOGUWDf/7lF7elM8m/9Af8fRvW92Xb2tvPBnzeH8Q6Oy+Wy+WqIct+QzXW57KZ/lQ6+4BlW0WfL/C9aNe9VbT++ODBHoLxQ9l8bkcqkehHGJkAWsNN4VFi28eXDbT+4hfHumja3ivwwjbJJW2tVMod8dm4WFXkRa/PcwQSYr0ToFUQhLUcx+0yTVMoFosXc7ncdZqmJ//u7/4OEgDd9aV+06aHhoYCXtG7YmZmbgBAK0bIF2oKjbEsOzUXn08k06lZEzHXp85fMmleiE3MXBtJJJJ/rGnqZtMyfDRFMSLPG263e6yzq/O51av7jnFeDsJC0vfCJPyuF9Tv2Aaf2POEoHk13/kr53cUi8XPqpo2UlWrIrFtlmNZ1Le+T3nsYx/P9a5eWZybi1eKpeIZgvF3fT7f+UAgcFdBKxQt3Jij0SgkFRhGhPyFz+Pt6+zszJqmiW6MjwfzhfxNmmG+xTDMqWq1Wjhw4MC7oPV3rE2+k6dz4IkDgoxS/on00nZZqX46l80NT83OutWqjHySW5ZE4XgoFPjKI3/830aj0aj82c9+9jUD0HfyQH/H99UArVfHrj6wuLD4mFKtblFUhRNdYqWrs3s23BQ+bBP7X7fv3n7+bg/+fseL9i2fXmMA7ygg9++H8O23PIndUDz+PoR+v+UC/h1cAUArQsi1MLswYOn64zOz0ztOnznTkkjWQGs0Gk0/uHfvtQ3rNxxjWPrZYHPz1d8y+/fvYCm+/VNqPDfput5OW/TAsaOju44dO/befD7bC/25qampsLW/f7qzs/MYjainI0LkguyWtXdB61srcyf0vVRyXxmPb6kq1f3ZTHYIkqdYliUFg0HIhIYKxQKkmys2tzTPeX2+E7zAH/zQ1o2X0pJk3C1hQkOU8Morr1DpdJpyu904mUxix/6h5gSBZup/dKJOlM6ncXs7QllQtba2Ii7PYdVQKTbKYpZlMYQky7KMeZ63VVU1aJq2RFG07jZs/epXz7AcNydlEhNbVUX7WKUib8lkM4Kha1eCoeA3Ht71MOR+sE+fPb0mXy5+OJ/LDyaXFqOVqixBujWWZSyX5A11o4AAACAASURBVDLcHveVFbEVP9y6df1pxHEJgMOyLIeOHTo2ODsz8yjF0utCTU0kEolM9m1Y/8LQ1oGz2MQzsi1n71YyLPBobYBWsA6gKOqf3gWtr+9PDdBaTuY2mph8VNeNAQCtoGiVROmHfr//NGdziZmlmYBu6NsTqeTQ4vziVpuQQk9P17PDw8PnEYtyMzMLgVIpv2VmZrZ/anKqX9eNFsklWjaxSblUwpA/ec2aVT/dunnraZqnp23bLjEMw85Nz0G+kY9Wq9UtxUJRtIl9M9YR+8EDIw+cQzwqQltzQOvhYwOJxYX7FrQ2ru9QuoFAYNkU57/pang7aK1bB6wNh8P33KMVQHQ4HGZtWd9KkP1nFML9BBEw7B5jMfNtDjNnK6qlPPez5zbJSulzNE1vEUVJ5QT+NMdx/xJpjUyoZbV9dmZ282JycZ9ckddWq1Wfbhg8+MLzAq+FQk3lYCB4LdbR8eKalesusAgt2pqt6ETnXzz88mA2l/qk1+dds379ukxba+tFyeP5SSwWGwOj/Iquh5BubUikUyBg3GaYVuF+Aa24DloTAFoRslpaWkYj4chxAK3LYR3gGP0fefFIp83g3bzAbXO7pC1lAK3xuKQo1SWvx3PU433HQOt6lmUfNgzDWywWrxWLxassy17827/92+RyhK42QOuDQw8GEM90xRfmBtPJ5CMY42Ak1DROM8z0wtzCfCqVmTRVdez4xeNlL+P1z87NbswXiu/XdXXY0LUeguwAeHuKojDXDBXWEn21qanpVHtX+7Tb7S4dOHBAe6dnYX7TxeP3+HMYSEuUQTVfvHxxZzKZ+pSmaQOmZbKQOURyudCG9X3Vj370TzI9K3sKs7MzlVwud45huO+6vK6LywFaHR+sV16hL5y+MGxT9ue8Hk9fV2dnGpJ/jI/fbMoXChMUpr7t9rlPFQqF4rug9fe49d6FU3/iiScEH+PzzczPOKA1m8+PzMbjblWpIp9LckCrPxT88gcf2n0iWq3Kn33qqXdB610o9zs3AaDVEqzYhYsXdi4uzD+mKOoWTdc4SZIqPT298XA4fJgQ8o3B7YPvgtZlKP9G0gXII1Qul92CLfAWb7GMxdA84imasTDiwV4PMgXdkTib5xBtWg6MtRjaUVhghG3TNC2LsaC/wGSY8+9dsLM8lXevtwqgVdM0MbW4OGDq1uOzszM7zp47G00kkw5obW5uTu3du/fKhr71RzHF/gixaCyXyxkHDhx417v/LlRe4/nd7Xa3CUTYeuTokV3HR4+/P5/Pr4TUR5FIpNA/0D/TuaLzGKbx9wlDLrjd7ndB61sse0dZlhf565nrvYZh7FmYX+i7fOlyuFAqeHieZ2DsAzncPF5PoXdl70Jrc8sVhuOO9aLemTE0Zt6N9t5IyqWmVbeJTKlQLngs2+IaCdZomybIMJBN2cQwdMQiDlm0hWEmxKIoTBhCMQxDCYxAIczSLINpzLHQTOAarrMiW6YoqcgwRkEUxWodtt6Vfnro0CEmnU4Lc5OJlbquPFiRK725XJZVNX3a7wv+/+y9eXRcV53vu898quqcmlRVmqeSbFmy5EGjZctDCITYkKTTjaHp4GBDd4BHw7r0ery+a90/MP+89e5dvdZdi173QdIEQkgIHTP0a9LJbQjEjiTP8hjLk6ZSVanm+Zw689kvu+xyTEggdlSWQqpWQLZ8xt/eZ9c+n/39fX//+bEtu64ZDkM/d+Jco6ZqqAL4+jcuvdGczWSdAAMEx9vVpuamgtdbc9nl9b06OLjxmq7rkkNz4HEz7pg6MbU2GAzuIgii1VVTA2q8NeGernUn+4f6r5mmGY/H44Xdu3ejrKS7vZ/fL4YFwGBZ0VoFrX/4MN0Cren0Bl2Hf61p+lBRklymaS7YrLZf1rhrTpI6GZkOzbNAl9alU+m1iXhijQmA0NTUMNG7rvc6badzqLijrustJ06c7jpz5uwmURTqaZLGCQJDVftUiqZmO/2drz2w54GrFoul4HK59EwmQwYCAb8iKPcJotCRSWcYwzRCTU1N4/3D/bMkSRbRIgNaJBk/PI6A/uNI0epchdYBt83PSkFeKWumZ5991sbzvDcYDJY9Wkug1Wq1TuE4/ryu61MURYmf/vSn3zZJvMOB9g43R+PykHeICmrzA8A0Pm+acNCEJgMhRCLB51lATeVFrfjK4VfahEL+EziGd9Asq1EUdZWm6FfqWuoWMQzjFmcX25O59HAkHOmcnZlx5/I5FsNx6KnxyN3runNNzU2zHp/vZEND6zzHEXlZlnVCIOiXJ3/TlUrEH3yzkFpTz/p1+cb6+jm7y3WywekMYRDqqgZ8ABobo4nkwNLS0oimqxne4Xyhoa35+Ap5tJYswTb39PgRaE2m02OxWKykaK2rrzvq8XiO6lCdPH/+SmC5i2GVQOvhw4dboY7vYCz0FpvFitIXW4LBIFcsSlGHgx/nedv4vVC04jjeRxDExxRF8SJ/1mKxeOnNv092dXUtVsIEuWwdUMfVuQED2peWosOJZPKTJEF4a9zuhRugdWkhmUhe1UnywvXr55KhUIguZorNumEOFgv5rQWh8BFVVTt0UyNwnBBtNmvY7nCd7+z0/66vr+esgeMLi4uLmQ9jUZE7HDfuxealB+38+fMu3GDaL1+5tCMcCn5OVuQNyFjagoqeuJzIb6v4yCOPJFrbWrPBUKiQzWWn0EQdw7DzTU1N6nKt0JdvuPzCQJLkMGbCrzgcjm6/3x+DAMCZmRlfPpefxSniOZqmTzEMk/v617+OwH31U43AXUWgDFqvLc6NCkL+7zLZ7JalpQinqwpwOxwCZ+MmHU77dx+6f+dRVyZTrILWuwrzn9zpscces5Mm2Xzh4rntS0uRz8mSvFnTNYbjOXFN59pQrc97BMPNH/T195+pKlr/ZDjveAP0QoRqo4ii6MYMow3DKS8JSY7ACJYgAIlhOEFRN6rOa5p2o/xHqXo6AAguoOrp6O+wVJEcmAYwddMwVMM08hpuxiGEMV3XY//0T/+ECvBUP39mEXjt4GvknGXOMhu7Oqgb2r7AYmDszLlz9bFYjNN1HSnLYrt27bq4sW/DOEHi/17X3Hx5enp5wNOfWSjv6nbK8/fgtWADRmL9kxOTO44ePbonm82uRS/ptXW1+dGR0cX2jnYEWn/i9DjPimJV0XqnwUbj5CfrP0lMFaYcoi7WJ+NJz2Jwkdd0zWqz2FiIQSgJkkjSpFDfWF+o9dWmrJg11r2lu7AcRZLKQgQhIjhVQ20RJKG1WCy2IT6Eo8HYLPn6wjdtsiEwS5+bA/WN4RpiEEciCoKgSJKiSBwv/YEEOIaSEQFJ4HmapUMMw8wAEkwXCoXY3r17ETRZlsI7ZfCWWczYxaJYL2gyl00lMdHQxHq+JrLzEzvziUQC+cRaYBbWzEZmXTOzM7wkS1YLZaFZzma6XY4C76pJ19Tw0U2bNuURP0ZF/+qIOur05dP2xcXFWpzFebfPjftcPql9bXuqtbU1Z7VaRWQb8D7vpQpa7+ChKVuasAS7AUDzrzVNG5JkyWkYMGCz2X5ZUrQadHg6NK0CYOXS6RCfjWc5TdOM5vrmZNfmrgKO45qqqnihULCeOXPGfubMRVexKFoYhsEpCoOmaRoURRXa29vjn/vc5/Jer1dDBd2Qd/X00Wm+CIu1RbnIJ5NJAgOY1N7cnugZ7BHRfjzPU7Is80cPHx4KRSKPI2judDqfvu+jHz2BKsMHAgF1Fc03sds9uyshuPtTTVsGrYuLi1tuWgeUFa1TGIY9b7PZporF4oqA1qamJtoQxQEAsf2GaQ7omn4LtBKkZUo0ROHC8Qv0UnypDpi6jWRZk2CIPIZhSyzLina7nZifT3CKkqqJL8XtgUDAIogCRRIkcNQ49Pb2tUpLS32+pqYm1dbWhiw8VWSxIl2UiFfOvmIPZUMNTpvTtqZnjdFSX1/kWDbbVFcnoZiKRb1eg3p/MpEYiMdjg6qmpm12/oWauroTqqrGV6AY1i3QCnD8ozeKYd0ArfV1tcd8Xu+kUknQ+rvf/a4Fh/gYzbIjVotlsyAIrcFg0C7JUtRht0+UQeuxY8cClXgAn3zySauu6zUsy/YSBPEASgXK5XIFWZYvQQj/d21t7bVKpOCXJ2perxcVFW5bCsW2pJPpR2iKbPD5asMkQQaCweBMPJa4RGH41H/7v/8bKkmLjY19wkljensitjSay6QfkWR5Y1EpOkzTJEiCku12++zarrUTnR3+YyTBnF7jWLPYNLr8gO5PDRDVf/+DCGC7du0iOM7bQABz4/zc7I6F+fmHZFnuQhM2jrMBn88Letb3FPfs3p1sbGrOBJeC+Vw+h8qf/GulQSuN00MmZnyF5/h1ba1tEfSlMr8wX1cQhDmcwJ+jKOp0FbRWe/X7jcDXvvY1htEYx6W5q1vLoDW8FOYMVUMerQJv5SbtLsf/u+0jO45lMpniU1VF6/sN+Tvuj0CrKZvN05enx6LR6D5Fljcjrzae58Wurq5wXV3t6xhmPt29YcNUJb53K3JTH6CDPvHEE5TL5bLGQrEWRS72Q4i3UyTlIHHSiuMYTWAYejtHE30MABwAaAJoQoB8jgkCAziGOC0AyKzOgNAwTF0zTFOCwEySLB0gaXIGAHDlqaeeSn6AwlK91PcYgYMHD5IWi8WSiSQGNF19PBgKbjt7/nwJtGqaBr1eb3Tnzp0ItL4OKeKl1tbWK1XQ+h6D+942KwGgwfWD9SRNbpo4OrHjxPETn8xms12maWK1vtr86NbRYKffP4lhxPN2n/1MFbS+t8DevhUa78BBgB0Ch0iH30FBFjI4g7OqrrI4gbMGYZiGYYi0SssUoFTZImuSJKGCY8ZyCGSQCAIVfYlGo42GZPTn8/neTDqzTlM1z40RGJWNLX0QTzQB+omWwEpyVYjB0jiOWCuJ/kdiiLiinyVKiwGaYdJOp3POYrWdI3Awbq+xz/h8PmlgYEBfDrBzu+WBJEkEKtoliiKsra2FgiDATCYD165dCxOJRCkzwp/x41NgColxKdO0MJqmQ4LgJK/3BuQob1duI7T9Rfoi4fF4cPQOihSLgiAg2ox8ZxGAQ4Wr3o+vZRW03sFjcwu0suwGqMHP6ro6WCxKJesAq9X6by6H66RsyOFQKJRHdkPIaqhcPK98mtuL66GCb8jKqL6+HotEIqXF3Z07d97qB2j/ckFF1M5lrlHep3xMl8uFIbsNQRBYwzDs44cPD6F5J1qZQKB1dGzsJDKAzefzSPV/z71Q/1iIbz5D6JF+P/34DlrxrU1/9atfWXEc987MzJQ9Wrt9Pl9J0YqUowzDrChoVfPFQQwD+03TGNB0nTYNc5pimOd5K3NaNM0Ck2CULJc10ViD7gqNN6+++qr54osvlhaSyv0FFRW8cuUKGiTx2tpagMYot9ttIGsVND4hkH+zGBmyO8TKhQgVRcH7+vownudxWZYJTdMItCCgiWKjrhqDyWRyMB6LDqiqmrJx/AvuhtrjKwlae3t7OygA7k9lUtti0RiyDqg8aEWBP3LkSLOpmVtphh22WNj+glBoCwVDDlmW4g4HP8Hz/LhmGOOnT59eqMQDWAatPM/30TSNQGtnOp1GleGnTdN8MZFIXEAeM4cOHTLu6kl5l51+rxgWpFqCoeBoMpX+K5a1tDU3NScZmlpcWAhciYaXzumafuLg/zgYQocaHd1rsVgkdy4e2SRJ0kPFojicF/Ltqqo4oAkN3s6nOjs6Z+sb6o/zdsdLPf6ei7SbLnzta19TV2KgWM6YfZCPtXfvXgKliaqi2mlC7P5wODQ2Pzc3UiwWmwiCAHa7HTQ01CFFq/TAAw+k6hsbMsFwMJvL5k4DHPyraZoXKqVoPXToEB4IBIZxCL5ss9m66uvrw6YJQSgUqi+IwjyJkc+zgD0FOJCvKlo/yL1w5a+9DFqvBma2FmXxb1Op9JaFwAKvyjJw2viCzWKZdNa4vvuJv3z46NLSklQFrZVpMwRagQqaUDGsWCy2T5Yl5IGHQGuxe926pfr6hiM4bj6tATBVzYhY/jb4xje+YaF0qmZ6ZronHovfDw2zmyQoJ4ETNiR1wjGMgADiJI5jJHXDQkDXNAzBVhzDMBzH0Ms8MEzTRGoU1dAV3dAlgiLjzhr3DM/ZzwHCmDh06NDi8l999YgrHQEEWr1eLxuaWRhQVKUEWs9dON9wU9Fqejye6I6xsfO9G/rGgUn+h6vWdaUSgoGVjsMKnr+kULGT9nqIw43Hjh3bcer0yYcymXSXpmm41+MrjGwZCXX4/RMEjj3fwLecSYBE1crjLhoMwdZDLx7CuShHWuoslAIUmmRIStVVyqANqGmaRku0VqRQDRRRb2tr05fL67RcFGf+2nyXrMgfT8aSQ4FAoKNQKLiBCbESWL3xKWXHYxiOhmWslHGAfoLScI0BHP0gkNsAGrxLGwGImTYbl2tuaVn0empOWznrf3S1dl00LAZS4yrL9b5W9gDfuXMnfnvxrtsgWMmDEv29DDCam5vxYDBIuFyuW8W6EGQtb1fe1uv1YsizFhVJQrAV/V6SpNI+e/fuRbD4bi0DbsUVLWisX79+BADwVQDArWJYJEl+1zTNU29Ptb2LLnbHu5SVwgzDrMdN8GhRkgay2YxXUdQrJMT+pY3sPLk7vVvDDr7v+7+ja3sLtPIboKF9VlPVkqLVNMwFG2f7pd1pP2kYRigQCORvpsP/0eOXFZ3f/va3b/nGl8HqzU6PfvwegCyDydv3Qf0K9ZV8Pm9RFMV+5He/Gw6HI48jFbjD4/7B1q1bT6xW0HpHDbDMG98OWrPZ7OcYhimBVo7jpgiCWFHQioqF8ZRlwDDNAxAaA7phUNCElyiaft7q5E/hOF5ABbB6LvUY357+9q0+8naOd3uNgvXr15f6WXkRAP35dpBfHmtRvyz3L9S3/H4/UmAjxkI6nU4yn0w2m4o5nEwmBiPRaL+iqUkbz7/gWUWgNR6NIV9bo77k0VpBRSsK2muvvdakaeaolbUMIdAqiEJ7aDHkRKDV7rBPcHZuAsfx1yutaHU6nX0URT2gKEp3JpOxvWnofAXDsB9DCFG1d2m5vc7KoNVutztISDZFIvHRTDbzGavFsqaluSVPUlRoMRC4FI3GTgPDmPiv3/6vpRemXbt2kQB4WVUMdxqasSufz2/NZNODkiw1aapKWCxWpbGxMePx1Jyp8Xh/3rW26wSHcUv/+P/8I5Js3/MVmWUedz6wh0PtZrfbLVJB22Aa+qPJZHJbYHFhjSzJNQzDIMNt0NzcCHp7e6Vdu3ZlfHW+zGIomMlmM6cIkvxXVVUrAlrRBBFNZLZs2TIETPMrVqttbX1dXQhlRIVCocaiICyQBP4cbVpPV0HrB7b7rZoLL4PWmfD8VqGIQGtyy/z8PC8Xi8DJIdDKTjpczu8+vPcvq6C1gq12G2hFXkH7JLnYXywWGd7OF3t71kfq6hqOYBj2fQ1oVdBagXa4BVqvTPfEE9H7TRN0o2raJAKtBEHhGEDmq1gJtJJ06a3d0FVgmvCGtR+OfgOgbhoItOqqriuqrhZxkoi73Z4Zzsmfx3E4WQWtFWi8VXBIBFoBAKxUKPRrmv54MIAUrWcb4vE4ZxiGWePxRLZt3Xqht7dvHJD4f3g8nqtV0LqsDVcCrRZgqYMY3Hji1IkdZ6ZOP5TJZNbdAK3ewsjoSNjv75ggMeq5Br6hClrfR/hLKfzfPkyAVkDmzTxFsAQJMYiEophMykgdZaBxEIHWQCCgLxd8Q8+Z3+9nUtFUl6rpH0/EY4ML8wvthXzBCY2SbwBAslVkEoCjTIMSVi3/P8ARbAUQDdVI34rfGLfRwI2EsCYwbRyXa21rDfs8tVN2jvvfjR2Nl9aANfnO3Z3LKYwppUAjQUW50OLOnTtLrXHkyBFw6dIlWFYxfutb30LbYUhhhlSIaJvbVa+3A9myahFBWaSUtVgspe2TyaTZ19dnvPTSS8YyeOTermhdNaAVHoT4dM80GWBm1psmeFRcZaDVSlk3GhhEoHUQebRC05y32ay/dNvdJxSohPfv35+7lzygzDtkWWYpinIc+d2RkWg0/DgwgVnjcf9g286dJzmOE6anp1edovV9DFvve9d3A602m+0Msg6wWq2nV8I6AEJITE1NMblYahAC84AJ4QCEkDRNeImh6R/bbe5TBaNQQHUClkHV/ifjWLZ4aWtrI2OxGK0UCq2YAUdiieTgUnhps6LKSc7meKGxueU4pVLxkzMnhUoIN//IhZbmC28pWjPb4tHoAMSAUV/rqzxoffnl15ooCo6wNDNksVr6BaHQHgqFXLIsxx1O+wRvs01gBDFeSdBKUVQNSZJ9OI5/XFXV7lwuxymKchWtGCCzYUVRxIMHDy6r2fCtlI5/O2w3GKMhnkhuFQqFx1jW0l1XXy+RJBleWgpdTMWTqLri4b//P/9+4ebAWEpBpzTKZ0BjXSKV2JrLpveIktQjSZIVfcvzPK84nc4r7R3+V7o6uiYxiF0YTY1G9x7aa2KgClv/5FNbgQ327t2LZElceDE2qMry53L57GgsGqvTDZ3jbFzJNqCtrRWt5Mijo6M5t8edCQQX05l05hTyaK2rqztfoarBN1LgNm4cMnH8y5yVW9vS0hxEy9Bl0Aoh9jzJkKhaYKGqaK1A5/gQHfL3FK2K9MVUMjk6v7DAq4oMXA57wWa1TTrt9u9+YufDR5eUqqK1Ul0DgVZcxxsvXLywPRaN7JMkuV9WZcbhcBR71/dGkKKVIInvS5pUBa0VaARkHdDQ0GCZvTzbIslSP0mQfpZh3TRF25AHEIETJMKpRAmrovdXtPZdyp4CGCoAg8wEUAoL+kCoqZoiS4pUNAwjydqsAdpCz6mqev3ZZ59NVeDyq4dc4QggAGSz2Zh0PN5vaMbjC4GFbadOny6BVqQi83o8kdFtY+d71nej+fPLVdC67A1WenECRVBHsVTf8WNHd5w5N/VwNptbpxs6UeurLWzdti3c2dk5QQLqOa/FWwWt768JSvFGfq0REKEIG0HiNE5qulZSUVIkZZqqqQfFILIN0J544ollSb1HilZRFCmjaDRputmfz2d6kslkuyzJTgCBecPEESI5K/LNxgkSx5D9KlKt4hgCrSaOIdCKYQDpXUuUFX0QaMUwg2bYnMvtCro4xzRJW0/5vU0Bza5J9913H7qP5fiU4lZWFN6uaC1bBpThaRmyInVYPB7HDcNACjHAcRxKFTdvtw5A6kSe57HydvF4nKhn6jGN1yCO44bf79d7enr+bBWtCLS+4n6FAq2gxzS11QdardaN0ICfVVRtSC5KTsPUF2w22y8QaCWtZGjv3r33WnhV6of19fWs1Wp1HD18eCQaSyCPVuitcf1w++joSQnHhVdffVWpZlC99dgj0KqqKiqGhTxa991UtBZ5ni8pWpGFQD6fF+51MaxboDWVGoQ6PAAwOAAATmIYeAPg4Mc2h+MkSZKFgYEBVJQVqQMqLvJDTG1qagpZKjHZeLwN6OZoJBIfCoaCm1RFSfB25+oCrbHoAATAqKurnaxoMSzUnX772982miY2wtL0TdAqlEFrouTR6uDHGYYZ37VrV6ASjYWsAxBoxXF8A47jD8iy3IOqACuKch0A8NMKelOWBp7h4WEOyrAum8tuFYrS41bW0ldbX6uRBBWJRpcuZjLZYySOv/rE156Yu/3+H3jgARvDML7oYnRzNpd+SBDFwXwu36zrup2kSMhzfKilpfVkfX39uJ1hf/eRjQ/O2C7ZtE8f+vSyWiAsx0zgw3AMVAQon8+7QguhLUJB3C8Iwkg6k3YQJMHWemtBY2MDaG1tBV1da5WNGzcWbDyXDQQCqUw2dZKgqBd8Pt+5SoLWjRs3DgEIvszz/JrW1tYgapPFwGKTIAgLEIPPa5p2KpVKFf75n/+5Wgzrw9BhK3SPt0Dr4uyoWCz8bSqd3rKwsMirigTcTmeBs9omHXbnd/fs2HOsClor1AgAgDJovfjGubGlpeg+WZL7FV1BoFXqWdezVFdX/zqO41VFa4WaoFwMK5PJuIAO2lia9VkZK/rutpRAK4YhVz8MqaUM00QZdgBZWhEAByjzFBWBQYhVh9DAkKuAoakFsaAoup4jcTKumHhSli3Jp546WKzQLVQPu4IRQABoenqaUURxwDTgvvn5ubETJ082xOIxG47hps9XGxnduvV8X2/vOA7MV1wVqjWwgiFY6VOX5u+UStWqptp38uTxHWfOnn0kX8ivg9AkamvrClu3bgn5/Z0TFIY977VUFa3vt8HKhVtbW1tJJ3CyGIvxqq5acRNndE03KQtVwCyYkMvllq2oDhqn6+vrCYvF4sINvFWW5MZCvlCvaipHmMg8AKJ6VxDDTDRiI/9sDDm/4DgswVY0gKPrRlQV3b+J/LZLyBWBB9wkSEqwWmwx1mIJsQQ5Tzmo1O7du7VlSLm/wXPfPPG3v/1tAsXMbbqpLJmlcRynIbQZLhclcBynIkuAmwpWEol1oAydJE1adR2jKZIyLBayqOOUyKlEAbhBaf6fTqcZwzB4HMc53DA4gFEEZ+M0mqKLJmnmdF0XGxsb5WXwml21itbVDVodG4Fp/I2qKkPFYtFpmOY8b7P93OPynAA0CK8AaC31xUP/83+ywOVyvDY+PhyJJT6PngVvje+H20eHq6D1HQbIdwOtSNGK4/jzPM+fXknQmo6nh4BpHMAw0I8TOInh2EWAYc+SDIMsKpbVAuW9fH+89tprpNvtZoRouh3gb4FWWVESjlUMWn013klompOnL15cfHs2xi3PjvcSgHfbBoFWYIBhimaGbJy1v1Ao+G8oWqWE3WEfd/L8OAXAxK4HH6wYaAUAeBiG6SNJ8uOSJPWk02leUZQZkiQPcRx3Wtf11D/8wz+Uqpkt4+dGFbLmzTad1b2pfGabLMn7OZ7f2NTUbNI0FQuHwpdStMYt9AAAIABJREFUyeRRmiRf+dLXvzRzO2hFqejIoysajfoN2diWSMTHlqJLY4qitOAYDlmWzbucrpDD4Tha5/X+9LOPPnTGlmss7v3WXvQlXvHVhWWM05/Fofbt22cTRbF2/tr8tkwmu0+SpEFRFG28nafXrlkL2traQFNTA2hpadE6OztFiiJz84sLyVQmfQKtXNXX15+tNGjFAfgyx/NrWlpag2jFfX5+rlkQCgsmAM9DCKug9c+iJ67sTZRAa1ZzXI2HRwtS8YtpBFoDi3ZVlYHb6cjzNuukg7d/b8+jDx+rerRWrq0e2/2YXWf1RlQMKxFHHq1Kv6qXimFJnR2dS16v5wjA8KcpC1VVtFamGUrf/wsLCzQqikVpFGt32CmIQRKZ+SN/VlQMC52aNAxYXt1ibrsWBFoN3ShVYVEAMAVNQJatKkEQSjrNKplMj3KourBamdZb4aOWQasmSf2Gbu6bm5sbO3b8WEM0FuVwDDd8Pl9kbGzsXG/v+gmMol5ZWFi43tDQsBypvCt856vm9KXnV1XVWgaQvceO3wCthUKhG8dxwlfrKwz09wfb29omSJx43t3gqxbDep9NV4aGdrudampqclCAatQlvV5WZS8GMI2iqEXWii0pACSmp6fFZbIPKLVza2srzagMpwHNWhAKrKzIJFABIIjS+IvKL6A/l9gqGrdxAscM3MAoQAPD0G+9K6O0SJIgS/sYhAFpQGt2zi4zBFOkXJQgSZKyHEW8yqEue4mCDLBIQHIAHDhxEnebJqGYODlvs4E0Uqpeu3aNtpgWTsf1JgISPRDDGgAGbCSJyxTNLrEUtaiT5JzFgmVAGoCclnPLuryGwEEbBvBGkiQpkrVkaIoOMSR5jSGYJZVUC7lcTn6f91MFrXfw3JQ9WjmG2wQx7DFVU4aKYtGhm8acned+5qpxnbDb7eHdu3cXVoID/PCHP2QdBGH/z9/9biSWTH4emADU+Dw/un/btpMF0yxUFa2/39i3g9ZsNruPZdken89XUrQCAFYBaI0PQQMcAAAO4DhBYAR2gaTIH0EcPyVJUmHPnj33VJhVAq2qyhQg1WYCfTQeTwwFQ+GSdYDd6fpJY8Mqsg4oK1p9tZM1Xu8kXlHQ+qvfNhokGLba2EGWZQcEUSiBVkWR43bePo48WgEAEw9WGLSyLLsBgVakaEWgVZblWYZhfoY8MCiKSnzpS19admUImjj8+Mc/thIE4cmlhW2yIn/B4XBsbm1tAzRNJZfC4elUMj1p4thLf//3T1x9+8CI9n/kkUd8uIn3zs5c37EYDD0qycVuaEKCJEnNZrOJdrv9zNo1a17YsX3XMUzGIh39Hfn3+cV3B8N+ddObEcD+5hN/41QIpQ29EMVi8b+WZGmjIitMbW0tOTg4CNas6QRerxfU19fpjY2NEgAwP7cwl0xlM8cIgvhxpUFr2TqA57g1Tc0tQZSYOje/0FwoFBYAVgWt1Z68PBEog9bL0eAWQZa+mE6lRwPB4A3Q6rDnOat1gnc4v3f/x+8/ZrVal90be3nu4oN/lIcffpinKKrx+vT1sUQijhStA6qmMhzHSX6/P+zzeY8QBHiaYNkz1VSue9Pe71QUAHnpIR+9t39QsQD0u9vSPm+vylJdSL03TbZiZymDVqkg9QNofG5ufm7s+InjDbFojEPg3ef1Lo1tHzvb19c3gUH4nyoA15YJPK3YPa+yE9+wDhCBD6PM9UePHdtx9ty5RwVBKIFWr8+b7+/fFGxrbZkgKep5T13dWVEUkf/gcqWEr7JwVPxyyinwZKFQYOS83KQoymZVVjsLhUI9hmOSx+e55HK7ruI6PlsExeRyehKXPSa9017sCHhrPEbjczkdv+xpykWjJbAa4/k/ECPV1taWxubbq3CXU/jRexn6t2UCYKV4DdQPsAIpONOptC9XzDVpulZr6MBNYCDJWtnj9a31i8h9Rl/SHRIptQuisB5Z2ZgAtJIkibI9JavVErJY2Ss1NTWnnB5nTM7LdDgUbkqlEgOaYXThGNaIkwRFUmSGZth5h8N5xmW3X8FoLNDS0pJ5n16tVdB6B48WhBB/5ZVXqGQ0uUkzjH0l0Fos2g3DmOOs/M88LveKKVrRbbz8ne8wAsfZf3N4fCSeTOxHv/NUQeu7tvBqBa0IaKqqylAGNmgC44BpQlTYiQAYdoFg6GesVutJh8MhrF+/flktN//UowBffJGYslgYjWVbFRVsiSViw0tL4X5FVVKrFLTqdbV1kzUez9GKg1ZIwyHawg5ZWcvbQCs3buf5cRPDJu8RaH1Q07SebDZrV1V1BgDwc4qiTum6nvjmN78p/qlGvtN/R1/eL730kiWXU925XHqbrsh/63C6+tvaWnGKotPhUOhaJp2egATxyy996cDld/oC3rt3r0PX9Wb0whyPxx6TZXkzemFGjkEUTelut3umv3/g15s3bJ4EAEx1kV1h0FOqCIkM5KsvZHfaaHe+fWnCc+HChVrKpPrm5ue2BxYXHxaLYreu6yilB//IRz4C1nWtA3Y7B9xut1FfX68g2f3swmwimUoeJSnq2dra2jOVVLQODg6iYlhf5mz8msbmxiDyAwwsLjYJorCAmebzWlXReuctX93jDyKAQKuW1RwL0eCWYrH4hXQmPboYDDk0VQZOO5+zsgi02r/3wJ4HjldBa+U6UBm0zl5B3xuJfejlChUqQKB17dq14Vpf7REAsKc3DGyYusem8ZW76Q/GkUu2f6iiKvLV+2OXXIas1fb5YDTscl7lLeuArLjZgObnSh6tU6eakKLVNEzD6/EsbRvbfrZvY98ExLD/NAzjehW0LmcLgLKi1Wuq5vrTJ0/ueOONS48KotBjmmYJtA4NDgTa/G0TFEn+RIPwHMdxVdB6901QBq1I1M9dvXC1L5fLoeJjm2KxmAsn8Gx3d/eZVn/raYhDlLYaTKfT2jIUY7p1xeVq6uVflMdo5FeKYOtboJW7MW533tjSEouV/i69C2TdtWvXDfPt5YOsoKxkNQqGR1DltalkYn06mdxYEMV6QRBI0zSvuO3OX3z8vo+/YciGvhBdaJUN+aOxeGw4sBDokRXZRzMMYbNaVZfLlXPXuC+3t7f/ps3fFikWiq4rV6bXXLt2bUs2m/PLimwDAMNphtYcTme4c+2ac82NjSdJQI5zNdzC+7RCuAVaIYSoGNYgWkhCGXYkSX7XNM1TKzGurdZiWGXQGovFNpsG2Keq6pB0E7TabNZfuD3u4ziOB1fCOgD17+985zuMh2H43x49OpJIpvYj/2KPr/ZH9z9w/8lCoVBVtL5tfHwX0CpxHDdFUdRzEMIpXdcL99qjtZyiL6Zyg5qhf8Ew9X5VUwkTwvMYST7DcdzJSCQi3uvrQvMir9dLkUWjRTP1LbFkfDgaWRpUVS3F8/wLjc3tq6cY1g1Fq15XWzvp9XkngW4erZx1wK9+24hAK2O1DJZAa0HwB8NBtyzJcYeDe91mtU5gJFlx0PqmUfQGiqIelCRpfT6fR6B1FkL4MwDAKQBAvFKg9dChY6xhJFyZZHSbqmt/53Q4Bv1+P0FRdHYpHJ7NZjITOgCHIpHApXd6odq7d6/lzfHLfe3yteFsNvtZWZJHBEHwGIZuRV5uNe6a6MZNm86v6Vhz1MpYX21var9SJIvi1772teWsann306c//z3xgYEBorGxsZUwiG3BUHBHYCGwSxDFNsM0sDVr1mAPPfQQ6OnuAQxDAZ7nDa/Xq+mGXpiZm0mmUsmjFI4/421oQKkC6qc/veweuzeKYZVAK/iyzWZd29jUGERTmRugVVzATOx5DVY9Wv/8u2rl7/AdQOuWYCjsQMWw7JwtZ7Owk1ae/97w6PDxlpaWqqK1Qk1SBq1zV69vi8cS+4qyNFCUiizP8cV1XV3hurr6IxCCp/v6+85UQV6FGuFdDltWtv4p0Hro0CGAqkVX2+fets9qONuLe/cS0y4XI7HcJgPAxwKBwNjUmammWDzG67pueDw1S2Pbt09t3LBhwsCw31RB6/K3GnpO/9t/+S8+nSB6Tp8+s2N6evovhYLQYxgItHpyQ8NDAX9b+wSOg59Y7PZzPT09SgXmb8t/Y6vwiGVFKcgAjrEy3vET41sWg4ufzWVz/ZlsxsqybHJz/+ZTnes6JzEC+51pmjPLDVrfHpZbBY0PH0YFiEuFoRBUTWRsGGh6a2tLJoPVuFwwBADKWoOSJEGkaM1kMtDlcplowexb3/rWshaMQSAkkUiwoVCoXZGU0UQsORSNRPulYtFnmqZOkuSZxobGZx95+JFzpmHCs+fP9mQz2b3ZbHYolojVKrJiJSjSZBgasiyDu92uhc2bNh9ubGxMxuJx3+zsrH/m+syGXD7nNkxDNg0T003DxvF83t/RcbW+rn6coOifNzR433if7y2l95O+vr5h0zS/CiEcWg2gtQyyOYZZb5rgVjEsVdcu0wTxL81G+6nd6d0adhArqZTv1acMWhORRL8B4W2KVnOOs1l/UeOoOU5pVPAv9v9FbiWEVi+++CItSRL/2quvjiST6QOo1qevClrftXu8g0crsg6Q7HZ7yToAx3FkbblioDWfTg8BiB3QdQ2pRgnDNM8h0GqxWE7yPC8ODg5q96rvo/Og/j89PU3Gg8EWQzNH4vHESDQaGdI0LX07aN392G7hXhXpunn/pYXC3t7eDgqA+1OZzLY4Aq0Q6LV1dRM1HtdR3cSOXqyYR2sZtLKWQauFHSgUBH84HHZJcjHO8dzrNs42geP45J49exYrMTCgYlgEQXitVusGgiAelGV5fSaTsSuKMkuS5M9wHEeK1ljlQOshVlEIZyaT2KYryt+5XK6hdn87xTBsPhqNLmQymQnMNF54+TcvX3ynFE5UvTgeV23R6Ox6TSo+lM1ntyYTyW5Zlj0QmsDldAnd67qjzU1NUx6v799bO9dMWSxENBKJFKovaJUfAvbu3UskEgnKSlnXmRB8MhGLbV9cXNwgiGItmqh193SDvZ/aC3t6egCEJmaxsGaNu0ZTNVWYC8yVQCtNkj9sbm+fQv5NFZio3wCtGweHAG5+2crZ1jY1NQWhaYJAYLFREMQFE5hVj9bKd5UPxRnKoDUYDW4RZflAOpPZEgoGnZIsAd5mzVoYdpLn7E/u2b7nuLWlah1QqU6BQCvDMA0zl6+OlUCrJA0U5SporVS87+C4t6pET09PYyg19Z0+ZTuBS5cuQQRbl/tF/Q6ut7rpCkQAgdZQUxO9BOEmaJiPBQKL206fmWqOx+MoTdTw1NSEt28fm+rbsGkCg8RvVKDOrITyawVCc89OWQatJkV1nzhxaselS5f+ShCEHmiahMfnzQ0ODi74/e3j0MR/andXQev7aRgU68OHDxOJhYQH4KDz16/+euz0qdN/JRbFXpIkiRpPTXxgYODsmq41EzjAX9Fx/eq9AK2HDh3C/X4/jiCrYRiEJEk4UyhgwOP5g9u12+1QVVWYy+VMjuNMn89nzs3NmZXILnz55ZeZZDLpmLs215tOp3cvLS2NzM3NduiaYfd6PKq7xn127dquH+/evfuSVJDY02dOb5ibndtrQGMdZ7OpNMuoJEEoQlFgotGI1263Szt27Lzm83il6zMzvsXAoicSjbhNaKp1tXUBVdPAQmChTTcMyuvzxu12x4TFavvhli2DpzKZjPLEE0/od/n+/gegFaICkBh2iiCI762UovX3QCvAHy2K4kAml/Gq2ioBrYlEv6nDxzVdGxILYsk6wMZZf74aQGs8HudPHD06kk5nDqDVBV+t70cPPPBAVdH6DgMkAq2SJHmWlpZGc7lcyaPV6/VKPM+fwTDsuZUGrel4fAia4ACEZr9pmrgBzfMkQfzASRCngMtVvNegtfxc1nBcM4DYcCwWHYlGoiOapqd5J/9CY0P7cQUoCeTeUolx9498x70FWnFwfyad2RaNItAKda+vdsLrdk9iEB6VAVh8+3UtSzGsX/3qV400TQ+xtHWQs1n7C4LoXwqH3UVZinOc9XXexo8DAhy9F6CVJMndxWKxF4FWpGglCOJnNE2fJAgi9tWvfhUR8GX93FylZUUROArZxFZV155wO13D7f52mrWwQiwaC+XzhXETwOesVurcO3UM1LFOnEhRqjrbahjKaCaV2hpPxLdJRaldkWXGarGYTQ2NktdXe62xqfk3TW3NxygKv+h2uyOVnogsa7A+oAdDRcuam5uZhYXQJlPTP5NNZ8ci0aV2RVacFEWB3t5e41Of+pTa3d0NVFWmKYrC3C63pumaML8wn05l0kcJivhBa2vr6XsBWm0ct7a5uSloQggWFhYahUIVtH5Au96qvOwyaA3FQiOFYhGB1tFQKORUFARabVkry0447fYnPza6+0QVtFauCcug9eobV8cSicQ+GSlaq6C1cgF/D0dG84GnnnqKtFgstGEYFPJ6NAwDBzdnHhwHgKyQpXkXy+gwk9YgTRT1pK5roigi5YC+nKmy7+GSq5usUATQAm5TUxNNQLjJ1M3P3lC0nmmJJ94CrWNjY6c3bdo4AU3zVRWAKmhd5rZCz+s3v/lNL4Zh3aePH0fWAX8liuJ6CCHh8XpzQ4OD823t/nEcgz/NF4vnEXA6dOiQscyX8WE4HPad73yHtupWW1pKtxmyMXj1+tWtl6Yv7RQEoY0gCODxeGL9A/0XOjs7X4cQvmQQxuVKvt+Uwa9wTaApl8SKBIEsDWgGMARJGjiu4VipCgyD/mMARVHQNE0oQxl59CpW1SontISCstd27dqFwOGy2rihokNuhnGcvXatL5PKPBgJL43Mzcyt0Q3d5fP5dK/Xe2Hjxk0/3T62fV4sit7zZ89vuHjx4schNJzNLS1XfT5vDCdwORqL1Vy/fnUjZ+Mdo1tH0xbWar5x8YIzFo9bNFUHNs4a7erqOqvpOrjwxsXNhYJQQ1FUkSLJ406HE1lAHdM0rbh3710XYX5H0IqsAwAA3yMIYkWsA/4AtEriQDaT8SorDFpR6rQoihSOM5uhqT+uKsqwKIp2wzRmbVbrz3kHf1zTtOD+/ftXTNGKQOuxY8eGM6nUAYBheH0tsg6ogtZ3GsjLoDUYDI4KgrAqQathmAcggP0AQhxg2DkMgB9ypnmSDAalwS996Z4qWtFz+clPfpIQU6km0zCGo9H4SCQS2aJpeqYEWtvbjyvK6gGtJoS6z+sb96BiWIZxrKKgFQBiiONsA5zV1i8WRX9kKepWZClu4yyvW7lSMayKg1aGYTbiOL5bUZTeQqFQAq00Tf+MJMmTAIBopUDr4cOHmUgk4kgk0lt1RX/C4XSOdHT4aZZhpFgiEREEYRxg4JnGxtqz7/KFXCLlx45dcuK40FrIFoaKcvEThby4KZtOeTRVY2maNtw1NYl169ZdqW9qPE7hxCsEQ0wjs+KDBw/eU7PiD8Os8PZ7RIrjTCZjnbm6MCjLxc8XRXFbNpOtxTDM5nA4QO/6XumRRx9Jr127FhQKeTdJELTb7UbWAUJgMZDJZjNHcYr8QWNjY2VB6+DgEDThV3ieW9Pc3BKEpgEW5gNNeaGwgEP8uap1wIet51bmfkvFsDTGcWnuykihUDiQziLQGnbqmgLcDkfGZrVO2p3OJ+/72H0nqh6tlWkDdNTbimFtq4LWysX5vR65nBo7Pz9v5TjOSQOaoxmaJUwC+elBwzAwmsExHMcwzMAxQzdMDaqGqRuSohdzPEkWRIaRvnSPJ7bv9f6q2y1vBMqgFdOxjdDUboDWs2daE4kEUi+Znpqa0NjYttN9GzZM4ABUQevyhr90tFug1cC6T58+vuPSG5f+SrgJWr1eb3ZwcGi+3d8+TuDYTzUIz4dCIbUKWu+4IUrvNz7G5zAYoykSimxOpVIPoFoUmqE1iYJoT6fTwGKxxDf3b7ro93eMm9D8dw1o05UErQhoWTIWxuRN3tAlL8QpB0mTVpIkGQIQBI5DHBIQIgiM0qMhxKFmaiYGsCIGsAyg2DRdNDN8My8ODAwg+L6s1gEoRRt52SaTyXZFkoZjS7GRcDg8IstKE4ZhuN1uvzo0OPjvm/o3pfK5fPf1azPrzp090y0WpXRHh/9Xa9euuQxIQgsE5teEgqFHLCzb1eHvMCSpiJ08eYouFATY1NQkNzQ0znavW/c6wHFwbeba9kQi1ZxKJZFy97SrxvnU6OjoMQzDCvv371fuEib/HmhFHq0m+kJcbaBVFAeyuaxHUdQrNCD+pRlfGeuAskdlKBTq13XzcVVRh4uiyK8m0JrP57nXX3ttJJXKHMAIDKutq3v2/vurHq13ClohhM+TJIkyrlfEOsAHABvX9UFdN76AQCsGAIZAK4HjP7Dq+qmVAK3lBTAgy03QNIej0eRINLo0ikCr3eH4SUNj3QkFgJVVtJasA1Lb4rH4wA3Q6h33eGsmcQNUDrT++te/bjA1c4hB1gE2a39RFP2RSMStKEqM42yvczbLhIlhxyqtaEWglSCIPaqq9iKPVk3TZimKKilaDcOIVAq0PvPMM4yu645iUdmqKuoTbrdruL29g2UZWk4mkjFREMYNDPxQFHNTf6yK5t69e2mLxcLH4+luTVMeSCeTWyLhyHpRFHy6bhAo9aOjoyPpq/WdsSJTbDt3yqrr4f/xgx8U7njqU93hPUcAtYuuW/jrVy5skYTCF4uyNFooFJwMzTB1tXVmz/qe7J49exbWrOmE6Uy6jcBx3lPj0TVDKwaCgWw2kzlG0NTTKwFa5+fnmwqCsIBD4jkGMqfoFF34+j9/vbRQX/1UI3A3EbgBWjXHpbnQSL5QOJDJpEdD4aUboNXuyNhslkk7xz953+6PVUHr3QT4Pe5zG2gtK1r7S4pW/qZHa23Vo/U9hnJZNkMvSKFQiE6lUh61aPoNTa+Dps5BHdIGMAAOcYymCQyRVqhDDABk7mJqOIbnWIZZsjJMBDeLsf/rv/934S5faJflPqoHuTcReAu06htNHXxmYXFh7Oy5s+2JRMJRtg7YNrbtZN/GjRMGhL8FVUXrsjfM74HWkyd3XJpGoFUoKVpLoHVgcK69o32iClrvPvRIoQQAIHVBb9Q1vT+Ty2zN5/IfYVm2s7aulpVlmbx+/Tp4078zsWFD76WW9rZxkoD/Rtts0zabTauA1Ra6GezFF19kjYLhymQy9flcpkPVjTqCwGwYQbAkhpM4jpdAaxnIQwyDGMQMiqYKPMfHLAy/yDLkdbfmToI2oC+3qvW1gwfJhNfLEk6nT8GwtfGl6HA0En0wny+sKwgF2sJaFraOjrzS09NbzGWzAwuBhc5z587XFgqFmY5O/zPbto2ewRlGfeP8+b54LLYfx4lBt9tNx+Nx8ujRo5iqKMqmzQOFrrVd17rX9RxmLAycmZ/dGQ6F2+fm5ohCoXDW6/H8y477dhwlSTI/PT2NCsGheNypcvcDAFrBo0VRKoFWWZGvEAD8SzuOn9qdTmvYwYP31KP1LdAa7Tc07fOqWlK08rqBFK2Wn9uddqQwXjlF68GDdN5u5yZOnRlOZNIHMALHa+tqVwtovVWIFD23d9lf736we4c9b7cOyOfz+xiGWX/TOmBqNYDWhKIMGRDcULQCgMGboJW2Wk9qmibdd999SMF/zz63g1bTAEOJeGxkKRId1TQ1a3fwP2ltazsOGCYhCIK4EtYBmzf3+DEduz+ZTo/dU9A68euJBhUzh2iGHKBoqh8Vw4pEltySJCPrgCMItLI4fuyjDz0UrMQLBOrI+XzeSxDEJhzH98iy3JvL5UqKVhzHf05R1AlRFCP/+I//WBEgiVI8EGgtFJStpqn9ncvlHOlo72BpllaSiVRcFAoTBIY/DUgwNT09/a6pgTcsBE5QBEHUQh12LwZDWyNL4U8Ui9I6XdcYmqKB0+mUXU7Xlaamhv9saWqagLpy/qnnnovexZffPXtwPugn2rVrP2u3K47A3PRWoVD8olQsbsnlc7zFYiHaW9u1devWhXftuu9cx5p2mE6nNlIkVevxeICu6/Lc/Fw+nUkfI2jy6fb29lOVtg6AmPkV7qaiFS0az83PNhcKhQUMx5+zQVsVtH7QO+MquP6ydUAgHBgpKNKBbCYzGg4vORVFBrzVkmUZdsLOOZ7cvb1qHVDJ5voD0Io8WpUig0Brd1d3uLa27giEsFoMq5KNcNuxDx58kabpOB8OX+8UsoUxqVjsEgXRaWgaiyGhAIFhJE5iGIAYsnUBEJgEQegsQ8fd7porbrfzEkmZb/QMDsbu8QTyHkWoeprbI4BA6/r166lMIrERGvAzi4uLY2fOnfUjX0ak+KqpcYe2bd12sq+vd8LA8SporUD3+UPQOv2pm6AV93o82YHBwbkOf9s4TuD/WlW03l0DHDx4EFmpWK5fuL5eVMSHdVXfpijKWq/H6+nb0EdomoadPHkSCIKQ7Opee6WxqWGcwKlfAApcampqqkjxWKSwbfe0uzBSbw8uhntCofCgKImtmqpZAYQ0QRIkhmOYCU3MgCYwDQMADIckRRl2uz3fWN8YcbrdF1mWe62lo262pqZGfemll4zlBDvofbC+vp5wuVw8juO+8OLiSDqV/mtUPCyRStosDLu4devW3/T19krpdGYoFAr6py9dcgmCeLWtrfVHw1uGT0OSlBeuXetNZ7P7ITSHSZK0hkJhanJyEhiGqWzbur3Qu379XNe6rmMkRYOF4OJIMBhsnpmZIQr5/Fmft+7723d97KjFYuanpqbku7y/VQ1aEfjCTfCoJBf7s9msV1aUVQFao6Fov2bon1eQdYAg8oZhzFqs7KoArZrPZ3tl/OhIpgxavbXP3v/Aiitab/fGJ5aWlmBDQwN6Ju8pKH/7KHl7Max8Pv84wzAlj1abzVbyaF1pResN0AoPQABuglZ4joDYD2ieXwWg1RiKxZIjkUh0VNfVjN3Bv7BqQGsyPRZP3KZodddM4qCCitYyaGUtZD9BkP2FQsG/tLTkliU5brXZjtiVPYIkAAAgAElEQVR5bgIQ4PhDFQKtzz77rM0wDC/DMJsoitqDrAOy2WypGBZBED/XdR0pWsOVAq1l0/JkMrPtzfOUQKvf38GyLKOkUilE3icAwJ9OJCJT7yEVBn0pofvxzVydGU6l0nuLUnGoWCzWQAgtDEWZdt4e9Lf7jzfU179OENSra/vWzt7lF+DdzZw+ZHvt27fPJsuyb/by7LZMJrsftYcgChaO50DXmi5pbeeameEtw0c6OzphKp3cQTN0m8/rI3RdU2fnZgsItJIE/XT7mgqD1pJ1gPkVzsataW5qChqmAeYXAk2iUFggMOo5xsacomm68PWvVxWtH7IuvKy3WwatC9HgFkmSkHXAlnA47JQlCXAWNmthmEmed1aLYS1r1P/wYF94+Au8REmNl69cGovHE49LRan/JmiV1nWtCzfU1x/BMPPp7g0bpqrfDxVujJJ64iZoXbjeKQjZraIgrhXyglPTNRaln+I4jhGItgIADNNEa84mRZA6yzDxmhrPVbvDftmE2BuDO6qgtfKttfJnKIPWVDS1AUD9MwuBhe3nL1xAoNV5A7TWBEe3jp7csHHjOEYQv0Uv2tViWMvbbu8IWoWSohX3ej3ZwaGB2fZ2/zhGEf9qGMaFqnXAncf/G9/4hkXX9ZrwfHgon8t/xjCMEQzHvLW+WltfXx/QNA2cOnUK5Av5TLu/dd7j802yDPuif63/vN/vX3ZFFWpzpNz65bPPugQJaw8uLvQEw0sDUlFsUVQVgVaGJEkSJzDcBBBDBW7RXBoAHFI0rfMcn69vaIi4na6LdAm0bprN5a5qN0U0d6P4fNeglmuAuN2M/dKFa1tyOWF/LpsbicVjvIVhQ9u3j/2mu2u9nEwmBhFovXL1qksqStfaOzqeHx4ZPGMhWOny3OWeZCK5T9e0AQzHLQi0Hj9+AmUJa9u2bhN7+/qCXV1d51iGgfOBwIZAcLH2+tXreDaXPeurq/v+rl0PHqNpLXe3oLVsqXPlypXhN1XLX11t1gE2m60HatqjYlEayGSzXlVdHaA1HAgPGND8vKKow6Io8KZhzqwG0Hrw4EHa5/PZjt4Erchkox6B1p1jp+RkssC2tsorsVBcXpiIRCKMqqo29FA1NjaKJEkqfyyT+M5HtDvbowxaA4FA2aO1pGjlOG6KIIjnKIo6TRBEYc+ePfc00/S1114jkXXAW6C1rGgFqwK0mkWzEZrKUCJR8mgdVTUtyzv4F9pXWtHa0+PHsJuK1hJoBVqt1zvu9ngmAUGU1OYVKYaFrANIQA6SNDlAM/SmQl70h8MhjyIrcc5uO2y1WScJgrgnoPXNCm6fvGkdwCPrAIIgfkEQxAkEWr/+9a/n7+wReW9bI9Aqy7JjYSG4TVXVm6DVz1osFiWVSieKRQl51L5X0ApQqjpFUbZwINwrSuInM5nc1ng8tk6RZQ+Sw3A2Lt3c1DzjqfGOMwTz0yHP0EWwvlpE47211p1thSYJjz32mFNRzLa5metjsaXo38iyvFHTNdrlcuk93d25jvaON3p6e17u6OwAuWz2EyzLrqurraNUXdVn52cL6XTmOM3S3+/v7z+FJuoVSIUqrRhvGRwcMjHsK5zVtqahoSFomBCEQovNYrGIFK0/RitnVdB6Z+1f3foPI1C2Dri8sLRFlMQD6XR6NLQYcqBiWHYbl7NZLBMc73jygYceOF71aK1cD3oLtF7eHo/HHpckCVkH3FC0ruteqqutPYLj8PtV0Fq5Nrj9yLesA4Ipt6iKLYqkeCVZskIAaZqgUSYqhnJoIcQwgAP0n2kCYJAAK1gtlijO0nFWYePf+l/fEiuR+XNvolA9y3uNwFugNbrB1MGnA8GF7RcuXuxMpVI3QKvbHdyyZfTEhg0bxzFI/NYgq6D1vcb2vW5XBq0EJNYdP3585+Xp6U8JgtCLfl8CrYMDs+3+tnGMoqqg9b0G9W3bfeVvvuIClOafmZ/fsrQUfRiacIPFYnE6XU62rq4OKIoCkHWAqihiQ0tjosZTc8zlcj03snXklCAI+eUWBpTBn0N2sLKWdgRTqbpsLtsOTcNH4ISNIAgLSZEUSeKkiYHS2hgyLgQ4jnxFdZRGb7VYozbWtsjQzIxK+JKZDK1HIsuraEVhvJlGi8CR/Y1z57YIgri/kM+PpNJpnrWwwZ1bx37d2blWCkcj/cHFQMe1a9e8qqoGuru7f7ZlZPSixcIqFy6f75qfnd+r63ovwzBkMpkiz587R0KAm5s3bZZ7utfHe3vXX2MtrDkzP+9fmF9wXb56Beay2TPe2tqnR0d3HXM66eUCrf/Hm4XOBuGNz6oohrWaQasJzc+rqjpcEFYfaJ2YmBjOpbNfRBObujrfsx/bvv2kTBCFubk5ZSUWBEueyxYLMz097RQEoRGtjNjt9rjH48moqiqulPf9u4HWsqKVZdlTKw1adcP4AsCxzWiBEWDgHAHwp1da0VoGrbFYfCQaiYxqxuoBrRDD7s9k0tti8fggAq1e5NHqck0Cmq4gaP3/ft1gEMYga2H7LRbrJkEQkKLVI8lSnOe5wzbONolh2IlKK1pZlt0MACiBVkEQboFWZB2gqmro3oBW+e9cLteI349Aq/WuQGvZQgBC2AYNuD0WjY0Fg8ExURTbUAVjC8tIPl9twml3HHfY7c/1rtt4Kqfncs888wxaEblT/5y7nD59KHYrpSIsLCz41KLae312dvtiIPAXUlHqNk2TqKmpkTZu2Jjo8PvPtvvb/72trZnIZQufstqsfXV1dbRhGsZ8YL6QzWSOEzR1D0DrliGAmV+x2KxrG+rrgyg9NRQKNRdFcQEH4Mc4TZ+sgtYPRb+t6E2Wi2FdXri2RSyKX0in01tCwRug1cnzORtrmeQd/JNb79uBqkNKTz311D2tWlnRm19FB/990Bp/XJKKVdC6gu1TfoHPTGcY02ZyIiZaTMmkKZoiKYrCCYPAAEB1K2lA0QCYBgE1TTNVU1V0RRdEIBYBACg98556Yq1gyD7Up74FWoPRDQaAexeDi9svvHFhTTqddpVB68jIluO9G3rHCQh/a5BkVdG6zD3mdtB64sSJHdOXLu0tg1aP15MZHOwvKVpxDL5o4HhV0XoX8f/GF7/oVk1izfxiaHBpaemjAIAe3s47rVarlWVZUhREIhAIEIahK43NjZmaGvdxt8fzo9Gx0RMkSeYOHDgg38Vp33WX8jgNACAcsoOSSZkzcMNNAuhgaIuVokgWIygaw0wKx3ECp3CcoikATWgaOtAMYAimaaYN1UjTJp2uw+uKIUvIOHLkiLncmSNl0IqKLUeCwRFRlPYXCvnhZCLFMSwd2Dq69eX1PT2ZyFKke25+bu2VK1c6NE0v+Dv8r/vb2ucpltIjS0vNcwvzOzGANfl8PrkoFbHL05dtqqqTTU3N0N/uz/f29i7hOAGvXr/qCywGLdFoRC1K0ular/fpjz34sWM4jheWSdG6+kArZeuBUHu0KEn9mVzOq6jy1dXg0RoOhwdMw/y8KqvDhbKi1bLy1gFPPvnk/8/em4bXcZz3nlXV++k++wIcEDt3kBRFAgT3RXbssRPJtpxLZpFjy2YiT+LYN8nzTPJR1Kd8u8888c1i2ZIdKxPnip6JHXsmY9ljkZIogTspEuCCfQfOvvTeXVXjOuChKVmWJZIgIF0cPRIFopc6VdXVVb/6v/9XEEVR/elPf7qzXCofRQAugNZPfOKMbdtLBlpZuVpaWpRLly41VyqVLYIgSPF4fKyxsXEaITR/5MgR/X6OI+/1Wh8U0ErhgnXAcgGtdslu5hDekclkds7Nze/2Pa8YDAW/17F6iT1au7o6fxW0xl9NROOLC1p/+MMfNglI6JZkqTsUCj2s6wYDrXHLMjMBNXBSVuRTPM8vKmgFAKQ4jtsGIayBVsMwNN/3R5iiNRAI9ImiOPW5z31u0RStzFeLWQd4nvsn8Xisd8E6QHZ/aR1AnuM47ty7ebTe8eDWAN/ly5cTnuetmxyf3Dc7M/u4admbsedKCCESCARMTdPebGtu+b82dK17nZjcSNP6psL9ftG/18HkQ3pcTSkqy3IrJHD3yNjYgdHBkY8yawzP92A8Fq/09PRMrlu39nx7W/v/nUrFpVKl/PuBgLq1qbFJopDi6enpaqlS7uMR/61YKsZ2cBdN0dq7bVsvgNyfBjR1XfOq5klMMZgYn2jRq/oYQtx3RWUFtH5I++kD/Vo10FrywtfmJndVbfNLxUJx99TUdNhzbBAJamUtEDgVioS/8duPf+qNmZmZFdC6SK3zNtD6hVugVbzl0Trb0NBwkuPoN1cUrYvUAO9wWbYwfuaZZ7g20MabwORxDCO2OSrZEgtX/eUnDAAoA+DIDg25IYxSyGsfb/cPPX0Ir6hZH1x7LeWd6qA1M53ZQrF/eHJyYv+V/qtrC8VCjIHWWCw2uXPXrr7NmzetgNZFaqg7QevZ06cPXL0DtMYT8WJ3T89Qe0f7q4hHL4bD4Tf7+/u948ePszjylc97rIG//uu/DooANBVzla6KbuzlOG5jIBBIIYQivu9r2Uw2MDg0qPie57a0tWQTyfgboXDkhYd7Hj7rOM5iWF3V1lcHwUFkxSxOb9QF3/flIB+UFA5KnKiKHI9FIIo8xxFORGJt7MYQYc/zfAigjTlsEkIstjFmWZanKMqigdbjx4/LAIDw1PjUTss0v1Aul3vmZudUhMBwb0/Pv+/ZvXuyXK02Xr3av/HNN9/c63perCGVmotGIxVRlv1yuRicGB9vFSUJbX344SlJFP3rN24ki/lCmBAgxWJxsqmry/CwD85fuBDIZLKU4zhdFIW+REPDtz7zmcf6AAD6yZMn3btZX77NOuDPblkHLB9Fq6B2Yeo9blvW9kKpmHRc7zoP6beWMhlWc3OzODkyud3G7pOu4/TqhqFhzx8OBJTvL3UyrDpo/flPf76zVCodhRByDQ0N//yxT3xsSUHriy++KPI8H7x69eqGcrn8UUEQQk1NTTfS6fR1Sun1w4cP55ZibrUCWt/ji+LWYTVrlxMnuBMlu9lDeEcul9k5M3MHaG1u7wOhJUyG9XbQCoCXiideiSWipyBP+zyPWxzrgDpoVQLq9mBIe9gwjM6pyamEaZkZNRA4EVACpxROOf3xT398ajE6OvNoZaBVFMXbitZKpVIzj+Z5/t9VVe3jeX5ysUFrPl/e4/vun8Ri0Z1r1qyRJEl2M5ls1jCqr1GKnuN/QzKst3dH5g3qeV7y2rWbO0v5/O+bprnDNIwYwURiSTQCWmC0raX1lebm5tdEQe5LNafG4/G4t9Tmz+/vsVq+R9cXzYP9g+t8QD4xOz1zcGR4pKdcLje5ngvi8Xh+165dg12bNp1tTjf9NBIJquWq/oeaqj6cbkpLEEIyMzNTrVQrfZBH34rFFge01icy40PjvRTRPwtq2rqWluYpjDEYGR1t1qvVUY4TVkDr8u1qH6iSvQW0mubRYqm4qw5aw5paUZXAqUgs8k8roHVxm/WJJ54IId9f1T9wff/8/C2PVtsUtaDGkmHNsmRYHMd9c+NDG1c8Whe3Kd5+9dpCvr+/n23UgYGBgbdC1rcd3dXVRQcGBujTTz9NWZDqSlTKg22spbrbL0Hr9BaM6eHJyan9/QNXmaI1xigEA607enf2bdmy6ZUVRevitNKdoPVMX9/B/oEBpmhlHq0wFo8Xt/dsH2pv73wVIPRiPL4CWu+mFY4dOyYHQCDiem6z67kbEYfaJFlK+J6fsiwrNTc3lxoeGWY/+02rGifi8XifKss/WNfadAVEo+b9DPm9NaeHXV1dMJlMwmw2i5LJJHJdl0MI8ZIniYhHAhfkRBnKAsdzHIf8mmcA9jnsIeRT0/aIR9ySTzxNIx5CyA9PhXEmmSH3W9XKyvud73xHCofDoanxqR2OZf9hpVLePjM7E8CYDG7e0PX9Rx75rZuYuOr5Cxc2Dlwb+F8s01rH8ZxQ8z4QBcKSjZVLJVHVtOzOXTsvJWIxfWhouHFqaropm8ulBV4Irlq1Cjqui24O3oSmZZqNDY2ZcDT8RjwSf+HTv/vpc6Ioml1dXd7drN+XP2gVujClj5uWs720jEDr2NhYt+fRL7iu3Vut6kFC/KGAvMxAa7l8FALENTQk//nAIwfOViqVajabtZfCOoBZOOq6Hrpx48bWUqn0GUmS4k1NTdcSicTlX1hKnjt8+PDM3fTfuxnz7jxnBbS+vxqsg9aXqtUWBMCObDbXWwetoUj4X9NNraelZQZaE/HYK0zRCint87hFAq0v/fClJirQblkJbNeC2sNGVe+YmJxMWKaZkQPKCaZwgjw88+lPf3rRQCvHcQ08z2/7hWr0UZYMq1gsaq7rjoii+O+hUKjPsqzJL3/5y+X31+Tv7eh6MqwF0OrVFK0LoFVy5ufncwvJsMjzPM+ff4+K1tqNn3rqKaFYLAZmJma2mLb9eKVc2pPJZNY6lh1jA0ZADRQaGxuHY7Gap9EPe3b1vMl2Ho8dO8biE1c+91gDzMJhZmaGy2QyzEPtD3OZ7IGx0bHV5XI56vs+iCfi8/v27buy9aGHziYb0idDoUDIqOifU4PqtqZ0k0QBJdOz09VypdIHEVxU0MpUVEE5uABag9r69rb2GmgdHBpcVSlXRpHAfTcYDJ4BANx3z6t7rOaV0z9gNVC3DrgxemO3zqwDijVFa8i2TRBUAlVFlk5FY7F//NThx1cUrYvYtjXQitCqa2/275+dnftCzaPVMoU7QSuE8FtAAOePHz/OMq+u2MosYnvUCOmCorUGWTdt2lSjpul0+l1B6+zsLL0NW48dq7URXGmrRW6ppb/8W0CrRw9PTk/s7x8YWFssFlniUxqLRid7e3e+sWkFtC5aY91OhgXhxnN95w4MXO0/rBv6JowxZIrWbd3bB9s7O1+FkB6Px+Mrita7aIm6d3WlUlGBDUJIQMFgKBgABKQxxuuKxeLamZmZtb7v42gk0h8Ka+d5TjoVS8fG30Py4PdconoSrBMnTqBgMAgzmQyLNuCYDVgoFOI4ixN4iRc5nhMVVWFCCVFWZB4hjDwPAA5x2Me+Dyl0HdtxDd1wHSQ6vg+8qA28DJfBi6FsrSv18vP5ra5nP16t6A9l5jOa57lDTenmFw8eONjvYx8N3ry+ZmZu9hOZ+fltExOTqwzTCEKEgKIoXiwWMWOJxI31a9e91NbaOjs7M5caGR1ZOzE5saNa1dtcx2UJmHkCKA6Fw7kN69cPNzU3vaFq6n90d3f3d3V12RDCu7K0+SCAVp+Az1iW2V2qWQd41ymk31qH0NlPFgoefMBZ69nzwhStHyTQmkolvnvwIwfPLDVoZblybty48XC1Wn1cEIRUMpkc1DTtsu/7rx89enRiqUFrtVr9vKIoXSwZ1nLzaK1bB1AKLvFoaT1amaJ1AbRyC9YBs3M7fd8vBsOh76WbGk4bvp994oknmBUEEyc8qHVNTUCx7R0UrQ8YtMrbNVXbWtGrC4pW08oEVPmEElCYdcCiglbf9xtUVd0miuKjpmluKZVKt0Ersw5wXXdisUDrt7/9bdn3/bCu27sZaI3FojtWr14tiaLkZDKZXLVaPUUIeF5R3h9orYO+4eHhDuKDQ9lcdt/c9Mwu0zRafd9nPiluPBYvhSORS40NyX9fvbqjT/L9if/9O99hQPlBdb73PNH5oB3I6r+/v583y2aPT/yjxULpwMTERGOlXNEYxIzH49P79u8727O9+3QynuyTNCluGuYfBYPB7atWNUks/G9ycrJaLpf60CJaB9SVt9FgtBcT/ytaUNvQ2tIyQwilIyPDTZVqZYRH6LtQEM5IklS+38kFPmjtulLee6uBJ598Ug7z4fDEzMSuil45mi8Wd01OToZs2wKhgFplHq2xaOwff/vwinXAvdX0u5/NQKuC0Ko3+68dmJme/YJlmtuNBdBqMEVrOt14kufhtzywAloXsx3q428sH+P8Dh8lcAJ5xEOGYsBYLAYMw4BREH1rEdiPRQBc1aWO49CgHaR20KaWZVFxdpa46TSORqNkKbL3LmZdrVz7lzXwK6B16hZoLS2A1mgsNtW7Y8cbXZs3vYIw/v+AJA0thVLow9xmtWf3f3sm6UBnI1O03rIOqIPW/Lbt3YMdnZ2vIh4cj0ajV1asA+6qN9QWqExFytT9XV1dKBwOC4WZQtL3/bW5fG5NJpdZ4/s+CQaD14JB+YYP4aBhGLm7CVX/NSWEL774ItI0jVcURTAMg/mv8uxfBSo8c2JVOEWEChQ5wslIRjLP8yIHgAgFHkEMIUWUQCj4mGAPW47LvLUx4mzochYknMlT19I53XYcxzt06P5ZwNS9J/Nz+TW+7+yv6uaaQj6nOq43GY1GX1q/af1QCIXwyPTIKseydo6NjW29dn1gbblSSUKIuGAwaDW3NGcaGlJXUw2NL3et75qxdCt89frV1UNDQ7ty+dz6UrGUBICKoWjEamhsnNu8qeva6s7Vl2RePi2H5Yl7SeJbB61DQ0O9vu//GSGkhxDCAAlLAvRPhJCzSzGusfVdV1cXrwpCVw202gsera7j3mCgFSF09n6C/vf65HygQGupdBQw64BUaslBK+MwkiSFp6amtlWr1d8VBKExkUgMqap6CUL4ysjIyPh9HE/ea3OCOxWtd4LWYDB4geO4f2FJqpdFMixYT4YFL3IQPr+UybAYaH2lWm3BgNsxl83snJ2Z2+n6XlELa9/raGvrwzyfvXjxovGA23NpQesdHq3bNTW4lSXDmp6djtuWldFuJcMSBOHMJz/5yenFoM/MOqAOWgVBeMyyrC3lcpl5tDLrgB8IgtBHCBlfTNDKHvBstrDHcZw/jkTCO9rb20WmaM3n80zRegoh8PyGDRvO//jHtcyUTF30Xj61hj19+nQcYbR2Lju3q5gvPmro+paKXgkCCng1oHqRcGS0pbX1lZaWptcoj06tXr16SQaU9/KFPkjHsBdxPp8XBgYGeolHvlwulQ9MT8/Eq5VqgIHWaDQ6vmfv3pO7dvX2RSPJi7LCNzqO9YWgFupubm6W8C+czEfHRquFQqFP4NG3Uk1Ni+LResswn7t06dJOgMlXAgF1Y7qpaY7Jq6amphoNQx/mOPRdJAhnSqVS+dixY/c1ucAHqU1XynrvNXDsySdlNxwO37g5vrtiml/K5XO7Rycmgp5rg3gkUg2q6qloOPZPez924I1isWiuJMO69zp/pysw0CqKYnP/5f79czMzXzBMYwG0apqxcePG2XRD4ys8D7+5AloXp/7rVz127BgPAJBFUZQUqoiiLPKRcISlUYHMy9vnfCgBCciSDGznl0OvwAsUG5gSTKgv+BT7mCoyxZ7r+nnbdsvlstvV1eUcOXJkxRNycZtwSa5+J2j1PXx4aopZBwysLS6AVhCNxSZ7d+zo27yp6xVAyM9WQOv9b6Y6aMUQb+w78/rBK1euHqnq1U2EEBCLx2qgta2z/VWeRyug9d6qH7I+zdT+DLiyRFSGYQSoRWOGbcQqpUrcdV2qBJT5sCbmkKoWn3rqKes+rRdr66je3l5BYfJOzwtIQFI97CkSkgQkIVHkREngBJb/QqYcVXielwEEMgeBCCHiOQ6xCGnGlDCl1MfYcwkmjk+pTQlXIdjPY88uOEAuJJOicfHiRf9+bZIx8FbLoAhADDu4zTbseFWvSi4mZTUkDTY1NeXZZp1f9lXLshqzxdnW+fnsOs/HKV7gRVEQjWBInQyG1LFIMDHU1tRWNpHJTwxNJGYzs6tty+4gmLRxAqdomlbRgtpMIpUYTKVS46IozqVSqUpXV5fPrNDupgvcCVo9z/vKLY9Wdq3lB1pLpaTrODcogssCtPo+ftK23V5d17XlZh1QS4ZVKB+FCKHGhoYXllrRykBrLBYLDw4Obtd1/TDP8+lkMslA60UI4YnBwcGxBwzmao/Lu4FWAMD/EQgEGBeo/PZv/zZLZv7APi+//DKfAkDOOs4OTOkXKaW1ZFiU0kuI55+TVPWs53nWI488cldK9rv9InXrAAZaPcj3ZjLzvcsNtPoQfrRULOzNZjI9BACPKVqj0fgpfjGtA+4ErQFV22pU9c6ZuZm4bduZUDB4QlO1U0hAiw5aFUXZ/ovw/MdYMqxqtVpTtEqS9O8sERdCaPyLX/xi6W4b/93Oq++kMNDquu4fh8Phnra2VlEUxRpoNU3rlCCg59euXXvhfYLW2m0PHz6sYIzj2bns1mql+jvVSmVnoVTo8FwvghCCqqrmmptWMS+SNwSZ/3/jgdRVTdcqX//Prz/QB3cx6nYpr8kWQqqqCsPDwzt9x/9KtVrdPzczH9ENXWaKk0gkOrRz186f7N29uy8ejw9wgtjs2eYXQ6FwT2tbK1O04qGRIb1QzPchnv9W0yKBVgaE0+k0Z1WtnQSQr2iq2tXU1JRhgayTk1MpXdeHBIH7riDLZwKBQOl+Z3FdyjZaufeDr4FjTx6T3bAbvj58fY+u61/K5vK7RifGgp7jgEQ0Wg1pwVPhUPifHv3YgTeixaL55Wef9R58KT/8d/zqE18NuaLbfPnNiwdmZ2e/oOsMtBp8UAuaGzcwRWv6JMfx3/SAt2IdsDjdobaAHxsbC1mWleYpH4McDAhIkERR5CCEiBIKCSVsLQI5jq2XAUAE3Yo28QEhiDJ1j+d51Kc+C4LwOZGaAq+UoAgLAIDcs88+ay5O8VeuupQ1UAetc5OTD2GfHJ6ant7fP9C/tlQqMY9WBlpritYV0LporVR7fl3XTSKCNvYxReuVq4d1vcoUrbdA6/bBts6OFdB6n5rgTo/Uubk5tkElaUCTLM+SEUSEOtS0Jdtubm527xeorIM+z/NClNJ0NVtNzc5nkoRgTRJZYKAoCJCTeIGXBEkSRZ6XOFGQEI/YIC5AyPGIqw3hgFJIKQAYY9/HhLq+T1hIfVlWlDlJFCbFgDocichZWZbt7u5uBifvOS1CkJIAACAASURBVLKwrrzUNE3GOg76xJcpEDlJAI6IxZKneXZbWxst95c5AxhizshF9aregngUhQIvIogsWRJmAxLK2UVQ1hzNBmsAcBxHISaJOb7T4BO/WRAFWQtpelAJ5qAApwghxfb2dru9vZ3N38jdfpcV0Pr+Hp47Fa0MtDqOyzxaly1oRQy0NjZ+d6k9WhmHUVU1Mj4+3l2pVI5IklQDreFw+AIA4OXr16+ProDWX/bFDxZond3pun5RC2nf6+hcekXrW0ArBV4iFnslGl9k0Mo8WjGHe0RF3q4p2lbD1DtmZmbituPMa2rgpKYqp5iabjEVrcyjVRCE7ZTSxxzH2WKaJlO5jgiC8ANmHeD7/qKCVt+Xwo5T2ON55Gg4HNrR2toqCIJQA62GYZ6iFH7bsioXZmdn34+itfZUHDp0iE8mk3KlUmnzLX9XsZjfWygWDxqG0W5ZFuQ4ZMeisXw4HL6SSCZeakykzmAH3vzej76XX7EQeH8vuTuProPWa1eu7fZc56tV3difyWSClmWzyQsJh8PXdvT0/ODgRw72hWPhMZGK7aZjfikSCu9o72hnHq14bGy0mi8W+xCPnkulUouiaGUTsUfTj3KvVV/bSQH+82AwtKmtvTWLCQGjwyOJSqU6KAjid6OJ6GkAwApovfsusXLmL2qAgVYjYESGJ4Z3V/Xq0fwt0OraDo2FmaI18HosFvnHRz/2kRXQuog9hoFWwtstF69eOTA9M/0F3TS2mabBa8Gg2bWha66xMX0SQvhNjPC5FY/W+98Q9YiH8fHxFuKRndjHq7GHo4ACFXIcDyhh/n9MvQU5xEHIRFEALRSEAAARAAhCQAmhTM3lER9TQD1e4HOhWGQ0qAYHMcQD3/3ud7N3u8i9/9965Yr3qwbuBK2+T48wRevAtf41xWIxxu5RA609O/q6Nm18BVH60xVF6/2q+dvXqYFWwzBSiqDUQOuVN988XK1Wu+qgdfv27Tc7Vne+SiH3f/I8uMJCqI8fP76iML/LprgTtBaLRSTOipybdhFf4jlbsynG2CsUCvh+hpLXQaVt26tcy+2ZHp/uujE02GbqekzgBZ6HHEcoZapVTuB5nuN5DnEIMfkqgAAhgBBkA3XNOhtQAGuwlVAKMCbEVxSl0phunI9FYwOaFny1tXPdIABV/dChQ879GLdr8/tHH+VmZ2cFzddETDFXqVZAUAn6RVB0Ozs7a4qzkZERmDSSaFqYFr2yF2CgGCqQo1TGCgaWRCVbSAvu5OQkiUajNVUxU8pKviRbrqWhAOIlScKyLDvBYNAQRdGuVqvuvdogLGfQWqvXidkuQv3Ha9YBpVLScZ3rAMLnloN1wHIGrT//6U93lgrlLyGOQ00NDS/suSMZFpvh3Eruec8bDe91qHn55Zdl0zQj/f39PaVS6fdEUUw3NDQMxWKx8xDClwcGBkZWQOu7g9aamhTCi4jjnl9qReudHq0zs7M7PdctBkOhZQlak/H4yVgiegphcHrxkmG99FITxqBHlqXtWkBl1gEd09PTcdtmoFU+qWnqooLWn/zkJ6qu6w2e53UjhB7zHGezzkCr54/wAv/gQKtZ2OMRfLSmaGWgVRSdXC6XNwz9FKXk2y0tLefv8qXFshcj2ffjHsetmZvN7SmWip8pl8tbcvmc4vs+UlXVDarBsYaG1BvJZOI1ysOTO3bsWBKp/HsdGJf7cWwhxCYiQ/1De1zP+ZphGvvzhYLqOA6PIMKaFnzz4W1b/+0Tn/hEX0OiYc4l7lrXco6GIqEdHW0dEkAAj42N6cVSoY9D8LnYIoLWLtDFz4XmdvrY/fNwKLK5Y3VHjrBkWDeHYqVycVCSxBfCsdjpcrlc/Ku/+itrudf9SvmWbw2wLMJuyY3eGL6xp6pXv1QDreOjmmM7IBYK68GAeioaj//jf/n0J94oA2AeO3aMKSIe2IRr+dbc/S3ZU089FRYBaL10+cqBqanpz+u6vs00TebJZm7c0DXfmG44KQD07GO/91mWcfWuFSn3t9Qfnqu9FbR6O32PrvF8HKWYBiCCAqQUEUxqZJXJoRBka/fagr32NCDIEqwgUItFvQO0cqKQY3ZAoXDo5gpo/fD0l7d/k1+C1rmHCPWPTE1O7r9y9WoNtLJOUgetGzZufIVHK6B1EXpCDbQCA6SIQDadPn364JuXL/8uA60164AYsw7YfrO9s/01HvHfByug9Z6boA7dGGR1HKeWlIpdtFqtUkmSGAAkAwMD9H4CkTqoHLg40OwS3DM1Ob7pxvUb7YZuRkVO4NgwTAhGEHKw5hHAIciGaoYcali1NmovfGoVwP6GY8M6i7KlVFXVajq9aj6aiF+LhsOvrm/tHDInTePQk/cFtN72lk3hFJfhMkwFDHRdZ6H3eG5ujrB6W7du3VvmVzdv3oQMphqGgRoaGqiu6zSZTJJsNkuZTy5L0Mh+39nZSRVFgeVymatWq8i2bRQKhdjxhAHce7EMqHeW5Q9aJ7oIpY9bpn0LtLrXAYXPIXHpPVproNV2ew3T0HwfDwVk6fuhSOgNz/Mmn3zyyfL9APnv96FmnsGiKKoMtJZL1S8xsXdjQ6oGWqVKpZrs6rIPHTr0rslXbz1K921NwPrYj3/8Y4UQErl+/XpPuVz+PUGQ0k1NjTcjkciyAK1TU1O7y+Xy52VZvp0MSxCEf5Ek6dxysA4AlG6jbFAj5BJB6Hk1FFpS64A6aJ3PZnvnGGj13WJIC32vraP19FJ4tNaTKf7H8eOdb7cOSCbiJ2OxBwBaPc/boQW0bYGA+rChGx2T05Mx27Lmg6p6QtUCpziMz37ys59dNI9WpmgVRbFb4IXHXMfeXCqVNddzR0RB+oEqqX0ucMcW0zoAABCpVIzdnusejUTCPe3t7QLzaM0y0KpXX6eAPn8PoLX2en/ssccUJo0vF8rdluUcyeXzOycnJ9K6oas8xxEtoBYaGhqGo5Hwq6Io/4+Dv3XwCgDAfx+esO93zP1QH88WQiz7489+/LO9pmP/hWNb+yp6JeA6Dkcp8BRZOb9p86ZvHzl8pC8VT5Vt19hke94fR8KhHS2trSIEkExMTOjFcrEPQe65WCp2NplM3lej/PokhoVhEZfsxNj/83AkvHl15+oCIQy0DkZKpdKgpCgvxJKx07Zt30/vqw91+698uXeugb/8y79UAiAQGx0b2lOu6l/K5bI7h0eHVce2YTQUNTRVfT2VSv7jp37/s6/zPG+whAJsd3thjXLvoXQr7bJQA3/xF38RQRi1XTp/9sDo2DgDrQ9bllUDrRs2bpxvbGg8iQT+2bUb1567nwqhlfq/XQML1gGXLoUMQWiiLo1TQAOUUglAjoNkAbKyMZrZBrA/ecjfXlxwYEEYRyCk2MXAJz7xOYqZp54syUVJk/Ku6+ZeeOEFY6XOP3w1UAet+bn8QwT7vzc+Mb7/8uXLqwuFQoyRnlgsOtXd3d23cf2GVyhAP5WCK8mw7nMvuGUdIDQoItn0xmtvHLxw8cLvVquVjcy6IRaP57dt2zbY1tH2Gge571uedaVYLDorita7awUKKATHADyfPs/NglmB8IRzfAexhIBhI+yPOqOYQcOf/exn5D5HYNTaua1ta0iCeNV8diadnZ9LOJajCZzAI0S5WmomABHH15EqBwG3IGXlIGOxLPjgjg/PnGHYh6M8JxhaMJhRVGla1rTRcFjKi+LHnUOHAL7H+U6t3MwWrAk0CXJUFniFF1gUIwkQn/kXOI7D1Ky4WCxSBlvfDlIZaGWtpaoqeTto7a41YzdQogrMJDMoqAdRVasiFl0hiiIOBoP4bqzu3t473g5aKaU9lFJWN2cRQt9YymRYC4rWiS4A4WcM3exeULQuH9CKXfyk67q9VUMPYkwGFQZa1dAbHlha0Moihi+dO9dbLlaOMuuAhlTqhT07D5yVolKVjZG3EnnW5jrHjx+HyWSytknB+if7k22m3C/Fa71/SZLE5l6R0aHR7hIDraLYmEqlboRroJUsuaKVgVaWDEuSpK5EImFpmnaeebTKsrzkybAwBV8kBGyjlEAAaU3RykkSi8C1l8qj9Z1Aq6qFvrcqnTrNa9oDT4ZV72cIoU6e0o8UCvl9mWy2m3m0LoDWxCmE8eIqWhloVRV1uxYMbdWr1Y7JycmYZZrzWjBwIqBppzDGZz/7AECrLEiP2Y69pVgsqsyjVRQfFGhVI0Yls9tmoDUc6mlrWwCt+Xw+rxvG6xSg51taGu9W0Vp7dy2Esm8SSqX+DRT7vzMzPbN/aHh4a6VaaQSUAkWWrVQyWQiFQqei0ejzH9/78TOO7LDMbCuKsruYGzLLhpaWFunCGxf2GZbxX23b2WcYuuL7HntpuJIkn1ndufrZz/3h5/oSsYTlEe8hDzt/EgqFe1tbWkUKKZ4Yn9BLpeJpxPHf+g2gtZYs4O2fd5uo1SauFIATJ05wY2NjvJ4r7fIB/UooGNrS2dFRoADQoaGhaKlcHtQCyr8kog2ngQIKhw8fZp5/dfBVYwF3UT0rp3y4auAt/e/ddpyPHTsWkC2auD42sqdQLH0pk830jowMBxzHgfFozImEImc6Ojq++Tuf+tRpWcAG9QKuwOnEdRzqWCoFIAcASPxK7RmWAUEtaHbho9aOZUez4wHQNI0tJBZ+p6oUzC8cN3/rf9jvb53KdtPZAqQevlS/5Iepn8Njf3ksCgSv88z58weGhoY+V6mUHzINAzHrgI1dXdmmxqZXJUn45t6PHjw7Pj5+uz5YZdzjAvDD1fPv8duwZFimaSqWZckKpYKNEC9gAWIBQ97nawsMjHHtT47jan1QvnVPG9iA9xfgq8dxlErMspUwbz+Hy3GONqk5x04ce6DJCO6xOlZOf481UAetxWx2K/HB74+NT+y/fPlSZz6fj7Lxlylad/TsON3V1XWS9/mfgiAYWtkweY+V+94Oq4EsQQg3IGJvef211w6eO3f+8cot0BpPxAvbtm8fbO/ofBVy9PuWtQJa31u1/upRbK56/MXjyBgwhHRXOmAJVhR4XpC4RMYYEZ/6Bg/5KlBAGQDAIq7w4SOHa6v+u73n28978cUXxUAgoDoOUp2KqVHgyAIUOI4nyCUUQQyhIDBLFwQp+xkJUGSeAUiABJGafQBiwlcIIRYWMCsPOMBxvE0hLIk8KElYKvMp3uru7ma7aAzf3nX5mRL34MGDCGSB7EleiCIaclwnAjBgt3UghVUuwOUxxgbHcZhZAjDYytSsTC0sSRLXoqq8bogwrIR9EYs46AZxdV2VBm/ehCPRKNTmNJjqSHFzlTkJCYjnwhwMBoN+tao68bjn3k/Qev369V5CSC0ZFgOtlNKzv/DM/QbHcWeXYly7bclwC7SaBrMOKCZtx72xXBStddCqG0aQYDIoK9LxYCDYtxxA67m+c73VauXobUXrzgNnXd7Vg8Ggw8B/1DD4jCgGoAMDFFBFEAUkqIIreIJFFVoZGRlhOWRqc3T2rLJEeQfBQXQSnESxWAw2FhrpABhgc/lfsSGoJYB+5gSXDWUF0Ay4ZDJZm1Y5jhMZGRzZls/lD3M8n0qlktfD4fA5HvAvX75+eUk9WpcraM3Yfg+m5IsAgG2E4loyLAqYdcDSg1YKuB25bLZ3dnZ2p++7RTWgfm9VIn2ap1r24uRFxrZY37nrMfb9vFvqoFVBqNMD+KOlfHHvAwetxCM7AmpguxpQH67qejsDraZlzQU15eQDA62c2M2L/Kdc19lcKpbUmqJVkn4oy3IfIWR0MRWtKlAjeSO/23W9o8GQ1rNqVXMNtBaLxbxpWq8jCp5vvEfQyt7bhw49wzU2jqcB9rYNjtw8ODo8+qhhGusIJkAUBT8cCtqhYOhcW0vbt/d9ZN8pURQzlmU90A75fjrvgzr2luz7V273bhOhp556irWhcuInJ/b9IuT+v9qOvVc3dYkQDCVBdFm/amlp+4fPP/H5vkg64tqGvY345KlwJNTb2toqssnE2OiYni/kT0OIvsUGrnXr1tU8j95eEPaSefrpp2u7f+x3LLynq6uL/rqQ3/r3OX7kOOr8rU7kRl3+SvbKLt9z/1zVtC2tLS15SgEdHx+P6YY+FJDVf43H4qc1pOWinVGThWrd2v2u7SzWy/P2+vh19fbrjr9NtJjXyzt8ftPE827aid3m7ef9pvs8qH63VPep18d7rIfagpNlA2Y7zydPnmTFfkePJXbdf3jmH1RXclMDV67uzeayT2YymR3Do8Msmy9qSDbgRCLx5uZNm//1wP59FwCiOvax4zosm7pHMLZqfQ1zHGRpdBeS6bKPC3zsQyCKgP3DfiaYZ96VAHOY8pinmMfUxCb1fb/2c+1PnqfMsoABK87jqAIUADF0I5FIlU/ztZ11tnvO7vBedtDvth+93/Putp/fqqxae8UcMW4rYN25sxcODg7e+P1CsbC5VC5BTdOsLZu3FJpWrToVDoW+ufuR/TVv6GKx6NdVL2xcYdf6df3jbst3v857j/12qR6vt9z3lu8gl8/nOZ7nkWEYsAk0AT2kv+MYyE42TfP27wLVQK1/aopGZ8AMaGpqqi0uwAlAnj7xNL6fsGFZVNhKIWo1UI+Y8W1/K4LgD8YnJvZfvnS5I5fLRRay3sen9+zZc3rzps2viER8KZKJDM02vX+P/5Xq/rU1ULPk6unpaYAueejVU6cOnj93/jPlSnkD2/SOJxKFnt6eoc7ONQy0HscYv7ni0fr+e1Ndyfod8B1RTImKElMaBQFtIJi2up6foJgShNAsQmgMIjiIFJRxHMc5PHDYB8eYmuDuYeWdpa17tSqKwluWJfAWz/vYRzxzaeU56PAOVJmEy+GgGlABch3oMCcBjoNsXuFyLpSBDFzkQtdDsL5bJhPFdzjfjQHRsRTLZZu8d2kRd7u49XfKwbaDvBNyoqIsttrEa7dMazVL4sUjVAUATIqSeJmTORYp6jCFK7MIYCpWjuO4GMeJpi8EauV3sQNEzVE8xQ1uCWLm56ppGsQYc4rnKS6EEZ/j5AAfoECUbN/nSoQkjU9+co0HIazNFe72UwcUyxm0UgA+bZhmd6lUTjrLEbTqhuYTPBRQ5GUEWvt6a9YBCHGpVPqFjxz4yDlsYD22JuaAoSEw7jhhCsUWDNEqQEETJ3CCIAllgRemJSTd5EpcDjQDzJTWbM0Ri8U41VJFJ+jwnMkxy2TiSI6bTCbZM4Xra+F6fwJZoJRxOSJFJCGRSHgscTVCKHSz/+bW6bnZz3AIJpINyYFIKHKWQHJiqZNhfVBAKwDwIkTgeYLQWZbQfSkUrUw8Vq1WWzgAduSzud752fmdru8Wg/8zg9Yf/ehHqzjA1UBrUAttrTJF69Rk1DStuaCqnAyEFlfR+vd///eaqqoNqqxu53juUzXrgEpZ9TxvRFaUH2qa1ifL8ujjjz9eutuXxbudV8t2B9RItprd43n+0VA41N3S0iKIkugUCoW8adwv0LoAlL74xS+GARBbrvdf3Tc9M/uEaRrbLMuSAKVIlkUSCgVvrO5c8+NNGza8Hoslb7Sta5tTVZVB35oy5pas/1c8++70T2L+PXNzc7CxsZGy3anZ2Vm2GCTvsIOw4HMFAMt8/5aFZf2cdwIcb78XK9fAAADp9Fvu9ZYXfH2HN5vNssVsLSSm7j/EBuJ38naq30fTNJ5NKgghtdTPsiwTFh7DJkUnT578le91a6Ij6boeOvHSif25bO7PLdvaVdUrAqEYKJLiSLL8xqqm9H//0h/9SZ+SUDD16DbP8/7XcDi0s7m5WWDSpPHRMaNQLJxBPP9cLBk7wwzmDw8MLCiUnn6aqVGRrusix3EqxpKIsY/Yhj7bNEcGcrW0ph86ecgFT/9yd5xlpVQURfJzvkg5KvrUF2RF5vKF+R7bcY8qamBDS3NzloHWqempuGmao+FQ5MXGWPwiEqWKz/luACFIiEirXpWInudxhDg6z7uapv0SBB8H6ETyBAtVEoEOJIuzeN7loS/6LGkBg1yeruu2ZVnurSRvzLIKnH/2PF9dV5UcxxEdxxGACThJlKjDO2xCjS3L8ubm5uw7Q8oZaO7t7WV1FsAYi2zyy6qIwTTJkTxP8WxWtlttVesXrB4MwxBisZhQKpVEFselaRqwbZuwkCqO4zxWtqeeeurO7K81z6upqSkxHA7zsizzzOO4Wq0ylSQmmQxGqZTHFID1XfbbfWhujp9VVZGdo/g+AsEg8AsFOl2tEt/3vTajzRsAA7etOuqT5doEQlVFhNBC2vEFTzIiFQo+SKe9et3Vd+ZYP2ffiXkBE0IQ89Bi50QiEZwoJXyloOBDTx+6HZZW2909cYLLZrOCpmmCrus82xGuVCrAsiyi2ZrPkiDouu7fCe5Z/bHnwvM8MYRCzFOY9wQPyUSmOtF9QRdcltFW/7buHz5eU5cwOIAeeeSRkOiJqy6/eWHv+MTk5+Yz89tGx0Yl13X5eDRG4/HEWEd7x4lVTU2DjmNaruO6vudjH1MCWLg0YiqQhaRAt8EcJsywsuZlyf6eZWIHmNTCqlmmX/YzpZRQ4lOPEIopJixhyW0gxxICE0qJT4ggCuWOlo6p1etWV6ACiYY01j7U5V3ftm03EAiw/uoeO3astuHB+gOz3mjkOMGiVHJ9n3ddF3qiyPzLsGiaPuf7XkmSfNZn2RjI+vmzzz7LVyoVMcHzghQI8L6ioEKhwNITE+ZxpmkaiyRg74DaOexet8ZKltxQlBxJRDziMMG1ymATS5uXfEpLXjabrS3YfuU8kBQrUkVQKXOLwQnH89ddunxpb//Vq5/KFXLri+USCIVCztaHtlba2zrOt3a0/NuOnl2XDN1wLMvygQSwiEXftV3PEz2nyXWtrKp6bOxkoJ0Vw7ZtQZZlyTAMEdmIA4GF51AQBJ/TOQ9r2K0/86zctdDGpiaBjUeWb0ks2tLlXQjMhfNYvQc9z46tWePU+yA7jykSbqZviqZpsvFPUAhBviRRr+hR3/VxBVT8WCzmNDY23tlv2fuGC4VCQqVS4RRTgXmQB4FAgM7MANLUBPz+/n58n0NPF2Pa8HYI+0B25Rfji6xc8+5qoA5asYO3QQCemJyY3Hfp8qW2bDYbZqA1kUjM7Nu/7+xDD219VcDCS1ESHVS7VO/IkSPvFXys9Kl3aZr6e310dDTNY/jQqddfP3j6zJlPl8vl9ezdkkgmir07dw6vXrPmNQHx/0MICG92dXU5R44cWUmG9T66fB1wjg2MxVzgtkMA1yEINguC1C7Lcpy91XVdn2cRiFCAVwVOGBSIMNkNukt3znPexy3f9dBbcw5YD2lmPrFsjjU+Pg7XgrVgSpmqjc1SVloYo5sBEPPiW8frdBMAYAbMzgJgWS7VtCTR9Ys1H9S6P+U9bBYubKTGYhq1aYPpmG2u56+XBGGtoqqreQ6pvuubmOBxSuh5xKEbkWRkuqGhwfDKnjA0OqSNTY7FbF0PY59ooWAQd6zuKKdTLTlAwRzQgM68WJ2Co9nETpUK+YZCtZgSkKAkGtJeKBLKqWp4uLl57XwqJZpdXV0Mtt71WLLcQevExEQXAuDT1jIFrbbj9ppG3aNVPh4MLhNF66m+3nJ1AbQ2pdMvHNj7kXOczxmGaUAD58OFfLm5Uq5s5kS+M6AG0whC0fXdMgRwLBaJXEg2pEcUpBS4COfOzc1JQ0OT4amx4TTxSFDTNKQGVLOxqXG+fV17nuf5CrPdY5Gb4+PjmlN1EqZeSdmukwqFo0LX5i69vb3d01QNDg4PrxkZGfkEpSTU0JC6Gg6Hz1JIT66A1rcOiy+//DKfAkCuK1ppXdEK4EWKwPMsGdxSgla7ZDcDhHdk8gy0zu70Pa8YUrXvpeMNZ5aForVY2pvJZLsJpQ/GOoCBVpETdyiysl3V1IerVb39QYLWF198USOENEAIuwXEPWY7zuZKpaJ62B9RVfWHoVCoj+O4RQWtPM9Hi7nKbse1j8Zi0e7Vq1ezxaozn5kvVCv66xyAz927onXhQXnyySdZ5GFkYmJmh2kYT5RKpV2Z+UzSNIwA4xLhcLiwds3aoY7WtgstrW0vr9+y/prneQVUQWaVqzLzdD8ajb5lwvh2WMOgjSAI0PM8Bjkwl+M82ZDfApKYIKruIaQoimhZFh+NRmtlLBaLbJGN3ymLaP3FyyCZqqoSW9wzKOS6CnUcl5bLpp9O886dgIydw8BGY2OjzECcbds8g3EMqjGgxuDCzMxMHVrVFiL1+zAoCQBgO7uySMRaNBCgwLcN2wmAgH6zeNO5Bbvect758+c1YpLEmTNnDszOzT6l69WeSrXMMWTEQKssS280NDb89yefONqXSqSwBazt2Pf/VNO0nQ2NDSLBhE5MTtjVcuWswEvfTieCpwXL0rXZWfdQVxc939mJWCZRAAJRCP02AGgUEsATSAjwsQMFmMcVPLWGX1PsB/23d/RefPFFhXPdOAYgSoEQ4gVeYTvY5UJxU0WvflYJKC2tLa2zbHI0NTmVclxnKh6P/UdTY/q64/oAIMDxaEFQ6HvU9Txbd307z1Ga5zStWC6XbfY7Vm8KUYIY4SjxSAIjrBJKUC0DAKW+T/0qhHAOY8w2MKyBgQFmns92ylWRiAkMcNT1XBbqxMKSGCnzXeLawAUlm9hzuVyuyiDKreGfqcEiPOWbeQgiQIA8wRhSj/oUkQpxuTkYgCUGaFm/qIGaEyekbDYbAQCEsW1HKM/LC+FcwPUo1aHjVCquW1y3bp1xS2FQA13pdFpm92K7nzLHab7vizbGBPq+QzA2qCBUlUqlIre12QxMHj9+HBWLRUkhRMMIxTie12RFqQWPWZaFTde1qUXL2MLVlJuqHjl2hEEydi+e9W9WHxzHRTiOU5jizfd9YlcqrmUYJqeqZY7jrFswrtb//u7v/o711xDGWIUQSgzQcpijrM/xkNdlIpvJbNJ+5NgjtXpgL8xKpaIAAIKe50UhFAOsGmo0woFmaAAAIABJREFU0PNcCKCuu3rJsiy9/tzXnvfvnJCK4WJIAlJElMUYAijA/JZqscuub1OflgkhmfmB+arar3oDmwYog2os7l/m5dWXL1zeO3jjxn+ZmZvbPD4xJhimySmSDCKhiJ5ON84HVa3ieq7PICuDoOyRRBwH2PPHsZTrbHeEsdeaLxACDOQyzsoOJb5fM8bgYC3UmvqUMCeMWighw6wO+z37EoyuQ45yAsdAK3Ycx1UCytRDWx66uHnL5lme4wHgAYEYEp8CE1JctIldFAShcOLECWvTpk20ra2Nqc+DAiFhz8Zxh7qq5/sIA0BECF2EkEExLpsYV0RRrLK2YhtLsVgsIGAcgxwXVjVN9TEWddsGnudhygZOjmPHM6+Dyq1zalCS+VuJVEzwIh8CkA8AANgGA6Qc8AQATOzhChFIjuM4nY1LrJ4YeNd1XeMxHwMIBCVOkgHASd93V1+50v/whfPnDsxns22GZYBoNOZve3ibvW79usFNmze9vHr16qFKueyYluMhHrE+Y1HPq1JI8hwh82IkUmYQlm1eJUVRgbIcsihNerYXdtmgTCnrFj4E0AQUVCimRaSgvGEYVjfoBtfV64oClWjtebfMOKn5lKLaOOG6LgEIVCGFGSko5WVZZkocNzmQhCPKiEJVGvOJH8EEBxElbEwiDvOesx0XULeKsJznQly1Uqkwn1985MgRtGnTJvYchTmfY4kgOQc4tXeNaVIXY2R4Xt5a8VK8X1hi5TqLVQNso2tgYECqFqrbMfb+aHx8Yv+lS5dW5XK5ELtnMpmc3bd/38WtWx56jQfiS+lQ+gbIAvd4/3HMxq3fVK47I1Xqx94LMPlN9/ug/b6+ERoMBtMCgQ+/9vrrB06fPvNYoVBY73ouSCaSpd27d4+tWbPmNV4Q/i0UC10yDMM5dmzFyuP9tDWbn2SzWfnmwM0NekX/pGFUu4uFYivHC9FkIimyV/tcZs7FGOeSyeRwOBo+qyDlJ8HG4OCd86L3c8/fdGx9g5dt8NcjeWrAdUSB49p4Daoq8wsb3KD9V682NsZEHs0UgEGg6200mewi2exxlmjqnr0na3OzZ05wl6RLrQ5xds3OzW+fmpzajDjU3JBKBUVRFGyTRQbRYiCgjGta8FK6oenk6rWr5yrVSvT6tevtIyNDDxcLhRa9agRCwaC5dfvDk51tHf28KL0uqMIMWzxNDE90mHp1/1wms2l0bLQJACi1tbdVEsnUzcaG1MudazuvCYKQn5mZMe8lmeYHC7SWkrbj3YDLJBkW9ugXHMfu1avMo9UfCsiBZQFai8Vi4Orlq73VUvkok54yj9ZHDu477xm8aRqFiEPJxsnJiYcnJyd3UATbYvGoxFKCFgoFKvDczOq1ay+0trRdUlX1EuZw1TXcxPmLl9YP3Rzc7fleM7MGCwVDM51rOs+1dXZekyQ0Oj09bQUCgWB2JtupVyq95XJ5QzaXawqFw6i3tze7bv26TDwen5uamYkN9Pfvc31PTCaTb0aioTOU0pODg4NLkhz8Rz/6UcB13eSdybCYR6uqqucRQkvq0VpzsbplHVADrQRDCulFitCyBK0qA60NzaclT8otpXUAAeCj+WJxbyYzXwOtiXjilUQ0egpS2udx3OTbx8tfG9r2m15Ud/6+DlplRe7W1CBTtC4JaOUh34049Jhtm1vKlYqKMR4OPGDQarvm0Wgk1rN27Zo6aM3fb9DKlBDRaFSam8t3Yc9/LJvL7p2enOoqV0op17GRGgh4rS2tejqdHmpra32tra11QAtocwIvlzDAFuFIWZKkXDQa1esgKZlMCsViMeSbfgP2nIjjugqGgIMAM+WrIwqBKge4koKVDOvgbBL/zDPPcJ2dnZLneWFKaQMhJMS4B/D9BdhAiOkz7yJRLHueV/7a177msJfu17/+daYm1DzdizrASXGUUzmeAwgi37axgz27ZHj87OrViQorX8275eBBBiUjEMIW1yVx6nmSD3xECPQhJLrKq1k5LBfK5XLlySefZN4v4D//8z8ZkGUQPgYxTEMKoxhjhUDCZHIOBLDoEneGEJIrl8v61772NaZyg/l8XmBQDLow4Xt++/Wb1/eMjY0drlYqm6pGFTLdnBpQLUVRXk/EU3//B4f/4HQoHSK+7fcQn/ypHJB2xaIxyfM9ODM94xq6cVXVAscjarAPEGFSK0yUkwcPsgyggu/7qmG4bb7vbocQNHOQq8EGgn0DYzwhyML5cDg8ycBBHTB+/etfT/A+2EAhaCUUJgAEGiuw7dmthm7u1VQttHbt2glRFMjE+GST4zqZxoaGlyLRyHRVNyKO5QRd7CoYexBj6iACihwvTIsyGgM8P7QJbCqw+usH/WHggVbXd1t912/BPo4yRTBTs3rYcwkgWVmUByVVmqhUKtktW7aYLBkPsEDS9d0NlmO1WbaVopgqFFIKCXU87BrYB9N8gL8aBdHZOWfOZqppFkNuFI1m17W2AwSbEQASAQS4jucBAOclib/BK8pkMpnMP/roo8zDCzz33HNRhHE79miLh700Jr7m+T4klNo8xxUhALOIkBEUCGSz2SyDx4SBLsuyYhjjDghhGrtugviEwSRMCDEBAnlI6SzhuAnP84qMRbcBIJYjkTCy7UYXwg4AYQJBKGOmwHMYRcRlCMAMj9AMEMWZv/mbv2EwCfy3v/xvipWwGAhuIJ7XCiGMIoB4n1LsWbZNMcnxmjzGbEjT6bTx5S9/mQE8+Ld/+7fsnHbf9xs8zwtSnwq1nDkAVtWAOi9pUkZRlNyXv/xl5rULfvSNHwUKciFh23batdxWQkmUCTvZOQLiLCQIOUFA44qizGOMa88He6ba2tpCEpRWEUxWOZ7TAiiIcIyEEuC5nqtjgmcRh4ZSWmrOG/dM5peUTCZl6MFVAICHbly7sWfg2sDHZ+dm107PTDN1MUseAdSAShOxOFFkmXi+Twlhdly1MPWakrWW0vfWm4cywMhS+7J/2F+y/1AmZsXsr5nCtQZaGallMwAGChiI9TFDr5SNGYy00lqyIcKSt7tuKBia2rJ1y/nOjs5Z13Opz7LCAeAjyJU1VZmWeXnK5d2J+Fi8FC1Gydz+OVUUxYZqsbiqWtHbHNeNOJ7D+jmReMniRa4gi+KkJAhzvKpm29rabLZJlBnPxBzstPnEabQdJ+Z5nkI8AjD1mYLa5hCa15TIzXR7ep71P2YFwpTU1DQTDiGdlu2lXdcN+xjIPM8BAfG2IIklSeRnxYA4zPMbcoXCJ3/R/59BrN5HR0eTtm53AAqYIVWAozBBAWibnBxb19/f/1Aul2+wXYcBGtzT0+Ot37B+prOz80o4GJydn894VV33AQK+wAm6KIgFSRanBAHd1GKxuWKxyJ5DznGcqFEuN+lVs9OynAbd0Nn4ySEEPIEXdEWRc6KkTAmKMBSPx2vjhFN0Ip7vdRh2paWiV5scxwkTAhAbJ1zbxoiD+VgkOhyNhSckjGfayw/rV/JXONyIYw51OhzLWWWYRtL33AChgBCfeNj3LIhARpIDQ6viq+b4GG989atf9Z599lnu8uXLcQD4Ts+2Eq7rMuU39DziE0grmibPRiIRZupb+frXv157D6x8VmpgOdbAN576hlBaXZKL2WK373qfH58Y23vhwsV0JpMJsgGzoaEht2/fvhtdXV1ntUDg58FgZKhkldgQ5y/4+tb2Qxccf+WaehwyKxX211hgo5BPBU+gnuBR0Rdrez+e61FP9KjoONSVJAqqVcBeVqIt0gqo1K7G/p8GaS3ix/M8f8OGDf6dG9HLsS7fZ5lqb5+6SIDzvCYPg+2vnTp14I3X+34nl8+tdVwHpJKp8p49eybXrVv7msQJ30t3tlz0fd++9Z5+p1veuZ76jSD8fZb5g3o4/Lu/+7vafP/NC2/26JXq51zX3em4TlxTNaW5uYX1UzQ8PCzYlm1E49HpYFB9TebFf97WuuMCaAbuYiqI6+pWFlnGIuW2adtgVs+ivJJnG/Ign8/fbtN4PM4i+wD703EcalkWZaH690nFert9awpg0MX35fs2+dR/vFQu78tms+sUWUl0dnaCgKKiSqXE2UxKS2hRkuUra9es/X82rN8wpRuV+PVr19ddu35tdz6bay+Vy3I4HKnu3rVzdO3adX2iwP+HGg8P67quDF4f3FwpVT4zNze7Y2h4qAkiJKzuXF1ON6+61NbS8oNND206x/P8LMdxlXvxan0H0Npdi05aJh6tv1S0Mo/WUtJ1nRschM9Rjju3WKD/3R5mtgHHkjCPDY51Y0q/4LgLoNXH/pAiB46Hl4GitQ5a9XKVJcPiGlKJGmgFnmKNjI+02Fb1o6VKeVe+UHiI41E0mUrpEEGQyxVCAALGJgbjicT5aDT685ASKpWqpY43r7y5bWBg4JBtO+2qppJoJDqybv26n69dt6EPcP6VTCZj8oRvHB8f31ooFj5WKhW35vK5dCwWhwf2H8hu3rJ5qqExPZzNZcRLly9tNU2LJhOJi5FI+DSF9NVlBlpNVVUvLCvQSsk2tugihHm0oueRuPwUrQugNXFa8rzcxcnJB2qJWR/HeJ5fDQn5aKlQ2DufzTDQ6j4w0MrzfK8ma9sDauDhql5tn5qcDhumOf8grAOYolUgQgPgQTeE9FNM0Voul5gqaTggyz8MRaMPRNFaKVZ2m7Z9NBKO9HS0twuiLDqFXCGv69XXOcjdN0UrgzGHDh1iBtBN1Efb5jOZvfOZ+Y9Vy+V15XJRYpnjQlrIZxPFNWvXTLe3t882NKTmgsHgPPFxBgA6ihTxamtr6wwLxwYA8GbWjJjY7CTE7/Fdv9N13LCHPYkyO0XEVWVJmvv/2XvTKEmu8s773ht7RuSeWVlL1tZV1bX1WtV7awOEGUAgwBbHA4MByyPG8GrOsX3m+PgT4oP54MOxP+H3hTGWQWDPIM5gBhuEWYSkrt43qbuq1VXdtVdlZmVl5RIZe8SN109kZavU2oXULTDRS26x3rgRce/v/p//w/PiVQc7ZziOW37ggQfcr3/962JcjMfrntnvWMZBH/ndhCECqNFsy7E96q4xHDfDcdwMQO8vfOELG6AOXFtbi/E83+lYzqDjuHsIYVoFXgCxmmnb9obr0mnC+hNtbW0LIHoD30gIr1dVtR/7+D2u6w6aphl2XA9SOdssYVZDcuiyJEhXMY9nP/rRj5Y3vU6jLMt2Og4d9D13L/Vop+N4IQqaOerrGPuLhJILlNKrclxenJqaUttW25g5Zk6xiZ123aAc9swvzo9fff7qoXKlnDUtA3Ec6yQSCT0sKxPRaOKrH73vo6chVHu9ur7fdq0vcBx3OCSFJMu2mHwu79mOvdCSaTmWiCcnWIZOmJQubGxseJ2dnZIoiunlheVd5Vr1fRBSJYkilDkowTTq00lFDP1L70DvJcuy6gsLC4FSMsSE+iiiv+N67m7XcVt96ocJgxnbtaO6pmejkai7e8+ua4qieIsLS50AuVtaM8cEXtDKG6X+WrWWqdXrkm1bkGnV5nl+IxKJLiqK8ixDmKeTJAnwD+X9fAdxyX5d13dUa9UBx7FSlPoQau+bENfOkOVkKn0hFo9dcqhzpbOzcwPC0PWK3u967nsMQ9tZragZ27HA+goUiKbj2DWEyfORSOQX/V39V6wNqyaxZYrC4dDM/PJozdA+4FNvBPu+5Hoetm3bRAgvJhPJ0/FE6jIRyPUHH3ywDKAwFotlsUOPuNTbYTtOj2Ua8XodQLhvyCGlxAvCNOHZEyzLXmdZtirLsuu6rqCqarcXNPbtIV3T26jrKZghlBBcIxivEoZ5nkHodKK1FQCyI4qizCOUNU1z0Ha8va7rdNm2E3I9l/F938EYFQWen8aEXEEs+9yXv/zlwqZaJsrZqEt1tEHLNPdQStt9hHmIi6cI6wSh+ZAgnVLk2IzLuaVHHnnE2Awt73IcetTz3EHbtFOua4uO64GtaTESjkxHlMg0K7LTf/Znf1aCcv3WV7+V8Divv6JWhtSaOmoYRpthmgLC2AtJIS2khBZkOXwxHg/Dtbh67dq1OgxczM7OthBKRtWKOlypVAY912shEL/uUct13Q2E0fVoJHquva39epRGN9b5dVqtVqNm3RywDfuOhYWFg1evXh3L5XMd66V1YugG8FIEKlJREH2GEAjwDxSqMAFDBRAb1IXAvxxqOkDW4Nfg741ps5sKXwVS1k2/c4wAvPqIwjcwz+YyzeRdEIaYTCbLe3btmW/JtJRL5bJnGjqoOG1BFIptmbZrqVTqqsAJk7uSuwqnN057iqLEGN8fKK6VBnP53HBdU1t0XefAoYDnBT0kCcuJZPLZdGvrNYgXbGtrMyzLktaWlzsM2xutVsq9udVV+FIBRS5LiMNyvMZz3HwiHDuV3d47h1DQuIQOmrSRz3fVdH2fWlX7iqVy0nHcEC/wSBKlekwJF2RZnmYk+Vx7+4GlTdDKtggt8oWrF7o3ihtjpm12W5YV8qkfZwhuq1bLHbnVXHdNrcVMx0atra3e4cOHnf6+vo1oNLZk21Z1YX4RVWsVkAVTSZTUVDpVjEfj1yLx2NlMIjOvumqNZVleYqT2pdWl7YV8YW+lvNFdLpcVx4bD4VxZltV0JlOIRcJXFU462TbQvaTYir+UX2o3fGNfaaM4vLqy2lVT1ZjnuATAjmVZDsfzhd7e7snubNekTShEV5RGIiPMVHGq03bsA5VaZai0XuwwdDMCamUfYZtgovMcOxdLJE5mW7MziqeUug80APcvfjHRa5vqnZZl9UGH0TRtgOI2y7C5VCrxXEtby3WGYXJ/+7d/W7/ddOKGNcZrDGm/VT6Et/t4/6Nv/8b5fh0FAQPOrMaGimpxn+Pan5pfmDty5szZTC6XgygL1JpprR85criwffv2q/F4/KSsyIuGbtkAP33fbdwhIUKAYgyDx/AxkJETGKlCMLpEsQcWKxieOBBd1HhFHiXY85CLqEVt37Yo3Kd9iMAhxPOxRzybUpdneYMJMfVQKAT3ruZA4Os4sls/yxspd2g7wB7CMxBCUT3Pg3bE2DPHJu46duzY+4rFYj94g2daMurRO4+uDPQNHBck9jut2ex5WZZB3XcjlHrrdpvrhXU31cT/wRXEzYg3kVIaPzVxav9aIf8JWVbAWk3u7dnGbx/cjgzdYE+eOCmtrKzYFNMSxuhYKCT/zw999EOnDMN4W60amqD13LlzjHpJZWzGZuSoTBzqMMlUEteZOo6iaFChg4FDyQYrJmqFLappGo1Go97a2hp4TIL92Ou19HjVC6RpHfXLn/1yn2Eaf4gwvoMQ0trZ2Rk6fPiwB1GDKysr3NLioj97fdZBPpo7cuTIsdGR4QJEvVy5cqXr4rMXd+VW823lSplNJRLa3fe8a3loaOgEx5DvkhA/o1f0yOXLz+7O5fP3r67mxmfnZtPw/B8eGdG6e3qf3b59+/fH9x84JUns4tLSUuX973//m/ZqvQm0ft73/SAZFkLo7DshGVYAWim63zDfeaDV8b1P27Z1QFO1TdAaeLSe8Bhv+TOf+Uz1dtxfvva1r4EoK3T53LMH1Hr9QUIY0pJOPnbPnfeesw3beu65c8Oqrn2CMOSgJAjJWCJm9/b1zbMcj3K5XHetVgvppl5nGHayp7vnxy3pllqpVNp5ZerKrvMXzu+p17WMHJb9VDI1u2N09OeDg4MTLGHPzOXmLGzhgWvXr43Nzs3es1EujVSr1XRHewf7nz7w/tr4+Hihs6tzrlKp4HMXzvfWqjUzloifi8UiJz3POzY7O7twK5MnNS/yrYrWWq32KZ7nR9LpNCha30Gg1YNkWNBHxT5GFyjFj95+0FrJeoTsLxVLBwqFQmAd8E4BrQyl79kol4G73XrQGhJD44qs7G6CVl3X82El9JQUlo97nnfmYx/7GJh2v+UjvS8CrQR/2DSNHdVKBawDGqBViZ9kxLffOgBAq2laD0ai0X3d3d2cIPBWqbRRqmv14wgz3+j8lZNhvej5jD/5yU+GCZE6cstL+yuVyv3lSnlsfa2QNk0TQpVRPBZze3u3WT3d3bWe3p71RDyR87G3yCB8ieHE44lM4no8HtcBjnGUtuiGvdNx3Pc4rj1iGFbCcz0BkCTDMhWRF5ZZnruAKHpCCAvT4JdSLBZl4pK2mqbttm3jvZ7vDfrUl0BA5ji26VN/mXDsRYFhLrKi+OxDDz1U+NKXvkS60+mUS8iQZdpjpu0cxZh0sSwLyQs113MLyKfnfcz+K8eh5yG0vFwug2G9yDDCLp96D7iuM+ZYdsR1XZb6yCIEz8ty6GRICp1neGYSIdRITY5A+cUOOqY15lL3iOc42xzXDYHdI4yqMRhfYwgzwVDmIk/4q2ycLU9NTXHamhYzPCNLHTriOM7hpaWl3ZNXJreXNkpJz3OQIAp2OpXWouHIRCQS/+p977vvbEtGJgsr6wcMU/s8YZgjkiSFwEqhUChA32alM9t5Lt2SeYZg8tPuge6Z06dPB6BVZuSWhdWF3aWNjQ8gjIdEQQAzKN9ybN1H6FIoJP6gs7PzOYyx2gStDMMMYB+/33f9PbZttUHIOLjfO7YVVuv1NrBRGNuzdyYSjbqLi4tdjuNUUi3pYzzLGuVyZVhVa23VWk1ybBskgrbA8wBkFhRFuYh9/GSGzwAYQmvOWtaj3kHD0HbVqrUB23bS1KegwvUt27QYhl1Kp1rOJdPJZwlHJkHhBnXJqBkDlmW9V9O0XbVatdWyLAU4GShNXc+tMhhPxaPRn23r2T4lOtVqVRTBQ1Nenp8fVVX1Pur5Iwgj8GrFtmWbGOOFRCJxKp1OXiKCcAO0KorSSXz/KHW8nZZt9ximEavX66CQNBRZLgm8OI045oQoijM3g1bbNA9bhjGs6Xqb53oK8EXM4BrDMKsEoSs8x53sC4UWFhByAbQi2866rr/dtI1x23G6AHSB5y+oKBmGrAmCMM1x3NTNoBXZqMs0tUHdNMY86nX4PoIwdZ8gpBOGmZMk4URESkxvBa2u63b7HrnDdZ0h27bSjuNKrue6LEPWFDlyNRJWriIDTf/Fl/8ClHvoq1/9akJkxL6qWh2qVWs7dUNvN0wT7EU8gGMhSZ6PhKPnY6nkNKVKfunfszVueiqnWcQOVTeqAFqHHNvJAGj1qW951CsRRGajsej5bEd2VqPaBs/z1K260WKt2G9r9uH5pfnx6emZHcW1tbZytcyaBoij/QClNoEqAFH4A34VoFllNqWswcgpgqjyJiuFdwBPm+rWpocrzBCsNWCz0BAAZEtAY4kRodSDjjKoJwPwCl+mUqn18bHxq5nWTKFYKhlaXbWQH4DWUldH13xrW+t1BjPTkUxkHe4vy8vL4InYm1/J963mlvvVqprWNI0FXTknCGYoFFpNptKXWzta51iWLba1tVmVSkUs58sZ29a3F0ulruWlxRbNMECZj3mWdTie0zlWWErEIxd2btu2GC+X9Vx7O6hfxNzCQoeq67sqlUp3bm094dquxAkCUsSQFo/F18KyPEek0HPh8O4cQlMuqLChYXv10tWOUrG0Szf1rGEYkk+9KERt1etq91pxbVCr11OmY+GWTMY7fPCw0butNy+HlKumoZfm5hdwtVqGPg8NySG9va1tI5FIzcfCsUvtre1LJmOq4XAY/Jhbl+eXt62uLu8obZQ7SsViyHEclucFT1HCelt7WykRj10PSfzZ1q6u1bBl+ctVM2Na5u719bWBhYWFtppaAwsLGCQB0OpKorTe398309nVM+Nid7ptta3Mt/PMgrnQrpv6WKVS6c8X8hnD0JTGrRk5LOEMjmeXkun0uY7ujlmO48rgjwheumfPnu3WNLh+zV5VVSXTNgmoYDmOybe0tky2tbXNybJc+MpXvgL1/JZPoEgB5XKtVuN4i+eUsELAhkdGMN6kIS3YqzrUVVqybJ9Q4vI2b9eiDXuEt6ON9HoKodkhhoFNyFzd9Gnv7+9/2cULhcKbiojqacbibobkFovFF60ne2Nrm+9e+OL1HMZrzrNVpfZKM/P8iz0Z4XOtVsPJZBLBK5zPpo948xWSzsA/SHQWDodvJDwDQAP/BFOg6856oCyFa8PzPA6ZSF4r5vaq9fp/npubO3jq9Jn06uoKjAiCBYg9PDKktbW25jmWm/YRKjq27QZu10GMQIBWEQj9id/wtkYQzxFMCMgq3GQ9Sj3qbEJW6kHrJ9gjGNOAWAMahAZg1PDBhvgM6rke9S05LFcHtw8Wsh3ZghSRcvtS+2pFuXgDJo2OjiJ+gccX6hcCH/GbywyOEXYJFIDLy8uveF6yKItAQQgz8GUeowxC1SqPIZE0V+Nwjdss7zqLWY7FwL0YjQkSGKFwBDGMholOMFIQYgwGG4yxWZ82r7g6Qp5EG0ddrfqe4/mg3RVdGxgBW7bLHZZhjZ04NnH4yV/88p7CWqHHcRxQFGtHjx4tDAwMnJLDynd7s20XrDrWqEyDAe9MJoNlz2N4IUUgo7ZlW0RDWgDk4FkpCAIF65T19XVfUZTgvMNyzddIJAIJSVE0GvULhQLkTvBXV1eD13Q67c9DfPprTD09Pejm66dcLuP29naw7wrKIZPJvPxaCo2vqyIE5LwwRc2oXxWrcJ4BhoFdC7x/M/22G6A1hFD0yYlTewr5/P2pVGrH6OgOub+vL9TW1q6US2X5+InjodXVFcdHfgkz5FgoFPq7Dx350Cl+lreaFkmvVRZv9PcAsv4SMRO1Canm1qIiK8oszwqCKPAcz3G+78MAI5QNhusRrhSMsUsJtXyW08KMoK7r6+rRo0chwuotu283nx//+oN/PVTX6l8QpdCdqVQiOjI6yr333nvBtxzNzc+zU5OT5PSp08h1nMI9d7/rudHR4RXbcq25udnE1JXJkcXFpY5cPidHo1Hrnrvvyg1sHzjBssK3+RD/vK2qobNnLw0ury69ezW3sm9xYWk7Lwj6FXiyAAAgAElEQVSxge0DZmdX16XRkR3/58ihQyd81p+vVqsbxWIRvKHflDfxK4FWjPGZf48q+xoA19vx3AOgfd999zErKyvDyKXg0Tq2Ua20vJMUrQFotawDmqYpnutdkwTxcUVWTr4TQOuz5549UK+pDzIMJulU6lt3HX33OepQ+/iJp/doWv1zITk03tbRTrPZbGH78OAkzwl4fnFhdGV1pW1xcVFwHXd2e//gv/R096yVSqXuqzNXhy9fvryvpqpZnuPZWCy6sHPHzp8PjQw9zWDmxHxuvu6abu+1mWsjMzMz4+vFtZ3lamWou6s7+qEPfcg4cODgek9v12JNrdPTZ860VcrlWjQWP6NEwqcwphOiKC7+KhYYb/T+0py/CVoXFhYO1+v1TwmCEIDWcDh87t/78t/hOO4swzDqBz7wgVsagQWWLsFj0HT3IR9Aqx+AVhSAVvoo4fnb7NFayXo+2V8qre8v5AuHXNcty8o7Q9H6Hxa0gkcry7LjGOH7LcMEBV7I9bzrsiT/IBK/NR6tLwGtIm+V1ksbdV2bQOgtB63ooYce4mzblkuF0pBpu79TXCscXVlZ3q3VtQz1KBIE3o/Gol53Z5e1a9euelt7W4Eh+DrLMhckQXpKTkanU6lUTXFd3nBwu2rpu03Lute27GHdMKKu6/EY+R4mjCoIXJ5l2POMxP0wm81egQyXpskrDNW6yrXaHl3T3m07JgA2yfMC/0QTYbzEscxFjmEu+AxzMZvN5uHmUywW04zvj1qWs1fTjcMe9TsJwQwClR/GBYTxBZYnP+zu7n4efD8BNABotXV7l+N5v+dRby913bALYeyu42AMYdGhE7IkXUAsmlxZWSluJnZJex4eNTRtr67VDzmu2+NRTwCeQxhSZwiZYwhzimXZi3yIv7K4uFiOVCPcrDMb9+pel+M6uyildyyvLO+6dPlS90a5FIP2piiKdjKZrIflyEQiEv3q73/8/nO8JLHXl3MHdE3/HMeyh0OhkAw+svl83nFddyGb7TzR2tF6TOKkp2MtMWhBe2ktzZWZciRXzvVrhnaEUtRDGBSEfFNKDYTJdY4Tj8Vi8uxmyFrgyfmXf/mXrZjivQSRPo96GYYwCs9zjGGabbVadU9YDvM7du64HpIkb3l5JQvWAbF4/AlFDhV1Xe8yDDNlmIbk2C6miAYWCqIoQgbTa5zIXd7L712D7UxqkwmDGv22aW8zTb3X9WiSYAh9d5FtWw7BOC8r4amIHLkOD/6enp46WAdUC9U2Bzk7LcPq03U94zq24gUiYgrWETXs4wUpKp1va2tbAr9ICL2qT0/z86raZVjWAQiH9n1f9Dwfu55nE4RziihdVpT4AhXoxuc+97lA+akoSoLxmQHqAvg021zHUcC7ExFk8gxXJSxZYRGaJpJUuH79utne3g4NRXi4pFiE+l3bzlq2nXIcKmEchJdrDCHrPkIrEiHXRg4cKG1aVwgyQhENoVbHNPs8x0nbrit6jsdAoAWDcYUThGVGEFY8z1v5q7/6q8A64JFHHhFDKBSr2JV2WI76fhI8eIEXeq5n+xivCawwQ0SSF0URwiCgA4e//BdfTris22+7dodluTEPeQIHHpmYrYg8t8RKSk6o+Ov/4yv/I0A24Nmbz1eT1NbaTMvsdVwn7TgOgFYq8ILK83yOE+Vr0WhbwbY7tc99bp8LPfHHHnss5Bt+slqvtquqvs1HfgJTCi4UNsKoihlcEDlxPpKOFEFhDRnrZ0/PSlVazRiGMTg3N7dzdm5ufKO80aXWaiHTsgAiBx0TgKoN3SqoTwG8bpoDgKnqDQlrMOMLU6BSbfTnNvOG+ZATC2HsE5YAFUC2ZWGMCSuGRLhORMu0ZNM0eMM0kOt6AHP9WDR27eDBgz/etXvPpUq5tFGpVTTw8ORYzmhLtFXTrekKkUkZPEZBeQTKMkKIAsB1bW0tYeu6ZGkW8XDQYXZ5jquL4XAxEonUFEWBxlBAjnVdl5BhRCuqqqwVi7JuGAKAFpZlPYYQB/u8KsWk4t2KUs+1t3tNuxUQpavFYrximmEY3QePYJYV4b7ixOWwJkWlmiRJEJavwwh8M8T1yokr8oq2krLqVphalGMFNiYKYvtqbmX30uLCvTW1OqCbBpdIJO29e/ZWe7q7L8UTiR8LgjSzVsh5tZoWwBdBFpxkPGnGY/FqVIoWk91JdXPgDOi2tLS0FCmuFFOqVg7XajprWRaABF8RFCeVSZmRsFjlFaUQCoVu1IkarSWrG8VYfq0g11SDd3wHW7blu4bpibxg9PR1VZPt7YGFDKiLRyZH8FzvXEilamqjuhEtV8oSqFWh/oBJMM/xLs+wdTkcX4+0NsodOmOgGltdXQ1Xq2bGNbSIYbqMbmvY9x2PEKKnUqlKa2uralmW8fWvfx2sOG7ptKlkB7/kBPEISKGUEMMLgiwTngC8c5FrusjDgLNc17Zsx3KpJkhCGUlINQwD7m1N3+pbuu/QwQfWpaoqKwhCw/4YYwZCeyHJ4NapXq8j1rIwkhswy9pMXvh6dhiWMC0TQ5I1WZYRWD9IEhQZCt6DabFl2xihxnfwsvmu8eFVp8BV5lUnSHSHNrfXnJFYDVAJmcUb9x8C/vRYEAQE1zSUAQzogMe274NTCZisNP4RjxAoLMpArkcSzNe4y8EtyoEnBPVM03Nsx/Wo52h1x0O+DTcrBmEkLS0u7SxtlD5y7fr1sVOnTyVzuVwIBqs5nqMQmSTwvEkprcPzE8Oo0xbo5YPHdeOOecONBegqQhDYEdxPgxhduK8Gb+AfDEk1SO2mbzaBRHyQTRDuob7nuUAEjWQytXbw0MFru3bsuqIoyqVsJruK5SAChgJMhigeyZMYDWsseIJD2QRlu5nMEMAty4LVegM0N79vlnnzvDN2A1BDBngod4+D5NEYs5vlTX2w4WcI67OMjyBQAoJVg/8JEQQo8KC8gXQhcJLyMGRTx4hlEfzxg7gTBxS7nmmangmhMvCw4BDiMMdqhtZWN2q7j0+cGPvJT36yb3V1tR1iTlpbW43Dhw5tDAwMXEy0pH7Ylmm7ZJmW6rO+DWA5LIbZUCgE93xIAAjPPrhWEOZwYFXTYKqOCz7uxHUpFgTYPoTKU47jwPga2nnBZ3iv63rwHcMwwT9d15EA9g6QmGnzFcpsa+WGcoMyh1f4vvkZkmhCIcJnURRhR146KLLpPOEwDiRwDH5XOMV3HZdiCYNy2qxWqxoM8P8KSjB89mtfY2cRCl0vbGyzLOtoOBre3tPVFeVYobWu1nvzhXx6+uo0PMfNdEt6JRqLHRM58bGueNf5rV70r3Vdv9Hfm6CBVmjGJ/4Ax5F2H5MYL/AKz/MSYVgexk5gXBzqA0jCkY8sSnCZ55hlTPACj/jrvuSXRkZGwC7oLVG0wn0YcgI89thjR2rV2sOxeOyOvr5+Ze/ePRzkGkjEE2h+fh4sdPBTv/wlskyrfPSOo3NDg8PX5JB0pV6vM/lCftfMzMzAc89d6oBb1IH9B/I9vd0TPMd9O55OP+tVKv656elUrVzbPj87d2RlZeVDLMv1tbS2OC0tmcsjo8PfP7T/0Anf8eeoQEvLy8tv2sLh5UArqE8QQmcYhnlHgFbqugForVaqacuypxnmnWEd4PjOpx3L2a/W62HqAWiV3lGgVVVrf0gQCkDrPXfeex5A65NP/XRM0+qfj8XjO4aHhzZ6enrm2zran4MEDLlcbu/c/Hzf1ORUi2mZqyMjoz/aMbRjyjIt/cr0lb6V1dWP1Ovqznq9Lgu8sDo6PPrkwPaBpxFBEyW1VFBVVV5bXkuvF9e7ZmZnDuVWVz7W2dk1AKB1/7795e6e7pWaqnpnzpxOb5Q2KpFY9DTk6EEuOiFGbx9ordVq6UKhsBW0BtYBHMe9s0ArNA2Qf9F/h4BWH+N9xULpQH4tfxDyESuK/E9tmcxttw4gvndvuVw5WigUxm6ZdcDPf/jzDo/1Dgii8BJFq6yEnpJvgaK1CVoRQvdbhhWAVghXB9CajCdPUoa+7cmwGqDVfDAai+3v7e3lBF6wiqViSavXJ+jbAFqbyagmJ69nfd8+uLaavyO3mntPTa31q6rKUc8jPM+jjo52d2zvmNHZ2TkfksRTkiicFWXxnBwLVIx1yFTu1OstluX264a5z7TMHlM3ZcfzWB/5QQeW57gyw7HTEi89k+5Iz0PyFI5Lh1jWbi2XSwNqtTpmGnrWNHXe8VzQnFkEkzWGY2YEQmY4SmeeuXBhA5I4ZLPZmGsY2wzLGlDr+ojneS0oSJGDQZ0K8tVp3meP779j/wI0LJrJiDTN7kOOc7dHvQHPp5JHXQaSmROE8pIoTQohAZSL82tra9CZR729vXFJknqqgaWCOuJYTqvve5yPsc8xrEEIkxcY7grLsddg5BagMyimZmZmIpZqtfquP+z53tHFpcW9ly9fHi5XNlLQGg1JkplqaalGw+GJSDj8/330g+87z8TjzFpubb9pGA/xLH9AURQRGsDgbWbZ5ky6JfNvmdbMccziyzt37sxDqBGErkGSAL2sZ2zP3k59moaQpSAOEJLwcHyBZdG0YRjFrV5BjzzySESSpA4Ocy3gx8kzvMSHeMZQjf6aWn1fWFGSAwMDC9AhWlpZ7jAMc0WJKN9PJVKzjmVGqUtDlmsLrutgz0W2hzyVY7k13/PX5LicC+RWCCFVVUMhEkrantbiWG6GIj/CMCwDrUnoQBBKKwwnLLMSu9aDeipPLTwFoJAMDAyAx1ybYziQiCtBXSo6ngMhjrbnexBfvs6FuAXP88pwXACgfvmlLzHPy3ICCUKP73lJx/d5BP1Qj7rYRxWex0sux8HIugkgAhpvX/nKV0IRjkvqtp0wTDfq+45ICO8TAgIeTwcAangeqJvheIIM7gCtJF2XaSiUpAjFPMsLQxIjEzpCyLUQx6ksy1YgCcAXv/hFA9Rl4Ik8OjrK8ZYVVm077TGM4pkm73oYuko+4bDOMUw5IopVWxDUTWAKADRoMOdyOUhslWYoBSZBQFQUWId6tM5IzLogCOrk5KTz+OOPB4qBv/7rv5acmpM0kBdxwLeSepwsC56ABZ2yFADci4BMI+nWNoFljQjLgtUAihAKeZyChr9BeFJxHHmtWu2pf/GL99xQXjT3z626EQfjFt/3whyBzFK+J4mSjrjAvm9DB3v7RgIomFie58PIRpmF+YWexaXF4Wql2l6v10OWY/HgiRDYyQa96gaRbIpW4QqH7lwAYaF11uwZNd0DYJEgogwhsIqFJ34jiRZBDMcBAECmCdWHsJFIWEC+32LoRr+qaSlIUgedUACtYSX83P4DB79z//0fPc5iv0A5qkKYH8MwLl/lXS/hOVuvp2ZHAK59hmE4VVUZwTSDY7BEEagKJIp6SRKUG8s98wxrdXWx0Lk1jIaaql6vQ2IuN5lMOjeHFDaXg37xwsICp2kaAC7wVqWWZYEK+WU9EZshheDaoS1qjIGNGCux2bOnTh++Ov3879VqKqhdhVg0Zu3YsaPYmc2ejMTi394xuOMiy7Cu7/leHZSUhFBZlj1d112WZZuJAIMO/c3JDW+o1CoI2SE7ACfhcDiwYmgqXGC/YDAMVMCCIEAYP0BoHAqFoOwoWyxSK5HwwC5lq3IFloP6FIlEGFmW4V55o0rIddlnPIbKmuzm2nPe1o4+LAc+2slkkqnXZawoml+tVgNgsWPHDhqPx+ntUC40n8emaUZFUexALmpFjpdiCCuLIuS04wDSYQj79l3fc13Psahl+K5XJjy/wof5oqIoNfAyf6PQ4FedH/brb/7mb0RIEMgwTIjjOBiQAlIISf8YeIO44P8XTQSAFowaEoJv/LplPi5YRWNNOJg3SE7XuMY9gmHWgFO6LqhEkevhYD0e9jCLOPBqDoAZfOfizeU39+Cle9PctVfn1Bbsx5Z9vLFfm9uFz+Ajw7IsAmgXJIAkkN0tOIVQR+F6ZQgM125OMA/B8BcTH14D8oqwTwLpvue5rmPbju04rmkahuU4rg1EEGEkrqzmB9eKhd+ZvT678/z5c8lCoQCe4TBQ1YSnwTAVRAkQEPI3owIavPQl56T5+43ba3OezdfNZYK7bsAmwTO7kSA08L6GpJUEEyuTyawdPnJkZnRk9FIykTyVac3MIx8ZlKVARLFIIKcky1NEeUoIpCMMoJSLXIBSABEDVSS8b0JFAItbdxjqQFB2DShIaBBSAdkfg6E2Bv4EfzFiGR/INgneNxJ6AvSGc4AJgiEBCk0M8FHwwUgBI4oxBD4QgnzXpeAX7nmO64BFOqU0eJ4RjnC2ZWZUTR09e/bc8I9//OOhpaWlFERitLW2WQcOHKgN9Pc/n85kftGSabni2E7F8zxLlERGEiVBlkSFMIzMMJxIcRDtAyXq+cSHbdiQnJGChJUQ8BlyDccJygT2FsoFXjd9HQCBQ1s7+G6z/OD++aLyCgDy5hTQaBh2BDgNiUN9P/gCPjcMJF74vHU5WLy5Xqjf8Dk4/5sTRhjC0Q0XuxXXdcHKRv1V7qfNARwRoVYfMSNiSNoWViJtpdLGtpmZazuXl5azi4uLMIJibOvftpLOpI8JRPhOd7L7fGRbxHjXuxpJP9/qafK7k3yOzYUpY/V6tn+AItTvY5RgGCbM8ZzEEAbaUAxcINAuaZwfxsSErIOtDcuykwSTc9GW6HJ/f/+bDq2/+bigPQe5L772ta8dKZVK/z2dTt85Ojoa2r9/P3vXXXdBsmMArfj8uXP4pz/9KVgvgKp2dWR4ZDKVSkywnOBUq+W9k5enRieOT/RD8uC9e3bnu7q6JlhB+FZnZ+f5paUlB6JiqElbT50+dcfCwvxnMCG74omEl0qlpnbu3PHPBw8cPGG65izDMMW3GLSOb94b3hmgdX5+mPr+/YZpjlUq1bRp2dOYwd9gbrNH69Ls0pjlWJ+2bRtC9KGfEoDWyDtI0apWK38I95xkMvmtu4+++7xt2O6xE0+Nq2rtC4lkcmjv3j2rff390/FUAlSSuFQs7Zu5fm34/Pnz3YZhFneM7vjX3bt3n+Ewt3Bl5kpPtVz9g0q1cnC9uB4jDMkPDw0/uW3btmeoTycopBxZWEAtQovkC37y+//8vbuuXb/+37LZzr0f/OAHzf379lU6u7ry0PY+c+ZMYqO0sRGJhE8p4chJBzkno9HobVO0/jqBVlC0YoQeBY9inuett+v++0r38yAZ4C9/yVQqlSxL8b6N9eKB/NraQddxy5Go8k+ZdPr07fRolVm2z/P9e0vljQC0Qs7fdDL1dCKVmsAse9JxnLcnGRaAVhvbBxU58GgNrAMWF5ejhqHnFUV+Sg7Jxz309loHvKBo3QStalVybXc2HFF+EE8mT1L69oPW8nrtsGWbD8bjsf0DAwNBMqx8IQ/JsCYocr8xOzt77m0IkcCf+MQnYshB3bVa/ZBhGB8rbazvWVhYjNTrqsAyBEKHnB2jO7SOjvbz0Uj0H7u6208ynlRMMkm1LJddUCy1traKvOdFVMNNO64T9mybN10QLWIX+QgapZbESxUikQIoF++55x7Ixs4iFJfq9fWIYWwkXdOFcHniOgaikCedYQxCSE32fXXDtgFABR1IMMcHBRkk+lFVFRIuiZQJ4AwlRLQkzNRCiVDx85//vAagqwkmVlZWwtjGGYpo2EEOhAxj14VN+YYgCNVQKFRbW1sDZWDQiP7ud78LfTGlVqvBduIQ7g0teejoMQwTAGTWZasRKVKr0mr94YcftkExNT8/z0uSJLGU7UIUjV+9evXoc5efe1etVusFayFZUfRsR8d6PBE/FpKVv7vzXXeehzCy2kZtnLreQ4IkjsVjcWhfo8Ja3tfr2mVOFP5XRIqcibRE1j/1qU/pjZw/PoIbSnGqKKpUjVCRQmIxjKwARlHKU5Nl2VoulwO4uGlqiQIlc3t7uyTLskgsIvACD9ntcVWv7nEt5w8URemFkT1oOy8uLXXUNW1RkqX/FQ/Hn2UZ1gLFgud7xEY2CrKCI+RwHGeAChmUs82kW7BvS0tLgmjbggGJfhDiGJbFcBLBPoB3XZu4io5iyJRlGUKLAr3M448/DkprkaoUjksgNmFMZCJsYeoLvgOJyMCyYqtSopkkLeS6soqxIPo+cRwWOi3U91RHSCa1XC5n3wRq2La2Nl7Xdd4wDNgmA0oRHhK+I+Q6kgSNyWB3t5QfhLMxcr0uaIoC9YMF9gQAiuM46B26kiQ5EKa8JVQKP/DAA+TO1lZ2AyGhCtIdQgL1Dm/xPsfonivLtqIoUO9gWwFfbNZbsKMwDANICxsGSooQ2lS2QAcCwqHdxx9//IZSaWvosWkKDMY1AooWURQ9nuftZgb2ZojxpoqO6e7uZm3bBg9aUAYGy4CSE2Q1sVgsOK9bw5Kb+6dNaZwt2oLKqhxv89jmbT+ZTLoA4tLptA2q8s3yC0BcopTg9JAuzufmlWKhGCvXyrJu6JzlWQAgXlDOwJ0jKIjN724iI5u8JSinFz10N3/AHvabPSxQJkEHHq4PjueYcDgmOJY5quv6/TVV3VlcL0pg1QH1RQ7JF3bt3vnNj9z/kWe4ELcaDsPlr/oQypnL5WCfwE/txvXUPFebHnsADV+0P7DMK923N8se5g8g4erqarBse3v7y25nC/zAze1tXQYSZkHm4ldQEAWhmLAtWKY93B61id01MTFxdObq9O/Xtdpuy7EBtJqjI6OF9mzHMUkKPXpo6ND5MBd282w+qJeQfK5cLkNij5fbxxvbuLkcYFlQNReLRRh8ACDQhADBMhBFMDU1BUlEbpQfbKN5TDCgclNY/I3lYN2w7NZ6MDI54k+NvmxZvGh7sP7HH38cNTOxv8x23uo++suur3kd2rad5Hm+j5q0mzpuO/IDkz8WYximYoIHmue6AFMsD3l1hP28z5BrITa0HHEipT/9mz99bVnmW3hEzYbt5ORk1DAMSHSXIISEOMKJPM8EoBUAEgyBBCMCDBMAP6BgjejiwBYmgFrBBFxskxECF2t8BbwCnvEBPgt8ReGnYEgRklMGn2EemM3HCJLmUagukEGPQIwHRsDYNikiRPHCmmE/tk6NgZ1XEZZRhNxgXS8sBfve/ATHAJ9hwChgetAAAu4Iu8IwoK2H/HzwmfiAUQHjNe55AQOF/wmoS2E/g+2wAbj0qWe7rmuYllW3LbdueyZYNkG4vpjLrfYWcvkjCwsLg1NTU6lSqQQDcsHhQQ7Jhr11A7SCQhGesSCua3DMBizdOjXg6UsFjC/5poHYgnZIYPGyGVFAMAHFJW1va6/t338gNzg0ON2aTp9NZlrmCCEqQEoPeTAgLEA7iWIsIs/nfYSAJQJahugVcCzwXN8FcutCCVAM3gR+I/9hUG8YxDZOMZyPoEwxwgzA6qAYEWBVqDmBUQxDggoAFtgEKiBY3DAI8iHCeWAIVCPs+R6YIEClAdyNCGRKhB1wbVC0upQimyLfJr5vBbkVWSzaltVimFr/xYvP9vz4iSc6FhYWIlAWmdaMs29sn9430Dff1tp2JplMzXjUW/ORbzKE4XiWVQRRSggcF2FZVgZVq0spCbwYfACtrmXbtgXXOSGsDVc9RIJROHggzlCQQB82YSuIoQOJK1yQcBXcRNFh1oZ1TqNCbF4LjcrWaCgHrj2b6tbg+03g+tJTj7EfXL/wbCaNtsrmcxB2y+JYroYRXnWRe3Xbtm1rIHh4s5Ym0J6BaIVIJBIPcaFsSBJ6QyF5YGlxZfTy1OW9c7NznbPXZwVoC/Vt7ytmMi0ToiQ9un/7/jMtWosx/tD4i9otb9Wt78knnxStDSuuW/qw5zj3OK4zaLtuxPf9EMEE7nts48oLxjmgZlKeF8BqqyyIwhLHC5cEn32aRMjsrwIibz4eAK1gMfStb33rSLlc/u+pVOqOXbt2hfbt2weKVj8SiaDr16/jM2fOoCd+/OMAtN5zzz250dHRy8lY/GkxJFvVWnXsytTUjonjE9t9SoXdu3fns53ZCYHjvtnS3n7enJ11CpomGpRrmTg+cXRpaeGzLM/vSbek/Uxb6/Nju/f+38OHD5+oata19XVvzTDGrY9/PHgEvOHpJkXrH1NK98GDw/d9CJm+/YrW+flhhPGHdR08WsstpmVNY4a5vaAVZfklfWnM8q1Pm5Z9QNOaoFV4XIkqJ3zfX7mdHq26rssnJ04eqFdrn4WroyWd+OadR+69wBCTPvGzJ/dVK9XPJxPJwbHxfcvbBrZdjcUSZ6HilMul/VenZ0bPnjvbZ+jG2vDg8A937dp1kuf52WvXrvXU1fpn1Zp6pFgqxlnC5rdv3/5kX1/fM67nHt8ErTSBEiJR7Pjj/+ef75qfW/hCZ1fX2Ac+8AFzfHy82tXVtaZrmnf27Nn4emm9FA6HT0myfJL12RNyUn4JAHvDlflNLADWAa8EWjHG35Ek6fZbB9BN6wDosmF0wUPoURhoeKeBVrAOaG+9/aDVQfS9lVL5aH5tba/vUzuVSj+TiscnEM+fuPWgVdfziiw/FYlEJhCLztx3332rb/Zh/Wr1GzxaAbQKLDuOGOZ+0wCP1qrk2M5sWFZ+EI9HTlLm7fdoLZdrhx3TejAWj+3v7+/nBEGwCmuFtxu0oocfflhwKk60atbHqOf+3mo+d+j5K1c6y5VyBFpPsVjU2da7zUinUieTycTX77nj8MS6rquQPRs69VC2m6H2kO2QKRaLbEcoFHRFVnQd5AaQMIYWi0VQCgH7aHaYb3TKR0ZGiJLP32jQ1Tc2/PTdd8MyLwcOXtRRBmgwPj4enOJmx/zlRtCbD2zwbN1aH5rA4OU62E0QAoorAMoQApjNZhF4hg2xQ7RFaKGz8dmbFVABWMtms63EIbsuXrx49+Tk5P2qWhuCiBclotR7e3ryqXT6mCjxjx48evRCKpVCnuWNUUr/qyIre1rSaRda0uC5Va/XLzAM+2i6PX1uqxJsyzE0y+KsqEMAACAASURBVPEl1fw1QrZeBEXMurmfuu7nFSU81NmZzcGxN0BrfZ5n2W/L8chpRVHKoBxoQo3XADvN/flV9+/Gcb3eELSb4dvbcd94E8/M3y6yWQJwfj7+8Y+Te+P3kpydY1b5VRKJBLebG5NSU16kxllFq69afjcvX6vVXrQ8qEXBb05RFLiWhTMnzxyoVdT/WqlWjuTz+YimazyoiUKSdH5oeOjvP/LhjzylIGX14S8+rP4m1p8///M/jyLb7jp+4tQd167NfkKr1/dYjiVGo1FjeHgk197W/hRhmL+/6913nfsNyxr+jrwOtwysxIlHuqlLOxzbbPVcFMag9iOY4QJYh4PwXOp7tos9nSBcJBw3RyjJ8zG+/MgjjzTTyd+S47wBWk9MRg3OaMMeTjAsI7MMKzAswwFYDECrFzBUhFkWlHYBaAXgB9yoGXocQNhgrxuSdZjHB41n8BVBTS9RwhCgcZhjAoaKYb0BcgLSBqg0kJI1XqHAAlU78FYAuMDbKA3W2ZyvWVANEvDKPGCTTW6R0zcg8daCDjgdTIGMFILwg1OGEQXsAlHysI8YewiMUTf3r/EmAHygfgWBJcwPxwz3JIgAgUFM03E0z3Y0y7V127YAtfG5lVxbLpcbWVle6Zmbm8vUVBXG4zjYDJRiY8WBXjZ4heYXKH0bPK5hydLc3wYR2kw8GLxpNpUadgIvHBjo9KDcCeNRnzctU7IsizNNMwC4oC7u6OioHz50uDA4tP1qOp05mUgmrvu+r3rIswHgMYjhIcQaItuhYDyKGBpEM/g+hcFcSMOFMESXBFOgNW06yG4WOMBRngHbgoYCM8DYqPHamDjAgAzQ1UBF3PCUYTBhCfIDj/TGOQAlccDoXWDTmEB20OAHBs4Dsl0bKpjn+T4M/8EHO4C0LCM6jpExTHPg2Wcv9j7xkyc6FxYWoq7nodZMxtm3f5/W1zcAvt6nU4nUtOu6az72DRaW5HlZ4IS4wAlhlmVDmPi8C+pnqKU+csAeyHIsEwaWYTAbY3CjgPBzL3BS2pT8Bi+b0ScvgqxwbW0dTN0Eq4FP+ea5vwFYm7AVVMFNJesmlG0w61eY4PqEQYvmz8HpwTCWjuscJjnEopmenp71NwtaYW3/8A//IPiqH1YtNeP6Vk8qme7tzHb16nV9+/LyyvD8/Hzr5OSkUNfqTiqVrITDykRYif7P+95938kyKhtbk4+9lTfEH/3oRwJjMlHNrPbZhnvQdu1eEGM41GsoWf2GhTzUK4D2DMdSUZA8UeDrghRaEzh+miHCmVCcWTp8+LAN7hVvxf41Fa1f/epXj1ar1YcBtA4PD8vj4+MAWlE0EgXQik6fOY2e+PETyNSN6j3vumdx584dz8XjyWdCUsipqbX9U1OTu04cPz7o+76wZ8+efLar8xjDst9MJpPnY/W6c3F9XaSGkf7l0yeOLi0tfZYX+D2ZtgxubW2bGR/f9y8HDh06oevW1Y2NXOFXAS6/LqBV042xjUq5xbHtq4Rlv4ExPrc18umtOLevZx0wMJFFWX5Wnx2jyP8DCzxa61rYpe41SRQfl8PyyXcOaFU/A/eeVDL+zbvvOHzRlyTv5z/6yb5apfb5RDIxsnvv3nxv77aZZCoVgNaNjY2x6WvTwxcuXOiua1puoK//n3fv2H2CEDI/Ozvba5jGg3VVPbq+vp5gWLYwNDj0i4H+bU+zHDqh2vaSbdvguCR4nhf73j/+77vn5hf/n66uznEArfv27av29HQX63WNnjt3LlpaX18PhZVTsiKfRASdWF5eXnq9/c/Xc55e7zyvBFoVRTlHCPkOIeSs67rqxz/+8cD7+1ZNL3i0mvsQ9T9LEdoDxgHY9y94lD7qYXzm7U5G+HLH+mqKVgCtidb0acdx1peWlkBU9yLBzNtZds37GChaHYTeWymXjuYLa3t9ektBKz2oyOIWReti1NCNvCIrtwS0Istq5UOhcYbjP2ya5o7yxoZk2/ZsSBB/EIncomRYNe2w6zgPRiPhfdlsJw/WAesb6yWtrk8wCH+j9a1NhnWjTkFoM3irSYw0RBF6/9LCwp2TU1N7qrVKK1w4oijQRDzhxKPxC339vY8dPnTgGOM4y9mRkeom0AxUDaCwAuAKyTCKxWLQOoNwVoCl8B6g7MupkprLfnFLLf/SizOvwi83x7gFygyY3ki21i0Kshtb29ynl9tGc54boHATKAffPzD1gP8l9KUgQ+zLKa0qq5WMj/0dFy5cuHvqytTHNE0bhhCiSCRc6+vrW2lJp48JIf5b+w4dehZAq6VZY77r/VE4Ft3bme2ETo23uLTg1Wq185gwj/YO9J57leydL5WgNPb+tZIQ3ICtMi/vxxj/cTgcHurq6lqFftXS4lJWq2vzhGO+rUSVU67rVkAh28yKCxtoZmx/jZvUm96/m9b7Wsfzdt4rf7vut7YEgro3OTkZ1I3R0dGXKBK3bu5x9Pirbv3m5ScnJ19UVyDpB3Q0SqUSk/SS3FMXnjqom/rnqmrtaC6Xi9e1ugjXnCRK54aGhr7x0Y989ClGZ3J//ld/Hnjm/qZNDz/8cIRS2nnxzPk7FheXPqFp9THd0MVwOGwMDw2ttLV2PMWw7N9vH91+/m2IpPhNK8635HiCEPw//RvRkNZjlBDF1nGIYSnnOKDBa/ggQnA0chzkIAfAissTVuc8XHUcXkMtKLBGeUt25g2spBlRAEkJwQiV4ziADRwHfpmue+O6hp4Ay7LgXYwAV0FUxM0TH3zBIzYEdtSvPDGwXkFAjfkby7jExS98fuG7xruXm+/FczfmeP39FQDIN++h624mltqyapiPhz3gESIuwbCfACMb9qAuBosEgM1gHwJerZQGWQUb3q0ehfB43/LAJNRyLOrblJo2iBfBx31tdS1S2ihlisVia3Gj1GFZVgwjzBOMOYawDMRPgEoRcKLngSU4iH83fUoh6NsHBBvwVoiT2WSt8M0mYANTAOpD0iwaaIgb+QYJxzGcJEiCYVmJ4nqxc724Hsnlc0irawGszWazlXvfc+/Czp07Lspy+MloNHrVZ324lwYFzFGOYBGznM8xcNzBCQKE6VPfIx51dRBvIvC19IIoGg68WjkfIRM1XhECI3H4j3EYDF6h8ArXiUMczLigSiWYMBJmqUeISCABFvhlBt64QVnDe58hmIfqisGvlMC7pqlDYPtAfQJgGvxTQa0Lk2VZ1PcZwogM79tmu2Xbu86dO7vzxz/5yc7l5eUWF5JhtWbMg4cOVfr7B660tLT8LJ1OT7quW/KpD5FamJVYTmRFieVY8GmFKC0oBwy1ADKQYYRs03Utz7IcShqOCsh3PA/sAVyXWjSQbAe2CuBhC/Wh+QrXmGW94CACXsHNuhrURZ4PPje9WZt+rPDdJrAO7AQadfQFu4Gb6zrU2+B3rmEnAFFYhBCXUs5mGL7uurXKQw89FFgovYHbSTDr5mA5/sY3vhGjFu0qFvMja2vFg4lksnd4cCTc1tYal6RQppAvRE6dOiXMzs16lUpZtW37eCKR/Np/+d3/cryX69VGHhgBSP2Gt/9a+wtAS5IkARlG3DBQB/VpzHEdjvoOSzDXsGIIBiOYAG7DqyiKPssIthASaxwjlBAv5A1jTX3/+98P9+ytUR6vtflX/L0Z0fT973//iKqqD8disTu6u7vDe/fu5d/9rnejWCyGZmdn0bmzZxFYB+i6DiD8yu7dey4m4tFTnCgio64funzp0t6JiWMAWsWxsbF8Z1fXMY5lvhlNJs/X63VnHUArpelnfv4M2KN9huPZvelMBre1tl0f3z/2xIGDh4+bpjfFsm5uY2PjTYcQ/zqAVh+RDwXJsCpBMqxpwt1e0JpOp7n8cn7M8ZxPm5ug1QtAq/SOAK2QnHUzGVYAWhOp5LeO3n30AgwmHfvJz8fruvGFeCKxa2RkRO3s7lpoaWm5iBkGEgPunJub23Zp8nK6XtcWurJd3xvdPnxKEISVq9OT/Zpu/FG9rh4tbWwkOY7Pj4yO/nxwsP8ZgujJraCV9/jYY//42N2zc7MAWsfuu+8+88CB/bXe3p71ulanZ86cja6vl4qyHAoUrbcbtNq2nb4pGZYWCoXOsyz7W9B6051wK2jlERovrpUOFNYKh8A64J0CWilC7y3ddtCq1rsXlxajumHkFUV5KqqEj7/ditaXA62Wbc/Ktwm0dnRkeY7jrI2NjZJhmMcQYb7R3p4+/2ZHhl/jqR0Aj8XFxR7s4nvm5+fvmp6eubNSrfQ0krYjJIkSjUViV0eHh364Y+fOZ1giPFesF/OQIOhmD8EtjaQbI+pvutXwa7ogXOxf+OwXMg5xdly6eOmememZj2m6NgxhiZFIpNLf17/Q2tr6jMBz/3jH7tFLoiRhTwqPuT56MBKJjHVms/D88RYWFtxqrXIOQKuHvbdrhDRQ4B7ad2g/8ukfy7Iy1NXVuQK648WlxWxd0+YJQ74dD8VPla1y9U/+5E+gUrzlDddf01P9293+NSuBwDNXHuX+bfIXBxzH/Fy1Vr2zkC8kNb0O/XZPFMVzA/0Df/fB93/waVZmc4888kjgOfybNj38yYcjNm9nn332/NHlleVPQugb+K6Fw2F9cPvgcltr69Mcw/79wK7hC78Frbfu7H/3gQeY5WyWdziO9XGCCJKAzU3PX+ioIxRYiN+YbF3yjJAR2I7czvPUtD5IJBIMeO3G43GiqmoAIlMoFezvOlp/0b6Hw+Egc/rNE3x/83eQTf2tOAs3Z7f/VdbJVxsZ1196BK++VkgWBnMkk0lUq9WC9xzHga9r8A+iZwD6OY4TRNGwNotd3g1AmmmagR+nqqoAcEitUOOrajWkGVpMs7UW6tCwh3yeQZiDbPYswxOGDSxIYX2Q9ohwgkA4oK2QYSSArRBAD//5m6HgWzw3g2c9RcgnAD5h2wFo5VmWlxVZqlQq3cvLywcgcea1a9fYIGIII1C0lt733t+5unv37lOSKD+RiCeexxLWDcNwFKURrRAcc53FKNYor0qlAhEHPjgKrK6uBq8QDWUYhn/t2rXAtgTm27Zt28vWhdnZ2aAs8/k87u/vD9YpFSRclIuQMA0AY/APyhy2DeWc4lIAYLHOQlItPYCPvM0Tm2+UP0BIV3UJJDrjed5HBoSwlpFpI0YJs5xru1nXs8ZPnDx54Kc/++mh3Goua9s2WG7pR44eWe8f2H4hnoz/347Wlmd1x6kInmDAejzBI3ExzljEYnmfB/SNkRBkMgVJroctK/Dm9UXRBYsmwzACSwawjLBt24drxLIsqA8+lA9cH5qm3SgXsLuB4w+Hwy8ZDACrKPitXC4Hr+3t7cF7uF7T6TT462NN0yBh2atWZJgHZojH48F8sF+wT67b4lnWHPhqv8Rj/PVeb03Q+uijjyax6fU9f/3a/uXFxffJirJ9+8AANzAwyG8f2C6qNVU4NnFMmJycpItLi1q9Xjuebs38vw994qG3FbSC1zfkSajX6zxSUUiQKfTZguuVQCr1wHUZBl0aycQCj3kJvgt5DMNZHOdYuq5bcD1I0vu9e+4JPEtuFm283uK6MV8zJ8DExMRB0zT/mOf5OyPhcHxwcFB6z7vfg+KNZFiB8OX06dOeZZlLhw4fPrVvbO/5aCJxmWcYsV6v33H50uXxY89MjPiIivvGx3NdPd0TiGG+BYrWJmhFNmp55thTR+bnFz7NcdyedKaFtLa3z+3ft+/fxsfGTjA8c8lxnNW3ErT6vj8eZOpD6Awh5OsIobO347kH5/++++5jlpeXh5DrfljTwaP1nQNal5fzY57jfNqx7f31TesAUeK/Fw6Hb7uiFUDrc+ef21+v1T4DYRMAWg8ePXgeEkUf/8XTuy3L/qNQSNqfSrewLZl0qaurZ4phCV1aXhlYK65BYiiwens+nc58r3/btrMCEUpXrl8ZMnXtj9S6drRUKiU5lskNj4z+fHB46BnM4lORSGRZkiQP7OysihX/5j99866567Nf6Orq2gug9eDBA9We3u7iJmiNr68XNxQ5fEoKyycRur2K1q2glef5kVQqpYGiFWP8jxzH/VbRuuUueQO05itZnkPjxVLxQGFt7ZDreL8FrTbeomi9DaDVsqzWkCCMMxz3YdMwd1QqlcA6QJaVW5YMK7AOcKwH45HYvu6eHgirsorFYknT9WPER9/gJO7cr2Iq/ypP7AC0rq2tdXi2d3B1efXO5aXl92yUN/pLG+uc7diE53g/HouvDA0One7t6T7GC8zPOFm+Bt5CzSQ8b7hF8Ju9AP7MA5+BbKS7pq5M3XP9+vWPGoY+BCKRaCRaGhjon2lrbQfQ+r2Do9unALTicBxCPf5IUcJj4NkK1mcrq8tOrVY7hzD5+1sDWtEf/3tmvsFsR8cyBOstLi10qnVtnuXYx2Ji7DQbZauf/exnb2lo6m92Nfnt0d3qEoCOiCzL3HPnp/Y7jvVQXVXvLK2X0rqpiwhR8LE919/X93cf+E/vfUq0rPwjf/u3v7Gg1ZO8jrNnTx2dm5//pGmYY67nSpFIxNg+MLjcmsk8RVj20d/9/d89/zY9d271qf+12N5Wi5tcLodHXmav86VSADhak0m/vNrmx8tx+gp+tLf0mJsRI83Iltez8aeeeur1zAb2RG8JaIWIm9e1wVs00/T0dLA/TfsjgIWjo6NoYWEBFwoF3NPTg0CNn06nfQAkmUzGr9frQVkAUHTnXFKzakwRFwXLsiQK7uwgiQVTb5YN1IssZbHHeIFHp+cxGATFABQZCnCxkXG+6d/ZzD928+ETj9wof4ZSzMs8q0hhMVcs7FpfL/3eyvLynsnJKbm0UQLghNra2gp33XXXpd07dx1jMf+jbDz7/AbZcCB8s7nu5jHfvK0mJGxGQz3wwAP+l74EcU6vf/riFxsxUo8//viN87313EO5w/aD8kajCP5CmcMyAGXhtQnES5vXW3PrACVJhTChaIizXTtrI3PfxMTxo7988sl3FQqFHgCtLS0t2tGjRwsD2wdOyeHw/852Z8/TcrleZxjwmA/K8mb4C99FIpEApCZt2581DB9AM3wP5xwA87lz4CDV8LuGV7h+Xu7auMnW6zULrmkHdffddwfzNuvlay540wxNH+5X8Qp/3auE+8k//8M/RGuu23Xs6RMHn5+e+QgvcLuy2ayyffsge3D/QbDUIMeOHZOmp6f/f/beNDiO67D3Paf3ZfYVg4UgQBAEAZDESoq7LMlSZC2xXZHi9yRZWyTZqet7bz5cJzdfBH1ypSpVrpeUbz1JsWWZshSLdl5kJ3ZckSKBFABuICku4AIQ2wAzmA2zdM/03uf5DACKUmRHXEBA5HSRBAGcmek+ffp0n9/5n//fTmVSkqaqA/5g4OVnHn1myBCN0nJYByz1cxi0hlIhYpwfx2GWZJimoVSePJAh8HgAVaQWViGUQf4CxMffU5TfUlXdpijJSqVYCwC3FQwm7f7+O+0XX7w+2LoUejk4ONita/rTRbm4J5vLRqojEeddd91dntyJRqexH7wZi82pCNnnNre1/Wvvtt7jTlGM2abpV3R9z6lTp7cNDAxuAgjwPT09sxi0Uiy9z+FwnHC5XEbsXIxXgRp69z/e3TE+cekJDFrD4SqyurZmoru7592e7q4hE5GnadqOJZNJ9VpDcT6taMWgFTs4Y49WCOHLmzZtOrYSzydLIZ5hr7cFQPKhklLqyuby4dWiaMWg1TbNb6qqWvZotSxzjOf5/Q6X4/BKWwcsgNbjvYVC8Sm8xMLr9+y7a+fO4wpBaKMjoy2GonyjpKo7iqViLZ5Q2rxp0xSkKPvc+RGcGUK6Xe60KIjDDt7xT9Xh6tMGbSiTY5ObDV17VirIOxOJOS9BELENLc3vNa9vPggQeay1s3VmfHzcxgHDmqb53nrjrd0TY5e+taa+vuPBhx4sbdu6LVu/tm4uLxXA0SNHw9n5+ZzL7ToqOlyrStF6JWglSfKnJEkOr7R1AETgKRuBDjz/YQN0Eq0G64C5XC1Jg+7MfKY3mUjcYRhmzrFKrANWVNEqiFyXKApbZEmqn45Gb6qiFYNWlmW7GZJ+WNXUNtwRGIZxySE6f+n3+g/Z5E0Iw8pmt2vYo9Xj61nX2MiwHKsl55IZWZY+JCCxnKC1vEznL174iyoTmR24YabT6V2pdGrDbGw2IBdlAUsYnA4xu6ZuzUQoGDzkcjp/VVfTcMqgjez3v/99DN5uyCDocz+Brf6C8Otf/3oVTdAdoxdG75wYm/hjVVM2YG85t9uV3NDcfKamtvYgy/HvtGxquVgvCFCm6W5gwz8TBEd3VVUIWDayY7HZmwtaIfi2wAvNtTW1UWxzMD01tUaS5SmKovc5aecRgzXyK5FqvfpPd2UPvyg1sJQ6P3hgsFdV1Odkubh7fn4+pKgKj4BtsQwz3NjU8OqX77vvgKZpc//nFgWt333mu84SVao5dGhg58TE5GOapnVZliW43Bi0NkfDVeF+ioKvWQRx4sqwtS/Kef6C7SfENj14e6nvpfJgvAyKXsJ/FgFT3+IR9QFwhd0GAks/x68BLy6s/f54q9yXv2AN4Vp399OA3ufz/UGgPD8/f03AuR4rIfN5yDY1YeUyc/rk6d6SJD8XnZnZ+dGpjzyZ+QzHMiz2KI3v2L7zeGt7Wz+y0K+32dsu3PnitYciXWu9LMfrltTbOEASaKAOAbNnYHBwd3//gXtTqeS6RdAq79q1e66pad2gwHJvNNSEh+dKpSIOTa2sCPp8ZwXX8759+wSggdB7/e91jY+NfxUg1C2IQigSqeZaN7bqWI194cIFNpVJaaZpJAEBB30+3777HrjvWEtLi9LdfUPDsJYsy3CyNYHVwslkkliaEGFTLMzwC5NgeIuACMgwGbwigcAKap7ny5MfWEntdDqBZTmQpuFAWcYEIIntA8z+/v7/FLb5+WprodQSABweHm4xdfOhZCq1Mzo9vdHhcITb2zdRTqeTmM+kbVXTiiRJZnhOONFYv+aXHVu7T4sUJWmGgT2Hd58bubD12JGjHQgCoaOjI1pXXzdIEczbFE+dLhaLeF85oIHg+wff3zY5Pvl/0yy9ORwOU1XVkYmOLZ3vdnZ0Hwakec627bkboWi9ePFir2ma30YI9VwJWs+fP39sJZ5PlpRzqVRqIwnhQ3iiOp8vhDRNHV0N1gEzMzNdtmF/U9P1XuzRaljGJQ6DVoeAk81nn3/++cJK9EMvv/wyjfnK8SPHe4uS/OSiR+sbd+3ZeZxwOtWxs2O1uqJ8KZ6Y2xmdjfbQNO1rXNeYw84qE9OTOGwu37y++Wx1pPowQzPvRpyRMYmS7NnJyXZNsx6XJXlbKpXEN7/42nUN/9HQuPYQYZqnGlpb4/jacrlc2BPc80/7/2nH9NTks7XVtW1/dP8fFbp7ejJ1tTXxXD5HHT9+oiGXzylut+uYw+k8DAhiRT1asaJ1ZmZmez6ff4Jl2Y1Y0SqK4vHVAloRQk8BG3YgjFkhOAEBeE237WMr6dFamp+vQRB2p5LzW5PJxB2GaeQcDueq8Gj9TNAa8A4ActnDsOxtZdAqCFskSaqPzmDrAPWmWQcshWFRNPuwopTa5+ezvKZr47zAv4OT5ziOm/ja176Wu5ob3uct+9prr3EURXmz6ex2Tdef8Xq9PY2NjSwGralkMlOUix+C5VW0lkHr//r2/wqqQG01VKNF07X1MzOzbZcmLm3J5XJVmqbiJAHV7XJnPW7X6TUN9f/asmH9EQOAS36/P3MzTYU/b72ucDn4jYe/EYE07B4bHds7Ojr6kKapzSRJAI/bFWvd2HZ07dr6gwTD/La5rfkSXmpJQwxareecTmdXdXUNwLmy09FoGbQSiPiRRS+fdQBWNPO8cyssWwcI62uqa6YBQiA6E60vycoUAYl9rJM9AgAoVEDrCresysdfVw18ErTqfyYXpd3zmfmwopZ4BNACaG1oePX+ex/oL1rFxK0KWp955hknC9jqQ0cO7YzFZh9TSqVuzdAFl8tZ2rChJVoVruqnKPDjCmi9rub2eV68EO54thWOpEYguBNgNWB5sN4cb0b9YFGxtmRR/EjZ77z8+7KSbT8A5dfh74OtCHsZt7W1lQFr5b78ear/1inzWR70v+/olmD91R79I4svyN5zDzZxpU8fPbG1pOkvzMxGd586fco3Pz/PszQLwqFwbOu23qNt7W39tgH+bcPmDRdXQnl2tcf3ecvj+wgWJ9b4a2ps0u4ZGPhw94cHPrw/nU41aWXrgJC8e/ee+PqmpkGWpt9wh/zDgWSy+Ghf3+c3Af68O3MLl3v77beZdDotTo5NbpAk6Z5sJtObTCbXa5oewFl7JIFjywAURCFbU1s9FvD7D/Gi+K/Nrc0jwWDwmpWUn1Gll0N4sUi1WCwSgUCAwFYU+XweBkGw/JKCVID+BacUUKBpSMs01ASN4DiO4C2eRBBRiEcURVEEZpUQEibDWFomk9EpitL6+/uv1wKmbAW2vmZ9yKbsjdHZ6NZYLHa3pmgbbAs5EEAUhMhwuZyp9U0bLtStqRv2eDwfrN+4/hJBEFoxW6xCltk7fulS99mz5zshAYTm5vVTkZrqoxCSv3b4HBfICdKa982zhmH4hg8Pd8/MzDzyu9V57YFQmAwGgxPr1zf/+6b2tmFowgnJlNJ45eOjjz56TWFfSxNIV4JWbJ2CLQMQQi+vCtCK4EOarnbmcrmwrhsXIUX+aCXDsLBHKwatlome0DR1a1EqOk3TvMRx/H6He3WA1pOHjvXkCvknISSJYCD009337D5OEEQpE82IpVJ+7ciF81snpqbwuHkDNtzADzTYPEcUxYnNmzd/0LGl4whpkyOEQCSxZYqczTabBnpQVfUOSS4EIICpUDh8IFwVPoFD+TCnwPefv//7v8d+2I5f/+rXvalE8rFgKNC0a9fOdPumzYnqSCSemZ93jJw901FUSsAlOo8LIAv7vwAAIABJREFUgngU0CsLWgmCCI6NjX0CtC6GYb25kopWn66zGcvqsRF8ygaooxwMugpB6xwGrYaRczmFt8J1dYdLpVJmJcOwLoPWuUSnjZAeDgYP+vwBbM0yZBhG9NPPSdc0I/7pG9h7771Xo+v2NoFbAK2yLK/BoLVYKiYWPFrdy+rR+oMf/MAhimLY4XB0sxT9sFIOw8rymqGNc/zNA63pdHa7rmnP+LzennXr1rEcVrTeRND61//tr32yLa9nKKaWopngxPh4++jo2D3p+dS6fC5PGIZuMzSli6I4GamqGqiqigwJInO0yrFmShM15ZVXXsE+cZVtoQbww041ZVO9ZdB6afQBTVHXU2XQ6p5pa2sdamxcd4Ahqfe27OydIEmSVGW5xzbRc9ijtba2rhwrOzU9beby+WEKUMsOWkVR7AU2+DbPC+sj1dWTeBQRm5ldWyoWpwkI99GAOwocFdBaaeBf7Br4FGh99grQKmDQyjDMsYaGhlcfuPeBA7c6aAU6qD750ckdGLSWlFK3qqki9mhtaWmJRsKRfoTAjwm2omhdjhZfBjVnAVVylljNqQnlQBydoDieI0SSgqZlQss0kWlayKRIBFQcbsMCiqSQClRA4RAajsXhUpAFLNCAhgNuELJKpgqhpiicms3yyv79ffi+XFG2LsdJvI3fE7ff1tZW6t1f/dtWzbK+FYvPYtAawGolhmZAKBCc7e3tPdzW2tYPIfnbUxdOja2E8my5TtGSqjXgCNSQHOg6eHBg7+CHA1/JZObX64YOqsJV0u7du+JNTesHaZJ4Q/C6hgVBKL7wwguV5+SrOClLS+E1TasGGuiYnp7ceHZkpCmVToXkQpGhKZrwB/youqZ6vrW9dXxN/ZqzHE0c9YRC0RulqFqEfXSxWBRM03Tosu60SIujEEWwBAEtgoB0+ZhoQNOgHBAGyx6tECKSIygakBTFkTQBKYLB4laaBgiQAJCAYEiVpukCSaJ527ZTiqJIsiybjz76aNmz9Sqq6nJRvL9/+7f7BBet+M+MnGmJxqK7Mqn0+lg87tJUnRJEzohEqlJ3bNsx2tbadp5xMmf8hD9BAcrSLd2rU6Xmqelo88To+AYAIVvfUB/3B30XScgcDaPwbEpM2W7VTcesmPPMyTPNqVRqL8MyDQF/gPL5fPH6tfVHWtpaLliWlZibmyv8gRDf//LwPg1ascsKHhutFtCazWZboGU9hD1a8/lc2DBWF2jVVa1XlmWXga0DWPbnDrdjVShaL4NWgiTCoao37/3SvcMKoZRAOg1UBYr/NvD+hunp6XsKpWKzLBd5HH7N8Zzq9XgntnRsGbr7zrvPMxaT2EBukIfBMEhNp6pN2+w1TKNR0xQPgETe7XWf9nv8l1yEKz42Pybjiee+vj4cYscfP3x8fSaTvNsX8EW6u7qyzS0tuXAglI/PzVWNjY7u1g2d87jcJ3mnOLySitaf/OQn+Jk8ODk5ub1QKGBFa8uiorXs0YqtzlbKOmAJtJo2fAoB1IEvZgTQSQhXk6I1vRWDVuzR6nKJb4Vqa4+sKtBq20YoGDwYCPoHCAsMqQBMLxtotXV7G8uz3bwgbsKK1tmZ6BWgVRwEFHX0wQcfjC2H1H0JtPIM080wHJ5BaS9IkoA9WgVRfMfpdh4mSXLZFa2fBVpTyVS6IMsDy+zRWla0/u8//98endLXcDQX4AWevzQ5sXkmGv1aKpVuj8djtCxLBEK2TdNUziE6phxOx3BNuPrf2je0fGSJVOIHP/hBcTnOz395J16dBbB1QA1lU9vGL43vHbs0dr+mqk2LoDXa2rpxqLGh8QDJcu91b++eXAKtlomeczowaK3BOb/21NS0lc8XjlOQ+uFyK1oxaLVN8G1e4NfVVFeP46Th2OzsulKxFIUksY9giCMMw0gVRevqbHCVvfp8NVABrQv1hBWtpElGhk8M75ydnXlMUZRuVV8ArRs2tExj0EoQxI/bOtpOVJSRn69tXU2pvkf6GDWgihrU/Da0q3H4LktTHEmRDEMyBLQRNHUTmXhpAzIRsiEiAYmjqXEoEiAIhD3/CLgYoIQQQpqhWbZtywiiDKCYpGUpc7Ozs9KtBLiupo4rZZevBpYUnROjE722aT0/G5/dc+bsmWAumxMxRwr4AzO9W3uHWlvb+glE/PvZsbOXbqV2uASAUtFotQmprsGBD/ccGjr0YCYz32yaZhm07tq1K9a0vmmApKmfhjh6GHi9pQpovbo2uVTPcyNzosVavlgi5puNzfqKpaLTNm2OZ3jS6XZCv9+v1NbX5kIBb0pHKB4IBPLXA/iW9nLp8wuFgpskyRpF0deYqtkAbMsHSVQOlMM+k3gD5e8IgLMYCASJsjkrjlojSaxgxV9pkoQ0JAgaEhAXtkmSkniOjdEUM2oi7SOe52disZg2MjJiXs99t6/vfSoYTHFT5495kvPJSF7Ke+aT85xhGgQnOuyAP6Bs3tyaa17XnKNsKlvFV5W0ooYUWmF0Unenk3F3bCbmtgmSDFWHigGfM0+bjjT2vW3MNqKkliRkUqYvxi66U9lUNS/Qbl8oRHk8HqU6UJ0M1YayLMtK2DbgekKcl+p/ZGSkFwDwbQxalxSttm2/stKK1lULWidmukxkPaEvhWGZ1iWO5/Y7neLh1WAdcPLYyR65UPgmvnyqglVv7rxj53Gbs4v5fN5kCwVy6NQp59jUVESSVbeu6xQCCLICa7oFt7Rx88bkrl278mEprNz/nfuNRf9ugTIov4lMp6qqNEGYhtsRzHkiHgkAgPtdbHeBQSsRiUTIgYEBl5TJRJx+v7BlyxZj/dq10OlyMaMXL7ZMTUX/CEDgCgZDZ7w+zzBl24dGZ2ai13M9Xl2v93HpJdAajUa3Z7PZMmgNBoOyKIrDBEG8CQDApt3yo48+elNXSrz//vvUEmi1EHgS2aADGwcgiE4SEK4K6wATwu75VKZ3LjG3fXWD1tDBQDA4QFjWzQetJaU053Q4+50iP7ScoPXtH/zAYYtiGDJ8N02TD6ma1i4VJMGyrEu8IPxyRUBr0zqGZVkdg1a5WPyQgsQPCYZYtlASfDP7q7/6KxfSUDXLsx6e56l4LN6eTCQfTWcyHbFYTMhkMnSxKEHLMnWGYSVRFEfqamt/u66hYQhw1Nk333wzWQGtC2pW/PcbX/3GGhvYuybHx+8cHbt0l6oqDTRFAo/LNdXS2tK/fn1TP0kRBzvvuCNaBq05ucdC6Dmn09VZW1tt2QjY0ekpO1coHAcA/gjScPh6Ulz/QEdfXhIlMmKvBdG3RJ5vDFVVXcIZqHPxWFOpVJqBBNxHsdTRCmi91ttl5XWrpQaWQOvQwaEeVdGelWRpz6J1wG2naF0ArUd2zs7GH1OwolXXLoNWbB1gE/aPOzo6KqB1GRpv3/PPCwrHBTKFUr0sFdoAtGsIghIJSLIUgDg1BSILT20CACFANkAAG7ni7xHCue9YNIX/hXj1HUDItnTLMAgIcwzLzVI8ewkA5lxtrT+JV9319fWVQ3UqW6UGbkQNXB6wfjDQY5rm8/H47J6zIyPhbC4r0hSNQ3eivd09g61tG/uBTb57YfLC+K0EWhdXLRG7e3oiNqQ6PhwY3Hvk8OGHsrncBgxaw6FwYfvOHbNN65oGSIr8qS/kO86yrFIBrVff+i7D1rk5qqqqiuZ5niN1LBUlOIhVopDAoW+mruqaQRmKLMtKNpvV4vG4db393pJyu1AoRHTd3lLI5dozqcxG09BDFEVi0Wq5r8YdcRm0Qvxd+RsIIUESBEkSJEERBEmRFP5KUARJkoDA4wRoswyT9/i8006H4yRJM+97POIFiqLk7du34yUM6NrHVAg+8sh+4pFHsHIWMIZh0LRGU6ZlEhzLIeBwWU48j6faJmMxFlapYoA67h3HwXuEruukZVn4tTiIDd878HJ9KxgMXr6POC864bh3nMLvz/M87XA4KJ7n8Wo8Q9M03el0av/yL/+CzwFW5l6TOnfpOmtra6uA1s9x6bz99tvYvoGOT8c7dct8QtO0XrkoucxF0Or1ug8RBDH72GOPSdfetj7HjvyeIkserWXQKhW+SWDQGgq/dc+d9w1LtlTEbQa3MRzGd+bMGexpTFRXV+MFluWgwHg8bkciEcvr9dpY+VcecENsnYzgSy+9RC7ZLuGfx+Nx9OKLL5aV4VceKy6LX7Z//34KW4CIoggFQeBs2/ZcOHu2I5VO/zFFUL5QKDTi9XhPGNA+NLPKQKsgCMMIoTcpilpR0Jo2QbdlW08BgEGrjUO8TxJkBbR+uvkv3cNEilp3pXUAKitaQwf9KwFaZ6ajbgWDVtdNAK1vv+2gaToMLKsbAOIhHIaVy+UEQ9fHBcHxjsvrOkzT9ORyerSKouiJx5PbNVV9xuvxLFgHsFzZOkAuLT9oxY3iu9/9blnhRDGUmxd4KjufbZMk+euFQqEjk8m45+biXHQmCmVJQiRBmqLoiNbV1R6pioQOkpB5t2dnz6XrvKFee++9ul4J77zzTjLoCq4jELo3OhPdc3F07A6lVKylKAq4XM7RlpaW37S0beyHLHWsqakp0cA2kAljtse0rOccTmdHTU21iUHr9PQ0yOcLJyiK+mGoJjS8OMt9owfMZdDKMEwvAYgXOF5oiITDo/hDYrOxDUpJmYUU2seybAW0rq52Vtmba6iB/wxa5d3zmUyVopZuQ9BqRoZPfLRztmwdoHar2segNVIBrdfQuj7/S/7y+efdFsfVTU/PbppLJXYaur4OAlJENmKRaZYH7xASkCQoQJBkeZhqmSZ+kMWqqQUFFcTs1QZYxmqW/xg6RdMZj9835XS6TwksN9CwoWGitbVVu1aPvM9/RJWSt1MN4H40FouRxXyx27as5+Lx+J6z585W5XI5B7a38Pv80e7urg/bN7b10zb4D+Dmxm+x58OyF+b2LdurTMLcMjQwtOfo8JE/zufyG/DS8WAolN+2dVu0YV3DAEVSb7p8rhOKoih9fX1YWVXZrrIGFhXUBA4go2maYRiGdZAOnGVB6roOOZYzFaBosizrxWJRE0XRuBGewBhcYZCYTufXm7r+5Zno9Nbz586vL0pygGYoLFclsIC1PB1WxjdLjnoY7eCfERBD1YUN+wngnxDlsvgZ2+VyFhoaGmNVVVXDLo/r12vW1HyEEJqPxWKl69z/8nM9AHuJ+vpJiiSrSY7LU3SRhoZoIFZibcIkLLKOtGRZRlcC1FQqRTgcDijLchlwORwOe6lMKpUqA9PgSBA6I06YrEsSZJqkrIBFOm0n6RAdqEgXLcMwjFQqZVyPBcJiEylfZ1eC1qUwLADAqlC0Ist6SFll1gELoFV/QtW03pJcKnu0sgL389UDWo/15HPSN0mCIqsjNW9hj1asgMYTJM8//7y1qFItB3+2tbVd9qTfv3/Bg/7FF1/8T5MQn/Yox2WWQOxnga+XXnoJtra2lt9bVVVOhKJrYnq0IysVvk4RRMDj9Z4THcJJRBCH4vH4zErcv36PohUL3crWAfhrqVQqroSiVdd1ljJBt42sJxFCnWVF6yoErQns0aobOZfLseqsA8qgNRw6GPIHB9DNVLTKsrQmOj3jVkrFxM0ErchEXRCihxRFbc/lc4Ku6+O8KLzjcDgO67o++fTTTy9bGNYCaI1v11TtGa/HtyKgta+vz6GqoIojgIsgCVrRtBZdUx9QSmqrJBX4mZlZx/nz59zzmXkWD/o4nsuEwsFRr8dzUBDZtzd1dZ2em5sz9+/ff02m51f53LVqi+MHwrNnz1K2ZreQCD4Ym53dMzo6tkUuylU0TSKnw3luw8aN/9+mzW0HaAKdEQKBdCQSoZCCegBhPyuKYkd1TY2BEMKgFealwklAgh/V1NQsK2jleR57xL7A8dzaqnAV9leC8bl4i1JSYpCk9pEkOqrrutRXCXNYtW2vsmP/dQ18DtB6tKGx4dWH73/4gEmaib/9278t/tfv+sUrsWAdgEHriR2zsdgiaNVFh9OptJStAyqK1uU8q3/5l3/pBrq+ZmpqZlM8Gd9paMY6CEkB2TZrG2XQim/D2B4Ag1a4AFqt8qBgcdReZq02sJFhWbZpmZi1ahRLZbxeP7b2Oc2J3GA4HJ5wOBxaBfAs59m8/d57SUE0em60x7bMZ2Ox+N6R8yORXHYBtHp93qnurq4P21pa+ymLfZ/yUxMrMVBdxjNTBkA9bT1hm7TbDw0e2nP8xPGv5fO5jaZpwoDfL3X29M6uXbt2gKbINx0ex/FIJFLxaL32E7IURkVJksSG+BDr8Dg4hmVIVVUxtTTzRl41TRMrQfXrXXq/tJsYtGazWdY0zWZTB/fGZmZ6z58/1yRLsp+hKQKLWgEqC1kxV13ayhq6xcVtZaiKlz7j/rq8XU43gcjldkuNjQ3xcFXVCY/P85v6+tpTNxa0AsLn20o2NFh44RylaRrBsiwGp3YwGDRTKaxkzSKpuRn19/eDvWAvwAAVK1vbQFt5d8+CswCrXaVmCV0GrcEgxIpWiZFIndRJDFp5jSecDieSKAmPAfF7Y9B6vePB1Q1aE9kWBC28ErYzl8+FNV0fJVdBGNb09HSnbYLHNV3duppBK0FQZM0VoBUH2F2P1cS1dC/4Xvab3/yGmZubcyVmZ7cUS8rXSYIMud3OC6LDcRLo+uHn/8f/iK6EAvi3v/2taNt2cHR09ErrgBUHrQghcnh4mM0nMj0YtNoAdOB6RAh9tBoUraYkVau23Z1OJLYmksk7DN2sgNaPPVr5TZIkr5mJzt400Io9WimKCjt4RxfFUA/qqtZeKBREwzLHeYF/x+12H1IUZepmgFZd0Z/2eLy965oWFa0pbB1QGMAenctpHYA7JwxaAQBVANAuwrJoQzfWaabxJduy62zT1C6NX/KeOH5iYzqdDtiWDQiKKIqikOR5bsDv8b6+9767j83Ozpb2799/W4dvPPLII6QoinQxlWsDAH5tLp7YPTo2tlGWpQBFU8jhFM80N7fs7+zdcoAF4ALj9WYxaCU0q9tE4FmHKGyprq7WbIBBa5TMS4WPIICv1dTfDNBqv8CybH04HDmH/ebjc/GNqqLEESTecCL+aAEUsKH4TfWCuZYbZ+U1lRr4fTXwKdD6jCzLuzOZTOQKRettB1pnZmOPKVjRqi+B1g1TkapIvw3t1yvWActzLfX19QmGYQTn5+fXFuZzbciyamiSFgCALAQI654IiqCwqBXT1MWNwL4B0EY2lrJCEmeqQIQMU7dNyzYRtDQCEjmCpmZpmp6AFLxYXV2dPHv2rHG7T4Auz1m8fd91CbReOn+p2zSNZ2Px2N5z586VQStBEGXQ2tnZebCttb0fWKBf9Iu3HGjFikEBCCGLtFoGBwf3fHTyoz8pFPJtmqZBn8+nbOnoSNfW1Q3RHPeG2y3iFUH5vr4+9fZtNdd15GXg9pWvfIUWRZF1kS7B6XEKkIA0drG2DEvPqbmSJEkK9gU9ePAgFn1cc6DUlaC1WCzSug5rgGV2FfL5tlw226Qbuh/3wURZtooVrQQBSUhiRxfs5VJedYDdWiEk0IKXQBnCYuCK3xtfIyRB2izPFrw+7ywviGc5QTgY4NxjlOdGWAeAMpjGfpRer5dyOBy0ZVkMYzCETuu2w3SYuqQbVsAysVo1m81eXtrvjXuhw+eAvJMv76sSVtBSmebm5nI5vLS7rq6OwPYCnMLRkIKUL+Aj8lYemaZpiKKoa5pm3ABo9pmg1bbtoxDCV1fco/VToFXXjYuAWFZhzB+8iPDEAG6vNKA7DNt4QteM3mKx6Fp9itaTPYV87knsrFEdrnlr947dxwtmQUqlUuqLL75o3Wyo+Xd/93es2+12TIxObCmWpK+zNBP0BwIX3E7XKWCRh5/+86dnbvY+4RONQaumaaGJiYntuVzu8UWP1lUDWjOJTA+wrScRsDvKk0kAnIQE8WPdto/dqDDCq7lr4OeSDz74gCyDVsPuTmWSvclEYvtqAq0GAF/OZTI755KJTqxoDYbCHwZ9vgGI0OCyh2ExHNcliMImSSrU30zQiqXZpmmGGYbpoin6IUPT2/KFvGha1rggCu84nc7DNxW0er09jesaWZbl9FQqmZaL8gCE1A+ZZfRoxQ0ZWwcIghABgHJRAFCarq3RVX07hKSHY5n4+fPn/SeOn9idSWcaSmqJtmzLpmm6yPPcyZqa2p9v2LBhiGCJadM0szfiAedqLq7VVBaDVlVVWZFgNtk2/JN4PL57bHRsvSxLXoqmLNEhnmlev/5nHb09BwiGGHM4HLkl0GoB9IwgipurqiKqjZAdjUYpqSCdoijqtaq6quPLaR3AU3yPCewXOI6rC4fCZ23bBHPxudaSqs5BRL6BCKPsBVMBrauptVX25WproAJaF2rsSkUrBq2lchiWLjqdLqVlQwW0Xm27utryfX19ePmrU5Ikv6Eo1ZQNvSTNcgRB4ABrgsLmgxRTHuha5ZBlAMjyrwDQdA3i9awUw0JI2Ei1jDJrgNA2AAlkQ9fnLR2mCZ5IchwnrcTA5Wrro1L+i1UDnwatc/G5PSPnRqqz2WwZtHq8nsmOzs4D7RvbD1Ak1c+5uclbTdFa9rYHYsCirObBwQ93nzp15tF8PteuKCrp8Xi0tvb2XHVN9WGW59/w+dw47Tvz/e9/X/linenVsbf4vu3z+WiWZZ08wQcphvLTJO0phwfSjElRlGQhK22T9nwymSxEo1HlRvR7+HMffPBBcmRkxAsMsMawUJ1lmrXItp22pWMFVzn7CuIvVDkJiyxbtxKQIBBFIAJhn4CyzUsZtJZZBMAu3IiiKJuhGZnl6BRN01MkIs8JtjAX064/DGvJE5CVWEFGss+GtscyLDegAM0QjEnQhMRRXEoMiAUxm9VnFjxYAZgBpCPkoA0lx5skKwIWYLWwwhKsimSkkRppJZwJfAwcUIGHoEyXYUInzdCMIAiI47gSzdPzgiDkb4zXLPgEaEUIdS1ZB6wm0KosKlqNFQatCCHiN7/5DT2fmO9cAK16ryQXXbZlXmJZ/ufewGrxaD3Wk8tJT+IpiZpIddmjVSVVaXx8XLsR1+3V9lpvv/02k0wmnclkcrMiF79G04w/GAic8Xrdp0iWPf7444/PVUDrx7W6pGjNpdPdlmk9CRAog1YboI8QQfzYXmHQKklStW3Y3fOpZG8ymdhuGKtH0XrbglaSJMM0TXexFP2goijt2WxW1E1zXOCFd5yC87Bi3hxFq4YVrV5Pz7rGdSzHcVoylczcLNDa19fnIk2yhmRIF03RRLFUjMgFuctGgKI5ZmRibNwzNTHxYDqT3pRKpzyqqjIESVhOh2OmYe3aY1XV1QM8y7+3ccvGsdtZQXPnnXdSdXV1rKEYW4Bh/2l8bm7X6IWLDZIkuRmGskRRPN3Y1PR2V1fHQcJmxhxVjlxrayuZTaW6kYlBq2NTVVWVatu2PT0zQ8mSfAoB9HpdQ92yg1YLWc+zLFcXDIVOI9tC8US8TVW0OWCjN1mTHdY4rVgBrVd7C6+UX0018EnQqj4ty8U9/0nRWt/w6n333HeAFMlb3jrg6IkTO2ais48pmtqtLYHWlo1Tkapwvw0qitblartLqe2lUom1bZsnNIKhGRoHWBMUZUIWcMCksIMAJqufvRcsywINaNhSAKuIEGIRJrKmqqoaSZKaIAh40GKsxABhueqt8r6rowauBK22XbYO2DMysgBaIYS2x+ud7OjsONC2se0AYzIHuPCtCVodwOGzKKvp4ODB3SNnR/40l8ttLpZKpMvlMlpaWvJVkaqjIi+84Q/5h5xOZ6qvr6+0Os7gF2cvcFt75ZVXcOiSwEK2FkCwGdmoyTTNapqiWZ7nSxzLzTEcecEGcIKyqOm8mc/dCGHCFcE5rCzLDttmBdLSeV3Xy7NeBElApOkE/koQLEQUKqtZy4rW8p+F/2MrLorGhwCAaQBAkiQiSBuxDGuQHKmKpCgTApHHPr73338/9vG1r7XfvjLsR5blMLRhm23a6zVNWwshFFmGVWmWnmZZdtjr8E7IllzweDzq5OQkwGphDgC3odthXUf1+GBoBsZohk8YRWNehKKaV/KUwRghRVfaLNNaZxlGLUnRvCAKKidwcdHpGuF5x4QgUHGSJAuLgVjXmi1xJWj9FkKouwJaf/+1uwRaE4n5TmCbj2ua3lssh2GZl3iO/7nH4TlM8CsfhnXs0LGefD63AFpr696674H7hlV1ZUFroVBwzM7OblEV9asUQbjcbu9Rj9/zkWVZF1544YX0SvSYn6VoDQQCktPpPEYQxJu6rh/Hgreb7dG6BFrTc+luAlnfRBB02LZNIAhPIhu+bhMrq2j9YoDWZCdCthEMhpZf0frrX/+6lkDENkEUunjh5lsHYEUrBq0czXVRNPWgpiptGQxadW1C4Pl3nIL7poJWr8/bjUErwzJ6Op1OSwVpEJLLr2jt6+vzcARXTxGUmxEYlC/kg9l0tg0vSaQJ8lh0JsbNz6e+nEwle2KxWFOxJPtthKAoClJ1pHo24PMfcTrd/xxZGzkOAEi/8soreOb+WpMmV6JPuyGf+fzzz9MgC4SclusCtv1/JZKJnRcvXqzFD2ksQ5sYtK5rXPePXVs6D9KsPc76/fkyaI2lum0InhZFsb0qElFwwEl0epqWpMJpkqRfr66vPnEjHhw/4yDLS4woiu8ByHqeY9jaYChwyrZse25urk1TtQQA4E1AgYrH2A1pIZU3WckauAxa/2OoRzUwaF20DtAUEQFkMQx9tKF+7av33XP/LQ1a//zP/9xhlUqRw8eP74hOzzymqGqPjkGry1XaiEFrpKofQfT65s2bT95iSrSVbH6f+dmLA+Py73BAA/764osvflz2pY//u//s/gX4+ggAYD8AI20j5XvsUvAD/v+1DtBXXcVUdmjV1sBnKVrPnju7oGiFhO1xY0XrlgMb29oOQBMecIfdt5qiFeBHXpZvAAAgAElEQVQ6+N73vueDkGkcOHhg97nz576Ry2axHz/lEB3G+uZmqSocPio6nW9EIqEhAEDyVvX8XsaGuhjqBFy/Cz+qNlRjo6EaO2zbbLEtECZIgmVptsRybNztcY4IAv8RZKlhkiRncCDWDfAILZ/nxX6Z2Lt3b/lQ8dL57u5uMD4+DpeSy/ksDxl+YRUCwzGwwBag3+8HhULhsisr/p1huJBLM5Cu6kj36giHTSmKgkKhkN3d3W2/9NJLnxn283nreFHNyqVSKXcqlmouloq7bNveBACoJyDhoGhK5Vhm0ucLDITCoVMMwUzQTjpPlErU5ETMl5FyDbppNFqG1cSyHKgKhy4Fg4FLNMNfAjYoaabmnJmZasrlCzjAuVU3jBoIIc9wrOJwOKJVkaoT/mDoFIT2aafTGb9Or9YKaP28Jx4PuBcVrYlEohPY4HEchoWtA6xVClopkiKqa2pWBWg1DEOcmppqLcml+/GEhMvpOio4hRGc0fMXf/EXy5LR81+d2s8ArRuCwaAkCAJeYfomx3HDdXV1xZ6eHmzZeNM2bFHB8zzLUVSXZdpPAgC2IGQTCAHs0fpjA6HhlbQO+KKAVoBsIxQMfegPBgcgRQ2qqjr96RDET9w8rvUMY9BKE/Q2lmMvg9ZoNOpWFHXO5XQccIr8EMmyx+6///7Z5RhAlEGrSYZZke0kSfigqmntuVxO1A19EbQKhxXTXFaPVoqivPn5/B0lRXkag9bGhsbLitaiXBwABPmj5bQOwDfmH3zvBz4FKM0UQXl4jjez+awnlUk1a5qpQEgczucympyXW2diM1vnYnN3SUVpnaorOHbT9Hq8RbfLc64qUv3bmvq6QYLgzqxdG0rejgP079z/HTbH5dyKJm81TfvxVDp5x6XxS0FZljmBZQ2Hw/FRfUPjP/Zu6TpIUtzE2s1rC9hD6TJodTjaQqGQYiPLikZnaalQOEMh8JNqvf7ECBgx+/r6rnVm+Pddop8ArSzL1gQCvo8s07ITc8k2TVMTJCLfQgw6UQlzuNZervK61VIDFdC6cCbKoNWyIoeHhnZMT888pqpKj64bC6B1Q0vZoxWRFdC6Au22/FyF0GfMUf4uXuUl8DsQ2/fxXi2m75ZfsgL7WvnI27QGlkDr+dPnuwGwn43H43tGzp2rzuY+Bq2dHZ39ra1tB4ANDt7SoNWEjYNHD+26cO78N3K53JZCoUDzgmCsb2qSwqHwUbfbta+2vnbINM1UBbRe3QWD79exWIwMuUK1JjS3zs3ObZ2Zmd4my8W1pmHxCCCSIijL7XVn1zU2TIerwocohvjnYCRyxuv1ajcCtC7uMbYJuLzzS4nlwWAQplIpwuFwQD7BQ1ZkYYbPQIZZBK6LXzFsdblcOEwKqKobeRUdORiHjf1PMWCVpIWgqZGRkRsBWYnMVMavInX9xbGLvZOTk18uKcpGbHcAAaRpirK8Xm+qZePGc2vXrj0qCMIHPrcYl2TdefHiuabZ2djOXC6/MZfLRRwO0di8efOlxsbG006Pe4iDpJyczzaMXbq4aWJ8YmcmO7+ukC+IumFQJE1ZgUAg3dnRcXFN/drDJA1/7fF4zl8ncKmA1qu4ZK4ErdCCj6m61isXZfdqA60nj53skaXCk1gxXVUdfmv7rl14ckTiOE79NGi6isO/5qIvv/wyzTAMBq2NakndQZIk5/a6R9xu9zhFUbPPPvusdM1vfh0v/CKAVtu0vokQ6sBe1ACAj6ANXjfICmi98rQvWbmIFLXuY+uAZCcGrcFQeCCAPVoZZuCmgVZZLtZh0FoqFRMLoFW8KaCV4qhOkoAPakbZo9Vhmua4yPPvuB2OwzZFTT366KP567hefu9LX3vtNe73gtZEMlOU5QFAgR8xDHN8uTog3Aj+4f/5h5Bmae0kRfpZltWyuawzPpdo0DRFAggMaoqWUWQlcGnyUlcykXxYKkl45t6LkM3iFEun0zVTW1d7JBKpGeBZ9oMtdVvGio7ibZd2/Mgjj/AMw/iVefkOXTO+mc6kt05MTLiLpSLt4AXd6XScrK9f+2ZnZ++HIitOR1oiEgathUSmy7TR04IotofCoZJlW9bMTJSW8sUzCKB99TcLtDJ0jd8fPGFZhj0Xx6BVSxAQ/IwoEScipUjxhVdeuKkzZ8txzVXe8/atgQpo/SzQOv2Yompl0OqqgNbVcnF8YmBf3qkKaF0t56ayHwDAO++8k6wOBrssCzwbm4vjMKzqXC5XVrR63d7Jjq6O/s2t7f0sIg5SAcfUrTbxvqRotW2y4fDhwd0Xzp//Rj6X35wv5GmeF8ympnVl0Op0u/fVV0DrNV0zOPOgtraWkbPyBl1T789m8ztT6eQmQzNCJEUhQzcISZJojueUhsaGVCgUGBAcjte2bth6tMgWlRdeWLbn1bJAobW1FcMFEoNWWZYJnufLkJXJMxAEAaALNCxIC4pWl9OFDM1AMi+XFaxYyRqNRm2v12svAdZyN48zs65xw883OABrbGxsraEau+Nzc7tnZmd32ZZZ73A6CZqioGWYUBDFYm1NbTwUDBwPhEO/aqivm1aKqv/UR6fazp0/f1c6nW7J5rJur9er7tyxc7q1tfWUz+87oGiaMj0x2T45PbVpampqcyFf8Ou6rmq6Rqi67nC73Wpra+tsTU3thwzHveH1Ok80NjYqX/rSl7AdwrVsnwCttm1f9mgFALx68eLF4ZXIBFkK3ckuhmGtNo9WrGgtg1ZNXQjDwuHeq8g64PTJkz2FnPwkQRJEOBB868777j4mSZLkffdd7ZH9+214kyeO33//fWp8fJyPTcRqC0qhgyIpzhf0Tbnd7hmSJOMV0PrJS/eyohVRXRayvgkg2GIjGycAfgRt+3WDJCuK1iuqrAJaF8OwOJrrJGnyAUPX2qSC7DAtc0LguZsLWlX1Ka/H09PYuKBoTSVT6YIkDRIU+NHY2NiJ5TKJxo3gJ//vT6oRiboJkghyLKek0hlxZnZmTalYytm2eVCTtWjBLFBTF6aaC1LhK8VS8Y6CXNig65rftm0kiGJ+zZo1M8Fg8IjH7//l2rXrT/A8TPf1vagAnJF8e2zwiSeeEFjAhjLpzA5VKT2RyWR6J6cmHIqiEC6HU3M7XSfq6ut+2tHTOwBZONPQ0CB/GrQGg4GShWwrNjNLSZJ0BhLkvlql9uRyK1ohsJ9jaLrG5/OeME3bSiTm2lRVTRIA/syBHCe8WW+pAlpvj4Z8qx5lBbR+DtBasQ5Y0eZ/xVLVjy0EFu0DPmEdAAC4UQP0FT3gyod/EWvgk6A1Ht977vwCaCUJEnk93onOjo7+9va2fta61UGr3TA0dHjXxYuj38jnslvyWNHKC+aCojVUAa3X0bqxFVd1dTU/dPDgluy89AhFkXfwHF/j8/uFhvq1aqmokMePH3fN5+aBw+UoiKI4FA6E/+GrX/nqkEfzSPd/5379esDlH9j1Mmjdu3cvoSgK6ZFlQlLdhOpWiTBNQ4qmoSRT2JcVFktFKAoiMg0T8SxvK7Jis7WslcvlbJ7nrTvvvBOvUkNwISfrusZKS6FhAwMDm3Vd/4ZSVPYUpEKDP+D3dHZ2Wm6XG6STKSqby9qFQkGlKepcW3vbb9paW2MlRQudOH6ieWhwoHcuHl9TUkp0TaRGvefL96S3dGwZDQerjqXTSfv4yRNdsVi8cX4+G2AoWq9f2zBlWiaGu+tKmsK73e6MIIoDXq/7hzt37jwCAFAeeeSRa/UKr4DWq7h+rlS0Igs+putqT1Euuk3LusRz3C9Wi0frZdAKIVkVDv907867hp22JCkrBFoxOMSOHxdOXaiSVbmVYUgx4A+nvEHvnKIoseeff76wTP3IHzy7WNFq23ZwdHR0ezabfYJl2dVlHYCoLhtYTyAAttgAEQihUyRaHaAV6lZXKp3autrCsCwC3ZNNZ3fGE4musqI1HB4IBHwDpg0HT58+Pf1pzrcs1gEroWg1TTMssGwHSVEPaKrWLheLDsM0JgTuJoLWVP6OkqY+VfZoXdfIMgyjJ1OpdLFYHIAEem25QeubP3xzDSLRTpqmI6IoljLzGX58bCJSkPIZG9nvZ6XsWC6X0+em5iK2ZW8rlorb5aK0s6SWGoulIkfTtB0OV8lur2fE6/H81uMLDNk2NUKSDyf373/Evk1gK3zmmWccHOTCibn4TlmSn8jMZ3ompycFXdWgx+VS3U738do1tW9s7uoe5N38LF6OX7YOSGW7gWU/zQtCWygYKpnIsmIzM1S+IJ0hbXJfrbncoJXqgQA+R9NMdRm0GraVTCZaMWhFkHjbtvWT2Wy29Morr1QUrVfx4FMpurpqoAJaF87HM8884yRJMnL00NEd09FpbB3Qfdk6YAG0fgAI8PrPf/7zkyvxgLm6Ws3N2Zty6MsLr1CgGtCaT6OoYpFUWfbyc5argG0KAVAZtfwzjuOQJVo4LRr3yUY8HreWwVrm5hx85VO+aDVQBq1+t78bAvhsIjm35/z58wuglSSRz+Od2FK2Dmg9QBv0wVswDKvs3fnXf/3XPpZlG44ePVoGrblcfsE6AIPW9U1SOBw+6nS6KorWa2zdGLR6vV7h2KFDrdlM/gFBEDeHI1WexoZGflP7JjKfyzvfe++98NT0FGNaZpGkyEORcOTVh//k4UGO4wpPPfWUthz3L/wc0draSgVBkNGprAA0ggUkQekEpESaIkiSIhiWAYYBoWVbBD58iyBtXATYmiowgpKzcqrf79e7u7txH45B63VBVvwZGBgVi0X67bff3lYqlb4FIdxNUZRv3bp1zN133236fT4wPT1NXxq7RJw9exaYljm9bdu2g5s3bZpBCNFnR0aqDw0NdcxGZ2oLhQJXVVVl3fvlewubt2yOhkPhs5NTk2T/gQMd6WQ6AiGEwUAoue2OO07jEMcjw0c7EolEQNP1IkLocDDkf3XPnj2HgsGgfP/91wy8K6D1Kq6dJdCankt3WJa1YB0gF902Bq0s9wuPa3WEYS1ZB0CCIMPhqp/etcKgdWmCIhaLRZCJ2hiecYfD4YJHFBMWQYxPTExkV2JFBra2dDqdwcnJye2SJD3OMEzLavJoZUmyE5n2EzZAW3A2oA3QKQKA100Ij1+nZchVtPqPiy4pzbFHKwat6Uy6N5lIbNcNI+9yOd4K1dYeKZVKmWg0ioO9cX973X3u59nRKxWtC6B1fhG0otsMtApCB0WSD+ia0VaQ8k7DMCcEjn2HZx2HKf4mWAek8ncouvKk2+vpwWFYLMNqqXQ6LcvSALTBj8emllfR+rPXf9ZIkMTdDMuscXvd6vx8jjl95nQwO5+Jm8D8d9u2sdeOMnlyklMJNaIbepdpmg9KUqE7lU5GDNMUWI43HQ7HXCAYPOtyuwZEkf+X5uYHzvv988ZtMgAsg1ae5yPJ6eSOfD6HQWv3FAatmgb9bo/idLmO10RqftrRsWWAJZ2xyMZIEQBAUybospD9NMcJ7cFQqGRZpjUzO0tKhfwZ26b3KWbtSbCsHq1UD7DhcwxLV/t8vhOmYVpziWSrrmHQit62bbsCWj9Pj1ops6proAJaPwatPMlHBg4NXAFazbJ1QEtLSwW03uRWvOR5yeMN8G4bKCKJaMa0IInBFd4dkiDL6dWETUBAA2BbNiIJSyVoVCB0XQZeb2kZl8re5BqpfNwqr4FPgtbE3N7zF85H8vm8gyIp5PV6Jjs6uj5oa2s7QADiIOfmbskwrCXQeuTIkd0XL47+6RJoFUXHImitOup2u/fV1jYMmaZc8Wi9yka9ZB0wPz9frUmlzW6Pp7YqUi2ubVgbrK+ur4/H4/UfDny4dnJyUshkM0VD14eCVaFX773/3kMMw0jf+c53lkXRipcaFwoFnjZpt23ZYRIiDyQghyBgKUhRFE0RGERSJAVNgLBaDtgAWiRByhawMwxFpGmbTmf0jCzLsnmjbOEwaM1ms+yPf/zj7bIs/ze3271rzZo1jk2bNtF79+61fD4fiEaj1OlTp4n+Dz4AiqJkdu7aeaG9vf2S2+WayMzPcxPj4x0T4xPrLl68GHY5HOyevXuLrRs3JvzBwPjI2XPUL9/559ZcvuBZU1tfamhsmO7u6j7Ochw4e/5s92wsVjUzM4tURRkOhPw/3L179yGO46SRkRFsI3ctYOMyaEUIvYAQ6rZt20IIHatYB/zni2kJtM7NzXUsKFpXL2gt5MserWRVpOqnd9171/BKWgdcAVrrLMvqFTkuGAgHSqIoznAcPEWS/5Z45JH9NoQ3B8wtndkl0Do9PX3HoqK1JRQKrYowLGzpkkvlughgPY4g2IIAIgCCpyBEP1lNoDWRSGw3TTPndIr/uBpBazgcHvD4/IM2AAO3gaJV6KBZ+itY0SrJksMw9AmGYn/pEG4uaPV4F8KwGJbV0qlUWi7Kg8sMWstLYNqb25sJgvgKxwtNfr/XzGQz9EcnP3Imk8kphNCvAQXOlkql4sWLF1EdU8fOKrMbDMP4o3Q6vWs2PtupKEoV9kLmeV72+fwJt9s15Pf69u25aw++Icp9fX36VT5jfRGLw+985ztO0iJrpqend85n5h+fz2a6Z2dnOLxsyO/xKW6363h1OPJGW3vroMCAeGTjxjJoJTSr24YAK1rbg8FQybawR+sMWZAKp28GaGVZthuZ6DmKWbQO0EwrkUxsVDUtCQi0vwJav4jNsbLPn66BT4JW/WlZlvZkMumIoikCAshiGOZoQ33Dq/fdc98BUiQTt2p4CVa0YtA6dGhgx1QUe7Sq3cZiGNYiaO1HEL3+i1/84sSNUNpUWuIfroGlAXJsPBYolUoNhq4GFVUXLMOgASAApCCiIQERwn8RxBIpgiBskiUKgsDHBAc7x+h68rt/8zdy5XxVWttNqIEyaK3y+7ttG/7ZXHxuDwatuXzeSVEU8nk9E5s7OvvbW9v7b2XQ+r3vfc9n23bD4ODh3RcvXvjT/GIYliAsgdbQUbfTu6+2vgJar6VNLoVhrfX7XQTPV/m9wWCkps73u9yCdYqsdEdnoi1nR87WplIpWlPVedu2hpxe92vbdmw7oqqq8uKLL17rkvXfu7u4/923b5/gQR5/OjdXm5VzTaZphW3LFklIsiSWs1I45of8nas2JAABMHTFL7MYlsk7nEKcE7hJgRYueCPepKZpxp133mndiH67r6+PEkWR/dnPfrYjl8v991AotKu9fRPf3d1N7d692/b5vCAanSGPHTtK/Ou//CuQJUnavWvXbFtb2/mqSNURmmKtTCbdcW7k3MZDh4bW0jTt2Llzh9K8YUPGHwhMnzp5kv7Hn/2sWZZkcfOmzfnWja0TnV1dx0VRAKPjY51TU9ORCxcvEPlc/qNAKPCj7du3H9J1vRCPx9XrAa2bNm3qsSzrWwCALsuy7FUDWrPZFmRZD6mK1pnL58K6rl0EBPGjmpqa4ZGRZQkv/oOX0RIwdLvdWyzTekxX9V65WHRbpjW+2hSthXxuEbRWXwat7777rrYSnrv4+WtmZoYppAvrdEv5EsvzEb/Pl3e6HZcoyj5K066ZGzUZcjX94K9+9SuBIIjg2NjY9nw+/wRN06sKtErz852WZT0BENyCICIQAKdICFcctJqSVG3oVlcile4tWwdg0CqK/xiqX1lFK0VR6yiE7slk53cmEokuhJAZDoUGAv7AAAHAwLHltA4gAXkHy7FdokNsXwnrAKCBEOfgOgiSfEDT9TYpjxWtxgTDM+9wHHeE5/nlD8MqK1q1Jz1ed/fatQ0syzJaJpNJFYvFQUCg12tqak7cqJvxpy70Mmjt2dzTagP764LoaPUH/WQum6VOnjhBJhKJi5ZpvWMg4zQGrdWvVFux7hgZDUXDlmZtmpmZ2ROPxb+qqGqLZVuApChdFMWi0+E8Vt+4dt8993xpUJKY5N/8zXdvhwEg/J9P/U83xVNrLly6sCuRTDyey2U7kskUg7DRij9Q9Lo9w1Whqjc2bmwfgi4419jYWFoCraaNnimHYYWCig2QOTsTJfKFwmmbAPsURTkJADCXQRlcPv8O1tFtWuZzDM1Ue3yek7qmXwatpo32E0RF0Xo1N8hK2dVZA5dB68GhHk3RnpFleXcKg1ZVEcASaG1sePXh+x8+YJLmbQBah3ZMT089pihKt24aotPlLLVsaJkKV0X6IVkBrTerFf/d3/0dC2Tgmp6dbpKk/HZJLjblclm3puksAYmyfx9JEAAgBJFtEwAQiGZIi+X4ZDDoP+f3+s5RjH0eCEJyubzcb1ZdVD7nC1EDl0ErQmXQunfk/LlIPp9zUBSNfF7v5OaOjg9aNm48wEDmwK2qaMWgFZqwcfDQoV0XRs9/I5fLbV6yDmha8mh1uPfVV9cOmZRZUbRefdMuP59i/0QXAEJoTVOVx+9pGh8d77544eLdiURiQyKZcEAAldq6mimf3/chy1FvOjyej1pbW7VHH30UL8u/YRumpTivav9r+/2ABE2TU5NtUxMTXbJcXGOYBm9bNkuSkASQICCJ9W8Q2ljLCiEiIWk6nI58XV1dzB/0n+I5/oNQbWiMYRjtOsKiPnFsGLQGg0HulVde2ZHLFf57OFy1s6urk9+6tZfatWs38nq9YGpqijx65Aj85S9/CQr5vHTHHXfEWze2jtTWVA96/X69kC90njl9pvXgwQPrCIJw7dixQ23e0JwJ+APRU6dOUW+++eZ6WZbFru6u/OZN7dMdnZ1nnKKIxi5dah+fnAyfP3ce5nLZk/5Q8Ed79+49hJWK1wNa8fknCKIX2fYL9qKi1bbt4VWhaM1mW6BlPVRSlM5cNh/WDf0iIFcBaBXcW0xkPqZrem+xtARamV94XI7DBM/PPvbYY9KNAPtXe2G9/PLLNABAOPD++z3ZbO5JAmBFa3XZOkCyJWmlQOtSGNbs5Gy7bqhfY1g64vP5og6H4ywN4VB1Q8P0MvGXP1iFGLTquh6cmZn5/9l70+g4rjL//95be1dXr+pFu6x9tWQtXuLYCUxgcBIIMDgDWWEg9iyHnFkOP2ZexXk3Z/7zewPncM4vQxLAcQL2MAwkkGFYEiXxblm2Jcu7dqnV3eq9u6prvX9uy53YwSTetMRR5+RIVldXVz11695bn/t9vk8BtBLrAK/XmxVF8RiE8GWe5wcqKytzvb29S2rpR8A0UbQS0IpN/BgGVsGjFQJ4CprmboNhltU6oAhao9H5vnABtGpJuygtK2gl48ZrP/1pnQXAffFEgvChboix4ff793t9JfuR9XEArQLfhWjqAVXX2lIEtGr6GM+zP+fF5QCtNSxHFK2x+WhOlg/QNPphMBg8sUg3emEi09PT00Ej+i9tNluX1+sVUqk0NTh4wgyFQsOmjn+aN+gTslyae+65nTqZbDz22GNSPp8vOzt04e5oNPIE8fhTNZXDAEOaYQ3J4TjT2tL6i7Vda/dTFD+i64HIx8BCAP7N3/yNi0PcmnNnzm2dnZl9JJVJdcXjcZL+qZcFSzNet+eo1+PZ09bUdIgGYvTB9lIlBAAzp5o9C6DV1hEIBhWMTWNyagpl0+lTEIHd6SUAraZpFDxaC6BVN8xwONySzyuRVdB6o9OJ1e1XagSuAq2q/lfZTGbL/DwBrfJl0Modq1tT9x+f+fRn3sqZufD3vve97Eo9l1s5rvcUrQugNa/kezRDI6CVqFcmyoJlb+JV0HpDIb78EH5TVaOLoHU8NF6XzWQ3ZjPZ+ngi7tDyGk9Aa+HZnSqUS4GWYUGIAKYZyuA5Ier3+c56PO6zgg2d0Vk2ugpab+iyrW58cxG4DFqDPQCbT4XmQltHzo6UEo9WhmGw2+2Z6OzsfLO5pbX/jgetENYe3H9wyzliHZBIrE2lU1cVw3LanbsrVkHrzbWyhU+RZxSG4zgR6KDmDxl268Oh0MapqZm782q+ioIUtDvskZo1NUOlwcDbAJq/BAxzNh6//ZZlV4JWC1p1kxOTraNjo+tyuVylYeg2YGEOIUgTwxfCWjHExWRjC0Bg2EVHqqq6YqbEWzLE8Vx/27q2iz09PcRH9rYA4aKidc+enxDrsm8GAv7NXV1dtr6+PmbLli3A6XDCyclJePToUfirX/4SpJKp1IYN6yeam5uHy8vL93s9XkOWlZ6hoVMdb77xRiNE0Llp0yalqbFp3u/zTRRA649faZazOWldz7rM2rXtM+vWdZ8VbQI+f/FS0/jYqPfM2XM4kUgO+n3eF7vXrz/sdDrTt2IdcBVotRasAyy8QkGrqp4HkHqhvHqZFa02W6eB8WXQKjtNw7isaF0ZoLX/d7/rSyXTT0KIUNBftueTW5cXtBIALMuymE4k1pEichzHlZV4fRedkniSoel3ErI8sRwe+EXQOjU1tTGdThPQ2lJSUpK12WwDEMI9KwO0mo9hjDstsvoP8SnKxCsItEYKoNU0jKRtGUHr5TEMtre311EA3JdMJDaHI+GejyVopRjqfkXLt6dTmWUDrW63q7u6pppjOVaNx+ORXFY+YAH4I56nBhdJul4ArevXr++kAf2oTbT1uT1uRyqdpk6dHFJmZ2ZPGrr1k0RGOz4/z+f27VuwAPjqV7/K53I518WRi+uTyfQjspLbmMlkfGRVl2Q4utzuubb29lN1tbUHOMH224qKwFlVrcs988xNV5+8lYnaUn0WPvHE33lsDKq7eOHM1ump6UfSmfTadCaNBF7I162pTQRKfEfsDvueiorqI4JHiD9YWqoS0Dqj6L0Ygr8SbWJHsDSoGKZlzkxPgXQ6tTSgFXE9JgLfYGim3OX1nCAeraHLoJVYByiKcpIomleLYS1VU1r9nsWIwJWgNa+oX8/lcltisVgwf1nRynHcsdrauv/49AOffiuX+3iA1umCdQBZKFsArc1NLROlwUA/RYEf/HjVOuC6mmHR7J5sfDPj9Lupa3Npr5JXqjRD82ayss00zYLbHyICKYoCkOSfGkTgamEAoMmwdMYpOuYcki1io91KBiMAACAASURBVM3o3z7zTG45lCrXFaTVje6kCLwHWgEBrXP3nD5zOngZtAK32zPeubazv7m5pZ+juP47WdH6h2KldQePHNxy9uxZ4tHakUwlGVEQjfpCMazgUbfk3L2mes3B7KpH6820/8LzCa/wEu+BwdGxyc5IJPLpfF7rNk2ruqSkRGpva9eDpcExlmXfphl0AAHzoArA5GKlbpO+/rXXXhOAAtwz0zOl8Xi8xsCGnwaIFIITWI5lKJr8x1AQLbi8WMCyDMPSGYpJOpyOWVESJjCFL61duzZaX19P7A2smwnO+z9TtKD54Q9/uDGVSv+d1+u7u7m5Sers7OS2bNkCXU4XmJqchCdPngRvvPEGyGQy0b6+9adbWlpOeNyuo3abHaqaumF4eLjrzTffbKEpyrlx48ZcY2Nj2FfiuzQ0PMT+7L9+1pGTc562tpZcW3vbXG9f70WBF6wzZ8/UXrp4yXXhwgUznUoP+AK+Fz/5qU8dnp6ezqbT6Zv2aC2CVsuyduIVCVrxZxVZ7k4kk35thYHWvKr2KbJyBWj1HkYCWlZFKwGaRw8e7CWgFUGEAisAtO7atYv1+/1idG6uW83nv8zxfHlpaeklr8tFisG+bSA0vlj9yQfd90XrgAsXLmxMJpOPcxzXEggEcpIkEUvGPTRNL7OiNbLOssCjGINOCxOPVjBE4VXQeo1rumDRufJAqxJ2SPa3JFE4SHHcsW3bts0sxgMEMRsm1gGMwHfRDHW/pqtt6VRa0lR9fGkUrW/wNB13p+KhjYqqPulyOAuglef5fCwWi+Ry2YOQgj9kGObEzTzAXcfgXWgAWzZu6cIAP8GLto0ej9tNFK2nTp7Mzc7OHscmfDmWyh/3+bhM0Wv13nvvLaSojF+YaVHk7P05OXtXKpNuVfP5gG4YlF2yK2tq1oQDgeAJh9PxP16fb4DnqUlJkpJ3sOIG7tixwwsh03DhzPmt0xMTX0ln0h2ZbAaKoqg01zfGgoHgYcnG7wmWVx91Ua7kJxocGgGtYR33mtj6K0GwrS0NBvMmxsbU1ARIJZOnMLB25zRtcDGtAzjE9QAAvsGwTLnX7T2pWYY5NzfXTBStGFr/mc/nT6yC1uu4m1Y3WdERuErRmle/ns2+D7Ty3LHaurrvb/vUtrd4lZ/b9b1dd7Si9cihg5snpyYflRWlR9ULoFVuaWqeDAbL3qQo6gcta1tO3KS32opuB7fr4IiCCIAIDwDHsixPQegwVFUlFU1vyJO8CGpJIROkIMnABlmwZEzLpBfEUQgiE5G01cKLaHrIw7miK5rAClmkIrlWqVU+sesTxu06t9X9rEbgAyKwAFqDwR5smk+FZougNUUUrcDtdk90da7tb2pp6WcYpl8UxbE7rR+5XMDOy7Js3dHDR7ecO3f+4UQisTaZTDI2m01vaGjMBAP+o0TRWrrq0XpTNxMZr8Hp0/QlAIK6CTrSydTGTDb7SYZhm1xuj1RVWUV1dnaq/oB/XNO1g7qeP2hR8ABCaBwAoN1u6wByEsXK1tqUxlFOyp5X8h5IQweNoMgwNE+zDEvKYVEU+UEjC1oIY2xpmqYbOsjQLBNlEIjJlpyQJCn32muvmbfLEoyA1lwux7zyyivrcznlKZ7nt3g8npKG+gbbXZvvgi6nE8xMTYMLFy9ap06dMrS8OtHV032wva3juCTaRhiGEQzNuGto+FTv22+93UHRlHPDhg3ppsam6RJ/ycj58+fp3/zvb7oz2UzQ5yvBVVWV6Y6OjmmKpvDIyJmyuVCIT8TjiqZrRz0ez4sb7777iM/ny27btu1mi5IVnk+RifosaO0E2Oo2MbZWlqL1CtCqq+cBRS27R6vNZuvEBUXrygWtmWT6SWKxsZJAayQS6VFl+RGB5yvKSstHS0o8gxSE/bWWNdo6MmLAXbtuy4LI9XaGRdB67ty5gnUAz/PNBLTa7fYBjPEelmWPLad1QDwSWQcBfhQA3GlhSLyoTyEId5sIDSqKctutWz4sbsW++T3rgJWuaAWXrQO8i28dAExqo018v0erErbbbW/bbfaDrMAeXUrQWrAOULVxlhN+4bQvdjGsImiNbFRUuQBaa9YUrAMIaC14tEIK/GixQeumTZvW0Yh+UhCETS63uySdTlMnT5zMhkKhY8BCLwPaPBaLxTLf/e531cuNvTDRRioKGBC0pdPJTZls5s9lWW7JZLMikUqLoqh63O7JyurqgbLS0oMMx/e3tNSNVlRULMoE6MNuwsV+n9zkTz/9dAkBrWeHRu6ZGB/7cjqVbk9n01C02ZTG+sZYaSBwWBRte8qvAVoNy/q63S6uDQSCqoUtY2JyAqeTyZMEtFZr2uDIInq0XglaPR7PKeNd0CpHLAD2rYLWxW49q/tfiggUQeuBtw70GbrxdVILIjofDSgKsQ4AJs9zAw2N9d9/6P4v9gMezO3a9XEArdOPKorck9dVUXI45JbmlsnSYGk/AOAHbV1tg3caILmd7WzXrr+153J0KUUxDp7nGQAYAuann3nmmdSNLgxfBjeUw+EgabKUaTqRaUYRl+cgcL531E7yjxQAGq9hy2GZqVTKEEXRWI7UttsZy9V9faQicBVonZ2bu2dkZGRB0UozwO1xE+uAt1paWvppmn7zTgWt//f//l+vaZr1R44c23Lu7NmHE/FERzwRZ2yCTS8oWv3Bow7JvrsisOrRejOtmyxkybIsvPPGO82pZOIzhqHfZWHc6vWUBJsam+hAIAjtot1iOCYGEbyIEDxIM8zP3T73kKZpuZ07dy6KdyHehdFI6wgdARHWpE3OwAYrMhRjYJrlbYiBkGMwS9McMRIwILQsy9KxrusazFPQzAEdKKzO5jP2jHY7LeGKxZCOHj3apSr645lsZms8FqsqKSkhwBQ4HA4wOz0DotGIlkgkswih4dbW1td6+3oHBU6Ygxb0KrqydWR4eMPBgwe6KZpxre9bH2tqbLhY4vcfi0Qi4MTgYF8oFKpLphNOQRBgbW1txjBNcGZkxJ7NZi23xx132O0HHE7ni/d95jNHs9lsfvv2m85k/CPQWrAOAGAAA/z98+fPDyxH8aQi0EkQj1YMP6vIue5kIhHIq9p5SKPnl7sYFgGtwAKPaJraJ8uy6z3rgJWjaF2JoDU6N9eradqjAs9XlpWWjbvdrkEIwO9Zu/3Stm3bbpvy/Hr7QiIElCTJNz4+TkDrYzzPt5CFC2IdgBBaIaDVfBRDuBaQGq0WHkIUtdvl8x2fnp5ecs7z0QWtvv3Isha3GBYBrbzAddslsZ143UxNTTlleXlBq6Zq49wSgNa9e/cKpmm6Y5HkhqtAK8vl5+PzETknH1wq0Iog+qpdtN/lcXt8qXSaHjwxmA3Nho5RCL1EsdRRu92efvrpp4ugtdBX7Nixw5bNZn0zM3PdmVTmc6l0an08Hq9Q86qDOMrZ7VKyuqZ6IuAvOeyUHL+orqs+wTBMYteuXQpZHL7eDuejsB25yb/1rW/5sI6bT50avmf04qWH0+l0W07OQbtoyzXVNUT9geBhUbK/Ultde1S0xFT1+mo9n88z+WS2FwPwdZvdvra0NKialmVMTIzjVCJxEkD8o0UHrSbXAyjwDYZnyr1e75BhaFZoLtSs5JUwxHifhdAJnudvWKn1Ubhuq8f48YnAlaBV1/RvZLLpLfPRaEDJ5wUAgSnwwkB9Q8P3H/jcA2/RNB2640HrEaJonX5MkQug1eaQHHJzc/NUsLS0H2L44ipo/eB741/+5e+8psk1QIh8pIIlRVFxmjZGdJ2N3iCgLqhVMcbg2WefhadPn4bbt28vfPnIyMi7Slby73vAPYW/R1ujhfFzZGSk8PMGv+/jc9OvnuliRKAAWgOBAKkG/lQ4HN76Lmi9rGjt7Ox8u7m5mSha37gDQetCEVG73QMhrD904NCWkZEzD8cTcaJopW38Amj1B/xH7ZJjd3V1xUHDWC2GdaMNkaT05vN58dA773TG5hNf0jVtk2XiKo/X62pqaoZulxtomkZ8sTO8wM0xLHNItPOvVNXWDgiCkHn44YdvKLPgeo6v6NM68NwAFVEjyBV0oYwzg0RRRA7soGVVZnkbT2OBY0zToLiFDAQLQWQAC2hYx1oapg2EkMGyrNHT00P8WUmGwi0/D5H5zezsLMUwTKNp4s/MhyN3TU5OdvCCUNrY0EgJAg/j8zGcz6spikKzHM8PVFdW/2rD+g2nOYbL5Y180DCMTWfOnN44ePx4H03Rjq6urnBdbe2ZkoBvv6Io2sWLo53j4+Ot4+OjdaZlun0+n6XrOpyamqIsjDM11dVTAV/JAdFu/0lNQ8OpyspK9RZgcuE+owHoNTDeCYrWASsEtKai0RYAqc/KeVIMKxHQVO08TaPn/eXL69G6Clqv505+b5u9u3axut8vjkejvaqmPS7wfFVpWdmEx+UaRBD+Vky5L0bFqL4YCvkPOtIiaJ2amtp02TqAFMPKkWJYKwG0pmKxLmDpj1oArMUYIAzAEKTRbo/HP7gKWq+6sn/COqCoaF0C0Iox2iAKtm6bKHTkMtnKqZnpZQGtDENvy6tKezpDrAMWH7ReThfkrwFaGZZj88SjNZvLHUQI7F50RWvvpnUYwa86JOmuQNBfkkqnmYGBAXl2NnQMAfASKQrGcVzq/aC1aCGQTObqdV27Nxad3zw3F96oKHKFaZqAZVmtxOvNuN2eoYrK8tea6hsOIg5d4Dgudqc9GJLr+X/+7v8ENGh1DA2dvOfcmTNfzGSzLbqmA4ckZRsbGkLBQOCQzW7/SXmw/DjrYlOtra1GAbRm873YML9uE8XO0rJS1bQMc2Ji0kqlkicARj+q1qoHR8CIcbtSjK7oAgodAFcArdY3WI6tKPGVDOmGac3OzRDrgDBAaK9lWaug9cbG7tWtV2AErgStmpL/BlF8xOIxf15VBYSQyQvCQFN9/fP3b/vsW7Iph/7t3/4tswJP45YPiRTD4gBXdnTg6Obp6anHZEXuzqt5m8PhUJqbW6bKSsv6TWi+2NHRcfxO66dvOXiXd0D6+3/4h38IUhReS1FMGcdxDEXBCE3jgZMnz89er9LmspK1AFNbW1sLP4twlUDVfkDExQCUlpa+C1wbGxtxf38/2f5d2PrMM88Ufr8dD+y3K0ar+7ljI3AlaN0xNzdHQGsglVqwDvB4PJMEtBJFK8b4jenp6bHrvR8+IhErzJs8Hk9B0fp2//4tp4eHHo4lEh2ZTJq22US9oZ4oWgNHnU7H7orq+oPGqkfrDV9aAloBAPazw8NrE/HU51VVXa+qaiXP8U6v10fzHA91Q7coCmUEQZjjePaI3eHY17a27fhigNaixUttbS2KRCIom82iWqEWZuwZZBgG5YAOmmIpFtgEBkLA0jRFGXIO0TT9Lmi9Erbquq5LkmTeRthKFuhQQ0NXCcb55lQi1puKJz5hmFYjQohkGlLYNHWGZWe8Xs9Jj8czIHmcRzqqO6awgQ0ZyD7T0taNjY33nD93rg8hJDXUNUyXl5UNS3bHO5hBqWgkWj0+caljampycy4nrzFMg4MAELtNS5KkcM2amuGyYPAIhdDvMcNcEkXxVgDVnwCteAADsOyK1gJopajPyrLcnSQerZp2HgL6BcjAgcUoxvZhN1BR0fxRBa2hUCi/HPNNAlrTDoc9nsv15g3jcUEQasrKyibdLtcgxMz/ZtTMhcWyIvkw0MrzvD8cDm9Kp9OPMQzT4vV6i4rWl5bbOoCAVmwZj2CA11oWQADgIQiplzz+VdD6vuu6zKD1p7+qwAzaINr4blJxvaBoXRbQynQxDLMtn1fb0+m0pOkrA7SSYlg0RLsRh04upkdrb2/vOgTor7qczk2BYKAkk8kwA8cH8jOzM8chpHZLku1wMplM7dq1K3+tBnTq1KmAplkd4VD47nAkfH8um22W5RwHIaREUTSdLud4TVXVWxUVFW9TLPVOZWXl+B3m1Vq4kebmUqUUsNYNDQ3dc2Zk+LPZTLYJWxZwOhzJ5sbmMWKhIHDizwKBwEkf7ctWbKowCWjNpXJ90MJfF+32tWVlZbppmcbY5JiVSiRPYAv+aI2x5viigtaCR6v1DYZlK32+kmHTNK2Z2dkmRVHCCOK9BgCDq4rWD5vmrL6/0iNwlaJVVZ/KZDNbYvPzBdAKETJtvHC8vqHx+Qe2PdD/sQGtM1OPFawD8nlBWgCt06Wlpf0WtF5YBa1/ukWTh+5/+qd/qqAosJ6l6UpOEIiidZa14P7qpqbJDxuvi1YBHo+HChpBJIgCTAgJmMlkoA/43v3iKIgWfud5vgBaSwAA8wAAKS9h8p4kSVhRFMyyrJXJZPDw8LCVSCSsOwxsrfSu5eN2fO+CVmyaO0Khua0jZ64Erd7JdV2d7xCPVoTQG+Pj46N3WHt8F7T+wSuv4a0339k6PDS0PRaPdWSzWUq0iXpdQ10mEAgcdbrcu+vr1xzMZrPRf//3f8993BrKrZwvqQauqqpw6tSpBjmd/YSmah2aqpVRCDl53kYjioKWYZmQAlmO46OcwJ1yOBy/aeloOXs7rQOKgNVutxPPbBohRJsJk+IEDpmCSfEWT7EcS4pfMRzFsYhCHESQQzSiCYHENMYWmdQbUMeWplqmpWITa4ZmqEhCijaqaapP1W9B+flumMmxPvfcc2Th2DM7NduUSWfukrPZpnQ67dYNg2VoRhXttqmaqpqBmrqqEdZmG/N4PAkyhuBs1q1DWDs9GWqenJrsQBDaKsrLZ3we7wWGZk7YRFfSoiz3uXNDjVMzM5vSyXR9OpN2IYqi3C634ikpma2trTldVVl52lLVkZSmhW+xiNBVoNWyrB5iHQAKitaVBVpTyaRfJaCVpl+AcBW0Xuu+J/dzsRjWldYB93/q/mMGb2RGRkZutmjarXQzYO/evWw6nbbPz4T7VFN93C6KNeXl5dMul2cQQfxre859bhosfSr8r3/9azGbzQZmyL2WTj/GsmxLSUlJlihaAQArALTOdWELP4IxWGthAlrBigKtsdh8H4HUuqElbZL0Y39FxRFZlmNTU1MkO5cIE245i+B6Gl4xC+K1n/60zgLgvngisTkcCfdAvFSK1itAq2gX2zPZbNX0EoNWVQV+u3At0Mr+wmm3HaYFYeLhhx9OXU9Ab2Sb9yta83n5CYfL0b2mZg1bVLQuFWjd2L2xy0L4q5JdIqDVk81k2ZMnT+qh8NwggHC3ILCHXS5X4mtf+9r7QWtBRLN9+3ZR1/VALJLsy+QyX0wlU72RaMSvaarIsSx2OBzxiorKUY/H8w7Psj/+5Kc/eXI5Vvxu5Prc4LaFCUEkki4HwOo7ferkPcOnhrdlMukGDDBwOVyR9taW4erK6v0sx/+yzFV2BnhBvrS0FAuCwC6AVuvrdknqLCWgFZvG+PiYlUimTgAEfigIwuAixWtB0Yq4HhMaT3EcVxko8Z8moHU2FGqUZTmMLbBX0ZVBp9OZvdEiLzcYw9XNVyOwqBEogtbD+w+vNwz9qUw6vSUSjvhyiixASDxa+ePNTU3Pf+7B+99iNW3223e0ohWUHR0c3DwzPfu4osjdSl4RJMmhtLS0zgRKg/0Y4OdXQesHg9Z/+Zd/qAYWtZlluRq73c5yHDsFdKs/IctjH7SQWPSSOn/+PIGzvA3bGIggRdEU1ChtQblKzHWueJG/C0AAgrDwnmma2GTJSMFiKp+3YnLeUijFSKfTpCCWdvr0aX3fvn3koXT1tRqB2x2BBdDqCfQCYO6YC78HWlmGBV6iaO3q2t/S3NJvUfD3dypoDQQCJYZhNBx4+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/HQgEwrIsJ1RVlW/xfK4JWiEGxywInl9uj9ZUNNUCkPU5JS8Tj1bfKmj94Na5kkGrEolI07FYbz6vPmG3i2sqK6pmvCWe46YB/8dE5rnlKO60d+9eu91uD1y6dGlTPB4vgNZAIJCVJIlYB+xGCC1rMaxUbK4LY/gVjBcUrRjgIQSpPStC0Wqa3bFIEbQaSZskLito3bdvH8lsqKMs68+WDbQKNr7bLort2SJoVZbOo5WAVkFgujiG2aZepWhdOtAaicQ2qPn8Ey6ncwG08gvWAUsAWgtVNF9//fUuhNGTot2+0ev1ujOZDD9yesQMRyMnaIReEhnxsAKU+D/+4z++7/FvoWMlA/vk5KQwMz7Tomr6tmgsunlqerJDURQ/hBDabXY1EAik3B734YDf/8Oe9T2HDcNIPPPMM8odkupYmBBEo5lKGuKNQ0PD9wydPPHpVDpVR3z3nE7nbFtL20BdTe3bDMX8b6mt9MIsmNV7enrAlaBVlKSuiopy3TBNc2x83Eqm4oPQsn7I2e3HFxO00jTdCwF4imW5qoDfN3IZtDYoOWXOgvgnirIKWq9ngru6zcqOQBG0Ht9/eL2qGzvSmfSWcHjOl1OUImgdaGpseeGhzz7Uz2rs7Lf/7dt3sHUAKDs+OLh5enb28Zws9yjKAmhtbmmZKQuW9kNgPd+ydu3AUq78ruzWc9XRFfp7API1ponu5Ri2ThRFAlrHAWJ+G4lELn0QaN27ay+bdqTt05Fpz3wyGbB0TbIsizYtk1SohsAAhCEsrLZT730vfQU2NQwTWNDCyILYBKapqqoJaVPhbbYUa7cnMplMfPfu3fJSrdp/hK7d6qHeegQKoLXcE+i1gLkjRKwDzo4EUsmUvQBavZ7Jrq6u/Y1NzW9hGv3uTgatuq43EY/WAmidn29PpVKUTbBpdfV1Gb/ff8whuXY31NQeWAWtN9XoCv2sKIoCx3FuG2NzUTTlZhhGoCFNmdAkfaVJFKKGZuRUQ01CHkbcbnf2FgFf4WCLSqQ9e16363oiEI/HvJHZObeqqCLDMgxLUTTDMAzHMPTCbwxDURTH0AzhwBz5G83SFIKIHCQ2TMvQdVUjZbFM08xDgFKCTYgwNBcSGXbKB3zJ2+UFWRDyPLuPAaUJAQDeqXO0z7IszsznVYzMNFC4aE1XTTYajeLt27fjZ599ltjTUDU1NayZStnSsuVAFIIiJ2ZZN6vQ09MqqKkxzp8/D2sEgU3xvGTlLTeGuIQGgGIFW4riqRRN00mO48i4Y/T391u3OH+4CrRiE3db2DIBxgMrArSmUi3Asj6nyEp3MpH0aZp6nqapF8yVpmg1jVGB53/qsq+sYliIQigYKNtzz+ZPDmSsTGbHH6wDwK5dGC6R0rDYIxFFKwGts/PzfbKqPW6z2WqrqqpmS7wlxzGNXo9EIudu0Wv4pjq/N954ww4ACI6MjNwVjUYf5TiuecWBVhN/paBoBRhhAIcQtPZ4/OXL79G6skHr3ZHwXA8GwPAH/Ps9Xt9+rGn7T549O/H+54arCjTcVCsCAPyqoGjFG2yCfZ1Nsi2A1ukpl6Lkww7J/rZklw6SQkzbtm2bWQwgR8yGTdP0cbSti2Gp+5cStJKYFYthXQu0JmLxcDaXPUhDejGtA94FrRSinhB4YYPT4XJlsln+7LkzIB6Ln+I57iW7035Y1/XYzp07yQD6R6+iCfvsbKIU62rH5PTE3bOz0w/KitJEvIsYhsEup0v3uD2nm1ua/qu3u/cdE5oXdF2P3iEWAgVvpOrqpioKWJuHh4a3Hj9+/M9SyUStZVnALtlnmpuaDtdW1b7F0dxvy5vKL5GJCPHdc7vdXCoW6zV06xuSJHWVlZUbZDIxNjFmJpKJQYjQDziOWzTQSo67t7Ozx8RgBycIVQF/4GwBtM7MNMiKMosh/olpmoMcx2VWFa0329Otfm4lROAqRaum7khnMlujkUgJKYZFrAMEXjje2NT0wv1/fn+/YAozdzJopS26/MTJ45tnZ6cfI6CVqHqJdUBLS+tsabC0H2H0/Za1Laug9doNdyETgAO1wET3UQxTL/A8S9P0GA3Q/9S3tl74oDTQ73znOw4ko8rx8HRjJDTXKStyua6prKEblG7ogIwZNKQxQgiTh3QALWwZGGBsAcskORIWABYGJFmLbIMxNg1s6BRNxd1uz7jokC5YyDqTy+Wid1jK9kroRlaPAYArQCveMRee3XqaWAd8zECry+Xy0YBueufAga1Dp059KRaPEesxJPCCtqZ2TabE5zvmchCP1oqDAIDIqnXATd06pK+liEKTvAzD4FiWpVmTRUTlz5osBjlgKljRsyCrxuPx/DPPPEMqhN9yWiiZL7S2ttKpVL4cY6t7enKq+cLZs5XpTNrNQJpGEJL/EclGoCmK/EpUXRQiy2QFkwEaMTQDAQTAJMthFrZIYSyALcOwLMMm2tJVlVUhr8dzVhC4g9X11aOJRELZvn37bTn+vdv3UvYtdloXdVaFKp9TchQ2salzuqaqaj4YDBqkmGLR35uorsjSniAItDKrMORqCWWCTlGUKQiCee+991rkb8899xxVBgBj+P1sNpsVOItDTsmp66yuB4NBUjCZiEjMy9fgVq7De6DVxDsxXnmgFZr4IUWR1xGPVlXNn6dp+vmVAFqxib+i63pfTs65rSJo9XoPK4oyu2PHjvTtuD9u9G6+StGaTj9JbDUKoPXTnxyQMpmM8tvfqtv37bOWA7TSiiJdnJzsyynq4zZRrK2qqgx5vSWDAJuvMzbb2Wg0StTmJFvougrXXV6kH/tzfwAAIABJREFUuSXPfAJadV0vvXjx4l3z8/OPsizb5PP5sna7/ehKsA5Izs93Ysv4CsbWWgtDBLA1jCiwx+PHg9PTQFvq4mHFTDEjkykzdKsnGo30RSKRjbqxchStCJv3JRLJzZG5BdAaDAT3e73e/cZigtZXX/1dObS0DaLdts4m2tqzmXT19MzMu6BVtImHMMJHT5w4MXOLK2PX7BN+9P/9SDTtpo+zc10My9yv5NX2TDot6bo+zgnsL+wse8RAaOJrX/ta8kY7levZ/sUX3+BpOu6Ox0MbiaLV6XR019SsYXmeyy8laP3Nr37TCRB4nOeF9Q6Hw5nKpIQL5y6gRCI5xLLcyy6v/1A+L8zv3PnZa4LW4urvY489JkGNKz1zYXhjODz75Zyi9CiK7AAYcDzPA5fbNdlQV79/zZq6A5JLPLxmzZpRy7KyTz/9NKkOeisD8vWEe9G2KfrtqSqoRRjcO3zq1D3HBo7cnUgkqshZ2UX7ZGNjw/7qmuq3OJZ7o6q+aqy1tdVMJBKIgNZENNFnGvo3JMlBFK2mSUDr+LiZTMaPA4ReXGzQuq5jXS9EmIDW6mAgeI6kOU1PT9fLsjyLIfyxruvHV0HrojWf1R0vUQTeB1p3pjOZLUXQWiiGxQvHW1qaXrj/M599y6RNMuakl+jQlvRrSDGsAmgdGrh7dmZ2AbTKMi85JKW1pXW2rKy0HyD0/ZaWVdD6Jy5M4QFQYtl6E6E/Zxi6gWWJrIkahTT7K4zx+VAoZP6p4oX/+q//6hQooTIUCjWF5kJdSk4pVzWV0zWdMnSDLH4WICtFntARwhBjbFkYmKYFLGwC4vtNXghADBEEGALTsHSDZZmY0+MdkxzSBcqkRhJqIrIKWpf01vq4fNkCaA0Eei0T7Jidm72nUAwrmRSLitaPg3VAuavcpyO9uQBaT5780nw81kZAK8dxem1tLQGtR11ux+6KilXQeqs3RrFoICkYSObNqqqielBf2G02nsUjYMQ6ffo0vp39XRG0ZrN6hWHovaHJqZazZ89W5bIZNyKglRSXItwFQ0hBCMnCl2VakJAikslHIQrSNF0gMyZZHLv8hAMBxBhYps0uZSorK8M+v++MyLMHCGh1u91yT0+PcTtAWAE8PPsmFW2NIl/ORyAqUDIKzgazeGRkhAwiCwPJ5ReJbW2iFo26R6Hdbi+Iqaampiy3220R1WvxGe3ZZ5+FZFufzweHhoaojo4OyHEcJK4Ifr/fikQi1u3wmyW2dAuZI6AXm3gnWCGglbQLov6tCASaLRM/JCtKdyKZ8Kmqdp6m0coBrZral8vJbgvjUYEXfuryulZB6zU6IqJoLYJWWVUfF21iXUVlZdjj8Q4CGr3uReisJooaWecZHR21rlycILf9leyiCFhJ2923bx8k25INboJfwXfeeceez+dLL1y4cFcsGnuEZummkpKSDPFoRQgtu0drAbRi48vYxGstULAOGEYA7fEGjROroPW9hlb0+CbWAcsEWl8tB4BeLwrCOrtoa8/kstXT09PuoqJ1OUEryzOvSpJEUtwXHbQm58MbFE1+koDWNWvWMDzH5eOxeGSpFK2/fu3XazGCjwo2oc/tcjkz2Yxw5swZOhFPnOZY4WXR4T5smo7oB4FW0qy+ue2bXIpP2S/OXOzM5XJfSGUzdyUTiTWaprnJ+6IopsvKyqZLA8HB2rra/+1s7xw0KXM6EomQQltLZk58q5O+93+eDLwAANpUzCYd4/vPnDm75fChg92JeKyUoigg2aWxpobGN9bUrekHDNi/Zs2aCTIpvO+++94FrZZlfsMu2tdVVFRYRNE6PjFmJBKJ4xBbLzI222JVsSwocdetW9cLMdwh8NyaYGnZeQJap2am6mRZnrEs8MoqaL3dLWZ1f8sRgSJoHXjn0AbVMAqgNRKe88qKLAAIiGrjeGtL24tf+Pxn+xXzDgetNF1+YuDE3aHZaWId0J2Vc7wkSUpra1uonChaIf6+DsDA7XxwXY5rvkjfWeg3N6xb1wAgvY1mUCPLkQRS+qKF0C/dbve5DyoC8p3vfIdjVMaZiCdK5nPzpbqqOzVFYVTNoLCFifYJQAtiYJIHdoJWAVG5Xv53wSqAmLS+q5bACFumYZqQpmVREJOCKMRICu33vvc9UnznI7uAuUjXbnW3tx6By6C1vNcE5s7Z2dDWkZHTgWQiKTIMAzyXrQOampv6WZb9Hc/zox/l+d01wlW4/+/tu9dnMaj5yJFDW08PD38pGou2JRIJAp10Yh1QKIbldLxUUVVx0DCM8Kqi9dYaXhG2kjWmVtBaAIfklShNYAIDCdS4ne2saB3w8su/dGIsV8Sj84G5mekSWVHtFAQkYx6BQm0m4vBCFTIMCtSloG2lFmArRIhQWMuyEAGuFKLJH8laGmYZOud0O6M2XgzxEj3h9Xrj27ZtI2rWqwDozUSteOz79u2jC4cXXTChyUt5zPM82b9JYGtra2thfBgZGYEPlj4IM2yGypZkkWVZFAGnPp/PkCTJJICpaDFAtr8StAaDQSQIAvR6vTiZTFqX1a9FRevNHH7xM38StAIKfZ+iqGXJuCHzyAcffJAiVnmIAp+Tc7mPBGi1O+1HdF2fWVW0Xt0kC9YBiiLNTk72aar6mE0U6ysrK6Mul+sURVGv0zx/lvgYm6ZpzM/PW6IoWj6fzyK2G1dC18t7hW+++SaKRqNobm4OBoNBnEgk8G9/+1tr79691nUuoBTa/ebNmyVBEIIjQyOb5iJzjzAM0xTw+9N2u3QMQ7yHZdll82j1+XyMLKc6gWF9xbJwB+kvMAbDFMJ77G7fYDQa1ZdL0SrH4+UIUN1E0RqOhDfpupEUHfZXlrMYVtGjdflAq0mvF2zcOskutufkXNX09IxbluWoJNnftov2g0ujaF2wDlDy+cuKVm2c5dklAK0v8jRNu5PzyQ2KpjzpdLqWBbT+zy/+p8OE+BHRZuvxlHgd2UzGNnJmhI3H4yM2XnhZsHuOXA9oLYCMwzFmJDtSp5rqvcl48q4I8T2Rc1W6rjOkMrLX61V8vpKLra2tbzQ1Nh2CNDzBcdxMRUXFkkvNb2UGcOVn9+7dS42MjHC6DNotbH7h3PlzWw4d3N8UnY+W0BSNJUm62NzU9GtSHAIz+Mh99903QzposipKFK2xcGw9wNY37Hapu7KysgBaxybG9EQiOQAt+CJjYxYdtCIAdtoE25rS0tKLBjbx1NRkrSxnpzEGL2uaObCqaL1drWV1P8sVgXdB66GBDZqq/nU6kyIerV6i5gQAmzZBON7R0f7iFz7/eVIMa/rpO1TR+uijjzoEQSgfPn7y7tnQzOPZBdDKSZKUb2ttC5WWlfZTNP0fuq6vgtZrNNbiCvXk5GQTwvgBCtHNHM/RNENfgBT1ai6XO/tBntokpTPXlmOAE/AWbdnkvMwp+SRtmNSCJZMKgGmYWFVVQMaPPMgX/kZ+Bzx5WgbAoA1MftKUgQ2axrquk8rWBrKQShmUaquyKbt27SKpbquv1Qjc1ggUM3guXLjQa5q4AFpPnx4OJBMJkSag1UM8WjvfaWpq6YeQ+b3TeYeC1nvv9QGDbjl69PDW4aGhL83Pz7fF4jHIcqxW31BPQOsxl9P5Um1D7QFRFMPf+ta3yMLH6usmI1Bsd8RGQMpItgyVYSQoWbIl61SakifAhHY7QWsBmi7UsGARcolaet4u52ViN8cBCChkIqjr+rtnQ1E8ZhiyBoYg+WkgCLFGsCuEGFsIsYTAMpCQT0xhjCnSq6MUw1hphFDmwQcfJMWGrys1+UNCWAA1tbW1As5hl2ZlHUpWlTBN0TxFmZBms7yDjxIv28vgiIw7bGouJeXUnAdZyGZhjUYsq7mdYsrGutJ2bE+zlaxK4BL5bqJmjUajPKWqkokxz7AsgjyvaZpGsoCUD1povIHLf03QamE8gFYCaJ2ZaQGG9ZCSX/BoVVX13EpWtK6C1mu3vCtBa15VH5XsUmN1dXXSW+I9jRD6TT6Xm5ycm7PlUilaU1VTtSzV7XanRVHM0jQtF4rJNTbiaDTKGIYhxmIxKZ1OS6Zpkud7hdxnqqqmDMPIX1aHFxZSisrwXC7HkBoJ5G+CICg1NTXFeVvBo/XcuXOb5sORrzAM0+gLBMj3HkMU2kPT9EBlZWWut7f3vU7oBm6um92U8I4CaE2lOgG2vmKBBdAKMByCEO6RPJ4TKwG0xmLzfXPhuU2GpiftDvsr5RUVR5AsxwanpnK3e5z4oFgWnxdEmq4zsXlfbOmtA14llQ37eIFfZxPt7XKWgNZpj6xcBq0O+0GMl8I6wNZFMegBXdXaUumUpOsfL9D6q5//qt20zC/b7LaekhK/lMtlbWfOnOESifgZhuN/7HYHDn+YdUBxNYcM8AcOHCj5g4dIfTg0vyEem/9MTs515HI5omplyWpnIOCfX9ux9vya2jWHOMH+ekVF4LSqVma++c1t2nWu+NxsH7EonyPeM4lEwpZP5tdp2PrypQsXNh84cKByLhxyAAiwZJfOtbW3v7puXWc/D/kTthLbHDmQImhNxVLrdU1/SnLYuysqKogJnzE2MUpA6zFAwRcZZnFBa29nZx+G1E5RtNWWlpWOmpaFp6YnarLZ7BS04MsMzx/TNG3Vo3VRWs/qTpcqAu+B1kMb8qrxN9l0Zks4MueRC6AVmDabMLh2bceL27/0pX7AstNPP/30HWkd8D7Q+sQVoFVpa2ubKwuW9QMK/odpmsdWFa1/3DqLD/xut7sZmubnKIpp4QWeohn6vInxLyCEIx9U9Zqkm+7bvg8l7kugXC5Hl5gmClkWUhTlXe97QRYWlKjzAMRArPCrjbe9T50aARHyd5sN29N2nBJT2DAMsphp3iHe50vVNax+zw1EoNj+z50b7YPY3DEzO1sArQkCWmkaeNxF0NrUDyn4e6fTeUcqWu+66z4/T6MCaCUerdH5aFssFgMF0Fpfn/X7fcdcLtdLjbWNB0zaDO/atSt7A2Fe3fR9ESAP+NPT06wIRRdCqAxSUEQQGYhBKdmQZ9944430YoxXxMnl9ddfJ4WuaFmWCRSh6Tx9dZ2SLAACJ2AgAaDkF/rxPE1DQkryah4CUQS0qhIz18J7PMdjaIekiKFO07Rmt9u125RuT9KUC6ntNE37oGU152W1XpGVGoCBxAt8nmbpCdHGH/aVlU2wMqspusLISHbFwrE1cibTpetGmWWaNE1TKa+35JLD476oWdpFp9MZy2azhTEol8shESEvpuk6iJCXYRhS2ygBDOOi5PNFbhNouQq0vufRah2DFPX8citaQ5OTrRigh2Q5151Mpko0VT1HrWDrgJUIWgP+0pcf+PM/O4aW2aOVKFqnx8d7FSX/qNPlamlqbJJ9fv8FGoG3ZkIheXYm1JrNpEvkvGoiCsYkp/OSw+EYp2l6MhgMJjVNI2pup67rVclkck0ikainEMV4Pe6Q3eEYpyjqHM/zUbvdrhMGQhYsamtr0cDAAPFCduZyuXIGMIAV2ZmysrIU8UWWJMlmGEbgwoULG2OR+a9QDN3o9XrTNtF2jKKoPQzDHF9u0Aqh+WXTBGstvMJAK4Q90WisLxIJbzQMIymK0o8DQd8RTtfnlxO06sD6VDIW3xyORLoxJh6tgaXwaCXWAaDPxtu7RLtIimFVz87MeJS8HLWLRNEqHMQILYFHq62LYdADKgGtqZSk6to4LwivSpJtka0DrqForVnDEI/W2HwsksvmDtLU4hfD+uXPftmmY/0vSeq63++3p9MZ8dy5s3w8Hj/H8PyPPR7nkXw+P/+nimG9f0a4fft2gaIo99jYWHt8PvmpbC7bl81mGnRdJwCWdrvdamNDY6y0tPSk0+n+VYnff0S02DGN0xJLudJwu2ayJBUUALsjHprpU1Tl0bHx0U2HDh3yz82FbKRQid1uP9PR0f7zvnV9byGMhkS/SJ6PQStopblKjovqofWGbj0lSQ6iaMWWZZmjY5e0RCJxDEH8osvnG/igB/dbOI9CClxvZ28fpvBOm81WX1ZWNk5c+yemJqpzueykBeAeAMCxWCyW+e53v0uM7ldfqxH4SEagCFqPHTq0UVeNv0mnM1sikTDJoLgMWm2DnR0dP3joC5/r1wCY/ud//ufUR/JEP+Sgv/noow5TEMoHTpzYEpqdfSKXKyhaWUlyFEBraWnwLYDQc6ug9dqBLJrunzlzphWb5hcZmm4RBIHkiJ7HFPzvXC53moxxN5I6dYW319Vf+ifLji68ccXbqxYBd+LNugLPqVj8NJ/J92LL3DETCm0dPj0USMQTIk3RwO3xTHav63qnpaWln4LM77unu8e279tuEW/KFXg6N3xIRYVKIpHwUzrVeujIoXtOnTr1F5H5aOu7oLWhPhvwBwdK3J6XGuobDqhAnVsFrTcc6sIHimCf4zgJGcifyqQqUvFUHUuzktvrVuySfQob+ETGyIQWa4Gp2D+TFFCi5jx//vy7XW8P6PnjE7viTwMDA4X3e3p6wOjo6Lufq62txZlMhijh8Pbt2wsqt1sVmpDj/Pd//3ebaZrebDJZn1fUHgBRG00za2iKkiiaVhmGHuM4/oDH7zlfXVadMFWTGZ0YrYjH4k05Jdtt6kY50dwiikoKNuGiYBOG7KLjSFXQO4ltNjUdCrHzqZQ3nkzWaJrWxtKsz+lxYbtNmpR428Fyv3vMI8u51lsv6nU1aLXMbsvCpgXwMQpTz1P88loHFEFrnni0JuK+vKaeQ5B5vo6qO7Ytvk2Hu27dAuJG7hjSL3s8HsbG2Doxwl/RNbVPVhS3ZVqjIi/8VFgh1gGDB4/2JtPJJxFCqLQ08PJn/mzlgFZZyT/q9XrbW5tbDKfLFc5kUqcnxidRaG5uraLkfKqmWaZpxgBFXeB5/mxFRcXp2traWD5vMhMTF/2z07ONqqY2QIjqGYpmOY6dY1h2lKGZU6IgXuIlPhwIBPKhUMgWnY5KM3MzLgtbfl7gyzmay3m93uM9rT3T0AnVXC7Hsyzrn5qa2pCIJ75M03RDiaekAFotYL2iqupxTdNyO3fuXDZF65WgdUVZB7wftDqkHwd8yw9aLWB9KpZIbJ6bi/QAiPUCaHUvcjGsn//852UQwj5BELsk0d6ek+Xq2ZlpT17JR20i/44gigfRUoBWJ9fFUNwDqppvSySShWJYok141elxEvPoRfRofZEXRdEVnglvlFXlSddl6wCO4/Kx2HyYgFZAgZc4jjtJBuJbHYSv1WmTgflnP/tZG7LQdpto6/J6S8TsgqLVlojHz/Mi/2On03lU1/XYDYDWQkr8xYsXS7NZpSObTm1IZzKfUGSlMSfnyGSccnvcWkmJb2pNTc2xsrKK/RQDfud2uy8t1kTpRgasG9mWxO+5514TGCPqHZ2Y3JDJph+dmBxfP3j8uDscDpMUI9Mu2s+0trX9rGvd2rcNbJz2+/1XgdaEHl2vWyYBrT0VFeXAME3z0uhFNRaLHWMo9MJSgFaArL8WRbGhrKJiElgWnpiYqMzmshMWAHuIqnwVtN5Iq1jddiVG4D3Qemyjpql/m01niUerO6fIHMBE0UpA69offPFzD73FU+bUjm9/e1mqsy527Aho1Vi24tTQ0JaZBdC6LkdAq8OhtLe2h8tKS/sRAs/lVxWt17wURcUQAKADYvwlmqbbeI4DFMWchcD6b0DTQ4lEQt2xY8ctFzV5F8D+CeB6p8CrxW7zq/u/fREotv9jbxzq0y19x2xoZuvQyLC/AFohBbwe72Rvb+/+tva2fgtSv187vnZ0pO1ydfNiO/4w5Ppue7+64f+pitTvX6hYjLlyMYJF8FfprfRbjNV25OCRrSdPnvyLSDTaEovHSOVXrbGhIRcMBge8Jb49zfUNBwzKCH3729/O3L6r8PHZ065du2hBEASs4irCK6emp9ovXrzYgCASaqprEiXekpMAgV9W1Fac/aAihLcjYlcW5SL7I96m99xzzwfuur+/v/D+ldsVU/CvLDJ1q222uABw/vz5Mozxutnp2Z7JiclegEGt2+N2shzHmaaJOZZNeEt842XlZWOtTY2juqqjoVNDjTOzoZp4Il6qa5pEUxRACOUhheKCwJ+pqa7+fXtL6wgnMInJ6Wl3LB7vm5mZ6RgfH28CEDkqKypyJd6S0yX+wC/XtjSeNGg6fu+995LiybdihbDiQSuA8PNyTulOpZMlqqadoynq+Wq8fKC1tbWVziWTnYaFH9F1vQBaASmGJfA/FezL79HKyrL4RgG0pi6D1tKXP/Nn9y67ojUSiUipWKw3r+qP+Uq8na0tLRTDcubk5KQ8Pj7OhkKzJZlMRiBVSVXDUGRFSYiiOLpp46ajre3tyWw26z175mz54OBAbS4nB10ul5OlGUY3DI1j2fmSEt8lj9t9UnK79zudYiqXzlVNTk7Wjo2NNeZyuSBJTGIYZqyqquoXd99z97DD4cjk83lit1hy4cKlDfH52JdZhmnw+fwpm10cQBR4RZblweUGrRibX8YYrMUAUBDgYcCgPV7v8hbDKni0XgVa9aTocKwQ0Ao+FYvH7w5Hwt0AYD2wVKDVNGGf3W7rtBPrgFyuenZ2xqvm1aUBrT/6EfHb8XEcAa3MA/m82p5MEdBqjImC8KpTch5WjMUHraHpyAZFlZ90uwoerSxXULQuHWh99aevtprQ/JJoE9e6PW5bJpOznTt7xp5IJM7zPL/XX+o/yrJs7OGHH1aud7JCBv3H7n9Mknk5GApFutLJ1GfSmVRPIpao1g3dybIscLqcyeqq6jF/wPeOZJP2tne1n3S5XPnb8YB6vcd5q9uR83zhhV/YTSVZemn04sZYPPLIzNR0z/DpIWl+fp5BCBmSaD/d1Nz0s3U9697GFD7jdruj5HvJoMhxHBebiW0wLO0pyeHoqayqhKSwyaVLF/IEtEJEv+ANeI8thqK1ODEbGxvrA6b116IkNVZXVU9b2AJjo6MVmUx6HAGwW18FrbfaTFY/vwIicCVoNXTjbzPp9NZwOOTKyQugVVgArT/8/BcefAty3NTf//3fp2714WcFnPYfHcI3v/lNB9C0iuODg1umZ2afyGVz3Vk5yzgcjnx7a1s4WFbaDwH93EN/8dDRxVrgW4lx+bBjKgKmZDJJFNCSnefXAkh9nkKwhWVZjCjqHEWhX3A22wlBEBIPPvigcpPtZ6GULX4fjboGbF0FrR921e6o969qAX/UPm7TqV6upFxogtfaZbH459SFsT5LNQugdfjMsK9gHQBp4PWUzPb2dB9rbGo6yNDsW4KDGVdyOUtLaJilmYV9kpxqAICm63/UqjV1YRtGVS9//0LGvcZc/uzlgypSS0mSAMuyhcrnjKZBjvWYlJMyvF6vzvM8UfuQwj/4mWeeuep8iEfelef3/vc/IJzwueeeoxiGCTKQaTt04NDWgYGBL8xFws1E0crxnN7U0JQrKys9Xlpa+kprS+sBKMOZnf+8k1jRXCumf0q3/mE4+jZd8ZW9m127dvEMw7iVhNKSN/KfDM2Eei5evFiHIOLq6+oj/oD/IMVQL/Vu6j1xm7xBPywgBQBICkKRDYnCVTovQSJsfb9iFQwAMAAGAPFwLO70WkV0bnKcuOo4i5kW//nyfzbljfwD6UxmcywWb7cJQqC6upqy2WxULpejDMMgdgXpkhLfXNfataPkc6dOnqqNRsMuVdVMgLFB0ZRh6CYi/uECx880NTW93djYfIoTqKnx0dGS2XD4U9NT0z0XL1ysARDwtbV16WAweLy8ovI/O9s7jwAWzEWj0cwtzh8KcTZNsw9iuBNga93KUrSGWgG0Pi/LuR5iHaDr6llqhYFWJZ93Y8sqgFbJ5TqMEJp59NFHM7ejvX3YTfL+94nF3rVA6yfu3jSQn5/P8EeO5Lfv22f9qcW0G/2+692eeLQWQauqaY973Z6ehsZGQdd1/syZM2w0EkW6oZPaKRaxXc7mZDgXiZL7Kbp1y9ahqqqq7OxsyD86Nho4f/5c0LIse1VlFWYYhorH4xzxZrXb7WG7KA2WV5W/VlLiSyRjsZapqam28YnJtlQqGdA1HdA0c6qubs1Ln3/w84fzOJ/keR5RFOW9eO7i+lgi9mWGZgugVRRtAwjAH8vaCgGtAKzFGNAIgmEArT0ePx6cngZLXnOn2P/JcbkcQaOHFMMqWAdoelKUHMtuHcBxXD2yrE8l4rHNofASg1aKonpZmu8SbUJrNputmZub8yqqOi/ZxXcWvRjWj34kMibjQxzqAgg9oOXV9nQmLRm6Psbz/Ku2JbAOAAC4EvOJDYqqPulxu7rrGxoYQRDy89H5SC6bPUhB6iXEoUVTtJLO6L/3/ncrhvgvbKKtw+32cNlsxnb27FlHIpG4KAjCXq/fe0wQhPiNgFay3x07djC5qZwwm59do2nGpmg4sjkcDm/J5/PV5CGBYRnFKTkTDod0uKqq6uVPfuqTRyRJivt8PuUWB+jr7WNveTtyc//gBz9wGgqqOn1mePPczMxfzoZmu85fuGBLp5KIYVhdkuzDDY31/9W9rvttFrPnOC9XMN0rgtbwTHjDH6pBPuVyOnurq6tIxU/z4qUL+Xg8foSmqRec3sUDrc8++yzFsiyZyPy1w+loqq+rnyWg9cKF8+WpVGoUQLhbluWj2Ww2vWodcMvNZXUHyxiBImg9cezERi2v/l06ndoyNxdyZXM5jhR2LyhaOzt/8PmHvvgW5OAdDVppy6ocPHFiy8TU9BO5TLY7k8swkiQpra2tEeLRCln6/zU0NBz7qGUYLGbzIg8KoVBI/P/Ze9PguI7z3ruXs8+GGQz2fSUWgiQI7ia1WbItybItx1SiJLbj8lvyvbnXrtxUbtmVL6K+Je9blVRclcq1EyeK7NiyKLneRI6tOLEkSiLBDQTABQRB7OsAA8w+c+Zs3TfPAQYCIVEiJZJiEo0EzsyZ03369Omz9K///X9khMJEFGtqynJEAAAgAElEQVQoEXdwxB5CGDcShLAgiVc1j+eXoUDgNJak8fPnz9+0Fc6GyNro6aefvnZ3nkHoGfTM+jIXDOF1C4GPocztPPgfMO/rWkJ8gPzeBQyio0ePXgPpQGG3Mev3U9uhVbGd+9bRcR9H6Cio9Ny2dD3wCNOnI5GIcLF3YHc+r39jYXHh0NDwpZJEPKGJVETh4uKVrq5tI42NDRc0n/eMJCqzlpmz8nmbEQi+LmJOKXfLyRj0qxFCa+E/GGHctmEKtQPdWk4cxm1kI8JWbQccTFbbOQQbWksvUxlDp1QUMcxGxYKsmGXBUMobCKaYxJKmaeqFSNH3rVfOfahvpM+FY4VXT08PR6+vfnt97UNBebixTuPxOGltbaXRaLSCOrTr+PHjh06fPv3YfGQBAqCC/6bV2tqqV1VVDdTX1P10e+f2EzrRp2dnZxPvVqebj2thWzcBfteLd7sByp1UDhd26k//9E8hsEzFwtTCtpWV6CcXl6I752bn6kVRFFpbWmEq7luSIv1d45bGc+8VhPADnHLXS7IOWqEtBINB7PV6saqqWI7KGFWvJZtFqKKkgk+iSaTrOq+rq+PwDnYB9913H1gFfBi15zvKVhgAOXbsWHcul/+yJMkHPR6tpqG+wXtg/36rqKgIz83NydPT0/jq1aswCJE7sH9/SpZldOH8hUBe1/X6urrxkrLSJYHS3PxCxD8yfKUV4ky0t7VfrqurHaKSOHT1yhXf2MToQ7MzM9vGxyfKqSCIbVu2ZGpqavrrG5pe7NnRc9JE5hylNPkhfWdda7O2trZddxtohb6bRxQ7GENfyEEwrI9B6/ueXteC1lXrgPKyip88cM+Bsx81aNWXlnzTy8u7jXz+K35/YG9NTY0/lUyqp8+cEUzTzO/YsT1aV1eXFQSJz8zNes6e7SshhKL9Bw5EVUWxBwcH/fBsqOd0JVwaZvv27MuIkoQvXbron52dpclkMi+IwuUd27r/ub6hPjE7N7t1bnZuy/TUVFM8ES/KZrNMFMT+rq6tf//k4SdPMJOtZFEWBhCLp6amdidjyd8URakZgnBpHk8fpvR5Snl/PB7PfZTWAYjbT7qKVkwEhPhFjNmP7hbQurwc3bO4GNl7N4DW119/neZTqSb7owKtCNFdqqxsVzW1I5fN1C3MR0pME0Cr7y2f39crcvFM70Dv3O3w7nxuA2glVHjUyOe3QjCsVdAqvqz5fLfdo7UAWg3D+GpRKLSzpblZVBQlvxyNLqXT6dtuHQBXx589/7N2RNAXVY/WGQoGxWTa9WgtSiTiY5qsHQ37w32qrsae+MMbV7SuXXXdB5Jz586VMEbaJybGDs7NzHxB1/OdjuOI8FAoiqLh9/sutbW1/dPOHTtPCIpwtbq6OvrNb37TwvjOety8753iXVaAB8/n/vK5kIFZ46XLFw9OT00djkQi28bHx+RMOg0dAMPn811obm55acfubW9xzq8CTIasNoNWv9+/u662BnoSzsTkeD4Rj58mBP9tOao+i6pv/QhRYQqcR/LsthH7736/v725uTHCGUdXR6+WJ5PJMczwD7GIT3u93tS3vvWtjz1aP0gj+TjNXVEDG0GrbRr/M5lMHZpbmAvkcjkZrjWa5hno6tr27OOff/zYf2bQ+tRTTwUURakZPHvunpm52a9kUunudDYjeL1evaO9I1pRUXZMEsXvNW7ZcuZj0Pp20/2jP/ojj1fwlkSWI43pdHIbJmiHJMk7CcIVQH8kWZwqKy9/oyQcPgHe8qWlpbM3OGDo3if9fr8s5SWNUaZigiG6CKU2xUhG8D+CaZ852+GGYTCY9eBYKYswljdiioEqEUTcLkSrvVPnm1tuCLyysLAARYQZGhiCx/j9fpTP56+BfqZpApC46bIZhnFNPh8kD9jo5nw2F8Tj8VyzCMq7cYGmae9Z9sL6G9eDZYXvG/NTVTfIsPsqLC8sg++UrgbNsSwLniHcdeAdlgNM3PwH68IyWB/e4TtEOy8sf3tjCDGBcdM0kchETillzNXqMK4zxikVGGM5blmUUdNiWHMD9rB8Ps8EQWBWzOKO5hDOuThwoq8nFlv+ysJCZP+VkeFQIpFQKaHI7/dnamtrF0Oh0DQRhFHGnWUrb9mWZTmcc84Qg7K6RYJnEPcTg/8Z4hyAKnxCHDMOjyKcI8bJqoMlZxhxtJrUXQAJMBEwFSmBgDySIKBgUZFe11AXq62qjobDpZGSinBKFDyWKDgM6hFbBFNBgGrCFiYY26uqWg5qW9NAjImci5wzpnPbpgwCzNnUZoJlMdOk4NFHOOaSze0ygkj7qdOn9h5/68QnZ+dnG2OxGFJUxd7SssWoqam51NjQ8HJ7Z/tpwsm0gISEEBAYzVMMUeu5uhp7XmQiISocO4hWv3osWI5xON/zKI8kJnFHdN4xkAIqel1fnWRW+Lx52Y2cbNA+czmY5Y3W3wttFpZDnoXf3225ZElu2WzZ5iRLmCEZZiwWyz/99NPwDP+hB4COHDni1ahWNjEz0RaNLO5bWV7ZGY2ubJMkyVtfX78cLg6/KYnSD1q3t569E6C1EHU7Ph33cIEHMMWawqmIsSQQBfARgVOvMCvBPZ5YxI5jE1PyqlkPpxmmsdT+/fvzt6J+Cse44NH57LPP7kmnc/+tqChwqLa2Nrita5v00IMPGsFQCI2NjckXL14QTp08haFcu3btsuG6Mz46ChecuV27d5/q7Nw6KlAheX7wfNmpM6fu4YwVNzU1LZSVlQ9JqnR8anycXbl6Zd/01NT2qanpFlEU/S2trbnqqqqBppbmo/t27+41GJtBCCX+c4NWT4fDrcfzenZnMpWCmbhXMBZ/0EAaznxUHq2brQPuXkXr3Qda55eXd2cN4/c0TdsXLg6HotGo9uabb4KqNPEbX/zi+N69+2KyorDh4SvBf3v11WbLsvxdW7sMhzmov79fXl5eFuAZoqmpKf/AJx9IgtvJmTNn/BcvXlSuDF/Btu2MHNh/4OWOzo6F+dnZ6rn5+YbIYqQtFouXxeMxmWByobt7x9//1hO/dZwyupSyU3B/Ds3MzOxKrCR+k1ChJRQKJTVQtFL003A43B8MBnO7du36yDxaXdCK8TaEiIBA0Urxj0Ih86NVtOZyVcS2e5YX10ArBMP6iD1arwWtsTVFK7tz1gGckx4ArZpH69Bz2brFyGKJYZjLPq/3uMfrub2g9f97zuN4nRIt4NshK9Kjup7buhJb8ZmmtWYdoJ3Sbfu2erTKthyIpqP7DNP4alEwuLOxoRF8OfKLkcVoKp3uxVT4odd7+zxa4Sb94osvtnEHP66pSkdxOEwTySSA1lAikZzQPMrR6lB1H03S+AcAre7D8Oc+9zkvQnLl8PDg3oW5yBOmYfYwzooQRjIl1CkKFi20tbUP1DfUn/D7vf+6ffv2EZDb/wewEHA7mrW1tcXIFlsuDV08ODE+/qVIZKFrYnxchAidoE72+XznW1paX+rp6X6LUTYmy3Ic1EpHjx4FuKFEZiN7LMt6yuv17Koor4SRIWc+MqenkskzhIg/CJWGzkB/7GaCq9zIA3YBtPoU3x5G0H/3ej2ddbV1S4w7aHJioiSVTI0SQp+jEj0jy3LyY9B6I7X68Tp3aw1cq2jNfzOZSh5aiCwEdF2XBCpwj8fb39m59dnPPPaZY/J/YusAAK2U0bqLl87fMzsz8+V0JtudzWao1+fLt7W1RSvLy4+JkvC9r3/jG6c/ZEfpbm0KN10uuFb+8R//cUjgQuOlS+d3jo6O3q8b+laCSTnn3Os4DvIH/EtdnZ3n6xsa3hQo/fmhBx64ciP1V+ggy2knZEm4ljNUxjkqooioVBAAnCFKCeK2w/Nm3rEty9QN07BNO8mps8gYjSINxZ5++ukPalVw0/UBCQpWCqDkgCluUA+yLIsChJ53uR/BBbhZAIOrP61CwY0bdRzH/V74feNv66rHtYWwzuZlBbCxeUc25rc5Day7cRmsC+UopNmc58bt3shvkDel1N3GxvfC/heWQV6FdVxCs/YCYA0f18nN6scCySGCCwtdquP+ra3vLlvjrFCnGCGCMF9VkALIdDjj3LEhOJUDXxhiDmPIAZbPMHMgGq7jODZykOk4pgn/MGYZloVMZhg2bEcQBeXSxQtbpyYmPz83N7d9bGwsEI/HAbYjmHYMzz2CKOYIxhnEsQGzdBzmALQEuApKvsKhWgWtLo7jAFjhI8dr0HWN0kHh4aP7lbhKQDeVC/U57CNGRBAoqElZRXlZtmvb9lhb65aFhvrGycqqimUiCAbsL9QzZw40Qoj2LKx6y0EdUQRVwGH3GSDe1XpxHGY7tm1ZjJnMgapwTMY5IZwoNuJh0zQbz50b6Dh27LWdMzOzFel0Gnm9XtbS2mLX1dWPtzS3vNHU1HBBoMIcFWnScTATBEQJlRRArZJAZUKIBGMqbrQwe5VFO3AAbGDgNsRmgPKs1tDau4McOIfg6ztesByuR/AO9X29F7RnaIPwB+sbhuG+w0tcs2mAzG3b5vl8nkN+AA/gd8uyuG3YUPHrZcMYQ4lNBzsJQsh8OBxO3eBA03tef0AJF4/HtZWVlVIzZ9YvzC3sXVleeYxSWhcOhROqV+2VFfmv73vovrN3wjrgF7/4BXid+liG1ViO1SlgUoUwAV9TRRBFAQbICBEwxwzDUAHnyHE4sxCmcUkUZkVCJmQqX5mOTS/fivopVN7hw4dpZ2en+NJL/7g3k0n/fmlpySc6Otp9PTt7hHvvvdf2+wNgbSBeuHBeONl7kqbTaQwqW0VReCqVYrIkje3c2f0v27fvuOA4zvKZM321IyNXvoAJaiwrKUsXBfyDkqL8o5HPLixEIrWXh4Z3TU5OPCIIQn1lZWW+tLR0sLmp8eiunv0nmPBfA7Rybj2e0/WdiWQ8bBrm8N0CWi3OnzRNc08+nw8ixsclSXypyOs9RVT1LrEOuLtAayqV8kYXICi19XuUCvsVVS2em5sD0IolSYp++cu/e/nBTz60KMqSfeXKlZI33+rtyuWypeXl5Q4Mdl26dInCwHJlZSVvb2+3Dh06lNU8GhsaGpL7zvZJx44dExKJ5JUD+/b97OChgxcSiUR+eTlWkc2mDy4uLXVOTk5WModNdHfv+NEXPveFEw5xIoQQh+d5aHRydFd0ZeU3RUFoDgVDKY9X66Mi/amiKAM1NTXZjwa0ZsVc0rcdcfIkwqBoxSJG+KJA0Q99odL+2dnZW84r3u8hdd06oABao9E9SwuL+yzHSvh8vp+UfITBsDaC1tjKysHI0lI3QncItL7yyisVpmn2KJK2TdPUjmw2W7+4uFhiGsaKz+87rnrUkwihM4899tjsrZ5mAQftuXXQqu2QFfXRvK5vXYkt+4wCaL0DwbAAtC5lV/ZahvHVgOvRWi/JkpyPRBaX0snkSSziH3q93ttqHfDjH7/Y9u8y9M9ritoeCoVIKpXyDA8Ph1Pp5ISqqS9CJLxkMhn/wz/8wxv2aN14Ujz88MOy1+v1nz9/viu6uPJZ0zBgqnwj46wYY0wDgUCuob5hoayi/Fw4FPpldV31OVVV54uLi1O329z+/U7e9/q94HFqxI1SLtL2gYGBQyMjw48vLCx0zMzM0Hxed/w+vx4IFA02NjUd7enefRxJ1iSM9IK/k9frFURRVGYnZ/cYhvGUz+vbVVlZQTnibH5uLp9KJc+IRPhBbaDxjFQjGTfSab+Z/SmA1kAgsBcz8vsen3drdXVVjDHOp8bHQulUagQT4TmfiE9bH4PWm6naj9e9C2ugAFr7z/Tvt03zWwBa5xfmfbquywBavR5v/9aubc9+6tFPvcE5nzYMIwnTN2+l6uRuqJY/+L0/KCKyU9c3OHDP9Oz0V9KZzA7wbgPrgPb29uWK8so3BFH4q0P3HzpzN19/b0NdXs8rEaAilgwpqAt642B//4Gx0bEvJJPJbel02mtZpgTgqCQcXtqzZ8+l1tbWNwRCfnbvQw8N3cg1G4K9NHoa5Xg+Xmkhqwsxp4FzVoYQ9lKXo1FMCQLswy3HsS3TAPqVY46zREQyRgieYgadQ0UodTtm/lyvnkHZlc1mxdHR0WJCSC3GOCxJkkIplSjQG4SABG1kh9dXWq5Bz9Vkb6sxC9veDEkLkLLw++bvm5cX8oXlG/PaOBUa+KSrsCTEVYMW8iyoLwvlKqxTSLsxXeE32EbhtXF/NgDad/v9GsgK6lUAifBeAKkFsEopdeEqcM2NsHVtmQta4W+1bGAwQRCgQxdiuuDOYRwieHME3NXhiNvwDrCMc24BMGOMGTaz85Zl6Y7DsrZt645pGqApZZx5JicmW8bHx++fnZ1pmxgfD4B3MdgOuTgUtkgwEEUEDHiVEa6qNDd7y64S4LdbmZvc/bq+pvvr27AVI7IKat36cX/CCI4Xl0SJVZZX5HZ0dyfa2toXmpoax8vLK5YwRTnEiQVqWVCRIs5khLBICKauqBZj8IIEhawLOl3QCvXDXNBqOtzJO4znLcc0AMpijjWHOcWWZdVcvHix4dXXXmuZmp4qzmVzAFp5c3Mzq62vnW9t2XKuprZmRBKkOVGgKVc+TIlIKfFSSr2EEE0QiYwxFRHsC+aMAfx2q8pxjxNUGQZkx1xZrwtQ3dqBvV+tIvgrAM/VHWDMjWBfeN9wHq238bW8XHUxrFf4g3SwbA3Yusds7bhxQRCgia9uw2IIYXhahO3B7DMHFKxZgsi8yczLsiwv3or7R+E5tS5Q53V8Tri/t3//3PzclxFC7T6vLyNJ0klZkv/6vofvDGh9+eWXNa7zsJEz2izT+ISDeAvi3I8x0QSBCu4JS+GIcQxHEGEMtNsSBLKsyOqYoIgXHE5OeTx0+kbuDzd6n4Pr8ezsrPSDH/xgXzqd+R9lZeUHurt3qrt39wj33HOv4/P58Pj4BB0cHBCOv3VcjMdipLS0FKmqyizLsj2aNrS1a9s/7eze0W86bOn06VONkbm5JzHGUM+Gqsj9sqL+Q6g0dNXM5YJvHDu2d+Tq1d/FmHSWlJSY4XDx+aaWlqM9O3b0Co4zfXlmJvEhj/+11gGIda9euPhZ8EKllPbdyftd4TjAc+TabMROwtjjq8GwksWmYdwVoDURjW7nhDxpW85uAK0OdyYUSfoYtF7nRDpy5Ijk9/u9Rja7hzn8qwijA4SQ8MzMjHb8+HEkSlLk97761YFHHn5kRpal/OUrV8tPnT61L5PJVhcVFaFUKoWGh4fh/gHXfd7V1WXv27cvr2kaGx0bpb29veIvf/lLMbq4NLxn756jn/7Up09Sic6l4+nSdDb7mZnZmd2Xh4aaTdOY275t+08effjRE5TTBaQi29Gd0JXRK7uiy8tPCKLQXBIuSXm83nMioT+VNKn/owCtcM8dHf2lODKS24FsAtYB2zFGIuLkIsb4h0UlJefuGtC6uLjPsuyEz+f9SUlNzWlZlpf7+/uzd/K6UQDABeuAjwS0IhvtFERpm6rK7el0pn5hYb7MMI2Y3+8/7vP6TnLCT+fz+blbOfJXON82glZBFB7Ng3VAIgUdp8k75dFq23YglcrutSzjq8Gi4M6mxiYRQOvi4mI0k073UkJ/JN9mResLL7ywhdv485pH3VIUDGIArVeGh0tTyeSk4lFeDAaD5yRJin/ta1/L3+hNf+N6MNIaDAblCxcu1KbTuV2JWHxPLL5ywDTNJsSRR9M0DL6spSWlU/UN9WeqqipPeRVvb01TzcTdrGwtnEDTI9OViKDucwMDhwb6Bx5diCy0Li0tYsaZVRouyxYXB/vr6+tf6N7RfUJm8kwSJSEoArn33ntBWaFMXJ3Ya+T1/8fvD+yqqa0ROONsfHLMSMYTZwRJ/tvGlkZQtBoPP/wwTBG4ZeCnoEiydXsvx/h/eH2+bdU11SnHtvn46KgvmYgPi5T+0K/Jp2A47mtHjnyg4/9B2szHaT6ugZupgQL0eC8oWlB8vPqrVw/Yhv2tZCpxaG5+1pvNZV1Q5vF6B3bu6Hn285///BtEJtPLy8tJ6MC+l1fef0QIe+QPjhSZoll/6tSpe8fGxr6cyaR3ZHNZEggE9K7OrpXKyoo3BEn6qz0H9pz+kB2lmzmEH+m6G71R360gly5dwrt27dIYY8UXBi7sW4pEvrwSW9k9OzPrzxu6rHk0VFZSOrdz165T7VvajlGCfpUxzdEbsV4AxZZhGGo6lq5nhr3bsVmb41iViCMfEB343xUtAgFzbJhbbMLkYoTwPBHoEKZ8hFl0bDQyGjt69OiaKPD2VycA4pKSEiUajZZnMpl2QRCqRFH0wuAhxlgAVgmqyzVVpgt41vDZNcB1I4hcZ2xrxd8w/f2aHXo379MC5Ny44hq5XF+0YUrv5sBS64AVrgUbYWoBvK6V0/1tI0RdA35rUHMV1BYUpbDe2vrr+18oUyGfQp0Ulq+VceM23M+FPAtK1zWQCstd1rqxHNfU47oO1KVyHMN/xBWPAvV034EoIr4GWsH+FJSJnBvMsnWb2VnDstKOxTLMsXTTcQhijmd+fr5+cnJq1+zMdPPExERxMpnU3Kn8mLiA1SWjHLJFiBS8Vd1l3IV68L4quV33GXYB7duvNRWnW0HuUij+NYcXUq9Jel1gSCjlZaVl5vbt27KtrVui9Q31M+Hi8BJGKIkI0V0FJgLrAyRijgSEMTyDAcl2BwXWmCZsB3ArSH3hfAPPA8NxmMERy9s2GMZi8H4IIcSrhoeHa469caxmcnIykMlmkKZqrh9nXV3dcktL65Wa6upxSZZnKcEpgKaIIhiI8ANoFQTqoYTIhFJQ2NJVowSQtK7xSyjEWlC8dbAPElw43Os0eh3CroPXNdXwOmjdCLc3tEf3OKy1b7deC9C1UOPQfNeArZs3qFsBtLoq+9Wm7WJWgMKOw2AqfBojPiapUq8oitO3KIirO3OspKREk7lc3Huqd39kIQIejx1+vz+nyModBa2vvfCaN0MyFfHleFc2m77fMqwWwzI8nHE4jgDtwVoCKgbB5RoRwkRJsBRZSfgD/hlZVgapIv+6vr5i7Oc//7lz5MiRVYL+IV8AWkFV/hd/8Rf7k8nU7wNo3bFjh7pnzx56//33OX5/AI+NjdP+/nPCsddeF2OxGKmsrEQej8exLNtUFHmoo6Pz/+/u6ennnK9cONffFFmc/23GeLssSYYgSOcUVXmurKrsCsvni/7ttdf2Xh0Z+QohdGtpSYkTLim52LKl9UWwDtBtezoWi8U/pML4XUEr4vwsvmtAK3pc13M7E4nEXQdaLctyQeu/w8MJRfkYtF7v9CqAVlPXd9uW/VWEVkHr7OysdurUKRjAm/utJ5889fCnPj0uKUr68uUrlf2D/Q8YhtkQCASAl2DwRodraWtrK9u+bbu9Z+8eAwYwRkZGaO/JXuGVX74iLS0uXt69a/fzn/nMZ04gAc3mM/myvGk+Oj01te/CxQvNRt5Y2NG9/SefeegzvUhE83C5ZYwFx0bGehaj0SckSWyuKK9I+X2+cwSTnxKJfISgdVQcH7m0w7HZkwjj7Zwj8I+5SBB57m4ErV6/7/mKsrLTgtcb/a8HWl96pcIW7J2yIncpitqehmBYAFoNIx4MBI/7A34ArWey2eyNep3d1K2qAFrlgLZDBI9WM781nUp5LduaUCTlZdWrnrZvo3XAd7/7C1kUlwOZzPJe2zS/GgwGdzY1NUmKrOSjy8vRTAasA9CPZPn2Wge88MMXtnCBP6aq6paiohBKpRKekSsjZalkakrSpBcrKirOgQrzg4LWwoh0X19fkWGwuvnZqe2RxaX7dD233TTNGoGKATCTDxYFExWVFRPhknB/OFTy66qK2vNhzT/fvq89XYjU+X4jERs7zGtqtLcf02+qdbz7yoX8QZG6ZoQvGGmjFmO678zZs4dOnDj+wPzCfEMimUCSKBm1NTXp0pLSc1XVlT/d2b3zpEOd+R3JHZloRxR6Y1J5ebk6MTqxV89mv+73B3rq6usoPNmPjV614ol4n8/ne7Z969YznHPdsizL5/M54+PjMCXBjaJ7HdDjPuQVXoVgC5vXL4zMLs0v7eOI/E9/wL+jtrY6B2PGY6NX1UQ8OSQI5DlNoqeynCc2K5qvByduoN7d8r1b1N/3Alfvtr0CBLteupstY6Ez824BKt5L3VjYztNoNYANBK3ZULbrtsHr7dP7ALxrju8msPAOTzTYxhNPPEE6OzvBT/EawBAMBt22tPm8gjQQ9ATa+MLCwnqaiooKvrCw4CpoNtfHxjRugIiI102XKc/wxsZG/vOf/xzaLKim1svo1vczCH+/4vu0xqghatdqQIkVdQUU3ywajbKSkhJ27NixwvZWdU7PIPz6va8TXddpqVNK8yxPUTFCQSvI9YzOxvVxUJE4GwfoAAxlMhn5/JnzB/Sc/q1kMnFwdmHWk86kRcjT6/We37dv74++8IUvvkUZnSF6LBkjhPn9fphah8vKyhBMt4N98vl8fHFxEfwIeTab5cFUkE+hqXdcNPzJ5HrdgWlZ4RUIBNw6qHP/qUPxeBwHg0E3UEZ5eTmPRCLr6eB7PB7ncKzebcBxY70bhkGam5vR6OgognRDQ0PQiWMbj+93vvOdoEKUhhO9J+4du3r1y6lMensulwOP0PzWzq6VioqKNyRB+j+f+tynTm3sKBUGZmpqagjU+bg+DnCWJ5NJF9Zsru+1fV338YR0i4uL7n6VlZXxmZkZdp192hjVGVSTpB7VIwgqUghqs6E9XNOWCm0WtgXBSWBbk5PXTeeeRzCtJxqNiiUlJRCRmQoZAdteG3wJmWEYbjuC+s9ms4KiKMrgucFdmVTmK/PzsweGhi+XWaapQV1XVlaMd3Zu/dfWLW1vSpidnFtZmbkR0FoAlsnZaKVlsU7Ttho4c8LMYR6+Oq62qkhcJWIwEdXmGAPUiAqCOIYVYRKmaiqKkny/++MtuAWuZ1Ho2E9PT5fADA3VBv4AACAASURBVBWMcZkoih5BEFy/VoCsIO4SBME9Du+mJN0IRzdPx9/420ZVqXsxXYO2m/dn4/I1Vd76Khvz25y+8NtGdWphOxtBawFgbobHBaC6BqrWoe1GmFrID5jpxn3dXK6NILZQnustK5xjG/MrpIHfViEZSD8xX5WzrqIxKlD3urAqcgVVImagTsQMw+pwLluM2ZZjc8N2TN0yWcZ0TLBxzXPLwg5z1IXIQuXszOzWhYWFxtmZmbJMNuMrwF8XtHKEbGYjMFolYF9A8CogBB0k8F0QXW4Erat8unC8roGGq1/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+/e//33VMIzQuZPn9i9GFn+PUtoJg4Oaqp0UFfGOWQeAopWYpCS6sNCcTKV7DNOozuXyYCcgALFfvWI7oGZFwMvhqyzLjubRsqFgaFlVtVEkiae3bKmbuR2g9S//8nv70unE7xcXhw+0t7d7dvX00AceeMDxB4rw1OQkgFb62quviclEEjc2NjCv1+tkM1lHlOWRzq2dv9i5Y8cFURATFwcHG8YnJr7oOKxR82opWZLOSrLwD8V+/1WGcdGvX31178jV0a8IgrCtrKwMntOGOtrbfrZ7z4FeIpFJj8cT6+josD/E8XdBa1db2y7G8Tc4Qt0w9sE5uytAq1eWOxlDj2dz2R4ArZZlXsboo/doLSha10ErY+Oaqr7k17TTH1sHvPMJqABa9XR6t2Wzr4iU7JNkuXh+ft5z4sQJmGIz+6Xf+FLvg5/61JgsScmhoaHq/oHBh2zHaSwtLXWy2Sy+cOECDJbjhoYG1tXVZR048Im8qir80qUh8cyZ08Jrr70mLEeXL+7c2f3jTz/y6HFNk+ZSsVRF3so/NjUxtW9gcLDVNM2FXd09P33woQdPOtiZkyTJsm07ePXqWM/S4tJhWZKbyyvK0kW+QB8ShJ8Swj5y0Moc9tsI4e0cYYlxdJGI+O+Liu4+RevdAFozmZVmbuOH4vH4JyKLS92I3yHrgJdeeqmCctqtaEqX1+ttS6fTDZFIpMw0zXjAH+j1BrwnMcan7wRolUXx0bxhbE2lkl7LskFqf+dAa3J5r2HoXw2GgjtbWlpFVVGMldhKNJvN9VKEf0RkclutA55//vlWzPBjiqq2hkJBnkgkvFeujJSnUslpTdWOFpcWnxMEIflBQWvhIfH++++XfT6fNxaL1Zt5c/fyyvLe6OLyAdOy6gRBFCRJtjRNTRcXF0+0t7efaWpsPK35/Cd37OiYWV5ehkAGznsprOBhDDrNMEWmr68PXQ8IfdDO5lrnDB74QKErpNNp6HgLxJGbCOb3nT575hP/+qtf7Z6dna3S9RzAGKO1tTVZUVnZV1Fe9tPOjs5TXupdDNrBnCM7VKwTFY/H441Mz+1NZ7Nf8/l83TU1NeAhxscnxu1kMjkYKg79qKWh4Ww2lcpi287joiKbEGJLkmT39PRAh+ga2LoB3IFi1t3VkZERt/MA9VHo+Bfgd11dnZBJZPY5Dv9moCjQ01BfZ0J/ZnJiQkwmkxcEgT4nUXSSyXLsqaeeWvcALNQF+MwCFALQANsAIPFe9b6xfO8G/a6nXC9sr6+vj544ccLtkMA2AcIBhL8egHr9mdepr8LnRhceHx/fCBmdzYCxsI3XX3+dQJ0BLCy0FQCFa9FirwGFhba9BmvIOlyMZXjJvatlezeQuZ7umWeor6IC921olNcDaoU0axB4/fjC8mPHjkFwtXfUQwHCDQ0NuZ50ELhGkiSMEgilaZrJsmwvLCwATLILygr3PHrmddrv7we/Rfhbnc+7GlCGQ9uDUDzl5eX2xnoH8AKDB16vVwRwpToqURWVW4oFbdRJp9NWTU3NugVGoWzeiFdAISQ7xJFEWRQZYjDzGKuKamMPzudyOTOZTIKa2z1mMMjRiTrpUsmSZMZNjQhE8UgeiQqUCFRgDnGM2GIsm0IpsDpxvYLW2h0EGlR7f937iWQm+c1EIvGJ+YV5NZVOCQ6zkS/gu3TPwUNHP/foZ08y5Mw5hpGCQDBu51eWiSxzYtur0EgQbO44ohuYCDoSWMfMEi2oG/c8SCQSWDRNLEBdr72gMBCsBvzvRFN019M8CEGAEUHwY1uyITigDQFqRFHE4PkE/mngh6eqqq3GVUsP6sZmr2aod1VVwYxfgiA1ALYgcA3n3EkkEhYcq0KQkLV6CDp5p+nMqTP3jY2O/U4qk9oGoBWsA7a0tsZKy8re1BTt/3Tt7jpdXV29Xn99fX3C0vCSSjWqCLKgGtgAOOBQSk3wnAJfRl2/pnwuMA2FQmJ5ebnixouSZffchXrLZrNwTPOgetoExAm008rKSnFxcVHRuCbKikwEv8ASiYRt27YJ19bDhw9Du3Wvf4W2BFPZRVGUNE1T3CnCq8SPJRIOMFTT5zPW08F5dO+99xLTNGXbtn0APiAtdSgBIZuJTCObzWZzuRxMnzYB8saHhoSJdL7TsswvjY5dPXTqzJlWhFBwa+dWp7a29mJdXd1LbZ1tb5qmeTWXyy3fiCK4cC1Wc6qqIz1gI9tj6ZaCsb1qaOoaSorIckMeWK5M0MYgK0SGyL0ZURGzqAjljhw54s54+KD3t5tNt+HaImcyGZgKraiqKriwWhDcgE6SJK1nW/Bh3bwdWAd+27gurHO99W+0nJvzs237mkGmdyvHu20X8oG0m/dFFOGS+vZrY3nht8L3zftxI+k2rgPpN+ZX+G2jr+3mbW8sl2VZq8DMBqkqwDPOKaOcUcahOW18F5jAsYyZYTAOlptwDTEMw+E6t3Is59i25Jp4cp4VovPzJSsriS3JVLohEY/XWJYZcNWhBf9dhrjDgRYW7ASAs1JwwiDUtZV1ZbqAnVeL64o014DwmtPAqn/s6h+0e6CehBAqiqKMMA5btt2QSiRL5ufnZRgIIZSimurqzL333Btpb2877/F7/7U4EBwybZbGGOcJXg2rRaiNbZuACslVAxNiY9shWBIRGNRiZELQMICMFoBFbluYEWwxyyIM0joMYq0LZRjR9v6+c7vePPHWvQvz8/XJVBKmYtvNzc16dVX1labGxleamprOYYKnTW4mHUeAACcYpphT6ggylikExiIQCqVQb3BMGIPrPhye1XP+mpeINjU9uK+4axTAKKS/kfOkkM69xmzOdFMGhTK9fUVa/QTtBwAs56IDz6aEiFlF4eCLl7uVMxH/7M/+TFVVNdT7Vu/+5ciyC1qLiop0TdNOyaL81wcfOnj2OoN9N1IVN7wOQJNoNKrE5+I+QzeCuqlrhmFQ5jBM6LXe0wYzMCEyl2XCNVWzg0WlBlWlDCHmiiRJ2VtZPwXrgJ/97Gd7s+ncf/N5fQcrqyoDXV1d4gP3P2AHQ0E0PT1Nz58/T996802az+kcgvmoHg0GjaE9z+zs3vlmV1fXVUWW0oODg9UDA4MPWLYVLi8rnw8GAycFgbwoqOokN3jo16/+at/o1atfFiRxGzyLl5eWDXds3fpP+/bt6cWWOBZJRVY+JGh/G7Ri/A3O7j7Q6jD0RR08WtcUrSIW/qbmIw6G5YJWRJ607DVFK797QWtFRdmP7z94sC+/vJxWTp/OHz56lK1ZxNzw+fhhVyyA1mwyucsy7d9VVHVvsKgoNL8w73nttdck27YXvvD4F049+MlPTqiKlh44f6Hq5KnTDyDEa5qamvPwnD4w0K8mk0kRxBLt7e3mQw8+lFY1DQ0ODngGBgaEs2fP8ngiMbi1a+sPP/3pR04IgrKYz8crDd347Pj4xP6BgYFWy7QW9+3fe/SxRx/rZYTNMcZc0Do6MtqzFI1+SRKk5pKykrTX6zsnSvT5UCjU7/P57rhH66p1AChaR3YgZv0253gHgFaE0EWE0N8HwuG+u8E6YGV5efdiJLIfrAPuFtCKbfzQyp0Grf/8wj+Xm9jsVhW1yxfwtWWyufr5hbkK07TiAb+vN+APnGSY3T7Q+txzHsdxSkRR6VYk8VHDtDrXQasqvayqd0bRmktH9+TzhgtaQdGqqlo+FotFs9nsSYbwj+Q7BFplRYaodiyRSHqvjFypSCXT04qmvlh6C0Dr2sXQvXEKghBGNmoZHR/dNzM9+2g2l9tqmqYP5OeUUicYDK5sad0yWldfe66qpvq19vato5aVtZyso6tETQXrg7mNN3DX466xUVYURctkMj6RiyJMvXIExzYMwxBFUYdIuE888YRZuCi7ncRnjorxijhMARN9yIe41/XFMhVFsd5tygs8YEGnfGUl70VGNigpkleSJSVvWA1mPn+g/9zA9l+88ovW6enpYggqEA4X57dv256sq6sdLCsr+6faytrzBJEkhSd1GUv+gF8tChZ5YrHY9ng89rimam1V1VXutLXpqUmUy+sjpSVl/1xeWjaUSiZNwzYMgAyI85zJeZqlWRp5UPLw4cOgbkLf+973QEUEnV148PNbFpYYy0NkWphC5ti2mPN6aSIajeYByoFaEfY9Fcsd4Mz+ViAQ2FNbW+NOz5ucnKSZVOaS6tF+UlTk6c07zpzf74fRPBd0AdAghHiQgYoJJapNbAydNIjQ61BHJ4QkS6ySrHfBa95/5H63c3bkyBGxoqJC1ZCmIYo8FrHgJgahfyEOhGURS/dZvrQUk/JDaMgFf2udedE0TcVKWhrHumY5joSQBEoZJ8/zBiFEt207A1AIHlwBoACoQSioUWoVcSOnQURiKCOUQ0Zynks8pShKLh6PGxB0DZb/8pe/lBKJhA8b2OtwRzM4F5EF1c0dRkUTYzMH+9XY2KgXFHWgoEMIqfF4PCRJkgZdIMd2MDe4Y2PbkAU5iz1QXVn9G9/4htsbggdi8OddXFxUiWn6s7qurnnNIS6KjiiKeUppxp/y66j67SBo0M57KnqkmBVT43bcIzIRwBr0WBmXONyU8yErlBnPjhsA1Av1kF1Y8OURCtuOE2CMqbaDoR1zSmhe9soQHTMhiiJ4MLvWEN/97ncllEH+vJMvMp1csW0jCLcNfVSOuWCLophBorJSrhQlppJTLuBZiz4OiqaKfCYfyuVyMM1aBMmQrMEAipZHgpQMip5ISUNJemRkBBQ/RMyICsClVDZVpht6kZW3VJtzAcRVAhUM1aumFK8SU5kaJb6qNKVLjppRRUqpL2EkQplspsx27CLmMDiPKQTXIwLJiJK4hAiKyqa8aPiMHEztUXTFw1Ve3He27+DS0tLX4/H47shSREpn0hRAqz/gn9zds+tYZ3vHUFbPLufyuSyHiNOuCMyGcNzE7YS7kizX2s+d5Uk4BzLsAniItQLnvmmbLpwBRSIBldSa92Th+iNggQuywCUIRiJJbnCgIp/Pqa6qNjSfz8kbeWjf3EY2E7FoaqqW1WQtwWUenZmZcT2G1lThdHvddm9GsMrsfDaYyWQ0Pa8LoMTkDs8qkhKzqZ3wer0pCGbnQr3//UyJxa22gYGBe0eujjyRSqc6AbTCMaqtrY2XhEtOFBUX/e2Bew6cKi0tTR8+fNiCttRR0eGzkV2hIz1sWmYRY0xirqcjymHbSSARrQBc1HXdLR+0CeCc4M9NbFLBEAs4GIsEKolyOBfSoiguapqWDAaD6wD5u9/9Ligi/ZZlBRFCYcd0vIZhAHRkgizAuZGSmLScR2oyGEQ5OH/hPIxETI8gmGHHMUNGLhN0HEdFVECEE0eQZUMQSMLvVxdUVYVz2FhaWgKgqsXj8eJ8Il+LES5GFGkAPsBLESOcQQQty4K8SDUauXr1arYDITSFxFaL889eHB6653jviW6Mcem2rduc2rra4crKqpdrqqtOGLZxxTCMSDTakT9y5P7rR6TZ1EsoDEStBUt8GwweXVvxMEKHh4b4M2tfnz7y9Jp/5YeP7v1hOizXU5jeSJ7vNnvgRtLdqXXecSxuYsNw3bmJ1VFhcHRjGhj06+npec9sNg0ivmNdGCjcuBAGoltbW68L42CAcOP6hRk0hWVwzBKJhB9buMo28xV6LltuM8fvYlx32jTMrnfn3iNgpGBU8O9zF+AxhVAiwLXddcMg7u1rTUW6psAF6aobYslFtAyEqg5MTgeXYoZgqrtARUVULJPV5vTsnshipHlkZCSYTCYVURBRTU1N4oEHHpjq6OjoVUTxJW+4aFBV1azX6zU371dJScn68Xmvet5YX9GoOxsJgp+UYyZ29R4/fuj06VOPLS4uboGZTKqims0tzdmqiqqBmtrqo11tXb2O7EzD8xPU3+HDh/nRo0fd7cL237HdPoTSrWmOjiF0DP75AC94vvsAyd6R5Gbbb2G77zPj6gMVrQBaT75xct/S4tJXKKVbQdGqKuppSZT+BjxaNw6+faCN3ECiwjUanoM3HsNC0sK5WjgnO1EnuoQurf3ciRobdXfQ/noCgRsowruuUgiq+Itf/Gq3mde/Tgg9JMtSaUNDg3LffffZoVAIzc7O0rGro+TSpUsgEM/t2LF9RZFVPjY2WswQz7S2tF6urqlZUEQpPzU9HTp/4fw2x7ZIU1PTpfLyil5M6CtYwvOWZRW/9i//tm9sYuzLkihuq6ioQKVl5SNdHZ0v9+zZ22sjezSRSCzfGtDatYth9g0OHq2rDsZ3jaK1AFpTqURx3jCGRf7Rg9ZYLLYNMfSkZZuudQBnbOJuVbQCaP3MJz95lqTTaf3f/s34KEFrOpHoMQ3zt30+f09VVaU3Eon4Xn31VW/eMJIHP3Hwcte2rfOKJOfGxibCZ8717aJUCOzs3rkEz/4D5weCS4tLEBRVqq2ttR8E0KoqqO9sn+/q6FUyNzsH8Uv7Gpubf/ipTz18UhBYLJFIVNum/eiYC1r7t9imvbhv/4EXP//4Z09yzucBtDp5JzQ+Ob5zaSn6JUEQmovDxWmPx9MvSPR5TdP6c7lcdiPX+KDXjptJVwCtM+MjOyzL+h3OcTdCWOIcXRAQetbzUYPWWKyKYNyzshJfBa3Of3HQ+sILL5QLSNihqmqXvyjQls3lwKO1wjTMRCDg7/X4PKcIIacVRZm9labhhUb1nAtaxRJRRN0CpY+aprE1k8p4bOZMeFT1ZY/fc1rX9amvfe1riZtpiDe6LlgHeL0Zfzw+7wbDKnKDYTWIsiwbKysr0XQ2cxJj8Ydf+cpvDd5Kb87N5QNFK2Los4qitBQHi51EKuG9MjxSmUylZjRFOVpVV3UuHA4nH3nkEeNG9+091sNPPfWUms1mQ1NTs93pVOrziURy78ryck0+bwTgqdvr9UAEywR4W/Xs3nOqq7Nz0oTIUpYTlWRpwlfsi8A0yUJ54DgqilJq23aVrpt1zGZ+7E5UZDnkoDjmeAFLeOLrX/96vKB+gmf6H//VjwMmNasxxX536h/luizLK4yxpCiK77iAvfDCC+6IejZr1nDTaRMFUiXLKnj0QV21nB88X/3Kv7wSmpqeUikmCCJx7tu3L9Hc3DQSDAWP+33+aWa7nliiqIhev9+rBIPFUi6bqZmbn98rCmJ5TW2NW8fz87OibdvRysrKAZ/XF02lUlI+n4e4vTnG0IptWXMcsXGTseGxsbEoQIiamhqPQki5w2kNZ7jRdMygaZjMhGi5FgOvtQVKlSG/X4IgBXZHB2ADJI1dmTxoGcb/8vq8+yvKKwA6kZnpGaCDV8Ml4X8Ol4bfwgK+EAwGI6qqOqBWRAh5rWSu1uR8O8a4QqAEOljApSzEnSWOyLAqqDOWYMXGx8d18Dh85MAjPq7ySkxxFcGkhiMecECYxR3TtnkKcxyhlE4qSFkSl8Ts4acPWwBQrGXL74hOuWXq5XnTLufI9kGsEY55nnMeJ5hEZI88Az7CoI4DgCxJkocbvNJBqANjVs44Urhr58ZsiumyRKVRTdbmHNFZQQi5Qd5g9NC2cRNmdp3DnCrGmA96emDbgDhKYIHMCQK+GgwGlyKRSB6Uux0dHWJmOVPBkb2VE1ItSzIARmqbhsUQi2MiTMuiPOsP++c/97nPZWA7zz77rAwebYZhlDOLNTqWBW1XwQQD/NQFSlcYxzOU0wiTmaskhnQ///7P1Xk0H7Z1u8y27GoHOUWEEAg9bWHG0pijKELCFFbxCsD0NcWwllperjEMu9u0rUYzb4ZNy1ZM02REICsBX2Dcp/muWtQaHhgYWO7s7OR+5C9iMmvI6/nWfD7XaTusjCMOWg0AinlChTlF9V7wqeool/j8m2++mX3wwQeJbdt1yEQHdd3YkkzEw5ZjqxA8Q1FkUC0mFEUbVxTP2cpwyZSn1KOTDBEtYhWvLK80JdKJnlwuV5/NZn2GYUkwUCJJYjYYCi35fJ5RVVX7AuGqac6FPMknvZjh+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+omc9iiIinDsiSPUYdOfftPvp2C82no7FCFbundly5eundkZOSziWRiSzaXBeWnUVpSmgqFQmcb6hp+cuieQ72KpSzO6DNZUH6OXRqropj2ZPRMazqTLDMsCwC8jSlJiqI8J8pkjFJ6KZ1OL8JyKB94eCajyVrdNHc5zAanBHV12jUyKaFzkioNapo2mUgkYNo7nM/4T/7kT4okJNU7yGm2HbvdMAyYlizBuej1eDOyLM9RURiSJG3cttWFhgZfLhKJCBirlZTi7UYu25pIJuss2yoCVasoiLameXOyKk9omnrS79dGKaXxYDBIc7lc+dLCUlsyltxn23Yj+KKCKhg6dIIogFf8uMfjuWib9umMnZmDY2lmMk3MwZ8eHrlyT99A/27bdiqrq6t5eVl5pLq6+ny4pOQUIuQNQdCGV1bsxNNPvz0T4P3unxuB5XsByKf/HWSv5rX6tq4KvIOK1vfbl5v4/aZg5E3ke0tW3Ry86ZZkehOZ3C4Q/V7e05uLt2oRe41aGp7jBFmWVcdxNJ7Paw4TJIwtwpgA6kxQhCNqgyrUQA6MWyAJMYFhCUkwkoFBpw0vgcLnt18wGk4cwilZnb5u2zCUZTCb2qtusxgThaqCwXmrYVuPzM3N7L586VJtKp0OyIoCz12x/Xv3jbW2trxFqfiSv9h/vuD1/17V/n71XKivgj2Jh3jKGGWdJ0703nOu79zjS0tL7YlEAsmybDY0NGTKysrOlZeXPd+2pe2EwY35b3/72+DN/47X9WyKbqKJ3HWrvkt7+dBlBNAaEAPBY8eP7Y1EIl8mmHT4vL68LMtnBFn4wf579vfdyAyCD1OQwvW5cMwKsHUjkN44k6wHplJteI0HV2dVxeONfGEhzRFat0T60GAcQCucTiMj4zts0/yddDp1z3J0uS5cEvYfOHDACgaDaH52VozF4iybyRherzeyfdu2y9D1GRgcaMtmc/5QsCjj9fohkI+ZTMaVq6Ojxcxxoh3tnW+0NrecoCI/lczn4wih4jd//fq+yenJ3xUlaXt5eTkuKy0daW/veHlPd0+vbeOxhHFrQSvjbCdM5kCM9yFK/uajDoYF1gF3NWi1NoBWWX3J77vbrAMwrago/4e7AbSWlpZ6opHoTtPI/2ZRUWBbY2OjEI/FvG++9VZpJp2mVTU18XAolJEUJb8YiagDg+crBUnSP3n/AxdLy8ryo1dHqyamJkonJyaL/X6/cOjQoaxABXTy1EnP0tKS5fN5Vzya53RpRcU/dHfv6ZMkfyodm6mzuf3wxMTE/oHBwTbbshf37Nn34hc+99hpRtgCMYhDJQrBsHqWl5d/g1DaHAwFM16P5xym4k+DQV9/KpW6RkD2Ya5tN5q2AFonr17u5oz/jmvpgbCMObqAMPk7i/O+TTPbbjTrD7VeYUZz7j8QaC0pKTseKi4+zk3z+ODw8NRmq7Fb8mBcAK2a19vp8/vasplMw/zcXGXeNJPBIlC0gkfr7QWtoiOWOCLqphg/ahrG1mw262GMTahe9WWP53aD1u/KoPZJJjN7LNP8asAf6KmvrxMlSTKiy9FoJp09SRH+4cTsxODt9F57/u+fb0UEfVbW1OZQKOgkkwnv8JWRqkwqMy1rytFQKNBvWVYSFFEf6kxYSwxBaQDwpdPpFsOwHowuRT8xOzO7M5vNVUHHGKbo+f0+u7KiKtqzs3ukuaV5XpW1hCrLU6IqDioeZYwQsnj48OGsq7Tq6Cj6d8l6g6mbzXreaGfMKQbNGeIswx2+hCkeZZgNLC4uLhSUYDDVe3p4uszEZgfhpNRBMOuJpCEaIOQdyoeWH/vGY7mN+/uP//iPPsERKjJ5fYupG7sxxc2qrAT1vF66vLJSMTQ0FPj1q7+WZ6Zn3KDL1dXVuXsOHYpuadsy4ff5LkiiFLdsC0CDRxRFn9/nVYqLi2nezIfn5xZaBUEIVNdU6zD5aHZuTmHMyZSXlU0pqpLNpDOqbhjIse0sc9gS53yCY3KBE34qk8nMwHRzXdeLPFhqyJlWu+3Y2y3bKbNsi1u2ZVimlXYcNEolekIUGD4l8wAAIABJREFU0WRRUZGrXvR4quUrQ2cOmXnjf2mq+olQcUh0bBtG4JBlmpMVFRXHSivK3qSEnjCROR0Oh20Ui8kZxootB7VbFrsXId4EEXyRq8FjEJ13WqDCaUmShrnI5ysrK0HBCJ2vEGGkBXPcwrnTyjgKg0qQM0d3HGcZczohUvGiLMkzYSucfPibD5twnGaGh0McifW6YTSYllPPkBNkiINLWZZgsogImiQiuSJJ0iIo40Bti3KoyCG4yWHGPo5RA+LYwzGniDGLYAL+NwOqrI441JmD8kFdRCKRCttG3cw0OyzbamIOC4IsB2xGYTsEo1FBEM6pfnXK6/Vm1zwmZT2ZbMyb9j0EkRZCqZ8zLli2aSKEI6IoDEuyMiJYwtiTTz0Ze+aZZ1BjYyN0TktM02ywTXsbt3gN4w5AKyRgmuEEL2CKh7nNJwVNmF9YWHDLVxeo8zuKU20ZVr1tGy2M8xKHc1C1mgSjGMF4GiE6JHrEufBSODuEhhA8QKRj6SaHWQcs024zTBMgrQamc4SiqNfrH1Y19RKnfEDX9QgoHQ51Hwo5gtOq6/o20zR2ccaqEUECRtjBiOQIwHBZOa1p2hCW8dTS0lI6FApRTdRaHMv5tG7kd2TTmQqHOTCdmIuSnFVVJaqo6pBHVt8oKykb1bGeUxQFyl6aiqc6cuncPTk9tyWX0wOWacsOdwBGpgKBwJzH67koeZQ3ioq8YxAB2yf6fKZutmRSqW3pTHpv3jAajbzhcxxHxARboigsFQWKLmterY8ifiyNjOn8VJ6sZFfKbGx3Dl4cPDQ8PPxYdHl5Syy+gvW87k5ehaAQ5eXlps/rtcGqcC18M+iosMNsCtNzbctE0P2nRABu705bJwRzoQBaV6c8c9uEyd02AAb3EgIugARhBDISQgQkigKiggAGgS54hXzKy8qMHTu602VlpVnDMLO2ZeUMw9QJpcs+v2/a4/UMYwGfgzoB0ArwE6YwmlmzgXO8X9f1tnQ6VabndDmf0w3bsecUSTmvquowk9nYd77zncQzzzxDua5XGibuGRoauvfK5cuPxBKJlqyehWmnRklxOB0Mhvqam5p/evDQwV4A6bFYDAYISF1ZXTVz2B49r7clU/HKvG16gINQQuOiLM6IVLwqEel8Ip+IbASt0Wi01jSdXdyx6znHrjraBa2Uzqqy2q/5rwWtf/7nfx60clYjQ2yLYzvbDNOozGazMrg6erxaRpWVaYEIg4IiXJUkaba8vDwLoJVSrYYivjuby3WlU6kmy7aKOYJA2SJEVM4qijwiq8prmiZfDgQCy5RSUClXriysbE/EE5/kjLcjjIIII5k7HBIu+/3+K5qqneWEv2oicwJmB9i5XB1H5ND4xOShK1dHDlmWXRcIBFC4OJyoqq6eCIVCZzAir8hEGMzYmWUoHyi8CveS9wJcm6ELDFAV0h2GD4fdfxE6ehQd7ux08yyoW9eeEQqrf+iO+62413+cx3/+GihYX8B5DYO3G/2lY7GY2w5DodC1fYarm+qlZdP3td9jxTE3XWhlxc0HFhenizGSEFkS4p2OnT88NTl96PzgYEsqmSyWVRUshVZ279p1pamp6U2BCC/JXvliwQLlVhyNwv7W1NSUYkfoOHmy956B/v7fiEajHfF4HMmSbNY31KdLS8v6wsXhH7e0NPXSHF349v/7bfc+/vHrg9XA3x35O8UusgOnz53eGV2OPoEx3gKzMGRR7hep+JOdB3cO3i7QulnFWgCr76VAB0UrqFmnIlMYNSOkLqoY1SMUjUYhsBfX9WpeOpNkP1/4uet5/2H7eIV2ubS01GLb7DPL0eUDc7NzXR6PVtbe1s49Hg0nYnFimZYuK/JKKBQc6+zoPGfbNjp37tyuVDr1f9l78yA5jvvON+uu6uq7p685MYM5gBncg4MnQEmW9ChSthU0KesW1/tIyQ45bP0h27EvgtA/3tgXG283rFhHmLKerbC5kgBLK5p8lrWWLB64gcF9zAXMTM/RM31fdVdmPv9q0NAQAg8Ag8M2KsDhHNXV3dlZVZmf/P6+3y6ehYA2QZAVmVqmRZdySxAZMdHb2/uPGzdsOIYIP+nqBcPl+ciBQ0d3zGUXfluSxE2JRIKNt7RMrO3pfX3zlo3HONedUROJVfFoHeof2kFZ+iKD6LKildITD0Drr55DzcyNZUUr+Yzj4O2GaUQIwdOKJP0wEgjcFx6tPz90bEetXvkSDANTydQrT3383itaYZ6Uy+W22rr5bCQSXjcwMOAYhiFCrkyhUFAFUZQlQWAEUXQq1Sq6fGUKqurm9+z50KGBgb7KTGamfWJsovPSpUvdgiCGBocGwf2cOX/hgmDoWg3GhS0tsWPhYPj/27Blw0WwsSmVSu3EZT6UyczsuDR6cb3rusVNm7f8+NeffGpE4qQ8iE1YiY1duHRhey6Xe4bjPEVrw+f3neJ57gehUOjkvQWtE1sxdj7PMGgrRayEEHOOwfivbJY9ca9Bq8Bx23L5/M6lxdx9rWgF0NrS0nKAJeTgiXPnMncEtIJ1ABXZzbJPGpJkaV29Wu2ZX5hvtQG0RiJHwtEweLQevZOKVkEIxBE2tyKKnrIde4Nu6CrBZMqn+l5TVOUOK1qXSySxhXc6BHugtbt7jSBKopnL5QqNev0Ih7i7AlopT58SJbkvGoniaq3qHx8bb6vVaxlFlPanO9InG42GV3p6a0OkX3mUZyGgaSjOss66TCbzSHZ+4Wnd0Adty/ZBYrEiyzQRixtre9dWOru6ip3tHUvRWGxU9omHZVW+EKTBWbVVrYMf68zMTIut2wOm7awzdH2QUtoCigowEnNdnEOEjAIozFVzXkeGIJ2fRH8iLHALHYhF213XbXdcUFaSmiAKoECcVZGaefaFZ2srg3v+ad8/hWzR7qyUK0MNTd/FMEyfKEox3dBb8rlcfGx8zH/k8BF2bn7O8x1ra2ut7t6zOzM0NDTtU9QpnuN1x3UChOAAx0L2jl9OJpNQFxfN5/PdkNgMoBWEI5lMRnFs24jFovOiJELpuWCaJrVtxySEFEVemuI44SxC6KCgCjMQerOpZ1PU5d1+S7M2Ngx9OyG4FQgSpOXqhlF3XHeUE/h/DgYT40GDMSPBCBUignz60unHNU3/Q0EQHgkEA5xj2+zS4iKimMx3dHYeTaWSBzhG+IUUlS5DSTJvGD5ChZRF6Ubs4l/DGPdhgkXwJ4AyYoTQlCAJh2RZPs+53AzyoypMvhRFictIXg+gxrKtfuKSFoIIy1CqUcosUkovy6J8WhblTAM1al/72tdsAEOd0Wik4aJuatMel5K1iCFRjDF4m2kCLyxyAneFcZmLSS65CKX2kLwaFIIxTdf6Dcd6BEAww7J+RCiPKXYQYuYVURqRFfkS5enU1NRUFQbMs7OzHTzhHzJte6OuaWsJJWFQZPIsV0cMWuRZfoxn+eNyRL6iaRqUcIDHqZSbz/W7jv0RQul6RGmQEMoTgm3EoKws+85LvDRKJTpu23YRgLi9aKtYxinDNnoty9rKEAp+DQCtQK3TYFhmnmHQRZHhJxkizs3V5mqe1UOmHHF5txtRGLaTfhfjhG1bAthdUMSUWESneF46LQWkDCEElH/gaSmLCLVjwmwhmHRDajohVAFpL8uwZUHgZ1iWuUxEdrRarebheQqFQtA13E6CSb/r2ltYjk1LkgQ5D9hxHJ1gMi+JyllJkiZdzl3s7+/XpqeneZ7wXRzDPWJjdwg7ThtkRnkgkmMBVOdYlh2Ha2oqkprRWd0CAsY6bETX9T7TMh92HKfPsZ0wIVQC/wqOY6uSKGdEWbrIsvQEK7EZsPf0s34VOajDwc4QZehDBONey7ajrutKDEiqWHYJ4LEsySeJYxxZMipz0LbVxWrMtNz+06dPPDY6OvZMLr80lCvkWE3XPL0Wx3MQWkF4gQeKD6WrXvAHKFihmnU5iwWSskGZCuKRZXDqBbqwDGUZQKleYjnCBHuPu15gCL8ByihASTvLeCCWZTlQ76LOzi5zz+7dld7evoIoiFlMcFHX9KpD3CVJkWZ8su8KZvBkJpMpegtGe6l3HWtIDVgwGnIcp9uwDFhckV3HNSilOZZjJ2VFnpEsaeE/fOM/NJYVrSfShPCbz5w+v+fS6IVfL1erA7qhIUkSzXSqrdISazne2tr2t7se2nVEiSiFF198EY6F9n9nf8R0zR7DMNobViPpuq7iMhTCTmo8wyxJvLRAeDJXrVZrK60N4B6HEGpFDoq62IXSfEh2cilHwbJiLhgMlleCkL179/oCgUDMMIw24pIe13bjtmvLlGGoKPK6wAo5VmCvCIKwAJYXf/iHf2jCdSIej7dgixlwXHctdm1QpUcJBZE4h2VJAvPWGU5AI6qqTsuyDNCD4xwuZlrmOstxHhc4bp0oiHGGZVTwGYXzw+fzTUiSdJpieqjm1mbBL5ex7STDCpuzuaXHsotLH3ddt1eWZSYQDJbS6dTlcCh8HLv0n4jtnHfqTrHoFnUAThAkByXIra2ttwRB0wsLDBoeBq9tDz7B8fqz/RTKi+G83b9/PwJFOvztdiftq3Sff3CYfyctsMJ7fVXfcXOhodmv4eCDFwaZi+gil0/kNzAM9+yVycu7R06ODFTK5RgoWpPJZH7H8PZLfb19bxGW/BhU9hcuXIDqGM/C6Ha3pjexVbYSRGCHDh94e/fJkyefWcrnBkvlEpJE2V7b0+OB1nhL/JV1A/2HVaxmf2/v73kVLQ+2W2sB8FIEIDJzeWZIq2mf4DhujazIpiAIl3ie/8nTXU+PvZ59HTe95m/tWX71Uc3PGyqlIGwS5hwQ5vhux28GPkKAo6QuB3uCLz78ZxgGG0VRVG/UGUVSiFbViIhFjNYgF+yobvO67Xmig92Ot+ha1YYb9doeRNBaQRCgYgqk4VgSxHwkEh6PRWMXk8nkWdu2uOzi0vZKqby+Uil32bYTAdU4LLwKklgWRfFcLBz6h96+nnM+SiuWaVKL5wNnR0c3l0uVT4mSOBiNxvhwKHQ5mU7+pK+n5xRj20tcOFy7zbAvb54IoBWx9EVKqadoJQiNMCzz7ftB0QphWLqhDddqtfvKOoBi+tuua+8wTDNCCPFAa1CNHBVUYeFzn/sc+FXf0hjkds6pv/iLvwARmfrz//2/d9TKvwStT3z8IycC99g6YFnRurjFNKxnwqHQ2r7+vrokisb09LSTmZsPlIrFTtuxQjzHwRzXtmy3IQjCeF9f3z9393Yvlgvl6NT01NrsQnabi3En2BgSSnlNaxCGYaFKbiQSi52SJPV0Oh1diEQibj6fTyLEbVnKLm2an8tsIJTUurp7frLnocfO24xdi4gR1nCN+KWJS9uXFpee4QWxN5lMNvx+9ZQg8T9gGOaU67r1e2UdMD0xsZVS/HnvvGSQzFD2LGKY/9cm5J6CVrdebyUYb8vniztzudzDtutUmx6tFdO8Zr12t/IMmkrbG4Vh3RXQ+rNXf5a0WbJZlPgNoiisq9VrnqLVsZ1arCVyJBSMHGUF9qgoirN3yjpAEIQ4wgh81p5yHGcIFK0udqcV+W5YByyDVsvCO6nrfCkciXjWAaIkWrmlpUL9HoDWWDTmQhjW+PhYW61en71DoNW7Xr/wwgs+w0Atly6d31EuFp5tNLQdtVot6bqOCrGswWCQtKZb3c6Ozmr/QP98a1vbaUWS/ikSiZyGG0Y4HG7AoCdzMROxWbvLNu01dU3rpoiGvVAAikzHscrEJdOszJ5OpVLZpofn4OAgb5SNFKFkg+VYSdN0oDJaE2VxUeTErOZq2a997WvvuCG9+p1XA7zKp6tGtadWa2xgOKZHVpRUo17vyC5keyYmJyLHjx9n5ufnIbcBJZOp/J4ndl/YvGnLmCIrlzmea9iODYppFVHiCwRUKZVKg4l+a6lS2iJJUgt4NFJK6ExmRjRNvRSORC5KopjXNQ2ZloUtqF3GtCpK0qLAC5c5JJ5JdaeyV73HQgISOmtVrVfX6+sxoXEIXnCw42q6oTmOOy3K4vFgMJXp4IKWETFYv9+vjJ4ZfUzT9N+XJPHhcDjMuY7DLi4ugno2k063Hkom4gcZxB/wcb5pHMJuqVRSFFYBNWqf4zo7McYdru2KXmgFJQbDMnOyIJ8VZGFSd/UsxrgOwVLVajXCI77bMq0uQzM6sIvBKoIhiBgMZYoMZeY4kZtQqLKIVngvzs/PB7CBUxzDtRJC2jGiIUJcIF0mlImLvLjAs/xUpBopgrdrV1cXGHOHzbrZ6Th4A0W0jWWQjyIGUsUxw9C8JPnGZFGY8jP+eRRB3gQIY5ykJt1k2PZard5oxQQHRACtAq8zLFMUeGFGYqSLVKULxWJRByinKIqIDaPDNMkOQtw1tuP6KcUcJYzNsUxRkpUrPtU3bWJzNpvNggUJAUWrbdstuGF1mI4L6t4kwzAQFgSgDpKR8xyiUxwvzTEGk8uaWQ1AijY/H9AEoY3BTAeDaKdruxHTMkFp6VDE1FhEFhhZGA+Hw4vZbNYYHByEREwBPCgZl1mDKIbZQYBledEDyIjRCMJ5TN0lTpbnWlpavNLGfD6vUIOCX2Urg5geQeKiiqLC+UEMw7SwSwscz82IjLgYZaPlkeyIPTg4yCpIiZu2uY5BTBdlaJxhGFg0gfJ6g2BSQgya9wv+8ZZISx5FkJPL5cC/U3VrbqvhGIMY4zZEkJ8iKsKcADwyWZFfZDguIyBmwmbtAsbYDTNhyaBGiyIoXRKUb2Hc6bpuGEArVPozDLS7NClIwphjO5eghG1ychJKOgOMy7QfO3zi4ctTl58rFgpblgpLsq5roNYFegoyeO87joNE5WVoCgnZMLqCGQx7NbqFEoCszVLaJnz1LmvNWm7vu2bZsRf5vRw27mWOw80XHAdd7HrPIwoiWrNmTf1jH/vY/KaNm6ZUv3qJY9n5Wq1eM0yrKEhClpM4KMnPffGLX9S8JwKf6aa1BoMBbCdc4kYd1xEZyliIRVXK0CUkogLYajz//POWNxHTUIJge+jkuTN7xkfHnqlUq+s1Q4PwMaN7TXcxHms5HI5F/3rbw9tAlV5vLrDt+3/2KTiEI3WjHrEcy/NoxQwDETuGhKQK5jF4EP7KghwMsMvlsg9jLNs1G2A4a1CDYIxN8I596aWXrJUDf/AiBo8WhFDIqBoJl3UB1HqpSgzDgOd2TZIksEupGoZh7N27FybXELrlpyZNUpYmWcQmCIP8hFBYkCECz5sMwxUoy13R9VIBFP0dVgebD+X9KlLbCMdskAS+S5KlGMuwftdxRcQgV5TECnHJ0uLiYiZXyFU0TUOKTwlHW8Jdmm5sLpcrj2OCOyG8TFXVWjyRmJVl6VK1UjlWKpYum6ZZNQ3TBGZvEYtiC1PXcQG2Q6gPXFsQ/IwxhLkvB9JAJo0XUuM5OkMMlhc4w/BIQITzAnyuqQOJZxNMIY2GOBBtRJGuCKRhsGwd/Kf3798Pkuq7Pqm6nQnZg8c+aIH3aoGmcq9SqWwghHz68sSVPSdGTvTDfU6UJACtueFt2y6s7e19m2Hoq6lU6kIzDHA1WrZ53a3X60mFKENvH3p79/GREVi4W++BVlmy+9b21ZPJ5Eg83vJKf+8D0Loa7Q73BVVVJbNqdmIHDzMck/T5fBYv8HMCJ5waGh6aX+15ovdZ/7f9siZpoVK1FFyqlIKu60JmGmLJO4OvPHEHXKub12cBFlMh5IxjEHJYjhMZWF8l8DgOIVVSnVi0xQgFfVURi/nUQKpxm2DSGxO8/PLLimVZ0Wqp2mvoxi6toa2pVSo+h2BWkkQ36FfzrW1tE8l44jJC/BTD2Jxl44HswmLv/OxcV0NrRAkhvM+nmPFEvBgJh8dUyXc4kI5l5Cuyo3VpbBgh+eLMTE+trj0qSVJXOBQS/IHAQigUOZZqT4E1T+XRRx8F0QWMx271/rMMWoeGdiBKX0SEDnu29ZSeYBH9SyQIJ24TTN9St2wqR2HsyQJo1bXharUWs537x6OVYvzbjou3m4YRBY9WRVJ+GPCHjt1PoBVSEUHRuudjHx65H0BrLpfbbDb0Z4LBwJq1PWuLoUh4ydCNuYnLE+zk2ERXXauHYawuSZIZ8Aerik+9Eg6GT6ztWptziOObzky3F0vljfVGvUOr1/0YYQjLdhSfmm1pSZyLx5OTGAsLW7eurcF8vVarQXhkVzlfXpMvFHsQIkaqLXVi68DWDLKRKSZE0bbtxOjFie2L2YVnBFHoSyZTWigYOMVz/A+C0eDJdDpdHxoaupY9c0sd+iYfBBkj8XhcwGZjKyXM5ymi2yD6hCB0jkHsd+4f0JrfmcsVroHWzvb2oyZCeaiEvo1r0k221vI8DSpzzVptrUvIR0vF4mOLudxWhIhzV0Drq6++mmQJu1mU5SFZkdc1GvXu7EK2zXHtWiQcORqKhI76WN+R3R/bPQscZLUbB7w9kYUSgl/YInDCU6ZlDdWrNdV27GlRFF/zy/5jLuveQY/WP5NapJbAfHl+l+uSL0Wi4W1re9d6Hq25XC5fr9WOsJT927thHUDAOkCRet8JWquzqqzu60p0nSxYhWsT7pvuae/yABg4gXIzk8kOYcf99UKxABYC63W9EadgqilJNBwK0/a29trGzZvmuzq7jqiK8nfx9vgpnudrFy9e9BS2ANYkSYLAFD82sWdIDRNUlsWuYzsWQ5gGq7Jl8Lq82oe8lV8AXpTSsNNwFDgQazsuz/CGwRrg1XotvKj58k/8xQlhVpxVdZGEHN1s8clyWygcWpNdzG6ZmZnePT4+vubo0aPs7NwsAwEQsVgs88Tjew5u37XzqMyLp1ieXQKlFGKQwDAMeAdILS0timVaG+qN+qcURR5Ip9IQ/EBnZzOMbmhjwXD4tXAodLFRr1u6rrs2IS4hxA6Ios6zal2JKuWnn37a8/Dcv3//sndqzQlUG3qIYV2ZZSUGJvgaYFbXbKgqD6pKzxIB0sCDfFCdnJ58RNeMrwYC/l0dHR0C5PtkMrPUMPTxWDT6eiwcOYRt+5KjsbmqUIWYXg5SvYlBQphigDt+6kAiu4sJQyxEUV3ipCJSUA2AJExymp+Tbdt+x3FUR3N8hBIPnkDcBSXU4hleDwmhmht2wf/UUyZcHTjyoMyUXMkHNzSWYwUXu4zAC5hlWJv1LYdh1Wo1AEl03759LABGzwZEJ2GXuD5QZGKOZbBpAvOyZEGusSoLgNUL04HXAQPUiByJaKYWqFumwtkgboR+xLqsyFrEJVpQCFZQBBlXPTIhvIQdHx9XsY5jmGKVUspfTYAGZmeJvNgIK+EGqNpAoQs36r1793LgrelWXF/DbARZ3pVdKOS/2hY8y5tEJI2AFdChLZqv75vf/KYXJmbbtioQoroYi4aBGcdxCM9hh2JsGAjV0um0Ae0HJcoA4ubm5kTeNP2OJMkiEXmHcziVVynHOq7FMJZt22Zbtao/+9JL3ucE6kCY0EiSBKDU7+N8oqIoDHxMlmlhFlkWkSQtGAxCOzjN4K3h9LDMRtigZml+FnKUoUZ+ecMCFizkIp2ESa2trc0cHh4mIyMjkPjO64u6z6RmCDHIU7NjglmATJzMOcQlUBqoGciow+MgRMIwDEidllVW9VOWRniGD9iurTIY7CugrJ+D87yEOFSC82NsbMyzyQClM2uwgcOHD29bLOY+U61WdhRKhZhpmj7o08DxIHmFYRESeQFK6T2yB6AVbAAAmgLhAqkrmGTAt+DL6qlYvUhsgrC77CsIAA30rS6GsGyAtwyoXlmO5SCVnQVli2VZDARnwd89q5G2ttzHP/7kue3DwyOSIh7kOHFK08qm7rqGKIrwnswrV65AH78WrrQy1E8hiuQSVyKUwLEJwsjhQzw81gLv4ueeew4UXcyf/MmfRFmL7Tt9+uSey1NXPlOt1TbW6jVGVX36QN9ALplIvS36xO9sf2j78ZVKUxhgoTkk2rwtLNqLV4PYgsTnw1DO5wDwvxHQgIkJhNNls1loY7bRaDB+v58Wi0W8uLgIQVbvUJo1QUowGBRyuZwMfQLg7FW4DCpyJxgMWrVazet7zWs6hAECbDcMA/qGZDKm4MIVneepSAhmfazVaKiapl2Byz0Bfz3/op8vx8o+AQthlpcCAZ+scAznIyxRWI6NsAzbWqlUErOZ2Ui5WlUMQ2M5npP9AX/Itu14oVTscF03JEkSCgQCdkusReM4rliulOcNXff8nwmljosxwS4mEELnyaQZRDmG82ArdCaoVoBNFCXKsghh2/Hw6DKZh9wgEJQD+YdZazM8CDLYIakPzCoIdNAyw7NziOGmRZZMcqqah/TX1VLyrdZ9/8FxHrTA7bRA8/pQLBY3EkI+MzU1vfvUyVN9lUolKkkyiifiua1btp7vWdvzNkLcq62t8YurDVrhHtmd7E5KijT0xltv7jl+/Pincvnc+nKljGRZsfv6euupZHokHo/9z4G+gcMu52b/6I8eWAfczue+4j4CFQcxkRHlgD9ABE7QFayUAt0BHYQUqzVP9CbI33yDm0vPxXXXXleulvrz+fxax7KiPMfBnd9bMPWqYWBhGMIwESzKwlqtd6kGlrS8sAo/sTCU5CFbwAuLU32Klkwl8qFgeFzmhWNqRM3AvfpDH/rg4Yk3ak+YV6XTabGarUKgadyo14N104DMB1YQBByUFSMSD9fakslazXU1SJxsuG6wVK0GZueXArauyzAikSWeRCMRIxiOVfwCyQfb22G87N2rwaqn0Wj4vcUGXgnEWkJcMBAwQy0thUAgUEskEvrg4CBUu9wqZIWn+SVoJegriJJtnnUAoic4hL59YXx85F4sJL4TtJJPGYa5rVKpttxPoBUWoFzHXQ7DwmAdcL+C1pZXPv7hD58QDKNxL8OwrloHeKBVVX2dnR2duUg0OkkoHsnMz+cnJiYUrVLhMctSgRGwX/XbSlABoVexvb3dZCssN1lVFqsHAAAgAElEQVRa8NXr5bCuV1SjZoDPP8PJMpFlxUgkwhVZTtZV1fXmgdC5v/Wtb4k+X0ptNBb8xWwxAEkQnZ2dpXWxdbqEJMxFOZ8lWslL5y/tWFjI/tY7QKvE/yAYvHegdUc8Llw2za0U4y9QhLZRhCTK0LP3C2jFrrsVFK35fP4RT9GqBr7fmWw/asr3HrSWS6VHs0tL2wC0JhKJA7FY7CBL0J2zDgDQSmyyWVGVQUVR1jUaWnd2cbHNde16LBo7FggFjvI8f+QjH/kIlIzeEdBqWVbC7/dvEQXxKdM0hyrliurYDqwAvRYIBI7xCj/z3HPPeWmhq71BujKA1mw1u9OyrC9FopFtvb29oiQ3QWv9LoJW8rSkKL0gaa9Wq+rY2Fh7vVablUVp39rWtXcEtDZvpBKSegmLPrqwsLB7enp6V7VaaTcMA+gFI8syirfEtb7+vnwqkTyhyuqPYi2x40pEWfrGN77RWBlu9cYbb3hlPc20TzCc7++v0yeeeMJT9Vx/028qE5rJs7DK9F5pqSv2FyoVJCfDwRZBYbvPnT7z8KXR0WcuX54cPHnyJJddzHpwJhwKTT76yCP/+PBDD7/JMdzxQCawkG3NQgkplBFxyWQSYIWvWqzCDfF3VJ9vayqVgnk4mZ3L4EajftIXDHx33bp1J2DCnslkHL/fTxKJBAHgdIP35QFkAAhQ5gQqUr/f76mfGo0Gjcfj5Op7hH1YIGnBYFCdvzL/cENrvBgIBHd1dnZI2HG4icuXaaNRvxSPt/yv1vb2g47pXME1XGyIDRIyQ1SURcaNuJC8K4iO6EEQW7DBJ9ZRFAX8bQAG4esHviu9rpo+VyuTat9nhbpZGvUrp+K7PO5ae6wMK4Dnu9HnvLJE7FrK8whCI2gEQYlufjBPb/R+rkJuFp6j6dn15pvL5bzv1p+aoQpeKfeKZOqVj/FGmtcNVG/UfrBf83Hv1n7vVdoJQPa9ngeOD6/x+kTh61/f1fcEKkvwIPtlmvLVFOUbpeyufD/wGDh/4bjNlOerj/mVGnxot56eHggrBXjHx/iY4FKXBwW3yIt4UV+0EomEfeHCBa8PNgFyF+rif37p7QHDrD+padqmcqkUtx3bD7ITsE91CShMWSSJAlgJIJgpgTrdhWAruuy3CoiVQs2/B8s85S1wVupiQh3H9iYWoiR6NMx1sZed7c254NVxgoSx6welgabrar1WExwHbIM5lEolZ3/t1z56+KFdu97meOEX6a70ZTjEzZQUNvtV8wS50UTnj7/6xxEs4e4zZ87sycxkPl+tVTfX6jVWVVVtcN3gYjqdfovl2W/3re87cb1n0GrfA+/08Zrt8W4TvpXnIcyXFUXhQTGtBBW5qlc7TMvctrSY35SZntlQqVZSpmmAD7DgUxTBcm2pWCz6bNuGKhTkV/00HAkTnuNtTdcaju2YiPFUpi6GGEPsUtd1CXUpAHqw7oAgNArLTJZteaAVoDBcTD1vX+JN1UFFDd2zKbGGmStIrb35O3xDKHEd7IAndE4QhQmeF84LAjsSjMVmfD4fKH6vgfk73d4Pjv+gBe50CzRBa6lU2owx/ez01PTu0ydPri1XKhFQtCYS8dy2LdvO96ztfptD3KvxOwRae9t6U6LMbnjjzQN7jh47+ptLudy6SqWMfIrP7u3rq7em0idjidj31vetP2QhLwzrgUfrbXYO+Oyfe+45FsI3wUIFPIHL5TIFSyYYa62mwrEJ1PL5Wqdrmw8Xi4XhpcXFjaZlJTnPdZ0BvWrzGg0X4l+WDgBpXV5cvboSSz1fIXjE1TEEUVW12tbWOh+NRk9ygviPwaByqaOjQ9u+fbu34H07W3MsC0C0u7ubIznC1aU6Y1kWTbgu5iwLN0olWgb7mf5+ChkKYIsAggSe57lAIMAiiLyKeGAV9/T0uFeuXCHNsVRzzNs8foQQriYIDCSww769vb0AWZcHTLe+vQO0UkSGmx6tDCHfHp2cPHEvQauqqoPUcT6l6/pwpVJpsS1nVGD4v+xgu48/WXrSYfbe9vu/qZa75tG6VNpEWPJpjPF2wzDAZs0DraH7UNEab2l55RMfvT9AazGX26zr5jOKT+5oTbcuxiLR8yyL3qqb5nQoFHILhYI3706lUjCvA5FNcz69cjEBhm+eV/nVeZNn8QTBydf7MDfnS8At4PyDOSfMe2CDED2jzfBzKpc8e/Hszmw2+6wgiX2pVEoPBYOneJb/QVjmTxocV1+lkPIP3NdAcHE9aCWUigzD3DfWAcugNb8zny8+4rpO1Xc/gdZi8dFsDkArvXugFWG0SZKFIUVRBmr1Rs/S0lIb+E4AaA2HwkcZnrmjoBXKLWVB2MKCotUwhyrViuo6zpSi+F4LhAPHeP7OglYoZ60WqzsdF0BrdFtvb58gA2jN5wtao34EsezfTk3d6TCs7/ZTnn9KluXeUGgZtI5PjLfXarVZn+Tb16K2nLJEa9UVrcCRAAxOT093coR7JF/IP55dzD5RLpd7CvkCD6ovmGgqiuxEI1EtGo1NdHZ2vtHW0XYYcWjksccem2+Cr+aE+fowkWbwyPtNtFeACW8c9G5XnV/6bTREQQiFFI5PvfGLnz92afTiF+fn57eOT06w5XIJpsY0GAyObt2y+ccPPfzQm6zLnrswdWFphdcY29XVxbe3t0tz03M7Ldf5jwF/YFtraxpieEgmM+3UarURSZC+u3Zg7QlIBH/iiSdgAEYhUOk93peXoN5sh5deesl7KysfA38DhVkkEpFCoZBvMbMIQTpfkRXloVg0otRqNeHChQsAZ8f7+/te61s3cAhhe5QaRq5g226cxPESgipmhMCbUKpL3uAR1K4QlqUoCgY4dCOAd7Vdvdd4/fYBk2rfLYjv3T6zm3qudwOSN9uPbqY/3UI73NR7WnH8O9p23omzbFna7HPXvn+f9rv2flaevytDg94LBAOgTeQTrOgXGdSHEKgGc7kcuX4hAgaie9Ae9tWFV+MN2xwwLL3dNM0Qxq7MIQ6KsFmXYIRYhCRWQKzgSVCgFhA5GDP/klfh/cwQBuAWiFLgH4GfXfjZBZCGPVcBkeMoOBZDCTio26GEUBAE0Qcl8RR1Wo61rZgvdl2ZmgrUajWJ4wUUj8enHn/ssV/s3PnQW0hGB/r7+2duBrJ+0JHSH/zBH4RZzHafPn16TyYz8/lavb650aiDillbv24wC6CVF/i//LcAWj9omzTPe1Cotxvt3EXnIhhjdyIb7Zydm90+OXllW7Va7rBtCyw+oIKCd7HLV2tVzrYs8LODkjKk+lWApcBVbUKIA2p9DFQeLurQITzjXnCoAE9fBrRPnhgau9CDPFNfGKd7ymn4Av9gss5B4hpiGIKxB1qXZa4s4uBXBLuWbVqIYXJ+vzop+3ynRU4+GEvFJnVd115++eXbnrh/0HZ8sN+DFrjTLdBUNo6Ojm7GDv389PSV3SPHR7pLpVJYkETPOmD78PYLfb29b1GOvhqPr76iFUoBITyTc9Gmtw4e3H3k8JHfWFpaHABFq09R7P6BdY3W1vTJeCzxvXUD6w75sG/+d/7odx6A1lXoHE3Y+mwzGHB5IZi+x3jzlp4V0rV/8pOfCBcvXlxrms6Hc7nFXbOZ2UGtricRAet5luUFAapUYFFs2WLI83AHz/ZlALu8CgvI1St88a7onhsRJTgYDFS6urvn4/HEiKIor7e3p85zqwhO4Dy5Cn2gwotVyyqjRTQK2QIApwH+NBfPoYGuLqYv76uq3i1I05b3hwwIAEXNNl4JiaDCyMtM8EzPOQzj/1WycLgGWinGX0UM3UYIxFSSEwxB9x60Cuogpc6nDMPY5oFW2xrlGfSdDrb/vgGtpmFGMMHTsij/SPErx1RVvS88WivFypfgBEkmEq/sfuTDJwzWaER+9jPr2f37wRfpdlTQN32uN72f84v5LZZlPuNT5PZ0a3o+Gg6fxyz7liRJEILqwjnQFLTAk6yY01x7zpVz75Uv5Op5402RVv7+PbgFOvqTo/6G2EiNXhjdlSsWnpUkqb81nTICwcBpnue/L4riSbDquhegddk6wNxKCfo8JWQbVKdSxJxl6b0Pw7Krdppgc2u+kNtZyOUfdbFbVX3B78VT0WNIlu+pdQDB+NdK5fKjC4uLw4gSJ5FK3h1FK8J4kyRJg5Isr9N0vXsxu9juurgRi0WORcIAWvkjoVAoc7veNTc6+zzrgGuglXvKNKyroNX1QGssHDtGeHJHFa3LoLW403LdL0Uj0W19vb2CpMhW3gOtjbsCWr/73e9C4v1Tsij2hiMRp1qtqRNj4x0AWkVR2rcmseakklDuhOmyB1qLc8VWguzhSr32SK1ef6JSrvTllnJKuVKGyS6U11JREN1gMJjt7Og8n0qmDyl+5Z/61veNgU/nSy+9dLslKjd1cW6uHPp8PpWaYsuP/37/4xPjEy8UCvkdoGYFHz+O44jf7z83uH79vp27HnmLx2j8T//sTwtNYLQS2C7OLe50sPt/BgKB4ba2Vo/izMxmrGqlNiJw3HeD0eBIR0cHgNZVUXWvfG7HcZRSvvSQbdovSqK0KxD0S4ViQTw5clKs1irZ9ra2o4lk8gxD8QSL+KwsSDVJFWoCQjU/xxnIsvAizxNY5YPB289+9jOyb9++VSvfuqkP5sHOD1rgvVvAu96oDVXRWC3iIjdAeF7hKBYIy4HdB+gPlzcBIfDERFfND5q+awLyfNcoQi4ozylmsQfQvOJtQiiLWe97juWgpJs6mmenijDHMYrACz5V9RmaPtCoNz6amctsPnv2XKpcrvh5QUTRWOzyrl27frpz+843KaJHKmZlbjUVOs2mAdCKbLTm5KmTe+bmZj9fq9c2NzSN8/tVbf369dl0MvUWy/J/uW7jupF/7YrWmz0hmsAVFqIEV0i5rLt5PjO/aWpqalO9Xm/HxFFZjlMAmIPfdrlUDtiOJfAcR0VZMn0+X1XgBd2zUiDEdR0Xeodn8gv+CrB5daSUISBHRVfV0FchrNenPMbKgGbKW7nwnH1ZDjIDEUMphvpUD7VyHAN9EZyxXd00TYalRX8gkFF9vkuyqJ5IB9IzZVTWH4DWm+0FD/a/n1ugCVovX768lTjkC1NXruw+duRYV6FUCAkieLQmcju277jQt7bvbY7nfhyOh1fdOgBAaz6fb2Upu/nAm2/tPnTk8CcXs4sD4NG6DFoHtLZ068lkKvH93rUDh5CI5n7/93/f80B/sN1WC3iLsqBqbYJWgKwrwcfVxVoWqouaVWq3ch9tjvOnp6e7bNt+ZGlpacvs9Gy/ruktlEKWJcuKIhQ4sAyFgnbYmhzFA62IgfKEZWkrrJ6BzcByyiYUwAT8/mrXmq6FWDxxTlWlX3R2do7BwthqhdusrNjL5/OQx8CAVz2M1ZvVbdBuEKII29DQEAgwPGVrs7KoCWWbiuEVi9/gO+jtl8vlwA6IjcfjNJFPkFzcW+RejbnKVdDav4Ni5qsUIU/Rihh6nGHQt0dH77GiVRAGEWF/UzP04Uq13GKb9ihD0Xe6Rfb4k6WSw+zde7uK3ps6UZr9tVqobsQIf9qx7R2maUQwJdOyKP5I8fvva9D6s5/97J54yq8ErY5lPiMrcntra3o2Eg6fo4S8XTWMqZmZGfdujoXh3P37v/97vyRJyfHx8V3FYvE5WZYH0um0FQgEzkg8/4OgJJ30OU51+OmnIQz2evD7TqB7dYVnhQDr6jhzWWB/XUd7h1jr+k4IYgQpLwm6Ut1CGfJ5QtEWTKiIEAXQ+tfBROIEWFZdtSq7qT58Ozs3uYZdraaxi7YUCoWdhULhUde1ax5ojUSPIVvOP/u7986jFUBroVh8dHFpaRhR6iSSyQOx+F2wDuAo3cgLwpCsKAONutazmFtqx47biLVEj4cBtHLc4bsJWqu16rJ1wF1VtBZ32hh/MQqK1p614r0CrYokrQ2FALRW1YmJsY5arTErSMK+9vb2k8FgsLFaA4AVJ5MHPvSCnjIdcwtGeDul5GFIIS8XS5Hs4qKayWSEarXqyX5ESayFg+GFYCh0oi3d9vdbt2w9JYfkwuDgoLaa3kzvd7I3S9d6e3t9CqNE/uaVV3ZPjE/8XrVW2VmpVhjbsbHAC7aqqqf7+vr/5yOPPHTAQer0f//veyEM6drmeR4iJJZKtR3YdV4I+NXhdCrNUkTx3Ny8Va3XT4gi9914PA71BKt24WoOwPx+P18qIalWmtvp2MaLsiJti4QjdHFxUTl85FAkn8tTn99XCAYCuZZYbCEUCs35Vf+05JMvixw3GvX5FlEtaMRrcQfK6le7dOv9PocHf3/QArfQAnDN4YLVoFBza4KpmhyossEv9VePFfiVX638TR3VQcXoDVKq1eq171EVIVmSaQVVEPzztjBCnM7xgTAnlqraete0n5qZnXno7Llz/dVKLQaK1kg0OrFjx45/2L59+5sc4o59/f/6+sKdCDL6gy//QdgW7DVnz53dPTuX+UKj3tjc0AG0+rV1A+uz6XTqLYZnvv3ss8+O3M3r6i18lnfqId59qTfa66+RWjpfyncW88Vuh+AEx3M+v+ILBYNqS6Va7chMT/eblhXx+XyuP+BfjMdi530+/4JlmYZpW7ZtWWDbi0HEBIogoK3wf3AQ8KCrp4oGXTSIXTHwWM/Gwys49QL6rirEWeCu7C8V455ZC4SzUeJi6sKzuZTURVnM8zyf5Xl+Dvy+VjNt/U419oPjPmiBm2mBJlAYPTe61XXtL01MTO4+dOhQRz6fDy5bByTyXhhWT+/bhJIfpzpWPwwLQGs9X291GXfrgbcPwPM/nc0u9BdLRajycQZ6B7TW1vSpdGvb99evW3+IldnZF154oXabnpU300z/Fvd9hzVW8w2uVGY+++yz9OWXXwYLGBEseRJuAhsRT43mguf/zTRKU7X58ssvRzVN66lWq2vKxTKEkIY5TvAqDRC+GkwIExS4jHvPsFz5AhdylgMjIg4u3fAr7yu4u8JOkiTVo9Hokj/onxEE4ZKqqlAmturjfBCagkrVtm3vriGKItgWXFO1NtukaWkGalalrHj3n4JYeMe+oOiLX4wz+cH8NeUr+Pd7x1hAyC/6ScAO4Nezr3sZCzfT3jfY9xpoRZT5KiEI4ASsV55ALH35XoLWp59+mitksoOUkt+se2FY1RbLMscYytwHoLWwESP0adtxtluGGQXQqsjyD/3B4DFJkrKf+9zn3hHyfJuf0Qd+OISiirqu/vzQsR2V6rKiNZ5s+dvHnnjihOM42v0CWiVFamtNpzPRlpazLMYHBL9/utFouHcbHP7iF7/wG4aRnJqaAq/RT0uStD6VSkE+wTlBEP4uJEkniSiWIRD2OmvAd1ioeFZTe/cy30QIshK8c7V5zby+EmBFRec1C4TFxUUGFmfgcT09PVAtyHIFjkdBZzNlmM8ihm4mlAiUonMMQ/+6YVmgtF2169gH7WDXuAbnTyPX3looXgWt2KmqauD79wNoxa77kVKp5IFWWGxLplJvt7S0HESEHDpx7lzmepj/biWoH7RNvP3AoxVAqyBJgx5orYF1wCKES2jRltjxSCh0lBWEw4FAYOZOKlpFTtzK8dxTlm0NViuedcAVn8//mhpUj98d64D7ALQy/FOyT+qJhKN2uVL2T0xMdNTrtVmRl/YFwoFTtVqtsXfv3tVOt/MGTnalkjQws1Fgua2CJAy7rrum0dD8c3NzwYsXLwaXlpYUy7YAStqyLNd9ijqaTMR/3taaPh4PxcbXr928aPi89Om75UXnDQAef/xx1c/7W/bt27d7dHT0d+uN+nbdNMCf1ZFl2VAV9UR7R+d39zz22EENa0t//ud/7qXbNzcArZoWFyzt8k6MnBcCqn97ui0Nq0l4dm7WrFYbJwRB+O6GDetG8vl8M8zmps6xd9nZa3dQbSHUKhj1me0E2/9RUeQNLS0t2kJ2QT106ED3wsICBL5QURTNaCRS9fn9OVHgYVA4pirKab8cmFR8QlZwgpW73P6r0QYPjvGgBe5qCwAgKBaLAq6b6zElvz4zM7P7/PnzG6vVWgJAazgcGR8eHn59x44dbzCUGfmjvX8EoHXVty9/+cthiZW6zp0/t3tufu4LjUZji7YMWvWBgfXZVDL1Jscw3x7aMnRPUn1X/Q3f4gFhYqBndRXzONRwzTjDMCEIAQwElIQsin0zU9Mbzpw9O2yaZiocCjmxWMvl3t6eX3S0t1/SLausNRq6ZZowMcQAUHmeJ9Qm1KaEOrZDCUsocpGnkGYJoXDzYuny/5spcrbtMM2kMC9J7KrHn5dqBmYXy2pq7DqOa1nEdBm3ARN4TdMaiUQCqj1WQ1l0iy344GEPWmD1WwCuoxDkWclXthHsfmlicmL3oUOH25aWloKiKKJEMpHfsX3Hpb7e3rdZQv8XkbkLq7ng0FTUJoKJNpZntx04eGD3wUMHP5FdWOgrFAuw4Ob09/Zr6XTr6Y7O1n1DQ5sO8gqf+fKXv1x9AFpvqT9449UuhMSsKAawjv2GaQRAJRqLxPSgP6j7eJ8W5IIWgL5pNC1TSqOMw4iiINq2YevIhyrPP/+8F4p5M9vVybtsWVYY/C4bjUYLdTlVkWUGrseWZSEItPSu4SxLXbigX52FwLWa8XiswFCOgsGAtxPYzPA8QzjEmYIsVGRZLhJCchClsBoLm1Awsf/Z/Wz518qSW3WDVb0avNpeYjAQJLIs676QryhJUiOXyznt7e1gESDVc3V/pVGJIBf5CCGcJEpOS7SlEY1H61jD9bgYtyRVYuZqc0pZL0csx/JXtIbMI8RGI1EnGAga4UC4mo6mG1kjazz55JMQ/no7ZeDvAK2IgqL1/gGt2UxmkCPsbzQMfbhaq7RYlj3GMdx3ujh64l4qWguFwkaGMs85jr3DMs0oxmRakeQf+n3BY5IrZT/3tXsLWn9x+PD2cqX2JfDXuB9Bq6jIrelUciYWDp9FCB10WXb6VhZqbuY6c6N9f/rTn3oV16Ojo7tKpdKnFUUZAuAZDAYngsHgPzAMM5rL5cx8Nu+WiiWEXcPyKUpVQP4GG2Q1CLKF40IIsF2phCt1O1DWyxA4DEp0CMjVXNetqKqqp1IpN37xIpMPBoVF0/SXbDvGYqyynMRBNXE4FG4EYoEGx3FayAy5akhlNVrZSBn6GYLoJooQZFyco4j+jRoKnVxlXvGBmvKXoJVLU8JsKRWKO/OeotWtqarv+/FI/J4qWnUIDSLkI4VS6dGlXG47QsjzaI3G4wddQg6du+ugFRMtFoucCIbDEIZ16I6DVlHcynP8U6ZhDFVrNUj1nvLfY9BaKBTy9UbjCMMwr9xpj9ZXXnmlj1L6lCIpPeFI2K5WPEVrZ7VWnxUlcV8ikTiVy+W0OwVaNU1LENveKLDSJl4SNnMMG2dYzpnNzAZOnzm1ZmFhoaVaq8q2YzMcyzmSKOYDgdB4OBQe6VjT8ebwzuELgiDk9+7dq3+gM/L2d/IGAB/60IeCPt7Xuv97+/ecOnvqd+qNxjbbsRDLcXbAH6irPvVILB7/9kef/PChRqNR+9a3vgVp19c2AK3gdXJ57PJOh+AXAwH/jtZ0K0sQcTPTGaNUqZzgOP6vw+ENI6q6qqAVXgOzb98+KCfixy6MbfsXX+Iv+Xy+3lQqtZRdzAaPnzg2PD01lZ6dnaUNrUFEQXQEQTChLBYsHLo7u8ZSremzqk8ekUOhyUajkf+v//W/LtdJP9getMCDFviVFmiCVrNurmcI/uQyaL2wsVarJTlOQKFweHzr1q2v7Rze+QYldOQ//el/yt6JZlwGrWzXuTMXd88tzH9B07QtmqFxqgdaB7LJZOpNnuH+3YPWJlCp1WpgYSMh5BMVReY5zl6DCHlsbGz8oZETJ3ZYlpUCpUE8kRjt7e17ff1A33GbkBnTNCu6rgPoJIIgUKTryBVF8O2lSEdIhy/gUgF/a26/cgXVUPNXMOpGaPkrbPAXURQpBJzAgpig61hmGAclEjDVv6ulbneinz445oMWuFELLC9Qa8LM5Mw20zSfn5q+8vixI8dal3JLAZANplPpwqOPPTo20N9/ADHsD6Vy7nw7lDLu399cs7jlhl0ZMtTT1tOGGDR88NCB3QcOvP1/zM8v9AJoFUXR6evt09taW093dnTu37xhwyGeKtOf/epnK7cJnm75df9rfmDzOlzNZmMEoR7Txj2aZvYInMCHwqGFQCAwKyvyVCwoF7HjuDVKw8QmvQxlgtjFJqY4JyN58ou/90UIT7hp8Nfsb7ZtS+CnLhOZ5wWeQQpE1MI/453X8auzEEdwGAV2UhByHJ7hOJuBHxR43LKfPfiZQuWb1dbWZg4PD7u38vqu/2z3PbuP04Y0QQ/occKStbVqo7dSrawVOC4YCAUdVfXNBpTASDARnDJNs6a4CmsjO5Zbyq0plAqbsYtbqUskSZQayVR8OhJuuczwzLgQEMq8wfPlajmlm/rGhtHortRqCZ7n+JZ4vBaLROYDamCspaVlRiJSvoIqjdu0ELgBaCWYIOY4w5B7ah0Aitb89Px6TN3f0ExzW6VaSdimM8Zz9xa0wusaGRnZiDF+zrXsHaZlRSmh07Io/eh+BK2JeOJvHv3w7pH7QdFazBU3G4b+W5IotMbjialwNHyWMswhQRBm7gVofe2113wsy8YnJyd3FQqFz6iquqmtrY2LRqPZcDB4zLbd/Oz8rC+/lJfKpaLgOm5JlOQxWZKvhOTQTHxNvAoey7qux426saHWqPVWq9U2WMePRqJF1a9Oszx7PhgMzgeDQSOfz3OsZYXKjcYaw7KGEUEdDMdJgiDUwuHw5VAgdIWTuOmEkKigCEKOrm9AhH6aMswGQgkoYM9Rwr1SrBVPq6q6msKwD3T7egdodciWYqm8o1AoPuY4Tk0N+r8Xa0kf43SucC+sAyC8WWHZHoLQR8rF4qO5fH67p2hNJLTQGEsAACAASURBVN6OxeMHbUoP3z3Q2mj0LC3mOjAoWqPRkVAofNQncgcffuKJGaiiW4UUw3d8YE2PVrEJWk1jqFquKrbr3GXQWt1pY/uL0Whk2TpAkq1roJUwr0zN3dkwLA+0YvqUrMjdkXDEhkCwiYmJznq9Pivy4r7O7s5Ttm1rL7744mqHalxVtNpJxLkbEMtuYBhuUJIkv6qq5Ww2K545c7p9Zma6NVfIp3VdD8JKK8fxpk9WS4FA8FJbe/qNNe1rTvgU3/hQcijXPtduP7f/udseUL/Xmd08ofPT+TgjCwM/+8k/7j589PCnq7XqEKxuC6JgRsLRqqr6DviDob/48Mf2HLlR+nMTtE5MTOzCNv5KMBja0d7RzhJC3CtTU0apXDrO8+Jf3SHQipoleJnLmc2u63xOkZXO1rb0TD6fD507f3b35OTkmvMXzrP5fN4z9uc5Ht4bioTC1a7Orkw6mTgdjcZ+nkwnT8kYz/zxf/kv1Q90RXyw04MW+HfYAr8ErfX11EWfzExnHr9w8cKmWq2eBEUrgNbNmze/BopWbOOTe//vvXdE0frCCy+EOJN0nblwfs/CwsIX6npji67rnOpX9f6BgcVUIvUmx3Iv/3tXtK7sos0AlkgkwgaDwQEWoafGJyZ2nxw5uRXKu1paWnA8Hh/tG+h/fXBw8IDjOOd9Pt9SqVTCFy5coCtCEK95aa3GKXA1QPCaydbdDpJYjffw4BjL2WfN7UZBkfC394MwK4MI36tNbxQseN3+zdcDPozME0884T09fPECc9ByovK7blf/PDk5yfT29jYfy6AsYpbYJSaJkgjCNJMkSecwou3tCEqM8f79+2kz1fy93mvTcunCmQvDju08P3XlyuNHjhxOL+VyflALtqZbS489/tjEwMDAAYFhfyiGfOcgTPSFF17wtIbNc+b92vv69wf+doODgwwsTiOEJI5wnSzD7jh46MBjb7zxxocymUx3U9Ha19tntLW1nenu6fm7rVs2HLIpnZqamirfilfov+fzA/r017/+dVmhNJyvVrt1TdtKKTPEMUIvx/GCIApZRVGutESjF2PJ+HQ46MsjRgy6rruVEBKjmGoudTMSI4188StfXHi/c+j92vpGYanNwNn9+/e/4zwGG4OVxwMfxRttqxniBa/v5W++rOT5RqywmF1bq1eGXQcPUYL7eJ4P+VSf4/ep09Fo9EgqmTofCodmGlqDKxaKvUvZpQ3FcnHYtd12hKgkiWI9FApfCUdCF9KtbUe71nTla/Waf2piqmdhcWGnpuv9tmMnGI7hZFGp+/1qJh5PnEnG4+dYxF7wV/1LT5aedJi9zK1aCPwStCLmK5Sg4WWrc3TifgCt89PT6xFlfl3XjW3VWi3h2tYYw7PfwQwzUiqVnFWwTni/7viOv8P40gOtR0bAo/U5x3W2m6YZpRjPSJL4o6DPd0xy3eznvva1e2od8EtFK8Mm4rG/+cjjj5/gNU3bf/iwvX//fugrN70YclMNdd3OnqWBKKqzs7ObjYb+W7IkpuPxxJVQOHiOE8VDvb29dyQj6P1eM4BWSmkL8IFKpfJZv9+/paOjQwoGAg2M8UypUDKmp6dDhVJRsQyDc1y3xPPCqE/xnU+3p89uGti05LAOc/Hsxc65hczjum5usB27jUGQyysUZVmeaEm0HE6n02NhKZybWpySKoVCj26aGx3b2UUIWYMYRuJ5oar4lImAop6LJ2LH+9avz4CYn3HdAULQs4TgIbCeJoScJyz7PUmSzjz55JOQm3Or5/37Nc0N/74StBKMNxfz5R35YvFx7LhXQWvkGKfrhWd/93e1270P3MwLbL4uAK2UkA8Vy+XHcsuKVjeeSByIRaMHXds+fG5i4s5ZB1BKNypN64BGoycHoJVgLRaNjoTDnnXAIVghGxwchNW+Vf3gALRyHJcUOXELy6CnDdscbIJWn+p7PRaLHSPkboRhVXe62PkCgNaenh7pXoBWQsgnZFHuicViZrlc9o9PjHugVZGUfe2h9tO2786BVoRQCtJbHeKuJ5isZRhO8im+JdPU9bm5OX5sfKxtemZmR61W67Isyw+hIAInmD5VXUwkE6PxWOJkqjXx9rqedWNBJ1j8+n/7+vIS8x3amh6toVCiU8TMw4cOH9jz5ltvfaRYLPTAJAlsA6KxWMkf8L8d8Plf/ugnP3p0cHDQut7jpTlhKC4Vd7nY/UooHN7ZvaYbFK348pUrWqlUPM7z3F9t3rz5xJ2Q4jdB6/jF8U0Ek08rstyaTCYm6/VqaGpm+kOTk5O9J0+elBYXF71E0eUIbAYpkmyEw+FSNBw9t2ZN108H+gaOIkcY/8//4z8X71CTPzjsgxb4V98C10Brsb4eI/LJzMzM7osXLm2sNepJCMMC64Atm7e8vnV46xuyII9846VvZO/EgABAKzFJ10UArYsLX2g0tGugdd3AwGIikXqTZdkHoPW6HtdMcc5kMkMMpr81PTuz+/y58+vBnw28eiORyNSmTRv/ef3Q0FsMwxySZRkGpOQqXFl5tLs6kfhXf+L8K34DHwR+NgMqmm+zCW5u8Lbfr998UEuvXwm/uPpcXmA6uojYSXGSkWWZFSBVneO8/2C1FbYQCqFavfauzxUMIgQz+WWmybCmaUJAO+djfKxnAcUgxjItJAoixqLkShK2/X6/OT097axZswZgqDfZvtG171rghW1LZ0bObLd04/mJycnH3n77rSSAVkVRUGtba/nhhx663NfXd0iShR/5gsFzHMfpEGgCHpPN8J9m+0KoEgDk9+tm4G8XiUQAtMoQYitxXA8i7EOHjxx96B9/+pNdV65caQPQKsuyO9A/YHR2dJxd29v3oy2btxzCLL6MECqtRmn4+73Ofyt/b05Qj7/xRtxmmP5MJrMlMzv7KHbxgCwpMZblBEqQEQwElvr7+8Y7OjvOtkQTx0OhEKtZ2kOIoDghpE4RnaQuPehv8c+sUvvfcGHkBufxO86z6wH/is/p/c7rD/SRNtvr4sXpOIesdaMXx4fHLo8/ZlvOgCJJUVEQZLCviUTCpf7e/stdXV3nWttaj9brdfby5OVH5+bnNmZmMl26roch6EuSRMsfCFTi8fjY9m3b3hwc2lCs1Crpc+fO9Z4YGdlcrpTbBE6QXOIyhma4ql8tDG3YMNHZ2XlUlsR/iKVio7fp1fhL0EqYrxCKtlFwM0f3HrSC7VoyElmHGO6TpmFuq1YqScexx+85aE0/zY04Ixtd6j7ruu520zRiy4pW8UcBVTl+r0Grruvq8cOHt9c964D7B7QihHzZTGaz5eBnZFFMJ1OpK9FY5CxHyJFCozGbzWZXw3P4A53HzZ0AtBqG0TI9Pb2rXq9/NhgMDnd2dqo8yzILC1lz6soVOjY+LpRLJYZhWcLzvC6JYikciY5t3Dh0cPPWrXMc4vhDhw+sPXrs+Ifr9foAz/MqIYS1DNNR/f7ZjZs2jAz0rTsTDoXPT89cVmczc0+UK5Wt5XK52zSNqIsxzwsCBHBVIqHQuf7e/n945OGdZzhFKRDdXoOJ81uE0nUYkn8Zeo5y3A8cxzl3LxTA14AmQilE6eZSobIjXyg87mJc8/v8348l7y1olRDqRpR+qFipPJpbWtp5FbS+nYjHD1KMD5+8eHH2jni0/vRHP03YjL3xX8rTB2VFHmho9bUAWl3s6rFYdCQUiYB1wME7DVp5ht/Kc+xTTdDqus6Uqvpe94dCxw3DmHn++effEWJ0U2fLe+z8Z3/2ZxIM2KrF60CroiwrWmv1I8zdULT+1St9hCWfUBSlOxKNeKB1Ynyis16rzcmi8oNke/I0QkhfbUVr88SYmppKYxtvcyxnwLbNdhhlS4I0ywpsznXc6tnTp5JjY5OPlcvFDbVavc1x3SBcWWRJ1kPhcC4cDF1KJJNvp1uTI7zMj37iE/8/e+8dZNdx3/l294k358mYhEmYwWASBgADAAaREhVsayVwbcvkSrIMmV7LK5ddrrflrSJU9Z7L8la5XH5/rKU1Ra1l2ZS4pqW1aFt6tAiACIMwGKTJOceb00nd/fQ7dy4IkoAIgACG2sUFh3fm3nP69OlwTp9Pf/v7+/j6XRpQ3bD2Nh+4RQlJTZjij18ZvHLgxIkT3evr6+Wwg9PlzJSVlS/7/b63nIrz5UefevT8jTzCrgetJqMv+H3+PXV1tQJIyiemJnPRaOysJJFv3UvQCgOGjeXldtPkhxRFLYuURMYsU/OsrK4+MT421tx39qxrcWFBAoDM7HDXCKmykgn4A6uBYOBizbbqH7e27TivMjZ95C/+4p70k7vV3x6k86AEtrIEiqA1HU3v4NT8pYW5hf1Dw0Pt6UymVJIUW9EKoLWzq/OYSMT+P/6///gDK3BudL5gHUAsUjMyNnJgeWnxeQCt2WwhGFZzc/NqaUnpMZmQbzT9H+7R+u6yK9bf4sziLpOZv7a6urJ/bHxseyqVCsBDtN8fWOjs2HVme2PjcYTQTyoqKibuwCP1PcDnPQrHzS0ggvX9Vn/crP/cClB8v773blDxftvf7vfFiNnvd5x3g873KNXsAx+y/wPFJ/wFqs/+/n7792JwGFmWsbiwgFFtLRKXRbwqr4KUBJeWlqJoNIojkQiKxWI4FAqhRCKBi/678O73+1EqlbKhZpqkr7UJr9eLcBpj5AVHR4SRGyGctaEmgt9RFuHr3CUKRbTpPQFWEy7uehvq2NtnMXK5EM5DaB87gLqADSxgByYI6wLGKoBRAcmIYBMTZBoYSTIyTbNwTLNofWEgo7jeSdqMtG6ZBMkSwQgLmGIRYQQ/AkRhtyzLXjotEEE3GNdMI5cliOQMYmi5XM5wOBxmNpulYImRz+d5Op2+lu9aVCsuZBcc/SP9u7Pp9OfHxsYfPnb8WGRtbc1lg9aKitTunp7FuvrtA26f+yd+j38km83mdE03DVQIMyAj+VrzoZRi2f6z8Flxm2vbyYXtOQeHTSK4varD4wn4ZEWuQ4h0Xb50cedPfvKT5omJiXAsHkMQGG9Hyw6ttrb2alNLyw+7ejpOCYIwnkqloggdoocOFRRb725Xdqs6dIgXlY/XRXi/3aZ+R9u/X7+41UQ3FZof+Np06NAhoa2tTRodHa01NG1/MpHYF4tGd2NMynwePyimpEwm61EURautqZkrqyg7X1ZS8XpdXZ2W1/KPUGaWUs6TnPJRxNDR2ZXZ6Tu4Hv/c075e4Qpq5+s3Lipa3xUR/K5A1RtlqigAWV6O1VmGdnBlefmRufn5vYTgbWWlZaLT4RBM0xRURdVLS0ri5WVlY9sbG06bhgkTDQ+vrKxUr6+tC9l8FguYMCIIokAEZ0lJZPXA/gNn6mpr04vLS9vGxserr1y5WpPOpJ0+ry9tUhNvrG14JEXSGxublsrKSk84nY7vNLU2XYjH4/qXv/xlmDy5k/O2QWtLS8tujPmXEeM9HGGKOO8XEPrvg2Nj/VuhgCxO9sRX4y0Y009put6VTCbLTNMcIwL+1pYqWss/KZzTz+2kmNqgVc9rIcb5rAyg1ec5KwjC8he/+MXMvZjAf7/rg+15/yEErUeOHBEdDocjk8nsoob5GVlWysvLyiZ9fu9VQqUzkW2R+Q9ogfF+RXPD77/xjW84vV5vaHFxcW8ymfyc1+vdXV1d7TV0Qx0eHhZnp6fZ8vKymclk0wijNUEQYLmvPxgMJro7u/qbWlpWMcbi4NUrVWf6+nbHk8mALMtx6Iu6rge8Xq/W1to6XVtbO+r1+S8vzM05h4eHnszkck2Ic5UyJuu6LlBKYZUt8bjdY91d3T966KG9Z5yqOkUtVGZS89Oc8UaLWSZH/DLD+H9Go9GrWwGmrwetnLFdGxuJ3mhsYz+1aNrhdL5SUhreUkUrgFbO2GM2aF1b2wPDoJJI5K1IIRhW3xaB1nC/L+DbMtDqcLhe9wa8Z+83aN2+vUFRVEVfv8+gFQnoGVWR6/zBYAG0ToxVp1OZBVmVv9cQbLiYVbL5ewVaJycntzGT7TNNs0nX9DBlVJMImcCCOMMstjQ6PuqKx+Ldi8uL3YuLi91aPl+NMHHDqFcW5Zzb7V6uqKgYCYXDfS6f4yednZ1jN1KQ3tHV7gY7FQeAmfVMB0PsV6empg+cP3+ubn19PQCbe7ye+Pbt2ydLSkvekiTp7ytrKy+HQqH3LCUpgtZkNLmXMv6C1+fZW1VVJYDh++T0ZDYWi58B0Orz+c7fC8+T4oDh1LFjOy0LfRZAa0lJyRhG3L0RWz84OjbWfPLECd/8/LxqmiY8aCBMMPK6vavbt2+/XFVZ2ef2un9aUV09LMty8siRI7cdbOBu1cmDdB6UwIe9BK4Hrcyyfnlhfm7/yPAIgNYSUS4oWnft2vV6R0fHMVmUz99L0GoHw7py5eDKylIRtBIwxW9uAdBackxE+BstXe3nHix1fbtVwYB8bi7nmJk435XRMr+WiMUeWVpers7l8z5REJDf719rbGoarKysPC7L8j/u379/6DYHnLaVDhxxcHDw2kP7exR3RxFqjbTyobahd0SX3ar2X4zODeAoEom8rzLwZvkcGxvDPT09t3QaU1NTNzwORMW9WQI9PT0cHT2K+sfGMLrJcSDdtrY2NDs7a6ff2NiIFhYWcC2qtZNdVpbxNoTQalTGqNyGjFgUwX9RsH8ymQyoPwGoEh8hOKdpMEzBmi4QwBbERTAxCMEOfO0doqMrioKJCdFzDIwUBQPUBDmoaZkAKm0EiiSEZSzbKlEJSdjCFpGwBNCSiKKILGxhEYnIQhbkyc4vAE07OI+IOILfBdEuH/vbAqm300OSKGDKJBGLIsVIEjEWkQBgFIsYgaQVgQdbocxZQXKKKLIDAQkFiAJB2RASBDt9WMKPKCU2pEUCwFqRMQaHFZCAsEQkDjkyqalblpVj1Ewbmp7mmCUzeT1DDZrlKtfy+bwFPseWZdnexkEjyJnMpDzLuy5cOrc7Fov/xtjY+L4TJ0+EVlZWHBAMq6ysTOvs6EzW1dXOlJSWXPR6vPOZbE43DMMiBDHObTAN9WKfDOcMIsPbp8YxhiWQhZODrELUeEEshIy3STiWZEV2urwuL0akzDKtutHRkYo333wzODEx4Uil08jj8Vhtra16XX39UFv7zh/t7uw+nTfz42SdrMtUpvnSvF1GAOTBlgmCEYHPMnwGUBkiSMfjcd7U1MTRsRu35mPv+uLg5mbFzd/374PFLd5O/0b972b97GZ9DPofQPFjx46xD7ok/vDhw1JFRYXjxNGju1KJ1L8TJGGf6nBUh4MR2rpjxxSlTLh69WpLOp12Ox3OmMfjPl9XX/e9Pb0PpfJa9lGLshLKaIJaFKLBv3m3QevbCtIhCCyLl5eX33FNKi8vt+sU6vHYsWMI1NS3Yo1xSxfAG2xU9LJ97bV/arc0/d8bpr5f0/TtZeVl3kceeVgPBkN4fW3NsbG+TmLRmOF0Ojd6ursmANBcunS5JpVJcY/HO+N0OmMiEcxoLBqan1vY6Q/4lCcff3zOHwhYw8MjJQuLi75oNO5QVTXZ0tI8Do8FwyNDzZl0xgUgR5blU4GQ/1tPfeyps4SQ3NmzZ+HZx75G3Oa5Fe+Hu5llHeYIdXMGR0P9HKG/Htty0Lragjj+RN7Qu1LJZJlhWuMCQd8qqazs3wpFX7H+mc52FhWthq6HGKOzsqJ+qEBrMpX6D5hjEo6EvvP0FlsHwHM4BIxaWFhop6b5GVlRyiPh8KTf7Rs0ED03Ozu7cLcnaG6lH3z/+993CIIQAkVrKpX6DY/H01tRUeFLJpKOM319ZGN9XfO43TFFUSeJIJyLx2LS+vraYz6/v2R3d/fGtuqaHGMUr6ysOoeGh0KZTGYjGAqedDqdpqEbXbIklfp8PuTz+ZKBYHBuYX5e7uvra0UIu7q6OqORkhIjl81BubiHR4b9GOG1/fv3v7V3z54zbrdzADHsMyzjUxal2y3L0hjjVyjm/1BaWjq4FWD6etDKLNS+EY/2RqPRA4yylMvleqWisuwsTSSiW2EdAGOnH3zve6BofSyWTD6yvra2ByaaS0tKjofC4ZPMsvpMQZh/t0DwjgfT1zewn69oDff7vL4zonIfFK2i2CUS8gktr7clkgmHZZpT9xW0JpN7LNN8LugPdG8NaH25EQnCM4rDURsMFBWtE9WpTGpBVpTvB4PBi4qi3BPQ+rWvfU1wOp111EQHTdNoNnTNRy2aRIxeRZSN5ZE1s7GxgbjB68enxndOT031ZtLZNtOitZyzADyEOByObCgcWvF5/ZfcHue/RoKRS/4S/0ptbW0KBApHjrxIEbp9E/ybXQxBiazHdN/49HhvLpv7jaWlpYeGR4Yj8UTcIQoiBXPppuam81Xbqt5SZfUnxEEmKioq3rP04BpoTSb3Uou/4PV49lZWVomUUTo9M5ONx+NnRBG/dC9BK5Q/oaTtZ/4qn3UoSllZedkYIsQVj288Ojkx0Xj23Dnv/Py8ks/lOUPMAIN8KOsdzTsmq7dtuyAr0tFyn28s+bPYLvcgWNqt3I8ebPOgBH4hSqAIWnPryVaK0C/Pz80eGB4ZacukMyVgHeDz+8fb29tf7+zsPHqvQauEpNrhkeEDS4sLNmjNZDPE7XJvgtayYyISv9HS1fIAtF7XsgC05uZyjvMz53ckk+lPaFpuXyaTaWKMhSVJQm63e62iouJqKBQ6qarqP+/Zs2f0FkGr/UAJkdSz2SxEfFZzuZxMKRVUVQVoZY+3QHmnIMVGXbqmM4kYIDfIOSsrta3whCsqqFojrSpVqdeSLadXUQTdQIJl5bCtA9wUDhoFIeG1vwsQkBTGkbZisPC69tm7toXvRLEACa9tJ29+ZhjIMAzEGHxv2NvBDxwSPhftzxGSRFh1WniZlnXdGFZGilz4DECdRQgmFiyetWDhTIF4UngnGBMLQ7AATBQbeTJBsNUe9kecAYsjXOCwVL4QhxzW9NlvhV/gnTNeSEy0V+LbSlLR5pkIY8Yw45gA4CuIP21rVhvewg+3g04IsB2xKWDx782l+sAOGeyDCvDQZoY2NESIE8Q3f7X/xphhSKtgCwCJElEgWOScS6CEQZhALgQiAF9EmABrxYhzACYMwxIXSKUAUOx/zP5+s4hhHwI8E9LgnBfVrHYx2tswRC1qGYyxPLXMrGmYGdOkKcppWjf1LLVonjNucM5NjLBFLUrz+TxjiMlEIJ7Jqcn2haX5T01MTLT39fX5lpeXVQCi/oCf1tfVQ4S6mM/nXZBEKZ7XNZOalGKCOGSr8L8COLb/V2CuiHKG8KaE3K4dgaBCdglMMkPIeEmRZcXhdDiJKPoQ46Gl5SXPhYEBaXFhQchreeT1emlzc7Oxvb5+Eq7lzTt2DFDKJ7hubjBRsn1iVah9BUNLFYhCAJbDYTmIhywLRoB5RixoWgwC3RWb7XXvBjI2Q6vK9iXh+peMSLF9b3Ys6Ffwq52SjBC0b+ibxf4GbR2+KKqqJfu7zXq6wdFBysyhjxkGqJvhGsVlhKhFYLqAZH0+X+Lpp58GC68bWkDcMMl3ffiVr3xFcbvd3pPHj/dG1zeed3s8vduqqrwNDY2Z/Y/uH7MoI0d/+mbb3NxcIJ1J64SQCy1NzX/76OMHY6am77MYDVPGEoyzEYakowsLkzN3A5gUr3vbHNscotfw5g3spIyKEiieHeq1chYp4xnDgA7M7B8F64qiZPP5PASe0Y4cOWK3hbv1Kq60+/GPf7pbz+W+JMvSAZfbVbKjZYfyzDPP5EtKS9D09LRzfGxMunL5Ckww5Ls6u6KKqtDx8XGXYRorjdsbTtTW1k8rkqSNjI7UDA4OftTpclXv7unOwrXw4sWL3o2NmKSqDqO0rHTxkYceHSAiwWfPne1eWV4OJ+IJzaL0TCQS+usnP/pkH+juDx06BC31TtqBfV+klPZwxn8Lcd5lqz0QuoC58NLI5MiFrVS0RpeXmxEiH9c0rSuVyZQZpj7BCXm5cotBq67rOwlCnzVMa7ehaWHK+az6YQStCONIMPydfQcf7c9ms9nTW+TRCv0Gxl7r6+utlmV9SpHl8mAgMO9x+UYII+cdAcfivVwhe7P+D6AVIRQERWs6nf6c0+ncU1JSEohFY47Tp0/hdCKZrK+vny0vKx9w+zw/HRwcdI+PjH7O6XK1NzU28nAkgiRR5JquWxsbG5ppWoPbqqp+GAwHs9GNjYc1TdtpGGaNJEmKPxBIrK+uCmfOni2VJEn/+DPPjLe2tcXS6Yxw5crl4LHjx7czi+qP7n/0UkfHrrM+l++4oIqKntc+blFaa5pWjlN6BSH2j0iWh7aivIqgVaG0lDOyCVpjB6hlpZ0e5yuRysqziUQi+jv32aMVhhhwHetoaaljlD6WANC6sWFbB4RB0RoInGSc95mvvTZ/6NVXYVB2bZx6z0FrIBjsD/gCZ0Qknjzw1IGZexUMCzxaRVHskoj4iXw+35ZKJR2maU67VOePXPdL0WqDVuu5YCDYvR08WkHRura+ns5k7ot1wHe+850GzPAzqkOtDQb9WiyeAOuAmvR9AK1Hjx4V+vuvNBHEPmpRq1XXNA81rQ3DMs5ben6ICcJMbjaXy6Gce2F1oTyWjDWtra51R6Oxx0zTbOSIO0E9Icty1uV0LZaWlFwtKSkZKCmtON/a2DFhSWocod/5GQSExvvBYStHHP/Fkb/w6USvuTp49eHFhcXPbmxsdC0vLbt0XSdOl1Pzer2DNTV1P2pqaTkpOfBQIBBYv9GMbgG0VsnR6OBeZhoveH0+AK0SdMCZuZlsMpk4g7H0ks/nvGeK1muglVqHVEUtKy0rnyAEOaPxjb0ry8u1Y+Pj6tLSkhCLx+H5baOivHSytLQ85fV4VFVVFxyq481QwDskZLPRP/yv/zW3FUtS7tZA9UE6D0rgXpZAcUB39exAG6Xsl+fm5w4MDw+3pdLpiCjKyOvzjYOidVfHLgCdpSMLNgAAIABJREFU51/8+ouL96I/ffXzn/cbklR79fLwwYWlhefTmQyAVgygtaW5Za2stPSYgKS/egBa39kaCqA8KEWjl8oMI9lOCNktCMIjgiDAYBVUiQtOp/OU1+s9K4riQCQSWboV0Fp8QJZl2cc5rzTyRolpmn4kIPCCtHkPgBiQAhIB8Bm2GKypxizOMV50CMK6Egwmf+/3fm8TvdzLVvx22gCewVNesKxSzoVmgaByeAJHDMmmaQi2l7oE/I5wQzfBko0LsoABBm4CxcI4Ev4uqAyve4GC8F2fXBcxHBCVvSsmQKd4HqgTp1wQJGYfRxTsuCmmQYFfcZEU7v0E8No19AiaRQQwEmhiIdoU5zY05QTegTPaqJVgZH9OOOYEMYCSmwrVAowkhmkImCMiCASIHJBL2J9gATgdhjMREIf1IAhTxm04CwjSBlsEwGgB53GgfZvDbIEIXBBswIcIAQpbKA9wQ7PfObfL0mamhfIDHIphjAK/Q9KIczjxgscEL+xnH4UX2CLsAefOIStQDZzDG2aIAiS194EPARRxjCHTFCPMCCKMcICuGHAlsNdCru1jFFIGmGlnCEElcVC12tTV1qQVzoQDNUWIW5wx02LMYJTpMKGLGNIZRwbn1CCYwEoZjVrUyJu6xSmViEC8SyuLtVPT012joyPV/f39zqWlJQnsjSRJ4i6Xi6mKakiimEMYm5RS2/cVAnrC0RmzrZDeBq2F8inYI0EBFnTEGGgxMGRQuUI1ipIIsBVOQxQEAYKoyJqmiWvraySTyQAUAtDKqqurzYb67as9vT3DjQ3N45IkzGBBjFFqWZhhUVFVpyhgBxFEhSEGYBvDMahJmWVZlFvUNC2TYoapZRdPwbap2CU443jzo3f0E44LgB24HmOAz6GvbZ4IlDjIyOwGZ5+bDdA3kwWqXCD/m21qU/kLjeta3ykekxEGEmaumyYomWFiA+YfQL6dJBgvWJwPC4Kw+kGUfb//+7/vkCQpdPb06X0ry8vPhUPhrs7OTrm9vd3cvXtPDCYszp87FxkcGnKNj43zXD5/ZVd7+3f3P35wQ9f1LkppAGESRwiPGhZ7KxBwztwNAADXvUgkoioIlXFLbqKcllum5RJFmKdRiIAFzDFclijXdI1DCYmCaIiCGMMCnpewtCS6xdXnn39+09Tj7lyvi+OLl//7y3uzufxvB4L+R+vr6v2dXZ3yk08+ScFfeHp6Wr565So5eeIEzqTTdPv27YbL5bJSyRTniI/U1Fb/oLlxxxVRFnMzE5PNy2urvyaKwq5QKCzEYjHh3LlzspbP0/qGxlxjQ+N8V1fXJUVR+cjI8K75+fnShfkFlslmLpSUlb30+EcO9DkcjlQ+n9fvsNwLilYTdZvc/E3MeRdkkmM+wDh/eXJycktB6/riehNG1jN5Xe9KZ9JlhmlMChi/XLZt24UP0u7vtDUUFa0AWhFDn6WW2aMZephRPqs4lNe8Xu+5rbYOQPG489iFC722ovVDAlqLEyeWZYEy80lFUsp9Pl/MqTqnKKYXYBx3h+33TqvS3g9AK1zDVlZW9uRyuc8pirI3CL4AiYTj8sBFnM/lVhsaGi9VVVWdlWX1xNlzp0NLi0tf4Iz3OpwOmKQSQbHq8XhSDqdzUZWVcw6X+weSgOKZXG5nLBbrjUdjBzAhVbAKI51O49HRUVVV1NjTH316sLOjc8GiZrb/woWSt44f38sZd3R0dU421G0/5/O6f+J2u3lW15+2DKPaMK0sKFo5xT8UneLIVpRXcWXVK6+8UqZSvLOgaI0doNRKe9yeV0Ih/7mErm8ZaG2pra0TRfEggNaNjY29YB0AoDUUDJ5CjJ2+Z6D1tddeK8EYtzuLwbCy2YJHK6PZYDDY7/P7zgiCcNLj8cz+6Ec/uutmxMVgWEXQqulaWzKRcJjg0ep0/sjlvU/WATcBrZlc5rTI+XfHZ2cv3+HSi1vq6ABaCUIfUxSlzu8PagmwDhgfq0lnM7aitVxVL6FA4K57tBZvDISSHRTxX9ENfRd4uBiGsUot8yTXzMsCVyaRByWWlpZwPB73qEQtvXr1aufi4uLHc/l8t2GZZYxRNwz1VYeaCYVCK35fYCQUCp0OB0queDz+yW0NJWtLS+X5b37zy0UXsVsqlxtsZN/4c9FcBRNZz/TE9KPjE+NPx2PxpmQyCYNlKxgIJr0+77nKysq/27N7Tx9S0dqLL754wyh310Dr6qW9pmW+4PP591Ztq5JANjM3N5tNpBJ9giC/tH17zfl7EcXveusA02DPKg61orK8YgpjrKytrXTG4rHg8upKdnVlVYNgXJjgtR3NzcPl5eVMy2mNnCEqKvKgJAtjissF5vob98Li4E4r68F+D0rgw1QC10DrwNU2Zhq/Mj8/v39wcKgtlUpFBFFCPp9/vH1Xu20dcG9B61f9VNDqLg4NHlyYn38+k70GWrMPQOvNWwzwl1cPvUqm6qfcGSlTJghChyRJHxUIaZQVRRBFcUaW5X9zOp0DkiTNl5eXJ25lCVVx6VpsOVZmMGOHaZm1lmGVIszdoiAVBJWIYkBSAN9gIg5zUPuxFVGUhwlhM1QUV48cOZK5n+39zTffFKemphwSk6oYN7sFgdSIkuSG+we1LMgogcANwNYsIFtAGwt0EYgegLgCw7OxXOGzAjV854Ro8W+bIdrfFZ62CcYclHSMc5s7c86YQASGCAGvMgbyT8OyGFA1SAP+AWgFdGhjPsZscAVfbi6ht0GTnTSgNnuteAGSFmGpDVttPkvgVGydKXxPmUU4t1WhIBC1FaKQACrQK8C7BDSlwEbtjBTOFWDopsCzwB7h5Gxpo62CAzAoMBCE2tkqAC87GgzQYQCAm6zUBmccNKtACAEW2xDNhqY23C2AT0gaUim0JXtfoeAJ8LYrgE1BATkWVtUDYKWA9WAnRIkgWAQhioHoccL4poKVEFhyb5csHLcAd6HCANzCuQNk3QR7m7C5ICS9hn5BYGdXK/BjZjNYzi2EuIkQ1jHBeUapYdNHTkVBwO7FlaXy8fGxhpGRkdJLly45VlZWJKjT68sFFK7FIETwXrALKNS9bYW0yRptQa5NcewTsCc04DsbvgIABVsEjAG02mVFKYgRMZIk0UbMhmnY28A+brfbqigvN+rr6zZ6du+eadjeMKeqyrwoiglKucUxkhRJ9kBgEozBRALLUHdAnSm8TItSyzQZMFcIMsKgyguwE2pi07jhHV3dPitoYdCdbC5uE/CCHprbpNUOZVpg5oWwpgLUjw2/bd10Qbu9uQ9sUATzBTYOjY3ZomVoRVDKoLYFSweYtyAYUyxg8H6Mcowh8Fe/JEkLHwQ4HTlyxGmaZuTk8eMPzc8vPldeXtax/5FHye6eHr6ro9OEdnX58mX14sBF6ey5s2IylRrs7uz8+4NPPrGWz+XbKedezHmcITZmWMbJN998c/ZuKCBhRRtCyEt0Uo8Yg0C226lleTnGEGwK1Ox2d4TrkWGZ0JAtQcA6EciKqMgjIhHHIDjaf/zd/xizq+kuveA+srCwIL/00kv7MsnMC2Vl5Y90dnW6e3p6lEcffQR7vX48Pz9LLg5cxP/2xhsYfKK3bdtmt1fTNDWBCBcqtlV+t7uju18gQmZiYmJnMp34EkJojyRJMJEBS4uxZVGjt7c33b6zfb59V8dlp8PBJybGd87OzpaOjY3jZCJ5MVJWaoNWTdPSqqpqdwheCopWjXYxZH2eI9xZmNtBFznn/2NycvLi3ajP2y3+4nPT6vxqI0fGx/K62ZnNpMtN05okWPx2RU3FwAdp97ebn+L2xedpK2e1MWR91rSsHs3QwpzzWYfifM3tc5//MIDW4+cv7k6mE3YwrA+DorWoOMzn81UY416HLJf5fD5DdbkWOeeXVldXl+8lf7lZfb/88stwPQmsra31appmg1afzxdKp1LOkaEhCCi52NzSfLqmpuY0FsW+k8eOlUSj0S/l89pDmqZ5YBKwpKQElZSURKu3VY+GI6FTXBB+mM1mYSKqcWlu4aHl5eVfwhg1e7xeouXzGCyTHA7HyhNPPDnQ09MzJYokeqbvTPlbb514knEW2tG6Y76qqup80Of7EVw38pr2pGnRKsMwspyzKwShfxqZmhrdivIq1mP79u2lFAk7k9FY70Y0dpAyKw3WAZWVZWc1jKPPPffc/RaE2dex9sbGWobxwUQ8XgStNBKJvBUMB07qFu977bXX5t99PbsritYbgdbVlZVt1GJZULT6fZ4zgixvCWh1OByvO93us4ZhzNzzYFjJ5B5mWc8FgsHu+tpNRev62lomm+27X6AVMfQxVVVrA4GAfg20ZtKLqiR9v7Sq6p4Ew4IbwyfLPymMKqO7GEa/qml5iHbn1jR9CSF2HFHUL1riyH/+k/+8AUb90WhUyq3kXNML0w2JVOKxeDIBHhw7NV0rRxw5YNwoyVLO4XCuhkPByWAofKmqvOJ0XfOOEcZyq1//+tc/kAk45BfUnTRPmxliH19cXNw/MTYOQLJc03WiyEqurLR0LRDwnwqEQn+z95G952HpzM2W1MPAqKqqSr7Uf2mvZhoQDGtvXW2tBOP4mZnZdCwROyNJwkvbt2+/J6C1eGPeWN5otyzzV50Ox7aqqqpZGPQvLi00pFNJK53JXI3HYsvr0ahBKYqXV5UvVJSUuC2T7uaMVVqcwTh9weN2ni6tqpowTfO+K6vudGDyYL8HJXA/S8AGrdGgdDVztY1a5qcLoHWwNZVMRQRBRF6vb7yjo+P1rq6uo4ST/nulaH3hhRcChJK6q4NXD87Pzz2fSWc609k0PHBldzTvWAdFKybCXzGBnduKB5n7WSe3eyyArV878jVYdeBUVbVVluVnFElqVh0OSZSkKcLYvyJRvMo5T93qAyYEiYjH406qaTWaRndb1Go2dKMSIWYHfbQXl3OEbUkeAB+ETYHgnCCQOUkQLigSGTZlee7FF19M3gsF9M3KqGh9Y2Yy5bphtHOMqwjHbghYvQknbcBTgA4AZ2x6A/zSBoPX6N471JaboBU23lSfFvffPDcbM1JOYWE+V0QZpIbMtAzQRlIGaktCqCSJlAGgsizGYB09wgwW3NsZIZjbAke7LG1DUVthey2ztpoV8mdTuYIkFyAmcGIbmBJgVPY7Kph7wpp+EZSudmoiVJoocHvtPipsywGycgg1BXzWXtpflA7a9NSWoQI4JvAO7JghgqmdZ/tvWNMOStKCxpRw4L0FWlqwCtjU4QKx5gggt20vihC3fwfFKuShULpgT1Coh+Iqfo5sfaqNRWELgRB7uTNAVgScnyOLY0YJshWtgAPt7zeX1AN2tU8HMgunAmpRRhkAVhu22vBpU+pLC/DVhr5wKnY7KMBYW1AJKMU0LZu2grQWE3BzEA2Csck4syizBIaQY35xoXR0bLRxdHQEIqF7NtY3lKJW1oaSUKhApe2avA6wAraEDAANt+1jcQG82l4CBRhb9LgFeFr8gXTgOg37FUFt8XhAIgvpEe52ufVISUmmelvVSvuuXRP19dtnvW73oiRJKcuyGCdcAsgqi7ID3Ho5syNtwXmDCpKBRwIoWkHZCq0U/AMArMM/UHBv+kG8t1vaGuRCHRQmMgovBj0AmPYmVWacFVSX0B43K8a+zhTku3Y9gOrVBq2blgoAV4tWEdD37ODvNooVCtwVIZNxmkWCsIEQmhEE4er09PTqB1mqD6AVom6fOHbiofmF+ecqKys6Hj94kDy0bx/u6OiyZwcuXbpEzp8/L54+3ScmEomhru7uV5548ok13TBbLcv0mKYVp5Y5ThE9ffz48bm7cT/7xpFvOJGKwlkz2arr5mMWNZtNw/SA5UuBXxNQicNUTQHTY2QRxHUiCiuqwznokB1XEEWXfjf/uyvoSKHf3+596EbbFyfs/vIv/3JfIpZ4oaqy4uE9e/e6e3p2K3v29BKv14eXl5f4wMAA/smPfyKsb6zjqsoqBOIIQzdyRBDOV1WVf2d3197zAhYyg6OX2jPZ/JcwwQ8psuxaWlpW+vr6wAbEePjhR5LdnV3zu3a1DymyyscnxlqnpqZKhkdGcTKeGAhGQt86+MTBvnQ6nT58+DAo0u/cOkCjHZSbzzGEOuAShTC6jDH+jvozAdBWAJ2iArKppqaBY+FpXdc60plMxc9WpU5iLP6Ny+8auJWVLHejzq9P423QmmujHH/GolaPbhhhzvispMr/6PF4zkmStLKVwbBgnHPx/MXdmXTiP8AUYzgY+tuttg7YLEP8B3/wByGRi01ur6PEHwpBoPKoJElXZ2dn17ainQFotSzLF4/He3VdB9C6z+/3hzLptHN8dJTourHQ0LD9ZG113SkiiH3nz/eVxKLRL6Uz2YcTiYRPEAQFQGt5Wfl6Q2PjUHl56UnO2I82ksmNfD7fsDA399DK0sovYYJb/D6fYBgGAT96VVWXD+w/cK6zy/Zv3jh75kzFqdOnnkEIRZqbmuerqirOeXy+f/K5vGYmn3mSWgwClGcop4Mi56+Pzc6ObUV5FUFra2trCTZoW3R9bU8sljgIilawDggHg+eww7GloNVk7GAilXgkthHbiwiywqHIW6Fw4KRBtTOvvfbP9wa0/vjHPy4xDKNdluVWVVFaMplMPUQ+pBbLhEKB816/H4Jhnbr/ilY6DaDVF/CdlSRp5tOf/vQ9iaYOM6OKoniSNwGt6Wy2j3P+3dn7oGjFnH9UdThqA36/Ho8lPLaiNZNdlEX51ZqQ76LhdGbvdjCsImidck91McKey+c1CG7g1vPaEuP0mMX4WcMgV/7kT/54dXPgjGGp+8CpgXLKafvyynL38upKbyabaTQ1s8RilhsG+Yqs5H0+b8zj8Y75/YFTIX/ggivoGnzooYdWUqmUuTn4s5O8nZvdoUNH5HBYc0VXpzp1TX92bW31kanpqepUKgUxgLnb7Y5VV2+bioRLTqgOx/c6d3deHhwcNF999dXNJ7p3Hu160GpYpg1aa+tqwUrLmpqaSsfi8T5ZEL+1vfnegdbW1lZxbnKuwzT0z7nc7tpt26qWQKkwPTNVlk6nNjAhb1ITjWfSGY2aNM0Vngg6nX5KSCejfIdhGtshiKGsKAOyqg7JsjzZ0NAQu8MZ7NupjgfbPiiBX6gSKILW0czVNsOin55dmDswOHh1RzJRAK0+AK2dHdcUrciJlu7FgOX/euGFgClJ9RcvXn5sdnbuuVQ63ZHOXAday0qPYfwAtN6scRUftMLhcDNB6OOSLDc7VFUWBGEKC8Lr2Wx2xOPx6JuqlvcNAgKgVdd1R3ItWWkwo90yrXrTMEs5ZxAX3gYk8FACxpiMUkA6piBgTcTCkiSQQYlIEz6nuPiVF19M30/QCu25FSHRqqwMpHW9ViAkTClyYsJlkBwCcADMAEDU1jrSwnJ30IBugswCKLRVem+/QB0JyBSAqM0qKGhBgVOCZhSS4LaSThRFpkoqF0XMTANWndsLrJkgKFTa9EUsAsECYAXyKnCINgmJFA0SQaNIMcWEMdt/1WZPYOcJGeECeK5uStSAs9o5se1XwYq1AGCpQIhEEKZCgSnC6nKAsoRQhgBMgPgWwBcExAIZLDgKXDthG7DZ4BgmimUGZ2rZWcRMIgKFReIWBc5JGIKDF9xfr41d7CXiIDAFxlzInu0BC/kCyEoKKlqCbHEtaFQLqlPAcuB0AIOTgg2A7QRgpy0Isg11AaoC9QU1K9A1G74yzmydHvgBQCnY69OLfqcFsEcRtRETt+C4dkgtDD60DBf8bCHPkFEobso4mM3av0PRQZmZplEoII7gS1ApU0HAkFUKoJaapjy/tFAyMTnZNDk9VT0+NhFJJOKgpt5UbxasVpntGGDrj23oShnka1MJDApVaIwAiC04PVv/C6VnWzUUPFPt89iUEduI/W31L2WooNTmNmDFEKmdEOZQ1WwoFFwvLStbaGxsmqivrZ33en1riixmTVA4YiJKkqiIWFQwRgpooO1yYhRBvdu6VpjWpoyaMBgD6wACmQe0Dtwb80LoroJG+prv7qZNgN3HbB9aaDl2adtlQilcS96eUIAJHM7hs4JlQLGdwr6Qhp2+7eMLEyQEFjDZZWL3v82JDvBChj5nk3fG8oQQeFZaJYTMLSwsJD7I/evw4cNOt9sdOnny5N6F+fnnqiqqOg4+dkB4eO8+3N29276GDAwMCOfOnhPOnDkD9lZDnZ1df/+Rpz+yZlpmm2VZHsMwYpZlTRiWcebUqVPveZC9kwHEn//5nzscyBFMZ9INpqbvMS2j1jJNF6VMoZzb9spwP0dw+SAwo4IsjLkpCOK66nBOOmTHmIjF4d/J/c7aPQGtf/6X+xLJ+Jcrqyof6u3t9ezevVvdu3ev4PV60dLSEr948SJ+4403hI31DVRRWWE5HA4jl8tpCOMLVRVV3+na3dUPPrujQ0M7M9nslwRB3ON0Oh2rq6tqf3+/ghiy9vTuSe7a1T6/a9euq7KkoNGx0bbp6enIyOgIj8cSA8Fw8OWDTxw8o6pqemhoSL/DdlBQtOZpm8WMZznizQxshjkaRAT94Otf//rI/bzfFdtK8f5fV1cHiuaPGHm9I5vLVliGOY2w+B1P0HNxK0BrUWl75cqVtp/5ZX7GsgqgFXE+C8E5HS7XOVVVV7cetJ7fnUmnn4frfTgY/Nt9Bw9uqUdrsV6PHDnizmaz5R6PJxwKhTySJGV+piQd/8pXvrKxFe0M+JAkSb5kMmmDVlVV9wYCgVA6lXaNjYwIhq4vbG/YfmpbdfVpLAh9/WfORGKx+G/mc/l96UzaK4qiHA6HUWlpaayurm68NFJyChH0v+Lp9Lql6w2zc3N7lxYXP0EQbvIF/KCQFebn5yVFVVcOHDhwpqure0IUcOzsmbOVp/tOfwz8YptbdkxVV1WddXvc/+x0ei1Nyz1hWlaVZZpZyvgQw+xf5+fnx++wv9/J5fj6fezrRWtNawnGRttGLN4bj0UPUkozTpfzlXBka0FrY2NjLUHoACha47HoXo4RLQmHj/v8wVNU08689s/3CLT+8Ic/LBW40C4pUquiSC2ZbLZ+dXUVFK2ZQCBw3hfw9QmCcMrn883da+sAURA/qWtaayKecJqWNe10O0EaDRem6XsJWsHsHWYsTF23Fa11tbWKqqjaxsbGWjqT7WOI/d29Bq2vvPIKeJN8VJVlULQaAFrHxsZq05nMouJQvl9TU3MRpOH3ArQC6IOlIRTRz5uG2ZvN5dy6pq9o+fyJnKGfMU3S/2d/dmTp+pvcs88+60IaikSj0cZUJtUbjcU61jfWWzVdq8AIOyF6gyiKmiRL6w7VMel2uc5XVde+8eRHDw6bppkGvy94vrvNqKj4j774R27LYZVPTU/tXVtffTYei/esrC4HNB04o2IFAoGFHS0t52tqa04okvDGjo6OiZ93w7VBK6qSB6ODsPzI9mitrq6GICh0amoyFduI9UmS9FLjjsb+e2EdYD8ot7aKK/Mr3T875PNuj7OpurpmA0L8jo2PeuLx2BzG+F9EzgezCZaJmlEIbmBCJFiEUJmlWy2IW/sY56WM0hzBeEwg5GiVwzEZaG3Vn3322RsC5g96NX2w/4MS+EUsgaJ1wHD/5Z0m4p+en509cHVoEEBr+Bpo7ej4l47OjmOqpJ6zJGvxbg9YgCV87fd/P5C0UMPg1SsHZ2ZmfyOZSu5Kp9PI5XZlW1ta18tKy46LGP8344Gi9YbNrPigFYlEGsFyRxDFZhgRY0KmBYT+hRIyks/njc1r//uC1mK7yGQybkppmBvczyl3c84VBp6LoI8kog08LGb7NVLBtg/gGYkL65KJErIRTP/e/3t/PVqLCoKamhq4ZzlxPq9yjCUDOKMg4Otj9DBJKvg8mmYBqipvfwv+s9cXtEjBf1W3vTbtzzWEqCRyKlLb91CilFP4Lp9Hss/HZfjbsngO4vxYFrdkmSuKwlEWIUuxuGqp/GcLSxD4KqiqyhGMAFC68IYQ8lx3cE2S7LwA4dZ0HSOXC4mb77quY9EQMXIiBO+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+8/CIniQAYPEGDwLuAX4lnGIbVawZ2CMU4txyizbMkAWRXvNPQh8bbd/4NmUIZNatlgbACt0TwjcJYli3OPzzPr9wZny8tLpioqqFa/iSIkuUUd5hAyBYIcDg9UIkZhkn79pFfoFHDcPJr4QCIvmAXoDxOQ6VAaMWq8LCidLlMOArPg5VAMMzAyzEDzPEgv9SjAFuz1AID27rynQIiDYVaGY7H4JAc/gM2K9o98Womdda65IFBkHO2Toi/AptBPIH/wIgmABIpZlOe9yuXLPPvssWHXdlpjhuq6IwKPVNM3A6dOn96wsLX2urLy88+F9+8Te3r14b2+vHanuwoULysDAgHihvx8nEskrbTvbvvvMJz62blm8w6KWF0CraZiTDLOzx44dW7gbilbbm9pVryRYImDoRjni1M9MQ+FIEBnBgiRBWQowLWa3V0JsKg1K8JxDdcQEJMQ8zBN77g/v7hLWonXAy998eU8qk/ytktKSh9va2ry9vb2Oxx9/XPD5fHhmZgYBaH3rrbcg0rpVUVGRkWVZTyQT0OYvV1ZV/d2+7u4BJMv5katX2+KJ5BckSeoOhEI4kUioly9d8sLkw46Ah8dkAAAgAElEQVSmlnRjY9NsZ2cH2OSg4eGRztnZ2ZKxsTErkUxcCEciLz/zyWfO6rqe+fznP6/fIagqWLXlco2IoWcwxpWc8xjiaBwJqO/P/uzPFq5vL/fr92LQHV3X6yzDetzQtF3ZbKbSMq0Zzsnf+SP+S1sNWpnF/p1FzR7DVrSyWVlV/8Hlcp3nnK9tQTAgu2qKE8qn33prdwpAK0IkFAr97RNPP90fjUZzWxUMq9huIPieoig+ePn9fh/coS3Lmv/qV796X1cKFfMDoBX40MrKSq9hGL8OoDUUCoVSyZRr8MoVMZ/LLTc3N52p3rYNJjROvXX8eHhhafmLlLFeWCnhdDpFv8+P/H5/NhyJrPo83jOyIn1fEsWVvK43zs3O9s7Pzz/FEar1+XxWJpMRJycmPYqqrj/11EfO7OndOyUIOH3u3LmKE2+dfIJz5ty5q/3q9vr6PqfT+W+SKKK8YTzJKK2yTJpjHI0gC/1/syuzk3f7ueUW+/Y10Eqx0ZaIbfTG4okDzLQyDpfzlWBl2TlRFGNbZR1gg1ZKDyTTyYc3NqL7YPK6pCRyPOgPnjLuNWhFCO1yKI4CaM1k6pdXVrcxytKBUOCcz2d7tJ564oknZjeDYd3xTftGFVX0aFVEsQsL4ic1TWtLJZMO0zCnnU71dfBova+g1R/srquvk2VF1mMb0fsHWr/97e1UEJ4Gj1YbtCYKoDWTTC8pqvz9SFnZxbW1tezdjipfBH2GYXT/bHnDF0zD2qtrmls3zDVNy5/WNbNPoKjvv/w//wVuqNfq/tChQ0JACyhxFC/VdK1lfmm+bXFhsT2byzdxxqoZY0HGmUgI0VVFjSqqOuz1eo+GwuFhl1ONOzy+WGlpIBYOh9OJREL75je/CeKWm7UtfOjQIVJWViaOXxkvz+azHZlM5qFMNv1UNpdtTqaSCsGEBYPBdCRcMtrS3PRvza07+rCILzU1Na38PGVnEbQOx4f3UcZ+2+v17qusqpQZY9bE+EQqFoueJhL5liRJ/fciqjQcP5vNSlpG6zEN44sej6etfnt9ClzCBoeuCBvr6+Mixj/0OZ2XkNudKgZbOXz4sASwlVBawyjtpRg3MouVYow3JFk85vR4hhhjsDwB2sz7goZbvIg+2OxBCfxClwBct9ra2qTVhdU2Rq3PzM7N7b9y5XJLIp4Mi4IEA6KJ7u7uH/d09RxDCJ0F0FqIhf3BXzCpBPYrkJIe1UNIQQ2XLg4cnJya+vVkMtkOilZ4OAbQWlpaeoyIwl99+tCnzz5Qpr+37IugtbqsrIkh8nFMUIskikBMJjGSXveGvMNLS0vm4cOHrVt8wCwE/UAIgqzApJ3MMxwC/gg21BNFG+RBTqhMOdE0BjzK1HXLymaNrMNh3Iv7w+22uuID6NDQED548OA7dj92DJo0Qu/+/GbHuLb95gbrra32/XloaIhDWy7ud4vle7uncsfbvx1wCiHob62tre+AyJFIxP57fX3dPodDhw5Bv7SPd5sTv3ecx/u54/XlUZSCvvrqqzCmgmzY8tCJiQl7ySIEfpNlGcOchd3mAVwnCu0+iqJ2tjc9QVEqlcJLS/EAN3N18USqNhrbqM5m80HTNMCn1Y5WBdLh4rlSy7KVoNfsGgpRuEDOWVBommZB9ExAgAyKaZNTCPRkq3YJ+P8D9EQWtWyfUnCVsLWmlgnA1fYE5qDfpdQSBTHh8roXfT73ktvtXg4EAgmv16slEglbRN3Q0PBzq2BiYgKVlZXZ7SMej/OmpiZe7A/FHVs3+8O72g+Csr0+ceiLN+t3Y2NjuAf1FDbffHtPxvrf+Uk/6keQn+Kn1+cL8nQ37xcAPsAL9cyZM92xWOyQz+vtrqut8zQ3N4s9nT2UYCJcuXpZnZycIstLy7pu6peaGhr+/smnno6a1OxmjPmpRUHROqlb+rmSkpKFu5G/4nUOxs5yXnZgKSeLlizKikyoItvgHMoHoLmhGzYoh+s2xthUVRUCFhqRSMS8Ff/u2+mrxQm77333u13ZbP55p8v5cDgSKW1ubvY8+uijotfrJbOzs2hqaoqPjo6yfC4fr6iomBUl0VhbWwvrhr7qdDiOulXXJDw7Gcys1XXjGbfLVVldWxM1dJOMjY+VaLm82+8LoJJwJFpfXzcKriTTs9PNG+sbvmQykTFM81wgEPwfB588eA7GFIcOHTLv9DoNZf0Hf/AHVSIW92LMApzzdSQIC3Cv/dM//dP47ZTP3dq2WP+5eLyWcXJAM3RQ/lZSy5hDnH8vWFp6eatBK6X009Q0i4rWGUlRXgPxmmEY6x8G0JpMpZ+D6apIOPjdDwtohQmUTCYDcNPl9Xq9kiRRQsiWlVcRtC4vL+/WNO3XXS7XntLS0kAqmXRdvDCgJBKJeDgSHva63YNEEC4vLix4l5aXnxEwqQuGwnm/32u53W4MQ1Owr2ccTYsY/4RyumFaVrVumA2mobcKguhyedzReDwuj42O1oqiZPXu3j1aX1+/Si2qz87NhoaHhtoxwUZnV9fpHc07+hTFeZoJTGKG8TjjvMq0LI1RNG5x66eHDx+GOC93ldXdYt/dBK01JQbGbaloanc8EQNFa9rtdL7iD3jPi7lc7Lk//MMt8Whtra+vMTHbn0wkH4lFY/vAIjIcLjkeDgdOYYufeeUHP3jPROBd8WgFRauIxF1EJjsdkmIrWtfW1yqpRdOBYPCs1+89Qwg5JQjC3N2+KUHFFUErzNiJhHxS1/TWBIBWy5x2qq7X/V7/WUEV7oui1dLN5/x+fzcsHVdURYuuR9eymUwfxfzv77Wi9dvf/vZ2AaGnwTogGAyasVjMOzExUZtOpxdlVX3V6/VeTKVSN/UavcVO8J7NbOuAT35SmBiZ6GGIf1HX9X25bM5jmMYGY/wcZ/Q0J/xENpudfRews+EnQshBM9Qfi8bKktlkbSwW60ikkgcM3Wi2qOVDGImiIOoCRPvEaNbt9qxUVlTEwpHIdDhScrG8qmrS5RLBlgDO7UZAsPAAPINkvVx3/euP/nXn8uLyJ3RT30ep1UgZDTPKBK/Hm66vr1+sKK84Hw5H/tf2+u0DXOZrf/RHf/RzPWEBdDocDmV9Zb0IWvdWVlbJEJl2cnIyGY1u9BHx3oDW4jKTTCYjz0zM7KGm+VuBQLCjuaVZY5wZFy8O0LWVlUFBEl5T3e6LiqJc814tegFFo1FQDJSLGDciLHQTQpwIoXmC+TgShCuapq3As9GRI0fuCiy603b2YL8HJfBhKIEiaN1Y3tiJOPrM9MzU/oGBgeZ4PBGWBAkFg8GpvXv3vtG9u/s45rgvR3PzkO/y8vJrg5bl5eV33HuDweAN78WxWMzeB5YKwntFRUUxDSIZUgiruOFsX9/BkZHRf59IJnZmshnkdrlzzc3NG2UlpcckUfir39z55bOPvfgYaMu2YtD0YaiyG+aheP1TiboDC/RXCBZaJUkSREEYowz/0Bf2Dc7MzBi3AVrhOPa9pry8XNB1HSb2iDarEVSKEESDvT4jnlyO571eLssyBIGCaNLsbgCEu1Hg7wJrdyPJd6SxGdjoF6U92svX3+9VDNb0QdR/73eMD8P3N2kbdtsuAkIAsEePHrU/e+yxx1B/f/872n46nbYLFCChw+GQ83nszWTWPOvrCVgmrpimIRTtKq4/Z2sTtN6wHCwLLAYg6hb4s3JkmbB4n1umhSghHAyZRYcDwbuJTGTZuFQC61oArRDTxc6TCMHXOGcKJobX7c05Ao6sz+fL1dXVgY0IjIHscdCLL774c6ujCN6LG10/sXCjHYvt51ba2vX7Fyfebrdt/Lz83M17BYCPubk5x8LCQquWy31Ky+u7s7nstqA/6G1rawOFtDA+Nq5kc1kzGAjGfT7fhaqabf/Q092TMCxjN2MswBiKU84mGTPPeb3euwJaobzs8fPXjgr5YF6gyryQDwQIeBzKWRkHAgG7SOPxODJcBtd1nXs8Hu5wOADI0/n5eXb48GFY7XUnvqU3ra7ifemnP/1pq6nrv5JOZx+JxWINXq8n0tLSIjmdTmFjY4Nks1mDMZaSFXm8qrLyBLhKzM8t7E1n0iFd1+OIo5wEcmnGXbBK0O1xp3d1dPSXhEtyi0uLtWura9s2VtcrCSFyWWlZ0qQmnp6eDlKT0rKysjWf33vK6XL/Te9DvRempqbANqDo0nK7Tc3e/qtf/aofIVRLKFEVGScsQhIulwtsKTY13neU7B3vVAStGxsbNSLGj2ia3pZOpytNi84TTl9dWF29WlFRcdeDd79fhovPdJcuXWr9WRCnT1u6WQiGxdCs6lRfc7vd/W63e/X555/Pvl9a9+L7oqL1xNGjPel09jlwLw+Fw9996qmnLnwYFK3FCXSXywULlNybqxSuCYzuRZn8vDSL1pJra2u7wTrA6/XuLi8v96SSKfelgQHn4sIC1fL5OBGFDX8gsGYahrCytFIpypLR2tI8Wl1dHSOiKKyvrZVMT03v0A1D8vn9cwhxLR6Le0VRkioqK4xAILjidDqvzs/NOQaHhw4gzqsqyso1p8tJTdNE6UxGSsTjLkkSZzu6un7c3dV1WhWEQSKKToPS/YzyKpOaBqNoCpnorS/97pdm7uZ94DbK3R5DN1VWRiwktCWT6d3pdPIgCDdVp+OVskjwPEsk4lsFWmtqaqoFRPcnU5mHE/H4Po4xDQVDx4PhwClBoGeHhqYX3s2h7gpofeONN0oNw+iQRXGnKMk7cplM3eraGkjwUz6/96zP6+1DgnBKluX5ewlaVUnqJkT8pKZrbclEAparTDtVx+s+X/DMfQet9bWSoihadGNjLZvOnrlfoJVw8pTD6aj1+/1WKpXwbloHLCmS9GpldfWA1+vNPPvss9ctJLqN5n+TTd8BWjn6TcPQ92WyGZ9pGjGMyQVE8GmJCW9GqiLTN3qQtAOTPPY1YSmy5EJOFL58+XLb3MLck7l8vts0jVpKWQhxJNkWaBzlnA5HJhKJpH0+/7RDdfQ73M4hn8c97fKH1mSZZbxeb17XdSu0EuLBsiBecCzIsVjMmY6mg5lUpmxydrprZWXlGV3TdlJmws1fgUFKKBha7uzouNzY2HzK7XG/0bCjYQwWdIHJPCgObjaggqjNsPJuenpun2Wav+1xu/dUVlaKFqXm9NRUMhrbOCOIwsvvVrRu3hDeo5Ypqn1+3sPo9ftGIhFJ1xXn4tTw3pyW+61gINDV1NxEAbReuXJFW19bvSQK+H86/f5+p9OZ+MIXvnBtYAPpfPOb34QABKokSdWc815mWTW6rjupZa1hUTyrMGXSj/yJZbSs/e+o1vngPeBBCv8nlUARtMbX4u2Is0NT09P7LwxcaIxH4yGwDggGgkudXZ399fX1A7quX8rms6vwwI+ue0zhECsHntgFhkUkIvhP4AKG92svC4wMKbeQhQglHAJXU0w5bAIqMVFS/Q5VqZ6Znu2aGJ/4SCKZqM/lc8jj8eRbmlqipSUlx2VJ/W+favvUWdSKKFx7i2nfwgDq+rHB+1OmX8AGUHygdUpSu0DEzyKCd0qiSARBHBZF8g+K230lFAoZYHf0fpDkRuDjehVkUZH27mIqKtrgmg/fFY/zCwYifwFr/0GWPywlcJ0noRCLxcC2lEQiETt76+vroNC/dv1ZXUXI7fZyhJbfN/tLS9ecqt6RxvvuiBDy+Xw8GAzyzYkusKd6MFF1KwV3g23gOgsBcNcWFmp0zh9eX1vrXlhY3KFIcnn1tmpVEARpbW1dEAlJ1tXVz5RXVlwsKyt7s6mpydAMbY9lsTDGOIkRmRQ5Piu4hPnbnJCy72XvBtjXA2q4VoNK3ePx4KmpKexecb/j2ThTlrmmTIa0QA0MavaiEvlm94c7uY4XAeDpN0/XGNx4ZGV5ae/s3Gw3R6g6HA47IVpjXsvDZELK7/fN+QOBizXbtv0UrACmp2aejCXibclkMkgpVWVJBjsJapmW4XQ6x9t37XyjeceOjUQ0UT01NdUMQYBNw6hwezyCZZrC6tqaKAhCvKGxYaKiovyUqkg/iFRUDN2NlRb2km5T8VnMEhSk5BzGqj6Yzd409sUdNrfb2c0W+hw8eLBK5HhfVtN2ZLLpCtMwFkUk/+PSxtLwloNWSn/ZtKxuQzPCjPM5VVF/4PZtLWiFiROHw+E4d+5cTyaV+g3waI2EQn/35Ec/OvBhAK3FBgD5jEQith/O+vq69kEnCm6nYV2/bRG0rqys9Jim+etut7ursrJSzefz0ujwiDA/MwP9ToJVHl6fTycY66lUSlcUZWbXrvYzO1pbl5hlCYNDQ9tHR0cfN0yr1u/zgdE2SiSTgizLsfrt9aNVlduuuNyegZGREefoyPBTJjXbXaojTAhxG6YJfjAmozSlOtQrjU1Nr+/p6TkvI7TARdFLEdrHKarQdR2eOOaIZfUd/k//af4WnhPutFh+7n5wDfzrv/7rEhGhHclEujeTTh2klGVUVX2lLBw4pxESP3z4cP5+5w/y9dJLL1ULAnoklUo/HI/FH4LHuHAkfCwQCJ2yLOu8w+FYfPf96a6A1jdff/3/Z+/Ng+Q663Phdzn76b2ne3aNZkajZbRamxeW2NjEiIC5JLHZLlzg8plspgqqsvBXlL+SuuGSqhBSF6oCxBQGpMIJscEYQjA2WLYlWZJljTSrZl96X0732d7ly3tmWoxlG0v2jCXb3bZsSXP6LM85512e9/k9TxtXlN0QSSIQa1u1UumdX5jv8DyvHItEnzajYREGdcxxnOmr7CCv6CY2FK2arO3FGL5fWAcI4uiaEa3x2A29G3sDojWXy2arVu1p/jooWr/zje/0EUDerelabyKRIKVSKTI2Fni0zquadjSZTJ5Op9PVdSVaAf+053k312r1GCF+CSJ0BgFwjHD0nx0dLWMvd/8F2XrP3ffIbUqbNjw33JEr5oTf4F6rYt3oOu6A7TgJQonKARclXcL43VcVtaQoymwoHL7Y3d090t7WMW6GtIthI7wECaxywolmanKFVWL1Sr1raXGpf3FhcXsuX9hWKOS3Oo6dFo5qjInCMu5EI9ELN91840/ffss7nw6Hw8PRVDQjy7KfSqVINptlqVSKXb5QsDIokuPxPn1hZugmx3M/a4bM/e1t7cKvzJu4OFEtFgrPYBl/U1XVZxsDlhVVCDx69KjoDJBlWUFoRCgUYuJYDeXESyl0G9997LHHkG3bQk2rS1I4Mj8zfpNVsYR1wA0be3tEKIY/NjJq5wu5U7Iify+sqsdrjBUub6DEQFgIOWKxWFwG8oZSrbS9Vq3eKCrpdFV91pD1czLWxzoHOvN33313YM/wejdwV9QQNDdqIvA6ICCI1q6uLoV5bBdn7J7Jycl3nDlzpj+fzydENk00FqsNbBpYak23LkqytAQRrBJPxI4EKShB3AwUVYmN/Gi0HNMtymFFVWyQ6iLSpoNM6OUQ8SD1R7z4IgY8yPlGgFOmE0ri2VyubWpqqqdYKkY9zxMkgbNt27Zie2v7E5qh//MnPv2Jp0dGRujCwgJfKQt92UWjhlpt9ST0elpcaZzfJdvGlbCXV9MeNSxvaNXZRSD7KEZoh/CfxBiekxT5SLSl5blsNisWJS95VL8cYfpaH7tVhKtYeOPXe2n9a73e5vebCKxGYPXC8Su9Y4135ZUQPHr06Ctt8lt/vn379kuLH6+mfXlNB39zfTlQKM3MzMR83+8pFAqD5WJ5H6OsH0Eo7HY0VVWIaYZm29Lpk21tHUPJluRES7rFdDznJs5hqyzLVYykCSixp1Kp1CsKdi63/hBwNha+VluirLZMaG9vFyrWF8yJVxOuDbJV7Kuvr4+fPLlsv3C57cLqW7dKNHFVi5Xi/L/4xS/GEEU91UppV9mq/o5t1wetWq1FeH4rqko0TZtLJuInWpLJU7FI5IzncSlXzN2YyWZ2z8/NbXUdJyXKjXVDrycSiUw8GjvT0pZ+tL+/fy6XyyVmpma25bK5W2tVa2utVotyxhVd12koHJrraG8/kUq1HNcU/PSO/ftfEe8reVwbhHuymoTzyjwtFotsLbx2r+TYL7NN8FwmEokOSOl+23U3V6vVdkLIAsT4xz09PcPXyjpAhEXH4/GthJAPUN+/wfd9QbTOKKr6Q0VRniWELP35n//5NVG0NojWEydO7K2Uyx8TQ9dkS8v3brvttlMY4/rU1JR3PVjNNRbwxL1fD4HflT53gmj1PC8s+AxCyIdM09zZ2toKRZVutVwpzs5MS5MXL7YWisWQ6zoQS3I5mYhPx+Px59Pp9JMbe3pmKSFweGxsay6bfb9tuzsdxw5TxiRhgK7r2mR3V9evuzdsOK3J8vjk1JS2mMnsr1n1Pa5r7/A8v5X4BEuyXE0k4jPRaOx0PB79z+0DA+c9SbIkSYojzvf4rt9m2TanPp2XmHTqz/7izxauVb8n7t23/9//SxGMtxULpQPVSvlWQpgVMrXvRtPpE+gaEq333//1bs6lm8rF8i35fP5tAEGaSqV+mU6njjmO/+y6Eq0ehDeomrFDVuRBq2r1zs/NtrueVxJqVtMMPyUDeqzq+1e7EnlFz/KRrx4JMZO1YhPvlZAUEK3lcknzPW/iWihao7HoDb29vVJAtObz2ZpVexox9N3xmfGz69kAfeMb3+hDCN2hKVpvMpkk5UopMjoy0vt6Ea0XLoztQytEa71ej1NCKwih5yECT3LIH81ms6OvoAwIOr7J05ORKq12LmQWthUyhZusWm2nbdf7XM9Neb6nM84lMSGWJMkTiYKmGcq0tLRMRcKRi1iC44CDRU55RXgpQQQVBFAcYtht1az+UrG8zbIs8fu457maYDAQQraiKuVkMnHulptv+dmt73zbecf3q1XbdpnrUh8AYkiSKyFkyeFwIZVK2Q112N/8zWO4qysbkSTSXi4Wbq7b1kd0Xd/Zmm4TWbnuwsJCqVqpPCUh6VuRRCTwaBUlZ4888og8NjYWqdfraYyxCEwJtGzc8yiXJLslFCpFNK0KlhXIQRjBKi9cjVIaliTJEJYFmhYWdjTRUq6wp5DP/b5pmts2buwRXyETE+NOsVR8XlP1fwuF9GftWi3vcF4Vil/GmE8I8U3TJGLAeOLECVV42mQymZ11y3ofpbSdUTaPIBrXQsY50zTnRSKtLlJpfd8GiYS7eqW7QdgK0lb80jQNOo7DLcuigcI4mRTKsDeyMuRNr/K7ogb31W90qQT3WnXgL3XqjQFZOp1GmUwmWPCwbZun02n2UuGNhw8fVsSaSCFbuIH69J7p2elbzj73XHcum4+KrBnTMETpnRuNRl1VU+siMsYnJAhdCfwMRbh44GoosqNFerQgWFcIWBEyDlbS20X4S4NoFSe5nCgudhJsINoMQqhWqVS0zNKSLkqDCPWFdYG7fXB7dUN314nuru7v3HTzwTM+AJQ5jEAOPZvbdrgartpx220sfIndf+tb3xIhAiHGmFiklITVoVDUep5HdEodbpoOIcRphCk23nfTNGXf9zVh2i++Iy6yXq+LyyMYY0ekIa9uJxqK4EQiobiuqzHGJNsGwDACMJho1zs7O1/kCdcoWRPep+VyWRIekOJYhBCR++eL647H41cc3tdoT33b3gM4/BiEYCeGWPQHzyMZHUmk02fS2ax3TijcHEfmmqbWPM+gjMn+quAnWZKC0CNKRPgTAEG4jQg9IiL0yAYkCD96qerIRviQ2JYsB+IAIOxcRaQ7q4vHo1Zj1nKpMqvX6+K5IpVKRRC/TSuXV98ONb/ZRKCJwOuMgFA0KooSruQrXdVaVfiJ91aL5VYsyWprW6uTSCRm04nE6Q0bu6ZDum4xrLZ6vvc2LOE2EcwFEL7IOXmyWCxOvVI4bbFYVCmlakBKKopUq9VEsC4UgWLi/43ct8Ar2Fn2z14Oonth4JiqrgSPrWAlScsBf+Ij/hv82RW/d4FMZU7l5XAx8fc8yHyjnmRJbhVX7ZU+8IqzDo4cOaJkMplwrVTqtWz3YKlY3JbJZroooYZh6o4RCk2mk8ln0u3t5zHGs6RCJItZm2enZrdNT0/ucBy3TVIkOWKGqx2dHdMtLclzuiw/1dXfv1gsFrXp6ek+u1K7pVgub81lMimEsNrW2mrHE4mZlmTiVLy15bwkSRc/8YlPCA/VN6W4Qox7/v7v/75VhnBH3fb6rFqljTCWhRD+16FDh8avBUHXKH0PhUKbIWPv9RnbLYhWwNicpCg/kiTpNAAgc62J1uPHj++plCofhgjCVCJ15PY7bz/d2tpqP/PMM/568hxX02xdvjB/Nd9dq23FfCESiYRKpZK4jx/UNG1zMpn0w+FwXpGUycziIj0/NNS5sLQQKxUKKpbl0qb+/tHOrq7ziq6fTafTS7VaDS5OT2+0Hee2cqWyPV8otRBCFEPXbMM0JltbW49t6O0dZoxl7EJBtly3N5PNbs1lcntsx24nxEe6ppe7N/RMplvbzkMJnkqn03MLCwtkc2dn3MF4K3HdFjFu91ya00La0H333Ze7VvM0cd+++ZVvtnDsbylWy/uq5dI7CWU1XVOOtqdSJ8O+X7z78593Xu/zW1HadiqIHyiUSjflC4VbAEAs2ZL8ZUtL8mkI/TNjY3OLl/Mca6Jo/cEPftCOOb7BCBk7DdMYrFlW78LCQpvv+cVwJHIsZIZEqNCx9773vcKrbs0b7AbRqpjKXojhXY5tby+WShrx/AlT1x+ORsNPY017XTxafdf9eCwe39Pb04uXidZsrmrVnmGcfXdmZmb9iVYA7tB1fWM8HhcTssjo6FivVbXmZU35QUtLi3i51kXRKjzpInpkL4Pg077v32zb9QSjzEIYDSEIj0EGf8xlPnIFK4SinEPYaOmlpVLatu1+27Z31B37YNWqbC2WCp2O40YC/ZcgKBAiEpJsseItyFJN04q6plU1VXNAEDTiY5/4OqM06rpO3LadhOu5IUKJQhmFgDPfDFb8+kUAACAASURBVJnl7s6uxZ6eDROD27ed3dDdXarV62HX85QgXAFCR1OCfU8hRXl+z54989lsVpCfwby6WKz1MOLclM1k37aUybwTY9zTkmoBEpZrlWo557nur7CMv9Hd3X1CDLYOHjwoW5YlUgj7Lcu6iVK6UfgkcUoh8SmRZLwUjUSGW+LxMez7U0Ozs8LHiB85ckS2M3YYqjANJNwLMGrXNDVq6nokbIbC1aq1cWlxYb9h6O1BUAMEdGJ81C+VyxcNQ39CltTztlvPOr5fxAxXKaIV3/eFKrgmEkuFb5rruhIhZDMh5D1W1dpVyOUSDIB6OpW+EI1EZxHnBQ5ZRpGkeUxpToRr3XfffYEVxVe+8hVFJG4zxhq/MCbEp5IkOATLtCy7Fgq9Zq+nteoAr2Y/DcXNuXPnGl50AeF1Nft4K2/bwE+UhQocrifCXVh/CF/AcDisSpKkOI4j7jER74QkSfb+/fsb73pwCw8fPhzC2GjNZ5YO1uvVP5idm9v//NmzqWw2Z4jyPYywSEtnqqJSSZIEKSaCNALSVASxBCSp+EvOBHca/HPJ33G5R17+72+eLjFpa/xg5TfLwtggjNr3keO4mBBPRFyDlpYWsnPnTmdTf//E1i1bnujd1D+JgeDymE0JLXHK5gH3JxK+n8su26Kwxx57DC8sLCQppf2MsVZAqUkpFYE0Qktb8xnLUkqXOOfz9913X1UMcMQAMp1Om67rxgkhrZjzMBfeCRQgn/ki/dhSAVjgilJQFKXaCOE7fPiwIGVjEpOSFNNWQIHpEirIZqIg7EpYKsiGPJPL5cqN50Q8P1/5ylfCEMIOQog4T9HGiH5CYOtgjEsIoXw4HM5+9rOfFcH1r/hphI60JZO7OQcfgxzuAAgwCNHzGKAjcQmctRcXfRyLSdw0I/W6nybA76KER4WKo3EAcXN8Xzi1EC5JKhOTd0Y95ovschbMtkVXxAkFQBKF0Zc+GMgy4i6lQCxIib4GYyACsijnWJDHxKWu5zqOD7jscZk7kiTVHMepaZq25qGWrwhYc4MmAk0Emgi8SgQaikYxPqzVaim/7icd10pgScWxaKwu/DojichiXypVo4aBQqq6gQH8doRRJ8ZY9MEXIYaPE0Imh4aGXnKhacUKSzeRmXCRK/qJFCE8BCnDHHCExC8o4rdE1yE6j2U3HbHEFyx6BlUmv/kA0WUvD1mWP0H73XDgQQBJiIt/XLceVKAArDAoQZHQxhDkNgWwzJiXl1150QJW5WpK8Bv9k+qp4Roptro+72aA9QPAQpTzKud8QVXVkVAotOh5Xp1SijSmRTNWprVaLPZwAJKKomiyotV0TZ8O68qcHouJvIW6oih4amoqBnzQ5fpuh++67YoiS6FQuGKYWkZTQjNKSBGEY/WTn/yk+3oTGq/yEXtVX/vbv/3bOPBBn0e8Ltu2WwknJVVVn969e/eaeQFfzYk1LI1KpVIf5/xdlNLtnucJL5VFVVV/FolEzsqyfMXjnKs59pVsu8o6YGe5XP59BBCMxqMP3nXXXWcVRXFeS2jalRz/jbaNEAjU63Uzl8tttW37TkVRNsRisVooFJpRFOW5er1empuaiuYLhbBl2zri3Emm03OpVGpJ07S84zi2yHBYWFiIuJbV5RHSZtteC2BUlhSpJqlqLh6PT3d0dOR0XbeLxSKszM+HC5aVrtbrGymlwh4RSBjXEon0YjQZVOrmxDhSNGY9PT0RYtsbXMZitm0jznlJluXJz3/+86VrifU//dM/JQ0gbypXy7tL1dLbCGF1zdB+mI5GzyixWHG1BeLreZ5f+9rX2gGge0ul4oFKqXwj54Ca4fAToZBxgjE01NnZmVkX6wBBtAIA9hqasSsSDg/W6/WN8wvzrZ7rFSORyJOhUPgY8MHTx88en1mPlY4jR46ISVerBKV9WMaBolWs2PmeO6Hr+sOJaPT1IVpzuQM+IR+PRqN7Nvb2Ik3V7Fwul7es2jNC0fqJz3zi7Hp2WELRCjm8Xdf1nmQyTkrFUnRsbKy3atUWlHUkWhuKsPn5+b2c8E/7hNziOG6SMVqTJOm88GgFgP0IAHDhCojW4J0R+/zsZz+rsxpLzGfn+8rl8t5CsTCYzWSEsrUdQhgHHJiEUJlSJoIThG8hFeopTdN8TdWCpGhBQvjEx8Qniu/7suu5YqlZqKZchKEFAM9HwpHFTQP9swN9/Qs9GzdkwpEI8hyvwyckwjkDHEFB5BYkjMc10xSpp2LBICAXhaJ0fj7XT33vnflc5m2zc3M3I4S6WlpaxKp2rVqpZlzPfQLL6jd27x48KfxeRcppIpGITk9Pb6vVarcxxjZBCFXOGKSE+Qih+WgkeiYSNi5Ivj8+srBQWCFaNa/sJV1GN3LIdmEsbZRlKalpejQUDpmubaezmaXekGnGBgYGAnXY6NgIq5RLi4ZpnpUkecKu2xnXd7KM0jznPMN8tMRkViSEWJVKJSCUomp0A0X0HcVScX8mm9khBsaRUCijG2ZOkeWCLEmTiiKd1aTQRWSgbDabbRAbIkRLeMIkOSEJvkyEOJSQKgYg70JYVlW1evjw4TX1CH4dGtlGmjian5+HIyMj/LHHHgtCEF6HY7/hD9FYoRck6+TkJBKBEouLi+TIkSPiGb3mGIqBUHd3t64oio4x1kXaMCHE833fFuGBl1ut/N3f/V3UcZyeQrZ00KpX3z83N7/nwvnzyXwub4gAFzHfCgSqEAKxGLTSni1P6Fb4uRWlqpiPNWjVK7rPq/i9F28fqF8paEkmyeDgoDOwadPSli1bh9vb27NC3U4prTFCsxywccD5qSTGM8rEhPtLANjg4KDkOE4noGA/pbSPURKjjKmUEUG0lrjPZn3IJgAAw6VSKSvaoy9/+ctC+ZoUGV2ckD6IUAuCUKEMIMaI4HzzCKIxpKAZx3Fyhw8fDtqJrx4+HKph3E4lqZsx0Ac5j7HluauHIK5JEpzDCj5XrVZFwKGYUAtSVxCbLUINQCntEu0/Y0wVRDAAoCLLspiEzHmeN/1Xf/VX5SsBs6FoZZ63mzP+EQjhdgQhRQA+Dxj8QRj4z9NSibBk0qj4fkexUOirVKuDlLD0ct6OuL9YAMs9x+OMMyYhSZyQCLdilPocCgcIKIobGhN0BCCGwZ+De4+WU61FMrr4qyAEHQDKCaM+I77jup7gWznnLgRS2YgYS6LoQBDKDTyv5Fqb2zQRaCLQROB6QECExw4NDamu6+oKY6YQTRia5kQ1zXYNI5D+h8Nh0R/3Y4zfgSHeIAJtMAITEoS/6N2yZXxwcFCM718UzirGGl/96lcTEMK+SqW2sVwsbPB9PwYhxJxx0fIKhQYQ/jCCQF3uPgKnHjEUCf5tfEQbv+zos4poRS88JESCv2WAEQaoWDJFwTkxCCDFGNZkSc2rijwtadJwOBwWxsL1RkXIldwLcT0nv35SctocregXOz3m7RbVNBzxDIRwznXdaUmSiisWBSKMTgglIhJj7RQA0U+1cMbqHOMLItRWVKSIcEdxbFHBwjkPa5qWxpz3IKzIekjPhhUly2Q5K8QR10LReSW4rOU2hw8fNiRJSrmW2+ITP84xryOERlVVza8HX/FK594YL2uaJhaVb2CM9VJK45xzsWB9PB6PT1yetfFK+1zLnzfe3/Pnz/eVSqXfEcPaSCTyyzvuuGNc+Cq/FZ6Zq8FTENMimKtQKHTX6/X9siy3hEKhurD+wBgPRSKRQqVSEQp8zXEcTVRoUUoF2V8bHBwMhBArVl7CG1e1bdvUsR6lmGIIoRAZ1MWCSE9PjyC5xZxKiEHEeNmoVqtJXdc1ocwX25qmWcYY26IyqkEGiuc/HA4nMcYGWa7Usq9GsHA1WFzNtv/4j/8Y0bHeWSkXBspWeafgEjRN+1UkkRhbD8HglZ6bIIAB8DfXavbWSqm8Q1QuqLp2SlH0C6qqTlUqlUAYt5ofWBNF609+8pN2z/P2CaLVMIztVq26cWFuIe16bj4SCf86ZJpPMQiffvbZZ1+UxnWlF/fbtrtEtErSPglJdzl2XShaVW+FaA1Ho09r66xobVHV8EK5fND1/Y/HYrHdfRv7oKoqdnaZaD1OOf3eZz7zmXUjWgOp9Te/2QsYeJeuqz1Cml4qlaJjo+N9Vq26qGjauilaGx1Db2/vXgSlTxLPf5vjOknOeF2SpWGI0THG0EMAeFdMtIr7HXghgi5l3B2P1Ev1tGM7nY5X7/EJ3QwA327bTne5XI3adt30XM9gXIiBEFselGHBdgQDqUA5xjnijIs/E0VVrEQ8nguFQ5Oqop4zw+ZYayI529vTVW7t6uKmaYYZpZ0QwqgkSQgA7FJOygzCWUEW79ixIyM6E9HBCAuAYrHY5vtsRyGTvSWXz71XkuWBdDotGrb6UmYpa1WtJ7GsfGtwcHNAtBaLRRSPx418Pt9NCNnDOe8M4m/FCE3IoSDMqao6GpLl6arnZf/0T/9UrDzxr371qyFJklo54QOEsr0Qoj6MpbimaRHT0IWaLlGtlDvDoZA5MDAgSvTZyNgIKJdLxZBpXhTlRbbtZGzXXnQdZ5ESMocAmEWUZpiuV4QBt/CxmpubSyPGBitWfZdlWXvrdr3HrtVMhDGIRsI10zBGdM38RSQcO6MxbdbsNKvi3MfHxyO+73cJywHIWJpSqgirAQpAEVG6CAkRjGzhH/7hHxpVspde6+uhxOPl2pjG833u3LlgxC08dJtE65W33I1SccuycL1eFyQm6+joEGRgENB0rclWoWitVCq6LMsa59wQDBqEUJjRiwFH7SUUrTHq0N58sbi3XC2/O7O0tGtiYqKjUq6El8WpYqgDl7WqbJlHXj1ZEyRrMMFb8WoN/FpXPi+XOP1SBGuDrBVfXT6imDBSEItGvd7e3mpvb29+YGDTfKqlpUwoI5SSGuAwjxAYliXpWCydviiCA3/5y18GRGutVhMKincyn2x1PTdJCdXFai3gvMgBnGKQXUAInSqVSvNCafrP//zPJiGkvV6v9/q+Pwg5b4MQq+JyGSWEMr4EMXweYzyuKMr8X/7lXwbthCCqFQA21F2yyfG9QSx8+iRJTHFdRkGVc3pRQcpxM2HONMotRWjF9u3bWwkhuzjnfUKpxDkXtfdE+DWJagNFUSYBABNf/OIXRanjK34aRGu9XN5JGfgQRmibIks+AnBIQuDfVdse6ovHyTPZbIJyvPni9MSuqcnp/a7rdEpYRhhjIJYJKKG87rlcSHglLCbenLmCOGUssHiAIEgzX/aDQMFtD1IdqXg2hG+v+JmQWgHEIYaC2GY+8ZkvhtuU+5SLEAMu1NVLLcmWC4lUYoxSevFb3/rWNVUcvCLAzQ2aCDQRaCJwGQJiPHX06FE0NDQk9KGSZVkwFArR9vZ24SNORV8kNAy+729ijN0mIbRRVVQgYWkcAfYzpGmjhw4d8i8nWlfGkPD//t//2/3fFXQHFxYXdo5fnOir12oJjCSxxAkZpUEhSNB2iz5azAlEkSVY1q2KrIigMxX9uCBkRde6UmBy+br6yuqZ2IKjlQXUgGyFy7bqqqrVk4l4LhyNjsRiiac6O1tHy+Vy8Qtf+MKLxr+/7SE58bUTcjFeNObKc5tc4oqKuXA4FB41dGMc2GDi5MjJQiOMSxAyAwMDUc55Fyekl1C6BXBeQ7L8K13XJ1KplHPbbbcFRKvwjuzq6hIipU7os21IwYoq63NaSJujlC7++te/FqKIK7Y6eKM+6A3iEJSB5nFP5TonK4IQ4Q5xTYQAK3OOsKIobRjjGKVUF3MpWZbn29vbixMTE9esMrDx/j788MMx13V7hLhA07SZt7/97cUrFVK9UZ+VV3Pejfmj4zhhxlgbQsgwDEN4LItwp6yYZ7iui0QQZL1ex4ZhiGfOO3fuHF0lRrkk9hFtpq7rsm3b0DRNWqvVAiupy6oExfaifVXEPpPJpLBDE22sL+7R6tyFxvOv63qg14/FYvRqLLheDSZX8p2GdYrneXGrWGxljFE9EpmWZbnY1dXl3XPPPZeyE65kf2u1zZe//GU9GpXj1YLTUnVqaTHO1zR5XtejuUKhINrMF7Uba0K0/vCHP+yQZXmfqqq7Td0crFarG+fm5lKOU89HIpFfhSKRYwCA4+tNtKqStA8h6S47ULQWXneidalYPeAQ7+PRaGR3b18fEC9QLpfNW5Z1HGL8/U9+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/Z1POsIFrFdQlVK2MswRgTq/VxSmmjqJSKNFEx0AlRWpAzmdo9KwrQr33ta2LFKQmA3O37/jYEYCdCMKIommmaugEoa6/VrcFwKJTctGlTMBAdGR1GlWolGzLNIUlWJu16PWM79axt21nf85YQ50sE44LneeKahLcOjEajEQBAu2/bvbbvb7Oq1f5iodAtISmZSMRM0whNqrrxSDQcPa4wZVJP68GEf2JiIuQ4TvsKCZLknMuAEIcAUCaE5BBCBVEedvjw4RcZFr4RiFahZhXXeR2Y+K9Vn/G67KdRMui6bvCMixTpaDQqJlTXBdEqBhqBtaYsqwghobQRK/RepVLxVk9MGmD9xV/8RVgBSke+mN9Srlb3F/L5bQsL8z11245jJCG8wpyKICtKgjkNwJKYO8JAvcjZso1AQI5KAdu6smv2wmH9b2Z4KwauK5s1JJIrHq4Bz7ocqAWEftI0Dbujvb3Q1dmV6+ntySQTiWrgY8qYjRmoQISn1LBxpqWlZc62bVeoYYT1i6IonZyQ/b7Pel3PjRFCVCg4QQCrELBFBuHF/zbzP2/bdkYM6r7+9a/r1Wo15Xlel+d5/YGanSMFIi7IdDGjzSEgjzLMZizLyn7pS18KwhvEglGtVmu3LVuojfo4gnFVkkU6sucRWmOMz2HMRV8pyhwvKVotyxLp0wMIoU6h8AAACEUOkSSpoqrqwopCYK5B6L7Swy2ey/e973349PHjOyjnf4gh3hIQrRI+jyF8qG3DhvPhkRF6EoAo8P3+kZHxrWNjo9sd225VZBkhhMX0WoQHANt1OeWMy1gKUswc3wt8AxoTeIACslVIpAITCMoYZ5wCvqKowqIEFUlccO4impEQnxGxUeDsK+TBwBflgvFkfLSlpeWi4zgzR48evSLl7ivh0Px5E4EmAk0ErhcEGhUm5XJZWFjdLiGpT9d1KCE0jqH8yGJhcUSMoy+faDeI1v/zf77SAai/d3Zhesvo8HBX1apFJIwFYwa5Hzj5iLY2WBFtKFpXHI2C6cIKDiu972+MAwIK9TLejQOxWoYC4lYIX8XiWVCpAADUNd1Jt6ZLsWhsMhFLnOrf0H+RKOSqS14F4WAYhjlzcWbQcZxDWMbRdDJ9NtmSHGI2Gzn23DFRLXKJEP3Od74Tx4z1Ora3zfWcGxhnlizpP051pM6LhdUG0frjH/9YLIpG7Eplo8+YyDfRNF29qJnmJMZ4+tZbby2v13z1ennWLjuPBpklFIHXnGBulOibpqlgUa5JKU2n06IqyLseBAriPV1YWDAFholE4qo9iK/TZ2DdTkvcz//WGWiapgXzIIwxqdVq14wwX7cLXaMdNzIgUqmUYtu2pnke9zStLkjWa/n8HzlyN67Vtsue164SQsSCoLBcrIu51MtlJ6wJ0frTn/60AwCwX1OU3Yqqba9Wqz2z0zMp27Vz0UjkCUG0cs6Pnz59em49GrCGolWV1H0Qww+4tjNYEESr741rqv5wPBJ/WvbkyQ9+6oProgARK4Mtakt4vjh/wPOdj0djsV29vb1c07R6NpspWPX6cULI0XvvvXfdiVZO+W26rm9IJuOBonV0dLS/VhNEq/qDZDp9ej0k140Vrnq5vocj/r8Ipbd4npcGDDiyIg9jjI4hhl410SoGLULRJEJXFEVRK0uVSKVeSRKPpDzipX3i9zHOdniu32PX6wnHdaKu44YE2YokRGRZdlRFraqqmtMNfU5TtRFVUU+F9NB4OBJeirXFSkJNJcifnp4eJLz/dEJUSVEkLElQBJUUPU9M6N2VMBjBngQT5xXbBLVYLEYWpxdvcj33U+Fw+IYNGzaIAZc7OXGxki8UjktYul+P6KdWwrC4WNGfnZ1VTNM0hS+kMOMXRtRC0Cos/4S8P5XNekOrQk8EISRM/l1XNhXFi3GPh4QpoC5rWjgSNhy7vqNesz4QCYcHNvZu9IWyamx8FFUq5fFQOPKoYYaec+rVbLleL3PORcNgi1XSyxoIMdiQo9GoUavVxAqcWE1t55T2qrK8RVW1XViWLUPVH9U04yRF9OL09HRRJAE/8cQTUjKZ1EVn4vu+KqqufGFeyJgnAsd0XXfPnTvnHz169JqsRL2W9n+Vx+h1MQh7LddyDb4bDGAb/rbi+CLR+XpJs2+0X319fejs2bMNMpilUin2UmVQX7v3a8sKk3q+xbar3XWrtrFer/VzwFtkSZYQRKINEa+fUDsGiheMZSGN4X5AwHERuBTcBjFz+43jm5A2sqBPXk7MatiwNpSQCCzXnENRrBh8f0WHA4UORxC8GCOoKUotGo0uxaLR+VQiNhuLRsueKE+nVIRTeRgAS/b9gtLWVltdapRKpYxQKJRwq27YYY5CCMGYYc4lLhZtRFthCRuBz6+Y0Dfao2q1agjPafHei1MS0nwhxYRccbCBhS9dPbTKm1kMOFOplFaaK5lVVg1DqCmqmPKJanoHEMBAHRhA9NXOqvECvO+++xQRpsI5FxYPilicUhSFCf8+WZZF+yLaMvvw4cPL7PYrfBpeaJzzQU7pBzHCmyUJ+xLGFySMfxRLpYYtyxKDYdlxnMj09HRs9uLFuO04OmIIBtw5kESbLfxRAKKMS5IEKKRcLC+J/4ufB5utfKiwyiAELJ8gCf4NJrPSypaSCPdaxk98X1gjQEI4WS5qtePxeCkej1eFr/bXv/71F3gHv9L1Nn/eRKCJQBOB6x0BQeAI5QCEcCug4HdlRe43dB3KsjIKOfyRbMgXREbCSymaRF/+pS99yaBUThaXFqIjkxMht1aTOcbLc11CAKTL7W1jcf+l8OB8ZXtAltvnlbG+aN9f+BEtuSQWCS/NpcXgFjEuVH40noo74XC4mkgk8i0tLdVXoxQ7d+6csrCwEB4+N7yrXC7/D1mWEh3t7WfSLS1nOcVnS25paTXx8MADD7RIAGytFK1dllXdSzkra5L8b71tm5+bqc3YDeuCI0eO6DFVjZfr9c2O49wCITaMkDEaMc0RrGmjt956a/4tRrSuDMmCO3xNlKyrn62GgGlwcBAtLi7Ctra2YI32WpJMq8+vMX4Sf7eiZL3m5PT13LY17md7e3vQViwsLIg50Bs5HHq94b6k4k0kEritUODgOhDnCI3M0aN3o2LxDrTidb0ymAfs5fjNNSFaf/7QQ51M0/YrkrRHVfXtlUq5Z252Lum4TjYciTwRDYeOYUU5fujQobn1aLgvEa2qug9D+AHbcQcL+bzqe/6YbmgPG6HQM57nTX7qU596fYjWaHRnX38/U1Wlns3m89Vq+SRA6Ojs7OzQehDNjUHAt7/97Y3Uo7dpurYhkYiR14tobRChh+44tJsj+HFKyS2e57cBwB1JlkcULD0JOXz41SpaL3+bV5vqY4wT5XJ5g1N1Bq261Vu36m31er3Tc90eIZ5TNNWWFTkvYWlWVdSZWDQybUbCoxEzMtQWbpt3dMf+67/+a0EkvKBjvXwQ9tueW0E4dHV1KedOnrvRI969kWhkf8/GHsgZ9y9enKjm8/njGEvf7ujpOHW5if9qAq9xna9EQDU6OPGSL38SSncyol2cuXjQtmv/OxQO7+7r7fMYYGx8bBSVSqXz4VD4SDKRPl6yS7lyuWzt3LmT3nrrrcsJ5i/2yXxBA6frekwGwjTfv4F45HcBBIYsKydVST7tI36WUjoPAAhKEgSZtn37dtjoTE6ePAnuuOMOdr0MDta7Z2ju/82PwKrSR9Xz5DDwaimX024ZwZgsaxhggEQAklA6Mrq8pqCoahCMJOw2hY2rUMCIDxPvHvvNugMSlKl4KRGHjC3XIy5veknwLvzkLrVVCOFgwih+ScKITlGQJst1QzdykiZlTdNc3BoKWcLzJFWrcbta5fryu/+iAV7julKplPAhhvF4vKHg5ps3b+bZbJa/1Hu8Co8XjCfE4ssrvPeXCPhsNgtTqRS/UgL+atrnl3siVxbJ8Mjzz2+jHH4AYDigSIqHMByWAPiJFomMiPZatMeickGQ8KqqYqGuqk5MLF9rSmRUvPhTr9dfcqK2tLQEQqHQy07iRBltY29iu0gkwmdmZkQFBOzo6BDt9eUlYm/+F655hU0Emgi8ZRBoEK2Y4W0Ag/cgjAZM0wQKlkYgYA9Jun7+5YjWxlyo0V4TQkRf/BuT1SUAIqEIXwDCLvWlPytWBkE7bFkWb7TX4u9bW1tf8kuGYbyg71vZh1h4Y67r0kKhEEhpX838TyhPdV0Pnztz7oZSqXi3KivJjo6O59Lp1GkmwWfL5fL86n72wfsfTBOJ7KiWSntKpdI+QmjJ0LWjXZs2nu7u7r5khfTo/febxDRb6rY96Pj+7yCETDMUOm8axhCU5fO/+tWvAi/264F0fMs8/M0LbSLQROBNh8BrJlrFZOW//uu/Orx6/aCq63t0Xd9erVg9c/NzCcd1RWjDMtFKleOHfn/9iFbggjbFwPswlu+q2/XthWJBA+kHOAAAIABJREFU9lx3XDfNhyKRyDO2bU+tJ9EaCoUiuVzuAHG9/xmNRnf29vYxVddquVw2Z1WrJzmEP3g9iFZO6W2aJojWBCkVStGR0dF+4dG6norWBtF657vu3AUR/Bhh7BbPczs44K6qqBckCR8jjFxVGNYrvGkNIlDKZDLCgyTkum4Mc5xSVKXdddztds1+B5ZxOhaLFVVVHfdc71niOaMc4iWkorxIqd4H9tUXOhbo4cOHX2SqfzVveqP0uFKoHCAeEUTrgc7OTiHs8qempsrFYvEZLOFvM8ROv0zq6OXv4SutpgbXL/xUBSkiltRFme/48PhBu1a/Nx6P7x4YGHBFWdPIyAVcLJbOG7pxJBmPHK/6fm5mZqbW8HT6LQRyEOojPJ8GIxHVisVCVsm6gRLvboRRvyjXxRgNKUh5VIL0vJZMVoeGhtzVXlENDF+JOL4arJvbNhG4HhBYRS7Ktq2pklcNQQwDZbrQdToNcwx3+TeSaXIA3ECxvnz+QvzZ+LzISSP4ASHCV0DUGr3wigkRrigre9HEdoGBfbC9KWEINUhCoZCj67rjuq4jjO8b2989NMTBX//1Sy2uBJs0CMwV8/1LB36l9uLl1EFXsLD6UmOQV2r/1uQRaCgM4vH4VsDY+5Ek9ctY9iUMR5AsP+r7/mjDc6yxICba3KGhodc0bhIE9MtdwOp9N7Y7evTopc2vlwC5NbkBzZ00EWgi0ETgMgQE0SoyDJjHtlFO36soyiZVU4Es4WEO4X8sLS2dfynrgNW7+W3t9W9rf8U+Lm/fG9u/mnZffHclqEr0uUEXe7U3XBCtIRCKnBs5t7dcKX1YUZWWzvaOsy2p5Cmg4GcQQnOrF04feOCBVhWrO8vF4p5iobCfEloMh0NHd+zfcyqRSAQBO+IcHjt61LRludVx3R0+oe+COCBaz4ZN83kK4blf/vKXmSbRerV3q7l9E4EmAk0EXojAa5owNCZmjzzySCdk7KCm6jcYprG9UrV65uZmY7bjZKKR6ONhM3wMSOD4+973vvkrmHhd9T0SilZBtEqatF9S8F123R4s5Auy67tjqqY9HI/HXxeitZjLHXA9739GI9GdfX19VNW0Wi6bzVat2kkO+b+9LkQr57fpqtrT0tJCCrlCbHRstLdStRY1Q/uBaZpnFEWpfu5znxNeEmv5CUr73/WuO3dJCH6ELlsHiIAnV5GVC5KMjgEEfkQpHV4Ps+zGhLmrqyuCEGqbmZzZl8lk7lJkpbM13boUjYTPMQgel5h0oeSWir29vfW1VFgKojWVSsmC6CSE3BuNRg52dXYL/0ChaC3l84WnJUn6NpBBYB3wWondyweUYvXesixl7MLYQeqTzyYSiT2bt2wODJlHRi/gQqFwXleV7yei0eMV389/9rOfDdK/r/TTUNBWcpUtEubvQRLag7DciiDM+4z8CjB2GqvqBOc8f999970opOBKj9PcronAGxGB1YpOMbFaxYutXM7RwCphva9NkICNY6xl+7be532t9t/oNxKJxGZK6fsQQgHRimU8ggj62abBTaJ8slnada1uUPO4TQSaCLzlEGgQrcQmg1DihxCSBNHKEUbDGOP/gBCef6kwrDcrUIGilerhC+MX9llW5SOyKqfaWtueS6VanvUAPa5p2uzqfuqHD/ywlQK6q1Qu3FAuFvcRSovhSOjorgN7RZBl7dChQ57A6pFHHgn7vt9ObW+Xz/zbJYQMMxQ6EwqFnmMIPf+Od7xj6WUq3t6sUDevq4lAE4EmAmuOwJoQrY899lgncd0bVUXbqxnGjqpV7Z6ZmYnZdXsxbJpPmCHjmKSq60q0It9vl3V9H8L4A3Xb3lbMFyTbdccM03jYMAzhkbpuilbREeZyuWh+aemA4/ofCxStfb1M1VQrm81lqpXqSQlI/zY5P3l+vVYIxaTxgQce6KWU3mbqZk8iEWPCOmB4eHRjpVpZUFTlwfb29tOu664b0frud797J+DoI4zQWzzf71omWuXzQtEqQelHLndH1oNoFW+FuP5vfOMbIYxxem56bl+lWvmAIqud6XRqPhKOPA8IeLzO6iOaplU++clPumtJ+AfWAaBLuZB7/qBL6b2xaOzGnp4NmvBEHB4eLmQy2acwxpc8WteSaBXX3lDULs4uHvQ894/iscQNW7YMeBAiNjY2goul4jlVlr4fNozjSjSav+eee64q9bShWL7jxhvjLkJ9AKHdGIB3+pS2uo5TpJSeU1X1p4l0+oJpmoLEfpEVw5q3XM0dNhG4jhBYrehcCSBedXavuZu9oisVCvTGZy3btys6+BtwowZBPjc3t5lz/l6Icb8iST6GeAxi+LOFhYWxpofWG/DGNk+5iUATgTcsAkEYltmtV0BhkDBwSJJQvyy8uBEaZgA8TMiW80NDg+TwYfiaKtHeKACJMCxJksKZ6fm91XrtI7Ikp1KtqVOJaOyUj/hJx3HmLvNobUUe2l2vlfeUi+X9lNFiKBo+smn71tOe51nPPPNMoGjdvXt3RMe4s16v7/F8/3aMsRYKh09FDOMMp/T5+dILvV/fKHg1z7OJQBOBJgLXEwKveQYoJis//elPBal2o66qew3D2FmpWt0z09OReq22aIbMJwxdP6ZCePx9d9+9bopWQbRiVd2PJekDju1sKxQK2HadMUPTHg7HYs9IkjR1zz33rEtK7ze/+U2NEBKtVCoHXMf5WCwW29HX28c0TbWWMplMpVw9wSH/9/n5+XUnWiGD79IMrTeZSPJSqSCI1u5KpTKv6uqD6XR6fYnWW9+9E2D0YcqER6vXDQFwZUkZkiXpSYbYIwMDA8PrqRB66KGHjEqlkpqdmt1XtawPqorS1dbaNh+NRs8yxh5DDhoBEWDdc889wYruWn1+Q7ReOOgz995oLHZTz4Yeg1BCRoZH8pnM0jFJUu7fHtr+7KHCIR+u8QCxoag9e+rsjcTz/iieiO8d2LSZQATZ6OgILBYLz8uS/H01bByPvjqiNSCyv/KVryjJZNKwisXNlLFbfc/b6bpeG+dsUdG0R3QldEql6vxUeaqyXgsKa3XPmvtpItBE4C2PQFCJceONNw4AhA5BCPslCREJwTEIpZ9lMpnxJtH6ln9GmgA0EWgi8Doi0CBay6y8jXDvEMK4T5YkipaJVmFBNnx51sHreHqv+6EE0QoACC3OLe6t1+ofUSQ5mUy1nIzH46ck7p+2KF14KaLVsko3VCuVfcI6ICBauztOz5TLtampqWD+s39gIIpDoW7b9vb4vnc7xlALmeZJPRQ6jZtE6+t+n5sHbCLQRODNicCaEa2U0ht1Xd8XDoV3WlWre3p6Klyr1RcNw3jcCBnHOOcn7l5PohWhdozxfozQ/wiI1nweOZ47qqvqj14PolVV1WhmYeGA47ofiwZEay9XNc3KZDKL1UrlBKT436cXpy+sFwEliLAHH3ywlxByu66q/YlEQoQgRS4MD3eUS6U5RdN+sN5E6623vnunhOCHGKO3+L7fLRStsiSdUyTlSQjgT3q39I6sN9HqVbzUyMXx/ZVK+YO6qm7o6OjIRGPRs4yy/3Soc0HX9ep6EK26rqtCUcoZvTcSjd7c3d1tcg6EdUAun8sfkyT5X/tw37oRrSIZu1auHSSu98fxZGLfpoEBLmLPh84P8Xwhd9Y09O+2dnYeBwAUXoWiNWj9BKEbCoWkmZmZhOz7Gxyf7vZ98k4RjoUxPgchOsMIPKlElNn1Ui6/OZvh5lU1EWgicA0QCLyuQ6HQZgjhewAE/RByCiAaQwD9rFQqNYnWa3BTmodsItBE4K2LQCMMC1K4lTByCCHQi0WlAULDlPNHqtXqulXGXY+oC6LV8A1zeHZ4r12vfVSSlXgqlXommUyegjI8e9dddy2uLvEX1gEMebsrpfINpUJJKFoLuml8v7dz4PRCbaEu/G3FdRqGEeGet4H5bI9P6R0IQk3T1OOGYZ7yIDtXaipar8fHoXlOTQSaCLzBEFgTovWhhx7qRgjdaJrm3kg4srNmWd2Tk5PhWq22YBihx1Vdfwqh9SNa/+Vf/iVsmma7Jmv7kYQ+4NTsbYVCHjmuN6rr+o/CsfC6K1oBALFisXjAcZyPxmNxoWjlmq5VFxcXFyrlygmAwA8/85nPXFivkk5BtP779/+9jwByh2nom2LxuFwql8PDFy60lsrFGU1RfpBYZ0Xr7bffvoMx8CHA+M2U0A0AckfC8vMSwseADB7dtGl9Pe/uv/9+UwNaenJ6cn+xWPgDw9R7Ojq78vFo9Cxg6CcykM/hHK6+93PvXVOPWkFAriZao7HYzV1d3SHOOZmanMwWi4UnJaD86wa8YV2IVs45euSRR+SJkYkbKaF/nEgk9vdv6oeMMj504RzJ5XLP6SHju52JzuNAf/VEq7AQEMRET0+PYlJqlD1vs++RdxFKBcHPOWNTEMuPhxU0UmWs8vnPf95Zr+f9DdbONk+3iUATgesPgaA9i8X0Ad8HhwBC/QgChjAcowj8zMpbTeuA6++eNc+oiUATgTcxAr/4xS+kSqWil0qlbdSn78EIbcQy9laI1kc7OzvXVbBxvUF74sQJeWZmxpwYGdlXrzkfwZIcb21NPZVOtz2LFHTu+PHjLwitEkQrkOiuYrF0QzFfOECJIFpD3+vZ0nM6m83aDaIVABDVJb2bu94NhLM7EAaqomjHFUU5xQg8V3Kb1gHX27PQPJ8mAk0E3ngIrBnRKiP5RsMM7Q2HzF1Wtdo1NTkVsmrWgq4bj6uq8RSQ6ImPfOQj8+sB0Q9/+MOw67odqqTuhxDe5dj1rYV8Efm+N2oYoR9FW6LHGWPrah1gmmZsdnb2gG0LojW2o79/gGmqWl1YnJ8vl8onCCMP/cmf/Mm6Eq1Hjx7tRwy9O2QYmxPJpFoqlcIXhs8ni6XSpCKrDyb0xGlXWT+P1ne84x07MJTv5oDfDDjfIBStCMKzEMJjDLKfDQ4Ormu4iAhFk5ncOn5x9GAhX/xDw9D6ujf0FGOx6HMcwoehC88W3EL5U5/61EvHfL/Kh7PhkVrKlQJFazQWu6W3pzfEOCfj4+PZXC73pCRJ66ZobRCt0xPTN/rE/6NEPHGwt68PUUb58IVhP1/MnVEk5btt8bZncBkX7/nCVXu0rkYGHjlyBAkFLamSFqjQPsuq77Aq1YMcABYKmU8aRvgsw+zi0tJSoVl6+yofqubXmgg0EVhvBAKiVdf1AQD8QxBLmxRF4RjjMSChR/ML+SbRut53oLn/JgJNBJoIrEJAEK0TExM653wb5/xODPFGRVUcCOAIxPDRkZGRt1S7fDnRKktKLNWaPpZKpU5hgoeOD72QaH3ggQdaMVd3VoqFG4T4h1FS0HXz+/3b+19MtDK9GzJ/j8/oHQgjVVG147qqnvYIaxKtzbeyiUATgSYCa4DAayVag4nKgQMHulVJvUlTtX2mae6oVipdU9NTRq0qiFbzcU3VnmIyO7meRCtwQQeSwH4A4ftt295aLBSg6/ljpqH/OBqJH2fSuhGtgnjSXNeNZTL5A65tfzgai27v7+sXRGtlfnFxvlKqnISMP3zvn907vE4Kv+A+7BjY0S9h+G7dNLYkW5J6uVwODQ2djxWLhYuyov5ba7T1jAWsyuc+97k1VXQ2wpJue9tt2zmGfwgAv5ky2gMBdBDGz0kIHQMU/Hzzjs1j62kdIAh3k0rtFybGbswVcndrmt7X2dVZjkdjZxhjD/mInU4kEsXbbrttXYjWSqFwgHj83lg8dnPPxp4QZ5yMjo7l8vl8QLQCGZwqFAr+WodhXVK0TkzcyHwmPFoP9PX2SxxwNjI64uVy+TOqLH83FA0dL5fLxS984QtXG4Z1eVMTPG/72ts1zzCiM3NLu+p2/X0cgLQsK5OyIg9jSX4+rOJpT5IqCwsLznpZZqxBG9jcRROBJgJvTQRWiFY8QAE/JGFpk6bpAGNpXFRAZLPZ0eZC0VvzwWhedROBJgLXBoEG0Yoo3UoBuBNCvFGSJRthNAwA+Nn4+PhbytLlN0TrxD7h0SpJKJZuST2ZTqWeZQo6f+rUqezq8fX99z+YliSyo1osCuuAA8QnJSNsfG/P/j2nbdu2Lcsi4s4avhGRddDpOP4eTtm7IOSaoqknVFU943lsqEIrmdXer9fmaWgetYlAE4EmAm9sBF4T0dpI7W2Ntm4ACrhFkbV9hqYNVqvVjqnJKaNq1eYNXXtc1/SnCCbPfvjDH15YD6JREGwKUDoYJ/s4A++3HXtLsViEnuuOabr2iGGETkj6uoRhLRNO+/ZplsViS0vT++v12oci4fDgxp6NRBCtmUxmoVK1nmUA/+iP//jTI+tx/Y37AFywCcng3eFQeHNbW5tWKpbNM2fORHOF/KSpqj9sT3efafFbymtdOn8plf6OOwYRQH/gE3qz67gbhXWAqiqnZUl+ikP+8/n5+Yn1nLg+9eMfR+oEdV+cmbwply/+gaopvemWdDkSiZxhnD7kI36aUpp/tR6lL/eqC0VroPC0yQFGyP8XiUZvEh6tjDMyNjaez+dzT8my8q8dPR2n1sPEv0G0jgyN3Ogz/7PJZMuBLVu2YOHbdOHChYBolbHyPVkLHff9NSFaBRTwF7/4BfZmZtSpanWAePxdrudsq9frMc550TRCp0xDH9JVPFIHINf0bH1jdxTNs28i8CZE4DdEK+WHJEXapKoalDEeRwj+ZMuWnW+pEtU34f1tXlITgSYCbzAELidaAYQ9CKE65HzYZ+w/Y7HY+FuJAGwQrZMXJvdarvVRjHA0Fov9OplMPkshHR4ZGXkB0XrkyJEUdeH2Srm0p1wqHiSElHRTP7Jn057TtvobojUO4iGHOO2M+zsZ47chDFVJkZ+VZOUsBnj49rtuz672fn2DPUbN020i0ESgicB1gcBrJlofe+wxQehsVCTlHTKW96mqtqVarrZNTU9rVrU6pxn647qiPg0YOD10cWhhrZVtgmR85JFHwpjSDsrAPs7g79Xt+mZBtLqOO66q2k90XT9JEJn61Kc+VVpj1IOJWl/fzTpCVjyfX9hn2/V7wmZ4a1d3p6+pWjmXzy9Z1dopyuGPM5mZ0bW+fnE9AoO/+Zu/wTs279iEMPrdUMjYnEy2KOVyyXju7HPRfD4/GdKM/0hE089JJan8qcNrWzq/mmiVsfxBz/MDopUD5iiycgor+CnO+S8WFxcvriPRCh9++OGYApWeuZmZm3KF/AcVWdqYTqaKIdN8jkH+MATyaajD3Pvf//76Wj4HDaJz5uLMAUboZ6KxyMHOri5dKFonJiaK+XzhaYzxt7t6u06vB9HaIHrL+fJBwui9yWTywOYtmzHkkF0YvuDn8vkzWJK+pyjhE2tItAbPnXj/L1682I4J2F23ajvKVmUbY0xTVHVBwfKwokvH9UjkYrlctj73uc+JtFO+ltg399VEoIlAE4FXicAlopVz9h6EpAFVVaEsy02i9VUC2vxaE4EmAk0EXgsCvyFa0VYK6J0AgA2Q8xqAfBgx9vMf//znE0ePHmVvlbGkCAeLx+PG4uTiHtur3QMxjoTD4Sej4ehpiUpjQ9ND+dXzygf/9cEkkcnmSrmyq1wqH+SMl3VVf3Dzhs1n/ZDvHDp0KAjD+o9v/IcJZdjCIdnCIbgZIaRAGT+vKuowoujir577VXE95quv5dlofreJQBOBJgJvNAReE9F6+PBhNDg4KKVSqT4FK7dJkrRPVfT+aqWSmpqcUipWZU7T1Md1RX+G+vSMElUW1nIlsqHkNHw/IoXDHZyjGyBEh2r1+kAul4OOY0/omvloJBo5Sat0+qN//NHSGitKg4na4OCgoShKfH5+aV/dsv7QNM0tHR2dnqoolUKxsFSt1c5IEvzxzMz6Eq27du0aUKB0pywrm8PhMC4WC/qF4eFouVya0mX14YiZeM6oG6X1IlrvfNed2ziCH+Sc3eQTv5czZjMOnmWcPwUhe7xYLK4X0Rrch7fvenvcl/y++dmZm7K53AcUWd7QmkrnwqHQcwCwR7CMTjNFya4X0To/PrXfZ+zTkWhkf3f3BlmEYU1MTFTz+cJxAMB3wonw6bVWdl5SMwOgFDKFA4JojcVj+/s2Lnu0jo6M+rlC/rllohWfaG1tLd59991rElLVOHa1WjUkSYpz299IKN3leG5/zap3AE4LumE8HouFz1KMZ6empirNgdsbrYtonm8TgTctApeIVkLYeyQJC0UrkmVpDGP0aFPR+qa9780LayLQROA6RSAIw5qo6AVa2EoZvRNC3k0BryHGh4GMfz47OzvxVhpHNvDI1DLbXerehRAKaYb2TCQUOacxbfL3Pvp7L5jXHjlyJIoI6qla1UHXdvdRRmuGYvwo0ZW40NnZ6ezbty+wDjh69KgGaiCqamoX4GA7lqAkYWUCcTRLHLL0zNgz1lsJ5+v0dWieVhOBJgJvcAReFdEqCFYAgCBYFfErGUluklTpNkVS9qiq1mNVrcTk5KRiWdasqihPqIp6glJ6zuHOEiGE1ut1XqvVeCQSWVa3zcws/+9lwOzu7g5+UqlUgvNtF783TWgYBkylUkJRGzUVpR1CvAtAdHu9Vu/P5XLYcZyLmqb//+y9eZBd13kfeLa7v/29Xl6jG2g00NhJAtxJiSYlmZK8yHbGBcbxZGK7JkPF9igueSqOnSkXwar84yRVyZSSeOSZGnucqpmyMJPYnrEjDa0SZZEEN3ABiAbYjd739/rt7+73nDP57n2v0QBBkaAoEpT6kt0Pfe995zvnO98599zf+X3f94xpma+HMlyu1+stkNtqtWQ2m91m1i0sLNxU8jgaT873Pvo3tVqtuB7ZbBYSadByuWyYplnY2mqcstvdv2OYxuRIuewpitKpNxs117Ev8IB/87+4fUyDfIQQ7MYidIPYhRtP3FCr8fHrKwL1AN1wzommaXRseGySMvpFVVUOpiwLNVstfXp6OtduthaZpv5VzspdCGnYkkvSb2fbslCryZnvY8DFYvH7sg9rtRqenJxEURQRqEM6nT6KEPl5JOT9EKMVCeRwKV6XAr3EZfB8u91ezGQynDEmZma+n+TvP6om0WRyQ+8jnU7jUqlEVM6LQmoHVtdXH6hUN39GoWxkeHCwmklnLkjEnwkidBH5qDq1MuUUCgWJZhCagV/vcrxX+wu1Aq4X67hcLpM8yiuNqHE3j/ivZNLpk3v2jBAhZLS4sOjWG43XBRL/pxM4byKEInTpUtz/l95j8jiOjid39D76t4Pe4d/FYjGWjRCCHW+12ezcG3geAL2nxsfHMedczs3ORf8lMdhbikLPKrpyHtz6t7a2XBh7y71x9x7V2L4M9r7zXqtrYTNlYjSAUDqdlhax8gijyXancWez1XoASamYlvGWrukXGMNvBhivQcbTJ5544seGjfB+dbt7364GdjXwkWsgBlpVFR0UAvWAVo0wxmYJ0b75w07e+JG3dlfgrgZ2NbCrgdtcAzuB1ohHn5dIjkkkuxgJYLR+Z6Va/bECWs+cOcPuKd+j1nBtv4jCTyFKdU3RphRFWUAa2jh9+rS9k0D0p3/6p5au64NuJxzngX8ESeTphn5u3Bpf9Af8EPJkgAmcP38eko6ZOtILCkJ7JEKUEm0TEVRX82r7scce8z9kYtJtbnm71dvVwK4GdjXw4WvggwKtqqqqadMsWqODRTOdTR+kivKIqqonNKaN2radW1lZVjp2d1VV1ecURX2dh8FMiMItIQT3fV/4TV9gjIWLXIQcBzFFkTsz9IRhGNdNURRpGAZSIgWHLMQsZJgpEaaUYtOyqGnlmWkpGYWqQ4iSIwSRhxzXHW/UG5rve0sK077NdHYh8qN1u2N3eMS5i1wRBIEMw1BC+bZtb2u2LxdOWMhCYRRiZF5TvIlMFKkRuBdixhgtpUo0nU2bRtbINevtO9ut1pd0Q98/XB52VUXr1hv1jmN3p6Ig+qYbujNqpHIXu6LZbEolUKAO2+200bV63KyrLctC2/eHClZVFRtFg1jUoqZpUitrTSqK8nnT0CcASGu129r09HSm1WwuUar8laqobyEVdYQtfNd2BZJd4fuK7CKEVDVIQNVOIrmDOrHu383kMpkMAjdLhBAxTZPous4QYkcoxT8rubgniqI9CCNbYcobGNPzfhi+1GrZywi5sJsqfN+Py4Z+2CkjCIJYHymUSk73PjRN276vfw3a7ys+AO5kIJWiaStXZIp6cHVz/d7V1bXHGaWDw8PDG5l0+i0ZRd/1pZwK/W6tbttO2Axl6Icy0K6Xv7P9kIEatZNqaKrXk5+N/1Z1NWl7yiQ0Q6mBDSVC0Ukp+C8bunFHsVgSwGhdX18P253ORUzwn/ncvxDW66HnOPFCp3UT5fbbD5cyKIOCMMAofe1G0DvcgzEmqqpCv7N8Pq8NDAwYrXrnVKfT+XvpTPqO8f37MEZYzs3P8VazdVnVtT9XFArB8Ov1et2FvgX7hx8oHewajlBJ7NFxkugKYOd96fBvGIvwX98OmcKwpmghTVN32LIIVjNpx3UOcxE+KoQYxxhCBeBZwtAzoZRXMMadxcXFYHen/N1G1u75XQ3sauAj0kAMtCKEDhLGP88IndR1IwZagdFarbZ2k2F9RB2xK2ZXA7sa2NUAaCAGWtttY3OzfkRG0eMCoVEpeJdg9DZm+Nn19fX5H5f14w6PNSAO5VCI9iKMKGKokk6nG2EYOk888QSE5No+vvGNb6jxm5OHsgEPShjhUJHK6sSdE8177rkH3j0kAKj9kGfdblfXuGYZpoGCbuA6igPJgoMnnngifk/ZPXY1sKuBXQ3sauCDa+BWgVb82GOP0Xw+XwhDdCBlaMOZTD4zUCrsKxSLd5qmuV/XjKLnualqpcq6drcqpLzAo2jGsd1V33ObYRjyIAh4FEUCfhBK5nLB8Q7AjSOJJDxOegdFRBIAVxEhEhOFYIYZUVSVaprGDMOyUpZZtExrTNHUo5w/Yh2MAAAgAElEQVTzIdu2Nd8PNsPQP+96/mzoh1uu69ph6EWeF4pIRAJcq2PZGGTzOOYk/FxTJ8jt/U0RYoghiZJ6YEaIplGqKzozrbSRyVhpQuiBIAwe1lV9pDRY8hhjXrPZ9Bzbnu90OueajeYS55z7fsSj0BcRB8wRSo1Q9H0eaZIkdWCUIcqSOklCMCUUU0ap0QPcCoXi3mw2d79hmXvSqbTwPJetLK9Y7XZrI4ii513fnYs83wmCIABmsRRSBAJJgUWie57og8d1uVYhAOzi6yzRDIWOgf8lxYIIojGNplIplisWxlOm9WlCyGEhRAEh5CGMrkZh9Ha73b3UbDQ3/SjgHNBuHkgsdvZ5UvbN1NA3A4yYpCyJSQtaoxQhTDBRmEJUTaWFYjFfKpbGQj840mi37qaY5PL5fF1T1blOp/1Gq9VesF275TquCzYggHKKoA96UnnvXxF8coRikBAhJbaP/sHitoM9EkJIrH9DZaaZVjKZ1KSu6z+pG8b+bCbLueCiXq+Lrt2d7Xbtbzeajau2bQeR53FEGYp3iyOguPaPCEm60/4SHfd1D3qX0OdUxrJVojJN1xQzndYyqYyhqsohhMRnrFRqf3m4DN+Tq6urotPuLGFCngvDaKbZbrSdTteLpIzb3+vspF/j8UVieaARsDO1dy6Kovg8XIf7QAkYCwljmGlac7Q8uHJoYqKRT+/xWYoNIYTu8333DsdxDwnJu5Lg7zHCLqimupTNZuupVCr4zGc+Ey/6Pvj09dF98/p5AUHfgfDbqe43zuW3U91+4I6Knwe9Fj399NNxW5966qn4zG3YFz9we3cL+Gg0AOP6n//z3wdG6+epwg4aALRSOkcI+lat1r36Q4wp/tE08JMnpT+PfVLnr096/T95FvPjVeNPun295zqlD7RurW8djqT4ScnFqJSiI5GcRhR9t1KpLPw4AK293BsQmg48N3F3uqu6imv1yCduo9HwbxaKrJ+zYWhoSPU8T1cUBTzIHFhzP/bYY7E3GayZpEyWT88++yypVqvgGYempqbguvhx0O8nfNp4z3H0CW/fbvV3NfAjo4FbAlofe+wxNjY2pq0urB52fO9xQvAJTVNLmmYM6Lo+oKoKgI1aGASwI4mDMHQpIXWCSBNJ1OJCuGEMsoY8RnlgpseJF318yNinHqMe7odwAjphRBDgPxj3PgmQ9TChmADaRRXGNEXVTEpJBgA+IYTJI0645LYQchNJ2cAEdwXnnu8FUchDIQFmBEGEgFgp4KHzX5JKYRC3/ZP81TsX30tBNKXAKMSUEUopZSpVNFXVDC553rXdMmXUyuVyglLKXc+NojBsCimXeRg1gyDkYa/9IJNsNz/5B9D/4k+RfGJ4/MFjkSCAeBGhGJNYOqB08LQUADRSwzAVRVGyCKMypTSlaRq49ON2u83CIOwSgtcEko0oDH1AOjHGHEksOLQaCQR1wRLEJp0A5xIcKTERgomMFRE/jgmCLhBCYB4Bu1ihZsoEJYDr+BiSKC+EUKWUAKR1pZR1KVFFcN4Jw4hzEXHBebyriimWBJEklkJPbtwXsfREJ70aIIJQfC8G0AXDJwILAPAPDqYqimkYBiCchU63M4Ak0izLDChl7SAMNzmPmlIiJ+IRGGFigbGEXifETZdY7jDJbfkEZCcKiO0h6QGwShDMLMNUMCb5IAzGGGMZyzRjXTq2I4MwaAopFnkY1X0/DAFoBn1iQqQAib2O7+N2MeDfGxKJvntQEu7ZH5gAGD9hYPtMYYrCVKYRRPJCihFFUdK6oWMecdlqtlDEo65lWhuEkqbnel4QBCEApAKGQF+/8fjCmOLYthPTIxgrjMWDLQpD3OuX+DqlVArJo8ALfKaw+f0HDrxw4uiJKyk1tTE0NISITobq9epdnY79BYTRkKbp65qqXKaKci5rZGdIijTPnz/v3e4Luj7AevbsWTI1NRUr5tixY3JqakoC0Pdxu1b16wfg46VLl/Dx48fjPr3d9fp+n6DbAPfTCJ89djZ+4Zieno774dChQ7JarcZ98aPS3verl937PhwNgH39/u///kHG5ONUUQ4ahk5UpsxhLP+/XaD1w9Hx+ywlHtM9hvEncf66Wf23n+zvUwe7t90mGog39uK10TvJAB9jFfsM/P74+KTZ13b9+zrcsVm6vbHST4YlfHpIyOhzCMk9SIgOF3wGCfS9SutHH2jtg6zwsvXoo4/G6orB0BVE7bwtx8fHo+9+97s3BUT7SWoXFhaYZVkMoQE0MICidDrN5+bmRH/tutOOd25e725cf4wj/P2J3h5H/TX/7vr3/Slu965dDXwcGrgloPX06dNqSSlZr15+9Z52p/PLEqEHwHueEpomlIC7AuWcg1sx8n0f0EuhqRpnlIWU0EAgEfGQx0w/2E6T24SwHeQFwDsB7OpfS1CtGF6L/wegKz56YFeMBxFGGVWEEMwPfAXihfYwQk4I8RllPqWJfGDUCh5DbIAybWNcPXk7QFYEOO91+sEES9wDpGLf7eSgIJ9RpkY8UjqdjgZ4lWmaMUMwiiKQETDGIC6AH8vvg8ygA4D6YlB1Wwd9mduye62N4TYCMGuvDgiwUSkwwL3guo8RVn3f10APwHyFFkI/QFxQVVM9gknQA3kB6AOpgClCP8TN78OO8EcPgwPG6LZdgspjlLMHxMH9AOZSwogBoQMI1ngUmVEUQR9AKYgSKimlIaXUxRgDkxZaH/c/JokLS19AjHXHFel93gh4ArLZW/326hIbAbAsCSaUUKIQgtUojFTbtpkQApiuSIFYExj7GGHwuQ8FkoD0ggXE4HF8XJONe+hrb6G9jfQCugsYc2yP8a8EmwZX05hZLYVUbMeO9Q9AN9wShLFXT6goCvjiB1EQKwDCZgBXOlb8zag7PT3Efd0/+ibfM//E/qDV8B8mipBCicIIknDBecQjjlzPBSBaZNIZqEMERxiFAkYhtL/fl8nYinUZ21gMtGKCGSWxfXLBMVQ7Vj/YIcEwiKIoCH1V0y4fOjz5V6dO3fMS09ns0aNH27iNtYXqwiHP875AKTlu6EaWUlLz/fAVHvCLek6fyefz1dvZRanvtjV3fi7VFd3BiOMUTEUYUVdLW1uZDO2Mjo5+bC5WvcU40ItTkRMNYQ3rqqqCjXejKIJMtBCN5ZPKDIuniN4LACkUCtRes02ko3yn20k57RYLhHSzWrZy6tFTnampqejMmTM3zBgfxyN1V+YnSQOJjf3eASHw44qiHNB1kyoKnacU7wKtH05H7lxDXTcXwTrv6ceepkuZJcPBTo5LbhJOCEXUN0yjaQ6bdrFYDG+Tcf2u7fjKV76i+b6fbreDVKOxbpGIyOGB4Y6e17tbW1v22bNnr3Pt/XDUulvKh62Brz/5dWV9ZN0IGoHR6rZ0eH9Rs2pngk+49WL9Y7PD06dP09HRUVjTWl7LK4QkhIUcLOy7lmU1/+RP/gRcvW/nIwaGKpWKiX1cVDRpYqwRpCIIYVX9A/MPbPTUtXeBM2e+wwxjzshZeBJh/hkkxB4peUdKcTUi8rlarbb4owgs9ddzjuMYURTlTGqquaFclGVZb9gY7pxfPw/ziHivDX4AqqempvTGWiPbslsDqqrqmUwmsgyrraSUzXw+371diAK3s9HehnXDp0+fJvv37zedulPCFBuUckkxdrBhbP3Lf/kvnY+b+HEb6my3Srsa+Ng1cEtAKywowzDM/s3fPPvAVnXj16KIP0AIyVJCwT0BMDAcRiEkZ0KApcJLfszcA+YiAv90WLokMBZBJIa2YhftHrIVg6k9VudN4adebfsgW4z5JHhrDLVBsTEgJBNAKOaCAmUWIw7xYGNwt3cAdJsQR2Nea589eT2wCsXvPHrOqwnQBYhbvOsdA1KAeQHABYmh4BwAnVA3wBTj6AQIR9vtx1hSoCoC0Aa66gFY72oNcYOTI5F8vZ4ghICmaDHoF0YhhfbHABpguAKajwHsBHZpHC6hx2TcATL3wJjea9DNob9tgPG6asLiIAbCKfAfMeiAgh76oG0PEY/7AOT38fUkdmcf6e4zWG/QwA0QEQaH/VgHEjozvhl0Aa9mEK8VYNCIRwQA1linAKNuqyqR3+u0GOvtl3Gj3nuRGq6dfpdR0mcfx9g3IJQIQQIqCnIB6Iw7HvSPMSDfnCAioigEn/3Y7mJs+106PaYw91gVN7tlm3baYzfHexGxtz8MN2CiKjFw7gd+bPaMMRiLMYu1j/P3xkcfNI43MnpAa2Jq/dEIlbwGScf39cB5QTDmlmlNnThx4i/uvf/+5zVLu3IqfarONU6rUbUYovAgwegugsmn/CAYaDWbTT8KL+VT+b8ZPzI+5ft++/Tp097tuECQZyT5z4X/rLyw8sJEGPGfEAhNEIRUSuiaaaXO5QfTV33fb331q1/9yOvfX5RnMhml22gcDCPxGULYkKIoDULJnMDilSiKVm/GGHnXeeZ9XLgxhMKNX/lB+3Fn+QCygtvcxsYGq9frmuqj0Uigu13PHW+1W+koitZNI/W3Eycmrtbrde+pp54Kf1D570MFu7f8CGlgB9D6OcbYQV3XqaIo85yTZ7rd3dABH7Srb8a0vxEgOPPYGdYd62ob3sZoxP2TgosRwaVCKammLevCwL6RpW632/7a174W7xZ/jMd1TLwb2oGffPLJoqqqh1v11sRWZWuvRJIPDg1eLQ2VZl3XXfjDP/zD5id5w+tj1PtHJhpA/z/4p3+QEUTsaXvtkVanO4wkB8B/upQqraW6qfY//to//jjsEH/1q1+F96t8u9be73jO3RGPskLgLYHkvJTqm2fP/vEmrGs/MmXdoqB+8uTNzc1RGUT3E0r3KlRRCWWrmqJ9b/+R/YtPrj/J+2ArAK0DA1VdCZoHQ8w/gxEuCyS6EsKQCf+FVqu19KMItELSq4GBAX19cX2P4zh3KqqSGxwoNrOp9Jrk7Opqc7X2XkArzLv/4T/8B9O27YHNxc0jrU7rIcrYUCaXtQ3DmCYK+k4qlZrP5/Pi9OnTMeHjFrtz9/aPSQOw4XL8+HGlsdnYJyP/fknwCEaYY4qWsVBfevizDy/v9unH1Dm7Ync18H008IGA1m9961sPVDervxry6AEkUYoSqikKEFoRCkIfgJzY1TxGaq45J8eyAF6KwdFtBCwJGdPzxr6GKG6vTK89B258IuyofIx59cT1uYk7+Ko7AC0gMSbwbExVBLit76p+HZr5HmZzrf49vBBqEDtZJ7XYdrPuBx6As32qZMwIjOMfINnjlG7zJrflJuVcQyMT7cVH/M1rB4ByShw3E8uQR0mZ/RsT96e+83kS+3YHyS3B0N738c5b4UwfAO9Dc9fgw2sq7ekhjhZxXe23W/mO8zfUqofG9quQCI7d2AmWlCQBZDnnQFbu4Y4QiJQnfdHnYu6o4zVA+Qbm8g3169vt9udOJLoXV+JmC90+Oxe+FwOYCbif2JxIoNadCu3rpccyva75iUqvkX/7/btd8xhYB7sTsSw1Ho8xoxaYqD3b7BlP/OVEf4COx3WKbSZmqvbHB8QrRlIkthRvJoDdwS+IaCxjRrDAEoeWZV6648SJP7//oYeel1TOPK4+XpsuT+NhNqyTNMm03frR0Oef7Tr28UajXhJCrJeKg88MDQ2dD2SwwBhrfEwLhGvM+d446Sk9VnS88EUD+szGzF2OH/wS59HJKIp0RunVQrH4l5MHJ87Lrtxc99Y7vZfv7THe7zwAC/vXbm2oJQP4ZiOzP4+cPXtWaTQaxszFy/d4Qfj3GWMHLCtV1TX9dcLIXzyMHr5SPZa41vcB136pH8AlMraHvosZuCydPn16u3qnT5+WTz/9dBw39QdxPduOS3bpGJ46PoXL5TKEP1E1TTMrS2vH3Y7/012ne7xWr2XCIJwp5HN/durk0dciXe+2222/9wKWWPiObYxbrNO7stfe90y5e+MnQgO90AETGEefA0YreCYA0EoIeqbZdGd3Y7TeejfCvGlZlrby9kqq1qrlKOOMUdPXmNZ1kAMMvBiwOnP6jOKVPGt5c/6w67qPh1F0KAgClWCyVCrmvrN3fOySkk5Xz5w5k2Rm/IgPAIhqtZribDhW1W8XNIRocaTYHdaHbZRDzpkzZ0Ko0pNPPjlGJHm43mic2lhbPwzJZ0b2jLwxMDjwusDijX/7b//t+geY+z/i1v74iouZ1WeexkEzGCIKuaPRaBzZ2NiYEFx0BwYHzo2NjV3hjG+eOXMG8sZ+1Af+yle+kjaMbHltefmuZqP2OJd8UGXqOlPYm0SQZ87+5Tdm+xHHdqwZbmFZf91a41a/9576OH36G3R09Jy6ubl5LAqin0cSHcMIaxjhK6Zi/tnJh09eHB4ejvprwD7gSD16IELyUUlFGUnUxVLOIoHO/eb/8JtLP4oA4ZkzZ9RMJpOam5472mm1Pq/pxvDIaLmSy+XfVon6AjXpch8gjReHN+QJ6K+dBgcHs1LKfctzy/dXqtWfI4TuzRcKTcs0XkWM/h/Hjh260I/FumO99o61a79j3+fa6b2whA/drt7T8H6wGz6MNeCHUkZ/Hfv0008ruq4bly9ePuF02j+PMZ6kCosUwi4xlfynBx55ZOpmMXt/MDXsfntXA7sa+EE18F6T43XlQ+gARVGsN1594+5Gq/FLkeD3IomyhBBdU+MM9MjzPfCMFgpj/Rfu/rM/AVqF7Md6jNmIccjLhH4JUE7svrwdFbUvPQGZdr43X1sZkDh7opQc4q0CcxP4iFhyALKSuKuxa3wfqEqAPnBTiQVLDrzGXlDwPl7Yj02ws/HbIGnyhNsBFMc8VcCc4nNxoiwcUzfjO5M2QSQD0QOukrAIPSJiAl7FBd7Ant0OrNCPmRrrIKkSgGFJxNRED4krd4yZbiupdwncvnvqi8XExNNefqWkP5JCEr/4a0cfgbpO69vpaK7dF4cYgPixkKVsR0gBAPfiZsZ9nMT/jBUP7eLbQHSSfKknuc/U7XVuL55BD2vu92DSqXHMA/gqhCaA/uVRFJsBoyzWA+cR2MB29RNANg7pG6uMi37ys7jxMeW6p8vrx0QirYeZbgePTU70wigA9Ahk3iSiVwJzx9FzAfjkHAO7G+yREoIUYN5ijGJma89mtk2qPxRuHJVxBZIxkGg+6dJeoNg4Xi5hJNZrEAXxtxWmxp8RhyRWEA42SXRFCHS+jMMAwA0Q8xfuE1zE0ZKTCK2JKmIcFeIIx/GIGaZxpIKYuQ2AtojCKPA932aq8taRw5N/+fBDj7xMDbr81FNPtQCQ+9nyz9K5/JwmHDGEcHSo1mjd1WjWHiSY6gNDg5czmcwbVNIX1mprSzsX2jvt8If1752AHsg4ffy0fBo9HYvrg5KwsCnrZeNvX33hAbvb/oeu597f7XZVQsj0oUOT/9c9991zjup08dChQ02IlwXfBQYmfPbjuQJQuL6+Dv31ni5fO9u6w23+OhXsBDhXVlZUxljq1RdffbjT7PwjTdOODw4N1tPp9DkFK/97YbTw+h31OziArTsLOT11WgJ7pGfv72cBHDO6oG39dsF3IXbYznip3/3ud6+LX7uz/Hdjwt74whTf9zTCz6JnCYD1+fU8DgqBzjWeu/Dm6/duVbZ+qVav37W2tqb5vnexPDL6x4//3OMvEkJaL7/8stePUdvXE9T3/cTUvZFJuxv76oc18m6vcvtAKyL8swqlB3RdY0xV5inGf/NhAK3v1+5v1MqN3/tBgYUPWo93q9e71Qfk/Kt/9a9iRlVlrbK/2ajdKRFK6ZpepUyZV5F6cXB8sBKXu4DUjtpJzS1P39npdn/B97zjTtdWCCJze/aO/fU9d971OrfY+g0A1zufjsnCp//8/r7z2a3oFTy4UiiVWaqsjzt26x7KqD5QGJjLF/ILwhbL+pDegmaszq0eFEh8vlKp3L+0tHQYCRSOj4+/Vh4pvxSR6IXR0dGbuTon664bfFo+aD/fSrturxH48dZmZ3gar+WNc8l/Ym1l7e6ZmZnJKIoak4cmv3Xq1KnXpCKXfvd3f7d50+fVTZpwq/243X/XXkL6bz34937v93IoQONTl9+6d25u4acRkSPFYmkzZaVeRRL9x/sevm+qv8HYj3H81Jleoshry/rvNy62Gdu36gHz3nYn8ZkzT9Nu19IuXnz2bs/p/oMgCE75js+EkG9aVuZ//cVf+vlX2+122N/UAqB1YmJC69a7ByIhf4IgWcYIQzKsuYhEL/7Wb/3W8q3q9+O1svcn/cyZMzqyUW5q+uLdtUbzCStljk8emNwYHB56XVL51xMTE28PTA0IWM/t3Njul973AFpbWyspijI59daVT83Nzv8CJnjfwECpnrJS5xRK/7eJwxOvaZomYF3aXxvdbO0K13pr2feKgf+O2Ls3tvgTxkB+hwfDje15L/u7cf3+QcdVv0976261oBasv37m/7lvq7r13yCMjuu6HiqKel4zjD9+8JEHz8Mr320Sauf9Gf3uXbsa+DHQwC0Brf1kWBcuXDhk2/bnOedHscQZSiEZlRKX5fuBANRToYoETKavwxiFg+RJCUsuWRTHQFmS2imJEJlEQOy75fcrh/v5ifpEzYQY2OMHJkAr50IAnkkpFQA6xiAbAHqAtcXo13bUgjipEnhZxwvdJBFSsuhNPpNIB3HCp2urlH5+rl6M0H7s0h4hFeTzGEdUFCUGPnlv4R+3L64pALoIR4LHegAfdmg5o+ya83dPWX3yYj8xVfzdG4wRx57qEOa0p+MkWVPShG0IFuImyDi5GOgdBDEAzHYE/uxzKvucz0QMoLO9nFDxDUn4gXcS7OKwCzHkG2esT3oV+Jo4AVPBMyVOnJUAnElPoJhl2ouPSijU5iZmmKCb1wDOd/wN7QEmL4RGFdLzvBgVVFUVHPdlFAYy4hF0ewLoM0gkRRHkeoJacgAWt0M2EAD/477vNeKatuMGxljrdXB/P74v9DnYWwJ0Q3KrJHAr6ASAVLALHkYo5DzWg2YYwMDFQRBJKcBmkrivSejXZNehR7a+9gqWROGAMnfSeZMxAHmxIKodo7E8z/PijlMVJS4n4jyuYtzvlMK9UD0IcRDrAcwvBlWhnQnZO6lDkuUdKNdxYA4IDUIpIywBWrHgXAS+HziO00GEzBzcP/7dB+6/5zLECuozkOA+SCKVClJWpEbFtfW1o6124ycoo3tT6YwwNGORqvQ5prFpznldURT79NTpCJ/ZmSHvQ52F+4Ahm5+f1zjnKguAwKbgMAylE2fmsyPDMULXdMMyKhO9pBvffOabD9eb9d9wHPehTqejMoVeOX7i+NmHP/3w90xmzhb9Yn1ZWxa+75Ph4WHFrbhaJCPN9V0lDEPsYx8S43mcc980Ta9er8NLxTsSafUXZ4VaQXFMRxdEqBJLFkYhDoJASkNGmqaFlmWFtm2H5XKZtVqtzOsvvf4TjXrjH+uaftfwyHAzm84+xxj7w5888ZMvVxerYqOwgTVNo6qjqk7o6PEo5dinBern83n/iSeegLAaNz2gTl/72tcA0IXYy4wxFvm+L3MohwIeMJvYmnTipHCCYDdyCYF41EEmkwlgdx3a2V8sAjDcbrcNCPMBMbMNwwgAYO/L77sYDiCktnzVUDQFW14Upoo5RWbN3IXXXn9gfX39H1Sr1VOLi4vMcZzX9o/v/6Nf+MVffF6P9EYVVb3yWhmvj6wrqqpawhaqi1yihAqMyEijmq/5mjf60Giwk0ENWXqhbsCma7VaqhZpFGGHINOMXNf1gyAIHnroIYjF288Q+KEa5W5hH58GEqD1dyYQIZ9lTJ0AoJVQtiAp/hv3AzJa43nvibNkY3iD1Yt1DSHE/JpPAzWQaZ6OHNWJ47TH8zcE0BZCtNvtYGRkhD915oz88pNPslwup0O2Q933Mcpmo0Kt5g9vbESnz34DwhBtM+4RQqrhGNQ1XZlpZXg72waWpehtitBut6tAwk7S7TIQFmoazOXxxo8QIgLbzmaz8Xf6L2j9cdj/bh7lUV3Whema2LM82Isj7XYbKYrCc7kcxA2Mej9xk5RAKTp+e3J5ff1kZWPzYSF43kpZ67puXtIN9ly5UFiI3Z5QCmm6Rq/OXDnS7DS/FPjeUcd2FYzx/Mho+Zsn7jx+kTPWQLVa0HIYs6lNUKfTM5Y0Qunr7cbiloAI8b7vRyMjIwEAN3DH008/TdfWkJrPu0oQBLBXSNRAjRcqGtHCFmuFoIMzZ87A/bDoiGPHbh7dTJOIjCwtr95Zr299TmFKqlwemRosli4jit7OW/kNner+ZndzNAqjz1S2KvesLq9OSimDkdGR1wcHBl9RqPLiDpfOONnX2toaZYxpmq+pVKFM1UIc+IpkOQZJKoPJycl47tzZH+Vyma6vryvNJlJ13cO6rvfnbKL6PpWpVOzSAzkAdNcN1aGhYCd49fGNsNtHcn898r3vfY8ZhgEbpgzbmOE0JmP5MVlr1iY83/vc0tLSPW9NvXXQD/zqsWPH/vL+++9/EQd4tou6dXiePfHEE/CcZ8ViUYHxh7qI2Y5NpClFKpWKBtBAwMrMf/LJJyE3wDsAzt5zntZqtTi2P4xPsEs90DEsZnWmc1REUa1W44888kg0+9prGUcqe9+69Nbdi4uLXyQUjwwNDdUyqfRrhLD/NHl88m20hpiTcyjpdGI70PFQzLb2pKd0SIfAujgbZSNURN6lS5c4eKNMTU1RVKmoXiYDY46l4wHVES0hIsMwgHUe3cDoj2NEQts55/CMjeseL/K7XcQNI8r6flCjNHxk45Ho9NnT8Yvek0/+ERsZWdee/+7zD3TszpOe599ndx3Kw+h8Np/5d//oN//ROTDdvr76QGur1ZoQAf4JLNEwkqKLCZ7jIX/pt/7pjybQ+tWvftXIKtn8K6+98uBWo/oPctns5InjJypjo3vOq4r6Fykj93a9XscI2QgSfuAuFiRLgryXD1EZhcB2hcGpHQEAACAASURBVGShb755tago8sD09NsPLS8s/RzCeG+pWGiYqdSLKiV/eu+D974JtlGtVqnv+yqEWjNDk6uairskfl5QsEfsYsEIC1AK+cPDw14vDn5MZAHx3/jGNwiEdfJ9H9aFiusm86sSKFjJKVKPdM4NHpqmCfNZsD2/9t4LpqamkvGTvMoLy7I4vL9DIu34fAsRlEWigJCoJ9MIPGfief0m4yquz8q5c2o7mwU2DYHybNsGL6d4Xn8fM1Fs34888ghzXVeF9sCzG9oDGld9lesDetjXd7y+PXOm7yKKv3H6NNkYHmb1YlGBXCkwpmCtayFLUESj0AjDXC7nvdu8kLzlxXkJoP6gl/hHCRSKLIR0qcPLu/btb33z3qWVpV8TQt6p6bqvaOqLpq7/4aNf+NxLx44dC08/cVoAQx9dQqy7rwvxnBUjNGigx96NQlVVDs9927bhObn9nHkf+tm9ZVcDuxr4ABq4JaAVFuCwSLx8+XIpiqJDUsphhKgOD1tFYXFUySgUErhw8DIAkyEATYhSRCmJgZz4bw4Mu14cS4DFgJoIk8x2cMyek3U/LuQOJiWBd3qYhuJ3e0BEYzgvjjtJIDMUBsws/ozPAUYJwQFCEUJAWASxKkFWfA3q2wNEezuzkAgeS4hm2Y+P2QN1+4npAdQC+TSuRILKxgtcwQGQlAwzCdfi8pJb4gPKBPAKdADXYjkAk8Uswx6o1bs3XkH3fkHbdvZrv0goL4kWEJNRr7HTerFB+9WOaZ8JsBgXw2BRRPtO7HHQ0p6s5HqyeucIA1a63b7k7xh83kk73e6XpFY90XF/9+BtjAQH2mTMpox10hOYlAdfeqfV9qLaSuhKAc7pvT6Odc1B533YG4BCGie1AqAM0FuMaNK/WEjOg6Sf40b1+y1po5QRBlOM6aFx31xjxexEnQCB7NnxdQzAuF+SApIYxDv6iSPekwmywN6TT2i/ShOmaXymLyjGoOF53beq3vW+auI277SDHf+mCDH4HgNFcuRHURwNNx5TsYFwjJN8aT1bS+wwkj2gNZbdz7gVj8tYJ7GFwBglBDMM2AOFjHNQToyMQ/9BYi3XcV2JZWVkqDh38PjxytramvtHf/RH8SK/r9Pz58+z1dVVvV6vD/uOfyQKo2M84ndQRmk6bb2dSluXZUTeoj5dDa3QOX369A8l1ibMX4VCQTEj0/KRX3B9Nxv6YRoI+IIQjkMeYEXtigh1qBk1i8VipEaq8Z1nv/NQZavyG57nP+i6rqap6tvHjx8/e9/99z1HCb2KjeGavtUSyEIA7GX9SBRE6A9EIkqFYUijMPIpoU1M8ZbClcrgwUFAC+BlZztGVv8lEAz16tWracrpYMjDPA+4BQtZIUSIJbapSptG1miqqtoG/ZrSTJ979RwArV/RNO1kaaDUTqVSz6tM/fefOvqpl6lP+TydV8JQtWjk5b0wGoZFqKYaNUOhNaGJ+pNPPgmJ6m76QghA+crKSpZJNkYE0RFFXUZZoEiFBCQw/Y5d4kJogc8jiaVNEKmrmtoMlbANi0pgTQD4qY6otKW0snZo72GIMUVT6pZiNde7692nnnoqdiUGBjE0iYUsi8JoAJK8aRprpMwUt4y0eeHtS/dWNjf/fqVSOTm/sMBc235t3/j4H/3cL/yd5yIlau539/srmRUatsM8J3yMC54P3VCJeCSYyhwmWJOm6UapVGr1AebewtZgjOWFL3JhFOakDA2EGFi5ixiqU0obCCGIs+h9wpgZ75xcd89cp4E+0Cow/YzK2IShG4wqbIET9O0PArT2x7E9ZSs1VEu5kVvkkqdt29YwwRzGsMKExygNo4hhLl1NChF4UtZzq6vOMYT41PCwZev6EOU0RSjHqmBOKq1tFSH5zaVjIQAY8NoIzFG/6ZcklrqmaZHk0iUWacEmTCaTodVq1aSUZkI7TAVRYBDMVUI1ihgSOMI+J7xLKW0WEerkDhzYfgEEF1ZI7iSlTOtET8F8Acl3YHMuCANLSgnjFCEFuQY2mqlSqr22tub4vi8mM5NqK6rudQW/f2Fu/oGZqzMPRlFYKBQLtWw2N1UqFZ8tDw7NQpspJt2MbjWbbncg8IJPCSn2ISkUgsmqpqsvmFlrhUUM256juYGfAlAAkjvGohmDV2DEFAbeGBAYXlCNBKpiuRGJuoyxpmma8c2QXMbzcB4hnlGwNGCDDcAhSNBKMGkrWGn71G+mUikXxveZx85QiB1rK/ZQEASHrs5evW9hfuGzClOyk5OTcyOjI9OWZV220tZCmqU3NUMzQhQedbrOZLPdPCC5DKyUdcEwjEtSlZePHTtWhfAtwJLP5/PENE1L4UpRYJEToUhhwiGRaYgEs3VT3yqlS60Wajn9mNNf//rXlfX1dct1ZQYhkWdSKIqpODSikgtXI5QaFGMT2uqFocMx7pgYN5RMpu26LrQJAIof+wM21KamprRut5sSQuRwhNMMAeZqkFKpFAos9jhd59PLS4t3XLx0aczzvI3Dhw//xcm7T55ThDIzfHA4xnvOnTunZrNZK4polkme9wPf4j5nkkpIONTR0howX2ue59k3A4Xi0BpdS7NTthF1o7SHPEuGoYEjRJhmBIwJ2M2wA0Jsz/McADZJQEqVauVoq9N6VFHoUDabbeqWeYUh8WyA0BpyUCqSthV63ERgINSCMYDtjp0LUaiplspVpHY45RVN0+xMJgMheQyv1SogrKUVgnWgGUQSRYyLLmVGzRq0OgBUPXXmKQ7vGBAjMp/Pa+l02gT9MclSEklDyhASEcNOvcsMo8EYaw94A93RldFg6viU7G0SaOe+d+7BrmP/ehAE99ldm4mIv5LO5L72xC//4jnYmN0JtELoEZ3qExjjT3MhyyKMugijOcHES7/927+98l6Mwk+isQPQCrF4L7zy2oOVWv1XBoqlw/fdd29jfO++t0zD/KakfGFro6Z1PJfJKCISE1g3tTWqtZCBWrDegnZTStNCsHK73TjpdL3PE4pHDUNvK0y9oDH6F/nB/DTcVluppcIgLEHON41prlQk4RKnOecmF5EGTmtYkobKcF1JKVuVSgXwXWBMAsMV79u3T63VarDGTeEwTHtCWJEXmeD4BoxZSIBs6mYzIlGLc960bdvtbbzTcrmsbm1tpdvtdknFqmrohm9ohhcQ5klpM9u28yhEqmUq8UZeGATCk9LJhJn6/nv3wzvCzviyMYGijJDeRCgXUGrBJgAhBNxrt1zXtd/Puq0fAzWTyZh+288JJDKc8zSWQvGjSPCI+4ZhtIlG2qzD2hOG554G8LdHJsi0Wpqn66lAatlQhAVMsMkYI0yiCCnMoYg2feRvQRK7m80L/bXD1NSUYSCUiwKUC3iYwxjrmm4JTaUcIyV65dwLx68uzP79MAyOUUXxKWPnrHT63//d//rvvgiA9rFLxyRs8q5Fa3HyWIllmvvcxAomkslIRaqNNdxQFKVTLpfd7wf8fhLH0W6ddzVwu2ngloDWPnDy5S9/2Wg0GnlFUUxKTaaqksKqO1l7JwePuIxIJIMAIcOIM8/HsoB4CJ+MUQz3gssy/C3YdgKrXjn9kq6pLGYgKrDNoyJIehU/VAiN5VBKAfiR0peCUx6zaeEcZICF63AN7jdNUyIfmLc+gv/iusI6N65TklkdfkBGXDfgo8RvGkTC/hITDMf7TPF2kwoPtQSw7dUBFr9xmSypX08EgnIYZ3H2dk45hnLgxUVV1euSYW2npwXFwfYd6p9JhPZEQ/KnpF491jC0Ob7eO9/XWv/vpLgAGJax7P51+P61lLjX/sV50g74TtzGXhoAVdtu/LWOSW7rKwVBY6G/QXWg44Q9qQGTFffrD/2WqMe/9t1eEVAUyIwzKvbqwSmL+7MvlLGkvXDAeYjNijwPRVECpCPg7cHfjEkahjJegfR+2T02Z9xvAEwmwPtNxwIJE8ZwFEayX+e4ub26MBZK5CZ1cOEf/ToFvboayYk+g5R3e3bRO9+/v3/9eqUi1C+yL2/n1xKZyQHn4zKuk6cjRUlsmnMFK5xjrigYVOMIZ0d7NQQbJdd02x+jDJiQcV/Ci2nyoxKdUpzEgEXC9/wgopGTCcPWo8Wi89hNdpt3gIgpQshgq9I62u62H8FYjqqqGjKFrahMP6/r+tuc8lVFUSBB1ocaqB/q8C/+6b9ICVMM1Lfq5a3G1qjv+QNREGUiHqmQJU4I4RNGOoZm1Eb2jGzsG9vXKgwWwueee+7U6vLqf2c7zv2e56m6qk3fcecd//cD9z3wPNPYVYMaTcIIm5+bL65WNvZ3ndaY5zrDEY/SnEsAST0ehXWK6Vo6l50fKg2t6jm9ls/nHdgV7+kdQGDTb/nFymZlZL26fiB0wyEueJpHocIlDwliXStlbaUMfS2bTs2XR8fbqq6ycy+de6hRb/z3ALQODgzY6VT6eUNV//DE4ZOvhjwkS5WlfKvbGm+1O2OdZmcPpTgql8uzheLQfIpo87/+u7/+DpdIqFOf2ba2tjYmfHE/I2zAMAxbZ0oELGfX81N2tzPouZ4e+EEkkOioVKnqlraWTuWXsyPZqmVZHWAp6L6uvz379ljbbt8DC9BCJrOQyRSWFKysvDb7Whtc/h3HsVRXDlZqtb3NZuuwQpmyZ3R0uTwy3EynUuHCwsKx9Y2NX96sVO5aWFhgdtd5be++8a9/6QtfeoEqtOX6LnUcp9RoNfY2Oo2jURQM8Uiqcddy4aiaulEaKs0Mjw4vIYTAfRliP7LFxcUB3/YPB34wFgTeAJLI7CWbcziWFYWRlWyqsDA+mKuiXK4fm/H9MCTeMZx3T9xeGkiA9t/bHwn8GUbpgRhopWyBc/Rt1721GK0A5Ni2rUxPT6d5i5e2mlvD9dbWHt8P81xwjRHCVU2xNVXzGMYRbIo5XVfhYdQw0+nLo/nRDVRAvrtaH/CxOBVFYgSSWxKCt3KZ9OXxveW1VLfchQzooMVmszmEA3wHoaRIVeorTKmY1JxNq2nbRW5mYWVhqFqp7nNcZ0BEoYUQ1mDBBDlIoyjyCCPtXCpdyebTG6l8fm1kZARehn3XdS3u8rFao7anXquPAMHNNAwXNoZdz7bCIFDCUGDKsJMyraqVzmwUs8WVPcN7HM0Q6pVLs5P1dvOza+urDywuLN4R8SiXzeW6kITF0PVXDMNcYAQ7uq6tjwwPTOtmxuw2259CmOyDF2SmKKuGrrygqPqW3XWK1Vq1uLGxPmg7tgUeArBZTRSGYAsQM0xgo5WHAVcV1R4YGmhk05k1RvS51GCqCezVlasrA12veygKonIYhRkuuN4DWj2ID65QZd20zMXh3HAlMiO70+ngNE6n1zbXJmzbfmB1Y/X+5ZVlmP+ye/fu3SiUCksKVWbNlHl1dGR0Zv/+/YIQMt5sNscrm5Vx8FzIF/JvZjPZt5BEl3NruSr012xuVnddN1tdqw63mq1xHvFBJEUGgGssUMQU1k7nc+vZVHZVzarLExMTDWClAlBMKS1vrGyMrq6t7ucCWVkr5eiGCs5cGhehwUNuRVGE/NB3KVFqA8XiWmagsBKG4erQ0FDr/QANt9fI/PBqs51EptHICk8M15uVocrm1qCIwqxCddOyLFosFsNCvlA0TPNYtVodv3zlcsn1vaXJyck/v+OuO16wqDW9aW+2NU8z5utrhQ6sH1x/OAzCwUhGacmlCmA5VWhTN/X1bDo7XxgqrEdR1PrX//pfw8oTwClSXlujFzwl40mv7NruQKPVKAaemw0ENyCJLEU01FTm6GmrkzWztfJIeWPv2F7PMA19fn5+cqu29RildLhQLLRSKeNtgpVnu+1us+t1x9vN9vDG+kYOQlXlCrkWzG2NeiMfhqFOGOGGbjTLQ+Wl4YHhNrxH1aqb6Y3K5rDt2Pko4IaQAuaGSFVoM18orOXymdUULqwYI0Ycg/6f/JN/YtKAFtcqa+Vqrbo3DMIBCCUH9iuiCEgftm6aVUM31kv50vLYwFjNGrGcer0Oz3btjTfeetB17N8IveB+x3EAaH05lU39T7/2D3/thZ2MVphHG42G5nliAgv+COIC1lJdwcU8Fvil3/4ffzSBVggdEARB/pUXX3xwq1r/1cFS6fi9p+7xRsoji37ov1qpblXX19f0TruthBEHR0BPYWrDtFLV0p7y+uBgeUvT0u3hYVPhnA/Xao27Om37cYzQqKZrHYWxN1XK/jyrZOeaspman54fWV9fPyI5zpmG6SqGSqQQmTAKLc/z9CiKQiTRlqKpa0ODpfnBkcF1QkgDnhE9pme+G3THu06rXK/Xi77rZ7kQphSSIUyEqqgw529ZKWslY2Zm9h7aC/MgeGOxqB1lL01f2rO6vnGYKSw3PDDgpTJZDyHutFpdZauyWWIKY2N7RhymacFWpYI8P6gXc8WZA8cObMLa+ctf/nL8HOxvoGwsLAy2HecgwriEga2O6BZRyEXXdTfOnj37/byRYibrxMREShHKYKVWGdqqbQ1HXlAiCskgjsD7DXxiPUJZ09CMSnEgs1bIDFWUjAKb8OBpZlSWK8VGuzrqtr1hx3MGIy5TCoPgbDhEhHaYyjbKg+Xp8UPj68VusbuIFoHl2/dOwa1WSwOQvLvZGGy3m3v9KBwOuShijA1N0aSu64FlWk61urlvdWXlC0EQ7KMKc6mivJBJp/7dZ3/q8y8pihItXVjS2kG7YHv2oN21RyMeFYUUaSkkJMoOCSXtbDa7kU1nV/W0vvToo482P+z3rQ9v9t4taVcDn3wN3DLQCk2GhUsP86OqqgJF/x3laLYm66hH+EcIFQqFWFv13inL8m9ZdhAk8SfBbXXn4ajO9ktvX66madvndF1/50txFaEqite/CKGB5PcAYHPe+65XCZW2q7GFttBN5eyoaMpLJWWXEHJd933L+UHMrFgsxl+vQb5KFP9CRZSc6x/J2WvXb5RnGMYtggpFZJq30L5rFbiuFoZxrV/hQgySv8thWZZEm5to8ybXU6lU8r215NfsB9T9u+phHSFLt+QKWnnPrroV+3qvwm60t3eWXUbl8vW29u7ykzEARzp9/RgolUqxvfq+D4wc2KTAMAZdzYUXPdFsNgEsDL/+9a/f1FUOyuyBreBapAfdYDQMvZOO455odztHgO1eyBWmU9nMBczwy8VicfmnfuqngNXaDxbyXqr4vtdB9rPPPkuff/75PdKT9yyvLd8xPzt3uNFoDDu2a4S+T6OIA5AeGobhlkql2tFjRxYnDhxcHCwNLly6cmnf1Zmrv9Jute7udrtU1/Xpe07d/RcPPPjQOc3Srpq66XLE8xfevHB49urspzc3Nw5vbK7lbds1gLAOupFSds2UtXrwwIGpsdHRi0RX3iyXy6uc8xBeRMqozHzqlz3snZyfn7/z7Stvn2g2miNhEBhCcAWI14ZueKVSsZXLZaYHioN/O7pvZEajqc6rb7x6V61e/U1TN06OjOxxsrnsi4am/c+Tk0ffpCo1py5PHapUKp/dWN84PrewUEBS1A8fOfry4UOTr0pVvv7UU0+t34wh0nepf+avn7mr2+n+XVM3jg+WBrBpGTEzvd3tapsbm5lWuwUMOKkQ5mZz2UY2n5srD4+cHyoPXVKpGgM/IQuzr7z8yqmNjY3/SlFoYWRk5MLQcPk1jPGrRsFYg134N7LPlxzEjy7PL929uLz0CCTAOnbi2OXJAwdnc/n84vLK6ujyytIvVStbdywuLTLHdl8bHRv7+k996adesFTLrtfWB9wgund5ZfXk3NzsiW6nMwxhmyG+C0coSKVSK0eOHHn9wMEDrxFEXkc62lJV1XjttdeO1CtbX7A79h2tdrsYArsIQ7xv6mqaVrNMc2bPnpGXx/buuaJxvqL/mAMXP9BgvM2+3AdahcCfoVQ5oKqQDOvWgVYo50/+5E80b8vLrKytjDfsxqnN9fXDs3OzY+12JyeFUDRVlblcLkqlUkJRVRn4PqpX6ygMgul8fuCv7jp510UHOZ31q0sHOZenwyi80/V9cHGeHyoPf+vwocMX9EivHNs4ZkOiuJW5lWOSy18kjBzQdM3WFO0KU9jfFLKFhpRy/O3pt4/PzM7c1+l0xgMvMLngigC/IUgRKWRgWUZndM9opVgqTufz6ZcGyuUZhNBWu9LORzi6d2Vx6dTs7OwJIWVxoFT0YVO2Vm9otm3T0Pexqmne4PBQvVQamBkZGnl5/4H9azDeXnvllUMz0zNfrDfqp1qtZplzbumaEVFGm1KIFcoYgDEtyzLfHt8//l0VUW1tY+NLQogjisqYrhtze0ZGvjk0XK512539CyuL49PTb+9vNdsFgSTs2MfhC4CTShilQnIceD7XTaO5f9++5cHB4bcMy3ru4OjBVYc6+uU3Lh+qVCs/6XjOMddxsmEY6RAchzHFNw2zlU6l5wYHBl8dGhmaMpCxGHlR5GBncG5m7q7KVuULzXbz3lartVdIYaWttKOqahNhVMllcrMnT518/eixowBITC4uLk5cuHBhbxiF9rGjx84fmDjwspTyebSBVsrjZXJ54/JgIIMj68vrxxYWFo53O509oR+YggsIgC5TKas7OrZnszQwcDmTyz23/9D+GYxxp1qtZjnnd1yZunLyrYtv3SO5GBoeHoYQMlKIiLqOqzRbLTXwfEywDFPpTG18YnyuPDz0JmPs+YE9exZ+nGP3xbEvEco1t5oHHMd5cH19/dDVqzOlbqudpoSomVSGDQ4NoqHBIb00MJBzPceanZ1XPc+dOTB58D/defLk84yzGZe4QeiEI0sLS4dXNtbubTUbB+q1esn3fWB9K4ySUNG0TjplLYztHXt9fHTvRWwoVwBsgpipT59+WtEnXGN2s77f7XYfqNcbh9fWNoYb7UbGsR0Ax2ADm6dSKX9wcLA7ODi4emDiwFuHDh/a1FSNv/DCCwcvvHXhpwkhe8fGxpqlYuGNTDr354wyr9lpPlbZqMB4H+Scs9GR0TYszhaXFs1Op6OAYRQKhdadJ+5c3rdvX4tgItY3VtNXpq/sqVYquXa3o0ZBSMFDLJPJtA5MTCwNDgxdYAp69id/5mcW4hiRtl3quvLY/NL8HbMzM6cc1xnDmBoScSWKOIQScQv5fD2XK1wtj5bPHdx/8HLba6/btu1AqIa3zr/1oOM7vxH4wQOu61LOxctWyvw3p//e6Rd2hrnYCbQSLj+NJB+GMfXjALQ2m838hdcvPNhqNH6lkC/cffzoUZLLZt1u165ubGz4C/MLaq1eo54fIMJokMvlO6XBwY2Dhw7N7h0bm7YymcvZbC7CWOy7dPHi/bNXZ3+GCzGWzqRbhm6c0xT2x8cPHr8a8WjkhVdeuOvypSufkwjtKw0MRJqmQCgBw7ZtCPHEAGhVFQVAucXJQ5NvHhg/cJFgMkUs0gDwvtlsHvBt/9FavXpidWl1uNVuZcMwVEOgXvBQGobp7BkZ3SqVShdLg6Vnjt91/LIQolOv1zUc4pG//du/vevS1KXPaZq278DByahUKoCHQbC1VWXg1QU2evz48YZh6uHyyooaet7K3n37vnvnHafeIgbZ/J3f+Z0urNNgfAMTeOrixWOVzc3PhVG0H3g3EokrhLH/ODQ0NPX9gNb+RkxkR2OQh2F9ff3Y3OzV8VanPcA5N4QQDEGCb8ZC0zC62Vx2dd/YvssjI+UpitVL+ZG86/v+yOrS6qH11dV7apXaxEZ1s+B5rhkHdmM0UpjiZNLpuUNHjpw7efzkJZWpS1pRa/aJFuApXDJKBYmDidW1laPLy2t3t9vtfV27kxVcaqqmyXQqHZYKBV9wka7WtiaiMEipmm6rqvp8KpP9d5//0udfhuXV9MXpIdtp31Gt1Y9WNisHHcceDsPQiiLOILSMYRqt0bHR1VKxdMHQjO8cOHrg6qVLl8KzZ8++awix22zZtludXQ18ojTwkYB9nyiN7FZ2VwO7GvhhaSB28dm/f38egIB6tX5ns15/BBM6BMxHTdOumIb57Wwpe8W27c6v/uqv+h+Gixi4XjLG9AvnLxzpdDtfbNbr921sVva7tp3lkeBxIjVIphczxBnKZrOd8fHxtdG9e6bH9u57fWN9rTQ9PfPLrWbzzk6nQw3dmLn//vv+3089/KlXdMtatAObNOpbB2Zm5u6auzr36UazPt7ptOP4rBRo8hC0Lwrhxb6Zy+UWspnMhUIh/72hwZErKS21pas6MLILy5XlI+12+9ONRuOuSqUy4bleVgBNKY4PjAnE3TVTlrBSqdnh8tAze0fHXtdUZfmNCxcOVau137BM89To6B4/l8u/nMmk/pfi0NCsYzt75+fmTy2vLD9er9cPVCtVCDg8P3no8LcPHz3yItPxhaeeemrzZnruZw//6//41w92Op1fV1XloUwmo1mGSVRNjcIgFPV6Q9q2TSC+KYR+1lU91HRtNZ3JvJmxUi+l0pnv3XXgroqDnNzzLz//8Nrq6n/LGBscGx19sVwefo5K9dmfLv/0fPVSVb6qfq/sUXHP7MLVR+bn5r+oa3r6rpOn3jx8ZPJiIVe8uLa5VlpcXHqislm5I47R6iZA6xe/9MVX4y2U1bUD7XrzC13bvrfTbu8PozBPIHyNkNIPAmEY2vr4xMTrI8MjLxKFfMcO7XoYhnvWltbu2dqq/nQURicQRrDAVwC/gTDEjufYSMgFK2W9ZJnmeS1tvjEwMLDSaDT83YXpD2ua+OjK7YcOwJh+BmK0fhCgFWJ6ojMI/zP/nxV9259s1Bt3NBq1+5vN1mSz0SwGga9TCuFRtf+fvfeMkiWtzzzDm8yISO9dZWZ576tuXUsbmm6cENONEN0YMdta2AOMOPth98McoXPmSOLTnJGZldCsaEmoEd0S0EDTNLevrVvee5eVvtL7zMjM8DtxoWcdSEizs0M3N79nZOQ/It73jed9/r8H1Gi0BARDmMiLSKvZAmuVmijL0pbD7vjr2YmJZZFCyttLAnVi5gAAIABJREFU24Miz31OkKRLvCCoaKZjl9v1rYGegSWapBMcwaktf+DKwsqkzMufQxBkiNAQNQzHNnEYf8VgMuRkQe4PRUNTkfPIjVa7FVQDS0EIRFXgtiCKQLPFqptYLUqrVVvmj2022z2P17GugeGTSkNgRFl8PBoJXzk8OpqSJNFqs1rbOE5wrVZT5Dge4Hj+Id1bDeOgaSbW4fMt+H3+M4LEKkeHh67jk9OnioXicLlUsomiqMVxXEIQtAooQBJBoBxOEGX1d32ejnm+zdHJi/hvSKI0rKJpSA15GvAHX+vq7E5XamVPNBbpOA2dBdlGwwzBCI5hOIHjGAmAoEaUJU2r1ULK5bJ6/ExnZ2DX5XKv0gR5p8PXnRIBUbt/sj9SyBV+XRTFUUBRGAACCARCYNUIy3M8B4FQXEfrVimKWsMIbM3oMJaapabxPHI+XMwXn6k1alPVatUHgICWpug2juEVQAHSjI4JjY2NbfV294KCKIyHwqGe1dVVj8AJjYmJibWe3p4HMAy/hSt4uspVDclkMliulKcatcZgo1EP8Dyvl0U1SVVWYwMQjMAlnY5uahkqZDKb7lttlm0aN4RhGtYKbWF2e3t7bm1tdY5v8x6r1SrpGEbECUKQJUlo1OtSq9WGZEnASYJomm3WlEGv39Ay1Ov+rq49VWT74he/+NO+pP//nq//zr/0cL1RLBZNkiR1VUvVsWq5erXeqHeWSyVK5DkUgRCJJEmYoWnyYbs6SWKCwIOFQlGNETjq6gx+p294eBkBkOhp/BSvlqrDtWptrFqtTkui6AcBkFEdZyoqX1R7izmuBYFQwqDX7zA0s6LRUveCfcGIKnSTzSZZFgRbJJoYzheKT7TY5gDbbBlUJIYgCLzKT1RzRzEUUyiKUh226e6u7v1AZyDG0Ezp/vx93/LK8kcgEOoIBoNlq826bjaZv0VpKalSq/zaReJi6uDowC4KIubz+WoETrRzhZykbg4DCoCTJCnarLaSTq9rojAqt/gWVioVdbVKGa81GmK73YYlUdQQJMHZbLYco9OtkRrtK7NXZvdVNEkqnHJICj+VukjPxJOJWYEXOnAcJ1SEvyTJsCSrRnmJRRAkZLaaFy0GyxoEQTt6mz6nbozsre9NN1uN/4njhOlmqwlLkrRCasj/8PEXPv4zhVa5LQdESbkiK5JdEiVWBpQI+C5GB6iCoSq0HuzuzpZL1U9pNZopp92ukkYgRZK5BtsQC/mCXKtV5Vabexg/gqj3Ck1XLVZr0mKzHas8186e7iqKYtbtjY3Rjc2t93Ncy0MzTEVDaO6TOPankyOTIQiGAvcWH8zt7e7+uizLfWazRVE3bmAIBHiBB+q1utJqN9V1qUzgRM7j8exZbfZVrZa8G3AFEiIhYoVMpr/Jtj9cqVSncvmcg2tzjLr1JYoi3Gq11BRojsQ1Kspq1+fzfX+gd2BNIZU4V+JAQRI6bt25Nbe9s/PrMAL3ej0eWW/Qq4xWsdVsKrlcDkIxtN7b05NAMUyKhM/V+7rg9wfuBAP+VREBDs/OznKvvPKK/Hu/93s6FEC9OzubM/F49EOCJAVxjGgjKLKKIvD/brRaN/8xofWP/uiPcK5U0h2F4wOVUul99Vp9rFQsOtsCR0Eg9BPSnKKO0Q/fECQtpc17PO5jm82xrdfrF0WhyWXypcFKsTRSrdXGuTbnVtfDsiyrm4KQrKiYOEl1+F5YbNYNu8W2Rev1O75OX8JkMjWAGACkubQ2nAp31CsPN/XGyqXyMMdzNkWWVX7bw05VAicAUkNAPMcT+XxeL8kSxFBMndSSiwaj8T9enbuxly/ndZF4pLOYz89x7faQIIgdIAyZcRQjZFlRO77U5r0GQRBZjMDXTUbTd3oGerZarVbl3//7f/9/tmT+dx64H/38owq8myrwSGh9N13NR//lUQV++SsAfv3rX8dV/l+z2uwUROES1+Z6G/WGAwCBvNViveUOuHewFnbRRJv/1QgBVUj52te+RnIcZ1y4c38ikUz+K54TRhVF1hIEKZhN5jxFUqxK6mXrDTxfLOpEXgQ1Wg1rMBjDfQN9y7IsMuHQ+XOVSnVQFVq1Gk14bvbSjy5fu7pDEFg+mbkwxhOJS4lYcjAUDvkkQSDNVmvdoDewWkrDttscmsvmjIVigSgViwIEQbGuzu7FYGfnuroIpTAKaMvtodBpaOLo5OiSIAhehmbUl7+mQW9I4SjG8jyH1Oo1qlyuWEAIqnjdnlW7y76l1RB7u7tH3lKx+DmSJCZcLqcairBhtVlf0lB0OZvNXo9EIhOHh4e9zWYTo2n6gqKoDYvR8kZPf8+2yoz63d/9XfbnCa2NRgNfm1+bY1n2C4IoXJYFgcRwQjabzCxD0xUMx/Mqe1KWZKZer+sK+YK+1W5JEAzlUQRZcVhs33zqycdPW4JCL68uzyaSiX8Nw5DF6XQs2CyO+6AM3v1Ix0ceCq3L8F0nBwuToXDkWjQSfpogSHpsbGy3p69vx2QwbqdzaVMslng2m80MRaNRtMmyWx5fx58/9dRThxAkG4+OTkZjsegHtFptfyAYJCwWC0BqNG1REMViMQ+2Oa6C40QYw/ENVQBptBtCo1Gbq1ZrU9VKdUyr1TqCwSCkfk9ljBWLRWBndwdKXaQqrVYrLAPyms1q/nHPwMA+z/Pll1566SGM5NHnnVuB/yK0IvB7YAANEgSJQBASVRTlrV8UHaC2BPcD/ci9i3tdosQ/lUqnpyPhcKcoSUaL0SwbTUbWaDIVYBiG6rWqvVAsGtKpNFWv1SFZkHgERjY8Hu9LN564vCjCcOn+67eGOEH8gqwoczKokBiOHXk93m/2D/YviKAYx3G8+lBofbAyo4jKF1AUHdFQmhqO4esETryspbRZURIHcpncZDqTvoaiqN9mtSEUQ6E4hiN1toEkE0kklb4AMpkMD4JAsqe3d93f4VtAYfyOys6WRP6ps/PQtb3dvQmO58wWs6VuMpnKBqMxr4qrPM+TxUJeF48lTCAMtQb6+k46Av5dq9G42my1kHQqfT0Wi4+fnZ12ttsco9frWxRFxUlSs0mQ5DmKoGUSI1ImizUciYY8uVT6eVUIVRQFxknipLuz+7sDQ4NnaiBJLpc1ZLNpj6QAZpqhtAzNGBhaZ21zbWs2n7el0ilNJBIReI477+zqutXd1bWMY9COzmZTeZFMIpoYadQaH9ZqNEM2m03L6BiSIHCiUCji+3sHWCFXUGNXwjAIL2l12td8Qd+peq0uzi58jVbjWqFQmEun09Mohho7OjqKJqMphiDIAUVRJz6f70yv06ti2XvDkfDY2uqahxf4xujo6FpPT888giK3YB6uV7lqf+gsNHZyejIDKIrXarbABoO+bdAbCgiCCA22SVWrZTpXyOkgCGy6vZ5zq8W2YdAxt21utyjK4tzm1vbsg3v3Z6uVikvt0jGZTE2fz1ewmEwlFMPKTZaFc9m0nWVZrShJIoJiqkD/end356oAANE/+IM/+JmImHfu0/uPn7n6XB4cHCAURnWKgPjefCY/E4tHekEAMjocDtFsMrEGRldWIf2VStVcqVYMpXKZFgSVZoTwWoo6DHar6ICRDRiEc0uLS/ZIIvJerslNiJLYYTabjH39fYjNYoMRFIHK5bJydnYm5XK5KtfmkrKirJgt5lcvXb20wzBMqxCP61ucNHB0fDJ1cnr6HhAEfarAZTQaG0ajURUj+Wq1qq2WqyqajSBJstnb13vh7/DHrFZraGVlxbawuPARFVPR1dVVcjgdGw674xVGxyilUumj0Uh0amtryybwAuIP+itqYBZFUTlFVsB6o24tFoq6TDajdp9AWlIr6nQMb7VamhSlrYEgUCxXKshF8sLNNupaSZEFGEa3XG7nN5545qn1ZrPZaDQaFoAHZvh2e7rVbk3hBOExm80oSZKEJEuaTCYDb21tiaVSqWAwGEIMrVthtMwPe7t6TwAKEBfnFyeajebnuXZ7mm00IUESVmkt/R+e/+zzS/9PRytZJvFkLRkQFOGqDAB2AAQaCghEZBBe+fKXP/+uZbQKAmoInezOVMvlT4qSNAMqAKMGmeoYpsVo6bqW0lZhGGZbXFssFop4MpU2sWwTh2BINJstqZlLM7vjE5MpnY4WdnZ2OxYXF5+o1+tOkiSrOI6rQuufXH3P1ZAiKMEH95eu7OzuPCdJ4gDDMIDJZOScTmedoqgmz/NcvpDDYrG4ud1qyzRFZbW0dtVutf/DpZlLh2q3Wb6c7laFVl4UJlQMiobQ0BarRWWQoeVyGc2ks2A0GhUkSY4O9A8sdnV1LSIosqhgSkNuyh1v3X7ryu727nMcz/drKM3DNReGIaJWo20ZTaaayWSMu92eHbZehw8OD6ZUtrbX6zmyWS0rMAK91dHdfa4GgEUOIzYRFEe2Nzcv7+7vvlcBZIfT4SroDbpFGAS/DuH41s8TWtX5/6tf/SojtduexcWV6dBZ6MOyLPdTFI3q9TrVWZ4nNWSb49pItVon8rmcRlEUwWyx5I1G47HX45svlwvg0eHRjXq9PsSLgl2v02O9vX01i8XCyZIElkpFPJFIUtVqVRREoYih2GF3V9ftybHxXVDGUrV6DRAR0Xm4tzcaj8WebLZag5IomShKK3u93qy6fkAgWGk0WbJYKOozmawhnUkZ1LBiu91e1+sNS1aL5WtdfX3xcqXcFw6fj4ZDoRkURYMut4dxe9ykz+d7GIicy+WAi4sL7uz0rNFg2b3OzsAPhsZHlgEACP3+7/9+6f8LY8u7dT559L8eVeBfWoFHQuu/tHKPvveoAo8q8C+qwENWmcOhpj/bcAUfyJVyI8VCcQIAHy4cdsxm8z4MwEciLGZUgP5/Baz9oaNFhXVAEtS1f7A7ex4Kv1/gBRdO4AWD3pju8HkTVpO1qu5alwoFIhQOm2r1usrEAxmGzgwMDmwDkmwOR6IfbzTqwyqDkdJS0ctXLt+cuzR7hqCIcHJ26t4/OLySL+R9lXIFRjC00uHvCHvcnqxBr2/Ua3UiEo04o9GIJxaLeWRZ4X0dHQc+t3fT5fEsUyQFpLPpuUQiMXYWOuuVJRlzuVxxp90Z9bhcIZ2OKTcaLHxxkdRHohGfJCmi1+s5ddjsJziJnuzuHXWUS4XPaTTaSbfbrb6AH9tt9tcESeLjifjjqXSqOxwOa9pcu+B0ODcsNssKjuMLQUMwwlIs93NSXIFXnn0FPjQc4jc3b15ut9tfEgR+jm9x2MOwC4v13GqxxM1m84WWonlRFHX5fM4WiUT91WrFKgqCFkWRw0Aw8FdPvufxXQVBoIUHCxORSPizIAiaXC7XvM1mvwcr8D1jhzGiogPuwnedMixMRsLn18PnkWdIkmTGx8d3+vr6tgxmy2bqImWMJ2LPZbPp4XA4gjab7JbH0/G1977vvWcQoLgPDo+mzkInHzIYjJ2XZi9xXd1dTYPBUJdkmc2kU1ypVC612q24KMtnWq12P5FM6NKZ9NOyJI6hGGZzOp2a0ZFR2eN2ASSpgVLpNLKwuIAfHx1z8US82Go2d90e9+tdXT2rAiCEX375ZZXP9ejzDq7AT4TWfxsAIOkx1dFK/BQdAMPKW5XKL8ZofeUrr2BJIEntn+6P19jKx0ql8tTFxYUJBECxw9eR9Pq8Sa/P85Ark0wm3YlY3BdPJvz1al0N45MQGN7wed1fv3b56iICi8Uf3ZkfbreFLwIKcAWEQZLAiSOv2/1y3/DgAwAFoqlUqup0OsHIaWRWluQvYSg6yuiYGkGSaziMf0NLaRMiIPpr5dpgtVKdphiqo6OjQ2symSiCwLWNBqtJJBP46ekpurOzAzVbzWJnsPPY7nDOkwT+DzqzTpR5+enw+fmVra2tUZXBbLNZY06nM+bz+eJ6w8NWSer8/Ny7v7s/JisSE/D7c06Hc8frdr9hdzgbtWp17OjoaHRtY3203WoZLBZr1WDQH5gMph9ZLI4DlEBrOALWYQCqzy8t9RXzuU+prlBAAWAMx0+6Oru+PT41vgsDUKPRZJEa2zDhEGLQGfQ0rWMcWo2mJ5fLB49PTnzxREKburhgW+32nsfj+W7/4OAKiIEJi8WiOnSoYrbY0263nzAZjANdXZ3quehxAjdcJC+YhQcLdCQcFau1al4U+BWDTv/NzuGedTX0pHhRNEiKNBo9j16JRqNPkxrSMjA4EPf6vAe0ll42GA3HjI7J1qo1X7vZ/mg4Gp7dWF/3SJLEjk9MbPT19C1rtJoH2YsLJZ3Pz6VSyYl4LDEIwRAe6PAnOny+uNvtShCkplUoFqhoNOaMRM77VKatwWRsGwzGY6/P92ZXTy8rK9LI9tbWyFs3fzxaLBQtFE2pm4SZru7u/c5AIGoymYpso4Gen536MtmMp1guu0AIKvh8/luBDt8iRGJbX/3qV38mIuYd/Pj+o6f+7LPPYmazWXsRvxjlWtyz9XpNdd5ZcQwXe3t64oGAP2W1WHMSxwPRaNSeSCTcF6l0BydwOgInZJ2OOe7t7fv+yPjooSQC3NLqUvDo8OgDKsaBorS6QCCAX7p0Sfb6vCAMI1ChkAf29/bl0FmISyaTjVa7ten1uv9u5srcGo7j5chpxMrWa1eymcxUPHkxrBrCHQ5Hwu3yJn1+XwpDsXYykaQTyQQVjUUpHMWBvv4+1uf15e12e2x5ddm5uLj4r2AY9vd095TcbveG2+X+ex2jAwqlwkcjkcjk5uampd1qc/6APxTwB6JujzuBYziYL+Y7Tk9P/Xu7eyp3mDboDZzFasl2BvynLrcrRlNMOp/LokfHR8FsNusuV8o2EIJifb19r9547PFlEhQu4pUKCfJqiCk6jCDYmN6g87mcLkar1eoABdCHwiHy5o9vgtFYtImhWB7HsVWT0fKtockhFRHEbqxujLYazc+3OW6arbOgKIirBE380e/8z7+zGIvFxLfXISo64FddaK2USi9wPD8t8DxDYLhgs9rSdps95XTYL7Q0XW1zbSERT9CHRycdhWLRzQu8XQ10m56dCQ8ND8ftdkc6dHZmunf/7vVKpWojSaKKYtg8gaJ/8th7HzuTOLDzwYP76kbaxxRZ7jGZTS2rzZ7zeb1hk8mkMvXaiWTCcHx0NFCtVi1q2BmGY4f+jo5XR0dH1wmaKNTrdSvHcjcwBBnECcJhNptNXo9bh8AIXSqXteoabW1tHajVavmgP3jocDgeYBrseyadKacoiu/mrZtXtje3f4NtsoNqNxSO422aoctmsznj8/qiLpfrzOVyHaZTSfrw4OhJQeLdDM1UNRS5Q9HUa31DQ/sIgnCRk4ibb7eun5yfXdk/2J8GAIXo6uw8tdsdDwAE+geWZX8mOuDt7Ij1+XWHILXGzk7P5k5DZ4/LsmK1WK0Zp8Nx0eHzJRi9vtFqNpBUOqsJn4dVPAJqNBoEg95YdtjssUw2oz88PrzGc20fSWoAh9NZnpmejvj9HWWeF5V0KqU5Pjm2JOJJU6FYMEAQmOvsDM53BbvXDDSzX2k11WC6wVg4PB2PR2+IoqxupLFWqyXd3dNz4nV78ioGJJvLakOhkD0cCXvi8VgQhGDK4/awVrNlzeV2v2QwmcuJZOxqJpudzKTTg3q93j4+MYH09fVBwWDwoSs2X8grx8cn0uKDBT6Xz4XdHtd9p8vxAFGUpSLLJv4Jlu27dap49L8eVeC/aQUeCa3/Tcv76OCPKvCoAj+jAg8FUIvFosEV3FRr1vrYRv0GgqJuhtG1CYKIoSi6CuPwGUVR+Q996ENq2qnyz91t/WmiPMzVuU5Jlp7I5jIzsUh0gOf5lsFgmDdZLft6nf7CqKWqkiQrlWoFTaYuKJGXNBiOabQ0w/kCvkw6nuxKp1O/1Wy2ptqtFkEzTPzqlau3ZmanM7IomXcP9nx3794baLAN0uV2Xlgs1kOjybhoNVsjuEbTbjabRCmXt5+ETtQQp6dEQXCTpKZqsVgjk+OTqxhOqDviM9lcNlApV2gABC5cLtcdr8e7YdQZQzoNWarV6mA6V6CLpZxTzX8zmaw5g4kqIwRZ397YHioXC5+jdcx0R0cHbLNZswa9aadSLUsHh0cDlVpFAwFQFoKgPUJD3NLr9TsYhanstLrT6ZS+8pWv/EwWriq0Jt1J7DsPvjPXaDa+CIPQDIagAIbhpzRFvW4xmna1el1Zq9EKiqjguXzOWSgVhkrF4ki5XBpDEbQ6ODT02sz01A6toaq35+/3HR0efkYBFIPX47nncLjuAwhwz+qxRg8ODhQ7pnPwCqCKsddj0dj7CeInQmt/X9+mXm/YjCcTxkQy8VwmmxmORMIY22C3vV7vn733fU+HZEXwHR+fTJ2fnT9jMBr8ly5dYnt6eupGk6mCIEi+WqlcVKvVWINtnvEiX1VdOJtbm30HB3vPkKSms3+gX+nr7VN6ursBm82GoBiqugfw/cMDZGdnR+XjtYqF4nlHh++By+tZAGBg6ZVXXkn8c+/JR6PBL1cF3hZaIQh4DIaRIEGomVVQFEWBm7+I0Kp+/49/749pmZQdK6srs7FY7DlR4AfUlEqSIBIul3ve53MfMHqDGvIn1ipl00UiOZQvFJ4ql8oqOxkReWHH7nR8fe7y9KIWhot359eGW0L7SwAAXFHR5DiGHXs8vpf7hgfmRUBUeZuVYrEIFjKFWVEQv0gQ+KjZaKpqKO0aimJ/q7foT2RZpsW26JJ4qU+n1wVsNpuLprRODMdtiiLpW22OPDsL4Xfv3MXSmTSr1xsSWi21QFHM3/b2drZ4nn/m/Pz80ub6Zn+73W4E/B13AoHObb1ZH1EdT0K7TR0enowkYvGPCiLfjWEYp6OZk/6B/jcGhwZzoii5dre3+5eWli+3W22z3WEr6HWGZVJD/K3PHtziAV4w6BCJF3Dw7u03x4vl0m/JsjwJgABCEMSxr6Pj7yfGJ1YRjMxJnMSx5TyBkjqSNhBaQqMJoihyORZLjGxvb6uoBhxGoByCIKtamnnF3+vfQhCkodPp1LZPDOAAdcwcNlvMvW6nK6g3GLwkSbgy2ax5e3OLPjk+AUOhEFuv1batVusr/q7gEkzCcdXVirCKf2d/70o0Hn9Oo9VYR0dGj/zBjjUUxe8wNBMyMaZ2LB3rEzjuN6Ox2JXNrU0fCICty3Nz20NDQzs4ie0e7B1qjg4PH6tUa/1trm3EcTzT3Rm829PTu8PQdAJG8Ua9XEJDkXBXsVx8vN5gB6r1mpmi6drU1ORW/+BgA0VR2/b2lvf17/+gq1QqahwOR9VkNu/YbfbvdXV37TE00xRaTaJUKjrOzs9HEsmLJyAIJr1e76bT7lgEQOiO1WMN/yqFYn3+85+nJElyHB0cTWVSmY9CIDhI0xSmZ/Rxf4f/dmd38JDUUkWx0QCKxYIxHr/oy+WzN+pso7PBshiB45GR8bE3JiYn45IgMJubWz3rm1s3VId4b28v1D8wAAyPDCt2uwOEYQiu1+tKPBbjD/YPpNXVVaBSKZ92d3W/3j80uKkltRdHB/uO1EXqA7IsDeEYTqEodqHRaG8ZTKZDk8FUAlGQz13k0GwuS2RzWQ2pIdGALwDZHXaF0TPy/Px8/9r62scwFAv29PRU3C73ptvt/ge9Tq8UioWPxBPx8d3dXWODbVwE/IEf9fX2bVmMljRKomi71Q6ub66Pb6xvPK7yOV0OV9VsMR+4XI43vd6OPQKDi7l8Gcvns55oODycTF5cVznSY2Mjd8aGxpclENhROKXOgZyFogg/TmiHDHpDt8Vi7iBJjVvFAUWiEfqtt95Cjg6PVO58XZTETa/X+81Lly6tghJY3j7cHmw3259vt7npJvtQaF3BtfgfffAjH1zq7+8X3g7kechoPSzjPMEHAQS4KiuAXZbkhgTK4XczOuB3fud3SJU1ur2xPV3IF54HQWCCwAkNQ1E5r8e74nG691EcC2MYUmRZXsqkLwy5Yq4rny+NlqqVS1qKsnR1d9UCfn+qM9h1mkwlNXfv3p2rVCoWrVarOlrnNQT+J49dfSwkAELn/fsPru1u730MwxBPX0/fhdPt3GVo+i5N02EJkMRYPNmRz2afKBaLw5lsxgGBULanp/dmT3fXIqJBtrVaLSfzsp8kyABNawNGgylosVg6MQx1CqJoSMTjxNLSCpBJZ2okSV5gOLagZ/R/29/fH2+1Wr47d+5c3tre+lij0RgEQRCgGToXDAYP3C73DqWl1vUmfcRsMlcz6YynVCw8XWs0BivVsg4ElJjH6/3+6Oj4Nq/w5fODE2+5Wv+1XD47E4tGfAoAVvr7++53dnc/UNdpBEHEf9a4pxo+jEYjerC93cu3hGeqlepssVTqAkCw7nDY7rs87l1aQ13gGqzebAlQIV3AUpmURp2TLWYjgRO4RZGUQDqd6jw9O+tGUQQfGBhI+/2BU7fTuWGzO5KCJAilYonMpFKOg6OjvpPj4zkAUCiPxxtxOJybTof1DsdJQCKZeCyTTU9cJFNdGIZK/QODh8GAf5fR6TYZhr4QFUDIpVOabDZv3d3dHjk9O3sKhiG/2+nhbVbrbk9397c4ReD39/afYdnmGKAAtkAwQD/x5JNgf38/qGbkICiiNJst+Sx0Jt+7c1eKxqJ5GAZPQBBaQBHoOxan8/Afex/45Vq5PTqbRxV451TgkdD6zrlWj870UQXeVRV4G0Kv0Wg8iqRMoyDcj2KoV22hAwDlQJGgI0SLHJlMJjXjjH/uuef+WbB2dSGlpqOm4+lhWRI/1mw2Z8rlilmRpajd6Xi1v697DQfprEiIDQRB5NL+PgxoNBgPaEgIhTQ4DkA0RXFLCytjpVLptzleUNv6tTqdLnnl8uVbo2NjlXar3bm9uxN46+ZNNd27NTE5ttXd07ukZ/S3vd2B84ftQoKAAzxgWl1ZmI0nEp9oNOqj9XoTMxgMpatXrh1hOA5ubmz2qyw5NbkYxdEdt8v9zZ6+nkVERpIyKdfmWyjlAAAgAElEQVRqtZoCVABCREUTDgIIiCpNUNGICqggu1tb06Vy6XMEQcxYrFZMp9M1SVKTYdmGEonHbDzPV21W25reoF/ECOyOzW07Z84Y/sU/f/HnhpepN5p6fdxuN7b8YHmu3Wx/AcfwMT2ja2o0mg1KS/9toCOwATSBJmAFRJUDV8vX7HyLH8pcpC6nMun3EziGDg0N3x0eHt6ldNrk/Pyif3dn95MAoOh8Xt89p9N1X4GV+28LrTpM54DfFlpjPxVax8a3ent6NhmDbuMiGTcmEqmPZXLZkVgsirPN5pbL4fyzJ9//vkNFEixnp+dDiXjiCZqiurq7u3GrzSbhOMECIFBstVpJQJbPdCaj2sbJNZvNwMb62vjK2uoNFEVcQ8PDbFdXl+hyOACdTo/CCKxRQyEuUino+PhYWVlZEcul8oXP79uw2xzzGKK8CeB46JED4J09JKlC6b/7d/82IEnK4xCEBDEcR2AIjvyCQuvDDSMjZjTxEN+zurJ6+WD/4CMgAHZYbdaK0WjcsTvs3w/0BLYgCFLbaUUKQaitzf2JXDH3m9lsbiISOqcabPPQ6XK+ND09u4ADXHF1fXu4zYtfkgHlCiArWgxXhVbvy/0jffdRWY6wAKAeG1yaX5qVRVVoJUaNRlOd0mrWUBj+hsltPxEEQVfKldyVYqmfIImAXm9wU1qNA8MJK4ahDIIgeDJxgS8sLWG5XI6jaTqvpagFk97wUv9Qf1PkxWfCkfDM1sZWZ5NtZnp6e16dnpxehCk4hrWwZhNtkttLG7PlYvm3221uqtlswoSGOB8dHX1jZno6AUKQbmNjs3dpYeE9bZ4zO2zOrE7P3IcB8C9uOJ9YTzvTChCNIoBeT/z4zvx0vdb417KiTKm8RwInjr1e37fGJ8aXILl9wS0TdUe3AywbyhoFVAylen6w2WLfVylXhtOpjJXnhZbqPqS01AqC4D/uGusKAQCgoj9gE2wiM/WMWxbkYYqi+o1GYyfDMD6aph0NtmGIhiNkLBqFz8/PRZZlD1wu13eCfv88ACJHbrO71RSbjsXF+cuRWPSTGi1pGxsf2+rq7FpEIfCtfnosrN79O9WdYUkWXohEo9c2NzY6IAjir127vj88MnSs1WhDW5sb+uXllSdYtunXajQyRdMHgUDg1dmZOTW8JIsLeIPQ1MHbK5tdLNt+JpPLzkXisUGaZvDLl+diA4MDapAicXhwYHztu991lUpFIBAIpm1W24JOr/2bsampLTW4RmWFYgBmfXD/3mwoEv5NFIGdHo/3zGKxLCII8P1MqXTyqzReffaznzVCEhTc29u7FImEP6wKQp2dnU2Xy7nrdru+PTszuV3n+Vq1WlXwtkLtnx4O5rK5D5ZKpdFMNmNBECQ1PjX55sTkeIFr8r6dvd2+xaWlCRCEbINDg2J3d7fs8XUoBoMehCAIbrfaSqlY5M/PzpXNrQ2EbbDxwYGBu4MDA9sarSa2u7PtCJ2FPoqimN/j8dbMZtMWqSW/E/T17LRKrWailVBT1B+uWX4aNozBIoxrMa0GJVD9zVs3J3d3dz+B4VhXT09P1eV0bXf4Or6t1+vlbC77a8lkcuTw4FBfb9SPfT7fS9dvXF/SaXRFURFJSZaCd+7euby+tv4sBEE+v9+fs9vtK2az+ZWBvoGtptKsiWqgGo/al5YfzITOQs/hBGEcHRvb7O3pWUFh8AENYIWK2LJUmk0/22CHKUrTYzabO7QU7SQIwpzNZqmNjQ3k/PxcVscUURK3OvzBl2dnp5ZJhMxtHez1t1vs5zmOm2o2WFDghdV/WmiFriqA4pBkqS4p726hVWW08jxvWF1anS7kcs/jBDFsNVshk9kU8vt8P+oL9m4AiBDnq3ClClflfCzPcDznO4+cz6YymY9gONpnsVohp8udHx4a2i2VS8jt27eny+WyWRVaCZyYJwnNnz5+7fo5r8idCwvzV3e3d54lcMIyMTFx0BkMLmIo9rqRMZ6yECufHJx0NxvND1+kUpfPzs76IAjiRsdGlrq7uxc1pGYeBuFao9XokATeL0pSkNLSnRaLJUiSpAOBIV2+UMT3dveBQqHQQjG0iCHYgl6v/8vxifGwwAteldG6tbn1sVar1UcQhKjX688HBwdv9/X3LaIoukVDdJrTcErlouLjJO76RSoxfRYKDQGK3O7t7bvf19+7q9PR8e2tA1c8Fv31eqM2XK+zJILA4e7e7tdGR8eXKVgJpRuN0s8RWhGVy7y9tDbaYJsfBwBlCoYRPUmS5x6P5+9Hx4dWeQDIAQDAqinLFbwCN9INXIZkDY6CdDSRGCwWis8Ui4WxdCZjpzSaxtyVyzujw8PrlFazomcMcRIjuGK1TLJs3f7j27enNje3PiqLYsBoNtVMRvN+Z1fn65IsACdHZ+8vlYojlWrFSGm0ubm5uXsTU1OLAARvgDiYrNfrQq1Ww9vVqumNH745c3J6+gkMw4adDifgtDuPh4aHvlepVoCFpcVfU0OGcRzX+v1+9PKVK4Df71dZ6oAadCdKkpxMXihbGxtK8iJZEwXhQgbkBzhKfmP26uzWo1Csd/Z69tHZ/3JW4JHQ+st5XR6d1aMK/CpUAHz22WehyclJDQRBZoCTBiUFeFxWJJ8kimpwx6mWoG+Z3eYjSZJq/9xwrIc71kUjeidyZ5zn25+BIHgSQRANhqIHOh3zN0N93atQi6r1A/1tlREKAK8CZYMBSjudMJADEAADEIzk4KWVjelavf45WVbmZEWhDQZDcnZm5q3urp5GuVIePDg8DM7P37exzUZ+fGL8zsDQ8ANKSywzZnMSRVFZkiRUrIvUWfh4slQpvZDLZKdPT8+MDM3Ijz/xZAHDcGBpaclSLpcRk9FUoyl6mdbR/2m4b3hFwIQGwzB8Op1WVOFATe/VaDSgttGQWIqCNYBGs7a8fKlUKX1eEMRZSRZxAFTh+WgbAmFFVCQMRdEzu8P+Xa/HO4/B2BGgAXL9B/3Ss68+K4MA+DAE7Gd9VKHVYDDgR1tHl5rN5hdwAu+322wpvU63CkHIt906934RLgocx8nlchk0ESY9CqIdsUTkSj6f+w2SJE29fb2bwWDgQKc3nS6tLrn3dvY+ocgS4/V67zldzvsS8H8XWkFJHo9GY9dj8egHcJygR0dGtrq7uzdoWr+eTMVMmXT2NwqF/GjiIkm0m60ti93yH9/39OOrggAr6VTaw7L1S1y7PcHx/CDP86rIDMmSIsAwxOr0TGhocPhBsDNYb9Qagd29nd6F5cWheqNuMZlMok6nUwMh1BY2SA3lEQQBarAsqLL3stmsrAbgON2ubavZPA8RyA9dLtfJIwfAO3uY+onr/X8NyiDyOAwhQQLDYBSFIxD0CzlafyK0kkanCIkTaytrV1dXVp8GQdDY29sbdrvdS6SWfK2rr2sfhuGHQUQGwIDunm2Osc3W86n0xezh3qG50aif+bzel25cvbYAAHxh/sHyUIsXviRL8lVJlrQYhqnC48sDA/33cRQIvy20bq1tzUqC+EUcR8cZRl8nSXIdRbC/0ev1SV5udZ8cn46cHp/N8Hw7QBAaCkVRLQQBBATBqCoMNVgWSiZTkKzIbZfLVTYZjIsWs+XrA8MDTYEXPhCLxaa2t7a9bJ2N+3y+v5m5NLNIAESmBtSaqhi0u7Q122pzX2i3WpertSqJYlhkfHzsB1OTkzEZUJjd7V01HOo9HMeZbXZ7Rscw90BI/ove6tDGgeVAsdvtiIbjiKWNnZl6rfE/KIoyDcMwiuPEkcfj+dbAoBr+BSdcB/31w/whCEwAeglo+/f396cj0cj7VValxWxvUjR9QuDYLQwjt1EIjTt7nJWHd2UR0LAEaznbPxvKZDNPyqI8hMCIDSdwPakhtbIkYbVqDW7U6yDLsgoMwafeDu8PfAH/fRREN1EdWid4wnZ3/u7leDzyKUJDWoeHhjaDweAihKK3eoZ71JAjIBvJDsuK9Px5+Pza6vKyHwQh6cb160cjo6PnNE0n19bWjXfu3LrOtXm72+2qmUzmNYvJ9PLg6Og6JmA1ukU/vDfuhu56RYW7HEnEr55HwjcYhrHNzs6Wevp62wajEQyFzjQ/+N73jMVCod3d2xN2O5zzOEH+Xe9Q767b7ZYymQzBVTnT0urSpXQ69QKOoX6X25MwGY1LIAj/faqQOvhVElpfeOEFKyACg8eHh3Oh8PnTNEXbp6am0p2B4DrDUK91Dfbt1+v1dqlUkhmJQU7jh908134ql8tPxxPxbhiGKxPT028OjYzUW4364M7eXt/du3c6a/WGwWF3KEaTUSF/Ml+oBnZQza1sNppyvVZT1PmQIIjk5MT4ytDA0L6W0UR3N7dtOzt7H1aDivoH+kIel3sVwrHXSYY8sVgs/OHh4cPOklQqBapzkB/xQzVdDUZRlCZgwvrmG29ePjw6fIEkyd6e7p6ax+3ZCQQC32EYRk6lUh9KJpPDx8fHKgty12q3/tmHnv7QIo3QzSJY1Ipt0b/4YPHK4f7hb6AY6unu6Y47Hc5lrUb7DwF3YLdVarVZkUVxAjDOLy6pG8Kf1FIa59Dg0L7fH1hDMeieAiNsq14fCIXCo2dnZ5M8L3So6XAEQWgRFNFwbQ4tFAug6uzleV6AYGjb4/V9Y3R0YgkBiOx5ZL+PbamMVm6KbTTUALkVnMT/+CPPfuT/7Wgtl3Ge5YMQAF2VAMXx0NGqyGEARpffrYxWVWhlWVa/vrI+XSqUnqcZuq+nu4e12217eh3zXbfDt9sG23U1iFM1BnAch5STZerk/GS6wTY+DUHQDEbgjM1uL8/Ozu6wrSZ0+9at8WKxZFQZrSRBPtCQ2v/tiRs3wiIIdC09WLiyvb39EQSGVRb+SldX9wMAlG8zZiasjofh43Anz/FPx5Pxaycnp+MEjoOzc7M7AwMDaxqtZlHtqshms1cK+dxA6iLtlgTBoqUoGsMwEoIgtNVsQYVCSSWCtS1WS1mn0y0aDIb/NDY7ey5yrPfurbtzmxubz8my3Gm1Wesmo2nL6XS+OjA4sCIjchrDsLr6PNSyNTMv8L0bWxtzJ8eHH8BJwjI6PBLu6uk5sdns+4cH+8zyysozPMf79EY9S9P0lsVoenVocnRdq9WWX3zxxdbP6jx68cUXUafTSS7dmZ+oVmufomlq1Ov1wiaDeZ/RMS8HA90bGqBZ52iaU9eAhrQBTDJJ+GHwaxvULi7OTxQKhecFkZ+WRdnIMExmYmry1vj46BKKIzsaRJ+GgIbEcjDOcqzp1ls/mjk9PnuB47hBEIIkvU53OjU99UP1P64sLz/DNpp9GIYSamDu8MjID8dGxxcUSDgAcDwDAIB0eHioBuzSN197Y/oiffFpgiDGHXYH5nK4IuOToz/OZHPwzVtvfaBcqvRCMITQNA3Z7HZA5e+iKAqormFRlhSWbQLlYlHhOb6O4kgKQ9EHFK39xty1a5sqMuIrX/mK+M5e1T06+0cV+OWqwCOh9Zfrejw6m0cV+JWrwNuspNBhKChL4hOSoozKkugBQahCajTzFE1tYwp23jnSWbxx44b0i7Zrv+2YXV9envzPSKvPIjAypdFqUQLH1BapvxzoHFnl83zTnXTzPxUdH9b+p1zXh84SIwBgb9xfmG022M9JonxZFVpVR+vM1PSbXV3BRr5QHD0+OQ4uLC6oISSZ0bHRH42MDt2HQHC9Z3j4Qj2eKqAKgkAmziKTbJP91EXqYm5vb99C0wz81PueqmMoDjx4sEBXSmXF7nBU9HrdPK4h/qx/uH+FZVnV5SKrrfXqsQYGBv7LmM0wDFqr1ei9le25cqX8ObbOXiqVSqQCAKpAKpEaUgFVixiGnhkMxh9YLMZ5DAX3Amh/2p6xi7+o0Lq3tXdJdbRqSLLX5XDGDXrDCojB30Y16KHJZJLePjez2cxoFa0rFDq9WsjnP0VqSFt3T/dOwO/fZ3S647W1Tefu3s4nFFnRuTyuB3ab4x4CSHfbmBI9PT1V/Ha/AwHAyXAsej0eiz2D4zg1PDS00dnZtUHrdGvpVNKUzeZ+s1gsjl2kkmSr2doyW81/eu3qex4AGqCOCgIjKXBPPJIcicdjUw2WDQqioAcBkFZFJkbHFLo7u7Z8fl8Fx3BjKHTmujc/31mplg0Go1HSarUCiiI8CEGiGukry2oDnQyKoiBzHC9CMJQ2Gg07lI5ZxiDsnt1rDz8SWt/Zw9XbQisAwE9ACBLEMALGECQMQfIvgg54KLTqCb0bQIGp1aXVa8tLy0+BEKhTW8yDgeB9BEO+7evyHakbJY6UA+RwDkpD6VEJED55cXExt7u9bW/UaiF/IPBX197z+CIGcPlb9xcHW632FyVRvCoIgiqQnnb4Ay8PDY7cBxXwXMCEsupo3VvbmhVl+Usoho0zDMOSJLmpJamXYVCuVNj6pXgsPh0+Px9rNpsmBEGbAAjysiQ+7AqAIBjhOE5TrdX1CIICToezojcalq02818ODw03uTb3wXg8Mbm3s+uq1Wphh8vx0tXLVxegJpRvrbZaqsP09ejrl2RR+DetVvtapVKhMAyLjI6Nfn9iYiIKARC1tb31UGjled5it9nSNMPcUwDwLwAS2BgYGFDHM6SVSpFLG/szDbbxIvAToRVThVa3x/WtocGhRUjGE5FSpNGr7UVOsiduUeImYsnYdCwWvQwjCNEV7Dpyul3rlIa8Y2GcoYvmRVvd+NFqtUg5XbbxQrO/WChPlsuVa4Ig+BQFUJPdAQRB1ChpQhJEHce1Vfe6KmiF/cHAjwL+jnswjK1QFqoiNATbvdv3rsQTsU9pSNI6PDy4EQh2LgIQdMvoMEbUUDJVaFUA+ROhs9D1lZVlPwzD0mPveexkZGwkSmmo1Nr6mvHmzZvXOJ63Bv3+osViW6Jp5q/7e/o3eIJvqkFAKqP6HnrPLaHSTCgSuh46Dz+l0zHumdmZem9fn8rTVMLnYfy1736HKeTz9YHBwROv13sfRMFX7Xb7gTpHqO4smZUNy2sLlwqFwqcxggh6XO6MwWBYVhTw7y7yF3u/SkLrxz/+cRsswsPHJ4eXz0Kh9+kYxnL5ypVET3f3MoJh33V4HAcsy/JqCE86nQbrxXonKEvvzWQyl6KRyBAEw42p6Zk3+4cHWbZeH93b3+u9ffeur1qt6mxWm6IKnDCKiKpook4WkiRLIicokiRKigouZpiLwaHBjf7e/lMNhec2VjddmxubqtBqGhsdPfb5/UsgAr4O4dBJqVRSn0v5p8479d4EnnvuOUid73Ecp1EOdbzx1htXjk9PPq0hSVWAq7s9np3uzq7vMgyjutM+mEgkB4+ODjWlcnmL0dN//MyHnllSO4EogKKaUtO3tLB09eTk5DdxnPD09/eFXR6XGk70HcbI7BuLRq4klVCAAvQLiwuXCrnsb9E04xsZHT4NBILbWq1mKZvJKBep9KVMOjOcTF10tppNBoShtrqxAIAALEkSqc63Ai8Q7VZbddDteny+b4yMjC9iEJg5iZz3cc3m59vt9lSjUQcFQVghteQ/KrQCwE8crbIiNyRADgOAtPzlL3/5XRmG9elPf5rQ6XS6ve296WK++ILRaOwZHhqquZzOLQLHXrV3uHfV61kul8WH84nDAbLHLHJn/840L/K/DYHQVRRDDTa7vTp3+fJ2m+OAm2/9eKxYKBo1Gm2VJIkFHUP/+Y2rNyKKonQtr6zMbW5ufhgCIWJoeHi+u6fnPgwC81qjNqYePxvPBkVZfF88Fr+mhvhptVrixo3rp/0D/UeQAh5GE3G1G+BquVTuqtdrlCAIIAxBTRAERUUBIEEQiVarzahsUKvVVtPpmCW9Xv8XU9NT56Igem/dfuhofRYCIb8/4C9aLdZlRs/89XDv8JoJbtUBt5t/9tlnla/+L1+l21Dbcff+3cvRaOR5Wkv19avsYp8v5XZ7DsLRMHr71u3pdrutCQSDYZvNuoxhxPe6B7oPWfbnZxD8+YsvopzTSX7/1r2pcrn8ab1eP9LZ2QWYzaYdLaH9K29fYAPNou3D2qGgrnHVOUttw08uJbE20dbcvf/WdKnyEHlzCYZhvY7RJUZHR38wOTn1AICEfYhlswBnkQSiQHAAYXjzRz+8FE/EPsNz3JisAKBOrwtduXTpR5KigIsPFt7HNps9WopCDQb92dDA0Gtjo2MLogwcsjKb08a08iFwiHBFTvvjt96YzhXyv0USxJTNZiPcLmd8Znrmdjafh3/wxuvPlEqlLhRFIVKjAXQ6nYwThAxBkKxyXgVJlNWPIkkSBIBVFEPiKIIs0xrq2yOzk3uPhNZ39nr20dn/clbgkdD6y3ldHp3Vowr8SlVAFTz+8A//UA/LsE9ot0cFSboOQaAVxfEiiqL7IAreVFOeDQYD94siBN4WWg93dydETvyMpABTiixpIQjeNxoNfzk8ObYiJIUGu85y/ZZ+5XDg8KGY6Ug5YLaXVcVRRC6XkZWN/al6s/E/Chw/12y1aa1GE5+ennl9cLC/Wq1Vhg4ODrsXFxd9/9n1WRwaGb41MDRwH4WAJYAgkg6HQz0mWq/XNWf7Z9PNVv2zhUJxLhqN6HV6vfTUk0/lUQwF5ucfWEqlEmI2m+sUTS1oKerPRiZGlqvVqppsL6ov4ocDh+p4jVSrVdAvijKH4whLUdrtxY25aq322/Vq9VK+UNAQBAF2d3e3aIYCqvU6IYpiBcWwYxRDFmha871AT4/6Yt7+3d/9XbXd9J90tG6tbc21m80vkCQ54LQ5s3qGWQYg5O9oK737fxVaraRVD2NwR+Q8dC1fyL9AkoSxr7d/JdjVuUszurPV1VXP/v7eC4osG50O17LFaroPIPBbAAacq0Jr0Oh0KQg6E4vHr8cT8adUZ8TQwOB6V1fnGq1j1jPpjDmbzT9fLBXHkxeJh0Kr5SdC67yFsFRZigWFqqArZbP2UrUSUGDZj6FYB9duB0rlcheggFqaoaoWs6Xa4euoZbIZ7Z17d7t4jtN19/S0HE57ndRoizAEszzPqe/NAAwjoCLLopr+I4pCQpaBTQVQ9mAcPg4Gg4VfJebhu3FA+inHOQhA0hMwCHXiOKGm84YFQb7p9/tDb3MDf85/fyi0mkiTHYCBkeXl5avr6+vvh2HYMjAwEHZ73fM4iL9CmIiHQth14DqQB/LQVnl1TAGATyaTycs7uzvWRr0R6gwG//rxxx5bkkkkd+/NW4OtZvsLPM9dbbVaNIIgZ8HurlfGR0fvQQB22gSaJVVoVR2tIi/8G5zAJwx6Q1NDaXd1et23a9WamEmnnq7VqiPVas0GKEqb0elPKI02BSFQHYERQHUxFUtlT/LiYoTnBbVdUg3TWrbZ7X85NDjUbLXYDybi8cmd3V1XvVo7tzvsX5+ZnFmgIbqgCq2p7hSYDCUvAbL05TbHXWMbrIo4iAwNDH9/fGwsAiOwdmtzo2dpaemxNs9bHHZHRqdj7gEQ/LVnyWc3fjrWIq1Wi1y8c3+2UWNfBABlBoZgjCDJY7fX863+wcFFRGzFeRxvAQ2ACoWO+yu12lOtVnOkzXEWBIYzDrvtpsfn2QABLOLudhcfClZRAAEMgObgbKe/Uq48I8vKGAhBToIgRbPJfM7QujwIg3y71bY0m42RXD7njoQjWkHgY91dXW8GOrvvSZK0onfoyw+F1rv3riRisU9pKa1tfGxss6erdwGQoVu4BQ+rYkfkNDKsiPLz0XD02vrGujrmSO998klVaI2orsb1tXXDrdu3r7fbLYfL6a4ajfoVvV730vDg+FqJL6n8cV59kadR2ifL8rV4InE9HA3f0On09kuXZsv9AwNq+jUUOg8Rr77yLTV0sD40NHzs83nuIzD26sjkyIGavl0+PMTzAmJY31qZzeXznyYJssvj9eZMRuOyAoDfTGQSu79KQutnnv2MRUblvv39/cvh8NkHGFrnnJqaynb4O1ZwAv2W0+vdVZ2kFotFvnfvHlRIFXpASXomm83PxROxPgSBa1PTl94cGR2p1tl6//7+fu+DhYUuURT1Pb29osPpUJEbLIzAakp7S+BFThJEQZH/D/beMziS7LwSveldZVWWrwIKVQAKBVMAutHdaN/jDSmJTqJmtEFqKDK4Gsa+jVE8zVMEpYj3gj0R+iOFJP4YSRvk6mn1RMZKy+GI4kricDS+pxumDYCGKXig4MrbrPTuPmWTzaV2xSEZQWlpkH+RyMo8mdede75zHANBEZ0kqYNwOHI7GgsduaXR19+8PrQwN/+LFE11nZyYOEj2JGcQBHkZ9aDLLtnu9hGfu/o5+MLVF9xx3vWPxBqNBkaSJEcCMvyNV755eWNj41Msy2SHMkNiT09icTAz+HW/3w8Pi4UP7u3tjS7eXWSq9eq8T+Bf/JWP/coUwzBGo9HgKZRKXXv72gO5tbWPMzTdMzIystPV3T1FENjLcS6+rLKqLkkSQdmUcPPWzUuNRu3TAb+/79y5cztDg4MbDMvmcss5dm5+/kFN15MeD+uQFN3ECXwXR7EWRBFEljqxZqs9UW/UE6ViibIsK9ff3//lS+cv3bBIq7Se2x7Rv6VoPSdLEjQt8+Z7KVrle4pW8ABwYNyGjgRQe4cgiOnf+I3fuBcs+NN2fDfR2mi0ftXv82WHh4f0WDSywNLMX6eTXfMWwyi5XM7MZrMwl8thARCgX7n2yoVOp/MZiqYu+f1+T7y7uzk5eeauJEnIa//42ul6oxHgeY/IsuxUMBT44iMPPrKraWbm5s3Zi3Nzdz6EAIQazWbfHhwcvAZo+obPR+1/h2i1rPcf7B88tLG5cc7n8/KPPPrwweDgYMUwTXFra4ubm5vLGIbhSSQSnVAwVKZpapemGRFFMKrVbsVKpXLWMAwfQZAySRIzgi/4n8+eO7VtWEbq7dffvnR77vZTBEb0ZjKZajQeneI9/JfOjA/eCjuO9HPPPWe47/jzn/88bYqm//r1dy5Wqz+K7zQAACAASURBVOVPUhQ9GQ6HqWgspvb29h5Vq1X4+huvx1vtdnNsNPvu4PDQFE3iszjHHbhz5++VQXD16lWcURhmeu7dMx1ZfIZmmdORUITy8NwSz3F/PjE+cutQFFW3bX630IGTOMogDc/87ZmzdbH5jKZpFzRND3Ice3Tq1OlvnJ08/S7mYAuE1irKruWXz0crGgy9/vabl/J7e5+CEJ5kWcYOBoNbp06ffs2xHHDz1s33tUVx2A3I83p926dOTfzd+XNn39VNuKztaSUjbtibm5skaZKeb7z2dxeq5cqnKYqaDIfCRKK7e//Bhx54s9lsY3//jX94si2Kgz6fD4vFYrA/nTb8Ab8BATAt2zZNw3T7J7eCQoeOU7UMY8uG9hyOUe/0D/fvNBoN83vh9dPW3o6f5xiBfysEjonWfyukj3/nGIFjBN4TgS984QsEaAK2YTQGLcN41BVwogQeQDH0iGGYfwj7wncJL1HP5XLKD0Jwfcs6oE4stFrjtuE8JSvKuUa7GYM23I/Gol8dHhq4RQCujFu4hDqoIysyokGNsBGbgihkEARBSYI01tdyJ1ut9qc1TXOVVx6aYtwS2a+fPn2qIity//LKytDN2elRTTes0dHR2/3p9BSCYdeCseAugiAOhmEUIhmBhbXV89VK+VeljnRKFEUyEPS3Hn7o4S2CIsDs7M1MvVb34zhukSQxL/iDXxpIJ2conq9xEuemZwPZLlAtFXoJx8YEllcACxzTIrG7d++cbTVbz7oetB1JZFiPRx7LZg+8Pp9drddjotRxS9I0COFSwB98ube3dxaQoOjz+cT7Sb//0ou5bx0wf2v+oqYov0GRbuhOqMMx7BxFkX/t4YV5ClKyzumWYAlY3ahHHdMZLRYOLhdL5Q9SJEmMjo2+fnJsfJ728gczMzO9m6trnwAI6IpGojnB77+BUvg3En2JdXeRebS+22c68NHCUfHBfH73Ao7jyOho9mY6PXCL9/huV2qVcK1W/USj3jhzcLDPKqo8FwlG/vixBx+Y4nwhl5AGji7TKEUwOEWwKALCKIonK7XKyNFR4Zwodno1VWE4j6c9Ojq6Looieu2da6Ou7+PpU6fkvr7+suD3b5M0WVVUVXdsByFduTEAqK4Z7hr6UNbUO7Imb+i6XvrTP/1T6bhJ/2QjcJ9oRRDrCRQl0m7Jruvx5hKtt2/f/r4evO7//+Ef/mGQxujM9WvXLy8tLX0EQ7FEMpmsBIKBWyzDvpQaSt3VdV3NZrOOtrdHzO/sn7ZM6xPFUuniWm41KCvy5mAm86VHnnhyisWdymtvvZtVZPU/qKr8gNgW/SiO7w0PD31tdOLkuyRKrgIKtCnbZpdWNy52OtKzNM2MxWIxye8XVvwB/yuFQgnb3dn+kGHowwRBIgxLH8ai8elYPOaWsrvKJsyxYHhldXV0eWn5YbHT6UJQRCQI8h7ROnFyXJFl9YOH+/uTSytL3aLY2YpHY//F9Wg1UKM2uTupuJs+c1M3L9mm83/phvGgJEksRZA72ezo1ydOnd5BMZSdv3N7aGZ29nHD0KOxWLwi+HzXaJL6s8dOvW8OgD1QkzhMtmXq9euvnhPb4q+7RCuOESTLMuv9/f1fHT81NuNg2EFpdxdpdNTeerlyqtVsP4YiaJznPS0Px60EQ6HXBlN9OYhoYhsALVAPQJVRSRWo/MytmclapfIxkiBPhEIhNBwKHfYPpKfS/ZldDMWMo8JRqlwqPL6bz2cXFxd9iqIcDQ4PvpoZGHoHw7EZWqDvEa033rl2eXdv79c8Hk9scvLM4uDg8AxKoG+4JbbRaBSsL6yPG4bxMVfdNb8w10sQhPnoI4+tTkxMbDA0vTW3MCfMTs882pGkFMMwJsPQdyPR+F+NjI7cIgFZNyhDBRWAblQ33FLdJ6u1+uWjwtFJL8+zFy5cOBgdG9UCwSC3vr4uvPzVl9w+UBkfHVtNplLXEAT9KkIiK81m0xkdHaUYAIQbM7cuVCrVTzIMM5hKJiv+QGgGQX/2iNaPfexjfgql+paXFy/kd3c/wjCsG2IlxWLxOY+X/2/jmfEFkzI10GiAhgTo/f2dUVVTP9ASxXP1ej1JUmRlcnLylRMnJ2odWe5fWV4emp6ZGUcwNHTy5ITZn+4TY7FomWE9NV1XW4amq7ZlO9CBDoohDopiRxRN3KZJuoSiKH7trWtj66vrH8VxPN3T0yO6Hs4sz77cHe++qyGa3G637xFLoAVIQAKPBS0KUBTKUyTuQId+7bU3Jl2ilWGY7PDQkJhMJu8O9Ke/7vX7YaFY+NCBS7QuLTG1Wm3OJVofe9/T06rKGMHgt4jWd669++Da+vrHaVfROjy80x13iVb8ZW/EuxiPx/VisUi0223/8q27lxq1xr8PhUP9ly5e2hsaGjogMeLo7vKSb3pm6pJpWp70QNr9/w0P783xXraOQhTf3t0Z2NnLP1E4Kgzn9/OcoRur94lWwIJibjE3oinaf9R1/Zxbmu6GYXEs9+IHfvkDM/9LGFazSWma0w9t60Hg2HEb2pINwQ6ExPRnP/vTSbR+26PVNzNz+1yjWvtVlmNOJOJdMOAX1sKBwN90J7vnoK7Xym7tNwCOu3lvq3Z4dWX1QrVW/TjLsicSiQTak0pWTp48uVir14k3Xn/9fLPVDHk8njbHsVOBYOCLjz38WN7UzMzszdmLd+bnPwQAJLPDI29lhjLXKIKaYgPsgUu0NvebaRMx37+X33tofWP9nCD4hEcffaTS25eSRbGDbm9tc3fm7oQdx9Emz05ujwyPrIdCkdWAP9CGEHp2dnbSK2trV8RWO2ZalgoQMOsqWi+cO7ttaEbqzbffvHTnzp2nSJzsHRoeKnfFY1P/FKr1l6dHh24ToZD81FNP3RMCuOuCZrPJLszcnpQ70jM2dC4hEMQ5nie6exKiIivG3Nwc1hbbG9mR7H+fPH962gJgK5vN1t9ro9QlWl3SdG775glVUX8ZQngWQZAQgRM7oWDwr4cymVsoZjcahqFyHAdrtRqOaRjtoA5PE1igXCqNVOv1R5qNxslypZIgSaI9Pj5+Y2hwaIrA8emQj90nMMxpNlSPjjrxG+/euLC+tfHvUATNRKJRKRaNro9kh9+0bRtZXFx6slarjbbFtrvpWTw9ccrNNriBAuQmNIjDFtJyWq0WbSt24No7b1zI5/eeIQjiRCQcQRKJxPYDVy6/1pFV8Oo/fvN9Yqcz5PV66VRvyp6cPCslkj0dBEM7tm0rum5o0LYNBEDbsWFVUeUN07SXTWguaJpWeK/1wE/2TO/47o8R+N+HwDHR+r8P++NfPkbgGIHvQsAlRuPxOKbUlJCJmIO2ZYybpnUWxXFE8Apzgl9YAiZYJ31kJZfLfc+d6vuXvH+9/Pp6n6E7Dx8cHZzf3Nw8AR1opjMD0729/Qs0hq26ydZWW7QBhuKQoXhTM32aKrkl5zYreKs7G5vpaqX6cVXVzqiaypAktTWSHf6bs5OTO44NfUvLdwfn5hauIAgM9A+kS9F4bIFjmFeDQWEDRzjNhKbXMq3+xaWFc+vraz/nekkxHKeEQ+HtiYmT12mGQTY21h4olcqZarnqcaCzn+rt/eZgZmCW59l1ngnWFUVBJbER0E2rD8MxgqPYCu/jmiZElFuzM+PtRuPXAYpOUjRF8F7vXl+q901fQFBr9capQuEovbW9HTINo5bqTb3b3dMzRdDEdDgc3n8v8/vvhGG9ff2SquvP4Rh2gWU4hCbpdd7Dfy3o99/CGKpA4ZSKkzjdbjTSsiRdKZVLZ/f3908CgDTGx8a+ev7ihTsenqtNz9zKHOztfQJFsUwoFKrxPH+HZKiX45H4igxlp12uj5i6/VTFDYPZ2U05EErDIyOz6XTfTd4r3G7Uq5Fmo/nJWr0+ebC375b7zoUioRcfe/DJOyxPUAAFHuggAo5hAMEQ0ePxuPYJrKaoaUmSrhweFbK5XC4OAWydOXNm2jJNOD01cx4n0MjJkxNqqjeV9wcCs4LPu61oWseyLBxDkaBp2l5V0xjTsqu2Y9/WLM0NwWldvXr1Hrl7fPzkIvA/iFbnCQxDB0iSRnCc3DFN8wciWt0n/5M/+ROPruux669fP7e9s/3Lju0MsyxrsRybi8VjXx8fH7rjhmrE43HDEUXPwsr65D+pRJ+pN+pn9/b2eEM31jJDQ1965NHHph3cqdx+d2ZQ09RPd8TOA5VqNYbhWDk7kn01Ozo6RbHsko+ntY5iJLc2Ni7s7+9/lGaY1MDAQC3eFV8NBvzvbG1uk0tLyz+PIqCnO9HdCoUia/6A8E40Ft9yA8gdDHLQRnsWFhZOzc8vPN4RO90oinZwEp+Jxbr+34mJU4quqR88KhxOrq7kEpIkbYfD4f9y5tSZKdyDV7MrWdUlWhdvLl6CtvX8t60DOBzDtoZGhv/mxNj4FgQovbAwP7y4sPCkm3IeiUQarkefx8P9xfjYqbsubqRuIDpFIH/79397ptGo/nsA4VmCICkvz2+OjY197dz5c7c1QyndXVwM1Kv1B5v19qlqtZbBMVwbGszc6utPL9A0sSL4PUVdRQ2LskxO52xJlwgDGvwbr78xubeff8bLe0dGs1kl0dOz1h2Pv9rfm9lyMAfu7e4MlyvVjxzs700s3l0MKIpSGBga/MehwczbAPkW0YqaaPTtN968vLuTf4bnue5Tp8+sDwykb1M082Y8Ft8lSRKWiofZjqI8vZ/fu7gwP58CCKJdvHBxcezE2F2G4Ra3tzY9W1vbT9aqlZFypcIhAOQHhjKvjJ84eQtF0TwO8A5u48TK7oq70P6IJEunm99KChcnz56dH584KVEU2b2yuJT8h3/4+752q2VlR0ZWE4nENRLBvhofSN5TTHu9Xkqt1YTpW3MXyuXKpxiWySSTqXIwGJxBEOxnzjrgmWee4SiKiizenp88PDz6JQLDs/5AAPP5vOvJ3uTfnpuYXEAJqmV0RKzdliIbu1sTpULpA6qhjVm27WFYdnc0O/p3J06cONRMIzI/vzA0c3P2Io7jXSdOnjAHBwYq6YHMWjQW3dU0raRpumKoKqmqKmuYusdxQI0gqFssRRTc7/3OzTvZSrX2y7qmntANncJJIt/X1/vq8NDwggqdomXJklt+bcmWT7OspBsaSRE4JHDCHV/br37z1eHV1fVPchw7MjIy2u5J9tzt6+37msfDwMJR8SNHhcLY2toa22y15nw+34sPPfbhe0RrKmjwNm73Xr8+9cDa2tqv0jTdMzw8stsdj01RBPVSMpBcxOP4PaIVKECYuv7upUq1/OuhcDh95bJrtTBURQAirayt+m5cvz6qG5p24sTJ68PD2QUSJ7dImpRQ4HiWVpZP7OTzHypXKuOFQsFjmMZqX7LvLyfPTN7AcKy0uLY4oir6fzQN/ZwbHOZYzuw/+bj/y0Rrrkk5fqffduwHoGPHddu8R7S61gGf/exnfyoVrS7RCgAQ3nnnxrlatfKrKASnaJqifbz3cHBg8O3BTP8d23K2ZGjUCcuyD4v1sKIqowd7B+cPDg4eYRm2KzM02BkYGDgYyWaXC4Uj9u2333mo1W7GOJZr0TR93SvwX/zQz3/I/V4HZ2ZuXlpYmP+IS7QOj2TfGspkrqEoOiXb8oGrmL391u0Bl2jN7+Yfyq3mzvkEX+DRRx6ux2Ixo1gqkrv5XWZjfYPHMLRy5coD05OTk0uCENjmWE4zDCO4urbmzrcebYtiwtANBQJnNiD4//Plycvbsim7ROvl+bn5pwmCSA0PD5e74l03vCz75dMnz90mQsR3iNZ7golAgFi+OT9qWOZHW63WA5VyecSBMCAEAiYCgNpsNUXTtOfi8a6/nrw0OQsAqH3uc5+T36ti6zvXnZ0b1E37yWazcb5cKg0jKNrJZDJvDg0NzVEEvo3idFNVVaCZGqsreggjQYzEiIRjO2FFU/ndne2e3EpuDCCAHBkezncnkreDfu+rfQN9m66lSKujC5okp+/cuT15d+Hu4yiOhYeHhw76enuXkomea4Zt4/sH+0/s7e1NrK+vJVw/98nJybVMJnOTpdjXOa9vR9dajiJqHt3Uum9Mz55bzi39IopiA4nuhN4d786dPn3qv0uq6tyYnvo5sd0aAwDxJlMp67EnHq+OjY2VGZYtYhjW0DRVkWUZqIrKGrrWURVlU5WUDRODa7/1W79V/UFt2X5yZ3zHd36MwL89AsdE67895se/eIzAMQLvgcAf/dEfMQxgAi25lTEN7QKKYVGe42WSoo8ggMuYg+1ZhNWoVqvvqWy97/2az+XDpqOOrORWz6yvr1+BwAnEItESy3J7btmu2JZrwLItiiJxj19gPSxLMQyHsxwr+gRuf2sznygWj55WFXVCVVWawPHNzEDm5fPnz60AHHdyK0uJ9bX1ywiGpqPRCE3RVEVR1FuKJO8ruq5zDOPx+/2pltjuP9zfH7YchwiEgofhYHClrzc9zXlopFwsXS6USmMHBwc9bs16V1dsk+e9W6osbSmy3DRNB/XyHiEUCvewDGP6/N41n89/ABGsOTs1Ndxs1D9N0dSE6+XnFwLLXYnES+FIqFGpVE5t7+ycWFtbHdU0nQoEAgden3eB9/peD8fDyziOV//gD/7ALV/9X45/TrRqz+E4cZljOJahmQLLMu/iOJHrtMWiqhs6gWE0jqFJHMdPdyQpWSqVWMuytgYyma89cOWhuwRDyEsLC/2VSvUjEIATNEV5EBQpaJr2tmrouySB2Rzj6WNo5sl2uz22t7/vdxynNjg4ON3X1zvLeLk7rWorIoqtTzYa9bP7+4eMIstz4Ujojx95/PElliL8pmbENdNIqppKtZutlqqqGknTwMvzMa/X55ZR92xvb/KWZR+dPHniLQLH9bn5OTdp1k1hZn1eb9MGcFHX9YOO3JEwgKA+vyCwrIelGQYjMbyA4PhMIBpwiVblM5/5jFvueXz8BCPg9hG/+7v/zwCEyBMoTqRpkkZQ1LUO+MGJ1q9c/QpZISv8m9ffHC0Wi++3HfsEgiIBiiSbfkGY9bL8hiR3KhhBmZFYkNMUZbQjSr/QaDaGDw+PCMM0VwaG0l9+5OHHpwAJyndv3U1YmvLhtiherlargyiKWl1dXUs+QVhVVW2bpBkrHot211uN0f38/iWKooTBocFiort72R8QruXzeWxlKfcEACAZiYR1mmUPNVWfNwzjCEWhKYSCTFesK+Iqz1ZyuYtSRwpjOC6SBDEdDob+/My5M5Kq6L9QODo6u7a2mpQkaTcajf6Fq2gFNKitrKyornfk8q3li5Zl/J+qojzYaLZcBflWZmjwqyfGx3PABsANCdzc3HzSNMx+hqFsDMc3oANfoTh2pa87IYejIZlieem1N17JVsrVTzoQThI4Rnl57/apkyf+/uTExOr+0Z6Vy20ma7XKo512Z6TdFgMYStR7e5PT4WB4rdZsllvNlrspYrE0qyd7k0pXvEujedq8cf3G4H4+/4sejh/JZAZAQPAfGqY9Ax14iNM4QqBYH0DAI5VKeTiXWxV0Qz8aGhp6fSAzcA1F8ekAHmhopBa6OTV99uDo6FdokuzvTibqXq93W1akOZIi94eHhlSfR+jRdPXxnd38xJ3btxO2Y8tnJs/OZ0dGbrGcZ7ZeKaPlUvnyUak0ms/nE66TZ6KnJyd4+e1GvXWkaLJMkG6WGNYLEOwBy7Hiqq6rDMvsTZyauDU2Nm5YljW8MD+XfeO118cVVUFHhkdWE92JdwmCeDnRn8jdJ1pFUfTNvj11oVqv/RpD0+lEKlkK+IOzOO68VKjVfqbCsK4+dZWsMlX+zuKd4Vqj8gSKICcokorRDN12Ax09HLujSqpIURQW8IeDHUUeqterl1VVS5q2hVI0szGUGfz6+JmJTWhBcm7+Tt/83buXcJzoS6f76Wg0KoXD4V2KpI/anVZV1y0NRxGKIAjaJcgwFC8yDHEj5AvtGaphbexs9Kmy+mSz3TpVqVaSNoR6MBBYYlhqp1ZvltodUcIBAB6vzxsKBLt5L08G/ILIcEydxMjCN17/Zv/ayuonGIYdGhoebvUkuueTPT0vMwwDyuXKLxVLpRObm5tsq91a8An+P37o0Q/N3CdaAQpS70xff2B9bfVjFEUlh4dG8l2x+DRN/XOilTAI31tvvO4SrZ8OhULpi5cvHwxmMmUMRZtbm1uemVu3srIsO11dXQt+QdhsiWLRtm2D9/AeRVEGm+3mQ41WI1MqlRjLtHLJZO9fnjsz6VoYlOdX5kcUSfk/DNOcdIkrx7ZvsjT7J/+SohUcArICKv3/FM70oAOdmG6akmM7uwADP9VEq2EQvqmpN89Wy5WPQWifoQiS83q97f5kb84neDfr9dpurVJtuu8AJ6ggy/NDqqIO1Kq1Xtcyamh46GAgM3iQ7us72tzeDl+//u6TkiR1cRzXohnqBs/zX/zg+z+4azlW5sb1G5fvLi59BEEBPZrNvpUZzFyHBJxKp9MH4CUA5iPzaROY79/Z3XlweXnpHO/l/a6iNd4Vl8vlsr2/v8fs7O4G3byqkeHhhe7uxJZhWSUCJyzewwvNZjt9dHR4TpLkiGVZEkTAjCD4/+zKxQs7sqYn3Q2su3fnnyZJ0iVaS4nurimO4//r5Pjkne8mWgEA9yx62uV2LwD2Q4VC4YG9vf0rqqqkEATFcAJ3n22Lppgpwct/bSxzaimuxOXPfPG952ff3mTFOtVqt2mA065VTn4vfxYAlE32dO94PPxus93Ki5LYwgAGOI5jeA8f9PsFQfD7fQxDWRiGV9ZW1/i5+flTAMBYKpWCvJc/NC1jWtX0A8uybI7hPDzvTTSbjdTebr4fw1B7dCy7nu4fWgn7A4s2amPVavXc5tbmicXFpQwAkM9kBmW/P7CryPKsLMmHbmQAy7GMl+cjB4f7I2vra1cgBPF4LC6Fw5G7w0PDL6EEKi8uLblVMGOWZXaHwhFq4vRpV9HawDGsAiFs6bqmGobl8r80cGCDxLFlAsHWNdTe/Z3f+Z3mT/BU7vjWjxH4sUXgmGj9sX01xzd2jMDPJgJf+cpXMFfwVNotBRVTSSLAyUAHjEGAkK4PIEmS6yRCruioXv5+nkLfnkwxOI77D7by2bYoPtLpSEPNZoN3PayUjuwmbBsIQB2CIGyaZWzB62vFE90HsXB4n/cJ+fWt9a5yofSULEknOqLEYBi6lc5kvnb+/Pk5mqVrR3u7XKVWH5YVbdyyzQlFVYPtZlPpSLJhmRbEcAzlWJakaRrSFKWQNH3IcMxdn+BbD8fD+z7KBxpiI9VsNIdEsTWhKVpSM3SPpiioLEuKpmqWZViA5z1IojuB+oOBfZ8gXA/4hXUaI+szt28N1qrVTzEcM9oV71L9/sCCL+D7q0ymP19vteJ7+YPRcrn8YLPRyFQqVQ8AoOgqW1O9fbMQg/Mvvvhi8V/ayf6OdcDMrYuKpj/HseyVcDDEMQyjAQceKKrabNZbhqrI0HIcnCRw2uO6+ROkDAHMExi2EAgEr52aHN21SNIs7hWjckecbNSbZ+v1xjlFVQKarjcggDJFU7aHcaeknqih64FyuewBCFLu6++7kUqmZlmGvVOv1SOdTvvXmq3W5FGhwKiqOh8NR//0ycceXoUYEhU77UGpo0y2261EuVQmFUXBoeNWcGI0RZI8QVE6SzOHjMezmIjF3+Y5XjwsHAzIspw1LfOU6/soSh1DURVTN0wDx1Cb53koCIIcj8erAb+wQqLE2yl/Zsuf/cG9gn82W/FPxlPfJ1odgD6Jo5gbhoVgGLH9QxGtT30Fk0dlYjY/G2u2m2O2bY9DB560TTOgqZpiGpYKANQZlnb8fj+OEWhYU3W3Dwrs7+9DVdPuptPpLz38yGNTuIWXCrVtztDBiZbYnGy1xCumoSe+7a+mqobW4TjOSiQSBACIUKtVuzAMBz09iaNwKDwnCN5vSJpmVkrlh8RWa7wtit2KLJOyLN8rHSRpyvQHgk4ikUBMwxT29vaTiqJQFEU3CYqaDvi9fz42OtExLf3Jw8N7RGva3TCKx2P/38WHLk57PJ66LMuulQk6e2P2vGOC5zRVudJsNVkEIFvp/vRXz5w6eQfFkNbeXiFer1Yfb7dbJ2q1ekxRFMt2nD2WY3cGMpnt/mRqh2aI3albsz2VauXjlmWdQiCgeM6TPzkx8c1Ub7K6s7Pbu7u7k8nn97JSR+6CELIYiqsMyxZwDGuYpimbpqVZpmHyXm87OzJS6unpzfM+eq1UrtO1au2ioenjtm31GqbJaKrahgBoDMM4DENzFE3FxXbbv7u7S1uOfTg+NvbW8MjwdQjRaYzDqj7Mx6+tLY83RfEDqiqNd8SOV9M1y7TMiuATypNnThd7kinSsZ2Bre2t3htTN7o0Xe9Mnj5zazibnWFJ6oaDYO16vZxq1JqDjVZjXFXULl3TKEVRQEeUTMO0bALHEM7jIYVQwMOybMv1Jec4brUn2bPR1ZWkNFM9Mzc/f3b6xo0LtmXR2ezIak9Pz3UUQf+2N9O76hKt7pjp+iEuTN0+W23Wn6Epui/RkzgK+AO3AIJ+PdwdXv1BLHd+Mlru979LV7EGVgA+VZ6K2rY+7EAwjgLktG5oEbHd0TVNNR0HWhzDOZFIFGVZzgshjCuKwlcbNdSBYGNwcODrZ8+cvWuTmLi5uh44Oiqcti17BMOxfsu2BVXXoKZptq5pOoaitsfjBYLg06PhsMh7+RxP86+mk6l1ndKN6l5VUGRlqNlonqy1mxc6Hamr3W5ZkiyaiqZppmmaKIpYPOsB4UgYC4cjzWQqudUVj+2jAC2/8sY/9q/lch+nSDrTn+5vxOLx27FY+CU3VbxRa/1yqVQ6tb6+7mmL7UWvV/hPH/7oJ2cACBskucXjEE+99dY7l1dXV/8dRVE9I8MjB93x7hmKIl5Oj6YXcRzX3WAlERd916+9c75cLn/K7/f3F70pfAAAIABJREFUTU5O7g8MZrY8Hi63v3dAbW5sXKjVGz2dThvRNM0NjdQxArcZhsFQDONNy4p3OqK3VC5jhmku9/f1fvny+cuudUV1dX11WNG0Zw1dPyPLEmpa5m3Ww/6nD3/0w7P/s3XA4eEhiTt4H0Thg47txExX0WrZu6iFzn726k+novW5556jPB6P9/r166erlfqvUARxKhgIch6WcwiSEC3DkJr1utZqtS1ZliCC4YQg+BmO80CKolSX4OvqTiyl+/uqPC/gCwt3Bm/euv3zhqEnBEFoMQw7zbL0n/3c4z+X1009PTUzc2llefkjGIay4+Pj14aGh25AB86ks+mDXC4H5aKctlHzya2t7QeXFhfPsR7O8/AjD+8PDmWOTMssHx0c0ltbW8NipyOgAFFsCFXHclSSpuyAP4AhCOIVZSlumiaBoVgLw7Fpj8f751cuXNhxFdtvvfXGpaW7d5+mSCo1MjxS7I7HZzie/+vB1OB8KP0/rAPclv7tebwfKKB/b3/3UrVS/aVmuzlerpQZAMBhX3/vO8lE6jpJ0TPRZHTvvSq1vrvncK/725/5bS/E9S53I6xaqz6ga3qfaRrumAlbrabqtkucJKHbLv2BABoOBdVEorvmDwTzKIWuFPYL8GD/aNSyzSECw9Lu3L1Wq0mSJOuOYzuufQ/HeQiOZQ0PzzV4nt+LhqNL0Uh3nvfyLgGKimI9fnhUSB8Vj8Y1Wek3LDNq6AbekaS2ZZgqThAWx7HQLwiopmmBYrnUZ9k26/X6OrzXcyfRnfiroeGBo4ODQlruSCOaYY7bjtVjWrbXdCzCMi3LgY4JAGJgOKZRJKkyFL0djUav9af6lwxgHF69elX8/r3q8RnHCBwj8MMicEy0/rCIHZ9/jMAxAv/qCLgToFdeeYVsHbT4QrMwbGjaoxCCHgRBNQRD8jRFzwicsM3pXPup33xK+34lQm6IlCzLPcAAk8Xi0Wg+v9vbboshy7AZ4EAcQMRBMVQlCKLNctxhV7xrtauna5fzcMX8Tj5WKVd+XpbkkY7UoRCA7PX29f7j5MTkXYqgyi4YsiPHXIVYuVy+JEnSoCzJAVfMatmWSxpbOIZLDMuUQqHQtl/wrzMeZlkICwe2bXd6enqAbdt8s1JJdERtrFGrjZQq5WFZlmKmbjCWYeBupDFF0XI0Gqn7BP8aL/DXo/7QJsXy4u3ZmXSjVf8ozTLpeKyrI/h8SyRB/P3AyRGXlGb2trb6203p4mHh8OTu9s4AhFBP9w8s9KQSN4GDTf3BH//B/nsRrbdmbl3UNe05gfdd6k0maZ7nXW6gqkiK3mq2aEWW3UWVu9DXKJpqsQyT9/mEBZ/Pu8wR5FpifKAmuqEAAHhRze7Z3NieyO/vP6Zp2pDjOByCozhN0TZFUe7/u8Q32mw2XeuGWiKZmO3q6ppnSXal2qgGFUX5iCiKJ6q1KmdoxmogGPjyxYsXNzHgBMROOy1J8tm22BlsNRoxVdN9jmMTjm27Ias6SVMH0VhsPhKOzrEEOd+d7Gs7thbe3N4ZLhweXO4oypCmayHTsljXnxXFMJ2hqTbv5YvRcGTHVQrTKHaT6wq+Z8jCv3rjOP6BHxkC/4xoxbE0if/wROt9xQ3DMJzTdKI1qZaWRGmiI3X6xXYraJkWjxOu9yiLCn6vTZCkxzSMRLVS5Tc3121JkhfS/f1feuzhR28YFCjRqgohw4QPj0rDzXrjoixJQ2KnE9Z0w2M7DsayrBmNxToEjsF7SlIU0aKRcMnr9S2xnOd1liUUWVInSqXy2MH+ftYldEzTZBEUYBRNWzzvlaPRWNNtkMVCyW8YOkJStEhS1BzPMV8dHhzuGJZ9qVg4Gt/c3u5XFaUUj0a/dvHsxXkmxLREUdRXVlYQVVRPOg74uKZqZ8RWi4EAySeTiW+ODI7cJUmyIokNQVP1s8VSeWw3v5dRFdmHoJjJcZ5Sb2/vcqovsUrQ6Obi8nKwWq5/wLLsEeA4rkfr4cjI8PVYNKoVC8Xx/YPDzG5+NynLsh/HSALHMAfDcR1BUQOBwA33ME3bMjjO08hkBva64l1rNM3eIXFSVXWpr1wqDxdK5ROaqrqEtQfFUJyhGbeCwSEI3JFkCSsUjkgEwOLg0MjM8GD6tk3hCyPKSG1b2KbFupjSFeVCtVIZPzg4TKuq4nNVxoGAv37ixHg+2durQxv6d3Z2QjOz0zFVU6XxsRPzA4OZOzji3GYCgRoHgOeoUE1InU623mhmSpVyr6skNnSDtWwHd6/HMLTsDwRdi4VtX9B3JxKMbBI2UcYYzGOhYCK3uuyGk50HEDBDmcxmd1fXbQIj3nziA09su8RIvV4ngniQu7N8Z7zVbnyYoqnuSDRWFHzCEiTgW9FoNP+zRLTe7ySeffZZlgZ0qNWqpaWOclpstQYqtWpY13UeQ1CcYVg7GAjJvM9rkwRJyKpMFEol3LLMvVRv6vVTE6eWSEBWd6pFCppGf7PRzjSa9RFJllOyIoUN0/RACDCSJBwPy2ler7cRCoaOBF5YYljm3cGxvh2XyHR92dEWGjgoH2RqYutCq9EcqlQrEUWTfbbtkBBAiCBAIwlK8nq9LX/Af5DqTeWSPalDDIXim2+/07e1sfFhnCCTPT099VA4uBj0+7/Be3kgScr7K5Xq2M7OttCR5HXe4/3y+37h0YV4PG66vvctROmafufdyY3NzQ+RJBnPDAwcxmKxeZohXx0YGdgoFouuPyzuAR7P22+8frJaq/4S7/V1jZ8YPUylejcFwbdQrVXRo/3D08VSeaRQKCRVTQtguNuzkYCmaRPFUNu2bdiRJKRSq+K2ZW4kU8m/PX/u/IKX9jYWlhf6ZVV+WtfNMVWRMdMxl1mW/a9P/sKTd7PZrH3fT/N+iKnP5+tDHOdB2wFx27Yl6MAdwiFmn/+/nz/6kQ0AP0YXevbZZwm/38/Ozs6OtBqt97MMOxyLRCiKZgjbthBNVsiO2GFlSXLtKdwUU53lPB2v11cJhoL7wVBwKxKJrCUSCckwDf/C/EJ2Nbf6uG3b3T7BL3Is46rwv/LQ+YcOdUTvuXNn4fT2xsb7UQxlhkeGZwfSA3cgCRdUVS25sHSqnR4AwaXd3e1zG2vrpyiGZs5fPLc7NDKyy/Pc7tFRiVhfXx2t1epJSez4LdNk3EkTRdG2z+fTUAwFiqqSDoQWQZAijmPzHo59eeLsxL6tYfGZG9fOrK6vfYAkiK7BgcGSG/pFM+w3hlJDq8APlGeffdZy56X3K9O0PY1WcdW7tLx0Xmy3PlGuVs5ubm+yhmlsjY5m/+bCxXM3TAg3JyYmat8nxPKfvfUvPPsFoulvsjuHO0lRbp4R2+3BWq3eJUtSQNUU2oEQJ0nKYRnmXvidTxDKXfH4digSXicJZFWRHEPV1GSzVR9stZsnOu12qtFsCrquu1YQAEVRgyIphfd6C719fbneRPc6R3FbPV0Dla3G1j1fZh/w0cVmMaorYqZ4VM7sFw4HpI4Ut2zLAwCCUyRhUTSjeXmuY9sQa7WbQdfaimYYiaSoJZ+f//qTDz2Ut0zEX2nWe5ptMVuulgeOjgoJRZFDtuN4UBTFcJIwcQwTcZyoUiS12hWLXR/MDq4RBFG/evWq6/17fBwjcIzAjxiBY6L1Rwzo8eWOEThG4EeDgKtslWWZkBuNpGmh5zVNG5UVOQUAdCeXM4IgLOE2nvfEPI0fJB0c1IFHw7VIW2p3d5otd9e427aha+bPOJZjQ4CIKIoWSRw/4Dl+JxgOVgWPoB4eHkYkpX1OM80eXdUJAEDFH/Df6U325r2Wty36RJtWaaYoFmOSKg3aup22TCtp2mZQ1w0aQsclgks4hu9RFLVO0dQhgzI11IdKpVLJeuqpp0AulyP0qs5pUPOLspjSNdVVxvUC0w47ANIAQhPD8DpN0zsUQ20xDLkW5hNVBCLOdmk7ocrSFRwnIrzXDbuh8ggkFpgAU+E4zsXQr8tyqllvZdptMYugKBkJhfJer38dhejdz/3e595b0Xrr1kVF0Z8LB0PnxrPjMB6L1RmGWTdNU6nX6kFZlnHd0BXLMquO7eQBRLYJFNumMb7oBBwxEonc9zIlSZ3kDouHvaosT1q2NehAJwowlCUIwsIJvIlh2IGhGk6z3exyy/NDwdBiOBbeJDHySGyIvKzLk4Zh9HWUjgAdWOAZ/o2hga68YZqYYpp+TTP7LMMaMAxj2LLsmGWZrGXaNoR2E8HQbYqmb3t432aYIyreZFJHRJHaLtRiUqc1bNnOgG3ZfY7jBB3oUAiKqK5NAk3RexTLbNIkvYdQSIFhmM7PImHxo2nVP15XuU+02hB5H44TaYqgwA+raP32EyFfePYLuNVlUXv1PUGztKimaj2WbqUxDOkmSCrIcRwRDPoVBEP9qqJkD/b3I3fu3Eaa9ebiwED6S4+97/03DGCUAoGAChoNar9WC7ZlOWnoZso2rJQDQQRBUQ9FUYbPL5RQBFU7YocCwDF5H99iWG6fwqgVGrdlWQehRqOR7HTag7qupUzLCiMIyuIk7tAU0wz4hTyCYVqz2fYbpkHgGK4jGLqLk/RUf7xbNoE50Gw0U6VCJaGbRtvn80xnspkdv9/vWma4/tjI4fZhCgJ4Rdf1fkXRKACdit/nn0v0JPIa0NpW0yIcoMcbtVay1W6nbdsME+5BUW1/ILjp93v2MA9d2NnZ4RVJOY1YMIECBCdIoh6Px5ZDQZ/dEKXBVrOdqlVrXbqh+xAIcBRDURwjIIIgtgOBDaBjOo6j4wTeCIdC+z4h4KaTb9IoLXa0DtdsNLsUTRmxTKvXsqwoiqIMRVEmSZEqjuGiYRmO2G6wEIJmKBRcDkeCW4Ak99127q6T2wdtrwrULkls9bfaYhY6MIrjKMaxXDvR050PR6IytG22UCwI29u7LvGm9nTF1+Oxri3M0XezFy+2S6USvnt3l9N1MdBS1C5N6/QbhpkwTDsMISRRgGoYjtYpltmnaGrfw3j2GIGpB4NBjdIorgVbycPDYqZ4VBhDIEJGwqG9YCi46aBOLhKJVD73uc/BF154AZMkiaod1Xo0VT6LYpjf6+PrDOfZt4C19uKLL9ZccdiPVwv817+b+5UZlmgJmq3FDVlNyJrSgwAYQgHmIQnKrVyosxwjoyjqqJqBi5LI2pbdEELCYiqd2nPLo9vtNmy1LI+ltEId2ehxbCtlQbsPQWAIQshgGG5RNNtkGbrI0MwuSzN5GsH2qCDlluS6G5GoqzpW6kpA0rSkYegp0zD6LejEHccOuOGbrlcyimAVBKB7JIXveV2yNRIX3XytxZXFZLFUuURgWCgQCtV9vGeHoZl5n8/nyIp+oiW1+xq1asgwzBJDka+nR9LbLoHZbDYpo2UIS+urQ7VG7QqBYEI4GjkUeP8mJPElgrCK7maw64+vF3VmdWexV2xJ5ymGFhKJ7lIwEjkkSXJXbItWvVaPtRr1vlarnXUg7EZRjCcIAqE5WsYxvGNapugqAcWOyNqOXQ76gzN9qb5tH+mTcnu5iGEZFx3LSdm2jUMID1AWvTY6Opr/7hCe+96ZiGH0WQB7ECAgDiGUHODsoig6+/zzP51E6z0FNgD4xuJGXDbkEwxFxQKBAHDVwgiCkLqme6WO5Fb88JZtohAiIk7gBzhOHtAs7fYZFW/Y24rH445t2978Vr6vWq6eAxCEaYaWCZLYgjh1PZM5WSXsTuDo6GigUq6cBxgggsHgcjQW3YA43P/N3/zNttsqr1696ipIB6r16lCtUsniBE6k+pJ78a74HsNSB+VGAxYOColOu5PUNCUJbRgiCIIhKdr2cJ4WhmKaauhuNpzl+o5iCJLHMXy6L95XBRQQ1tbXMuVi2Q099Uej0Rov8Nscxs0NxYcOQQIYTz/9tP3t+0Cz2Syu7WmExEnk5tLmGU1VP+USrRsba4wkdXK9fb1fuvLoQ9OGYVR+7/d+T/phvEbvZTkU4thN+yZvK3ZEU6WYpulx0zCiNnQiCIIyrhc3gRMSSREVkiILXta/F2DoMrDZVptq26iMcm21HdZ1JakoalJTlR7bgQKKAne00miSqJMMfejnfeuCP1yIeok2FY+rfr/feemll8Djjz+OFpeXmboKvFKnGRHFdlK37G7o2F0IinnuVdtRZIdh2QoAiC2KYsCyLRLHcAPDiT0PR8wOnzzp2njgjUaDc//eaXa6REnutSwzYdt2FEEAQ1CEjmF4k8CwAxzDd1ieXQ0EAmWPx6NfvXrV+tfvjY9/4RiBnz0EjonWn713fvzExwj8xCDgEiEvvvhiCHOwIUmSTogd8SyADkPS9BbDMCsogc4zDHOYzWa1Rx55xJ2Yfc+F5P0JfKfUEQAJ4rqqRxVND5umyVimaSMI2qEIukzSaIVyqErWl5VyIAekkiSgBNoLbRgwoYkh3yJk9/kwX3dVnFevXrVd4sFVtCEIEjFkI27oRreqqQFVU2noQI2giDJJkAWAg32WZRv/c2kTBBB54eoLbn+MGy0jaGN22rHMbmA5IQdCGsMIE8PQJoohezRDHJE8X+nr61NyuRzmng8RcwCBqIeg8A5OIHUbx4srKysuUQDcNGoWAK9igJhu6f0ogAxB0k2KpIqAAPnf/u3fbv1LE1OX6M7lctQ3v/4Pl2RFeS4SiZ4+M3Fa70317YbDoWkUQ6ulYklQFAk1DVt2HLsKIdzDEFBAHbrcv9Mv5UZz0CUB3Pt4+umnUb/fj6ZCqQCC2f2mZiV0U49AgDIYhtkESbRYlj1QVMWulCtRy7Esv9e/JwhCGTCgrWkapXW0HmjBkGmbXvc94By+yjBMxV0ochxHObLjt2292zGtAcO2IqqmM45tWwABLZzADggcWcM9HleFbLiLO/e+fv/3f9/jqE5U0ZVuQ1d7bNMJmI5JYSiqC7xQYlmmYGLwEEXRuvpP5nLHE9KfmO7j+97ot4jW3x2A0H4fjqNpgqIAgRHbAJiv3bhxe+ull15yCZIfmJxyr/fFL34RdxOCO51OyFGcXgdxukiUDLE8S7hlh5ZjdbXb4gM729v9s1PTZK1WW0lnMl9++H2P3qBpuvjZz372Xrt9/vnnKZqmPZiNhQzbSKA2DAEAeJKkTI/gLWMYpmqahjumY2MkppI42TQRs6y7/p4MQ0AF+jVLS+iaElNUNQwAZDEMhxRFtgV/cJ8kSE1SNN40DcJxoI0Au24BZidOeXTbZwc6HS0otTsBt/8iAbdD+Kz6/X7rXinn8y/4TcLst2wraBs2bgNbonDqAJLQ3Yhx7QUAqAO6ZbYCjm50QRT6URSjEQTXCJYoohTqEn9tu21TqqMmEAcRCIJAMdS1EsEKDE0DCxBxU1fDoqQEbdtgoQ0wBHEJKwx1+yxX6Q8htBDgmChOiDRJVyiGKrtet/F4XGo0GlCv6z4Ls3oMzejSVC0MEMBQJGWRJKmwHNt2UMfWdZ1xHFPBEeoQY7AKSZLt+2F3bjo1AICWalJY1uU06sAQQDGCoihF8AslQeBcK26y05LYRqvpg4Zj+ARvwSdwFaLdbj7/+c/fw+I+keKOJ5atdGlueahphGwbkCgGNBTgTYZljhicqXIK17r6F1d1CCF44YUXKFmWBUkyIoqi9qDQwX28p0KwRAVBkO8QC/fDHzc3N/3QMHqABRiI4TKJkU0Lt76nF/f3bSQ/JSfcVwzqbd1vGmrcQWDAMREPgaKO18s3WJ6VLRNYJjBR3dDdqgYNEODI6/W6RKk7zlvud//885+ngVoPGJgcBZbTYzt20AaQxhHc4jhPi2SoKkl6jkiSqhtGpHP16tP3VGv3j/uezhrQwqZtJm0TRjVLC0CIYhROSAROVlGXCGGosuPwjZRMmx2mQ60drkU6mjqAoggn+Pg2yZJVkiSPEERwIFTijqGFxI4cAKbdwVE8N3FpouJuQLv9kft9N4qNmKzrgxiGMgzD1jiactXShe7u7o57njs+j46OEgwAAVU0ewFJ0D7e16JZuiEaotumDUqh6IP6QURqSQMOtGLQhjxOkgjHcwpJkh0IYNs0TVuSJNbtD2ic3uWCXDUQCOjF9aJHduRexEECCIrgOIq3PLRnE/Cg8d0bl+537BJrhUKhzzbtBwEAXQiGuOTZLoTwp5Zodb8P9/v6/c/+vqcO6l2smxIgsI5bCYGiKCm1JW+r1YpYhu4BDkAxHOtQDHnEUHzRxuzKwMBAJ5fLOYFAAHO9YNqVdkTX9TREoBdFUB3F0QrAwVbciHdsr82qjhpRVbXfcRyMoIh9GqXLrMK2PnX1U/c2xt2sBNM0g47kRHVd7wEYQFmGLXt9VIVyvNUO1nEURRHklhxud9oJaNtBgiQYCqccjuFFgiZU27Yt6EAbRVHbBnYDJdFdmqYlAAAjVsWIJElpHMVZhmNED+2pEDhxSAWpVrFYtN1540svvYTu7u6ymIkFUAf16EAni4XiWKvV+sVmozFSODpEFU1dCIRDf/HE+59wQ7Ckq1ev/rP29oN2X/czCdwx1+gYQdNQQ4ZlhlGAsQSFQ4IgZAonqzRGVG0TrwIBSN/eIHD7dkSSJAZFUb8lquGOonXbju1zv3OaInQPyzVJhq0wiHUY7O39zvN997z7vnI3l8txWlsLGZocUQ095jiIS7Q6NE3IXp+/hhO4JbVaHtMyCQCBg+BEw0btPM/zre/a0MFdGxlN07pU1YhpshxxN4Nwd4ORJNscRxc5jCsrjlL+YYnpHxTP4/OOEThG4FsIHBOtx1/CMQLHCPxYI3A/HEsxlUFd1y+bhtlrWAYOHbjP8/zbka7ImmVZ7uTFXQy5pMj3Ikbumeq7qhJNoxhUc2jn/2fvTWDrOu57/9nOevdLXvJekuIqUSIpydoseZNlJ96SOG3tVAHy2iROi7+Df4AUSNAFTVpIBgr8+38oGiABHuA8tI2TPreV+k+b5j20jtvIiWzLlrVLpESK+3a53v3sZ2b+mUtSoWTZonfJOge2r3nvnFk+c86cOd/5ze8HygqlFPu+zx0IPYwVW9Ooreu6I8Q7ASa5mJSyLBuGHpR92YcWtLyamhoRQKoq1i1PluCzzz5LfN9XisWiZhiGblmW4rouQh6iIlI21KDFGDMmJyfdtxBwlpz+F4uK6qthpjONWUwhjGGKMZcl5hIQNkxkWoVCwX722Wf9Z5555kp6iCEJa9x3FcXJZDKWsDxbfsHH0WhUEluZKpVKWKISJph4uqRbJVB6y4npFaH1//zHPXbZ/HptbWr7Hdu2CVcH52OR2L/FY6H+ubk8N4tF5lDmIe7ZgFBDBcBMA2D3AeAfOHiAQyB2uS09b1b4iy2KvlXWi56rYoZFfbgSUVxVUi3TMNn07LQQqFldvM7IbMqIib+XzWaxYiuaQx2lREsSxtjjnJd3795ti62zwmIoAzJyGWR1y8cRx3VU4faOOw7jWHIl7JkuISWRfrUF9IqQIl5GucVDrufKELqIc5lFwhFbiSnCpYSI1uqstry5qW+aoHJrIrAitEJIH8UYr5eqFq1oCEL6s3cjtK4S1FCoElLyXj7MINOITIT/PVJXV8dzuVx3pVL+3NjY6LYTbxyP5nOF/o7Ozh89+sijVYvWAwcOVIVWIXyk02lSU1MjhDZdZkwRHt9URWXRcNTxZZ+KKOWe5/EwCPtyUnZzuZzd29tLRbAqMc79ah1B90olzbRthXEJK7ICdA15ejJpQggZMxipRjr3fO5g2clkwhVFUZhW0uRhY0ExjJJMbIemSKpybPLYVePWwYMHZVAEYZe7iu/7EEPseYpnlkolt6GhobqIMT09jaNWVLagpUqqJ1OmYIwwVbFqq/WqMz097SmKgkQsK865pPgK1BXfV1Kpqjgp7klKqfBnqghXeYQxKJolXHuI3xljTIzdsswZ9YgfDUXtsBS2QQ0QY0Z1/BNb6kN+SLeprVasiso5F+4XuCxF/UhI8iQi8WK5iLnKfYSQEKmFawTv8OHD1TasBE0R1qKFQiEsC38sIgoLClG9RrcVRaHCz16lUhHWRIRVGGuo1a0ohE7T5KT7+eV8VsY/UR9cxpoLCqrjuorrYQRUQDHGrizLVoPb4PQavy5/ZSv19LSlmGZel2VfLOoJEdYRuwVWLfxUx9el9vq6R3VMdeoTQrzAYmlJ6F59PXqqJwMLSIQQHo/G3bDOfcijzHEc6PgOLrES8zzPamhoWP2cB/v3H8JNTcfEHELl3NEJ8WQhVmEc4sKtB8ayE4sR07LaHAD6hPW3WKy5clSFRNBN+kCfqgNdd/yla9zHGIq+0gCypahkhkIhe3lLP9sH9qFfzP1CnQNzYYwxiUQiQjARc5Tqdl9VVTWxEGmapkwc4lnIKv31X/911aXSigA/NDQktjILC1Qcl+KOklRsMV4cOHDAW5nD7N+/H93ddLdcQqWQpEg4EUm4YRJ21xnrnF+AXzBh9SrycQtumDBftSCXqmOKrlNVVn3hvFiIP0W/iMWtKXwo+77vLI8HZHZ2NiSLmssyJJB4FVSpfO973xPC2JU520p9K5VKm+d5+xBCGYSQATAeQR9zoXX5+UFM0xSiHamvrxf+VyHGGC8sLEjlclkBjkMoJRDr2IsgZEXktJUGabsP9PnLlu1Q9JOYixrzRtglrtiFJcZJJ5lMltNH0z7oAViI9yW/FBYhCmQgm3EQt0O9Ie/zh5csScX8T/jKFfNGWqG67/kwrIdtLaXZwhWGSJPNZiVx3TkFR8fEk0UkSYx1riqqT8JE5MMkX+K+5IsdCG44HK6k02lfGAiIRTiTmyIoKomGox6KIDsUCpnLcRf4oUOHhAspxcyZaYc6PZTSZkBBfGJqrPXy5aE7yuVSEgJQhgi9EY5EfnjfA/ed6u7udlYsYdc0Abg6ERTXv3jmapom00JBMWykYMkjwmqbSpJYnLMjkYidmc44Tz+75Npg1dwWF4tFwUN18o4GEZQghkKcpsmY4ioYO6EawttxAAAgAElEQVSGhivtu957injWfPWrXyXRaFS4h1Bpmaqe5BEVqECOyn5jLOa4sszFswaYJvIkifsigoPvG9/97nddCKF4XlXnDmLRRCz4imvJspiKsU9kWWbCzYeYz4p2rCwgvQtWwSkBgYDAGgkEQusaQQXJAgIBgY+GwCqfXQ2Agm2WaW2yTKtFvGjqunJeV7R+AMiohz0RqGWNW2B4dew7uGRFWj3EJPWtthwJi9NqouVp1Vum40vphAAq/Biu5N3T01O17Fzrlqbll/vrjs/Xy0ekX90715bzVvm9nTC9IrQeO3Jsj2EY/3cikejp6unKZ9KNpxRd+//SsdoLIRiyaYH6lVyFp0CKzXfPcyF6rlixvkV7VwRXsMJI8Ln26lrJQ3y/ks+17Vw559rfhSXEym/LIuzb9u9K2hvl/9HcAUGpHxSB6n3x/zyzAXP2KMFShyQrAMP3JrSuruvKfSeuc2HN3dDQgKlNexj1f3tqevrO3gsX6oxKZaS5pe0f992/73UHOGIbuLHW+3f12LX6Prne9SzGpLfieO39eqPx5K3ul7WOb++wP6+MFyvj9Kr7/tqsbmR9vMxgKRm/wXj+VvVc4XPtuPMu2n9tn9yo/u8QXZD87Qhc24/vlNa198nKPbZW1zIr40N3d3f1Olj97LzR/fx2z8UbzU+ufW6+6SZaw3xiLazexf1QXdh46aWX8Llz59ocx9kHEGrAGFY4QKO3g9B67fPjvXC+0Ti+1uv/Runeat50bd2v91xbnWb170eOHCHDw8NabibXZlrmva7vbhI7EhbmF2rHx0drTNP2xG42WZFPSET6342tjf1C0L92YWMt/N4mzfJ7QtVAQyzWvJ0hx1VNWXq+XD2cv4v74arnw7X53eg+Xv79qvm2mGu/g3a8R3zB6QGBgEAgtAbXQEAgIHCzE6iuNO/duzcEbJDyuNfKOe/mlGY8j2oc8hnhu0sJKZdDpVD+6QNPW+9gQrN6DHw/X3KvN7a+0/zfanx+p/lcmY9dp6Ovm9fKNibhI/elf39pp+XYT4XC4fXtra3ZmlTqLCbwxURdYsDoM3x32qXZhqzIhy2LwNU55g0uqrU8e26Ux1sWsXriL1b5l493nd/NfoME9Xt3BH4ttMJHMcLrJVkCCKAhjNkL79ai9To1Wf2yhoBtt1KA7s/lCndkp7Otnu/OxJPJn3R0dpwR25S/+c1vLm27f/PxdvfMWq7t93r+u4P8/pz1QY3T70/tglwCAksEVq7TtdyPV57LKwLK8rPqnZz7seO+YkGeSCSEv/R9AIEMY8CAiI8ACo5/XH20fuw68j02SAitpeGSdnro9IaKWXmgZJR68rl8net4KiHYQ4hMSwSfUzC+wH3c19rTOvcBCojv5r5+jwTe19ODBb33FWeQWUBg7QTW8rK79tyClAGBgEBA4AMicGj/IWz0GBJP8RRldINhlrvLhrFNuIEiknSSENIXkuAg17RFsT3p85///MqWvdv6xWVVd6xpvF956RPBVYS/r5GBkU7bdB/TdTWTSWfmkonkICLotJ7QpwEANNW3ZMkqnPqvWO6uvgRWCZ1rvTKC/lorqSDdeyLwIQmtV+ooyvvWt75VKyO00axY7cViqYkyWgqF1GNtnZ1Duq4bX/3qV7331Kjg5IBAQCAgcIsSWHHx0NPT0/proZUZjLMRDHAgtN6i/fpOqy12VGl5TXl96PV1ZbO8s1AstM/OzougcbCurrYUjccnw6reF4qFxn3fXzx48KBYoAzmju8UdJA+IBAQ+EAJrOnF+wOtQZB5QCAgEBBYAwGxff/w/sMo/1Be+ASM5rK5zZZjfBpC2KTKao5IpF+SlZczscxgwk+Yx3PHq4LF6i3oayjmo03yAa6bX2/r8PW27h84cAAcPnwY9vX1QSG05nK5BPBAqyIpeiwSM+PhuHC6v0ASxAjPhJlwG9CeaecnwUnhs6s60e3u7q5+7t+/X0TDfkdMr9dfa7VQXusWtrVWaK3lrjW/IN3NReDDFlpF6w8ePCh8JUaNRSNiOZYOXNeLhKR5JZUSvlnf5NPx5iIW1CYgEBC4XQncaCv6+8FltY9Wzvn9EMIM5bTCKR/xPO+NP/uzP5t6P8oJ8ri5CawODlUsFmuLxWIkl8spotbxeMqNRjUjFAoVFEUx3qNv1psbRFC7gEBA4JYmEAitt3T3BZUPCNyWBKo+h5ySs54x/2FMcLckSXFM8Bwi5FUM8aAPcQnarm1yU1i1Mtd1RdRQEViAO47MFUWtCoGK4vBicYmhqi59t3QsfbnynQieUv0it/xzEgDTNKvjp20rUFFs6DgKdBwbKopb/d5x5Cvjq6LI/FcBUUVwl2odlspWeLFYvKpc27ah6qjQUR2ouAp0ZAcqngddT4ae7EHhlF8EkhDnE8+DQNPefAFYAIjgAys/aEAD4h/Jk6AJTEQIgQrn1U/fJ9DzPSgCwoigMlcyUwHgNhd+TpGiKkokGgnJWCaAAwoB9EzP9LjNRSAwxijjLnABJpiLwCIiD5EfpZSb1OSEEu4ABxB/6bfVhwiis/K3T3wuQtiIPERfib9FHqJeIuCPCKogS3L1XwOIWGQAyLLgCoDkShCEqudCZjDkkWqQoGre2MMQqFUKVQ7VwwJAWma0kq76/TJPSQRHQ0gERvEZYx6l1IlGo66Ihvs++wB7c/8F33xoBD4KoXVVUDiUyWQgOAlAtmEpynIg7H9oXR8UFBAICKyRgBgnv/PN76gL2kIcIaTG1TgjkNhMY6VSqST84q/Vd+UNS7xWaAUApDnnFcbY6G0utF7xtbnGZ8WV9G/XPyu8RcfcjPObFVcSYi6aTIr4V9W5M0skEmx1UNMbXlhBgoBAQCAg8BEQCITWjwB6UGRAICDw3ggsb8FNKlRp84DT5ftsG8RQJ5hMQkzmIYBFBrkBfO4yxD3ueSICNUMyogBIDCGFY0y56wodjXKEMMcYcYxx9f89TwTCBQBTzBHGXAkrDFORful7ijGklEIAlsRISZKqn7Zt4+rfACCG0ZXxFVHEPeAL4a4qHuq6zihl3PMMxjlnsggQLmKEewCJCMYQQiI+CVz6W0TKZhhhVVERJrhaFgAUSUiCAGMAaDVQLEBQ4owz7rke54hXBUuIIKym4wA51CEYACLJMsEIEcAg/lU8IOhznwMKGBP/COFSlgBkEFNKCZGIrKqqYCshhAAHnDGf+Ywy6jGPCbFVCEQIIi7EVoQQ55BzERHc8zxGfcoBBAwyKL5b4geW6iuUpaUvlr08YMAggpxgwhBH1HVdwYf6nl+NYIsVhZFf+YIVbUMiBUIcECDqCgEGCGNZ1BAxyrAPfEQpFSmRJBEoYQwwEt0jinMBZ5wDLDLjomLVeohtaSJP8bXPuetbnulzUNBkOKfG4wXXdYOt3e/t1r2pzr5WaJUVmb+fwbDeprFQuOh4p8Fzbip4QWUCAgGBjz2BK5aFJ/oyLnPvwDJO6YruEZnMYoovhlKhufdToBPCX3d3N5mbmGt1obuXc14VWjnno4yxN/7kT/5EuCy67Y4VLssNpzcSGVen7+vru+5OieW+lcLhsNhlASqVir1//37vZlvwu14w1zWKzbfddRI0OCAQELi5CARC683VH0FtAgIBgTUQEBOv733ve3KlUglX8pUW13V3QgRTRJZtQiQTIFDhHJuIMUfofQBQnwrVTZapEFIlSeiYQuj0qxavkiTEV1oVWildElqroisVAizliqwwWv3N4sBdElo5d5DQRCUJCCMPTKmPGXOw5wmhlSCEEATSUmNEWcxhvOI41aBRioKrn65rLJUvEi6lRdCHxIc+QQyJKmAhtDLOMUISliUZQwSrYm5V0BVlrBJaISRcHNSnjCHGJSRxRBAkiECRj0spwRgQgpCMECEIALIitArhUUAhkHAkISBkSSG0IoIkhSgKJnipURBW86eAUpEeAijEUI4hrFq0QoyFfsqEeOs7/hWhVYivYFlP9RmvPnu4UEhFBcR/hfIkhFYAGUGEimaIXvN9Tn3uUwgRJQQzjAmDgAqZdUloXRZIhdCKsIwgo5hBhrnPq0Kr+J4QGQr1GldZCV3aW6rKku4KGBPvFhDiaiaoKgz7zHc91zUgADkoy7PhcDgfCK1ruDlvoSRvElolWSy4DEFIf/Y+BsO6GYm8H8H6bsZ2BXUKCNzuBN6vwDfVfA7tP4RAD8Avz7zcabv2pyRZagvrYUdRlUFFVn6xoXvDUF9fn3fw4EGxGPqefWReEVrn5lqZx+5jnKWF6wAAwKjv+yduQ6G1apm6bt26ULFYrEcI4eUt85Xh4WFhTSyMCK4cVd+mmqbMzMxEmM0SHvTE/HY2m82WV1u2inRNoEnOg3yMEVaPfB9irM3OGXOl6+V7u99UQfsDAgGBgMC7IRAIre+GWnBOQCAg8JETEBNysYMelEG0AitphJSwsCwVIioA0EUUe1CGvjDLdAGsCpoKAIwSiRPir2yVZxCGmCQJo1ePi63ohiG2pC/9v+uqXFVdLlwICGtU4VHAUR0u3AXEYsJtgHAVoAgRE/GqDSlHnicJ1VDUDUjS0vZ1cXie2J7vcdO0QCwmVcsTLg1Wtr8vJ6sKqJ7nVcVUFcLq386ysKooilBfodhyjxmGGOFq/tWt+xhzYRkrLGYZYVxY41bzlIH4DXJnyfqWA6GHEqHIkqpo6wMkRFmRVAjCQmhUkMIposK6E0IKq+Ku0FmF64KltnjCkrQqsIpzhLCKGBMZA45w1aq2Ki4zxsFVrwHCrJhBRCmkCEHmMigsUkWZUILM9/2qBStmWLgl8Dnj1IOQARdWBVhVhYwSyjWosRVXA6I+VR4EQ6wLAZwj5CPoIx9iuvy3iqBg49NfuyqgPoWCzUpdqv1VNSoGADPGKUI+dKHjQtfSdb3s+779flrufOQ3UFABsFpoJYh0SJIEhNAqSfCFhYXy4HvdEvtWPoPfqcXQu/U9fG05K/lcz1/zWiyEVs5/p/UPLrWAQEDgxgTe63jxXi3/Vpe/MkZkMhkMskA6euHotrJZ/qIsyz3xWMzRQ/p5VdN+3N7Zfj6RSFjCavJG/vDXMm6sCK25XK6FU34vYyxtOZbBfT7KIDt5uwmtK1v7i8ViM+f8Ls7Fhih9QNO0cUVR5r70pS8t+VFaPn7605/qruumiouLrZWy0c0Zt7Emv8IYG8vlckIQr64xHzlyRDVNM04pbeWuv01Mm4hEzktAGnWxu/jZz37WvPEVG6QICAQEAgIBgbcjEAitwfUREAgI3NIEDh48SEKhkAiQJTsOkcR2/qSsUgQQc1WXO44QSx3uODrXdYdbVoiHwzaPRCLcsiyeSCS4YRi8XC5fscZIp9PV/8/n87yzs5PPz8+/KbjTStAokS6VSsGBgQGYSCTgzEwY5nKzsKWlev5VY6woa2xsCXcy+evyVjogl8vBaDQKQ6EQzGazSNM0KP4V/mCFoLsi7IrP63Xaik/ZlU/hA1YcsVisKgoL/66WhbHr2ljTOHJdFwu/pit5VX2s2kIglqrt1VRNiKpVP65CrFXV6g4zkVc1jRRZ8sVKK5VqelmKVT+FX1UTmEAH+pVqup4LhY9U4hGIsVv1oVr2fSjK1DRNiK3Mtm1WtTw2EdNVnWKImZSSqi4XbDvCIxG72l+i30TGot/EZygfgqAJAC2vwbyWh+VyGaZSKSA+a2trq5/JZBJMTFSqbZVlYai6dCwxsa7iqWlaVQQPhUK+YRh+KBTyPv/5zy/5OwiOjw0BISz8xV/8xXoI+aMYw/UYV83ThyDEL5TL70pohYcOHUJ9fX2SpmnS3NycoihK1W5arEnEYjFXlmW3VCp5Bw4cEIsJV8YcYWEkzqsuHi0trIgX4iVfJQAI9x1YsRXhv1ncA9VAf/l8XtJtnYMkcMSYNTY2JonyxC3kui5ts9qcPrAkgBw+fFjkie2xMWkyl1M5hMSTZSi5EvdkT1zboix7OSDXis9FYU2FwTSQQQMgURAljuLwpOM4RjHKZ6QZous6NE2N67pVzePadn1sLpagIQGBD4YA3L9/P9q7dy8BOaDkQE6WXAkLn+yyLFPNdT0ejTrXGzNEdapC3HQGZxuyYuyQZUeWOOREkiWOAPJ91fds23bEff1W96YYB7/61a+ShoYGCRSADDAgIAJQUk5yEAYgHA6Do/95dMdiYfFpQvAd0UjU1nTtVCQa/dGuPbtOGoZhimfk8pgk5i3y1NSU7DiOJPyni8VkDLBPQ9QxDEOke8ugf1eE1myuxQf+PZTRet9zDOqDMYlLJ7/x7W9kP5huuDlzFc8FwzCk+fn5btu2f5MQEo3H4ycjkUgfQmjkd37nd/Kra/53f/d3cU3TWox8fnPFMPcwyipYUv61bUPbhfDJsPvgwQerS98vvPBCCDigzvGNHs+jD0CExSL+MUmVegEAk5/+9KdLNyeRoFYBgYBAQODWIRAIrbdOXwU1DQgEBK5D4Fpn+UKsTCaTPJ1L8z7QVz0jk8lcETSy2U4OwC+q33d3d1/5vq+v77rb3q610lhxKyp2uq8+fm0ldgD09h6G+/dfv7sOH176vqfnzeX19vaKl67q7319fdXxuRowZ/nIZrPvaczu7u4GMzMzMJeLwGg0D0ulEsxkMldXdPVrzKqfRNp6UF9NOwtmQTQavQIgsSx4AqF2ilk6mHzLa7UJNIF86GoBWiQWAurk5CQolUp8pf/ymXy1DCF2/6LaZb+4qs+uV8gKt3379l35WYjgb1UhIY5f77fVIvuN/KEFN+atSWBFaOWcPkqIsGglwvp7iHP0s3chtFa3eEajUaVU8mO+78Rc104A4GmMIbFQYWuaVCCEFH3fL3Z3d1sr11U12Mx3vqP6vh+jJg17lqdACbqY4pyqqCKYXBxSqLnAJQQTTyFKWRD3HC/KMKNROTrvaR6lBo0BBDSHO7IKVRuqcIEQYuRyOSGCkrq6Os3M5aJmxan1qB8WvqARkoWzZ4thJlZl5oSrvmVRhosxLVQJaQVWSCoSikqypAMJ+DIKLfi+Ty3HCjsAEIwxVVVoSpJUsH61ChKIrbfm/RDU+sMnsH//ftzT0yPJshwBrpvyKYoxzjThWx1D5ihQLqkaWUDhcKm7u9t+4IEHrizQLM99pCRIqhawopZrJTnkUYSRVt0lAmAFAVTS4/qi53mVXbt2OavPF61dNX/SuWXFIcVRCnBE0iQSiUZ8XdOdSChinj5zomd6eub3AQBbVE21VVU5EYnFntu6feuJcrksrB+rQqvjOBqlNOmZZty2aYRxJtpGMcIG4mgRh3Cxqamp8la+QFeE1snJyWbPtu/moDrpMABH4xTQU9/+9rdvK6FVGBK0t7cro6Oj22zb/oIsy4m6uro3UqnUGYxx3xNPPDG/esHuueeeq0EIbbRKpW3linEPZ7yoK9o/bu3YcUadUe2dT+/0Rfojh46EK6hS9bvLKX0YAEhkWTmqadpZopGRBx98sPDh3w1BiQGBgEBA4ONF4D29tH+8UAStCQgEBAICAYGAQEDgdiGwWmhFCFWFVoTwEELknQqt8Lvf/a6MEAqPjIykFmYWmi3bzbieEDS9EKccQcgtWVLnQyFtujZROxavi88nk8ny17/+dVcImo7jJKhNO8r5ckNuIZfgiHt1NXXTqkJYrliqo5xGNFVDqqraqWQqZ3kWnJicSFFG3UwmM6oS1Z/KTjU4thMVDpYlLOVqamoudbV3zZnE9GdHZiOOW2kql4qNuWK5gXpulC5Zz1LAgUlkPB9PxEYyqdR0GNfm9Ebd9n0fDQ4O1jqG0+nYVqNt2jFJktxMpnHC9mx/eHy4xnUpiUajZjgcmQuH1eF0Or3Y29vrHT58OLAAv11upKCd74ZA1ZK1J90TKtJiXblUzuTzCy2uT2sBAjrkEAHGHFmW87F4IhsLx6ajkWg2mokWhXWrKDBUCSnTlem4YzsNpllOlypGvc/cBABARxCJIJUVWVEX48n4VCwSm9aBnj3wnQPCUrG6iFK1nF8EeoUv1CwuFOsKpULadbxaDkAMEyypuu7FY3GzqbGpaBjl1uzMzG9yxto1XTMURXkjHo39oHNL1wnP86yJiQlMPBKbz8/XFfKLzbbr1DmOF2eMycJjE8ZSKaxr2VBYm46FaieaNzbn5ufn7Wt9jF4RWoeGml3Pu4tDWI8gNDAhYwyh03/8x388825g36rnCKE1lUqpi4uLOx3H+bKiKDX19fWv19fUn6SQnnvyySdnrtoZ8bd/m/IJ6S6VKjsrlfK9nPG8rGj/a0/XhpOkrs7auXNJaP3JT34SAQ5ooMzdTn32GECAKIr8S0lST0MbDj32+cdytyqzoN4BgYBAQOBmIRAIrTdLTwT1CAgEBAICAYGAQEDgQyOwIrQyxh4hBHRgLANJwkMA4BffgUVr1ZK1trY24bpu28jIWPfo8OiuYrHYXq6Uko7laJ7vIYKJHQ6Hc/F4YrClpfX1tpbmPujAsfXb11cth44dOdbi2d6+xcX5O8YnJlqFq471HR1jiqrR7PRUo+N5YT2s02QiWWlsbFyoGBV84cKFBp/69ubuzb2EEDYwMNBZLBUTlFJflslQU1Pjz3fu3D0oS7I3OjLYlFss7F1cXOjJZrPpilEJe76PAOAMIehEI5GZ9o6Oi40NTb1EUc5H5Mh8OBJG5wbOdRRyuYeKxWLP3NxcjaKq9ubNm0dEnLrjJ0/UV8pllKqtnY9G4/2RePyV7u4Nw7quW9cKKB9apwYFBQRuAQIrlqzGotHoud72yanJnsHhwQ2lYqnOp74CGEASxjQSi5bbWlpn6tLp/mg0+npzU/OQjeyibujQJvnE1Pjc+lw+v2dhcbEzm51OlcqVqCscxSPAVU11YrH4YmtL61h9Xf15TPArsbrYeHd3N83/Zx5lG7KKmTcbfc/cNj0zs2l0dKK1WMinLMcRQi/WdIXW1aft7q7uiqJKsenpmR5GaTQWjxfCIf21aCTyXNumDSdlS3bGi+M1ruVuyU5PdQ8NDm0q5AsNhmmGXdeVfJ9yTdfK6YbMbE1NbX99KvVaS1NLfygZmv3a175mrBYKhdCaTCYl3/fXQY/t4ZDVMQAMBMC4D8CZ21VozeVyuyilX5ZluTZVkzpWm6w9wWx2/snfvUZoPXQoRR2np1w2dpQKxXt95hdCiv6jjszGU3WbrhZaCSUZz7e3+x59DEIRI1b+paQGQustMHwEVQwIBARuEQKB0HqLdFRQzYBAQCAgEBAICAQE3j8CS0Lrn69nDD2CMWkXwdwQQsMYsxfLZXdNwbAOHjwoHBdHZyZmWitWZZvr+tt9z9tOGWsBgId9nyq+74kgbS4AsEKINBwJh9+I6NHjElHfqG9OTIit+vNT8xuAz34jOz1z7+DQYBcAQGlubp6KxWKebVsJhAmOxqKVRE3Cakg32HMLc/rx1483GqbhtjS3DOi67uXyuUbbsmWf+gWFKBdbWlqONDSkshPjkzGjYm3ggN1rW3ZbsVhSLMtCLnWF61hAEIKqphqxeCwbDoUuE0k5E4/FRtNNTcXJ6cn2hbm5JxfmF3eMT4wnCSZu58bOCUmWKwNDl1XTNIx4PD4ZDUcvxCPxlzs3dw4FQuv7d40GOX28CIgxR/hL/td/PRKFXilDKd3IfHZnpVJZv7C4UGMapib8mUMOkEQIjkSifiadMROJ+KVEPP5iU2NLn6RIxd5zp8KzhUIn8/wtCKKdlm2vKxQKimlWsO26HCIk/LuTcCRsJ+KJXCQS6Q2FQv+VSCd6OeeLmqNBgJy67MJ8V6lYvNcwKxsL5XKNYZqaZVqAA841VQGpVB1oa2sT74qRsfGxDGccCav1WCz2WiQc+2FLZ0svs5kyODLYvjC/cJ9lmlssy2x1HDfpeq5EfUoYpQgS7KqqWpJleUiW5FdVVX2DqORse3t7dnXQwdVCK6ZgNwO8DnBeocyfYAidvV2F1lKpJITWpyQs1cST8VcSkcRJQMD5/fv3z15t0XooBYjfXSiVdhqV8r1UPAtk9UcdmdSpuk2brli0HjlyJFypVDK+6WynlD+6IrRiWTrDMR96/PHHr/L9+vG6C4PWBAQCAgGBD4dAILR+OJyDUgICAYGAQEAgIBAQuIkICNHjz//8z9cTAh9eLbRCiF80TXNotQBwvWqL87/1rW/VCp94ly9d3jE0NHSfqmtdbS1t9U3rmiJNTU0kEokgSikoFApsbGzSX1iYyxfzpQnPdY8nY/F/29y1+ZyckCuT/ZMdlNEnx8fG9vZeuNBlO3Y0mayppNP11rp1zU6msaFYn6mfTSaSDGGUGhwcTB05ciQ1MzsDI+FIPh6PV2prap1QOCT8so6oijqcqkkNzc1mtYGB/t2O621UZDkdCoV5qq52KhqJFhhkrud5xLGtaG5xMT6VnY77HnVramomU6nUpZbmllOO58amstNPTGentw0MXI65nsuE0BJPxGdkWRmXVGVUkaRhRVMGCSGDHR0dc4HrgJvoIg+qclMRWA56pwxdHGo3LXuvUTbuKJUKbYQQkklnsvFEXPhKdqE4ANd8h4Ys24wCAKeTNTU/b1nXcplh5p18/XjLyOjow4CDHl0PJcLhMEsk4nMhPVyECNgcQpkDnqxUKvGFhYUwAGChsaHxRKo+dYpgckoBgJm2e8f45NiO0fHR3RDCmnQmUxDWqhDBIkHYxcKsHqEYwjgzNz+XvjwwkAYcoPUdHfN19enXopHY/2ppa5lwfbet90Lvtt7z5/dKsty2fv16ks6keTQS9WRJhowxZX5xXuq/fFlaWFgourYzRH36qizLP/7Eo58QwZeuBMdaLbRSl+6GgKcYpQYDbAJ53tk/PnjwtnQdYJZKu1zf/womUiIaiR6NJWInIIR9X/jCF+ZWC63PP/98LXRol2mYOw3L2MspK8iK8qOG9uaTjY2N9orrgEOHDoUVRUn7prONcf4ognFysoUAACAASURBVJhABI4SIp9BNhp5/HcCofWmGjiCygQEAgK3JIFAaL0luy2odEAgIBAQCAgEBAIC74XAciCYDgjZwxCidlmWqxatAKD/XIPQWnUZ4Ff8Fh/6+4TIevHSxbuj0Vjr7t27lc2bN+MNGzpBMpkQAWf43Nw8v3TpErt8edAZHhyslAqlU3X16X/YurnnNUrofClbamHU/9zw8NC+02fPdNmWE03Vp0pNjU1zGzZ2jm3csHGqubV5LhwJC0ukrb29vW0/+9nPUtlsloT0UCmZTE41tzT3pzPpIT2kj6qKWkScwwvne9cP9Pc/JCxsE8mEW5dKTW7auPFUW0fHhESQY1kWmVuYTw5c6m+72H9xm205qVA47CYTyeGN3Zte1kNhMjkx/sjo2Nimvr4+3TANry5Vt1CbSvXXZ+qPZdKZXqKQSVmWZ6qWcppmBMGw3stVGZz7cSbw1FNPqbFYLDY2MHZHvlj8Ld/1tlLqR3VNn+vq6npFuOVQQ6qNAQaOZWrZmbnY6OhwvWM7xXhN8mRLU8s84iz82onjW/svDTzBAW+rqakp1dWlJlta2vqam5unQ1rIYtyXC6VSamJqonVkZGSz7/pKLB6bCEfDpxLRxIu6LNN8ubhvfmFue3Zqaj1A0Gtr6zjT1tY6Eo8nFlVFcXxOSbFQrFnMLXaMjo5tGBjo34Qg1tevX79YX59+PZFI/EOmIZOzLGvP4NDl3b0XLuzW9VDyzl135ru6uyp1dXWuHg4hwIE+NjYafv348ejg0BCbzc7kTMN8JRqL/s/7HrjvjXA47Ky4Gjm0fz82enqkeV1fByjYxbmfAhQYDMAJhtjZb3/727Mf5+vj2rat+GgVFq2+53+FYByPhKO/SMQSJyiil774xS9eFQzr+WefrwXE22Ta1k7LNO/nnBckSb6u0CpJUj13/Dt8Sh+tBkaE8CiX0FmM8cgTTzwRBMO6nS60oK0BgYDAB0IgEFo/EKxBpgGBgEBAICAQEAgI3MwEVoRWAOhDwqJVCK0QwpF3IrQK36WAod/OTk/dPzBweVN9uj71qU99Ct1xxx2wvj4NQqGwEFpBqVTyx8fH3b4Lvf5rrx1jc7PzvU0NDYc7Wjte1WRtNFfIZTijn7s8NLjv5OkT3ZwxqaurZ6yttfVCbaru1db21tHGhkYHYthiWdbDfX19d7z44ouNucUcyGQyk8ma5Jl4Iv5iOpO+qCla2bXcuO3aW4cGBnb19V68BxMc6eruHmtpbT5bX1f30rqmxmGCsGM7Dirkivql4Ytdc9m5x/LF4pZ8Lp8IR8Ole+6991wqVQcnJiZ2DA8PNZ45e5aYhllobW0ZqqtPv67q6r+n0qleVVWFn0WrVCq5zz77bDXYys3c70HdAgIfFYGvf/3rUdd1m/rO9u2enJz+LVVROhsbGvxkInmhvq7+n7d0bblANOITiXC3XMbTs4va3MJc1HUNP5GIZOPJjIwBWH/i+Bt3nTl//tMIgsSGzs7eluaWM9Fo/PWGdMO4FtV8yigxy6Y+NT3VUygUHjdMo7OQL3AO+ED7+vb/HYvGhO/nh13H6eSAKwijoWg0+tN0prE3EdMNTdN838ewYubjpaLVPDR0edfo2NhjGJN1DY2ZfE0ieaImmfrHeDxuFY3iI4vz87uns9n1oVAI37nrztGNmzYV44k4UjVdwQiF5+bnIr29vfELFy6QUydPWrMzM6/X1dR//3Of+dwxR3XE4ownxo2rhVa6y6c0JYJ6IQAmfADO3bZCa660y6XuUxjheDQSfSkWjZ2gkPZ/5StfWVg93v74uR/XUORsrJSLO42KsY9SXpQU+Ydd27ecjEQizopF6wsvvBDyKpV603LvoD57RAitmEhHiUTOAQmMBkLrRzVCBOUGBAICHycCgdD6cerNoC0BgYBAQCAgEBAICKyJwHIwrHZK6Scxhu1ip6yw5oEQ/9eNLFpXfC0e++Ux4Y/1KzOzM/f3D/Svi8fjsQcffBBs2rQJRCJRIMtKVWi1LIsuLi46Q0ND9NSJEyi3mL/Y0rTuxxs2bHhFQtJAJV+po9D73Mjo6P1nz5/p5gD4u3bsOrWxa9OxSCTyUntb+1g4HIYVs9Ll+d5v9vX17XnpyEutxWLRbmtrO1NfX/+KFtJeaGprGrQsiy9mFztcx31sYnz8vv5L/dtkQvjuPXtOdm/e/KoiKy81dDQMKWXFA2ABzHMuXT53sbtsVH4zO529e/Dy4IZQJIw+8YlPjKQbMmB6erp9eGgocfr0aV4xjKnOzg3HW9Y1/5Ix+DMHOIOHDx9mIpL5mqAHiQICtzGBL33pSzUY44195/ruGR4a+WxI19f19GxZbMxkXpOw9Pe7WnaddTMuzWazK/cTAQCoMRADvMgdN+qmGPV2nDl99r4zZ08/AgGStm3f/nJPT/crBMqvrk+tnzBKBg9FQ7AcK5PxgfE7TNv8bwvzC7uHh4ZrKaWT27dv/2lNMk4HBgcfpYw2JuLxvK5rJyQF/1NzR8c5fX7edzMZKrqJ5miYcrP+xPnzd09lp75ICNmUqqktR2ORUzXJ1CFd0/18Mf9buVzuztmZmQYiS7xzQ+dEY/O6iqZrkqoqskQkrVyuhKYmJyODQ4P4zKlT3vz8wvGGdMP//NxvPPZqgywXnzpwwLlKaMV4HUNoJ0SoFnBuIAgnXMbO3+5CK0IoFglFjkQT0ROqqg584QtfWLxaaH2uhlK0sWxVdpRLlQcYo0VFk39Y29R0Mp/PO08//XR1IeyFH74QquBKvc/8rT51HwEASBhLR0Mh+awP4VggtN7Gg1TQ9IBAQOB9IxAIre8byiCjgEBAICAQEAgIBARuFQLLPlrbEUKfwBi1YYxEDJlRCMl/OY4z/HY+WsW5L730Ev7xoR/v8jn7/enpqfvPnzuf8X0/0traCmpqaoAsqwBjDBhjwPd97rouK5fKdGF+zmeU9a1v7fjXLd1bXmGA9Rs5I0WR9+R0Nnv/wOBAF+e81NPd/WJ3z+aXZU0+1ZxsnglFQqhgFTb5zP9sf3//XceOHesolUuLzeua/72tre0VJrELdXV18wAAMnp5tMs0zd+an5m7d3RktEsipLxnz50/37Zj18sylI/HmmITVDiPBQCEQiF4/tjJ9ZbrPTw8PHTf+Qvn74xGo/FPPvTwbKYhDbLZbP3IyIh27vx5v1wuX1rf0fHTTRs7jxLIzv2PH/xAbOUNRNZb5aIP6vmREti/f3+aALBtcHj03pHBkYd1LVSzbdsd481NzccIJP/cBbt6E/kE6+vpq95Tvb298KGHHkLZbBbuA/vY6/ylBtuCuy/2nb/v/IXeT4g02+7Y9p93bNn+MiPsVAfomM5n8lyk353cDY9NH9sMKPjt8Ynxe3sv9LZxwBf37dv3H4lEgp07d+YTnu/HhbuRRDx+DEL8b+nmdL+iKGxF6M1kMrJlWZFTx47ftbCY+7+IJG1JJBJmJBI+m0zUHkYE8Vwu9+RMNnvn5YHLaduxlZqaWisajfqKrkKMMKKMYdu2SKlUIqVikeVzOct3veONzev+5onPPPaqL0n5AwcOWKuF1ryiNPmU7mQQ1hJIKpCDSSaj83/0R38095F24Idc+GrXAdSjX4YIxvSQfiQajZ7wff/y008//Sah1Qegs1Ss7DQqlX2U8SKR5R+lW5tOplIp+8EHH/RFE4TQ6uFKvc38rc6y0CpLwqJVCSxaP+Q+DooLCAQEPr4EAqH149u3QcsCAgGBgEBAICAQEHgLAsuuA9p8338QIdRGhJc6iEcJIUfWIrQ+88wzeH56fqfP/d+fmpq+/8KFCw2u60YaGhpAPJ5gkiRRCJHv+75Hqe8LYdN1PMc0DANDeKm1ufWFDes3nIAMjprFQsYD/Mm5hbm9wh8qpWxhQ+eGf+nZ3HOU+/xisim5mPbTaB7OiyjlnxkcGrzrjRNvdJaKpenGdY3Pb7tj26sOd6ZM0zQaGhqk4UvDGw3D+PTszMx946NjWyVZMnft3PXz7Tu2HUU+e90kdAIAwLq7u0E+nyf9F/o3UMd5ZGRk9L7evgs7YtF45OHHHslmMhkwNTmVGR4d0c6fP+8WCoUz7e2tz999956XZdcd/3+//30RvCc4AgIBgTUQ+MIXvlAPfH/r4PDo3aPDY49oqlbb09U92dDYdIxI6J8zzRkRHIodOHiAP3PwGfGOhsTCSbQYhaSNsNJsKe179s7evov3XrhwQfiWhls3b/n55q1bX+aQn6CETk1PT/OdO3cCx3HQxPBED+Bg//T09D2XLl5qhQgtPrB3388SNTF2+syZT3ieG6+tqR2ORCOvSxD9NNPRfDEUCvlCiBXNme+b12xiJ06dfeOehYXcU5JMemqStUYkEjkTr0kcFnUt5ApPTE1N7L7U39/oOq6WSqWcaCzqS7LMABAR9xzuOC63LYvbtu14jluGAJ6qr6v9x4ce2HtitUXrSjAs27abgEt3cABqEIEVwvEk5krvH3zrD8RC0m1zXOWj1XWfQphEI+HQzyOx2AmE0OUvfelLuWstWn0fdJaMyk7DMB8AjBclTf1hbVP6aqF12XWA7fhbHdd7FAEuSbJ8VJLVcwyzwEfrbXOFBQ0NCAQEPkgCgdD6QdIN8g4IBAQCAgGBgEBA4KYksGzR2sqYvw8h0ipJEkIIjQEAXqKUjrydRSsAAO7fvx/F9Ng2jvgX52bn7x+4PNim63p827ZtoLWlxYvGYoYkyRXPc8qO41ZcxzEMwyzmF3OLrm1fjkair9el6gZLXqngFcxWysCTs/Oze0dHxzZ61J9ta2775+6e7qM4hC9nMpm8EE58E3ZCxD41ePnyXSdOnewsFQrj6XT6B/fsueeYg5zc2NiY3dPTg0cujqzzmbNnZHT0vpHh0QcURVG3b99+urNj/Ssy1l5ItaUGheWaYRiEMRYavHRpq1Eyn5ydm71rZGS0KRaNeo899tglIRoPD49sHBweSpw9e9bN5XKn1rU2P7d3395XQ6HQ7F/91V8ZN2XnBpUKCNyEBJ566qk4Y6ztUu+lPeNjE59VJLl13bp1pUSy5g1M5L9f15Y+u3fvXv/w4cMgkUigeDyuEpeEZVmGNrItQkhcoUrXqTMn7j177vxnMMb6li1bjgsXJBzwl/S4PpLJZITrAZjJZMjZE2e32bb938rl8u6Z7EwCITy5c8eO/4jFYuzSwMWHHdtukmW5LEvy6VAo8s8dzR1nUBQZTU1Nbl9fn3hHTHKPdw5dvnzv+MTEkwST1kxDJh9PxE/E44l/whi7hWLhMzMzs3eNjY12yJKsdHV1zTc0NpZlSXIRRh7n3Pd8jzq2Q03LtMyKkfdst1fRtBc3N9X3k0zmypb2FaHVMIxGiaNtPqA1GKEyR2gKIXTxD//wDxduwm79wKp0RWjN5YS/WuGjNRaLxv4rVps8oev65SeeeOJNQqtD0UbbNna6tvsA4KAgSeSH4XTtdYRWr95xzTtcx3sMQiDJknyUKMpZZKORx3/n8fwH1qgg44BAQCAgcJsQCITW26Sjg2YGBAICAYGAQEAgIPBrAkJo/dM//dMWzv37EMKtkqRAWZbHMcZHHccZvZHQevDgQTg5ObkRcvgb09Mz948Mj2yNRKPpnTt34o2dG51169YV4/F4njGWt23bKFXKbqVUKhVyhXnLMPoJIMc82RsFAJgL0wsbIIdPzM3N7h0ZG+l0XW+2taX1n7p6ul5WuDIEIkBEgUZhObyeA/jY0PDQnlMnT24sFovjNanU39yz95PHFhZA6Qc/OOhUBWBCan2MO4cGh++eGJ94nEhyprW5ZSqVSp3Wde2FTLqp30WuJ3OuuJSmxscmt83PLXzGNCtdpmnJiVh87oEHHzyRStWiS/0Dd42MjDScv3DBF0JrQ1PD3+19YK/wHbv4ne98xwquqYBAQGBtBJ5++mmdUpq6eOHitpnpmc9ChLoj4Yikq1p/NJH48Yb29rMYYNMlrnA1oplFM1YqlOowwqwuXZdtbGjkEML6N46/savvYt9vIYTSzS3NI/V19Wc0XftlKBQaDGkh04EOMgwjnl8obbUM43Hf99so9U1FUQY2dmz8uRpWwcTE2CdL5fImo2JEGGcT0WjsP2pra8+GYqE5VVUt4ABi2EbGdd0tM9npOyfGJ+8lEqltaWmZq62teV2Phf9RVdVypWLen52cvmt0dHRHKBSK7NixY3b9+vX5WDxu6CHdggB4jmPzUrEkVYyKY1SMnOd4vQihF+Op+GA6nfb379/PhGWmEFq7ASDj4XCGuu4dgIEERaAMAMgCAAa+9a1vLa6N9Mcj1Wqh1fP9rxBMokJoralNnpCvI7Q+/+yztVhRNlqWs9O2bGHRWpB1+bm22tqTYJXrgEOHDoXDkiSCYW2jHn0MQCATWTqqEvkMV/HQ448HQuvH4woKWhEQCAh8lAQCofWjpB+UHRAICAQEAgIBgYDAR0bgm9/85jqM8T0QwmaMMZYkaQIh9AoAYPwGQqsIcgX/4A/+oJF57M6hoZH7BgYHP6Gp6oaOjg5lw4YN3pYtW3KNjY3CMqhYMQw2OzsTyufytFIsLTqOfVZC0v9RYorYKmzmJnLrfe4/MTs3e9/I8PAm1/NmWltb/2n71u1Hfdkf3r59eyGfz6PyYrnDp+zhoaGhPafPnOoul0sTtanav7n7vrtfcxyn+L3vfc8R1ra/93u/Fw4RUtc/MLQrl8s/4Xt+F4cAaao20bxu3cvNLesGZUku+9QPWZbZMTo23jXQP7AdcB5vaGwoNDQ0DnR1bnwFICQPDg99ampqev3lwQFYKpXO1NXX/909e+85Vi6X84cPHw6E1o/s6g0KvtUIPP3005KiKFrfub6NlYr5kGmZ203DWCdJUqmtpfW1da2t/RJBs5xz5tpuzeLCYsPMzEwb4MBu62g71bmxcwpR5L1y7JVNwyPD+xljXbqu02g0mm1oaDhbn6kf0jU961JXKhVL6+fmFzbOzc51A8BpJpM+nanLnKyJ15z0fI/kSrl7p6Ym7hwZG9vMKMOZTGYgk64fSNbUDkaikTJlNFTKlRoXC4tdc7Nz67NTU61EkvD6DR0zdfXpV0PR0PPxeHy2UrF6+i9duuvywMDDmqat27J5i7Ghc0Ohva19PlGTrFBK/UIup0xMTdUUCwXo2Hbe872TEMuH6uuT5wEA/sGDB6uuCoTQmslkcKFQqOe+30Mpjfm+X+a+P2szNvKXf/mXt5WlpRBaNU3TfN/fxX3/ywSRWCQSeUuL1ueff76WeGBTuVzYVSlX7ueUFRRF+WFDZ/vJaDRqrfhoPXLoUNgBStr03O2U0U8BAGRFUX4pS+QM0KTBRx99NL/aJcGtdp8F9Q0IBAQCAjcDgUBovRl6IahDQCAgEBAICAQEAgIfOoFvfOMbjQihOyGETcJBK8Z4mnP+uqZpk2sRWp955pmYUTBaz/f17RwbHXsUQrglHo/XpjNpqbNzg1FbkzIhAoZlWjCXy0ds2/IAALOIgxOSIv1LrCZ2PplMWr2nezsAA785Mztz38jIyEbf92c6OjoObdux7RWs4hEAlixaAZDbEWCfGBoc2n323Nnucqk8lUrV/ODBhx58rVKplJaFVnBw/37Zrq0NDYxObiwZxkMV09xeKZebIQI0HotdDunhGQhhGSGkY4JbCoViZnJyMokhtjZ1bRxqb23tq8+kz8zNzycmJ6eFANw9OjZKDMM4l0qlntv7wN7XfN8v/uAHP7A/9E4LCgwI3KIElv1C4+PHjzcyF+7M53PbFhcXt0IIQolkck7X9TnK6BwEkEuEJKnr11mWlSESWWhZ1/KLDRs29EEEF159/dWG2enZTzuet50zmlFUBdQkaqbD4XAWYjjLKJc86rfbllVfKpciCKHxjvb1/9HVvfENmctDuWJOtl17y+Dw4O7LQ0P7GGONyXjcikQi86qujmqaZhBMdE55je27jcVCvm5meiaOMfba2tumU6nUsZAe+od0U3q0UnEyZ8+e2jE8OPS4LMubGhoa5HQ64zY2NuQj0ajJGKOVclmdX5ivsW2HSxjPI4xewxJ+fs+ePWez2SxdEVoFn8OHD6Ppy5drTUo7KWMRl9Iy9v15jdKpP/nv/11Yt942x4rQCnx/F2X8ywjhaCQU+nksFjmhI3T5iWt8tP70+edrKYRduYXCrmKheL/QuBVFeW57d+dJ7yqh9UjYQ5WMTZ3tvkc/LRbUZFk+qsjSaRvSwccff/yqIFu3DfCgoQGBgEBA4H0kEAit7yPMIKuAQEAgIBAQCAgEBG4dAl/72tfSkiTdgTHOIIQwY0xYk52OxWLZGwmtopVf//rXFVmWI+PD4xuK5cq9RsXYXioVuwCA9aGwcK0oIwiBiIPFXccFsiwtZtL1lxPxxHFZll/QY3q/ruvOdP90u4/8z8zNzt09Orbso7Wt/cfb7txxDAB9VFWdYnd3Nzx37lyr77N9IyPDuy6cvdBVqZSzqXTq7x9++OE3rhJaDx5EoLeXXHJwrcOdDZVyZZthVe6tGJWmfG6R2pZDEcRUkiSsKLKuKCrVNa0Q0sPDdenaN1rXtQzFa2L5S0NDbQszC0/MLyxsHp8YUwzD7E3X1f/ok49+8g1FUcorwu6t0+NBTQMCHy0BISb+7qd/N+JKbiZfLm2yTHNPqVLesLi4kLBtW4YAuIQQqEiKGgqFYCKR8KORyFBNbc1/NTQ0XAhJoZne/t6waZpbS0ZlW6Vc2ek4tgjEByn1GQLI4RAiAHhIVmQeiyUq4XD4XG0q8a9dm7vOhkKhojFlSGW/nB4dG92anZ95uFypiEWbmOc5GCBsyRLxVVWD0UgEJZJJzDlTF+YXoqJudfV12Wg0elxX9MPrm9b3F42idmnoUufcwsIjlmluMy2rAQIQUVQVSBLhCCIuiPvUx2LMqK+vG4/FYq/JSP6XpvamvgMHDtDV1pOCz1/+6Z/GHYRaEMYaxrhMAChI0ejiN7/5zdvKgn5FaEUM7aTM/zLGKKpp6s9Dun4SyfKbgmEdOnQopXDelVvMC6F1L/X9gizpzzV3t59snGm0dz690xesf/KTn0QIJRnfdXYw6n8aQKQQWTmqSMpp3/EHPrX/UwuBRetHO04EpQcEAgK3PoFAaL31+zBoQUAgIBAQCAgEBAIC74LAN77xjSRjbAPGuIZzjgkhuV8Fjxn47ne/u6YXTbHVdXp6GiOE6jyPb5qamOgZGxvf4thOG8SoDiMUxhghzoDneX5JVZWplpami5n6zFmikTcymcyE0CBmRmeafN+/f35hftvE5ESbx2iuubnlxZ6tW8/qOpk6cOBA+ZlnnoGmaTYwBneOj4/19F+8tN40jYW6dN1P9+7de0FVVePgwYPuagwHnzqoFuRCYnphfEOhUrk3t7i4KTs1lbJMO0ywhAkmHBHkhvTQQqYhPVSbqrsYDaln083NM7Is8/PnL7WVi7mHc7lC59T0lGZb5nCqJvXTe+6/54Isy8b3v/99YaEbHAGBgMA7ICAENHPc1EYWp9a5zNqWnZ3pGR8d67Qdq45gSZGwhCVCWEjXS3Xp+ul4PNofC8WOp1KpyxEeWbQiFjYMIzM1NrNxfnbuzlK5uL5cKdd4nhchmMgAQO5T39F1LZ/JNE4nahJnJUX9+d69e4aET9SjR4+ShlCD3jvS25avVPYsLMz3ZKen1tm2VYMJ0WRZgoqieNFozEin0wVJkngxl48zAGgsFpnTVf2cois/q6urG9J1nQ+cH8gU7crO+fm5zdmp6fW2Y2ckLEUxwQrGGCCEXYhAJayHZpuamoZramrOypr8yiOPPDK+4p/1qnHr4EHd87wUhFBWVdXEGJuO47xpfHsHyG/JpL8WWtlOSumXEMRRXdePhMJvIbT+7aEUIX538f9n786j47jOQ8Hfqlt79b6hu9FAY18JggT3XbIlr4mT+DwqdmxlPHFGsudZfrFjx568Pwj9kXPiF+coEyWOpdgeR3aSFzF+cRTJ8m6JOwkCIEF0YweItQE0el9qr5opRNTIMmXLtiSC5Nfn8OiQ6q6693dvV1d99dV3y8Vd5WL5iGkaOYYWnoq21Q/W1tbKu3b9/4FWRkFRzTL7DMN4D0ESLM0wZxieGzKl0uT5kZGN13Oj8bZEhUaDAAiAwFskAIHWtwgadgMCIAACIAACILC1BB588EFRFMUgwzAOiqKwZVkVt9u92t/fX36dLSXsRbEKhQKby+Xc2WwpUimWmk3LaiJJopkgiABBEhRCqGKZaBnTxLzP5Zl2+VwLPM+vLC8vl55++mnzMw9/xq9RWlshV4inM+mwZpnVmprAtXg8Pl+t+rOPPbaZyWXvyy1JUnxjIxdLpVYimqZXXC5xuKenZwkhJPf39+uvbPfx48dxt9hNj8vjPkNR4iVJaigXi02WYQVIguQIgtRJgsiTmFwWRMeU6BYXHQ7HRl1dXdXezvz8fLBaqnaWSqXaTCYjqKqaEV3iUFdX11Iul1NOnjxpvE4neBsIgMBLAjdKCCwmFl1lUo3m89l4oVBsswyjlsKkBxMUhTGWaYpe5XlhTHRwcwQjrERIT87R7FBWVlbsQCifyVQC5XI+rspKvSLJ9YZphDDGLkQgHZloA1N41eFwLnCiMM8wxFxTU1PuxIkTln3TBiFETUysuHQ9F8nnS3WVSrkBmVYtzTJBhqEZmmYkQRA23G7PPIOxli/kQ6ZpYoZj8ixmFxiBuRYKhdZWVlasSqXCS5IUKBQqtXbNZ9M04hSJawmCcNldxhRVoik6xbL0gtPtnHW5XIuapq1+9atfLd8sc9IOMIrlMmuSJEmHw3qxWLSPMy/Xcr1bJtKNQKthGH2Gqj1IkqTb5XD+xB3wDVqWNf37ryod8PTXvha0TLKzLFd3q5J62EJmnub4p2qb40OhUEiyA6223fP/+LzT4Iwoaeg7VcN4D0kSLMNxZ2gODxsEMXH+/HkIehC0LAAAIABJREFUtN4tkwz6CQIg8KYJQKD1TaOFDYMACIAACIAACGxlAXtxGoSQwLIsYxgGJghCCwaDpVdnhr6OPmwGXKsLVbHMlWs0SauVNDWOTMtrmiZNkrjC8myK4+gUxjjFcVxOEATpRmC0v79fsCQrUKqWvIVqxW1ZmmYvcMOydvw2V72ROdrf38+pquqWZctdrZY9JGmogiCs2Ath+f1+7Uatw1e3t7+/n0mn0047S6xSqdSbmulHBOJoi9QwjfMkRuusw7GAMc7d2I4dDPrsZz8ryLIcUsqKuygV7X1LHMctO53OQjQafbm24uvwgbeAAAi8SsA+/ni9XiGdLvolSa4zTT2EDN1NWCSFGSyxJLXOC/yMw+dYm53lpZMnT2h2tqq9Gfv7+elPf5qjKLdbUcqBcqEY1RU5oJqGi8JYZ1lug8ZMmmTpNZZFWbfbXf6ZjPf+fqpcLrP5fN4rSXoEIbOGIIggTVN2oFV2OPhMKBRapChKW1tb8yuKQlmWJZEkmeM4bpXneftYadnHPjuzn6Zpl6ZpUUXRI0q1GjVMy2FYBkHTdNnl8qx6PI6UKIorPp+vkM1mX/N4daN/9n/v5kfYf/KTn1Czs7P82vJyn6JoH8YUdnlc7hc8Qf/QzQKtX/va14KsSXYqkrRLVuTDFkJ5ima+WdfaOPhTgdbnn3fiqhGVNLXPMo13IZJkGZY9ywo0BFrhKAUCIAACb5AABFrfIEjYDAiAAAiAAAiAwO0lcOPRf5ZlyVKpRDQ0NNirX/+qmVN2sBWvr69zkiTxkmSJlmUytGna51oGyTskv5+XKpWKHI1G1VfWJnz66adxMpm0Ax5MoVCgDcMwQ6GQXCwW1VcGNDczVLu76Wq1SmcyGu10WqZhGNJLwVE7ALMZhLlJoJW0M9gWFhZYSZIEXdftR3pJUiUth0CqBssqhmFUGxoa1Fc+MmpnVNmBmI2NDbpQKNgZv4aiKNK+ffvsIMlr7u/2mgXQWhC4NQI3jj+S5GJkOSMwjMpKksXQpkEQHG9QlK4wDFOmKMo+ZvzMjY0bx4OVFYk1zQynFBRWJVUaY2xRlEvhOFOxPxsKheySIj9zXLuRWWsfc5aWijzGFY6maZYkSZLn7f1TaiAQqPp8PnN+fp6pVCokxtgQRVHN5/Pyk08+aWdI2seBzRtN9jFmZWWFV1WVl2WZ0zTNvpGFSJLUg8GgxDCM3NTUJL0UZIXjxy+Ydk888QQtiiK/MDu7U5KV38Mk6fJ6vC8Ggv4hHaGZm2a0kmRnuVztq5Yrh3XLKDAM/c3GmprBMsPIyWRStzOan3/+eadZNGsVvbrTQtY7SJJkOJ45R3PCFZM0JyGj9dYcD2CvIAACd5YABFrvrPGE3oAACIAACIAACGwNgVefY900CLo1mgqtAAEQ2CICv+5x48bnf9Xjza+7/xuMb9R2tsiwvPXNeGWgVZbVD1I05fS6Xae9Xu8VUlWnP/jQQ5lXZvzapQN0RHVVK6W+YrFyyLL0PEez/9jWWDc0troq2wFuO9B68uRJF6MytZal9+qmfj9JEQzDchdojr2qGMqkoigbN6ud+9YLwB5BAARA4PYVgEDr7Tt20HIQAAEQAAEQAAEQAAEQAAEQAIE7TMAOtCqKwleLxR2GYXwAk5Tb6XGddTudVxnTnEwuLGRuPFlgZyd/5StfCTEk2SWVlZ2VUvGgaZl5B8f/U100NEx6vdV3v/vd2qOPPoq6urqcjIpqdcvqNS3z7QSBWJbjLlEsO2LJ1sR70HvS6Dgy7+ayDXfYVILugAAI3AIBCLTeAnTYJQiAAAiAAAiAAAiAAAiAAAiAAAi8UsAuKZHJZOhWv5813G5xM9BqWv8FY+xxu12XHaJ7BFFonCpSaVMxjTW0hkzTJD28J0RRRLckyzuq5coe0zTzvMj/a8jvGTIYpqBpmlqtVinGYDwsi2sJjHssy7yHxCTLstwwx7LXTJMYU9LKajAdlO/tv/enFleEUQIBEAABEHj9AhBoff1W8E4QAAEQAAEQAAEQAAEQAAEQAAEQeFMEHnnkEdbv9zsxxk6WZd3VanW7VJF+m2Zor88XGHU7nQnLtJKmbq4qkqLpum5ZyKJImgwzJN4mK0qPVJV6TMsqOB3isz6PZ5Cm0Uoxp6smNh0EpQcIhGMIWd0WQgcxxhwn8EmGYhKGoY7KZWNeo7TMww8/XH1TOggbBQEQAIG7QAACrXfBIEMXQQAEQAAEQAAEQAAEQAAEQAAEtq6AXQLgfe97n1+S9BaaRDGCIvwMxbRhijpE07RLEMQFlmHmELKmCEyt8QwvKZUqsbK6IiCCDLldzmaCwE2WYcRNyywTJHGeJukhv8+VIGlWyWysxWVViRm6GWFYpkkQ+S4KY8a0rEVEoBmE0BiyrCRB00mv15uGRQ+37lyBloEACGxtAQi0bu3xgdaBAAiAAAiAAAiAAAiAAAiAAAjcwQJ2kPXRRx/Fzz33XLuiaO/RVG2npiphw7TCJIGCBEEyFEVVeZ7Pe7y+Na/Xm/W63cVKqYynp6cDxVLJR2HKSxCE07IsESFCpkm8LAj81aam5h86XLy2sLh0KJ/Ltedz+ZBuGT6e51wEskhV1ao0Q6VDodCsy+W6yLPss63d3RMIIb2/v9+8g9mhayAAAiDwpghAoPVNYYWNggAIgAAIgAAIgAAIgAAIgAAIgMAvFrBrs0YiEfyVr3xlhyQpH5Yl6Ui5VK6TZdmj6xpGFiIwRSG3yy3F6upykXB4zefzL5cKBWZyaqo9k8mEZFlmNFXDhmEgisKqU3RU3C7P1bbWlm95Aj4ltbL09rW19d6VVKq2Uq04CcJClmUh+/1OhyPf2NQ4HwyFTtEc983u7u4rEGj9xeMG7wABEACBmwlAoBXmBQiAAAiAAAiAAAiAAAiAAAiAAAjcIoEbGa3PP/98r6YYHyqVCkcz6UyjJFW9hmluXrOTBIl8Pl+1va09XVcfnwlHQsO5TI6fGJu4dy293ryxkaaq1SppB09ZllV9Hm/F6/ION7Y0/c94fayYzeUOLCws9E3OTHUW8vmAburINI3NYKvX48l2dnXNxGprX0QU9c8tLS0jJ06cMAg7GgsvEAABEACBX0oAAq2/FBe8GQRAAARAAARAAARAAARAAARAAATeUAHi+PHj5MrKRgcy9fflc9mja6ur2yuVSlg3dGIzoxVjFPAHct3d2+aam5tHIpGac2uracf01PR/WV1b3b64tMgVS0UKWQgJgqBEQjVFn8c3EK2NfKOtvXOtVC70Ts/M7B4bSx7K5XP1iioTpmkSBEkgj9e71t3VNRKvr3+RIslv1zY2jkGN1jd0fGFjIAACd5EABFrvosGGroIACIAACIAACIAACIAACIAACGxJAeL9739/LWmRe5eXlo8sLy2/o1QutkqShC1kkTzHo4AvsNTTs+1CW2vbRdHpvLi8tOzbSG88uL62vm96dtqfy+V4yzKRy+msxusbNgL+wFmXQ/xaU1vbdUNXmq5du3Zgenbut0rFQldVrtKmZZI0TSOXy3m9ta3thaaGhhctinrx7//+769DNuuWnCPQKBAAgdtAAAKtt8EgQRNBAARAAARAAARAAARAAARAAATubIE/+sgfeQxsNI7PjB9cXl46XiwUd+QKOQEhhD0ej+73+sc72tuf7enadpay2OTc9bka2ZAfWF5ZPjI+Ptacz+d9CFnI7XblW5vb5sI14VMUQ/5jazw6o5Bk6MrQ6N6l5cXfLZZKu/LFnBshRDmdTtntdiVjsdizzc3NZ0ySTPzd3/1dGgKtd/Zcg96BAAi8eQIQaH3zbGHLIAACIAACIAACIAACIAACIAACIPC6BB555BFW0zT33MTcnkKp8OF8Lrc/lUoFEYHo2mi05Pf6B0I14ad29O64QGt0dn55Pmwg420zs9NHE4nEoUq5XEfRFPK43Svt7e2X6+vipwiEn4+0Rq4ziiJeGr62PZvL/85GduPASmq5kcSYrq+rTwWCgQGPx/2teFPToNPpTPf391dfV4PhTSAAAiAAAj8jAIFWmBQgAAIgAAIgAAIgAAIgAAIgAAIgcIsF+vv7STvL9PL5y9t0U/0v6bX1I9fnrrcRmBSaGho3Av7gGVHgv7K3/eBlV9GljpPjIdMwd46OjBxNjiXfIylSK8cwyOXyzLR1tH2/rbXjNM3oA03d3alUKkVPXkm0VVTpXamV1OGZudleisJUR2fneKyu/qzgEP599+7dCa/XqzzwwAPGLaaA3YMACIDAbSsAgdbbduig4SAAAiAAAiAAAiAAAiAAAiAAAneQwOaiWBzH1SPNODw3d/3IxPjEUYqm/M1Nzas1oZozFMP8w6HaQ8PhI2H94g8veg3CaB25cuXQ9PT0+1VN6WAY1hIFYbSpuelf9uzuO8di53xzX3MxmUwSi9PTDZpuHZ1fmD88NTW9n6RIoqdn26Wm5uaziCRfCAaDsydOnDCgbMAdNKOgKyAAAm+5AARa33Jy2CEIgAAIgAAIgAAIgAAIgAAIgAAI3FSA+OOH/thvMEb76MjIgYnJyd9gaCrU3NwyHwqFLpCY+rem9qYkQshEGeRQLCU6NDK0d3l54Xd03ehkaJpgOfZabbT2m28/ePiS5qJzn/rUp2R7T4989JGIQRk756/P7Z6Zmd6PMUYdHZ0X2ttbBwyCuPKFL3whBUFWmJUgAAIg8OsJQKD11/ODT4MACIAACIAACIAACIAACIAACIDAGybwmc98RkQyCl1LXOlLra6+j2FYfzxePxEKhYcxwmcDscD8iRMnrMc+/RhXdBe9k8nJntxG5t2WabVTtP2ixkWX81+7G7qvKpxS6e/vV+3Gff7jn/fKpNy4kV5rX0uv9yCStGK1kZFILDbBMMz1/v7+/BvWCdgQCIAACNylAhBovUsHHroNAiAAAiAAAiAAAiAAAiAAAiCw9QQeeugh2uv1CqPDwy35QukIw3CuuljdbKgmNGNha+qLX/xixs48feKJJ+hcLifMT8/HK+XiboSsOpKkGIrESywvnGrubJ6NxWLqjZqrn/rUp3iapv3VQjVcKBXq7Z473I75mpqaVKFQyD322GPS1tOAFoEACIDA7SUAgdbba7ygtSAAAiAAAiAAAiAAAiAAAiAAAnewgL0o1srKCk6n065SphTleI6uCdYUvWFv0bHhKPZ/vX+zFID9vkgkgq9cueIwJSmgm9jBsiSFSa4ikmKKq+FKr6y5evz4cRyLxZhiscjLsizY23C5XBWO4+SlpSX15MmTsAjWHTyvoGsgAAJvjQAEWt8aZ9gLCIAACIAACIAACIAACIAACIAACLxuATsw2t3dTa+srJDRaFTv6uoyjh8/br66juqNgGsqlcIIITIej5uiKGo3e++NnVuWtRkLgJqsr3s44I0gAAIg8LoEIND6upjgTSAAAiAAAiAAAiAAAiAAAiAAAiDwlgoQx48fJ+09dnd3W3Zd1tcIjBL9/f1EIpGw37/ZwJ8XZH1LewA7AwEQAIG7TAACrXfZgEN3QQAEQAAEQAAEQAAEQAAEQAAEQAAEQAAEQAAE3ngBCLS+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+8aa35RYty7rpXCAIwrotOwSNBgEQuG0Fft3j0a/7+dsWDhoOAiAAAiAAAiAAAneIwKvP5+C69A4Z2Le+G6835gVxj7d+bO7YPb7eSXfHAkDHENHf309EIhE8OzsrKIri1XWdUxTFtCyrSpJk9oknnpDghw1mCgiAwFsh8NBDD9GCIIjldNmRzqZdpmGatTW12XBzuIwQUvv7+/Wf146f9PdTyWCQy+fzYj6fd5mmiWmalnVdrxqGUXK73Up/f799IgUnU2/FgMI+QAAE7niBRx55hGUUxqmyKmcfcwmC0EzTLCaTIfmFF04YCMFN+zt+EtxBHbSDeydPniSTySTR1dVlJZNJa6ufN9htfuCBB8j77ruPtIeira3NSqfT1vHjx83b8BqOOH78ONnd3c0Xi0UvxphjWRZRFCUhhLL9/f3VO2i6QVfePIHNeaRpmpM2zRoSY9rh85UwxhWEULVSqVAkSfrJ/3wV/X5/tVgsqk8++aR9nQHXCG/euNw1W4ZA610z1Dft6MtB1lQqxebz+TrLsnZpmlajaZpqmuYixnjovvvuW75Nf6jv7tGF3oPAbSjwuc99zq2qan1mPdOS28h0Igup4ZrQQEtzfEZCKHvixInXvPFjX2h86UtfEo1KpSZXlhqq5XKHZho8hak1i7QWCIKYam5uTqdSKaO/v9+8DXmgySAAAiCwpQTs4+4nP/nJANJRh4WsMEEQvG5ZeYriE/m8tbq46FBeeOHn3yDbUh2Cxtz1Ak8//TReWlpiAoEAKUmSpSiKkc1mta163vCKwDDNcRxbU1NDiKKoVyoVXRRF7YEHHjBup0E9fvw47u7upmVZjum63ocQCmOMLZIkl1mWvXTixInl2zB4fDsNwR3RVnsexRBiVnS9zTDR/SSN3S6nc0JwOmcty1qQJMmpKMo+giBYnufHaJpeFARhY25urnry5En7GgGCrXfETLh1nYBA662zv+V7fulxDOLxxx+ns9ksW61WuzRNe2+1Wm3NZDKELMszHMd93+PxjDmdziJkgt3yIYMGgMCdLkB89rOfrUE62r6yvLJrcXFxn2Wa1br6+ue393QMsaa5XECoeOLECetmJ9n2Me2v/uqv3KSuxzKZUk9ZKh+pVKrBfD6XUTV1wuMLnuuOt80wPqb0yCOPqHCifqdPJ+gfCIDAmyxAWJaF/tvD/63OxOa+qiR3FIqFiK7rZYIkhzGmxxmGWGxvb8+fOHHCgGPumzwasPlfV2AzAWVtbc1tGEaMpmkHx3E6z/NFiqJSCKHyVsxs7e/vZxhFcU6mUr50KhWmaZqJ1NVVajw1WcmU1nieL23Fdr/WYPX391M8z/MrKyub16WWZbXSNG1gjJMkSX7b6XSO3079+XUnJXz+VxOwn5Dz6DqXXFzcK6v6H9AcU1MTDA75A4FhzDBXFhYWvNVq9f2maQYNw5ggCGKC5/kpl8uVsiyr9PWvf12BYOuvZg+f+k8BCLTepTPhRs0b+9GY06dP2z9oDEEQvQRB/G46nd4zPT3tLZfLS8Fg8LlgMHgJYzzNMEwmGo1CJthdOmeg2yDwJgtsXuDIebneYsmD0+OTB0evje43DL3c2dX57X379l3QkT5rPzaGEDLtYOuN9rx08b75eY7jnDRN16ynMn2FYuG3MpmN9tnZOVJW5Om2ltbvHNy3/zLW8FKsK1aATP03eURh8yAAAneywMvXEB/72MfiGDFH1tKr+xYXFvsMQ+fcHs+MQxAGGV78QXd32wRCSP5FpV/uZCzo29YX6O/vJ+1SahcuXGhVVfUdLMvWiaJY5ThuBiF0tqWl5br9RMxr3ey9FT3cvMH86KPuEknGJ0dHuyamp/fSNONubWpdDUXC4yxmz4fqQgtbOSP31W524FiWZXFjY2O3JEkPkiS5jaZpjSTJQYzx17LZ7PDTTz+9+VQS3Ly5FbPuttinXTaAFkVRSI6MHC6Vyp90OMR4W3v7lbq6ugsI4xeGhoa8xWLxDwzD2GYYhoQxngmHw6cjkcgVTdNmy+VyFjJbb4ux3rKNhEDrlh2aX7lhm8EGhBC5srJCsCy7WaunFSE0hRDy+/12cMK0aw7Z/27XH7LfWy6XaYZh2gmC+I10On1gbmamoyJJCsMwl3mWvSw6nZdCodAsy7KFxx57TIY7PL/y+MAHQQAEbi6weezSK3qzham3j40ljly+NLBf17XSrr7d/+ueo0fPWpY1zet8plquWtjAZswdM5IoaZ9sb55wd3V1Eclkmne5SHcqNd9TLVXend7Y6Jufn49pqpYL19ScDoZCl3iH42pDQ3TR6/VWH374YQ0GBARAAARA4GcEfup8MhqNvnzNsLKyYk1OTlrBYNA6efKk9YlPfCJMmMSu5ZXUgZXl5WO6occ4jpNZjk26HO7/CPr8A4hBC08++WQRzh9hpv0iATt4+Oijj25en9h/7Kfs7M+8fA2T6LKS3Tetm3qjtufm++1rnZvdULUDqisrK9ie05FIxEqlUpvXRnaQVdd19tKlS33lUvn3aYbudLvdZUEQrgmC8O3a2tpEpVJR4/G4fd5g2LVb7fZFIpGXvxv2tuy/K4pCZrPZzX/3+XxWNpu1H9/fvElMEJv/vHkd9sraqqlUarM9Xq/XvFm7b5QIeOn67ZWPNYeQrm8bHU3un5gYv5+mmEBbe9tyJFw7KIjCc7Xx2oRdp/6lYOvPrVF/oz1er3fz+vG+++57uczSjWtGn89HTE1NoW3btpk37F4dfL6xne7ubsK+HrW3c7Nat6/cXzQa3RwHn89Hp1Ipx/Ly8gFFUR4iCGInTdEqpvAFgiD+Nh6PX7px3vfSXHp5nrS22le8CGWz2c1t2X9enf366vn1qvloJhIJ+7gGj47/oi/q1vj/m79TL7zwAtnW1kbkcrnNL5fX67XHn6Zpmj/z4ovHSsXSHzudzubunm0j8Xj8DElR3xm8OMgVy8XfU3V1v6aqQUySeafTPeBwOS44GOZcXXPznMPhsNd1+LlrQ2wNBmjFVhSAQOtWHJVfvU03TjDw+vo6wzAMhTGmCIIgHQghhaYty7J0juM0n8+njY6OmvaP2o2ArN/vD7Is25bL5fbkcrm35XK5+OrKiqko2kxNTc0PY5HYZUSjqUwmk4EfoF99kOCTIAACNxX4z+NXS3crQeN3jo4mjg1cvLjb0I3S/v0Hnjl677HzhGnOWJqVq0pVpKu6ITCCIiBBRRGk2RcmL20Vz82VWKRuRBVd6c1lC7vTmY2DlXIlUCqWsqZljEZi0e93dGy7yjDW6p/8yZ+UISMCZiQIgAAI/JTAy+eT9o14+1yyXC5TLpcLybJsVSoVO2ik5XI5+wLUCIfDIk3T4WK2uK1UKt9bKhV70xvpuL3gSDgcHvD5AmcQNn/U2Ng4B4/8wkz7eQI3gomrq6tUNpulC4UC43a7N4N+dtCMr/IardG6WBH1VHSz3vrLgcMbtT1FUcSCIBAURZler1d5ZY3Sl4JsNELIXmAJ+3w+k+d5fXZ2VnO5XJjneefZF1/cv76R/T8Ylt4e8AeqTpfrqtfn/VYsFruqKErZDlp6PB65VCpZkiQxjMRghVMsQRDsv9vXWiRFUTRFUdhutK7rhmEYCs/z6o2Aq91uu+zGS4tubbbH5XLZn9PZbFb3dnX9VLvt7dyoHSuKoh3INViWtftnXr1wNWoS2p5EcuxIMpG4j2boms6OzrVobWzI4/b8e7QheoXn+ez8/Ly9iJT+WrVmX7Kx20whhJiXzHWXy2UVi0WC53lsGAajqqr9Hvuca7MGLMuyejgc1m8Eh1+5HZ7naUmS7HiDfazY/HNj/6/eH8/zlm2k6zopy7IwNTV1oFqtfpwkyJ00TasUps4TmPiburq6iy8tUkb4fD6sKAqVyWTsJzMplmUJhmHsYLauKIodEFdf2ufmPHn1/JJlmbavk+2+WpZlmqapr6+va5VKRYNr3S1/rNoMsiYSCYrjOJrnecowjM3vHMbYsI8BVrnMXhi8crhYLGwGWju6Oq/FYnVnEEU+s764Lila9WC2kNu3sZHZoyqKHyGUx5gaDgb9/9rR3T1kx+whwWzLz4Mt20AItG7ZofnlG2av+ooQcuVyOV8plwtZCLkwyVCYQpsHHUvXzVK1qiOEFZ/XVXGKYoEWxUwoFLJX89br6ursHxtPOpWys1mPLS0t7Zmdme2UqrLiEMWLoui8wLv4c5FIZLZarVaefPJJyAT75YcJPgECIHBzgc0L++3bd7cRlvXeZCJx7MK5c7sM3dD6+vpOt7a3JSrl6kq5VChLZQlpqqYbyFAYiqm4vP6iz+Ms+h3+PBtiZWqOMoVeQUQIRbPpbPdGJn80vbbavTC/EJVlOeP1eV/whQIXGEYcicUCqUQiYZ9Q31aLRcAkAgEQAIE3WuBGpp+qqmKpVAqqFdVjaqrDQohFGFMksggDGQhbpMEwgipyTMnp8WU8Tk/F4i3dXkzVVMy+VGp598LCwl7DMH1unycriuKgyIvfijXErrIsa9eLtIMf8AKBlwXsANinP/1prlQquUqZkjtfSHs0HTk4nmMIRGBN1whkIcNQDJ2maSlQEyi5He48r/Ibf/HUX1TtDFhpRXIqlBIlMem2g24kSZYpnlq0n8azawTb77GzVl944QWfWq02kCTjEt2iJtBCHnN4Oex0krJp1o+NTx5aWl78IEniLp/PrzgcwiRDsz/kBTHhELksK4pphmHWp6amyPRKuhaZhosRGILnOIthWdMO3Om6zthBH0VXEGESOkkQMs9x5XAolPdHowVN00p2sNLlcgkjl0f8y6nlKGmZfDhUU3W4vRlao5c9DZ7ijYDso48+itOzabeilWoxRTHBsD/nFkMlV8RVnhgZiamydd/M7MzR0bHEQUySweamlkIwGBrjef5HgiAMiQ5xLlwfXisWi3ad2Zt+/+zrSL/f75wdm/UtLM3Y15F8MBjUGEEwNU0jkK5jy7JYu19VSbUIRNhjITMCU6wP1q+HG8NFOwCdSqXs607XwvSCd25+LoAxJuJ18bw/4s8LgvDyoqZ//dd/zWazWXc6nfasra0FCJ3Q3QH3SnNzc8UOVI8A/JJRAAAgAElEQVSPj++rVCofJwmij6EZBWPqPE3Sj4frwoN2AHdxcdG5sbFRo1arHknTOMuyaJokCZMgLMIgdI6jqgF/uODwOvKBQCCbzWZNVK0618tlVzGT8aiaJhIEwRgGgXVD2QyI65qlUNgqe93unCsYzDscjuLjjz9u1+qE1xYRsGuv6qurXIllXQxCPklRXIVCRTAtk+Y5mqQI2iIIpDMMYwq8QCwuLW5fT68/KApCuLOzazRWFztFkOgZjiRXNYKJX5+Z6plfXjxUqVQ6NE0PURReDIVqnonXx86rljUzPT2deeGFF+xrBFgca4vMgdulGRBovV1G6he00z5B+dNPfMInM0zzxtpaz8bGxl5dN+owxhjZd+pMCxmaZkqSZGLa/uEJ5Jwux5QoiueD7sg0EpD9OJfu8/kYRVH89gnIwsLC/tTK2m9VKtWGarWSNy00Eo6En21vaR+QDGn58ccftz8DLxAAARB4IwQ2A637du5rNwjrN5OjyWPnz57bqema0NLSuhwMBrKaqsuyJGmlUtkydM3AFNZ5XsjVhEMLXp93ksf8qENwLHNBzs7aQAzDCKZs1pQlqW1mcnrv7MzMOxVFCdAsvcCw7CWv1/1sc3vzaLlchhPpN2IEYRsgAAK3tYB9AcuyLL++vt6oydp+RZLbpapUY5iGg7AQgQiLtCwLUxSNnKJDE0Vx2ef2DHn83iQmjDkFY0VV1WAunessl4pHKtXqtmqlGiVItBKNRJ+JxxsvGKQx8+d//ue52xoKGv+GCtzIbNxY2AhJhtSZy+ba0xvpVk3VghRN0YRlYc0wCMMw7IxEU+C5Yk0osuzz+ZKERVz83YbfXZqMTBITl0caJcu8B5GohUAEjzFeEHnxh107uibr6uqUyclJwi4N8IMf/KCrkMu9l8J0o9PtqgqiMOniXT92+pyGWqkcmZ29fmh8YuKgqsgx0em0M14zLMPMupyuhZpQaMXr803xLsfVsWvX+Pm5+XsRiZocDgctCgLBcOzm0zXVapVUVZVQVIUkEGFn16lOp2stEo1O1oQik04GT1KkS1UsJTI0NNA9MT5xiMSkP1Zbt+Hz+RIUzbwQbYjadentLFDSXhxq5tp4a6lYupemKEcoFJkIR0MzFDYXxq7N1CmW/sDS0tLR5HiyVdM1d7gmorndnnWe5ScEh3AlEo2cr6+vH8M8Xv7c5z5nB3l/5vX5z3/eS5Jk43hyvHtyfHw3JslwNFari6LD1HXVsoOthqZRsqJjVVFIgiR1juVlp8N5PRKLDDS2NE5yHLeWzWYZUjGakxPjnRMTkz0kJqn21rap+sbGcZIhEzt27Fi3s1//9E//1EeSZHNqKdWxvLLYbdfJDEejL+zYsWOOlGV9Ym6uryxJH0cW6mNoWsWYOkfS+G+2bds2UiwWvYuLi23pdPqIVK02lUslTtN1O2GIIAmMSJI0HQ6hEI3GFv1B/4QgCMNIUdRctdqWT2db0xvpFlVRAiYyaV3TN8fKMAzdtCyZ4di1SDA4HgyFxglVHf+7p55Kw5NPb+hX/lfemH2s+PCHP+wkVDWiI9ROEsRuSZIbs5mcS9c0hmEZg8KUvXCanfGtCryg5PO5wOLi4k6WocltPT0j8fqG0xaBn3FYjlmdKghLS+s1G9l0W7lS3lmRpEMURXEBvz/pdDsvcwT7IuNzzC4tLamQkPErD9td+0EItN4ZQ7+ZOq/m8zUmTffksvn9hUL+ftOymjmWtewTYgIhQpZlnC/kaVVRVEziAkMzox6n+/loIDJIYGWBDQYLdl0h+ySEUlVncmJ6VyFf/GAml927vLzs1w1jua4u9t1YXf0pQiOGvvzUl1fg7s6dMYGgFyCwBQReEWglfjM5mtgMtKqa6q+vj0uBoF9mGVYjLKQq9ktWSVVTBMuyJIamlziWu+bxeM6EIqGERVupbDZb3rVrF2KqjEh4ef/5F188sLy09GC5Uu6pVqsmIlEiHK35187WzguKpSw+9thjBTiR3gKzAJoAAiBwKwQ2zyOnpqYcBEFECtlCryzL9xOI6GZo2g6+YGRZ1c1nay2TJxDJ0JiiOYZd8vi8Z3xu93lsEpcJH79qP3ZcTBdjhqnuXltPH1hfXz9iBz8ikciZmlDwHGFR5/au7V04fvK4aUdub0VnYZ9bS8BeZV4si+zZ5NnWcqV8r66pu3TDaKEp2uNwOnSGok3d1AlV1bEsy6z9u88y7Kq9joTbKT6z69C+pF/XtcG5pS5VlX8PIWInIuxAKznG8fw3m1qbBu3H/e1eUxQlPP8f/7E/m8v/IabpbV63u8SL4qDb4f7HUCBUKFeLR2ZnZw5NjI8flGUl5nA67Ky4PM/zCy6XazEUCi56PL5pp8t97fLgxeDc9MwDpmn28gLPOJ1Owu/3q5zAqZZhyZquGXatVk3VKE3XWIypvNvjmfC4vSPhQOhiU0NjSTG0unPnLvYNDw29CxGoJt4QT4X8wQsMhf9lX1PdiJjo0lbDp6lyJOKYGLq6q1iofIChGW9tbexSNFJzhSJwIjE9U6PpygcWF5eOJJKjzZqheaORmOn1eTOiKM44Hc6hYCh4qr6+/pqdKNPf33/TRJn+z/aHLdbafnXk6oHEtZH7TNNsDAaDhsfj2SwRwDC0YplI0TQdybLC6YZulxhADMUu+f3+C4GawLDP7Rtzu3miWKxsSySSu0avXTtgs3d1dQ43NDVeYjB/BnFoYbMMBOLDKlL75q/P7Z2bm92vaVoxWhs9uXvnzqsUSVYnZmZ2lKvVj9vjaQdaKRKfxxTzeG28dsrStMaZubm9qdXV95im2S7wgl02wC69sDm5VU21GIbJBgOhWY/HM8Kx3Nnl1WVrdWXlkFSVtuua1kxRlMchiiaJsaWpKqpKEqpUq5ah62mWYxM0pgdoivtxuD48C4tBb4ljxubv1OXLl2OWru9DJtprIbTHMs2YoWskQqROM1SFphgdY0yTCGHTslAhnxOXl1ZCNEOXenq2X21qajqFLeJZn1KaYJVtZopN8TrKBBeWV7cXSqV3mshqwhRtURQeZ1n+mfpIcKSMECRkbIkpcHs1AgKtt9d4vVZrNwMUO1pbQzpFdWmqvlcz9LfzLFvv9/sVh+gwKYztWkfi9MyMd2lhgVleWtJUVZuOR+t/VBetO8vQ1OD+cnoFHT9uL5CFgwgx6YrappnGO2ZmZw+Njo7u1HSDjMfjozWh4ClE4G/LpjwG9WvujAkEvQCBLSCweRzbvX13m2FZ700kksfOnTu7S1XUYF1dvRKrjZaj0WjO7wvkeZ7L53I5fmZ2tjm9uubMbGzIBEIzTS1Np5qbmy5gjRnmo7x9I8hehAI7DSefmEn0lSqVD6+vr+2fmp4Oapq62tza9P221rbTJmkOHT58ePlmi09sARdoAgiAAAi8qQI3SgaUN8pRDWm92Vx+Xz6bPeJwiLXNTS1KwO/PMjS1YJmWomuqu1gq+bIb2RCyrKLP7xv2uN0XLI0+zY1xC8fuOYZeLDzjKmiodm1t7UChkP8Ahak6r8ezIAriRRJR3/Zj/2hXrkt54OQDULLlTR3Z22Pjf/3IX7NZNuv+7gvf3bWaWv1dlmX6AoGAK1wTNpqamzJBv7+KSNIsFAr84uJicG1tjd9Ib+i6po40NjT+0/3H7h2wLDk3s5jqUjT9IYTQHoIkGBKTV52i+JV4a9NFr9dbWVpaQqZpij/47g8OZbLpRyiK7vX5/UWH6DjvEBxfbetqm5FKUv1YcuTQ4sLSBwiEOt1er+50OOddTsd5p8c1xrNCihcdG4IgFH/w/PfaJyYSH1IVdSdJYy4QDBjtbW2lWF1dNhAIrLIMU61KEl5aXvJMTU3Xl0ollqLovMvpGu/etu3FHb071klE+c+cO9f1wo9/fK9h6MGWlta1UCh0lubof+jY1jFYLBbtMm2UiJDr0sDI/kKu8Acsw/gbGurPxmKxSwxFDS2k10VT094xMTF5ZOjq8F6MyXBHe6caq62bDwQC570+7yWWZodIkbxul1H45Cc/+TOPwr+UVVzLILx7YGjwyOWBgXdUqpVmjuOsmpoapaurq1gXq91wudzLJCK1cqXszWSyvtXUakCzn8F3OhY9LvfVhsamn9TFIpV8Ptd15erIjoGBy/styyR7unsGmltazpCk8SPEsnamrunxeGKmph2cmpw8mBxNHlRkJVdbV/fN/ft2D1KCUJ4eH+8tVyofIxDRx7CsSlPUOZKk/8Zf4182VHX/7Nzcoanp6WMup6tuV1+f1tjYaDhdLkvTNWt9bd2UZCnPsfwCTdMTFENduTI05Ewmku8xDaPb5XI5I5EI6uzoKPgDAVnTdWt9bY2dmp52r62tqflcLiXJ8nmX0/HPu/btuxIKhWRYFOmWH0+Ie+65B5OG0YcQ+RFVUw9J1WqNXas4EqlNBQK+FM8LKRpTpmUYwWw+V5NaWQlvpNP2XBVZls30bu8dam5qPkWb1neQzzHZ1dVlL2qHq9UqW11fb1A0tL9QKPRtZDZ6dNPIeH3ubzU0NFxkFWXlf3ztazfNBL/lKtCALSsAgdYtOzS/VMNuLFrg5RHVQNB4G6ap/W6Xuy4WjZJej5fBNHZkNjKuiYkJXyKRcFwZGmZLheJqQ6zhYrQm8iJNWt+7FynTye5uK5FIEPZqkz11rTGdIvZfvXr16ODQ0P26oddEopFVj8fzIkHiv88UMoNQs+SXGid4MwiAwGsL/GeN1vbtbQSF320vhnXh/Lndmqp5Ghob0vF4PNXY0DhfXxdfCwQDhdRKyjM6OrJ9bnauaWl+0W9aZr6pqWmgNho9TZLU98LN4cmuRJdxEp20V80ll2aXuiyL+O3Zmeljg8ND3Zqmae0dbZfqGuOnaRp/PxgMTv28RSJg4EAABEDgThWwMwoXFhb4tbVsmypJ96mqvE+RlE6HUyQ6OzonGhsaZlxO1zxFEVKpUHatplb91+evh+1a2T6v77rL7U4IBL6M/MLKif4T1qPHH6XlgCyuZFf2y5r8EEJWL8ZYxpgaZFjmG/W++svIjV6zVuSd6gz9urlA/yOPuCSKqjt3/uLB6enZD3Ic19LU2JBvbmpZ7+zsXK6L1+cpChurq2uOqcnJ6MzcbHT++nytqeup1ra2Z3q2bTvLMPxEKrXUrBvGfzUtaz9BIEySeEh0Op7Y1rvtHEKosra2hliWFZ575pmja+vpTzEMszMYCOSdDucZQeC+fGzv3pESQo4Lp84eTK+vfZyi6Z0+n092u9wJb8D7TCwcG7YII2sYWDVMmXn2357dNTEx9vuyquzCmGR9gUCht3f7ZHd391x9ff2y2+0uVSoVMpFMRoaHh3em0+m6qiTzDodjfffu3Rd37ti96na7mYGLA/Fnn312b1WqejraO9LhcPg0ZvBXa+O1A3ZyZhzFqRV1xX156PKh/EbmYZbjAk1Njacb6urOExx7KZPNYGwRB65es6/XBt/O8Vxsx46dlcbGpkQ0Ev1OU1PTBcmSZsrlcvrVi4PdGBE70PqF/i/UWaR+YGDg0rELly6+o1KpNDmdTjMaiWR27Nwx097ePltTU3OdplmlkC96lxaX6hcXFzoLxaJf0zRdEISZ7b29P2xtac6VS+X40NBg5+nTp/s0Tbd27tgx0N7aeorA1vMGRU3Zi1ktLy/HMUJHJ8YmjoxeGzkgS3KmLl73DwcOHBggWbY0Nz3dUyqWPo4Q2sxoxXZGK40f93s8ad1E907NTB0dTSQPBfz+yDvf8Q5lx44dSiAY1CwL2UH1fC6XXTNMY8E0UcoirI3Lly7VXRke/k2SIFsbGhq01tbW0o7e7elotLasG4a+tLwsjl4bjc7MznCzs7PVQiF/KRgIfO3wPfdcUBSlALVab+0RzF7szit72Wur146ahvbHpmXuNQxDFXhxuamp8Uq8vn7a6/akKIqyqpVKaGl5MT43d71jfXW9YSObCXIsV+jZtm2wuaHpFGVZz8e0ymQqGjVOnDix+WTFf/+j/x5CWN82MzV1aHZu7jcM09BjdbFvNba0ndGRPv23f/u3mVsrAHu/3QQg0Hq7jdjN27uZSm+vWCkgweX0OSOiwLV4fb6GmmAoJjrECMPQNZIsuTMbG8zw0BXHD77/fX96dU0OBcJTbqf7RYuy/uf7WXLk+NNPm3axeLsekIty1ZCEue1KYuTo+Pj476ia2uwQnSWGZV/EFP4rxVDOQ6D1zphA0AsQ2AICm4HWnd07W01kvitxLXHs4oWLe3TdIHu29wy3tbVe8Xv8I7W1tStuj1vPZXLBtfXU9umpmb6JifG9mqaJAb9/3uF0nqFJ9p8j7sgVR7PDztqw66WRLGLrTVU7PJJMHB0aGnqbhSx3c1vLTChSc4Zl6adjsdhI101W+d0CLtAEEAABEHhTBT7ykY9wjM54Z5ZmdpUKpeMMy/T6vB7e6XDNBIL+f29ubr3KsVyJRUiTZJlaXVvl5q8vOu3gjNftrYoil3NygdU/+R9/UiYQgexjeTgcppSKskfX1I8pqrq3VCyxum5cE53i12Px2PmXVnOW3tSOwcZvBwHijx56KIwYZsfY2MThyYmp+xmG5nfs6Lvc29M7VhurnfcH/XkKISOdyQnpjXQwkUj0zMxM34cQctTX1V8L1oTOC7zwvXwx71ck+b+aprnPMk2MSGLI6XI90dvXe04UxXI6nUb2ucJzzzx3dC29+imO5XbU1NTkXC7nGZamv7yvq2uoRFH01UuXDhTLlU/SNNPn83orgiAOiILwVKy54bJhGLJeKFAlyfT86Iff3X/9+vWP6Lq+i2EZxuV2T/X09Pz7/v17h3yBQFoUhEqpVCLGJibiKysrxxbnF/qmZ2ZaBUGkDx06tLSjd2emNhqrjo6Ouk8+fbLDztjt7OxMR8KR0wzDfLUmXvOqQOvFQ9mN3MM8xwdaWltONzY0nDdJ4lKlUrFMVds1fPXq0asjV94tiELdnj178w0NjQNut/ufm1uaLyEJZdbV9UoqlTL6+/s368i+8mV/l//sz/6sHhvo4MDQ4LGL58/ZJejijY2Naqy2drKpuen7HW1tV10OTwpjVqmoFSGdWmvL5bJvW1le6Z6YmgrQNF04es/R4W3d3VlFll2Dg0O13/3edzsUWdb27N0z3Nnefoqk2Odau1onk8mkvRBYA6Gbb5udnTmcHE3uVWR5ozZW+9T+PfsvYRqVJucWeqqV8seQZfaRiFARSZyjCerxukhsTbW0e0bHkkeHrgwfCfj9sXe9813Grl19cm1tXUkQhcV8LjeaK+YnytXqbLFY1HVFiQ4PD/deGb5yn0MUI/sPHsxu37493VBft+7x+oqGbqjr6XXHwuJifGxszHf+/Hl6fW1tNBaNfGPH3r3n/r9Fuda+9KUv2YtHw+sWCTzy7kfYsqPsujJx5VilXPwjjuPao5HIda8/MOxyuX8UCUUmBI9QoQzKMhSJW91I1RXyxZ3LS8u7r1+f30vTFNHV2T3Q2BA/ZRrW93JaZfJGSQgLIeL/+vjnPQYpNyYS145cn1/4PRKTbEtb6390tHeeNhQ08hdf+os1KJl4iwb/Nt0tBFpv04F7VbM3AxSNjY0CTdM+0jSjFEk2iU53Y9DnqxcdzlqB58OYwqJh6MR4cpz//ve+70+vrRnBQE3KIbpetDD51Uz1PzNULWShR+95FHvu9/h1S2+9lrh6bG5u7gOqpnVSFFYwiU8RGH/hnvvuOWOv4gl1De+MSQS9AIFbKWCf5J88eZKcTk63Wqb1zkQycfT8ufN7dF2X9+3b94Pde3afFQVxKOaPrValKoEx9hmE2nJ5cPDg6LXR35ElqZFm6DxN0+cEQfhKb3vfxRVlRXryySd1+/h4oK03bDLU9guXLh0bujL8WyQma5taW1ZCNaEzNEt9Ix6PDyKE4NGwWzkJYN8gAAK3RODBBx8UaZqumUyMH9rY2Ph9h8PZ0dzSXAwGghdZjvt6767ewXw+r7OjrNkWbbPSKE3Ol+fpiqOCOUkicCCg765UlHv6Txh2oNV+2QkAmcXV3SZJPlwqlw6l19ddiqIk3R7X/xNvaTpLUVT6i1/8YuWWdBh2upUEiD/8wz9soCzi3pWV1KHr1+f3UBRV2bd3/3P3vv3eyy6Ha9EluvK6ppuGZbCSKnl//OMf752envywaVotbq8n7RAcF50u5z8ZqsqVK5X/0zCMvaZlYZIkh1we9xM7d+88p6rqZpBMlmXxmX975ujqWupTLMv2hsPhnNvlOs0y9Jd3NjRcTiNETl5LHpAU6dMsw/Z5vb6iKPLnCEw+2eV2DzQgpF+qVvmcpgXPnD53aHF+4X8nSLLP4XJip8s53NrW9uQDH/qgvb9CuVyW7X2OXR2Lq5p8dHJq4sjIyMhhUXCE9+7dV9nes73Q3NySm56ZYf7pm/9Yt7Gxge1AazQSPY0x/uru5tqBNoTU6y9ltA4OXDqYzWcf5jg22NrafsoOtBoEGsjn8jqBiN7hocFjo6PXflN0OOp279u70djQeI4X+K831TYNVHClOj8/r/b399vZe6+ujbyZsLN5Q5o0Dw8PXj524cL5t9MMU9vb21tpjDcMhWsj/7ytt/cSIRM5B+9QSIqkZ5dmO8ql4nvHkuMHLpw/38awDPnOd75ztmfbtpxu6MTwlWHvd557vrFarSj79u+/0tXZcYog6GcFjzBpP+5dLpcbsW7dNzc7eziRSOxSZDkdr6/7xt49By4hTBdn58Z6iqXKZkYrJkmVIIlzGOHHa2sbFixC3zWaHD04mky8ze1yNe/ds5duaWkxQsFgleXYpVKpfE1R1QQiyAlN1QhNrXaOjiZ3Dg4OHuAFPnDo0KFMR0d71uVy51iWK5uGoVaqFaFQKEbnZmc8Fy9dotPp9bHaaPSftnV3n1MRWoJFoG/tYeP48eMOgSRrRsYm78lmNz7mEIRwd1f3xcbm5tOYoH8UiAZmRFHUU6mUZa85k0+lamRV7RkZuXZ0Ijnx2xSNXZ0d3ZftQKtBmt/NVX460ProI484dYxrz1wYOLa4tPgHDM042js7nm/v6jhFGcblP3vsMVib5tZOgdtu7xBove2G7GcbbNfWQokEJUUiYYMkeyrlcm+hWNxhGma9fZDgWFbked7BcRxDMwyxvraGhy4PsuViWa6rrU+73d5TBIG+nJZzAzcCrSePnyTnu+f9JGU2XR29dmx+fuFDmq52kSRWCZI8xTDkF47ce+9pCLTeARMIugACW0DgxqrDWMetBIXfmbg2evj8uXN9iqwU+3b3PXP44OEzDM2M1Ql1G3ZzNU7jSEJ1//DHPzm4sLT0kCzLvbIi2Qs1XPT4PE8e3nfs/EuPpmr2BYSAhBAmcOfp86ePDV8ZPI4pqq65rSUVrgmfoTjqKQi0boFJAE0AARC4JQIf+tCHXDzP114ZGDqyuLj0v7ldrqbeHb0rdbH4WYqmvhlrjF3NZrNGV6LLOt593DrZdZIIJoOEvdK73WD7wvZV54ObgZvcem4XYZoPFQuFQ6m1VbcsyWNun+frscb6sxzHrUOg9ZYM95baqYUs4qMf/mibYRq/WSmXDmaz2Q6CwGsdna1PHzx45JKDdaRogy5rTs1SFIVmDEY8O3B27/rq+kd1Xd9umaZCYjzoC/i+zrEcVSoUHjJNaw+msL0w0pDTIT7Z1NFqZ1CX0AZCskPezGhdXV/9FEPTvcFgMOt0OE+zDPXleHPzYBAh9OLw8KGqrH2G49g+v8+XFwTxLInRk3HLGgivrurz8ThXxtj//He+d3hpcfGjNMvuDEci9qJRA8Fw8Mvve//7z8uyXOU4zq6vis6cORMmVGP71PTM0dm52fcJgtjS3t6hdXZ0VXq29+QXFxfwU//wVHB1dRV1dnSuhyPhMxxDfbWtxn95t8OhXEeIWsmp7sHkyMFsvvAQz3OBlpaWU02NzeeRoV1eXE8bmMA9V64OHRtNJH9LFPlY367d6Xh9/Kwoil/vauwaQF4kHT9+XHuN5JjN76uIxbhBqkeGLl8+du78+Xs5jg8fOngw19zccsHhcjwVi8cv05VKRcBYk91uMr2SbjF07f6rV0cOnz714i5eFNzvfc971+x6rhZC8ujoqPi97323vlqtSnv27L3a2dHxIjasZ2Nm00QukrMMSWqyTPP+6amZQyNXR/pkSUo3NjZ849Cho5dIGhWvjY71lMvFj5ME2cdxnErR9DmapP5vfyw8RltW7czM9b61tbV3m8jazjOsl+U5nmNZbJcp0XQ9w7DsbDgSvup2uauqotQmx8ZaLl28sE03DH9LS4taEw6roiioNEXrpmWZmqZhRZb5bDZLLCwsKBWperU2HP6Xjp4eu/QEBFpv7ZHDTirzYhM3zS3M3JNeTz/IsSy3rXvbczt6d5wyNWI4WB9csX+L7LIUyWSSYFnWqVWr0TOnzh6dn5v9KMfxkW3d3cMN8cZTFmV9J97aOmFneJ+wbz5YFnr80UedhWq19idnzx+7Pj//BzRNuzo627/X1tFxykDo0l/+5V8uQXLZrZ0Et9veIdB6u43YTdr70EMP0YIgiNVCod0wzbepqrpLVpRWQzdE0zAKmMAayzGMQ3TwLpfLtZHJOK4OX+GrlapeX1uf8Xh8pzBJ/m3Hnm2X7BNlOxnBDrROtU4FMG21Xksmjs3NXf+ApmvtHMdWMUWfomn6Lw8dO3QWAq13wASCLoDAFhB4ZaCVJMl3XBsdPXzu7Nmd9mIGfX19/+veY0fOkIiZdEfcmzWSogjRpRIS/v3H3z20kc19QpGVXZJcVU3DuuT7f9l77yBJ7uvO85feVmVlmS7TXV3d1d7PdI+3AAE6cAXK3EDi3tFLww0pcCEsIV6sghvoidAqGHEbq7ilTidCDpKooMhZSjSiYElgDGamZ6anfbX3pqq7vEnvLrKB2QApcEUhQM4M8Mv/pqYyf+/3ea+yM7+/93tP9D97+qzW1coAACAASURBVLGH3Afj2jPDzxju/WyhfSGCY3j/yMj1s3cmxx5HUSTc1tGxFo5Gr+Ik+c1AQJjgeV6DzQ7ug2CAJkACkMAvlMCT//uTXp3UG27dvnV6c2P9017B23zwwOBWUyJ+FUewrzf3tE+KominUilXUHWz4ZBnn30WE9NpJPWGpfZbnwfvNteibGzIsqzfkiXpWD6fZ1VdT3kEz980JBOuEJV79tln9zvBw+P9S8AVWj/7a5/tsDDrcVmpnSiXK20oiuwkmhLfOH3y2HUaQXbBlveNbFROJXAvzoxMjrgNa85bhjloWZbpZq4G6oLPsSyLVkvl3zQt6xBwAI6gyJhH8H6to7vDfR5w66UimIEJz7/y/Jl0eudJnMD7A4Fgnuf5KxSBfa1/cPC2O87t10dOqpr6JXI/o9VXZFn2KkCxZ31B363umRkrJYpUBecDr1565eTO1tZv0TR9IBqNml6fb0Twev/k0Y995Lqmaaq7OOFeL7exUWfYaM/y2sqZ7a2dX2VZrqOtrc3o6Ois9fcPFLa3t9C//uu/juxmMmhra1s2HK67ylDMn39gqOdWXDqkjZXHiIqREScX5k8US8Xfoigq0NLa8lqyKXndwdDbe7t7lmXqfWMTk2dTs6mPsywbHxoc2osn4q+zNPtXnY2dtzupTmXo/JD5vxRaOS5ha8aZ0Tu3z964fuNhiqbrThw/nk8mm68xHPeX3Y2Nt2SCUEEqtT+vYiCatB3z0bE7Y2cuX7l8nOd48bHHPrbb09tTAgAoMzOu0PpSk6LI2tDg0FRre+tl0kG/mwBtc67QCqp6iwmMDy8uLp0cHx8/oCjybltr69dPnz55C3OcyuTCQl+lUv0PrtDKsozu7lhCcez/icTjYzzPcxvLGy3VcvlktVrpLJWKIdu2AiRFBRAE8bolIjACr4g+ccEf8Je8Xi+1vrZRd/3GtVa39n9La4sVDofdurI6TuCmbTu2oeu2pqpWpVpTc/lsWdO0qVAo9P22pqY7GMftwoWhe3qfQj7xiU8EMMdpX11dP5tJpz9BkiTV19v7/cGDg5dMDIxvbGxkisXiflmMc+fOgZXRUb5m23XXrlw7u7m9fZ7j2Ib+/oHJ5uamywiG/BMgyTn39+yWTXTP+cp/+orPAHLTjVs3ziwuLX4Sx3G2raP9+faOjssUALf/4L/9tx0otN7TGHjgBodC6wPnsn9p8G//9m/zpmmGy4XCYU1RfhXD8Q7e47Foik7jKObW1cpyPIeLfrFOFMWOtZW15KVLr8VLhTIRDoWLXo9wCeDY/9s92D2yX89wGADwEEDxk0bYQYi+qenpM3Nz879i21bCfSDhPNxlHCP+ZPDo4AgUWt8DAQSnAAncBwTulg6Yn5xv3RdaJ6dOXX39ypCmqZWhwaHvnT5x8goAeMogjaxrbpSmOdMhQ6+P3Dy1vbX1ecMwegFAahiGjni8vj//4EMfvMFGWen8+fPmhQsXMFAGTRain0nNz56ZmJg4ZTsW3dLWPhltrHdrtP4zz/PzW1tb+sWLF2EX7PsgHqAJkAAk8Isj4D5HAg1E7ozfPpnJZD7t4fn2ro6uQjgcvoYiyF91D/XfuSu07t9/o1GsVCrRtm3jgqtgoaipKIriLlS5wtmF4QtYrVajcluZw4amf960rEHDMBzHcSYplv67hmTiFmwu84vz730+EvLpX/90EiXQR/L5/IlMZucgAEiura3l7x9++Ox1oCg71hy33+2baWNIwAPu0silE8VC8T+gKNLP0qzEMMxoMCD+HUEwWKlc+JyiqIdrUo2yLWvc7xf/9Mjg8dfLRrmK4zhmK3bo5VdfPrO+vv4FFMO6g0FXaOWu4CT+te7u7tscxyHjt8dPGrr+fxE4PshyXJEmqasYinzNFwne2u9S/kqKkqm8/+UfXTq1m979LQzDDgqiYHMsd9Mrin/82OOPXcMwTIlEIqabWbezvBwzEWRoZWXt7PraxmM870n09x+odXV3Fds7OjIrKyvkN//+71ty2SyTSCTyAb//Ks/xf36i98QIvoNrFW+F1BwtOJ4aPVUoFD5HUqTY3JR8tSWZfB3g2OhdoXVicvJMam7ul3mOjx8+cngv0ZR4nSKp51oiLbd+FqEVw7AE4aCn74yPPnRz5NbDOIFH+vr6ivX19dd4D//ngx0dN0MYJoP1dXMhGkX0qt5iA/uDkxMTbvPSoxTDcB/58EeW+/r7ciiCGhPj4+ILL7zQKauyMzBwYDbZ3HwZJ5B/CMViqUKh4PhJvhUg4KNLy0snx8bG+mRFyrS2tHz97NnTt1GCqMzNL/VVy+UvIAhykCQpncCxaziO/PdEZ+ctn8+Hr6yseGrFWp2uyAFdVX0kTcVYD99WKhY71zc2+iRJ8rkL7n5RLHV2dear1Sp14/qNZgzH+WPHjinJlmSV47gChmGSYei6YZiaYRhqTapVc/l8QarVFkkcv07x/LIgCLB53729kSCf//znRcdxkgszc2e3d7Y/SVOk2NvTc7W1reMycNBLNb22GggErJmZGaenpwepZTJ+gGEtU1MzZ9Y2Nv49x3GRocHBmWRL8rINnO8YALjrhPYzb/RyAH+o6yET4N2TE2On5xYWfxkAB21tb/1uV1fXFZQkp/7wD/9wD9ZovbdB8KCNDoXWB81jb2PvZz7zGR9FUYm9TOZUpVT+DYqk4tFYdCsYCE57feLVhvqGbZ/HQ5E0ngAAPTY9PdX38osvJfO5AhMK1BU93L5w+scP/dKjI+Ir4v7NJtWTwtRyuRFxiONzi/OnZ2ZTH7AtW2hoqF8WA4HLKIF+o6+vbwoKre+BAIJTgATuDwL7taZ7WntaMAx7ZGpy4vS169eP6rpuDPT1v9bT1X2DpokJmvamSZE09EpF1GSrfWlx5cTm1uYv2bbd4PXwezTHXeMZ5m8Pdh8eXS4tq26h+52dHYzUyU7D0j6+s7N9cm5htsMwLdltJhFvSbyOouiNeDy+AQAw365JxP2BB1oBCUACkMDPh8BTTz3FVKvVwMrc4uFCofQJiiJ66wIhx8PzUxzn+WaiKXoHtbkaaqNmGS3jjqJ4TMMJIyhKeyhaRVCsZCl4+pmvPrMviF34zAWKjGqeiem5ozVJ+jSCoG00Q+cJnBwjSeIfvWH/lKZpbg3t/a3V8HhfE0A+9alPxUiMPLS5sXliY339LADA6uhsf7mrq+M2S1GLDO7LowC1dUfnVVONLS4tHkunt58gCLIhFoluif7ALVEQv4+iKFWulD5ZLJWOZtJpn6Hrc9H6+r8aGBi4AQhQ0qoao8jVlonpmRMLS4u/iiBIIhKJ5DwezxWKIL/W2ds56gqtE3cmTuiq9nsYhh1y63eSBH6Doem/iEeaRjGAmeVqGVctlX/l5RePpTPp3wSOM0SxDMow7ES8seGvjx05cR1QoEArtKJqKrKwPdMkK9rZ3czuyXQ6c4Tnec/g4KGt7p7edGOicXdhYd7zve9+b7CYL/j9fn/N4/GOBPziXw72D95GHESXDdmr63pyY23teGZ395cxDCNbky0vtyaTVwkEGc1WqpZpqL13JibPzszO/ArHco0HDx7MxxvjIxzLfb2lqeW2TdtSOBxWPvrRj7rlA962GdYf/MEfNKGOc3pibOLsyK2bDzu2Xd/U1CSFQqE7PkH8+3hD4ibBEVkURVW3jIMmaW2O5XxwfXP96OzMTBdJUebDDz08cfDAgYy7eH5r9HbslZdePqRqCtvR0bUaq49d53j+2/FwfM5xJLRUqLTrhvXRdGbn8MLiQlJV1c32tta/fUNo5Stz8zN91XLlCygCDhAEoWMYdh1Bsf/eMzRwB1SrrIkgjKoBBidwkmFxnCKIoG2D1rmFhcGZ6emHC4VCsyzLqCAIxUOHDy9Zlglev3q1FSdIz8lTJ6Wu7q5cuK5uk2PZvGFZkmEYhqkbiCTJWqlaLkmKsoQgyIjH41kTRVF74okn4EL8vbtVIZ/73Od4CoDYxNTUmXQm83mKopuampoWw3XhWzRDvRT0+WZVACRCJizFUEhNL8ZU3RzY2No8sbW59QjHcd7Dh4/Mtba0XgaY823a45np6+uzLl265M4KfUP3QI9vbm8dX1ldOW5aVjUeb/x2W3fnNU3Tlv/oj/6oCIXWexcAD+LIUGh9EL324zbvr/AwOJNc3Vg9lctk/jeKYepaW1tmGxriEwLvuR2tj2Q5j4c3NKNd1dSH5ufm+y5fuhQrFopEJBQuejj+MoFTbumA/YxWt4B0Op0mKpl8h2oaj21ubp1MzaZ6DcvQmpuSVxviDVdwB7/U3NW8+lOKqj/4VOEMIAFI4BdNYL9GGFBB0nbsh2emp87cvnX7lGVZbFtr20I8Hp/0i+KtumBolWK4yl5hJ1LKV06nd3YOra+v9yEAweKJxvlQMHCVIJlvs0F2RhAEw13ZfvTRR9FXvv/8QV21Pl0qFY6ub234DNtYT7a0fL9/8MB1wzCWY7FYAd7PftEuh+NBApDA/UDg3LlzZDAY5LIbO72Sqn5cU7VBWZLDJIFnk83J15qTyQkMQzdRG8i6ZbByTWrUNO0gimIeiqF3SRxfQEzqVk+6Zzt1MeUwX5I53SEjU6nJo1vpzK+jCBoMBYNTgiDcQknkcmNr6ypc2LofPH9/2OAmjBAE0TQzPnlifX3z12iKjnR0tK82xOMzftF3M+jzb5gA0WtyLWya5tD6+trg/Nz8AQRBrP7+/hsdHe0jPO8d0WRJqErSue2d9Im5+bm4oemZjo727/b3941iBJmtlkr+YrVybGV5ZSg1N9dn25YnkUhkRb//Ck2Qz57uPD1a4SrI6Osjx1Rd/10ERY8RBGFTJDkp+n1fTySS46Zh6rqm25quoT986aWDGxvrnzNM060JS3q9wnpPX89LXb09t4AFFhGAFHVdR5eW5jtzucLHa1JtsFqthlmWK/UfGBjpHzi47PcHyjNTE9HXr177QLFYaHLfw0iCnGiIN/7dicNHJ0mWtMulclxRlBN7mb2hjc31XgeASntr+/OdnW2XHQe9oyqqqVt6z+1bt89Mp6Z/jaSoZEd7RyVWHx2PRCLfbm9vv4MzeJGiqDLP85XHHntM+0nPu8KoK7QSKHr69u03SgcoipIIBAJmIBBYTTQmLjU0JG5zPDfLUExZUiQ+u5vtKJdLj1Sqlc5iIe+haCZz5PDRK/0D/TuWoVNXr77efvX664+YhhmNNzQUgnWhsWBd6DvN9fFly7KY7a2tznwu+6FiqdS9t7cn2LYz39He9jePPPLBm8C0q5MLqb5apfoFFEEOkKQrtOLXcQL5486WllnTxho0y4gYuh4CGIrSLF1iSRaQNOlbXlrqWVhY+PBeNtue3d0leN6TP3n61LQrtL762mu9ju34+/v7tfbO9kxHR8dsLBbbcmy7JEsKXqmUI9VajS5Vq6qma3OWZb1omuYcbJZ67+8V7t8phmE8k2Njpyrl6u8QJDHk9Xp1n8e7EI1GX4nEIhPAwXds29Y1SRKK1VJrrVpxGzwO7KTTLRzH28ePHltwkyxQDPkWyXHTbwqtqCzLlC1p3YZlPu7+TnP5Qtg0jTWf3/fN5tbWm6qqwpri9z4EHjgLoND6wLnsXxiMnD9/3kujdHx1benQXnbvYyRJxqL19bs+r7BpmvoSSVFVv9/PeXhvgqKowa3NjZaRGzdClXIFjdRF8l6P5zKBUn/aebj3lt/vd+TtbVoBQFjf2BmoSrVfKhaK/ds7Oz7TMrcaGxMvJpPJEd3W5/7mb/4mC2uVPPgBBGcACdwnBO4KrY2aoZ2emZ46fWd07DRwnFCypWWvLhRaJ0lyFsOwbRRxqpZjB03TOlKt1JLZzK4HQZFCc3NyrL6h/oaDope9Ie9aNBp10uk0BQDwTt64cyify31CkuXOYqUk2449XR9v/KcjJ46M12q1PKwVeJ9EATQDEoAEfuEEzp07h/VwHLGmgSbL1E8WiqXBvd3dbgxF8Eg0uip4vBuqqmzqpqVQGM5SDN1AEUQ/QVOEh+OWGIYdRx1wmTP9WxVzldgrynWarnft5nYHs9n8SQdxrGhd5FI0Gr5pUtjMn/3Zn+3B58dfuJvv2wHdjGpFUfx3bt45mN7Z/lWG47oS8UbgE327GIZP4hi+bQFLxxCsjiTIA6VyqWljfd0HHGd74ODAS8eOnbhN4dRqfi8v1rTaI+vr68dTqdSAbmh2Q0PDaF1daNm27AKK4YK7zT+zm2mbSaWipmkiyebkbiAUdIXWvzjRdmIsDdJgZmJmwDT0T5mmfdy0zAACkF2Won/IeT0LPMdLNEWXaQLLX750qX1lZe2zpm0dIkiS8Ym+Qnt7+2QkHJmtSdWlWlUpObaDSmq1SZGVM5qu1+uGrlIUvdzR3XW5b2BwheNoZerOWDw1N/dwuVTqVGTFBxBkNxAMvBYLRdZZDwtoiq5HUfRQuVRu3djcqLNte6ejve35zs7uKwRGjFdNW0M1peXW6K2TC0uLv4IApDMUCjpeQVgT/eLlukhoUhADm6GQuEVR1M7nP//5/czztx6u0PqVr3wlgVrO6Vujtx66ce3Gw4qqNgcCARAKBnMN8fisT/TPqrI65zYpdRCLN3WzQdO0fsM0Bdu2SxxDL3b39Lze19Obkaoy9/qNa10TU5MftkyjzSv4EI7jtrxezzVRENM0SdI1udpYzBcPVyrlhlKphNuOM93uCq0fevSWoWm1+dRCb0Wq/SaKgH43oxXF8BGUQP+0paNjBbGQNrlSbimUii26qrKmbRdRFDVImiZq1WpjPp87Wi5XYqViyeA4ZuvY0WOjtuM4V65eOWgYRn28sZGMRiKVcCSy5hW8GQBAydBN0rCMmG1YtGnbkmsPTuLfczd6QqH13t8+3NrfIyMjxPba9kHDUj+JY/gxmqaDNM3UBME7ybLckmVa2wAAt+6ux7GsuGmavflCoXl7a6uOYRj1yOEjCy2tbVdxAvm2EAzOmaaJbi8uegrVakSpyQd00/oIcJw4gqFVFMMmKY75fjwen3ZLUAwPD+v3ngK04EEiAIXWB8lbP8XWJ598kjIMQyjsFdpkuXbatMwey7Kjtm1Shm7IBEFYgs9H+AN+JhgIekv5vG98YiIg12Q7Uhfe9XiEKzRN/vmZ/u4xMxRCizs7AVWz2paWV4ZW19c+oGtaGMexHE5SU4JPeDkUCU0zDAObGLwHYgdOARK4zwggTz75ZD1mYUdSqenj4xMTpxCARFpbWmtewVuTpVrNMAwNQzALJzCKJEgRw3EEx/ASTdHLgUDwZjBYN22S5pqbueH1erFyuRxyDKdtdnpmcGF+/rSm6W4PhQWGZ8cFQbze3N68Crew3mdRAM2BBCCBXzSB/dItXq9XcDQnXq2WemRJPqZpWkJVVVLXDNs0dcVxEJvAcdLj4ehAIMgLXqEYCgWmREEcd3B71JTlkmxi/s21ta5cPveQqqrtmq7xCALWRJ//Bw2NkTFAUZk/+ZM/2W9uBA9IwCXgNvWlKIpZWlpqqZVrpxwA+nAMi9uWzWi6UbNtW8Uw1MJwnMIJXCQJHCUpusZQ1GwkHHlxYGhgRrCF6mpp1WOqZsfy6vLhtdX1D6qaFsdQtIagQHZsR+V4DxoJh/lqtSqmZlMh0zCtRFNiOxgIXSVx/G8PHD4wjuO4PTU1lbA1+0w+nz+eTmeGdF3z4iieYXk2GwqGcj6fb1lgudGRkVt1q6srn0FR5JDX52MEQdACgUCaIIhcpVotK6qq2ZYNMByjaZr04ThRQzFsnqTI6WA0OtbS0p7xEIQzv74czu6mB0rFSm+pVO7WNdVjWVaZxAnN5/MBj9dDeziPT1EV7056h3ccZ7Otte3lzo7O6yZGTuI4V0ONct3s3Ozgbjb7uCRVD0g1WXQAorM8uyX4fPPxxsY78XjDJEmis08//XTubYXWC19JOIh1+s7Y2EM3R24+7DhOc1NTwhVaJZbj92zHyeVyuVKtVtVt08IInCRYniVphsnxPD8lCt7pYDA829pcX6rJFjM1Nda2vZM+K0lSnyxJ9ZbjECRJFlmakT0ezsFxnDEtMyTVJC6XyyKmaU03NjV9/dTJM3doLy3Nzcx0SxXpk45j9+I4pqMoepsgib9q7eracIXW7fWNnrX1tSFJqtUbho7ZwMExHMcty+Z0TfUjKGZ4eX7TJwipeGPDTdtGrLW11QOKqnYgCGh0v6cZmm5ZjobhqIpjhIPjGEVRtMJx3C7L0mMoQbwQCoXmuru7YemAe3+7Qh566CGMtO24aSPHEAw9gOFot2WYQUmWbcswVYBhNZIgDY6hMY5jUY7jsXKl7FteWm7EMVw/cPDgbEuy+RpO4j/AaNpN4OC3l9aai8X80UKxdCBfKHQAFNVj0djtunDoFo5SIyZmbgYCAQOWFrv3AfCgWQCF1gfNY29jr5uJwHEcgWFY2DCM7kql0l0uFnt0XY8gAJAkQeEewYv4BK8R8AcUqVol5hcWgpqiOcFAcE/wCKM0TX03mYhtWBjm393NNeULxf58Id+Zy+aabcsyBZ9v2uMVximSuhmIBjaKxaIGm8a8B4IHTgESuM8IfPH8F4M6pnelUqm+1Mz0QQzDgs3NSdXD8061WiVNyyAJhMBxDHNQAtcZmi4GAv4tQRCXvDw34wn7tzmOq2WzWbxcLgfL+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+u6zlm2TaAoAniO1yORSE1WVWJpaSlomYZVX9+Q9vsDd3AS/efBwcEF9zqLi4siMEHL2upa/9r6xglTNxI0ReEcx8nue5PP513weby3Rm7eqltZXv40jhND4UiYFH2i7PF4tlEcK1drNUtRFMu0TAvBEJVl2CrLsZse3jPNe3wLFMDWGrsby25GXTpdEWxbjWcyO23Zvb1eqarENVX2EhhOCT7BtdvgOE7RdR3s7e0xwAF7zS3NI8mWjimAU0s0bdY4m+Pm1+dbK5XKyUKh0JtOZ+KmZbIc79G8gnejPh6/WV8fmzBNfG54+KcJrRcSlo2cHp+cfGj09ujDBEEkent7rbpwuIyiaFqV5Uoul7OrtZpt6LqJYbjM8WzJwwursVjsTmNr4wIAIO02AgMAUOvr6zGpIvXn97Kdmd29pKHrdQxNUQzDAs7DaSRBWG5mu6zIaD6XIwzdXIrFov907OipFCMy2vLcXFOlKn3Ese0kiqIWiiFzOEr/U9dAV8bW7IblpYX2lZXlAVlWmmzbFgECOARFcduxHF3TdZIis/H6+GJdpG6OItgZDLUsWdbaiuVSSz6fbalWauGyW+vVMnGCIG0cx00MQzWKIos+n2+L57yzBE3cZFkWCm33x91jf+fb2tqa17KsBkvRWzRD79rPYC7kg4ZhMCRJ2hRFWQzNmB6eq4l+f75arZHLy0tuDNndXd2LiaamCQJDbuxlMkpN0tortcqAIknHZEVNyLKMoxi6lmhqcmtEjwKCWHnmmWeKcAfG/READ5oVUGh90Dz29vbuZyKEQiF3640oy3JEVdUEgiAhHEU9DEmTHM+7WzZkL8/mNN1Cctm9iGVZOEezZZqiNlmensZwHLMM++DKxubAwsJ8r6ppnIfjcjTNLNI0dZPkmXmP5clIhFS9ePGiW0jdeW/gg7OABCCB+4XA8PlhtkpUQ6sbq9FMerseQRA6Fou5Ly+oZQGvAxwe2DaNIIgJHKeEo3iOYOldhmRyAi2UuBin2baN7u7uRvWaMrCxsdmzsLjQrmu6ExDFea8ozHMks8CFfDumaVa+9a1vqfAB6n7xPrQDEoAE7iUBV/BymwdaluVxNCdUq5SC1VrN7yCowNG0x1UjCAIFOEbKBEnnGJrJen3erMfjAZau1U3MTHbMzc4d0xS9maRJhqLIHa9HuCwK3jGawpbYYDDnNiiEmUH30sv35dj7AsrMTJnC8Yzb+Ek0TTPkmI7bZZx3m1wRGIEBFLMcx1TdjvSi6M0JlJBDGGSPZVnJnZUbu7FYjMpms4FKodJkmEYE2EBEMIwjKZykKErx8J5dRddBfm8vbDs26vF4CgzFbBIOkTrx6Im9c+fOORcuXCA1TfPsbu7GyrVaB45gDSzLChRF2CzD5hiK2eMoKvOjS5dbl5cXP03R1IFEPIFEopHt+vr6W17Bt1OqlBBZkk1FU1TTMEsAARkHcXYpnMrgHF6QpJDU1AT07u5uJJVKEdmsxqnqnlguS1HEBmEUQyMU4b6+sQ6JkRKGYLuqrhrlao0HDlBj4fBmrD6WMTAjn0gk1Ewm4wrVgimbMUVW4oqmNWE4JrI86y6M5DwMM8t6/auyjO0OD//Ov8god0sHXPhPFxIIYp+enpk5OzYx9gGO4xuOHjsmNyWa1mmaHrVMK1MoFLCqXLUMXZMNwyqjAN3DCCwtesUtX9iXV1XVFVnNaDSKrayssFJe8lfkSkhW5CiBYCGGZUSKonCWZ1Ucw2TLsiVFkxGlKnlNyygyjDDe2d+5Q5KkubOzI2qa1uKYjh9FHQQ4WI5giLm2trayVbTYpc0lfyabiTqWGcUJNAoQTEBQlLRsU1dVtQhMZ9cr8JuiULdLC3RJVVVHlmWPVquJUlWp0w09aFqmaAHAYhiGoiiqO4hTwTCsQJLkHkVRbmztBQIBd9u4+84L33vv/e3D1TwIAACDYZjX0Ry/bsoBWVGCiIN6KJbCSYJwKIIwSIKucB52r1arEaVcoQnF35F9FAAAIABJREFUMCwer98JB6M7OMZsXxm5Uq9r8sdr1dqRQqHQgKCIHQoF13x+cUzwel9tbm93a/NWhoeH1Xs/bWjBg0gACq0Potd+is13H5DdbATLsgKYjQkY7vAEQZAMyyIUySqiwOVIkgSqrgeACQjDdlTH1moWhhXzmUxUV60P7KTTg4uLC02qptXCdXUjwXDdHQqnJkme3IaZrO+hgIFTgQTuQwLDw8M4AIAuFoucrdg8TSOo4PGoPlFEdRT1GrLBKapCoxZqkAxZInmyRFWocqg7pJw7d85+9gvP4lpMY9byiy3VqnwmnU53uhn8qqZlk4nEla7u3imERLZzuVwFLhjdhwEATYIEIIF7TuCNmq09xC6zyyAqwpMMydMMzbMkQQKcAARByAzJ5AVKqFSxqpLJZPyoYfctLC4NzS8sHHcX/SmSyFAUPR2s81/qa2+f42S5NPzcc/CF9Z579742YF9wzefzRCwWY93nAKABzgY25WZSozRqOQ6poigueb1Exefzqel0+seEe1cw/OpXv0rWajXesiyvpViChVkcjdMkSZAqiZM5hEZsSZL8lmVhtm1L7jZ9XuLzT//fT8t36Vy4cAEBwM9jmBomESxAYIgPQRAEoKDi6I5mIqb90g9eGlheWvoMyzL9TU1NZn1DbK6jo/Of29o7FgrlApBl2agpNVdoLRMIsWfiZslNennyySf1n1zg3bf7//wqWQgUOAAoH4o6IQrDWJIkHZIgJQqn9izD0suGxhKW5dA4XbNZW85ms+rw8LDp2u0+PyW5JCVhkk+ytRiGoQKF0wTAgOw46DaC6Pm9vT3p7WpNuuP/ly//l0bT1E5PpqbPjk+MP+LlvZHTZ88UO9o7ZvwB/4ssx66USiVUre0331IMw6gACxRs3S5JQKo888wz2lvntS/eXriAMQzDAAAE1ER9iGP5EAJxM+d1lCQVkiSrhiQhiqp6LNPUbVVNN3Z3V4rFosMwDFmtVj26rtNuV3jHcdwmXoWnnnpKvXjxIrq1tUWSJMnasuzTTLPOtCyPjaIEME3dcZwiBkABoWlX/HWFeDdBCMzMzCANDQ0kbdK8SZteAhCCAxxGNVUcQRCDpukKQRAVBEEqAAA3Hky4MHRf3jP2k8zcHb0iJrKqo/oIkmBRGiVdFZamKANDEIkCoKjRNKbXahGAIDhDUWVaECRJkvQbV2/0qkrtM4qsDhSLBQfF0HRzU/N4QyI+jpHkWCQS2YH+vy99/8AYBYXWB8ZVP5Oh+w8o7ooujuOU4ziEu9fGg6IoSZIIKYqWu1oniiKwKzblruRatGXVajX3oRnZXN1sVWX5I9Wa1JnNZjlN0zY4D/dSMBycYlk2WywWa1CY+Jn8AL8ECUAC75DA3QfztbU1nGVZvM69Tl2dHY1GQbFYJGzbxkEVoLquO36PXze9plGpVIy72/+/dv5rhCu0zu/Mt1aqlTOyKscqpYqim/qWIApjiURivVqtVp977jn3gR1mJ7xDP8HTIAFI4D1NYP8lFgCAiaKIuxlo7iGgAgo8AFAqZeEmrif4hJECKbu0UwqZjtmfK+S6M5mdDs3QDRwlJiiamqN5evVQMJifkSQDlpx6T8fMuzW5NxpjAuCW/8EIgnAFMJTRGEShFMdxHNswIqYgVAxXPHu7TMO7pQhcEUaSJFd3cbf9owiC2CRJ7je0cbPcdF1HaJo2VFV1r6XfFSzfnAhy/vzX8FjMpEiyTDEOQ+q4jjAWYyi6Qlia5X3phy8cXVlZ/RxDU33xxoQaCoXuNDY0fP3EsdNjZbWsl5SSYVUtS0EUnSAIVZIkd5yfKtz9uN0YxQEL5zkeEBhhFq2iFgwGrfV1Gec42aEoyiwUCtZbSx/dfX7yer37GX8o6iEYxkYJgjAVRVGy2aw797cd/w2h9cuNpoOeHJuYeGhsdOwRjufqTp08lWnv6Ljp9XgvRsKR6YJUMM2qaeqYbjqOY7iCFcMw+pUrV8y3+32/1SZd10nbtkmRIBDU67V5nrdUVd0XicvlMoFUKjbm9yuFQsHl5B5oIpHAc7kc5v4DwzC3uZn+xBNPWO51XbHV/TibSpFlknTfe92Fevcz233fxXFcd7vSnz9/3nQ18ruHe2+LRCK4ZVmEy8owXE0OcYVct3yAwTCMEY1GjTdFfJjJ+m79st/96+z/neoBPViNrhEVpoK7mcmC27mMohyfrpugrk735/OIzLJ0qVJBaQQxQF0dUFWVmBgd7a+Uq78BHLsew/BVgiQXBJ83FQ4G1zUAso2Nje6iBPT/u++3980VodD63nf1j/nYcRzgrtK6K3p3p3769GlclmV6e20tWatpJ1Vdjctu/R3DWmdo7Epja+vK1taWDh+Q3/vBAmcICTzoBNyMDo7jqKWZpVhZqg0AYAkkSRZwDM/gNO42ySrAovYPupeh/ZAAJHAPCew/Pzp316kcAD796U/7KZRKSjUpXpbKYdM2Jbc5TiAQcGtnVr/61a+6C1vwgATuGQFXmHMHv/sO1NPT4zzzzDPOz1o66O757jX+6+/9V1ajtOALL75wYmN9/bM0RfbG442yKPpven3CXx49e/SWpmlqJBLZFxEvXrwI3PHeiWhzd9yf1c67gN9qr/vZv3a++/0vf/nLDZgFjk1OTJ8eGx/7AM0wgWPHjm0kk8nrFE19yyN6JnEc11wB0mX3s1z3Jx3+k3b95P//a3b+vALonXL+edkDr/uOCfy47vE2l3n2/Hl82eejJyYm2iql0gdwFPeEgsH5YNC/DAhiQ9f1orsoAnWPd+wDeOKbBKDQ+v4MhR/z+7e+9S3Ure2TWV72SbLRWNM1ryRJlmVaJRMxN3EcL8FM1vdnoMBZQwIPGoG72RN7e3t0OVP26ZhOuNkW7gI3iqJSU1OTm7UCV6gfNMdCeyEBSOC+JXDu3DnS6/XyqqqyclF2t3Faoii6i1oyXNi6b932fjXsre9A72hXy1NPPcUEmaDvhZd+cGRrY+uTDMt0NyaaZL8YGKUZ+m+7BrvGJElyFxfc3Tj72ZjpdNod620zcO8XR/z+7/9+FFhgcG5m7tjMzPRDBEkKff19q4lE4iZN0j9ItCXmOI4znnjiCdin435xGrTj30zgzcxxdGRkRDQVJYFhGOHx+7OiKLqlPaQ3k8tgjP+bycIT/sXCEUQCCbgLnW9u0yFBtcoDFMXzKm5pmq0D2B0WBggkAAlAApAAJAAJQAKQwL9C4O5Cl/u1t25phuAggfcSga997WtEOp3mXv7ey53pne0PcTybaEo0q6I/sEDh1Ct9x/uWpqen3e7njCVbdTiB017Sq+E0LnkNb/E//tF/dGsVvyOR9+fJcfipYb9FWS2pVKp7YWFuAMMIrqOzYzteH58DJLjV1ta29daauO4OIlmWGa2gsYqh8LZt2wEmUEgOJeWfrJ3787QbXhsSeCcEzp8/75bYYN1zKYpS31wUhIkY7wQmPOdtCcCMVhgYdwns1zlxa9YEAgG3EL2jaZoNu8PCAIEEIAFIABKABCABSAAS+FkIwC24Pwsl+J0HmYCbEedmqn7j2W8IuUIuxnAMX19fb/r8voqP8mW6jndJ6XQaK+4WE5qknSQILMSyfImhmXWCICYM0ti9H3fWPPnkk1SADHhWt2aFheWNAIEQeGtHq1QXrCvTPjrnNod6q91f+tKXPKZpRjVJS+ia3ubuHGIZ9nY0EV0XRVH+whe+cLfW6oPsbmj7e5TA3Sbi7vTe1DugyPoe9fW9mhYUWu8VeTguJAAJQAKQACQACUACkAAkAAlAApDAA0dgX3DdiWLpWBqJ7kSddOyN8gBuQ6ZoNEqO3hjts2TjV3GCbBJ8nhzNsNMojv6w+2D38rlz5+x7VY/0fwF6f4ejOycyRu6XPOAAZ7sN794uQ/2LX/xiEEXRrkKuMJAvFIcc25L9wbrne3s7J6rVan54eFh+4JwKDYYEIAFI4F0iAIXWdwkkvAwkAAlAApAAJAAJQAKQACQACUACkMD7gsDd0mv7k32zuRYYHh7G3KacM6Mzg6qs/h80RbUHgsESxzHjKMD/EfAgdR+X1vifYqs7J7Eo2ue+9fai8Je+9KUG1EGPrq2vHVtaWjpmWbbU2try3cFDgzdoml596qmnSu+LKICThAQgAUjgbQhAoRWGBSQACUACkAAkAAlAApAAJAAJQAKQACTwNgTckhhPPPEEKooiGovFEH/ejwB3s/wiAIVAYT+TdWZmxnGbB7tNhlOpFLUxt9GtKMov0wydrKsLyTzLzWKI87xOgYU3hVZXlHXfxd0MWCSdTv/Ye3k0GnVEUXQzZEGxWETvmuV+5mbEuv++cOEC9tZz3XPcz9Np8c1rpYD7mduMq7u720mlUs5bt/+787p48SIaCoWQ7KUsmvFnENM0Ucuy9scLSkFrHay7Y/3P+d2tL/vlp7/cbBHgoZXFxdMzM6kTtuNI/f393zt6/PgVBLFmSqVS1r1Gd3c34trvzi+fz+/bFQgEnLt23e9NwuAPAhKABCCBd0IACq3vhBo8BxKABCABSAASgAQgAUgAEoAEIAFI4D1N4C1N3nBFUSgBFXBXHCUoAjE0w9Ep3WJkxlBYxZiZmTF6enpcERFbnl4Oq7LaS7FUnSiKDkuxe7ZjT1fMyq4rtF64cAHx+/1EoVAgaJrGVFXFSJLcfzenadrRdc4SRbBf51TTNNwVPzEMc5tsmel0Wj979iy4ffs2heM4US6XUa/XCxAEsQHwAcd5QygFoLL/ma7rlqIoVjQaNd5sVOU4jrMv1CYSCdy2bcIpO4RhGbiqqxiO4/t2WKZlyYhsYhimK8ob87t48aLlMvnP//kPkiiwH11eWT6Tmpk5jqJAPXLkyPPHjh67bAHrjmEYmenpaTQQCLhlCEhN0zCKovavS2qkw1C6ZXKcQW1smIVAwBgeHt4Xj+EBCUACkMB7gQAUWt8LXoRzgAQgAUgAEoAEIAFIABKABCABSAASeFcI3G2Wg9UwXgHl4F6u5M/v5b2GqtC2jWIohiKuMMoQpOkReIUgmRzKo+vnzp0rh1Ih5O8W/y5iOmY/T/HhunCd4/F4dl2hlfASe4VCAZmYWPZWq7l6RZF9pVKR0nUdxxwMoWjK4VjOEQKCEQ5HFF2XkaWlVQaYFqivr1dDgVCBE7ntfF5HJCnfWKtVA6VSiXQcG/V4vCaBIE5V0TBFUVFdlwGBoBYnCIbXK1QbGsK5pqamkq7rEgAhnKYN/8bGmn9lYcknyWXOcRwSWABHURSxLMsVeC0cx/VQOCSJPjEHCLCdTCbLbhYqhmEtjoV8eHl55aFUavoIjuHGiVMnf3T08OHXbQS/vb6+WNra2gpsb28Lm5ubrCzLbpd3BAOYg2O42+ndEEWPzDFM0UsGt+M98cp9XFLhXYkpeBFIABJ4/xCAQuv7x9dwppAAJAAJQAKQACQACUACkAAkAAlAAv8KgfPnzxOxWIzZWtlqqlUrR7O5bOfm5lasVql6DMPEcATFGJbFPTxviKK/yvHcJMFQ3/v4kY/PFctF5LXp13o0RTnHezzt8Ya4Ior+GYqi/inEh1YkS6Jfu/Fa+24+/0ipWO7I7u1xiqIQCAC2K7R6vYITDIW0ZLK5qqkyOjk17TM0w0omm3OhUDjl8Xl/VCgUMala/VClUu7J5nKCY9m44BN0BCBOpVbBZEnBVE3DSBy3gqGgEgwGNhPNTWNtzcl5ClAbCM4wFqoeXF5Y7h6fvNNSKBSClmVTjm0RKPKG0KpqmsMyrBJvSuSDocAMy9OvtLa2LkSjUW1vr+RmtD62vLLy0MzU1CGCJKyzZ89eGzp86DYAyMTMTArb2to4tLmxmZxfWBCKxSINgONgGAJIggQcx2l1obqSIAizHtbzw86+zkUAgDo8PGzC4IQEIAFI4EEnAIXWB92D0H5IABKABCABSAASgAQgAUgAEoAEIIF3jcDTTz/N0QDUzS6tDuR3sx9RFPmAqqkR4CAsRZAmhmKIAwBO4ITJcmyNJMgbBEX92fGHj4+CXQBeu/XKEVnVfofn+f7GxsaK3x+4RZDE11EUXVNkpX52af7QdnrnY5IsdSqKipmmaSEIolA0afMsT/FeDyKKPrNWqRJz8wsCQByjs7Mr09DQcNMf8P+PUqmE5Xb3/n0unz+yvb0t2raDu7VgGYbRDF03VU1HVU2hHNvBCAJ3OIbdjkajt8N10VHRF7wTj4YJw7ZOrq6vDqVSM92VaiWCIAiJoRhG4ARiWiZaqVQxBEF0wSeUeA836gv4L/YkO2+bhJlnGCHuWNYvLa8snZ2cnDzI0CR49IOPjg0eHEwZlr0yOjrqnZ6cPJPN59qq1Srv1n4lSUJDENS2LRMncFwTBKHIctxtD+v5Zmtn63g0GpW+8IUv7JdLgAckAAlAAg8yASi0Psjeg7ZDApAAJAAJQAKQACQACUACkAAkAAm8qwS++MUvBm3d7pqenDy+sLj4YYoguuKNjVw8Hrdam5NliqK13d1dpFQq2bIkG4ZhjlIM8ZetvZ1jXI1zfjjyw2O6ofwuz3sGGuOJkj8g3mRo7uuappXy1eKpnZ3to2tra0OOA8RgKFj2+oQ8y7K7BEE4lm2HpGotmC/m/dm9LJfeSRMsz2pDQ0O55mRytK4u8j+kSgVdX1//xPbO9qGFhUWvW3Q1mWwuR2Oxot8v5jEMt6Vq1ZvNZoWNjU2/oWua6BM3fH5xtKmp+cXBvgFZNfXBfDbft5Pe7jAtM8hzPMrzHkQQBEdVFWJ7e5vd3dvF88Wi6dj2bEO84XttLS3XMApbFDkxqNv2x1dWls+MT4wNcCyLPfbRj872D/RvK5pavXbtmvjCCy/1q6oSaW5uRurr65VIJJLHMVTfzWRoqVazLNuuAAfcoSnmYkNTAxRa39UIhheDBCCBe0kACq33kj4cGxKABCABSAASgAQgAUgAEoAEIAFI4L4i8Lvnz0cNFB2amUydmp6e+jDLcm19fX1Yb29Pbejg0LboE3Kra2vVjc1NJZvJGjVJmqMI7J8bu1oXuVoNee321HFZ1b7o9XgPNjc3levq6sZEv+8fdrM5c31z86PFYqE/l88FMBST6+PxxVh9bCMUCmYAioJquRLaSWcS29tbnZl0Jra9vc17PLx99OixUltb61i0vuEfyuUSury4+MT29vbBpaUl1rKsSktr60Jba+t6Y1PjLktzVqVc8i0uLCRmZmZ6a7WawNBM1SsIk7093d85fPTYtq7psWq10lAsFBI4hotiwE8E/QHcbdKlahq9sb7mXV1b4xeWFj2qpqYbGuJXGhqir/M0f8Mn+jjVMB9fXlk6PT4+1uMKrR977LHFnr7enCIr9uvXXw985zvf7dB1XTx06JDe091dbG9r36YYqrS+tmZmd3flSqVS0jV1FuD4qz6fb5FlWQWWDrivfgbQGEgAEniHBKDQ+g7BwdMgAUgAEoAEIAFIABKABCABSAASgATeewTOnz8fBZY1mErNnZqdSX2QY/nWvt4erKurszB0YGiuPhabz+xlFjY3t9OZ3XS1UK5kaUBvhJKhqrdcxl65M3NK140vCj7xUHt7ezVWH12sC9ZdXllbw+6M3fmgrMgR3sNnGZZJsQx7KRAKLHKCT8YwzFEUmakUyy2qpp5eW187ODkx2UZRFHf48OFqW2vbZHOy6bvFYgmdmZn5ld3dvd5MJk2ZlrXU3JT4Tndv73gwGCzgOA40SfJNTU0NLC0uf1ySJDdrFeE5fuHQ4aHvnzpxatKxnGpNraE1SRFInBREwef1il7Bw3t8iON4JVnil1aW68YnJxPVatXxi75lryCMiILwvN/vRxRNc2u0Hh8bu9PF0jT4yEc+Mtfd25uTajXk5s2bwef/+fkOzdB9/X19WmdHZ7aru2s5EAiuFgp7a7lsdmtvN79XKeXSFoZtu5m+sVjMGh4ett970QRnBAlAAu83AlBofb95HM4XEoAEIAFIABKABCABSAASgAQgAUjgpxL4nU99KqBjWMfy0srQysraQwzDdDYlEmIkHNYi4fA6RZLLmb3MfKVU3qBoZg8n6V2cxXcOHDhQk+bm8DeF1qfFgP9Id3e3HG+IbwWD/omFhUXq8utXT2mqRjQ1N90JxyKv4zT+cigUWmJZdr8RVDAYRDeWNhKqaZwan5g4dfPGjbMEQUQOHDhQTSZbppItzd8vlyvI5OTkr+Rzua5ioYhbtjkWb0o8+6EPfew6ilJVVVURwlK9V65dObq9tf3ZWq12uFypcBzPbpw5c/alkydOTOmmnk9vpa2V9RVeUTQvTZECw3I+r8cjsgzDEyRBZ3PZ4MLCYkLXdSIQDGQFn/dOOBj+x2g4alSl6oeXV5YPj46OtuEEbjz6yKOTvb29W4qqSHfu3PFdvnSlW9WUSLwhjofDYTkUCqUpitqolAtLNUlaxVByHaOwbZqmMzRNV5955hm3Tq0DwxISgAQggQedABRaH3QPQvshAUgAEoAEIAFIABKABCABSAASgATeNQLDn/kMXSJJcbdYbZGk6hFT0w+attVr6HqdIstA0TTV0LQiTVOZ+mhs3R8ITpAU/lp9MrkBAEBvvnrtpKqpvxcMho729/WpjYnGrCAIywuLC+Qrr/xwoFarSZ3dXS+3tXdcdgjnpqZpWwAA++zZsyCbzaLb29sBHODJa69fOzOTmvkETdPtnZ2d5Xg8PtGcbPleuVR0M1p/rVgodpUqJWBZ1u1gIPin/+6X/911HMflarWKkIbBXb89drRUKn+2VCofS2cyPo/Xk/3oYx+9Pjg0mC6VSvTiwqJ3bHwsmElnvJqmMwiC0DRDEyRO4BiOYrquU+VSmWUZzmxta8k3xBvGE4mm78diMb1cLD2ytLJ48Pat2wnbcWqnTp8aOdjXP2kBe2lubpGcn58bLBdLHYqqNhqGLliGiRim7h5lgiS3orH62WAoNI6T+E2apje2trb0ixcvWu+aE+GFIAFIABK4RwSg0HqPwMNhIQFIABKABCABSAASgAQgAUgAEoAE7j8Cw8PDKAAAxw0jpFpWRya927ubSR+sVqptsiLX64Yh2JZN4BhW4zhum6Xp6yzLf7N9oGeKYRjr5qtX3Bqtv1cXCh7t7xtQE4nGPdEnLs/Nz5M//NEP+6vVqtzW1vGj5pbkVQTFRoQ6YaNQKOyLjH6/HysUCgHUsprHx6bOLK+sfIJhmLb2tvZSfbxhvLk58d1KuYxOT6fOFYvF7nKlbBmGcdMnev+/Dz/22PVIJKKmUinUCwA7s7R2RFaUz+UL+RObm1t+URRrv/Txx2ebW5qllZW1wOrqin9ledlfrUocTZMERdEoRZEAw3DgJpdKkgSyu1lAEITakmwuxuINUx2t7T+or48Z5Ur57ML8fN/1GzcadE0vHDt25NLAwMEbBIGNZTIZI5ctdO7sbLevra22Viu1uGkaYdO2fKZlMQRBVAVBWGI57hZFMS9GRO+0DEDpueeeU++/aIAWQQKQACTwbyMAhdZ/Gy/4bUgAEoAEIAFIABKABCABSAASgAQggfc2AWR4eBjhajVGoyhfTVUjqqI0YwTRSWDEoCTJrdm93XA2l6N20xlF1ZRb4Uj4uZMPP3wTRVFp8vqtQ7Kq/l4gGDjc19MjJxKJjbpg3fji4iLx6qXLJ2VZZupj9bP+gH8ExdAXcQ89R9O0FN2JOulYmlHK5YSqmMdW19ZOLi4unqVpKtLd3VNsTDSONTU1/mOxWMJmZ+d+vVAodOULBUvX9BHBJ/zphx770A2fz6dqmoZKksQuzSwdVVT5c4VC/sTG5oY/VFdnP/7441mPz2teu37Nu7W1xVq6RYbqgnh/fz/S0NCA8DzvCqvAtm2QSafBxMQEKOYLmsfjKfsD4kx7Z+eLyUSzXiqXTs+mUj2vvvpaVJJq2UOHhl4+ODR0Faeo0Wq1Wixns75coeAvZLN1AMESPMd11iSpfS+71+qWMajWahXbsqeDgeAPGuNNN1EaXX3uuedK7+2wgrODBCCB9wMBKLS+H7wM5wgJQAKQACQACUACkAAkAAlAApAAJPAzEXAzWnd2drCkKLIGQfgFjvP5wmEvz7IJFMMP5HO57vX1zeTS4kJgbGyMKBYKE/Gmxr949OQHrlE0Urh5e/ygoqtPiz7xUEdHe6WhvmEhEo68trG5DW7dvPmBarXaQBCEgpPkIs+xr4qCP8WydN5EUUczNF+1Um6pVWrHMpn0gdX19Q6GYbgDAweKzc3JO/HG+D8Uizlsbm7hN4rFUlc+nzcVRbnpCq3nPnHuRnd3t5q9lEWXqWVuJbVyRFJqn39DaN30hyNh/PGPP65gBAZefuklJrO7RwQDAdDV1QXcsgVtbW2A4ziAYRjQdR2srq6Cq1eugO2tLQ3DsKogeGc6urpeamxsdEsHnErNznZffu21aK1ayxwcPPjiwED/dQRBpqSKXlKlisfEbMbr9aIszYVIAu/c29vrXV1fO7ixuRlbWlpCFVleaqhveL6xqfF1B8OmvvGNb+z+TA6CX4IEIAFI4D4mAIXW+9g50DRIABKABCABSAASgAQgAUgAEoAEIIFfLIHz588ToiiyBEHEcMvqoRjGHwgE9GAwSAteX0TXjESpXOqYmpqMvfjCC56dne25RKLpb48OHbnGceTu+PRsv66qT3s8noOJRGMhFKobC4rBf6iUy+raxuYHMruZAzvpnThAgNEYb5yPRCKrLMtvIhjiyIocy+VyiXQ63bK39/+3d2+/cVR3HMDPmcvObe/23rw2axvHie0kxI6JEi4FCaSUQJOnSKhSVfWFPLVSJCTgyc5b+Q+q9jFSoQotghLEJQ2o5eIYDCQoTnxJfNuNvd6d2dnduc+cOdWmUKUXJKiiEuD3vDPn/M7nnKevfnN2u6e6vZ2MxWLowL0HGkNDOz7pKfb8Sdc1ZmHhZtA6qjVU33WcWSUa+82Ro0dmTNN0O/fECoJdAGrkAAAKW0lEQVSgXJ9fPGBa9i9UTbuvXC535Qt54fGjj3sII/Ta2bMRvaGzoyMjaGJiAh06dAiVSqWb3ayEEGRZFlpaWkJ/ffddVKlUXFmSWvFE4vLOXTvfyBcKXr1ae3BpeWls7uO5gmPb23v27n1rz569cyT018ymiTRNHWRZNhJPxurZriyNxmJdbdO4W9XUicXFxdL7H3ygaKpavqt01/lSX997Icd99OKLL974/+40zAYCIAACt18AgtbbbwojggAIgAAIgAAIgAAIgAAIgAAIfEcFpqenRYRQst1oDDuOdz+lpAdR6giiiBOxhCzJcjfHsKVypZyemZmJ1LZr8z2Fwgt79+2fjQkx9eL83D7XdU8qsry3WOypp5PpC4Io/j7ErGqb5sTG+vrEyvXrEyzHZfr773JSqbTOsGy102nKslzOcZxMo6F1bW5uxZavXRMEQfD3T042BgcH53oKPS81tDpeWlp+UtebYw29EbiuN6tEld8+9pPHLtwatC7OLx6wjfbP1YZ+X6VcyeQLefaJo0+0I6JAzr9zXtR1PdJfKvGDA4Ps0NAQzmQyN7tZMcaUEEIrlQr96MIFvL297USjUT2ZTHy+Y+fO1/O5nFerqQ9eW17a89ncp72u59bv2bfv7bGxsUuIouqNzc14bbs67thO3A/8Gs+zriIpoihJOS7C76hWt7svXbrINPTGWqFQON9bKFxgCPn89Msvb39HjwyUDQIgAAL/FICgFQ4DCIAACIAACIAACIAACIAACIAACHwh8PTTTysiErMbWxt7dF17xDTaw029KXmeJzIMI3EcJ/ERQeIYJkAY1RmG/TgZS7w0Mr7nUiIMvXdnP5l0HOuXsqzs7isW66lU6oLISi9E46lltaWmW5o2ZFrmAY5lRyRZKoaURg3LDAVRYIrFIpdKpQRFiYrr6+vy+XfeiZqmSUbHxtTe3t6Psrnsi/V6Ha1dX3my2Wrt1vVm6HnenKzIv3v40YdnR0dH3fn5eTabzSqffDA72Wy3fqZpjftubG7mMtlMcOzYsbXeUp+9vLwcr9yoJHStkXRdV8QYMxzHYUEQUDQaDbu6unzf8+jqygo2LctWFEVNJOKfDQ0M/HlgYMjRm/qPFhau7puZmRlwHacxuX/y3L6J/ZcRpdrS8kJ2dWX1AVXVSpqqMbZjcwzD8JFIRJQVWYoIgosxU+U45mJMlt/KZjKXTEJqp0+fNuEQggAIgMB3XQCC1u/6DkL9IAACIAACIAACIAACIAACIAACt03g5MmTEs/zXeXV8g5NrR5st41drVY76/pekoahREPEYkx9SZK0XDa7kk6mP43ElXfGx8dXO0Wcf/PNPbZp/1RWlLt7e4paKpm4xCLujd7E4IqJTBExXiEIglHX84Ztz+m3LTvTNFuKLMtcf6mfFItFKZXqyl67vpx65ZVXY5qquWO7d2/29fXNpLrif6hta95mpfJ422gPt5ot5Pr+ZUVWzhw5duSSpmn+Qwgx1yVJ+vDK0pjRah1ttlr7a/VaPpVK2z9+7PCVkbGRpqqq0dXV1dTVK1fyW9Vq0jAMmRLKi5KIk4mkl8/nDIZlPU2to8D3HUmWG0o0Ol/q6/vL4OCga5r25NLiwtjs7OyA67rtifGJv+0dv2cpJLi1cOXzzPWV1QNqXRtq6HrKdW2FUhphMEu5TndrNLqdy+eWu9PpixGenxnOZFbNaNSdnp4ObtsmwkAgAAIg8C0JQND6LcHDtCAAAiAAAiAAAiAAAiAAAiAAAneewPHjx9ne3t6IWaslG4bR4xPUxyDUjzDKkjCMI0oxpdRkMFOVJWlZFPlVLAgbhw8fbs7Pz+ONxcWi4/v3CqLY3Z3sascS0YrAcVfFdNriTNLtI5JCDI5TghSKApEgpNAQJaSoJGTS3TgiCn1BQO6/euXq4NnXz8rtdrt98ODBpeHh4fdFif9jy7IahtYct2y3YBgtHPh+mZUiM0eOHNk4fvx42BF999Qp9rVau+gTf8LxnCHLtvKSKFmjIzvnh3bcvW2YJlqvVBJblUpf27KKgeflWY6PRWWZkSXZEGV5E2PcarebIfE8n/nHn3dV4vH45VI+7wU+La2VN0qrK9f7vCCwewvFS31D/RsIIWNtcVGu1uslx7KKjhcUwjBMYUolinCIKGpxPN6UZHlZjsfXeZ7fyuVy7ampKdK5suDOOw1QEQiAAAh8MwEIWr+ZFzwNAiAAAiAAAiAAAiAAAiAAAiDwAxCYnp7mEEIipTQdemExDMNuL/CinaVzLDYRy6oMw5Tj8bhm27bd6ciklOJnn302Tint6VwxEI1EHCEWa2fCUNtoNKKOT3c5tpWvq7rMcixT6Mn7+XyeSXZ3SSxmBdswBL3VHGi3jQfW1tf6P/l4jvV8f+vgoUNzu0dH36MUv83J3DZxSJEiP2Y1LewGpMlK7NrU1FTz1rDy+eefj7GELXqBl0MhSmEWO1EpuprIJrR0Ou2rqirrup63bTvvum6e5/mYIimMKIomz/FbiEVtFATE933iEhJ4ntdiGGYrm80GxDSThmWltWazmxLi87K8IYqi1mw2HUVRWK/RiDuEpCnBGZ8ECUKIFGJMMAkNlsc1TpIqkUikcfnyZf/MmTPkB3CcYIkgAAI/EAEIWn8gGw3LBAEQAAEQAAEQAAEQAAEQAAEQ+PoCndD01KlTLEIo4rquRAgRMMad8BVRSgNCiBeLxSyEkHdrR+ZTTz3FC4IgdQJHURRJAaFg+KGHvFfPnOknhD6qaY3xcvlGH89zSqlUcgvFopvNZNwwDLmtajWxeWMzs7m12dNqtSTLthxBEBdGdo28PTYy9iGHuYupIKXqCV0khHCeqmLPFvzCSME8ceKEf+vqOkGxJEmdusXQDCMRPkK6pC6zsKfgGYbR6R5ly+Wy5Pu+aNu2yLIsn0wmsSRJgUhFx+f8gGXZ0Lbt0Pd9Goahr2maUygUOu/ylmVFrFpNwJSGfDptxeNx79y5c+HY2FgnZ+g4RZBhiD4R+DZps1zA0TAIg6SCXZRIWF+ErJ0OXOhk/frHEp4EARC4wwUgaL3DNwjKAwEQAAEQAAEQAAEQAAEQAAEQuDMEOuFrp5Jv+pl7571fnTgxGCL2Eb3ReKBWq09yPJfPZbIklU578XjcDAhhGo1GvF6vS9VqlbNsy+A5fkOS5E+LPcVzo6Ojn1GD3njm18+0vun8X6X35Xo6v586deo/8oGpqambIej/Ot8tXjdL+DJRxRCu3hkHGqoAARC47QIQtN52UhgQBEAABEAABEAABEAABEAABEAABP5V4LnnnusKXXenZTmHPMd7IqThKKJYxhizmGUIRRQRQnhEEWUYxsUIryBE38cMmpXl2Ke53tx6KpWy/r1z9TY6/7d8ALpNbyMwDAUCIPD9F4Cg9fu/x7BCEAABEAABEAABEAABEAABEACBb1lgeno6KrNszjCdg4SQJx3bnWwb7aTreZ1rAG5Wx7IskiTJSyQShiIrlwUhclaRpA8DDi3oul6bnp7uBJ8Qfn7LewnTgwAIgMBXCfwd3Lf6freDTRg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7" descr="data:image/png;base64,iVBORw0KGgoAAAANSUhEUgAABVoAAAGOCAYAAABmJ7jNAAAAAXNSR0IArs4c6QAAIABJREFUeF7svQl4G/Wdxz0zug/LsixZvu9cdnzEzuHcTjgClEBol7QL2+27vehDoX3oSdmyeBcotGy3bLttn7bsy9Us7yZtodx3bueykziJ70u25VuWZN3nzNuf0GSFSSCgJDLwnefxY1uaS5/5z2jm+//+vz+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/X0qflOf5sFarDeTm5vry8/NDEFs/0vHHQiAAAiAAAiAAAiAAAiAAAiAAAiAAAiAAAiAAAheBwLwSWpuamrjrr79e8sc//lFz6tSpTIZh0lmW1chkMjXDMPSjYFlWHnevBiORiM/tdrulUqm7rKzMvWDBApfRaHRnZGQEb775ZrhcL0IDwSpAAARAAARAAARAAARAAARAAARAAARAAARAAAQ+mMC8ElpbWlpkJKg+9thjpX19fQ0ej2dBIBAw+Hw+nd/vV4ZCIQXP8zKWZRmZTBaSSCQ+juPcer1+sqqqqn/hwoW9WVlZXVdfffXUsWPHwtu3b6dYAUwgAAIgAAIgAAIgcFkIUOzR+20IUUeX5TBgIyAAAiBw0Qmc7/qO6/pFR40VggAIgMDHmsC8EFp/+ctfKjwej25sbCxzZmbGPDk5WWG329cHAoFFgUBAHwgENIFAQB4KhWQ8z0vjQmtEIpEEpVKpLy0tbSovL28gMzOzSxCEU3K5fLCsrGymsLBwdmpqytvU1ETRAphAAARA4KIT+CBR5aJv8H1WiBv9y0kb2/q0EIif43S/RBnx9PvsvVNfXx9bXl7OWCyW2GvFxcWM1Wpl8/PzmfHx8dhrOTk5Z1GNj4/T/4LVaj37Wn5+fixj3mKxnBdpJBIRysvLeYpJQlTSp6Xl4XOCAAh8FAIJ1+wP9Zy7Z8+ec87f2NgY242Ojg5Op9NJ8vPzY/PR9VycotGoQNdp+gmFQoLf7xfq6+txvf4oBxDLgAAIgMAngMCH+gK6VJ/3Jz/5iYlhmIre3t6Krq6uyunp6QUul6s4GAwaw+GwPBqNSnme53ieFx90GI7jBJZleY7jInK5PKhWq71KpXJSo9EMGo3Gntra2vYlS5b08Dzff/vttzsu1b5jvSAAAp9eAgk383MhXKpr6/utl8QaRKZ8epsjPvklICCe4x0dHdKKigo5wzBSl8tFhTlZnU5HW2R9Ph/Hxie1Ws3Qn/S63++PvapSqRj6m2ZWqVR0ngo+n0/8m16O/S8IwruKeqrV6tj/Xq+X5o1Go9GIXq+njmP6iaJj5RIccKwSBEDgY09AEASur69PplQqOYlEckH3Y9QhNjk5ec55zWYzMz09zcpkMqlcLlexLCv1+/1MIBBglEolXbpjE12n3W43H4lEomq1OuLz+cJUR4RlWYyw/Ni3KnwAEAABEPhwBC7oy+fDrfLC5966datao9Fk8jxfzvP8iunp6ZqxsbHFs7OzuT6fTxuJRMi9Ss7VKMdx9FBBPYOR2FOJIEjFH3K5MgylCciCGo3Gptfrh3NycjqysrLasrOzj1ZVVQ1ptVp/ZWVlqKKiIhJfz4XvKOYEARAAgTiB3/3ud7KCggLVzMyMxmq1aiKRiCwajb7rWspx3Nn/qYNIJqNUlHemcDj8HpYf9L64QOJ89Jr4AEFOCrr+ZWdnzxYUFFCBwLDVao02NjbSNZM6pd4l4OBgggAIXBgBijSSSCSa7u7uzLGxsfxAIJAeDoclcXcrdfrGxFSJREJu15jIKp7/8depeCe9H9sgPYzzPC9QZ3Hi/+KDenwdZ9+LRt95PpdKpSGTyeRJT0+3qdXqsS1btrggtl7YMcRcIAACnw4CO3fulEul0jSn05k+NjZmcLvd6kgk9tgoXkfpWhr7O/F1+l+8br+fMKtSqSRarVahUCgkidds6uQWBIEu1mGe50M02jIrK2vWYDC48vPz3eXl5SS2fmrvw8QaLOnp6ZxUKqXOSX4+PI+LHal79uzh0tLS2Pr6etGwQPfOqZzYpqYmtqKigjWZTGxjY+O8MVIQs127dnGVlZWxm5r29vbofKmLs3v3bumSJUsUdC57vd5IcXExnfwp7ZQmXq2trdLCwkLF7OwstTPqjImUl5eHU61HUYcU3V6K97PxEVMp18ni5yXX0dEhoWfscDgsuN3uUGNjY8qPJT16WywWqc/ne+eLhGFC73cOpFRo/cIXvlDAcdza6enp5SMjIzVOp7PY5/NlhMNhJe05OVW1Wq1Lo9F4VSpVQKlUBujLix48AoGAiiIF/H5/ms/nS/N4POl0MEhskMlkPplM5srIyOhoaGh445prrjmp1WrHSkpKZiQSibeiooIa96f2Cy+V3xzYNgh83Am8/PLLOo7jCiYnJwvHxsaKPB6PnuffuScTYwQ4jjv7d1x4oZt4hgRZcd74/CS4nBVM6T36eb/rE80/dyKhVaFQ2AoLC7urq6utaWlps4FAwE+OivLycrrRgNP1497wsP8pIXD48GGdXC7PP3nyZE13d/cVXq+3LBwOU0fvO8ppfIq7WGP/kaE1bk6d28kRezaPzxP7m851caK/4yN1Yi/RzWX8esFqNBpPfn7+RGZmZrvBYNjX0NAwkJOTE4RTKiXNAhsFARCYhwT+8pe/ZEql0gUjIyOLLRZLpcfjySLXqXjfRR1ecrk8dg0W77cSr+HivVvifZZ4zab5OY6LjaSk3wmd2PQ3CQAksgZ4nvfKZLIpk8k0kJ+fPyKTySZvvfVWz6e505s6LNPT01UajUbucDikHMcRKzcZoFLZjOJCk2xyclLq9XqlOp2ONxqNAdLhU6kTiMJ0ZmamxOVySQwGA08GivkgGpIoZ7FYZG63W0XHLi0tzV9cXEzHMeWmjomJCYqazKKR0KQfsSzrNZlMATLtpaKdiYLhwMCAlmGYLJ7n5Vqt1kv3c2lpaW4S6VLZzgRBkLvd7jSJREKjtegZNUT7xbJsqs9Lur+WWa1Wtd1uT49Go7xCoZipqKjwpbKdkcFzenpa6fF4qJ3p6LuB4ziHUqn0nq82VEqE1rvuukvldrszJycnq9xu9xabzbZ8YmKi1OPxZESjUert8mk0mimNRjNOzg2dTmfX6XQkuvqVSqWfRIXZ2Vm12+3W+ny+dLfbneNyucr8fn9WOBxWUcEs+pLUarUjCxYsaM7Pzz8TjUZHGIYZM5lME0aj0SaXyx1NTU10McUEAiAAAhdM4He/+10Ox3HLrFZr9cDAQIXH4zHRDbion4hCi5jjSKKL6JQgZ1vi6OD4RTrRmRpbj/jF+84I5HdccPH1itfsd3UU0fbVarW1oqLicHV1dbfBYJhQKBQui8USnZiYCCoUCv9tt932XivtBX9qzAgCn04CJ06c0MtksqLW1tYVfX19n/F6vYtpFA3FGcXPzdg5KZ6rCQ/tZ0XVRGGVTuf4PLEIAfF8j5/jZ4VWei8SifDxjhdOrVa7cnNzrUaj8YTBYHjjuuuu62EYBkLrp7NZ4lODAAicg8DLL79sYlm2cmxsrMpisdR6vd7sUCjEkkFHHGFAjla6XtNrifdj9Jp47yV2lCVcq2MXaxqQIJFISGiNOasSXK0k5NA9lp8ERIlEMpaVldVtNpuH6Fn25ptvJlEl5UJUqhrNzp07tVqt1uz3+9MlEgk9o3sCgYB1+/bts6naJxLB+vr65LOzs2nBYFATCoUonyek1Wptq1atSqkwTs5sk8mklkgkKqfTqVQoFJH09PTZVatW+eNia0oct6ID8vHHH0+fmprKpWOXkZEx+vWvf52OozjyOFWHlPnrX/9qZhimWqlUKg0Gg9VsNk+yLOsoKCggbpd9EoX8PXv25Hg8niqpVKrV6XQzSqVyQiaTjVRVVRG3lF0XyEig0Wjy5HJ5WhyOSxCE0cWLF9P1KmVTe3u7XKfTaScmJkxTU1OFgiBEVCpVT3Z29nQqnfAjIyMqpVKZMTQ0lD0+Pl5IbT49Pb2/pKRkwuVyec7VcZQSofWrX/1qPsdxqwcGBlb39vaudjgcpYFAQEsPL9RTmJaWNrJw4cLDOTk5Jx0OR2cgEJiiXia1Wh2Vy+WxcXQOh4OGbShVKlWa3+9f6Ha7G+12e/Xk5GS+3+8nxxmJGz65XD4jl8vtSqXSbjAYhhcuXNhRUlJymuf5E4888shEyloRNgwCIPCxJHD33XeXC4Jw7eDg4Jq2trZKu91OGdPvmUSHW4JYGptnTgxj7IZfdE8kul1p3rnLJoo5c9djMBgsa9as2bd69epTmZmZFo7jZkdGRhiPx+OVSqWT3//+970fS+DYaRBIIYGxsTF1IBAw9fT0LLBarSvC4TDdv1BvOz1ln/2hc5jO+XMVx0s8j8WH8/i14GyHSfwBP3bDnThP/DrASqVSb2Zm5lhaWlqfXq9vW7ZsGVVhSfkQrxQeGmwaBEAABN5FgISD+IijoqmpqZJwOJxBDjxxiHh8hFEs7yXeQX42piU+bJZGEcQKWMU7ws+KIHFHq0QqlZJQSOsQyPgT7zAjkYnE1kA0GiWh1UbPsjqdbkqlUjkbGxtJ6PlUjiwi9o899liWIAhVkUgkj+d5BcMwkxKJpOUb3/jGWCocfWJ7aG1tTQuFQjlutzvLbrdnCoJATsOO66+/fjJV7lHat+eff14rk8myfD6f0efz6aldFRQUDC1dunTGaDRS+HuqHJp07yN/6KGHikZGRlZRZ0VWVtbh+++/fyje0ZDSNv6b3/xmEcMwN8hkMn12dvYps9ncLZPJLMuWLXOm4lJJTu6SkhLVG2+8UeF0Oj8jlUrN6enpIyqVqkuj0RxrbGykqqgpGw6/e/fubIVCUcOybDbFWQmCQLpYW0NDA7X/lE1tbW0anU4Xu+8eHR1dLghCMC0t7e0NGzb0dnZ2Bjdt2pSS9j84OKgPh8PFZLIaHh6u53meMrj3L1y4sFOn001mZ2e/5zn7sgqtTU1NylAolD4wMLDU6XReMz4+3mCxWBZ6PB4DXWhlMhnZqacMBsOZ+vr6tzZs2NAik8n6vvrVr9rPdbTJwtvd3a164oknykdGRjaOjIyspg/udrspR40yHTjK4KHeR7Va7TcYDKMLFy48VVBQcFChULz6X//1X32p7ElIWQvGhucrAbGatVKj0cSqrHi9XsrhI+d1ogtqvu7/p2K/vvvd7y5mGGZbd3d345EjR2psNlt23JUWE0bFn0QYc10TiYKrKLTSPKLQmrgOej1x/bTsXCcGvWYymSybNm3as379+qMZGRntKpVq2mKxcF6v16dUKqcgtH4qmic+5EUmQD3reXl5mt7e3iybzVZMBg65XE7CZ+z+iVzqFAmS0LFy9nV6n4aqxgt5xop4ipmriX/TPPS6+Br9lkgksWs+CbjxjNeAVqulIUpU9HO0sLCQvhtS+lBzkVFjdSAAAiCQFIHBwUGl3+/PoOdKGjkpCIKartU0AoGcrPHCymJx5cRrriisks7KU2wLXYNpot9ipjaNmJRIJBRvR/ExMZE1EonERiJIpdIo5bMKghBztapUKnt+fr6ruLiYRFZyuyblXJvbiXc+gfI8nX3njMu70HUmc1BoG7/+9a8LWZZdF4lESskkxTDMMMdxb955550DKRZaDTzPl9jt9sKZmZm8cDjszMzMPHT99dcPx2vCvMs5eqn3VRSA33rrrYxgMFji8/nyZmdnTRzHeXNyctrXrFlj1el0nlQN7RaHTv/mN79ZPDQ0dA09s+Tl5b384IMPds2HIp0///nPawRB+JJcLjfm5eUdLigoOCkIQveqVatmkmnDH3VZ8f7xhRdeWD49PX2rVCotMBqNAzqd7rhMJtt99dVX96fSCbx3794ChmFWMwxDUZ50jaCok0MNDQ0kAKds6urqSpPL5bmdnZ1LLRZLI0WyZGRkPHfttdeeHhwc9C9fvjwlIzRbWlqMSqVyUV9fX73FYtlI1/uioqKXFy9e3CqXy60LFiyg+/J3TZdVaL3nnnvMHMdVnTp1qqGjo2Oz3W5fHM83pCqOofT0dGtpaWlrUVHRUb1e31xXV9dPF5Tt27efMysifkGS/OpXv8qw2+1FPT09DePj4zfabLYaq9Wqc7lcCjHvkApqkV27sLCwLysr60BmZuauHTt2nIYjJGXnETb8XgKxUGqVSmXmeL4y9hDPce15eXlTfX195OSOZUIliK5gmAICTU1N5RKJZEtbW1vjgQMHGqanp/Pj1xmqyBcTRhKGn4muidiekqAiuldFAVUUUxKF1vg6YsvMmS+W2RgOh8WhcGfnMZlMQ1dcccX+1atXH1AqlQfUavWI3W5ngsFg1Ov1BpuamlLSA5iCQ4RNgsBFI0BDvzo6OqQOh4MKGWjibiZWqYxFyccmGpo6d4Pia4nz0TyUF0iTmBN4vh1NfJ/WRUNVDQZDKBwOB1UqlR9Z8xftEGNFIAACnxACO3fulKxYsYIyN+V2u11Bxavi916xa3QgEKDChO+5XisUCsHn8zFKpTLmUqW/6TURi0qliv0dCoVi9+lSqTQWHUOFDemaTtdr+lsmk8WKNkej0XBaWlqovr4+lquZjMiaIIbO3e+zed/xe0XxfdG0Ie5+7LlhrkgoinpzDn1SYvC5mhFt5/e//31pJBK5MhqNLhQEgbI9BziOe/GOO+7ovtTi5fn2ifoxz5w5Y+R5fqHNZiubmJgoCofDDr1ev/vGG28kASxW32Bu3I+4vvPwfM/mPowgHo8cY/fs2WPy+/0Vbre72Ol0ZtEItcLCwuNr1qwZ1Gq1syzLBlNxypLQyjCM8sc//vHS4eHhG6izoaio6K8PPPBAO0UZpdKdSTwefPDBWpZlv6RUKo2lpaWHysrKTkql0u4lS5akVGh99tlnSWj9R5lMVpidnT1oMBhalUrlmxs2bCDDX8oiF1577bUCiUSyhmEYGqlFHUojgiAc2rRpU8qFVq1Wm3Ps2LGqwcHBxkgkEjSbzc9t3br1dEZGho/ysFPR/klolUqli0loHRgYIKE1XFxc/FJ9fX0LwzCpE1qpSndGRoZ63759C2w2W6PFYqHIgDq3251NFzC5XO7V6XTTJpOpo7a2dt+yZcuORyKRru9973u2CwFJPQZarVbzxBNP1Fqt1r8bGxtbMzg4WDwzM6P3eDz0xRhziikUCgpFnjQYDEdLSkp2fvaznz3m9Xrtt912G4XrYgKBVBOI3cAplcp8KStdzkgYGpp0UqFQjNpsNvoCoy99CK0pPkoPPfRQKcuyVxw/fnzjvn371k9PTxfS9SXeWeSm6wzHcQHKlCGRVCyARTdb5KhIEFrP5rWKQ4tFtxsJsgkFdc7GDcTdbZJwOCynTCkK4w6HwwpazmQyDW/evPlAQ0PDHkEQ3rrrrrsGUowKmwcBEAABEAABEPiUEqCOqr6+PipqohocHExzOBwqin7zer0ciZokfLrdbhqOz+fl5YWpSAzDMPbvfOc7lyxT8VyOz8TD837CX4I4SWJmokv0PY7RZAREcTvUyUf9clQUZnBwMJ3jODkJugqFwmcwGGZuuOEGen4lMZCeH2QHDhxQWa1WrcPhoMgbOWV7Zmdnu0tLSz1yudxHHXQk5lksFvn4+Li6t7dXOzg4qKUkBBqSrtfrvcXFxa7Vq1fTM8dFEV3jjtYFPM9fJwjCEoZhSGjtlUgkf/nmN7/ZebG282FOMbFIUWdnJ9V2qZiZmVk0OTlZHgqFHEaj8fX169eT0MpQhmtfX1/a7OyswuVy0T17sLCw0FlZWempqKigXlMS0SnrVWaxWJQ2m00zPDycToKk2WwOZGVludVqNUVHiMKoxGq1yijrkfjT/Tt5MBQKRUiv15+NmHjzzTdzwuEw6STl5Gilc6KwsJAMaL1er9dZUlKSkhoz9LlsNpvq0UcfrbJarTfRM05BQcGfH3jggTNxoTWlRcRIaGUY5v8hobWsrOxQeXn5yUAg0L18+fLSOwLvAAAgAElEQVQL0pM+TBu6kHlFR+uf//znFdPT0+S0LcrPzx8goVUul7+xfv363vkgtAqCUEDXKxJaw+HwoS1btlBdo5RNoqP11KlTVf39/TGhNSsr67lt27adpmtUKoVWlmWXWCyWetovynQuKSl5saqqio4n1YVKjaN1586d6X6/v2jv3r11J06c2DI1NVXrcDhyIpGIXK1We/V6/UhJScnJwsLCVr1ef7SgoGBQLpe7v/Wtb11Qj43oODl69Gip0+ncND4+vn54eHgtBdUODw8zMzMz5OoisSKiVCqDer2+c+XKlS+tXbv2AMuyp7/97W9PJfOFmLKWiA1/0gjEeqFNGlMWL+UreY6Xsyw7HAqFpjweD528saqOn7QP/XH7PE1NTaUSieSK1tZWcrSum5mZoUBsJj09fWbhwoXdlKOkUCgm5HK5R7yhpwgTUWgVPy8JsOLfczNaEyrevsvBQK9HIhF1KBTKHBsbK+zr66t0Op0m6kzKyMgYbmxsPLhy5co90Wj0zR/96EcQWj9ujQv7CwIgAAIgAAKfEAK9vb0KlmXTe3p68sbGxhY5nc6cmZkZKjxEQ/Bp2D3ndrsVMpksbDabZ3U6Xf/fMvCPfOc73xm91AjOJ7heoNBKuzc3Y/ui7bJYdMhisVDhZ4PFYikYHR2tCIfDmRSHJ5VKh9PT0498/vOfJ0GEhFaZ1+vVHTt2LMdqtZbZ7fZcr9ebIZFIvCUlJb2lpaWDEolkpLa2loRsyZkzZ/Q2m62ATEn9/f3lZPLIzs4epax/nU7Xc/31109frBGfxPnnP//5Io7jtrIsu5QckSzL9kgkkp133HEHOSEviqD7YeCLQvaJEycom7LKbrdXTk9PL45Go868vLxXV61aNeR0OtV9fX3ZQ0NDixwOh9ntdstYlrWVlZWdqq2t7Q+FQpMVFRXUISBpbW3VBQIBc29vb+nIyEgly7Jqs9k8kZGR0adWq09dd911U/R8Nz09rQqFQnqLxRIrphMKhYwcxymlUillr7bFMzuDb7/9dm4gEFjj8/kWOp1OI2Xa5ufn76mvr+9KtdBKVdd/85vfVI+MjHyOmBcVFf3p3nvvpRHCMUNQKvWUuKP1n9RqNQmtzQsWLDjJsmz3okWLUiq0PvfcczGhVaFQFOXk5FiMRiNFY76xdu1aElpTlrUfjw4gR2ssOoBl2ZFoNHpo48aNKRVap6enKTs598SJE9VDQ0MktAYMBsNzn/nMZ06l0tF6/Phxk1QqXTI4OLh8aGiIHK3U8fIiOVpDoVDqHK233357Ac/zq/v7+9d2d3evp+JXfr9fRUIEZVXk5uaerq6uPlJbW9vG83zvHXfc8aEs3uIF8+233y4Ih8OrRkZG1g0PDzeOjY0VDw4O8qOjoxKbzab0+XxScn5ptdqxBQsWtBQWFh5VKpWH9Hp9TzAYtP/+97+Hs/XDfFNh3ktCwGAw6OSMvEBghLQIG6HeUnc0Gp1wOp1UBTBxGMsl2T5W+v4Ezie0ZmZmjqxdu/bgihUr2sxmc5/RaHSQg5UmElrpJ/H/xK3MfT2eJfae4W0kzgYCgTSPx5PX3NxcfejQoU1U8IFcIRkZGSMbNmyA0IoGDAIgkHICH5QTmOjYksvlytnZWXK2Baenp3mTycR5PB4uJyeHOsrfdR3Mzs5m7Hb7u16TyWSx/8lxZDAYGLfbHfs/IyPj7N8XAsTr9bLZ2dl8IBDgqTCr1WoNbd++PVaAFRMIgMCHJ7B7926l0WhMHxoayp+ZmVnidDpzHQ6HNhQKKWUymYQK/VA2JsuyHI041Gq1J2hI+T333NPz4bd24UskOFMl4+PjMtoXp9MZu27o9XqBDDriZDAYhOlp0h0ZJjMzMxYRkJOTQ9eFMGWzXvhWL3xOioYdHx9XtLe3G61Wa+nExETF1NRUHc/zZo1GE1Kr1R1Go/Gvt912GzlCwx0dHeRKzWtra1tw5swZMjPRc7ZBrVbPLl269GRlZWWbTCY7Q1mVLpdLdeDAgbyBgYGasbGxyuHh4QqWZaVFRUX0PH7KZDIdvPnmmwfJ3MGybNLXP2L96KOPLhYE4SYSWlmWpdydbo7j/r8777yTBLqUCa1tbW05giDU2O32qpmZGRJIXfn5+a9XVFSMT05Omtvb28s7OztrbTZbPrlaKYexpqZm7/r1649zHNdPWbzZ2dnK5ubmXOI4OjpabbVa6yUSibqoqGjYbDa3/m1o9utf+9rXyPggOXbsWEYgECjs7e1dMDIysiQcDudoNBplWlraUFFR0ZtXXHFFl1qtdu/evTvX7/c3er3eJbOzs1TQbSw/P//N9evXt2s0GifLsilztIpC6+jo6N9Ri87Ly/vTfffdd2o+CK0PPfTQMkEQEoXWE/NBaH3++edXikJrdna2xWAwtMjl8tfng9BK0QEsy+bTsSRHaygUmhdCazgcziOhlfQ8ElqNRuOzW7ZsSbnQqlQql/T39y+nSANyuBcUFJDQeiylQmtdXV01x3G3ulyuDSQK+Hy+jGg0ymm12sGqqqo3qqqqDul0utMFBQVWstmfL5P1fF9R8Z4/SXNzc6Hf71/tcDio52CZy+XKcrvdof7+fvXp06fN4+PjWq/XS85Wv0ajcVBP06JFiw6Xl5cfUalUR3/605+OprIn5sK/gjHnJ5xALGpDKpVmMQxTRjdykpCkW6FXTFosFjHv6ROOYP5+PDE6gByt+/btW0fRATR8JjMzs3fz5s2vXHnllQc5juswGAxTGo0m9kHouvNhJxJPz7WMUqmkYUmFL774YsOBAwc+a7PZKqkTSa/Xj4qOVo7j3kB0wIcljvlB4OIQSGZo6sXZg4uzFvFzXOh90ZzPfa7rV+KIDHpf0tXVpSPxgJxtwWDQZrfbaeQGZStK6TUa0ko/lEtNn0qhUJzNxBXfo980L91XKpXK2LzvFAVn6fWzhcrotUQyUqlUoNEANNF89L5MJouoVCqqcOu22+2ONWvWXLIhzBfnKGEtIDB/CYiZqSMjI2k2m80YiUTS3G63nGEYtUKh0PX391NhkY3k1MzIyBhVKpVH/1ad/s+PPvooCYiXbBJrfNAwaI7j0n0+n4oKKNPFgvJWaRSk+PudqHyBYu4og5XqfYTowf9SFiUSq5Xv2LGjhKq7j4yM1FoslsUcxxlycnJCRqPxZH5+/v/8+Mc/PkmC6LFjxzJDodDS5ubmmv3799dNTEwUB4PBNOrwb2xsbKurq2vR6/UHqqqqpgVB0O/atWvxiRMnNloslurBwcFCuVzOVFdXj5SWlh7Lzc198etf/3oHwzAXpbo9sf7Vr35FkQGfZRimiqIDWJbt5Djumdtvv50EupQJrUeOHMkVBGGZx+OpdjqdS6noVHl5+ZtZWVmu0dHRxceOHVu8b9++JUNDQ2aPxyPTarVDW7ZseWvLli1HpFLp6dzc3NlIJKJ/6aWXFlOB3MHBwbre3t5ymUwmr6qqGqPh/n8rnvPMvffeSzzlr7/+et7ExERNe3t7zenTp6vC4bDZaDRS9FdXdXX189u3bz+p0+nse/bsIUfylR6Ph4RWXTQatebl5b1+5ZVXnlGr1Y5UC63/+Z//WT06OnpzXGjd9cADD8wbofVvhda+TI5WYl9SUnKCoihTHR3w0ksvxYRWmUxWbDQaLRkZGS1qtfq1eSK0riahlSLweJ6nbNZ5IbSSoaijo6PaYrFsjkajfpPJ9JdUC63d3d30Hbaku7t7BRXpikcHvFBTU0MZrZc/OkDM5tm+fXuD0+n8ps/nW+9yudIjkQgNGQnrdLoTq1ev3vFP//RP+0Oh0PD27dtnP8q3KvX80bCJI0eOUA/eeo/HU+9yuRZRjiHLsta+vj5pS0tL+eDgYPbExESa1+tVkDCi0WimS0pKOnNycg5nZWW9XllZ2e7z+ZxNTU0p6Sn6KJ8dy3xiCVBeUo5EIqmXsqyKY9kBJiwdE5SCw2q14sEvhYedhFapVHrF0aNH3yW0GgyGzi1btjx700037ZXL5W033njj5KXYzd27d+vlcnnxE088sX7v3r232u32WroBJKF106ZNB5cvX74HQuulII91gsAHExAf4MkcYLFYuOLi4thCFosl9ru4uFgUGxN/kyuKv1BB84P34sLnELPqrFar3OPxqElPEEVKUZgUi8T4/f/31aNSUczeOxPNR0ViSKQgZZQEC5VKRYJnrGAMFYjx+Xy8Wq0ORyKRaDgcjtIyfr9f3tXVZSYBYWpqStPe3u6w2WxURIacQ9L4fnDkWE3Mto4XDKE4lphwSpul4jT0O74PZ4VW+nyUef1+4jc9YMQLENK8UYVCEdBoNBN5eXmdmzdvniKHa0ZGBlUfP2chnXPRTnTE0fvkkqPfomvug46QOP8Hzfdxf/9CeWRmZs7rj0qO7HPtILmq328iF/a53tfr9WdfFh3a4gvp6ekfmsXs7Pkfr9LS0gSn0xlbp06nI/cm5clH6uvrgxfL0UidKpOTkwqFQkHPf5K2trbM6enp0pMnT9Z3dXVdHQ6HtRkZGW1paWmHOI576xe/+MUljT4SHaNjY2NGl8tVEgwGMwOBgNi5Q1mFVBSLrgux3zHDwzvXBl92drad8lGVSuWU2WymwiwXPdKLsjC7u7tVL7zwQtHo6OhKq9VaR25JQRDMmZmZvF6vP7Fw4cIn/+Vf/qWVanyRUzIUCi0+cOBAVXNzM81L2Z7ZlLu6ZcuWjuXLlx8xGo1vkvgXCAT0r7zyysITJ06s7+7uXtbV1VVORR6XLl06UVxcfDgvL2/nXXfdRQLuRSk6E89oreB5/nMsy1ZTdADDMJ0KhWLH1772tZQLrdFotN7r9dbMzs5WSaVSElrfMplMztHR0bKWlpay3bt3l/X29uZNTk5mpqWlTWzbtm33tm3bDrIs21pYWGgPhULpr7766oL29vb1fX19y3t6eqqlUmlaZWWlLTc396BGo/nDT37ykzb6KnzxxRcpMmBpV1dXdVdX17JgMFig1WqVGRkZPcuXL//L3//931PWo+3kyZM5brd7Cwmtdrtdy/P8cEFBwWsNDQ1nAoGAo6CgICXPgdQuydH6i1/8omZ8fDwmtObk5OyKf76URweQo5XjuC9TRut8E1pnZma+JJFIirOysixpaWmtCoXitcbGRnLupyw64PDhwySwro5GowXxGiHzohhWb2+vThCEvO7ubnK0bqKOraysrD/PJ6F1YGBgkyi0Llu27FhKhFbK5pmamkq/995713Z2dn7D5/M1BINB6smKajSaWY1Gc6ioqOgP99xzz2GXy+X5sE5W8U5DPPGHh4cXut3uq71e7wq3210WjUYdGo3mdafT6RkeHq5qb2+vaG1tpcBrI/VWks1dpVK5MjMzO+vr69+sr68/9LcvgtP//M//fEkEkg99Z4QFPtUEsrKyzFKptErCMJkShgkwLDsZZpje0dHRDxWt8amGeAk+PAmtgiBc0dLSEiuGJWa0ktB61VVXPbtt27a9PM+33XLLLZfkOiIKrY8//viGffv23ZIotG7cuDEmtEqlUjhaL8GxxypB4IMIxKvyKmZnZ+USiURK4h+5ocjVrtFoYg/k9D+JG263m0lLS4sNUc/Pz4+NVrgUD+3vt8/xjmrF6Oiowe/3U8xTBnWGcxxHegjL8zwVAKEsxVghRspVpPWReElRJvFJwvO8hD47x3GUlyKjv1mWpdfIrRShLCsy97Ms6+M4zu/z+Viv16veu3dvyeHDh1dbrdb88fFxEl/JVUqd52xc6KD/Y0IodZDT6/HfsSKnsRfeEVxFMVYUX2Nvvd9nF5cXRVxaj0Kh4NPT06MGg6Grvr7+xc997nOdSqUyoNVq+Wg0GhNixPWSCyxxIncsud7iBVjfJb7Q6zRvKBR6330S1yfOf679j9+/flBTnHfvkxt57nShPGhZ0dU8Dz7Yu44htYNz7Ru5pKnt0u/EfabXxEmch/5PnI/mEdeZ0KEgtu0LakOJ2wyH/69IMzm5xe3R+SmRSM5GUnEcF41QzhHDeILB4Mzy5csvSqQaXQb27NkjycrK4tRqNffmm2+WzM7ObrRaravIVRkKhey5ubm7KioqDpHx5u677/5IxpsLbRvUoeR2u9MOHDiwYGpqaq3f7y8NBoOKUChE1x4+ziXGia4T9NxKBiGVSjWVn5/fU1RU1Of3+y0rV650XApHpjhSc9euXXqXy5VvtVqXzczMXE2ZnX6/X8Fx3JklS5Y8dc8995CTyj87OyuZmJjQnzhxoshqtcZEvO7u7nq1Wq1sbGwcqKmpOUZFnqqqqiyhUEg+ODhIHVxLDh8+XH/48OG1kUiEhClbVlbWkcLCwme+/OUvn7hYRWdEoVUQhL8TBIGEVuql65DJZDu+8Y1vkACZMkfrsWPH8gRBIHNWrdPprJJIJJ7i4uI3FyxYMORwOJTkYOvt7S06cuTI4iNHjiyjorc33XTT/muuueaQQqE4QsKrXq+Xt7S0ZI6Pjxe1tLSsGhgYoCzaEpPJ5KWOA5VK9btHHnmEBHH25MmTKovFkjkxMVE+MzOzwul0Vtrt9iKJRDKxYsWKZz/3uc8dVygUM6dPn851uVwxoZUKbEWj0eHCwsJXSWj1+/32+SK00ldvfn7+rn/7t3+j4zgvhNa/5Yx+hYTW4uLimKNVqVR2pjqjdY6jdYgcrTKZbF4IreFweLUgCCS4UkfyiEwmO9TQ0EDO1pRNJLTKZLKYo3VgYGBzOBz2Z2dnzwuhNRAIUHTAisHBwU2CIFAxrBeqq6tTI7Q2NTUZGIYp379///q2trYveDyeKp7nqar6LCn6er1+r0ql+uO+ffvoBP3Ibg5BEGROp1PT39+/1OVy3eD3+1e6XK4inueHjEbj0waDYXhycrLk4MGD1QcPHlwzMjJSarPZ1H6/nx4GqAd3fMGCBa3FxcX76Yvo2muv7fH7/UFkc6XsHMOGGYa+vOj8WSDl2WyWE9IYnpvlZewZlmXHESGQuiZy//33l3AcR0IrOVpjQivdbNCDeVxo3XOphVaO40qefvrp9fv27bt1Zmam1uv1UnSAlTJa6+rq9gqC8AaKYaWujWDLnz4CYubfkSNHtFKp1BQIBMhhRNkh0viw09jDuzhxHEcOKV4qlfrUarU9Ly/PlYqQf7EqrtVqLSRXTzQazaVCpbTfEokk5kiNC5K067H7NHJ50U05CZQksJKgSvOTyMrzPKlIMdca6bG0EOmLgiCQYOMWBMHD87yXhB+/369pbm4u27Nnzzqr1VricDgUwWCQthtrQLQoXVvpf/otCqz0W/w7mZaWuD5aD22DKqGnp6cLJpOpvaGhYef1119/UiKRBMiVy7Is3TPS5z0bR5BY1DBe3CcmpCfuF70ed4vENhPf1nnFsrnLn+MzntdBR8eG5k/Y3jkRifPNfVNc7nzvXyhvah80r3gs4+0o5i5OnOIPdzHR/lzrFkVG8b25/4uvi9sT/xe3c771zl1u7n7N3ZfE9c/Zh1hnBC2f+Fs8xmJnROL+i/PFj9PZZRPXK/4d3+672sz5GND65h430ZUpbn/u/3Sa8RQ6+o7gSm0nQu2d47jJQCDQe+WVV17Ujn2xyNMPf/jD6tnZ2e2BQIBG5Gh4nu/Ky8t7+r777mslFyZ1zlxoW/so85HQOjo6mnbq1KkFk5OT60loDYVCinA4TNes9zyPktDKcVyIhNaCgoLu3NzcvnA4PHiphNb49Y+Ou8Lj8aS98sortVar9e/sdjvlqmrC4XAnCa0/+tGPWhwOhz8jI4N4cZ2dndnkzNy7d++qPXv2XKFQKAzr1q0brqioaM3Kynp1+fLl/cFgkCNXazAYLHzuuefqX3nlFTIo5RqNRnLqHi0uLt7xve9973i8Y+z/FPqPAvqd6zj761//uiIajd5MeajxjNYOuVz+x/kgtHIcV+90Opc5HI4qjuPcRUVFr1VXV3dT/uL09LTWZrMVPffcc7UvvPDCJsqyveGGGw5deeWVhyQSyaGVK1eSIMXa7XZy6ab/9re/bejq6vpSJBKp0mg0wbgY+9uHH36YhBg6v+iYyg4dOlTo8XgaBgYG6trb26sEQbDX1NT8lYRWcrSS0Or1ere43e6Y0Ep6Rl5eXszROl+E1omJiZijNS60itEBlFt80R3eF9r0yNE6X4XWqampWHSA2WweSk9PnxdC6+7du/NZll3NcRz9prY5b4TWvznB844fP15jsVg2zUehlfZLEIRwYWHhC7W1tUdT4mi95ZZbSjmOu3JwcHBjR0fHGrfbTVXNyC0wUlVV1bxw4cJ9KpXqrf/4j/8YTObEJOes2WxOowuW0+n8vNfrbaAhEzzP92VlZT1eXFx8YnJykmlpaSm1WCxX9/f3150+fbpoeno6nW466KaCMk+ogmNdXd2OO+6444jL5ZrZunXrRenJvdALBOYDgUQCJpNJq1AocqQMk8syXAHHchFGLumVy+Vjfr/fYbFYEHGRgibzfkLr1Vdf/eyNN954WYTWp556asP+/ftJaK2B0JqChoBNgkACAVFAaG5uznG5XDWhUIiGo5p4nldJpVJ6SI/GRVYSNehBngSNsFwun87MzOw3Go0jwWBworKykqpCX7ZpcHCQKkBnWK3WxeQwCwaDZeRoJUcqOVoThuzHHK1iXqEoJInOq7jYGhNX6Ud0mZLmF3e6+MnYSz80JJVMc6FQSH38+PGCvXv3LhsZGcnxeDwScjiK4qroZKX7tHOJrOK+JQOLROTE9ZM7kdzG2dnZfWvXrn117dq13TKZLBR3AVKsAn0+Lu70jYlsifshumQT9+lc2bXvJ5ad7/OcQ4B9zwOteC8dd+G96/1EETZRkBPXKw6TPpdgN+fzvGMtjkc3nGt/E4VW8e854mFMhJ0rThKruID/HkH6o7yXUPTonPsrHpvEbYqfJ/G9xG2Lf4vrps819286L8Rz4Fzvx/GdXe4d4/c7URjiewlim7hL5xSj4x0f9Plil5jE4yG+d3YF8Xno88bbLTm1o6S10uZlMhmJQx6WZftkMtn+q666ajiZ82vuspQ9SjUIHnjggYaRkZGvy2Sykry8vF6j0UjFiV+57777aCjtJXf2k65McSmTk5Mmu92+IBQKUecYdYpR+sm5zity/VJ0gMdgMEzn5ORMeb3e6YqKCnLpXzJhKT5CQvnUU0/V2u32LzgcjjqqNxIKhTrLy8ufvOuuu1qDwaDfYDDEBFGKYnE6ndX79u1bs3///qvkcrlpzZo11iVLlhzPzc19pba2tp+uX36/X09FmZ577rllL7300pUulyvHYDDY09PTjxYVFe24/fbbWy+BozUmtNJ3IsuyJLQ+PR+EVkEQlrvd7loSqKkYVmFh4Uv19fUdwWAwMDs7q3E4HMV/+tOf6l9++eWradAD5bOuW7eOHK0H16xZI54fMuowePjhhxsGBwe/JghCrVqtjgmtGo3mtz/72c9IiBHbCXvgwIGCYDC4mqqX9/T01EQiEWdNTc1zW7dupeiAaYoOIKGVimE5HA4SWkfy8/NfW7FiRcqjAyjX+Je//CUV/YoJrSUlJbvuvfdeCK3nuFCKHdnkaJ2vQqtEImlgGKYAQusHf9OJGa19fX0r+vv7N5OjNSVC6+9+97vYF+mf/vSnGpvN9ndTU1NrhoeHaViGWqVSuY1GY/vKlStf2bBhAw0R6fzWt771TjnHjzgJgqCkAls9PT2rZmdn/9Hn861yOBwZ1EOanZ39eEVFxUHK0tm9e7dhfHx8zZkzZ1afOHFiNdn8nU6nlHr36AZDq9V2VVRUPLts2bJ9aWlp7TU1NZMdHR2RpqamS1JV8iN+XCz2KSFQXl5OPdk6tVSazbLSMkbCKHmWtTMMMxEOh63lVqvLHXfHtMYfgMl8lPBl/ikhdXk/5jwUWsnRKqGM1rijdQ8crZe3TWBrICAKrYcPHyYnCp2TZfTwTvcnJLTGR+3ERNb4z1mhlQpz6vX6YUEQxi+30Eod1VqtVtfX11c6NTW1kjLjIpFITHCIZ5KePbgxSyvP08//qUHvmDspHoHcr7Fh9QnCEs0Xq85N7iAq4MFxXID+jkQi5BzTUgf43r17V4+OjpLDhwpasVKplIpe+bRarU0ulwdoyD6tWxS+4loSOfASNLF3UhkSWuK7xI85+hO9F9vncDisCgQCacFgUElDtWUyGTlao9nZ2d0NDQ0vr1+/votl2aBUKiVxnPYjJiInCq1z3ZSJZ0OiGJkguL7H7XkhZ9A5XKrv+oyJgs+5XLGigJT43lxxda7j8Vwi0tzIhcR9TxSV54qoorCaIPrFOMx1i56LU+I8c4TO2OpEwXvue+KxonnOJQwnukvnHkdxXbGGlSAAi58jQRyNCabituKG53eJr4lia+Jy4n7Ra/HXY/t5rkzhufufeBxFkTXuAj+vAB//LKQmktAd6zgJh8MxRyu9JpVKQwqFwiuRSChU+ujWrVtHL6RtXug8LS0t9Bxo/O1vf7uura3ta1KpVFdZWfnK0qVLD0Sj0ZPf/OY3Jy50XcnMF+fL0ehGm82WKZVK1WIxrLnrpUgHMWJBqVSG9Hq9n0YiXMpiWAkXNrqmyh5//HESAv/e6XTWj42NpdGzc0lJyZP33XcfRQeQ6YIcrUJHR4c5EAhUv/3222v27t17jVwuz1qzZs3ookWLSGh9ua6uro+ufVTAyefzFTz77LPLnn/++StnZ2dzMzMz7Xq9/silEFp/+ctfVrIsGxNaKTpAEIQOqVT69De/+U3Kgk1VdAB35syZ3FAotHx2draWHK0syzpyc3OfX7VqVTtFMoyNjWn9fn/J//7v/6546aWXruU4Tn3NNdccWbt2LQmtB1avXk1CK51HktnZWdVDDz3UMDQ09A2GYZZpNBo6lw7PEVpj59zbb79dIAjC6qGhoRVdXV210Wh0tqqq6tkbbrghJrQeP3482+PxXOXz+Za4XC6tIAjWnK/TrVEAACAASURBVJyc11euXNme6oxWElofffRRclbHhNbCwsJdTU1NZ6MDUnE8xfNlvjpaX3zxxRUktFJ9DZPJNDxfogPI0UpCKzla6fuP6hrNl+iA+ehoPX78uEkqlZ6NDuB5PlxaWvo8RQf8zUk9UlZW9p7Imw+d83MhX2w7d+5M9/v9Ra+99lrDyZMnb7Lb7VTRL10mk/nz8/MHzWbzEco02Lx5c5tEInFs3749qVBnQRDUgUDA2NXVtc7tdn/Z7XavdDqdKp7n2/Pz859evHjxfolEMnzgwIGww+Ewnjp1atXk5OSto6Ojyzs7O7V2u51cCpSfNpOfn99tNpubCdyXvvSlM+Pj496Pmh17IawwDwi8DwGuvLxcFolEMmQMUxTleVM4EtEKPD8rZZhOdTRqC0QisSdNt1RKuccRRApc+vY0z4TWf4g7WiG0XvpDjy2AwHkJiA/up0+f1vE8n+vz+Yw8z5MTRUa6HI3miQsjsaG6NNFwVJlM5jEajTaVSuWkrPrKysrQ5cQsFi2dnp7WTE9PGyg3lcROEhfI3ZmYJynmPFIGKU1iRqlYPEscpi0W0YoLYCTg8JFIhKeK3fRbLpeTg06p0+n0L7zwQn1zc/P2qampKqfTSYVKJVqtlopHUSbdwby8vAmJRKKmIbRkNYuLWbGH1QRxKaYBx/NgY66+uQJhgsMz9j7FWJG4OjMzkzM2NrbE6XRmOZ1OGYni2dnZ3qysrNbq6uod27Zta/X5fJ5QKBTmeTqM3Nn75gvJDCWx+nIeT3Fb0Wj0glx2JCwn7l8g8O6BMu+XFXuuzzU3c1WppBG1/zd9ELPz8Zq73IWuN/F4nWt/5+anzp1HzJU9Xwar+H7iehK3KZ5HtN7zzUPvieeOeL59UOTB3P0Us5MTs1gT5xHfT3yNzl/qOKHzWcxtpXOVzk+ZTOalIcrJPp/N3c9XX33VoFQqy9588801J06c2BYIBAIFBQX/73XXXdfMMMxF3977nXvxa7bk1KlTCrVaTUIZe77iZQ6Hg6FIkfT0dN5kMlHnEf1c8iI28Q4s2X//93/XeDyeL9jt9nqKPAgEAp1FRUVPPPjggyS00gU5FrXQ39+f5Xa7q19//fW1u3fv3qJQKLLWrVs3umTJklaz2fzi8uXLe0kUJEcrFcDZuXPnsr/+9a9Xu93uvKysLIfRaKSM1h0/+MEPKFOU3LoXJTpgrtBKjlaO41IutHZ0dOTxPF9PEVxTU1NLo9HoTG5u7nMbNmw4TULr5ORkmsvlKtuxY8fKF1544TMymUxz4403Ht28efMhcnzX1dWJQit1winvvvvuBovFchsJrVqtNkxCq1Kp/M3Pf/5zMTog9t114MCB/HA43EDOuM7OzmWRSGS2urqaium2xB2t5tnZ2SuDwSCNNNGRAJaVlfUmCcBGo9FBnZap+F4hh7UotIrFsAoKCiC0nudgiI7WuUKrXq8nQf3VVBfDIqFVLpevomtBvC8SQuv7nFgktCqVyiXd3d2U0RpztJKeSRnYDMMMXzahtampKTccDq9oa2vbcPLkyaucTudCuqml0OiqqqpjZWVl+/V6/WsPP/wwXfCT/qKanp5Ok8vl2RaLZcPs7OxXvF7vcrvdTm6JjoKCgv9dsGDBPolE0p2VlUVuQOZf//VfK71e780DAwMbT506tWhqaspIN5cSiSSYkZHhNhgMbWVlZc/V1dUd0mq1g3fddRdd1C7opjUVFz5s85NNwGw2a1QqlYkPhfJ4QSgRqOgHw1giDOMT/P606Dv5xs4Iy9rVavWM1WpNquPik00z+U/X1NRUKpFIrjh+/PjZYlhiRitFB1AxLJZl27Zv335JnBn79+/PEAShRIwOsNlsFB1wVmitr6+n7b/xgx/8gIaIYQIBELhMBOjBva+vT242m2lop5KyTkOhUKwYFk0KBemIsaG9Z7NayUFmNpvpmk0Py5Rv9rEbQXMu9915kJ8VHScnJ1XRaNTQ1NS09ujRo1+dmZlZabfbaUiphKpqm0ym01VVVf+zfv36bnIREb7YmN53nH+JQ6RFgVV05cVct4nbnzs0nlYTCoVkfr8/raOjY2FXV9dGKk4yMTGhJqGpoKCA6ggcWrBgwWP33Xffoby8PDfLspdVAL9MTRabAYHLSuDJJ5/Mk0gkK/v6+lZ1dXWt8nq9YxqN5tfPPPMMDa2+5JEBl/XDXoSNxYsVktBa7Xa7P2+32+usVis58DsKCwufeOihh0gQpWsTCb9MX19flt/vr37llVfWvPnmmyS0mjZs2GCtrKxsMZlML6xYsYKeu8nJT4ao/Geeeab++eefv5b+zs7OdlKEAwmtFzujVRRaGYapFQSBrvPt80lopfvoqampykgkYjObzX++4oorSGgNjI2N6Xw+X9kTTzzR8MILL1wvl8s1N91009GrrrqKMloPJAqts7OzygcffJCKu93GcVyi0PrbuULrvn37SOBd1dPTs+LUqVP14XDYWVtb+5d/+Id/aBEEwXb8+HESzDf7/f7FXq9XxzDMWE5OzlvLly/vgNB6/hNLdLSq1WpjSUlJc2Fh4bwohpUotJrN5mESWtVq9atr1qyhqJSkdbCPeqkRhVae5/Pp3orn+VFBEA5t2rQp5cWwEh2toVAoQOfltdde25aKWgYi37ijtWJgYCAmtPI8HyouLhYzWi+f0HrTTTctZFl269jY2Maenh5ys+aQC4FyyFavXv3aunXrSAg4+u1vf5sOZFJDBqhhOJ3OdBruNjU1RULrP3k8Hgq1phv67qKior+Wlpbui0ajp8gZQbAee+yxzGAwuOjkyZMb+/v7P08X19HRUcbr9VJhirDBYKA8m5bS0tIDKpXqjW3btvU3NjbiBuCjnslYLlkCUrPZrJDJZLlMNLqU5TgzE2XYSDSkD4ZCxRTGLJNIzkik0nZWJuscGxuzJbtBLH9+AqLQ2tra2rh///51icWwrr766ue2bdu2J1VC68aNG5vr6upo+xBa0YhBIAUExAgBq9Uqkclk3MzMDN37nBX+EkVAch3m5+fHsv/E2JdPaqeu6B4Ti0HZbDYlx3Hpd99995pjx459zWazrZqZmVGRozEnJyeckZHRbDQaf/m5z32OhmSJBbdirkDRfUeHV3RukjNTdGPOdWkmNgO/309OXEGpVFKkg/7QoUO1XV1dN46NjS0bGhqiApQcCa0mk6m5rKzs9/fdd99hj8fjvdxO4xQ0XWwSBC45gZ/85CcLo9HoVp/PV2e327ODwWCPVCp97A9/+MPxT+q1LxmocaFV/tRTT1XNzMxsdzgcy0ZHR2k4e2deXt4T8Wr25DqNCa09PT1Z4XB46YsvvrjmjTfeuFoulxsbGxtHli5desxgMDzf0NBAwg4bDAZ15GLdsWPH8tdee21rMBgsysnJmc3MzDxWUFDwzFe/+tXjFzOjda7QyjBMh0QieWo+RAf4fL7lTqezxm63L+F5ftpkMu266qqrSGgNjYyM6Px+f9njjz/e8Pzzz29VKpWaz372s6LQerC+vp4craQ3SGhERlNT06rR0dGvk9CalpYWViqVR1Qq1W8feeSRREcrQ0JrNBpd2dXVteLkyZMxobW+vv7PX/ziF1t4nre1trZmBQKBxkAgsMjlcukZhhnPycnZDaH1/c8mUWglc1JpaenB+SS0Tk9P/yNlUpPQqtPpjiuVylc3bNhA52PKOtjj0QGrBEEQi2FZo9Ho4fkqtF533XWnLtZ16aNcl3t7e02RSKSip6dnpZjRSkLrsmXLjgqCMHTJHa30gNHR0SG9++67a5xO5y02m2291WqlbNY0CoU2Go2nN2zY8JebbrrpQDgc7vnsZz+bdDVLunl3uVxU3bdkfHx8o8vl+qLH46mhhxuO4/qLi4vfKCkp2cey7JGsrKwRepixWCw0HDvtySefrB8cHLxldHR0dV9fX7bdbicXCqNWq10lJSUj2dnZR81m819ramqOu93umaamJhTH+igtE8skSyAWIUDB9RzDrIpG+IWRSMQcDoXyIpFwMQ3vkcnlRxVS+SEhwh0cd46LQ1mS3S6WPweB+SK0PvnkkxsPHDhwa4Kj1QqhFU0WBEBgPhJIEFopc5Amhd/v1915551rWltbv05CKzlaKZ81Ly8vqNPp9vxtKObDR44cOXApPk9zc7NKrVYb/ud//ocy8j4/Ojq6iobdUh5sXGg9WFJSEhNai4uLL8oQ2kvxObBOEPi4EKBrAI0ojEQiX+B5nqrQk/v8DMdxO3/6059SJiamOQRER+vTTz+91G6330SFriijNRAIdOXk5Pzx4YcfpozTs0JrZ2cn5YIvefnll1e9/fbbV8rlcsO6deuGFi9e3KLRaF7ZtGkTOVpZv9+vdTqdOeRo3b179w2RSKTIbDa7MjIyjlPm5l133UXr9V3s6ADR0TpPhFb22LFjeVQMy+VyVc/MzCyORqNTBoNh1zXXXEPFncKDg4O6aDRa8vjjj6967bXXYtEBW7duPbJ58+YjJKLW1taKGcYSh8OhePjhh5cPDw9/WSKRVJPQqlAoWrRa7WMPPPDA8XhnauwIHzp0KCcUCtV1d3fXnTp1qi4cDs9SMaxbb731RHp6+sxrr72WFYlENgQCgcWkcVBtjry8vN11dXWdcLSe/zLxMRBai81m88h8EVqbm5tjzmoSWum6IAjC6HwUWiORSCAnJ+fPV199dcqF1kAgUNnX17dycHBwE2W0ktBaVVV11OfzDS1btsw5t3Ve1OwoyqLweDxpP/vZz5b39fX9g8PhWG23280SiYQzm83TWVlZx2pra3feeuutx1wu1/SWLVuo+mxSE31xu93uzHA4XD45ObnRbrff4na7q+x2OyuRSEZKS0sPFRQU7JfL5W8bDIYBMcfGYrFIX3/99bzp6em69vb29Z2dnddOT0+X2+12ckyENRqNPzMzs6e6uvqtqqqqgxzHtTY1NY0ltbNYGAQ+AoGKigr57OxsmlQQFvEsuykcCi8L+AMl4UjYHImEtRzHOZRKZZtCrtzPCtGXx2dmqIcMRbE+AusLWWQ+CK0Mw5Q+/fTTG/bu3fsuoZUKDJKjleO41xEdcCFHE/OAAAhcDgJihq1YMIuEVqvVqrv33nvXtLW1fd1utzfY7XYlFRrKzs4OarVaKur3cGtr6yUTWg0GQ8bjjz9OQusXSGgdGBggoVWSl5c3azQaKasfQuvlaBzYxieeQPz8J6F1Kc/z2zmOK9FoNFNKpfIMwzBv33nnnYMfFwhzo1IupRNXzGh95plnFrnd7i12u71ycnIyPRQK9WdnZ1O1d3JektAai5zp7+/PDAQCC3bv3l138ODBRqlUml5fXz9YUlJyUqvV7r7iiitinN1ut4aKNT799NO1zc3N10cikUKj0UhC6+m8vLznv/jFL7ZfrCG6xCvB0VpDdVXmi9B65syZvEgkQhmt1Xa7fVEoFJrS6/W7PvOZz8SE1p6enjSO4wp37dpFgvS1MplMuWnTpiMbNmxoUSgUJ2tqasSIMKqXobj//vtrh4eHb2EYpiIutJ5Uq9U77r33XlpfLDaI+B85coS+ayp7enqqe3t7a6LRqHvx4sWv3nDDDad5nnceO3YsSxCE9X6/f9Hs7CyNtJjMycnZs2LFCgit73OhSBRai4uLm8vLy49LpdLORYsWpWSkZ2JGa9zROm+FVrEYVjQaPTKfHK00RD8ajfrnq9BaUlLyIgmtMpnMUlJScmmF1l/84hf6QCBQcuDAgdWdnZ3U81br8/nIzepZtGgRDeNvpqH8P/zhD09fzAu4x+MxCoKwcHR0dOPMzMwXXC7XUooOkEqlE+Xl5W05OTkHZDLZq0ajsYthmKA4xKK7u1vj9XrNO3furGttbd02Pj6+fHx8PMfj8WipcIJWq51ctGjR6YKCgsNpaWlvFhUVdRoMhtlvfetbtA5MIHA5CLDFxcXpdBMkRCK1As9vDoXCtQGqDB0O66N8lJWwnF2pUnXLZPK9jBDdNe100o0XDSNCrvAlOEIPPfRQqSAIV7S0tDTu27dvnc1mK0zIaL0s0QEktD711FMb9+/ff8v09LSY0WqF0HoJDjhWCQLnICAKByQcUsetQqEQnZrn5DU29k4/bW5u7vvypPkoo7S4uFgsuJJUvNJ8OXiJvMg5MT09rQgEArr77ruPhNbbHA7HKiqyQYVJzWZzgIRWlmV/eqmE1pGREZXP5zM89dRTy8+cOTNXaKWsQsp3+8P9998PR+t8aUTYj48tAfH8f+SRR0p8Pt8VlB2amZk5npGRMSAIQvv27dunL/WHS+jskVgsFi4SiZy9Ry4vL4/93dfX974GJKVSyXm9XqnJZKI8QyEajfJms1m8VlPE3EXN2I4LrZJdu3bl+3y+FS6Xq8Rms1FG67jJZNr93e9+VzQQxbZrsVgoUzTv8OHDC1taWuokEommoqLCWlBQ0KvT6U5u2LBBFAZpRIH+ySefXHjs2LG1PM9nGwwGj06n68/Pz2/+yle+QoJskGXZWJGtZKb5LLSSo5XjuHqXy0XRDAvD4fCkVqv909atW2MC9sDAgCoYDGa98sori44ePdoglUrlq1atOrN69eoulmUH6uvrY7Vf4h2I8n//938vHx0d3cwwTLFWq43I5fI+pVL51ve//306TmfbxsmTJ0ksLxoYGCgdHBxcIAiCv7S09OimTZsGeZ73dHR0ZIdCoXVer3ex0+nMJKG1oKBgd319fdc8dbSSkEwFuqi9pOye5cEHH6zjOO4rlNE6H4RWQRDkDMNoduzYsQJC64VfRXp7e3ViRisJreRoFTNaUx0dMNfRWlZW9mJlZeXlEVq/8Y1vFPM8T7mnG9rb29c6nc7icDgs0+v1I2vXrqXqfFQEa++3v/1tuoBflPBfuoCT0CqVShcNDQ1tnJqa2k5CK1WPlMlkM+Xl5d05OTnNUqn0JaPRSD2nnnhwOEsxB/8/e+8BHtdZpv2fPn1GUyWNerNkyV22JXcZJw5O4jgh6/whe8Gy/D8S8rHwsbCFAAu6rgXyUXazhJIlYVmWsrAxLY3EJonluFuWiyzLkq1mWdJoNDOa3k79ch/PEWPhxCSxHAOa61Iia2ZOec573vO+v/d+7ofjOP2LL77oHRkZWdTT07Ouv7//jkgkUpdKpQhU9bPZbFA29DY2Nv52+fLlRwRBONve3j71hzeX+U/OR+AtR4DcuXMn1dnZWSbxfIsoSGsEIbueF8QaPps1SrLEYsJKUXRUz3EXKYZ9lSLkH1XW1Z3s6urSPP/e8s7nv3j1CAC0yrJ8C0Dr/v371+WD1ltvvfXpu+66q4NhmFNzWQyLJMkaKFo7Ojpg0TIDWtva2g4vX74cHti75xWt8y14PgJzE4E8aEgDGCqKYkLhK3jRZzIZUq/XK/ACzWazJApg4Si0gkwGg2HmoPBZ/CPvb2QqlZItFgvPcVw2GAyma2troVZ6xyYu1zOCeXEjfD4fPFKtn/70p9f19PTAOqB1amoKwSGLiorSJpNJBa2vFVQ9eD2PQdsWQCtBEI7vfOc7q86ePXvf2NgYFK2FkiTBozUMj9by8vLvfeMb3zhyvYQBc3Ee89ucj8AfSwRw/3/zm9+0kCTppShKjwlzQUFB3Gg0RjZv3jynVdTzICs3Pj5u5HmeASjFy2QyzRTQSyaTpMViUUOK/jw/tniP4ziG53mjwWBAwWUFdT0oikozDJNGP5Gb2143kYPWZ7700kuwCyhWFKUgHA4bAOMKCwtHtm3bFs7PYEMxRoPBYD59+rTzwoULRQzDsOXl5TGv1zstimKgpaUFmaQ4PgYKzBdffNHZ399fjjCYzeYsx3Ho+8a2bdsGZdZ1Acc4h3//939vem3+vJMgCChaTShWzTDMf73DHq2adQBAK6wZ6iRJ8lsslp/feeed4AUigPxrFjb6Q4cOOc6fP++laZpuaGgINDU1TVut1mhpaanWbtFWqJ/+9KcFfr+/nCAIq8FgkA0GQ4RhmEv333+/qnTT1M8XLlzQybJsGR4eLvD5fHaKosTCwsLJ2267LYr9vvzyy6WiKK4DaA2Hw05YGlRUVNwUoBVDlvb29qWjo6M7cYuUlZXtam9vv6lAKzxaq6qqDr7TilaA1lgsZs4Vw3o/y7LzitY/4IEF0MpxXOnp06eXjoyMqIrWmxm0wgObYRhkDsytonXnzp3w3Nk5MTHR1t/f3xSLxeAVQ9jt9nO33HLLL3fs2LGPYZgzO3fu9F+vVIvcQ8gJeT1Aq9/vvy+RSAC0UhzHRWpqagYLCwvhpfKsw+FARxDGXChvwE/29/cjjcH16KOPbjhx4sQDoVBold/vZzKZDMWyLI5/fOHChZ3V1dX7zGbz7kcffRQeN/PFsf6Am2X+I28rAipoPX7gQKlEUav4rNDK85m1vCDW8jxvlWVJRxIkQdN0QsfpJhmW2U9T5H9Ync7jAwMDM6lEb+sI5r/8exF4PdDqdDr7tm7d+vSdd955o0HrkmQySRcUFExs2rRJtQ6YB63zDXc+AnMXAYwfRkZGdPB6P3jwoGdgYKAikUjYk8kkJUkSbIs0uArPqxlIqo17tNRTbSKPDJrciwJkLS4uTrpcroDL5bq4ZMmS6c7OTuG+++5Ti538Mb/yU24RP6PRaPvHf/zHdWfPnlVBq9/vN2LiVlRUlLJYLPBo/dpcgtZMJuP8/ve/v7K7u/u+8fFxeG4BtNIArR6P52BlZeX3Pv/5zx8Nh8OplStX4pk6/5qPwHwE3kYEtFT4XAEhTRAgX6854esd2lNPPWUwGAyOnp4ez+DgYHEqlQLsA2mVAVxn981aXwUrE7woiiIlScKiGG2z2XQcx1EkSUomkylVVlY2XVRUFCgoKJhcs2ZNbC7mh2C6AH7xeFxHURQgsWSxWDThUP7xAwwygUCAkyQJGQKUTqfjbTYbnxMZaQpVtYATFgqNRqMpk8kwer1eNJlMyNhM5+wIrssCnwZaRVH8C0VRlgG0kiQJ0PrDhx566OQ7sZCoMYDu7m5vOp1ujsfjyIStBWg1mUy/2L59uwpacxCb8vl8rCRJejyzsQjqdrsRT7X95red3t5etqioCIuIuF6E1WrFc0NVeua3cU2pjO3q9XoW4wSHwzGTcfvqq6+WpVIpFbROT08ja/dmBK1/gXMsLy//eR5oRWGn67bQ8Ga7mq9+9asrFEX5/zXQWlFRcVIUxXMrVqyYc8X81Y51HrS+2St4+fN/DKB1ZGSkDR6t1dXVz98w0NrW1rZMluUPhkKhttHR0YpkMlmANDCLxXJi3bp1T37qU5/qSKfTE7fffjseRNfllfNodSiKUjc+Pr5xamrqvYlEYnEsFqM5jotWVVUNFxYWHtPpdFC0wtw7RJKkWtRKe5CiY4Sy9dFHH10bCAT+t8/nW9fX12cOh8NQqOD4UyUlJahEeKC8vPw/v/71rx9zuVzp65FScV2CML+RP+UIkLUOhyVtMBQJmUyjKErrBVFoFrJ8kyRL6kIGQzMpo9EYYhn2AEkR32X0+mNjY2PaIOBPOTbvyLkBtIqieOuJEyeQuj+jaNVA61133bWPoqiTN1DROg9a35GWML/TP9cIYOzQ29trj8fjVfv27Vt2/PjxTcFgsCoajTKiKFIMw1wxQdXUrLlxhxo2jC0wiUcfLooiAX8sTIrtdnu6vr4+UFJScra0tPTl22677VwymYzX1dX9SVkWDQ8P6w0Gg/VTn/rUut7eXixwrwkEAkZAaq/XmwRopSjq652dnYfmop1pitZvfetbK8+cOaOB1iJZlgFapwFay8rKoGg9Ojw8nJ4HrXNxFea3+ecWgXyRi+ZZeSPAzFNPPYVU7OWnT59efvTo0RWRSMSjgbRcuj/6bCyMqX0xfnKAFZBVBa1YEANchYo1N/+T7HZ7eMmSJaP19fV9Ho/nVEtLy9i5c+eymzdvftsp9/ltY1YxQcBUwCwVBM4CeDhuVV05MDBAMwyjZkk0NjZiNQ+fVVf18rMyxsbGmNLSUnJsbEwpLS0FPLyu6d8aaOV5/i9IklxKEIRZUZRzr1Vg/6+HHnoI8/I5B+2z77N80IqiVPF4vCkUCtWKojhpsVh+eccdd6A4mwZa1Ud2b28v3djYiN/VWF4NEAOgdnV10c3NzZoa+oq4a8cx6z7Ad4jm5mZtMZXcs2dPuSAI61KpFBStboqibhrrgDxF600JWmVZ/l+adUBlZeWJedD6+k+Z/GJYN5tH682oaD19+rSHpummwcHBVUNDQzcUtJLt7e3ks88+uyqbzX40Ho8jhd+F9AqdTkeYTKYjS5Ys+bcnn3wSSivAz+uWIoLOKleRr2ZsbGxjKBR6XyKRWBKJRABaY9XV1SNut7vTbDY/X1BQcJogiABJkjNFuPJ9wx5++OHFr1VyfO/IyMimnp6eOr/f78hkMgTLsrLb7ZYcDsfJ+vr6H27ZsmW/0WhEKgAk/tdlxe/PbbA1f75vKgJMYWGhTpKkUlKWlwpZYbUgCOtlWaqTFcWMianRYIgyHHtAkanvEAxxxO/3Y1J+XQd6b+qI/4Q/nAdaNeuAMkATp9PZD+uAHTt2ABDMGWh98cUXHXq9vua///u/UQzrvXnWARMbN248AkWroii7H3744YE/4cswf2rzEXjHIoBxQ1dXl1OW5QUHDhxoOXny5G3wd4vFYpwgCACtMvplTNo1r2w1R/Xyv2dAq5aZChXsZeErCWV6oq6uzuf1ek+UlJQ8d8stt5wpLCyMkiT5JwVakTpJkqQNxbB6e3vh0doaDAZNiFtxcXHcarWiH/2XY8eOHZ6LC50PWnt6enbCOmBkZEQFraWlpdNut/tgzjpgHrTOxQWY3+Z8BG5gBH784x+X0jTd2tvb23L8+PHWSCTiVRQFKkMtPX6mcwZQzcsyUBfE0Ffn+m+ZoigJqd5Qfdrt9uCiRYsGa2trz7hcrmOtra0X3W53Zq6EOPlZASr98bGt6gAAIABJREFUe4vqwbztzPakVePwVrd7tUuap2i9N6dohX3EOY7j/uvBBx+EovUdBa3ZbHZ5PB5vnJ6eruF5HtYBv9q+ffsMaL2esbhWk9eYxJ49eyqy2ez6dDrdEIvFVEVraWnp3puhGBZA6+c+97ml4+Pj92IRoqys7Bc3k6IVoFVTtN6EoLXK4/FcstlsXXq9/sWNGzeieDUWbq6rt/O12pn2/t69e9EvtpAkWTIPWq8dNQ20DgwMIANq0w1TtLa3t1N33nkn/Vd/9Vfr4/H436VSqU2xWEyH9AWz2YyiUofq6uq+9vOf/7xjLkxsI5GIXRCEGr/fvzEajb4vHo8vDYfDNMuysZqaGihaOw0Gw2+uBlrVWZCiqCuAP/zhD4vT6fRSKNV6enp2+P3+er/fT/A8rxiNRsXj8YwuW7bsQGNj436Px7PvoYceum5es9e+vPOf+DOOgJriY7fbTZwsOyWZXCQp8q2yoqwCbCVJ0sJyXJKh6QMKTX1LluVD8PabB61z02L++Z//uYYkSShaUQxrbTAYnAGtt9122zPwaOV5/uT73/9+31wcwVVAKxStDKwDAFqbm5v3ybL84jxonYvoz29zPgKXI4DUJkVRSk6dOtU0MDCwJpFIVPA8z+VSAvERWZIkdSGWoqgcZ1XVUlBH4W+qcgoTeChZoUAC5DMYDMmioqIJp9OJ4ptHVq1aNfynqKgEaDWbzdZPfvKTyCBSQWsoFEJKqezxeOK5Ylj/+hrEnjPQimJYsA44e/bszpx1ADwQaa/XG3a5XAcrKiqenFe0zt/x8xH444/A3r17XTRN1w8ODjYODAwsSiaTbqTfI/0b4FSzeNE6au3/+ZANv5Mkyn+wJvTZJEnyJpMpWFFRMVJYWHjBZDL1rl+/3j9X4CTf4zp3Rd4QiuZZ1FyRyp0HWbUCjhps1T6nQp/rBRhng1Zk1CuK0mcwGH7w4Q9/WAWt11O0NBtGa633Kspf6ujRo8WyLC+Lx+MLkaGCYlh6vf7pu+++u/d61ZJ5M3dPPmgVRXF9IpFYGIlEVEVrSUnJKzcLaP385z+/ZGxsTAWtFRUVv/inf/onFA+DiO5msA74sF6vd1dUVBysrq7uulkUrVoxLLfbfVOBVo7jWmRZLs0p9sckSTq6efPmsTfTbq/3Z29W6wCAVoZhFkHROjg4eONA6/Hjx1lUNvzIRz6yaXh4+O/S6fTadDqNghBSUVFRxm63H/B6vf/23e9+98BcpFREo1EHQRCo9LcpEom8NxaLLQFozXm0DhcVFR3X6XS7CwoKkKIAf9gZRWs+aEXa2vT0tPtnP/tZc3d3970TExOrRkdHC+PxuBkN0Gq1RhYsWDBSVlZ23OPx7GloaDhdUFDg37lzZ/x6PiSud4Od396fTASoxsZGeC+Vk7K8RpGUZlmRlhIEWcIwjJ6k6DMkQ32PYZijOp0uIYoiL4oi7kO5dGBA6sgNZjSF1Z9MVG7wieSB1k2vvvrqumAoWAavXChat7773c9uv+OODlEUT8wVaIUpv6IoWjGs9wYCgRnQumnTpqNQtM6D1hvcKOZ392cXAaS+kyRpHx4eLvH5fHU8z7slSS1QOENVAVpzBVOuKIgFawEEDP0zJlYsy6q2AdlsFuMWFFUJ2e32MZvNNrh06dLgXE3c38mLpoHWv//7v1etA8Lh8BooWnOgNYpiWIqiPNrd3X1kLo4TilYNtJ47d05VtA4PD6uK1uLiYhW0VlZWzoPWuQj+/Db/bCOAhSgUIp6amoKHqI7necpgMAjwpm5ubkaV+znxoj579qyZ47jC8fFx79jYGPwvAftm0rppmr5cGSvnqa39ri2S5cE6TpZlK3xSGYbhjUZjzOl0+t1ut4+m6fHGxkZkOl5XhWZ+5mXOf1Ut5AWLsObmZjVzbZbHLGIMcQYDHlxYWIjPaH64GkxlUVTL5/MZEomEWqHRZrNlDQZDWpbldGVlJezHrkvGJo7/29/+dqMsy/cSBLGcIIgCgFaLxfKDv/7rv8a8HMdE+nw+9L24JmqNidmgNxcHamRkhIUlgiiKSmVlpQrL8+Y1gMfs0NCQLhAI6EVRpIuKikSapjEfmikumbueKmiVJGlpPB6HcrQSHq1GoxGCib53GrTyPL8hnU6roFVRFFgHvDwPWt+463zkkUeaSZJUQWtlZeWBedD6xvGCovVmBq09PT1Lh4eH3yUIwlWLYaFP6OjooD0eD2U0Gin0CSggO1shPLsPHRkZIUZGRsS2traZekuaPYvP5+OCwaAuFApBMEoUFBRkXC5XtrS0lO/p6XHJsrxoeHgYCoiNiqLwVVVVv5lzj9bTp0+bYrFY4Ze//OW2zs7OjyQSiZWCIJAOhyOxdOnSybKysv02m+0/Hn300eNzMWGArF4UxYVTU1PwSdsJU+tIJALDahTDAmiFRPslm80G64AJkiQBRmdeeReAQXB//etfl05NTS0/e/bs+gsXLmwNBAI1oVAI6hMBityioqKRJUuWHG9oaDjicrkOfOhDHxqZi/P6sx2JzZ/460VAVV47HA7YBRSyJFmlkGQjTdGNFEU3EhQZomjq16h4LwgCKt9ldJJE6XU6QYzFUoby8mxXV5c22JqP8luMAKwDoGiFL2MHQGsgUI5xosvlOn/bu7c9u/2uuzpYiuq6995750TRCtCKhaUf//jHG/bu3QvQujgej7MFBQW+zZs3q6CVYZgXPvnJT85bB7zFazz/tfkIXCsCTz31FL1q1Sp2bGzMMDQ0ZJFlGUVKMPlT1UGArPg/z/OwT1J/z2YvZ//DUin/3/ge/obvUhQlO53ObEFBASpZJ9asWYMvXZcJ77XO6Ua+ryiKzu/32z796U+vRTEseLROTU2ZELqioqIorANeG+P+24kTJ+YMtGrFsGAdMD4+3jI0NFQoiiJTUlISdjqd8Gh98jvf+c6RP0VF8Y281vP7mo+AFoGzZ89yJSUlpoGBAUc0Gi0EONTr9TGdTjdNEERw5cqVag2N6/3au3cv4/F49FNTU/rR0VFjJpNBcSOFZVm1b8biV84qbkb9qfXh+ceCIlgAebIsUxAxGI1GzAsz5eXl6Uwmk25sbLyuir58L1XsNx6PGyRJgvhHEgQhXFhYiOy1fMUqqncxkUhEn0qlkKKPAosps9mMz2nFlshwOGyORCJFiUSiKBKJFGOhz2azqQW9aJr2FRcXAxhrtgpv63LMAq0oVmQnSbLfbDZroJWC7Y4oikacl8vlwr6hjpxdpAw+sihEZhUEAcpiAYWp8KzMwVlCez8YDDr9fn8xTdM6u92e5DgubLVaJ4qLi1EjZqYg2OnTp4sEQVgaiUTqp6eny3Og9fkdO3YAtF6X838zwctXtEqStCGZTDbCT1iWZX95eflLK1eu7HW5XGpR7zez3ev12VxRNgMUrePj4+/BdisrK395syhaAVopinpAA61VVVVQtPbeDMWwblZFKyxVCIIozS0y3TSKVoIgyvr6+paOjIy8S5KktMfj+fm2bdsgcEySJKkWJ0W/vnDhQp0gCDqdTofFOymRSMRm1zTIZZqhQJ0uGAzCIxpVEOOFhYW4jzTbBjJXJ8A+NjbmDofDhfgc+kQUp6VpOhwOh9H3LBkZGVk5PDy8XpblrAZaWZYdqaqqAnu54jXbm+Ut3Yvf/e53XRRFLXz++efbDhw48P9Fo9EmeNl4PJ7Apk2behcvXrxPp9P98pOf/CQ8T2bo8dV29odI/md/LxAIFHMct8zv928KBAJ3RaPRhjzQOlJUVHTaZDLts1gsqCI4QRAEOlrNzHrG1Frb7sjIiDkejxf9+te/Xn3y5EkoHZovXryIwhd6ePXY7fZIQ0PDcGVl5dGamppntm7detrtdodLS0vhyzNTbTjvODVzcvzpuq50vqULNv+lP7YIULW1tRhgMdlsFiu5BpIkTQaDoZClqFqCpptIglwJEwxCUTolURnkJT6qKEqWJggopjKCLIcFQYhzHJeSJCnDcZyQzWb5YDCoVsP8I1W5km1tbeqgMj46qktyHGPKFTDASgqVTP5u8GmxXL7m8d+tsciXLUMIlG3Nf81eRa+rqyPf8573kLW1tUSCSBCjvaOVsWSs7dSp7nWHDh5cFQwGvQg9QOu227c9v/2O7R2SJB1/3/veh77mur80RasGWoPB4JJEIsHa7XYfFK2wDlAU5YV/+Id/uHDddz6/wfkI5EUAz+tdu3ah7RkEQdD8SQEN1XsvmbwieWTmmyYTeNqV7+v1evU7mUyGhFrlDwm00WgEvCSxH4PBIKJqb2FhId/Z2Sncd999c6KM+kOO6+1+5vVSPt/udm+m72ug9TOf+cy6M2fOfDgYDLb6/X5V0VpSUhIBaJVl+Rs3CLTeNzY2thqgVZIkFIaJALRWVlY+8dhjj82D1pup4cwfyx9lBGDJ0dXVpevr63NEIpGydDpdxvN8WU7VCrDmczgcF4qKinzBYDD+8Y9//Kb1pJ6Vwj8zzrxeqfb5Fxhgq7+/H8pTWygUQtYEikzDuiDmcDjOt7W1IeMB81jVYuzMmTOmiYkJZyKRcEYiERfHcUpZWdlUUVFRkCTJEJSdDodDd+zYseJAINCUSCRqEolEGa4Px3GTBoMBdnvniouLx9LpdHTz5s1vG+ghXk8++WQjz/P3yrLcrCiKi2GYgcLCwv9esGDBheHhYVsikcBipRHDAqfTObxt2zY1k0M7t46ODkAU0/j4uHN6etqr1+t1FRUVicLCwmmHw+GDWtVms7GnT592TE9PV4bD4fJwOIzz0nMclzSZTD6Px3PB5XKNFxQUTC9ZsgRwluru7kaRtCWxWGxBKBRCm4Si9Tf33HNP/zsBWnHtEa89e/ZUCoKwMZ1OA7QC+Pi9Xu9vW1pazs6D1tfvAudB65t7POQ8WlspilJBq6IoNxVoPX/+PBStW3KK1l0aaO3o6FDQjw0MDFhDoRAWyG0gragDRdP0wAc+8IHpy7UNL1uDPvPMM6Z0Ou3hed6VyWQcNE1nvF7vcHNzcxCe2r29vVDEGjs7Owt9Pl9NKpWqzGazJdgGajLZbLaR4uLiobq6OmSeLRgaGlo2MjKyBqC1urr6hTlXtLa3t0Nu33bq1Km2I0eObAqHw5Xw7fB4PBe3bt26b8OGDfs4juu4//77ofy8qjJjlmfMbL8YPMhe93uRSKScoqj1ULROTk5uiUaj1eFwmNDr9dHa2tpLxcXFvWaz+ajJZELHOUUQBB7qSIvI/0GHrgEnemRkxPCb3/ymbmpqaktfX9+606dPNwPoptNprHwKDocj6fV6ezZs2PDsnXfeeYiiqPNr167Fg0F76GpwVX34oUPPvYfVzj/aCeCbu4XnP309IlBbW6vDyrQkSVZZlm0URTlpgnAzDFNIM4yXpdlKmmXqYVDOC3xA5IWoJMlpWZHUFR9ZUZKSKE8SCjFFUmSQIqlpipSjhCyH0pI0GQ6HwRpVj6Trcbw3ahttbW0Mx3G6cDhsycTjbsBnSpZRgYYUJUmRRFERBIEgWJYwMFjIIoi0KBJE7m9EDrSqQcp75Q+W8f2mpibyjjvuoKsXVKu99oXzF8pGL46uOdfXt+zUyVP1wWAQRvWE2+W6cPvttz9/5113dnA017ljx445Aa379++3EwRR/aMf/WhDR0fH+0Kh0NJ0Oq2C1g0bNhxbvnw5ig7Og9Yb1RD/TPejDWAOHDhgy2azZYIgOGRZZqGMweROkiRCEAS1T9EqOGuhwoIlih6JoohJhfoZ/Dv3WTwradW89BovbAfb5nkeStBkSUnJlN1uhzIqcj2Lbl7rOObff/MRAGhNJBK2j370oypoDYVCrYFAAMWwAFrDNpsNxbC+ceTIkaNvfuvX/gasA6BoffLJJ1fmFcPChJapqKiI5IphPfGv//qv86D12uGc/8R8BN4wAsePHwdEcx07dmzB4OBgazQaXZhMJouz2ayRR+Vko3G0oaHh6MKFC0+hIv3999+P+dRN+coXBM0FXNVOGvvp7e01sSzrGRgYqL148eKKVCrlzWazeEYO2e32PR/5yEeQuSQODAzQTqdTf+LEiRJkOfn9/prJyUkoOvlFixb11dTUnMccuLi4OC2KovuFF15o6unp2RwIBBpDoZBLEAT4g0ftdvvAkiVLDq9evfp0KpUa3LJliwos3s6FmOXRukpRFI9Opxurra192mKxhHp7excGg0FPPB7H+H2srq7u4N133z1gsVgwN8G8nD569Kh9amqqfGBgoKa3t7eR4zjDsmXLfJWVlQMmk+n0woULI5lMpuDgwYO1AwMDa30+X/34+Lg7nU7rWJbNYny8dOnSnoaGhjM0TZ+59dZbwQIIgFYoWuPxeF0wGCyFRyvHcb+59957UaTohitacUwaaJVleWMymWyCsg62hwCtq1ev7pkHra/fGnPWAQ9C0VpVVXWgvLy8S1GUs/OK1qvHDKCVJMk1DMOgGBY+BNB65GbwaM0pWgE0t0DRWlhYuOu9730vrEZS3d3dyCpwnzt3rnp4eHh5JpPxSpKEecMQy7IvfuELX0C/qFqSwKrmzJkzZbFYrDUcDtcHAgEPSZKBurq6fe95z3vO8Twfxhw6k8mU7t27t+nEiRPrQqFQfTKZdGJe4na7A4WFhf2LFy8+snr16mn0X0NDQ3iOrZZlOVNdXb172bJlnSRJDpeXl0dm95fXnMi8UeeqeSP87Gc/a0qlUjtHRkZQREqtkIcJkNfrvXj77bfv27Jly0GbzXYEhuG1tbVqkZ4caVa9erBKFQ6HXQRBQM4LeKICDYPBwFut1qTFYonzPB/TFKOaVDgejxsjkYiFZdk6o9GIQlxQly2NxWJF8XicMBqN8fr6el9JScmA2Ww+wzDMJWwnHo9nE4kElDAwUMvKspziOC4qimKkpKQkaLfbkbqiPPPMMx5BEBYfPHhwY2dn5w6fzwd7AhIKGr1eTxQWFl5au3bt4WXLlr1qNBpffuCBB4ZywApgVX/u3LmCRCLhEUXRyjAMfGyTiqJM0DQdkiQpuXLlyisYz3cfeID1GY0mXlF0BEnCaJ1CWksykZAZkhSktIk3lhvT7e3t+dXkyQceeIARRVFvI0mWF/SkIEyTkijKMYKQTCZTFj4UHR0d+R42qhKwkiAYwWDgeFnG99W2gPSZBEWJ6XQaEHr296jm5mbai/QVycLRXIq2EhYiRTNKNp2VCX5KJDyeTEdHxxXV7pubm1kP4zHIlMyIUnimzZGSJLIeT8ZsNou7du2aAX07d+6kA4EAi9QQs2xmszp1UKFOxC2SRYoQEdHtdvNNTU1ie3u7CuHxPr6XyWR0er2eRfpfJpNRv4dUFJ0OynKBb2lpEdrb2/Or+5HNzc2M0+nkjEYjm06nsaqhHqOiKFIqlRJsNpuQ29eMvLy9vZ08evQoaxbM+owhA1++mVc6nRbC4XCqq6vriusLMIh2gTAj3uFwGHBASafTUiaTEeCjlEvtJ+DFOjk5qc9kMmadTuegKKqQlEm3QkguSVEA9tw0RTkYhingGNZFs0wRoRAmQRBESZJEWZZBMCRZFbkqKVlRgoqsBCmCCBEEMS0T8jRFkhOkogwylGFKZuW0TqfL6nQ6kWVZFHEhATCsVitZgGXldFqSk0mxdGyM33XZD2nm9cADD8DrCYNozqmHVSxNEUYjPKMEbmoqNUYQ/Ozra7fb4c3FcRzHUOk0Bd0bFiD0er1ayTUcDmd37dp1xX7UduTxGMyyrFLTtCAYYmLakYrFi2LRZIUgZO2SINGSLKuLGvmVYy/XmiFQdOZK6HO5Bs3v+kHqclu6/Ly5/LvT7SQbGhoou9OJ1F4ilUq44vHEwsnJyaqRkZHiWCxmVmSZcLvdQ7e9+7aXtt6y9aDJZDpht9sn0zRNFjCMeh9igaaxsRF9n7p1LZWht7eXSyQSOnhJ4e9IV9PpdPALg29ZZnYq2rPPPgs1QMOuXbs27tu37y9CoVATz/OMw+Hwr1u3rmvJkiVQgj33uc997nz+it7AwADaqW56eprFQB0+2gaDAWkRInxmrnJ8qvdNZWUl2iuH79E0TaZSKRLHiO/lfGvQzvN9blRQ1t3dzSWTSfW80N9iXygqiPNiGCY9u/+D17coilBrs9iH1sCwn3Q6nV2zZs3v7QfnxPM8i2NDSh+OCz9ms1lJJpOS3W7PIub5C3VI+S4tLeUcDgcDTzDEwmq14vhkjuNEqL1ne/xozzooy1F4DN/Tjg/fYxhGhKIy//pqA+be3l7cHzo82xA//B3nh4rHXq/391INNeUP0gTRHyWTSTXmdrtd8ng82AfiMONBpPkKjY2NsSMjI/pcatdM6jriB5VncXGxFr+Z9qfFLxqNIm2PxvEhfgzDSLDKWbdunap4n1VEgh4bG+Owr1AoZB4cHIRH6eJsNluM9B2kVObanXoP4qVBU9x/eE/7O3zmcu/nq4Lw/dcFrbOzRnD+YLUmk2m6trZ2YMGCBYMMwwxv3rz591J43mg88+f6Xq4fon/yk58YkE6KZyieT/iBnYGWWov4ILVW85d9s/HK96XFd61WK57V1j179qzs7u5+bzAYXB4Oh/Xoh0pLSwFa973mgTunoFXzaNWsA+DRivunvLw8mgOt350HrW/2Ss9//s1EQFuweu655/TBYNCayWT0AE45ccaMzQi2qVmPvNH2tftM+6y2gHWtY8pPoccYxWq1ppHCffvtt79tZSnO8Rvf+AYmt4umpqaaJycnUcfDi/EqMiGgRjIajeHq6uqTXq/38GvCnY6//du/hTDnpnzdiIwDbXz4wgsvAEA2jI2NLRsdHV2TzWa9HMdh8HzK4XD87OGHH4Ylngjbu4mJCVdnZ2f9hQsXNoTD4cZwOFxkNBoTq1atOr148eKTJpOpK5vNCtjemTNnVvb19bVFo9Fanuf18MrleV40mUyjixYtOlxfX3+YZdlD999//6W3a12jgVZBEHYqirKaIIgizLk9Hs+RWCzG9/X1LQqHw85UKoX5R/+SJUue/8AHPtAtCMJ0YWEh5gOGX/7yl2UAKpcuXVoyOjraZDabda2traMLFiw4ZbfbXykqKorE4/HqkydPLuvr69sYiUSqUqkUl06nGZ7naYwPAJu9Xu8xo9G456GHHhrE0KSnpweK1mXRaBSgtUQUxckcaNUUrW8LMr+VBqyBVlEUN6VSqSZYPORA6+550PrGEZ0NWuHRqtfrz9bV1QXeyrV4u99RFIXDHPG5555bdTNaBxw5cgSLC2sURSnNzXlvCtAaCoWsUNp3d3cvu3jx4i1QtHo8nl33338/QGv6xz/+sT2bzTZevHhx+fDwcIsgCF48+xiGOcmy7A+efPJJfE4eGBjg4vG4dffu3YvHx8fvTCaTy1KplF2v148sW7bsl/fcc89xmqb9r776qiWVSjWfP3++BeLKeDwOAScFlol5YUFBwWhjY+OR5cuXj3o8HgmLWAMDAyvBD2tra/fATnROQKsGPD/2sY+1+Hy+j4RCofWXLl2yp1IpNcW+vLw8cPvtt59ds2bNCbfbfaiioqKXZVmsQCF1X8EEFF49Q0NDNfF4fJ0oilUURUH6i/OTWJYNOxyOEZPJNCCKYl9FRQVWoGS/3w9/HU8sFitPJBL1kiTBqmBZMpmsjkQizmQyacAgAz4OjY2NgfLy8nGj0TiiKEokGo2S0WhUH4vFCvCAJ0lSpCgqotPpxhmG6TMajceqq6vxYAFk1GUyGdfLL7+8fmRk5AGfz7e6r6+PjUQiAKAAK6nGxsZQSUnJAY/H88QjjzwCD1rMLGEu7hkfH28KBAJtkiTVUBSFmFyiabpDr9efVBRlePny5VdMBNs/8YkCgmUrRUVxEbKsJ0iSUWQZRhIZhSRjhECFpDTj++r3v6rlP5MAfqELIbOoSxZzMm1VSHgH8WQykRVFOZtUSDKUpel4IBCYAaAAfm6C0Es6nUVHcA6RUEypdEqFVzqWFBRSn5CUzHQmQCd4B5/VwClAl0WSTAxtstI0aadIxcAwLEEotJTmU2JK4WNcOu3v6O29Iht7W8s2K6UTShRZsvICTyIZRCREQiappF5H+nmOi7ndbkEDa21tbYiVDd7sCq8UkBSpI1lSYQkWwCQr03KcYZiQ0WhM5gPQ7du3G1mJdYuMaKNl2SRRlApAseIgyzKuMVY8oy+88II2cCR37txJJRIJpOG4SJJE6goKnGCSD2CTYRgmwjBMjGGY+K5duwCfifb2durs2bMAuVZSIL0ESVhkRVaLmqigjJQA7S++9NJLUE7PvNra2sw8z2Nl0gIQDBUWjJthPM/zfBR+IYD8AGDRaNSSTqex0lpLE3QNzdBVhKJ4RUlwCpJkg5cRoSh6mqI53DMAuAqh0ArIKkGgorUKrqEqAzBGnZWcgjsL8EooSoKkyHGdTneOZXQjNEfDyH9aT+kTMiMLNE0DCtEWi4XWU5ScyWQyUjYb1yeT4cNjY1gsmXnt3LnTJstyBUdRdqPRyLAchyIBKMkalTOZkYQsTyeTyZnr+8ADDxjT6bSLZVk7JcsoSIBK3bIiy1laTyUoSokQhCH4xBNPXOHVtW3bNitHEKUMSVrQEDLZlD2T5asxUIyGIwvS6bQ7k8nQsiihdwTQUSt8A4JKskzSFIUOE70L4q5mWpEMTaKQlXI57YoAI1a9RKTLLIqkKILlWAVeXFBaQSkrypJelmUHn82iY9YLPI/CBITb4x675ZZbDq9fv/6k21PUW1hcHBR4nmZJMgMbFQwEx8fH0WbVdoTzHh8ft0SjUTvM7iVJMuK4WJaVoEJgGAYFYXyNjY3oL2dA5k9/+lMvSZKr9uzZ07Z3795tgUCgDp7YTqczsHbt2p7GxkZ4tMIz6Zy2oge4f/78eWs6nS5MpVI2SZKQhoUiPBLDMCmDwTDNsqzaBrXj0/r3UChkEQTBmclk0G7ha6b6SKLgmk6nC3q93qjL5UpTH80dAAAgAElEQVSjL82dF/pI0+TkZAGKC0KxgvPCd4xGI9oi+r2x1tZWnNfM68iRI1b4BEmSBNU2TM1z14ROGo3GKewHKR7aflBMhyRJWzwetyWTSe2cECcsrCCGSavVGmpoaEB/NAMmDx06ZHA4HPZEImHFswLnhHaBmFsslpjL5Yrle/xoE+Hu7m4UjLALgmCGSgJAEaBQr9dnzWZzwmrFuCCRf321VD5LIpEolGUZvmrqeeXAI+I3sWbNmiuKZ0D5Q1EU2rI1m81iQYJGzAHrXS5X3Ol0xgoLC6MkSar9WA6s6s6fP1+ArAtZlk1avBFzXN/CwsKQw+GI5XsbacWIcJ0EQSjIZDJYLGFyCx4plmUjNpttqrKyEvGbaX9QAsJjbWRkpMjn85V3dnZiBRhqxPJUKsUIgoC4qEAV9yB+AHBzkFVVsOaUrOq1zxeuar/n4jMD23OiV+3zM/Y8+Dt+8D2HwzGxbt2648uXLz+GFfkPf/jD72jV1Lc7QL9R31cUBYDedPLkyeKJiYkFudQqtAP1mmExEAPY3LNEzSzKA+hXFPl6o2PWADn8aCVJQsEwWE2Ye3p6FnR3d2+cmpqqAmBiWTaTU7Tum0tFq1bM7PHHH1/Z39+vFsMaGhpCYRQO/oS5YliwDjiM57LmCXajrsv8fv48IqABtaeffrowHA43YcEKxYlgYcEwDPpOdYEYzyHMa/Kei2qAtMWr3LNAvT9z/nNqH4z7V4uktrCl/Vt7D/c2fsfnsciGZxrDMD6O48584AMfUJV/b/WlPT8//vGPN0iSdE8ymWyNx+PIeoQ/3iG9Xg/wt1RRFKvJZApxHHdckqRf/Mu//Auqvt+UrxsEWtVx1K9//eu68fHxDYODgyvPnj3biPFRaWlpwuFwHPN6vf/1xS9+8QTGN0ePHi3geb52z549K/bv3795enoa8bZ5PJ7oli1bzqxatarL7XYf9vl8zMWLFzdfunRp5cjISANN03YUeYEwpbe3V5/NZiPV1dX9RUVFBywWyy8/85nP4Dq8oeXftS4S4vWtb31rkSzLOwmCgB8kUnIxxZgaHR0lu7q6ioLBIObjKavV2r1x48ZffexjH+sCABEEQYrH4/Ynnniisaur61a/378iGAxWulwu8l3vetfo0qVLj7rd7mfsdns6EAisO3v27Mrjx48vRnuqqamBlykxPDxckEqlFJPJFDQYDEeMRuNPnnzyyW4c98mTJ72yLC+PxWJ1oVAIi8Vo91C0vqOg9fnnn68iSXJTMplcFI1GsQA4WVxcvLu1tfXMzaJoHRsbuxf9T1VV1S8/+9nPngEAy421bzic1tqgBloNBoOnoqLiQE1NzfGbBbROTU29n2XZKo/Hg1R0AOAXN27cCOX07xVvutY9db3enwVaMWceUxTl8DutaB0cHLSxLFt26tSp5QCtsAbxeDz/s3379m6LxZL9yle+UhUOh7cNDw+v6enpWQg1u8PhyBgMhkMGg+Fbu3fvRiaUgow7iqIqdu3atebAgQP3ZjKZxRDV2e32c2vXrv3Zvffee8Rms038x3/8R8nU1NQ9gUBg7aVLl2pgAN3Q0OBD/zEwMICFDgilhhobGwfr6uoGsTg1MDCwXBTFVE1NzZ6mpqYuCDyuu0fr3r179QaDwfblL39544ULF/4Gstzp6Wl1ogXFZ1VVVfS22267tHz58rN4oHq9XqSEnG9sbERKCNRq+unpaefIyAg6uR2o5EWSJKCROs/mOM5vs9l6rVbrSY7jjqBxAoAiVTiZTFZEIpGF0Wh0ZTabXSIIAtJQMFBhUqkUlE2YeKWWLFkSKCsrg+fKBIBbJBKBCtYejUaLeZ6HHxgm/mHQbY7jOvV6/Qv19fUwwVYLUKD62OOPP94ciUQ+dPHixQ0nTpwoDAQCmDCjQiNRUVFBFBcXn25qavrhnXfeedDpdE5WV1fTgiBUjo2NtU5NTd0tCEITYBjsBViW/QXHcfskSTrT2trqz79Z2v/u72B4vVi6vLJgkmUZpYllQiZTAKaMTIxLkm7w/z7+f8O576mg0A55YEaqJikSgFYnKjIGZIIoZqOEzI4LQmJaeA1KaqBw586dHJtKmSRZdlAKXSwqii2TvazKpCk6S5JUJC0RPjEuhsPE75SZ27Zt00nRKKCaU5apYpoiUZQJXxMFSeYFUQpRom6441THFQB5y+otTpYRF8gU4VJEwEjpshM5KUcVRXeR0BNoDzMgeOvWrQCfbp7nPZRCISXcSLEUvG0FWqFThEKERVKcsFqt2A/UkqryESCOYZgyUiY9FKXYkJqIv8skCSXxFMMwU6lUKrBnzx7NOPCyQtfrtUE2L4qiU1EUEyaeuclkgqKoKQNBBAmDYXrXrl0qYIRy1mQyQaWGSpC1lEI5ZFmgFOWyMhKSdFqgz/5qz6+uGKC2tbUVyLJcJfOyMytlGQywVQVeVuJTfCrJ8zxUt/i3PiNm7LIolkiSUk9TZDVNM2UEQXhEWQTs0kMij8FLDmSoA2QAQ4IkKIqkVKUsAAQmtPnQA4cH8AolN2wEWJoZpmjmEkERE6raVaFinI7JwkPRaDBApcczjC4piVKUUoQAm8n4Dvb3X1FM7v333OPJsmwTR9NFrF7PsRTF0pgi0PQUKUlnMooynq9Q/dhf/qU1wzBlMsMUUYriVKDyVUSZUKgUwRDTtEROcTw/9s2f/OQKELd9+3YXS5L1NEE4cX9n0mlPWsg2RqPRxlAw1JBMpTyZdJqSJRn9hwpfciBGVbwhWJi44P8qKFBBAlxs1c9dvnaY0FyG8+otRtLqdqAuRWUbGVgnB8sAV1WZrAZ7PB63r62trau1ZU2Pt7R0wOV2R2RJYjiaTpjN5rHS0lJ/MpmcSWnWql5nMplCmPBjYIiLRtM0+j746AbMZvNQfX09VMgzD+Lvfe97FRRFbTh48OCmV155ZYvf76+CxYHT6QyuWbPmXGNj4z6WZXd94QtfgCc1TgfHyQ0MDDij0WglgLQkSVA+av1sTK/X+5xO5xRJkuGysjK1nUNharfbjUifQEqFIAh2URRxTyGEWAiLwLumsrIyAMhIkqQGkNUiN1NTU4VYFcxms1gYUCdwODfcU1g427x58xWpgXv37lWVugRBuKGuxE5yk8woFtyMRmMgH2ROTExgwc2NlDMsbMmyjMkpFBFwRUeRBPg8ji9YsAD95Uw14wMHDljMZjNSFjV4rC7u6XS6tF6vDxkMhmBBQUHA6/WqoD/XNqhTp05ZaJouSqfT9mQyqULJHHBGoYlps9mM/cxcX8QXitFoNOrIZDIVoijacXlz9z3u0TDLshc2bNigPg81pfPx48fRdyEV35nNZg1Ixwdo1arRI9VOr9fnH58Gtj1IF4SHW67SvQqdOY4DPJ6wWCzBfECL+GHBIxqNegDgBUGANQlS/wWDwRDjOA59JtQtOK8ZJTaqN+t0uqKxsbGqiYmJhkOHDjUfPHhw/eTkZCWevYD+GhjV7kPci/n3ZA7azUDWPMA680jMh6va77PdBPKAHxY+L7W1tR1atWpVhyiKv/34xz8OxcoNfWltZWBggKmtraX8fj8VCoWwCPK6Ew9BEOTS0lKpo6NDzq+AeqMOfPfu3Sar1erev39/Q39//zqMrbAQiHaqqeFyQEZ9pmhWD/nQRvvb6x1zviIa93VOhYzULwPSuEZHR+uwSA5rJqi1PB4PFh0PlZSUPHH//fefwHMMC5NoWxhb4v/avjSV+OvtGzYW2C4Ue1qxGzx3LRYL+jLboUOHlp4/f37H5OTk8tHRUaTQsm63Gz6BnU1NTT+6++67u3ieTycSCUi+1WPAvgwGAwqdzRyHBsC049CKm80+rvxjz38vXzn8eucC4H0tVeNbVRzPVXubHZe52s+1tqsVoLvW8WAh4Grbutb3Zl9vbTu5AnfqNvG7dn1w/3Ach8wBDNbYixcvlk9MTLRmMplKnuc10KotVqnf1/rW/H5Qy9a5/KiaWfdQYWtuPDrzf62/1M4vLztA659QHErU6/UZnU7XX1BQsPsv//IvMWeb6f+vFefZ72vPwUceeWRVIpH4MM/zrchc4ThurKqqai8KSU1PTy+HLRbHcfAQPUmS5K8eeeQRzMPm/KUp+gcGBqh8b/DKyko1JiMjI7/XHiorK/EWBolvOS7XOjEsRMXjcQss7IaHhzf19/evOnPmTBMWRb1eL0DrUa/X+72vfe1rEPiInZ2dAK11L7300vKOjg4sXDXCk7CoqCizdevW/tWrV58qLi4+fP78eWN3d/f2cDi8LB6Pux0OB7tixYo0nsmHDx82QpSDolFms3m/xWL5r6985Ssn3y4I0hStPM/fRxDEGiyo0zStZ1k2Pj4+TnV1ddnHx8eRnZSBDcDmzZt//olPfOKowWCYhOo5FovZv//97zcePXp0y8TEBDJX651Op27z5s2+xYsXH6+qqnoa67cXLly4bXh4eMW5c+dKGYbJtLS09NhstvS5c+e8gUDAhoVgWZZPFRUVfe8HP/iBKozq6+vDmK45p2jFOGjiZgCtL7/8chXP822pVArFvbEAiMLi8ILsyR+nX6sdXe/384th3Yyg9Ytf/OLK14q5PWg0GlXrgKqqqpsNtFYiG9pqtZ64GUDrvn37ymia1hStaC6XWJY93Nra+o4KFQBaCYIo7+3tVUFrzqP1f973vvdBwc9//etfrwqFQtuGhoZaAVoxT7VarVgkPGQ0Gh/t6Og4nBN02jKZTNVPf/rTNR0dHTtisdgSiqIsNputv62t7Scf/OAHD9E0Pfn444/DmuVDqVSqJZPJYEw8vXLlytMYe3Z2dq7IZrMOiH3Ky8sHly1bdsRkMqG/UUFrdXX1bwFa56QY1tNPP22hKKrkP//zPzd1dnb+r2g0ukIrZFFQUEDU1tYm29ra/E1NTeeRIuByubooiupubGxENW4pGAyiIkbx2NjYqunp6fdIkrQI9m640ug0dTrdZEFBwVmz2YzvHaioqBhGhz86OgqgVgUj7+np6VXZbHaxIAgLUqmUC6AV6ZZ4aDidzsSSJUtQqQ8G3z5ZlvloNIpKi65IJFKCtGwZoxyKiuj1+kt6vf6Y2Wx+euHChSjapVUio3/wgx9UJxKJd506dWrj4cOH4f1Slkql1IkjzrOqqmpqy5YtPatXrz5aUlLy8qJFi6LpdHrBxMREy+Tk5NZMJlOHiTyqLNI0/TTDMFBqnNqwYcNk/gSk/e//vkgUxWWKopRLomKSSRkPBYlQqCQgGE1Sl3QcdaH90UfhQaeOoQBanXqnk2KytZSgeBSSAEAhRUEQRUEME7RySRTFYDpPkQnQKk6LFk6XdSoSCaVpgaAomMxjm1lJksOkTI5l9WQoPwUeSlMjQRTwWdlNEIJXlgirillpWlRIkqcVIgCroN2HD2vHpx7jhuUbXAwjNlIU42YxiM0l3SoEGaY4apg1m6disVhaU85C+YmJvCzLhTRNwzMN4BXXiacUKq1QCgZjMGqf5vnfKW7vvvtuDDQqGYIpIinZplAU0vQJUiaTFEFNSpQ0iTa1a9cuTXFLIUW/vr4e5vLlpES6s1LWooFWFE2jZdmnMMyULMuhZ599VgUveRYFhYogNMgE4ZJV5ShFMixDUgTlJxji1K5duybzH3Jr1qxxMARTK5GSm5AIRlREqNsIISNgccCYETJ2RVKKBCHrzqSzUJk5JElykyRRQNOMUSEUnSRLrApYCVIiSEIiFAJKS0mn14kMDe6j3j8YuKP4HpSbsOYAWARcxYBR/b4EyaZCALYmSYJKKIqSIEgFABoD7JTT6UyajMYQy7JjDMNN0BQ9yZDMOE/wo11dXTNKXWzrwfe/v0ikqGUKQZRg/yTFcJyew8Hg/I/zPD+aD1o/8cEPFmRouoqgqBJFFN0ypRhIgsZBJkmGCZCK4pMo6uITTzxxhSL4nnvu8TAMs4iWJIBCFbRmheyi0HR44ZTfvyCRSLgw8c2pUVWIk/tRlVmYd+SDGZVSq9YBOeUr5iWArvkXTf33ZYdwVZnHgj8o6mQbcc1NZAiKJAlPYaFvw/oNJ1auWtVbUlIy5HI7YrJMsixFxV0u10VYCcC2IQ9kGgsKClCwwBuJROBzjQeL6gGdA61YILqwaNEipLzMeDs//vjjlSRJbu7s7NzU0dGxye/3VwIgALS2trb2NzQ07KNp+n++9KUvzYBWn8+ng2o2Ho/XZLNZDwAeYD0mVTRNR20225jH40F/FNIAI6oDm81m2LpAXVnB87wTFgIaoGVZdtput190OBxT+QpQKMVMJpOqroxEItWZTAaAVhXZ4NwoivLpdLoz69atu2Ih4qWXXoLae7Esy1g9BIxRJz7IbLDZbINut3symUzGtWqSAH5IQYPyGwtnqsqbIESGYXiWZXlUMbZarZdcLlcoX3GrgUzcW6lUCnAR/QTaSNpsNgfsdrsfBRGamprUfkJLze/r68NAvSSdTgPQYiEMhelklmWTUPbix+FwhLTrq1Wl9/v9aJc1UEEDIOO88NihaTpI03Sfx+OZyp/Injx5siCdTlfBHiSdTqMKL4AUJugpeAUZDAaAbX9RUZG6YITrZLVazVBjhEIhKBJh9I7OXFX2QhntdDov4Trlg/7Tp0+bdDqdJ5VKofIwfN9sWIsAMEdaHwpjWCyWkYULFwL0z0wo+/r6UFnOOz4+Xj06Orro8OHDzfv371/j9/tRSAL3xYzKVAMCuWeLqs5SZ6i5hQzt/rnaZCAftF7t/dlwtrCwcAzF4FasWNHxWhXVFz/60Y/Co+mGvTTlFqoe22w22LjoAe2QkonGjwJhsB3CAQEW4p7F30RRhKVDGhPDc+fOZTdv3nyF9c5cnEC+IuvFF190KIpS86tf/apl3759d0QikQVYEMhZQFweaOQ8+vIBj6aae6vHhzERRg9YvMmp5aGyR0xku90OW5Izzc3NT23durUPNjP4LHwEc0pb3ENa/6sqxHFOedBJbWM5VTUWaWX0Qfi/JEnqM1OSJFiUWM6cObOgt7d3s9/vr/P7/egXYSUiFRYW9rW0tDy3bt06AB8h9wxQ799cTFR7HW3fmj3G1Y4rV6hGDZUW+9lxex0fxCtgWb5SEd/PVytq27vadmYDttn7vhYov9Y1nu2nnH8d8s93tlfz68XiD4zNzMdmx+Fq+9GOKb+d5O3/d5ZWubaU66e0rArVciiv/7oCvmnbzC1+a/UZMOZXn2OyLKvtNvdvTXWKPjUL6A/rn5MnT5YdO3ZsdTAYRIEo3H+/Z1M9e8HpDfrIq13Sa6rMcLiAv2azmTebzScWLFgA0NYZi8USWqbLtdrCVdqWqphvb29fNzo6+jcEQSwzGAzIUsFzHWMB3IsOvV4f93g83W63u4skyaM3KiNBU/RDyZ4P2WFzhHOBbY9WvBH/zv0d9kR8b2/v71n/vNn4vN7nAbSCwaABKnufz9fU29sL5T2q0JdiMRTCIADDHGgVUFckm80WHj9+vK6vr695cHBw2YULFxZbrVb9li1bRpctW9ZfWlp68uTJk5aXX375Dp7nG1wuF7dgwQJy9erVGMco3d3d1MjICJShoUwmc8jlcv3nV7/6VQBJ/u3UFsF98dhjjzURBPEXGmhFHFFwK5PJyOfPny8aHBy0DA0NYaH23IYNG3Y98MADR9E+kskkT9O06dVXXy3p6+trOnfu3OoLFy5sxmJ5c3NztL6+/lxDQ8NL09PTxP79+7dOTU0tBKA2GAwjra2tzzY1NU1hEXhwcLCyu7u7OpVKjdTV1f0AGahmszl95swZWARiEaA2EAhgrDuh1+uff6cVrQCtgiBsTiaTi8PhcDFBEFC0/qalpeVMJpOZEURcr/b2h25nNmhFJ1VdXf2Lm0XRqoFWKFqrq6v334ygFaIAh8PRxXHc7nda0QrQShDEWvih5rIaLkmSdHjTpk0QNr5jL4BWjuPKT58+vWJ4eFgFrcXFxf9zxx13nLJYLOldu3Yhe75peHh42cDAQAvmmqlUyiyKIixSHnvhhReO5ECrARnL+/bta+zt7d00PDy8cnBwcOFrMN63ZcuWnzz44INHOI4LPvLIIwv7+voeNBgMiysqKuIlJSX91dXVHbFYjO3t7cW4uB7PAovFcnH9+vWvwMr0woULK+AdW1NT89KiRYtOzImi9bHHHkNBnsbdu3dvOnLkyH2RSKQJA2U8lLxeL0BreN26dcONjY1nHQ7HCZfL1W00GvvKysoADtQUe6hpRkdHF09PT79LkqRamqZVZaUkSQLLsphQDlosFhSzOunxeFBcRhwaGkLBBG84HIZ0uCGbzdbLslyHKpaxWAyTUzNUtQUFBfFFixZdKi8vvwTfGfiixmIxFM+xRqNRVzqdxqAaAC+OlTODwXDWYrHsg8dbHmiFFydUP/WvvPJK67Fjx+6AJYDP57NkMhkOFgLl5eXZ9evXxxobG7vr6uqebWlpgQ0B1LUYuK/MZDKQ/WPUdEGW5d2KohzD77NNxh/+6EedlE5XJ4oiKt8iPRODM0yY0wTJRmmFDBgo8VL7N7+pKf1U0Gq1Wm0GSSpBOielKJisYGAnSrIclwVhio7FIkQ4nHoi5xn6QHMzG7bbjQShtxGU4iYU2SwQCiOKEiFLkkBQcozKUoGETgbomlGa7mzcyYnmaUuGUQoEKeuWFcUIEwBKpmSSYQWKZiKUqL/0wtEX8pWI5PrF6wsonVTJUKRdxzCEQqtjToUhybhCKxM8w0TygenOnTthvQB1qYMgCAdJkgZKoWSKpASFVvDQjUKhqtPpsJ8ZRetdd90FtSfM3+FpaiYkAlCIVCglzShMSOblaVn3O2CKyQ+8ar1eL+AqqtbZhbRwGWxQKglI6UgyKDPMdL7lgKZoxQoKIYpQIhaIgAsUBdUZyVFUiOb5Cz/81a8AKGZeLS0tquKWEAm7TMkYSONaGZKxmCcaT9QIAl8py3I5jOoFXkCHAZiDdGWk8csAq/DSJEkyQZNUiCDJuCzJaZqleYPBKOh0nJ5lWBcJD1hJSsqSREmSbBElkeCzfEySwWZJq6yofzMpsqL6xSJGsiJjIokJvqjX6bGiHdcb9FA4XmQZZsig1w/oWOMFkRQv7NixI6R546qg9cEHnYogLFAIwi0RBMsAj3EQtNIhRVF6k8kklJwz1gEf+tCHLDqdzktKklsWhAJV0UrTCHmaoKgwqShBQqeb/M53vnOFBcX9999vl7PZGpKi7JicZFIpV1bILoyEI/X+qSl0gm6RF9TJr5r2n1OoqjyVplVcKvA8ioMRsBFQoYE611cLhqk/qmJLFQar/1ElITnYRzIcR3DsZTteXhAIWRJzqliKpGmKdDpdvlUrVx5fsmz5OY/HOYoUbwB1lmVTFotlsqSkJDQbSCqKYkMxrVgshhVrM/pPqD7hl8swDCYiWACK5HuGfv/73y+TZXnd4cOH2/bv3w9FKx4w8PAMrl279ixAK0VRP//Sl750FveZBvxSqVRBOBwuRTtHSvrlNSZKNhgMcQDGgoKCECo2akWEtIH+1NSUfXp6GinpNvih5pTByARAKrqvrKxsOj8lXbNEQIEFLGhJkoT7UmUE6NoBGEVRHHz3u9+dvyBDAPgQBFFLkqRTAxjYF1QPVqt1zOl0hiorK5NaCi9S7HU6HVRwaoVd9OeIHfxSAVqhyvR4PH69Xh/LB1h79+41WyyWQgDgVCoFBTtS1uBHCb9oqGCnoWzVgKmmUhwaGjJDfQc/OaR2XhYf07AOgL8xqpRHFEWJaiBYSwk9dOhQgSiKMJpH/GYm3/gsSZIjW7duRRxmUvOguGVZFhkX9nQ6rd6juUl+xu12I/siPD09HV67du2M8riqqgoTMlcwGER/hAVQFS7BbxkTWFgA2Gy2cElJSVxTHudZKCB+LvQ3OCf0AbCFMBgMIbPZ7GtoaNCsK1SZN+L+WmqO69KlSxUTExONBw8eXI1UxampKVTpVO89TJ5zPnIpTApzSiwVVOBHAwSvB1r+UPCTp5glc9YBnUuWLDkEj7+HHnrohnr8affZ0NCQMxQKIQ3eDc/RnPctrseM5YEGgtCvGwyGBIp4FRcXT+n1+qmlS5dqGRdzNsjNB63wfCZJcuFTTz214be//e29SF/OKa81ZXKeOO53fOlaIDzv4DXwNFsZpvmrq6kZ2qIY4DN80V0uV8+qVat+vnnz5n7AEGT4ALRqCzD5wHM27NT2nTtw9V7AK6cax5hKRl+WTqctsC7o6elpm5iYwEQb1IcGaC0qKupvaWn5zYYNG87Brzg3CVGVvhqEeyPImt+H4fOvA/hmwjQbkGqgGB/AvjXrhnyoeLX75Grw9VoN6Q+9315vO7OJ4Ox/a+399QDstY4P778OiL78/M5buMl99vdUiK8HSvOvSz4s1+4RLW0/dx2uCsqvAtdV8/ccYFfrLeQWwDXWiraPxVPUiIDSVY8iPh0dHehHq3IWATOLxbm2l99W1NPUsmn+kPhd6zPaIgpAq9VqzVqt1sONjY3f+drXvnYg/7l2re3Mfl+zqPnsZz+7sb+///9IkrTUYDBEkAGCZzrmUHh+w6aruLgY6e1HKYo6/KlPfWpOJ/qaV/vY2JgDRZaQeppOp7ECM9PWtDagXV/ASKSt1tXVxYqKikImk8lfX1+PbJ5rQuw3G7dcP8Mi7V2SJO+RI0fgH3hnOBxegBokkiSdyIHWTrQlWAJYLBZzX19fid/vbzp48OCqw4cPbzQaja5NmzZNLl26dAgFnPfv32975plnthEEUbNo0SJ5xYoVSktLC7JQlf7+fvH8+fPp8+fPx8Lh8OGioqLvP/LII9g+MoLe8gIg4vjtb38btgewDmjBQq3FYknW19ef0ul0/PDwcA2UpceOHbPE4/GBNWvWzIBWWALAfzYajRb4/f7S5557ruXw4cP3GgyGuqampkxtbS3SeQ+Mj48zr7zyyrvC4XA18ulsNr4wn24AACAASURBVNvZ1tbW/96xY8elUChUuW/fvobdu3cvj0QieMb+6OGHH0bxmrjP5wMzWA3QijFrNpsdM5vNz2/fvv0dtQ544YUXqgmCeBdAKxStiqKg3sxvVq9e3f1OglZkumG8+dhjjy25dOnSvWjXNxNo/epXvwr49WEoWisrKw9XVFScIEny7NKlS9+WBcqbvX+1z0MIAYvM559/vnlqaup9gIfIzrZaracMBsNLGzZsUIvZaRltb3U/b/V7+/fvLycIYh3YQ64fG1UU5eDNAFpJkqzo6+sDSL0FQNPr9e7atm0bQGsC3qskSXqOHDmyeGRk5Bafz7dobGwMPs9nYB3w9NNPwzoAHq3IUDIeOnSoMhAIrD569Gjr/v371wqCEL711lt//Dd/8zfH8Oxpb29f1NPT87+tVmtNa2vrQGNjY1dFRcXL4+Pjxr6+vvdOTEw0X7x4sYCm6fFbb731xYULFyYHBgZWiKKIYlgQWM4NaP3sZz9boSjKhlOnTrV1dnaig4MKh7Db7URdXR1A68XW1tZ9zc3Nx2w2W09BQcFFjuOmHQ4HJoiYtMEX1Dg8PIzUz2pZluHbCJKBQSWvKEoc6aJ6vT6YAwGYgKjfi0ajxmAwaEaKKkmSJXq9Hg8fpEKsSaVSFSguYzQasdp1oaysTK22CL+XdDqdicViSiKRQEEYjL7RwDMsyyJ9NsgwzERFRQVSJaEywb7gH4PJru3VV19dPDExsa2/v7/lxIkTC4LBIIAAijrI5eXlQn19/ejWrVuPbtq0aQiptPC5jMfjmJijEAoA2XA8Hj8cDAYHi4uLZ7wQtRukvb2dywYCFokkdaIs0yzDkAJSbikKpdQEHUFkJ7LZ9BNPPJFfZAmwFSm+Bp0gcFSuAFSWYRQhkxFRHYqYmBC8XV1S++XzIdoJgppobqZ9Xi9rkWWdgGJYOXVeJp1WdDQtIDgBnU7IL6LVTrRTZxvPMgFPgKNTKR3NMJcFrWlaSVO0YmAM/JQ4lZ5dBKqxsZHzcB4jZ1RVKah5pv6XVEjRSsTSs/cDkIlU53A4DJCNm0ndj07UyaJOBDgQAoFANufrOlNEC96zVqsVsAUAk2GyzOXUbqOaKs+jTcF7alaRJTV+SCPE/nA6KI6D9C6oQjEQvkoRLRVw4xihokOhMyKZJCS9Xh3cmxWFz1cQa9dX9bi1WEzwd8RAQM5krAJJFoWDwSWRSPRdWYFfKIoiBlVGQlHvDZw3jUE2rDTgOUkzTJhh6IsUSZ6hSHJEFMUQQdAJnY4RTVary2gwNNGXlbwTkqSg8lOZIItyNpMZ4tO8LJFyuShI5YC6APoo1CbJEiaXuBcue3TRjKTjdCLN0Eny/7H3HtB1VXfW+K2vd5Wn3outYsuWm+Qmg8GUEDBETgjJJEwSMpOEZJLFP2XmCxgmrEmGTCDtY4XEQBoJdgjEGGyIi2zZcpHlIqv38lSf9J5eL7f92dfvap5lG1wx+ZbfWrJk6Z57zz33nHPP2b/925sgXDRD9xkMhuN6o/EEy7LNqampY/GmYo8++qha9HgMPoKAti7AO1k6BO0WCoW80HeNN8PavHkzMzQ0pGUYBqmb2EBDaUCiwmFUgpMMhkhycnJ4jukbmMToDzIwhvYORKMWTohm+7yBQq/fW8pFebskCKwoSRAlk/s6hdR5sFZFURJEUQZaBTCdzurYEqTMsDtLjJJEiRAgFSsXoaA1IC+ejUYjlZ6ejoAGRTOylDEhQFv3bAo9qOo0RVOsQa8fzS/MP1pYVNhOq2iHRWvx8jwPczUe9wMN0HjANI7xCDMsLUT7cW6AY2BKYgEKXZqamhqk5MvPBn//61//ClOJ8p07d66tr6+/FxF8v9+PheUE9GGh0UoQxPYf/OAHWCjKG8Nt27ZRS5cuZR0OB1gPKrQ55j+z2Synv6lUqggMkxobG7lNmzbJ1HaFydnU1CQHBIB5AjRCOdRRpwO4rwajAzIrs6nvCsDY2dkJFi0CF8gykM2ZUC4SiUTBkNm0aZMsNaB8tm7dKjMz1Wq1SmH+4W9oP7xka2pq5l6HbmpqUmO8w/QA+o4xIzGwckSj0cghLRFmgPEp2dCeBakQ49bn88F8UZ4nUEan00XRDtAsi2dwoC2ampoYrVYrm4mhHaCljHIWi0U2jkK5+OerMBzxoke7I4iolEEKMpiMoigG7rzzTlxrdqOG+rEsiygsJAFkgypkigD8Qb2cTifncDiiynOCZvTHPvYxsJOh+asDixJgFb5i7ccZDAaYgskGh8qCTtlowpFuenpardVq8bqQ5wG0OdpCq9Xi+Z5jJqaYdXk8nqRAIJD/5ptvrqqvr6+FezGMuyARAZO0xMREV0pKyiB0b2NSJ7KwfEw7eZaNqAxAOSh2lhI2m/aqGNIp4JEC7s0x2cK5KAQz5s+ffwKbN2gLbtiw4UNdWCvM4sOHDxePjY2tdzqd80dHR6EDjGUNJDMA9MndXWGLYpybTKbJoqKi1pycnBZJkprvuuuuieuxcY8fa/E/I8BBkmThq6++unL//v0PeDyeMgRZ5AAcNOLPfmRGXxywI98IGGBz5Rxi555lYsbAe6zrzka1/vcD7BNgE2RFZGF+vOvxfjebzV4YqBYUFLyMVLFYBgG08WVpCpVKJV9bSctWKhGrzyzIFnuPQ+5Fvgl8B7iN77EghuXw4cMLmpub73Y4HAscDgeCeAy0oJOSkk5WVFT84d5778VGDRqtWEfgBTd7/mj0nCls9s5QL9QR388uac+mjV/sGeDYuZ/4c+M+IA+Dz4WkAeLPfS2kAy72UC9Wf6UvvN/f5/7tg1Lx5x5/Kff1fvVWMlAutY4Xa9MP+r28Jjg7LuSsFzz/ePkAXB8BOpA8ZNktjsN60PLGG28sqa+v/6TT6SzDPIrnj/GG+wYIpvTl2HwpBy9ic+al3tL7HqdkAMEM0mAwQA7nUGFh4f999tlnG+Iley73YiDzY5/2+OOPr+3o6Hg0FAotwbvPaDSOzps37zTGPkyO0A5Wq7VXr9cD2H31t7/9LTILr9tHCTRCMqWvr28tjJRiGuNo11nj29g8qDCbBQSkS0pKuvLz8zsA4Nx2222QgJsNpF2rCivrh7GxMQ2IIzt37lw8Njb2KY/HswBmwdFo9FRiYuKWZ599VgZaY+9Kpq2tLcnlchW9++67KxoaGu4yGAxpa9eudZaVlQ2kpKS07dy50/LnP//5DpVKlbd27dpodXW1VFFRgTWH1NHREe3p6Qn19fX5ZmZmjtjt9he/9rWvNcZr41/J/SlAqyRJnxBFEWZYdpCbioqK3kGQfnR0dBECXvX19Wl+v3+ourp661e/+tWjkLSyWq3Y91MOhwMEqqRf/OIXVY2NjQ/pdLrS8vJyLj8/f7i4uPjY+Pg4s2fPnjV+vz8L69rExMS2ZcuW/eWWW24Zdrlc6Xv27Cl66623Fns8nqnKyso/xIBWLwzEoBscCAQKsKfnOG5YrVa/tXHjRmQyXJU27ZW0Fcqgvfbu3ZsXjUZv9fv9C6DRKooigNa3bgKt79+qP/zhDxcSBPE5nU4HRuvxnJwcpH/fMKAVQWJoLb/99tsLoAEKmcKUlBSHyWRq0el0B1etWgVCwA0DWg8dOpQtiuIapOnH1nqDFEXVr169euhK+++1KKcwWmGG1d/fD6+jcEZGxuu33377aYPB4Ovp6cE+T7d///4F09PTGycmJhb19fXZvF4v2vUXr732mgy0oi5tbW2Mw+FI93q9SxoaGqr279+/NhqNetesWfOHb3zjG8ex3vzGN76xAECrwWBIWbVq1ZElS5YctdvtR9vb262Yd0dHR6s6OzsheTJx55137li4cKG/q6urUhCEyHUBWpUN+Je+9CVowNw3NDS0prW1tRygIhaMdrudKC4uBtDaU11d/U5VVVWDyWQ6Y7VaR2JiycrqFC8vGqwPjUYDwxWtyWSiYwsMLhAIgNUFcWyk8SvAJxbws6k5mICnpqbk1Den07l8enr6Hp/PB00Tg0qlchcUFDRnZGQA4W7R6/WD0NCL1QEbfoAZABVwbtRJMQyadWdW2Eyo5/bt27O8Xm81ooSHDh26ZWxsLNfr9cqLIaPRCHDZ/bGPfax/5cqVPdnZ2R12u90JsA7mDkgvJQgCkgntJEmeo014LTrlzXP8Q7SArAmr8Ws0QSJo9HCe9EgwOD8ciSyJRKI1HM/ly6C8KGGVDroh+n+ApCgPTZIuimGm1Sr1lErF9KtYtlml1cLgzaVWq6HvKiSaEjNoNV3NsrReq1b34ARcOFzM8SIvCdLJYMATCASD6f5gOCsSDudyXDSL54V0XuChiWkWJVFLSDK4G9vzyhHsMEMzIxqtulmt1p7U6rVNSOMWBAHyDYGm9wB8ZTJTFgj4Hrf5vuaRfuVJw/xMCASSwnwoPRLic3lRTAROSQJoJUmRgBQGTQMhIHhRRIqu/CWe3bBKBNh1snQADF9w2wLJifDkEvH7WaA1MTmZKi0tpe12u5IyepZdFNtMARygJIlVa9VTmemZrcXFxXhxTi1ZsuQcM69r1UN3796dQNM0gJE1+/fvr52amipHegPSrFavXt1YUVEBoPXt73//+90Xu2Y8o+1S6jUnxVJmLcbKzQLAFzrPXMbihwkgXcp93Tzmyltg3759Fp1Ol/2b3/ym5tChQ//kdDorvF4vNDSx8EBqW19OTs7xlJSUcUVTOmauBNBdkfOYNRGca7AU31cUrVDlmHgGW0wrmUIQNycnpysnJ2dAFMWRVatWnaMlfeV3emklFaC1vr6+2Ol03uJ0OucNDw+bsHkH+Iyv2JlkM6gYwCiCbVxUVNReUFDQwjDMmVtvvRWZBNdt3px7NzChi0ajGa+99lpFQ0PDbV6vtwDrnRiwKoOTKBNjVJ7Vt44JNSuM4ou0kHIPmDeBNsZEg2aPloFWgOgAUPFBkAZsfqvV6kEWU1JS0l9+8IMftGVkZEgOhwOMaDI1FVmUBDExMSEDWkpd8B3/t9lshNvtln9vtVolpJQq96AwN/F/j8cD/WPbn/70p8pTp07dPzQ0tGRwcBDvQjYtLS2QmJh4dP78+b9+7LHHjmD9ptVqOZg8KpREnD8pKUmamDgrtW+32895ZqjfpfQcrJedTuf7Hht/nbnnvJTyl1KP+GMuF2hNTMSr98Z+XC7XJbX33FrabLYPHGtTUxdess9lAivthvaYW5+5/RLvUKfTibWE1ufzJf7Xf/3X6oaGhi9OT09X+nw+2bAT4JdGo/EbjUYQTiDxhIiBEgRVwNbZ8XiRd/AH3l9sDMnrNjgs63S6oE6nO5menv7n55577vTVSJpASgjxSHh5tLW1PRqJRCooioJufVdZWdk+jGmkgiMjkWGYCEVRSOV8/o033gCA+L7ri6vpcYqp4zvvvDOvt7d3jdfrhUs9WPMy0BoL+mFOUrKkAJDPAq0FBQWdOp2udfXq1bJJ8/Was2OBKtVLL720yOPxfGZmZqZyZGREEwqFILMQD7TK75eTJ09COih/+/btVfX19fcZDIZM1LGkpGTAbrfLQOsrr7xyF4DWW2+9lVu5ciWxaNEimezQ3t5+3YFWSZKWSpKUrFarB/Ly8rZlZmZ6JyYmqk+dOlW+e/fuPJ/Ph3d3PNCqZLZpoeP99NNPVx07duyf9Hp9OYLA+fn5juLi4uOjo6MMtGnhC2CxWMSkpKS25cuX/3XNmjUOt9udXldXV7hjx46KmZkZ57Jly/7w7W9/+7jFYvF0dHQgYFzl8/lghgU9/WGdTvfmjQZa33nnHejtrw8EAgrQOpqamvpWVVXV6RvJaAVwiGzkxx9/fCE0WtHncnNzX/v+978PczGQ6M4JzF/NGL2Sss8888wCURQ/A6A1Nzf3VG5ubjPP8y03itGK9nK73bq33367bGJi4uPIVoPMldVqbdPr9Yerq6sBaM4SVa7knq+mzL59+3JYll0LQ+vYfDtAUdSBlStXAi+7YR+XywWT4+zW1taFvb29a3mej2RlZf3ttttuO+12u70gnWBd+bvf/W5BIBD4JLLHOzo6YCx9xmg0/nLbtm3H4gMlr732WqpKpVq0b9++6rq6uls4jvOvWrXqj9/61reO6/V6/7/9278taG1t/QoyAFatWrWvqqrqsF6vP9Ha2oqMv085HI5VbW1tYMs777777jcXLVrk7+zsRNAQrPrdJSUlJ6+pdADYDk6nU/ONb3xj2fj4+BcmJydXDQ8PI/VQh8UEZAPy8/PxNVRVVXUQwrEajea4zWaDxqqcjh739GSwdWxsDKwPGk6Csb+JY2NjYmpqKgYtXiBKmplSdBZs9Xq9RqRWjI2NLXW73ff5fL5FMNmChmBubu7RzMzMJq1We8pkMuH6YKsqrunKOWWj8dh1FIbk7AteAVsPHz5s9nq9mbt3717b3t7+8Pj4eMXAwAABsBUbjpycnGhNTU2goqKib9GiRYdKS0vbgX7DXCV237g20nOvCwBzw0bEzQtfUguAqetwOMC8SyR4In/G7Sp3e91VHM+XEBKRiTTymDGCbPyFAa3RaHtZlu0iKKKdIRkHxVIz6NdIv9br9XIacDAYBCNRSrWl5pAqci3DUAa1VtuJjWskEimTBCks8dIhT9AzGnKHWH/Qr+f4oJnjhExBFMt4SZwv8sI8XhRSeI7TCaIAxiMWmLgvgSKpAMMwAHR7LRZrk8loOkWr6GaKohA4Cc5lMF9SY1yDgxStXJ/PB1MkA8lxYCnOavcpl8BsTPE8GEFgtJ6jeRclSdkxDdnjBH6IRORoS8zxST7WnpVFlZeXg9Uqz03Kph0sFWwS8BUzjglnZWW5s7Ky/JWVlbPmS9fgVs85RUNDAxaDAFpX19XVAWhdAIa+2WweX7du3dHKyso6hmF2futb37rmGpU3gdNr/TT/cc8HrVuk9vzqV7+qOXjw4OenpqZkoNVoNHoWLlw4mJ+f32i1Wnfm5OT0XIz5h7tXmHrx5koYxxhXChswvpVwvAK8zjkvFmIzdrvdDz2nD0PrNL5eCkN9eHjYilRUt9ud4HQ6VYFAAGxjmRkDLFFJQ43JhCBDI5ibmzttt9uRijp9vQI0F+tpSO0lSdK8a9eujO7u7nmBQCAxLmV2dh00Nz07PuX6QueOl0rA/HiWrHyW0hv7Ge0ho7bK78FIB6MO6bl6vX4Exijf/va3zzENVa5VV1cH6Z9zLt3U1ERWVlbO/R1RWVl5DthUV1cHE1MY8ti2bNmy5PTp07XwCujv77dDOig9Pd2flJTUUFBQ8Kv//M//PMxxXCAnJwcRuvPAPJwLn5qamrnXuCTgb+49XOw5KdeZ+/dLLf+PO9NcWs3x7C/tyHOPmts3ruQcFyoztz5z+6USrIQOJ1KWn3jiidWNjY1fdrvdSzFnYE9htVo5q9U6kJWVVZ+RkdGPwEQM1DsvUHUxE6/4efVS7g0s+5jsC1Koj9fU1IxejUkfgFaSJK2bN29e29zc/CjLsvnp6enddrv9WEJCwt+hyexyuSCZsGh0dDQ3HA63GwyGZ999992G6wlAAMDEevzgwYPWiYmJ9EAgYEI2W8zgDprOcuAGX/GBacgqFBUVedPT090mk2mqpKQEckaXBGZfSvvPPUbJCPjd7363KBAIPAQgHhlhfr//jN1uPw9o7enpsYVCoYIdO3ZUHTp06F6tVpu2fPny0dLS0t6MjIyWXbt2Wf/yl798XKVSFS1fvlxasWIFsXz5choZPa2trVxHR0ewt7fX43a7wWh96VpLB5AkuQT68yqVqi8rK+vPRUVFnqmpqZWNjY0VO3fuLJiZmQFh4NV//dd/lTVarVarDLROTU0hezDhmWeegYTfZzQaTVlxcTGXm5s7WFpaetjhcLD79u27xePx5KnVaphEy1qvd9xxx6jb7c6pr68v2rFjR+nMzMx4ZWXl7x9//HGYJPk6OzuTFaAVpK1IJAIzoDdra2vbbySjFUCrKIq3BQKBhW63G/4FoxkZGTvAaIU/iSJtdSV96krLxMYBMsJmgVbMU/n5+a9973vfA9CqkOKuW4Dkg+oOoFUQhM/q9XoArc3Z2dmoV3N5efkF1xEfdL6r/bvCaN25c2fZ+Pi4DLQmJyePWK3WVphO1dTUANC8YUDr4cOHkd26jiAIGWh9jw3cT1HU/hsNtEIyhWXZnDNnzlQg4wBm9tnZ2dtvvfXW0x6PBzIz2NozCtA6NjZWCR8Nt9sNoPX5v/71rwjUzTLS33rrLUh4Lty9e3fVvn371vM8H1i7du2fALRCPvS73/3ugq6urn+Ftu+KFSsOLFmy5LDRaDwO8BZA6+jo6MqOjo5cSJreddddMKUDo3UJ9hqFhYV/RzbdNTXDQspFKBSyvfDCC6shHutyucAkVWk0GhoAa1ZWFhax+D6+aNGi04g2GQyGI1arFVR8GK6co72oLLzfb7F+gZfPrO6Xy+WCZmvi0NAQIsEbPR7PEkxMDMNA0w8LFKQgnEAETa/Xg9EKLOWczwe9KGMTDFIzDVu2bFk8NDT00OjoaHVPT08qJAwCgQABkHnBggXEvHnzRhcvXtxUUlLSCFZEbm4uNF8BMANgvW4AzNVOCDfLX9cWIHNycsyCIGQQApFPEtL8cChU7g34oPGRTpKUiiQJgSRIP0GSXomQ3AzFOPQGXbtWq29nVEwHy7KjWq02iHTomGyCwpCSK3733XfnUQS1nqEZg0ataZMICezwhYIohEia3MeyLIC3aF9fHyZTNjA9nRwWiGKe5+dxAlcicFxGlOfNgiDLF+ALZnFgI9AUSWHx7TTo9V0qjaZVIqTTFEXBCd4NJhnAX2guxUtNXNfWnDN8N2/eTLa2tpJgBoENcqFrG41GCcwg/K20tFT+vnnzZvlQ5fuFypWUlEAqQplv5Okqdtzsddra2siSkhI5WPNBc8nVtguAVp7nC1555ZXVe/fulRmtgUBAbbFYALQeA9BKUdSu6wG0zr3vC9yLHLy63m1wtW14s/zVt4ACtL7wwguQsJgFWs1msytmynbAZDJt+/d///f4FNC5G9L4/8ePK0Xf8P0qOrfshzL+LlYhJdUTc+vMzIws0aGkBoAdBfMPrBMUkxX8jN/zPA/Tsijm9Kt1d76Sp4qNPMzynE4nNIgTKYrSAswGw0mr1V5TAAHBqXi2pAKkQ1IjxiCDhjPAZzCA/aIoOq8X8AxGG/Sgn3/++aWnT5/e5HA4lg0MDMhAa0ZGhj8xMfFQTk7O888991yD1WqFdEC8ZNOVNPXNMjdb4LwWgOY1TDG/+93vrmlsbPwXj8ezLBAIQNJGhGN8cnLy6crKylfvueee0yzLyvsHjBtFmgAnVMYUE5M2Ui4CsPD9PkqQK/4YBD/woWnai3TldevWnbdfu5zHqARyNm/evLqzs/NrGo2mIDc3tzsjI+NIcnLy22D6T0xM3DY6Orqsv7+/OBAIdFkslh/v2rXr4PUGIJTsTMTWYaQcFwhSAvIkgodms+xTKn88Hg8yGKHxzNvtdkXO6JrOk/HtqzBaf/e731X4/f5PT01NLR4eHtYBaE1NTd3yk5/8BGZVchYmygFoRSD+b3/7W3VDQ8M9KpUqZcWKFYNlZWUdGRkZp5CJ8s4772wkSbI0NzdXtWDBAnLlypWyGVZTUxPR19cXnJiYmA4Gg4cTEhJ++81vfrMpNTX1qvat8RqtCtCK/UhaWtofy8rKZtxu98ojR44sfuutt4o9Hg8ksF79yle+cmQu0CoIQuLPfvaz5Y2NjZ/WaDTzi4qKItnZ2d3FxcX7pqenqUOHDm2Ynp6eB7NSg8EwsG7dureWLl065XA4ClpaWnKPHDmS6fP5+srLy3/71FNPgckW6uzsTAkEAtVer7cIjFaY9+p0uu333nuvIh2gyEhcTre/4mOVdcTf//73fI7jbg+FQguAZ4iiOJqWlrYDjNYbCbS2tbWxCFL+4he/WDA4OPgA6hvTaFUYrbKMxY3aAyhAq8FgsOfm5p7JysqCS/3pjwLQOjExcS/DMGnJyckOm83WqtfrG6qqqm4o0Hr06FFogt9KkmRObG/bxzAMGJ0fqsfB3AEzODhohfxve3s7JAHWQDogLy9v+7p16055vV53bO5lXn75ZWTTf3J8fHyxArTq9fpfvfnmm+cArX/729+ACS549913q+rq6m7jeT64Zs2aPz/22GOYPz2PP/44jLW+zLJsVm5ubguMA6EXDk8np9O50e12L3E6nXa9Xj+5fv36vfn5+dCyruA4Lpifn/9uRUVFE0EQA7m5ucAYz/lcUQT49ddfBwiT++c//3ltY2PjZ91u98JQKESlpKSQVVVVEEYmDAYDkZiY6C4uLkYU7YzNZjtis9kwELvhbH3Fs1BcQYVpGot02QYGBpBasdHv9wNohSnSVF5e3r7s7OzDGo3mpMViAUUb0ccLC2u9T6Vwrbq6Oho6oK+88grYsxVdXV2re3p67oZb7cjIiMzMgT4tHkBVVZU7Pz+/ISkp6Tf33nsvKMyKLMF1B2KuRdvePMc1bQHZdKuzs7OQEMUNIi8sEQQhh+P4NJ6L2vizYCY0WKfVGnWvimV7CUnqJSiqn2bZYR2tm2D0zIzf7w/a7XY+Ly9PjNc8VWr6mdrPFJC0tIEgCaNKxZzhIwId4aOLYZglUNIejUYDrWJo/AoADjs7OzUej8cEEzUxKiYRJJFIElKSQIjZgiCURCPR3FA4BDd3kyw7RlJg2foomoJswLharRkzm4zjOp2unSFURww2AybmWfO0a9qCH3yy+LnsYvPaFS2G40xflPOeB7TGqvehLC4AtMI06ve///2qPXv2yEBrMBhUw1Ue0gELFy48YDAYdj366KPxjNa5936xNrqUd8L7HYPryI73N2qh9cFd5eYR16IFFOmAF198cc3Bgwc/Ozk5CUYrtIIBtHbAlO09s8ytTz/9dMslXm/uuPqgvngeaHuj+1wc2CpLBewLwAAAIABJREFUsAwMDCDARiDzRfnk5OTM1runp4eIRqNSLEgjZ9N82PegrKPq6upYrVarmpmZkbWi9Xr9Fc2XH/SswVS+0DFgs0LaBQExfIep3fXMDFAAri1btixtaWnZFAN6kgVBUIDWhtzc3OehURlv9vdB93fz7zdb4HJaYHR0VBcKhRL/z//5P2uOHTv2L2C0+v1+AK08JCwSEhKOFhUV/earX/3qMejdK6ZEFxtHl3PtCx2LDD2MfeioYj13tZkBMM8xm83ap59+unp4ePirFEUtgoeF2Ww+U1JSsh0M3dbW1ru9Xm9ZKBQy8Tx/QqVS/eTNN98Eo/W6z4dxYOsF5yUE0S/UTpizn3zySXHz5s3XFYhTgNYXX3yxwu12PzgzM7MIWuzhcLglOTl5y3PPPYcN/izQ2tzcDO+Qwu3bt1fv37//HrVajVTY7oqKiuaUFPhNHTM1Nzff7/f7F4uiaElLS6NWr16NQBJx6NAh/fj4OMw9R1iWPWi1Wv/41FNPnbraAGCcRmutKIpLCYKA+VmP3W7/fXl5udvj8VQdPny4cufOnaU+nw/r2Fe//vWvIxNWYbRCZkMHoPW5555b1tjY+CmNRlMMQxrgC2C6cRwndnV13Tk8PLy4r68vFSaoGzZsOJqenh5uaWkpHhoaSoZhVjAYPJWenv6bn//85002m02A7mIwGFzp8Xhk3xUArWq1+m8PPPCAwmi9rs93bt9S1hBvv/02jGFvB6MVpuHxQKvNZkNmrJKZe7VD/pLLo27xQOvAwMAnUPijCLTq9fqU/Pz8M+np6c0Mw5wqLS0dv+QbvYYHKozWXbt2lY+Pj9/HsmxaTDoAWqKHbiTQiufZ0NCQ95751W14jDHJlF6SJPesXr267xo2w2WdCvUaGRmBJGhBW1vbYki7gNGal5f3t3Xr1p30+XzT0I0Go/XFF18se0+X9RMAWjs7O63QaAXQun37dgCos/tQAK0URS3cs2cPNFpvBRN17dq1r0KD2mAwuJ5++uni4eHhh3meL8PYMhqN/WDKgzBx5syZDRzHFZrNZsZut48tW7bsWGJiYrSrq6tMEARvTk7Ou+Xl5cevqXTAs88+Cwfqyvr6+pojR47cA+FtpMGBzXrnnXfKRliYtOFcnpOTA12RzoSEhCaLxXKCIIgmkiShVXrVnzj9VK3L5bIODg4u8nq9kA5YCpc+mqadEKnNyclp0Ov1Jw0GgwOyAVfinhiXMgtNWB1SfV5//fUVnZ2dnxkcHFza1tZmgqEIaPQZGRnEsmXLwOg9lJSU9KPHHnvsQEwDVtF+vS4bmKtu0JsnuJIWmLsIO+/Z5uTkaHQEYfH4w5URIfIpkReWcYKQLAqCQU6pJAjkiY3RLNOr1+lOG3S6dlal6tWr1aNRinJHo9FgaWmpoLAwUcknNj8hkWezGGev9/lPf76QpKU7KYoyMRR9RhREKhQNLxFFMURTxN9pjaYzEAgEt23bpgjnkzITdOtWZsho1FDhsFGkNQmhSCgnGAmWhoKhokAgkMPzXDohEYlguEJrkSAJnqXZEKtmZ7RarVOr0ZzR6427E8wJzWpJPRpRR7xgjm7duvX9dKtkY5Unn3xytv2e2LxZgknV+z0EjEOUAXsVx8UxUxUZkLnFz95j7Hjljyi3efPmi5YBSQQsV6XcV77yFYDlyvHnLf6V+QGmU7W1MFad/bwvw1NZVG3btg2sWbnQtm3bYPx10bZTgNY//vGPq/bu3fsJp9MJjRq1yWRyL1q0qK2wsLBJrVYf1Gq1Q/GmUmDBKAwWJc0Qv1NSmec23MVSEXEcyihsNOUa0Ls2m81ROEImJCRM3XfffdDwVdJ2L9p2ynXjQKr4MaX0hwtuuOLKnLdevRhghTIXeE7KWHq/6+CYeGbz+5aR/yihS5+fbvx+G8g5Zea2xQfWL9aXZttNrvRFUhuvpn5tbW0WGE+++OKLq/bv3/9QTKMVm2pXdXV1+7x58+pgavLDH/6wLd7ARUmpjUvZvSDAOKc/nNMOTz75pPTEE09c9034lbwQ/pHLxK1zbshtfJggswK0vvTSS8vOnDnzSUgHDAwMJAFoTU9PB8DVkJeX9/xTTz11VWZAN6Qhb170H6YFALTOzMwkPfXUU2C0fnlmZgYO6JAbAdDqS0hIOJiRkfHLX/7yl4ev1pToRjRKzByT/fKXv1zh8Xge5Hl+Oc/zicg4NJlMR1Anj8ezAiAafDUYhjnMsuxLv/3tb09dr/kgfp67kmtcbfnLeQ4K0Pryyy+XuVyuT/h8voVjY2OGUCjUnpSU9Nsf//jH2FcrHiayRivDMAXbt29fXl9ff5darbZWVVW1V1RUnAThqa+vT93X13c7NA3HxsbyNBqNobi4OIw1XXt7O7JVvWlpadizHzKZTNsfe+yxqzaFuhDQStN0l91u/+2CBQumXC7XsmPHji3es2cPZLCmoNEKN3BI79lsNplRPTExoWVZ1vaTn/xkSWNj4wNarTavuLjYk5aWdjolJeUNtVodnpqaWtPd3b2kubl5PkmS6rKysmEY8w4PD4PJygqC4CJJ8qjVan1ly5YtCACTZ86cyeZ5HkDrPDBaI5HIkFarfWPjxo1Yt3zoKd3KumfPnj0F0Wh0g9/vl4FWSZJG09PTd6xYseJ0JBKZTktL+9AlCOOB1p/97GcLh4aGZI3WjyrQmpeX15qZmdkcjUZPLlmy5JrgTpczdmN7gHPMsGJA6zAM4tVq9aE1a9YgCv+h9zNlf3L06NECQRDuEEUx/6xfqNjDsuw7K1euRCb2Dfmgn42NjcGYrrirq2tRd3c3GK0hMFpvueWWExqNxhmTqaBffvnl+T6f7+MTExMVPT09CV6vt+M9XeotW7duxbw4C7S+8847CFaU7927F/PiLWC0rly58i9f+9rXjhuNxqnnnnsuExq6MMyC+RxFUaHU1NR2YB4jIyMLVSqVOS8vz5WXlzdeUlIyRFEU093dXcxxnDsvL29XWVnZ8VAo1L9gwQJIhJ7z+SDGyAUb+Zvf/GaBKIp3dHV11Rw/fny52+3OwIHz588nHnjgAaKoqAgsDaTIBbKyspx2u30ANGmTyQQq736SJK8JJTkeaA2FQtbu7m4Arfd6vV5otaZRFOXMzc39e25u7iGapuHQCKAVKRDvn09zka6lTIBwMKNpWr1///4St9v98ebm5lV1dXXzJyYmkgAwWywW6LUSKSkpR0pLS3/6xBNPHIR7uNFoRATqqlIwbkivv3nRi7XALIiHlHWAixdgmpIFBQWJlEgV+33ulX5/4OM8z5cKoqiVCIkhCdlx2aHT6Q7rdNrj6Kdalh1UkaQnolKFsrOzucnJSTEvL4/0+/3yeDUYDFKps1QkaghE02fBws9/+tOIcNxNkLRZp9GekShIB/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/AwAB/IV00lNmzZ49NrVYX/OlPf1p14MCBT0xMTCzw+XxqjUYTzs/Pn0hPTx+22+1gL7uhOaY4HwM4VZyXcR58kGqIn6G/GMfclfu7fEDMJV0ZAPHHKJsNnBO/h4lNQkKCD1rYKSkpx++8884RvLXhrpwUa++YUP55IHIc+CkzAWPAnNK3lZTwc5gFsevHH69U84LHKwsLZCbk5OTMPielUGpqqmyMCCO6+AEfB/jJ/cjhcMjPFwY9sUDHBRm8cfWLB1vx80XrF6ujfB2lHWACFLuW7FL9fvXr6emR+1GMNYn6KfrjFwsOKNeRHzn+aWtrA8NS7rcX2oTGNs5MS0uLleO4zC1btlTv2bPnQQCt0Aq2WCxuAK3z58+vo2n61aeeegrMELAkmampqVnX9pgJjXxPF2n3WRMlp9M5a0LE87w4OjrKVVZWytrtV7JRvt6vtIsBlh/Ful7vtvionl9hEv7mN79Z1traCqB1WV9fHwKKTEZGhgy05ufnP//Tn/60YWRkJFBaWnrZmVAf1Xu/Wa+PTgvEM1qPHDnyLwBag8GgDLSmpqb6zGbzwfT09F+88cYbYHj+w+0flPfn//zP/2QCZB0bG1sxMjKyAptZn88H4gtlMpkMZrN5OiUlpQmSHSRJ7vv+978PT41r+ombl88J3F3OvHyB4OR1fQcpQPVrr72GtPq7ZmZmysfGxhDk7E5ISPjTU089hdRovEPldYvD4bD4fL6c3bt3VzY2Nt5G07Rx8eLFrfPmzTtltVobvV4vPzMzU9ra2lrZ2dlZ7fP5kMHGAmgVBIE3Go3DAA2KioqOsSx7tLa2Fvvmq7rHeKBVkiRotMLQtcNms70MpmEkEll47NgxmDEiO9ZdWVn5+he+8IUmZKUmJSXBSBofdSAQsPz0pz9dePr0aUgipBcWFjpTUlLAYNudk5MzEwgECuBS3tHRUe12u7OhdcxxHCNJkspgMLgLCws7MzIyIGW490tf+hJStgG05nAct9rn880DozUcDg+qVKrXa2trIXn0oQNgSv/atWtXoSiKG4LBoKzRSpLkCIDWiooKPO+pjxLQWlRU9Np3vvOdj4x0QMwMKzU/P789LS2tWaVSQcrxowC03s+ybLrdbh+2WCxnVCrVwRsNtB46dKiIJMm7wR7FXk2SpC6SJHeuXbv2ombK13RSvsDJMAbGx8cTOY6b19HRsbinp2c1gNb8/Py/VVdXn+A4zpmYmIhAA71t27aCUCh06/j4eHl/f3+y3+/v02g0f/z1r3+NcTK77963bx/WdvMPHDiw5MiRI2uAya1YseKNf/7nfz5BkqRz7969Rq/XuwCmqAMDAzDHSw2FQshEJ7VarS4pKcmzePHitrKyMndSUpLK4/EkdnZ2QnZhqqCgYGdpaWkjy7J92dnZVw+0ogE+9alPLeB5/qGxsbGajo6OfK/Xa8OGvLy8nPjUpz5FFBcXE8FgEBvvUGZmpjumR9FtMBiOEgSxkyTJa2LSogAVYJjSNG0dHh5GxHSjz+dbMjMzA6B1Mjs7e3d2dvYho9F4wmg0KkDrOdqWl9Np4l+yu3btyopEItUwx9q5c+d6RAfBGFOpVDLYmpiY2FFWVvZ6dXX1GZPJFALwgZRripJTr3133XWXohUrA0IlSUkajyBYpCipFURR1jdQSZIg0nw4QlHelJGRcNp7Lu+bYy/U2pJaVdAW1NNaWqsmJbUoSXLKHww3CEkSCEYI6YPBmZfr6s4xH6upqVFrBcFIi2qtpJEYkpMt1wmSIHmBYkJ6Jhqyut3BF5qaFE2ys8ATw2gJQmsiaApeQf/7UYkRjmF81lFrqLStlN9MnE2lkc2K+sJqxhLUcmFSz7G8Sk2oCY7iJJqiOCHChggD4d25c+c5mrl33nmnmvD7TZxaDVdgmKTJiyJWYKOklgxGIpFQNBqN1NXVyYA55BySkpI0fr8fmms6BouGWBmYG9EkGY7StGdycjLU9F77KQuSyspK1mq1ou/oGJ7RSuqz7ccIgsjQNCep1SGkypeWlkbigUm0n8lkMofDYR0ZjdI8TcsGTBzsSknS5/F4gjabLQKtULgNhsPhPIITqyORUHUwHKoWeCErhmNBjy7Csqo2i9H0ptlmbiBZtoNhmEnU89FHH2W5mRmzSFFGgiR1BEnC7ZEgJJZTS0SQYkW/h+c9L7/8svx8H3zwwXm0JN1LM4xdzWoGJEJQhULhMkkUwwRNHaQkpkNFCU6a42YIqzX4wgsvyM/3kUceYScnJ/VwhuV5HpFTE8Hz6qgomkSOS/b5/VkzHk9RwBfI8vl9KeFI2ISFmSRKcr/R6rQue7K912q1NGs0usNGs7EXLn4GhnHTev3kli1b/LGFrAywsixr4jgulRIEuF0zUS6EthNISQywestUMkV5s7ze0ObY80V/MBgMJiISMYejUasMUp8FB6EbyzEU5dESxPhoIOCDRiwYrEePHmU10aghQhAJBEWZUIbgeQbgJwBiimH8NEnO0Hq9880335Qjw+iveqeTHVWpTFF/NFkiokaeJGmbyURnZ+eTiSmJEOOGaQ00WLzK+IXbuMfjMXR0dFj6+/vhUKiLjUPBaDRGVSqVNzs7e6K4uNi/Y8eOWUD4mWee0Ws0GrwYLDMzM/pQKATrbUzqIbvd7oKxlkaj8SjX2bdvH8OyrLa7uzvd5XKVNzY2Vp08efK2ycnJwkAgwELrLDk5OZSQkOCxWq3TmH85jqPRVjRNy8Cpwl6NgaizQGo82Iq5/GJu4gBUY6Y48pjEsSiL38Mx2GAw+AwGQ4/ZbG4wm83DGGtI6QI4RpJkID8/37l69WpPcXHxbGbB1q1bVampqfqenh5zd3c3GAU61BOmHBqNJqrVaj0JCQkTjzzyCFzkZxf8v/zlLw3RaDQ5HA5DAF0N5gfmPpqmwxkZGTMpKSkenud9mzZtkgESPKexsTHj0NCQub+/38rzvCZmfIG6Y95GGhqMEjzxKcsvvfSSRq/XW0ZHR83j4+NwkVdD+06lUsnP12g0eg0Gw9SyZctmny/a5L//+78NJEmifia3281Go1F5vEBnLz8/352enu6Nr59iprRv3z4jtDJh8hgKhRDUI/V6PXT5/JmZmUir8zY2NnKbNm2S32Nbt27VRqPRhMnJSdTPyHEc+pFsKmSz2UIGg8ELhnFtbS36uQSgGf1oeHjY2N3djf6q53mein3J9SssLPRkZmZ6XC6X5+GHH5bnF6SA+nw+fWtrq9nhcMBmPMloNCafOnVq4fHjx2+fmpoqDIfDbEJCwnSM0bof1Vu7dm1/MBhMmpyctI2NjZkCgYAG/REu7haLJQSd58TExDGO43xgcsdeLNQrr7xiwmIHmyufz6cB+ABjF4PB4M/IyJjKyclxA4i4kQBYPAjf1tZGlZSUyNXv6elBgO2c1yRkAgoKCs5h7Le1gTRDEEq5WIFZ9vf1dLO+nHXP/4vHKgAXGK3Nzc0PgtHa19eXAKAVjNbExMSbQOv/iw/+I3ZPSj/83ve+J2u0ut1uGWiFdEBKSorPYrEcTElJ+fkLL7xw+Gq1Mm/krR85csREUVRmfX192alTp1Y7nU4AhxYSayybDZrIffn5+YcLCwvB2Ov+3Oc+d00k5pR7jg9sxwKZWMPIcy2Ci6FQSPL5fNJcUzuUjzfeQzDTaDQihZREoN9ut8uBViWoeTmg7aU8DyVg+9Zbb2WFQqGqmZmZgvHxcew/HEaj8Z3vfOc7AERkp/fYu8dIUVTKgQMHipubm5fRNK0pKSnpKSoq6lKpVGDBhiVJsu/du3f+iRMnVjqdzoKpqSms6WFk6UtOTh5YtGhR08qVK1sjkUg/ZPCu9p4uALRaAbQaDIYXYbqDe2pubi48fvz4vEgk4isrK9v30EMPdSQnJ8PbBMEFCeu39PR0/e9///v8lpaWlSqVKjE3N9eVlJSEVOcT69evdwuCYKurq0O68fKRkZHC4eHhBKzXsI5MSkoaXblyZUtlZWWbRqPpqKysRP+iYkDrWq/XO396ejohEonAe+K1++6774YDrQRBgNEKyQg7GK0ww6qqqjoZDodvGNCKJSy2fU8++eTC4eHh+/FsP0pA69NPP72AoqjPGI3GtLy8vPasrCwwWpsWL148einj7Vofo0gHvP322wsmJiYeANCanJw8bLPZYNpUv3z58hvKaD18+HCxIAj3EgQBYB/AZAdJkm+tXr2661q3xaWeD30KxMVQKFTS29sLSYBVgiAECwoK3gCj1efzKUAruXv37jTIoExOTuYPDAwkBoPBMbVa/c6PfvQj4IyzZBFInUmSlI055tSpU4s4jossXrx4P+YZkiTdkD0TRdG+a9eukpaWllVTU1MFbrfbgDpbrdZAenr6yOrVq1uWLVsmCIJQODo6mtfZ2ZkdiUQm8/Ly3i4vLz/GMEzvVQOtyotq7dq1y9+jrj/q8XjWjo6OWoPBoAYbcxhBPfTQQzLQ6vP5ALTKG1673T5usVj6YYhFEMTfSJLsvNQGf7/j4oFWg8FgBfLt9Xqh0QpGawqkA3Jycvbm5eUdpCjqeGJiIjb+Vx0RVjZXx44dw2Y975VXXqmpr6//DFJ4Z2ZmCGzCka6QnJyMTeBIcXHxTEZGRhQasRqN5ohWqz2NznzPPfdM4f4AFGZmZqrpoJDG8dxCQeTTeFFiQeOmSClMitSYwAgdVCg0Fg+A3r3qbqtaReYStJRBUFIyQUgGkqDxsuUllCMIB0VJp7e9/Tbc9vB7GeiKuFyJPCcVEySRTpO0iSBJtSAJ4K75KYoeJUlqRE3yg9t278ZLDqm/rJWw6tRsNC1KimUkSSfFOGdIX5cogpgiSaZTHZZGGb/Nt61tmwxs3FN5j05QB5JIhkgXCTGXkCir7OAJoIsQfSRJOXieadtZvxM0cPmDtt2wYUMSFY2WiASdLlGSkaQolsZ9UZSbpqRBkmVH0LnfffddOdJZW1triEQiKRLHpRMkmUVIkgX0J4kgSFEQgMxMMCTZHCUIRwxslQHG9evXmxmGyWYIJkOQhHSSlIwUQRE0RUQIivKRBDPCEnyHNS1tMsaYRLo5efjwYWh9lEs8nyaIohq+AVikCDzvEXl+MCpJI16v18lxHEXxfLo3EFgcDUfu4HhuMcfx6QRBGAGeMAwTUrEqN8uyTTqt7tWkROsxQq2eOHr0KFJlpIcffjiREsX5NEXlUiSdinKxZvLRJDVGEGQ/JUbbf/7SS3L7fe7BB0sFQfokTVPzWIaNRqJRvdfnzRBFKaLV6to1KradYKh2hiT7CJVq9MUXXwRwRTx0552mqEqVwUvSPEEklogin8FFOYbjeJoXBVrguEgkGnEF/EGjP+gvDfqDmf6g38xzPLRlZSaj2Wz2mk0mp8liGbKYTaN6vXFSq9G2s4RwKHf+/EEwWzdt2gSGGgxiiiRJ2iByXDEXiWgiXISKhiMcQRJDBqPhmMVg7mBCobEXt2+X61dbW5tECsJ8gedLotFoCS8ISQJMVSgiwjCMl2WYLoIl60WR6fV6vSGtVksDmA37fHBThHRCPiGKCQBbZaBRkrwUTTtIhmljRPHwzro6BGCIz9fUaLxqtdXPcYXRKF8lSkKOIEkanVbLJCYkEYlJSZMFRQUthYWF7eFwuPv++++XNwKYwCmKym1tbZ3f1ta2yOfzpcRYpFGz2ew3GAzd6enpBzdt2tTb398fWrJkidz/nnvuuSye51d7vd7SiYkJRM/kSV2v14OJ34ovSZJaN23aJD/f1tZWQzgcTtm/f395e3v7OryAurq6Cl0uF9jHAE0lmMio1WqOoqgoWMcKgzXGTD0ng2EuYxVgKb4UoDU2Hs9juipjNY7tqgCtAtyKzWYz6t+VnJzswkIWJjcAW3U63UhpaemJVatWdfn9/rFVq1bJz3fHjh1WlmXzurq6int6eko9Ho8d6Ro0TcN93KvX67tMJtOB2tra/oKCAplxinnihz/8YTbHcav8fv88OLxzHKeBuztAz6ysrI7s7Gy8Z7qU57Rr1y4bXpA9PT1Fvb29MN1AhFN2QwfQqtVqHfPmzWuAkRMYA4oJz69//Wu7SqUCi6R4YGAg1+fzWWPu6BGLxeIxm819qampx2677bYBj8cTqqys5AFmNjY2Zvv9/lXBYLBwZmbGFA6H1bieXq+fKioq6szJyelkGGa2fnBnDgaDlkOHDuX19vYuBdMkGAwieERptVoAuoNZWVlHampqenQ63Uxubq4MgG7ZsiUNumdOp3P+0NBQJnTuYGiCYIfdbnfabLZOi8Vy9NOf/jTefwJ02AwGQ+qJEyeKOjo6Fvn9/vRwOKwCKA9tTOgVFRQU9OTm5iLo03L//fdPKv0cC5XW1tZ57e3tFT6fD/3X4HA47J2dnflut9uG8ZWUlDSlAK00TW8rLi52cxy3ZHx8vHRgYKAgEAjYsF7Q6XTBpKSkSYvF0obnu379+n4AyJDQgBv0jh078qenp2v8fv/8mZkZAPCYa3m9Xj86b968E+Xl5W1Y2Kxevfq8CPK1WF980DniNu4I0CHYIpupnEcDjzsRxkL8eZX/o4zJZCKgj2gymWTGs8Ph4LFuwDj+oLrc/Pvlt4CSsv3HP/5xWUtLy4MjIyMy0MrzPA1tzJtA6+W36c0Sl98CioTFf/zHf0Cj9V/BaAUTL8Zo9VsslnoArc8//3zDP/J8gEAdz/Pajo6OpOHh4dxgMIj3TiJN05RGo5nR6XRjyIax2WwTU1NTvq9//evnmRZffuv+bwklEwNz9djYmMZoNFJ+v18CiwuBTATuEfC32+2iwyEvCWUZuLGxMRL7Fnzho1KpcB86iqKwMZfXPAaDAe9i7HuwPrnm8zXeNWfOnEHAEWuKJI/Ho+V53sMwTGdtbS3Wh7OAAszH9Hq98cyZM4n9/f3pSHFFyiuCk1jXFBcXRwcGBvAc7CMjI0Verzfd7/fDYBUBXbfRaESKel9OTg78FzyFhYVX/RzigVbIDoLUQVFUu06ne2n9+vUdkiRZ2tvbUd9knucjKSkpvbW1tVh3zGagKoHoEydOgFSVpVar9ampqWGr1Qp5tVEYFmZkZKiOHDlic7lcmfBpmZmZwVpSzTBM2GQyObOysvqLiorGU1JSgEvgeVEtLS15oVBoXSAQKIlJB/Sr1eq/PPDAA5AWuNGM1jsCgUDF9PS0DLTm5OTIQKvFYnGSJHlDpANiZp+6X/7ylwt6e3vvx1qusLC8QwEdAAAgAElEQVTwrx8VRms80FpQUNAJRqsoiscXLlw4erUBgyuZfy4AtGaA0QqgVa1W169atQrM/Q+9n8X2dyAlzec4bqMkScWxgE07RVHbV61adU1wusttMwVfGxgYSGZZtqS9vb2yq6urmuf5QF5e3hurV69WGK0y/nP06FEDz/MwpU9wu93IyAWxq/uRRx6BjvHsenvfvn0yYQbyUENDQ2mY67Oysvpuv/12gLay3nFnZ6e2oaEhyel05gYCgRRk92KNzrKs22q1Yu6cLCwsTJAkafXo6OiCjo4OGWjNzc19u6Sk5CjP872lpaXY957zuSzpAGWi+8xnPoNo5P8XCARWK0wdMFQWLVpEfO5zn5OlA1wul8xwysjI8Nrt9kmbzTak1+sBtP6FJMmzNI6r/MQDrQzD2BwOx+KYhg00WpNjZlh10EplWfZIQkICUgWuGdAKzRhsul944YXlZ86c+afx8fHlDofDDPYN9lM2m03WrQWLpaioCGyzNoPB8LrZbD5A03TLhg0b5A2sArQS/mgWL/DLJELKBFlPBHNVEkKESDpoSjgdYVlHcnJyQGEibrz11gSSVBVKFJVDEFIqRZJGAKCkRHKSRAQJSRikeLpx294diOT8L9A6OmOPqqRykiSyaImySISE+lKERHhpih6iCWmA49i+tw6+JW9gH6msZCeNRn04JGQJNLGYJCmAfsBtJRDaSIoYp0WyRSQ1Q/EM1ZqaGoM6QqRQLJVFEmShREiJBEmCPhsRScJD0MQgIQin3q6rmxWpxjO94447AJpWUCSZJRGEmSRpFdLJYaJGUkQPybKDWq12bNu2bbJ2z8c//nGjJEnplChmS6KYJxEUGNYA1EgwgyVCHGVI8pjaaBzEy1hpv7vvvttKcEQeSYi5IkVmkZJkpjEwKfQR2kNJxBBHSc1paWlj8UDr0aNH00hRrJQkKUvgeWz+GV4UQd1zR3m+l49ExsMB0ePxe8wCES0Ph0LLw+HIWkEQoIGiIilSVLEqn4pVTUF0XsWyTSqN6q00k6nFR9PQtZSBuC9+8Yt2iuMWEjRdSJNkJgFQXG4G0kuT1DBBUF2UyJ7+6W9+CiCd+PxDD5VLIvEgRVNlYLRFwlGDz+dNFQQxotfpOjVaTRtN0WdISuqmw+HhF7Ztk4H02tpaMxGNZgkEUSKI4nJREDOiUQ4MN1EQ+agkSJMSQXYGggEy4PeV+P2BfH/Aj4nKAgIwy7KcTqvzGExGn81q9ZlMZrfeoJ/QatRtFMPsLygoGIgHWmmankeI4t28IJRwkZCWi0ZJOLhKBDGg1xsbbCZTG6XVjihA8Gc3bkzmGaYsGo2WRSORclEQkgVJQI+OMCzrYWiqgyLpfTxFdccDrdFAII/j+eWiIBQRgpAgSJJOhGamJHlphhkiCaJFoOmDu3fvhkkeUVtVpY0YDNaIKBZHo/wqAZo1hKjR6vV0clISAifj+QUFzbm5uW2CIHQqgZL6+nrZHbG1tbW0q6tric/nS8OilWVZBFfA8OxKTU3dd//993fHA63PPvtsDk3TNUgFm5ycTAuFQmAiAIDCxA2B/2ZJks4oQNfBgweNAMgOHDiwoLW1dV1/fz+0a/IAcIGZibGD8hjrMSmAS5rf4+UBPgBolV9aClYEUE0URZnNjd+DgQqWYmJi4sT8+fOhjTQF13Ucj76k0WgcpaWlx6qqqjpUKtXIvHnzZKAVACjLsgU9PT3zu7u7odGVAtCPpmlsYLwwW7NYLPvuvffe3nig9cc//jFSvmqwQJ6ZmUGaCZiS2DSh/doyMzPb4wNau3fvRloYTBGK+/r65vv9fhjfoMGoGMNysKCgoB56ZvFu5y+99FIKwzAVExMT8wcHB/P9fr8VzEqVShUxmUwek8nUnZqaenjdunV9c4DW3HA4vDYUCoG5AwaKBsC3TqfDC7stKyurnWXZ2YAbgFZsQPbu3VvQ19e3wu/3ozzYvZROp4vo9fr+vLy8Q9XV1d1ardatAK1/+MMfMjiOq3K5XKXDw8NIlzOjHbRarT8lJQVBznar1XqotrZWdjfFwgRR9ZaWlnk9PT3or5nRaFStAK0AggsKCrqys7NbKYo6fe+998rzC/q5JEm5bW1tJZ2dndAxwiJD53A4khDZdblcMMk8D2gtKCjAPLNscnISLrXQfUbaIIKRYDFNQqvKarXuXbt2be/FgFacOxKJaBGgMhqNY0VFRU3z589v0Wg03dXV1ectbK5yaXFJxcGwEQRB39vbaxscHEwPBoMA07H5nh130K6Psaxnz4m+o/wnHmiNjSEwirmEhISAxWJxqVSqsY0bN6L9bprLXdJTufSDALSGw+Gkl156aTkYrcPDw9BoBeBwE2i99Ga8eeRVtoAC+D/xxBMyo1UBWhEwTU9PB6O1PjEx8We/+MUvDsdnMlzlZW9YcQCBCIS73W4LvrCgxXsemT9+v3+msrIS2S7X1McCa6O6ujpkECUODg4mISMjFAoh8I5gtAyw4udoNCrEdAqxhpIUnXqVSiUDrVgr6PV6xmg0aiDRA2BVrVb7k5OTkZXhstlsrpKSEjlz5FrfA9rNbrcbkTFF0zTA3ihN0y673Q4jq/h3CjJnoAup8fl8AISxvgF4CTAYXwCCSZfLhUyWRKwfXS6XORbs80LrXxRFBKuxv7omANAcRutiCXstmpaB1ocffhgp5+zExIQmFArB8Apa/zMx8GP2vacAMA6HQ03TtB6pjlqtFtlSCO4DdJH3TQMDA2q1Wm3AOghZNDhOo9FEWJb16XQ6gK04Vm6DGNCaHw6Hb4kBrWC0Amjddv/995+5Vvd/OYNNuc99+/YVRqPRO8BonZ6eTnlvKz6alZUFjdaTkUgEkgmKpMLlnP6qjo3VDX1rFmjFCfPz8//6ta997Yzb7Q5Bmu569P9LrfgzzzyzANIBer0+PT8/vysjIwNAa+OCBQtGrvWYvJQ6KUDrm2++udDpdD4AyYuUlBQHzAC1Wu2BGwW0Kv2soaGhhOf5T5AkCaCVkySpjWXZN6qrq6HN/KF/lHo5nc7kUChU1t3dDUJRFYDW3NzcN9avX98U02iFsb2EAF5ubq4W+z+GYTAvcna73UOS5DkBImQ8gsABNjZFUXqsvdVqtSd+nsG1HQ6Hhud57NdMHo8H2BLIJ57k5GQ/y7Jhp9MJAtedCMx3dXXlYCzm5eXtWLBgwdFwOHz1QKuysfj617++tqur61vBYLA6GAzKG22kyy9dupT4whe+IJthjYyMYEMezczM9Nnt9inooxoMhsPvSbm+SpLkpboQv+9DjmOUYMFsA8gxMzOzCWZYbrdbFlvHxjQzM/OgRqM5ZLVa4aJ2xRqtcZsjRXMPmnPqrVu3glF1Z1tb26oTJ06AHm4Ph8NyOiokBPLy8oglS5ZI2dnZcDl8obCwcD/HcbOMLkz4kA5INaUmEGK4kGCoREmSGJEUJYGXomSUnxZJdT9toqdLS99LzY+5XNbW1BgianUKI1CJtIq1kDSlQQKJQPACIUlRQSSmOJboe+uts4Bp7EPeV3OfmSdD2QQhAvjUkZSIzkdIAhnieGFKInknodHEM0Zpp9PJakNEIq8i8wmJhOu5/KEpSaAYckYUxSEVx017WTYUl9IP4MPMiGIiIVGppEQZaQrrD4ojJCnIEfxURJIG6+rqkIo9+7mvpsbCq9XZhCgmCiSpQ1tgQEkS5ZMoaVytVk95vV5PXUwSoaamRqPT6bBgS2RJ0i6IooGWaBl4EggeDD2XRNM9giBMLV++nFPa7/bbb9erCSKZoKhEgmQTCZLQgSyHwDbqR0jMlMRIQ0uXLvXESwfcfffdFoLj8gRRTBQlCdpGtMDzAJP8oUBgIhIO8yJPGH2hYHEgFFzHRSMV0WgkSxQlI0VTIkMz02pW1a1Sq7u0anWXRqNqJySpldBoxtva2ma1lh555BGziiDA0E2jGSaJkEi9SJAUSRJBiiYnGZoeoTWawR/96EcyYPovX/hCmSRSnyRJKZ8kCFc4HNUFgv5CSZRCGq3mmEarayFJsZ8hiFGeZadfeOEFOSL6+c9/HhML9BaThWg0kxcECzjRnMgBzuQlSZoRBGHE5/MJQW8wMcpFswhSnCcKUpogiUaSJP1qlbrLoNVN6o1GTmfUhXQqnU+rpidCgjC4detWJfVIZlQzDAMWQ5EQjSaLHIeJkeQlXiQJ2k2r1UMWi2XS6/X6t207y4x+5JFHdIjicxxnl8LhVIEkDZIgM7B5iqXCpERNspLUO+b1TsdLB2hF0SbQdJYkCIkSQWBiBUscYzcC2QCCoibU/P8yt2Wpi3BYLYVCiRFByJUIIoGXJKRCIyUY+qy+9PT0UUTG1Wo10qPlKJgSKRsbG4OraSZS2fF7sCu1Wm0ELwWVStWbl5c3HS8d8PrrrwOYyg2FQvaZmRkjwC7UDwBUamrqGADLcDg8uWHDBnlBhfmXoihja2tr1vj4+ILm5ualp0+fXulyuXIgOxADDeVUuBgYqgCvKK6AP7MgUDy5TgFbFaAV/1d+d3bsyUw8+TtAXLD2I5EIg1RxAHS4gEajQap6IDk5uX3hwoU7ly5d2gOQCWATNjMqlQrp6EMVFRWT2ECSpKyOQjQ0NGg1Go11ZGQETBcA+EbcC0VRAnRnVSrVpEaj6X3wwQcBqM1uYNB+wWAwJxwOQ34Bmwak2YvY+IApmZCQcM5zwnUIgrAhJWVycjI5EomAQSy/v1BHRC2Tk5P7Ub94aYN9+/YZkFICw5KxsTGwh7U4Hq7oYLIAONXpdGCbupXni+e4bds2ayQSyYHeMYJvqB/KqdXqQEpKihPp/EgBu+eee+RxiIVAU1OTenBw0ObxeCBLYwPTFPVTq9VgcroQLIR8hcvliihu0H//+9/R37KQxYGNKwDdmHRAxGq1+jQazaRKpRrYsGED5lmpp6cH872pu7sb7ZARCoUQtWViMhNYfATAhIVcgyiKY+vWrZMDWspzivXzDER8IVlw+vTpeU1NTSsnJiZykPIK2YpVq1a1l5SUQKN129q1ax08z2fCoBKSCABnY+MDTHhsfsa1Wm2v3+93zZUOmJqaSgdD1+l0gjWqtlgsRrPZHMnOzh7Nzs6eDAaDMN66Ie67TU1NJoZhMk6ePFne3d29emZmJi8YDKogwXA2viAzxOUPxlJMvkM2JkM/UAapIseBIElMJsKfnp6O8d9mtVoPrlu3rheLwSvVlv/QV8r/IBeMB1pPnDjxaSycBwYGwFan09PTMYc0FBQU/ApmWHgf3UiJin+QJr1ZzStogdOnT+tJkrQ//fTTa48cOQIzrKXBYBDrgGh2drbXZrMdMJvNP9++fTv2T+dpdF/BJW9oESzke3p6IKXDejweee8BTX+Xy8VXVVVdcwa/sk88cOBAGrwG+vr6Fra3t5d4vd4EzKkS5Nlin5j+OdBXWd8cczTmZYXNqgSzaZqGRBGAPcglOUEmyMrK6kFK+vr16xGYPE/r/WobXdFqnZiYwDoH2vui3W4/bz8bty+mHA6HLIcWDofFgoICRd5AAWUZp9OphokzjKJwj2lpaQCOozabDYCsLEdwLcApBWgVBKGWJMlFAFrBaNXr9S8//PDDp2Jtg3RhgCFSZWUl1oYX9TXo6elhCgoKyIGBAcgUiiUlJbPjAoSwRYsWMUr/wjsVgCykOARBiOBYhXgEfsCZM2fyIpHIrT6fr9TlcslAq0aj2fpRAFpjGq0AWtPAaE1NTd2xaNGikwRBTH4UgNa+vr6NeHZ5eXmvf5SAVkEQPms0GgG0dgNolSTpWFlZmeNa9OXLHccXAFozYnKaZzQazf4bDLRS9fX1pe9lTmJczovNW60Mw/x1xYoVSKm/pgGvS2m7eEarKIpl/f39i3t7e2WgNScn5/VbbrmlyefzydrNqN/mzZupj33sY3RlZSXmOyojIwMZYRfz2qDa2tqwR5FlBDMyMs4zqMc+bGBggI1EImxs3yG/n0wmkwCvjPb29gKO4+4YHR1d1tPTkx+NRmWg9ZoxWoEcI5L0zW9+s6K1tbU2GAyWRCJnQWOkytfU1Bi/+MUvpmZlZRGDg4PQXHNnZmZCb9CDdEKDwQDNkz0kSV4TkXPlgeDygUDA1NfXV+Z2u+/2+XyLkTaAaF9eXl59dnb2MZ1Od9JkMo0gveNqUzvirisDrgcOHEDa7+J9+/bBnGYD0jFcLhcWEgCViMzMTAEAX15e3tG0tLT/u3HjRkSoAT7Fa6cSn739dj2n0yVJHGmgsFWmKCnqjwoCyQX0fMLU79753TmRy9raWhXvchk5UqvXG1kNxVMs3k5I/6SiHB8WpKAhYpjednjbORtRhbknEoSe5HmEammCZQmB5zkuGvUHRdHvcrkCbW1tivmDDJD5h/x6Qh9JInnqLDMQQCstiARNB4lIxK1LTYVhxCwQDKYuno2JpvUiRZnEiKQhVCqChuAyI0YjBBHw+/3uw4cPX7R+NMOwHEnSJA81BClCiaLXKwgAnsLxGq3ydUwm6IwiAgGW6SygBAMokiSnFi9eHIg3j6otKVEFbTY9o9MZRLVaTwkUS5EgVhIC2gL1i0QibgXQVSaJ2qparV/tT5BISU9SHGQDKJi/iYIQCXi9fm8waOFEcUE4FFkWCgXXchxXwPG8jiQJnlWpXCpG1a1Wsce0GnWLTmPoMxq1I0FRdDY3N8uRcOU6mz//ec2MSmXlCcKsZhgjwTBqCgAyJUYpUu0lVIQHY+zZZ5+V2+/RL3+5RBCkWpIg0wiS6uO4iCocDC0QJCnEqlR1Go2uhSF5J2MwuIPB/5+994COqzzTx2+bO71pNBr1LtmqLrKQbRmQE0IJEAKsSTYsiUmyJsmGQ9ic/Dd7cn4HJ4GFk81uTg4s2TgJmxBIFhxaANPcKO4WtiVbsnrXSBqNptfb/jyX+yljYWMMbsl6ztFRu/d+332//rzP+7zxeWY0YVQbIQ4aCFgViuLBBGYZRpF1OoQkQRM36PP5RC7C6UVedMs6uVwWhNykIFgZhYlazJY+i8niNxqNCkuzIm2k4W1PJBKJCAFMyXvdfffd+mAwaOd53kin0wz0dNHX1Z2RJEWm0unkCQ6FdeswMeqTySS0Wc28oqj1U3Q6MBFEFONwJEMPP3yC1i993XXX8QBmFEWBhqWOFUXow4LRKgksi4kLdpsHdDGWIQ1x7NgxiO7beVk2gNpcVlZG33DDDWClpwFC4b7MED7C9GcYxhiNRq16vZ4HO0Cn06l0CaPRGD+Fh42fmJiAHATCwAA4s2CmarqkcdgvM8sw2Wh3dXU5/X5/MSQE3n333Sv8fn9FIpFQAR6iOUYAU4A7mVnvM8eFBu6pzUIingn4SoBWVe9Z0zHTgCEcSaCpy8ViMUs4HM6Jx+OQ7oCmnABdVI/Hc2D58uVP3HPPPUdwMeyg3ZuCNnVpaSnsPr8QZnoaU6kUAPET7CfLckJRlA+EsAF4RhINRVEAYqrzLcpJpVICmOsMw0C6Zn6+J+XIsozZ1RSLxQBcq/MEHGOyLIP1EKqtrUX95kPxAEJifpmamjIilB8ajhpQqLavyWRKxGKxyMIQO7wH2hf1gz4rbIxyWJYVcQ+0ULu7u+cB00zGRiqVggNDXQUgC8HzPJi6SUmSItDpW1A/tRywXwFGon6wAzR7AWaj/2XWj/RXh8OBdRNyFAZ4v7T+g0OloNPp4jabLQ47QtOYAMF4vtfrNQGkxqEEWugvvPBC086dOz83NTVVEwqFkAxrDkBrTU3NmxzHPX377beDgYs+gvnZAHCe53mAjQDS0waDAcDuBzzQpJ5ILheLxXA5DuWQXUGoKcZH8kJpFqKthoeH7el0uuTAgQNNfX1914TD4WqMQ6wH2gZVZUXBdhhH2phSf9cY5+rfNEBW3UtgfjKbzeHc3Nwxl8uFPcu2pUuX9gYCgTiRHPkom9VL15zeAgC4bDab+9e//nXL4cOHIR2AZFhgbWOzDrb1JaD19Ga8dMUntAAkgdLpdN5DDz105TvvvLMhGAyuwJyP+R5a3tnZ2W9ZLJaHn3nmGeS4uMRsP0N7ZwCtxYIgtI6OjjZDMicSieRoQKsKtsK28CNrwCt+nk+2SPYJBGjV5nPsYZIWi2W6vLy8v6Cg4LjVau0sLi72nivmsfYuZE/3oSBoxrWqc+9kZss4y2buE9U939kEWRYArUuRBwJAq9Fo/N3XvvY1AIdq0s6zWebpuom2n2Y7OjqQW+VT4XC43u/3g9ABRutTFxpo3bZtG5ITXZNIJJaFQiHIQ03l5+e/VFNTcygSiUzX1dWpDvDz+clktP7iF79oGBgYQMg5fTECrTabrbCsrAzjsoNl2X21tbVj57N/kXY5GdDqdrsnXC5Xx8UAtL7zzjv1kiR9AUCrRn459p5U2jMtLS2ICDzvQKt21sD+2kOA1v7+/lWSJEXLy8ufbWtrezcUCs0uZPKf63Gg9X22t7e3Mh6PX+P1egG0LhIEwQ9Jj/r6+r1nRTqAIMf33nsv9FTA3EKonPp+AFrvueee6htuuOF6q9VKTU1NvRwKhY4j5Nrj8eDgizBaMO9mkBTlbBklw3une/fddwvBZoXmYSgUKgcTr7CwcFtDQ0Mny7LTTqcTE9NZmcwzF7Fdu3apSU+effbZlV1dXV/yer3IWgYJAT0OUtnZ2cna2tpgaWnp/qqqqsf/8R//cW8ikZgDCJ1pBxXw4nl9UrZzFIKRISYUjSphjhMjkUiaAIvkHrTHsWPHwCoD45O1ClYVNJij5ihdWKfoZb1IFVLpzZs3n6AZBOYeBQq1Xs9GjUbGIgjqfVGdTuFmZsSBRELMZFZq5dFNTU0ImYHejYrekA/DMKJ9fFyou+02gKwEmFEXbjB14TV0UxQX0O7T6XSKJZGQx1MpeAhOWz/kmMLDnKIo+d73skIDUd0EkbrNl+N2c9FolCH34P+on5Y8K/MeaiNFMcdqa7lkRYVqP30c2eIDqh1QP5TldruFk9uP4lNMihNsAkAnmgoEqITBIMsjI+JoKrVIoulbUqn05YlkoloURDdFKSzHsn6jydyl1xsO8hzzJmcw9FjArDSbY0ietbB90U51ZrMuzjAAm3WMw6HGhQO8EkGP4zhhfHx83n4b1m9YTNPKzRRNO3Uce1gSBCaVTjVTipKgOOY1g8UCbdEY9Io0KQSSeEZtp4aGBjYYDHK6UEgtB5+IXq8Czz6fT3C73crg4CCDPgCHSyKReB80kXnR7DJHzGazCszb7XYZHnTclwmYZvZbv98PjxGQ2HlAPDuZlGNOp0hkGjLbF0A/cH14orhAQK0fhKmcTqes149JLtdfmMqZ5SApFvqrw+EAyKWWZTAYlA+pn+pUAIOb53kV+ESimra2NnhtEY4tLszIrrEXmbq6OrwPZzQaGbfbTfl8PtXp0djY+GFZ1bnx8XHosTF+v//9fu50ygCWNAbCB0Kn2tvbDbIs2zo7OwsnJiZqE4kEmIVgPqoAD/kidkD9tARWp5x2ia6kljBrnm0H5gZuIsw8aH9CKgPgodfrLRoaGmry+XxFkFGBA6ugoAAHQ0QR/OqnP/3pwWQyKaI/wBaJREJuampSPYiZG3kyh8PTSOyHMl0ulwpUabY4mYcS3knOZrNBZoD2+Xyq/WKxmGy326WTtROmA5SDe+bm5hiPx6PaZHp6Wr0PIG1bW9sJh1mywCIJhtlsRsIttRzcIwiCgrKIpEGmgYkmHNoX9SP/gyc1HA5LMzMz8inKAuOHQ1nknTD2UqmUXFpaCvudsIaRctrb29W+R8pCORl9KRPYBtuWQT8H4wUi8AvrZzKZxNLSUvXwqbF8VP1s2A91i8fjXCKRAGO3+Kmnnlr15ptvrvP5fA2hUAis08Dll1+uAq3vZfl86oEHHugCgwnvk1kW6udwOMDKOdX4IPVUuyDK3rNnj66oqAhaph9o31N27nP0DzAiKYrKhod7cnISLLQiLcOxqpessb8zD60f2LRq4CsY1XA2qVGeAJ4dDgf0CsGQOlxYWDh5rg7u58g0fxWPzQRajxw5ojJaAbRiHi0sLERSmD3l5eWXGK1/Fa3511vJ48ePI5ql4Ec/+tGVO3bs+MdQKNQExjucXNXV1Ui+uZPjuP/605/+tP9CHXz/eq37fs2xdh09ejSHYZj6ycnJ2tHR0cXJZNKpJkZFYl5JAtsRrMg0IjER1aYK3NO0ukfGPojso1iWhVwWZH6wHiYNBsMcHGNut3sUkSMgP2RGLp1N22WeO/Hchf1hwf8zpaPUtedk/WcBeKua62z3MwK0Koryd4qiLKUoCmdmSCc9ftddd4HRij0NOY+cTZOd8llkX3fkyJFySZLaQqFQ/dzcnCedTkN74IIDrVu2bKkURfHqZDIJHf1CmqYBtL6MPAexWExNrvtR22lhvyFG+aj3Z54liEYrAVrxP4R0XyyM1oceemgJTdN3WCyWQuQagEYrwzB7Lyag9WJitO7evbtBFEUCtOKcgIjzZ1pbW7vOtH8sHGyk353pczQiA3LhQI4P0gErBUFQgdbW1tZ338sR5c/Pzz+vGsXk/NPd3Q1s8dNjY2MtfX19yBsTzGC09n9ijdbTzX7d3d3V7yUnvkG7Dp6X85q1bMuWLe73JsiaWCyGUP5FYEFlZWW93tDQcLy0tBSsRpWZc7Y/IA/5fD7Df/zHfyyfnJz88sTExJqenp78ObBNBQFJVpIFBQXIgn1o2bJlz9x44417TSbT2MqVK8Nnuy6XnndBLcBUVlbq/H5/syJJGwRBvDyVTrllSTZhE8Fx3KDVYtlhslre4Thu76JFi0YzpQw+ac03rF+/WJHZmxiWsvA6fi9Yx5IgrlJoJaFQ8hazw9GdCcx+0vIu3X9hLEBC7yKRiC0ajeZJkmQD7g50R/8+MD4PlJIaItQfX/iAZb/wQ4BW/C/z2kygNeO5HJJB7Nq1q+bw4cPXjY6O1sOxhFA2AAUlOKgAACAASURBVK1Op/Mtl8v16EsvvQQGzl99qOOFaeWLv9RDhw45RFEse+yxxxDJ8cWZmZkl4XBY73Q6g6tXr+5ZvHjxToqi/vff/u3fjn7cDdfFbAXCVBgZGcmZm5srE0URSb5UKQot5JT4JxBmeoJcgCYjQOM7zvPaPSrQCm17sIJ1Ot0My7JI0AbJh7PiIL6Y7Xm+60aA1scee2zlkSNH/n58fLx5YGBgHmiFdEBVVdUvN27cuOeSdMD5bp3/O+Xt3bvXBj3BH/3oR21vvPHG18PhMDQsEa4Yr6mpgRYjJFj+66mnnjrwt2AVAnBpQCXd39+vAoLpdFrRnI8A3M462Of3+23pdLowEAgUeL3eQkRlQAcXexSArMjZCaAVX/hdY7iqc7c2T6vmR5AOImIwWQuCIPA8j4Rl/qysLD8AgEWLFoFIdNbrn0EqUnXlNecjkQNA1VRHqNfrRWJG6M+CzADHq6jX6xOLFi1KgTSSIc9DupNKYhgeHmZKS0tVyYSzrU2aCbRSFLVElmVEt3QbDIbHN2zYcORCrG+kH3Z1dUHy6MpoNApGa146nR65CIBW5rnnnquQZfkzqVRqWSKRKKJperqkpOTlxYsXHzIajVNZWVmZjFZ1DP3whz9U7rvvPrXvkT1XV1cXSCPQ69XH43FI3UHGMAmJCC0h2AeSt+3cuZNpa2vD2MSZViXbaP0CxagarQ8//HDD8PDw53F2uEiB1qKKigqV0cowzJ6LCWiFY+Yi0WhlALTKsvwFRVFqgJHRNN0JRmtzc7MKtGbMO+hj8xGOBDwlrHiQXsANTCQSKnEDBJnW1lZE351UgiTjuerRciH5BonxGIap7e/vX3b8+PFV6XQ6Ulxc/BwYrScjKp7rtZG859GjR8uQW2V0dLSlt7e3QRCEUHl5+cuNjY17z4pG6+leBJ5ZRVHUREk0TXtJspPT3Xe2/v/WW2+5U6lUXTweV4FWmqaDAFobGxuPR6NRhLWTUPizVaT6HISkIqTyJz/5Sf3MzMzNo6Oja7q7uxdDjy4ajWJhRvgwksT0rFy58pXLL7/8bVmWD911113es1qRSw+7oBaorKzEQmYNBoOtoijeJUvSKmwoAIzRlBpKf9hstvwxOycbQOvoF7/4xcACBvAnqj+AVppib6JoxmLQ8/vAvEulU6sVMFpp7mWJkboDgYC62fpEBV26+YJagEz4YAmGQiFsoCDpQoMdDOmGU1UOcxE+FgukSc/sQ+7Vns8ZDAbDM888s2xgYOBL4+Pjlw0MDGSD/ZuXlxdAsr+cnJxfvPzyywBaz7pW2ZnV/NLV58oCBGj93e9+t2bHjh1fmJmZWRqNRsFoDbW0tPRUV1e/+Z7A/h8feuiho2fq0T5XdT6bzyWhh7t27TIIggCNYFVvEOMA0gikrMzkVwvLRyQQuQffMWcjqVxWVlYa2Zd5no/X1tZiDF2QEK6zaa+L7VmZQGtnZyfmMQCtcB7Q0JAG0FpeXr7p5z//+e6JiYlztn+82OxyqT7n1wIEaL3//vvbtm3b9rVQKLQcjhcwWmtqavwAWt9jzj+yefPm/ee3Zme/tAyQFfJR2Lfg7IRDOS2KogQ5Hb/fL2Rqbp6tWhDH2MzMjDkYDJoFQUD5MrTgo9GomggLPyMyB3O2ptMKTfUT5l5I7BiNRihdqXM1gASXy5UCE7axsRHAwlmTd8hkIu7cuZMtLS3lLBaLLjs7G3s/RUs+BLAYdYQt+fHxcQf00AVBsIMEJIpiPCsra9Ltds/Z7XawwDIJRwBP8CwkmkSkkmy1WnFOPqua4ARolWX5VpqmGxVFQTQIGK1PfOMb3wDQetaB6dP1GwL0tLe3l9I0fTmkA6AJLwjC6MUAtG7ZsgVJuq7SgNZilmVnioqKtjQ3N78riuKU0+kEoK+C62h7r9dLTU5OCk1NTSRyU/3f6OioNZVK5cbjcVc4HIaev5iXl4ccBn5E/Wp6vPN9HOCq1WrleJ7nkFwIfQIyUhn9hgsGg8b/+q//qodGK6JyysrKXgCjNaN/nff2JO2dwWgtqqysHMjNze14T4Jhz7Jly0YvxD7qZMmwPB7PWFZWVqder3/7Qmu07t+/X5UOANCqndeOchyXCbSibyGSGZGaapRbJoGGSNqNj4+bESWAhHZangLIo83W1tbi4HkC4YasA+Pj4+rZNS8vjzxXnTvx/6mpKSQ4XtzT07O0p6dndSqVipaUlDx35ZVXHjqZ9Obpxvsn/T85dyPxryiKV0BqCnUTRTEMRmtDQ8M+juMGSkpKMnMiqcVmhhZ80npc0PthhN27d0NfpS4YDEIrrlqW5aDb7X59yZIlx88lI0EDWvlNmzbVBAKBz4JS3NvbWzExMZE7OTlphhYgJqOsrKzx5cuX70NIpdFofP3HP/5x/4Xw5F3QhvobLtzhcDh0Ol1pIhq9IikIt8uyvJR6P5GXQNMM4nP3Gk3GxwoLC/dEo9HQ8PAw0egl2qDYXM+H7efn5yvHjh1T6urqIPicKclArDh/X11dHT01NrZYlujPsTRt0fH8PoqmGEEUVikyFVco+iWFU7o0oFVG2DApKxAIkJB1bNzkU5SnlkXtpJjJ6skT5g3U87777jvZ5vKE+i1oevlDQGY1fB/vRO7ZuXMnhfDpzZs3q2yHk3QjrX47mcnq6vn7ent7lba2tlOV9Zf6+Xx05n35vb3KsVOURybck8yfp9S2+qT37Ny5E/IO5LU/4FWc/8f74d3IsIvNEuQ+5v+1efNmBWyGDwkfI5s2uqurC5IJ8+Us1CwFg//+++9vnpiYuHNycnJNX18fkksxyL5rt9vfKSws/O8XXngBQCuSNZwA7JMNLt4psx19Pt9Hqd/CcLiPolOm3rN582b1+7p1606rQUba6+Pcc5K+eco6ZvQLtX7r1q3D7SetX2Yfam9vZ9C2Wjsh0y6YLOr75eXlnRdQLhqN2kVRLP7Nb36zetu2bbf5fL4lAFqdTmf4sssu66uqqoK24P/ed999avLL9vZ2JLk4WRZjdRzed999at/NsN8p+7lqJK2vZ9xz2nb9G15+Lr3aGVqAAK2/+93vVh4+fPgEoDU/Px9AK6JOfvPd734XTssoy7LnxFGvZS8/ofZglnV1dSkL5U/O8BUvXX4GFsCBEawck8k0vwfD7ZD/OYPHfODSk7Vv5kWBQAD62oWPPPLI5du3b18fCARweMNeMAGgFdIBNE0//NcOtD799NNAbqxer9c5OTmZI4qiFQx+NZmsJEHSKeFyueYKCgpmjUbjfJLIT2L7zHsz1gsAkuQL640KlhLW3kcBYxaGYn+Ue870Pcg+CVI9DoeDP3ToEGyHRMnQb+d5no/Y7faR6667Tk1y2d7ebvb5fLlzc3NFgUAAuqMuhmEgcxDR6/VjZrN5NDs7e7SioiJUWloqe71eDvI3SACIBM7IbZGTkxO32+0Bl8vlbWpqipwtABTv8stf/rJGEIRbFUVpRF4CSAcwDPPkt771rY6zVc6Z2JjYt6OjozidTq+JRCKQDgDTeewiSIbFAGgVRfHTkA6IRCKlLMv6SktLtyxZsqRTUZS5oaEhCSBqLBYzBgIB5CVJFhcXT918882IlJUgC5VMJi2dnZ35Y2Nj0JIsUhQFchkSx3HTFotlrKKiYuiyyy6bM5lMMhLwJRIJyBGajh8/noWoNbvdDqcCEvKNtbW1AUCSh4eHIcVmyGC0LgRawQr/RHPmmbTjwmsvVqB1y5YtSJR+K8/zBW63WwVarVbr2y0tLcNnm0H+UexH+j+AVlEUbwPQCl1qhmFAjHjWbrf3IPdFT0+PdWxszMOyLJ+fnx9zuVwho9E49/rrr6eQhGpsbMwcj8eRwDcHORugvwwpPI7josiL5HK5piwWy+xVV10FsB5nU8xdprGxMevQ0BAwE2rRokXh0tLS8OzsbGjt2rVJ1M3r9boURanu7u5e2tvbC0ZrrLCw8Llrr732sM/nC5WVlZ2Q4+ijvPMnvQb16u7uLlYUZc3o6OhlkDVA3gwArcuWLcN5d/BvFmglC+iBAweQfbouHA4vDoVCVRRFAWh9o7W1tdtms0HP5JxslAmj9Yknnlg8Nzd3HTRiZ2dnrd3d3bmHDh2q8Pv9quKq3W4PVVRUjOTn5yMZ1pM//OEPob/2iZNzfdLOc+n+s2IB2uFwFNM0vUYQhCtFQfiUJMtl6Js0TUf1PD/JcdwuTqd7wuFwtNvt9kR7e7vqWSZau9AfjcVinC4WYzw5OYoiinKQ46T8/HxVl3bjxo0naBjhvsnJSehGYjPFRQOBxbKkXE8rtJnXcftFRaHTqWSLJMsxlmNepHn+GIBWlInkUnq9Xs1eisQL+BtCv6GzGovFiE7qvIarCrIeo7ioIaoLG8Ock3JSKdP79znSaZHKyUlu3Ljx/dh07YP6ES1Wm81GYyG3WCwIk5XD4XD6JFqs6p3QpkX9kByKPCsSiShms1mMxWIf0MzF5A1gNjca5fTZ2VxKltlUOk3HeB4ZYyXH7Kzoajm5hqtqv0CAS1EU64MGLOWk9HxMkdJpOX6K8jK1NwsLC6kMgAuA4qmyHcJWyKjKFRYWEjAJGeBJNtiTZVjFgU/n9XpVXVB8QftVOxicSusUICnncrl0Op1OTcDkdDoVn88H3VfxZFqPGSEc3OzsLA5D6n1wK4JlAp1VzFMEbEVSxLKyMuMDDzzQPDIy8lWv19uKDPbJZJKBp9HhcOyqqKj41aZNm/ZlJlMibanNlzpkmM3sL4lEQvqQ+s0fjMbHx2lkf+zv71cqKyvR5z4MPCZhdszw8LBq94VZaheOfuJthSYrOSTjsL1QM/dDDnEnhEPW1taSULwTNp8Z7B7onoIdo359SNZMvAuHAxLGLkIX0U74ro0zFSCABnGGrdWfzWZE6qn6tR862eE6XGMymaCNe8prcR3WOGysnnjiiZZt27bdCo3WWCymz8rKCre0tAwuWrRoV35+/uY777yzCw+CrvTU1BT0yk9gaGZkDYUmrSqBofU9eaGne4HN1ezVBoMBmpok5PGSVMVZWc7+9h+yQDrg9rGxMWi0QgKFAdCak5NzoLGx8YmvfvWrWK9P2D+azeYPPUiCofdRLUg0n9HvyTjFGgm9aJLQ75JD/qNa8+NfR5IrgpmO+Y/Mlx/GSP8opZH2PdW1MzMztnA4nP+73/1u9fbt2/8+EAggHJFyOByJxYsXzxGgVUuG9VGKvCivefrppyGtUjUwMFDb29u7JB6P50HyCJrI+DIajf6KioreoqIiSM20n4uIv8y9DtZS7K80Y6l5hE8V5nohDEoiJkZHRy0ATaENODIysiyZTCK8HWv9oNPp3PqNb3wDhB3lxRdfzI9EIi2Qcurp6amIRqMusMUsFguSsc5mZWV1FRcX71y3bt0g3rO7uxsJLQu6u7urenp6ED5szs/Pn3a5XH1ut7v9+uuvR/LosxKRtABobcA2RVGUbr1e/4e77rqr8wICrfThw4eLJUlaHQwGIR2AhGkq0HrrrbfCQXwyx/A57Q6kj77xxhvlFEV9SkvuXUbTNJLuvLZ06dIeWZbTAwMDtqGhoXK/3+/x+XxWURSh2/rO5z//+SGr1ZocGBgAAFa0c+fOugMHDqyKRqPlOp0OIBgF8N3lcg20trbuue6660aQ7wMsxEAgYDpy5Eje4cOHa+LxOA6JSFY66PF43rz++usHnE5nCvtvq9VqePTRR+sHBgY+D2NUVFQ8/6//+q9oR+SdueBAq6Iod1it1qKqqqqLhtEKoHVmZuYWnU5XkJOTM+p0Oo/yPP/OFVdccSGBVnrfvn31giCsk2W5FuxliqK6jEbjs9nZ2cM0TTvefvvt8u7u7uUIhszPz5/Mzs4eEEXxaG1tLWTi0F/yMedMTExUjY6OFiYSCYfBYODsdnukpKRkvKCgoMftdh+6/vrrveFwmOnt7QXjvnhkZKSkt7e3DIkF6+vrB6CnS9N0H4B/9KmJiYksiqKqjh8/vmRgYEAFWgsKCp7/zGc+c8RisXwgee45HZTawzE2u7q6imRZXjUyMtIyMDAAoDVaVlb2ckNDw36dTnf+gNaNGzdy5eXletRtcHAwtRCAOdsGIQfWXbt25QiCUAugNRgMVgJoxUK0fPnyboSCnUOgFQu2/plnnqmZnZ39rCiKpQjX3r9/v2f79u0t09PThfDYmkymVG5ubiQ7O/tAZWXlEzfddNMeu90+c80115y15GBn27aXnveRLIBM22aaputEUbxeluXVkiRh0nJjEmFZdk6v1w/wPL+b47hnXS4XkrPFCNC6bt06o9FozKIFwZFOijaOo3iOM1C8TpeWGTnBUoZgTIr5fv/738MjhAOAygCLx+NmISK4RSVhT6ZSxnQqVSmJ0uVwYpuMxndZlpHSQrpelpUARSvP6y2WLlEUZV1SZ1R4JYeWRJvISHoAX2oWVYpKUjpdgBf4YEgMhX7729+qHqONGzfyWMh5WbanEqJLoCkTxhzC2xiwyhg5xOj1cCAEM5mtX/3qV62syOZRDGXH2q4oHCsraVoUqCRLs36dogu6E+7Ixs0bVQcI5o3R0VEjk0rZI6KYQ0uSGZqhOo6Dl02kFSWi8Pw0MtdnJvNav369wWQyOZRk0p6IxWwiTRt07+NPIsvzCY5hwrwkzcZ5PkbAXdhvZmbGxIliVjoh2VJC2qyICs8yLM0wkkgxXFxhpRCfTPoe3bxZ1dwiWdCPHj2KDWpWKpWCHVS8C4m2kKk9KyvL19zcHMkEDLds2YK50JZIJABMIfEFkokper1edDgccaPRGAkGg4HbbrtNTY5HgKfBwUGrz+dDtiYLKcdoNCKULZ6dnT1bUFAQnpmZSa5du1YFuAGA2u124/j4uG16etqFcGYA99AHNpvNKYPBEDGZTP6ampoP1C8nJ8c6MzNjD4VCzmQyaUR5LMtKyHwMj7bNZvOtWbMGISCSltjI+p//+Z8t/f39X5mcnFw1MDDgAtAKNiPmtyVLlvzhjjvu2CNJ0jSZ38jB4bnnnrPNzMxA6Px99A+7eUFAwgkkhZtat26d6pEnXvGnn34aYW2uWCxmjcfjPAB4zX6prKwssDoiVqs1RrKyk/XglVdeMYVCIXsymTSn02mEQAGYlC0WCzIF453QrvP2I+3b09NjQohVNBo1ItEg6sdxnIRM9zk5OaFFixbFM9sXTB2TyaSGI8bjcZOWeV4FWnielw0GQ5Tn+dk77rgjnqlrtGnTJqNOp3MlEgkLmD2CICAREvpR0m63zxUXF0ebmprmGcE7duwwmM1mRzgctk1OTqI/GZBQzu/360dGRiyhUAgZ7yFVozJo8XM6nVYTYPC8GtWufvD3U33ej+R8/xrch98z2Tvk77hGr9cbzWaza2JiYnFfX98VSECZSqV0CGlbunTpRHl5+aG8vLxXqqurB3Aw5Hk+lpub662srAxlOhhffPFFkyRJalgb+h6SrWm6eGm32w1mYTiRSKiebpSL+aq9vV0/MTEBT3t2MpmEXp7CcVy8sLBwFmsstKhvu+22SxIpH2n5mmcHqyGIWijiPFBIHEmnetTpGNTDw8OK3++XmpqaVMfd5s2bCat84SNPx4L5KOCles2CCIATykF0RFtbGxw1CB/2PPnkkyqjdWJiomloaAg6jozL5UrY7fZej8ezDcyORCKREAQBE8/8+MBYIL8vfBGsCQtZbx/WFLgWz8J92neEa0aqqqq8tbW1PqPRGLjhhhvQ/09rA9gXH425f8piCVv/I3aR0z6PPOdMn7uwfI3V/1Gr9YHrFrZ9e3v7SW3W1NSkoC8UFhZCn9Kwbds299jYWDmS/GHeRPsi2SGZLzmOU+fD082hJ2NznQpsxbUGA7YvJvfIyEhdT0/P2lAoVIoyHQ5HctGiRYGcnJy3jEbjI3/4wx/AmJkfI6QfLzQAaf/T2XWhnTKflzFGz1oI8COPPFLCMMzl09PTAAOXxuNxO8AjRVHi0IU3mUyzZWVlxwsLC8HYOydAq7Z+kHkOi6KRJLUCQKQBrReFHvaOHTu4mpoa/cGDBwGkVU9MTIAR1yKKYr5er5d4nj+SlZX15L/8y78cnZiY0L3zzjtVExMT1wYCgTrsD+LxOPaZ2H8AbGVsNttgVVXVa2vWrOkymUyRjo4OOzQGh4eHGwcHB5eyLGssKysby8/Pfxfn5muuuaa3u7s7RfaXH3tAatEnDz/8MEKTb3kv0Y4KtL6nCwlG6x/vvvvujgvBgCQErUOHDoHpuVIDWhEWPM7z/OZbb70VwOFZk4H4qPYj9XrttdfKaZr+VDQaXQ6GMk3TgfLy8tcLCwvHsMcfGBgoGBwcrA0EAvnYAyFsuba29rmvfOUryBqf2r9/f/bY2Niy0dHR5UNDQ82SJJVYLBYwidlIJCIYjcbRpUuX7m9paRkpKipKAmgdGBiwHD58uKCjo6MuFkNOTgdYiYeLi4ufuf322zssFot6FkL7Pfjgg/X9/f3QaL2ogNZ///d/b5QkSQVaKysrBy8W6QACtHIcl0+AVr1ev+tCA6179uwBbrFOUZRazanYYzabX/D7/b6RkZGqvr6+RkRpcxxnrKqq6s/LyzvEcdybFRUVflmWPR0dHQjvXxWLxcpwJkGqEJ7n9QaDAcmj4zabra+ysvKt5ubm0WQyyQ4ODuZ4vd5FY2Nj1aOjo5U8zwstLS0dS5YsaZdleX9bWxscPCrQqihKRW9vb2N/f/8qQRBieXl5f7766qsBtIZpmlZJY+fzg7F59OjRQswXYLT29/evANBaWVn5cm1t7f5EIjHU2Nh4fqQDHn/8cXMqlcrRDmMzX/7yl88pkEgO8EeOHAF1uTYUCi0C0ArpgNzc3K2QDojFYti0npOGgQ4OFuxnn30WTNYbGYbxWCyWkbfffjv7tddeu25qaqoqlUphEw3AA9nbe5uaml5paWl5m2XZd7/97W97L8RCcz476N9yWU6n067T6UpSqdRlgiDcIEnSMlEUszExGY1GSa/X+3Q6XTfP8wf0ev02h8MBhtfcnj17VGDtjjvuyGFkuUEUpCpJFIsZmrLpdAaF07EAZmZlSu5nJP5AYVXhJMLtVXYpRXF+v7+IlajLUkK6IhGLOROJeH4ikahkaFZwubI7zBZTXBDEfFmWxhSK/ZNJMfUkDUleTsmFjCItlRS5RKEUm6JQPEUpMsuwfpZj+nlG38dIfN/PfvMz1bP0zW9+06mjqHJJVKoUSV4sSlKOIAkMZJXwf4aiB1kd+4bN5eqxWCzzjpX169eXsjJ9JcvQ1QzDWGiK4kVZohWFmmUZ9jjNcL0CJfT/5je/UcsBMGs0snmRYLw6mUgso2Q5l9PrZV7HpllWl2BYeoRidQfMZvNwPB6Pbdq0SWUE33333W5WUerisVhlLBotkhXFCTYnx7JJPc/7OZ1uiKKoIxTPj6dSqQTAVjAAWUHIkwSlQRDTZemU4JFk2QIqJ8MxMYZhp2mWGkjT9OFoNDoJyYKhoSEApo6jR48Wj42N1SUSiVyAQgD+kNBGp9NN5+fnH25qahrCwZiENjz77LMug8FQNTs7W+7z+YpSqZQNQJKWXdxnMpmGWJbtvOWWW2bwPoQxumXLljKv19uCzO6SJKlaNuhPFotlKi8vr6OqqmrQ4XD4SPbFY8eOWZLJZO7o6Gj5zMxMbSQSyUskEnqECplMpqjZbB7zeDydhYWFoy6Xa75+b7/9tpPjuLLx8fGK8fHxykQiAW0cluf5dFZWVhBzWV5e3uGlS5eOg6Hq9Xp1yWTS/Ytf/GLloUOH/mFqaqp5dHTUnk6nWZvNlvB4PN2tra2vrl279h1Jkjq/9KUvTWsHHIjom1999dUysMeQaRnvpIH2AC2wyd/72c9+dig7O3teI+x//ud/cimKWppIJEojkYhdlmVes1/Q4/GMuFyuEUVRRj7zmc+EtHLAzDXu378/b3p6Gp75fDgl0FY6nU4Ec8bj8QxnZ2ePy7LsXbt2rSpeOzQ0ZIjH446BgYF8n89XGY1GPfF4XBXRxMbVZDLN5Obm9lVXV0+YTKYgad8nn3zSaTAYyiKRSOHs7GxuMpm0CQLIaIxiNBrTOp1uzGQyHdywYQM2EPMs8f/+7//Oi8fjyDBdJIoiHB46sNoQNllcXNxdXV09iuQaK1asULNrbt26FaE0VdPT0+VTU1OF4XA4K5lM6sfHx+3Hjx/P8/v9FhxYoS2HDZOmM6dOvQBaGYYBSKl+EfAgA/gFsKpegw9+Jr+TRGn4O54PtqkG5mK4GERRdCSTSQ9CQeF8sdvt6bKysnBRUdFQWVnZwdzc3Bm8H8ZHSUnJgRUrVoBRM2+/3//+93kMwyCzbvnc3By0fnFowME7lJubO5qTkzOgKErPVVdd5dfGh8nhcLj2799fPjg4uCyVSiGsCePJW1BQcLiqqmpIlmX/6tWr1fn1Qn4+Kth2Idf/DJYXH4lETAgRwzSIbgDHDrSfT2XDRCKBZJ/z4A9+X/hBwhnMu/F4XADzeHh4WA3H1pJsZIKrHwdoJXWb/+71elXnF4kAmJ2dVRnSqBfkZ6anp1VnhM/nw3jJff7551e2t7d/YXx8fNnIyIjqnOJ5HkBGBH2KYZhwOp0WcQ/mK9gFj5NlGXNW5vAgr04kME4LimKM4YNnkQ/APDBbs7OzJ1esWHFw+fLlhx0OB9YHHwFawSo6WZsQ++J/WmKbU3Z/wvD/qOPjdM8jzznT5y4sv7S0lCLvp9n7o1YRsinU9PT0CW1/KpBTmx9l9Pnx8XHP5s2bl+zbt+9qnB0EQaChwUm0OtHemGPABkObob20eZDU7aT9+MPGtdb26FPQQoTTzBkKhZD1XBVRB3usoqIi4vF4dhUWFj56//3370PUUXZ2tuzz+dS6CYIgo82JvTLb/1R2JVE4sIvHAz/u+x8yLrB+YHyeLvLjIzeKduH/+3//r45hmNtisdhKJKRSFMXvOCnlZwAAIABJREFUdrt3Op1OOOIQiYAQ5WmHwzEDx+6NN954TrJKZ8x3WNtha4wllAVHhpr053TzMZnXT3fdmdoo8/q+vj6Eg1tfffXV6qGhoSvHxsaahoeHqxiGsRUWFiazsrIO5OXlPfb973+/OxwOO1977bWGjo6O6ymK8uTm5k44HI6gTqdLz8zMZA0ODi7Gz83NzQeXLVt2HHvBN99803Hw4MErhoaGGoeGhop0Oh3d0NAwXlZWdgDMsS9+8YtHh4aGEsSB/UneBfbKAFrr4adVFOW4Tqf74ze/+c3Oc2nHU9WbAJpdXV1g4bWEQqG6QCCAc9ykyWTa/PnPf54wWk+3Ln0S03zgXlKvV155pUwQhE8lk8nlsVisgmXZQGlp6euKooR7enpqjx07Vt3R0VEeDAZx3gHL9OiqVav+99577wVTUnn++efLjx49+mmcRwE6ut1uZ3FxMR+LxdiDBw/SkFMsLi6GI2+uubk5hj3h7t27zbt373aAJAaSQXFxMTCUg9XV1X+488472xVFgeNbQm6IRx55pG5wcFBltFZWVr5wsTBaAbTKsvwPBGjFmedi0GjVgNabdTpdvsfjGbXZbEetVuuuVatWjVxA5jQNoFWWZZXRqu3r+61W6ytvv/02WO+fHh0dhQO6Qq/Xy01NTd1VVVV7GIbZkpubG2IYpuHgwYNN+/fvXwXizNKlS/uQeJ6iKMicuLq6uvIZhgm2tbXtam1tnYhGo3xnZ6fnyJEji0ZHR0unpqbyQJK56qqrDq9YsWKP0Wjcet111+G8jjUNDs+K/v7+hqGhoZWCIICZ/+drr722Y3p6+pzheR82mAnQqtPpWoaGhiAdsEIUxRhhtJ5XoPXpp5+2JxKJElTYaDSO3HbbbeoB+Fx9SCjvgQMHPIlEAvqsiwKBADL2QTpgGxit5xJoJcDIzp07G2ZnZ2/mOC4LQMg777yT9cYbb3ze6/WiTiw2bjjIOp1Ob11d3aGKioq33W73azfddFNPJnPpXNnp0nPPjQWys7PzWZZdkUwm10C8XJIk6AMDWFDgAYTnkOO4d3U63btGo/Gw2WwG0DAPtK5fvz6XEsWlkiAtBhuaoWmHjtcpHMvFaIqZUWiqh1HEPfkVFeOZQGvY5ytVaLpVSIvV8XgsKxaL58ejsXKGYdIut7vDarFGRUnIUSRlRGHkP1E6XQ+doPUUJRRJlNys0HK5LCsOFWilKYmlGZ+OZY/TOrYnLcs9mzZtmoXF7r333iw5na5SBHmxKEoNkiznSrLAKArOHOqJvJfRsS/lFhUBQJ6XELh7w4YKSVKukSmqjmVoK8pRGXeKMsMybCdHs11p9i/l3H333TYqnS6MxWI1sWT8Mlqh8ziel3mOS9MsG+cYZoBhmN2UTjc4Ozsb27x5s8qEveeeezyMLC9JJBKLY9FoqSzLWaqKO8cldDw/o9PpkNa23WCzjQQCgbiqQ2s26/w8X0DJ9DJREqvSKSGfkmUrzQBhYiIMy07C7rJAHxyYHJjYuXOnNDY2hnAnZ3d3d+no8PCSRCqVj6SzYNhpQOtkQUHBgUWLFg3E4/E5AvRs2bLFDf2bcDhc6fP5sJFzwOmi1+uRrXbGbDb38zyP0IopvA+ZT15//fWK6enpy1OpFDKaI9MtbTAYwDKdgFexpKSkX1GU6SVLlqiOrHfeecdqsVjyvF5v5cTEBELz8mOxGDyMuCdiNpsBSh4CAJZMJgOkfrt370aIBupWNT4+vigWi7kBHiMxBTLIW63WIZfLhQP/CIDWjo4O3mazuR955JFVhw8fvt3r9TaPjY3Zwa4E0Jqbm3t8zZo1r2NxZRjm0G233aa+F0IzCwoKzFu3bq0YHR1tFQQBAv8qYAAAj+O4Ebfb/dYNN9wwkLnB/+Mf/5ifTqebBUEoj0ajSFZj0IC1uezsbNRtECEbl19+uepJhOMLQOu+ffuQYbgB4VPxeNwiSRIAFMFgMMwCvMvJyRmRZXlizZo10CJTgVawmQYGBor8fv9iAOnxeBwMS9g9aTKZpnJzc7srKirG5ubm5u336quvZkmSVBUKhUpmZ2fh7FDDjzW2UgrvZbFYdq9fv34sE2jdtGlTYTqdbpEkCQwmA+oHv4XBYPCVlJR0VldXD6XTaR9p3x07dmRLkoSoiUqv11sSiUQg12ABs6GjowN/dxMmFkKPAQbgCwd6AJcE1CEgkao4rwE9ZGYkvxOgVfuugknkPmzGtA+ez2D91eQgVJRWA1ojRUVFI5WVle/m5eXN4v1Ylp0uLS3ds2LFij6wM4qKilRU7umnn8ahuzkajVYFAgHorJs1p0IwLy8P7dvHsuyxK664AkAThZBvnufdnZ2dVSMjI5cBsAeobTAYxvPz8w9UVVX1ybLsIwD1uZn1T/5ULbQIThEcJHlIPIDpfbKrAVDG43G0jeh0OpOhUEiorKw8K6GaZ/LOhDkVjUaz4vF4IYBzTTtRlabIZFEuZPRlsqMxJjGOF36gHYe9mCiKhJGsdh/0I6yRJDSbgKHkfoBdhIkNzUr8jPrgZ4JuatIZ6u/amAMAxeDgqf0NDFGUoSa9ef92Uf0uCIJRkqScbdu2NR04cOCm8fHxuvHxcX00GlVZ7OhTOp0OoIusJcbBs9SiMSdgPHxIWPhCveEP2IWMMeL80LBglSULgNvj8Yy3tLTsW7JkyT7oxVZVVU1ivUmn0wi3hral2j4a+DcPvCI6AOzLk/WBk6HCsCe5Fvfh/oW/L/x75rNRPvmQZ2WWs7BMba38QPUy64Fn4veTPXth2Zn34X9qw2sTGbEP/q5FTagTIxxu+BPLsqlwOGyORqOFL7300mVvvvnmTZj70fdQT7Q7meuwdyfzqDYHqmArabcF2vHE/qcEabT2VyOUsI1C/wWbGn0L/7Pb7WJpaSkcw+82NDT8/sYbbwRggP4NWq0qsaJO8gs+C8cg6kw+uF97B7XNiZ2IA00Dk0VFUQSO40KCIHjJ+ngmc8rCazEv3nPPPcsVRfnHVCrVGolEHDRNjxcWFr5WXl7eg3YwmUwBt9uNUFM41KLnMHmxKslEURQSMmHfwkMeye/3i9g7A/RF5BdJhmW1WpVIJDI/RtLpNMBtMRKJiOdyvsZ+iWEY62uvvVbZ399/OYDW8fFxZAbPysnJEZxO58GCgoJff/vb3x6EhueuXbuWHTx48FPQZb3sssveWbly5RCc5bt27Sreu3fvVRzHOZcsWQJWa7fH4zmMfebevXtX9/T0LOnr66uA1lRDQ4O3rKxsX0FBwdP33nvvYQDQyDHxSdoe9xKglabpm2VZVoFWaLRyHPfUhQZa29vbwVBrJkBrOp2efM8Uz6xbt+6CAK3EXgBKaZpemwG0BktKSt5gWTbY2dm5qLu7G/qV1dgz4XxgNpu7rrjiiie///3vHwMxY/PmzbXt7e2fM5lMjYsWLbJXVlYaKysr2WAwyG7fvp2dmJiQTSZTsqKiIt7W1hbD2eLQoUPoE8a33nrLEggElNzcXGAo+2pra5/453/+5/1GoxFYDpwR+gceeKB+aGjoJtS3qqrqBTCrLwbpgAceeKCRYZh5oLWgoKCDYZg9tbW1YxcI0CcEk4apqalbWJZVgVaHw3FRAa2KogBwRYhmn91uf2Xbtm3CsWPHrhweHm4eHh6u1ev17PLlywcqKip2URT1bGFhYUyW5TUdHR0rd+3a1UTTdPIzn/nM1muvvXYChJVdu3ZVbN26dSUciVdfffWh5uZmAMrh/v5+w8GDB4v7+vrKvV5vdVZWlnzttdceW7FixTsMw7x0880396BPIalfOp0u7+vrA9DaojFaX7zmmmugbXvOItQ/bK47GdAKRmt5efnLYIcrigJyCTSzT/ic1uP+cSZYMHxwKMa9OADffvvtH6DSfpznnuoeHPS0DNxgINUEg8HqYDBYjox6Lpdre1NT0/FoNBo+V4xWAoxs3759SSAQWMcwjDM/P7+9u7vbum/fvhvHxsZqJycnkWUThy6EXIICPZOTk7OvsbHxf+++++4DmQf3s2mbS8869xZwu91VkiRdn06nr0ilUmCo5SM8Q6fTxUwmk1ev13caDIader2+g+O48ezsbH8kEpmXDrj99tttHMcVqQxLUXErNAUgQeEYNklzXJCi5SmAi7/4xS9U0XsiHZDy+10yrasSRSEXLIhoJFoRjcdWIvrQ7shqt5iNCSGVLhcVeYqSqWc5q1HVSpTjcSdN68ooSvFQlGSRFYZTZEmiGDakY7gJltNPsWZ2+qc//akK4G3YsMFkMBiyOUHIF0WllGJoh0yphzyGoRBsT3tZjn43SVHjLpdLIFqy3/ve93JZkQJztlAWBYSjsyq4Q9EBRaFGKJqbSFGpqUcffVRlFG5cv94Q5HmnQAl5ibhQqbCsQ8+yCg3ZAIpKSgBo9freeDzuy9RqBUDL83xhOh7PF1IpMFOtDEUxLMeleJYNsSw7lWbZYY7j/AgpfnrzZvmHbW1spLraIchsCU0reYosuxSZMqmZtmglQdGMX6GZyVg6Nvz4449j/kLVWQB4XV1d2aFQCAL6TrAkMf/gYMZxHA4KA42NjTOZjEwwTcEuBYAZDAbB2DNqh3gcLsIWi2WG47ixlStXImR+XjpgYmICG6hFoii6JUlSE/QCmOB5PpCVlYVwn5nMJH9gQECiYHp6GlrVRQANsQHDeYzjOACFPrCBHQ6HP1NyAAkRgsEg6uYJBAKopw2HPeg2IfQDwJ9erx9ubW3FAUgYHh4G48358MMPt3R2dn55amqqZWRkBJIDEMmPZmdnH16zZs3mL3zhC3tomh5Zu3atuvCQ0PzR0VH33NxctSAI2eSgB+NKkjRrsViO33DDDWD2zmtj7dixwyEIQqkgCG6E5oP5qa0tMUivgP1CUdQsAdaIdACYuuFwGJpbLkmS9LAhbKHX66G/OOV2uxG2GCLrAgBaJPlCcgifzwcQHaAuD1vodDoAtEGbzTZZXV0NgHeecfvaa6+pwF86nYYMAGxuRBgWMhKzLIsDPcoZuPnmm+cypQM2b94MJkKZJElIcKHT6gdnXCQvLw9jaVaW5Qg5cBIgfXZ21hOJRFyhUAhyCmB21uzdu/cKDcSnAShojKt5ZurCWVA7n6sgwEKw9QObhIwLNFBoHjzIAFFUYAnPzcrKQob2mfLy8qOLFi3aVl1dPQbHExhLHo+nv6CgAIBrjBzg0L4g4IEVG4/HrYIg4FoAawjfnrXZbEjcMLF48WIVEMcB1GKxmIeHh3NnZmaqJUlCiJEq0eLxeOBRn4pGo+c9Szzpd0hQgXeRZdmpKApAY7W/ZgKRACg1WRmZ53kkWppFEpIL4akfGxszGgwGp9frBdC9SpblEvRHMrcR3ApA00KwnvQV9ItTHWJkWUZbz8iyTBhqBJ0iYcnq77BHZt/TACfCIFVZipqECgH31TWIfGnSICoTl7CCtP6NuQROOSRZwLiNoy6CIHAYr/v27avZt29f2/j4eNnU1BQLfdUMh4OaYE17v3kGK9ovA2A72SbjtHvrzHGXyWwlgF5eXt7cqlWrBhoaGo6Vlpa25+bm+iVJgl4j2PmY68Hsx0e1hwa8nbTckwGs5ECfWXlNHpm873y7EPYmaSO0DblPY8qrJALSZu/7cFTnDAE954G9jHZVr8dzMp+h7lEgS6Sx6zP6WOa7zT/vJKzxD9gA7wUsHgAiEjQCEIAEEUCLeDyuCwQCudu3b6/dunVr69TUVDEB0jPnu0zGPwHHNRvOV/FMdpuE0ZrhyDhBbsJisSgFBQVScXHxwOrVq7c1NzePYz4BcwhyvsDYiZ0zy13YL0k7aGPhBNuQfkcAZYSaIyQTayTDMD2SJG2/8sorwTD62B8yFu+8805EfP1TMpm8PBQKAWiNulyu41qylJTNZhstLi4+WFtb22MwGKbq6urUfeHZ/mj7B8gWIfLEmUqlIJlkRSIgSZJioihCrgcMdmy6AMrD+TBvNzigzWZz1GKxRM/lgZ/sl959913MzcVTU1NLg8HgpxOJRBVCdBmG6SwtLX3s7//+76f9fv+Krq6upe3t7Y2pVGpu2bJlz916663HoLH58ssvI7T3No7jygsLC7FGHs3Ly9tqMBj8x44dK929e/eyQ4cOrQUTtrS01Jebm7uvqKjof9evX3/4ZBr7H6c9CNCqKAqy1APQgawBovye2rBhA5LvnFfWaMbch1DgAjjyEQ07NzdXkk6nvUaj8Zmbb7752IWQDiB1e+WVV0CaWQvpgLm5uQqapoOVlZVvFBcXDyEh1cDAQOHMzEwLwKrBwUGPJEnYoz/1ta99DUCV8bnnnqvfvXv3551OZ8Pq1atNNTU1fFFREQOnwf79++mBgQEqEAggB0j62muvRSKtVCgUSnd2drLbtm2zIPIE6TR4nj9YX1//AaD1wQcfBKNVBVpLS0v//IMf/OCiAVpZlr0djNaKiopBDWjdeyGBVmjfvvzyy41+v/9mArRCo9VsNu++GBitkiTd9t4RrVbblx63Wq3PDw4OegcHBws6OzubRkZGrjcYDAXl5eW+nJyc/TRNP5WdnZ2kafrq/v7+lvb29upUKjW1cuXKp+68805orVqfeOKJxjfeeOMmvV6f29raOlJXV3c0Ozt7L/aCfX19wMbQf65zOBzutWvXjtTX1+/hOO75z372s93Yc01MTDhkWS47fvw4tIAvA3O0oKDgpauuugoA9QUFWhmGgXRAMxitgiCoGq2NjY37OY47f0Drr3/96yyWZSswAN/Tyhj4+te/roYGn6sPWZACgYAnFArVRCKRqmAwiANsyO12n3OgVVu4jZs3b14WDAa/yLIsGK37Z2dn2SNHjlwxNjYG5o1lamrK4vf7waJARnCwxY4uaWh45vLW1l3JUKhv/7Fj/g/Jqn6uzHfpuR/fAmx+fr4+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+TYiEkGdm48S8ardTMDMBWCLsDhDOqFD+alkA/SlNUlOO42ampKbBZVUwUTQf7WSwWmyiKNimZtMnptEFmWZqVZWi0xvWSFAkzDDKpxomGLDZ+d911l5EXeYeeo2wGXmcRGYkXRIpSGDmtyHIsKcthZFf82c9+BrurWADwksHBQWh/OqDRikMuTpIa+yrucrkgWA+Aeh4oJEk2UqkUwlJN0AvF5h2beYSkcxyH6z/gCAJzT5Zlt3aoUg+sGiCR4DguCOmBTK1QYE3j4+M4fJsDgQD6INiYOIiDnQEaWMztdgMkBOAxHx4HRxFEzXU6nTmRSNjgrUbiMmi0askQYgzDBGpra4lGsA76mD/5yU+aBwYGvuL1elcPDQ1BK5PNysoKZWdn71+yZMnvfvCDH+wxmUxzhLlIDlw9PT3QTEVWL1WjFbbTmEFwTMzU1tYC6ZjfeBOmaSKRwPUAJFWGIELhnE5nVJIksJTjC0PccJ+WiBDgrJo8CuXgoAS92urqarzPvAYqAcp6enqgzWqTJMlIEoNJQDgsFjAww5WVlfg+377EfugPAFl5ntchegHOkkQiATvHMxnOZLrZvXu3CnApiqL2I4CzGgML2rMhaNdlapmSUEJZli2JRALgOIDknBdffLHp7bff/pzP56tBGxB2ksaahq7kPPEpEygj9VgItJ4MQCLEqYXgx0kYrzTq3tjYOFxdXQ126atr1qwZgnYr8vtYrdZZAIuZ/ZZINiCMEyCrJscB+wHcjrMsiwP3/PjQxqGuv78fepoAuKG1iUMBMqL6OI47QYP440/vZ3YnqVdXVxf2IbXJZLI4lUplybJsACMQfRptA1tqoKXKssSB12q1DkK3KxqNegmgfGalf/yr4WhBVP3s7Cz07deKogjZJTBywZojIB5hCqpgaybQREo+CblO/RdN0wDIIY8UISHXWvITdQ4ioH/mmCegoQYQkrkvU0NWVXmBQxNzsiZ1oCa+ywTytCkT85gKroEph5xw+I4xGo1G7UeOHCnfv39/y/j4eBGSscXjcZWNrh145w2r6phrDHDC7s60+pmCBYQKqTkgVUcLcZKgf0CDu7W1dQzSV9A7LigomEun05BOsciybIIvAuw12CATZCYHdQJ8LugZ8+B2RnudkDxPmyZVgHlh+2Q6iha8u6rZntleBPDWxsVJ/0dAQMy92txyAtMSZWSCutoaqILvBHgnILIGzqr9SWt38h3vQTLLpxRFwQExihBcnU7nj0aj7NzcnOfNN99c9Nprr102OTlZQPqkpsuKRVQF3YhttTnydGD6acGjzP5EGM4a8ApdTcXj8cglJSVjra2tYDb7kZwE8kUsy9qxbmjMVvRXdagtAJ1J+Qttit8z+zJhlavzEcMwmHMDkDVjGObZ5uZm9eB7pv2b9A+y7n/9619f8R6IdVckErkiEAi4sP/xeDyTZrMZYcuINoHz86DL5WpHJMy9997r/fiz2qnvVBQFkgFgS7mgMTgzM5M/NTVVAJmgZDIZlyQJDhkBuUCxhmp7rnm5CGjWu1wuL/TkDQYD5ITOiTRehrMIki6WV155ZSkYcX6/fynkgtLpdPeiRYt+e8MNNwT8fv8VAwMDSw4dOlQei8XGwED8zne+867BYEg/9thjDZOTk19hGKbebrcnEbJcXFz8/IoVK0YikUjWk08+uWzbtm23CIJQ4vF4/C6Xa39eXt4fN2zY8O7ZlA549NFHF0uSdDNFUfWI9qAo6jjDME99+9vfvqBA64EDByBhtSIDaJ1kWfa5L3zhCxcUaN2+fXu5JElrw+HwckQxYUxWVVVtheMNZIuenp7c2dnZtq6urmV79+4tTSQS46tXr376y1/+ch+INy+++GLj22+/fXN2dnb9pz71KUNDQwOXm5uLNY86fPgwdfz4cWpkZIQCO/rGG29M1NTUYD8c6+vro7du3Wrr6emhg8FgVJblgw0NDU8uZLQCaO3v778J83Z5eTmkAwjQekKy03Mxhj/smWC0Ami12WyFZWVlKtDKsixYuReM0XoyoBXjUK/X725ra7ug0gFaMqzbNEYr9qbQcH6mqampNxKJ6O+//35o/N7BsmyNx+OJWCyWdp1O92RWVlZaEISbJiYmLjt27FhJIpEYXrp06e/vv//+7nQ6bfvZz362fMuWLV8EmWTFihW+ioqKQ2VlZS989rOf7UHkxo9//OOlBw4c+Ae73V7e2trqra6u3sfz/J+uu+46jDvZ6/VCkqy8t7e3bmhoCICmCrTecsst6GfnLLn9h/UtzMlwcKRSqVUa0NoEoLWiouKl+vr6A+cVaAWjNZlMqkCrwWAYOA+MVhVgANMHQCtCdDVBeQCtO8Fo9Xg85yxLGc7uGEg7duzAhPgPkA7Iz8/fj0kLOhSjo6P5SNoxODiY29/fXxQOh63oSHabbay+tm5vWUnprkQ8urOrv3+wvLw8tXnz5ktJPM737PwxysvPzweA44Y2qyRJXxBFEbqT2ThYA3sDS9FisewzGo273hM1f8vtdg8lEgmxrq5OygQKkfwImqFgPBuNRo6NsiqQZLNIspHjJCqeIx6LHZsHZklVn163ju1yOvWUXs9RLMuEU6nFokh9jqYUK8fz+2mZVgQh1SxTcpRTmBdSegbJsFSdYlsiwbNGI5eWJJaigK2FqZgGrAH7ykw2hcnlhz/8IRsKhXR8jOcZ3fuhlWmDgUZHpiRJpBwOgJgnLLAbNmzQ5efnG/lUSpdO6+lUOkXreb2S1CUlURTTFosF7BKRMGBJOTg8gAFuNpvVzBP6ZBJ0R1my2cRwOJzetGkTWILzhxhiP4TL8DzPQV8U9/HJpMKzrGSkKGGSooRf/vKXABvn71u3bh1bSBXyOquOY/TAiyOq3XHqiHGcBEYnGLBkPJKNb3t7O56vQ8ZcXE8y00ciEamtrQ32xfidP5jgoNnV1QX2FGexWNhoNMrY7XYwOJVUKoXwnZOGoCGkNysrS28ymWD7+UMddFph/mPHjkmZwLZWP7D7OYC5BoOBDYfDtM1mUw9SZrNZzMvLA7PrBIF/knzL4/Fw0CdMJBKq/VA/i8UiR6NRKRKJpNva2tT7SGj+fffdtwIbeK/X29rX1wdWNefxeJCJcldpaemvHnzwwb2hUOgEjS8CZnZ0dMAL8JeYxveBU3Fubu4DyReIIy0ej3ORyPtthI/ValVth0Q7L730kkT60fz4ePpptrm5WTc8PAxtVjB0aYfDkWlz9KMT9NhI/fbs2YPEYgCpVbvDFjabTZqenhabmppOaF9iP5fLBXuzer1+vo64LxQKSSdLzoT3Kiws5FFOIBCgs7OzqWAwqOrwNjY2YmycoBdHIjdgB7QR9NtEUfT85je/WbVr164vzc3NLSOJuMCkNRqNcOYhJCxNQB1yINdsdAIrTQM1TgAHNGBjnr2XCbQSlh8BBojtHA7HLLzXCEHMzs7e1tbWNow+j/diWTZ96NAhMbPfZrYvz/MMrkVd0Pfi8Tj0hU8YH2QcIooF0wPAMVyP5Hculyu18PkfY2r/WLdoWu36HTt2VEYikbZoNNoAzUUwEMFuxthBch1tzlA121Fno9E4mZubeyQ3N7dTFMXu5cuXqxIJ5+sD4AGJL6ampipCoRDWMsg+qSAeAcmIzQmrFSHIqN+pmJIL6k6A1rDmUAF48X7wwF+AVvWWDI1gFZjTQDby8/tRFAwDYFH9AshIgEaN7XoCS1ID3dT5EqFtAFtlWQbd+psxAAAgAElEQVTgmkilUgwY1F1dXaWdnZ3LJycnS6HbijEEwElzrpH3JHIHaj3BTtbe8VSh46dqvsz71HsFQYA+pwPJa8A2AtgKO4DR2tbW1rdixQqMpfbi4uJZQRBUkJVhGCSTUbV0CeCc+f4LAE8iIaLaHcxOjd2p/q69wPy4B9BKwEqyzhLG8cnAdK1PqG1FkjZmgqvkZxLVrwGCKvM4E1AnQGsmGzYTLCZ9MIPBPA+wE4BR608qe1VrP7wX+hoARMypaUhZaCHRYJKHQqGQfmZmpmDHjh31r7/++hWQZYEEC8anyWSCgw17lTi0hjWA/X0ns1b/BQ19JprDJzDEMyQk0MdBxpBzc3NTBQUFw01NTXvr6+v9LMs6Id8KeSQsgThiMQwDZiuxBZnTVaA8o24qOJ3JntXGL2GXExtBNgCHWMhGdej1+ldqamp6sU/TwOqPNS2hfb73ve81SJL0pWAwuBrafHge9OKxNxkaGoIOPXSJx2022+73DvVP/epXv8KB+6x/NIAa0ScF0L6ELj2SvgSDQTjPkX1dkGUZewN1v0PAVm2vgAiE6aKiok6Px9PLMMxwQ0ND8OOC0Kd7ObKmItLmxRdfBKP1i8FgcIXX67ULgnC8pqbmt1dffXUwEAi0QWsV+QPi8fhIdXX1E9/61rfaARo/++yz9TMzM1+laboRCVhNJhMY8s+1tLTgPGJ//PHHl23fvv3v0ul0KaLt7HY7pAP+8K1vfeucAK2E0XqxAK0dHR2IXlKB1kAggEg1RCGCEYwIwPOeDAt9Au0ORqsoimvj8fhyYBqYqyorK7fW19d3ms3mmaNHjwJo/czx48eX79mzpzQej4+vWrXq6fXr1/eBF/DnP/+58a233roFQOtVV12lr6ur43JycigCtHZ3d0MuC2MufdNNNyFyCuM+0tfXx7zxxhuu3t5eLhAIxBRFAaP199/97ncPZEoH/PjHP64bGRn5HOpbUVHx54sFaH3ooYca3stef7vFYimsqKgYyMvL62QYZl99ff34uRqnHzaOCT4ERqvP57uZ5/k8SAfY7fajOp1uz8UAtAK/UBQFDhCsEd1ms3nzsmXL4GCjv/Od7yzH/KHT6epxnjAajQBaf+90OsVkMvl3U1NTK3t7eyE5NbpmzZon77333j5RFO2bNm1a9sILLyD5XWlNTc0cnMU1NTXP33jjjV3pdFr60Y9+1HjgwIGv2Gy2ylWrVs1UVFQAK3nqhhtuUJPQTU9POxKJhAq09vf3LxcEIVJQUPDy1Vdffcxms10woLWrqwvJ81Yjz0hfX9/ydDodAdBaV1e3X6fTDZ836QAwWqH5p3W+/nPNaMUmw+v16sfGxqDRuhiTUjAYLNGSYb25dOnSnvMBtL7xxhsIP/gKMkkXFBTsA3snEAgglNc0Ojqq6+joKOru7m6anZ0tgqcAyRZKiktGnA7nwXgs/uqUb+ow6Nc+n++chMycblG/9P8zs0C+1ZotcFxNWpZbZUm6URLlOkESwDJAqHZIp9MNmM3mPWaDYS/Fsnv6+/vHz6yEM7v6//vWd2pkRr6FoVkryzL735vLGFFMr1ZkOc4q1J/ZtOWYZcyS2rhz4weF9M6sqEtX/x+2AJlvf/zjHzfNzMwAaL28p6cnD0BrXl4egNa3XC7XL37+85/vO5caZv+Hm0B99ampKXM4HPY88MADa3bt2nVnIBBYAVYOQAabzRa2Wq1ILDJsMBgCmWhQZrj/AgD2/Rhp7ZN5HQFYiN6f9vs8UEtAfgAQCIGvq6vrKy8vh1bY4X/6p39SNXr/1j+aTq1+27ZtpaFQaHUkElkcCASQWA5scRXQygRaNfBVMhqN04WFhV0ej6dHEITelpYWNenX+frgIIAkdYgICofDSLaSDfBGAzHnwU4AaUSjNYNlOB/6far6IlxfUZRZMPcJ0EpAMDB8CWhJ9CPJdwIKoR9qwK6KshKgTdMpZfE3TbbiA6HlKAdAicboV4E2RVHSkiQBUKERYXD8+HFPf39/5eTkZN7MzAxkH6CHPR8xgfdCESRJEH5HnQkonDlmPqTNTtDszACYIRoLdl0JQPnp6WnkN8AYBtA69elPf/pwS0vLu8XFxfurq6uno9Eo2NFgg0EbnOh0EpuoQFomOJ2pqYt3IgArwqIBspL31KQ3TsbAJMzeE1ivme+pSUvMt1EmyLuQ4Yp2JB8C/JF+ReqNZ2fOPaSsjPc6oQ+QMrTriNwBghDIzwRgBlio9gECuPI8H5+bmzNNT08Xb9mypWnr1q3XTU9PV6ZSKVW6BAw/p9MJyR0vmPJakkEVUD6Nn4HIspxOo1XtsyRBoaZ5rPbzDKDVW19ff6y+vh4ySFaaptXoHUVRrCzLgtmMTOIA3eEYOSE7WwbTlYwTOFFV5jexsQa+q7qscEYgXFiW5Vmapns5jttXUVEx+kmBVrzjgw8+WEnT9DVzc3P1o6OjTkmS0kVFReOxWMwIHb50Op0HRzRClTmOe+SZZ54BWeVjM2lPNRZnZmYsNpsNDjDIClVPTk6WIRkUyDKJRCKZSqUwP8AxA5uoQD0ZN/jO87yvsLDweElJyYAsy+NLly4Fiee07OWPO59r64ru1/8/e+cBHVd15//X5k2v6r3NSLZk9WJZLrJxAxdcwKZslp6AcQ4bNjnJnpPdTcgCITEJsCRkQwIBLzYJpoMxBmPcZBVbzeqjkaxeRpreZ175+zfM838wxrhopPF63jk6am/ee3Pvnfve/dzv/X7/+tcim832T0ajsWJiYkJOUVR3dna2X9FqNBoh1KqwtbUVlI1D8+fP3/Pwww83waQCgNbx8fH7QdEKk69isdivaK2oqBjw+XzyV199teTIkSO3u93uDJVK5QetKSkpe/793/+9CSakZsqjlVO0hgtoDXzu0Pr6+iQURcvsdjvcr2EVyjiPx3t/27ZtAJrmDLQGe7TCfRlWsanV6i/y8vJAoTnR09MD9+s1nZ2dpTU1NVDvowBaH3zwQS1N0+J33nnHD1pjYmLyV61aJeBAq81mQ5qbm5Genh52aGiIValUto0bN04WFBTAc4els7NTAM8w/f398EwAPpyNYB2wY8eOU1FRUZaRkRGYfOK/+OKLYQtaEQS5WyqVJmdmZvYlJiYCuAObxtFQfk4v8fzjF+J9+umn+ZOTk5Dhkwirl2BFcziA1oaGhnyWZe+gaRomwmAFU5dIJHoLJnih/92xYweA/od4PF6BQqFwBUDrboVCQXk8nu3j4+OLtFptCoqiozfffPO799xzD6xgU/7jH/9Y8Pbbb98CVor5+fkGULTm5uZ+uHbtWlC8Uk8++WR+XV3dvXK5XLNw4cJpAK1SqfTNW265pRU+d1NTU/AslNXV1ZXb19dX5PP5rImJiX7QOjo6OuvWYFx/0dXVBdZCVUNDQxW9vb3FcF0ZGRkf5+fnzy5o/fOf/xzN5/Nz4MI8Hk/Pww8/7A/VCdXGDXDOnDkDHoPzLBZLFoBW8DSJjY09NhugFQYqhw4dqjCZTA+CX19CQkIdpINDyprD4bBbrdbhEydOQCL4xrGxseKhoSFYasuDsCQ+n68758Vy9JzfxUnoEEZGRiCdOrKFeQnI5fIMHEFuohhmmc9HVTE0nUaBlyaBW2USyYBQLNbyeLwOHo8HpvKne3p6xkL5ln706KPzEQTbiiGYjBTwGxCaxlxuTxXLsg4cwz/EHfwIaA1lBdwgx+YsCgC0GgyG+8fHx5cAaPV4PABajXK5/JhcLv/TuUFr/UwM0G6QYr3itxkMWuvq6u43Go3lVquVLxQK7RqN5mxcXFwzgiCHwaCdC/aAk0CiNHcy+Dso6AKBOl8LwoF9QAXMqcWCQ1W4hw54HQfduP2kUqlXrVZb09LSLCKRyHz//fd/zfLkit/odfICDjYfOXJEyrIsDIIUJpNJCMptsJHgLB3g7XAAjCAIsA4AoGNKTEwEL+OQeclfYiDgX5Lf09MDKkmJx+MB/zw/iAkOe4Kl9nw+WINe2QbhU3w+3wOKdYfDAUFPLHznNpFI5G+PYFcSfGSx2O8sgrhcrmDlNbcE3R9EBZvb7UZFIhEC3y92ZVx4G0mSAFwZSGoXCoUMeLFCMMjAwICgv79fOjY2JjSZTDxQusJxAup9f3gQbIEVCOcVydy5LvSWvZzS4Y4NCm7wPhMIBBAoWNzZ2ZlvNptj4RhxcXGDq1evPrZ8+fITMpmsLjs7e5QgCAzC1aB+YPld4Do52H3+/QMohECt4A3KQSAQ+APYAp6r/t8DZe+vl8u5di68LOj9nz8v1BXUBWxcvXA/c9fD1dPF6uwS4WIwloBQwvPfoe6hTXJ/g/Pw+XwWchDg8+bxePzfA7kIfugKIUeQngztgCRJGpQ1VqtVBuG9b7zxxuLPP//8DoPBsACOC97Q+fn5LRkZGa3nvCVbISQHVq14PB4OPp9vG5dTbhfbB9oW9Btc/8wFWcHf5HI5ExMTwyQkJLhyc3Mt2dnZXlixA9Y0EOCEovDWBWKw/AG7IPBlBN9WsLsJBMP5gSosy4DJFPCKBiALi0dgP/jMB+wWgEh7aJp2YRhmpWna7PP5jAzDTGAYNpKQkAD90jUDp71798ZhGAahpdGjo6Meu91ug2BKt9utcDgc5SaTqWh8fDzX6/X2SySS5z/55BMYD5236LnaMr7wdQCoAwGKKRC2Aj7NBoMBllS7LBaL0eFwWJ1OpwtWXcH5fT4flA+AewbaDwQIJSQkwKAfBDEhC+3irjswviV3794NilYAreXgXwjWARqN5tXbb7992mKxLOru7oaluPOcTudEcXHx37/3ve+1ikQiz9tvvw0eh7D0Nzs2NtYsl8tbExMTP6qoqBgCj/e//e1vpYcPH97m8XjSo6KijAqFoj4xMXHPf/7nfzaGCrRy1gEoir41V9YBUL7wOQPQiuN4KYDW6elpv6KVx+N9MNeglVO0ulyuUovFogbQmpWVBYrWMxDMChZFRqNxFYi3Tpw4keFwOEYXL17sB62wSuKtt94qOHHixJbY2NiClStXinNzc8n4+HjEarVC4C6i0+mY6elpn0KhmAT4VVRUNMyyrBE8gY8dOwb3o1ij0QgTL00AWh9//PFTkClxMdCq0Wg+CoRhgf3AnFoHgKIVQKtEIknSaDR+0MowTEMYgdaE+Ph4ULQCG5hrRSvW3NwM97s7AbSCWIZl2U5QllZWVvpB68MPPwwewQ8JBIKCqKgoyPpoFAqFu6VSqc/tdm8fGxurAvhIkqRh8+bNn2/evHnU7XYrP/744+y///3viyGroKqqCjy3m9Vq9YHy8vJeeAZ79tlnYSLgexKJRFNVVQUgtl4ul+9dtWoV8BLf9PS03Gazqfv7++f39vaC97Q1NjZ2/7p16+YctLIsuxiCeHU6XZHX650b0Prqq6+C/15u4EbR+cADD4R0KRyXmguKVrfbDUFYWTAzhSAIpBYfz8/P14Za0Qqg9YsvvlhoMBh+QJJkXHx8fINSqRy1WCzgGTauVCqb9u/fLx8bG9vc39+/GFIDQe0SCLiZFAgErSRJHmVZ9v2JiYnuwLKfy3rwnakHkMhxrqwEVBJJHoNht1M0XU15qTyaoWNB6cUjeWMqpfK0TC7X4hg2hiKIlkaQpq6urpB4TnFXDaCVptnbCAyTCfiCBhbDULfHXUXTlJNAiA8ioPXK6jey98VL4AJF631jY2NLtVotgFY8Pj7eD1qVSuVLn3/+OYDWGR8oRerlqxIAD18UReN+97vfLamvr7/fYDD4QatUKjWVlpbCIOyoQCB4e9euXf4QvMD2NWXdBctLvxFoFOQT923FzkGWC5eszrgS6Xqpd86rFUDG1NTUeeVYdHQ0OzX11aNQTAw8Ivk3bmmz38biQiuLuX7PF3g+XvXlzIWS5HIvNqiNX9iWL3aImXwm8y9B/9Of/pRhNpuXNzc3L6utrV1iMBhSQUgHwYrr1q07uHr16qMEQdRu2rRpTpY+Xm45Xq/7NTc3K1iWTXvhhReqDx06dA8AP5/PhymVysFly5YdXbx48bHo6Oia733ve34vvcDnlHu73+XTerXF8o1+OvgzFGizAEvBbxSIOoBWmAWBv/mt7YO+4Hf48iuhg744ixvoewAqch7GYPUBwZycnzHYIV11f85NQL300kuJAI3A9oDP55v4fD54sg5MTEwo7HZ79eDg4EJQCDkcjgG5XP7cTIPWoM85+NzC+BCUSWCTAmUItibTLMuOQQ4AvHer1QrwGWyu6JiYGK7egy0Z4OdrBtDf1UCCQavFYgGLoDJI5Ha73XCPf+Wuu+4adTgceU1NTcX19fWQzu0tKio6VFVVBUIPT0NDQ1Z7e/sGgiDicnJyhpKSkpri4+M/02g0E5CF8Morr5QfOXIEQGtmTEwMrEiqT05O3rNjx46mmQzD4hSt4AUJbRBF0e5wAK2tra1gHVAKK1Cg7/X5fOMCgeCDLVu2wDg85PV70ZtMwDqAZVkIwyq1Wq1Z4NGakZHxeUlJCbCCyc7OzhiTybSyo6MDQGuWw+EYgxDa+++/vxv8vt99993choaGzXK5vKikpESRnZ0tSE5OZgG0njx5EhseHvZB8KpKpepfsmRJXVFRUR8oWo8ePZpUW1u7ZnJyMt1oNIJdSkteXt6eRx555DT4Wns8Hjo5OZkfbB0QBFqhDwE1+EzeJ7/rI/K1/wNoZVn2LplMlgTWAUlJSQBaT4UDaNXr9ZshDAsUrVFRUe1CobC2qqoKVgzM+jiJ65dPnToF5XWnz+crAFHAubyZTj6f//fFixeDEph96KGHIHvooXN2GoXR0dEe8GgVCASvp6SkuO12+2adTlfV3NysJknSu2HDhpaKigojZFw0NDQk7d+/fz70X6tXr+4rLS1tSktLO7xgwYIB8MHftWtX4YkTJ/5ZKpVqKisrjWq1ul4mk+3hQCv0cbAyXqvVAmjN93g8lvj4+P3bt28HS5nzYbpX1DiucWcoM4DKYQFad+/eHev1emFWAWaU2+655x5IkQ7ZxqVFT0xMxBoMhmyHw5FhNBpTQdEKD0jFxcUhB60Bafgis9n8MJ/PT0xOTj4tk8nGwQ/F5/MNYRh2EsylnU7n0tOnTy87ceJEtcFgSIcHaliSBEuT+Hz+MZqmX42Ojm7s7OzkBl4hK7fIga+pBFCFSFGEYMx9Poaq9nq8YFUBHQNL8IhehVJ5QKVSaXEUZVgUHaMoalYUredBq0gMyYCY0+0Cpa0TpZEPeC5he8Q64JrqPPJiBEG4ia2nnnoKPFoBtC7RarXxEdA6u80jGLQGK1oBtJaVlXVmZWUdxXF83wsvvPCtXneX80B8NbDtco47u6U1e2e7ANxdDojhBu9XDTNm79393zzT1bTxGSoJdNeuXRkURQFora6trV1mMBjSAqBVd/PNN3+6du3aIyiK1t92220htR6aofdz3R3m9OnTchRFz4NWs9lcDMGESqVyYOnSpV8uWbLkKEmSJ3bs2AGg9ULv01l5vxfrT7lwTpjQCfri/GPhujhPVg66+r3lg0As7AMAMfgLrBX83vlBX1/zMb/SN8ytgPn9738PS2e3YRimBmsbmUymzcjIOGq32/lDQ0PrAXAbDIaYc75/sKT2vw8cOAATtTPWJwZNgEUhCAJhyRk4jgNsBUAN9joTOI4PIAgyCeB1cnLSHRcX5/dqvUS9z9j1fVu5ctYBr732WpHVar0TLIIGBwfBT7YzPT39lccee0xrsVhiDh06VNzU1LQRx/H43NzcwfT09CmBQGDv7u5W1dTUFIEn7tKlS5vKyspOicXiusTERCNN09Evv/xyxfHjx0HRpgbFq1KpPJWSkrL33/7t30DR6pxp64BwBK00TZdYLBYAraBynhAKhR+GC2h1OBwlIB7DcdyQkZHxaVFRUQuA1q6urhiz2byivb29rKamRuN0OicXL168b8eOHe0g3n/33Xc1XV1dGzEMK1EqlXGQKaLRaBjIe/jyyy9JCJDNysoaS0tLa83Ozj5UVFSkA1udd955J6e1tXWr0WgEKwXo787k5eW9uXPnzsbo6GiYgIHPgyA4DEutVn8YULSGDWiVSqWJarXar2jl8/mnsrOzx+biuZQLS9+zZ0++Xq/fwuPx/B6tCoWiA6wF5xi04qdPnwbLgLtomi6gKAr8vjuEQuGbFRUVZ2BS8YEHHii22WwAWgsgAAtAK5/Pf724uNjm8/lWnT59etHBgwcLeDyedNWqVWAB4HU4HAKdTidtaGhQQZDypk2bGpcvX94QFRUFkzggOCN+9atfldTX198nk8lyFi1aBB6uftC6evVqv3XA9PS00m63Z4OiVafTgdrWDNYBW7duDQvQCh6tWq22GBStmZmZHxUVFQFzGZw1j9a//OUvcQRBFMCNg6KoM9///vfhxhWyLRBCIWhsbIxzOp0QhAWgFQxrLYmJiTUFBQW9oVa0cqDVaDTuEAqFycnJyS0KhWLcarXCEqazDMN8SVGU49zAN++9996rPnz48FZI+YXlX3AjEwqFDlAtsCz7PxRFnbSBkcpXs8yRLfxKAB5gcalUWoEyyCMUTS2D9GuWZWHpFssjiDaZXPGP6NjoXpRFZQzCGGiaPjUb1gEMg2xFUVQuFIpOITiCeZzuKpphHBHQGn6N6Hq9Im5i61e/+hWEMtwbAa1zU5MXglZO0SqTyc6D1nMrS9764x//GJJQkbl515GzRkrg/04JAOB95plnMhAEWd7U1LQcQKvRaPSD1qioqN6bb775wC233HKEpumG7du3RyylQlD1AFpB3fj888/Dc/m9ZrO5iKIoHEDr8uXLD1dWVh5FEOT4j370o8G5GKhfy1sOmkDgACwHXeF3vyIzoND1A+RQvD9Okfn444+XTE1NfY+maYB+4IMMVhg1cI1er3cpwzAJkEPKsuwphmF2v/feezDgnpEtUA6g5gXlbzzk94CaFcMw+BkAtBFBELD26gf7c1gNCZAxAJu/AZqDJtO+04v3Wt9AEGjNt9lst8FEwPDwMChae9LS0l4DwIXjOPnKK6/k9/b23g6rSeVyOViHUDiOO6enp4ne3l7w3Z6srq4+fMsttwBo7ZFKpRAIGPXSSy9V1NfXb2cYRh0XF2dVKpUQvPeP++67r+VGUbR6vd4Sm82WA9wAclIIgvjojjvumFNF6xdffJHh8/lWWK1W8MjMRBBkOi0t7ZOSkhIArfrOzk6VzWZb0t7eXlxXV5fjcrmmKisr3//hD3/Y5vP5nAcPHkweHh5ebrVaQRGrFovFqtTUVAgYxRobGyE0GPZvy8vLa0xISKgpLCwcBvue119/PXdwcPB2q9WaCytywbNzwYIFb//Lv/xLi1gsBi4BK2/8oLW/v38TtO9wAq27du1aAOAwAFp1CQkJ7QzDnC4sLJwT0Hr69GleRkaG8MCBA/lTU1ObwaM1JiZmSKVShQVoraurKwAFMMMwhQGWBorWveXl5X7guWPHjgKr1Xofn8/PV6lUHqFQCO1vT3V19TRFUWXHjx8v+/zzzytYlk1asGABqlKpwN6IMBqNoJoGO5/BW2655djatWsbpVJpN0zwQODoE088UXLmzJl7ztkFZIMKNj09HcLW9t18881gWcAMDw9Heb3enKGhIVC0LnC73ZaEhIT927Ztg//PqaL1Qo9WAK0QhgVBhMXFxXDv+Np2OWqLK75PgBeP1+sthBeSJNl69913hxy0Tk9PC0HRajKZIAgr3Ww2JzMMAxVzsrCwUBdq0ArLd958880qk8n0qEAgSEtPTz8jl8snzWYz7XQ6+zAMO6RQKGDdYOLLL7+8FNLWDAYDdKCQvg1eTxSGYU0oir6GYdgxkiRHjUYjzB5FtvArATwxMZFvsVgWYyzyGE0zS7w+r5hFWILACZrg8VqkMunrsVGxOrATYFHWMhug9dGHHp2PYcxWsA4QioWnWAzDI6A1/BrP9X5FXLr6Y489BorW+wOgNS6iaJ3dmr0IaC2zWq0CAK3l5eVdarX6CMMwEdA6C9USKkVkKMDHLBRH5BSXUQIcrHnxxRfBX28FKFpPnjy59ALQCp5kR3AcP7Vp06aQerxfxiX/n9yFA60vvPDCMgCtJpOpGJbeBkDrlwBacRw//sMf/nDgev08XgBcg8d95xW6oXpvgXPjv/vd77JdLtct4+Pjlf39/TkWi0XIsqweLGQh10IikViTkpKaY2NjazEM+/KXv/wlqEuveQuCohKwPkYQJAWgYgC4ygKw2YBhGHy+4JyguALwCkbSfhB9EdsGfxhakNI1ZMCVA6179+6dZ7PZbrFYLPljY2Mqr9erS0pK+vvPf/7zdlAefvzxxxqz2bxuYmKipK+vL8lsNkvAW5YkSfDh9CgUis558+Z9BMt7ZTIZvD/wuVa9/PLLJY2NjVtZls0ExaJCoWiNi4t7/7HHHoOlwxCGdc3huVAHYB1AUdRmCMMKhPl1Yxi2b649WsE6gKZpWB4NCs5kULSSJPnRbbfd1jOX1gEAWt1u9wqXywXXBpNx06mpqQBamwmC0Pf19clsNlsJ+Ho3NDTkeDwesIz69KGHHuoAr+WTJ0/KAJZ2dHQUt7e3L3K73alCoRDAKWu32ymBQKArKyv7YvXq1c1KpXI4JycHICr+t7/9LWdkZGSd3W7PsdlsELjYp9FoDsBxbTabIyEhgTGbzYI//vGPC86ePesHrVlZWR8++uij7XK5HCYn5tQ6AEArwzB3isViULTqEhMTO8IFtE5OTm4OVrRKJJK6uVa0Amj1+Xx3oSgKzI7EMKxDJBLtKSoqAtBK/fjHP851uVx3EAQxX6FQeMVicRuO4++uXbsWJn6TT548uaClpQWeWzQOh0MK/sDgn87n871yudyuUqm6CwsLvwgA1GmwM+Hz+eTTTz9d2N/ff6dMJsssLi6eTklJaREKhftXrVqlhX51eHg4mmGYeX19fbnd3d3gI2uOi8gj1VoAACAASURBVIv7+K677goL0Do4OFje19cHilbbnIDWP//5zwk4jpeAsT2O48333HMP3LhCMlsKH3JuxmBgYCDW7XZnwpJ86DBB0RoXF3cSDJHhZ41GA15DM75x5z948GCV0WjcKRKJ0tPT0zvlcrneZDLRLperl2GYg7m5ucMMw0h37dpV3NXVtV2v1y/S6/XJTqdTDgoGlmV1BEF8imHYcR6P1ySTyUZHRkb8huwzftGRA15LCYAPopSlqGUsgFaGWeSjfHBDggdGH5/HbxLLJK+pVKo+hqISGQSxzQ5ofWg+imBbCByXiSSi0yyL4W6vaxFFs04ei72PO8wdkuFhzy+PHLnmB6drKbzIa6/vErjAOiACWueoOjnQ+vvf/35xbW0t59F6HrSCdQDLsv+IKFpDU0Hc0t2amhqBxWIREwQBKi1/QA+E8MBZuTCeC6/A5YIVdggEEPlDneBneB18JwgCwpoohULhFgqFTrVaPacDl9CUXuSonEfac889l+HxePzWAXV1dUunp6c5Rat27dq1ftBKEMTpCGgNTZsB0MqybMrzzz+/7MiRI/cFgdbB6urqLxcuXHiUx+Mdu55Ba2hK7vKPCm39jTfeAPVoYVtbG4ChPKPRGAPL2Xk8HksQBKtUKscKCgqaCgsL230+n/bee++FFPRr3jjQiyAIKADVXq9X4/V6s1mWjQVlLcuyPoZhTDRN62mahiCXSY/HY7BYLJC47gNPSuiTuRA4FEUhMIYPwXRCoZCGfWJjY50URbldLpentLSUmkloHbjPEO+++26y2WwuA+im1+tlENqUmJh45Cc/+clZACKffvppgtPpLOvs7Jx//PjxtKmpKSW8d6VS6Var1aaEhITu+Pj4o7fffnt/TEwMjCsJACN/+ctf1K2trUsQBElQqVROmUzWHx8ff/LWW28dSEhI8KAoes3jz2DQiiBIHoRhgUdrOIDW2traRBzHYXk05Kb4QSufz/84XECr0+mEELQMDMOmkpKSPiktLW0B0Nrf38+DMLfW1tb0pqYm8Ja1FxUVNT744IMDEonErtPpeD6fL27fvn3Zx44dKzWZTEkA7aEtByDY2aKiopqf/exnOqlUCpMKMC4kXnvtteSpqakyh8OR4nA4QO09kZOT03j77bcPmc1mf7CpQqHwg9b+/v7N8HtmZuaHoKQNgFawHgkZ7/muDuGpp55agGEYALyEzMxMP2hlWbZxrhWtn3zyyQJQtAJohTAsmUzWGU6gFUEQbqUBWAe8UVxc7Aet//Ef/5ECHtoEQaQoFAqfSCQaIEmyZv369ZNRUVGSTz/9NO3s2bNFAwMD6R0dHQoQe0D2UHR0tHv+/PmWtLS0/pSUlNMrV64EuwRoP6CI5v385z/PGhkZqZbL5fELFiywpKSk9Mvl8lNVVVUw4YWOjIzEeL3e+YODgwBa82AiISkp6eM1a9bMaRhWZ2cnrJavAuuA3t7ekjkDra+//noSwzALYXaEJMnGoqKikdzcXLj5QAHP+MaBTlC0Tk9PZ1qt1jQOtMLsKHiP2O32kKX5cuf/5JNPqmw2206hUJiRlpYGSzOmrVYrgFYty7L7N2zY0Aed3549e1JMJlNFR0fH0q6urtVmszkTElUZhjFjGDaI43j9uY7/A5FI1CIQCEwjIyNfjcoiW1iUQByCiN0CAZg3VdM08zDDsmWQ8orhGCUSilwCPr9JLBb9r0QuH2B8viSaRmw0Qp/SarUhXfr3wx/8YB5Ns1t4OC4TiMSNBIFiDpdrEU2zDhRhPuQ7HBHQGhYt6Pq+iGDQOj4+7getPT09EUXrLFdrBLTOcoFfcDrw3oIQzIGBgZjJyUnOoxuH2XxIoufS6EFBAi/lfqdpGqCq/2jwQAr7w2AaEsDhO47joASwisXiKaFQOJydnT0jqd9zW1qRs19YApzSDjxaaZr2K1qDQSt4vK9duxYUaEdgoHjbbbeFNEzzRq2h3t5eGUCFXbt2VQdAawl4tKpUKj9oXbRoEZT/sccff3xGFJY3ajn/7W9/g9ApRVdXlxzgts1mE4pEIrBOg/6R4vP5Tlh2CYNzoVBo2759+4xYp3ETYmazORGWiBuNxkKLxQK2bQBaob/2MgxjZ1nWzDAM+JaCX6uRYRhQ+EHqul/sgmEYE+jLBTRNK3EcB3GFVyAQmKVS6XhUVNSkSCSaio6OBmg1Y6CJm5D58MMPRXa7XWUymSTT09PgtetOTk7WP/jggxBaxgYm/FSdnZ3ylpYWqd1uF/J4PJ5EIqFiY2NtUVFRJtj/7rvvhv1hLA6qXOJ//ud/pO3t7TEMwwiio6MpqVRql8vl0z/4wQ/8it6ZgMbXA2h1OBzZBoMBQOtkGILWdBRFp0DRWlxc3ILjuN5qtXr1er24paVF3NjYKILctry8POPjjz/uh6aNjY2YRCIRfPDBB9KTJ09GWa1WEQazuigKExs0qA3Ly8unbrvtNnt6erofjgLgevXVV0VWqzXK5XKJXC4XPJMAMDNWVFTApC9Ad9xisYheeumlBTqdDhTKqEajeR+8YY1GozM9PR0+LzPW/q+0vwTQiuP4HVKp9Dxo5fP5jTk5OeMz0Zav9HqC+NACvV6/ic/ng0frMHi0ikSi+rlWtDY2NhacsyG5CybBGIbhoSjaAdYAFRUVLdCOfvvb3wpMJlMMhmEimUzG8vl8B0VRU2lpae7i4mKip6dH1NvbqxwdHZXodDqB0+kkeDweIpVKaY1G405ISLAlJCQYN2/eDGpnzu8ae+KJJySjo6OxcrlcUFBQ4EtISHCArUBubi7AWACtsT6fLw9AK6haXS6XKT4+/uPVq1e3j46OOvLy8mbk/nAl9Qn9GIBWBEEqBwcHK3Q6XemcgFa4kL1796Z6vd7FAR/LU+np6UOlpaUzMjN2sUK5ELRaLJbUYNAKilYwNw+VohWW0oJ1wWeffVZlsVh2CgQCdVpaWq9EIpm22WwMeOnQNP3Rpk2bYCkC8vnnn8u9Xm/qe++9t6i+vv62qampYpPJJPP5fDiO424cx0Ga/R6GYTUIgmhtNhvM7M5Zit+VNMQbYF9UKpWqUBRV025ftY+h/ollWUjtQwkeAbJ6m1AgahSKhW9KhdIhr8+bRNP0rIDWH9x337xzCvJNGIrLRGJJE4ZhuMPlrGRZ2sHi+IcURXWYTCbPvn37rnmG+gao58hb/JYSiIDW8GgaEdA6t/UA5S+TyWJaW1vVQ0NDpU6nMwlSW+FewD3Qw8CcYfzzy/BHUKsi8DtN0/4xO+wIfw/AABgEYWKx2BkdHT0dHR2tE4lEzStWrBhGECRkz09zW4o39tmhrTz//PMZXq93RWNj4/ILQGvPmjVr/KAVQZCmCGgNTVupq6uTkSSZ/Oyzz1Z/+eWXD1gslvNhWJyi9Vz699Gf/OQnEIYV2WagBDh4GIB9cMSQpW5zitC2trZMhmGWT05Olg8PD+c5HI5YGNBDRgbAJJZlneARC9CVYRgr/EzTtJumafg/dNjQkbM4joOaVUkQBKj93CKRSB8fH98fFxfXB8uxS0tLp2f6/VwkYJGzfwgeF3I/A0CFayMsFgsPpLhKpRJWc35bwDIXmua/TwWq13/TmikwFc6gtbm5GbyBi61Waw6AVvBoFQgE+8NJ0WqxWGCVw3nQimGYPjo6GoD517YL6yvIMoSzughuNxcN4bygrXHHD25nPACtf/jDH/LPnj27GfZXq9Xv79y5s00mk/mtA+YStD7zzDN5KIreIRaL/aA1JSUFFPLNxcXFcwJaA1ZrwjfeeAPCsDZxilalUtkZDqAVrAPA05ZlWQCtBIIgHXw+f8/ChQv9oDVoRfXXLGe+xU4F+p3gNgb9iL/fDO5PLrCy+UYzhvsCgFaKosCeIk+n08HEmDEuLu6juQat7e3tyRiG+UFrb29vKSjJZ9U6gFuisXfvXjBxXgadvUKhqJ03b95ATk7OjHi9fBdoNZlMEISVZrFYQCZviYqKqi0uLu5zOBy2UIJWMIfes2dPldVq/aFIJFInJSX1icVio9VqBdDaTVHUB7fffjuYayOffPIJPzY2VvqPf/wDaP26s2fPLurp6ZnvcDiiSJKkcRwfomm6lmGY4xDy7fF4wKCdmwmYgcecyCGusgT8DyQqlSoJoekKr9dX7fX6bmERVo1hGCwTdUskErNQJGoU8oX7+CL+sMflSWYQBqwDGkKtaN3xwAM5NMPciqN+RasftLo8bj9oxTHsIy/LdkZA61XWfORl50vgO0CrSSaTHVOpVH/8/PPPITU4ZAOoG71KAPTx+fzYp556aklDQ0PEOmAWG0RgZlvpcDiyTp06Vd7R0XGz2WzW2O12CJnww1P/qJVlz4PVwD0CBq/+vwUePLl9/MQVQKxcLnekp6dPxMbGNsfFxX1SVVXVnpSUZAP11Cy+xcipZqEEvgu0rl69+kMArSiKNkdAa2gqBEAreM0999xz1ceOHQPQCopWWHI9wClaaZo+FgGtM1v+QUDH31XOFNS78Co50Prll1/Odzqdt549e3ZxS0sL+HFGB/pp6IzBPgCAqpdlWQ+oWOEL0tsBFABkDahZ4TpxDMP44C2LoqhTqVRO5ubm6jIzM9sUCkXDypUrYWIM7F5mVNBwQXkFw1EOkHIwjPsfF4AGf+eARzBM9d+CAuXF+c2e//9M1sd1Alqzp6enkymKmhCJRPs3bdoEXpEzoui90k8OlBfn0QrWAQBaEQTRp6Wl7QelodfrnYqJiYFAoMsSYF0EbJ1/3cWOEbT/xS4dQKsYQGt/f/8WeG7hQGvAgmDOQSuCINsDitbepKSkDoIgmufPnz9xueV1pfV1qf050Prmm28umJyc3EQQhF/RGi6g9fjx4wXgaYuiaEHAFsXv0VpWVua3DuD6seA2cYk2c2Hu0yW9q7+lnfn7rZGRkThQtPb39y/QarW5YB2QmJj40dq1a9vmUtEaAK0LBwYGQNFaNhegFWZNePv27ctyOp0rQJ0hkUhqioqK+kwmk7OsrAzk6TO+cYrWsbGxGIPBANYBqWaz2Q9aVSqVH7SGcqDCpXCDojVgHaBJTk7uEwqFJovFwnq93i4cx9/fuHGjH7RyN/7nnnsOrnNRY2MjDJSXWiyWDBzHwecNQrD6WZY9iWHYuxiGnbFarTB7FRlozXjruaIDQgeAR0mj1CxOr/V5qWUej3shgqJJJEkiAoHA4V/uKRA28vmC9/kkPub2eCCUzYbTdENriK0Dvn/PPdksi25EMUwmFombWRzB3W73QpphwGhnP0sQEdB6RdUd2fliJRABreHRLiKgde7qgQOtXq83q76+vrytrW0thAEEQCu3HPZroBUG9XCfAOAa8GT3Q1fYaJoGP3tQvKKwpC8tLW0iLi6uJTY29kBhYSGEW4RsonjuSjFy5kuBVqVS2bN69eoPAtYBzdu3b4c09Mg2wyUAoJXH4yWBdcDRo0cfCgKtZznQGvBojShaZ7jsZ+NwnHXAgQMHNG63e21fX19Fc3NzjtlsVgWUVgBRAahS3PeAsMWvYgXAGgALHJyClYcQGgMhWW6VSjWZl5fXl5GR0a5UKk+FCrQGxo7BEJUDpecDzS6jPC8EcxcLxJ7xYK/rAbTabDYNgFbwaOXxeJ9s27ZtTkArB9S/+OKL9EAYFlhdgKJVn5qa6getHo9nKi4uzjnb4DBwbX7Q+tJLLxX09fVtgb9pNJr3QNEaTqBVIpHEZ2Zm9iYnJwNobZlr0Lp79+4F09PTm0iSjI+NjfWDVqFQWL9kyRKYmJl1QQonjDx27Fg+giB3sCxbAOIsCMPi8Xh7KyoqALTO1XVhw8PDcaBoHRgYyOvq6lrgdruN8fHxH61fv35OQatOp0vyeDwLA9YB5XMBWvHx8XF+XV2dxmq13gRQSi6XH8vOztYhCGIPladCMGgF02iwDjAajck0TVvA1LuqqqpPJpPZQ6UI4VK433jjjSq73Q5hWOqUlBRQtHKgtZtl2Q+CQKv/Zvnmm2+qfD5f5v79+ytra2s3mkymfK/XKwdADT4YBEE00TT9d5qmT5IkOWI0GgHARra5KwFMrVbzzFPmfBZjt/l83qVutzsbw7AosVgMwSYWkVA4BH4wBJ88yENR/WyC1nvuuCcbRdn1BI5JhSJRC4azuNPtrmAYxkmj6Cd8Pr8romidu8bzf+XMHGh94oknyqampi70aI0oWmepoi8ArQ8YDIZyq9XKl8lkpvLy8i61Wn2EYZi3ImFYoamQiYkJsdvtjm1vb88aGBgodjgciR6Ph/D7dWOYf3AOX6BepSjK/zNA1q/mWv22AZw/6/nBM7xQJBK54uLippRKJYQDtGo0mtGuri7PihUrIiGGoanKOTsqDHaeeeaZjHNL01e0trZW19bWLuPCsJRKZfeaNWs+uPXWW4+cS+tuiYDW0FQTgFaWZZNeeOEFP2i1Wq2wHBBRKpVnly9ffriystIfhrVz586h2QYboXnHN9ZROXB16tQpCEvO0+v18wYHB3PcbjeERYHqFNSsoF4FRSuIgfzAlbMLgM46yGcbfLX5PB5PCuovAK0ikciQkpIyFB8ff5YgiP7y8nKwegsJoPiWZd3+e0qgVi8GToP/f7HKv5gKbUZhKwdaGYbZxDBMHuREIgjSEw5hWGAdQNN0kdVqzTYajUng0RoOoPXAgQMZ51a0VttsNr+iFUVRfVJS0n7waAW/1vj4ePBinfUNgsw40Nrf338bXACA1p/+9KdnEAThrANgEuKy1LYz/QbAOoBl2W1SqTQ+KytLm5iY2AmgNS8vb04mKjlFK4BWg8FwK1gHhBFoxRoaGhZ4PJ47UBRdEFDrg0fr30tLS6E+Z13RzdnKDA4OxjIMs6Cvrw+8gBeAR2tSUtKHc61onVPQGigc8CoVnDhxIhtAKwwaFArFMbVarQVVX6hAK9eQ29raYoJBKyhaY2JiThYUFPSDIjRU5+fAw6FDhyqtVuujYrE4C0CrVCoF0Iq4XK4ehmE+5DxauY7l5MmTQoFAoHz22Wfza2tr1xmNxoUOh0MD6Zh8Ph8Mq3Usy37KMMxRmqbrXS7XyEx3SpHjXVEJEDExMQKfz1eKsci9Popa4vF4EgiCgKRvl0QsnubzBQM8kmjlEcRxBkVNPp8vxa9oxfGG1tbWkIZh3X3b3RoMQ9bhOCIVi4WtLILjbq8LgrqcDIZ9KhKJuiOg9YrqO7LzRUoAkksRBOE/+uij5RHQOndN5ELQajQa/aAV7jsR0Br6euno6CCTkpLEY2Nj0Xq9PtnlcikoivKHYUGSNhd+BUtMAbRCCBYM2OHv8DMXhAUhWKBo5UKxIBFYKpVaIZBEKpWOJSUlwQRrSAbuoS+lyBkuVQLw3Pzss8+mUxS1oqWlZfmFoHXVqlXvb9iw4SiCIBHQGqKm1N3dDcFBSb/97W+XHz9+/PtWq7UkGLRCGBZBEMcjoHVmK4BTVNXW1sIqPh70keAlCsHJobAS4CbGTCZTgsFgSPF4PFIMwygcxwGq+q0D4GeGYQC+0uBtygVgcX059NUYhgEkBLsJ8OP28Xg8m1KphImxaY/HY8jJyZnRMKzAzBxnA0BMTU3xPB4PyTAMm5qaCkHJ/vLiwq2GhoYE4+PjYp/PR3q9XpQkSV98fLwLEr/1ej1XvujAwADP6XSKPB6PwOFwCCAnSSKReEiSdEkkEmdycjL4us6IpcPFQCuKot08Hm/fI4880jFXUA6uiwOtdrtdYzAY/KCVIIgDc61oBdAKnsIOh6MQVumCopUDrQiCTCUmJgLUnPUNQkARBBH/+te/Luzr67sdnluysrLe3blz55kgReucgdZnn302l6bpbSKRKB7YU0JCQqfX622tqKgIC9AKilawDpDL5V1hoGjF6uvr83w+3zYURfOA2WEY1olh2Fvl5eVtYDky259NbjJpcHAwDkXR3N7eXgCt+W6325yQkDDnoPXMmTNJCIIsHB4eLtfpdOUURTlmxaOVI9DQcYNXaVtbm8ZkMt0EykyVSnVUo9FoQ7n0jQujGh8fPw9aTSYThBD5QWt+fn6/3W4PWUoZBx727t270Gw2PyISiTKSk5N14NdptVoxp9PZy7LsR1u3boWlCOe3t956C09OTiZ/8YtfJHd3d5dZLJalDodjDcMwWTAIwzDMyOPx+jAMA2XSHofDATMMczJLNOu9eXiekJTJZBIEQRaxDPt9hqYXgQKZ5PG8qqiocZlUOoYTvGGCwHowgmiG2T0ArQhN25FZAK3f27ZNTdPsLThBSIUC4RkERTGXx1lGs6yTRdGDMpmsJwJaw7NhXU9XFQGt4VFbF4DWB4NAq7G8vLxTo9EcoWl6X0TRGpr6Amba2dkJ4QHkyMiIyOv18nAc/4aiCCZN4Qqczq/GRdzv8LPH4zm/P/dagiAYsVhMxcfHezIzM88PpGf7gTc0pRY5anAJcKAVFK0QhnUx0AqKVoZhWiOK1tC0nYuBVoqi/IrW6urqLxYtWnSUoqjjEY/WmS1/btxmMBikJpNJTtM0ExUVNT1v3jywSQOj66+MrGdo4wQxJpNJoNfrRTabjQcTYtDfUhTFwHcIKQSACd+hn3Y4HGAJ9rUxFzz/fGWnTWDwOqFQSAHEBH/XgoICgJMzqgILUrGSkBzvdDplkG/FMAz4J8JEnC0wLuTZ7XbJ5ORk7MTERKbP51NRFIWRJGmXyWSjUVFRE0KhEEKU4EaEabVaudPpTHa73QmwMgNWWcpkMgOfzweP0qGMjAxTwKPxmuvhOgCtsDz/vKKVJMk5B62HDx+GkMTldru90Gw2pzIMM5mSkvIxhBQB0J9j0Cr69a9/XaTT6QDQgUfrO+EGWsVicVxGRgZ4tM45aIWw9IMHD+ZNTU35Fa1hBFrR2traPJqmbzsHV3OBsqIoCgrgfaWlpR0zNdFyJV04xxOnpqZinE7nfFC09vb2Fnq9XnNcXNwNDVr9A46oqCiYlRQ0NTVpjEYjeLSCofyx3NxcLahLQxlGBQ0ZlCUXU7QuXry4T6FQgHF0SDxi4cYLlgmHDh0qt9ls3xcIBOkpKSm9AdBKeL3ePhRF92/cuLH3Yg0uNTVV6fP5MqxW6zK32/1PDMMUgu0CzK6SJAlqyBoURf+E43gteN3CQ8iVNNzIvjNWAmKBQBCD4/gSlEEepBkaZjP4JEmaY2Niu2QK+QCKoBMYhg2yKNsDy49Qlk1hZgm0brt1mxrHmbU4hkkFQlGbH7S6nCUUw7gIHP1MolRqI6B1xtrCDXugCGgNj6rnQOuTTz65tKGh4UGTyVQWULRGQGt4VFHkKiIlcMkSuBhoNRgM4MeHKBSK7pUrV74HoJUkydZNmzZNRopz5kuAA63g0Xrs2DFQtJYGg9bKykoIIzv+ox/9aGjmz37jHvHPf/6zHMfxFMjT0Ov1iRiGuTMzM7uqq6tHQinMgRK/MITlSiexrvX1l1vrAS9wnkgkEvX19akmJiYSPB5PLJ/PVxIEYVYqlc1r1qwZh7d05swZud1uTxsdHdVMTEzkBeApgFaLRCIZlEqlvSqVqn3VqlXGiYkJYVNTU9Lw8HCB2+3Oomk6AUArQRBTJEmejYmJOZOamjoYExNjzsjIcF/u9X7bftcDaAWPVlC0+ny+SYFAcGDLli0wXp9RaH455ciBdQCt4NEaULRC1sdkUlLSx5WVla3hAlr7+vq2A+fRaDTv7NixozWcFK0caE1NTQVg2Jqfnz8n909uQunjjz/OMxqNtwY8WkeUSmU4KFrRkydP5rIsC6Fm86EPQFG0iyCId0CscaX94uW07+/ah2v/er0+xuv1zgPbAK1WW+TxeCw3NGgFZWZ5eTlPJpORMFvY3t6utlgsy6HG5HL58fz8/B4URS0z0WFfrJK4MKpgRSsXhqVUKv2K1vT09JCCVlC1vPHGG2U2m+1+oVCYmpyc3CuTySww8PX5fP0Yhh24+eabwav2G1tycrLQ5XKpnE5nlc/ne4hl2YUoiorAmJggCArDsCYcx1/HcfwYgiARr9bv+qSG7v9KHo+XRRDEMgzF7mIZptDn8+EkSY7HxcbWK1VRoFw2sCw7waIsGFwjKMOkoihqpxGkPtTWAXds3pyFsNha1A9ahW0oymAul6cYPFpRlD3kpKhegUDg2bdv34ymoYauuCNHDscSiIDW8KiVi4BWsA4gpVKpsaysrEOtVh9lWTaiaA2P6opcRaQEvlEC3wFau1atWvXe5s2bj+A4fiYCWkPTgAC0ejyexKeffno5B1oD1gH9oGhdvHjxEZZlT0RA68yW/y9/+ct0FEWrx8fHS/r7+9UsyxpLSkoOrl+/vgkyKSorK2/oTApO2dXW1gYK1kStVput0+lKbDYb2B7A6glddHT0Rz/96U8hZJn57LPPIJtk+cDAQGlHR4fGbDZHgUBNLBY7YmNj9UqlsgWWnm/dunXUZrPFHDp0KK+lpaXabDbnuFwuOTglgA2CXC7vy8/PrykoKGhhWbZ3+fLlhmsFLsGglWVZADv8MLMOKAxn0Go2m5MRBJlMTk7eX1RUBCFF03OpaDWbzeI//OEPRQMDAxxofTvcQCtYB2RlZfWkpKR0hgtoNZlMG4MVrSKRqGGOw7DQmpqa+T6fbzOKovOA2WEY1sXj8d5buHBh17V+7q/2jgH9RV9fXwxJkjlgHaDVaotdLpcVPFqrqqraQ2kFeqlrhuuaS+sAv6LT5/PxGYbht7W1qc1mczVwpujo6OPp6elaoVBoCjVoHR0djbZYLP4wLIvFkkxRlCU6OnpWQOvIyAh55MiRYrvdfo9AIEgBRWsAtAopioK00oPfBlrB6we8P202WynLsv/MsuwSBEESURQFw3WYYtASBPERQRBHURRtMRqNY3BjjdgIXO3H+OpeJxaL41mKKmZRrBpD0FsZlskBzyYej4AZ4C9UqugelmHtDMoYGYYBZSs+m6B18y2bs3CcWY1huFQoJNsZtI5hvwAAIABJREFUFMU8Hk8RgFaEZb/wsqwuAlqvru4jr/r/JXAR0Lq0p6cnzuPx4HFxcSYIQFQqlX88dOhQXcRbMnQt53JA6zmPo7defPFFeNCMbJESiJRAmJUAF4aFYdiKpqYmfxgWKFohQA0ULwBaN2zYAGFYZ+6+++45UeSEWZHN+OWcOHFCyufzE3/zm98sr6mp8StaOdC6dOnSL6qqqo5gGBYBrTNU8mC5otPpeM8991yByWS602w2L9br9WkEQQBcfWvTpk3HBAJBb1VVlXGGTnldHoYTMA0MDMRbrdY8rVZbotVqFzkcjiQMw2gej9ccHx+/+2c/+9kZuVyO7t69O3dycnLr1NRU2cjISKzdbhfhOA77UWBvIJFI2nJzc98Gr0qwFujo6Cjo7Oxc7HA4UsC2BnzCXS4XJhAIRufPn1+nVqthJeWJ++67D5Tc1+TVCv3cH/7whxyWZTchCAJhRRHQ+i2t8mKK1mDQCopWt9sdFqD17NmzEKKEZmdn7wsX0MqFYclksjgArWAdEAGt32xsXDs7fvz4PJqmb0UQZB6EtbIs28Pn89+vrKzsnkvQqtPpogG0gqK1p6en2OPxWBMTEz+6+eab20MZbh+2oBW8b2JjYwVyuZwPpto6nS7LYDAsC1gHnFCr1T1Go9FUVVUFfmMzvgXCsPgtLS0xHGgNVrQuXbq0X6lUOkNpHYAgCG/Pnj2QXHi3UChMAtAqlUptNpsNzMaHURT9fN26dX3f8uYhihiXSCTZLMvezLLsMoZhymAWEx64EQQZJ0kSVK0ncBw/KBKJesbGxvxeQDNemJEDflsJoAqBII3G8WqGZqtphl6OIEg6zBgTPKJHLpd/pFSoujECAwWyjaZpPYBWhEFSUQQUrXTIw7C2rl+fSbPYagxHpAKBoB0mp9xudyFD0y4Gxw+zEdAaad0zUAIXgNYHxsbGlnCgNSEhwQ9a5XJ5BLTOQFlf6hAXgNaHTCYTKFp5oGgtLy/v0Gg0oGiNgNYQ10Pk8JESuNoSCAat4NFaV1e3dHp62m8dAKB19erV74J1gMfjaYuA1qst5Uu/DkCrRCJJeOqppyAM6wdB1gH9y5YtOwSgFUXRmoiidWbKv7e3ly+RSGQ/+tGPqtra2n7g9XorWZYVyWQy7ZIlS/atX7/+KJ/P71qxYsX0zJzx+jwKhA4NDAyI6+rq1OPj40u1Wm15a2srJISrYmNjIdyqITU19dXf/OY3bW63W/TXv/61qKOjYzvDMLlyuZwWiUReCLYym83k2bNnYzEMG1+2bNmnGRkZjp6enqKRkZGc0dHRdPJcxPi8efOmKYpCYQztcDjcKSkp2qioqOMikejtX/ziFwCqrmkJ/beBVlhx89hjj4VDGNZ1o2idS49WzsoiNzdX+MQTTxQPDQ2FJWhFEGS7RCLxg9bk5OSwsQ4ARStnHQBhWOGgaD127FgOiqIbWZbN4UArQRAfLlq0CFaiz0kmELSz8fHxKJ/Pl9PX15fX09NTAqA1ISHh43AErenp6R/l5+c3OJ3OweLiYvOFd5xvBDdczS2J86AAf1YArVqtNnN6enrpbIFWzuQcPFoBtNrtdlhCcV7RumDBgn7wNi0rKwuJtynM0AZAa4HFYrlDJBIlJCUl6eRyud1isUgoihphGOaLDRs29H9L+UI9oCB1JwiikGGYRTRNr6JpGmYAIXzJzePxRlEUPY2i6EcYhjWTJDk5PT0NpvFz8kG4mnZyHb/GXz9SqTQbYZiNNMNUU15fCYph8TwejyZJsl0sFr2tVCi6WQzjg9cUiqKTYJg/m6B1/fr1mRiNrMJxRCokyQ4Gx1EArQgoWhHkSwbH+yKK1uu4FYbJpV8IWkdHR2EQEAuK1ghonb1KioDW2SvrKzlT4HmAGBkZwY1GIxYXF4dAwAocAybmuGNNTk4iMTEx/uAVq9VK5+bmwsTprKe8Xsl7i+w7syVwKdCqUChA0fouWAdEQOvMlnvw0SKgNXRlG3xkTsl6+vTpqKmpqaza2tpF7e3tW5xOZx48KysUip5Fixa9t2bNmmM4jnesW7duajau7Je//CW2YcMGXC6XY2q1GhkYGEApivrWcZVarWY7OzuR3NxcUMFcE4C81Pvr6Oggk5KSxIcOHcoaHByEyWwArRAKEx0bG+sOgNa//uu//qvWbrcnHDx4sKS+vn4jhmGx2dnZ/ampqXqRSOTs7++PbmxsLIXVkZWVlc1isZju6OhYYDKZUnw+nyQ+Pt5XXV09AaKew4cPx4+PjyMikWiMz+cfVygUr/3mN79putZQrAhovfyWzCkNDx48CIFmK1wuV0FA0ToB1g9z6dEauDYIPQ970AorUNVqdXe4gNYDBw7kGgyGjTiOJ8TGxvo9WucStEKLhPqsra3NoShqI4Ig2YFn1B4EQT5avHixdi5Bq1arjRKLxZqenh5QtJZ4vV5bOIHWoaGhir6+PsjpsQNoLSkpqWdZdjArK8sSEtB6+vRpXkZGhtBisQhhSQCA1qmpqcVwspiYmJqMjAxtKBWtFwOtJpMpiaZpi0KhOLls2bL+s2fPukINWl9//fUFDofjdqFQGJecnKxTKBQAWmUej2eMYZgvb7311rOX6G5hACYUCoVRKIoW0DR9C4ZhFTiOZyEIImVZ1gV+OSiKHsYwrNbn8zW63W6wEIDBWQS2Xv597Gr2hLrBRSJRPsqydzE0u8xH+TQ4jsuEQqFbwOe3iMSivTKJROf9Kg2UxnHcbx3Aw3h+j1aKpU6F2qP1K9BKryIwQiIU8jtosA5wu/NpmnZhKHokAlqvpuojr7mwBIJBq16vf3BiYmJJd3f310BrVFTUHz/99NP6a31Aj5T+t5dABLSGX+sIDERIm80msVqtQp/PR8CEM0mS/qUp8DN893g8KBvYCILwyWQyl9Pp9CQkJHhQFI2sVAm/qg3JFV0GaH1n8+bNRyOgNSTF7z/opUBrdXX154sWLQLLroii9RqrAJSsDMNIDxw4MG9gYGCFxWLJt1qtiTabLcpms8EqrMGysrL9y5YtOzmboBXGr0qlUiQUCnmQuu10OlGYGBOLxd8YV0GXDf+TSCSMXC4H4Q6IKqhrLJqLvpzLHunp6Yk1GAyajo6OMq1Wu8LpdGaA8gzH8ebU1NS/3nvvveC5Wtjc3FzS0NBQ4fP53Pn5+QcXLlwIln3ehoaG7O7u7i0EQUBIs8lms+FNTU1xPp9PmpaWhixYsIBaunSpkyAItr6+Xtjf3+/T6/VGt9t9Mjo6+m8//vGPT1/rfelioBVBEAA6b0UUrV+v/mDQyjAM1HcBCMcQBAkb0Go2m0Xg0Rqu1gHnAp1A8BafmZnZnZqa2h4O1gEcaCUIIj4mJmY0nEArTdPrA6AV+jwArPvnErTCJ2JkZAQUrRrwaO3r6/OD1vj4+P3homidddAKSxxMJpMIQKvb7RYMDAyk6/X6KigslUp1UqPRhBS0cgP/zs7OaIPBkGE2m1M50BoTE3Oyqqrq7GyAVvDIsdvtW4RCYSwoWmUymcNqtcp9Pt/4uZmpo1u2bBn4jhuy30KAz+eDSfxSDMPgawnLsuk0TeMIguhxHG/Dcfwky7KfIwjSBd4ECIJ4Q3GjjxzzfAlAvRBCnrAExdj7aYZZRlFUEkEQPIlEYhbwBacEYuFesVg84PV6k1iKRXESn+DjfAzF0NkDrSvXZ6IEsxLHUQlfKOxkGQb1eDz5AeuAo3hE0Rpp0jNQAlx/u2PHjoqpqakHx8fHQW0RE6xojYDWGSjo7zhEBLSGvoyv5AyckvXgwYNRJpMJVtbEmM1mIXwuOKUqn89HcRxHYJkmDNpxHGeEQqE9OTlZHxMTMyUSiaYKCwsdV3LeyL7XbwlcDmjdunUrhDG1bd26VX/9vtPwvfLvAq0QhkUQRM3OnTv9AaeR7cpLANr5yy+/HEXTtHpkZKR0ZGTkJpZl46VSqcnpdPJGR0eTMQybLi0t/ayysrKWoqj2ULd3zgO1rq5OZTAYUtxut8LhcBAB0MUAUIW+mtu4/loul3syMzPt4Edvt9v1K1asgJWFM75xCmChUChxOBwxNTU1xf39/ZvAr9VisQC0PpORkfHK9u3bp41G4xIIjGlsbJzncrkmiouL9z7yyCOtLMtS+/btK9DpdA+gKFosEokwvV5P1tXViVEUxUF8tHDhQqqyspLh8/lsW1sb0tPT49FqtVaLxVIXGxv7yq5du07B3OC1AOXrAbRaLJZso9GYRFHUhEAgOLBly5beUCqWv63BXAhaHQ5HodlsTgTQmpiY+Ek4KFrDGbQ+9dRTC3AcPw9ak5OT271ebyt4E8/4h/QyDsit+A5X0FpTU5PNMMw6BEE0oGANCPo+WbJkCQj75kzENzw8rIJrAkVrb28vgFb7DQ9awUsGRVE/aD179myaXq+vhDYYGxtbl5mZ2SsSiYwpKSmh8miFuyE/GLRaLJZECMOSy+W1+fn5Zy0WS6gVrcQbb7wx32azbSJJMgYUrXK53GGz2eRerxeWkR9fv349hGJdavMvUZfL5XKKotIoilrMMMydLMsWsSwrwDCM4vP5JhzHWxiGeY9hmDqSJIdMJtM3pMqX8fmP7HL5JQDtixQQgnIEQ77PssxSiqJiCIKgJRLJqEAoqCX5/L9LpdIxn8+nJlCUh/F447Pt0bp+5cpMFCVWogQqEQkEHZAi6vT5FrAU5UJR9Chm4PcLMgWeffv2RRRTl1/3kT0vKIFLgVYYfCiVymMR0Br6ZnOpMKyIR2voy//CM3ATzgcOHMgZHx9fZTab54+NjSmcTicJ4SU4jrMkSfrtA3w+H4hbWbiHyGQyvVqt7szKymrj8Xhnli9fDs8Lc/aAO/sld+OekQOtLMuuaG1t9YdhcR6tYB1w0003gaL1CEywhxo83ai1AKAVkqB/+9vfVtfU1Dwc7NEKitYIaL22lhEAR9iTTz6Z7XQ6bzEajQvHx8fVBEF4s7Kymr1eL9rR0VEKMK+8vPxweXk5gNaW7du3hxSMnD17VuByuZQQBjM0NLTUYrFkgse5z+fDIEQKVgpCSBS8e5qmYTUCA8FSSqXSmJ2dfTY5OVmLIEjbunXrQtJfc8BtYGCAJAhCdPjw4cKpqantJpOpZGxsTOb1ejs1Gs0rW7ZsMer1+uUDAwPFHR0dmS6XazQ3N3fvww8/3MyyrPe9994rGB8ff5CiqHIYRw4PD/Pr6+v58N6WLVvmq6qqoktLS1kej8d2dHQwPT097r6+PrvRaKxLTEx85amnnmq4AUBrkd1u10xNTYUVaGVZ9ia73Q7WAX7QmpKSsj8/P/8MiqKGxMREsISb1e16sA4A0Iph2J0SiSQ+IyOjOyUlpZ0giJa8vLyQ9ieXAOfE9PS0MFxB64kTJzQIgkA2kDoAWnUsy366bNky3Vw+hwZAq7q7u3uBTqcrveFBK3jJ0DQtJklSCMAzAFoXQiXFxMQ0zBZobWxsjHY4HOmgaAXQyrIsWAfUgqI1OjoaYFOolnj4FY+7d++eZ7PZNggEguiUlBRQtDoBtPp8Pj1N0zW33norpDdezkbKZDKJx+MppSjqn1iWrWJZNgHHcShjuPnDDX4/giBHaZpudDqdYCEQ2UJXAiSCIGI+n1+JschDDMNW0QytIHDcIZZIevl8wQkUR99RKpVTrI/NQ3FUgPPwMRIjcQqhUlFmdsKwNq5Zk0Gz7EoUrAN4/E4WZ1Gny5XP0rSTofFjfFsEtIauidw4R+asWp588snyiYmJBwNhWKBoxeLj400ymey4UqmEMKyIdUAIm8VlgFZQwu178cUXIcwisoW4BIJB68TExEqj0Th/fHxcDqAVBukEQcBA3W8fAAnPMJCHv8nl8kmNRtMFS9yEQmEEtIa4nsLp8N8BWjtXrlz5zqZNm2A1SgS0hqjiOjo6JF6vN+HJJ59cHgGtM1/I3Phw9+7dpePj49+z2+0Q2ignSdKQmZnZ6PF4EACtsCq/sLCwbt68eTXgD7pz586hUA70OdBaU1OTMzAwsMxqtWZYLBYSwC+AVgzDWP9sGMtCf+0HrSRJUiqVyg9a09LSemiabg8VaOVqgssAee211wqsVutdEHoJEMLj8XQBaN2wYYPJYDBUDw4OAmjN8ng8I3l5eW/+8z//czNN056DBw/mT05OPuj1essZhuEHQKuQIAiMA60lJSUoj8djOjo6aACt/f39NlC0xsfHv/Jf//VfN4KiNexBK8MwfuuARYsWtapUKgOKoiERrl2qB+DCsBISEoT//d//7Q/DAut5jUazb+fOnS1SqRRW48AK2znzmt+1a9cCmqbv4kBrenp6G4IgYQVa4+LiRuc6DAvqGerz2LFjagRB1mAYlgkhnAzD9J1jTp8tX768L5T973fdaYJAa15vb68ftEL7X7NmTYdMJrOjKDrrK7mhvM6cOZOEIMjC4eHhcp1OVzFrHq1wI5VIJOcVrX19fal6vb4cCjIhIaEhIyMDQngMoVS0jo+P8w0GQ5TRaMywWq0pMAMEHq1KpbJulkAr/r//+785Vqt1PfisJiYm9imVSs46YMrn89Vu3rz5cpcegYKSJxaLs8/5sa6lKGqp1+uFB5FEuPnjOD7G4/EaCYI4QtP0fpvNBuA1soWuBEQCgSAGRdFFLMPcizBsBc0wEhzHjXyBoJXkkccwAvsoShxlYUimEEVREYmSoxCLhSNIGoOijnOeu/Wh9mhds2ZNBkYjN6EoKuULeJ3QKbi93q8UrQhy1Op29ycnJ3sjitbQNZQb4ciXAVqPKZXKlyKgNbStAUArrJ54+umnl9bX1z8EAzCr1UpKpVJjWVlZh1qthrTsCGgNbTWcPzpnHfDJJ5+obDZbut1uh9AXgdvtxgGowo6wFBW+YOAe+J0RiUSOtLS0qcTEREjZni4rK5t1pcosFVHkNBeUANyjn3/++Qyv17uisbFxeV1d3dIgRasftIJ1AIIgIV9KfaNWTgS0hrbm6+rqZAiCJO/du3fJ6dOn73Y6nYWgpoR+LyoqatzhcGA6nQ48KH3z58+H8JrjJEm+8+KLL0JaOMDOkKj7OeuApqYm5ejoqN86wOl0YgBaYQUC11/DZ5SiKFiJ4Fd9BlsHCAQCfaitXjjQ+pe//KXAZrPdaTaby8fHx5U+n68rMzPzlY0bNxoMBsOSvr6+4vb29hyPxzNRVFT0jzvvvLNVJBK53n777fzh4eH7GYYpFgqF7NjYmKChoUGBYRivoqLCV1FRwSxcuBABH/HW1lZaq9W6BgYG/NYBMTExrz799NMcaL3qlXDXgXVAWIJWmqZXgker2WxOCEfQOjg4eCdMRoQTaH3mmWfyURS9SywWJ2RmZnYlJyeD3WJzOChap6enN8DqCQCtCoWiWygU1i9ZsgS4EITq+Z8RZ3ODz+XJkyczKYpahWFYBgTiIQjSf445fXHTTTf1h6rvvZz3CKCVZdms7u5uP2gFoAnWGeEAWiE/aXBwsEKn00EYlmNWwrA40Op2u0UoivIBtE5NTcFSECQ+Pv70bIFWMM+12WzgjeYHraBonU3Q+vrrr2c7HI5bBAJBVCAMy2mxWOQej2cax/G6devWjVxOAwP7AJglUqlUCRiGFXs8nmVut3sdwzDZsGwXwzALn88fxHH8OMuyb0ql0paxsTFPIBjrMk8R2e1yS0CpVIL9QyrLsktYmrkLHlgCVg7jfIGgls/jH2Ux9jOlUunCGKwExVAxj+CNgh8firPpLIPaCZqor22tHb3cc17NfmuWrcnAMPomDMckJMnv8oNWn3sBxTAuBkGOuiOg9WqKNfKaC0qAA62/+tWvKiAMK0jRigYUrRHQOgut5hKg1RAArRDiEgGts1AX3Cmgz9XpdGRMTIzI6/XyUQgk9HgwgUDghwUu1/8XoQT+xlIURZEk6VGpVDBDD54CVz2gncW3GjnVDJRABLTOQCFe4yEioPUaC/A7Xv7ll18qRCJR2rvvvltRU1Oz0e12a4RCIXhTM2KxmAG/x76+vnhQwuXk5PQlJiYeJUlyz8svv3wmlKA1qM/2L+31eDxg8eIPwoJNKpWyNpsNlclkCHyH/eFvsMnlcnZqaoqKiYkJWRhW0PXBikneSy+95AetVqu1TK/XKyiKglUQr9xxxx1j09PTRZ2dncWtra1lPp/Pm52d/eW8efN0BEG4+vr6MkdGRjZgGJackJAwbTabiZaWlhSKouRpaWlYbm4usnDhQgasbZqbm5GBgQGn2Ww2eDyeWqVS+drTTz/deK33pesJtILVH0mSB7Zt2wYCJgBgIQH93/axCfZojYDWK++bALSeC3S6G0BrVlaWH7R6vd7msrKy8Ss/2rW/ItijNRxB64kTJzLOWQuugCygAGiF0PYvly1bNjDbbT+4tAcHB5UoimZptdo8rVYLilZHUlJS2IFWmqbt/4+994CO47rv/afP9opFXfRCEiApiSDBDoGUTMoyVSI/6u/Ylp8dFzkuihX7nMTJyTGfbMU5cuQSt7jFNeWJ8XtPLmqWLIokSLGAnQBJ9F4W2+v0v77DHXgJUhJFosneOQdaCtiZuXPnzp17P/f7+/4AWm+77bajmqYN1tbWXmXlqb88bnbLtQ6gKMrU09NTPj09vQbHLSgoOFFfX78gitZc0BoOh0sAWj0ez5GFUrQCtKZSqZ0cx3n8fn+v0+lMJRIJhyzL07IsH73nnnveCmgj3W63Q5KkUlVVtyiK8n5VVVGnJkzEaJqOkiR5lKKoXzAM8yqSaIyNjeWVMDfbmK+xv91uLyAIYrmiKK2aorxb04gmhIlSFDVgtlhe4k38K0he63A4JEJR1jIMY+NY8whv5TFAqqQ0KqEQypHXVGfXC9pv6CpyQSvDmztVTSWFTHqlpmpphdL250HrDVVrfqc8aF2SbWAWaP1oVtHK2u12HbTW19dDCfffeeuAhb19UCB1dnYySDzCMMwbjrH8fr/W09OjRaNRtbm5GXKCRQu5W9hayp8NNZAHrYvfDmaB1o9lPVox/u7Le7Te/P0ZGxuzRCIRJHPCpHlNJpMpY1mWUVXVIgiCa3R0tLS3txeJWJT6+vpzAK0EQfzyW9/6VudCTPSzYAtRhFDWknV1dVpn5x/cdgAiX2dDfz3vIC7ric/+67/+K6wDHoxEIs0ArfBoLSsr+9EjjzzSA2HR73//e4DWu1RVLS0tLQ14vd6oyWRKB4NBe39/fw1FUZnVq1cfB+C+cOHCrZFIpDKTyTi9Xi/T3NwsqqpKHj9+nJ+enk5ardYRs9nc7nK5fvHYY4+dJghCvhnF3dsFtAaDwTKAVoZhlhxo1TRtHIq+pWQdkKto/du//dtTBEEsunVAVtH6PqvVWmwoWvOg9do9WNY6AMnXbydJshLPuKIogwzDvLJ58+Y3yyl08y+HNziCAVq7urqaent7myVJgqL12aWgaGVZdl1/f39Ld3d3y4KBVkAnJMMSBAEqDtP4+Lh/cnLSAK0ny8vL+wRBwORvXkAgXkSwDjBAayqV8gO0IhkWQOvmzZsHFsCjlf7xj39cn8lkdvA8b4DWJBStoigGCYI49hZBK5qg4dW6liTJDxAEsUlV1UKCIOCFC+XLeZqmn6YoCsrWrmQyiay0WH1b0BW4eX3alsDBLRZLKU3Ta1VZvV1R5HdqmtaAQRlFUd1ms+W3VovpFYKmj1ksFoImiHUUTdtNFssIFK2aolUSFJFQFOXVPGhdAjczX4SbrgGs0MKL+5Of/GRe0XrTtXnjB8iD1huvu/ye+RpYCjWAic5XvvKVGkVRtp08efL2vHXAwt+VNwOtGzduRGRA+2c+85nrzbGw8BexhM9oRDyOjo56R0dH/YIguDFnhE9rIBAoGRwcrOnr60O4r1ZTU3OqtLT0MEEQv//Sl74EZdWS3LJwFr6t8z7XMqwDfvaznzVGIpF7Y7HYrZOTkx5RFC+VlJT89LOf/WyXLMvW//7v/27q6uraJQjCKpZl7QzD0BwHy1lRDQaDWPTrX7du3e8qKipSfX19tw4PD68YGRmppijKVVZWpoqiSPX19bGiKIbKysouFBQUHDKZTL/5h3/4h4s3C5RRX9/5zneWq6p6n6qqEKog2uMCQRBPPfLII+cXoh6v1ZBQrpMnT5YoiqJbByxF0JpOp1cZ1gFLEbRiItzQ0LD3E5/4xKl4PJ4sKSlBdO2iLRjngta6urqu0tLSJaVo5TiuuLCwcGwJWQdUEASxVVEUfEKwP0hR1MGtW7cu6vvOAK0XL15shKIVIfpLBbRSFLVuaGhoXXd39/oFBa3hcNgyMTFhgaK1t7e3PBgM3grvDq/Xe6qhoaEPoQgLAVpTqRSSYZVHo9HibDKsowsFWn/+85/XJZPJd0DRWlZW1utyuZAMy5FOp0Oaph2777773mrSKj3JltVqXaFp2r14GFRVXQ3YqigKXvCjNE0fp2n6IE3TLxQXF3f39PRI6OSW5OjkbVoop9MJ75Jtsiy3KbKyVVNVrPzAx6mL57n/y5vNWIE/XVJSwpAkuQ4eqRzHjeAFRKokOq+4QiwMaCVodRtFUTaON3X9QdEqpxWKyita36btb6kVG6AV3pNIhjU6OvqR8fHxLRcvXiwQBCFvHbCAN8sArY8//njr0aNHcxWt8Pk8l/VohdddPhnWAt6X15vQ4feLNaFc5MvPn/51aiAPWhe/acwCrR9FaLYsy7qitbW19cVNmzbB6zoPWm/wVhkK/6mpKS4QCJjT6TSSJ1Mcx9mRxmNoaKhuaGhoNQ5fWVmJcfR5QRAuPvzww/CsXpKbAVqNws1nv254fz/33HPV8Xj89mg02hQIBIpEURx0OBx7H3300S4IP375y19WT09P3z48PNzc3d3dEI/HPVCowQu3sLAwUFBQcKa8vPyFpqamQDAYLO/t7W0aGBjYFA6Ha6PRqDWTyWDKItjt9sHly5e/Wltbe9xkMp3YvXs3Qq5vyis3D1qvvxkyE87AAAAgAElEQVTnWgdomrY9kUjoHq0EQYyXlJQ8u5QUrUNDQ3+OuXAetL7+/TXmS88++2xjKBTSPVp9Pp/u0WqxWI4utkfrwYMHywmC2KxpWjkSEtI0PaQoyuHbb7/9enMKXX/jfgvfBGglCKLGULQuFdB66dKlUkEQdNDa29u73vBonXfrgOPHj7PV1dXmWCxmyWQypsHBQVgH3IpQhIKCgtMLDVpjsZg/EokUq6oac7lcCwFaER5I/+QnP6lLp9PvMJlM7pKSkj6AVihaZVkOKopy/AZAqz43M5vNfpqmN8AjFLBPVdU6RVGwIphgGGaYpmlk9/5/mqadBNSFFdxbaM/5r75JDdjtdihYd8myfLskSmsJTSslSRKS1nM8zz3Fm837WJbt8vl8PE3TLQxF2WmSHKVpntRIrZLQlDitKIf3Hzs2rx3XjtbWaoKmt1EEZeNYvkulNVLIZFZqqpoHrflWPmc1YAwc4NE6Pj7+4TxonbOqfUsHmgVaPxYKhdbF43HGbrfnQetbqskb/7IxKcJEN+utDo9W3S4AIaj4zIajGid5XQWUEa7a2NhoRKXgc9GUITdeK/k9r7cGZoHWtsOHD28NBoPwgydcLlc+Gdb1VuRNfO/gwYN2TH6feOKJ29vb2wFaoZ4BaO3Pg9abqNg32fX48eMWl8vlPXPmjL+/v78eX6+uru6ur68fmc8ISPTTe/bsIb/whS9c18Xt3buX3L17d+530dfDagD9/LxbvxjWBocPHy7KZDIrI5EIgGqBLMtTVqt13wc+8IEBvCcOHDjgE0Vx5YkTJ1YeOXKkKRwOFwLSulyu2PLly4fLy8s7rVbr4XvvvXcqnU4729vb67q7uzcODw839PX1eeAl7vV64wUFBf0rV648tnnz5i5VVUebm5tjNwuSc0ErQejWa7ymaXlF6zVa4GzQmkwmdUWrpmkTSxG0GorWv/zLvzxls9kSBEEsCUWrxWIpgaK1rKzszGJbB0CYYoBWKFoLCgp0RetSAa2qqm6kKKoMCzMkSQ6Lonhk27Zt82p1+GadrwFaoWiFdYAgCLqidefOnZ0OhyNBkiRyGizohmfz9OnTpSzLNsM6oKenZ4OiKHoyrHkHrYbZbzQaNUuSZBkYGPADtGKlw+fzna6tre1fSEUrQGsoFNIVrW63Gy+M+bYOuAK0chznLi8v77VarelEInGzoJVAMiZJkmBe3iLL8r2apt1GkmQBRVEMy7JxiqLOy7L8W0mSDsMgHZmLF7T1/ZGfzGazrSAI4gFVVtsEUVhFaFoRSZEaTdFnTCb+Fw6bbR/Jsr1ut9tC0/R6BopWlh2lKI4iKRX+JzGVJNv379+fB61/5G3lT+Hy8qB1adxlgFae5wu/+MUvth47dswArXQetC7M/clOiPRJdyAQ4OA7SNO0PgFPJBKEzWbToWoikSBtNpueSCUej+uFQ3xWbikdDgd8WvVfhcNhzWazKQUFBYhOySfHWpjbuShnMTxa0+n0HadPn7790KFDV4HW++677xWaps8+8MADsIbKb3NcAwCtNput5B//8R9v379//xWg9fbbb39p8+bN+zRNO5i3DpjbikdSTY/Hww8MDNhisRg8RzHXCVdUVCSam5uF+UoKuGfPHmrXrl200+mk6urq9Ivq6em54uKM3+OXAwMDpOG1TdM0yfO8Xu5kMkknk0nNbDbLdrtdT2QIL9ObDbO/Vi2jn+js7LSmUqnCdDrtisViVlVVkxaLZfCOO+6I4JVy5swZzL+9PT09RRcvXoRFg5OiKNpms6WLi4un3W73BM/zIzt37gQMY1988UXvxMREZTQaLQmFQh5VVSmr1Rozm82TxcXFA7W1tQFAhLVr1+K6bmq7FmhVVfUiTdNPfepTnzp3syD3Rgu31K0DoGhdSqA1O3ZhEcH89a9/fc3IyMifA7QuX75878c//vFTiUQiUVRUpCfmXqx7algHGKC1uLj4rKIoJxYzGZYBWoPB4LuwqAfrAK/X28Xz/LHFVrTu37/fT1HUBoIgkEAeoHWEpumjmzZteis5hW70EXzd/QBaNU2rRjKspQRaL168CFvS5oGBAVgHbFQUJVVdXb0woBUNyQCthqJ1sUBrIpEoA2hVVTVaUFBwbP369YPz7NE6A1pTqdSduYpWDCBuUtGKhqh7tYqi2CjL8l0EQeChWEHTdAHmdRRFDUPqTZLkIYQ4WSyWvkAgkMm+9Of8AfhTO6DVal1FUdSfQ00sCkKDpmkeiqQ0hqZPmHnTj+0eF7KkDvusVrtM0+sJmnZwHDdq5jgqm8kPitaDL7a3z6vnSV7R+qfWMhfnet8MtLpcrv1er/c7zz33HJT2N5VEYXGu8O1xVgO0Pv7447cfOXLk4VAotDYejwO0BvLWAfN/Dw1v+rNnz7qRNTuVSiF5JQt1KzJXX2auBIFPRVH0f1MUpQNW/N34Xe7v8W+e58XCwsKk0+kMm0ymyXe9612gs4s2cZn/mvzTPYMBWgVBuOPkyZNthw4d2pKjaO3avn37L++///59edA6f23kzUBr1qP1QB60zv09MNSaIyMjLBIDzufC0lNPPcVZLBbrwMCAAwrOTCZj5jhuZsFLki7zRJZFF/6HDZGZuguYqpL4m9lsZhwOB8cwDPp5hef5VHl5OQBxhOf5WGNjIyIK5zwSwfDGj8ViPEQ2mqYpdrsd0NRQdmHRjx0ZGbEkk0lAVpMsy1j7k6FUpWk6iSjLLBDWXzWTk5MOJGxOJpMO2DkUFxcnOI6Le73eMEEQmEPelGWAUYu5oFXTtJWGRytJknnQOuuxej1FK6wDysrKnm1paTnj8XiCJEkuSuQqxj25oBUNrL6+Hh6tJ61Wq6FoXbTxyuOPP76apun3AbTW1tbCo/XMUgOtxcXFo263+8JSAK1HjhxBArj1FEVBNa1qmjZKURQA8Fu1upzTF0QOaG3s6elpFkUxtRQUrV1dXcWKoqwBaO3t7d0ky3J6QUArViZXrFjBA7TKsmwBaA0Gg1BdLpiidWRkhAuFQt5YLFYVjUaRDKsIybB8Pt/xhQKt//Zv/1YrCMKdULT6/f4+h8ORzq7U3qhHq9Fw9ReoyWQqpSgKHq0bVVW9Q9O0ek3TzCRJJlmWhYVAx2srE8/BQoDn+fFAIIBOL7/dZA24XK7bVFX9EECrIAgVmqo6aIpWaIo6znL8991e9yuCIExWVVW5CUXZANCKlWMzy1IERVURmhZTCOLgiy++uPCgNZ1epWpamibJ/Xw83meqqRH27t17edaf3/I1cAM1cB2g9YDH4/nO888/D9AKRV7eM/oG6vnNdgFoJUmyCCGvR48efTgcDq+LxWJkHrS+Wc3Nzd9fffVVh9VqLTt16lTjxYsXN4bD4apkMsnJsgyRB6AqwTCMAVZJqFhhOWMoPVRVfyxyla0aQKzVao2XlZWN+Xy+iy6X69jWrVvndaF4bmojf5QbqYEc6wBd0dre3n4FaL3zzjt/+cADD0BRmVe03kgFX8c+AK08z5eiHz1w4MCHs9YBlNvtHmhra3sJoFWW5QOf+9znFjUL83VcytvyKzmRASj/nANKo1J+85vfuM1mc/X58+eXdXV1rUokEkgsjPNd5Z2Nvjs38EBRFIhpMKXFhsUz9NWASZLNZpuuqanpqaqq6nc6nQNbt26Ffducj3sMKN3T00ObTCbK7/fjBQIFrV5nuREWk5OTLBZds4BYM5lMkt/vN9S2l188mkYPDAywgiCwiqLodLm4uFj2eDzSvn37pLa2tjmDZQZolWX5fpIkZ5Jh5UHr1Y9sLmhFbhB4tMZiMd2jdamB1uHh4fdiwWHFihV7P/axj51KpVIJn88HQD9nbeetdmoArRRFvR9RCjU1NZ150Pr6NYi2tm/fvjKGYdbBLxtRBLIsj4mi2LFjx44lBVolSUKitecW0zoANXn+/PligiBu6+/vh6J1s6qq6aqqqt8shHUA3dHRwZvNZhPHcZa+vr6KQCBwGwQcC2UdANCKrJbpdLoKilaAVkVRYosFWisqKnqdTidAqxtZHFmWPXaTDZf0eDx2kiRLM5nMWkVR7lEUBV5SRSRJchzHJSmKusAwzO8YhjlE0/TpQCAw8VY7qfz3r64Bp9O5VlXVh1VZvl0QxRJVVWERoNAkfYTh2W+73e79mqaFy8rKvJSmwevEaTKZRliTiSJUtUoliOhrYPzA/IPWHdUzybBo5rJHa1pcpWpqmia1PGjNN+45qQHDKubxxx9fNzIy8pGxsbHN2WRYVFFRURjPQx60zklVv+FBJiYmrLFYrAiK1sOHD388HA6vzYPW+a934wwGaD158uTKnp6ezZFIRAetkiTpoBWTcahZMTHPTtT1+S1gKpwD8J9cBwH8Hj8WiyVWUlIC0Arf76PzvVC8cDWWP9PsGjBAq6qqd546dQrP8eZAIGB4tHblQev8txkDtP7zP/8zrAOuAK2tra0vb9y4cZ+iKPvzoHX+78V8nuHAgQNuSZJqzp8/v+LChQurU6lUERRcRpRBbqhzFrTqxcGCGNSs+LdOWS9/ImkMonUkWPUAtFZXV8MuDqA1OB+RPDl+4HoRchbprlKdXm+yrlnfmznmXId9vx1AaywWawiFQmWSJE0wDPPs7t27Ly0GMJwNWmEdANAKj9alBFq/+c1vrhkaGnovSZJ01jpgtqJ1RmBhtLO5blfX6i++8pWvQIz2fihalxJofeGFF1ZMTU3tgkdrUVHR2FJRtB4+fBiWAWBKgPkQYQGwnmhtbUUSvEXb+vv7XSRJVsOjFYpWWZZTSwi03grQinG/oiiZBQGtTz31FL1u3TqsiME+wDo+Pg7QugazjYUGraIownMGHq2FAK0ul6tjvhUhxkriz372s9pkMvkOKFoBWm02WyYej7sVRQkpinLsnnvuuVnPC87lclkURVmhadpOSZY3SaK4WtM0H0mSMsMwYzzPn2JZdj9FUb+dnp7GiyK/3VwNkA6HA6s9n0AyLFEQfFARY5BFU/Qhhma/4XA7DjidzniB1VqkEMRGimWdZoBWlqVkRalWSTKKgfrvf//7eVVE7GjdUU1RynaKpmwMzXaqmkZKqrhKVZSMpqr7zclkb17RenONIb83QRjJD7/0pS+1jI6O/sXo6OiWixcvepG1trCwMOxyuQ4UFRV955lnnnl1PpQd+XtwuQYM0PqlL32p7dVXXzWsA3RF67p1687V19dDCffLb37zm535Opv7Gjh//jxns9ms586d801OTlbAOy+VSiGk05iMG6AVciOEnhqQdUbFit/p9FXTyCyU1TiOE7xebxQTeI/HM7Zx48bYYkz45r7G8kd8I9B6+vTptvb29s3ICA6443K58tYBC9BkAFqRCOQb3/hGa3t7O0DrGoRcu1yuwS1btry8du3afRRFvZIHrQtwM+bxFM888wxfWFho7+np8QwMDBQLgmA1Frdw2hxbF73/NqxfcmEkgCtN0xTLsjTHcfiObh1QWloaRLg9z/Oh1atXI6R7TkLujerIgay6sjanmgCzZt4nuSArt9xvBriuF8ze6O2ZDVphW6Bp2kWKov73UvFoNUCrKIqTLMs+kwet177bhnUAQOvw8PD7wHlyFa0FBQW6otV4BmYtEOht9c3a4422M+wH0Kpp2kNWq7W4qqqqs7y8/PRiJ8NCe//JT37SGAqF3sVxXElRUdGo0+m8aLFYFt2jFaBVVdVmTdOQ1wgLT2Oqqp5cCqCVIIgqgNa+vj7DOuD5paBo1TTtlixo3ZJVtP52IRStVE9PD0ArL0kSPHAqp6enm/GuKigoON3Q0NA338mwoGgNBoOeUCikK1qj0agOWj0eT8fGjRuHFsCjlfrBD35QK4riO+DRmgNaYTIekmX56ByAVrxgKZPLVc6o6gZZFFtlWb5TUZTa7EQNRuaDWdD6s2AweCrb4eVDd2+85wZoXa+q6qdURWkTRdEDfyGWZSWGYtoplv4qx3H7p6en062trSWUomwiGcaJZFg6aBWVao1UI7SqvvLMfIPWHTuqKYXYTlGkjSfpTo2mSCTvUhU1Q6vkfjoZzoPWG28H+T2zNZALWoeHhz+cVbR6kbW2qKgICQgPlpWV/esPf/jDI4lEQqqqqtKtKjo6OvQjNDc364Otjo6O3AnDdddvczNeLW+44fiLFrr0ZoWbq78boPWxxx6DR+vHYB2QSCQogNbm5uZzdXV1+0iSzIPWuarwWccxQjknJyf518b3VkVReJIk9ZjT2ZuhhMpKWGcmxoak1fi7yWSCekoBbLXb7ZiwZLCIOk+XkD/sIteAoWjVNO0dAK0HDx7cND09rYNWt9udB60LcH8uXLhgx5zhySefhHXAX0Sj0TWKotButxugdd+6dev2SZL0yuc//3lkd89vN1kDCFlHBGQ8HucSiQRjNpu1yspKKRveLs5XEixDEIO5ot1uN01PT7NWq9VY6NI/kbQQWzKZ1Mcm+DR+Z1x2JpOhkfgQfTbP85qqqjL663Q6LXR1dQnbtm2bs/7aeMeMj49z4XDYFI/HLYgoYllWdblcGYvFkigpKUHyIZQ/14bGALKXjcIJAnNAHcrOhrF79+6lmpqa6MbGRhJJwerq6vA9jJ/mbN6YB63X/9C8nRStAK3waG1oaEAyrJNojwRBoD2i7YALoc3ywWDQbLFYSLPZLPE8n0EEbl1dHUyRr2qzHR0dlNlsJhsbG/E3YyHhqnaL44Mx9fT0kHV1dTrYRS1/85vfXC2K4vvMZnNxTU3NubKystM0TZ9sampalAhfw1rz2WefvQK0QtHqcDiOtbS0jMz183a9rQ1trb29HWppTKp06wAoWjmOO9nS0rIo9WWUHYpWgNbu7u4V3d3duqLV7/c/f+edd3Y5HI4ESZKGN/X1Xu6cfO/s2bNFBEHooLWvr2+LLMuZysrK3zY3Nx/VNG2wtrb2clbbnO2GJrqzD2JkcayoqOATiYS1q6urKhgMrl1I0AoP08OHD3slSaqMx+Mz1gELCFrJH/zgB3W5oNVutwvRaNQLRStJkkfuvvtuPFA3u5GEw+FmZbmKUpRWVVXfC7quKAoyHosmkynCcVz7axnkvq9p2pFwOJxrfn6z5/5T218frJjN5g0URf2Vqii3i6LohFUDz/MSy7AHKEJ70mSz7R8bGxN27NhRSijKJoqgXBTNjhIkQSuKUk2qaoRQ6X3P7XtuXgfq9+zYUa1o5B00pStazyOBoCRLqzRVzRCktp82m3tNJlPeo/VPrRXP8fUa1gFf/OIXW7KgdUtPTw9AK11cXBzzer2HGxoafvjYY48dw4JEWVmZHA6HZzKtezwefUAUCoXe9P0TiUSu+o7b7b7qiqLR6Mz3rFarDJ+oP3ZAZSTD+vKXv7z11Vdf/WgkEgFoZeEZd+utt56trq5+BYrW733ve3lF6xw/A8bhsh5XdFtbGz0+Pm5Maq86G7zy9NluVsH6RsVRFEXLZDJqdvLwR79gME+35m1z2CeeeKJWVdUdWUXrxkAgMANa3/GOd+Q9Wuf5TsIChGXZsieeeKL1lVdemQGtXq93sK2t7ZV169a9QpLky48++ui8jt/m+TKXzOGPHz9uQbCjJEmuaDRqg8UKFPxerzeCYUF5efm8JfkxYGtnZycUqW86/kCl1dXVXVF3AwMDAKwzC2olJSU6xNy3b586176mmH9MTk4igs45OTnpC4VCfpIkLSzLilarNWCz2fqqqqrgCWuAVJRVF+QQBMGEw2EuO14C1AIAxs9suMVGIhFzOp1mrFarKoqilFUlwhoh97s33IaWOmhVVfW2eDxePz09jcRAeUXrG9xpKFoJgjB/4QtfaB4ZGdFB68qVK/c+8sgjJ0OhUNLj8ejgf2hoyKqqalE4HC4MBoOIumUQ+WkymaZMJtNgXV0dnvdcRTbGT2woFALLoLEI7XK5ANPQdmdAarZoFBZM8CxgbMUwTMbn86FtUz/60Y9WRiKR95jN5sLq6uqzlZWVpwmCOLVUQCvP88WFhYW6dUAetL5+QwNoZVm2srOzE9YBa5AMq7y8/IUlBlo3y7IsLAhoNSYbHo+Ht1qtOmgNhUItFEXRXq/31HwrWg3rgnA47EFCCkPRqqpqfCFB609+8hNYB+yAohXJsABaY7FYAUArRVGH5wi0omWaCIJwcxy3niTJhzRN26AoipuiKI5lWYFhGNgH/IfJZAJwHR4dHQVhn91R3fBL809oRz0Jmc1m2/jaAPARRVFaRVG0UyRJA7QyOmil/tlitxwYGRkR77zzzjJGJTcTJOlmaXqMYEhaluVqVSMjlEK9vL51ff+ePXtmrzwTWKg4f/48BjmUsZKerWOlqalJ3rNnz+yVZRITe5/PRyUSCTKdTusDRivDVBMU1UaTtIVluHP4XUbMrNQINUNo2v6ULPdjRXFqakqtqanR9zl//jxRWFioDxKvsSpu3Gqqra3tKqWWz+fT9u7de0XoUk7b0CH17t27yUAgMDOgjcfjCG3W9u3bd632qF8XvmMcB9cGxcM9Hfcoe4ir6g7Hp/r6+ih8r7KyEuoDfWAYCATUNyjfzH6FhYX6vtgH5xkcHNSy9XFV+YxBes6KK5FdTTUGuddM5JADY2YP7K+pvMwJtUGd6/WI84iiqDU2NqJcr3seLG51dnZSxiSirq5O6+jo0Jqbm6+pUDCuCfsNDAxQVVVVxMDA5flkVol61X6apnEjIyO2J598cv3AwMCHxsbGNiEcL5PJMF6vN+Vyuc77/f5fVVVVdUmSJCuKoqDsuZnYc/sQhmH0/50dvpYFU9c1GaJpOjdcO1pVVTX8Z3/2Z9FwOEwWFBToxxcEQWUYRnq9OsR7xOfzsR6Ph2YYRj+eLMtaMplUN27ciMHeFYoQ4776/X46Go3SZrN55hnBfg6HQzl27Jj04IMPXpF8TtM0qrOzk8E+eOZxLpTT7XZr6XRadTqdClb7ZytKDCWQzWbTgV4sFrPKsuz7wQ9+sPHQoUMfCIfDaxKJBNQ6QYDWurq6/Tab7elPfepTl2KxGMau+jUB5KFssVhMaWxsxGTqiv4F5cMkbWRkhMZ+Oc+iUTZczwwARD1AFYNncWRkhAmFQvo15e6HwTLaYK6iJrf+EHIfj8cp414ZZfT7/VcpnIz3PfbBNQHGu1wuDffXYrHIeUD5J/SG/iO41C9/+ct1JEnuzILWDdPT037DOiAPWuf/Bhug9Stf+crt+/bt+xAUrbAO8Hq9Q9u3b9/f0tLyCk3Tv//0pz/dP/+l+eM9w549e6DGLCBJspim6QrMk+x2O4t3ZTAYFBVFmbbZbINWq3XCYrFEPvShD0HR/ye5Zd+NvCiKjvHxcR/6BIqi/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+i2XZkqUMWhVFGSdJcklYBwC0wlO7t7cXoDW9lEBrb2/vuv7+fiTDgkcrrAOOzauiNTckI5PJ2C5cuFCdC1rLy8v7BEEIrl27FurKOd+yE0O2o6PDk0gkqnIVrV6v98QCWQeQ3/ve92plWd7B87ynrKysz+l0CvF4vADJsFRVPXz//fcPz9HFg0wgfL3pNUn8fZqmbSEIAr6t6Mxg0j5os9kO2Wy2dlmW2yVJ6pucnMTLdc5CWuboOpb6YQBdzLIsbyII4lOKomwWMhkrVs14nhcAWgmSeNLtdh8YGBiQtm/a5CdpeitNMR6T2TJOshSrynK1oqoRUmF+b3Fbeq8FTnfv3s05CIdN4AWekzmSsFyuFqyUpNPp+N69e6+QyLe1tTHl5eW8oihcOp1mU6mUDkNoTatQJbWVJgnObDWf0FRKBWiVVTVDEuoBmSQH2Xhck+x2+EwBApOAE5qmyZOTk+Jtt90mXwOcks3NzYwkSQA4VDgc1pBJG/sCCAGE7N279wqQlAWsgMeAT0w6ndYBFBLCuFwugGEFq5779u27oj3iukKhENo1Y1fsOqgRzAJlFa2KO+1ONz2oQ+cZUL179246EAiw6XSawyorQlOwEGoymfREBYFAQM6WLxcGGzAX18Mh2yrHcQDWBMdxqizLSjQaFQsLCzOzYTBAF1ZRM5kM6/P5aIRpYzXVbDbLiURC6OnpuWamViN0hOM4PdzMaPSAkNdSXhr9Ga4NdYF7BaAuSZJSUVGByYe+wjtbbYCBzMWLF81Wq5VFeBvOYzabVcD1iYmJTGNjI+BdbtgyyoLvIZGgGQNtlC+ZTEJ5p7rdbmFsbCyVux/6+vHxcXMqlfL++Mc/3tDZ2fn+kZGRlt7eXhcgH8/zisPhmC4uLu5xOp1BRVFwKA2gFeVhWVbPvI4NiYByqgO/yoWq+r+vBV/1L5LkzHGymYDRxgBzcb29q1evfum9731v/0yaYFwkx6EPjCeTyXRzc7OQG6KI8xw+fNhkt9sdDMPgmadFUSStVivaNjwz44b3lAEmjfsajUbxfYuqqqyR5Rer8QzDpM1mc7i6uvqKCaPh7ZlOp82CIPCqqurtAn5vZrMZE840RVHx+vp6lNeoK7Kjo8PM87wXyfh4niempqas0Wi04Omnn16zf//+B6anp5uSySTvcDjwrj3b1NR0qLKy8vm77roL3tA8wKQkoQmQss1mS5tMplQikUg2NTVd0b8ApI+OjtrRfMLhMA9PunQ6jfqWHA5HGkkec0Y8PJEAACAASURBVK14cj3aRVG04ppwEtQFFk0YhhFomo7deuuteP/PgF2j/hAOiUgYRAqYTCb9vjMMAz6ftlgsIb/fD3XyTLvt7+83pdNpt6ZpAM3ox/TsUph8ut3uhMPhSP0pKJqX+sszX743r4GsdUDda9FH7zxz5szt7e3t66GqQt9oeLTee++9+2iaPvvAAw8ArOS3Oa4BgFaO4/xPPvlkK0BrJBJZI0kS7fF4htva2g5u2LABXtcvfeYzn8H7ZE4UfnN8CW+Lw33hC19AkrfN0Wh0dTAYrKFp2uTz+cJ4Jw0NDXmxdrhs2bLTVVVVpxVFOfXJT35yUUNXF6tSDdD27LPPok4aOjs7V5w7d26loijlXq/XznEc3uUYL8QKCgpGHA7HWa/Xu/++++6bgE/4iy++WHv+/Pm1wWCwMhaL8fCNve22286vWrWqi6bpi1u3bg3jFfvCCy+UTE1N3dLT07Mcc3aMoevq6qZKSkoulpSUHH73u9+NccOcWDkYoPU170fMV1fCfo0kyQskST61FDxa84rW62/tuaB1aGjoffArhqL1ox/96Gmz2Zzq7+93RKPRhlOnTjUeP358tSAIpV6vl1VVlZqcnNRYlp3YsGHDqVtvvfWc1WrttNvtcVVVXU8//XTdyZMnW0RR9NtsNrKwsHBqzZo1Z1taWrpJkhwuKSlJJ5NJW3t7u39gYGDl+Ph45cDAQAFN06nm5uauNWvW9Pp8vqEDBw6UB4PB/89kMhVAzer3+yE8O93Y2Di5GP23Mc797W9/uyISicCjVVe0ejyei0tN0Qp+pGna2FIAraFQyJlMJqFoBWhtliQJ1gG/WyKK1tWwDujt7YVH64KCVnJkZAQvAOulS5dqQqEQ1JbwaD25kKAVmX9zFa0LAVoNIPC9732vDqDVbDZ7SktL+3NBK8dxh3bu3DlXoPWyV6vJVEkQxGaCILZQFLUFYeqyLHOYpCP7pZk3d5AE+SLFUp0cx0UoikozDAOYJGGy3NHRcUUYSRvRxkz5pkwJcwLwCTNdgCQoupCgQ06n01IgEAA0yAVkKAvrdrvNZrMZname+AM/mCxnMhnR4XCIAJFZVS2qi2ommumRohGOYRiTJEm6pC0LT5B1GRPmVEdHB/aZ2Zqbm9lwOIxQAQAyTK5nJuWAIbIszz6PDtUEQQCMw4udRUZovQAUpSHEWBRFHVx1dHToSsHsyWi/38+pqmqVJAmZSjcqivIXsiyvlSWJJwlSgwE+TTMHNFL7mtvtPoTr27JlSyWtEHcyHF1ss1qDDMPwkijXKJqCEImXNJruSqVSkX379hngxVCmummVriQp0q2Ql68LdaFpGgZEUFGEcgHoQw89ZE0mk0VgYZIkWUhF4VBuWVJKNFm+jaApyWo2HSIJRkhlUitVRREkhTgkqMIEq6oWRVUtGkmaFZKkCYKRSVJJKYoSEQQhQdN00qh3A3yqqmojSdKNgTFJcprO+USCUBk1LcvytCAISUBGo/5wnxRFsaoqb2MY0o58Aca94jhOYxQmKRDC5JEj73zNz+cP4HTZsmV2+OpQFOUw0SaKpEiapmiKIqkUwRETgiBEc8FuW1sbgItT01gnTZMujqJ4giEIUiYlhVJSJEnGOY4LwT4je381qO7GxsaAslHnTo3RHLDagppVURRJEATUBZKXBSoqKpKod5QdCsT+/n5AJLcgCDZVVQG68YwAKAkFBQVhn88XtdlscQNcGQCqq6vLDmU7IBQgKvaBtxeYZmFh4URJSUk8V1l46NAhADhvPB53xuNxqyiKOrhiWTZTXFwcdDqd0ampqfjdd9+tgzgDAPf09DjD4XCRLMt2AHgoRfHcWiyWuNPpnKqrq4saHmK4pp6eHi4ajdojkYgnGo36sEgGbzr0EQj553k+bLFYRisrKyM5fkr0oUOHoF6tevHFFzecPHnygdHR0VsQJoSwdWTrBSz0er0JPMdoxFBnKcplFo8yZdv2dYHWWfA1tzvITQChQ71sJnfVarVeXLNmzW82bNjQg3oQRRF1jnPHCwsLxysrKwEsQps2bdJDFDEQQjRGf38/FurKUqmUGxOUbEgS6i/q8/nGqqurg3g+jPv761//2oLBXDAY1H9EUdTDmACWs1mJgyaTqecjH/kIshDrYBz1/uKLLzow+MQiXDgcdoiiaEJ/xnEcMhijzQbMZvPQ/fffHzX2ARD/xS9+4UulUstVVfXh+4IgWARBcJ08eXLZsWPHWgOBQDX6OrfbjWRYZ1avXn3C7/cfKSkpCQaDQRfOg/PTNC1YrVZ46U7Z7fbRtrY2KFe0//W//he5a9cuKMqd2Xcorgvlw31VrFZr0ufzBQsKCqYzmczUzp07k6i/7u5u+O05RkdHvWNjYyVQ/cuyrL8/AEFNJlO0urp6oK6uLkAQRMKoP7RziqK8o6OjhePj48Vot3g+sglKJJqmp91ud/d73vOe6VxA+9Of/tTL83y9IAhFqVQKzwoDVRTub3V19VhJSckkRVHztrB7/VOS/DfzNfDGNYDn8atf/Wr9ax7+d585cwbJsNZNT0+XYi+3231p69atv922bdtBk8l0vqqq6oZA66womasKZPhU4nsOh0P/OxTl8XhcX2R65zvfqXvpLcYkdSHajwFav/rVr0LR+sFwOHwbQKvX6x3Zvn17O6wDXhtfv/jpT3+67+1YB6+3WDnr3TpvSWoMIc7f//3fNwmCsDuTyayJxWLIKJ3yer19GJuPjIysRsdfW1t7vri4+LCqqs99/vOf71mI+7/UzmHU13e/+93KTCazdWxsbG1vb+9KiqI8sFUwm81YeHfgGWVZFnk5TlZWVv6f++67bzCRSBQeOnSo6eTJk3dMTU3Vh0IhzMsmN27ceHjNmjVHOI472traOhkOh83PP/98fSAQ2NbX17f23LlzDQCty5cvHykvLz9WWFj4m3vuuadzrnKb5IJWgiCaAFqhxs2D1qtb39tN0UpRFNPU1LT34YcfBmjNvPzyy2WhUGjr0NDQmu7u7mWyLFt9Pl8EbGBqasrDsmyqoaGhu7Ky8gQWCGpqakKRSKTsueeeu+XIkSPb0+l0dRa0Dm/evLl9y5YtJ2ia7tI0LSVJku/48ePLurq6No2Oji4bHBz0cRwX3bx584mWlpZTHo/n7KlTp3wArRzHAbSCP51eTNCK+RmEDj/96U9XIBmWoWhFMiyz2XystbV1UT1aZyfDIghinCCIE4udDKu3txc2jZW9vb3LL126hGRY6dLS0t/dddddS8GjdfFA68DAACeKIiTjNeFweAMmh8XFxSdqamrmOxmWHup47NgxTzKZnFG0YoXU6XSeWL58+fCyZcvS8+nZh87RAK0Wi8Xr9/v77Xa7mFW0BnmeP3TnnXcOz+FADYNiN0mSNYqirNc0bZeqqqtlWYaBIczSkwzD9Jl406tmE9/J0vQIwzARlmBElaCjrI0du//++2M5CkFyWcEym2ySizROcwEyUirFyoQMOCARMpEiFCKc0TKTgUAAhtc6G8WP0+l0mkymMpqmXaqo0hqNZMs07klG07SgLMthq9UaGRgY0AFjM9HMBl1Ba5rXVUkl8KDPAhjACEDcMMdxg319fVeYCtfU1ODBg3+ZJ5u1Ej4uYFAplmWnsHKbSCSixnkACqempkwsyzoJgihUVdUBtRbCTaF4pGk6LsvyFEVRAKEG2CX9fr8JYFFRlCJFUfyCILRkMpn7VFVdQagaDbDG83yEZpj9tEZ/21fqe7Wzs1Np27ixXqOoeziWrTVbLBmaYuyiJNaoihohKOL3CkF0KIpy8aWXXgJ4IVA+n89nomS5ViHpVoLUqlVN06GzLgMktT6CIV5W3WqvKfwHb9W77767mGGYWwmAdUXxEopqIUiKVBXZochyOUmQAZPZ8hxJELFUJrNSU2RR0aijgiokCZmoVAkZptcuTSM5kqZFgiBDhKwMSpo0wvP8WHt7e1y/T83NllQq5aNpuozUyCqKYj0Mo8sRoa4ENQqohHpekqRR2HT09PTo4K+urs6B9sAwJj/L0n5SI12KpqBBYGAoMjQzSkjEybGQdaynZ/1rkzjdGoFcvXp1GUmSLTRJV2DVnqEYAB6GpMlJRVNOSJI0YDabowaovvXWW10cx1UyJFPFsFyVRmoeTdEoktTSqkoGKVIbIRnykiAIk7Isp2tqalSoRAExWZKtVQm1UiM1P8uyKC8abVIUxWlJkgYpiurieX5i/fr10u7duxmKouzd3d3FgUCgNpFIFGNBCWFZWXVzrLS0dKisrGyQJMnBbdu2oT0RUN4Fg0H34OCgf2xsbFkmkymUZZnNwi59ZbeqqurU9u3bh0ZHR2cA3jPPPOMTBKEpHo9XTU1NFWbBLoVwOijlS0pK+lVV7TfOMzw8bM5kMt6enp6q0dHR1el0ulQQBNiLEBaLRbBYLGOFhYXnqqqqBiRJml69ejWUhVBwuuBpPTU1VTc5ObkinU6jvetQzWKxJM1mc39paenRzZs3wwYFbQL1Zzp9+jRWjNccOXJkEwZGo6OjtYFAgIZyGQpVmqZVAF58ZkEw2rOuXjUyqwN8vomi9ZrzH+wze8Nxc5MNeTyekc2bNx+tr6+fikajUEsCtkLpPL1s2bKu6urqiwRBXHrggQf059DwjDt//nx1f3//ynA4jGSK8JdCnYtOp3OsoaHhXGNjY58kSeNbtmzRn4//+I//gC3MiomJibqRkZGqZDLpAihEH4865Diur7KyEtmqe7MJAgAu6J/97Gel6XT6tmAwWDcxMVGUTqcBGGFHkna5XICfl1iWPfrZz34WAzDYetArVqzg//3f/71hamrqHYIg1EuShHYMQGsdGhoqPHfuXA2SQaJteTyeybVr155evXr1BZ/PN4i+ZGJiwo8wK1VV4U2XLCoqGi8oKLhktVpPPPTQQ6MAmR0dHUgAYzl27Fh5IBC4NRQK1Y6Pj6P9oQ8FBA5WV1f3l5eX45nqevDBBwFOCYCKVCpV3tPTU9vX14d2W4zFASygQdhqNpvHli9ffqSlpeWC3W4fb2pq0t8fzz33nEdRlHooavr6+lYkEgmYzGNQCkW6YDabe2pra1956KGHLrlcriQUtdjvy1/+co2maXek0+nGaDTqzmQyWKwDYJ9YsWLFmbq6OgzKu++66y541y3K9gZw44ryzOF4YFGuM3/Sm6sBtJMnnniiQVXVXWfPnr394MGDzQCtWLCCR+iGDRv2r1u3rqOkpORCRUXFNCJJ3uiMLAv7vCu3N9sHESrYA98zvIQRiUBRVBI+kM3NzejvrrIyubkrn9u9Zz9vb+W5Qv9FUVT517/+9daXX375g9Fo9DYo5QsKCkbvuOOOQ+vXr4dH6+8+8YlP9L6V487tFd7Y0Qxok7O30X70cVzO741IIf2dPZfXmQUN7Oc+97m1kUjkQyRJ1jkcjnGbzdbjcrnOTE5OOkdGRt6laZrfbreHTCYTQjD/81/+5V90+6s/tS17z+hHHnmkKZVKPZBIJNYjStPhcEhQ9xUXF6vT09M14+Pjnv7+foRpd61bt04HrZlMpqC9vX3FkSNHto6MjNQFg0GrzWab3L59++FNmzYdVBTlwJo1ayYcDof9v/7rv1Z2d3ff3d/f39LV1VUDYdSqVauwsH64uLj4f7/vfe873d/fn167du0VgpcbuR9LHbQqinJrLBZrCIVCZZIkTTAM8+zu3bsvLUZS1bcLaP3Wt74F64D3Y7Lf2Ni499Of/vSZZDIp/ud//mfD6Ojo/xBF8TZFURyY+9fW1p7Fuwnzk2QyiXl/gmVZzEl+tWbNmsDk5GTDvn37bnnppZc2xWKxClhqlZWVDd955537t2/ffoRlWdgSpCORSOWhQ4dWHjlyZOPg4OAyWF7YbLbozp07Ebl83O12H0F0XSAQeA/HcZ7q6uoTFRUVpyiKOrtYita3C2hFMizMFZAMa6mAVo7jKrLWAUsKtNI0vQrWAT09PVsXXNE6G7TC/BigtbS0FKuW0/NsHUCfO3fOEwgEdNAai8WKJEmCR+uCglZFUXYCtAK6QNEai8W8oihC2XRo+/btULTOmTKgqqrKhMm9oigArHfLsrxekiSEoXkAHhiGCZpY/iLP85c4nr1o4vkJlmSSGkVPEAzRU1hYOJ0Nj8a7k2oobXDLJrmKJmgAFydBEryqqBiACZqqxTRVmyBYom9oaAhKS32fbMKzAhNjatAIDTATYdwMxVIADglNksZkgpjQNG0G0KLcureKxpZIpIQXvJ7dBgpYQExwAVmWz09OTl6h4Kirq/PJstz4WqIvTETMEPlloVWUoqghQEKCIKbOnDmjK60aGxs5m80GdRUAVyVJkvCHMmUnExJFUbB0GJBleSKVSkV7enoQQosMhlAsFguCUI76FAShWRCEO1RVrSFUDbAoBWjDssx+gqL+taCg4FhnZ6fatmnTcoKg/gfLsivMVgtB0pRDEsUKVdGCBEW8RNL0Yays/epXv5pE+QzQqihKA0VR2wlNqyU0jVEvD4AVTdN6NEb7XaG78FI4HJ5JYvXAAw/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/UaqdWohArPKycUpojQl2U5IMtyvyzL5yiKGvf5fNKePXsA1+19fX2lk5OTy5LJZIkgCFC3AmZCsRfDwgoAKEmS/dnQLAKKPfiQ9ff3V0xNTTWm02mo9hiUEZNblmXHysrKOlpaWgZisdiM0u/pp5+GT9GqeDxeGwwGizKZjD0L/cJlZWU9Pp+vN5PJ9BogCQrdSCTiGxoawuD7tlQq5Yd6EffQYrFkzGbzaGlp6enCwkLU31RjYyOeD/Lo0aNuWZZrMMiZmppC2HkJQCtC2JE91GKx9JaWlh5auXJlbyKRiMH7cnp62nzixInKaDS6tqOjY8ORI0c2I4QnGo3CIsII99c7h1xbAAOQArRiA2i9kcnc5XHA5Q11AuCYVbfr4Bb9K7z1WltbDzY2No7BiiIej8MGQDObzcHly5dfamxs7Eb9PfjggzqIM0Dr6dOnK/r6+pYFg8ESKOcN0Or1eicbGhourFy5ckAQhIlt27bpoBDKSoT2jY2N1QwMDPgTiQRUOnodZEHrYHV19aG/+7u/gyodixA6aP3hD39YnMlkVgUCgZqJiQlfOp22oc/kOC7t8XgCdru912aznfjrv/5r9GczoPXnP/85wGdbJpOpEQSBk2UZClXryMhIcWdn57JwOAzwS7nd7sl169bB/L/L4/H0KYoiT0xMlCaTSSw0wfYkVVRUNOnxeBBqdfq9730vVrBnQOvhw4fLYEMwNTVVNTY2BqUzD3DucDhCtbW1Q36/vxchiAaoPnjwoD2ZTJb19vZW9/T0LMO7F/tA8Q3QCr+35cuXd6xfv74biSaM+vvNb34DSFo7NDRUd+nSJTxXPvQTWTWwYDKZ+uvr6w99+MMf7s0FrXv27KliGOb2VCqFa4ZPlwFa0bbPNzU1QSnQazyHNzIxvNF9DKV4QUGBbruQXbjQrQ2wmIMtlUrpieF4nlcBtARBgIWIGI1GpWt5895oWa53P2NiB9BeVFTE+P1+Cr7aPp+PmJ6evgrsFRQUGD7Y13UKn8+HhxYLqDMP7759+/D+u54wbP38HR0dsLDRz9fZ2an/rrERQ4G3vnV2/iE3XDaz8cxBOjo6sMB4RblQVmxtbW2535spz6wSXM81GbvosOtrX/vasnQ6vevcuXOt7e3ttwYCgWJ0I3a7PVBTU9NVUlLSy/P8MEVRMaP/A4jN6Qf1f+ba0syuldcD/7OtZDA2gv0OnkGLxTJdU1Nzqb6+foSm6eCuXbsQAXAtn/Hc65k59d69e+GFrv//vn37EL1z1c3Kva/GH437a/x/7n2GVzl+jwRF8AKEFzQGFgYgxt+KiooMaDjziXtu3OtZ91g7e/asI51OV3z7299uffHFFz8QiURuBWhFFENbWxsWiPbb7fbfbd26tTebkR0e81e1X+Mac65Jv79GOf1+v3FJermyGd613PZ4rXb9etdcUlJCTE5O6tduPKtGPRiWObq30eV3kv6r3M+cm6EHnkSjURX2RFVVVXhWdR/u3EiCt/6kXd7DAK2f//znV01PTz+AZDDIYYEwXywCX7p0qWRwcPAehMbbbDbMlQBa937ta187f6PnfCv7GRFByWRSFzkYXuazjwEFKX73Zh7nb+Xc1/pudgxLv+9970OCpv9JEMR6JMMqKioKADrV1NRIg4ODt1y8eLHi6NGjaLsDW7du/dXdd999CWOWo0eP+o8fP45EpcsnJibKbDZb7M4770Q7PsBx3O937tw5Ojk5aX/66acb+vr62i5durS+s7PzFoZhbI2NjRPl5eWHioqK/v0jH/lIx3yAVlVVmxBFtpQUrQCtiUSiPhgM6smw8qD19VuxYR1ggFaIYVasWLH3r/7qr86kUinp29/+9qqhoaEPMgyzChZOxcXFg6tWrXrVYrFQvb29m8bGxqoHBwdNoiheghK2tbV1KBAIlLz88sur2tvbb49EInUURZkKCwtHd+7cCdDabrFYMH+NR6PR0v3799cfOXLklu7u7sbh4eF6l8sl7dq16xTEFUVFRQe7u7sdY2Nj7zGZTJ6qqqoOiFnyoPXa9xPjAihaEa0L0Jq1RRvTNK1jKShaAVq7urqW9/T0wDpAV7Tu2LEDScQSJEleYXl2s/3u9e5/9uzZokUFrbAOQPhp1jpgA1ifz+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+jDMOcHBgYuMKjqbq6GoqnWwiCKKcoykrTNKAQxpIIS4DKD/U7dvHiRf08CC0HiFZVFaF4tZqmFdI0bc5aG4iEogRITUPM+yi8AA8fPiw0NzfTExMTUDiWIDxakqRlkiTBs2uLIssVsiwDoiStVluA5/n9JEV+32KxHHc6narDbG5UVe1BjuVWmq0WmiQpuySJhbq5NE09q5HkqxzHdf36179GKOxMEiyapgHWVpIkqSu6DN8AhVAmaII+43A4JkpLSxUjKdb9998PoIN7XiQLsoNUVU73PZDlAlXVGilSS7G8eb8my6m0mFlJKIqgkcxhSqWmU2LKQzOakyBJm6pbB+iS5YSqqgFN0xBnNKMYBagmSdJmIk1ujdJ8GqFZCfpy4qLL6hc1RlHUiMlkCueG9G/0bzRnrBm3wisehjG5GYKwqJpKQasG21pCJcIkRw4grD/XBxXgVGTEWoIkvARDswxJoi7QjqMyIQ+KoggF3YzyePXq1RaLxQLFLbId+dAmGILRSIoUSYJMqIoaSknUhNmsIPRb2rt3r4akXoIgQMFSwpKsj2RJr6ZpyOqqLyjAbgB1IUnSMGweYDkAgNfT08MODg66ZFnGirc7nU6DmgD0o/0hBG6qsLAwkOtFjZD0wsJCUygU8oRCoXJZlrG/MfHBzCcMELZ9+3a0hxnF0DPPPKN7xomiCAjnFEURiwqkyWRK4jwOhwMLEFO33HKLvqBgeH4ODw8XxmKxSih2oZxFqA7C+DmOg60BfJsDhvcnnoEzZ85YYBgfDAaL0WdmMhlXtv3B5zTDcRzOdQmh9rAcaGtrAyhhjx07hvMsP3369JqzZ89uhSI2EokAPAN66urVHCBwmX5e3ma6r6wK9SooYXwnB9Ia38ndX59sp1IpPhKJAPLxeC6zEyHNbrdj0PXze++999TExIQcjUYVKB7RtyxbtixSWFiI/iHx4IMP6i9qI8nUpUuXLJ2dnXZ4riaTSb3+OI5TnE5npqGhAaAZ9Z3Ztm2bbp3y1FNPoe+1BwIB2+DgoDWTyehqefwN4e88zycwOfqbv/kb7DdjHbB3715TIBBwhkIhO8A1QvMBJE0mE2wKMlAPu1yu0Mc+9jFEYeh2A1C1woIC9yqVSiHJBawGLGaz2X369OnVZ8+efVcwGFwRj8fhPTwN6wCoSF0u1z6PxzM6Pj5uwXmy1wSv1aTb7YbFTOShhx4CQJmxDrhw4YI5FAohCYcNoFoURXSySKAl1tbWJkpLS7EgETfqD+2cZVnz+fPnbb29vY5EIoE+VvdORX2Yzeb08uXLpxsaGlDvV9SfxWKxXrhwwTExMeE0Fi6y1guA/fHi4uLAo48+iv1mkrL96Ec/siuKUgKwHY1GOXhUZzIZtNl0Y2NjeOXKlVdYa9zgu/Ut72YokWC9kE6nyzKZDDJrI8QTdj7oR9AGYUWCHz16AxmekUACvrpOpzMyOTl5hTfvWy7EDexgJD8LhULo0+ywvMkCGfRVFLyKYfkiCAKBBSnjQTT+/1qnFARhBsghigGLWIIg6FYi+D7uMYDY+DgY/2V4kXsctBuAJJRjenra4EUGP9K9fxHmnps4EV82Qt9nlykW09cOAS81/BufRr80+9Pj8WjT09MEgHIgENDLVJXAoQAAIABJREFUmn2mrwBaRmFcLhcRiUT0Ps7tdkNtpv/bgF9GgrfcMuE7GPPgwp566qllExMT93R1dW0+fPhwE7KLox/FojMW8XieT+Idg8gio3/NRgDpi0s5feYbql2vdZ9y+1v8O2uxgkUpBSBs/fr1r7a0tHRQFHX+/e9/P96/uUkxZyf2hMUOCTAKOAgImgtCi4qKkKRSL2POghQU+EQ2GSDq0QCCenFz7zPuLbzKcyEiEu6ijRq/y75nUH4VSQxh9GyxwC1JRSI/NRwO6/cG97SgoEBPYnnu3Dn0WVXf//73t/7ud797bygUgnABifkmtm7devK2225rhzfcrl27enA8w3c8t/3mQs/smBS3FhsiPdB/0vCQz74KURy9P8j+XNH2jboxrn32NV+2v4ankg5RcT/0z+yzOvNvjJ2yP7BwwViPYlkWCsiZewibILwb4dOvqiraFyxb4KmdYRgmNRcTWiMU/utf/3qhKIqNJpPJUVpaikUDPhgMlkKZNjIyshbApry8/KzP5zsKNv/oo49ezso5jxvKBs/5ZDLpgc96Dpi+6qxG20I0HMaK8DjPXSCfq2Ia/fG73/3uNZFI5C9sNtu64uJi3u/3j0BdXVFRIQwNDTWfOXOm4eDBg1jUnNq8efPvWltbj5tMJghhuPHxcYDYNV1dXes5jqM3btx4cuXKlYd4nn9x165dqFd4tBYgGufAgQMbT506dR9FURWVlZXBwsLCI6Wlpb/4+Mc/Pm+g1fBopShq71LwaF2qoFWSpG1YlI/FYhDXTJSVlT3b0tJyxuPxBEmS1K2vFnrL9WgdHh6GopWBR+vDDz981mQySY899tgtAwMDaLf1TU1N4zU1NT1QlSLhxOjoKBLnNnR0dBQkk8nBlpaW/3PXXXedgWXbCy+8UD8wMPDucDjcHAqF3JivwDYHSmzwE6fTOR6JREznz593X7p0qezll1/G/ONuRNTefffd5zdv3ox5+IGenh6Mq2Ed4KmtrdVBK03T51asWAGB05wJ3a633mcrWuHR6vP5xpeSdYCmaWsVRSk1PFpFUezYsWMHhB6LtsE6wACtsA5AzoY8aCUI3aNVEAQ7QOv09LQOWouKinTQCkhigIG5vnPGBOfAgQNQzlVFIpEZ0ArQ29LSMjzfyTEM6wADtPr9/mGA1ng8DrgyzTDM4R07dkAxOJegVR+zFhcXQ8mE0OSNoii+U5ZleOA4SYJkaYpS0L9ZbdYTFrP5LMswl1ia7iVYFkbnoc7OTh0aALSKougkJMJPUmQBQSp2hSB4UlU1WdMETdMAoKZmhfRTdXV1rBARvAqnVBEKAWjFUZQeXk+RBJEUVRUG1PgJILEOzlVXVweVmR7ODysAlDUbUgxFq0hR1JQsy5dygK7eZMrKyrwsy9aTJFkIRSvDMJjgY1yaUBQFqzCTFosl0NHRMXMep9OJpC5QspZDOUtRlO4Xmh1URmhFGRYJYspQtMLTdWBgAFYG3kwmUw61qSAIa0VRvAPqP0mSCJqiYna7Y9RkNh0gCOLHsKeAx6ed55cRBHU/yzLLLFYrSKRZEsVCVdXGVZJ8jqCIExRFDT/77LOXZ32vqUP27NlDdnd322iahorFjsEyYAjARjZxD0Jt47lJoD74wQ+aYrEYbCNsclo2kQRJi5JIqLJUqpJai+6jwZmOUqoqpYT0SkjbSYJpV2hlDEmtWIXlaIbmFEbBuTBxECRJSqIjq6mpmVHOGsmm8HIza2aroimceLlc4CVY+cd+SGCQyfWQhVIXg1ee582szJoIimA17rKfLjZWZjNpIh1+4IEH0rnXtXHjRng24hm2QJmHH1ZjSYVWBNheQNWGUP4scMaEDsnKEMJvZVkWGW1ZqMYIgpdZRRUlWkrTATrhXOY0yge4TT7//PO8RbU4NFqzURZKT2IEj0fADyTuQXvC+eDhaZQvu/Jn4jjOxfM89oEHJdo5rkviOC4Ou45oNDoTamVMMC5evIjrwYKLGdcP2wV8wjgez2BjYyM+ZwYAhuelJEloh4AferIkAAuPx4O2nsxNYmR4wWYyGSv8ReGJBGUgQnUAeDAhQHZPeGyWlJTMJIFCfQGQBoNBwEqElZtR50gmBgiEejCbzYGqqiooOI2EZxQUQMgcfPz48boLFy7cEggEKkKhkA4aMVE3fnBNWQWrzlcAX3OUrVd4whmKqyto7NUhjMaEVPeATiQS8BBtiMVihVl7AEwyVZPJ9OqaNWu+8Ytf/OKg3W5PejweAFXsi4n1DLB7vfdQTrilPjF+s8HZrO/PDsd83f7eaB9ZeGGcy0jcdtWA0FC6GN+/cOECvJp93/3udzcdO3bsf05PT2OAylutVj0Z1rJly/abzeb/90//9E+wSsgNFcU16QrDN1IVXyPsFFX2ugPVa9SDURc431XJ24z6N97f14A4Ogi5RtI3dHGIkQY8ICcnJ3UYhsR+qVRKbWxs1NedbkQxfTNjk5ykYLpiWZblqnQ6XZB97tHB4P0GwALwgzJicUWAn6zD4RhCqDLeYcXFxfoCykJt6F9gCSLLsgeJKOD7i/4DMCerMDaU6niedd5geC5nn49rFXXmOYAXNcYOWNzIZDI66EKmYANgGuBr9kGy6soZiAaAhX4QiwzZT3hdz+yGfhV93rVC5RFBgHe3/v5hWb0fwSdgsQGR3+gTsDl3A6zieZ5Ef2ksjOI6AK6yyf8uv+CzSeHwO5zP2LIhevrfjx07Vjc4OHjXhQsXWo4ePVoPH7vcBSuoV3FdWHzCNaAPzY6XrgCtN9NecGwDtOIeQ21dXFw80NraemDDhg2HXC7XsRUrVozDu9TwocY1Gffw/2fvTeCjKu/9/7PPltmzZ7IygZANQjYISwIqCqLWUrG1v9vWLlZvW3vt7ctWu1m1rV6qtdVrr962t+3/deurWuW2LigIhBACCYSEkI0kZJ0Qksns+1n/fA9z0iGySiYZYeb1ymuSzJmzPOc5zznP+/k8nw9sW1JThgGyWFxwrsKD6KLyUoKI8A5lKv0P/oZzKZVx+B4p1iHpfJ53As7BRhjIEVXzcB7Cy4rWNfATfraB5xuwsREBKdS7cP3lYQYVTdOs3+9Xe73erNdee23Vrl27tk5PTxeCjzp4Ua9ataq7tLT0SE5OTn15eTnMDoDrV7p3ibsEdSGcZyDuE1wzMplMfIfnBNFH6xwQFkfNYMdg38JtwWxYLVYb2L5UVpKKWAKr0jYk4CpB1vCzowhaCYIQtw/bhVMDnf0wlD3vPgC7A4cAz8PwA8908HAH1yzMAPF6vTAbQRQuXOsLrJTgGRwGjuFcNzc3Zw4PD68eGxsrGxoaWoLjOAyUHV68ePEhQRAOfvnLX56rTIsL7voTTzyBgSc5SZKwTyCqgOtO9N0PD7yLA6ZSWyeOeKIoPCMGjUajU61Ww8y+6bkWEEmg9VOf+lSF1Wr9isFgKM/PzydycnJGKioq9sIz3MjISEV7e3vBnj17Mv1+v2PdunX1NTU1B1UqVQsMiPr9/sK9e/eubGxsvBXH8YTwwGuTXC6HAYNBKJDp6Wl4jk16/vnnwQLqCwiCFKSlpTn1ev2RjIyMOQetL7300hJBEO6K9GiNg9aPVk3pOWrv3r25wWBwvdfrLQXQiqJoTIBWuH1D9+UnP/lJ+ejoqGgdUFJS8revf/3rnTBgs337dlCbflWr1eZWVVUNFhYW9qWlpXWxLCsDLtTV1VXQ0NAAGQXjq1ev3vGpT30KrAEs77//PlilfWF6erpmdHQ0VaFQ2GFm2qpVqw7gON64ePFiYBY8POMiCKL99re/XdXQ0PBFvV6ffvvtt/fU1NS0gucrCBIk0JqXl3fUbDa3KxQKsCmAZ5CYAa2xEoYVVrRWoig6A1pxHD+6Zs2amAGt/f39K1iWDcYiaAV+kp2d/W55eXmLIAgjixYtOs/yUryhX+vNU+x5nQslglRkuUwmUw8PD4Nf3Ep4CEpLS2uDqYahUGhGgTUX24xch9RhbW1t1TudzlxQk9jtdggLgqToY9XV1ZaFAK0ajSYEoBV8H5VK5aEoKFrFYkhPTwfIBOqZUoZhALRWwpRMQRB0BIYLJEVNqlTKTrlM0YRgyG6lUglqVt/w8LAEIMS6ANAUOoXwzAtp5zAKDs+G0IElSRLAS3BWSJV43k0mE8BLJRbCIEEbE+TnoBo83AqCEATQd/r0aWnqrPhMDtuy2WxySPiGka5wpwTkgfAQGtJqtZ7u7u7zpOGgsITwHoClMEoLHR049zCtFTw45XJ5MBIUSttJSUmBBeChgiJJUnwgD4VC8IALPS+/y+UKRoQ5wZRAmAYtCwQCRoZhwIpiTTAY/CzHcRAsBRYHNq1G069QKBpQHP9rYmLiCVA+bqipyeUE7CaCgDCshGmCwMkQw2TyggB+oXu8oVCfx+OZCZsK12H0gQcegLKWB4NBQqFQzFyToGCBh7pXX331vNAyAKCQLC9OdXIgOJPAoIgTQTycJ0vg6XUojstkcqojfO6KeQ4J8jjSCN6jKo9KnL7pU/vEcoDOn8fj4QOBAFtUVMRFAlM4txAeNTg4COo5UDxHqlkQg8EgTi2LVKVKxwTA2mKx4FqtVvTujLxetVotJ5PJmNnfg+OyWCyQXI9DR0vqYMH+Qfrptm3b2EgwC+cXBghgG6CGCAaDMG0aCQSUvEoV5GmavtD+iccEXq3Ao+FH2k64Mw4QhL3Q/kkgBdLbQXEF6huj0QjT94SMjAzGZrNx77zzzozyOKJtxFtbW8HG4ty8+fDL6/VyHo+HrqurOw9CwYM2KGhhO6CGAVUQfCUhIQF8KFm3281FhmfBNfDGG29gRUVFsH5qamoKxiCk74hBdhC0ZDabz4NrErhrbW2FsgAfUzhf4t4plUqAVmxhYSFct3DtSwowUC1BWJ68ra1NfeLECQPAWo/HQwaDQfH4QF0qXc/SscL3pf9fSfsPHRyACuEBh/O+AmUPnUan07nU5XJ9yul0Ljt9+jRMIYcAKwCth4qLi3/1pz/9qQG8ZkFtHQGEruhBK3Kq7ZUAuyuZmnuh474AzDwPQF/gPie1DxBmBnAbOkprWlpavmK32yscDgcFoBXSWsHfFMfxt1566aUe6boMv18WHkvbnX1clyuLWcvPgNYr/N7s55ELnqvZQFeaxvvGG28g99xzzxUf25XUw6tZRkqXBc9ihmHW+v3+IvCdhdCysL+sBIDhvgizN0SwIZPJJgwGQxcEfxEEMZSbmyt6PM/XCwZ2UlJSQJkNPsPwQGsC/2kYgILbeLidmLH6gHMJgO1CfsmzniklQOtAURSCbezhL4mwCX4PK3xFgAvtg/QeVmzOACeJ1sHzhTT9GQYk4XdYFl4ASMLtzpw810aWPzQ4sG34CYMu8V2CV+F9EafcS21NJCwLQ1gRsIchG0B2gG18V1dXVl9f37qenp5SsC+Znp4GL3pxYEpqMyXvVfhb8ru+1vohzRqQ3iXQCuuF85Camnq6tra2tbKysi0tLe14ZmbmFPguQxlIwF2qBBKYks5DJBSF5SP/ls4RlA98Bvcq6SX9T/obloWyDQ/YwfIzgtYwaBTPSfj8zAwIwHkIP0tKgxpwDxPLG14AOeFWBapht9sNPt5pb7/99ooPPvhgk9VqNcN2EhMTnVVVVUNFRUVd+fn5h8FCAdYrgTB45oBrBPo5wNjD1wv4ucN9UATAADjDs17E0yXV/3PViRfvb+G6IxWLeIwXqceR/4dn34/YAsy2CJDq5+z7jHQNQ5lAOcAzT1jkAGQ8AAPHBEGAZ/8JSKK/1roWPnZ8YmICvLshfFT2zjvvLBkeHt40MjJS3dvbCwKKIEBtGCDkOG7Xo48+Ct7mUXtJ7fXY2JjJbrdDABrMQhDtyMIDdVBPxLGR8DUnDtRCuGNiYuJpo9E4jmHYeF5envty97erOYhw/SK3bNlSPjU19VUArQUFBUReXt7oihUr9ptMptDY2NiKlpaWJTt37swKBALO9evX7wflH1jUZWRkQDp7wa5du1YdOHBgE0EQGhh4LSwsbMIwbPfdd98tliuAVpZljS+99NKqo0ePfgFF0YLk5GQ3DKqAdcBcK1o/CaDVarWK1gEURS24R2ssg1aw1nrhhRdWAGglCAIHC4AHH3wQrD74X/7yl8t7e3u/rNFoALRC+9mfkZEBvvnU5ORkVWdn55J9+/ale71eS01Nzf9t3br1MEEQo++88062w+EA0AqDL+kSaF25cuUBuVx+IDc3F0ArNzExQarV6oTPf/7zEMb7ZYPBYLrrrru6QdFqMBgO9PX1qaempraFPVpbs7OzRdCam5s7NZfX6ZVe0xfyaIV7q06nO6nRaI5UVVUteBgWgiCVYUUrPJNBZkNMgFaSJDMl6wAQgqWlpX0Ya9YB8w5aJyYm5JCiPDQ0lGe326tB0ZqcnNwOHlOg1IiyohWrr6+HAKMZ0CoIgjslJeVYWVmZRUrbvtKL42qWkx5i/vu//9vMMMxGyToAPFolRSuorKIFWuGhDkKVQO3J8/yGYDC42uv1VvE8n4GDGoIgHTK5fJAiqQMojv7FYDAcDytZ/2l4eDUHfH0sG6m2uuARQagTTdOZTqezNhQKfYXjuBUAWkmCmFJrNJ1KhWI/jyA7QPUAgPLm1aszORRfQ+K4Tq6QQfgYztAshDQ5BZbYX7m2cngWKJzTkqxbuTJHwLD1CIInKOWKLgEXUCbEFCMcH+QRrtEdDA7NAtFzuv2rXNnlyv8j0OUy67/a5aXVfdzvXeXhXl+LR3TcRPAxMDAAgydzeZAzlgHhlUaeJxGw3HfffRU2m+1rU1NT64aHh5OgwxwGrU1Llix5/q233tofqfydy52LhXUdP35cJZPJkp999tl1zc3NX7Xb7ZVOp5NUqVTTK1as6Fy0aFH9Wa/fN1955ZV/mlLGwo5fp/sAD9QAEk6fPp0VDAarfT5fvtvtTmQYBlTpADJE0Ar9dugwwBRUUKnLZLIpCCYzGAzg5TuWn58vzXiYl5KSQKvdbs8KBwGJoBXsR6Rp2TON5TkLYlFBHOmXDP8D5WUEaI+8Xh08zw+CNU0kXJUgK/xvNriT1HwSrIwEdZH/g98l0CrtowRcL1R4ESrBj3x8qc+gvQkDEAlwAYGRpmmLxxqe7i+CGfg7EhaGlaxACSXvyxnQ2tfXl9Lf31/W39+/uLe3N93pdMKMAVFhyjCMuDrpGAG0zrZguZZKEgZ9MBMBnnUUgUAABtthJAuBzuD69euPVlVVnQdaoXwjz1kkJA+Xg3hOZp+7SPAMZRP5uQRLpe+FAexH4LkEvMNlOwNwZylARaAJ9UsCq7C5sHpTvP7g/5GgFRRj7777btmuXbs2W61WeI5Gk5OTHRUVFYPFxcXQlkK4oiX8PYCh4kCtBFmlQVtQRIZB64yCVJqhJIHVC8zakODqjIo1Ar5+5PRGXmfwe3j94nKzB7qkOh25vvA5h/oJ9VGyMQAIDcpf+AlRFOUnCOI0BC1BWM211DFp4Hjv3r3qsbExo1arlZWWltIQtDg4OFh+6tSpslOnTi0HlVxubu5wUlLSQY7j3vjP//zPqHq0SqB1eHg4fXp6GmYgQIgjSO3FMNpw+YgDd9IrPEPIA1N/U1NTJ8DWKzExEfwsPmKD9HHLTAL5W7ZsERWter2+wmw2U7m5uacrKysBpNIWi6UUlPDvvfceeK/bbr755r21tbWNFEUdTklJCdE0XfD+++8DaN1MEIS2srLyREFBQZNCodi1efPm80Driy++CMDqC4IgFCQlJXlA0Xojg1bI7JDL5Tvvvvvu/oUMw4p10Priiy+uGBkZ+Xw4DOtvDz74YKdcLueefvrp5SdPngTQuqiysnKsoKBgMDMzUwStExMTFV1dXfmNjY0wC21k1apVO+66667mhISEsddffz3H7Xb/C4BWi8WSAZZ069evb1i5cmUjSZKNeXl5AFrZ4eFh0mg0qj73uc+tPH78+FcTExNNd955J1gHtOr1+gMnT54Eiy0RtGZnZ7eaTKbjGIZ1FhcXxwxohTBasA5QKpVH1qxZA8r9y860+7jtyaW+B/eL+vr6DIIgKkGzF27rYAAJ9mvBFa1x0Bpx9qRON4BW8D/s6emBFOpqeOCYR0WrGO7i9/tzvV6vyel0QgCS22AwtIGidT5Bq1wuTzSZTKOgaHW5XDANbxpF0ebbbrttrj1aI2ERnpqaasJxvNLv96/z+Xy3sixrRhEE5lgFKJJyEATeRBHEH5JVqmZBo/HOVoxG40L+JK/TYDBoZDIZjHLXMQzzVQCtDE2D2gNSO9sVSuV+BEH+MTo6ClNz+Y3rNpowDFmN4YIWl5HjKI9iLM/lCLzgFAi04f3334cbxZw9kM0uWwCtHILV4SimklGybgHHUZoOliACF8Qx7ICfZYcivVQ/yecmvu8LXwIXgSrztWMoTK3z+Xxfn56erh0eHk4B0Bq2DmgqKCh4fs+ePfvHx8d9RUVFC2KaHu2CANAKvs7PP/88gNavORwOSHUmEhISwKO102w2Q/v0txdffDEOWqN9Mv4JObD29nbwkAX7AJ3H45GH4Yso4owEihIIAqih1WodRqPRvRADAxIgFq2DECQVfKHD055F6bhUdFKQnQQVJagmfT4beEaAzwA8AwmC4JNsAqRp52D1Ik0/j5yGPvt0gXg0GAyiSqUSgfcw2J3ZN/COlb4T6Q97sdN+qW1dqqrAuhUKBcyImQlgigxiivyuZH0g/U8CbLBtsCmAl1wuR4aGhvQQqHfmzJnM0dHRNPB9DgM0ULSKQFsq2wuFYX3cqh1WZ/Iej8dos9kKpqamTBMTE2K4HGw/OTl5eOPGjfW1tbUH9Xo9TMGckAIP4RhgFr30c7F9iAwWgu8mJCTMLCqtC5ZRqVQfOa+R5Tq73CV7gkibAlhxZH2NtIKILHuoK2BhATOuCIJgp6en1WAT9Ze//KVm165d2+x2e1FY0Qrel8eXL1/eYjKZDoA6i2EYsBoAiHue7QHMwBGnWWAY2CXMANPI/ZH2IRK0Sp/DdyiKEm0S4F2yF7pQucLnka/IZSVbjMj1RS4baa0h2WmExeXQNoGdghjQp1AoWLVaDZZGztzcXMhN+NgvGMhBUVT74YcfLhoYGKiGWWyFhYUnk5KSpgYHB0MnTpzIdTgct4XzEOQ8z7efzR/47XvvvQcBqFF7SZY1ra2t4C+fGAgEVHD+aBriGzhRcQ9lBH/DKxxgCv9j9Hp9AGb3RaO9jvRotdlsX1apVNVpaWmqrKws65o1a46aTCZmdHS0qK2tLWv37t16r9c7ftNNN32wcePGgwRBtMOMMQgNDitaN0OQ1sqVKzuWLl0KYby7brvtNgm0gv2a8dlnn13V2tr6LwBaExMT3Vqt9mh6evr/fvOb35xTj1ZJ0Xo26KwIQRAxDCvWrANA0RoHrZe+5CTrgCeffLJ8fHz8PgCtixcvfuPf/u3fTsAs0SeeeGLZ6OjoV9Rq9ZLS0lIIVBzNy8vrgu9ZLJbK/v7+3Pb29gSv13uqvLz8b5/5zGeOIAgyuWPHjjyn0/l5sA4YHh7OkMlkjg0bNjSsWbNG9GgFphK2MCM8Hk8CgNZjx459xWg0gqK1E6wDdDrdQVC0Wq3We2QyGYRhHcvJyVlw0AoD8O+++y5kKNxOkmQagFawDpDJZAsOWpubm6HOi8K88GDkOMMwR2666SZQti7YCzxaYxW0Qlj10NBQ5eDg4NoFUbQ6nU4tWAdMT09XgRF7Wlpae7StA6AmwE1zz549BhzHcyWPVlC0Ami98847AXDOeBPOdc2JVLTSNH2LUqk0QqMAilan0wkerZCk2bxhwwaQiEfNO27RokUAlyE9fJ3f778LbrY8x5GIIHolhggcb5WR1J/lalVjMBiERO55Vc7MdblHe30AWiGUyO/3150N2hIVrey56czjarX6iFKu2s8K7M7Tp0/DyKcAoBXHuBoMx7U4gY4D6GRpLodHeRfOcQ3v7d0LoDVqrw01NdmsgNWiKKoiKVkPBqnsLF3MC0iQ59FGFouD1qgVfnzF81oC0OZu2rSp4uxD8YN2u712cHAQQCuAR56iqKbCwsIbCrQePnz4qw6HAxStBIRhVVVVwXTXep7n46B1XmvmuXA1sECRy+WgeJsJvws/p4hAUK/XC3a7XdwzSPpOSUkBG5sF8ZaN8AqmxsfHISAPVNGialyCYbCfADlnvyI/v1gxgw1LKBQKRHgli0URXj5y4PFKByEvZg1wpd+/VI242Dout+7Z+zRj8XEhO4XwDohl3NvbC1PXEycnJwF4GoLBIIQziosAaJU8IiNBd+TvH7d6h1WfXH9/f+apU6fWjIyMFPf395vcbrcG1p+cnNy/cePGnbfddht4PR+54447JIWL5Ct6RTYsV7J/F7NeiSgnaTUXKtfI/0Vu7nIWEqJvNyS3cxyX9fLLL6/bs2fPFxwOx/IwaB2vra1trqioaExOTt532223DSYmJor2O9dQf2fXowvt4+X2+0qK9GLLXKysIMAM8hOE7u5uyGyQzvFFvbWvdCfGxsYUfr/fsGPHjhX9/f2fRhDEmJycfCIxMRFCfY6PjIwYrFbrVqfTWWG32wF4dpxtIn9dX19/+Eq38XGXi/AHJ61WKw4BdhCAl5SUxENQnxTSZzKZxE1YLBYI85XK5oo836923yRLp/vvv3+52+0G71TIOzGmpKT416xZ05uamspBcvvAwIARbJ/8fv/A2rVr/3HHHXccRlH0FFhvQd/vgw8+qGloaNhMkqTmUqB1+/btKw8fPvwvCIIsSUpKAusAgLl/+eEPf3gMQRAI5Dxnbn0NLyjnWAetLpcr3+FwpDMMMxmLilYIw0pLS9tZVlbWIQiCLTMzc0HDsEDRGglav/71r3colcrQs88+WzQ+Pv7/KIoqSUxM5CDQ1Gw2A1QnhoeHIdMh+cyZM3Bf6y4oKHgW+anDAAAgAElEQVRz69atbRAE+uqrr8IMoM9OTU3VDA0NpcvlcntdXV3D6tWrm3Acb87PzxeVn2BzBqD1vvvuqw5bB6Rv2bIFQOuxpKSkppMnT2qmpqbuAUVrXl5eW1ZWVhy0XuTahesSQCvHcdUAWsPtnYXjuJY4aL1woQ0MDCSHQqGSgYGBqoUArdjk5CQkbGsAtE5NTVWBITtYB0Q7DEt8ahcE9NChQ/pQKASjImIYFoBWCCpauXKlJTIE5hruFxf8qgRa//jHPy7y+/23yOVyEbQmJCSEIPWepmmbQqFoiTZolcKiQqEQhGLdwdB0CU3Tao7lYAgcpkv1UgT5tlxONQg43j49PX0mmgrLuS7n+V6fXq8HhU92MBisZVn2fkQQymAfCJwYVSoV4Ie0H+O4PWNTUzDlU9i4bp2J45AanEC1lEJhITESYxg6W0B4l8BxB+YDtHIItk4ErRjRw2M8xoaYYh7CDRC+EZPLh5KSkpg33nhDCjaa7yKNby9eAnNWAps3b67gef5Bq9Vad+rUqRSXyyWCVplM1lRUVPTcm2++2RANxcmcHcA1rkhStP7yl79ce/jw4a8AaHW73eBfZYuD1mss3Gv4egS4FEHaxVbV2toqfuTxeIS6ujoR3szlFNSrOYSIfYYwSCwnJwegwnn7LsGGq1kvLDs8PCyAf3V5eXkkoLrQai4HM6XvRBO0Xu3hXW75S0Ez8bPu7m7c4XDIIExwYmKCkryupRUHAuf606CknesXgNy+vj4zKAqHhoZqOjs7lzqdziRQ0CYlJZ3cuHHjP26//fb9BEGAYGEicvvzVVcvAWEvByQv97lY31pbW9U8z5uee+652vr6+vtdLteKcBjW2Pr16w9UV1c3aDSafV/60pfE57xLPDNfaf293Gm83H5f7vtz9fmctEegaFWpVOpnn322pr+//wFBEBarVKrTGo2mLT8//wOO48i+vr6tfr+/2O/3Q54ChMb+5/vvvw9Kt6i8ZtUp0f4ooq0WJN/vy2w8Kn7gEmj98Y9/XBwMBj9z5swZAE9ZarWaXLt2rR0gMHjSW61WbHp62s/z/PGSkpI3tm7d2pqYmGizWq0JDMMs3blzZw1YB+A4LoLWwsLCQxRFfcQ64Ne//nV1a2vr53mel0Bra1ZW1muPPfZY2w0EWpd5PJ58yaP1rIo4ZqwD/H5/idPphKCimAKtL7zwQpnFYgFFK2RlvPHII4/AAEnwD3/4g9lms93ldDrLwR5EpVIxK1asGAEe1NXVtSgUClHJyclWvV5/LC0t7e8bNmzoDoVC9JtvvrnE5XJts9ls1SMjI+kymcxWW1vbUFNTc1gmk7Xm5uaCwpKH/ArwlL///vurWltbv6DX69M2bdokgla1Wt0yPDysdTgc98jlckNWVhYI/Y6jKHqipKRkMiqNyeUaibClVKwqWhsaGkwoilYjCGIKz7YYI0myuaamJuYUrRkZGXtuueWWXrVa7YE8zYU4nzEDWgcHB3PtdjsoWjGwDkhPTx/U6XTWuU5njCxkuHF+8MEHkCqf5/P5FgS0vvLKK4tYlr0ZFK3p6emiojUchmWfD9CalZWlJ0kyj+O4UpqmV4eCodJAIJDLMDQkuUPs6WmQqssoqhFFkL0ISfZbrVaYFnQuvSb+Oq8EdDqdDkGQ3FAoBNYBXxQEYRmOYjCFaFCuUOxRKuT1nCAcnJiYgCkNwrrKdZk4zq3CMUyrSFBYUJLEOIbLRjnehaD8gXc+/BCWi9qrpqYmG+eQtRiGKXES64VzztFcMY8IQZ5DG60u61BE6FfU9iO+4ngJzEcJXA607t69e79Op/PNhSJjPo7narchgdbnnntuTVNTkwRaKY1GEwetV1uYc7y81JGfLxg1x7sfX90NVAIPPfTQEgzD7uzr66s7duxYmcvlSoMp5omJiT233HLLjjvuuGM/hmHH77rrrgXpqEb7VPT29qq9Xm/GM888U3vgwIGvSqDVaDSOQMjQmjVr6jEMq3/ooYeGo70v1+P6YQY+giDyhx56qMJisXyBYZgVGIZRMDNMoVA0goVKKBSqAdUmBM2CPyCO43997bXXoubReoEQyvO6k/DHpdruC8H/uWrrJZXtK6+8AqnzG/r7+6vb29tLcBxPLigo4MF+w+l0gmrVTVHUmEKhAAXqu48++mj3wMBAyO/3awFmf/jhh9VNTU23EgShLi8vP7F06dJmgiDqN23aJNZjq9UKynn9Sy+9VHHs2LF7EQQxG41Gl06na8/IyHjzO9/5DkwFB0XrNfcPJUUrgiB3np1lUxyD1gFx0HqFjU/4elY8/vjjKyYmJj4HoZBLlix549FHHz0O9WXHjh1pXq+3pq+vr6Kjo6MEQRDtokWLnDBLYnR01ECSpK+srKynoKDgCIiVbrrpJnEA63e/+91ir9d7u91uX2GxWNIpinLW1NQcrKqqalWpVCcyMzPh/gODteT4+Lj68ccfL2tvb9+m0+lSANaCDzHMYD516pTBZrOBdYAxFkErQRDpYB1gNBp7Y8E6AEArgiCrUBTNCA8igqL18Pr162EG9oK9LmQdcMOD1vr6enzp0qUyULSGQWsFXIDJyclteXl5g06n01ZRUQGeP1F5zQatHo8nKWwdcGz58uUW8KYMBxHM+falm/bvf//7PJqmb5YUrTqdDqwD9GAdABdUtBWty5cvB/VsLkyDggRNr9tb4vW419Isk8vzvAzHsIBCLp+gCOIIgeP/R5FkawiB0PRJ35wXynWwQo1GAzeFRWGP1v8nCEIphqCQgNCnUKreUagU4IF4dGxsTJxSV1ddZ8IwdhWBYRpSQVlwnELBoxURODeGII3RBq2ry8uzEAxbiyG4EqPwXoiCYBi6WECEIILwjZNO53ActF4HFTN+CGIJ3HLLLRUoij44PT0tKlrBOkAKw8rPz39ux44d+3Nycq5r0AphWE8//fTaI0eOfNlms4GiVQagtaKiQrQOiHu0zs/FcoGOt6RKuyaV21x13uenFOJb+SSWwDe+8Y3FOI5v6e3trWttbS0H9RSA1qSkpJ4NGza8deedd9aHQqET991333ULWkOhUPpTTz1V19DQ8DW3270CrAMMBsNwXV1d/apVqwC0Nnzzm98cjl+PV1/DJXC4ffv2bJfLtQZmO1oslhVOp9Po9XrdcM/W6XRynU43aTKZWtLS0lpIkjzyve99LyphLBGQ9VLKeCnQ7iPt96zvn2d9Mhf1Q1r/O++8Y0AQJK+trW1Fd3f3eofDsRh8ZME/myAIWqvVjhYUFEBIW6tGozl+zz33QHlxvb29MBMv5+DBg2XHjx+vIwhCWVJS0mU2m9tRFAVPSFCqCZCpQpKk9n//939Lu7u770JRNNtgMLi0Wm1ncnLy+/fff3/vXFruvfzyy0s4jrsLPFrBnjrGPFpF0Gqz2dJpmp5UKBTvx0oYVqwpWiXQ+sMf/rBsfHz8cyCoM5vNrz/++OMiaD1w4IBSEATT7t27l7e2tt7s8XjMoFqHsQsI3DMYDCNr1649cPPNN7fJ5fL+pUuX2qBV+etf/5oZCARqXC5X4cTEhIkgCO+KFSuOrlixoksmkw2kpaWB1xJcb4TD4VD+/Oc/L+zr69ukVquNlZWVA6WlpX1JSUm97e3tKZOTk9sAtObm5sKgQQdBEB0LqWiFgYU//elPS+12++0SaNXpdBCG1bLQYViNjY2ZPM+vwjAMgCuULyhaD8FM8Ktv7efuG3HQOqssw8lluMFgkMHo2cjISI7VaoUUMywxMbHNZDINGgyGqHqKXAi0woifRqM5BmFY0QStUByw/ZdffnkRz/M3q1Qq0TpArVbPgFYYpd28eXNUPVoBtMINlud5AzRsdru9wOfx3cEwdAnDMloUQXEZSQRxnOgjCHIXQeKHUJboSEhMmIgDuI82EABaEQTJ5zgOFK2fRxCkBENRBMeIXrlS/n9KpbIex/Hjw8PDYMGA1FVXmxAEXwmglVLKxjCMQlmWzkF4wcOy2MEPD0ZX0QqglUfR1ZiAqUgC7eVxHGMZplgQBAjDajxjt4/Ez/Pc3Qjia1rYErgEaD24ePHi5956662GGwG0/uxnP1vT0tLyFZvNVhEGrfY4aI1+3ZSmeHZ3d8ssFouSIAgSQnsg3EcK8pFCgyL3ZnZwE0wJD4ewiB1/lUrFwXQ7sB7Ky8uDeeOQrnNNwDb6pRHfwie1BB5++OH8s8+nt/f09NQdOXKk0uVyiaDVaDQCaH0TQCuO4yc+/elPT31Sj/FS+93Y2KiWyWTpv/jFL0DR+oDH4ymH0DGj0ThUW1u7b+XKlftlMlnDgw8+OBK/Dj9+DdixY4dOoVBkHzx4sOjo0aNVU1NT2U6nE4LXOKPR6E1NTR0sLS09sn79+h6SJMfXrFnj+fhb++g3w+012d7erpiYmEjgeR58tMUFIURMCuhjWZanaZonSRJsiAS//5/6ILDaQBAET0hIIFmWBS0RJwgCm5GRETQajaGUlJTQXCTVh2GrbGpqSvvWW2+Ze3p6Vo2NjUGYmMbv9+MajSaYmpo6WldXd2zLli19SqXydE5ODpSXcPLkSRVBECltbW15XV1dpTiOywoKCoazsrIGSZIcKCsrE8EWHDZYb//ud7/LGxgYAB/YFJ1O59VqtcN6vb713nvvhf4q3HtARXjNrxdeeGEJiqIAdGMStEoerXHQeulTLYHWn/70p2VjY2OfhUC/3NzcGdA6MTEBoYfKX/ziF4uOHTu2xmazmZ1OJ1xviFar9aWkpAyvX7/+yAMPPDCg0+mgLsIzDrpr1y6Dz+db7HQ6M6emppJRFA2Vlpb2FxcXj8rl8jOJiYleaH/BAx/A5dNPP505MjKyQqlUqsvKyiYKCwsndDrdxOHDh7OmpqZE0JqXl9eRnZ0NAHjBQesf/vCHQqfTebtMJhPDsDQaTcyAVkEQagC0QuGiKDrGcdyh2tpa8MRdsNcnBbTyPB/Kycl5t7i4+Ijf7x8pKytzzi60OfECkvy9IFnNZrOpR0dHc6DTBzc2ULTm5uYO2u12R01NTdTMmy9kHQCgVafTtc4XaH311VfzwDoAFK2ZmZljkaBVLpe33HzzzXDjmhPfowvUfnT58uXiSCb01SB8wuf25XEsc1eQDlX6/f50jmMTEAHhcAy3kzJqkCDIwxiC/YNSUieUSqUHpp0s2FUVgxuGkTIEQRYzDFPHcdznUASB6TsIjhO9JEHukMvI/awgHLdarSJorS6tNuE4txIjcLVKpRgDRSvNsjkCz3twlD+4q6Ehqg1XZWVlJsYKqzEEURIy4qRoHcBxRYiABXkCbfJ6vcPd3d1SmEMMlnh8l+IlcOUlAKAVw7Cvhz1aUyMUrXHQGle0XnlF+phLQoouKCssFotxcnISZpHooBMAve/IMCMxXl4QRFAq9hJwHFLL4TkABeUcQRDwLoZmwQuCK3U6nRNCzeRy+YTJZILQymsOpfmYhxn/2nVeAhcDrYmJid11dXVvfvrTnwZlfOf1DFohCfoXv/hFXWNjowha4XIF0FpXV7enuroaPGoPfOMb3xiNg9aPfzEcPXqUHBsbU7W3t2taWlqMVqtV6XK5cICcer2eSUxM9BUXF9s3bdrkZhgmsH79+muesh65t4IgyCYnJ7Xj4+OpVqs1l2VZHbTD8BNunyG7ALbJAjyFGZDhwDjxcwilC4MIEsdxNTTl4BMok8ncRqPRmpSUNE0QBHioApm95n6eFKq4b98+9eDgYPL4+LjGYrGQEEAol8vZ5ORk3+rVq20bN250sywbMJvNomdha2srodVqFWCJ0d/fD8eIm81mb2Zmplej0bhzcnKkfh540xKvvfaaemxsLInneVAVM3K53AvCqDvvvBOOY87CmwG0gkUJKFrBcjrWFK1utxu8RdNZloUwrA/iitYLX+uRoHViYuJeYC8AWr///e8ft1gsQZPJxA4PD+NvvvlmQltbWzLMcvb5fJATA4GaDAyqrFu3bvruu+/2jI6OhsrLy8XrvL6+XkbTtAayFqxWqxwej8xms6e8vBzq40wom8SbXnzxRdXo6KiRJEmytLQ0UFhYCM9NzIcfflgA1gFyuTzRbDZ3ZGZmgncs+BgvyIwMCQwDaHW73bfDvSbWQCuCIKsFQciEdgvDsFFBEA6B0nYh73dx0Drr+osErT6fTzUwMJAzNTVVCZ2GlJSUtszMzCGFQuHIzc0FP9CovGIBtP72t7+FKfqiR6vJZALQSkvWAfMBWktKSnQ4jmfDDTMUCjl4hskUEOT2UDBU4fX5skOhkJFjGRl02giS8uAY1o4S+OtyDDtEI8iow+FwReXkfEJXmpCQkMSybBHP83U8z9+DomghSRAIjuNdJEH8jSKIeoQgus6cOWOdAa0IV40TxDnQSmFogKZzeB718DjS1BBt0FpcmYngXA2AVozCT4J1QEhgigQeDRII1+Sh6ZE4aP2EVsb4bn+kBOKg9bgKrAMkRavdbhetAyAMK65ojf4Fc/r0aWUgEEjs6OjIGx0dXREIBDJCoRAJA8woem4MO9yBnwlNifwbPpfgKsz+gd/hXSaT+ZKTk89otdohnU7XWVdXB1NCQ9GyPop+ScW3EMslAKAVx/HN3d3dkqI1I+zR2r1hw4Y37rrrrv0oinZdr6C1q6srgabptCeffLLuwIEDX5dAq8FgGKytrf0QQCvP8wf//d//PQ5a56giz7ZamY8O/b59+3QUReWMjo4uGRkZWR4KhVJg0Cs8XRagKsfzvARaGegnzR4k42HePo6TMplMCbMQYLaYUqmczsjIGE5JSRkBNWhpaakjPDB2zUrQyJBCuDeEf8RbS9ivEuCw9LvoKxthbSCFfEnLzywXcRrFe86s9UrLXTMsjqwusQpaW1tbU3meP886gCCID+69997+hRjglM7f3r17waN3faxaBzz11FPLLRbLDGh97LHHQDkKjAeuHaj7ULdAfXqheijV25k6dpEQ0YvWxVnLw3LiwMF//dd/lbjd7m0KhSLJbDafyM3N7ZDJZMfz8vJiArSCdUBycjKob3tjwTqgqakpSxAEEbRC48Hz/BiO4wfjoPXCN7vZYVjzrWhFLRaLzO/3q/r7+7Oh0wfKjpSUlGNmsxnMt53XM2iFU/Lyyy/nCYJwU1jRapln0IqUlJToKYoS/Vg5jrMzDJMicFwdy7KlwUAoMxgKpgYDgUSWZeX8uRHbfpKidsvksgYEQVpsNtuCpszN0TPcnK1GqVSmcxwHyeagaL0dx/HFFEEKBI53kBT5Z6VMth8hycHR0VF4sELqSqtNHI5U4yiqJmWKMUwmoCzDZ/MI5+Fw/FD0QWtxJoLgNQiKKkiCOsnjPEaH2EIB5UMoRzShcnSktbUVbnDX/AA4Z4UcX1G8BD5mCVzOOmDPnj379Xq9/3oOw7oEaO00m831KIq++eKLL3Z/zCKOf+0iJQAP+SdOnND5fL7clpaWip6eno0ulwvCHCiGYUDpBHYACEyXg86v9CN13GGaalgtJW4hvJzY6QXVUXZ29lhaWlp7Wlra3s2bN/dqNBqYNrcgKavxSnB9l4AEWnt6empbWlqqXC6XBFq76urqRNAqCELXtm3bxAHl6+0VCVobGxtF0ArXo16vP7VmzZrd1dXV9TzPH/re9763oAqf663c5/t43nzzTROGYdU9PT0r29raVno8HhOA1jCcBMgKz8Uwc0B8D4+TiSBWaq+ldjw8KwGm1Qe0Wu2ZpUuX9uXm5nZptVqYonx6Lq3qZgElcXwuDFclSPwRP9kIkH2eV3gk0J61zGxP8TmFrLDTFwKtCIK8/vDDD3fNB2i/UH2DMogErXa7PQ2sA2Qy2Qdbt24dWGjQStN0nc/nK3E4HBmCIJxJS0vbWVZW1iEIQlStGC91bUqK1h//+MfLR0dHIUQNycrKeuM73/nOcZ1OJ1odheunVFcj3yULpAt6IF9JvY3ct1kDNlCH0RdeeKGEYZjPKRSKlEWLFnXGEmh1Op1bKIpKA9Cq1+tPKhSK5oX2aA2D1jU8zwNwhfMyyrLswQ0bNizowGJc0TrrKpRGYIaHhym/3688depUjsPhEEFrcnLysfz8fDCRd13voPXFF1/MRVH0JvBoTU9PF0Grx+PR0zRtnwdFK7JmzRo9wzB5GIaBatUeCASMHE1XsxxnZhhG6/P7TX6Pd2mIphNZjgXTtwkZRbWRJLmfE4R3vF7vyTCEi/vBwdwWhQKk9Kt5nq892/DcgmNYHkUCaCWOUQT1e4VctZ8MkeMD9gGY2olsWLUqg2WFagxF1CROWngcR3mOzUIRxMPzxKH65vqomktXFhdncpAeiGEKgjhnHcAwfKHA8yEWEw7J5fI4aJ3vp/v49qJWAhcDrRRFHZTCsBwOh7+iogIe/K671/Hj5xStEIYFHq1wz3W73VRY0RoHrVE84xJo9fv9eUePHi3v7Oy8xel05keCVqmzEbYJEO+p4c68OA0VPocOOzzbwg/YCMAzk0aj8eTk5IylpqYez8zM3HvrrbeejIPWKJ7MG3zVAFoJgtgEitZI0GowGLrWr1//+tatW/ezLNt9PYNWnudTfvKTn9Q1NTU96PF4KhiGQXQ63dDKlSv3lZeXN1AUdeD73//+yFxOpb7Bq928Hz6AVhzHV3Z3d1e3t7dXud3ujHD7C6NeoF4FwAo/ABnF90jYKg2SARQkCILHMAwCloMajWYSQGteXl53FEFrJKw6jzWJH3wMD+8LBDied04+zjovdVIjQSuKonJBEPpiDLSaw6B1KhZA686dO0E0VRcMBmMStD7++OPLx8fHt0kerd/+9rc7IkHrXNefK20wnnnmmRIMw+5TKpWpeXl5XQsNWvft20dAUPyuXbuWWq1WAK3pYB0AitZYAK319fXZFEWtgRD1cHs3ShBEY01NTRy0XqDSLZiiVewxCAI6MDBABQIB5djYWLbVaq2SQCsoWgVBcOXn50fNA3ShrQOgDAC0Am+TQKtOp6NdLpeBZVkbQRAtGzduFNMeo9UAAWglSRJUtQpQtHo8Hh3HcWUCxyUyNBf0uF1ZXp/nZpqmFzEcB8ZEXoIgxjEMO4Bi2B9BfTw8PCxOmbnSRu16Xk6n04ENwzqWZUEVvB5FkByKIHkCx48SOPGqnFLtDwrBSavV6p0NWlEctWACjvIoMm+gtbS01ISxwioU5RUojvcRgoAGWaEQpO0Ihx2SaWWjcUXr9Vxjb6xji4PW80DrV8OglYyD1vm5DgB0q9XqxO7u7ryxsbESj8eT5vf7CY7jwAZgRsUaoe4AZZRoJwBqV8leQPJqhWcY+FEoFP7k5GQrpJ4nJSV1r1mzBjzA49YB83Nab7itAGhFUXRTb29v7ZEjR6olRasEWsGjleO4nusVtMJ1TFFU0g9/+ENQ9P6r2+2uBB9MjUYzXl1d3VJSUnJArVbv3rZtW7/ZbJ6zcKAbrqIt8AG3tbXpAoFA7sjIyOLR0dGiYDCYiGGYBFlFRSvA1rBFiwhdwwqv8PiYCF7BOoygKEoWnrEQlMvldrCKS0lJGdXr9SNRsA6QIOvsTJUZdeDsPuXlIGrEqbhYTssFFYfXcgoBtOI4fkekR+vZ39+IIUWrBFpB0bproRWtsQ5aQdFqsVi2wXWQm5v7xg9+8INI64CocY7L1UEArSiKfk6lUomgNTMz88RCerRKoHXnzp2FDofjPNCqVCqbAWjOldXI5cpm9ufQThw+fDibZdl1IEyG9g/DMAh9jIPWixTmgoPW7u5ukqZpCIfIdjgcVdCfMBgMbUuXLp0X0Hro0CF9KBTK83q9JqfTmQxhWImJia3Lly+3zOVUjotV5rCidb1SqTRkZGRYtFot43Q6DQA9w6DVEi3ICvt0++23g3p2Ec/zCp7n7V6vV8vSbCnPswqe4yzTNlu63+u9m6aZUppjVaCiwTDMh2PYUQKn/j9CRjRRFAXg0BfRObzaa/e6WV6n0+VwHLeeO2e/UIsISBZF4ByO40cIlHiFVMlhSp11cnISygtZtWxVBoazonUAjuEWDBStApfFC4gHRflD9c3NUVW0lppLTQjOrUQxVEGQWB8vCBhDs4UowgcFjjss02rjoPW6qZ3xA4lbB5wHWr8WAVqnKyoq4orWKF8iEIYFwZP9/f2GycnJdIZhNAzDQADhuWhcHIcfyadVfA8rWaGzjhAEIXq0wvKwq6Bohd9JkqRVKpUnISHBrtVqJ7OysiBNOh6GFeXzeaOu/pFHHjELgrCpp6cHPFrPA60bNmz462c+85l6HMd77rjjjunrsYyOHj2q1Ol0xh/84AfrWlpavuFyuaq8Xi+mVqunKioqOgoKChqNRuO7X/3qV3vS0tLiAx7XWAkAPJAkqXA4HAArCVidUqlkFQoFbTQaQwCzoyFIGRoakp+dwa6z2+3JNpvNxLKsGsdxDmCr9JJ+B0VrGMLOBBnCzIRwO01iGAZ9LBCrMBiGeZOSkmwajcYO2RiFhYVzEoYF25IETARBKGw2m2JkZARmq2EURbFyuTyYnJzshRCgSFAD/W7gwRMTE+T09DTMbkSSk5NhdiVrNpvBgxaOAx0eHiZhBurU1JTS7XbLGYZB9Xo9LZfLA4sWLYJ0eGm9czLDMRK0CoIAYUd9sQRafT7fIpvNlhYKhUDRGgetF7nOJeuAJ554YhkoWmExsA740Y9+BKFTkkfrgoHW7du3F0N4tUqlSsnNze0xmUydNE0fr6qqEkOr5/sVLi/Zn//85yK73S6CVrAO0Gg0vQkJCYcXGrS2tLTkMAwzA1oFQRjBcfxALClaT506tYJl2WBGRsaeW265pVetVnsWykprQUErVF5IldTr9cru7u4cp9NZCb7h8wla9+zZY0AQRAStLpcrmed513yC1t/+9rc5oHwE0JqdnW1RqVRMWNFqJ0nyyMaNG6MKWm+99VYDiqIiaAXrALfbreUYbhncrDmBOzE5Pm7w+wJ30QAayLwAACAASURBVCxdFWIYkyAICTiOsziGnyIo8kOYHnX2gbvZ4XAAEJT8f+a7XYqV7UGyZw6GYRtg+gZN02sxFM0iMJwjcPyIjCReUauM+wNC4J+gdfGyDA5HqnAMU8uVxDiGy1CW4zN5gfPgOHI4+qDVbOIQfCVYB2AE2SfgAibQ3FIB5YMYxx2mNJqxuKI1VqpXfD+utQTCoPWh6enp2lOnTqW43W4VdI7kcvnBxYsXP/fWW2815OTk+K53j9annnpq3ZEjR74Gvugej4eAtPo4aL3W2nX570sd2snJSaqnp0cBQVjwrVAohMpkso90TuF/fj/0wUWwIL7DspFbgr9hWmpiYiKj1WppjuNChYWFoKKbk87u5Y8qvsSNVgKXAq11dXV/vfvuu+vlcvl1C1rHxsYUgiDoH3300bVtbW0POZ3OaqfTSapUKsfy5ct7Fi1a1Jiamvr3z372s11TU1PB9evXiynZ8dfHK4HGxkY1TdOQ7p4YCATU4fbQC4HJSUlJk4sXL4aBpTlXDr/++ut4ZWUlabPZZNPT00oURWH2gSC1y/AOolbYH+n/8LvPJ+ooELlcLn5GURQWCAQIhUKBeL1ewWAwMEqlEtpqgJl0XV3dnAyKSZZ8J06c0AqCkOFwONKsVmsay7IypVLpV6lUk0ajcWD58uXgnQz+3VK9JB0Oh8Lv96unpqaMMJin0+mcBoPBrdFo4GBgOXxgYEDr9/szwf/zzJkz6fA/jUZjU6lUE0lJSSOJiYm2pKSkIIqic1LfAbSiKHrHWbuAQnBmA+sAFEVjQtGKomip2+02A2gFj1aKonbHgqIVQZBar9dbCrMMYsmjdXp6WvHSSy8tGxsbuwegfUZGxhtPPvmkpGgVYf5CPbP87Gc/K0YQ5LMJCQng0dobC6DVarXKQdE6PT19Z9g64LTBYOhRKBQxA1p5ns8On7dhlmUP1NXVgbJ1wZ47waMVAroGBgaWDAwMlANozczMjINWUHgMDg7OgFZouJOSktqibR0g3ZBaWlr0gUAgz+l0iqCV4zi3TqdrraysHJsPReuvfvWrHBzH61QqlSErK0sErWGPVgeoIDdt2jQezYp7zz33GBiGMXMcJ1oH+Fw+HcuzAFo5HuGbLUMWMhD0raeZ0MpgKLScF4R0DMVwHMOnCYrsIkji4Fmz+J08z3c7nU64IV+X3oZX8HgohpKo1WozeLNyHAf2AatQBE2nCIIF0EqR1Csao74hFApZT58+LfaeV4mglatCMFKtUsrHEQI60mwWIggejsMPN3dEW9FqNnEoUY1iggLD8X6EIFAhxC7lUT4EoNWYkTFaX18vpT1eQTHEF4mXQOyWQBy0nlO0/vznP1/X3Nz8NZvNFgetsVtd43sWL4GYLIGLgVaj0dhZW1sLoHX/9QxaQemIoqj+8ccfX9Pe3v6Qw+FY6XA4KIVC4SwpKQHvzca0tLQdX/ziFzuXLFkSmCvwFJOVIYo79Zvf/EaWmJioHhgYyPR6vcWhUCiT4zg1KCl5nveSJDmRmprat2jRolGNRmO94447zo1KxeBr9tT8ue7XhddPQH/60KFDGTabrdjj8Zj9fn8Gz/NykiT9SqVyNC0t7Xh+fv4pHMet1dXVAYvFQnR0dGitVmuG0+lM8/l8qQRBcPn5+SNLly61wIxFiqJoHMdVR44cyRwfHwfAuNjlcsG5IGA9CoViKCcnp2PJkiVDcrl8qrS0FAJFrxm4vPTSS4t5nhetAySPVhzH3/jGN77RPRfr/zjVRArDAtDqcrlERSvDMFOxBFohDAtAK8/zk7EShgWg9YUXXlg2MTEBoBXJzMwEYN5hMBhERetCnU/YFwCtKIrem5CQANYBMQNa33///aJI0KrVantUKtWhWFC0hkKhWhRFs0G+j6LoMEEQDStXrlxQ0Gqz2TRerzezp6enAEArx3GB7OzsPRs2bDh5wypawzcGcnh4WNnZ2ZkNitZ5Bq1Ya2ur3uv15s4GrStXrrTMx5QfAK0kSdbK5XIRtGo0GtrtdkNAlePsSF7rfIBWHMfzWZZVBINBR8gX0nECV8YjPEPT9MEzZ874uVAo3+PzVfn9/ltZjisQBEGJohhDUqSVIIg2HMffRlG0BUGQMYfD4fo4N6/r4Du4yWSivF5vAU3TmzmOW8uy7DIcw5JkJEVTJNlMYMSruIJqRBDENgNaly3LwBG8CsEINUUSFgY8UoOBTIHnQdHa3NzREWXrALOJ49FqAcKwKAm0hpbyPBrEEK45Dlqvg5oZP4SZEoiD1uMqFEVTfvnLX65tbm5+IAxa8biiNX6RxEsgXgJXWgKXAq1r167967Zt2+pJkuy9Xq0DJND62GOPrT1x4sRDdru92m63i6C1uLgY0uQbMzIydjzyyCMn5lLhd6Xn53pZ7i9/+UsiwzAFHR0d5d3d3bUOhyPP5/NRoOLneZ5Vq9VjpaWlR4qKio6QJNn6yCOPTFwvx341xyEJhwYGBhJYlk199913i48dO7bObrcv8fv9Op7nKZIkGaPReHrFihXtRUVF7Uqlsn3ZsmV2QRBUe/bsyRsYGFh15syZgvHx8VSSJN3V1dXHwAaDJMlusGfgOM7U0NBQcuzYsdqpqakCsLgLhUKQzOjX6/WDNTU1zatWrTpGkmRXXV3d1FwoFAG0chy35ayKtUhStMYKaEUQpERStIJ1gFwujxlFa6yCVlC0jo+Pi6AVFK1PPPEEKFrBbmJBQevzzz9fJAjCvRCGlZubezItLa2LIAi4ThbMOgDA9DvvvFPkdDrvJEkSwrBOA2glSfIQKEcX0qMVrAPAGjGsaAU7q2Ecx/fHQeuFW+0Fsw6QbgzDw8MUeNcAaIVOH4qi4NHaDh6tKIq6cnNzYbRjzl/h7WMHDhwARWeux+PJAEWrIAjupKSk1rKysnkBrS+99BKEJ9UqlUq9yWQCj1YIw9KzLOsUBKF1y5Ytp6M50vOFL3zByHFcPs/zSpqmHcFgUMcwTDnCITTN0Q2Tk5OTOI7rrGfOLPf6fHcxLAty7GQURRU4QdAEQfTjOP4hjuMHEQRpczqdEN51IyogicTERAVN09Bg38Wy7GqGYZbiGKZVyhUBkiBaMBz7b1IubxQEwWGxWAJQqcGjFce5KgxD1AQ2/6DVbDabCB6thmswDlrnvJmJrzDGSiAOWs+B1u3bt4O3oKRojYPWGKun8d2Jl0Asl8DlQCuEYbEs23vfffddlx6ts0ErKFrtdjspk8mcRUVFImhNT09/67vf/W5nHLRefU2W+ofPPPNMnt/v3zAxMbF6ZGSk3Ol0Gv1+vw+m4dM0nahSqVyLFy9uz8zMhOyDv//2t789efVb++R/Q+rP/uMf/0ix2+2lnZ2dFR0dHWt8Pp8JbGVwmIOI4zK1Wu3Ozs4+lZ6efjQxMfFD6F+CVd37779f0tnZedvExETpxMREolKpnK6rq2uqqak5rFKpjvr9fn56errs5MmTlb29vTUulys9GAwyoVAI8/v9EPA4XVZWdrSgoKBJqVTWf+lLXxoEC/Fr7btKoFWyDjibDA/WAX+LBUUrgFZQtNrtdrAOmEpISNh95513nloIb3TpetmzZ48IwDwej2gdEGuK1t/85jelp0+fFkFreno6WAeAR2tMgNaz4Y2SorUPrAMQBFlw0Pree+8V22w2sA7IANCq0+m6VSpV06pVqxYUtDY2NkKIey2CIMCvRNAqCML+devWAbe7ZiX7x22R44rWWSUHDUN9fT108CiVSqXo6+vLcrlcFQBak5OT200m04hSqXRGGbTibW1teofDIYJWh8ORAnBXr9cfu/POO8fmI7UXQCuCIOtkMpk+Ozt7TAKtDMM4SZI8dsstt0xEs+ICaOV5fgnHcdABt/t8PggHq4DU+WAwWO9wOIYhrMPhcOQzodCmEE2vCgaDSwVBSBINBHAcQOwJgiCaznLDDyiK6p2engaIOCcePR/3gluA75E6nU6FIEjp2bTCuxmGWQ0hYxiKJqgUSi9FkodRDP09KwhNKpXKOTw8LA4grFq2LANBcNGjlSIpC1wXLMdmcuesA5qjbR1wYdDKLkVRMQwrrmhdgIoU32T0SiAOWuOgNXq1K77meAncGCUQB61D8kAgoH/qqadERWskaC0uLj6ZnZ0tKlqfffZZSK+GMKwb7Xn4mi6EsJc1+fDDDy+zWq2fp2m6nKZp8FN3garL4XAoR0dH1/A8b9TpdFMKhWI/giCv7N69++g1bfgT+uUwaMN/+tOfLvZ6vQBMqwcHB80URRFlZWVjRqNRcLlcqR6PR+b1esHi7URhYeGOu+++e4xhmJS33357WX19/a2Tk5NFHo9HbTAYrLfeemvz2rVrD+t0uube3l7F0NDQZofDUWGz2bIJgmBzcnJOBoNBrKenp5CmaTI1NXVIp9Md1Gq1ANAAVIHvLH8tRQqgVRCE23mel6wDQNgTU6DV4XCkgnWAUqn8MBZAK0zp9vv9AIFNsQZan3/++VJJ0ZqdnR0zoPWZZ54pAtCqVqtTzWYzgNYuHMfbFlLRCgruP//5z8XT09OfCodhgUdrVwyB1jpBEGasA2INtA4ODq5gGCZ4Q1sHSKEQ3d3dMoIg5CdPnsxyOp3lAFpTU1OPZ2RkjIDRebRBa1NTkyEYDOZIoBVBELfBYGidT9AqCMJahUKhy8zMnFG08jwP1gFtt95665logtYHHnggkWVZsANQCYJg93s8Bn8oVMmzbChI03tCoVD/5OQk7ff7UxiGqaKDdHUwGFzF8SykzmpRDGNwHD8NFgIYhn1AEEQrgiCjN6CFAKXVagFWLz/7ELOVZdmaYDCYi2OYQqVUeSiSOoyh+O85lGtSq9WugYEBGMU7D7RiJGXBAbQiQiYisB4cx5ujHYY1G7QSBIFyIVYMw4qD1mt5RIx/NxZLIA5a46A1FuslPA91d3cTGo0Gx3EcxTAMpsZeVBmQlpYGHViYOQLv16wcisUyie9T7JZAHLSeA61PPPHE2q6uLsmjlZTL5aBonQGt3/nOd0709PSE4mFYV1eXJdD6zW9+s2hycnIrx3FmkiR9Go1mAkC2xWJJbG1tvcvn8y3BMEzAMAxm1D3X1NR06Oq29PGWlvqvkMswPDx8XjjhxdbIsqxgNpvFdvtaAeTsbUj786//+q+lTqfzPp/PV+XxeAw6nc51yy23HMvOzqZHR0fzh4aGUnt6ehJomj5VVVX1f3fffXc/x3HUBx98sKihoaFuYmKixOv1phmNRu/GjRvbampqWtPS0poPHDiga29v30bTdBlJkqr09HRnbW1tpyAIyL59+0rPnDmTgCDINI7jTUaj8Y/bt28/NhfhZM8999zis1klt6MoCmFY4Ivcj2HYm7GkaLXZbKmgaKUo6sN77rlnwRWtcdB69df0k08+CSD/Xo1GkwagNTMzs4um6baKiooFsSKBkPjc3FwFKFqtVusMaNVqtV1qtfpgjChaAbTmhEPQh+Kg9eL1biGtA7CzHsTkwMCADEyue3t7IclwBrSCotVutztqamrEKdZz/ZJuTB0dHXqXy5Vjt9tFRet8g9ZXXnkli2XZtXK5XJeRkSGCVo/HowPrAAzD2qMNWr/1rW8lISxbyGOYig+F7C6/3xD0Bys5gQudnf6+++xNuy8YDAZHR0dlOI4nBoPBUp7nN7IMUxmi6UWCIGgwDAviOD5CURT4JB08GwS11+VyDc31OYvx9VEajSYBw7BlPM+LoJWmaQCtSpVK5ZFTssMIjv1OoVA0gWo6ErTiOHi0YmoMw0RFK8dwmQgKilYu6h6ts0ErTDHiaa4A4/kgG/dojfEqF9+9qy2BOGiNg9arrTPRXh7a/IGBAUoul6vkcrmcYRgSUp8hZAAeYgOBAAJp1cFgEJXL5bA7AvjtJSYmwrMRDNjRKIoCdI2/4iUwLyUQB61x0BrNiiZNhd++fXuS3+8vYFkWQk68arXaV1ZWFuzo6FjU09PzKZgi7ff7ExiGAYHHrw4ePHg4mvslrRtCnJ1OpyoUClF+v/880KpSqRD4n/SuVCqhKRcUCgWnVqtpBEHmPPwn3J8ltm7dumJ6evqLCoWiPCkpSZaSkjJaVVW1Nycnx2+xWIo7OjoWHzx4MJthGPv69ev33nzzzcdUKtVgR0cHKFbLBwYGKgcHB6sTEhJk69atO7l8+fLOjIyMY++9955+z5492876oxbl5+cjJSUlvrVr11plMplw9OjRxMHBQXxiYsLj8/maExMT/+c//uM/QFl8zfelX//61/koit4O1gGCIMDNrx9F0Te/9a1v9URTgHSpOiSFYbEsW+Lz+fLsdruoaCUIYk+MgNZ1gUCgxOl0ZsaaojVWrQNA0QqgVa1Wp+Xl5Q1kZGR04jh+rLCwcEFB686dO0sAtIJHa3Jy8jgoWpVKZcyBVrAO4Hm+PlasA7q7u5dAexZritb+/v7KoaGhdTBjPCcn593i4uIjfr9/pKyszDm7zbmi0bvL3ewEQcAtFgvFsqzM7/fLT506lelyucpA0ZqUlNQR9mh1ZGZmRhW0Njc3G2iazl4o0PrCCy9knfU4XQOK1jBoDYVBqwvH8ePRBq3f/e53kzGeL+IFIYFlGLvT5TUEQ8EqjuOCISb0gc1mO0mSZKC+vp4vLy/HR0ZGcjEEqwuEAmv9fj9M3ckC9Q2OYU6CJCHJcj+GYa+5XC4wub5hvFrNZjPUY7XP5yvjeeQejmNXQUIqjmNydYLaJZNRh3AU/QOlUBy+EGjFMExNYJgYhsUwTKbAox4EmT/QimKoUkHK+wnRuoArEJA4aL1cGxb//JNXApcArU35+fnP7dixY39OTo4PRVHmk3d0l9/j48fjoPXypTR/SzzxxBPYli1b8NHRUb3f788OBAJJLpdLGYatHHTQcRwXd4jnefHZCxRcGo3Gk56ePpWammrFMMxWUVERs2nb81ea8S3NVwk8/PDDAEA29fb21h45cqQa/ABJkkSMRmMnhGHdCB6tcUVrdGsbAK3h4WEZzJxjGIZQq9Wh9957T3Xq1CnT+Pj4Mo/HU0fTdJYgCCzP88fOJmD/z86dO9uiuVevv/66GHprsVgMk5OTOZBp4ff7MY7jxHYZtg3tNbTVHMeBmAghSVLQ6/WBrKwsZ05Ojo2iKOuSJUtg+j6kdc+Jn6GkAN6yZUv55OTkl3U6XVl+fj6alZXVV1pa+u6SJUs8Y2Njyw8ePFi6a9euIgAQGzZsaFq7dm2TQqEAH9aQ1+st2r9//6pDhw7dKpfLjStXrhwqLi7uSU9PP/73v//d+Pbbb98jl8sLqqqqQtXV1XRNTU1ILpcLMBOjr6+P6+vr89vt9iOpqan/8/Of//zIXFjvAWjFMGwzz/MiaMUwrP+sPdtbCw1au7u7U2B6vtvtBo/WmAOt4TCsTEEQJtPS0naWlZV1CIJgixZPudw1JwgCAeFOEmjFMAzJzMx840c/+lFMeLRu3769GMKwEhIS0hYtWjSQlZUFau3WWAGtBEGARysI8WJS0RoroLW/v1+DIEjmwMBATIHW48ePJ4On89DQ0PyD1omJCZnD4ZDjOC7v7+83OZ3O5XDDyMjI6Ah7tNqj1TBII4CdnZ3g0SqCVikMaz49WiXQqlKptBkZGWMJCQmSotWFoujxzZs3T87VzfhCjeHj3/52Ck+SJQiHqBlesHm8HkMgGADQGuAE7v1AINDrdrsBtAI0RVNTU40YhuV7PJ51Pp9vGyIIxRiYtaJoCEVQB4ohjTiG/bciIaH5RvJqzcnJkft8PlAiV3Ic/zmWZVeGQnQylIw6IcEml8sOERj2JxnPt/BKpSdS0YrheDVOoGocpyxgbRsKMZmcwHsQDom6orXUbDZxCL6SwDAFjpP9hICjDBsSrQM4hDtszMgYDZ/7OXkgvNwNOf55vASiWQKXAq1Lly59bvfu3ft1Ot2NBForPB4PdGKnKyoqOs1mcz0oRl588cXuaJ6H+LrPlYDUAfn73/9unp6eXudwOJZOTU0ZA4GAAsdxDsMwniAI4K3QcRdBK0VRnEajObN48eLO7Ozs7oSEhO61a9dOR/M5IX6+4iUQWQIAWgmC2NTd3V3X0tJSdSOCVhRF9Y899tjajo4OsA6odjgcoEp3FhYWzoRhxa0Dru26AbBZWVlJsixLIQgi+93vfrekv7//VofDUenxeHJJkgzm5eW1paamNvE8/+GvfvUrCGGK2qupqUlhMBj0DQ0NhaOjo3UulyvP7XZDMBeAVh5gK8xGANDKsiyGoii017xWqwW42p2dnd2jUql66urqrHNp+SKB1s2bN4OH6pc1Gs3y/Px8wWQynSwqKvpHcXGxe2JiYkVDQ8Pyd999dxlN03Rtbe2hioqKg0qlstFsNnuDwWD+zp07Vx08ePAOuVyeXF1dPVxUVNQLVn47duwA0LpNqVQuWb16daimpoatrq4WQNHa2dkp9PX10f39/X6n0ymC1qeffhoUreBNfE0zLQC0IgiyWRCEpTDzVRCEAQzDYg20poRCIStFUTGhaGUYZm04DCsmQev4+Phn4ALNycn5W6yA1p/97GfFOI6DojXdbDaLoBVF0daCgoLTUWtMLrFiyToAFK3T09N3g6LVaDSKoFUulx+sq6tb8DAsnufXnx3cgowheI4dPhuOtW+hFa2RoBU8WkEwmJWVtXfDhg0n1Wq1B0VRmFEw768FA6379u0jkpOT5eDPimGYvK+vL8Nuty8DmJeSkgIdiGGlUrlgoLW6utoyH95KAFpJklwtl8tF0KrVakNut1tH07Qbw7COqIPWxx9PwXhsGcJzGh5BbW632+D1eqtZnvXzCP+e1+vtCYNW0czfZDIpYLTTeuZMTSAYvJ8XhCoUQcGfB0dQJIShaCuOk39UksqDPMlP2O32/5+994CO4zrvvqfP9gJgsQsseiGJQhAkABIkWKBuyZasEsk1tvzKtqy4yFb8JXHiOJIsybKjSHkV68v5nBPHiR1HNi1LVhdFiSAJkmIBGyrRQTQutvfdKfd+fMY7zJJiAUU0kzvn7AGwmHLnmTt35v7u//6fcMrDY8Er90IeEOISi8WyZZloxhj/uSxLa5PJpIWmKNFo1E9qeH4vRZK/NtP0YdlgiPb09Cg3fOu6ugJZptcRJGnUMPw4wpiMC3ElGRYhEx/sP358Yj7Po66iroAg5GaaInSchu+HDr0oJKswIhMyQX3Ambjxjo4O1QtwPouS2XcmAvMegQxo/aOi9Zlnntm0f//+r3i9XuiwZkDrZdY8EJqCWAkEpvB8GxwcRBUVFeLleu+poPX1118vn56eBtC6IgVaYQAaICtkjFZKJ4oigFYMoNVisbgqKyu7y8vLe04ncei99dZbM6D1Mq9hZvWPHoEMaB0Bv0gFtEIyLJ/Pt87n83FarTZQW1vbD8mw8vPzf59JhvXR61iqAw/tK/OLX/wia2ZmpmhwcLDx1KlTt0ajUUhgnOQ4bmTVqlW7GxoaOiRJ6nvwwQc9V3bEi2+tgtb29vaq4eHhLRcCrdCPBdAK79M8zyOTyTQDoLW8vLwXEgbfcMMNAFrnXNF65513Nrjd7i8BaC0vLyecTueJ6urq16qqqsKnTp1a097eXv/222/XJpPJxMaNG9vXrVu3h+O4fcXFxVGe58tefvnl9e3t7XfyPJ/b3Nw8lAZac9566637tFrtiubmZlCzoubmZiIFWlFfX58wODgY9fv9AFp/8dRTT4GVw5yAVlDOp4NWkiRfXiqK1kgkUubxeBSPVq1W+95dd90FoB88eBdUmJKy2iDfeOMN8MzcpFoHYIxnlpqidXx8XAGthYWFv3v88ceXhKI1HbRWVlYOORyObrBCXCzQCtYkkAzrt7/97crp6WkFtNpstgmj0bikQCtFUSWKL8oSBa2g3Hc6ne/fcsst1yZoVTsYwWBQCyOVAFq9Xi9kbFdAa2lp6ZhGo5k3qfvFFK3Z2dlHmpqaxhcKtFIU1aLT6UzpoDWZTIYIgjj+yU9+0jWfLw6PPvqog5aIekxTJpJEPp8vmBUKBNcJshhDEnojHA93p4PW1tZWZnp6WutyudbIkvQ5WZI2CqLoPG1Eb1Q6hhTTT9H02zRF7yZo4nB9ff3ktaCItNvt4NdkQ4hsIUnyiwjJTZAllaaosFarGdBo+HaaIV7mOF2n2WyOd3R0KFOTVdBKk4yR5mkFqiYTySIkEyFZlhcEtFK0tJ4mSR3PcgpoTYgSWAckJZn6gDfzJzOgdT7vwMy+FzICGdCaAa1XWt9SnRqNx+OxMAzDIYRkUFbBiHnKl27WnSzVOmB4eNgSj8cLotFots/n0wqCwIA6CiCrClpheip04OB7vV4fLSkpcdtsNi9BEL758rK/0lhltr86I5ABrWeB1q+lQCsPoLWmpmagrKys3el0/v473/lOp81mS5AkqQgVMsvlRQBjzE1OThq3bt26rK+vrzUSidTH4/ESkiSjRqPxgNFoPOZwOHrz8vImI5FI6Fvf+paSZHa+FtU6YGhoyOJyuQri8bg5Ho/TqUEwJSkhWKnBB6wDoO1mGIYwGo3xioqKQG5urt9gMHjq6upicwnj0j1afT7fF00m0+rS0lIqPz9/sKam5k0AqVNTUw1HjhwBe4DKZDIZ2LRp03ubNm3ax3HcMZvNJiCEyn/3u9+t37Vr1yc5jstpaWnpW716dbfD4Tj+8ssv5+zYseM+nuera2trcWNjI9q8ebOs1WpB0Ur19fWJ/f39EQCtNpvtv5555hkArXPl0XorQRCQsFlRtLIs+/Jf/MVf9M1l/C6nvsDzX7UOANAeCAQURWsGtF44iunWAUsZtBoMBieA1ry8vG6E0MFVq1ZNLUY9A9Dq9/t1b7/99sqZmZk7wTrA4XCMWyyWpejRuqQUrRzHFYBH69DQkKJozc/P33HNglaQRlutVh1MB0gkEpqxsbF8r9dbC9MubDZb97UCWl944QWQ97fwJeD6VgAAIABJREFUPG8qLCw8CWbpoGiVZRlAW+d8g9afPPqoQyTJ1QQmzRRN+nyBQHYoEFknCUJMlOTXAtFAVzpoBRDe2tpKd3Z2VmKMbxEFoUUQBEgA5aRpmqcoGpQ1x0iCPECz9E4jY+wltIRvYmJiXrx2L+cBOZ/rAmhNJBJ2jMmNGBP3Y4yaRFHU0BTl1+l1PVqea2dI8lWtKdmTm+tOtLURyot367p1iqKUIkgjo+EmCEkiEkmhCGEcYhi0r23//Cpam2prC2VErCdJSstzdD/CmJKS0gqEyAQp4w+IDGidz2qT2fcCRyADWjOg9UqrHHS0+vr6YOZHOU3TJoZhRJZlfYlEYry+vh4sf2YNWqEsKXDLAGBlWZajKIqOx+OKv180ClZ+BAGJVWCBjm0sFiMkSZLy8vKURFhzkd35SmOS2f7aisClQOt9993XxrJs3+233z6vCsPFivrISAa0zmfsVYXeY489liOK4rLJyclGl8ulTFXV6/XgUX2yoKBgH2QHj8ViE/F43MWyrP+RRx5ZkH4GzMisqqriOY6DATGlrQZZVyAQICwWCwyIKUs4HFbsXuB/BoMBJZNJ0W63Q7s9p6pHNbnz/fffXxcKhT5NUVSDTqczms3mmcrKyg/sdnvC6/WumJiYKOrr68uRZXmyubn5jU984hMHaJpWEhdjjBXQunPnzjs4jsvauHFjZ0NDw3GbzXbs3XfftRw4cOCu0/6odTk5OfrKykqmublZ4jiOOH78ODM+Pp7w+XzeZDK532q1/s8//uM/Hp2L59ILL7xQgRA6C7QyDPPKYoPWgwcP2hFCK2OxWCl4tC4V0Lpt27ZiWZY3gUdrIBAA/+KMonUWDZWqaAXQWl5ePgyg9XQStoN1dXWTl/s+N4vDXXIVFbS+8cYbdR6PR0mGlZ+fP261Wrt5nl9qybCWHGjt6+tbNjg4qIDWgoKCHTfeeGP/NWkdABVpdHRUD15kJEnyo6OjeQBa4QFrt9sXBbSGw2GbKIphm822YIpWAK0IoQ2gaM3Pzz9psVggGZYVFK0cx3XecsstM5e8K69ghSf/9m/zEMWtxiRh4TSsNxqKZgeCofWSKEYRFv8w7fGcC1rhaGR+fn62LMsVyWSySRbFm2WEViKEbAQm4MXCS5FkH8drdnIa7gDG+Ljb7QZl7mV1QK/gtBZ8UwCtBEHkxuPxjbKM7pckuUmWZS3D0H6z0QSjUO0ERbxmNMa6s7JcybNBK9HMUISJ45hxJRkWKFoxDhEEvW/XwYPj83kyAFoJgthAkIyWodl+hsBkUhSqMEYJliL2JfmMonU+45/Z98JFAJ4tt956ayNC6Gsej2fL0NCQPRQK6cFbTaPR7L2WPFpV6wCfz9cYCoXYlEdrd2VlZRtBEL/LeLReuF5CPdq2bVsJRVGbaJp2MgyTYFl2jCTJA+vWrftIL+bQUe7o6KDNZjPFMAxZUgIzAAlidBSsrxQ/szMFgu8kScIVFRWqpcucTUFduLsxc6Q/5QgAaKVp+jbwaD148GBTukfrli1bfnPXXXft1Gg0vdcCaO3q6nrQ6/U2+3y+M4rW0tLSPUVFRb//9re/3ZmTkxPPKFovr7ar4PBLX/pSTSAQuDsQCGw4depUOcdx1LJlyyby8/MVsMpxnEer1boYhoHZWB1/93d/tyBZwuEZ0NbWRre2toK6UYGp1dXVZ/o38F11dfVZJ93T0wProMceeww9+uij6PIicvG1U2Ca/sEPfrA8Fot9/NSpU02Dg4OlAILr6+tPZWdnyx6PJysUCvGCIIgMw3SvWLHi5U996lNH9Hq9D3KlCIJQ/vLLLzfv2rXrdo7jzC0tLcfWrFlz2Gq1Hurq6tKNjY3d4vP5INlWidFoNK1cuVIC3/AjR45w4XA45HQ6R3JycvbqdLqX//7v/757LmAygNbTM/s+pipaCYIYWiqglSTJ2nA4XOb1ehVFq06ne3+xrQMAtEqStDGVDAtAq3upWQdMTEzcA7W5oKDgpaViHQDJsEiShGRYzpKSkhEQ+zEMc2AxQWsgENC//vrrK91ut2Id4HQ6T0KySZZl965fv37RPVopitqCMS5BCMHA0ihCqG0peLTq9XpnZ2cnKFpXS5KUBNB6ww03nDCZTJFrzqO1u7ubMxgMCmgF64CxsbE8l8tVA4ODubm5PYuhaAXQKklSyOFwHFm9evWCeLSqoFWr1RoLCwvHQNEKoBUUrTRNdy0EaJUIZg3N0BZOy3nDgXBOIBBuFiUxKiP5DzEh1qXX6+M/+9nPzsrCXVFRwUciEZMkSbVYlj8miVKzIIrLZFnOTmVKnuJ5zWGWZ/eSJPk+QRADbrc7QUC2p6twsdlsBvA+BNAqSehLsiw3SpLEszTjs1jNnUaDvh0RxOvRaLTX5XLBiPYZRStF4fUkRZs4nlWgajIWL0YEEUIysXdhQCu9gSIJHcez/QjTpAwerRgnKEzvEzTkWMY64CqssNfgKZ0DWltToFWXDlpfeumlXZFIJFpTU7MopunzfVmOHTtb0ZoBrZcX8TQvtOWnO/a30zQNndkYy7InGIZ5b8OGDcOLoYC4vLPIrJ2JwJVF4EKgNSsrq7u1tRVAa9vVDFpVr87HHntsYwq0gkcrgNYQWAeUlpa2Z0DrR69janKnr371qw1+v/9Lfr+/ZWpqysayrFBZWTlqt9uDsiwzDMPErFYr+GMeoyjqne9973uDH/2o87tl6tmh2L/M9ZFS+6b+/d//HewMmnt6ehoOHz68imGY3KqqKlDTkj6fj5EkKazVaif0ev2RoqKibV/84hf7c3JyEiB6ikajxa+++mrj/v37P8ayrGHt2rXHV65ceTQrK6tjZmaGmpmZWTs8PNzQ19cHSavz7HY7BZYJQ0NDFEJopra29nhpael+juN2fPOb3wSV7BUPAD777LMVFEV9jCTJFQRBKNYBGOM/fPvb315U6wBQtC4l0Ar1CerA22+/XYwQUhStwWCwiCCIGafT+VZdXV0nxnjerBgvVZ/TrQMyoPVS0VKuJauCVpfLdRfHcaBoPZmVldUFopClAFpPJ7/aQhCEkgyLIIixpQhawaNVVbRes6DVZDIZEomEDnx4RkZGHDMzM9XQWDgcjmsKtGKM1wNodTqdYwaDIRmJRLIEQQhLktR19913L4CilWpgWNbMMrzP5w9le33e9aIgRjGBXxGwcF7QCklAKioqWGjMSUQ2J8XEhkQ8sUmW5VJoJCiaimk0mlMMyx4iSfIVlmXBs2fG5XL9cS7kVbbk5OQYMcZOQZAgBgBa14iiyDIMPWMxm47pdbp2miDejIli39TUlDJ1CEJw8+amQiTTCmjlWf7kHz1SE8UEQiGaQXu27ZpvRWtTIUVJLQBaeYbrxzQkw5JWEBJOYExmQOtVVk+v5dNRQSvG+CG3260qWs+A1pqamme3bdu2c3Jy8loBrV/2+XxNGUXr7O8KFbS+9tprVbIs303TdBnLsmGO43pPe62/29raOjQfHenZlzCzZiYC8x8BAK0URX28t7d3S7qiFUDr9ddf/5s/+7M/azudxfmqVbSqoPWJJ57YeOzYMVC0ngGttbW1gwBawaP1qaeegmQvGUXrZVZJSDY4MTHB/cd//Eet2+2+JxAIrHW73XZZljmz2RzmeV4E0MrzfCw/P3/KaDRC/+LV733veyeWavurglY1FHNdzpTK1pxIJMAeoGZoaGh9MpksA9cCSCgG4g6e5ycdDschu93eqdPp+j73uc9B/1I+ceKEjmEY+65du2p6eno2Mwyjq6qq6quoqOjV6/XdoAzz+/2FJ06cqB0bG9sYCoXA59WQSviV0Ol0oxUVFR9UVlYelSTpxL333jsnyRkBtNI0fQuAVvBoJUlykCTJP3zjG99YtOsMcVZBKyRlg3opiqJbo9HsWCxFazpoJQhiYyQSAesAgGAKaAVoHo/H5y25+KVu76UOWtOtA8rKykZgVvVSUbSqoNVut49ZrVZQtO5rbW1dVEXrgQMHSpLJ5BawcknVvTGM8c6lpGgdGBhYnW4dsNiglWGY2qGhoaahoaEtCKFkSUnJG7W1tQdjsdjY6tWrA+feQ8o0iStdVJPzdNDqcrmqYL92u713oRWtwWAw3+/32zDGodzc3KMLqWgF0KrRaAyFhYWjJpMpGQgEYFp+WBCE7nkHrU8+mYdEsYEiKAuv0Xm9Pm+O3+tfL4lCRCTlP0iS1Hk+Rat6/QsKCrIIUayMxOPrEsnkx5Ak18kYZVEUxXAcF4eXbYam3yRpup1hmC6XyzWv4PhK6+VH3d5qtZohkaKYFDfLCH1RRmgNQohmGGbKZDQc0Ol1u2mafleW5cHR0VFQB6dA6+ZCgpA3kCRl0qRAazwFWjGm9mzfs+fkRy3TbLZrqW4oQgzZQtGETsPySjIsQRZWEBKRYBh2b5gUMorW2QQys86Sj0AGtBLEOYpWAK2qdYC3sbExYx1wiVqsgtY333yz5vTz+V6apssZhgmxLAueXttuuOEGUFRdVMkD+3jsscfIf/iHf4B3KeV9qqOj47zvVQ0NDWdK1NHRQTQ0NFxMDQX/Uz5z3Ylf8jd3poALGoE00KpaB+SzLEtcK6B1fHxcizG2/u3f/u35QOtQSUkJWAe89MgjjxwfGRmJNzY2njUjbEEv1p/gwVRF609/+lPwwGwJhUJVXq8X/Fq1MAMF2k1JkmitVgug1W02m2Gqett3v/vd0flo+1TFqNpet7W1Ea2trWp7e8EIb926VWnX7733XvhJp7bHPT09eGZmBrW2tsK5zFl7Df1qSEz8zjvvFI+MjNTPzMzA1HarIAicTqdLGgyG8WXLlh3asGHDYDwe91ZXV8fg+BMTExpZli3Hjx8vPnnyJEyj1hQXF5+E6co0TcNMy3h2drZhx44dJcPDw01er7fc5XJBLhHKbDaHsrKyxsrKyo42NzcPabVaT35+Puz3ipd00AozXwG0AlBfKqA1FAqV+v3+XLAO4Hl+xz333ANK3jn1351tEFVFqyzLG+PxuKJoRQi5HQ7HWxs2bMiA1osE8umnn67BGH/KaDSCR+vIUvBoBUXrm2++WXfq1ClQtDpyc3MV0KrX6/dt2LABuADUszm1IJlNXYN6tmvXLsU6C2MMoJXEGI9xHLezubkZLLTmXLE/m3LBOgMDAyawDjh+/PgysA5ACEEyrDbwaF0KoHVgYKBpeHgYLBcWBrQODAzwer3eGI/HFUXr8PCwfbFA68zMTHEoFMoPhUJgEh7Ozs4+um7dugWxDvi3f/u3AlEUFdCam5s7mpWVBR6t2aIoRhYKtJIiaqAoysJzvNcfDuWEAsH1giREkSS8Ek4kLgpaS0pKNLFYzCwnkytFCd0myVKzJEnLMIGtFEnJNE1PcTx3mGHZXQRBvOnxeAauRq9Wi8ViEUWxWBLQZhlJXyBIsp5hGJrj2DGtVrtDq9XslGW5fXx8XBmJUmNw8+bNhRSFW2iSMnGcRlG0JpPxEoRxUJZx+7yD1oaGIlImNpI0reNo9gRmMCkmpWqSIOKETO71COGxnp4esDlY8AZ9to1rZr1MBGYTgQxo/RBofSBN0aqA1oqKip0kSW7NeLSev0apoBW8swiC+BRJkhUMwwRhEJGiqLevu+465fl2oZdNdXvwY83Pz2fz8vIgkQpM6zwvaM3KyjpTEJ/PByDrQy+xHo+HyMnJgfYZPvBskRbjBXw292BmnasjAhnQOq6NxWJZTz755MYjR458JaVo1Wi12vDKlSsV0Op0Ol/67ne/eywDWi+/zqvt5K9//WtzPB53xuPxnHA4bIBZYjRNqwkECZZlRZvNFuF53sNx3Mn77rsvePlHu/QWoLAlCIIFWOp2u0mEEBZFERUUFCig9AJ7IEdHR5V2vaSkhAZ/VJIkob3HMlBNiwXsieDdes7aaxVQt7W1GUE4FAwGc+LxuJWiKI7jOCVpo9lsHisuLvbW1dWdScoFyamLi4s1Q0NDZpfLZYPzdDgcIZvNBskdgyUlJTBQwGzbts3s9/vzIpFIDvT74NxgoJHjOG9BQcGpurq6ICRpJElSEZJc6aKCVoqiliOEePBopShqSYBWhmFqgsHgGUXrUgGtkFxbTYZFEIQ7Pz//rXXr1nVmFK0Xro0p0HqvyWTKB2sSmFXN8/zBZcuWTS0GOFStAwC0gkcrwzAAWkfNZnOXwWD4YLFB6wcffABewJsIggCYD23cSYTQLlDaLka81CsLoJVlWSckwxoaGqoXRTFZWFh4bYNWg8FgAtCaSCS4yclJBbSCv+dCK1oBtEaj0bxAIJCDEApbrdZjCwVan3/++QKSJNfrdDq9ClojkUg2QiiCMe6+7bbb3Ff6sLrY9k8++WQegFaWoiwMx3uD0Uh2IODfIElCVBKEV8ampjpnZmbiHR0dFxqRp6qrq5mZ8ZlSRKHNoiRuEkWhRZZlGOmgSIqCh/A4zdDtFEX9N8dxR9I9Sufz3BZy3wBaBUEolUV5iyijz1MUCf5INMuyQ1ot/45Go9kpSdIHU1NTE+kvZp+4saUIIaaFomkzz3OKejURT5YgWQ7SjLz79e3zrGhtaCiiMbUJQCvPcicURaskKqAVUXiPJ5wBrQtZjzLHmr8IZEArQZw6dUofCoXsTzzxxKb9+/cDaAVFK2c0Gn0p0NqWAa0XroMqAHjnnXdWnp4i+RmSJCsZhglQFNXFMMxbra2t/RcDrdChNZvN2t7eXgsMLofDYRhspuFlFfzuGIYhACSoiyz/b39VfYGFdWCRpD/anVMUhUGtBMAhJycnYDKZvDfeeCNY9CyKsmb+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+kbypoJQhiOUmSoNYFa57XloKidSmC1vfff78okUgooFWx9SNJSIb1dga0Xrwdeuqpp6ppmr7HaDQCaB0rLCzsIUmyY7FB67Zt2+rAOoCm6bycnJxhAK0sy+6//vrrF1XRCqBVluUWhFAxtAsURZ2UJGn3YoNWt9ttFEXR2dXVtUy1DnA6nTuXmqIVrAOKi4vfaGhogGTxY+Xl5R8aIJwT6wBQtJIkaaZp+gxoPXXqFPiwLDho9Xq9RZFIJA+mpgBozc3NPdbQ0DDZ29ubvO666+Y1eROAVpqmm8F8vKCgYMRsNgsAWgVBiNA0vTCgFaEGClMWjmU9Xr8v2x/0b5BEMSpi/IrX6+0MhULxtra2C8VBmf7oMDiyBU6oFJPJlqQg3oMRWokxhmssUQwdpmn6IM/zvzSbzfvi8bj7avNqNZvNVoIgSgVB2nzaHuDzGONVMApO09SgQa9/06DT7pQJ4sDExMRkepP/iRtvLKIwBtBp5jQs+JyQgiCUYISCskzsevP990EBO2/L9as3FCNG3kRSlE5DaU4oHq2iUI0R+IpRe6YjvtGMonXewp/Z8QJG4FLJsK4Fj1YVtP7oRz/atG/fvv/j9XrBo1UBrU1NTT2VlZVtsixvfeGFF2AqZmY5JwJp1gF1BEF8BmNcyXFcgGGYTpIkLwla+/r6wMs77/Dhw1UnTpxYBz5q4XCYSyaTDMZYgawAUiEpqCRJMCULOvVnOsTAGFiWVf4GCAv/YxgG6/X6ICRLcDgcJ2w2mzJQPB8d30yFyEQAIgCgFSH0ib6+PvBoPQu0Xnfddb+9++67oR25qkFrIpHI/uEPf9iSUrSuBQCl0+kiKmjNy8vb+ld/9VdH5wMAXiu1UIWGMJ40OjpKMQxDulyuM31Qu92OE4kECgaD6PXXX5cfffTROZ15tX37drBxW37ixImVvb29a6LRqANmCwBkBdgKHwCt0EQDZFXbagCt0JYDFE5l5ZZomk7QNJ2kaVrS6/XekpKS4aKiopGsrKyRTZs2+VJAc07KnxY3UOCyUA4om81mg36cAk7T65D6XGtra6Nyc3NBPKMw4pQoBKlQFoAszMbIzs4G2wZlRDAej8slJSWw3zkf2EuzDoD2RlG00jS9pECrx+PJlSTJzbJs22JbB6igNRKJ1IZCoSKMscfpdGZA6yUazB//+MdgW3m30WjMW7ZsGVhmgOf+4cUErQRB6H/729+CdcDdoGgF0Gq1Wju1Wu3+jRs3QuLsRbMO2Lt3L9QtENQBzAeVPliM7Aal7WIqWtNB6+DgYL0gCKBoXWqgdTNCSFgQ0DoyMgIZBM2CIOhYlmVHRkbsiwlag8HgGUXrYoJW8GgF0CqKYnQhQOtzTz6ZJyLUQGJsoVnW4/cGsjyhP4JWWZZfCcfjnW63O3ER0Ko0YQUFBTDCny3G402iLH8ayXgtwshGkISWomiJZuherVb7Gs/zoGztdjgcrqspm73JZMpiCaIyIcubRRF9GiF5JXi00jQ9YDToX7OYjG0yQRweGxubTm/z777++mJE05toljJreB1k7iMTYrKUQCiICWrnK2+/PTqfL9XXb9hQTMjUZpok9TzD9wFoTQpCDZZRnCDI3RnQOp/Rz+x7ISNwDmhVk2HpwfMNMnleo6AVFK28ClrBOgAh9NsMaD1/zUxXtCKEzihaAbSyLPtWS0vLRa0DALQSBJF/5MiR6v7+/vXBYLAE1FrJZBJUrQpo5TgQ7vwRpMJ3KmwFyAoAVlW0qqAVOvoGgyGQn58/lpeX12cymY62tLSMZ0DrQrYu19ax0kArKFob0hWt1xJoBeuAjo6OL3u93jOgtaamZqy0tHRPYWHhbx555JEMaP0TvjVee+21HJ7nl/f19dX19/c3wMzHlD0LwFZQoAKEVAa8oJ2G9hqWVDt9RtFKkqRIURTkrFBBq6ekpGSotLR0yGQyjbS0tHjnErRCGdRnleormzaT7rzK2XOTdcE+FhOawPGff/75cpIkb8EYL0/5zw6xLPvaQw891L9YZVOTYamK1qUEWt98880igiA2xGKx2kAgAL97CgoK3m5qaurKWAdcuCF66qmnVlAUdSdYB1RUVEw4nc4THMd1VFRUTKXPQF2oOgdKeqfTqX/rrbdWgXUATdP23NzcIVC0LhXQKsvyerAOANBKkuQ4SZLtSwW0Hjt2TLEOgGRYxcXFO8HSawl5tG5WPVpXr159cF4VrSpopSjqjKJ1enoaGtMFV7QGg8FC8J1RFa12u/34YilaVdAKilaGYXrm2zoAQCtCqAFhbGFp2u0Lh7OCocgGSVYUrS/H4/Gu8fHx5KVAK1j12O12PhwOw8jQJ0BWLoriSpIkc0GBwzCMC3zsGIbZS9P0W3q9vs9qtcYuYknwJ/V65jAYbBLD1MQEYYsgiHcjhKsoiiIZmjlhNOhfsZgMOyWCgMQIrrNA6223FVNY3kIzjJnTakYpjMlEIlkmYxxkGLTjxVfmG7ReX0xhaQtFkgYNq+kF0CqJyRqEUJwk0O6Tfv9IRtH6J1UVM4W9SARuuummRpIkH/J4PNc8aN27d++XUtYBAFr9TU1NvRUVFW0Z0HrhCpQOWkmSVD1aFeuA0zNT3t64ceNFk2HBC7TBYNCfOHEiZ3p6uiAcDltAzSoIAgUddwCt6YpV1ToAYCr8nm4roMJYePnXaDQJu90eBNsAs9l8auPGjeH5UBhlGpdMBCACKeuA2/v6+loPHDgAoDVPTYZ1LYDWQ4cO6SwWS/YTTzzRcg5ojdbW1p4sLi4G64AXv/zlLx/1+/2xTDKsP837BmZezszMmEdGRnLGx8fzJUkyqABSkiQFWKZ7xoJQAv6Gd39YYFAMbAXgb7APgLYdZvlxHBfNy8vzmkwmX1ZWlk9NSjVXIOfc5F1p0f9QwsQ0wKomZ1QVwxdN1KVuN1dlPl8NORe0QjIshmFeX0qg1efz2SAZFiQDWmxFqwpao9FojQpa8/Pz3wHrgEQi4S8sLIwvxp0IE288Ho/2+eefr5uYmLgHylBQUPDS448/fhxsLFKDDIuWROnHP/7xclmWP2kymZyVlZXTdru9H0BrVVUVzEBVyzWrRKPnDlh8lPtDTRa/a9euVTMzM+DRmmuz2QYtFkunTqc7sNiK1vb29kKE0Hqapgth5i5CaIJhmCUBWiORiLO/v79StQ7IgFaMzZIk6RmGURStiwFa9+/fb43H44Xp1gGLAVp5ntcXFhaOAGiFZFiJRCK6EKD1x48+mk+RZAMBNg4sOxMKhLMCkdAGSUZRSUQvIxp1+f3+5NatWy9lbq48pC0WC9x46wRB2CiK4haCIMppmuZhJJdhGDfI8TmOe0Wn0x2kKGp6eHgYOoSXzN65GA+HyzlmTk5OHimTq2OJ2JZ4MvlxjPGyP45qsz0mk36r1WrdSRBEX39/vyd9v5/+2MdKEE1vYWjSwms1o5iiyKQglmFZAuuA97e+9hpksZy35WPNrSUERbRihtBzjLaXBtCaFGsxQnEZEztP+l0Z0Dpv0c/seKEjcK2D1u7ubgNCyP7ss89u3Lt37/1erxcUrRqz2RxQQStN07957rnnMtYB56mcKmh9++23ayGZNEmS5SzLBmGWBkVR72zevHnwYi/W6pROl8vFRyIRvUaj4bRaLZlMJqEjDtNglaNqNBrl5T4e/3C/SJ2eqk4HhfUkSZKzsrKEZDIp2Gy2BHTmF/reyhzv2onAww8/DJ6JCmg9ePDgmmsNtE5NTUES3+zvf//7Gw8dOgQWLKqiNb5y5crxoqIiULS++N3vfvcwCApA0Xjt1I75O9Pf/va3dFNTE8udJ3qRAAAgAElEQVTzPJVMJlEsFkPV1dVzlkzq3JKnAUt2YmJCB8m49HrFpvVcSxcyFouR8D/1p6okhTZcEATaYDCoA2qIYRjRZDLFjUYjNPjglzpn7TWUeXBwkBMEQR8Oh3UnT57Uw/HNZrNotVqjRqMxWFdXB8cFkArTfpm2tjat2+02IYQ0AIV1Oh2sG6msrIyd+zyB/be1tdHLly/nQqEQDZYJwWBQXr9+vTBXSbDU66CCVoTQMoIgOIzxEEEQrz/88MNLQtHq9/tLAbSKorhkQOvp95D14XBYVbS6CwoK3gFFawa0Xrhd+uEPf7icpunbzWZzYWVlpTc3N3dYp9N1xONx7/j4uCEWi7HJZFJmGCYJ91BNTU18cHBQbG1tVbkIWJuwLpcLErtrweIEksKZTCZBFEWhoaEB2qizQLJ6HxUUFCgWHBUVFelJpznw73/rrbfqp6enVdA6sFSsAwC0kiTZjDEG4MrQNA2K1j1LQdGaAa1p9RwUrQRBWFRF68TERK5qHZCbm9tTWlo6ptFovPM1AqOaf6ugNRwOOyAZliRJEQCtJSUlUzMzM4mF8mg9F7SKohg5rZjpnW9FK4BWWZIaKYYxUTQ9EwyFrKFgVFG0kjLxMh81dE0QE8IsQKsy0GuxWMw8zxcmEom1oijeftp+AOTbNjAyT8HWAZ1O955Wq91LkuTh7OzsyavBQsCZ5SyQabk5Fo9ticXiN0lILoOGlWHo40aj6de5uTm7WJYd7uzs9J8FWu+8s4TE0nUkRVu0Gn4EXnLigliBEQpgTL7369//fnj+XlsJ4mOtrSVYoq6jGErPs0wvRdGknEiuRBjHCEreOTQzM5xRtM7nFcjseyEjkAKtX/N4PK1DQ0P2UCh0xjqgqqrqn1566aVdkUgEXqQgI/BVt1wMtDY2NvaBopUkyd88//zzXVfdyc/BCamgddu2bdWCINxDUVQZy7IhmqZ7KIp6t7W1FZJ1XFSZkf6CrdFoKPDzO7doeXl5yj4mJiB34qUXUFeVlJRAxxk+c+6Vd+kSZNa4liIAoPX0oPkdKUXr6hRoxVlZWT2gaL3nnnsg+WfP1ZoMC0BrPB7PAUUrgFafz9fk9Xp1er0+XltbO1lUVLS3uLj41w888MDhkpKSaAa0zs3dAf3GeDxu5XmepWkavEYT8/28VmFrT08PrdPpAEwqS0lJyZl2fnR09Kw2vKSkBNruM99BG+/3+ymbzUa43W7CarWiaDQqV1RUAKiZs/Y6raxmWZadLperyOVyQYZwLfh4GwyGcZ1O17N582aYWQfPCiYcDus7OzvzJiYmlieTSRvk8tJoNCGn0wlJgSZjsdjM8uXLoT8KY3yKoMblcmkjkUgWSZIaxbBWluORSCTQ0NAQv9Tz73JqwjmglQWPVozxG0sNtCYSCbdWq10SilaM8XpQtKrJsJxO57YMaL14rfunf/qnZZIk3W61WkvKyspiDofjpNVqPep2u8WRkZHlsVjMmkwmkxzHAYQdLS0tPQWzwOx2uzIyPj09DfZPpvHx8azR0VEHJGdxOByKWt1gMPgqKiogOWm61zHcRzQMuLtcLr1OpwOffVC5Q78D7kvwjzL97ne/q5+cnATrgNzc3NyBrKys4zqdbj8AzcX0aAXQShDEOrAOANAKr6pLTdEKHq2SJEHSqSVhHUDTdM3Q0FDT0NDQlgW1DgDQCopWhBA7NjZmd7vdinXAYoJWSIZls9k6Fxq0qsmwQNEK2UwXGrQSFAWJyU4FA2FrIBTeIMlylJTRy7qEufsyQCtRXV3NIYSMXq+3ShTFm0VRBHXrCoRQLkVRLKhaNRrNMZZlD5AkuZNl2T6CIHwTExOLMqXhch76F1mXLLYXl0iktDmaiG+JRqObJUkCs2iZYehjZrPpl/n5+bs4jjvZ0dFxVna5P7/39lJCpq+nKMqi0WpGSIoiE0mhAmEUYGj07s9/Pb+g9fbNN5ciGl1HEZSB57luElGUJAsrZSzFMaJ2aGzm4ZqaGmmukwzMUdwzu8lE4LIicCnQ+u677+60WCxXbcc4HbTu27fviylFq9ZkMgUAtJaXl++kKOrFDGg9f7VSO5qvvfYaWOR8kiTJUoZhwvAckyTp/VtuuQUGxuYke/RlVezMypkILGAEvvGNb6ygafqT/f39kAxrtd/vd8C06Ozs7O7W1tat1wJoJQgi5wc/+EHLwYMHv+TxeNamQGuitrZ2uqSkBEDrr77zne90XM3Pk4WoctDmbt26VcMwjHF0dNTucrlKWJbli4uLfU6n8xR08m+77bbQQpTlSo4xF1OKL3b81AAeL8uyeXp62hkIBFYIglApSVIpQkhH03SQpulRrVZ71GAwDOfn58/QNM0Gg8Fir9db4fP5aiRJsoPnIsMwQa1WO2I0GgcsFktvY2OjKy8vT+zo6ADVnmliYsLm9XoLIZl1bm5uzGQyAWgcvfXWW0FIMmfgeKmDVvBY93q9inWAwWDYeccdd0BOjTk7/8upb3D9t2/fXiiKogJawToAIeTJz8/f1tzcnFG0XiSYAFoxxgBal5WVlWGj0RhIJBIjY2NjrNvtroLBHVmWkxhjN8B+jUYzVFxcPLRy5cqQ1+vlR0dHLZOTk3nJZDKPJMk8mE6PMfayLOvKzs6GxKQzWVlZgdbWVqGnp4fbu3evfnJyEhJom1iW1XMcF8vJyRnbuHGjH5StAG7NZrN527Zt9WNjY3dRFOSoy+0H0KrX6/ctMdAKyfYmlkoyLFXRmgGtBEHAyCRJktZ0RatqHbCAoJXt6uqyeDyeQlXRupigNS8vbxSmafj9/iyE0LwrWqFhfvL7388naLqRIggTTdCn/MGgJRiObBBlMYoQ+QpYB0SjUXGWilZoyiBjJRMIBBwIoZpEIrEukUi0yrIMsNUM5vE0TbsZhunVaDS7eZ4/IElS58zMzFnepZfzgFnkdcnW1lZ6tH+0AlP4xmgitikSiTaLogjetxJNU0fNZusvnU7HbpZlx88Frf/n7rvLEEPeQNO0VctphwiSpARJqJQxDtAMeudn//kbmCozb8vtN99cSsvU9QRFGTiO7SYRSYlScqWMcJwi6R0JFg2vW7dOzIDWebsEmR0vYAQAtJ62LHnQ7XaDotVxrqL1WgOt4NEaDAZV0HqivLy8LQNaL1whVdC6ffv25ZIkfYIkyWKCICIY4wGO49quv/56sHrJgNYFvKczh1r4CPzlX/7lClmW7xoYGNhy4MCBVX6/307TNIDWrtbW1t8BaJVlufdqVrQmEgnb008/3bJ///77PR4PKFr1er0+uXLlShcoWktKSn75wAMPHJpvxeXCX/2FO6JqtfLqq6/mCoJQ1dnZWXf8+PEmUHxVV1f3FBUVHcUY73/ooYfAS/GaXdJmWuQkk8llvb29tX19fZB1u1Sj0VhgRiFk4OZ53ltQUDDmcDg6HQ7HBwghampqarPb7a51uVz58XjcmPKYjbMs69PpdL3Lly9vu/POO/tzcnKiu3btMp06dQqSgy3v7u5eDlYDZWVlU3l5eSdyc3MPffazn4Vs6KA0vpTV3KyuVQa0zipMykrngla/3w+qQ09eXt67Sxy0gir0Q1PrZ3/mV74meLQCaM3Nza2tqKgwgChsfHxcHh0d1U5MTGRHo1Ee6rUsyxGA6jzP9zU0NOy66aabPH6/P+fIkSNFhw8fXpFIJPJ0Oh3Yc1GhUEjged69fPnywbKysj7gWjU1NSG/32/Zu3dv0YkTJ6qj0ahDlmUekkk5HI62xx9/fAhmkNpsNpgBbN29e3f9yZMn76QoEMPb+s1m8zGe5/e1traOLaai9eDBgwXxeFxNhsWCRyvGeDeUay4V7Zd7Zd1ut3GpWgcsmqIVQGu6ohUacABx1yJo1Wg0hvz8/FFQtIZCIRg9CWOMe2+//fazPD0vt+JdagT0uSefzBclqQkThAkT9JTP77dGwuDRKkcwgV6RSLL7MkGrcsi6ujp9PB6Hqbkr4/H4TaIoNgqCUIEQgoe+yDDMJMdxh3mebz+dJXHbypUrB9va2uDhvGiG2B8xtnRBQQGnoekVMkHcFo0lN0Yi4VWCKOYQBCHQNH3YbLb8yul0tHMcN7F///6zRt4f+uxny2QK30SRlJXnNApoFSVhGULITyHi7f/3V7+C5Crzttx78+2lMinfQBGkgeW5bgphMiFJqwiMYhSFd0QIYigDWuct/JkdL3AEVNCasg44A1p5nt8L1gHXAmjlOM7+1FNPbTxH0RpsaGhQQCtN0/+TUbSeXTHV6f4VFRVsKBTSjoyMrIjH4zensq7GaJoe0Gq1bfX19YO9vb3J+bYcWuDbJnO4TATOisC3v/1tUHTfPTAwAB6tK30+Xy7DMGAd0Ldly5Y/3HLLLXs0Gg1YkZz1/hoOhz9kk5G+Y4vFMutIBwIBZV3wwzMYDMp7I0zHttvtgup3N1+dPrAOIAjC9uijj54BrT6fD0CrUFtb6y4uLt5XXFz8n1/5ylcOhkKhyNVqRTPri/URVzx06BBrtVp1HR0dpX6/f31PT0/z8ePHmxFCdHV19aHS0tLdp7Nfv/O9731vXt+TP2LxF2wzFUj/7Gc/K45EIpumpqYax8bGamVZzsrOzo5zHEcKgqCDpIo6nS5sMpn6CwsLdwJUHR8f3xKJREBsJAuCAMALvCIhwY1Oq9VOrFq1avv1118PSXjc+/fvz3K5XM29vb31R44cqYIkRytWrBgtKio67HA43r/jjjsG5vL5l5YMqxISBC0164ClqmiNxWLVKmjNz89/d+3atd1L2KN1SYBWkiQ/mZOTs6a4uNgWjUat3d3dRkjgRZIkrSS2ZhjwhBamp6fBHmOwpaVld2Vlpe/kyZOOkZGRopGRkXKSJLMLCgoYUIVPT09jURT92dnZo9nZ2cdgtlhjY6NvcnLSefToURisaAiHw05BEBiKovqKi4u3Pvfcc50AdGEgKRgMZre3t9ePjIzcAc+a3NzcE2az+Sj0VZYCaBUEYT1CqARjzFIUNc4wzK7m5uYlBVrBOgDauRtvvLHfZDKBeHFRLOGOHTuWu6RAK4A2u93evUAerYqi1e12Q/ZfxaMVYxxZDOsAAK12u33MarUmFhK0/stPfuKURNSESWREIppyB7yWSDi2QUZyVEbkKxIpfSTQ2trayvh8Ph58YgRBaIjFYi2xWOwGSZLK4O2DJMkwRVFTYKCs0Wh+WVpaejgrKyvZ1tY2Z6bwC/GW09DQAL5BunA4vBKJ8p2RWLQlGAxVipJkYhgWRoVh6tgvi4sL9mCMp/fs2QPJv84s3/ziF8tlLN1C0kwWr9UMQK7SRFJYgSTklwnizf/vF78YmM/zuPvjHy8jEX0DTZIGjuG6SBJRSVlcRco4LiHi/RglDWZA63xegcy+FzIC6aB1eHj4LNC6YsWKf9q6devOq9lTD6wDCIJwPPvssy3t7e2KdUA4HNaazeZgU1NTP4BWhND//PSnP4UXvsySisCOHTuYqqoqPhAImCORiGNsbKzm1KlTWxBCBRzHCVqttj8/P397VVVVN0mS3vz8/FgmeJkIXK0R+OY3v1lNkuS9g4ODYB1Q4/f7czmOwzabbWT9+vXvbdiw4aDD4egvKCjwQSdVjYMoiiTHAS9REridBV3hb5aF16mLL7COKIpKMiLYBiASQF5YYAqmXq/3azSaSEFBwZwn51FLBqAVFK1PPvmkAlrBo9Xv9+sNBoNYW1vrLSkp2VdSUvKLBx544IDT6QwvVgfvUrFc6v8/duyYniRJ+5EjR6pHR0c3Dw4ONnR3d1eDLeiKFSuOFhUVQZLZV3/yk5+cWOrnMp/lS+Ucob/1rW9Vh8Phe5LJ5NpYLJZnMpkSq1at6s3NzZUDgUCZy+WyjY6OgoIuUFdXd0Kr1cpDQ0OlkLCnsLDwmM1mm0QIxWG98fHxRrin6+vrD9XX13cZjcaRPXv2WIaHh6/r6+tbc/To0VI4p1WrVo2WlZUdzM/Pf/Phhx/uJQhizpIxAmglCAIGNCEZFosxHl5KHq0AWj0eD+R2cet0ul1LxTogA1ov72577rnnYNDgLqPRuNZut+dPT0/bdu/eDTNw2ZaWFrG8vBxpNBpyamoK79y5U47FYr7m5uYhnU6XOHr0KAw+mJPJpD4/P5/fsGEDzfM80d3djcbGxuIejyeAMT6+evXq12+88UbP8PBwZW9v74quri54btpFUQSrjq7ly5f/93PPPXfUaDQCDOQFQchpa2ur7+/vvx0SL9rt9hNWq/UIz/N7Nm/erFpUgJ/rgi4wqAMerRjjDRjjElDLgyIXIdQG5Zqvwc3ZnCQoWkVRdB47dmzZyMiI4tHqdDozoPVcRasKWvPy8k4mk0lvY2PjvHRYUg+mC4LWpqamqYXI3vv8888X0DTdrIJWOKbP51swRasKWhEhm7AkTbq9AUs0Fl0vyjiKMPGHjwpa1Zti5cqVVkEQyt1u98ZwOHyfLMt1GGOQ4YMCAZRAh3Q63X/l5ubu4TjO1dPTA6bRfzKqVvCkNRgMxnA4vFqW5HujkegGvz9QKMqSjuO4KM9zh8xmAK2FewmCONXW1hZJbzD+4oHPV2CZupUhaSuv4/tB0SpJ4goJYT/G1Bsv/Nu/9c+mgfmo6wBopWTqJppi9BqO7kI0RYpCsp6QiThJo/emw+Ehm812OdYRH7Uome0yEZj3CABoPe1d/6DX620dGRlRQCvMotBoNHsBtP785z/fRdP0VZ0MCzyknnnmmZY9e/Z80ePxNEYiEQ2A1rVr1/aXlZVlQOt5aiFYHWGMzTDla3h4GBR8dcFgcBXG2MbzvGQwGEYgdmVlZR2g5LvuuutmNRNFnfI5ODjIxuNxHby0RqNRFl6+EULKc5DneQyZq+EnfJf6XoKstgzDCAcPHhTvu+++OZmqOdsbUFVQQTIHyGwty7JCyBKJBKnVagmtVquUPR6PX1TBmA7h0o8tiqIMGXt9Pt+ZjoTRaFT2qcZltmU933p+/1k5KQmz2bwg7xzBYPCseFitYNP24SUUCp213myVnqrK02QyXfR8YP+wT1CYQqIek8kEg99kNBol4ZqoMVbrG2QWh4/BYIDEN/jFF1+s8ng89w4NDW08dOhQpc/nywYAarFYXOXl5cfz8/MHwbeNJMmQJEmQ8E05SYqilCmuqd8/VDfgf7DObBYoB6wH5Ydjg3WBRqMJOJ3OcZvNdsput3uWL1/+of6DmnxO3V491rlJ6c69VmodsVgsGOp8OBy2vfDCC83t7e2f93q9a8CCxWg0StXV1cGioqID0HH+1Kc+dQhEBeFwWIB4Q2zhE4vFzjpJvV4P+1TqtqrOTY9BJBJRYgXXSf39fDFStw2FQoT6ezD4x7QA6v2jbgd15dx6cu59ce4x0uurWkcgThAbiKder5fmEnADaE0kErl9fX3l/f39a4aGhhoGBgYaYGpvZWVln91u340xfumf//mfAfDN+6K212+99Rabm5urkWUZMm7D9SQhoc35CgDXNTs7W+Y4Tprr+KjHU0Hr5z73udWhUOgLJEmu1Wg0RofDcaq1tbW9vLxcOHnyZH1vb2/F/v377ZIkEWBxodPp4HsYfB1bu3btG7fccks3wzDRt956q7Szs/MOmqZzli1b1l9UVNSdnZ19uKurixkYGFjX09OzprOzs5YgCG1tbe1EcXHxgaKioj888sgj3dDsp1SxV3w9VNCKEFoG0IuiKEg2+cbXv/71gcUCOlAHDh48aGcYBhJOKaAVppNzHLfr3nvvXRIerZFIpDoUChWAR6vT6dyeUbRevCo+88wzMHB4j0ajWW80GgvHxsZyd+zYYTaZTPQXvvCFeGNjI/QR6KGhIer1118nfT4feHH7IRFcR0eHwe/3swaDAQZ/iBtuuIGG959jx46Jx44dE+BnLBbr3LRp09ZPfvKTE8PDw85Ue1bj8/lA5AdWBX11dXW/fO65546A/UwsFgNPatuuXbvgnv04QRBZAFqzsrIOazSa9o0bN4JFFXgBLxpoJQiiBWMMgy08RVEnMcY7oFyLdV/CFVZBa1dX17KBgYHVsiwnMqA1ZR0AA9Gjo6O5LpdrRbp1QCAQWBTQarVaYXRhavny5XP2wLjQbQ6glSTJ9QBaCwsLFeuAcDhshmRYC2Ed8JPHHnMSBLGWQMiIEJr0BIOWWDS2XkYAWuU/FJBkd/flebSedaoFBQVajUaT7Xa7wav187Isr8UYQ+8CRlVlmqb79Xr9W3q9fjeP0OHPf+UrU48++ii8sCxIx+dK3wRuvfVWUO2aw+FwgyRKn45Go+t9/kCeIAgcgFaOYw9BMqwyp3MPrdO5tm3bBiD5zPLg/Z+tZDB9K0nTWRpe209zNCWK0gqMkJ+k8WvPvjC/oPXOW28tp0n6JlC0aln+uAzWBaJQTyIUwyR6XxuNDkYzoPVKq0lm+yUSgdbW1kaSJL/m9/tbIQEjgFZgNxzH7a2urn7297///c6r2VOvr6/PiDEG0Lqxvb39C16vF6YvKaC1sbFxoKKiAkDrrzOK1rMrLMRNEATniy++uGb//v23eTyeVaFQKEeWZR1MKbPZbNNr1649XFNT084wzPYHHngAOoSXfIalOsjM0NCQRRCEAlmWc0KhkEmSJPDoUqx00hbIWitTFCVyHBexWq0es9nsi0ajgdLSUiX77UItMGUUptVJkpQdDoeLSJI0C4IAEzIA3AFQUqGo8jcsgiAovyOEznwHk1suUOYERVF+jHECVIugWFRjAfEWhMufAQZxhGNB0qZzt4fv0spx1nVTtzu3nHCuFyj7BeEyKDrTtwF1p/qdur/079R1ASSqCtBzj6uWD2IESk/1HNVt1XNVlaTwPRwTAKi6cBxHybJMwwf2D/ukaRphjBFFURIoCOEDv9M0Lb366qvLBwYGwDpg7ZEjR5wej8cEgJRl2YTBYAhC/UQIxWRZlgDqwHWGa3/hkJ2JykXBvLIjkoSbAuKhXCewDoD4wEBETk6OZ+XKlb0p/86uuro6SF6iQGT1COrv515X+D5tPfLca5WqIzg1hVQbDodzfvWrXzXs2LHjHpfLVRsOh6GzjZYtWxYtLi7uXLNmzcutra3HOY6DZHkClJGigDnTTDKZVKaXpsp0JtbQcYf9w3VM1Xml7KlrrxZRPRf1pxIHdRtV3aveL2n7UtZTz1ttV9T74Xz3xbn1O70OqfuBOLEsC9Nqob2KZmVleQsLC+ckuS3MJMjKyuKPHz9ugqRD4M86PT19L8dxBQUFBRNms3kfxnjrj370o56FaPugve7p6WHi8bgJY+zAGMNP5Z4RBOFMu5GuzIZryvN8Uq/XR7RabYgkSf9cxUc9Z/U5cs8996zxeDz3G43GhsLCQs7pdJ5sbGx8v7i4ODkxMbEWVHT79u0ricVi2qKiorBWq01GIhGof53V1dUvfuYznzkM4y1bt25dNj09/WmKokqtVuuM2Ww+npOTs91isbhPnDjh3L1795qenp7bSJJ0FhYWenJycjoKCwtf/spXvtKVk5MzZ/3mDGidfa1WPVoFQWgGRWsgECjAGEMyrO11dXU981HvZls69X3h+eefr5uYmLgHtisoKHjp8ccfPw7js4vt0fr000/XYIzvpShqA8MwhSdPnrTt2bMHBirohx56KNnc3AyzJejh4WH63XffJV0ulwwD3dFoFIAql0gkMNxjdXV1eP369ZxOp5P7+vqiBw4cELZv3054PJ6uG2+88cWHH364a3x8HEN+CLfbvWZiYqJ6ZGQEFOUT9fX1//PEE08cgaRbNE3zMIi/d+/e+r6+vtsIgrDm5eX1W61WsFvc1dLSAqAVbD4WBbSC4ECSpI0kSZaRJAnCuZMURcFMluHZvPfOtt5c7nrnglZRFME6oG0pWAecfk7VjIyMNI2MjGzBGCdLSkreWL169UGM8Vh5eflZSdKVd5bLPfnzra8mwwJFK4BW6PSCRys8vB0Oh2IdcC2BVr1eb3A4HGMWiyWxkKD1ye9/v4AiySYCY6NMkpOhQMAcBtAqyVESU3/IZ3DPlYBWsBCYmZnRTExM1IqieBdCaL0sy+UghYcRSpqmXRqeP8Jzmg94lt7JaDQnRFEMTUxMQON7yY7qXNTFK9nH+vXrtTDaFAlEmpJi8rPRWHSdPxDMAQ8pnU4f1vL8QaPB8MsSp2Mf4jj3uaD1W/ffX4kIdBtNs1k8z/czLEsmJKEaYcmHsfza//3Xn8/rlKh00MpruE6MEHQw6glExAkSv5cBrVdSOzLbLrUIgKIVIfQ1ULRCBuN00FpTU/Pse++9t3NycvKqVbSmg1ZQtKZAK28ymTKg9SKVtb293WgwGPL+67/+a0NHR8dnp6enG6ampgzxONjfcYTT6Zy67rrrDq1Zs6YNY/zmQw891D+bF07opIMfV1dXV34ymVwZiURKI5FItiAI4A2mvEjDfuAnQC+YLU1RVJLjOG/K+2tcEISpFStWnGVJM9/33cDAAG+3240ul6soFoutlGXZIYoinIuiSExXJaoqRgCsqXIp66jqxbTv/5e2kWQcIeSFaazwJYDb1KLG4ax3A1AzXuqc0wFT+rrqtur/ZVlW1JHn258sy8o5pANj9bt0oKcCO/ifum76duq+z7c/iAfEJz0u58DVc9/BzwJoECuEztv/Ogs2QsIOgH0A/6Aeqj9T7/hQ52SMMZBbAWMsQL2DnzRNJ/ft21fW3d398YGBgVXHjh2zud1umBmgQFD4QPlTvJZQzzH1nXLqKeZ9qUt23v/D/uH81HOE+KZAK5Gbm+tZs2ZNb01NzbHS0tIDlZWVYE8F6nBlECAVRyUO6dcZyggLrJfissp1g3VS9Q+AMzAzWFESBAGU3Flvvvlm3fbt22+bnp5eFo1Gab1ej8rLy6ET1d/Y2AjZvvt4no8CnAYmDJw/1TGFn7BDuADKIAIoQlP3ufJ3+mCFet+kg+C04KRff2U7KGsKRM1Q7u4AACAASURBVCu3jXoM9XeInXpPpY59ZnAkPejq+avfqWWC+yMdVKcGgJKSJHm0Wu1QXV3d2ZLxj3Sl/3cjtZ385je/uc7tdj/IsuyK7Oxsl16vP0DT9G9++MMfgpJy3hfVQmZiYsLh9/tXiKII6lBWlmWlgVLjc068ZJ7nI3a7fcZisZwSRXGysrLyrFwNV1pwdYbm7bffvsbtdn/JarWuXrFiBVVUVDRSV1f3blFRkTA1NdV87Nixul27dlVCH9PhcCT0en0C2liGYQ4tW7bsP7/85S8f1Ol00X/913+tCgaDf05R1HKe54M8zx83GAyv3X777SOyLOufeOKJhs7Ozs8QBFGZnZ0dtFgsRwoLC1968MEHO+cDtGKMK+E5mVG0XrimpINWULQGg8ECSIYFoHXdunXdOTk5fnCmu9K69lG2/xMBrZ9KTYcHRavtgw8+0DudTvrrX/+6sHHjRszzPDM2Nka/9957kECOsFqtMswcOHr0KAxQSlVVVfGGhgbc2NjI63Q6aXBwMLRnz57k66+/Tp06dar7+uuv/58f/ehHB7VabeDo0aM5Xq93XXd39+r9+/fXxmKxmYaGhhf/5m/+5igMVlIUxSOEVNB6K8Y4C0ArDGjwPL9z/fr1w4sJWtva2ooZhtmEEAJrD0hsPybL8rutra2zEhh8lDo0m21U0Hr8+HEYCFYUrUsBtA4MDNgSiUTN8PBw0/DwMFiOCQsKWmVZhgxtLIDW6enpFaAuulZBq9PpHDMajQpoTSaT4OvUN9/JsEDRihDZRGJsFLE05fcEzNFYtBk8WikCvZrPMFcEWuGltbW1lT569CiMrjXAaJsgCC0IIXhwGmlQ57Cci+PYHo1Gt1Oj03QQBNHX1NTk3rp1K/QWLtmBms0NOF/r3HzzzcrUpunp6fWxcORzsUSiKRqLm0BVYLPZAgaD8YCW435pM9s+MCQN3q37tp410v+tB++vpGTq4xTFZGl1uhPwsIzGozUSQj6EiFf/9eeLC1pd0ehgxjpgvmpPZr8LHYHbbrutEWP8kNvtbh0cHLQHg0FIagKKk711dXXPQTKsxTRNn+94qMDwX/7lX5RkWD6fryEYDCqgtaGhYQAM+093av47o2g9+0p0d3dzJpPJ8NOf/rRpbGzsC+Pj4xv6+vpskUgEEuAQeXl5QzfccMO7W7ZsgWRie++8807IvnzJRe2A9Pf3l4fD4Y2hUAiSWIBvF9RLUA+CihCegQBc4XkI8BWyR0/n5+d3OxyOEyRJDtXU1PguebA5XGF8fBxmqlg9Hk9lMBhcn0gkikClB6BKBWppwBUUksonpUY8AxLTp5KrxUtNzwXJKiQEVaSrKWinxCAFnNNBlPL/WZweFCAdQirbnG/b80AuRVmoQlB1CrH6XfpPFdSd+79UXBTIp0LUtGn0avGV/6tATV3vPOrZs9SMKvRKK/dZ+0vfJ+w+dS1gHwAWFeCq/g7HTAF+yB4OcBUUajFQqMJP+HR3dzu7u7vBMxO85rK9Xi/YXigAVf2kjqmUIw2+KoD0SkCrui38VPerwtbc3NzgmjVrTlZVVfWVl5cfLiwsnAGRKEDOlPIQgJgCXc+B0RCTM/9LE5Qo8BO4LCjJoYMEKhlJkphEImHeuXPnitODc9dNT0+Xgk0GgNaSkhIJhCINDQ3tdXV1oxzHJVPXDzqkMIACH04tR+p6wLE/ZJuQuq5KnYV6ei7IU/+fuj8UQKvC2lS5z4DWc/eVqiBnQfr0e+h8wF49zh/Dh5T7KXWfixRFRUmSHGVZdv+GDRsmZ3E/znoVFSR+9atfbfb7/V9nGKbKYrFMa7Xa/bIs/2ahkjeCKGhyctLY19dX5vP51sXj8eJ4PM6DEhzgdmpQTIl5Ct6DQlnS6XQ+p9M5kpWVNcJx3OCKFSt8s2yzZhWjFIhmP/GJT6yZnJwE0FpfXV1NlZaWDtfX128vKSlJTk1NrTt06NCq999/fxn0MQsKCpImkykO9zfLsgcrKyvBUxis3KI/+9nPqsLh8J+DNyrHcQGGYY6bzebXP/vZz454vV7D008/DdYBn8EYL8vOzg4ZjcajoFB86KGHQPk6p4rW03k8blKtAxBCwwzDLAnrAIIgaiKRSLHX680RRdHNMMzupWAdIEnSOgCtoGgF0JqXl/deBrRe/DZ69tlnayiKuk+SpA2iKBaPjo7mAGi12+301772tSSAVqPRyIyPj9Pbtm2jp6enYVAPgS3L4cOHYTaIVFtbCxYDuKmpSaPRaKSBgYFAe3t78o033jgDWr///e8fNJlMvq6urpxwONxy/Pjxhj179oCv8szatWtf/Ou//uuj8LxIB609PT0KaLXb7aBo7TAajTsWG7Tu2rULvFm3kCRZjhCC59koxvidzZs3g2XQbN7FZtWuXe5K6aB1aGhodSoZlqJoNRqNi+aVvuRAKzyg8vLyuq41RatWqzUCaIUMkX6/f0FBqywRjQRGRkwTUz6P3xwOhZslJMUYipgL0Kq8Z1utVhPP8wWgfonH460IoXqEUClJkCaGpkWWYSY5XnNEo9Ec5Bjug6zcrMFwOBwaHBxMXu7NtpDrt7S0GFmWdY6NjLUEgv7PCYK4JimIkK1TyMvLc5vN5g94mv21SWM6GCNigba2trNGFP+fBx+slLH8cYpRkmGdIGSCisWjNaKEfDTGf/i/8wxaFY9WTN1EkYQRFK3Q4RITQj0iiBiB5fdCCA1kkmEtZI2av2OpnfozPfBLPBDPXf+jbjfbB2/a8QAAKJ242URjtucF691xxx2NsiwroHVgYCA3EAgAIAD/pX2rVv3/7L0JdBTnnfZba3f1vki9SGrtAoFYZQkMRmCBIZ7EdjJ2oqyTZJI7wZn4er7PM57JOfMlY3wy8cSOJx47ic9c30wmuZOdcfIlXjAxNgKzCRCrJBBo31rqfV9qvX6KLn1tBdvYRkBi9TkcQKrqqn7rrer3/b3P/3lWPfGb3/zmNVEU1SCVKzn2W23T2dmJRabLbtLZ2fmGn7e3t2t2Kfi7WLF2VdthLmhFGJYGWltbWwfgM0rT9E+ffPJJlHT9wWvONcLvr/j83mt7Xun+l+m3s1Bqbp8qbKuq2C73cQuAUxUrAdY8/PDDKxOJxCcuXry46fjx4w2ZTMbmdrsFjFnWr1//7B133IEU7P4r9WjVFFLnzp2rTKVSgN71oVAIilZAGcAdtZS4CHBAUcdzHBfy+XwXMXnneR7loX9QenSl7fVutoPPOgIggsFgFbxqs9ks7HKg7FDLoQuK1ll1qwZai5Wal4OshXMB9IKUEIBKC8d8A0DSwFMxLHqrz1EMWAGQoNQrhlZzAZb2Xhro1OwO3gq0FsNXDWZq/WpuWbp64xS8Suec92w/vMy9pm4618O0CBi+ARzP3b+4vTVlZ/E5F/p48b0iAHTDvoEkScATLBKr/75w4YIbXpkjIyMNmEQUnqMqyyv4uqrniuMUg/cChMX11X5/2ctWBGIva+MAcYaiKCZRFLlcLgdoSTMMQ3g8nujatWsHEUpXVVXVXVFRMQ0fzUsV+Yxqj4DPqdlZzAHZKmwttrbQVNQArVjkgLoXpZ35fJ4VRdG+b9++ZZ2dndtmZmbwLKAKoBVqlcHVq1d3rlq1agBK4ELb457moACCfYAGWNFGbwJ5C91EbSz1OTsXqOP/xepUDbIWq1W1vl/0MxV2a8/Ct+j7l1uE0M5BXfwpqGdxniKCyAiCmFAU5eTmzZun381z5c32KQatr1c63k9RVJPNZpviOO4IQRC/uFagFQtuFRUVpiNHjlQFg8FVmUymHFUNeO5BXIHntXZNYJmBNmZZFt6scXgH44+iKOMrVqyIXen45krasRi0BgKBz9tstua6ujqmurp6tLW1dW9tbS0/OjoKm4/le/furc1kMua6urq0zWbL5XI5gabpk4sWLfrp5z//+W6GYTI//elPl4RCoU9RFFVntVpnDAbDaZvN9tLmzZsRemN+9NFHVUVrAbSmCorW//7Sl770vgCtPT09bp7nVY/WGwm0Pvfcc5UURWEB4IYErd///vdXjI2NqdYBVVVVzz700EMIXb3u1gFPPfVUkyRJHQVFa9XIyIhqHeByuai/+qu/UkGrzWajoWh98cUXqUAgIPt8PiGVShHHjx9nYR2waNGifHNzs9LW1sYaDAaxt7c3efjw4fzevXuVQCDQ097e/ot/+qd/OqbX6yP9/f2uZDK58fTp0y2vvfZaUyqVmlmzZs0v54BWd1dX16re3t4PybLsdLvdA06n87jFYnkVQVzXU9F69OjRGp7nN0PRrigK8gtGXu93u9ra2q6bdzL61MWLF63gMefPn188MDBwU7GidQG0FhSt09PTS7FMikkLyuivVRhWNBqtiMfj3kgk4lIUBd5n19yjdS5ovVYerQ9/9avwaG2lSMbMstRUOJqwxWPRdYIkZEhFec4uy+cmCILfuXPnew3bYB0OB6CGj1KU1VmeX5vPZjdJslJHkaSOoqkcw7AzelbXY7ZYOh1WR7dACBfOnz8fvpKBxnXaBiDFJkkSHswbQ8HQp0VRXE0QpN5gNKJUaNxutx/S69mdLpfrJMMwyZ07d74B4KiglVLuIAmyxGgw9cukQudzuWWyTIRJSfrtvz7zzPn5/GyfvuOOOomitpEEZeEYXY9CErQoiasleLTK1MsJObcAWufzAlyj99Ym1BrIKCjF3xSSFW2PibcKPougxtvtVwyu1AlZYdL9puB0DvDSjgeo9Hb7qG9d9EdT/82doKvb3HHHHWtEUfzrUCh069DQkAuKVkyODAbDkZtuuumpZ5555oBer8/U1NTgPtXe47J2OVjVLisrUyYmJuA3pW47MTFB+nw+wu/3q6EnHo8HBu2zKrXS0lIlGAz+QaCPIAgYuGEiXwxasZ+qpnq7SdmbXC8V0BV3sTkerUjLbkkkEnqLxZJobW0dLIDWnzz11FNn3gRKaio4rU1wfn9wnOJjvltg/25ujTcBp+iPWj+cPdeibRHkpJa9a/dHMBhERQKuB/5o333k97///Qae5z9w4sSJW/ft27dOUZTSJUuWxCsrK4/W1dX9fx/+8IePuFyuSFlZGcDU2y4U4Bw6OztplmUNCMFMJBLmYDCIiTsNYIUSXS3oB16b+D9gCjz/ampqUk6nE57fmdbW1kvmnNfopYGPs2fPGqPRKPxluYLv5+y9UuznqPmLzk2Vn5s8r51+oQxXhk+o9jMtfAdekvn8O1t/nePBSszdf+7vtWMW+3QiSXjuz/Gz4m3webTPPXffuZ6fl7tUbxYOdrUu69zroP0f51zsAVuARap9gCRJ2jMIzyH1TzgcLonH40uDwWDdxMRERTabNWsWF4USeLyFypfnAPViNe0bvFPnPDNUoFcMFzXPUfT/bDZrj0QiNYFAoGxiYsKZy+WgsCa8Xu9kW1tbV3Nz8xGHw3GwqqoK1hrwz1Sfx7gGl7uOODb2x3Zz2xr9Dv0Df+M5jT8mkwmwtPTZZ59de+TIkU8CuuE5ajKZpPr6+mRVVdXJpUuX7ty0adNJVKdJkiQUFiHg0QrQqy5IaP0Ff+PP3PsD2xT7tWrnpvm3FnsNax692u+w7dzgOK2fX+n9c7n7AsfUjqH9HsehKAqZC4Ctsc2bN1/VEmUNJN53333rQ6HQ39A03WS32ydNJhNCZn/x+OOP91yte+St3kfzaL1w4YIRi2ypVMqQz+epIh9p9Rk997rodDqhtrY263K5MgDSTU1NUIu/7ffDlX4m7Xn8qU99anUkEvkcx3EtTqfTUF5e7m9raztYUVEhDg0Ntfb29i46fPhwGcIWV6xYEbFYLFC66mRZ7m9ubt75sY997DRFUdmdO3cuunDhwsd0Ol1ZbW3tYEVFxQmdTrfv9ttv98OP+ZFHHmk9c+bMp2Et4PF4MGc+WVZW9t/33nvv6eHhYSj7rsr3ETxab0RF6wJovdKeeWk7rXLnRgWtjz766FKCIO7R6/XrTCZTFcKwXn31VbvT6WQAWtetWwcxBjU0NET+7ne/g+cqv2TJkgyeo8ePHzfGYjHa6XRKy5YtU7Zt20bBo/XkyZO5kydP5k+cOCEkEonTbW1tv9yxY8dxRVFiZ8+edadSqbaenp7Ww4cPN2UyGYDWnz/44IOnNUWroiieY8eOqR6tsFp0u92Ddru922g0wgoCoBXPkOvi0XrgwIFakiS3QGmOQDxZloehNN+wYcMVWWa9s95z5VsDtJpMpoqzZ882aqDV5/PtXVC0FlkHALRibODxeBZA6zUKw/rm175WLgpCC0AbRTH+SCxqSyTiN8uSlCEI+fmrCFpxt5A1NTU2kiSrkvH42nQ6fQfApCTLLvhW0RQN77lRs8ncZTKZuzgTd8Tr9U4gadVmA8+UBKy+Llu2TNyxY4f6gNmxYwcVDodZn8+gy2ZlA0GYoRSYfeny+Tyv1yd37NjxBsC5Y8cOHUEQZpZl9QZFoQSWJQkiS4giK2BFN5vNYib3huNA0RQIBHRQUcjJJB2PxeRgNmuTeb5qdHx8fSAQ+KggistIimYMBmMEZZ1Op/0Ix3Ev2Wy2fiR8cqIoixxHGkRRJiwWwUySNSSp3E6SpF1vNJyjFIrOi8IKSRLjEiE9L1H6AV0+rxMNBlqn0yEURMpms0gx5KPRaF4D4JiTPPzww3Q8HmeJRMJAsyyTKrRCYQDPh0IhmNy/oR0+euediwhZ/iBNMU4dq7tIEwSd5/MrJEJOSrL8ezmbPe9OJtPPdHcXD5zI7du3M+l02sDx/Gx7w3QKyao8z+cK10hT6anXHhYSNTU12E9vMBgYTuDIHJtTRFHEl5iYTCbzc/dTr29XmJXMEpsypGAQTuv1epLJ55FAIGUZhq+qqsru2LFDUz6px9qxYwc7MzNj0gk6XZbKUmg7dTIlcmKGymRQUlBeXi5p/ehXv/oV3dfXh2AzrM7pYXxeaD5IYRAEwk9PT2cB4IrC2sj7778fg1RMMvUsy2KipB7HZrMJy5cvzzQ0NOSbmppmTctxnXbu3Ek1Nzcz4XAYPjwIxlAnXUitRaCExWLhW1pa0N6zqZIFKESPjIyo+0E9VpyejJCSkpKSfENDA/bTJqiAOPpoNGrNZrMI79Bls1kGk2q9Xi9g0G+1WjMWiyWtDYzRDmvWrGH7+/uN4+PjCLiBAkd9sSwLr7FcVVVVwufzZXEs7Yv+V7/6lVpaHY1GTZlMxphKpeC/jMmXCNWEw+HIGAyGZHt7O1Rq6hwa1+n555/nZFm2AHiiBA/tUfDbE+x2e8psNqeDwWDm4x//uNpv0R/uvPNOOpfLceFw2JJIJAB61DJMfC6ECdrt9qTNZksLgpDdvHmz2i+w6myz2QwPP/zwzZOTk38VCoU2jIyMOFOpFAdVjtlsPrt8+fJftrW1nYJcKZ/PSwi3gLoJ1wfnWwh10dpCnSQBBGF/fCbt92ALmFTj+mB/DTRCcVVQuMyWgOp0OnVfhFJ4vd6kw+HgUX6NP6IoQqUlmc3mLD6P2+1OI726vb1dBa9434GBAd3g4KApnU4bg8Ggged5Vru+KAs0mUyZRCKR0trv+PHjNlEUq3/wgx9s3L9//19EIpHVCHFBUMfy5cvHfT7faw6H478efPDBk8Vp9i+++CIokzWVSplxjwiCoF5fTCBxHAC/bDab/NCHPqQSMK2//u53vzNMTEzY8czUQA4m6RzH5SsqKpLLli3LFh8H/c/n8+kSiYRhamrKhD6Ry+XU+wOprhzH5crLy1Nbt26Fum72vkL/KysrQ98z+/1+K1JbUboJuOJ0OlH2lTaZTEGfz5cs3CPEwMAAG4lEzJFIpDSdTltQDow2xyTUYDDknE5nzOPxxI1GYxxqBZzDr371qypJktr2799/6549e7YqilK+fPlygNYT5eXlv4K5vdvtDjgcjmRNTQ3uj/e6QHnlo8yFLRda4Cq0gPa8eisQhAWbVCpVMT09Xeb3+93ZbNZUgOLq81A7jWILhGKQW6zwxfE0la6mtNT8Lot9dbXSeRzH7/d7x8fHmy9cuLC0p6enNplMOgwGAxa+hjdv3rx3w4YN+xiG2f/JT35y9GoCLe1znT592mS1Wl3f+ta32o4ePfqFSCSyJhqNGpAq39jYGPX5fEcWLVr04y9/+ctHMplM/FqH1V2FbnBDvYUGWv/6r//6lnA4/DcsyzY5nU4VtNI0/fNHHnnkmoDW99IoV1p5826OUQCt9Fe+8pWVsVgMJdBYUC5xOBypdevW9aLM2e/3N46Ojpb19/cjADTV3Nw8gHH34OCgTxCEWH19/cH6+nqU5ucQeDU4OLiJZVndqlWrTixdurTbYDAcr6qqijAMY/3Wt77VeurUqU8zDNPodrsBWk8tgNbrbx2gKVrT6XRTIpG44awDbmDQ2ihJ0kesVutat9tdMTY25nnllVdKOI7TfeQjH+FXrFghGQwGeWRkRNm1a5cSi8WQaTCJOdGpU6dcMzMzCDBla2tryW3btmGcqnR1dSkXLlzAvDshiuKplpaW/37wwQdPKYqSPH78uAfq2bNnz7Z0dXU1pdPpmZaWll9+/etfP4WKCcy7OI5zHz16tLm/v/9OBGN5PJ4hWAeYTKaX16xZM3A9QeuhQ4fqZFm+DdYisA4gCGKYZdnn169fDyurq7aA9E6fhXNBa2Gev/f222/vX1C0FhStgUBgKVbDXS5XT0NDw8i1CsOaq2gtKSnpXbdu3eTV9Jp5sw7z1FNP+UiSXH+9FK2PPfwwVjdbZFGxiIroj4Rjtlwuq4JWhaFesLtc5yYmJq6GolVtgqamJp0cj1tikrRc5Pk7eEFYn81ml8iSXIIVcYZm4pyBmzQYjCcdJY7fV1VVDXEcBxVCjmVZlNskMKHXgOH999+vN5vNVr2eKBFFpVxRaEsh5JgA42AUJaST5f5//Jd/eYMydseOHU6KkhYxJO2iaVonkyQNmiIqcpyRqTGJpkM8z88CWoBZ+H/oFMWRF3PeXE7kktGoEE8njDleKpv2z6yenpm+PZfPNygEQXKc0V9RUdHtdru6DQb9cbPZPINBi56iGMBMlH+aLFycoRmPLEi3UjRtMBm4swRNU3yev0lECIgi7ZEJeUpSWAcUTxSlo2k9nZMkKZbP5yO5XC70zDPPQEEAAMWkUik9lc87BEEolxTaIqliLILgZYFUFDXBefg//uM/EFIw+yC8e+vWpQRF3UPRjE+n0/sJWdbxPN8gynKUooiXFJI8nZHl4hAvQExy5NQpq2AylVOSZMExyEvlmIpIEEgbngFoKAaZCEVzuVycXq+3kCRZQsu0maIoRmHAsmT4wCGZNwQoVAzS7//g/fq8PW/hSd5BkEQJqSON9KXgDpGmqCzBstF8Pj/1wx/+UAuDITs6Oii3221nCbZakiWnLMs6hVZLCymGYBIKraB8K5TJZOBFpQLkHTt2GJPJpIsgCDcpSW6SooyY0JEkifLJHCHL4awoTsiyHCspKREAW3Ecr9frpGm6gSTJUkVRAJ8ofMkajcZEbW3teHNzc1CWZQAlFRRqIFMURUBChKZZstksgjEw2ZQA+UtKSiJOpzMBOInjF8AVEwwGuUwmYwkGgyWFEEFAIQBQBORgsBtYvHgx2kGFreCAu3fvdqXT6SWYFEN5JoqiHpNajuOSXq93ymw2T7AsO7J58+YYjoOQwmw26xgYGPBNTk4uyWazpZeqVSmZZVnBaDTOVFZW9jc1NU2l0+mkBqBeeuklJ8Mw9cFgsDoYDHpzuRy8twHQM06nE59nnOO4C7fddluooNIEJGSHhobc2vnFYjFVGQcgyXFcoqSkZNJut49xHDfS1tamltoBmEIZPzo66g2FQo3pdLo8FotZBUHQcRwHpVGkpKRk2O12j8qyDHWT2i9QMq/X68v/67/+Sw0zmp6ebpmengag1OF9rVZrYMmSJWcrKipmNP85lBcjSR1QEQndRcEoUBqiUVTFXUHJoy78AKwCFhcUiarnX3FoCMrAkdCslYPjb51OJ1ssllhlZeVYSUlJkud5lLoiYANBS7zL5QpjUmm1Wofr6+tD586dywO24voeOnQIsLg2HA77IpGIWxAETKLQJ5D+HLBYLOOCIAzefffdqifcc889V8owzJLf/OY3UGR2hEIh+IzRHMdlKysrwx6P5whCMf72b//2KEEQCe36Yj+SJJemUqmq6elpHMeI6wQ/N6fTGbTb7aMMw5zXSuahYEB/PXz4cMXk5OTKfD6PsCQAZCzGYNAaqqiouFBfXz9lNBpjGog4dOiQgaKokmAwWB4MBlHiWArYinNHcIfJZJqBV9WyZcvwfJ31XHrttdccBEHURaPR+kAgUJ9KpVwo7wXUBby2Wq0jHo/n8IoVK4YQdoY2wsLAuXPnUAK6OpvNwmMUpciq355Op4Mqtd/r9aIUavCWW25RPVBffPFFeI3f/Morr7S//PLLfyYIQi2CRnw+30hDQ8OhhoaGoy6X60RLS8sIBnZ4/F7Pgec7HagubL/QAlfSAri/+/v7DaOjo4aRkREOC3+41zAGKN4fKlG8oCTN5S6JHPGzYiWztmAIdaS2DbYrVmbi55p6En+Hw+HqdDq9saenZ93hw4dhuVFeULQCtL6yYcOGToqiDnzmM58ZvZLP8063AWjV6XSub3/72xuOHTv2hXA4vCYWi6mgtampKVpVVXW4vr7+R/fee29XKpWafY6+0+MsbH+pBQBaJyYmdA8//PD6aDT6NzqdbmlpaemU1Wo9pCjKAmi9tHBNf+Mb32hMJBJ3+v3+tRcvXqw1m83czTffHCktLSVmZmacsVhMl0ql4PE9tGrVqv34Du/t7W0TBMENn3aTyYQFyRz68sjISLmiKAGEum3cuPE4wzADLS0t6XQ6bf3a177W2tPT82mSJBd7PB6MVQFaf71gHdAxciUVSPNxXwPka6A1k8kshUeroijhioqKG8ajpkmD1AAAIABJREFU9UYFrY899tgikiTvcDqdN/l8Pi/GuHv37nVlMhlDY2OjVFZWJphMJn5mZkY8dOgQBDFjW7ZsOVJdXZ2FT/no6KhvcHDQYbPZ2E2bNmFRnnzttddQpZT3eDzTCLGqqqp67t577+2LxWK5oaEhTz6fX9fT07MaHq0Iw1q9evXOhx566IwgCGAdENO4jx07dtPFixc/QhCEx+12j0DRajKZfn/LLbdcvN6gVVGUrbIsN0LRShAEFmieuxFAq06n8/X19TUODw/fhLYsLy9fAK1aGNbQ0JA3GAwuheXQ+xm02my2LIzKr6F1QBnLMM2SRFh4iZ+OFoFWiiJesJaVnb+aoFVTNg4ODlaTJNmWSaU2plLpNlEUaxRCYWmKhmoubTQYBkrd7v3lFeUXobaCmbye0k/THA14EH7iiSfUUKkHH3zQhJUfRVEqSVJepChESSE2VqEUEjVv4xTLHt6xY8dE8ZfbP/+v/1UhkuTNNEtVUxQN7yyakAlZUpQgKcvnCJYdFUUxvGPHDhVkPvDAAwZWFEuyQqY8mxdq+Vzekstmc8lUypBIZ32hYKhpJhhYl8vmfJhqcBw36vP59nu93lN6PTtgNBozeoaxsTRtoEiSYWk6p9frAzqGdEiidDNBkozZZDqJ5N+8KK6RJVkUZPGAKJMRhmI9BElaaB1N0RSVlklyRpblKZ1ON/boo4+q3nw7Ojp0udJSU1qWyxiCWCSKcolAyISoiJeSHCRiGj5MP/zhD/3FoPWOD3xgOS3Ln6Bopl7P6mKKQujzQr5KlqUgSVG7SVk+oSOIsZ179mgegKoy1ed0ugidrlEhCIA4VaknKopMSlJEoekhSZIA1GYBfUdHhw6LCbIslyqigpVWB8MwLAKSFUXJyCSJ7cey2SyAxux+27dvN0opySXTvFchiAqFomxQ/VI0IVAkmSJo2k+S5IVnnnkGIF2B4nFqagqTPq+iKMtJmcRgEbM9lqRIAO6QjiZ7ZZoej79usPSjH/1Inf199atfhWS6mpCkakkmqklSsRXCDXKwEyEJYlKhqHOJRGKmoCSW0Q4rV64sp2m6BZZD8F9DPwLINJvNwSVLlvQ1NTWNFVugaAAKPozJZBJwpySbzUJFCwUkfM5idrt9yuv1BouVMFoIQyqVKo1EIj74w8F7DvAP0J4kyYjdbh9pbm5GO+KLXgVxnZ2d3kQiAS+xmkQi4RQEAQpO9M94aWnpuMPhGKJp+qIGklAGY7fbS/r7+2v9fv9Knuc9BVUSACGv0+kAuKD+HC0+vxdffNGl1+sxuKsLBAKV+XweAB6gNVVSUhI0m80jNE2f3bZt20wxaJ2YmCjLZDKrkslkTTQaBUA2AGJyHAegPWKz2YYURbnY3t4eRh+DR5rZbDaNjIz44vH48kQiUQ1AK8uoptZLJpMpVFJScsHpdA5mMplRDSBDyYlr9JOf/AQhUJ+cmZlpDgQCBih8cf2hGi0vL49CfVtICVd97AqAVU0V1rwQEcBSKOEGcAWMV700C88XFbRCkVrwA1Slp4XfaaXgaoI1Pk+hNFx2OBz+pqamMzU1NX412vqSlyCHMqKSkpKAzWYbczgc56uqqmZcLhf6rHp9u7u7XdFotDGZTAK2luXzeXMBZiRLSkr8JpNpmOO4vo0bN4ZwPFwnSZKWPffcc7fu37//Y4FAAKvpKHeGwjTq8Xi6mpqafvwP//AP8L6bBaB79uzxyLK8Kh6PN0QiES/P81gowXXC9Z22WCwDiqKc3rp1K67vbKnYwYMHcV3X5PN5H2CMBlo5jpuuqKjoqampGcWzvbKyUn2eA2AgbTUQCACAAqTjWCpoxTPUYrFMYiEUJcGKoswqTbu6ukpIkmzEYm0kElla2E8FrbimOD+Hw7F39erV5wFABwYGSCzQnTt3rm5mZgaeZvWCIOD5BOUtVN8hr9eLBOVeSZLOof1wfl1dXYDMK1555ZVNhw4d+jDP80tKS0thETHd0NBwsqqq6qjX6z2wePHii6WlpVi8uGwJ7TuFr9fSfmE+JoEL7/mn2wJXooB9q0//bvb/7ne/WwtFzZEjR9r37t27MRaLVQG0QvXT3t6+B4rW1yeCBz7/+c+PzUfLF4PWrq6uWdBqNpsRihIBaK2pqfnRgw8+2DUzMzO7IDkf5/J+eE+tNP7+++9vTSaTX2BZdpHL5Zoxm83dJEn+9h//8R/n1WLrarTxHPumYtX3e1aAaTY4//7v/16Zy+XWX7x48aYzZ86s0Ov1nuXLlxMWi4WKRqM0z/MZlmWnrVZrz/LlyzvRrj09PbchEZskSYgGUM0l8DwvhkIhUVGU/mXLlu26++67T9nt9gDsdFKplOXRRx9d1dfXdw9BELX4nrPb7T1ut/ulv/u7v8N1KPbWfk9Nt2AdcOXNhz7w+9//3idJ0hvCsCorK19pbW3tKy0tjZIkeVUtPa707G5064DvfOc7DZIk/ZnL5VpRX1/viMVitq6uLohaYEnD6vV6VJ0hqBxq72w+nx/YtGlT54YNG5JjY2ON586dqz1z5gzmguYVK1YQGL93d3dDtJRcvnz5SE1NzRmLxXLgK1/5yjAqsV577TWXKIorT58+vayrq6sR897ly5e/8NWvfvUcAtFhQ8PzvOvIkSMtQ0ND99A0XeZyucasVusJo9H40qZNmy7cAKAVIXWNiqLAEnLw9bDz5zZt2nT+nY5tr7QPXcl2ULQWg1YoWquqql7dsmXLgqIV6h0NtGJF3OPxnH0/KlrLy8uxYoHVRJR3Qq1z/q677lInePP0Iv/xf/5PL6PXryYJwkKKxHQoGrGn06m1oixmSVl+MUtR+OK8aopWDUZUVVXZdTodJuHrM+n0PaIoroK6jyRJlmVYlMtGvB7vcElp6aDNZrtgNpuHOB03RuvpSYZhZp5++mm1Mn7Hjh1WIp+HuWEDQSrLSEVxXwJ/NFI5IOkcoCnqla//8z/jATf7+trXvlbLkORmkiQbwAsUBaBVBvSbVgjiLMFIA5mM5H/sscdURdxXvvIVM02Lnnw6V5VJZxfJkmiVFAUPXks4kmwIRUKLw6HwkmwuV4rgXZ1eP+j1endXVJSd4ThuxmQyKTod7WIo1qwjSYam6Syn002TlGKReHE1TVMKx+lP0jodJQjiWlmRSVFWjokykaRJshzWDgRFISM4RVOKXyaJUYrSXXziiSdUpZWq7CUIazafrxQkaZkkKm5B4klBkkiZkJGxhZCCw5Ikje/cuRNQSB3cfWjr1hWUonyKIqlGTqdPqaCVz5VLshwkaGoPxTDHeUUZ3L17t3qcjo4OOhgMsk6ns5yR5ZUETXsZhlHL5eHlpijUDMmQfdls1p9IJLKdnZ2qrPYv//IvOSKdtudkuowk5DqCJEsplkJ9viQRRJqSpGmJYS4KghAIBoM5bb8vfvGLFp7ny2lF8ZEEUa0QlENGxTZFoHY+QRLMeE7MQQE/o6lMfQShS1itFYqo3ETRVOWllF8FVhGwA5ihCeKkwjBDBoMhogH7Bx54wEnL8iJRJhtkRa4DCEbldyEIJE4oyqhMkqdZlp0wm835HTt2SFC01tfXV8uyvEGW5XqoTAF00bZms3l66dKlp1avXg0vnelly5ap/RWq11gsZkJpSjgcht8jvHqMGPAindZgMIQBGMvKyqawGq0BKChNSZJEyndZIpFAwjHUsACt4Hiw3JgpLS290NDQMK15ZGHgdfjwYYckSbW5XM4LNawgCKqiFYpHm80WNBgM01AEa8rPixcvwmfOMjk56Z2ZmanjeR5KQcBcqDdFjuPCNpttZPHixQG73Y6UYVVxe+TIEStFUQj08UIZDMUj9kEZmtlsjuM4gK1aCIQ2Meju7nbwPF+H/bLZLMq3uYIFQ9pisQDgTen1+qklS5ao9yGULX6/Xz8xMVECeJzL5dwoF0e7YjCk0+kS8G6zWq3+fD4fWLVqlapexMSYJEnP008/veH48eOfCwaDraFQyJTL5XC9oJ6CfJSHwrT4OVEIb1EDUuYEuKhpy1o5K+Cr9tLsAor30X4HsAoVCT6KFmKCUn+XywXV7v5169b1GwyGGFTKgOsMw6A0P1pQxI8vX74cinS1ZB5teOrUKSwQaO2ugnS8uV6vzyLd1Gq1TguCMK6FJe3Zs6eEYZjFv/jFL27du3fvJ4LB4Ip0Og1PKfjSBsvKyg7V19f/+Bvf+MYxKD81JTYUowzDoB+Vp1IpJ8/zWMWGOjWLZzXHcVOiKA5v3LgR54frhPUu9sCBA55EItEoCAL8z1VVME3TaOuow+EYQSp4QcWuKr7R/0iStMEvPRaLVeTzefQPHcqRWZbNm83mkNPpHK2oqAgVe8GhlJkgiPJoNFqJgArsJwgCFj1wLwpYILBaraebm5vHX19XyXZ3d5O1tbWwNSgLhUJNqAKAohXAHgp4lmWxEDEAFbEsy2MrVqzAQhN59uxZK0EQvsOHD68/f/78JyVJWmk2m1mr1TpVXV190OfzHbXb7ScAkM1mM+75Yq/fN3Std/idflmf4OJFM+39rudA9x1+poXNF1rgXbUAQKuiKJsPHToE0LopFotVa6B106ZNe2655ZZOQRAO3nvvvfMGWmEd8Mgjj2wAaA2FQqp1gAZaKysrD9fV1f3n9u3bjxZXfryrD7uw06wVzRNPPNGYyWTuwGTa4XBEDAbDBUmS5g2oX62mn+MdXux3r35dXo1nNo7xwgsv2EmSrB4YGGgaHBxcCwELx3Fm+EzJsozvwYDb7T7ncrn6vF5vby6XoyORSHMoFFqBRcpMJoOFWCwAJy0Wi99sNsN2YN/dd999ERVW+A6Mx+OmX/7yl4tHRkY2K4ritdlsUZPJNOB2u4994hOfwP121Sxz5oJWgiAGKYp68b777rtuoTto5xvVo7UYtMbj8YrCHGIBtL7NjfzYY4/Vy7L8gdLS0sampibVBm5ycpIfGxvjpqenXQhcLEDqOM/zAZqmBxYvXnzy5ptvjs/MzJQODAyUDw8PVwuC4OU4DnMuBspVmqZnGhsbL8LnWJbloY6ODsyjZYzbFUWp7u3tre3p6anL5/OpmpqaI5/97GdHnE4nhDK6WCxWcuDAgdbh4eEOhmF8brd7wuFwnGBZdtfGjRv7rydo7ezsrKdpehvEDQXrgCGWZX97IyhaCYKoHBgYaBwaGlLDsBZAK0miQ6LEdAG0GgyW6wFa//7v/97DyvIqUqHMsiIGErGYLZFM3iwjDImmdwkEgRv6aoPWSxYCsmxJRCI35fJCBy/y63mer1RkxUZSJGE0GPMulytpt9mHHU7nMZvVdlqv058zWo0oBSsumTeLouhhCKJSlqR6hSBUMERQhEwThCgT1LhEEEe/+c1vThY/a3fs2FFOyvIaQparCIoAhKMuxeUSYUpRBmW9Mp5KicHHH39cBTVQVjIMUyJk4t50KlMpSbKZoCk+Hk24w7HYTZFItCkUDtVnszkHQCurY8+Xlrp+W1XhO2k2cUGj1Sjr9ZyTJhkTTVG0jqZzjI6OMIpil2WlFcfnOO40zRAUz0stMqqQFaVLIegIqVAuiiCMMkkCB2OwE2Yoyq/j+bFHn3nmDYrWlCR5JEmqF3neyUsSkizUNB2FkgOKQp95PXF9phi0fuS225okheygKapOz+ojMqlaB/gkWY5QNPUqxbKncBxN0QrFaFdXF1IVXbQgLKYYBuDmUrADFK0EESEYZpBl2eD4+HheA6Yf/OAH9Xa73SLnci6ZIHwUTdtZWAdQFAwpMwpFhRWaHkskEoA2s96zn/3sZ020ILgkgvAwFOUVCcIqkyRFKqTIUEyaYZhpKk8NlDeWRzTQajKZWJ0kuXmFbiQp0kMztJ4kZBYqQwLnR9P9LMvCXyf+3e9+V/VehKKV5/kqRVB8siJXyIpsYWhVjMgTUM7Ksl8kiAsYqBYU3jIsFARBKIPSTxCESqgxAT8LZc7hpUuXXli9evX4XEVrKBQC4CkJh8OVmUzGmU6nNUUr1Nxxl8s1WVZWFiRJctbbDQAK1c6wGwiFQlAHQvUOT0kM2nm9Xh8uLS0dXbRoURiKRy2tGwpVg8FQKooi/DUN2KcA4vI2my2JEv3i42iK20gkYo3H4xhgmKAKLASTIOwiXVpaGjIajamysjIoF1QPSs1yAAERULOi7B37cByHc8sCis8NN8SA9cyZM0aWZVEejv0Ak1n4FCCp2Ww2x9Aec85PLZEbGRkxp1KpklwuZ83n83pMJAAwAf7sdjtAZaJ4gqu132OPPXbzhQsXPhcOh9cFAgEHvDwLnoIq+CxKu55N99Z+XgxTC88SVeyr/dGeLwU4q/632Dag8Hv0QQBHNZilcC2wuHhhy5YtL9xxxx0nAO3grQr+C+CK8AyGYRIURUUaGxvx89lAp/HxcQP6EM/z8CVF6bvqnQqbB/jbGgwGXN+oBuw1YPqf//mfm/bv3/8ZhLik02kaVQONjY2TlZWVr3k8nv968sknTxSUKer11fpRLpeD/YQpn8/rcBwM9iwWS4qm6Xg2mw21traqFQDaxBJgEupSRVGwiKZ+Xih2WZbNoB/V1tYCoM/2oyLFNyw17AD2Wp81GAzwz05hgUSn06WKvV3hqzwzM2OLxWIO2AaIomjUEsVh1QB4DZuM6upqgGDNb5rt6+uzZ7PZckmScCwVsqLdKYoSHA5HVJKkzIULF4TJyUmAbXi3GpxOpy0cDq+cnp6+S5KkJljCmEymgMfj6bbb7b2ZTAZq6hme57OZTEbIw0+aptU/+Pz4G5NZ2H5o/587D9C21bbB77WgHC0wKZfLqe2Jn8Nrr6SkJGe1WrH4kYjH47mOjo63DCm7WhBh4X0WWuBat8ATTzxRQ1HUZihaX3311Vuj0Wg1PFqhaN24cePL69evh3XAwS9+8YtYWLnqL82j9Zvf/GYbrAM00GoymeDNripaa2trF0DrVWp5TQ26c+fOslwut4phGCd8t81ms1+SpItbt26dl9DcvXv34jvYMDMzYx4fH7fi+6EAItVwNC30Snteax9X+7/2e1SqGY1GLBjiaxB2QQgzTON5DQsrzbv+vTYXvgcJgrDs2bOn8ty5cyvg0xmPx1GpgWwD3mazwSLpwqpVq0ZtNpt/enqaTqfT1f39/fX9/f1L4vE4/Mph1ZZqaGjAeADVeL0f/OAHp7UqGqzjPvvss+V+v38ZRVFWq9Wa0Ov1M06nc+i2224DSJrNFnivn2cBtF55CxYrWtPp9Kx1wI2kaP23f/u3FZOTkx+FSKGqqurZhx566Gyh6gfigfes7L7y1nrjlt/4xjfqGYbZ5nQ665qamjAeT0J0NTIyInd3d5fOzMzA8583GAyYnwVKSkqmKioqRlpaWlIQh/T29jqGh4fLw+GwOxAIlGAeaDAYYOcWXLFixdiSJUsCxRViGLcriuLo6+tznT9/3osomaqqqoG2traQz+cTZmZm9Far1bF79+7WsbGxTzAMUw2rN3i0siz7YltbGwRw1y0Mqxi0wjpAUZRBhmF+d71BazgcxjwXz74lAK2wDvD5fK9u27ZNrWRD9ee77SPvZb+LFy9iLr1saGhozdDQ0K3IfKmpqXkBmQ6KoozW19drFcOzh3kzZcU7Og9NoVUArToovPx+v+rReq0VrcFg0JdMJr2xWAw+iyiFvC4erRpovVbWAbhg//g//odHJIiVlKKYJZkKxGMhezKdXivLcpYmyZc8LNs/MQ+gFbChoaGBZWR5sUSSt2ey2Y2JRKJV4AVMegmGZeBbKFjMlrHS0pIup8NxiOW4g6WlpcPF4UfwJoXtly6fN2Ro2kzwPCbKBEPTikirorBMJpOZVS5qnRRWADabDVDWiHOhRZGUGEkhcgpPcFwqlUpBqQXloqrIhJLT4XDoJSnK5aKSkS+EwUxFAnXZdP4D0VgM4KYpm82VIjmJYeizpaXuX9ZUVB1iDMy4x2NKEYQZPpK0DipTvR4KQZ6j5UpCJtspkjTrdbpzsixRmVx+uYxydUp5RU/qRhWK0svypXAmiuIl0mDIc9lsLkoQmSKPUYro7WUyFos+xjBmKZVS20Gtx73kkQagGN+5cydKR2a/0Dpuv71BoqgPkgRRyjL6YYIkKV7gFyuSnJRJef/ratf+HE3Hd+3apcU8qx6tvb29eviMGklSJxWCpmiehyElT5jN6QJkBaRRj6UBWidB6GX4zcI2gKYp4RJ8gMItn81mAWkA9WcVt/B2rays1OtyOb1C01yOogBMETqllmzjS9oWtKW+u+u7mnJM9WjFtZKTskUhFY40khQlCCoMFiiKhx+sxWLJFrxWVQXj9u3bVe9POSkbslQWXxwqsIKViU6WRZFhcvAG1mwDtHT4Bx54gDMYDChdB/CCNQEsAKCs5JcuXaqG/bS0tBSDJBUUnjlzRh+JRAyJRAIdFCVdKN8GjAHgQdBUfg5IouBpiiAsAFOEHmGfbDarBjKh3erq6tItLS1oh9mUeihAu7u7MfjG9nQmk9Hgnux0OuG5Ks45jnp+hw8fZgEwjUaj2u+SyaQa1lUUuoX7YhbkaN6z8MWMRCLYFypJlNsAcknxeFwsbgftPsREprGxUTc1NaWeH/azWCzwRlXPD6FdxeeH/QqTLgbhZfAzDYfDajAY9oP/p9vt5pPJpFgc1gVIhvZ76qmnYFPwqUAgsGF0dLQCIUjwWNXK+DVIWrAHUE8T7YyfF+wCtOPjV7Mp9YXPM8tVi6DsGwaPKEvPZrO45vhb7ZNQ4sIuZ9u2bTs/8YlPHIRnLhYB0BYIschms1J5eblQVlb2hmtbaAvVu25ycpLFtdLeE+2OYDp4Bvp8PlhLqMAUymOkcj755JMbDxw48JeRSOSmRCLBQnUM9XVNTc0+vV7/s+9973uni69vcT/Car0W4Ka/9BxDXxDmXl9cp76+PjaZTCLw7A0hhehHHo8Hgw3Qxtl+VBz6NjMzo4MqtTj0DQsI2O/kyZNiMUjUFLT9/f3woMOzCW2hXh+DwYAwLPR1qHbV4xWuFzUyMsJOTEzAF5ZlWZaCJy8WjliW5axWq6rsHhgYqMcEFNcOCwEGgwGfyTc9PY2BHMrFGHjbeTwev9FoDObz+agoiikozaEiQoojjqn58sI2Ah0FiyRasrramQoTjUJ6u/q7AuSfBbRaiJBmTVGA1yTHcWmXyzUNf2Kz2dxXXl4+M/e+eUcDtIWNF1rgBm6Bb3/727UMw2zu6uoCaFUVrSaTiXC73UNtbW3XFLQiDKtI0QrQCo/WQ3V1dT964IEHFqwDrlI/KgSJcvl83k5RFMI3UQGUKysrm/XAv0qHmn0beLtTFFUxNTVV5/f7m2D1hO8uRVGk4ue39szWnuPFz+5C5QqqUy7lEigKgE3Y6/XCN3zEbDaPrly5UgOU7wk2ad+Du3fvNk1NTdlRPYUMACzsYswMi6TGxsZEfX19uq6uDv6SJM/zpt7eXvPQ0JAtmUxifImxqFBbW5uFDzpFUbE777wzWxRiSiPkMhAIwI4JYwcR74sKjvb2dnUcfrWg2YJ1wJX36LmgVVO0AjTdKNYBNypohaJVUZRtdru9etGiRVm32+3nOK53eno63N3dzYZCIdwnqn1aWVkZwn2zDMOkOzo6hIGBARpj1aGhIXiycqFQCPMSzH8ELH77fL7M6tWrc3PmWeq4fWBgQH/q1CkDFl/q6+uTd955J+bZit/v5+x2u+OFF15oHR8f/yTDMDVlZWV+p9N5guO452+55ZZzNxBohVAIHq3XHbQODg7aWJZVQevAwECLKIpo/z333HMPwPQCaB0eHkap6lJ0OHij1dTUXLMwrPczaH3wy192yzS9gpBJkywrwUQqZk+l02sJScqRDPNSOcNcmCfQqo5Jmpubq1iWvSUZj2+KReObM9lMHcpZFEKh9Do9JskBm8161mQyHeF0uj0mm+2cJEnxzs7O6+I1U/jaUxPTOzo6ABKWk6Ty8WQydWsoFG7M5XJYzYLy7xTSuysqKva/Xjk/curUKTVsaO5r+/bP11My9QGapOx6RjcAT9VsOrdElKSYQhC7fvSzn8H0et5e99xxRx0py7eRBO2gWXZYFkU2k8s2IcCJIpU9tMVyodgCYN5OZOGNF1rgGrTA1772tXqSJLfBo3VwcLAimUyirA7366zisOB7C2ir+rRCeYq/sQ1W4jWlpAZai/7/hklScfp2YQIGkGdMp9Ol8JUNhUKwcoDlgVxaWnp627ZtP/vSl760z2AwDK5cuVItwb/aL0yoSJIs+9d//deNhw4dgrdgazweR+l7bM2aNf21tbX7Xi8H+vn3vvc9KA3ely9MWEZGRqBwr+7p6Vk5ODjYBg9clI8VLD6UdDptC4VClTzP2wGCAbRLSkrSRqMxJ4qiICLthyQFWZZFfB8AdBdAvQaV5cJEfRawaotShQmtOlktvHAd1P8XAD4APUpBsRIE9TeJQDFM3B0Oxxmn0/lac3Pz4LUI83xfdpCFD33dW6AYtGrWAUajEaB1EIrWtWvX7ntdoXRNFK1vAlpV64AF0Hrdu8p7OoG9e/eqIZAIVhkZGWnLZrPIF8DCIvQUKk8tLJbBdx0P49kFMowjtJVXhmFQcYMFPZxPzmAw+KuqqvoqKyt74G/a3NwMxehVUagV+XmrcRVqtd7/eWGMgoXGN1gkFW2nLR5ju9k/c8HpHL9Z7d2vGmDV3nABtF559y0GrclkcqkGWsvLy19dt27dDeHReiODVoIgPmCxWHz19fWJsrIyZBt0Q9VdUHJr94I6FrvcYkLRPfGGe+jtFh3mepQX/g8LMPvOnTvXjI2NfYpl2dqysrIArAP0ev3vNm7c2Hc1LTquvJddErpoilaKohYj14CiKFjkPbdhw4YLb/d538mx3um2Gmjt7e1dOjg42ALrgMrKyj133303wPQCaAVo1cKw3q+gtaKiAuUcahhWPp+/Fh6txJe//GW3TpaXSYoLKP6KAAAgAElEQVRikhUllE2n7VmeX0sg9Z4gfm+w2frT6bSwc+dOVRF1tV8bN25E6XVzNpm+JZ3NbEun042xeMwIxR4GJQzNZOALyXH6XrvTuaekpOQoSZLnOjs759O79ko+pgpb6+oqbyJk8v/KZPO3RmOxCoTEEISCSfUJi8X6o4qKin25XG5yYGAgcbk3/eKnP12nUMRWiqAcBp1uQKYoMp/PLxEkKSZT1Es/+clPBq7kZN7tNvfcdkedwsi3ERRVRpFMLJdLW5LJRJMoSmFWx/yGMZsxcU/u3Lnzukju3+3nWthvoQUu1wI/+MEPnCzLNsRisbLp6WmUjcOzVoNYs6AUzx6EYuGllW8XJkmzb4sBBwDsFQ4soHSmUqmUJ5lMNg0PDy/q6empTSQSdoR4AbRu3br1Z/fdd98+lmWHrgVoPXjw4BfD4XALFK0aaK2rq9tHEMTPv/vd7/Zc4ef6k+xoCNdiGGbR6dOn1/b19d0ejUYXp9NpFtAdCmiovROJBHxgOYBWXEOLxYI0Z4BVtaz0kiBVVsEqVKwaeC9MvtX5uTpqL2SlaSpo/B/74D0KA3rYWBQP9EFgMaNHB1VFrhaLBfYQwx6P53hpaenu9evX9xV73/5JXqSFD/W+bQGAVpqmtxw9erS9s7MTYViqRytA66ZNm15et27dPkmSDm3fvn18Pp5jsA7Q6/Xuxx9/fINmHYCkdvhBNzU1RX0+3+H6+vof3XvvvV2pVCqxaNEirSLofXvN/hg/+G9/+9tyiqJazp8/v6Gvr+82LLhpoKXwTEZwpQovtYBMTc1aGDeQsDRC1UchtBQCEfinTy1evLivpqbmrNVqPblt2zaE9c5WnlyNtpoDQ4vhj/q1o90XRWB2brWqOh56s/unaD/1dOfjPvsjAa2ufD4f1Ol0+zs6OkaKK8quxnW80ve4HGhF+G9FRcWra9asOXcjhGEBtE5NTd2DsU5VVdWvbxTrgH/5l39pIEnydpvNVl5fXx/xer2DmMM3NTVNFRYl3iCimO97ohDgbH/22WfXjI6Ofkqn09V7vd4w/P8NBsP/3rBhQ+/Vfl68k3526NChOiiACYJYXLArGSRJ8oUbAbTqdLoqDbTCOqCqqurlBdB6yaNV934Frd///vcrFUVZD8NyDbRewzAs4v4vfMElMkyTrCgmkudDiVzOIfL8GllRkLb+e4vTeWE+QesHPvABtyIoK7L5bGsun92YSWca4/G4I51Om1GGXFCSCRynH7PbncesFushlmI7GSMzhJLY+QLAV/jQIT1O580KRf3fvCjcmk5nSkRR0JMkIVA0fcxsMv5HaannNQQV9fX1qWFIc1+f7eioVSjqNpok7QajEatCVC6Xa5QVJUbK8u4f//KX+Nm8vS6BVvI2kiQqKJpKxhPxknAo1CIIQpZiqD0kw/Tks9kQTxDwyoS5N8KNct3d3VjVf09lTvP2oRbeeKEF3qQF4NWKtHl4zwKWoQwe/Tifz8Pr8l33Z9g+XO6QsB3AzyVJUo1nz549Wzk6Onpzd3d364EDB5ojkYgXdgclJSVQtP70S1/60n5BEOAzOK+K1scff3xTQdH6BtBaX1/fyTDML77zne+8r0HryZMn4UVbe/LkyVX9/f0oTa5NJpMshKqYUCO4LRqNVsD6iGVZieO4FMdxAXjPAnxi0qOpmbSy0oKXr2oHUJiYqot12v+LQX7hZypcLSwEFPv9aqBVcxIgzWZzorKycsLr9Z7xer37t2zZcrE4rG7hgbDQAn9KLYAwLFEUbzt69ChC/S4LWlmWPfS5z31u3kErFK3hcHhNMWgteLQugNY/8k63e/duN8/zK/r6+lp7e3tvSSQSCFedtXLBYloBtKoVMXiG47kPNasoqq5jKNlXQSuUrCRJQsAC0BpcsmTJYG1t7QWn09nb3t6uKVqvqqDlzZSnxWD0rUDr5YDSXMA6X5AV73ujgtZjx455CIJYlkqlqsPhMDzhg0ajcf+HP/zhGwK0ptPpJQgTRZ7HAmh9+4dQAbR+0Gq1ltXV1QW8Xu8Ax3EnGhsb/fOxgPB2ZwTQmk6n7bt27WqdmJj4NMuyiz0eTwyKVo7jfr1hwwZUnGHxbvZ5cbXO8+0WUPB7DbQiTBx5HARBDJEkCe/Y6xZShzaFohWgta+vr2lgYKBVFMVsdXX1y1u2bDk3MzOTvF4LnjeMR+uNAFoR/gKPVqfT2bNu3brJ+S69Q4d9+umnfXNBayKRgOl6UpKk/rvuumtelZt/t317KS/LS6FozfF8KJlKOfhcbo2atk5RL8czmYsul2veFK0fvu3DHpEWV0qytEySxKU8n0eiekUsHocBtS2TzeAmVnQ6fQIJ5CbOcNRoND9bVll2IpVKRQ8fPqzZkL7ds2s+fk8aDIZbSEJ+QFbkdlGULYoiUwRJ5Ema6jJxhmdcLu/BXC4XnpiYuOx5ArRKBLFFA60yQVD5fL5RksWYRFC//+U8g9aOu+6qVSTlNoqk3TRDByb9Ux7/1ORWURRL9AbDGM0yo5IkDcsEMU7rKL9OR08zjGnmrrvuSiJ8agG2zke3WnjP+WoBzasVHql6vR4qUxWEhsPvLUvDbrdfFrTGYjH1/UtKSoh4PE52d3dXJZPJDUePHm07ePDgxmg0WgnrAqfTCUXrDQFaYR3w1FNP9czXNfhjeF8t3G1gYKBsYmKiPpvNInAM5fosx3Hs2NhY7dDQUJsoiuV2ux0TZ6TFHrZYLJPwTwUBxaQbkFQrIdXUz4Wfa8Fgb1BFF9Sv2u/UMlStvfBelwSy6ntjP/Xf+D3HcTmn0xlBSIPBYBjasmULxg1XpRT1j+F6LZzj+6sFnnjiiTqSJFXQ+uqrr+I5WoUwLChab7311pfb2to6CYI4PJ+g1Wq1uh555JENXV1dX5zr0VpZWXkE1gELitY/7n4Jr1NcZ9gMjY+P1yCgsfAcVhfACpUL6jMaoaGFRdXZD405Hl46nQ7AFeMNPLR5nU6XLC8vh9pwxmg0+lesWIFQyFlv/avRanNKmS9nCVB8GHXRr/AD/H1Z24C3UMledduAGx20MgyzLB6P14RCIfi3B1mWfe2jH/3o8NW+jlfaFzRFqyiKazOZDMKwKqBoLS8v33uDKVrvxhiosrLyNzeKovWxxx5bJMvyhywWi7ehocFfVlZ2kWGYU0uXLp2+WgDzSq8jtsP40+Vy2Xbt2rVmfHz8MzqdbklZWVnKarWeslqtv1q0aNEZ+MQWbEy0t37Le3CuRcHlzudKF2YOHz5cL8vybbIsN8DGCqD1dY61e9OmTQPXo720zxKJRGwI9wNovXjx4hpJkrI+n+/327Zt67tRQOvg4GA7wrBqa2ufv+ZhWAug9f8oWq8laN2+fXspJUmNiiQZeVEMJ2MxhyCKqqJVVpQ9aZ4fmE/Q+qEPfcjLEMxqklYWEwRRKUmSWxAEeygY9oxNjFUn4gmHKIksTdGy0WjMcgbunNlkesFstR5mWfZ8aWlp4OabbxZ27Ngx13PonTzX3s22amgQwxAbFIV8kCCIW5G7Ao9hkqJSFE0d1un1z5S5yw4Bmg8MDFy2dKyjo6OWluXNFE3bDDrdsESSlCjkF0mKHCNp+eWf/ezXQ+/m5K50n7s+cFctQ8ubaYpw0rRudHxyzBuYDtwliMJikiIxTIyJkjQuKdIESZKTNEWOsJzpIqB3Pp+Pl5WVZTs7O2dDr670uAvbLbTA+7EFHn/88WqGYTai5PXAgQNbIpEI0rMlh8NxesuWLT+99957r4miVfNoDYVCULQiWCQKj9b6+nrVo/X9DlpRlu/3+xEiZ4xGo3aSJJE6SwmCYBJFsXT37t2rDx48eKcgCDUejyfldrvPrFix4rdYOU+lUhLP8wo8I6FmAizNZDKqBQUm4/gZJt+aJYV2H2gTdXgD44XEamxzGaW1OnmHuhbvdckOlhQMBgOAb7K0tBQJpmro4fUc9L4f7++Fz3xtWgCglaKorXiOvvLKKxsikUgVrAM8Hs9ge3v7vIPWqakphKi6HnroobYjR47MglaE7q1YsQJhWEdqamoWQOtV6g4IzWRZFgFMhsnJSRPetqKiIu12u7NYZGptbUXIIYHtsO5ksVhoeGAzDHPZEM4rPS2839KlSxEQhQoYqyAIejyPNcCKZ7T2vC5eFNPr9WqIpvY3/LQZhmHxoIZnN8uyeYvFkjGbzWmLxYJqN9gGvOuKmlnScsmOBh7jOoqiDOfPnzePjY2hapSx2WwijlleXh5HeFVDQwNUtqTf79f19/cbk8mkJZFIGBBAiRBSJK/X1NSkcrlctqmpCe1LHj58GEGT5mQyaUTwD47rdDpzWGy02+2ZbDabf/7556WrNR/TFK2KoiwiCEInyzJCd1647777rotyTgNRx44dcxeDVp7nQ3q9fv+NAlqhaIVHK0mS4QXQ+vZ3O0Croih3mEwm76JFiya9Xu9FQRBOt7S0XBfQinL8VCqlgtapqam/YFl2WXl5ed5ms/U6HI7/7Xa7zw0NDSmTk5MQcFC4X30+XwrBW6lUKtfS0qLK6Ts7O2mn06kfHBzkRkZG1PsVlcBVVVUIn+bb29vVcNidO3dSzc3NDIJhp6enLblcDgG2FLIG6uvrU6tWrcoEAoF8U1OT+szo6uqqkyRpqyRJsBDAeBZWCy/fcsstULa+5+fY21+xy28xPDxsVxSlemBgYBa0VldX7968efMCaL1RrAOup6LVYDBYysvLR0wmUy6TyViulaL1c5/7XAkjCIslRTEKkhTO5fMORRRbZYLIyzT9SjKZHJxP0HrPPfeUKYLSQpDSYoIgvQqhsDJBJAOBQOnU5GRrIp6oLbSHDiWaBs4QMlstF01G0xEdp9tltVp7UDa5a9eua+2BRdfU1CCxeqMkiQ+SBLGRIAkdRdM8y7JRmmEO0CT9/3Ach9RZnJv64Jv7+uSf/3mNQpKbKZK0cRw3DLFSNp9fJJNyjJaIPT/79fyC1j9rb69RFGozRRNmvV7fHwmHS2Px+N3pdLo5lkzYeT5PyzKRIQglpVBUktUxo3ar7aTJYjvLsuw5s9nsZ1kWsPWyn+/dPjAX9ltogT/FFvje975XTRDEJqRl79+/f3M4HK5BUJLdblcVrdu3b98niuLwfFsHFEDrX4ZCoVYNtLa2tgK0dlIU9YsF0KpOWKmBgQEGfuHZbJZ2OBzE2NiYK5fLNb300ku37Nmz504EZpWVlSW8Xm93c3Pzzz/+8Y9353K5hCRJ6veRzWbDQFjtyvjbbDYrdrudSCaTc/3wCIvF8gcD1FjsDzMUL7c/ylcNBoPU2NiIgbM6eL6eA94/xXt34TPdOC3w9NNP14miuA2g9eWXX94QDocrNdC6efPml9vb2zt1Ot3hjo6OebEOAGjN5XKub37zm6hOAGhdG41GDQCt8NcGaK2urv7P7du3H0mn09etZPHGuWLv7UwOHDhgIQii3O/3+/x+P75DoYgb9fl8E5Ik+W+++WZkWih79+41WywWlHUbsRal0+lS+Xw+3Nramnk3Z1AIfqF9Ph+N7wGdTqcGS6EC5s2qWOYeB1UtDMNA1Urh+yASiajPaqvVKpWVlWHcjJWyqyIUQcUOxLWDg4P2fD5fMTo6Wj06OlqPBUKLxZKwWq0TLperb+XKlf5oNJo1GAw0TdO2c+fO+SYnJxszmYw3l8sZGYZJVFdXX6isrBzheX5y9erVgMH0uXPnnNFotCYQCFSGQiEv2sfpdAZsNpvf4/GMmUymcDQazWjg+920efE+AK3wgiRJchFJkizSzSmKevF6g9a+vj53JpNZnkqlasLhcCk8Wm9E0KooStjn891wilZc4+rq6htG0frII48sJknyDqvVCkUrLJiuO2glCMK6c+fOtX6//y/0ev1Kr9eLseOw2+1+hWXZyaGhIWswGDTG43EdSZLJurq6oZqamnGWZafr6upwvyp9fX3GTCbjHhsbcw8NDbkwpi0vL4+WlZWFXS5XaPny5VDS8yMjIwzHcZbe3t4yv9+/KJfLuWGtxjBMsqGhYai2tnaSYZhgVVVVGqD1xIkTddls9jZFUWoQ+EqSJJSsr27cuHFehWFv9zwBaCUIoqa/v79pcHBwLawDKisrX9q6dWvvgqK1yKMVEwaPx3O2vr5+OBaLvesvyLe7IIUvJLanp8ceDAZ9yWTSez1A65NPPonS0fVGo9Hs8XhGS0pKsul02sLz/DWxDujo6HDSsryIUhSjIorhnCA4eFluJQkiTxLEXpGiBuZTMdrR0VFByuQaWZEXUwThlglCpCliLBAM6v1T/pXRWKwxmUzWCIJQQpIkVrUFk9mc4PTcWYPJ8JzRaOxiGGZYluVwd3c3lJVXZcDydv2noaFBDwAcDYU28oLwNwqhrCcIgqUYOstx+hmGZfZThPL/er2Vx/v6+jCYuux5AbRKBNFOEcQsaM0JQoMsSXGRJF/59TyD1vb29hpalm8lSdKoZ5ieZDrtSGcyH47FYmsDoUBVNpuzqtWpJIHUH4FldX6LxXzWaDId0+vZ1ywWR7/JZIp1dnZCQbXwWmiBhRZ4ixYoBq379u2bBa02m00FrV/+8pevGWg9ePDg58PhMECrHorWBdD69l33xz/+cRVJkrd0dnbe+vLLLyO8scrlcqU9Hs+JNWvW/Pwzn/nMIZ7nJ9atW3fZ8MO3P8LCFgstsNACb9cCmtINoHXPnj23hEKhSqgHoWjdvHnz79vb26HMP/LpT396fD6U3cWgtRCGtTYSiQC0igug9e2u3pX//vjx42wymTSdOXMGgHWVAFGIJFXBNkWW5TGGYS46nU6ESo1DyW+xWKA0hq2EVa/X8zRNR2+U5/GVlO5eecv84ZYFKKx3Op3Wnp6eysnJSXiILkmn0yiLhpd40mQyjZSXl5+sqqq6YLPZJtLpNJNOpxv8fv+Sqamp5ZlMxidJkoFl2bjT6TzncDjOlpSUnLzpppsiULIeP368anx8fBX2yeVy5bgODMMEjEbjcGVlZW9tbe1waWmpf9myZZfNpHinn09bUFEUteIRiuAbArR2d3d7KIrSrANcgiAELRbLvjvvvPOGsA7QFK0EQYQqKyv3trS0oPozipyNd3oNrsb2iqIwoVDI8NRTTy2fnJy8G+9ZU1Pzm69//euwqMI5AdZdNyUkQCtFUXeazWZvfX39RHl5+YUbQNFq3b1795rJycnPchzX7Ha7WZPJFFIUpScUCsVHRkYciUTCKIoiwzBMzG63D5SUlFzw+Xzn2traAvF4XH7hhRdKJiYmwFCq8vm8GypVhmGiJpNpevHixcOtra3TLpcreebMGUMkEqkOBAINkUhkWS6XKxNFEUGvWJwZsNlsFxoaGvpvvfXWgNlsFk+fPl2dTqe3yLJcCc9pgiAuMAyzd/369fAovm4vDbSeP39+OUArrAPKy8t3fexjH0M/w2LctRbkqW1R7NEK6wBFUfi6urrnV61adUxRlNH6+vpLaoyi1x8oMd5Nq8KDgiRJB8IkNEVrIBBoApByuVzXDLQeO3YMwUsqaI3FYqWSJKVLS0vPXiuPVg20QtHq8/lGbDbbtQWtt9/upHS6eoUkDXlRjGZTKYegKC3oCDRJ7tWZzYPzCVo/85nP+GiCWKfIRKOkSG5ZlHlZkQaTyWRyJhQyhgKBhngiuUng+UWCIGBVGw8VgeO4SbvdccJkMR1hGGY/+jJN0+nu7m61hGi+X42NjYDh5ZFQaFMmm/mCLMstsqIwFE2nOIN+nNEx+xSC+FEinDhxudRC7fz+/M//XAWdNEnCxHkE3nsaaCVl+ZWdzz2HL+55e31oy5ZqSVFuJRXFQBBEbzydNufy2a2xaHxtIBRcksvlSmfTsAkCydlJPaf36/W6ExaL5YXSUscJvT4/dfBgP1bGFl4LLbDQAm/RArAOoGl607Fjx27dv3//lnA4XA01y//P3psA13EVeL+93n3Xvu+SJVmSbVne7ciO7eyV7fPM+4ZhgAcVqFDAUDBTMFVTQD4KkgxhGTIbU8y8700GBjwQCCGEhMTyEm+yZEuy9l26Wq9096230y//y2191/Iey5Z46Fa5fHVv9+3u06e7z/md//n/oWhFGNa9Aq1/93d/t+fMmTOpoNW/bh1w46qLjuzf//3fl6uq+gDO37vvvrvD5/Plms1mJTs7u2f//v2vPfrooycEQeh6/PHH59YvhPUSWC+Bu1MCAK0MwxxubW2FdcBOKFoBWuHRum/fvrf27t173GKxnH3qqaeQ5r6i6m7cBzo7O01WqzX9hRde2HXhwoWPeTyebVAXoROqWQeUlZX9+yc+8Ylz4XA4uFohHHen9O/drx47diwxFfTYsWON7e3tD8RisSpYCEiSRAeDQVGv1w9v2bLlRFNT0wVZlnsKCwtxrqvQtzQajQLHcYsQYmzevPnqqQH37jDu+pa0Ke1nzpxxSJJUdPz48boLFy7sDgaDSAVPg50CwzCS0+n0NDQ0DJWXl1/KyMg4FQwGubm5uQMTExObe3p6inw+n5OmadZoNEbT09PnnE7nxaKiol8//fTTs6FQKP/YsWM1Z86c2eH3+0spirIoikILghC12WwTW7dubduyZcslnuc7Hn744bmVAGcaaKUoClO7odxbc6DV6/VmQNG6DlqvX83/EEArTdOPQdFaWlo6uRZAK0VR1p/+9Kfb5ufnP6zT6RozMjLMsCyZnZ0NDg8Py319fXrkPhgMBvCQiMViWUxPT+/fvXv3ewcOHBgXBEH+0Y9+lH/8+PFd4XC4hGXZhB1ALBaTbTbbzN69e7sOHDgwlJ+fP9PR0eHq6+vbjcGWycnJvHA47AKXY1kWftKLaWlpgLfH//RP/3TAaDSGJyYmchYWFu6TZTmHpumAqqr9iqK07N+/f9VBK03TJQCtIyMj2xHqnZ+f/8bhw4cTM5/XAmgdGRnZD4/W0tLSX/1RglbcMBGGtVqgNScnZ9xms8WglFQUBdMP73oY1p898ohTUNUymaaNRJa9AK0yIVtVmhZ4jmvhzeaRuwlaP/axjxVwNL1TkUk1ISRTJrIgC/JATIhORcJh35jbnRvyBw/GhPjmWCxWSBTFiSksvE4XtlutUwaj6RLDMe8YWbadNRrHurq60KC66yNjubm56ayqVociofti8fj/UBSllhCKYVjGazAZ+3meP04R6ic+nw8jKdcNjXrq4YeLGIa5j2FZh16vT3i0SqJYpqhqgFWUd+82aD1w4EDR+9vZR1OUkVLVy+F42CAI0h6vz9c051nYFI8LOTRNYToSraqUyjJMQK/XTeh0ugtWi/WNzBznRUGg5zo7OzGlYP21XgLrJXAT0AqP1jNnztwHj1ZYBzAMc89B67e+9a3dp0+f/kjSOsBgt9sDSdDasu7RevUJTHZk2a997Ws1oVDo6YGBgX3nz5+vReIwx3FQ0o0dOHDgGEJ4GIY58dGPfnR8JTqafwgX07VSqFdiv/9Yym8lyuqP7Te+/e1vl7Ms+8CFCxfuO3bsGEBrPrwyMzIyxnfu3Hli27Ztp+12+4XMzMwpzJLT6/VqJHJ1E8VgMNy0rYj1UpezWCzwTjZhltXPfvazbRcuXPifHo9n8+LiotFsNmserWfKy8v/n3XQ+sFqpgYOn3/++UJJkvZMTk7uHh0d3YNQQo7jZgFaw+FwvsFgCNbW1p4rLS09wXHc2w0NDSG9Xl/N87yT53mRYRiP0Wgchsr4g+3JH8ZaWnn9+7//e54gCFu7u7u3dXZ2bo9EItlms1lAEBdN0xabzSYXFRUtZmdndxcXF78tyzIzOjr64NzcXNXk5KQONgeEEAne32azGd7tQ42Nja9t2bJlcWpqqrK7u7u2s7OzPhwOO6CQRdBjJBKxY1ZbdXU1BFJndTrdu88++yymEN+xR3gy9O4QwzBrErT6fL4ScANJkubXQesfLmh94YUXqlRVfQxhWGVlZZMFBQX9NE13rFYY1uDgoD4rK8sKRevs7CxA6zaXy2WPRqOGvr4+ZmJiQp2fn1disVhAr9fPAojSNG11uVwL27dvb928efMkpvSfO3cu6+TJk1sQEsVxHNSw8JdOdzgc8U2bNo3U1NRMZGdnT4+Pjzvb29v3+f3+8uSzzSjLsk4QBDoajcp2u334gQce+N2TTz552eFwLCwuLqbNzc3tkCTJBXsKQkgvIeT4aoNWHIeqqhpoxf7BOuDXhw4d6loHrUnrgNVWtK42aIXnEBStgUDgnoHWRx55xMlTVCkhxKAS4pcEwUnR9BaVpkWVkBZ7RsZIbW2tvFLm5stvxc9+7NkCiZF2UxRVTRGSJatKXBSEASEWG4pHIqODExNGWZA3hyKhbeFgaJckSyWEEPgvQdoa0+l0k2aTud1oMpymGObdxsbG4aNHj2Ka/k0b0HfShHK5XAUspewUROk+QZQOE6KUElWlWJabMppMFwx63XFCqDc8Hs/QjfYlFbRqitaYKJYRivIzsnzsroPWXbuK3vfi3csAtNJ0dzwW4xRF2uLxLjbNz3u2x+JCgapSCBhAkROe58dtFvMpk9n6HsNxZ+Arm5mZGV/3aL2T2rS+7h9LCUDRStM0wrAAWvcnw7AIwrAOHz78n88+++yJWCx21z1a10Hr7dU4hGNh6uKnP/3pLVAYzMzM7B0YGCjw+/02hAFA/bN79+6O2tralvenef3yy1/+ct/tdjRvF1iuBRB5nZTa2yvcG/TP1sIxrtTBrP/OypUAQKssyw9dvHgRoHX7wsJCPuBQRkbG3JYtW7rq6+s7CgoKLhUUFCDMJDELD51MWZYTQXTa3yzLJj673gvfQ0WkLYf/AW3R4V1YWHCdPHmy7vz58w/Pz88jfIa3Wq1ibW0tPFoBWv/985//PDz61z1ab/PUJ63d2I985CObg8HgRyRJgjrJxjDMlMvlSgBCj8fzIMuyOVBpWiyW0+8rmf73Rz/60WlVVas5jnMyDPPHBnhxyroAACAASURBVFqZL37xi1WCIDzq8Xi2u93uEuRa1NXV9WZnZwPKlIZCoXSfz8cZjcbppqamczqdTu3o6GgSRdGcnp4+abFY5lVVDU1PT9vHxsbqDAYDAnNOp6Wlid3d3RtnZ2eLvF5vGqYql5aWthJCqJGRka2CIFgsFosbmRQ2m+1nL774YjdFUcqdes9qoXcaaIVHK8uyv1ltj1ZYB6iqujEYDBavg9abX9xQtHo8HsP3v//9umtYB2A6t7Saz/okaH08CVoncnNz+zmOu7RWQCvP89sdDodzYWHBdPbsWdbv94vZ2dkBp9M5ZLVa8YyhoUg1Go2upqamueLi4pBOp5Pm5+f57u5um9/vn7Xb7SdgbUNR1FaO4/Iw+ALgWlxc7HW73eZjx47BnsO2devWSEZGRuIZNz4+brh06RI8mz2PP/74+cOHD/dlZ2dPxWIxo9vtrhcEAcGEs5gNyzDM8d27d4/fvDbcvSUAWmEd09PTUzcyMpIArYWFhb9aB61ryDrgjxW0yrJcwqmqgSiKnyJkCbQSRTnunp8fuZHH6J1eMs8880whS7F7VEqBbUSWLMuCEI8PyJLUGxGE7tmBWSGuixf5Fn31waB/jyAI9ZIsF6mq6qQpGkme8B0a1+n1FyhC/UahlA6j0biANM+7tN9MeXk5v7i4WKnK4mFZIfskWdxKiJpFUbTEsOyA0Wz6nclgOskwTKvb7Z66URkttw6gaJoRJKn0XoHWXbt2FbEI8qIoI81x3aoo0ooi1XsDASg0tgC0SpKsp1Qi0gyzCNVtmsN5yeVwtMsMc8HhcLhbWlrgjXtXwfad1rP19ddLYC2UwDVAK6wEAFo7YR2wDlrXwlm6eh800Pq5z32uFh0Fr9e7fX5+Hj5VdkVRiN1un6+vr+8pKys7YzQa3/zyl7+cGGC7lc4DYGVPTw9vMplM4XBYHwqFOEmSEqErgDza3uA9IA/+xxRlq9UqlJeXa52Ue+JNru2LBkJGRkYQCgSlRWI6rwaxlpcgkrrxGVK6U1/a58uXR5AN2gKY5mY0GhPrQpmY+r/JZEr8HQr9H9ca7bO7XYui0egVFlpWK1yNfv9a/h0UkLFY7IrlWZa9pgWXtpzZnAhWv+4rHo/fkoWXyWSirrXs9T7XNgglC94bjXAUuvoVi8GWjaJQH5d/C/VnNHpl9pCmCNU+T92+9h62Sdju8m1iWzzPE9R7nU5HJEkibW1tpT6f74Gurq5dp06dalhYWMgCP7Xb7UF47GF2mMlkGtHr9T78Lq4x7VrU3gMS4RrF/ze6TgFo8T22n1yOYBqzoijWqamp4rGxsS2wEIlGo6zdbhc3bNgQLCwsvFBZWfmjBx54AOF46PTCL5QWRbA/hsb1jf/xD8erlff1TjiW075Dmj2Cv671isd/b8EIgJb6fep9RPsc5047j8t/K/W8pq6L5bX1ksA5ofbFtYlzo9frcT+64zCkY8eOcdXV1frPfvaze+bn5/+SYZg6u90+Z7VaW8vKyn6mKAqCCv80FottRtATIaSd5/m//+u//mvcdzdQFJUArYSQBSRi79q1y7sS9wRtYGloaIifnZ01MQzD45zi/Gllpt2vcC0nQwpRb2QoS2F7huTuOwWQy49Fm3Hx4Q9/uD4ajf6ZLMvb4vG4E2UGv+La2tr45OTk5qGhofLOzk6EWIlbt24dMJvN8vDwcCFFUcGmpqb3Nm/ePKDX6/3vvvtuwblz5x7ieT5t06ZNsC9jLl26VBkKhTLMZjOTl5c3deDAgXMYeDhx4gSS0V2RSMSrKMr5jIyMV1566aVLSXiGvsEHfgG0six7f6p1gE6n+80nP/lJhO/c8z6Hdv6Xg1ZYB5hMpuNPPvkklLwAzKuyb2+99VY+zv1a9GgFaP3e9763cXp6+kncjFM8WlcdtH7jG9/YQNN0ArSWl5ePrzHQ+uccx+2w2+1ps7Oz5tOnT7OCIIS3bNkyU1VV1VVRUdFy/vx5w5tvvvk4vIxLS0uVzMxM2WQySYSQqNfrDRBCOkpKSn5ZWloanZqa2uv1ejd5PB4MxFhyc3Pjc3Nz+pMnT2bgufLkk096ampq4rFYTNfV1WX57W9/mwZLzYcffrh37969w3l5eRO4H7jd7rJoNMqpquqGbyzHcWsGtPb29tYPDw/vlGU5CtB68ODBzrWgaB0aGto2OjqasA4oKSn51ebNm8+vmkdrTk5OV3Z29lgsFlv4oGmRN7uza2FYqR6tf4ygdc+ePU6dTlfCUZSByLKPUJSTkuVGQtMiRcjx+UDgroLWT3/600Xve5HuJapaq6pqliITURDjg3FR7IF0/+zZs95MQ6bZK3uz45FIZSgcborF44eIQjD6YmQYBo3KKMdyYwzLXuA4rtVoNp632WxjuDn09PRc2bO7WcW4yfcIwcKoj9fr2STGpScVRd4hyXIJ9oXl2CDLsu06neEnJpPpDNI6FxYWbuhdqoFWhmEcRr1+TCFkCbTeC+sAgFZKUfayLG3kWL5HJQSdgTpBFDaEYzEY3mdFo1GzShQPy3NtZqNp3may6Dmen+YJOaNXlFFqXdF6h7VqffU/lhIAaIV1wLlz5+47efIkFK2wDlFcLlfnwYMHf7QOWtdmTdA6sv/8z/+c5ff7EYLREA6H0cnPVFUVHlnuvLy8try8vC6dTjdw5MgRdPBv2tnSOm49PT1IS0VgQXogELBg2hbHcfDEJpieCdiTBD4Kx3EKfLIcDocH6bEWiyVwr72nVFXl/X6/eXp6Ok+SpFpRFLMlSeJomk4AYjyXEZSSfJ+wzsFxaANyDMMkyiYJsK510kHqPIA2OG6UQ3LaW+J//M1xaOOrqiRJmN2S+L2bKRQTOwAJ8i28lkNjWERoL3gTau9lWaahpsT/yWO66n8sr/1e4k1SVYnP8bv4n2XZpTLDe20bWjnis9Ttp+4PPl++fLI8lhScKG58ht9L3Zb2eerxpm4z9Vi1Mk6eS5znRFmmlCnOTeK8YJlUJWhyHxOHgO0nt5coC3jHYTAD9BHvtWPFb+AjhKUoiiInVYrC5cuXC4eGhg709/dvamtrK5qbm8OAB+qBZLVaY3q9HvUmjGnQON0obtTJZL3E/i6vAdetE8llE3U4WQcBzhAqopNl2RyLxZyCIBhRTna7XSktLRUKCwuR7P76tm3buoxGY4jjOMA1nmVZTlEUHlkDUHlBVYTj1Y5ZK/flO5csI5w/re4snUttWZQ7oLFW/sv/1s4Rzol2zpLlqx37UhlgXe271HtQShngOkxci3jh+HiexxT1RXQct27delW4xy1cckuLYOosIcT69a9/fd/Q0NBfGgyGwvLy8vaioqJTVqv1LcBNv9//8PT09K6xsbGaSCQy+H4Q1osvvPBCnyAImGaO+ylGflYatOL+xg0PDzsQwCaKokMURYwCoM4m6n6yviauR+2ezfN82G63e5xOpz8YDIZra2tXtF+iDXw99thjm/1+/1+YTKbG3NxcXWZm5khDQ8Ovq6qqIlNTU02dnZ0Np06dqhFF0VJRUYEAHTEcDvMcx/XX1tb+7ODBgxCqhF577bWq8fHxDzEMU+NwOISFhQX9hQsXoOI0Yt9h0bB37955g8FAWltb04aGhujp6elAJBI5n56e/srzzz+PbAqBpuk7Aq3f//73MYMxAVppmtZRFDW6FkGrLMsevV6/pkBrMBjMxbTutRKGtRy05uXlvfrcc8/BWm9NgFaGYZ4AaC0tLR3Py8vrWyuK1rm5uQ+xLLvDYrFkLC4umtvb2/Gs9O3YsWO4oaGhOy8v7+K5c+esb7/99iN+vx9qfh7AFIN+EABkZGQMOByOc3a7/bfZ2dnBYDC4cWhoqGl4eHgfIaTI4XDQfr8fUNXscDikp59+en7Tpk1RPCsvX75sfu211zKj0aiye/fuyU2bNk1WVFQghJC43e7sSCSi4H5P03QnLLPWgqKVpukygNahoaFdAK35+fmvHT58GKD1nreTtQeaFoalgVYMdBUVFb1eV1d3PhqNjl/LQ/yWRtJv9lC9XhgWHkxZWVldeXl5o+ug9e57tDY3NzsIISU8TRtoVfUTSUqEYTGqKjAcd3zO5xu9S8rQRBX5whe+UCTLMsKYahVJyZGJLIqiCEVrt0JR7a+88srsV7/6VfrtH//YHNLr0z2zs1vCkcjjkiRvlRU5m6ZoK8MwLMtxAZZlxzme6zAYDCcNBkOnwWCYjMVivrGxMQRk3dEDX6vPpU6nXdTpCqPx+Pa4EH9SIcomQlQYyCscz89yHPceTTP/4XQ629LS0m4azvV/PfFEsUJRzQCtep1uHB1vQRRLcSOl7oVH665dRQpD7aNV2sTxfHdi+/F4HVHVPInIUCsZQ8GQgRBpzmQ0nbNY7DGaUipoQhOdTtfHMMx4RJbnS0tLw/fCsuFm95X179dLYC2XwPVAa1LRes9AqxaGtbCw0BgMBtc9Wm9SaVKAqMlgMLj6+/s3eL3evYqi5AJy6vX6sfT09LMVFRVQ2vjy8/Pjtwha0XFnW1tbASrrI5FIcSAQcCHxFUBVAxlJQAngpLAsC7ALn71Rp9PptlqtM5mZmSuS8nyr1w5AiMViwZS08lgstlOSpGIApKTy9wplqwZToYxLQq+EMlCDdNdRFGKA0p0MWtCADoJuEoBHA69a+WiQQ4N71zsOTBPXQNO1ltEAYgroS7R3Nai5HDpeC5hqUCz5GxpIXIJkGugENMP7FMB5FQhdBkQTHFfb7+UgGL+VCrhTl9P2Cd+nQrvED2ppl8nfTrGwuAIYLweqqX9rcE8Dcclzmzg9qctpx67B1SRzTkBWwMuU/xPAPqkKh5oVoBI+dHGGYaK9vb25vb299/X398MzMmtubs4CtTQ2h3OF48R7/EvWLw3uLn1+q3U9ZblU0IrfS3jXo84k1bHo3JKSkhKpqKhosKGh4XdI+9br9WGdTgfSjnARJKfroIgFn0TVSh43YGvi/C1/aecrFUwnwdoVfbHlkDVZ9poKVzsXifORer6086Otn6wTmtJ36VrTzi2uQaj40ebFicHnCFrS6XQxlmVnVFXt3bp168IHKN+lVdA/pCjK8bWvfa25p6fnc0ajMauxsfFYXV1di6IoJ6AOlmV5f3d397729vbdgUBgwuFwvPDNb36zR1VVBKUBvKPOrDRoTUyBHh8fz1tYWKiPx+N5oijqZVlG/YXFRKI88D55HaH8ZJ1Ot5Cenj6clZXl9vv9iystIErWB+7QoUPwY/yY0+ncVFNTQ+fl5fVWVVW9WllZGZqZmdl+7ty5JgSLxWKxrOLiYslmswmqqsKC7UJ5efn/+4lPfKLVaDRG/vVf/7UuEAh8XFGUbTRNGyYmJsyAOSzLsrt3747t2rVL2r59uwIVc3d3tzo4OBgbGhoKeL3e1tzc3P947rnnNNB6fV+OW6ggAK0URSHdvBwCeoBWiqLe/OxnP7umFK3roPXGJ1OzDtAUrbjPFRQUvPqVr3xFA624Vm9pAPQWqs1tL5JUtD4J0FpRUTGWk5OzJkDr7373u61TU1MJ0Go2mzMxuH358mWMRy7u3bu3d/Pmzb2ZmZl9ra2tjnfeeeeB6enpDX6/34Rnk8vlEnNyctzV1dVtpaWl78E7OTc31w8LkTNnzmy/dOnSY6IoVlssFn04HNYNDw/r0tPT408//bQH9gGYqdDT02P67//+76xAIEA1NjbObdy4cbq6unpCr9dLbrc7LRwO4/6BAKyONQhadyuKkgCthw4d6lhLoBUDwAjDqq2tvfegdXZ2thYP8dUCrYFAIEOW5UQYVkVFxVRVVVUMUz5u+6q9xRXwIP7e975XwLLsTqPRaF0Nj1aAVkoUi1WKMqoc56ckyclQ1BaVojDH6a6D1i996UvFNKHvkxW5TpLFXEWWBVmWB2RCut5PAWz7wQ9+MIPGbHNzM+v1evWhxcXyuCw3x+PxHZFodLMsy/k0TevRcORZPsLpuCm9wXBZr9djKhE8RIeSsPX3c6ru8JWenp7LqmpTXIzviceFQyqlVrAsq2dZLqDj+SGG40+87zf7E4fD0TU0NATAe8MpnUcee6yE5rj9LE079QbDKOpEXBRLFVX10Sz7ztGjR9GwuGuvhw8cKFJU9T6Vps0cx3VDKSCJYh0hxKjSZFIUxWA0EqEFRQ4aGd2kzqrXMTJTzTFMBsPzNM0w84oodqk63XR+fr549OjRFQHad+2A1394vQRWsQRSQeuJEyeWFK3waD148OCPP/nJT56QZfmue7R++9vf3nPq1CktDEu/HoZ180qhqVoxzerSpUsAjPspisqHVzjLsqNms/lMRUXFeE5Ozi0reQCW3G63bmhoqCgYDO4KBoPVXq83SxRF+GIpmjpKm7IMoAEFCAIQ0BnIyckZ5Hl+pK6uzn8vOypaWIPb7S4Ph8O7ZVkGaIXiCKrEBFTUgB04XhJ4LU3TBuxMVRUu33dVVaGIm2AYxofpt78XOpIE9EmBOxpnTXhoago8DZZqZ1QDuqnA7FpnW1Px4TsNtC5Xk14PtKYoEZfgpAZRNXWqpmTV1KvLANqSIjVV+bpsP68Cn/he2/Zy8JqqVE0uk1CyatvVwF4qhNV+C+duObTVFJIp5ypR/qlQNfVvDeBpx6CVB1YBXNQA4/L3SXUrOpOJVZPnHO0K1H0MYET6+/uz+/r69gwMDNR0dXXlzM/PWwFawf1wjKmgNVXRqtXFm1/t110iFQagjuO8Jeo3ftvhcMjl5eWxoqKiIUDB+vp6TMWO6PV6DJBAyYrBCFwnmqpVA8yJa2b5VlPBuAZak+W3dI1pKt1l5X0VYE2et6XPU5ZfAuIp18oSmE0ObiQUvQCJyUEOWDhgIAh/J0Arx3FxgFaKovpWCrQ+99xz93V3dwO0Zm7evPmdjRs3HlcU5ZTT6UQg2d7Ozs69Fy5c2BsIBNxpaWl/95WvfAWhLBAqOKCyZVl2QZbllbQO0IVCIev58+cr5+fn74vH42WRSATBaIDmgM+J8tVAa0KAwXGSXq93Z2ZmtmNKssVimdqwYcMNZ7rdbv3UZmg+9NBD8BAHaG3YsGGDWlBQADubn1dVVYXm5+e3t7a2bjt27FhTPB7Pzs/PV2w2WxzKb51O16qBVlEUoz//+c/hP/oJQsh2RVHMo6OjlrNnz5oBcPbt2yfs3btX2bZtG5MErWJ/f39kYGDA7/P5zmdlZf3HN77xjRUDraqq7ldVtRwDFISQMZqmf7vWQOtasg5QFAUhaPCMzlmLitaZmZknUL8LCwt/sVZA6wsvvFCtquqTFosFYVhjSUXrxdX2aH3zzTe3ejyeD9E0vcNkMmVgthPCsHBf27NnT++mTZsGMjMzhy5dumQ/duzYgbGxsUrYC6BdiXYopvnX1dXh2j6Nqf1paWl+VVWLjh07hhBHgNZaq9Wqj0aj+omJCX1mZqaYBK0xk8nEdHV1mX7yk5+k+f1+snXrVk9dXd10VVXVBLybJycnl0Dr+2XXsZasA/r6+hqGh4f3JMOwfvHkk092UBS1qopWWZZrBgYGtg0PDx+AorW4uPjeWwdMTk5mz8zM1KIRvRqgFTclgFZCSOhegtYf/OAHBbIs79Tr9UugNRwOY3QeiY79jz322B2NDN/sgd28aZND5PlimmEMLE0HKJp2qhS1hSFEhKI13ecbre3pkb96E2B4s+1c7/skaN2v0qROkuR8VSWCLEl9siR1MpLU9vK//dt0yrp0WVlZBkdRtYFQqDEYCu2WJGmDoijw57JgtJVnuQin103rdLpulmVPsyx7kabp/qysrPm2tjY01j+olx1bXFzMxwKBCkVVD0myuDcuCltVlcpF45NjuSmDwdDG6fgTDKP8ZmpqQQvBuuEo3ZEjR0pYRTnAMIwTqigca1wQEqBVVtV3fv7zn8Pz5669HmxuRup5M03TJprne2BdIMVi9VBOMTzdJlPyFMvSUjhM4oFAIOxiWbOs05XQqgpvyQKEptGE9IkMMx6Px+c7Ozuvjva9a3u//sPrJfCHVQLLQevi4mIhrAOSita7Dlr7+vqsqqrmfOtb39rz3nvvAbRC0ZoArfBsKysra6Eo6scvv/xy1x9Wyd67vQWEev3119HxO4R7IMdxEZZl4Qf53q5duyZuB3j+9Kc/ZZuamviRkZE8r9e7JRwOl3o8HqQYJxStSeWn5iGZmEINZZ9er1/IyckZLigoQMdzsrGxMXg7273T0oJ1gM/nM01MTOSLorhRluUcWZYTitak/6gWOKQBuyWP1SSY0ZSG13w+ovNPURTUcaEkvFuyDEhVsaYqVDVyezPVKmwGYDew/KXZDyz/XLMEwOepFgGpy2kWAPgsVeW6HJre6Dusm/o7qVBXsxfAMtezMFgOWlNtCVL3C8tpv433mmo21a4Ayy+fxr4MWCcAa8rU8yvUq5pqWDsXmnWCBptTrQKSoDUBDhFypAHFVPsAXAuEEIA9TLmODw8PZ46NjW0dHh6u7uvrK1hcXLTDIzgJWgG6luwBNKCPz5KfL9W5FFuAW7oktN9IQspEGWmqWQBPKARLSkoC+fn5Q5WVlWc2bNgwajAYogaDAW3PhII1qWTFgASLcliuMF6+I1qZJT9fUkGnAvLk+brKyuFa4DsVpiaPY+nc4W/tvCYHQ5aAqzYtPqmGTQx4yLKcGORAlYJ1AMMw8EKduFPrAChaVVW1f+1rX7uvp6fns1C0NjQ0tFRXVx9/fyr5SYBWVVX3dnV17Wlra8MAFYKcXnrxxRd7Y7FYGdSwer0eIpnFlQSt3d3dury8PPPZs2dLEDgVi8WKwuEwEroTI0caZNXKNWlxIhsMhtmsrKzLhYWFI3hfW1u7ojMQNND62GOPAbR+xG63N1RWVqoYjKuoqHi1pqYmNDc3B7jShBRyWILl5+dLFotFkCQpynFcW2Vl5X8888wzbYATR48e3ejz+f5vVVWbGIaBotV07tw5hJFxu3btEnfv3q1u27YN1hfk8uXL8b6+vvDg4CBA67nc3NxXVgq0fuc730H/BAOaZQCtiqKM63S63z777LPD9/J5p12T1/Jo9fv96QCtVqv1+KOPPgphzKp6tKaCVoqiFrKzs1uam5t7zWYzBmNXRHB0SzfLlIVSFa1rFbQSQp6y2WxQtI5mZ2dD0bpqoDU5GGc9evRoE0ArwzDbAVp9Pp+lt7cXbazF3bt399XX14NtDHZ0dFjffffdA5OTkxUejweWikxWVpaQm5s7vWHDhs6ioqKzJpPpneLi4sVQKFTwzjvvNLW3tz8KRavVatUlQaspCVrnGhsbY0ajkYOdwNGjRwFale3bt8/U19dPVlZWjuh0OnlycjI3HA7juTb+ftl1rhXQmrQOaBgaGtojyzLCsH7xxBNPwDN61UBre3t7BsdxNaOjo6sHWgVB0E9PT2fPzc3VrAZojUajBaFQKBserasJWmHg73K5ooFAwCoIQohhmHsCWimeL6YYxkAxjF9VFKdC01toQkSWkJPGQGB0+/vKzLsFWr/4xS+W0ITeTzN0A02rBTAJlmVyWZbkDpVR215++eVU0Erl5+cbzWazU4xGywRJQkNnSyQabVBkJZ+iKSOEEizLxFiO8+h0OiRUnmdZ9tcmk6nnVqbyX+8BUlxcbIhEIg5FETapEnlCIWS7JEvFCiEWVaXiLMP0G82mt8xm4ymWlS+Ojy8gie+mUyE+fORIiayq9ycVrWN4kIuyWCIpso9VqN/96B6AVophmhkoWg2GHoamGVkQGhRFESmGeY+Jx8ckU1B0u2UJFhI1NTXc+w1aKyVJ+ZSs1jIMncbxrMCwrFuV5Ysn29qgaFh/rZfAeglcowSuoWhdAq1QtH7qU586KUnSyN69e313owA10ApF68mTJ68Ardu2bQNoRUf2R+ug9fqlj3v0G2+8UUEIeYjjuEKWZcMsyw4xDHOyubkZflU3ve+ndtyOHj3KWCwWs06nSw+FQjav12sUBIGDWkgDZFr6OdRl6LyzLBvLysoKZGVlhViWjay059/N6l5qGFYwGIRHZWK6GuCP5lm6/DduB26KoihJkgQlIDwEEcp0RRAWfhvBV6lBWKnbu1ko1vXWu9lxp4ZepS67PABL++5GoVcIyVr+Wh6apX1/rWXx3fWW19ZDqNa1wrC0zxBElfq6WSiTtuzyEKzlYUta+FUk8n/GXVPLAmFQZrN5KRTqeoFQWvCTFgQXiUQA9hSPx5Pm9Xpr5ubmKsfGxqCqduE3U6e/p/qxJiFYYsAixY4jYbqqKT2vB12XWyskr8lEUWB1TbkN6Io8u7y8vNnMzMzh9PT0juLi4ilBEAAgoWgF1L4iCAu/kRp0da36tzz8Cn9jOfjwae+19bQQLC0UC5+nBmPh8+VBWVjmWmFZ+Dw1MEs751rYmbYO/taCytB+X4kwLM2a5K/+6q/29fX1fdZgMOQ1NDScrqysPMEwzDsoR5qm7x8YGNjd2dmJMLIxo9H4dy+++GI/EuoJIbBEUxRFWYzH48MPPvjgSoVhMT09PdzMzIw1Ho9n4n4NyIqZYKkSfc2aQau3JpMJ92t/fn5+sLi4OELT9NUjPTe7+dzge8064Mknn9zk9Xo/bLPZGoqKitjs7OzBDRs2vFZRURGem5uDR+um06dPb5QkyVVUVBQ3Go1iIBAAkO7cuHHjf33kIx+5ZLfbY//yL/+C0Me/YFm2wW63qwsLC8a2trY0VLv6+nqlsbGR2rFjBwevxosXLwoArSMjI75gMHg+Ly8PHq0Xkx6tdzQjNAla76NpupQQoocfpKqqb3/+859fddDKMAy82osXFhYwMLrmQKvP58sBaM3Pz3933759fR6PJ1BSUrLqoHVqaupxVOXi4uJfriVF6/vXwFNmszmnvLx8NDc3t3ctgNZXX321aXZ2VgOt6YuLi5auri4M6vh27tw5WFdX15ufn9/R2tpqeeuttw4nQrpVldXpdJhdIblcQcfanQAAIABJREFULm9BQcFkRkZGq9Pp/FVFRcVsIBDIO3nyZGNnZ+fDsixX2Gw2CiGsw8PD9rS0NPGJJ56YampqQtuLvXz5svXVV1+FF6u8e/fusc2bNw8VFhbCMlCdnp6ujEQisMCZUlW1ay2A1snJSResY6BoHRwc3JsMw3p1LYBWg8FQDUXryMjI/auiaF0HrfJOg8FgycvLG8dDDqBVluWgwWDoP3jw4OIdPH9vuioUrVeBVkK2IAxLd29B62aGZYpUVRVkSe4iMrkoqdJVoFWzEZiZmcl8X3lVFfKH6gIB/xZREjcoRClUKcrF0DTPsKzI87yf4zgYmrzJMEwXfE1YlvVxHBfgeT5yi96tCaVFhjkjU+KlalVRthNZPkQoUqMoxEFUVaYoevb9xMKLRpPhdZvN1KbTiZNDQ97gTQufoigNtPIs69Tz/LjKMHRMiJUQRfXRhLx9t0Hr4X37SliW3c+wrNloMPRAfiRLUoNCSJxWlOPE5xs2lJYKKZYA9JEjR5je3t50HSGVHMflszodytyPIDDGYJiE4qSlpeWOGli3Unbry6yXwB9aCbz88stFiqLsQxjW8ePHm6FoBThwuVxdAK0f//jHT6qqOny3QetLL720G9YBi4uLW6FotdlsgaampsHy8vKWddB641oFsPLmm29WyrL8CMuyCdDKMMwAlFaHDx+GwvSWQau2Ja2jjFnrHo8nQRHQcc/IyKAWFhYSYCU9PT0xfTe5Dunp6VFqamoSszQ+yDZX4tpJQibM8U74Va7Eb2rHt1rKoBU8hvWfuk4JaMqw5NfL683y60f7fmm5rq4uWAXkT09P509OThaGQiE71LBJFe8Vs5YAX1OAamqw3JJ/rAZgr7W717BkSKiWk/YEiX3CdqHuhb9lXl7efHp6+rTFYhnfu3cvAB9CmT7oTKo/yjp04cIF3ul0mr7+9a/vGBsbe4Zl2QqXyzVpNpsvq6p6CnCa5/k9kUikZmFhIVsQBITnvvziiy+OSJJUpaqqU/NovRvPU01Bivs17nsej4fOyMhI1KeU9+rMzAyVk5ND4X9BEEhxMSIZEorHFa0Pmq3Nxz/+8Vqv1/s0x3GbDQaDw2w2ezIyMs6kp6fHFEWpmpubKx0bG8tLgq5pqH7n5ubSZFmedzqdJzIyMkYgslhcXCyORCKHTCZTVklJyTxA8uXLl+FH63K5XMbS0lLdpk2bEr60HR0d0sTERCgSiczLsnwuLS3tv1544QVM1YWn8h1ZiaG9BOWyqqoJ0ErTNAYy3/nMZz4zshrPvGWK1tpgMFi8uLiYDtCq1+tPPP3002tC0RoOh6s00KqFYUWj0VUHrd///vdr3W53ArTm5+f/8rnnnutOhmGtqkdr0jrg6aR1wAi8jddCGBY8WmdmZv6c47jtFoslbWFhwdzR0cFFo9FwSUkJAliH09LSeiYnJ3Xt7e3b4/F4RlpaWhCWIEajkWAmBe41NE2P0jQNWzIEjEKBXRqNRjdhJq3FYvFjcL+3t7cYfq179uzxVlRUwAaGHRsbM7/33nsuCBD379/ftXPnzu7s7Ox+zF6amZnZJAiClaIoXPe98M6+//77x1fzgdXd3e0yGAxlg4ODm0ZGRhKgtaCg4OcHDx68tJoerVC0poBWeE7Dx/1XCMPieX68rKzsqvDIFWlMp4ZhrYPWK0Gr3++3KIoSulegVdbpiqBo5Wg6kKpolQk56bgHilaGYg6wLLuZY5ligFZBFDpkUbwoqVcrWrWGeX5+vgF2C4IgZElxqSQSDW2JCcJ+oijVFE3baJrm4BvFsqyX5/kxlmUneJ6f5Hl+UK/XIwl2/Ba9WxmoOKfHpmsJQ54iirSbKEq5QpQMoqo8zTJzer3+ok6ne4+nmHdMdtLvdPqibW0JP7GbvgBaKZY9QKuqS28wJMKwYtFoqUyIl6Wouw5aHzt8uESV1ftphrEYTPpuuK6KipIArQohLSrPDxkMhlTQimOii4uL9Wk6nYU2GLIpiiplWVan0vQczfOzRqNxpqWlZUWnRt20INcXWC+BP4ASQMeBoqh9p0+fvu/dd99t9nq9hQhKSYLW//qLv/iLkzqdbnjnzp2+lepIpITbUP39/Xi2ZL300kt7Tp8+rYFWhGEFNdD6viLoP7/zne+sWwfcABK9/vrrVTRNP0JRVBHP8xhUG3w/tOPEHYBWzaPxml6N19gVDbpqirxVq/3LoNlK7ceqH9dKHcj671y7BFLvS7dbRj09PTx8jL1er9ntdpuj0ahOs3iAcvpagWfw+tW2s1zBeaOAtGvtG8AqVEPaC/6wiYYRTctZWVlRKBidTmekubkZX6zX5ds8wV/96leZRx99lP3JT35SF41G/8Tj8WwbHx/PxlTQ3NzcHthKzM/P13AcZ8zJyZl1Op1nCCH/9cwzz8zIsrwBoBWhgaqqLhiNxuH6+voVnSGScs+70f36igGDo0ePUkeOHEnct1fq2a4Vqzbg9fzzz5cEg8H909PTW0dGRgCcjdnZ2R4Al3g8bldVVQ8FstVqnSwuLoa1mjo2NrYzHA5DlQmblhjP84okSbimsjHdfNu2bWfz8vKimJbsdrtL3G53IcdxTihmMbjQ19dHBEHw5eXljaWlpZ11OByv/s3f/A0A2h0D5e9+97uFhJA9NE2XMAwDa5pJVVWP/eVf/iXA0W0PaN5mNbxq8ZRQzExBEAC1iz0eT7ooih6z2XxyLYBWURTh0Vrl9/vh0QpFa8v27dv7IpGIf7UVrUnQ+lgStP5qLYFWRVE00DqcnZ3dC9/RxsZGiKhWo54hoMoGj9bp6ek/1+v129PS0lw+n8/c3t4ORb0ERqTX670ZGRlzsiwr09PTuOeFGxoaesrLyxcwGDU9PZ3W09NTFo1GebvdPq0oSnxhYcFgNBpZWItkZmZCid3b09MDgLtPVdWSnJwcxmq1QjXL+v1+bnp6mtHr9eMPPfTQsccff/xSWlra5MLCghWez5IkpSOwlKbpAQyA7d27d+JOr7E7WR+gleO4suHh4U0TExP7ZFnGwOeqg9b+/v50WZarh4aGmuDRKstyIgxr8+bNrbDauWugdXJy0oiHIU3TZoDWsbGxPyrrAO2G/YMf/CAfHq2pilaAVlgHEEL6n3rqqbuuaE2AVkUxcBQVUFl2yToAoNUTCIzeSqjTB704YB3wflrdAY7htnAsW0JUVYjH45cUSWi/AWjVNkc3NjYaMQ1mZmYG5u0PKIqyFbMSKIpKI4TocJOEST/HcT6dTjfNsuwgwzAXGYbpS3qLLBBCog6HQxwaGoIKEzdVNJ44p9NpYBjGQghxyaK8lSjKEaIqW4gs24lK9ERVFYbjBqxm82/MVvMJVWXa3G43rA5u+cYM0KoyzP0YWdIZDBMJ64BotASg9V4oWh+5//5ShmUPcgxj0UH9y/OMLJFNFKXGiEwdE3n1WqB16XRv2rTJoYpiCcKxaI4zsiwblGOx4blg0ON2u9HJuKMR7Q9ar9bXWy+BtVgCAK00Td8H0PrOO+8kQCt8zlwu1+DOnTvf3LZtWxsSlMPhsD91/5cH+mgde47jlvwWr3W8mM4KX0ntZbFYTDabLb21tXVze3v7416vtxaJow6HI7Bt27ah0tLSFpqm//N73/te51osv7WwT0mP1ipCCBStKwJa18Jxre/Degn8oZTANUBXKvC6UfvrlttmH7As8PurpjD/gPu8ZleD1c77Csa9AwMDOzs7O7cqiuKCZQqsAzwejwNCiqqqqgvFxcVn3g9NOv7ggw9G4vF4NU3TLp1OJwI0raRH61otKO16eOWVV7JkWd546dKlTZcuXdoiy3KBy+XS8zzPRqNR2EaE4NuYnZ3dXVFRcQJWIYODgwe8Xi88WTNlWTahvQBrA1mWoYob2LZt29v79u3zTk1NlXZ2dla3t7dvikajeVC/wRd5fn5e5jhutrq6uru4uPi82WxuefbZZ6HsvOPr4KWXXip4P/xqJ8MwRQCtFEW5eZ4/8alPfeq2LHpW6rxp5dza2ppJCKkOh8OFULTG43EA/feOHDkCRd8dA+YPsr/Yt7feegs8YVtS0ZqNMKz8/PzjawW0/uM//mPNxMTEo5hlkJeX9/rnPve5nomJCaGxsXFVFa3/63/9r2qWZRGGlVVaWjqEMCxJkrqamprmVhO0vvHGG01TU1MfMhqNTVlZWfZYLKbr7+9XxsbG1Pn5eVWWZREDejzPhyORSNhkMo3u2bPn/K5du6ZhpXPq1Kmis2fP7o7FYgU2mw2e6qrP5yMWi8Xb2Ng4UlVV1Z+Zmdl56tQpU2tr6/2CIGzkOC5LVVWboigcgCDygiwWS8+BAwfe/tCHPnSZ47jFmZkZQN8dqqpiWYTGjyJ8fMeOHe4PUndXap3x8XEnPLoBWsfHx/cqihIFaD106BAUrcgxEFZqW7fzO0nQuqG/v79pZGQE4X5iWVnZr+vr61uRsXDXQaskSRYY/64F0IowLFmWw0iA3rlz51RGRgYSTu/KFGjthv3DH/6wIB6Pb4c6U/NoRRgWQKskSQN/TKCV5VhMDxGEuHBRkIR29fqK1qU6fuTIkURqs9vtzo1GoxsBWhVF2a0oSqUgCJC8GzB9hWVZMZmK6mVZ1s0wDIBrB8uyAxzHTZpMpsVoNBpBamw0GmUwYsNTVBZF08WEYWoUWd4kiVITURQEdvFqYgIaJTAs3WY0Gf93RobzFM8LM/39C7eVJvpnTz1VSmj6fo7nXWajcYxmGFqIx0sUQrwcTb/9bz/60V0Nw3rqkUdKKUU5CEUrp9NdhqJVImQTpagxQuh3Kd/8EJWfL6ZYB1xxfykvL0eQDjxbCymKqsOUKkmS+mKyPBmPxxfdbnfsdm5I68uul8D/n0sAnmM8z9939uzZ+1paWpoXFhbQkaScTqdn48aNfSUlJeM8z8/rdLolc0M0Spe/tM+SU8wTU81vVm5oMGL6nSzL9rGxsYLLly/XLS4uZmNaoMvl8jU1NQ2XlpYef99M/j/WQev1SzPVOoBhGKh74Kc+eCfWATc7d+vfr5fAeglcWQLLFLE3vf8l177boFULrls/XStQAq+88ooNFhFTU1M1MzMzuwCQRFFMRzuT53mv0Wjsz8nJeS8/P/+yyWSaLCwshI/nEmhlGMbzxwBaUdS4HlpaWsyKomRevny5Ynp6eksgEKgMhUI5iqIYAZ4tFst0YWFhZ1lZWbfL5RqIxWKwqmmYmJioGxsb2xiNRjPhtW02m0MZGRnTLpfrcn5+/omGhgZPJBJxdXR0VI+MjOzz+/2Vfr8fMIYxGAzoN40UFRWdKysr60C2yKOPPrq4EoDq29/+dh7LsttomkZ+B0/T9BTLsmc+/elPw6JsxZXBN6uyWr+9s7MTcLUqHA7nQ9EqSZLXYrGcfeKJJ7BfgIYrag1xs/1KOf958Xi8KRwOVwaDwQRozc3NPbl169b+1Va0wt8XQHNycvIhtF8LCgreePbZZ/vWAmh94YUXqhRFedxqtWYAtBYWFvYTQnrq6+s9K1GPb+X8pS4D5Xk4HLb/+te/bnS73f/TaDRuycnJMUKZHolEAtPT08rQ0JAZtlIYENHpdAtZWVljWVlZPQUFBe1bt26dxiDK8ePHYRVyfygU2hAMBq2ArzqdLmaz2SZqamra6uvr++x2+2Rvb6/B7XbXzs7OblxcXNwoCEI2QKter0c4PDxeL5eWlp7ev3//aFZWVqytrS0zHo83qqqKOgZrHDdN02179uy5IlPndo/7TpcHaMUM2+7u7obh4WGEYUXz8/NffeCBBzrm5uZCFRUVqwJae3t7Yc9SNTg4uHV0dBThflC0vtHY2HhBkqTJ0tLSq8Jsb7VBc8My0xStawW0BgKBHIBWeFEAtJaXl0/Nz8/H9+/ff09Aa6qi9V6C1sbGRjvHcUWMohgYigpwDOPSwrDulaKVo7n9DEs1MixXCusAURDbRVlsx4X73e9+95bClWpqaiwI2gsGg9WxWGy3IAj18Xi8RJblLIqizEishJSeYRiRZVl0jKd0Oh3i+wBcMQo5Bym+oigSx3EwtrcrkpRLCClTKbpGkeQyURLzCFGsNBSrNAVDew/NsudNJsOPC7Nyu3iLRaEMFKVX9UvXiKSTBKfOGbLb7fGjR4/i4Zto6B85cgRJf2Y9w1RRqnqQ5bh0k9E4zXKcIohipkrINEXIGz/62c8wJRUv+qtf/Srd1tZmiEajVr2qGmSOY3hFoRmWVWWWlRiGiZhMJpidp4LRxHrd3d2cIRDgkaIiSlJi/8I8r1pouohS1ftohjPwPNvJsCwtS9IWhaJElZCTlKKMRhnkYwmJhoMpFiN6QuTuQEBBOBaOp7m5mY0sLhYqFLVTVZU0iSheRlZniI6MqareZ4jFFMlikTE6Vlvboxw9Si2Vg+a563a7YeCN6YDw+ktM/cO/YDCoXEcZy5SXl/Mmk4mzWq0Mpg3inyEcJnGLRYnFYnJy/65o8GhgHump2jqZXKaq2BVlcXFRbGtrgwJ3yQsRU9jOnTvH46FjMBgYQHjsH8/zaiwWS6SAZ2RkSMtBtJYmHo1GuVAoxEB5iPUsFgtBUqPRaESwWGqDLHGeMF2O53kdGsCpN9DCwkK5v79fXH4/0ry5hoaGEMjAY1tYz+FwqA6Hg8RiMaW1tVX6kz/5kyuUxeioDA0N8dg/vV7PaEEloigSnU4nud1upbm5eSk99VrbwTEhKGFxcZHC/uXk5CQUzKkNE207ZrOZDQaDbDgcTuwf1sPoqtlslvPz86/y8kL55efn61wuF4d9CwQCiSARo9Go6PV6aWxsTE7dP62h2dbWxhmNRn1q+WFb0WhUqa+v1xTWSw107bjGxsY4QRB4nucZn8+X2D+Uhclkkq9TfmxbW5veYrEkjgkpyHhJkkSwf8XFxbg2UssvEaLR0tJSFovF9l+4cGHfyZMnd3o8ngJcA1arNZafn7+Ylpbmh+qE4zhBg6epIRtagnZK3UB53hS0ah6EhBDUe+PCwoJ9cnIyIxAIoGNGYbtbtmyBV9Cp9PT0/3riiScuh8Nh2mKxqBgJj8fj8ANFIyVxfWjneHk90s7v9eq5NsWxp6eHdTqdHOqE3++n09LSKJxjnF/Uv/LycpTfkiIm9Tyhzup0Ogb1Di8kX6MBGgqFxGvUCXZmZgb1gY/H42wsFkvUP/hXZWZmSuFwWLrW+b1R4wX78tprr1XSNP0QPFrRGKVp+oowrNT9XVxc1IuiyNrt9sTPBgJX2THdtH2J83DTha6xAK4x7ZopLi5Gg3h9hsEHKcj1ddZLYL0E7nkJaGnlLS0teXNzc/Xz8/NVmL6OZyYAQFpaWn9ubu7Fbdu2uauqqmInT550yrJcwzCMi+d5tCvgSTi0a9euG4ZhaVYFWVlZ3NTUFI82UerBLg+1w7NR+167r6d+trygcB+GRRCeiwsLCxhYTdzP5+fnKZfLlXgvSRLaHKrdblfm5+fJ8mfZrRQ+ygtAq6WlJXt2drZqYmKiDIOqsAKw2WyCw+GY2rBhQ8eOHTvgZbuwsLCA5fMvXrxY0dPTsxGh0Egst9lswcrKyom8vLxBq9Xa1dzcvBgMBo3vvfdekdvt3j43N1c+MTGBwDE6Ozs7mJmZOVZSUnKppqZmxO/3L27dujV6K/t7s2X+4R/+IZsQ0kBRVC7a4Oin6fX6tk996lPoF64aaG1ra3OJolgaiURy/H6/S5Zlv8FguIggodVQtGoA+N13382Jx+Ob4/F4eTAYzKJpGpYOpxsaGobWAmh9/vnnK4aHhw/ivBcWFv7ub//2bweSHq1X9BtuVi9W+vtvfvOb5WjPWa1WV2lp6XBRUdEQTdMIkvOuImi1/eY3v9nkdrv/h8Fg2JiTk8PB4guqVa/XG+3s7LS53W70+WSA1tra2qHKyspBDKBs37490Th+5ZVX8ubn53f4fL5yt9uNwEjW4XBEXC7XRGVlJQSFCOAOiKLIoS53dnaWXr58eWM4HMZ1h+DrYHV19VhZWdmQxWLp27lzJ+6npLW1FT6vGymKykiGS84jD2f37t3zK31ubuf3RkdHHTzPF3V1ddVhFkTSo/X1Bx988LLVakU7/fceP/f4BdAqSVLl0NDQlrGxMVg0yKWlpW9u2bKlXZZl910FrRRF4cRDvambmpqCdUA1IQQdIIy4ja7kDXt5uWpm5q2trc5oNFoQDodzvF7vqoNWl8sVRRjWvVK0LgetFMs6aYpqpAkR7wVo/dKXvlRMCNnPMswWhmHKoBKFolUW5Xaav3XQ2tzczM3PzxtisVhaPB4visfjNYIgNBFCoHItUVXVhcCOJLTAVJeYyWRCKJZfJapXVUlAUUiYpmh8x1CqahJl0aXIShrWJYpiEyXJqKoE0coyx7FzLM/36HX8RZPRfNblcCzyJl0aw+tMHMtxKtoAhFZVRvXwDN9vt9vnUr1OH3nkESdPUaWKJDUqhBzgWDbXaDb7GYaJx8U4LUtKD0XIT3/129/C64hCQxCwNBAIZKmyWs1QVBbyACiKZmmWqIxK+wnHjTEMM2M0Gr1Hjx5NKEk1UGghxKxwnINmGCOjKAzuNjgOnqKyKUKaaJplWF5/keIoSgVoVRSEsbQTQqYBMmSGUSlKpBSJlmhVjYRkOeL1eiM9PT34KbqppiZL5qhaQqgKlZBCmqbilEJdphjiVlU2yqhqWGLZYEZGJJqRMSYdPfp7SwHtvHEcZyKEwFg7YXyGZG1ExuJGGYlEfMuVsVDSmkwmu4EymIkuYRHBqYKAfZYZgyHCcVwkEAiEk/u3dPnv3LnTiPsOy7JmSZIA8Rg9rVcZmokpnOINhUKRJGxNANqHHnpIT1GUTVVVM9TRGFXH56qqKhzHAdqHo9Gov6Wl5Yo0T3hQx2IxJ9YLhUI6LZEb7Wk86PR6fSQYDIa1tHCtoY8ACKR4E0KMqSpFqAZcLhdGLaPLQCbn8XgMwWDQFIvFMGIJxSIGFBSbDVVWgl/cVd5MWqqv3+83RyIRA8dxCbDL87yg1+uDFosl0tvbK2hgV+vwaNuJxWJQimNaOoA4+H2UYRhM40MDewmQYTs4r4qimFmWRZo6fLZg54H0dDk5OIBkzCuUz6dPnzaaTCaXXq+HtQxAN/zAoJ6IWywWH9Kdl+0fOj7spUuXYPWRjjGB5PEs7Z9er/ch8Te1IYxdQaJuJBKxxONxG8oP0/IRUGWxWARRFCNGo9G33NvqwoULJr1ej3uDGdG72DdsD6p5g8EQNJvN4dQZEd3d3TqbzWZ5/fXXq2dmZg51dXXtOn36dL3H48FAENZTTCYTVPfoHCYAPESq+KfBVe3/VPFq8v2t+HpqoI4mhLCSJAGyY+ofh99NS0sLNTQ0zFRUVFyorKz81YEDB2B4T3Mcl0j5pigqYrFYFpeXH84vTdMIojGLogg1EYfphIClyToRweClVs/h+4Rq5na7TZIkIdDGgFF2lB/WA2CGOX95eTnOE2Bz4j6h1b9wOGwOBALw4NbBZxEvtBkMBgPqn6+mpgb1aKn+TU9P47qAAsomCIIJgxHJ60pEoxX+UkhwvR3vMnRq3njjjQpJkh7kOC4BWjmOG6Io6r3m5ubElMZkh1ff29tri0QiSGs2GY1GrUN92808nAd4TybLIvE7+Cz1hzSPSu0zHCfqEsrGaDSGWJZF6jVm6XwgaHvbO72+wnoJrJfAegncQQloA1avvfaa0e12O3AvFQQB07bxjFkwGAyLJpPJ98wzzySe6ydPnkxXFKVWA62YHSJJ0k1BK8K3SkpKEu2AQCBgVxTFkLrbyXtpYjAfU+u1e632d+JG+/vnZSIYbfkhQ2Wg1+vxbIJvrPbc0t4m2kPJvolkNBoFzOz7IEIfrbzee+89DKY6FhcXXaFQCCpVo8ViwbPAn56e7i4oKPBVVVXFh4aGIFKwDA0NucbHx3PwTEbfWKfTxbOzs9HeXLTZbIv19fVo37InT560h0KhPJ/Pl+bz+dDexGB50G63ex0Ox3x9fX0gJydn6bl9B6c+serLL7+cxnFcJSEkQxAEtFUWOY7r+cxnPrOwGs8xbaC4q6sL7Yk8iLOSQXwQ0/QeOnQIoOmeQ0Ntv37729/C/qFWEITiYDCI8x7Izc1tr6urG1ntMCyKovTf+MY3SoaHh3fi3AIAP/fcc6MtLS1XCUjutN7c7vpJi5L7zGazvaioaLygoGBckqTxzZs3X2Hhdbu/+0GXxyzvUChkffvtt2vn5uYe5nkeYYDwVp5yuVznCCFzw8PDBp/Ph3Y8+h6R/Pz82cLCwgX4KievV/oXv/iFJRwOZ0GNDkUr2v5GozGOZbB8Tk5OUJIk0Wg00rFYzDg4OOicnp6GF3biPmAwGBICkOzsbB/uHY2NjbgPqKdOnYJtSzHDMBhsQfsd5TRyt0J8b7UcBwcHbWazOa+jo2PDwMBAIzxp8/Pz33nggQf6bTZbeDVBq6qqFcmQrl3JMKzf1dfXX4JKv6Ki4qrw9BVTtGqgFZVqdHR0VUDryZMnAXsLQPN9Pl8GVI02m62jurra/UEedLdaIZZbB2iKVoDWUChkicVi4XthHbAWQKuiKM0sTW9mGa5MVYkoSuJFWSLtFEu136qiVSt3ADgoPkVRLBQEoSEJWqtVVc2H0I8QYsGIL8uyPFRRAFKUSsVUhD8pShzwB1CMUimdrMgmNLjQaQZYIyqJ0RQVZCjKy3LMmE6v79AbDYNmvWnKarUSzsDnsKzOxvAMx6gMrdIqoVV6juO4LqvVOp0KWp988sk0WpYrJFluIrJ8kGHZfJPRGGAYOhYT4oqkKF0Uo/74179+6zKOTQOtqKdEkhoYismlaFpHUYSlWVqlKcpLsfQgy+rdhJDFX/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/Dhw1D8ZaHhrqoq6g5gEu6BMs/zEZ1O55UkaeY3v/kNLCOWAMbZs2dtUAok73EGWZa5JOCJo2PgcrkWUweSAKCgvAsGg2gcI93VjuNBwz0JJgEX8eBHqMNSQw6gy2w2w5jcFYvFMkRRxP4m9s9sNkdRDnq9fnrDhg1XWFp0d3cDSGbFYjFXNBrFex22Ba8fg8Ewn5GR4c3Ly1saAdS24/f7nYFAIBPb0UAwYBhN035YcGzfvh37t6TU7ejoMFMUhcafC2EMsizjelIRuACoCzgLM/CtW7cuyfxQvpcuXUJnB9PFXIIgGDVABrANVUZaWtpC6v5pAK+jowMdACheEmoLAEtsC7DUYrFMVlVVYf+WFLSYojM3N2f3eDxpaJCg0yHLMkCrhPKjaXpRFEX3jh07rqh/Fy9edIiiWCTLMkYqUScQ0okOE6xnZtDxiEQiS1NVMIMjHo+nHT9+fOPw8PCh3t7eptbW1qqFhQVAuARQTUK0BFjF30i11l74LBW0pgDWW37kpP7+sm3SLpcL0H+uvLz8cl1d3btQt0IBimMCNIUywuFwYBQc52up/FCPaJrOiUajrkgkgjrBox7BCwkNM8BtKGfq6+sTAwRah3Z2dtaBhFQAeKg9MdKO+o5ryul0zhYUFMATLqIB2tR6jo4jFDpaPeI4LtGBNJvNU5WVlahHSx5pOE86na44Ho9nCYKAaagYLEGHGL7c8xaLZU4UxauujxsVKurn22+/XS4IwgMMwxRAgczz/LCiKKcPHDgwgePEQAtmRQwPD+eOjo5WiKKYOM/aa7kdxI06jZo/r6ZsxrJQIacqnREOo6mucP3jGLGfAP+4lq1W64zBYBhtbm5G/b9j77xbrXTry62XwHoJrJfASpQA7mdDQ0M6tHcikQhdXl6OwFUM9C/dz06cOIFnSi3P8xhMx3MLU38HNYXX9fbjl7/8pdVsNueg7eXxePLxrEg+IxNtOjQk0FlItavAPRb33UQj4/dtjcQ99zrbiGEgkKbpxEBgcoAQ93GsSGRZxmeYzRFNT0/3ZmZm+hRFCTz88MMfaKprUkjEDQwM2GAdwLKsIS0tLQaFmiiKi9qAvQZm0Sdyu912tOsCgQDyU0SbzbZQXl6OdmNiJkRy2QQAQh8rGo3ieQr448vNzQ329PTEampqsOyKDeT98Ic/xCB9DiHEJssyZm2F0c787Gc/exWYWIk6drPf0PrtPT09JkEQ0Ga0h8Nh9BNjCAnauXMn2h/3/Pmq7dc777zjVBSlGP3EaDSKPlUkKytroKKiYiZV2HGz41zp77X2+fPPP589Nja2AW3skpKS3g996ENztzujaKX3Db/3T//0T5mKotQZjUZzYWHhfEFBwZwgCPMNDQ1LFl53Y7vX+02tnXz69OkSj8ezg+O4XKvVKlssFndWVtaFkpKSOYZhEmFVaD9zHCeZTKaQy+UCCE30v1Kubd7v90NUAXEM4KkEEQlFUVh26XrV7q86nQ71GeIlzDTDrK/Y8tmKEJoQQtIYhjGjnwAv1Hg8Pv/AAw+sSnlp5agJK/r7+wuSYYBiTk7OxaeffhohXfCSvSsz1G9WNwCAKYoqGBgYKB8dHa3DwFtRUVFrVVXVkMPh8OTm5l41A+BugtYaCFQyMjI67pWiNRW0+v1+XGzwpLhUWlp6T0ArwrAkSdoB0JqbmzumKVqxH/F4fPBue7ReD7RSiiIpqnribodhfeELX4DJ+X1MArQyZUSlfg9aZRmBVRdvF7RCDIkp5R6PB4o2J8MwOQjHomm6kqKoGkIIIEyWoigO3HiIQhiaotCISDR0ktNRcN2gUZVQplIqpbIsE9Dr9ZMMyw1RKuliCBmg9cyoyWRYtFjSZKtOp6cNrIvjeCPD6BKALNng8BNCcJFD9ahNS6cA8EwmUwZPSL1KUQ8x/x977x0c13WejZ9zbtm+WAC76I0g2LsgiqaaKVmRrViyLSW0x87nJPbk58k4scdxLDmO/wg9yXyeSfE4k0hO5IzLeOIiRLK/xJaLFImSC0VJEEVSBFhAFKIuFm0XW2855+fnYC+0AMEOkJR416YA7N495Tn9Oe/7vIpSp6tqgjACK0SfZYsezthTP/zhD7uLg3hOAuDAgYipKE2c0nKVqAqnsKSziVBYWrHIGNc0bNIyjz/+uDR/gkSBz7JCtqpWFyyrVRC7klmSOOaKYCCYQ4LyVkppVlXVl+d0HK12y7YDthCDluBpyrliCUGFsDi3RMYmIm4KJU4IGdu/fz82u6S9vd2fzWZjGqVNRIh1XNgNlmlWcoKiqXFNUXoJpUeZxzOExb+zs1OWDxamsFKglMYop7WCCVi1gkSwcKvPOZcb5WPHji1w/WpvbS8raIVmTadVquYNU0Y9ggumKCSnqeqk4vHETdMc/vWvf+0QjCBZQRyBGFvNBKvC5hKGYXIjTeg0UUmPECJetGqV5bvnnnvKdF1vsiyrhpu8XDDhcyQoGGOwEouDZNm2bdv0vn375iUHDh48CMtq6InVIjoyFi7ZqRiDZWA8GAyOBoNBuHHJ8oF77O/vh+ZO9eTkZBtIOdw+omiwdoBlRiQS6WpoaIiXuto7lpXYTM/MzKCcIJKRjwFXiUAgMMoY67nlllsWuMCAgMK4gGTK5OQkLG8R+A0u1TOhUOhMLBYb9fv985amDlEI17Lp6elGEMGwQsSBAYu6oiiJioqKbmxQSi0aXn311TJKaTM2fpOTk4hs68fhBOSdz+fL+Xw+RMLsvvPOO+GSInXGANMrr7wSy+Vya03ThPayJIKLgZ2mKysrexobG+GiNV++ogUhXNvqJicncaMPtyl59vH5fCbwKysrO97a2joajUbnF1wszDMzM7Hp6ek6BDbI5/NwPYSUAg4aKZ/PN5zP50/cddddE85iijL+7//+L9aKTTgEFAoFkHewjiZer3e6vLy8t7a2dgTkpGOp6xCSBw4c2Hzq1Kl3njp1ascbb7yxenp6usIhWUG+FU1cZJdEexQPb/Mka7EMTsC+S1mL5eEHZC0sQZF2cY6SwbTKysoya9euHVu9evXJ9evXI7gIxg9uotBWhtfrjQM/3IKX4nfkyBEpPg+PEBy+cGmK8yisWaF77fP5MD6Gt2/fjoORwEEZFuKpVCqaSqXqC4VCWT6fh0Uw+roCa+BYLDZQVVUVL7U0dfrf1NQULmSbcfAqEq0gWSH3gvFxctu2bWgnbB6lRfprr70GS5hNuHiDpTjmVrSfruupSCQyEg6HYYHadylRqfF9SEBYlvU7uMBjjGEO7BVCHLjnnnsG0eeOHz+Oy776gwcPbjx+/Di0BTE2MV5kmy7amJ3PBXJ+TnEuchwZCIxzh5SHjAeioINshYUw8sI/bL7r6uqgN98VjUYPFjec8/hcaIPofu4i4CLgInC9IOBI1aA8i+Vl8J5DtGKfpygKCIeEoignLkS0fu9736tjjLUPDw9v6+vrg+ss1ndJiGINxLwKksJZj52LMnzmkFyL5/RFfyMy95AQIgVvLceotTiXy7MHZMtgpVtXV9dbXV0Nrc+xP/uzP5P760t9lXhsVkFuQdM0b3V19Tj+AZOampp5QgTlHxoagmdJGPuRycnJKuguxmKx/h07dmDfPS85gwvP6urqUCKRKE+lUrjYh9TBWHV1NS5iIac253axTK/nn39e7e3t9amqqmO/mc/nrfHx8cy+ffuuiQuws0ft6urSvF6vL51Oe2ZnZ1VYqOHMvmfPHljzLhvRfCkwoh0PHDiAvSj287BkxJ7egFFCZWVl+loSms6+/rHHHvPBKAT1ampqglFL7nIkMi4Fl4t59oknnoAxR6XP59Orq6vz9fX1WXhvLXd/vpiyFPsYrCzUgwcPYpwhIFwwEAjA4y0ZCoXG1q9fnxkaGpJyaolEAoYSPB6PW+3t7YulveR5Cv/6+/tByNKGhgbsjfHvrKBtmDcgceb3+6WVR0tLi3xu8eUBiHNIp8GACGlqmmZNTU3Ne0BebD2X+znH8w0XTDBiwQVWJBIZe9e73oXzxzUJUoc6wqMxGAwGzpw5Ux6PxxELildXV49WVVXNnMug81IOd+fEEQenJSxarzrRCq0VSAckk8k6uAGYpnlViFZnwn788cehn3PdEK2CsQopHUCpYTP2YiKR6Ovp6cHiuSLi3iBaCSF3MkJ2KKrayrkwTMt83TTNQ5zzQ4899tjYZQ5GSUx+73vfg8s3NgQtpmmif7XBUs4yrdpCvhC1hR1mVJJ0OkgCQQQ2U5wIYnHBC4SLnCAio6jqsN/v7/bqvmOM8qMWIf22bU80NTUVQEh4IRJo2wGPxwNLWerxeEB2CU2zch5Perqj44A0uXfq8on2dm26vNyvlJWtJ0K8h1Faren6MEhfw7JiNufDhPMf/+CHP4SGzfzrj//4j+EmXu4lxGdrGtU4pzmeo4yRQsBUU6FCIVe5a5e5b98+2V6f+MQnoHsasDKZqCXMBm6RiLAsVQjGKSEFIkQZEdY6QQgEKhEBT1iWAYtWny1Ery34DOOU2cQmBkcQV561DDbJOJ/w5fMT/1O0GN24cSPc44F1pSJErWUbTZZprcYCoWhaljF6RlDRqWn+gVKitaWlxev3+yMySizT4fINC0jC55QDsJmCReZAZ2fnAmHDdevWhTyE1Cm6XqEoniBTmE7mjAsKXkWZsRmDS1n8F7/4hbOhlERr0dKxURFKBaHEwylXsAlQhJJkOgNJMjk9PZ11iOD3ve99Icuyai3LgksabqWweUE+IO8ytm1PKooyuHPnzmQp0fr8889HGGOrCoVCLJ/P++CqXXR3y4ZCoYlQKJTQdT3u3Jg6N5hdXV1REKZF2QFWtL7jqqpOVVRUnC4SkvMbX0eiYGJiQpKFhmHAAgAkmhkKhWBxm1BVdeD222+fKd0AwuJW07R6kIzQ64RVJmQAireiI5FIZKJUcgD5ALvR0VG4StXAxQyu3mgrjBdYppaVlfW2trZOlBLBv/rVr0Iejwdza9XU1FS5YRi+IiFpwYUF1rP5fP70e97zHkmkOxsyXIBxzmGJWJXNZiVRjXrpup6MRqNnKisrx0vL5yywJ06cqBobG2szTbMSG3O4V3u9XpBx6A+9GzZsSJS69EOioKKiohyHi6mpqTrIB4Cggs5qWVlZWtd1uIItcIlBGX/84x/jIId8UD6QwJJohRwJLBtWr16NQw0OV9IiBYQ4Yyx29OjR1p6enh241e/p6VmVTqfRTySOIEBxgHMOcY6F4mLrx6Il47xcwMUEwnLmnlKiFcQc8gYxB6kIkKvNzc3QYzpeW1s7bRiGvBwAFpqmTVZVVfVu374dhDgOE/Jm+JlnnpEXEaZpgjiFlamU1oA0SzgcnvH5fNCKiu/atQsHRoEDCiQU4vE4MK82DCMIzVUQrbAY8ng86ZqampGWlpaJdDqdcsTr0f9goTEzMxNFO4HULRK6sFY2PR7PJA6GmzdvXmBR/Zvf/KbCtu01hUKhNpVKwQIHbYV+BCkOkLOjS1ksn2/NQfs/99xz0BN/F+dcEq2c8z4hxEv33nsvggIIEOuEkJoXXnhh3RtvvHEz3C2Bc9E4akHyxcuKcx3OHIJc/oSF8dwwwY2k4RCt0p0V6w76IPqvQ7ZCYqOpqQkbOmjtvfZHf/RHiArrEq2Xualwv+Yi4CJw/SIA12lFUTY5RCshJGHb9oKL0qVK/8QTT8Bddvvg4OCmnp6edalUCod0yYdiTi1ers8TraVpLLZidS7CFuUDt9VRSulskbyF4o28YCsGqZREKwJ81dXV9eFyzLKsxMMPP3xZFmJFC0L9mWeeaRgfH79J13VfY2Njf0NDw5DH4xmrqqpaQOA6+7szZ87Ujo+PrwJxGIlE3rj33nuhhbpgvwnJrqmpqarJyclGHAigz1pTUzO+Uq65Jfg6Lj5X3WJ0cZ9xLIb7+/tLCalrEgRrUV+UnnEej0dNp9NKMBi0QYC1tbXhDH/VNW3PhVtPTw8s0hfo8F/LWcW5wEEcjoaGBuyxZPyNaxHUrOQchD0+LMgRfwYeX4iVYgwMDOTb29tRtmtC6C/Rps458JqXxzk/4ggyNTUF2T8yNjaWX25L+0vtqyXlwvnIgzgg5eXl8G6QcW6WassVI1rHxsY2gXWGRmt9fX1fLpebWC5R7XMMeA1EayqVaiqKWsMlEdEWD620RaszmEqJ1vr6+oFrLR0AolUB0UqIyRTlhaGrQLRSIe6glG5nlLVywQ3LNF+3Let1i5DXr4BolRwQyDUMOExWsMITQkRh5QrLVkbYekEE9ESruM0hbl5OBNEUVcGiNGtZ1qRt23FCZES9U4qmvK6qah9c8yml6Xg8DhIFovVsfHyc+Xw+GZiptK/FYgWbkIbS4FTy432EsJH2dmWyrm61IORuRmmFz+8fUBgjhmU1U0ImLEqf+cEPfnC6ND0EcwoEAlKzMp/Pz4/FfD7Pa2trzbq6OruU8IPkwMjIiDI9PY1Jx0dyORBWOJAL29Q5VfL13LJuhcuvorNDUibAtLdjA8U4eUWo6pDgHGKpvKAUYO1qFwqaUZ7LFbwlLva4Mdu4cSOsQ2FB6zWgiUitqCLUmKopMUJERpj8jbwQw2VlZYha6Nx8Ky0tLXA31kOhkEctzGmF5lgO7uUg8EC2zhOfDhaQRBgdHfWVUapTtUy1PJajkYnvgGSEvmbBkSgofo/ed999CDTl0w1dzyk5LF4SQ3zH5/NlSwJiSaLakV7IZDLATcOCh/dRNiknwXkBE2ZHR4fcyDjlA3E6OzsLN35PJpNRQH4UP7Nh8RkIBAqlN4CORisCYQ0PD/vT6bRuGIYsm67rIhgMGrZtZ+6//37Z55yJ2Qm6hYA78Xgc7unSQhfBFyoqKiCDUUgkEtkPfvCDCywAUD4ERcLYSCaT6E+yfKFQCC4o+ba2tkLpDXhpPjMzM9CfhcvKfPlgAbpU+WCRoGkaiGbP2NgYiDuJH+oUCARwU1qAS1Np+dAHf/rTn8IyEqS7xM8pH9wBm5ubs5WVlQvK57jJHDlyxNPf3x+Eqwzy8fl8Mi/onkHH6N5775UBnUrxQ9CtQqHgmZqaAgks6wXdWeAHzdDR0dHMYvyefvppTz6fDyqKgrllPphYOByGVUrunnvucdxyZD9yboBPnToVQTTY8fHxhsnJSUgPgGidH+JFl0L5t2ORC2KweCCDi+J8VOvSA8h5XBadtOb7JtJwrHRwgCwSy3BZHK+srBwNh8ODsIZ22hcBPEAYx2Kx9NatWxfgh340PT0NNyJESZ1vJ7QtCFr09VwuV3A2hs6NOboANLWhv4voqM74ACleWVkp2xeHA2eju1Q/Rx/3eDzyHwJ9FAqF7J49e9DP5zcuaKeqqqrQ7OysF25WzuUA+kB9fT20EfIghW+++eaLtsQp9s9Wy7LuUhSlHnrQjLE+VVUP7tmzZ9jRaD1x4oTv4MGDYVyewL0Q7nJFq2zZJii/0/COPMC5NnCOPivqimfwt/MeCHkQrUXpD/k+2g6Yoj8iSmw0Gk1Ba2/v3r1wUbrmB65L3ai6z7sIuAi4CFwIARCtqqpudohWeDos9khZKo1vfvOb3kAgEBkcHAx3d3eHYKlY+hzmWI/HAy+Ts+QBnD0k5l+8QKA6c7tzWQpJMuwlIHODub6oAw9rWTmf43nTNCEdUIhGo5lYLJZNJBL5ffv2XZara5Fo9Tz55JOrxsfH7/B4PP5Vq1adgKco3I8rKiogCzW//sCzB1I+fX19zaOjoxsty0I5Xnrve9+LQMHzmqt4TghROTk52TAxMbEG63NlZWU3zsuJRCJ5KVrnF2rLxZ87e5zrgWByrJg7OjrkHnjv3r3yAvRal80hdDo7O3Eehe6mWGzleKm4L+fzi6y/rzleTt1KyuWcqa95ezpt2dPTI61Gi9al/Etf+hJ3DKmWs23eLmk5bdnZ2SnPmuj/14owL8W0hGyd5wLON2esCNHa399fiwke13w1NTWHrwHRWodbOrh2hMPh12+//fbBUsunleiEAH4povVqBsO6p729rKCqzZZtexkhSVXXK6gQ7dy2JdHqSyT6dv3WonXfClm0fvrTn25ijN2hULqNUaWVIwiXbR4Wtn14GYjW0maTFq5PPPEEtHXKdarXE42sIZy0EM7rDMuEOzSsa32Kqs5SQRKwdLI5H2SUnaGE9lGNQlA5sVQ0+8vtHx94z3taKGM4sJcFAoFeTddpNp9HQKkZldL//U5HR9/lpn0x33vg3ntXCct6l0Kpn2r0CIdEgC22cU4KKqUvlNt2byYWMzs6Oi4pWrVDhHo8pI4JtoHYVDMsa4DZ9qgnEoF2Km5zrvkN2MVg5D7jIrBcCDjBt6BROjo6CgkTWD5Kksx5gZBzXkULRmnJ6ATZcN4rHtAkH7tUAI7zlblUXw7WjzgERqNRaBtD1H6qGFSqdHwu+6b4HC6XKPZ587qUA9dKbOyR5k9+8pNVUltcUephHasoSh9j7BWHaJWVKMpgFF23lto3Ldf8d5YUgVRDefMFsl9aaVzrg+ByjSM3HRcBFwEXgcUIOESrqqpRSAdA2uliiNalkFx0eVkacHKpubz0vaXm9dLvz/M7i/J1ZGKumORxiNaOjo618Xj8HkjTQX99zZo1pwKBwEAkEoG3zXw5x8fHEZS65sSJE22Dg4PboTlaUVGx/8EHH0SQx3kPFjwnhKgeHh5eNTU1talo0fp6Q0NDH+IOFDVo3Y7pIuAi4CLgInAFCCw70YpoxcPDwzUjIyObcbkXjUYPNzU19V4ti9bZ2dnmVCol3VsRITkajb7W1tY2tG7duhUVzy0lWn0+X6hUo7VQKMxejWBYDtFKbNvLS4lWWLQSclWIVsrp7UxhWykRrUQQw7TNo7ZlHSaKcqUWrYu7ubRwPXnyJCKAI6p7kFq0XBARI4K3cSLaBSEhKsSoxfmgbdmnLTM/QlQVAV2SmqbNDg0NwaKrVDfvCoYSIXsfeGCVoqp3MU0r83u9vYJzms3l1li2nbQZe/app57qvaIMLvDle++8c5WikLsoYz5VYUeFUKjNrW2UkzwT4kXL5+vbVSJFcAllkVgn4/F6rig3MULgCj4rCBnljJ3csGHDREdHh0MAXEKy7qMuAm9dBBzL287OTlhWS30v1CYYlHyrfKXTlybLhu/mcojTd/EvWMMHAlKlQ+rPGYYBF0Cjuroa4vGwCl1wsbJSBN1SlrjLndelELMXgyDS+8UvftHCOX+nEKIeusuqqvZTSl+5++67oc07f4A9D5l8MVkt1zOyPMuN63IVzk3HRcBFwEVgORD49a9/LYPawHMN3i9CiHHLso6XaqxfTj4X8hhZdLF1LqL1QlnPf+9K52qHaH3qqafWT01N3efxeMKrV68+umrVquO2bfc2NDQgMNd8folEAla89X19fWv7+vpuMk0zF4vFnnnooYcgXZaHVBAwmJqagg57/fDw8Jp4PL4N+4TKysrOhoaGU4hvUKr9eqHKup+7CLgIuAi4CCyNwCUd6M4FYqlGK4jWkZGRWhCtsGhFlLDW1tZen88HYfCzonEtR8OUuCKWg2iFhhqIVkgHVFRUvLZ+/XpEqL4qRKtlWbsXB8O6FkSrSkiSFy1a4Z1IrgbR+olPNwlV3MYY3UopXUWoMCzLeoPb9pEVIFrP6joIxoSI2YQQBMu6nQhSxi3eTwTpNYXZYxhGvLy8/CzX9eXog0jjo3v3ruKU3kUpjXh8vjmiNZtda5nmDFeUZ1aaaH3Pnj0thNh7CGV+VdGOSOkA295GhF2gjL94Jj7ddyUWvO3t7VFhmhs4gkkJ4eNCpFXGeg1CxrLZ7Ex/fz9crN2Xi4CLwFVC4EKHxis95F2lalyzbByiFdrihJA6BBKklPYzxl5dTLRes0K6GbsIuAi4CNxgCDz77LPVHo9HEq1FbdH4chCtbzUYS6QDNk5PT9+v63qktbX1yJo1a7o45z21tbWwPp0nWk+fPl2maVrj8ePHNwwNDbWbppmpqan56fve977jpUTrzMxMGTz/RkdH1ycSie2cczsWi71cVVV1PJ1OjzrBXd9qeLnldRFwEXARuJ4QWBGidWhoqC4ej0uiFRqpsGiNRCKJlSZaEWUxm802TU1NITBMjW3bqcrKytd27959pjS68ko0QIlF660gWiGXAI1WSAdks1kE2Djx0EMPIZjIir1KLVodopUQcjOCYRHOX4glk72burqsFZMOKBKtlIotjCktRAhYtB6zhTjCGDt8hRqtF8Rtz5493kwmE7EsC0TrrVSIEKNqr+CilzPei4BXFRUVi7U+L5juxT6wd+/eVYpt360wFkGwHmhApTOZtTbnM8K2n/nBj360QKP1YtO92OdAtNrE3gOLVsboUWEKagl7qxCiIDj5ZXz6yojWtrY2T1lZWcjMZmts02ylihImjJlEKHFmsq4jp48guM5yudBebLXd51wEXARcBC4LgRKL1juh9w0NacbYgEu0Xhac7pdcBFwEXASWBQEQrYqibFEURVq0QjpAVdXjN99888SyZPAWScQhWv/zP/9zUzKZfL/X6420tbUdaWtrO8YYO1lTUzNRSrT29fUhIO2qvr6+jQMDAyBaEZTyx/fff383iNZi0BaCQLyGYbQmEokNw8PDN+H9WCx2oKqqqjuTyQyvWbMG0b3dl4uAi4CLgIvAFSCwrESrZVkhWLT29/fXJRKJLXBFANHa2Nh4+moRralUSlq0OkQrpANAtPb19V1SkIxLxXQpohWBgkC02rY969mtXasAACAASURBVPV6T9xzzz0rSrTu2b49Yul6M1UUj8pYkglRIQi5mReJ1vFksvdKLBovhMknP/nJRkrpbYyQLZTSFiGoYZlWlyWsI6ZpHv7Wt741dqE0ruRzEK25XK6MELKGc347FTSoqqyHKsppy7L6hoeHJ4eGhs5ypb2SPEu/u5hoJZSyvGGs4bY9s1QwrOXK10kHRCsn/J2UMB+j9KgpEESFbyOC5BWq/HJ0aqp/Odp/S1NTuaGqqxWm1TNFqaSEzFJiHykQMlJbW5tbFLRquavppuci4CLgIrAsCDhEq23bCOJYh2BYiqIMCCE6XYvWZYHYTcRFwEXAReCSESglWnVdN1VVjRNCblii9bvf/e7mmZmZB4tE6+stLS3HdF0/sZhoPXbsWIXX61195syZTbBohUdlVVXVfz/wwAPHSohWOjs7K4nWeDy+KR6P3ySEsMrLy39TU1NzzCVaL7m7ul9wEXARcBFYEoEVIVoHBgbqQbTCorW6uhoaqT1er/eqWLSCaE0mkw0gWqEjWVVV1QmiFS7jlNKLjkZ8Of3l0UcfbRRC3OZYtIJoTaVSYZTDtu0TDzzwwIrexDpEK2HMqynKDIhWwthOQanBFWX/+Pj4yhOtnN9GKN3CGGsmgpiWxbsM2zhq2/brV4toVVV1LRX0TsZIiDH1FFVojxDidH9//0R/fz/6wCUFg7rYviCJVmLfrVAW8Xl8fUSlzLYEgmFNC8t65ts/+MGKW7RKrUHGfKRItArD2ioEK3BF+WUul+vr7OxE3WX09Mt9bdy4UVfS6YCt63Wc03WUUo0qZJhxPsp1Pd7V1XVpwpSXWxD3ey4CLgIuAleAAIjWn/3sZ82WZcGita4YDMslWq8AU/erLgIuAi4CV4oAiFZVVbcSQqJerxcGEje0ReuTTz65BUSrrutlzc3Nh5qbm98wTfNUW1vbAovW7u7uSlVV1wwNDW0eGhqCRmsqEon8vzvuuOONaDQ6b9E6NDRU7vV6V4FonZiYuJlzbpWVlf0KRKuu6yOxWGz2StvQ/b6LgIuAi8CNjsCyE62maXpBtMbjcbgsQzqgs7m5GfqYiW3btmVWAnBHo3V0dLTSNE1JtCaTSbgBpmKx2Gu7du1CZMbMShOtX/3qV5tUVb0VwbAgHRAOh7NXlWjdswdu883EsiTRSuesDXdCOoBR+nzZeKx3U9em30oH7Lsiou1cbSgtWh2ilbJmzoXJLavLEPZVI1qVXK5MeDzrBFX2UEpDTGUnVUJO5S0LETcnYrGY2dHRsYJEK7mbKbTc69H7VFUF0drGbTLDFfKLb3/72ytKtN59993NzLLeSRnzv0m0CikdsJxEq9P+6+vrK6mmrSGMVQrGGOd8mmoaJBome3p6QGivSD9biTnETdNFwEXgxkOglGhVFKVW07SMpmkDqqp23nbbbaOuxu2N1yfcGrsIuAhcewRKiVZN04wbXToARGsqlZJEa1NTU2djY+MbHo/nLI3WItG6dnh4ePPg4CCkA5KRSORHi4lWR6N1ZGRk08zMzE5IB0QikV9Fo9Euj8czWlVV5RpMXPth4JbARcBF4C2OwLIRrZTSSkgHOETr2NjYNtu27ZqaGkm0FgqF8ZUmWpPJZOX09PSqTCYzb9GK/NetWzeQTqczmzZtwq3oirwc6QDLsm4D0VpXV9fr9/tz6XQ6bFnWLKX0+IpbtO7ZEyGG0UIo9RLOZzSvt1IIsZPBotVWntdGtN5dPbvMFSVaKb2NcLKFEtIiBDdt0+4yhHWUc37oali0KopSxjhfTxXlLkJImFJ6klF60uS8J5PJJBoaGoyVJFoZE+9SqIpgWP2SaDXNNiHENCdXh2gVlvVORpiPMnIMfdK2xdY56QC+bNIBzgCCZiswJoQ0UM7Xg71WhegimjYMK+6enp7Cigw2N1EXARcBF4FlQGApohUarR6PxyValwFfNwkXARcBF4HLQaCUaPV4PAVIB1BKT9yoGq0O0appWri5ufnllpaWNyilvQ0NDdOlF4IgWr1e75rBwcHN/f397ZZlJcvKyn700EMPvUEIwZ7cQntMTU2FhBD1AwMDGxKJxC3w9ItGo79pbGzsFkLEa2pqVsQw6nL6gvsdFwEXAReBtyoCy0q02rYdNgzDOzg42DA0NCQtWmtra19tamo6dTWI1ng8Hs3n86tmZ2cbIR3gWLQ2NzcPgPhZaaL10UcfbWKM3abreqixsXGeaIXrxlUjWglpUQkB0ZpUGau0Kb0FRCuj9Dmi66d37fot0bpvBS1a54jWrZSRZsG5adt2l21ZRzXODz12FTRa/cQfoR57gxDibkKVkELFSZuzU8QiJ6dz0+MrSbR+dO/eVRZj71IYK9e8XmnRahnGGiHotKDi5ytu0Xrr3c2CWe8UjPhUxo4JRaHERDAsUhCc/jI+He9bDo3WksmO7t27l3V2dtYTG0HXeMgmZIxSCi3eMSFEciWlGt6qk65bbhcBF4HrA4HF0gHQaKWUDiiK4mq0Xh9N5JbCRcBF4AZEwCFaGWOVsGh1idYnt0xNTT2oaVqoubn5YGtrK4jWvqampplSonVwcLDCNM22/v5+adFqGEaqvLz8R7/3e7/nEK3So29iYiIohKgeHh5eG4/Hb8Z5PRqNHmxrazuJmCqU0uwN2O3cKrsIuAi4CCwrAstCtL766qv+SCQC68kwY8wH6YDh4eF5orW5uflUOBxesRsyRzoARGs2m10NojWZTFaDXK2tre1saWlBFOHZNWvWrJiFHQ5sIFoppbd7vV5YtPZVVFRkp6enYdGaEkJ0Xw2LVpXzVaqmeRVKZywhooSQW6DRSm3lOeZlPStOtHJ6G6Fkq6IozYRIorWbW+QI1eihxx57bEWDYf3xnj/2pjypck6NjUIRd1NKw0TQk4Kwk9zkJ4mHxL1eb2GlLFo/uvejq2zFvpuBaFW1fhUarZxfPYvWW29ttgR7J8agqjFEJGUcpDcheZPwXw0NDfWtgEs/XV+/voJ7eCvnRp1l2xWEkJzq8ZyEzlM2m53p7++HLpT7chFwEXARuK4QcDVar6vmcAvjIuAi4CIgESgNhqWqqrRoFUKc2LVr14oGFb7e4BdCKIQQT0dHx+ZEIgHpgNCqVateWr9+/Ru2bQ8sJloHBgbKhRCrTp06tXlgYGAniNaKiooffehDH0IwLBkMGMTs2NhYQAgRGx8fb00kEtuFEKKysrKzqanpdC6Xm2psbMxdb1i45XERcBFwEXirIbAsROvg4KAP0gGwaDVN03fmzJn6oaGhLUIIu66u7tDatWtPeTyeFSNahRCMEKIdPnw4OjU11VZKtEKjdceOHf2ZTOaqEK2waPV4POH6+vr+UCiUnZ2dDV0tovX2228v1zStVRHCB4tWaGcSQXcKKgyV0meZ17viRCs3+W1UoVsURWkhglumaXdxmx/RuHbosW+tLNG6d/deXyFYKCca2cQYv4dQGqGCnqCCnOCcHc/a2THDMAr79++XrjPL/ZLBsKhyFyW0XNf1fkops2yjlRMyjX3jd7/73d7lzrM0vTtvuWUVR/6UBnSP9oaiKNQyza2ck7zNyIuKovSuhEZtXV2d3+fzVVLbrrdsexWhVGeUJpimjTLGBuvq6mb279+PW3SxkvV303YRcBFwEbgUBFyi9VLQcp91EXARcBG4Ogg4RCssWmEgQSkdv8GJ1g2Tk5P367oeWL169Svr16/v1nV9sLy8HB6T83vr06dPlxFCmvr7+9efOXMGGq3pcDj89Ic+9KFuQogMBoznhRDebDZb3t/f3zg1NbUOb0Qike6qqqrB6urqJKV0xQyTrk4PcnNxEXARcBG49ggsG9FKCKmARqtlWb7+/v66sbGxDZxzXl9ff6Spqal3JS1ai0SreujQoejs7GxbKpVqnJ6eroJ0QHV19etbtmwZWGmiFU357//+701FjdZwXV3dAIjWTCYTzOfzV0U6YPfu3RWKoqxhnAdURZnhQlTYtg2R85xN6bNlZWWnVtKi9WMf+1ijSuluRpUthJHViGJZKBSOFfLmEU75oY6OjhW1aN29e7cvGAyWe1R1MyXsPkJIOTSdmKDdBrW7AoHASCKRyK8U0fqBD3yghRGGIFzlHt0zYAmL5rP5Zk74tM/n2//EE0+AfF0xsvHW9vbVhLF3S8kElcFNiFimvUUQnqVcfd4gxunW1taVsOhV6urqPLquQxO3ith2NSGkxiYkxxiDYP9wbW1tbqVwv/bTqFsCFwEXgbciAq50wFux1dwyuwi4CLzdEQDRSgjZommaJFo1TYubpnnyBrVo1X7yk5+0JZPJd+m67q+trT28bt06BPgdjUaj6dJzxfj4eLBQKNT09/e3jY2NbTVNM1dRUfHcu9/9bgTjlUFqi0SrnkqlghMTE5WpVKresiwSiUQGo9Ho5NUIHv12779u/VwEXARcBIDAshCtIyMj/mw2K6UDbNv2DQ0N1YyMjKzDhF5TU3OsoaGhD4tkW1sbohheDNF03nJ96Utfkq33N3/zN/JnZ2en0tDQoI+MjERTqVRrKpVCMKwopXQ2Fosd2bFjxwDcJxoaGlbKhZnu37+f9fX1NeXz+Vs1TSurqak5U1ZWlk2lUgHDMJJer7frvvvumzhXt6N0QZUvq13u2LGj0tD1dYyzINVoktq03LaMmwQhOW6T/y3wwiloHXV2dkqNnotoi4sqx759+8ixY8eopmkNjLFdjJDNlLFV3BZWoZDrLuTNN2xiH/b5fGObNm0SeH7R62L6ROlXlizXvffe68vn8xVer3ezQum7GaURSAcwQk9YTHTncrkRn8+X++lPf4rNxuW86J49e+js7OyC/HO5nPy7vr6+mVJ6h8oQDMsziM1MNp1ttLgFDaVfRSKRgd7e3kut63nL6eSNh7xe72qF0nsZIWFV044RmxDDMjdxwrOC0v2U0p7JyclCZWXlXPt3ds79uBwkFn4HbcoPHjyonTlzJpDL5eq5aW7ilKqapvXquj6sadrEkSNHoPm0rPW/8qK7KbgIuAjcqAi4wbBu1JZ36+0i4CJwPSPw61//uqpQKMA7rhLBsGDRSgi5EYlWeGyq+/fvr8tkMjcpiuKJRqOna2trRxhjUzBiWKTR6vN6veWDg4MweFpt23YhGAy+vmfPnhFYszpE6/PPP69u2LDBk81mg4ZhRIoWrdNCiExtbS3wds6J13M3ccvmIuAi4CJwXSNwUUTa+WqAg0oikQjMzMxU5XK5COfcF4/Ha+LxeFuRaO2urq4G0Tq6cePG2SLR4pAt+OmUobQstKurS/69ceNG+Wzp351Fgqi9vV2+b1mWFovFfKOjo7Hp6enmdDpdm0wmo4yxdCwWe6OpqekMFqR169ZBc6Y076WqthiTc2HkpIPPWTwe11588cXmiYmJWyEdUFFRMVSUDvCbpjkdCASO/u7v/i42CotftKOjgzz22GMga53PKOqGl0OkGYZx3rbSdV14PJ4ote31jOkhr9ebtLkd4ba1VQg7zyz6AjeUHjtg53K5nOXz+UQoFDov6VVKKJ6vHGvWrCHBmRlWiMXqmWA7FZWuZ0ytF0JYnPNTlmkdN2zjWDKZjEciET4wMCCQv1PZC5VjMWBLlQvPVFVV+Q3DqPRq2kZFVd+pUBqilJ6mQpy2bbvHYmzMtu3M+Pi4UZr/xYxQ1D+bzTK/368ahsE457I9wuEwtW2blpWVEdM0GxWq3KaqajgYDg4qigKmud6w7ZRpmgdSqZR8L5lMirKyMvl9/I6fTnrlF1MY7JbCYfn9qakp+RP5M8ZaGCF3o9666jmO9w3LXM9tnuUK+XWhUOhljBVyuZwt85uZkbnN/ffiXs6GDuMev+Ofpmn2nXfeaX7yk5/kf//3f690d3eXq0Ks4opS7vF4qKqqU2pO7Xl/z/sn95F9qK9Ltl4c3O5TLgIuAiuIgEO0cs7voJTWaZqWYYwNeDyezttuu210JT0QVrBabtIuAi4CLgJvaQRAtFqWtRnSAYwxw+v1xi3LglfejabRij0+7e3tDcXj8VpVVZVgMDgVjUZhSJSnlC6QQhNCqBMTE77JycnQzMxMBJ8rihJvb293DJ3kvn3fvn3s/vvvhzeaVigU9GJnybe0tMxbvb6lO5BbeBcBFwEXgesAgcsiWj/60Y8GbNuutm07VCgU1LKyskBFRUWl3+8PK4riNU2z0jCMRtyQaZrWL4QYnpiYSGSz2XShUBCWZQnG2DzZoqoqwYEHmpLABD9BBOE9ByPnM7g34FV6APL5fJrX64VOZLnX660RQkSLN3S46eu1bXt0ampqulAoyJs/27aFaZ5t1KiqqszPIb00TZO/I2+nLPg+ylCav67rDGXQdb2OELJNUZSQ3+8fB6llGIYHFq3pdPpEOp2eQL5IC/+ceqdSKTowMEBnisQX0nc+Rxnwu1Nvr6oSgnJKHFSCP0Fc4S9N0yJ+r7dFUbQAoicTQoLcslZzYRuc80O2bQ9xm2aFIsz58luW/K58FSER6jzuc+2BdlBVokpSXCVCmftcZq2qRANmQjBV81Z5fd6NqqY2qUypJIxawrZHDNM6U8hnT2cLhSmdMdsGhvm8QBUoocJ0Ml7UrvPFKrbVXP7zOVMUwOkXc0VRvZqmleuK3qLr2jZKRcC2xajg1rDN+ZBpmpOWKTJCmAalmiDEIhZIv2KfWiTcKvDh3GvuF6EoCuNMFYpgxf4gN0AoAzBiul6tMnWroipB3aPHNUWDTHHMNO103sgfzeVy8SLuSJvK3G0ibPyn2NfnmvOs11njVBTHisx/ri8Jqml1ihDtjLGAquoDlAhqWHYzt+28bduHbdscNoUAS2zPVVmWwKmeHFal9S2pvcA9ONqKkPn+gmcFtSlXFTVVUV0x1tLSMgMN3JMnT+oejyemqmqNoigNilBMyukpWqBjOT2X7enpgSC/S7Yu3dbuuy4CLgJXCQGXaL1KQLvZuAi4CLgIXAICP//5z6tUVd2saVoFiFZVVccppTcc0SrPHnPnAxwPfMV9OvRTsX2XequlsBal9BBAC0czbWpqSlRUVMDIaP5EU2owUUwPVrNIR8oKXEIzuY+6CLgIuAi4CJwHgcsiWj/ykY+0EkLuMU1zXS6X80OXlRDih/cyIUS3LCuQz+elcZ7X651RVRXC2rBmLUC3lXMOolUWy/kpWZ454RiGn8U/HYJTWo0WFwS5CIDEdRYE27YV27Z1zrmfcx7mnAcQlAs3eV6vd0rTNOSfgbi3Q3Th+yBRiy77EgcnX2dhQ9mKlnsyb8eKr5j9Ass8xpiSz+fD0LrBYhgIBLKKotiFQgELXtbv94+qqppGnrZtyzoiWBLSTKVSbHR0FC7pIHZRNAIyWFEUkIeyaA7R6tF1olCF2sImjFAQjWDAhG0LoqjMq2l6uaoousKYaXOumaZZLgS3FEUdY5TOcMEN4CKJboHv2YRzQTjhlPBiT2GEIm0iCEVryJaihFLkCMAYGkMWn6iqItvDsmwqKAkySqsppWWUUi+jlBNKM0SQpGXbk5SIDFNUySpaljmXN5pyjnOTxB3nc4WQIBRfzu90brNBZe6EUKag/prsLLbggEFlVAlQSAYQUi0E9xIicoLQWcbYNBFkVgieF5SaijJXQ+As8wT3jRoLLstEiRC8WDBZRImy7C2K/JgQysWb1thUkfadIUJJLequKEqGUUa44H7B7bzNxaggAuWQqdrcFsKWuDvVPNdYlHmVXDrMPyc7JWNUoYrsB4JK6Y4GSij0UlP42DCMMtu2TSLIMKE0SYQw0fWFrCd+A0nOS62zF3KgAGMOF6e/4yv4Em5KkARuHfq9uvdX4YrwyWw2OzU0NGRAs9Xn89UpRNlCKAnawk4wm41RnQ65wbHcNclFwEXgekDAJVqvh1Zwy+Ai4CLgIrAQARCtiqJs0nW9ApJnmqaN+3y+U5s2bZq6UbAqNTYqnpFwnpRHHsc7dAmitXhOkmdmPC+PaKXepKXfKc3DJVmv7561qD+cVVi3/a7v9nNLd2MicMlEKwb6u971rh2U0o+bprkrn88HLMvyWJalCiEUzrlqWZZeKBQ8oOI8Ho+h6zoWSXkDVyQSJdFaMik45XAWCMlCFhcU+Xvxlk6ScSX8myRbOefMsiwFEgK2baMsIBhVRVG4z+eDiHpBURSDMWYVRcDB3c3LFjhs62JCq4SELS2PwwPOE0+SJaSU5vN5PZlMhjjnmt/v53ATLxQKsHgsBAKBWWwWipa6kiNziNZsNkunp6fhmi4JRhTNIaOLRCuIV1ltVVHB6RG7SBIrbI7oBNHIKFU0TfPA8JJSGAVzxTRNmFWiLDmmsAKVdpqUEwbyjAhucxBtpf2gtC0c8tmp4vzfwAb/FDa3jttc8qe4QfULIeCGImFFOSilhhAC+rgG2gRtKAlO25ZcbpFsRBtLbIsAOzgvGJkgWGVhZPKUMAV0JmhR+W3QnaivBxE1HaNbQonJKIM1cwFEI6EUt8AyfZCsxb4AwleSoHPEokxv/i+nL6LAxQLNWT8TIYloyuQ1sC64ANGrMsZkg3EhFJCRlNI0ZdQo8smyfe25vJ36nZdoLc3zzS8UMWCUqExFoXXLtoKMUFXVNJm/YRi6ze25/GX95zZoTj9zBsI8yG+W5823ePFNKttmrn24JJuBhsUoPaZp6lMev/+VQqEwOjExgUsVsnbt2igxyQZBRUwwoTDGMoqijCmKkvB4PJOdnZ2lUh7X7Qz8zW9+E30pggul2dlZRQhRaGxsnN67dy/Kf80tAL7yla/gYifi9Xq1aDRq+P3+fCgUytx8882Xq0V8XbbFE088oauqGspms76RkRF4Chgej2fqc5/7XNbdYF6XTXbdF6qUaFUUBW6ZuJA940oHrHzTOV4h3/nOdyD7hMCVvmw2iw1Fvq2tbeoP/uAPoOl9lsXWypfs0nJ49dVXtenpaX9vb6+/p6cniH3fxo0bU+3t7dnx8fH8XXfdtchZ5tLSd5++OghAs7Kqqso7MDDgQ1tyzu2ampqZa73O4+zT1dWlvvzyy/4TJ05UqKqq1dTU5P1+fzadTqc+/elPvyWiw2MfZVmWNMJAnfL5fAGyap/97Gexjzrr9eKLL8Zs297EGJNEK6U0IYQ4deutt74tidbifMj279+vnT592g/jnaqqKquxsdHYunUr2vgszdSl9j1PPPGEsnPnTu3AgQNBxC3BMTwcDhsVFRWzuq5P3X///Qs0Xa/O6HJzuVIEnP7R0dHhSyaTkITwwpPR4/HkgsHgjNuuV4qw+30XgZVB4JKIVmdj3NbWtts0zb8wTfN2EKq2bYNgk+7+RbISGpYgvWBpxxljIPpAsHEQhiCXiiTcvLHiouotIP5KrU5Lnpszg6SSZAMR6ZCxsBKVGprF/G3kD7IR1oTOwuRYTp4nX5n2m+7U8+4bC2QDijqVkvaDpaphGCCcmabBNZ1IghRko6ZpcNcH+SkJxVILRZQFkgIONg75JonEOUL6zWLOfXeO7pKs44ImpJTBxhH/AQyC2tye+2WOXHRIIYdGXGTJeHYnK5FMkB+WlsUhW/F+kbCURrawPpYGsHPogbxE20sR9mIO82TqHHM3V4wS0tEpyFIuLPNoyLrj/8CpaHfLBQfvCQzQ/+bYVBgvCz4nAg+S2bGinWNUHeresaw9O++FpTh7zIBQnmNQYa6qUEm7zrnfSPwo4YwyHLbQD2U95f8W57j0GD/fGJU5M/yXyceY4EJFp5gn4LmNsYCyWJRQu9ge8/WW5PKFXgufmO8zqCMOlQpjRxRd+0+v1/srwzDOTE9PJ5FkW1sbCO8yKSFAlFWEknJNZShpXBjG64dPnhxdpNl8oZJck8+/+c1v1hBCthuG0ZDP5z2EkEQ0Gj101113DV/roAHoX9/4xjdqOefbEYQvGo1O+f3+MUrpwF133XUp8rvXBNtLyfSpp56qtCxrbSaTaZienq4sFArTkUjk4J/+6Z8OvRUImUupq/vs1UFgkUVrra7rLtG6BPSl0kmX0jLn+17x8lz9zne+U59IJG4qFAqNhULByxiL19bWvvyBD3xgYCkNwkvJ/2o8+8wzz5RxzhsHBgZa+vr6WrHX2rhx4/Ft27b1oy6bNm2CNqL7us4ROHbsGIIC1Q4NDdUPDQ01Ilp7ZWXl4Wu9zh87dkyvr68P/Nd//VdLT0/PTsYYgu3GKysr+wuFQvfHP/7xxHUOrSze17/+9Wpd17dYllUHTVAhRJxz3vmpT30KQZrOeoFotSxrI4Jh3SBEq3T3//nPf14ej8cbIYVWVVU1G41Gpxljia1bt+LiSb7Od7F86tQpGDmVvfzyy6v7+vreQSmNVlZWzgSDwdNer/flhx56aPhi0nkr9KkbqYzOetnR0YH1cocQotrj8diKoowEg8FDe/fulecp1+jgRuoVbl3fCghcFtHa3Ny827ZtEK23FYlWxz3hLOJOmm3OkYWSYHQIToewK5JrZ5VjKVfpEkBlPqVWsedId54sdT6XrvZFUs/RYr2MhpqnnorkrSxLUY5AEmhM8klvkocOaVuKweJ8iyTcPIFc+rkjsTDn5i6w0kq/ELnowpWeScJZIZRoIBnl83SeAC0+N0fc4iWJUSIcgnJBUZYgPJ3F/ZxQOeRhcRMwT8jO+d8X4Soh7CQeUp1g7nWuPEszfLOTvEkvI23HslYyunaxXuhzRRJaYj7n8D5vgevU/zLafv4ri0juN5OCuMEc8SvzlWToXP9wCOm5C4K5ml+RWOmb5rWOre8c8SzxhW+/mLOadd4rMRouAn/uEpyzfm+2GYJqQZbgkKpp39G9+i8Nwxh0iFZ0zX379tGnnnoqahfsNUQlTUyIWsHYDOf8YCKRGEgkErB0vq4tfvbt27eWEHJ/oVDYnE6nIZHS39zc/OO9e/ceS6fTmU2bNkFz9qq/inOk8rd/+7fr8vn8/bqu19TU1AyHw+ETlNLOD3/4cTp/2wAAIABJREFUw0seYK56Qa8wQ+eC71//9V+bDcO4I5lMbo7H4zisDVZWVv7XP/7jP74BhWlcJF1hVu7XbzAE0LeefvrpJiHEHYyxOpdoXboDXArRigNhT0+PBgu83t7eiMfjgY5/AcFB4e3gWODJ/Qoh+le/+tUNiUTivYVCYZNhGH5FUXqbm5t/9PGPf/xIOByGJ8a1nF/ZN77xDdSjwuv1stWrV8+uXbs2297ePh+V+6mnnqoihGzu6enZdvz48XZIM23ZsuXXN91002FVVXverhZ4b7ep4tlnn61UVXVtT0/Ppu7u7u2maaaampqe/pM/+ZNjw8PD12ydHxwc9Akhyr///e9vP3HixPsYY1UNDQ390Wj0dSHEC3/+538+8FZoiy9/+cttlmXdZxjGRkjOmaZ5ilL65Fe/+tXupcrvEK2waPX5fPAGnHg7W7TCMn7VqlW+J598srG/v3+H1+sNtra2xmtqaob8fv/p3bt3Tzs4nY9MGxkZwR41+t///d87Tp48+YCiKI2xWCwRDodfp5T++BOf+MRJxzPNJeXeCiNn/owMHUH9H/7hH9aPjo7+LmOs1ev1mh6P54TH4/npI488gna95h52bx1E3ZK6CFwdBC6JaJW0kBB09+7dOzjnH7Msa2cul/PZtg1XaWmc6Fhrgmh09E2LeqTyb4fcdAjPYjUdUnKeNypaIzq6rPMWoPPBhOY4OvnPCXCFtBwLUMe61knfsXAtJUCL5Tufy/biVnBui5y6Ss9r5O/Uv0Rj1JEbQBql7uZzZrJvmoZK93UECHPc2PERXALwnGmawGyeLANupZauCFAEi0amSO1PuSEruhTIsjvfLSXbnPdLFu0F9bwUonXxsw6hxxQmW0fqsBbJxlKSWbZTkQy+2K5eSrQWl545XIpEJt4rtZh20nWsSIsWzvO4yF/Otgo+f3FKekspkbvYCnkBMV5MsWh5Lf+a76dXRLPOL8DQQJDkO/qHk7eDN4o8p+VL5/FBn5ljukuI8KVqfh57V8Mw8unZ2WnDMF/VNOUHAY/nJT2fj3clEqUWPLShocEbDofLqGU1CsY24YBtC3HCNM3BQqGQGBkZmb+pv9i+cDWf+9CHPnQTpfT/y+Vy75iZmQkRQro2b978zYcffvglIcT0qlWrQBZf9RdwHBoa0r/0pS/dPDU19XGPx9PS1NTUF4vFXuWc//yRRx45fdULtQIZOsEdvvjFL25Kp9O/H4/Hd/X29jbkcrnj9fX1j377298+0N3dXXBddFcA/Ld5ki7RuvwNDIuqYDAYfu6555oGBga2EkJCxYP+Gdu2T3zkIx+ZQK5w1d6wYYPnn/7pn26Kx+MfLRQK7ZCiUhSla926dd/6zGc+czCbzSav5fw6OjrqefLJJ5sSicROVVU9zc3Nxzdt2nSGEDJx8803y3Xra1/7Wj1jbGd3d/fu119//U5cHO7cufPnt9566wEhxNGHHnpofPlRdlNcbgSefPLJWtu2bzp8+PA7Ojs79xiGMbNly5Zv/eVf/uUBSul0Y2Pjki7uy12OxekdPnw4oOt67PHHH7/1yJEjH0WA0VWrVp2qqqr6jRDif/7u7/7uxEqXYTnS/8M//MMdhJCP5fP5dySTyXChUDhECPnn/fv3v7RU+iBahRAbKKUViqKYuq4nTNN8215cQHJteHg49LWvfW1Dd3f3u30+X8WWLVtOr169upsx9vpDDz00thinRUGt5MeJRCIwMzNT9b3vfW/n0aNHH1JVtaWurm66rKzsVY/H84PPf/7zxxYGYjh3614sEXspF3HL0ZdWOo3F9bnU+i3WUr1YHBfXa1E6kKjxPfLIIztOnz79EULIxkgkYvh8vkN+v/+7X//61w8XvUbPsmq91PKvNL5u+i4CNxICl0y0ApwPfOADq23bfjeCYcHVC8GolphIWJHUdAJJSRM/EJ6OhesCl/gSMrKEAJVBo0onm5IgWA7JKt2xQSg6bvxIv+iiP09wFgnQuQhUc587ZGcJ57mg6Zeysp0ndotu4I7W5TzR6hBuTpkdwrmYsqM3O+fnXbQuBTkIorVIEsqQS470gGEYFLICzvPQbHVIOvx0LGpVxmCz6bVNu5wS4ZParpTNaafCcxyfSlJxztJyLhjSXIQxcilRJktRkcnOWWRK2m7OiJcoKBeCMxGBehEEfYKYgOCcOpalsPiU5LDjdL/EqCslcRf1lbmn51RVi3mD2C1atMq6Fu19HQVYqWcg85TPy3LIx849BOZFBYpkKBpPocq8JIFTZNR/3mIWirEI0jVv0VqUeij2fdkPKSEqtG3ngmVdtE3rOUTvHUtZ2W+c/jEvUVBUBnAuNhyt33kL1/kYV6UN4GAiw10Va18MGOaIfUCo1Cjkk8nkTC6X79I82rNhRekKZLMz+/v7FxOPrL29HRrKVZTSjQGvt7y6qipfFYtNtqxZM3jfffdNTk1NXTWizNE8C4fDSiqVUnRdZ8lkkgaDQR4Oh+1MJmO3tbVJqQd064ceemjXbw9dn8nlcnfOzMyECSGHt23b9tgXv/jFF2ZmZiadAzfG/P79+5WGhgbFMAwtl8spiqJAUkRommb5/X7r0KFD1gc/+MGztLZK0XcswrLZrIo0VFWVDeLz+Wyk0dLSIqPNIi8QFZ/73OduHR8f/5TX613T0tIiD2CMsR/99V//9fG5YeIEkSPK6OiolkgkKNJpa2tDOS6ogehofqEcqVQKbrHzYfOOHDmieTweNjExQUKhED9fuqXpNDQ0WB0dHXzv3r3zN/BOOTs7O5W6ujpZTlVVzVwuJ9rb29nDDz+8PZlM/uHIyMgdp06dasxms0dbWlr+/oc//OEL0WgUumOW0wahUAhBGYEfC4VCAm0bCASshoYGTKYL6uxYBvf396vAHP0B83YikRD19fVmPB63fvzjH9v79u1zLWbfZrujlSJanX7o8Xi0srIyBeO4rKxMoA8WCgWO9R7jCf0NvzsafEUNeXmBommaXMRM0+Tn6LfSchTpII22tjZHokdejzlzUSAQkPNcOp1mznxUMh7kXFLqcuiMh56eHgXfxTjEvIg0Ud7Z2VlZLox3XdfNkrlS7ib2798fVhSl7pVXXtnS3d29h3NeAUv7ioqKrlAodPCWW24ZxJwIPCKRiPjKV76ycXR09IOGYWzL5XKQDjixevXq7//FX/wFLLCyqH88HtcxlpFBMBiU9ZuZmVNGwfhG/VEelLM4R0GXXI5XZz51cAAGmO/z+TzH+Hbm08UBYjo7O6HJXfH8889v6e3t/V1VVf1r1qw52Nra2h0Oh8+UlZVNlZeXF1566aWobdvburq6bj5y5MhuEK3t7e3P33LLLa96vd7uBx54QBLL8/uFosVv6fxe7A9oC7O9vX2p9qCYF+FaXFdXR2pra2Vwm56eHoZ6nTlzRq2srIQmu5yD+/v7rT179lxwbn+bDeeLqo5zQZnJZBDHgcbjcTnPv/baa9W5XG5nZ2fnHS+//PK7DcOY3r59+2N/9Vd/9YLP55uoq6uTxLqzTkE3FfEgnDXaGVOL+99ShUIaHR0dbMeOHarTL2dmZqjTh0vXxwMHDnj9fn/FN77xjZu7uro+pKpqXXNzc29VVdWrQoif/+3f/m0vtt0Yr8lkUqmurhZYs5Cvpmk61meMt2QyaSNQqbP/WLzPcMZ0cY+BdfIs6zhnXmtpaZFrJeYCzD8Yy+h7pfPB4v3q+9///l2EkE/l8/k7U6lU2DCMl38b0+PvDh069OJSGD399NOx3xKDGzRNuyGIVsfl/9FHH91+7NixhwKBQGz79u0n1q1bd8Tj8byya9euUczjWBdSqZTcr2I9WbRfJfF43D81NRV98skntx07duy9sGitra1NRiKRw5qm/b9HHnkExLy0v+jq6tKrqqpwxpTzu5M+9j+QHMvn886e86z+4FyAI51EIqEmk0m5j3baEvtVzMfoy8U9lzMfF608CMOey9nfYg7MZrPoQ3JdRL+tqKgQiURCno+RVktLy5L9sjgulf7+fs3n88GjE2siP3HihHGx82DJPpkNDQ1hX4vxJOuEeQJ4h0Ihu7q62tq/f7+NdOWCJymKN/fYQ0NDaj6fl/MCPsfYa2hosPP5vNXT02OerzzFdLCuq6FQSMV+HeteWVkZ0XVdiUQi2sMPP9x+9OjRjwkhNsNTxO/3vxwMBr/+/e9/v7MkSBowlvXAPFd6FkF/KVn3pJTe5RLBFzXhug+5CNzgCFwW0fqZz3wmwhhr5pyX53I5DcGoSgeqQy7iZ3HCxoFZkp/ORkVGSZ+bnBa8HItT59lFROUCbRqQjDKokG3PWeyVaNcsTltaVnKOCbN0w3tJ9S9qXTrkpswbieGnU3+HyML7Th2dn06ZUA4nyBU+KxKt8uciS19Z1sVp4j0Hp6IlrTPZg8zShSUWEN92UUMdNV+MCyRjKZvTE13YEIv+BkG4xEu+W6SN5ClImSNa54Jd2gjaVSR0GRFUUGHNtTlV6QUnd4c8L83Wwdx5j8k+JK18ZR0sYc2R2GKOQS1pM6keS1FfCm7e6Xtv9oc380FfoQK08FzdpM6uUDVN9Xm9HkXV4cKx4IVayvozNh/ms/QB2B0jT0twCmNfENGguQW9CI3UomXyUkSrc2mAjYgso6rKiwRUsEjcSxwcC2mnLzn9p9jBFtUGjVh8C+NmLuAcCHMuuGVb8qcQNjftvGHYlmVNUkpPB4PBxPT0dKGjo2MxkSg3Vnv37vWHw+HKmmi0saKqqi0cCNCmxsbTtY2NQ4qijG/cuBH6iBfWjF2yJ17cm2iDnp4ePRaL+WdnZ+U/BAyD5TiIuoqKipzP58talpUukhv0Ix/5yK50Ov3n+Xz+jtnZ2TBj7MjWrVsf+9znPvdiKdHqWGil0+kALDagsVUoFFSk6/F4sn6/P60oSqqlpQVup+esp2MRlkwmgwj8JASaVYXOc8Hn880Gg8EMiEUMZ1hcfeELX9gdj8c/5fP51jQ3N5+OxWKwwPlhCdHqEDK+XC5XBhYRQX/C4XD2YjQQ+/r6vJTSclVVEQgsC3cl9C/Eokqn07BMgd4aRPmNSCSCgGe5pdJ10jFNU4lGo+mZmZn8K6+8YpYe/DBxIBBJoVCA2D8I4WRTUxOIe/HZz352azqd/j/xePyOnp4eEK3HWlpa/uH5559/gRACPNDvcHD2pdPpilwuB/xk2RAU0e/3Z8rKymZisdiCIGbAd2JiAqSKf3p6OqQoCgIKYgSYZWVlyUAgkO7r68u93YKLXdyIeXs/tRJEq3NY6urq8imKEuacI2CoFwLtoVBoFkEJvV6vjUGdSCSCxSCdk+vWrQORw4eGhhAsphwBHQsFxG8UBSFEat26dbKPO3MH5gkkCTLX4/FgjjHKy8tlACksLvF4HOMzwBhD30ZAPwQLxcWNnEtUVc2qqppuaWlBuvPSGxgPiUQCF+iYLzA/MgTcwHg0TdOPoJ+YL5FGZWUl9Liz0KouWkkpP/3pT6szmczGX/7yl7teeuml37FtO9bQ0DBcX1//xvr161/cvXt3X/FSJFNRUTH53HPPVczOzu6ERiuCd3LOR8rLyw98+MMfHtV1HRcusNCK4FIfWv8Yz1jPnDs/vIdXMBhE0NWc1+vNplKptCPp4uAEojSdTsv5tFh+BGqdjcViaeeiBr3dIZp/85vfVCSTydb/+Z//ecdLL730AUppYPv27Qe2b99+tLa2trelpWUI7sw4hE9PT9f29vY29fX1rUUQpba2tq5Nmzb1GYYRv+uuuxZotKI8hJCwZVkB4JvP5xW0H0hlzE+tra1ojwVEMUg9r9eLsmP9Ybqup0GO2LatG4YBrzIEz8E6i6BBwDVVXV2NedN1JV00hTmu+JlMJlgoFBBfwgyHw8kTJ05E0un01oMHD9766quv/k4+nwfR+m+L1/kiwaSdOXMGhBb0eX2ISYE29Pl8aciPnE9SyCFl+vv70XZB27YDpmniggFBfa1gMJjDuERQOKyPe/fuJZ2dnZ79+/e3jI2N3aZpWjk0WsvLy/sty+r62Mc+No3xijkG+wWPx8Pz+fwsLlYQxNPr9eoYH4VCIYs63XrrrdIyt3SfkclksMbLMY39hcfjSdXW1sp1d5HVJOYVbz6fD2cymQDWftQdc4qiKHld15NYZxsaGtAPF+wD77///lsopX9eKBRuz2QyIdM0X/5toKYvHzx48FdLrTI3GtGK/RFiGnzta1/b0d3d/Xs+n696x44dp9auXXusurq6s6WlZQLSKph/MWeA1A4EAtiPZQqFAuZxJyiaPjs7G/rZz37WOjg4CE3faHl5edrr9fZpmgaNVmh5KjMzM/5kMlmuKAo8UvOYTwuFAvoy2lRFn0Fb2rad8Xq9s05/KGkrjB1vIpHwo99BRjCfz+PyAftLucZALgb9CftCLB/F+RX9EnsuD/ZciPGCc1okEpFrGEhb27YxNnWQm3jZto1/ufLy8rP6pTNnY930eDxyPCIYtmEYCEI9WV1dLffKFzpbOMTxxMQE1sog5ubZ2VnEoEFQaVyCmKFQCOsg1thMdXU18JZEZZG41mZmZnwTExPBfD4fsm0bY5JirQcW2Eeqqjp9rvKUkLX62NhYqFAoBFOpVNA0TQSXJkgHc8yjjz66+eWXX/5D0zQ3BQIBrHcHA4HAv3d0dLxSEgcFxg/YP5RhnstkMtgrgIBGzJoc5rtVq1Zlurq6jI0bN8pLuwvh8/beCbq1cxFYOQQuiWh0ioGN6okTJxDpWstmsyyTydBAIODops4RaZTSXC4nfw8EAsT5/Vzmo3gun8/jYL2gtnhvcfV9Pp981uvFuiRwCzZPPOK9xc877y2V1sVCizxK03Y2+c73sVD4fL4FeS9Vf+c9p57OT6RfWn/8jddiPJz8nLo4ZVrwfJYQ7uWCIImFcBLm4AmcS59bDMSi7y2u77lwo8U2d3zBHUycdi8h0s9LqDn54fuZTGZBdk6aDpaLy1JKIi4gWkuI1wu1u/M93EYW+zCsZkCaYeE9i2h10vN6sUbLvix/4i9YJXu8XvkTu08PwTnrzZfQL45sPV+Zl2oflKG0PLqunzVGz9WuJYHE5i8TsBvits01RbEzRXNjRQFtTIzKykpsxOTG41wLNixJQAy+8cYb9dMTEzsIpRVUUTKapsV9Pl/v6tWrx5PJ5IoRWohaHw6Hgz09PdGRkZH6TCYDSyQcdLAJQdA4C5sQv98/2dDQMLh69erJ+vr6zL/8y79sm56e/rNcLndbOp0GEXd069atX/vsZz8ridb29vYcrMfOnDlTNjEx0TA7O1s7MzMTM00zWOwzlqIoab/fn6iurj6zbt268WAwmN6zZ88CwhXlAwH82muvVY2NjbUYhlFlWRaiH2NDi0sYbKqnPB5PvLW19cx73/veJPr65z//+VscorWxsbG3srLygKIoP/zCF74gLRcef/zxUDqdrp6amqpJJpO1ENBft27dwNatW0c555POwWup/oXN3//9v/+3Cvq0CMJBKU0qilLABU8+nwcxGcXmHwS+qqp5RD+F9U9NTc3Inj17phF1Gzf4wOfZZ5+tzmazm7xerxckRVtbG9p9ysn/6aef9lRVVYUOHDhQe/LkyXVwPli9evXpnTt3jsVisdl/+7d/Wzc7O/t/xsbGbj99+nRzPp9/o6Wl5R+///3vvzAwMJA/evQorAbDp0+frhkcHFydz+dj0LQqboRBbiUaGxv7tm7dOvZbjfHkfffdB+1H+uUvfxkXhi35fL42nU4j4FYAViOoD2NsKhAIjNXW1g5v3759CgFSXImCC82eb53P0b9/9rOf4dL4DkrpFQXDcqy9MO0PDw9HBgYGqiYnJxtM06zA4Q8EqK7rMyA4cWAyTdOTy+VwaZ1sbm4+8vu///ujuNz553/+58pcLrepUCjUZLNZXJpOtba2Hn/wwQfjpRcY//Ef/4F0VzPGwqFQKA/35vLy8uGWlpY8DomdnZ1RjJN0Oh3DGCWEeHBZgkOraZoFRVGS1dXV8bKyskRzc/P4gw8+OAuCr7OzEwe02IkTJ2q6u7sbcKGCgzbmGtM0w6Zp+nDQB6EXCoXikUhkrKKiYuzBBx/MwHrmJz/5Scvw8PDtXV1dt8HC0zCMyurq6oloNIq56fXq6upBv9+PA+JINBo9qmmaOj09vdOyrIaid9RwMBh86R3v+P/ZO+/4qMp8/0/vLZOZSTLpZZJMeu8hiRCaugguKKCw9ouAK1bU3QvKuq7KiruWBV0suIiCqAgK0kIa6Y303jOTTMuUzEym/vjMJv5Yr6665d7dNfOPr5dkZs4855znPM/n+/m+P1lavV4v7uvr8+/v7w8zm82YfzwofASczmOaUGSES5jBYJjCwsKmMPcwGIyRDRs2QAQmv/zyyyK9Xi+bmZnB/Q2Bh47fgiUqnU7XMplMhG+NJSYmIs0c8xXabxlHjhwJGR0dzWxtbc1rbW0txGpKJpO1BwUF9TEYjDEOh9Mnk8naYmNjjS6Xi9/T0+Pf1dXlEVrj4uLaEhISBhkMxlRiYqJnAQMG4+joKLu3t1c8OTkZYrFYJNCHMb9DYMO14e3tPebj46MQCoWqjRs34n2ujo4OKo67rKzMr7u7OxLjz2KxtCh4ARMFbQ7nBUGsDodjFsnigYGBI8HBwUrMr+vWrfs/aXn/V5kF5gsfSOseHBwU6HQ6PIeCHA6HEMMOgZBCoeD6pAgEgoDBwcG4lpaWPJvNhnP3xpNPPlnudruxJrDBaX7mzBneyMiIBM9Ui8Xi43Q6uRCmwBKmUCgGnPOwsLBhuVyuRuFjvkA3L6S89957TJVKJdRoNGII9Ha73YtEIuE5j3sTYtQMh8PRcLncKZlMplyxYoURru6DBw8GqtXqfAaDIQwMDMQ9N0QmkzstFgtEHIR4+Q4ODvra7Xa4xZUwc+Cah5iLa5JCoWi9vb1RIPCwPnU6HU+tVgdZLBYRipIQyBwOB4oVWqlUOioWiydRRH/ooYc81w9CuRQKBbejo8NnZGQkHHMEikG4ZzGnEAgEiHmTHA5HGRoaqliyZIn+2kIqhNarne1bke0B8cfhcNRebdR5/moxpvKbrpUfq9B64MCBlPb29p+yWKzAmJiYMalUOuRyuXqNRiOK0ygee8YcOAXMy1wuVyORSMYDAgKwNjRj/jIajewzZ86EjIyMZLrdbgmETjabPUCn02vWrFkzqdVqmWfOnPHp6+uLdDgcmFct6KKcEykx/2NOwvPKiPVcaGjoWFpamhpFhLkOBlJVVRV3YmLCT6fTicfHx4Vz5xTvw1rahWMRi8VaPCM4HM7opk2b0ILgamhooAQHBzM++OADUUdHRxCZTEaIKwpldgqFYtHr9SiuCcH2joyMxHPCoVAo4FDVh4eHjyQnJ6Mo6elgwnWDfQWcrHV1dd5KpTLM7XYLoVGQyWQNOgruvvtuhMX9VSER9yac4zqdjj8yMiJSq9W+VqvVy2q1YqypMK+guwrPGCaTqcPcGh0drfHy8jLOuXAZnZ2dgpGREc94GI1GL6zd/+yJInmMFjCiAO2Vk5OjCgkJwRbZIzzPO2IxzwPF2N3d7T06OhpgMpkkVquVj/0JCouY7wUCgbWnpyesvb19pc1mC2Gz2SiKXOZwOH84duxYPX5nZWUlY3Jykq/RaEQKhcLfarUK54pxqEhC9J0Ri8VqoVDoee7dcMMNOC8L3Q//Kg+sheP4jxuBv1VonW87QGX9Wz9jbGzM828hISHfa+AwmX6fPwwMDPzqz0ZHR7/zLX5+fh6x6Pt+/rd94PznfNO/Dw0NEQICAv5CPPxn/f7v/MEEAlrLvlHI/PoY/LXf9H2+54f+zfz3/5Dvxdhe+5of5/nx/foxXHu9zb93/v99/bO+7fi/fi7xd3CLop1Fp9PN55D90J+PxS1RRBD9xfucXn8Wc//VX9jQiu12t9PHxz1/3+H+NxqNrsLCwm9t6Zn/XfMbnqqqKj421QqFIkypVILB5fLz82sPDQ3t43A449HR0djw/8Nfp06d8nI6neEtLS1x7e3tGWq1OkSv13scAtiQY2OCxYy3t/doUlJSTVpaWqtAIOg/fPhw2OTk5H+ZzeYcOAVIJFJrUlLSH+adLkaj0YYW/sOHD0coFIqiycnJ+JGREaler+fPzs6iXRctrUgwHk5MTPR8LhJgFy9erJlf4GBsKioqBFarNaS8vDyhsbExV6fThcJpApcXREeIEyKRSC0Wi8GILVm/fn0P3ALbt29PVqvVQAdEQmiFG+xqK+sne/bs6UZr8WeffRas1+uzR0ZGEnp7e8MJBIIxJyentLCwEGEa/TfccMNXIQvXDvr8xnDNmjVICl5Po9EiBAKBFscBlUKj0bCHhoZ8DQYDF8fHYDCsWFj7+Pj0yuXy6vz8/C4ul6uA2Irx2bFjR8Lo6OgtHA5HkJ6eXpudnd0CZuN8ay3Su4lEYvDnn3+eWlNTs4xIJFIyMjIuFRYWNnl5eQ188skngTMzMxuVSmU+BCSLxdIWHBz8wtGjR8tEIpH12LFjAqfTGV1TU5NUX1+fPT09jc20x5tNpVKxSB3KyMi4XFBQ0OxwOHpXr16N341WrKipqakVWq02SaFQYPPMwcKWTqdb0R4sFot7k5KSLufm5iK0YyIvL++fcn3+wy/4hQ/8zhG4Vmglk8l+KGaQSKRhOp3ekJubq/ghLo95R3t9fT2ECHlXV1dsT09PvE6nk8JRQqFQHF5eXno4yeFOwSYOG0qXyzUQGxt75KWXXmrSarXmp59+Wma1WtfOzs4mwvFDIpH64+PjT2zfvh33q4cJjeN+4oknwl0u11IajRbA4XAMbDa7n8lk1qampqIA43Py5Mm4+vr6Qq1WC5ER4TM03KfYjGHDhQ26TCYbCA0NhTO8YcmSJUP+/v7GY8eO8dGyW11dnVRdXZ1htVq9xWIxkq/Rru8FJxs6mbDJDwwAh1ifAAAgAElEQVQMHJVKpe1RUVGXV65cOY5d5SuvvCIHG1CpVGaNj48HwpkDRzmcV0wmc5rL5U4LBAIDn89vCQ8P/5RCoZAGBweBDoiDqwiM1pCQkA+XLVumGBsbi6yrq0tsamoC1xEsVJxTiDoeZBQ2skAroajI5XJVSUlJnREREY0sFqti586d4zqdjvHiiy/GDA4O3qjVahO1Wq0Am1m8F50LcNSKRKIuhFcVFhZ2zM7OKgsLCx1qtdrrmWeeSWloaFgzNTWVOTU1FYgNr0AggMPdSKfT4Y5vS09P/7y4uHgcgvDly5eja2trcxAQmZube37p0qV1Vqu1d82aNZjnCZ988okAy+Ha2tr4lpaWXK1WG242myE4oZAGt/OUXC7vCA0NbfH29q7bunUrWLD206dPw5Uc+NFHH6VWVVWtcLlcflKpVMnj8axwHZtMJo5Go8GzAxVcOMPGUlJSahMSEhpdLlfL1q1b/wfb8TtvjP+gP5gLXaO/8847/kqlMqG/vz++t7c3Qa/XQ5SEE9UikUimfHx84GwGekLU19cX53A4RmJjY998+OGHKxgMhuccarVa78rKyvCOjo70iYkJIC8CjUajwG63ozCHDgiTWCzuS0xMLM/Ozm6lUCjDxcXFEPw9CAusM/bv3+9vNBpTwS/u6emR4zhw7vCsQhUB1xfOr7+/f0dMTMzl4uLiQRzjE088Edvb27uJyWQGyuXynsDAwHoikXiBzWajfp/Z09OT2tLSkgBhKCQkpIdCoTiHh4dDTCYTH5/L5XLHsK5JTk4eg6jW3d3t19nZmaLRaIKBREK7M9ZiPB5PkZiY2BQZGdnkcrkaHn/8cU+oZklJCe6d0IqKiuTm5uYivV4fgbUJHO9YG8IFK5VKUShoj4uLq/jJT36CsKuvGMtr1qxJd7lcW2dnZ1Gw5gAdcLVp5YUFofXPN9u8oxVCa0dHx1o6nS4LCgoy83i8GZvNZpyamnIPDw/DRQ1HKxBHDolEMuPn5zcaExMDnBXWg6PR0dFWiJ5vvPFGQmdn50/IZHKYr6+vEfMtmUz++K677hp0Op2C/fv3xzY2Ni5zOp2hfD7fjuI55nWj0Ug1GAyYkxxcLhfOzZHMzMzmgoKCLjabPRITE2NSqVS08+fPB6jV6uTh4eHonp6eQI1GA2GSCvcnrjcOh2MMCQlRSKXSTuCsHn/88UGYMtDOjnvm1VdfxXxZQKFAdw12CoVC8EYtarWa2tnZ6Y1nb1pa2hSXy50dGhqCq2oKOJabb765l8lkwrQw7+eBA5R39OhRWWdnJ9zSQXPowD4ajXb67bff9oR//RUDiEfP+Oyzz7wNBkN4T09PZGdnp1yj0WBti/U3iiievYFAIDBLJJKJ5OTkjoSEhF6BQDDo5eVlt9lsPrW1teHt7e1JIyMjocPDw4KZmRnmnEsc+AWs3YdycnJqV6xY0cXhcBRBQUFYR847YknNzc1co9Eora2tjWxtbU1FMU6r1XKxP4FDmM/nA30F9JDXyMhINAooXC5Xx2Qyy3k83v4PP/wQ6ADSxYsXxQqFIqqrqyuqvb09CqLx3D4CBRECij+xsbHqgIAAOKVL7r333r65Toi/ijT7D3okLPyUhRH4Xx2B7yVs/q8e0cKXLYzAwgj8R48AWtbYbDb38uXL4RMTE2DaeXl5eSm5XO4AjUZrX7FiBTaG/7AK67zA+6tf/SrEbrfnTU5OQgBIMRqNErhBwHKaq4AzqFQqh8fjqcPCwupCQ0Or/fz8KmtqasSjo6P3GI3G7Dmh9QoYrY899lg53K8XL17EotevpaUlZXR0dIVer5dPT0+jjY8EpxWJRCKzWCwml8uFo6TN29u7yc/PryY1NbWfRqMZJBKJS6vVsuvr64MnJyfTlEplqlKpTIK70mKxWLCJIZFIEDbIPB6P6OXl1ZWYmHhi2bJlDXCT7d69O0atVj/AZDIj/f39PUIrhUL5JCkpadhgMIivXLmSMDY2tlyv18ei1ZFCoYwkJSV9vnjx4jqXyzW4evXqP8MOv/aaF1pXrlwJV9qDJBIpFS2rEFTRpou2ZqVSifYvLIIZcMuBy8XlciG+1Pj6+tbSaLT6p556agotVXfffXfOwMDANg6HI8rJybmQmZlZ6Xa7G26++Wa0smEjJ3I4HNEnTpwoKC0tvRUiaG5u7oni4uIyBoPRVlpa6qPT6ebRAcFms7ktICDghZMnT1ZotVr3sWPHQtRqdYFSqUwZGRmRYTFvs9ng+iKgvVokEilSU1Ork5KSaplMZoPFYtHD9drQ0JA2Ojq6xmg0xur1esrs7CwW5XBXEJlMJp3L5WLTW+3v718vFAqbbrzxxvFrnTr/0Tfrf/iP+5qjVQq3x98itOJz3nrrLbjj4SyLUigUGdPT0zFarTYEm16r1Wonk8lOLy8viP4ehrPZbGYZDAYUF1ri4uJ+97vf/a7c6XQat23blmC32+Ggz0eLLYVCaUtJSXnzwQcfrDAYDCo4JPF9Dz74IAogGxgMRrhAINCw2ew2BoNxDgUci8US+MUXX2TU19ffOD09HYUOGMwjf27qcAEhwKPRaLNwwIpEoityufxiampqi8vlGoUT32azpZeVleVXVFQssdlsvn5+fhpsgtFdYjabqXNt/OClmgUCQbdcLj+3aNGiDolEMn348OHQ1tbW1RBaJyYmAqxWK4dOp0NoNbPZbP2c0ApmYHN4ePgJFGoGBwe3zM7OorUYLbENMpls/+rVq/tHR0fDamtrE+aE1sA5HNV8GClaXIEuYRsMBnRYTaSmppYlJCSU0mi00ttuu20c9JH9+/d7wkP0en2SVquFixiOKzdYzCwWiwYBKigoqDQwMLCGwWA03XrrrTqbzcZ/8cUXk1taWn6K3zE5Oek/J7QC3QKh1cTn81tTU1M/LyoqmsJ5Li8vTykvL1+CTWtRUdEn119/fSmRSGxVKpVgubJaW1tDNBoNgguTdTpd/MzMjNhsNgO9g3U4lcViWSH4eXt7d4jF4tKwsLBWp9OpCA8Ph0AuO3z4cOGlS5c2OhyOcIlEArekgcVizcLBqNFowLDFxp4H0T00NLRTKpVWCwSCMytXruxOTU1F98SPciN99OhRtM5CVIxVKBR5eA7qdDp/uL7h7Ea7slgstrFYLCBxHLgvjUajD4lE6omNjf3jjh07KhGMdfbsWa7NZosZGxtLwTVhNBpDjUYj8BqeZwZasNlsNoI/FYGBgVV+fn6XyWTy5V27dkEwB08XLd28zz77LHZoaAjP4xS9Xo9QRxR7Z+dQWXCPE+Bc8/b27o6MjDybkZHRIhQKp5599lkUiB9ksVihsbGxbUFBQWXoXJFIJDaXy1Xc3t5eWFdXl4uW5aioqE4Wi2VAuBLwIaDnQAiVSCQ9Xl5eanS1oK14eno6TK/Xe09PT4PjCFctH902wcHB3RKJpIJGo5343e9+hwKj6/Tp0yIKhRJTVVWFsLCl09PToXi+Yl6ZE5pRLHDweLy+sLCwC9HR0fU0Gq3vjjvugEjtXr16dTqBQLh/Tmhl22y2ugWh9f8/YL8utBIIhDjkCDCZTBeKdBaLxalUKl0GgwGFJdS0yOB4cjgcrCsx97aiSFNQUKACcuXVV19Namlp2Ugmk6OkUqmRx+PVkEikd5566qkes9ksevHFFzNqamrWu1yuWKFQ6ISQ+OcGPJsT2AmYBFCY4/F4U1FRUZirsW5tWL58+SS6ED7//HMYJQoUCkXi0NBQqF6vF2Aug6MVXX9wivN4PBWfz7+C63j58uVtcFUHBASAwSr61a9+lVZRUXEzgUCQgysMsReCJO4lhULBhJs2MTFxgMlk2np7e31dLpc+PT29Ojc39wqMChkZGSiUuzs6OtCBJHn//feTGhoaPE5PPKvodHoLnU4/+u6777b9NaEVnQZ8Pp/56aefooMhY2pqKl6tVoeh28ThcNjnuhs9LGI6ne7G/SOXyzvDw8PbRCJRy+zsLM6LfGxsLG58fDwRhRPww+e6TvE+Ep75PB5vMiQkpDksLOwKjCXLli2bUCqVntZHGo3GqKiokOIzRkdHEyYmJrD+97XZbJ4HNjo4wHIWCAQ0s9nMGx4e9sFYw3jB5/PLhELhgWeeeaZtaGhI0NzcHDY0NJSuVqvjNBpN2OzsrBDfARc0MGlATgD5IxQKW6Kioj5ZtWoVwrTQBfGj7nz4D1/qLvy8/8MRWBBa/w8Hf+GrF0bgxzgC8yEMY2NjYq1WG202m0MMBgMSf3USiaR88eLFA9cy8/7eMYKjBYyzAwcOYKO9wWq1pqMtCC28vr6+PagKo6KNja9Op4tG+xSdTkd7f31ERMQnqGr39fXdMT09nWk0GsFUbAGjddeuXeVUKlV3/PhxtM/n9PX1ZXZ2dmaAYyiVSgfQmkMikUxYGOn1+mi9Xi/SaDRYeGGReKaoqKiOyWT2CwQCuNsCT58+ndrY2LjcbreH83g8IFfUPB6vG5xSHJPJZJJOT0/Hoj0xLi7uTGpqag2Xy+1+++23w3U63QNwtEql0kGgA9xuNzZg0263O7mxsTGnsbHxOrgYAgMD+319fet9fHzOw6EJluG6devQQv+tQuvSpUuz7Xb7w9ggzYUlzEqlUo1YLIY4PoKWSYTGqFQqv8nJyWCMN5/PV7DZ7CqJRHL4j3/8Y4fBYKD97Gc/g9C6HSEP2dnZ57KzsyvsdnvD+vXrPY6Z+VbBjz76qPDChQvr4GgtKCj4bPny5WVcLvfKuXPnfIEOQBhWV1dXCITW4ODg5w8dOlQHMevgwYPJra2t60gkUpCPj88ENghou57L/PNhs9lOqVQ6LhaLOxHKMzU15ZqZmUkZGBiAGygPSDIfH59OHDvaN1UqFZwBOJ8COCg4HE5jdHT0Z5s2bWphsVjT/1dp6H/v/bDw/v8/AvNCq8PhWARH698itM4XJJ5//vmA2dnZTFxPXV1dmS6XSwzkhUAgULHZ7GGwPG02W/DU1JT/0NAQWo95VCoVBZRauVz+u9/85jelcInec889SXa7/QGbzbYIrDcajdaanJy8f+fOnWVEIlHl6+vrEVrvvffeRAKBcDuDwYjw8fHBfNXKZDLPLlq0SIX5pKqqCvfDUpvNJsVGik6nG7H51ev1uFdj0bo8OTmJ8JHB7OzsS3B7u93uOi6Xi3VhxoULFwpKSkoQeuobGhqKlvwxHo83RKVSzbOzs1yFQuE3PDwcDixKcnJyVWJiYq2/v3/D1NQUdWxsLK+rqyu7ra0tC62LEILBlPT19W319fUdhVjJZDLHg4ODOz/77DN0AjzodDqzsSml0+n1kZGRr911113NOp2O1dPTI+nv74+wWCze2HPifp4LEhMaDIaIqakpbJD9yWTyaE5OzkcrVqy4RKfTO1BAAofw0KFDMUNDQ9c7HI5AIpE4PcfYs+M8KBQKOFDZfD6/j8fjVQoEgo9fffXVTnTevPPOOyjc5Hd0dOQ3NTXlu91uVmRkZBfmUCaTOcTlcnsiIiJafXx8yBqNJuny5cs55eXli91ut3XJkiUeoZVMJl+ZnZ2FKhJ87ty51IaGhhVEIjHE398fAjVacUdwTiB8azQav4mJiTDga2QyWX1ISEi12+2uyM7ONkFofe+99zxCq8lkimEwGLMikUiJDT9chA6HYxouQYPBEDk7O+sD5ieNRuuMi4t7f9OmTdUWi0U9H9r4Y7v/d+/eHUAkErN7e3uz29vbs5AtERQUNOnt7Q0GsAL3pd1u91er1X6Dg4NSOLC5XC6Bx+M1yeXygw8++GA1lUo17du3L1SlUq3S6/WZ6DYhk8kOqVTajee82+22w9Ws1WoTHA4HiiMqCoVSxePxDj311FPN4CAiJI5EIoV++OGH2VVVVavhJJRKpQYvL69JNpuNVCCIXN54zut0umAqlaqPiooql8vl9b6+vu0HDx4Ma2tr28FkMsNiYmJaURwgkUgfA9nkdDqXXLlypbCqqioX3Obo6Oj+gIAAMDkHUUiemZkBdsB3fHwcxVuI+iiyGPz9/SHU6JxO57ROpxNoNJpEq9UqAeKfTCbX+fj4HNi3b18NsAmXLl3yIhKJcrj0Ozs7k1AEolKpKvA9geOYnJyUQiSCqBUSEtIUEBBwWSAQXNi1a1c/3JE33XRT2lVXIoTWHDi57XY7mJIL6IC5GxJCK4vF4r/00ktAB6w1mUxJQL7AfSwSieBI1bHZbIicJiDNUDQHYgprUvB32Wx2b2Zm5sUbb7yxx9vbe+att96Kbmxs3EggEKJEIhE6HnAdv/3AAw/A+er99NNPZ1dXV9/ucDji+Xw+HlaGoKCgCfCdgTJRKBScnp6eIAiuKFLDIBATE/PF448/3gM0wJdffhk8OjpaCK6x2WzGPcYGXxgiK7AUYK1OTEwAJ9aXlZVVUlhY2EihUPpiY2PhuBXt2rUrs6Ki4laz2ZwI4RaCMpijcIXjeOGkjY6OvmI0Gon19fVJwHNER0dD4LyCQvnGjRuxTnNXVFQgdyD4gw8+SC8vL19JIBB8IiMjJ7DOpVKpn+3duxehsN/qaK2vr2cxmUzR/v37E+vq6lZYrdZoFosF8dUcFBQ07uXlNYOug+npabZSqYRo6ZJIJCrc+7GxsTVKpZIy1zkSazQaRXQ63R4aGjqE34CxQHEFXS2474A/YLFY3RkZGSVr167tACIEIXhut1t05MiR2KampkKs8YHlYLPZLplMNiaRSAwowuA8Y409Ojrq29fXh3uUEBoaqkJBxMfH581169YNazSayOrq6sSqqqpsdO+JxWKer68vITg42AAc1tTUFF+hUNCGh4fBAO8uKir6YtWqVdUoKqWmpiJr49+iu/LH9gxb+L3/3iOwILT+e5+/haNfGIF/2xFoaWlhE4lEn4GBAZlCoUjGYkIkEmGD2c/n89Xz4TB/78MfjhYqlepz8eLFrIGBgQ2zs7OhRCIRbMJBuVzeJpPJVKjCj4+PY0Mfg0UgFlNMJrNHLpefnp6e5vb29t5pMBgyDQYDjhltWgjDqjabzbOnTp0KHx8fv2F6ejpBpVIJyGSyOjo6ujYuLg7uUtPExISgq6srbmBgIHZ0dDQWG+vo6OgKtNtKJBKA7J1wOXV2dmZ1dHQUIBwjMDCwIygoqA2Js0FBQRpwEtva2oIh4OCER0dH18THx3sq+++9954MQiudTodzAa1M9V5eXmfgTNDr9UXDw8OpnZ2dEW632xQfH18eExNTQ6fTm7Zv3w6B8zvZVddddx3EiEesVmueyWRCcIIG7WCBgYFwsnWjnUqhUHh1d3eHDA4OJoF/RyaTEdLTEhIS8vqePXvgIHVt2bIlo6+vbzuHw/EIrTk5Of9DaIVj5uOPP4bQuhZCa2Fh4VdCK5hiJpPp9omJiUV9fX3BMzMzwE08/6c//akRIvYbb7yRXVNTsxkpxampqZVo7/Ly8sJG2qlWqyVgGEKkptPpE8ABVFdXC8fGxlYYjcZEOH/hTk5MTKxKTk6Gs3rm8uXLQfX19Ut1Op3cYrHg96Al9KMlS5ZUWq3WwY0bN34jcuHf9ob8ER74tUIriUSSIiSOSCRCFG247rrrJr7P3DOfYv7aa6/BWX6jSqXKHhsbi0Dbd0hIyBWk1GNOQ77a0NBQRG9vL1ot40wmE8RBJoPBaIiJidk3L7TeddddybOzsz+H+AtBE0JrWlraHx577DE4JL8SWrds2ZLkcDg2sVisCDghUYxgMBhfLl26VKnX6yXNzc2ygYEBhKEIfX19dQigg7MUYktfXx/ap2U9PT3YIBvT0tLqoqOjSykUyunw8HC4ijJLSko8QisYfmCTRkREtAcHB7dj42c2m7l1dXXyhoYGODgFMpmsLygoqCYwMPBURkaGVqvVRn355ZfZFRUVK9BW6e/vP+bv798C52x2dnYvn88HE9Dk5eU1vX379hS1Wv2I0+nMgYiKhO3o6OjXHn744Woul2tDaMrMzIzQarUCWYD2RzjouV1dXaGdnZ1pExMT4ZOTk97I90lJSfnTfffdd9loNE4WFhbCLQSkSzBYhTQaTSiVSrUYB6BESktLI+rq6m40mUzAqdjhvg8JCXnrv//7v2tQgEI4EplMjsV8VFJScjOJROJkZWVVpqenN0D4Cg4OHkIxp7a21htYmerq6kWVlZXXQWi97rrrPrn55pshtHa0tLTAbQrxPbezs7MAmUPR0dF1kZGRKBT1YiMP0aSxsRGtnoUOBzqCJSqBQNAokUhOFBUVTeDafPfdd3NLSko2mM3maAgS3t7ePYmJiSUZGRk4J2qgXPr7+2PHxsYSJycnU/EcwnjccMMNOK/9+fn5P6r5ar7ACgFDo9HcpFKpMoeHh4NJJJJRLpdXxcXFdUil0gngA+DI6+rqiunt7U2x2+1+fD4fDrtGCK1bt25tAIfxwIEDCX19fZutVitEHwixI4mJiRXJyclgpdp7e3ulXV1dWUB1mEwmiJKtISEhrz3++OOXgc34/PPP4ULLam1tzW5ubs52OBz00NDQVvCXQ0JCBtAirVarvYeGhoL6+vrkaOWOjo7uiIyM7ITD9A9/+IOstbV1B4PBCIuLi2sNDg6+RCaTj3t5eSHYbjE4wrW1tblAEERFRTVERka2oBDAZDLt4+PjYY2NjUkoGEBIFQgECIXsi4yMrI6JiemB6A+udE9PT7pSqYQTTgaBLDo6+vVf/OIXZSgson0bbd5TU1PBw8PDoTDi+fr6TsFxCKG1vLwc2J7lVqvVF0UAPp9fHRQU9P62bduaIyIirDfddFOy3W6/3+Fw5FosFgQE1l112i4IrdcIrQjDmme0Yl1iMplYWIv4+vqOSKXSkYCAgBEfH59p4Kh6e3vBOJWjOAPWL3jM2dnZpXl5eVdCQkKGjx8/HlRXV3eb2+2OFIlEQJ5Uk8nktx9++OEeKpUqevbZZ7Oqqqo2uVyuaLFYrPf39x+PiorqAucaGIyuri6f+vr65OnpaT+sEzkcTmdWVtanW7ZsaeZwOHqEBY6Pj6c5nc4oEonkz+Fw2BKJxAF0hVKpFPT39/OuXLkC5zJYx5jT0eFUu3LlSh3W2L/85S8zS0tLUThKQj4rUE3e3t4exnZERMQI+PzR0dE9g4ODTCBZbDabWCgUTnt5efX4+/tXrF27dtBkMtnBZrVarXHl5eUQWhch/DE9Pb0tMjKyjkQiXdq5cyfCF/+HgDhfID1y5AiYrmGlpaUohBXb7XYJ1o3+/v6jiYmJQ6GhoQZ0oAwODvLa29vFQP6IxWI7MFnBwcHDAwMDXg0NDUVzz3OLUCgcA2ohNjZ2CiI1+LWDg4Nw/wYolUoJ2LHJycnlmZmZTUKhEFgDdIZF1dbWpjY3N6O46o/5HWaBtLS0drlcrgIeZ3R0lN/V1RXc3t4e0dnZiQwDdkREhAbO+aCgoLfi4+M1o6Ojud3d3RltbW3JNBpNFBsbOyuXy2fkcjkKm0Tc411dXZy6ujoElynQVZacnHyZSCRW3n777cPftR/4ES4RF37ywgj83SOwILT+3UO48AELI7AwAn/LCIBpKBQK6SMjI2BvphKJRAGVSkWY0jiLxeqHM2suDfvvank8ePCglEgkpvf29mZ1dXXlWa1Wh1gsPhcUFNSMEAEEeeH41Wo1a2xsDBt2LofDoTOZTGNYWNjgxYsXw0dHR++bmZkBOgDMRLT6IgyrBSn1H3/8MSrhqwkEgjgkJKTL39+/mcfj1QYHB4+y2Ww4XZijo6OS9vb2tPHx8ZscDkcwmG8cDgeLsVNo2+rr6yuemppKnpqaCiCRSIrIyMiTqampdUKhEAtrg0qlgmvKCy1NaNHHIjA8PFzF5XINe/fuTboayrWdRqNFicXiYYlE0h4YGFg7NTXF6OrqWjo7O4uQH4SndHp5eZWFhoZ2kUgk3b333gvW6ndWsPPz83OvBl08QiaT0wH1ZzKZEDBPBwQEXAkMDERoh21kZISu0WjgBoofHh5OGxgYgGiiSk1NPbhly5YqsCkfeeSRhMHBwW1sNluUm5t7EaLF1x2tBAIh5tNPPy0sLy9fCyxyfn4+EAllHA7nyhdffAFH6+1TU1OLRkZGEIYFseOF/fv3N0NYevfdd7MuX768gUql8jIyMsoyMjLahELhOJLeEdiI9kybzaZDAqyvry/prbfeAgt3A4VCCYBQFBYW1hEWFoZ2KjidEArkD5cy2Hft7e3xCP/JzMwsSUlJKaNQKJVbt279bkD433JjLLznf20Evi60YlNLJpOHgbT4vkIrUChEIpG/b9++jN7e3o12uz0eG2EWiwXx8XxkZGSrRCKZtFqtToVCgQ1orFqtLtZoNMkqlSrQ5XJ1xMfH73v99ddLgQ6Ao9VisXiEVrTdU6lUMKEPPPLII6XXsukeeOABj9AKR6u3tzcCR+D0Obty5cphl8uFcA5vhUIRQKPR+EKhEG3yQMahbZM1NTXl3dTUFNPS0gJhj+fv798vFotxXX+QlZUFh1tGRUXForKysmLY7BISEj7Nysqq4fP5I2CbEolE5pdffpnU29u73ul0IuAObcOYFw/fdtttfVqtVnT48OG00tLSn7rdbr+IiIgB4DfEYvFnS5Ys6ULCNDAjUVFRzvXr12drtdqH0RWAdksymVwfExPz+lNPPXUZSc3Dw8Nw16HtGsgDCK3C2dnZsLq6uqS6uroCq9Xqw+Fw4PZqEIlEH61evfrKXKgVnhvkU6dOIU0+kEKh8AUCAToF0Obtqq+vD2pvb88fHx8HWiUImMSMjIy37r33XrRMKyYmJoB8CXz99dcLLl++/DNgZXJzc8/m5eVVMplMFMDgdpotKyuTWq3WfBzLvNC6ePHij9euXVvJ5XL7P/30U9/h4eGbjUZj+vT0tC/QFGFhYcdycnLqEJDIZrOtKpUKG3kUzJai6DY5ORlEIpHGk5OTj69cuRIOMtp7772XeP78+Q0ulys4NDR01NfXtwZCbFpaWjdY32kAACAASURBVJuXlxcC0BgIO2xoaMgeGhraSKfTaSkpKafS0tJKbTZb0+233+5BtPxYXnCquVwu77feeiu7q6vrdpvNFsVkMvUMBuOKj4/PqdjY2HbwkuGSVqvVvO7ubqB1llkslkQ4yigUSldMTMwb9913XyuQQQcPHkyvra29jUAgSCMiIrrgrIuIiKiPi4uboNPprv7+ftHg4GB0X19f0vDwcJbb7VYlJCQc3LRpUwWCcN5+++1grVa7xmazxSJMDtcBh8MphTMOQhja7icmJugqlYqLME0ajQbB1BAZGWkCj/LJJ59Mu3LligcdkJSUBIH2EhytuAbJZPKSnp6eRU1NTdmzs7PaiIiIw7m5uVUikQhuWaLJZPI7efJkTl1d3QZw0IOCgrCuqJdKpZ8nJCR0sFgss1qtZs/MzIQA0zEwMLCKRCLZMjMz31+3bl05EEMSicSMUDaz2eyl0+l8geUQCoUOKpVKhLh29uzZ6Pr6+pXoUgJXkkwmw8m7f+/evZevdsQY77///kSHw7EFYVjgSzqdztqrotjz5eXlC2FYqBLNPUfefPPNZIRhAVMBJjWLxRoNCAiogiDPYrEQPmhCO/vk5CQcyCEdHR2YhwvpdDonLi6uB8V5mUxWe+nSJe+GhoYNEFolEgmur+qrbvp3XnjhBQ86YM+ePVkVFRUbKRSKNC4urhuivJeXV6NUKlWAUQ8O/ujoaNHExEQcQtbIZPLk4sWLz9x0002eTiyz2ezQ6/VSAoGAgqE/g8EQcblcDpz/QGd1dXWJGhsbQ00mExy5fQKBoJbNZp+5//77x1UqlfeePXsyysrKNlqt1ngqlQpcBgKmWsLCwtrQqeXn5zeB6x+C8sjISBrEf7VaLSKRSCqw+zds2NCN+/mDDz7wneP2o4MDBQJjXl5eeVFRUb3b7UZng+pbhFZ0R1D++Mc/+gPZhefA6Oio3Ol0Wv39/atkMlkXCphCoRCFRzIKfsPDwxwUR/38/HB9exmNRv+enh7kPsTCYRobG9spk8nwvG8KDAxUAK8Fowb+rrGxEWzuRRQKRSCXyweBecA9jHPZ39+/aGBgIKWzszMaiJekpKS26OhodH+0BAQETAIhoNPpwOL2vXjxYnJdXd31brc7KDg42AhEl0wmO0QikWbb29tv0uv16SaTKUAkEhGKiorGkpOTgQzBM49sMBjoPT09vJqaGpFOp7Mig4LJZFYJBIJPdu3a1fGPRLb9WJ4zC79zYQS+awQWhNbvGqGFf18YgYUR+KeOwPnz573tdjvST/3hniIQCODOgRU4gba6FStWmP6eSuuePXtQcb9Bp9NljI+PBzudTrQkHb777rvraDQakrc9nKSOjg6yt7c3FVxOCKoMBsNNpVItDz/8MEKStlksFoRhQWhtTkxM3H/XXXf1aLXawJMnT2ZcunTpRogYBQUFXyxdurSMRqM1rVixwrOx7evrg5OS+fvf/z5tbGxsExZCEGipVGp/Zmbmx2gRam1tvcFkMsnQkkWj0VpiY2Pfu+eee2pNJtN0amqqh500NjYG7qsQQitcWTweDy3/7s2bN2doNJrtRCIxDgmxc0J1n9lsZk5NTUEcdUZHR1fKZDIwCOs3btz4nU7Wa094dnZ2zlWR8VEWixWP1nuhUFjr5+d3/I477mgTi8VoDYOgQbxw4YLIbrfLTp06BWfXWvyW3NzcI7fccgtaCBW7du2KHhwc3Ap0QE5OTkl2dvZlCoVSv2rVqq/QAX9NaD1x4gRS2G9Xq9VfCa1hYWEvvPnmmw0qlYr//vvvQzi9Hq1jECJw7ZjNZo3D4TASiUQrcBARERG9GRkZsxaLxfedd97JqaiouJ1AIEiioqLQ6thptVqH7Ha7DgIcnU5H8q1sdHQ0pr29PRHhIpmZmXAql7pcri9++ctf9v5Tb4yFD/+nj8A/Qmhtb2/nEAgE31deeSWvvr7+ZxAy0LaLDVB4ePgXN954YwfYxiEhIQ4EgRw6dEiuVqtXjYyM5EPcmZ2dHUhISPgLoRWOVpvNBvcZgtnAAj3w0EMPlX1daL0apLWJTqdHoH15Xmi98cYbR1DcqaiokPT19XnS7bH5JRKJNHD9MH8wGAwK+KcDAwMFEKN8fX3H+Xw+mNNvFxUVqeBora2tzauqqloM4SYtLe3NRx55pFwoFKpwzysUCuoTTzwBnvRdVqs1x2KxCNGqnpaW9kcIUwgCeeONN8AshbAjjYqKggsJqJWPXnrppY65pGUSwvqefPLJXL1eD6E122KxEDEnoJC1d+9eCFR6IpGIOYYAlh5Yp59++ikYdHAOJqpUKhn4dYGBge1isRjhQOXPPvssnDme8CF8/smTJ0Wjo6MRcNY6HA42WlDxntnZWaStQ/SOmpiYiAB6ID8//9CmTZsuORyOQcyvdDpdsnv37oKampr76HQ6d9GiRSeXL19e6nA4mtetW+cJmdq7d28whULJr62tLYTQCpF3yZIlH9900001QqFw9NChQ2GdnZ13okUXoUaYgwMCAt7ZuXNnnU6n+yqVft++fSFut7uora2tsKGhoQDO2MzMzJOLFy9uZbFYMx988EHU+fPn15NIJElycnJreHg4UBOfvPjii9ggexigEPyff/75/J6enm0MBkMSHx9fGhsbW+Z2uyvvvPPOH1VhqL6+nm+z2YLefffdwurqatyXvmFhYc1SqbSUTqef2rt3b/dcGA2xo6ODgvE1GAwrNRpNjkKhgOAyDFbwPffc0wW00eHDh7MuXLhwCwqqEEH8/PzQktzrdru1YAdTKBSIML5qtTp6fHwcGAxdRkbGezfffDOQFOOvv/66bGJi4i46nR4IcRXXK5/PL9myZcvAnMCBYBxctxSVSsWYmZmhoDAABiz4wHfddVfeNULrlfDw8EtEIvGTeaEVYg1CPmdmZiDM7XvnnXfKBgcHsXbAmgYOwoLa2tr7aTRacExMDDpmyr29vT995plnwGBFYZEhEAi8n3vuufyWlpb7qFQqOzs7G4z0crfb3U4gEAxMJpNbX1/vOzAwEIaQPCxsMKfAia7RaILUanWOXq+XgdeJgnRycvLvX3rppVIU0O+55x4wpX+w0ApHPlyzcGjb7fa+nJwc4ID+414QWjkcDg+F866uLrBLw4VCoR5M/vDw8JLly5d3oWAtFos969W+vj4WcBWHDh1Kb2lpWUsikcICAgJ0vr6+6IQ6197ezoawTiAQZBBaORxONYFAePfxxx/vxRrsueeeyygvL1/PYDC88vPza7KysmoFAkH98uXLPevWAwcOhM/MzCzp6OjIrKqqir1abDcVFxeXrFy5soZGo7XRaDTz1NSUVKVSBWAdTCQSJUwmE10ATKfTCScnOiciENzl7e09xuFw0L318f333481lnD37t2e77fb7dFgEkskkr709PRLixYtauTxeP2FhYUeBuupU6fEGo0mtr29Hes7GDKcWVlZVUVFRZ1YV164cAEmhmXT09PIRoADeOTqmvXs+vXrW4hEoiIqKgrolW9ytJLHxsZob7/9dsTk5ORiIAPsdjs6l0bj4uK+fOCBBzCvwoSBdTZxbGyMAqQAsCwEAoH92WefRXZ1dRUhZBbIEfBnCwsLLxUXF9eSyeS2wsLCybl5mQU0wO9+97u0qqoqILEiAgICTGDqRkdHnwQvvKOj43rkMkxMTIjpdPrk0qVLz99www01LBYLwbcwnBDwTAdv9cknn8wsKyvbRCAQYqVSKQJogbQ6rNFoCE1NTRssFkuG2+0WgDudlpY2Fh4eDqY4mL5gk5OUSiWru7tbZDAYsNdQ0mg0CK3vv/TSSy1zxhbPPLTwWhiBhRH4x4zAgtD6jxnHhU9ZGIGFEfgbR6C9vZ2mUChQ9UWyc6LNZpMYjUaX3W5HUEvdLbfcgg0imEI/eAEAIQUttm63ezN4pXN8vzapVHoELVCoVuOz5w6deOnSJVJhYSFpbGwMBWCin5+fe8OGDRkGg+EBi8WCtFwWnBpJSUn7161bN6JQKGJLSkrSL168WGS322cWL1784YYNG7CR687Pz1fPfS5paGiI+u6778bp9fqbR0ZGctH+QyKRsDA7AzdMRUUFWpbEAQEBE2Csent7H9mxYweq2UgU9jh651uU545r/pjJGzduzNJoNEjzzbDZbGSHw4FgDU/AFYlEQjhKf1JS0kfLli2rIpFIo0uWLDF8Hyfr/OlMT0/3CK08Hi8cbDgEfbDZ7HNbtmwBe20+NZVQU1PDdTgcfh9++GFuY2MjWviZWVlZJ4uLi2sEAsHAnj17ZENDQ1u5XC6E1kuZmZmXHQ5H/dq1az0t2mVlZWK32y3/4IMPrmW0/oWj1WQybZqcnPSgAywWS1tYWNiLJ06cqNDr9QjD8lMoFKlqtTpepVJFwxWE/+9ErzGDYePz+V0Ir1m1apVSq9X6f/rppxklJSWrZ2ZmghFURqPRpl0uF3hYs9g4k8kIpKbzbDYbnCPeYOWmpaU1y2SyS1evpRPPPfccNtoLr3/jEZgXWp1OZwEYrUAH/FBHa3l5OXjPoW+//fYitEIi3A/teDExMRUsFqts1apVg01NTY61a9dis0f87W9/K7Narcu7u7sLrly5km6xWLCxe3n//v0Q8AxwtF51Xv/cbrfnWywWOFqvJCcnvwGh9dowrK1btyZCaIWjVSQSwd3uQQfk5eUhfE565syZhLq6uusgfNhsNgZaiuGewX4L3D/wX8GOQ/hOZGTkuK+vLxyzbxcXF6vMZnNWc3NzXkNDQ6HFYlHBYfqLX/yinEAgTIeEhGDjSdq4cWOK1Wq9y2g0LgJflEwmgz335pYtW1qQcvzWW2+lXL58+Xa0vYNt6u/vD/TBR/v27YNoQzh69Cg5PT2dumPHjlyNRvMQGK1oyUYLv1wu3//000+DPfeV0ApB22az+cFZWFVVdROBQAgMCQmZnGMuV+K/ZrN5cvfu3SjMeRxiEC5++9vfxre3t680GAyx4JjCFQu+JsQriK0Oh0NwVS8Fl7MnJyfng5/85CeXnE5nd1BQkIVGo4l37do1L1BxwYxeunRpqdvtbpoXWl999VW0o+dXVVXBie9BByxevPiTn/70p3V8Pn9y//79aAu9G3zOsLAwMLJxXRzbvHlz26lTp5y7d+/2PNeOHj2KwJfkCxcuFFZUVKwiEAiM1NTU0vT0dKABFGfPngXn9RZ0fmRmZlYlJCRcolKpZ3fu3NmP+RPPUX9/f/ajjz6a29/fv4XBYEiBKAgLC0PnQOmOHTuG/o1v1R986CjgEonEqCNHjuC8IFyRnZ6efj4lJQWFssqHH34YfHHoHNgHEV9++WW4mnMHBgZye3t74bqcDA8P/wMc2gi++uijj7LPnj17E1yfCJNhMBh4VughxHhUDBIJSe1MMFLtdrs3wj2zs7M/XLNmzWUejzd+4MCB6KGhoS00Gs07Li7uXGxs7GUmk9m0du1aD2ty/pk8dzwQLz37s46ODjjmuY899tii1tbWB5lMZmh8fLwHHTDPaHU4HMWDg4P57e3tcLMNstnsF0pLS3G/OsfGxtAm7P3EE08U1NfXQ4CXIhRSLpeD8Xr+iSeeQOq4R6hHSOmjjz6a39vbuxWiWWZm5qlFixZVOJ3OVjKZjLVI+Llz51JwrRsMBiCYsC4hIBALyCO32+0LhzxarRFql56e/uqePXtKCQSC9pe//GUchFabzZY7MzPD/gGMVi8SiQS0BxBP/f/JQivGf+/evYldXV1raDSar0wmG5RKpW0CgaA6Pj4eoWr21NRUrAfxLKHU1NQwjxw5kjQ5OXmry+WKx7qFxWL1xMXFnYQ7GsKby+WSiUQidIrVQGjdu3dvr16v9/n973+fUVlZuY5Go3ELCwtLCwoKIBC2FhcXQyAkvP/+++gaWlRbW5tdWlqaDg7xkiVLyouLi+vEYnH7+Pg4BaGy/f398ra2thCEtyJ0FJMr3o9wNQStzTFLR318fCDoHd22bRta/iHop5eUlNwKgTg0NFTj7+8PJ+7plStXAnehS0hI8BgMwDYGX/v48eOpFRUVK2k0mld2dnZ3UlJST0hISHdJSYlXSUnJCpfLFeDv76/DsYWHh0NoReF8JiIiAtft/xBa0VEnl8vpzz//PJBeq6hUaigEaaFQ2CUWi1EAwX2BgLD5jjpiQ0MDSSqVUpGZ8Oqrr8bjPM3MzCSDQ85kMkeysrI+W7VqVS2LxRqKjo7GGtyN+49KpXL37NmT1tHRsQEdL3AqA8WQmZn5CX7j5cuXV5tMpjgsVTkcTm9eXt4nGzZswOeM+vv7G+bONw3Pr/vvvz+zubn5ThKJlCiRSJxCofBKfHz8+4ODg6Tq6urbTCYTzhUf4iqPx7Ow2WwUKRwoLuK7gDMwm810ZFQATyAUCtFpcvTFF1+E0PqjDU38wQ+YhTcsjMD3HIEFofV7DtTCny2MwMII/HNH4MSJEz42my3RYrHILBaLn8PhMLFYrAY2m93H5/Onli1bNvNDj2AuNCbN5XLdQyQSwYJCmnyzt7f3n5555plmbJK+nsY8v/Ga2+iQbrnlFjitfg6hFSnDZDK5Ba28N91005hSqUwsKyvLOH/+fD6SiYuLi+GUBZuvd35DML9x+vWvfw3+6+re3t5FjY2NsWAjLl68+CyNRnNhg+5wOLwiIyMH/fz8yq/yVo/89re/bf26k3fus+aHAa1P1PXr10NovX9mZiZPp9PxEZTAZDKnaTQaBBEEX/TKZLLPkpKSquCivffee+EI+ats1mvHGY5Wl8v1qEAgCI2Li2sICwu7TKPRLt5zzz2D1/7dxMQEy2KxiPbt25fX0tJyFxbw2dnZXyxatKgWTNSnn346YmBgYBuXy5Xk5uZCQLhMIpFq16xZg3Rwj9CKNuQPP/yw8Pz582g5pixevPjE9ddfX4Z2z7NnzwIdsFmpVC5CSAPCsCIjI188duxYKTixly5dgts48OzZs3ENDQ15Wq0WATo8oCCw0GWz2WNhYWFfJiQkDInFYmpZWZn8woULYDQGwTnHZDJnKBSKhUQiQcT2tFlj4wKGH1rHEE6G1rDQ0FCk917YvXs3nEgLr3/jEfhHCK1g1REIhIh33nmnAK3dJBKJnZOTczEzM7PUbrdXPvjgg9gge174vldeeSXMbrcvBY+5rq4ObtDx+Pj4vxBaEYY1Ozu7aC5wBmFYb4DRymAwwLDzhGFBaJ1HB4jF4imkO3M4nPN8Pn8GoTYIours7CwyGo1Su91ustvtFrvdjjnBidZQ8F8NBoM/k8kkRUVFTfr4+FQwmcyDK1euVJlMJrAkUTApsFgsUzKZ7JWnn3663N/fH+5wG77/1ltvTXa73XcZDIZCIE+IRCLc4m+AyWgymegQWquqqjYTiUR/mUwGHibQCMdee+21vxBat2/fnqtWqx9yu93Z2IAyGIy6qKio/bt3766E0DrnKCIdOnTI12KxxIPX19TUtATzQ3x8fJlcLq8Gl/q//uu/xq7dFO/du1fkdDoje3t708fHx5cYDIYgk8lkdTgcVrhksakF9w8oAjBfEYiVm5t7bOXKlZcoFEpHUlLSjNVqFe/cuROOyK0ouhQWFp5YunQpCi3fKrS6XK55Rms9gtD2798vr6ysvIdCoQTFxcUhLR4Ov+N79+7tvFYA+PLLLyVOpzMO6JRLly7B0cbFHJmSktIulUpHv/zyy8Dz58/fgusrPz+/FCLs1SaKknkB1e12UxEe9uijj2YPDw//F4PBABKlGYUxp9N58dFHH/2L+frf+Lb9XoeOcEUymSw/duwY7kuMG62goOA0XGcEAqF28+bN49d+0LvvvutPIpHSr1y5ktfa2nqd1WpVy2SyP9x+++39Wq02/NNPP80+d+7cT0wmUwgCg+AyRnAZiUSCEONxi0F0nL/VuVxub1pa2unrr78eqAL1vn37wEXezmQy+ampqSdzc3MhhF5ZtWqVR9j6ttd8Gv0DDzxQ+E1Cq0gkgtALoTWvo6MjzWg0DpBIpOdqamoqcH2Njo4yCQSCcMeOHXBKb2cwGD45OTmlSUlJEEAvbdu2bWhOcKYODQ2xd+7cmTc8PPwAk8kUZmRkfJ6fn3+Zy+V21NfXM41GYw4SzYFHMBgMQqfTiXkFHUhOhEmSyWQfhG6im4ZGozVmZGS89uyzz5aKRCLN9u3b46xW6xaEan4fobWkpESE8C04Wn8MQivwIEBUPPPMM4nt7e2rmUymOCEhoUsmk10hkUh1t956K65XzwU23xEANMpDDz0ExvwGm82WjIIajUbrjYuL+1StVlObm5s9QitY2Gw2u4ZIJL6LwozT6fR54403MuCwREG8qKjo4pIlS2qpVGp7Tk6Ox0F57NixQLvdjoC/3AsXLuRiLbR06dKqgoKCVhqNNtTb24uwrByVShWuVCr5MzMzWI9ijQ5TBHASXKzjwQYNCQlRisXiaj6f/8FDDz00gNC3p59+GkLrOsyL8fHxE8HBwQ0BAQGfP/bYY3CSYo72mAlw/aJQ8Jvf/Cattrb2pwwGI1Qul+vQtYTnSltbG+v06dP5EPrT09M7Y2JiGoRCYcWdd96JwhI+w/UtjlYKGN7btm1LGB8fvxlO78DAwEmJRAJ0wVdO829Yg+N9zPvvvz9pcHDw1tnZ2VS73c7ncDgorHy8cePGGjKZPBYSEuIRSFHAEIvFrCeffDK9u7v79tnZWeRRkDkcTldeXt5xh8NBLCsru9lsNscisIrH43VkZWUdvf/++8EKnwwLC/N09GEtTyAQWBs2bMhsb29H4S5ZJBK5vb2925KSko4MDAwQS0tLb5uZmUkjk8lsOp2OriwUCyFYz0IoR8gdxgN7BDabbYSxQywWN/v5+Z25++67gWtYEFq/19Nl4Y8WRuD7j8CC0Pr9x2rhLxdGYGEE/okjcPToUaZAIPBSqVRoN0p3uVxCIpGoIxKJ/QhI2bhxo0eQ+yGHAEHgiSeeSHI6nZstFkuaXq9n2e32Nl9f37f27duH1FssLObdoR4hZE5gxWLKMz/+7Gc/QwjWz81mc+709DQTLXGJiYkHfvrTn46o1eqYCxcuZJw7d67I6XSaly1b9uH69etLZ2dnOyFYzIsrWBA/9thjCSaT6daxsbH8rq6uMLTCIfUTYViVlZXFDofDJzAwEAvSy3w+/0/PP/88hOCvnLxzx4bFLI4L1Wn8l7Jhw4YstVp9//T0dD5CCMhksjkyMrIP7FSdTudDJBItUqm0y9vbu1ogEJzdtWsXWt6d39chXFRUBEbroxwORxYaGtrm4+MDeP7pJ554ovfa8zHfQv3qq6/m19fX3w1cQm5u7ifLly+HEDK4e/duWX9//3Yul+uHTWZ6ejrYbJfXr1/vaWmF0GCz2eJPnDiBjfHNRCKRvGTJkhM33HADwjhawWg1m80eR2t/f38QHK3h4eEvfvDBB6UTExNmfAZSerFBGxgYCIK7lkKhSJBMrlarU7DwZzKZSpFINBQfH9/V0dEhunDhwiq73S6KjIyEg20MTgoajWbFphnuOvw+h8NBADuSwWDogoKCBvz8/PpcLlf35s2bNT/kWlz423+9EfhHCK0lJSWCqy33wQcPHizARodCoXhlZWVVJCUllV0rZMz/+ueeey6CSCQu6+zsLKyvr88ym81jCQkJL7/55pseR+u9994LRuR2i8VSYDAYcD+3Z2RkHHj00UcxryhjY2NNcwWkRAKBAEdruK+vrxIbLqFQeGl0dJSiUCiW6/X6VLTzulwuM5/Pb2KxWMMWi8XgdrsdDAYDgSURSqXyOrT2z7WWVnE4nD8uWbJkym63Z7a0tOQiBdlqtU5FRka+sm/fvnLwjr9JaFWr1WBLQ1h687777mt2OBy0AwcOwIG0GQy/yMhICK1odf5GoVWr1e6YF1qZTGYdWrb/+7//u9JkMhkiIiKAXKAdOnQoanJycoXBYEjU6XTAIYxKpdLPEhISmuh0uurOO+/0tIji3sW8+OCDD0ZrtdobHQ5Hgt1u93K73Sg+NcHVD9HZ4XB4o8tBq9XGjYyMRFOp1MmioqKjCLFyOBzfJLTC+XVixYoVQAt8hQ44cOAA5hqPo/Wqi3AxhFY4WteuXVvH5XInDx48GFVXV3cfhUIJA/Pb19cXLNz3X3vtNbBkvyp4HT9+3M/pdKacO3cOQitQNHQ4/3NycsASnTp58mTI+fPn10FoLSgo8AitFArlK6EVaIWr4YDMnTt3Zo+MjHiE1sjISI/QCkF2+/btPyqhFY5Wt9stO3z4MMYTBRAwdi+C7wjExLZt2zyIifnXa6+9FkggEHLAcW9ra0PhdArO6k2bNvXp9frgTz75JAsdEA6HQxQREdHp7+8/guIbinM2m83zXIaZj0KhQMhwIXQxNDS0KT8/H5xw59NPP53W3d29DQJaWlraxeTkZAihNbfddhsKBN8ptG7ZsqWgubl5B5vN/gtGK4TWq2iI4qGhofw5oRWdJs81NjZCyPUIVVqt1hsIjKamJgi9PtnZ2WXJyckQnL9RaB0aGvr5nKMVHSm1HA5n5KOPPpL29vaiABrG5XL1dDpdcdVRD9EMeB63zWYDoz0L4ZETExP+LperKz09/bVf//rXKAhonnzyydirLmGPoxXBdg6Ho/aqOPtCdXX1NzJarxVaqVSqzeVyqbEW/E91tEJoHR8f9zhae3p61jAYDDha+4OCgq4gyGrz5s0o2H21bkOHEwLJtm7dCtY3Qq8S6XQ6GNTd0dHRJzBnzgutQBCwWKyaq3PQIQitFArF59VXX82cc7RCaL2wbNmyGiqVCpcl1q3uQ4cOocMsu7KyMq+0tDSfSqVSV65c2ZCVlTU0OztramxsFFZVVSU4nU5OaGioEnkHbrd7iEKhGCkUChWFrampqQyXyyWGqEen0xv4fP7hRx55pN9kMomef/75tEuXLkHoDUhMTBwJCQlByOCZhx9+GJ1CX63L58flIju9mgAAIABJREFU5ZdfTuzo6FjjdruBYGEhWyEmJqZfrVYTz507hy4RY0FBQfmSJUvqkSOwbNmyqW8TWefW5Rg/+iOPPBKrVCpXkclkXNcWFovVKZFIzjzyyCNYJ9u/vk5GQWt6epq9d+/eBJwnnU6XivuLwWCMLl68+OTGjRurr3bQDUZHR3vCB4eGhmje3t6chx56CCFV6KxLYDKZbqFQ2JGRkfEx+KuVlZU36/X6OBQPORwOuuE+uuOOO2quGkTG5wRbfBSEeM69996b2dTUdDeZTPYIrSKR6EpqauqRiYkJwoULFyC4J3G5XLpIJJrBmhZFDgKBYHa73R6xFR1eLpfLQafTjQKBAAXafnTDbNq0Cc76770v+NdbzS0c0cII/GuOwILQ+q95XhaOamEEfnQjMC8kfvzxxwEWiyXd4XDA+cV3u91KhEbExsbCWTJbVFT0lTD6XYOEz3zhhReiXS7XTyYnJ7OGhoZCbDbbaERExJ9Wr15dy+VydUwm0xITE+MeGhoiA+IP1+rU1BQHbbZhYWHTb775JliA22ZmZnIgtBKJRLDHDmzevLlPpVIFnz59Oq2kpGQ5XC2LFi06W1BQUEGhUBqTk5Mn9Hq9y8fHhwLkwP79+1OGh4c36PX6tOnpaT6NRhvOycn5jMPhOOvr65eZzeYwuFCZTCYg+Yc3bNjQgMVQQkLCbENDA9FoNNLJZDIXra8sFssSFhZmw5ppx44daTqdbqvJZMoG241KpSrj4uKqxGKxRalURlosFgR8EbCIDgoKOg4GltPp1Kxbt87TmvVdLwitVzN0HmMwGHFgDvJ4PE8Iyw033NDu7e09GxIS4mG0fvnll946nS7i3Llz+Q0NDeuwyM3LyzuyceNGD6PuqaeekoPRyuFwglJSUpqQ/MxisUo2bdo02NDQQGhtbfU3m81Y/CN8ZikE8OLiYnxPuZeX15UTJ0746fX6TSqVKh9CqtVqbYuIiHjxyJEj5VNTU55rQqvVwsELth3GnK3X67EZiO7s7FyEJPSZmRkBGLYpKSlnFQoF7eLFi2sQapCeng4cRLdEIhnh8Xh6LH4h2IA/53A4wMgjU6lUBA+MCIVChBwgSfcHO6y/a6wX/v1/dwSuFVohOAIdQKVSh35IGNZ8S/uBAwdya2trNyEYRCaT4V5Dq+SZW265pbuurs6+du1aFEdIzz33XJTFYrmhv7+/oKWlBW2Hw0AHvPzyy0COGH7+85/Hzc7O3qfX6wsmJyd9IGDm5eUhpKmURqOhGGDWaDT0P/3pTylqtfp2JpOJUAw44a/4+vpW1tfX88bGxm5xOBwIU0Ho1IBcLr+Umpra4+3tbeBwOC69Xs9+//33k5uamm51OBxRcOfR6XQw4d5cuXIlgrsyr1y5Akcr0AFTUVFRr/z+97//C6F13bp1KVd1HKADCsDpm3O0eoRWu91O/eMf/5gyJ7QGhIeHdwNNwGAwjr388sseRyvGAty77du35wAd4HK5stGKTKPR4Gj9A4RWbJ5PnjxJc7lcfj09PSlKpfIG8HC5XO4Yl8tFmOH5O+64o29yctJxTUstGff2448/nq5QKO6lUChRCAXy8vJqlclk55csWdLLYDCsZ86cCVCpVHAJ5tbX12cAi1BcXHz01ltvvYRC2bWO1traWjha+QUFBWCmQuBsWrNmDTamrtdeey2ISCTmVVZWouV/8Tw6YPXq1UCmjL777rtgtP7M5XLFstlsM7o0/P39D91zzz1gdFohJGP+fOWVV4BDWdTW1oaOh3yIDXl5eV8UFRWB8Ws5fvx45Llz5yC0ciC0ZmZmQjD8NqF1C5PJhKMVoSw/SqEVjFaz2Rz8zjvv5FdUVNxGIpF85HI5Etkrvby8ztx+++294Cbj2UqlUmmnT5+OUKlUS5RKZdbIyEi8y+UalcvlB+68885uJK8fP348q6ysDCxMQXJycl1CQkKrVCrt5/F42pmZGQjmaNsmI8QKDw4wWhECFBISgpR48gMPPJA2PDx8N/3/sfce8HGUdxrw7szuzvbei3qXLMmqNraMbAzB4CMQwF8gRxK4kEvPJVwu5e6XcAl8F0oSAoG7JOYSwgWCISEhCaa4d1uSrd7LrrQq27W9zJaPZ0/rTxgXkaO4zP5++oGl2Zl3nnnnnXee9/k/D0UV5OXljet0ui6VSrX7uuuuQ4lywul0IlAO72Tc+fl5VIdwZDJZWiaTsQUCAfe+++67qre3N0u0wqO3pKQEROkflhOtQ0NDzYFAAETr/7ucaIUi8Bvf+EZ7d3f3aaK1oaFhH0VRez/zmc+8Q9GaI1qbm5uh4D4lFovdv/vd70p7e3vvWgrzOVRTU3NSp9ONFBQUeEDwvfLKK+Wjo6M3TU9PI0CyMJlMjre2tj75wAMPnCZa31q0+QJC7+LxOIjWjkwm89CFiFYsuGNexOVyXQhhqq2tzRJYl9snRyj++Mc/rh8ZGfkYQRB5SqVyQaFQQNF+4Nprr52Elyn6LM69t7eXcjgcMpTUT0xM3M7hcGAhE1Sr1YNVVVVvDA8PC3PWAUqlclEoFEKx+j+PPPLIRCAQgKd4y5EjR/6fJUXrLhCtUFPW1tbC8irzq1/9yozFr6NHj67fu3fv1RRF8W+88UZUczkxz+rt7VUdOXKkCCTe1Vdf3bl+/Xoswo9aLBZYUwn27t1b2d3d/RFYbWAsIwjilFwu/+3Xv/718XA4rHn44Yeb9uzZcxuPxzPV19fbiouLuwwGw+tf/vKX4Z18WlmZK/FHZcDs7OwNi4uLCBUsoCiKA+uYRCJBw482kUjYNm3a9NdPfvKTJ/l8/mxRUdF5LbKWiGrud7/73VKv13tNNBotj8Vi8DKfKSgoeGPbtm3DKK/n8XiwD8ACCru/v5+Qy+WwlBLv37+/dGpqaoPdbq+dnJwshA8xxuX29naEfmFu6iwoKMB7BRS58p/85CcI04NneanJZPIbDIa+2traV7GI39XVdZPL5ar1er0yELbr1q177brrrjuhVqvHVq9e7bXb7WwEXLpcLuVPfvITeOZiAXOVwWBI6PX67oaGhudcLhcq47bFYrE6hPnqdDpvS0vLYGVlpY3D4WTJVhCpqVQqW66FZ4pYLPYIhcJ5LMJWVVVlrQ7erZjlcrsPmfNhEHivEWCI1vcaUWZ/DAIMAn8zAiA+du7cKYE/ldvtLg6FQkh7T+l0upOFhYUT0WjU3dTUlFUvrvSDkkAWi4XE3qu6u7s3pFKpZH19/RtIfdZoNOOrV6/2pNPpNEzikcbqcDj0DofDjPIli8XS/9e//jVvcnLycyinDYVCAg6H09PU1PRfX/rSl/oQavXSSy/VHzt2DISdprKycriwsLBTr9fv3bx5M9pLx2IxAdKgX3jhhZZjx45tSyaTxViNV6vVSLj/E9KGR0ZGrp+dna23Wq16Fos13dbW9vuPfexjx0QiEcqjAijbGh0dVQITDodDSaVShNJ4YBHw7W9/u3ZxcfEr8PfDZApBBVB65eXlBYLB4GqbzVY7ODhYAz+5xsbG16C2Q8DOpz/9acdKJlVtbW3r0un0NwmCaIXaUyQSwRPqpY9+9KNQDrhNJlMsEolwdu/enbewsLC2p6fnKvzQNO1eu3bt9q997WsgWr3f/e53q2dnZ6G0KsvPz7cbDIZOrVb7123bto0A/9/85jcIJbhxfHx8fXd3dx1BEIsbN258BdYBXC63/80339SDaHU4HG02m82SU7Q+++yzx6Ggc7vdeDlFIElao9GgVC7u8/nYJ06cMDocDniJrR4dHUW5s2/16tUvRiIR+MreDh/GpqamgerqaqTFdqOcKhKJYGWfC3IFAQnwxoIyWKlU2nU6HXDzWSyWFRHVK+2nzHYfPAJnEq0URaEc2JbJZDo3bdqU9Q6+UKvgBcpisaSPPfZY69jY2CdBcPL5/LBQKOytqKj4/T333HOKzWb7CwoK8MLG/cEPfrDK4/HcDmX72NgYlDhjq1atyoZhJRKJwIMPPlgRj8fvWlhYuBqEBZvNnt24ceMLH//4xw+IRKLJvLy82NzcnHrHjh2tfX19n8C4U1VVdaq0tBSKoA6kTY+Njd0FpZDZbAah02swGI61trbaEPDE5XKxCCH95S9/2dLb2/v3iUSiErYZPB7vmEQi+eXHPvYxRzAYbO3q6gIBeZpofeqpp95BtL5FRuWsA1B2PbZmzRqktGeJ1l/96lerjx49itAOEMETWq32kFwuf/Gf/umfUBr6v0wrQbBBtMI6IJlMrkUZJYfDgaL1ye985zuHhUJh6JlnntGHQqF1Nptt7cTEBII+Qhg3W1pajpvNZutNN93ks9vtUJ2nS0pKsmXcSIj+xCc+sX56evqfRCJRQW1tbVd5eflRqVS6/7bbbpsMh8PJP/7xj4WRSGQzkqCPHj2KlHj/Nddcs+POO++ER2uWaIXP8w9+8IP248ePf5HP5yvXrl37+rp16w6oVKqum266CUrE5H/913+Zk8nk+uPHj199+PDha/DcgKJ169ath2Uy2ehrr72mn5+fv83lcrXOz88jpXuqsbHxf+69915ULjhkMlkUmUJPPPFEpcvlutnpdK6dm5srwnVvbm6GZ+wwTdOC5557rn5J0Qqi9QCCY5LJ5N6cJUBO0fov//IvV83Ozn6BoihzSUlJV15e3pF0On2akL1Qf75c/t7T04PgM8327dvXnDx58hNYUBCJRAGJRHKqrKzspXvuuadHo9GEgsEg0rgVL7300uqhoaFbgsFgA8LdYB9RXV39i3vvvXcgGAwqnnnmmdaDBw9Csa6uq6vrqqqqOmE0Go8VFhZORyIRlOWScrkcFS+ieDwuJQgiIhKJpnQ63aLZbGZ985vfrPb5fLehdDgajcLOZqqqquqPN954Yzefz/cqFIoYl8slBwcH5QgXymQyYpA8GEtEIpHvu9/9bn1/f//XhEJhUV1dXV9hYSGI9t+DaH2rMuQ6KFqHh4ebg8EgPHsfPHHixGlFK5vNVn39619v7+joyBGtB2tra2Fhsefzn//8VM46AEq9L33pS+snJia+yufz5c3NzS9v2rSpn8PhxF9//fXyzs7O2/Gsrq2tfeG6667DeDFnMBhgZcJ79tlna6enpz8+Ozt71cTEBMrO4Xn85KOPProfhM5nP/vZmrdUwiBa10UiEXi0nniLkHsIFgdn63NQtKZSqUoul6uAohUVQJcz0YrnCDxaQbRCKRmNRstg9cLn88fq6up23XTTTYNqtRrhWAhAyrz55psyt9udv2fPnoaTJ09+hCRJZWVl5WRJSUl/aWnpic7OTmV3d/cdUHUrlUqfSCSCB+tzDz300CSI1ieffLL10KFD8GiFovXNLVu2HM9kMkM564Df/e535lQqhT6/fs+ePe1QkW7ZsgV2TQG73a4YGxtTDgwMKKG63LRp0+u33HLLSZlMZtdqtbFoNCp79dVXV/X392+NRCLFJEnGkW0ARet99903AaL1wQcfbELlEkVRxubm5umSkpKTULSeSbTmrLcQFhgIBDZMTk6uGRkZaYzH41qZTBZHKBdsuGAvBcuEe++9F16ji4WFhdnQsHN9liofyKefftro8XhWT01NVQ8NDVW8lUcQbmpqOnTDDTcgbMtdUlISDofDbK/XS8KOAYFb8CGORCIqv99vPHnyZEVHR0czm82Gp/ZIVVXVSaPReHjjxo02BN3a7Xax3+/XP/fccw2oVCBJEuPHeEVFxamioqJDCL2z2WzXYCGxu7sbxHWsra2ts6WlBe8Rne3t7QiLxfxf6na7jc8//3zr7t27oSwvyc/PDxmNRiz6/A/eNbq6um5FxQdCNJVKpXvTpk0da9asGSAIYkooFCKDgESYFzyf4dUuEongNe0iSXK+pKQE1SoXnO9cLs8H5jwYBD4oBBii9YNCmjkOgwCDwIoQQPkMSnpeffVV0/z8PNLepQqFwocyTC6XO6NUKr1OpzO2UmUrJqQ8Hi/v9ddfbzx58uQWNputzsvLA+lg9Xg8Vr/fj5T5NBKtDQaDWiqVKpCuKxAInEaj8eiuXbu0ExMTnwkEAiBaRSBaGxoafv6v//qvJ/By/5vf/Ka4r6/vI/Bp1Gq1UJ9A8XjS7/fPBgIBWiKRCMxms8bpdJaOjo4iNZUP4sFkMp1CoIVAIEhZrda1k5OTqwcGBiqgkqqqqgI5Mj47Ozu3uLgYhHeTyWSSWSyWPJVKRZtMpuGioiIbj8dz/vu//3sNiFYul1uN9HEoTpVK5QuNjY1Ot9tdffTo0eaOjo72VColzc/PHzcajaeUSuWBwsLCUZTmfuUrX8mmep/rs2bNGihavwnV1pKJ/1Rpaeluo9E4ODs7u+j1erNesJgw8/n8ep/PVzg5OalEQnBtbe1zDzzwQBfKlx999NFSp9N5K0z8MbknCGKepulDsVgMihoo78x8Pn+9w+GoHRoaKiQIAqW8r9xwww0HQR7v3LlTv7i4mFW02mw2czwe7ysoKHjkueee64Q37fz8vAa/h6rXZrOFFhYWoqFQCPhLjEZjQTgcLgSBkUqlUH79+0wmk+jt7b0OfaO4uDgqlUoXXC7XiMvlQhhQUiaTcS0Wi0Sn01FKpRJKBiT6jhcXF88tD+lZUadmNrooEXgviNYlZQz1zW9+s8put2+Nx+PwTpVzOByXwWDAIsOY2+32o3TPYDAgiAIKmutB/lutVjNN0yB0ThOtjz/+OBZ5rrPZbOtGRkZWQYVSXl7eYTQah3w+n00oFMbKy8vFExMTNYODgzeQJCmsqak5UV5eDgXMia6uLunY2BisN/I0Go0DynmXyzX2lurdBeJGp9Oxa2trOWNjY9UoxUwkEkUCgSDA5/NBRG4H0YqKgo6OjnUgDyORCEqon3r44YfxUhgsLS1FCeJpj1YobxcWFrKK1rVr1yIMqysej6efe+65yt7e3tsSiQQUszGKokbZbPZuuVw+1NDQ4K+pqQkajcbQ/fffjwC7f6Jpei1N01ACdpaWlj71qU996iQCnnp6esq8Xu91LperaX5+viCVSjlMJtOfoAjyeDwRkFwcDgfhIrGysrLF6urqAEjS733ve6tsNts/gJgqKyuzKpXKUafT2b+wsLDAZrNpvV5vUKvVzdPT03jBRWCiB0Tr7bffDu9KKIGC0WhU8eijj67p7e39NBRmGD9lMtmI3+8fRJlsRUUFApMksVis/ujRo1eBaE2n04lNmza9fNNNNx2QSqX9HR0dAti62Gw2ePTVohy1srLyuF6vH7NarR6fzweVK54beVwuFyFMlkAgAGXRSG1t7Z+3bds2u7i4qH/22Wdbl7xGxW1tbbBe2UeS5J6cJUCOaP3Od74DH00ocGHZ0AmiNZVK7bvSwrDQdwiCkGzfvr16fHz8hkgkApUq7kunXC6H7+iEz+cLS6VSVnFxsdDlcpVNTk5uCofDILhEXC63r7Ky8pdf/vKXTwWDQSwcVHd0dNzC4XAsxcXFToVCMfkWcdrv8XgWoKqDJ6JaraYQllNYWMiB0lWlUg0hXA5KsUcffdSSSCTaXC5Xy+zsLMaIpFKpRIL7uNfrhSoWRCuh0+nEJpNJp1Ao2DqdzqVSqRagOvv+97+P+z1LtFZXV/dj7vBWGfXvdTod7sePgGgdGhpqWlK0Prhc0QqiFYpWEK0URelbWloO1dXVIUwL/WfyLETrV0C0NjY2vrJ582Z4hIb2799f0N3d/Xc0TVMymeygQCAYWVhYyI5rJpMJVjulwWBwi9vtrrfZbLp0Oj20bt26J3/6059Cie/90pe+VB2NRj8fi8XgdY9gO1gHPNTV1XVeopUgCAXCLK8UovXxxx/H/OfmUChUQdM0i6Ioe0VFxXEE6Vmt1qDD4ch6ZMtkMplKpTLPzc0VjoyMlIM4q62tHaqpqRkrLi6e2rVrl6mrqwvheUVqtdorkUg62Gz2jm984xs2Lper/8///M/mQ4cO3QqLJ3i0Xn/99ScEAsHQ6tWrsyGuf/jDH0ypVApBr+v27NlzNZSv119/fX95eblvbm5ONDU1JRsfH9ckk0lfaWnpMbPZPOrz+WClQefn5wvdbneJ3W7fQNM0fMAjFEV1KxSKF9DfQLT+8Ic/bHzzzTdvgaK1paXFXlZWBoLy9c997nNvU7SiLTjf559/XhuLxVZ1dXWt6enp2ez3+4tBHAqFQp/ZbB7T6/Un8vLyXv/Wt76F75/2eD0P0Qr+g/jLX/6igO9yV1dXRVdXFyymBOXl5fDxnw+Hw954PJ4VdvB4PLZYLMY8kK1SqVgYN4RCYebgwYOmAwcOoBpDX1JSEpfL5fZ0Ot0djUZhrYG8BL5KpVLNzs7mDwwMVMIfvbW1FeX+A0qlcgjzh4WFhdVdXV21R48erUqn06KamhqPTqezwuaMpmknLEkUCoVIoVDou7q6ag4dOnQ1rMYKCwt9Op3uRFlZ2bNSqTQIT3afz4f3Aa1AIIhXVlZioXXK5XJNh0KhINT2MpmMp1arhXK5PF5YWDgP/9yc9/tFOUljGsUgcIkjwBCtl/gFZJrPIHC5IZBbwd65c6cQ6aTxeNzM4XCK8RIiFounMJGRSCTz8CpcybnjBRTm8Hv37i1zu91XLy4u1mBl2OfzwbssEYvFkMiJF3VCpVLxtFptqLi4eNpoNA7o9fpje/bs0UxNTX3G7/cjdEpCkmR/Y2MjiFaQhP59+/aJ5+bmKrCSHIlEULqnc7lcCb/fn4rFYhmSJNlyuZyEmkwmkwXFYrFNqVSi7HVYJpNNw9MNKeFOpxNeorV+v7/I7/dr/X6/AERtPB7P7YOVl5eX0uv1k+Xl5XtbWloGxGKxC0Srx+PBi1G50WjEvlGS/4fW1tYpv9+v6OnpqZifn7/a6XSuWlhYMBIE4Vq9evXulpYWKByG7rzzzuzE+lyfnKKVJMmreDxeEivjuAYIwnC5XCQUQTRNc3g8HiWXy4Xw40KAmVAo7Nbr9Qc/97nPTWk0Gvqpp57CRLlucnKy1Wq1wn9SF4vFvOl0OgjFg1QqJTQajTgQCKjHxsbg+Ti/adOmP4NolUgkfbAOcLlcn3K73evtdrshkUj05ufnP/r000+fCoVCylOnThUjdXlmZqZ4enpaFggEeMlkMo3yfz6fL5RKpWGTyWSDklij0UBlE7DZbKWBQKAWnsDBYNCwsLCQCgaDaXjO8Xi8jEwmY6nV6gDIVZDbeXl5Hddcc80kvotAnZX0P2abixeB94hoxTyKfOyxxzRQIYXD4cpoNFoVi8XUoVAoQ9N0Et5oPB4vrlQqI6lUSra4uFjhdDrz7Ha7hqZpKMR/8sgjj6DE1r979274SJfYbLb6mZmZNiSeh8NhKh6PJ1OplB99Lz8/P4D92O12BGiklhStxxUKxQGPx5NxuVxQidbNz88XLy4uIvQK4U9R2KQgyKe4uNgTDoehfF0Tj8eVCG0SiUSHRSLRr7Zt2+YIh8ONnZ2da48dO7YBVQQVFRX/9cQTTxxxOBynidZPfepT9clk8tNLRKsF/oktLS1Pf/7znz9KkqR/586dhunp6U1zc3Mt09PTlbFYDGPElFqtHm1oaECAB6w6Jrdv3142Pz//JZqm16RSKQ6Xyz1ZVVX186uuugqBKxX9/f1QGsIfuyiRSIhIkoxKJJJpiqKg0ElhkQyJyghMrKmpQXhMP+5xpD0vLCwAP3i6FkWjUVE0Go28pc6PcrlcYMFB4A9ITLvdnsfhcOwbNmx48eabb0ZJ9uCWLVt8brdb8OSTT1bOzMzcuOR5a4ICCb6USPdes2bNkdbW1sVwOGw4cOBA3d69e69FGfjGjRv/eNNNN+0XCoU9NpsNZDDG91KPx9MQiUQKkVINOxmXy8XGM4KiqKRcLk8ZjcYM/Fih4BcIBAM6nW547dq1yXg8XoQS+DfffPPjJElK169ff6ipqQmE8K6vfe1r2VC+5YrWmZkZKFpNlZWVJwoLC0G0HjjTk/TivSvfm5ZBsTY4OMh57bXXdH6/v2JxcbEqGAziR4fS53g8DkPfNBYB9Hp9AP0BYY6hUEgLb3MWizVaXV29/R//8R+P4Vn3yiuvaFwuV3M0Gq2maRrqOoXT6WRHo1F4zKAPprhcLshTf2lpKZSeg2Kx+PAXvvAFeMGmXnzxRRDylqmpqbqFhYWNi4uLsCqgECKEMQK+idhOLBYnjEZjzGAwzJSVlXXV1NSMo3LkgQceQGXK1/h8flFpaSnKydFPXzIajQj0/Mjk5GRbf39/g9/vHydJ8j/eIqNOh2EtJ1rh/dna2orSf4R27l5OtCIM69vf/vY6WPwshWG9tmHDBngNTx49elRht9uv8Xg8VQsLC4pwOIxwnihFUTGkm8PSIhaLFeB+cjgcchaL1bdmzZrTROs3vvGN6kgk8tlIJHKVz+eTxmKxzgsRrclkEt7JClgHUBTl5nK5k5e7dcATTzyBBbAbUPnE5/NpoVAIuxeUyAetVivmillvfqFQSCkUCoFYLMb4ERGLxc6SkpLJsrIyt06ni/36178ug8IRFQVGoxGLCyff8vX809e//vVZeLTCQ/vIkSNQWPLb29sPbtq06SRBEMNtbW3Z+eArr7xiiMVijXv37l3z5ptvbuBwOLzNmzefamlpQchUYHJyUjo6OlqNUDQEDCaTSYQthmHLotVqUVkggUc4RBOwLoDVi1Kp/OPnP/95kH7qhx9+ePWePXtu4vP5xoaGhvnS0tIerVb75he/+MUc0fq27ITDhw+LU6mUfteuXViwusXtdtc4HA4eh8OZhQK1sbHxhEKh6G5qaoI68x3eqmcbVfD87+rqQsibsre3N29iYqLK5/NZfD4fAt14eOZiDgmul6IoGtYN8DwtLy+fLioqgi+6Z2xsTDQxMVGJLIBEIpEPtbbL5YqiagJEK5fLzb5biMXiuEql8sFOxmw2I7RrRqVSeaPRKBEMBrUDAwMFU1NTFcFgsCAajerD4TDP7/d999vsAAAgAElEQVSHETbH4XCSKpWKNJlMfJ/Pp+nt7S2Mx+NY1MFiznGLxfLbLVu22EdHR4s9Hk8Jxpaldwh+KBRihcPh7IngXUMkEmXPA9VZdXV1J6+//voJjC9Go/FdVQq+N6M0sxcGgcsfAYZovfyvMXOGDAKXJAK5F6XR0VGUibew2WwNi8UKkSQ5JxKJMFFxwPtw27ZtmNSd85MLuHr11VdBXiL5t3Z4eLjW7XbnhcNhTN4wWcOKdVIkEsWw+FxUVNRXXFyMEvzB/fv3a6anp28LBoP1Ho8HJeQo5dpx3333dRAE4cWBw+Gwcvfu3ZWDg4NYUa6COT6SdROJBBdqTZTAwqe0pKRkMD8/f9BsNg9UVlbOQc3U2NgIYoTf29urhQpgYGCgZmBgoNHn8+XH43Eh2ocVbZT3arVah0aj6S8qKtp/9dVXj+Cl7oc//GE5whAQyGOxWKbVavUpDoez2+Px2LZu3UqOjIwYI5FIfV9fX2NPT08zFLOtra1HGhsbO+E3u23btoWVEK0URTUoFAovAqM4HI4XIVGBQEAVjUaFeGklCCKBlwIEX5WXl3dCdYNSvy1btgAjnKMQK+0ogT1x4sTWUCiE1XsKJDdKEwUCQRDK5Wg0yrXZbCYOh+Nua2vbs2nTJngZjr388ssav9//UYQPLCwsIDhrxGg0/vdTTz01iFLoQ4cOFQ0ODsKXES+C8DvEyx6SoJE6C2UrQrCOrFq16iT6T1tbW3B+fl7++uuvV42Ojl4HJYDP51PCpwtKCSgzKIoKSaXS+by8vNG8vLwBi8XSc+21187I5fIw9nlJ3lhMo08j8F4QrdgZ9mO1WqlMJiM7efKkxW63V+FeBpkaj8cVJElC8Y3FBNiUIB0eSiSTzWYzJhKJgVWrVj326KOPohTYD5IfVgRHjhwpnJqagvqtZmZmpgT9mSTJFMr99Hr9DIgdp9OpQ1ltVVXVWF5eXp9MJjsOb2av11vS09MDYqZ1cXERL2UYtxDohmAsl8lkmorH48Tk5GQpTdNClJaKxeKTAoEASkxPIpGoOnXqVF1nZ2dzJBKBYmnHgw8+CI+9bL/H+X7xi1+sSKVSN8Nz2ul06uFt19DQ8PvPfvazJ6FgO378uMTn863q7e1t7O3tXRuLxfQgtVQqla22trazrq6uV6lUjr3wwgtY4LiDpmkEq3A4HM5QaWnpi/Cmg9p0aGiovre3t8bv90Mlh3E6A19rLpeb9cUE/MAC9ykqAQoLC7ukUumxgoKCEF58jx49ugpWJqFQqCiTyYCohT9dmCRJqJ7oSCRCeb1eNY/Hm1uzZs3rH/nIR6Dsmli/fr0fBDpKSwOBQP3Y2FgTiOlwOGxcGk8mGhsb9zQ3N8/Cc/LgwYPFhw4dgs1Ksq2tDZ6HJwiCGNm6dSusDXgY3+12e7nVakX4FkK4CkKhEKxJ4P8chw+m0Wi04plTUlLSefXVV0/A5gS+4dFotPD5559v2b9//40gtFpbW0HAnXhLyXj0K1/5SjZMKedl+MADD9TPzs7ewefztaWlpXiOIQCs66677oKn7BX3OXLkiEAoFCp7enryRkZGqufn58vn5uZK4vG4Gp0NpfkKhWIOAU/oR6FQSOJyuWA3NFteXv77f/iHfziJxcWOjg5KKBRaBgcHy0dGRhBAVApLIJqmpSSZtWVNQPmJRWCLxTKq1+v7EOx233334fqku7q6OKiaee211wrtdvva+fn5WrQjEolgXgP7EXxQCr2oVqvn1Wo1Qo06WlpapiQSSeiHP/xh5djY2Kd5PJ6lsLBwTKvVnngrvOsNk8mE+3Gd1WptHBoaqvL7/dNcLveXBw8ePAml6tTUFF8oFMr+7d/+rfnUqVN/D6uchoaGzsrKSoSBHv/CF75gX1K0crCw8K1vfQt2Q3cIBAJZY2MjFhKgRBwbHBzkeTweJK3DhgeEsxEkEuyEJBIJFh7pUCiEECRYJcE6YbSpqem5733ve50URWGeUhwOh28Lh8Po++J4PD6QyWSefotsO3m2TgnrgOVEK0EQbpqmJ9va2i5Xj1Y8F4SPPvooFKqwMjGqVCpYB4A0pBcXF1mzs7OcYDCIii/uksISYUiLpaWl05WVlbMmkwkKewT98R577LGSrq6ujQRB6E0mEwi+IYIg9t99990uLperfvHFFyuOHDnSBiuqq666qmfDhg1DJElOrV27Nosv5lscDqdy//79tXv27GmE7fDGjRsH1q9fPwm15+TkpLCnp2cVnnEej0cRi8Uwl0PQIgjFrK2S1+tF5VISbZRKpSNqtXr/5z73OQcEAD/5yU8qDhw4sIHH42kx1hcUFIwiaPXuu+8GkXvao3VZQC0vEAgIt2/fjv65bW5uDmOyEMFT7e3tf7nrrrs60un0dEtLC7xGMedbURk8Kugw/+7r61NNTU3lw65nZGSkKBgMalKpFB/PAOwr18+VSuUsPNgrKyuntVotsCS8Xq9haGioCFUiLpfLggyGeDzOR9sxj+RyuRGMMfX19QP19fXjKpVqevXq1cA5OTg4yK6qquIdOXJE5fF4LP39/cXDw8OV2Cfm1ngm4t1EKpUmjUZjEs+riYkJBXIENBoNKv0gHPjLl7/8ZVs6nUY1i95qtRaOj48X4N3J7/er3lrQQLYEQZIkFnzDYrHYK5fLYV/Qcd1118FWAItDjHDgins6Mif8QSDAEK0fBMrMMRgEGATeNQK5CdbBgwdVsVgMalQoPlH6DWXikaamJqTe+y/kxZQjQl588UW+VCqV22w2g8fjQSk5ynaRXi0G2fdW4BP8TV0URc3K5fIpk8m0AE+3mZkZVTAYbEGwRjgcxuTJUVhYePzWW2+dQtp9VVVVCi/SR48e1UBBhu2gYEokEgp46yGlWygUOkUiEYJsJrVa7ZxarfYpFIrIX/7yl9T3vvc9TAjJN954g/L7/ZLZ2Vm82FeihDQej+cmSWmY7QuFQit839Rq9UR9fb0Hk7g9e/ZAZbWOx+OpNBqNWyaT2dhs9vDf/d3fee6//3726tWrETyhweRrdnZ2FY/H45aVlU1B/cBms6cu9OIC64C3/Ob+RSwWl5WUlAwbDIYRkiSRyJoEkZFIJKRLahxYHKBU2a5UKm0Gg8HJ5/NDW7ZsgbUAPiQmtC+99JJpbm5uFVRBSP4mSRJEMkoD4atqB2kLjzqCIOIVFRUIDJgiCMKJ0KFQKFQfCoUKQYgmk0mHSqXa/+lPfxrqNvLgwYPy+fl5k9frzQ+FQsU0TWsymQx/SW0U4vF4MxqNprukpAQTed/WrVsTdrudu2vXLiiQK0BmJBIJfTwelyeTSYrNZsdQUoVgBWAul8vn9Hq958Ybb4SSmklnfdd39MX3hRzRmkwmodgBcRB5tx6tubPasWMH2dzczJ2YmBA5HA6l1+s1oSyfpml9JpORQpUlk8lQZsxbshGpHBgYQDntJMKwfvSjH0GhuFhQUJAYHx/n9vX1yZxOpwH3Avp8KpVSwzeYy+WGcI9D2QlCg8vlplFCCHJGJpNN4feRSEQ2NjYG6xUEb2GhSoMUe4qismMRFi6gyHa73fpUKgUVOrwgZ5EM3dzcDILSgMC5iYmJ4mQyGTYYDMehRIJaE57ZOOef//znhng8Dj/LfK/XK2WxWJ6ioqKuDRs22EBeWa1WzuLiItTp+Q6HoxJqJD6fDyWW12KxDKI8E0qt119/XY7xNZ1OwzIBhBXus878/PwYVEKzs7MgnC3hcFgGohUb8Pl8AIGAEIzbWUUrSkgtFsuUXq+fSKVSo1D+vpVqLrRarVCTVtE0nb803oD0jpIkGQTeiUSCDVUWh8MJlJWV9a1btw4ktKexsRFkAfvZZ58VIETPbrcXhkIhBIAZEW6EsaGwsLC7qqrKBXXR0NCQdnh4uAxjQ2VlZX9zc/Mkj8dz1NbWQimEElUobKEuNobD4fJ4PJ6H6wJ/S/h5UhTlRMUGXsLxUt7c3Axyjy4qKqIEAoH6wIEDRVAsIsekpKRkDPYzCLW+5ZZbQCxkyf59+/aRnZ2dwKqVoiipyWSCF/YMfL+vvfZaEMdX3Af3pdls5sErcW5uDgpmQzgcBukOghOe61BIY4xfxKJoOBwWQvVKEETAYrGcuvXWW2fUanX0F7/4BRtEKQIWXS4XriHsa/JomoZPJQ/PeSxCUhQ1LxaL0bdn1Wq18/bbb8fiROb+++8nsPDZ3d0NpZ8uGo0i/BF9EuMDQj/RrSJYYIRFklAonNXr9XO1tbUBVLJs3749D/7kXC5Xid+rVKpJiqKGpFJpiqbpIofDkW+32y1YGGGz2ft/9KMfQUmLfpElUH/729/C0ucqLpcrKigomCgoKJhKJpO2Zf2HAIH3+OOP583NzaH/CCoqKkZLS0vRFmdXV1cmk8mgBLrQ7/djUQS+zAjohO2PH/cTFOPwa4dimyAID+ZJ99xzz5Tb7Y7u3LkTZeaNiUQiD2rBRCIxl8lkDj/00EMYV97xWU60grwDLtFo9ILzlUu1g+fCmX7961/LR0ZGTGw2W6xSqVIURWWgjITy0e1284BvKpUCacZSKpVJkPCoSFAoFIHy8vII/Fth7/D6669rMH6zWCwZ7CWglBcKhSPNzc1BgUAgPnDggL6vrw/+qZyampq5yspKB+xuqqqqsv312LFj0kwmY+rv7zd3d3djPkauXr0alWQIp3VOT08TMzMzqAyDgEGZSCSEGOf4fH4KRCv6RSAQAMcAoQEUtw4+nz9+1113hRwOh3jnzp26EydOFPJ4PGlpaWlCp9M5sfC2adMmWG0kMa4v9V/0SzL389Of/hQVabeDaB0eHhbFYrGJ1tbWl+67774ulPpjvF0pyZobN7Hvw4cPo4IMVSLZnAao21E1stTHoUzFggK8bh1CoRCqVCh/EU7GQnid3W5XQg2L6jR4sqbTaQmbzcYiWgzjAp/Pn9NoNBOFhYV4fwghyAqE8FJ/JRButrCwIJqdnVXjmR+JRKAo1uAZRpJkRigUxvV6vT+dTrPn5+dB5BIikSgkEAgQ0Hryk59EfIGDMzQ0JEBImtPp1Ph8PlM0GtVhjMJzgyAIPOcDIpHIjUBJqVQ6sW7dOvdKBCuX6n3FtJtB4MNGgCFaP+wrwByfQYBB4LwIINQiFotprVZr2cLCAl7IEQYFo/pRlKJCMbSSFewl4haTVfhHqVCi7vF4NFCNYvICU32ZTAaiEmSrG5NWvKd0d3dLQVZkMhlFPB7ncjicICZaKANCwE2OeIByBC9MTqdThcknAgEQngWCBQQoVr/hO1pVVRVYIureseKONkIJBtJnqfQHx+Sj5IfP5yMIAS9fLgS35LwSu7u7UYqMFFYhJt1Q3ywvBcpN4A8fPoyJYD4UDCqVCqQmypYuGC6W82iVy+UFSFuurq7u1Ol0nQqFImS3283wlMKkGgSQSqVyIYU4Ho/7zWYzFGNvO0ec38jIiDgcDuuA/9IEPauEoCgqqNfrs75WLpdLl0ql0kajEWVgWH0PDw4OUul0Gt9TgpBOJBJhmUw20d7enlXMopwOYR4TExOq6elpvAQrc9gtparD787a2tqK7U8TpZ2dnUKKokCmqxF+E41GpSjbgkJJqVS68IPQmoqKChAzp18AmNv20kdgOdFKEIQRKcNcLvddhWGdicJSyAb3+PHj8nA4bIIyJhwOgxBNarVat8fjkeIlsaenB+X5WMCZqa2t/ekjjzyCUuDTIR45pQ1U116vF6WE8kQiwUfZu06nW5DL5dFgMIgFATZsSTgcDlSaCN6BMoUzPDwsiUQiUMmj5FmF76JEHQF6Wq0WL2cxBL3FYjE+QqgQKAKSU6VSxfGS6PF4QICqYHugVqunGxsbQejhvsne04cOHZLAlxmJyrhfIOxXKpV4mcwShNgGxDNUm16vF8QUVDgI4oB9wWxhYaHHZDKFdu3axU+lUrCHAVnLAmGDclCBQAALDy3agFJO3MsgRRGghc2AM5gfeBPiB0FmCAiEnQpI0Lq6unCunZlMxrBUEq5AhQCIG1QIoKQV4Xler1eSTCYTBoNhIT8/H6R1FKRb7tqin7z88svKTCZTlE6n1ZlMBs8BjHczeXl5QVRlulwuhJ6oQfoiLTw3bp2pfAduufYsLi5in9hXDESxSqWaKysr805NTUWbmpqyGOLvULphXJudnTVhPNfr9ahs8OSeA8v7IDzJ0+m0hcvlorQY4U/w0bziFUtL9yUHHsYejwdESrY/YvFArVa79Xo9qmWSsVgMCyHwckUVxEJjYyOe16fHfXi/mkwm0fj4uBJKbtzbwWAQzwso9wIoLcaC7erVq/G9d5Qwox1YSMEzDPcnqmGggEsmk7AXioLwNRgMDr1ev4h+0NjYiH5I7Nu3TwH7DJIkBQjYEovFqP5wq1QqkDXypftVTtM0vF6tGzduzBHwIKo4x48fV7hcrnyo6zEfMZvNXni055RsufnR7t27sdAIz2UOtissLPTj+Yt7H/fd7t278VwtgBIX9yQIMVTs4EcikeBewMIFiOO4TCabsVgs2XnSzp07RQKBwJgjlUFkJ5PJmXMtAFyBRGt2XOvq6gIJzReJRFiUgnofFVPsxcVF0ufzYSyAVRNbIpFk9Hp9EuFYIpEIi2EY99EXsoQ5SEi3242xgOLxePB6jcDntra2FttBYS92uVyokiDUanUY19hsNmMRGX0WQysFwm52dlYKKyaMuxivl2xr/DqdLu1wOCR2ux3iACn6AtSXIAWhxBUKhbDkwvMia52TyWQiIBxra2tphBVOTU2hxB5jPsYpWDSFVSqVW6lUoq+dJiAhYpibm4ONGB/PmZ6eHlRw3eD1esvn5+dBOg9VVFS89B//8R/d/5dKo9w82W63C71erwzP6UAgIE2lUlhMQEVZQqvVBuRy+WIymfSWlJTg/SBrK4AFOYfDIaBpWj4zM6O02WzadDqNYFYSXqlSqdSPc8N4gkqL3PeWz49zwpLBwUHMRxWoikPoJVStGN8lEkncaDTCRiLtcrlQLUdgsZTL5foQSLZUgYG2ZInppYUlkLYql8sF0QfC1mixWIzKODxrUJ3mNhgMeNatSP176c/4mDNgEPjgEWCI1g8ec+aIDAIMAu8CAZREKpVKym63QwECH1QovATpdBoeSYfvuOMOKBRPE57n23XO/xWrx1jhnZmZoeAduPSdFCarSKtfmoxmlVso+WOxWEKoMFB2iomjwWCILKWIZyeEmKjkFG3wjfJ6vRSStyMRzG3JNHzXlEplXCKRxKqqqrIT2XO1E157YrGYPzk5yc/tA+WyePHT6XRRECHLPaiwfTAYFAmFQlKtVoNIoXEeOQI49wJ19OhR3sLCgpDP5xMGg4FOpVKJxsbG09udrT347vr169dnMplvymSywvr6+uMVFRVH5HL5QZ1ON4/JZTweR/AHwojhTxfX6XSJ5QT0WYgozuDgIH9+fh4KXh7UGalUCn6otFQqzSbF+ny+bCllXl5etLa2Fiv/qX379hFarZaP76B8LpPJwAMrDMXs0otBdoK5b98+yuVyCfAyEY1GSWC3ZAsRx8tGe3s79oey4+w1wAS7q6sLk2mURqJNIIegGAFhAl/N3HXDC+/p772LLsxsepEi8D4RrZhXQV3IC4fDApT6JRIJlP/hxTgxMTFh8vv9G3p7e9fBBzUajc7W1dX99KmnntoXDoeXE63ZF2+orq1WK9/r9cJzGF5vKZlMBiUNQvSg9MFLGMiO5LIxiQ1/ymAwiO/hfuDFYjESKcgSiYRWqVSRoqKi1NzcHEpQiVAoBHUo1C6xxsbGFIggHDcej+OYIDIjuftsGfnIGRkZEeBFGONiOByGrUHU5XLRt99+e3ZcfPHFF+G7DC9HkKS8UCiEATSl1Wqj69atwwt/squri3Q6nViQwna4H5M+ny9aVFSEIBEK4wQ8NXEv546N44F0xb+B69J/UV4JsjTu9XrjubBEPD8Q5IIxJRQKZccbBBCiHYWFhQmU5IZCIWyTVqvVOP/seHPmGL1jxw6QyWIcEvsAaY2qhIKCAnjfsW02GwfHEAgEGY1GE8uNWzllVq7t52qPTCZLpFIpWCskUOlw//33v03R1dvby5uenhbg3DEmnfkcyO0fzwMQsxjnlUolSkXplXoWXqS36XvSrByRsXPnTqjC+bFYDM9NWMSk8/Ly4nl5efBAzni9XpQCc9HvQVpu2bIFhPfy50XW+9XpdKI/w9YB9xmBfiiXy2mNRpPIXZuzPS+WtwPzGtybi4uLINvZQqEQCkYsbOA5SOf6Ab6zc+dOHE8kFotB3oAEzj6/X3zxxeyCBhaBl+7FlEQiQXJ6jqg/PR5hURmBcwqFIvucPrNf4DiDg4Pc0dFRIRTjer0+3tjYiP1gLpQllDCuYT/wjc49X3EviEQi+AxnFyfm5+eBcRrP29x48Itf/IJTXV2NChPMi8DkZe+fXDvPvMggWlksFlLgEYZ12Stal8a+bEDT4OAg5i1vez9H/+jv7yd8Pl/29zqdjqVSqTBvSpWUlAD3bLl8br6HfSSTSe7s7CypVCphz5QMBoOJ9vZ2XEuQ/ZiH8RDsBBWqQCBIVlVVnakk5aI/TE1NZcdmHAfXeXx8nG5vb88ubu/bt4+7uLiI+RgZi8WybVMqlfACzeAeWlowwzMEXtP4XpYM3rdvHycQCHCFQiH6I4jMVDQaRX9DG3AeGO+pjo4OLIxgwU0NInNgYADhs61Qe6LiTCAQ9Oj1+j/++Mc/HlhecfFuB40zccMY4HK5cN54brLkcnn22anValEJhXsv29dzmKOaoKSkhIv5/+joKMQRIJ1hHYCg3axHe27+n/veWebG2aoEiUSCZyrGe3izZ99PMMcuLCzM3tMg26PRKBtWQkKhEEr6aO69Yhlhm30eYeEIXtB4ZmGMwr2K8Q73//L3hHeLF7M9gwCDwMoQYIjWleHEbMUgwCDwISNw6tQpOcq7XS5XocPhQEkuVmcHNBrNFJfLdW/evDm7UvxBrs4uTWqyk60PGZ735fA4vxtuuKH1La/Ar0qlUgvUrCUlJccIggDBjZJU5sMgcMki8H4QrecDA8d78skn80iSXD8wMHBVd3d3y1tJ3I7q6upfPvTQQ0eWK8wuBVAv9/HvUrgGTBsZBC5HBK5EovVyvI4rOaezPUdy4X7Dw8Oa2dnZfL/fb0Yl1MzMjGlsbMwCVa/BYIBNFbzJ9/3bv/3b1LkqxVbShrNtk2sX+NSlv2fn+Rea7y/73tt2e6HvndmGc+3nzO0utN8z93Oh7f9WvJjvMQgwCLwTAYZoZXoFgwCDwCWBACZeJEmKsLodjUYL4MGJwKl0Ou1VKpU9jY2Ns8wK7Xt/Kb/61a/WZjKZT4hEIh1CwgoLC3tZLFbv5s2bHe/90Zg9Mgh8cAh80EQrzuxPf/qTLplMrpqamlo1Ojq6KpFI+PLz81/+6le/2geFFxOy9sFdf+ZIDAIMAhcnAiBa2Wx2JUmSKG9H0NhlHYZ1cV6FD69VsEyBFdSJEyf009PTsAsodLvd8D0X83i8FJ/Ph23GuFKpHKcoavyOO+7wvF8EIrOg+OH1A+bIDAKXOgIM0XqpX0Gm/QwCVxgCCEWCVyeCp+B1iEAUPp/fK5FIJkiSdGzZsiX4fk24rjCos6f7wAMP5BMEsQHJxXl5eda8vDyEbEw3NTVdkeEqV2IfuFzP+b0Mw1opRggZSSQSZrvdnme1WvNpmkYwRseWLVsQsHE6bGql+2O2YxBgEGAQuNwQyBGtOeuATCbDEK2X20U+z/nAoxyWM3/+85+haC10Op0Id9QivCsvL89vNBoXMBfNz89feKviyreSUNwrCD7mVBkEGAQuEgQYovUiuRBMMxgEGARWhgA87uDV2dvbW+r3+6+BXRXCq7hc7oRIJOq8+eab7e91CdHKWnZ5bvXII4+I+Hw+Jrg8i8USgpn+cg+4y/OsmbO6EhA4k2glSTJKEISNzWZ3bNq0ae79WLDJeWgGAgGhzWYTxeNxhGR57rnnnmy4xvtxzCvhWjLnyCDAIHD5IJAjWjkcjgLBlOl02p3JZCba2toQfsp8LnMEcnkK+/bt4yNwKxAIiBYWFrIe1VqtNo7AQoPBEDSbzVGEL27bti2bqcB8GAQYBBgELiYEGKL1YroaTFsYBBgEVozAY489lsflcteRJFnM4XDEHA7HJRKJTojF4plkMkkj8VQozAZ2nv5EIuAyWCz8Ph6Pn3X8oygq68N0rr/ndpbbLrfPFTf8jA1z+7nQ9y/Ungt9f6V/z2GWOx7SZrlcLoKmWDRNI/Qqg9CQc+3vTMxz250Np5We+/JjnYnDua7X+a7x+bAIh7Nh5dkPQhAQZiCRSJI0TScQFnSu8I6V4stsd/Eg8GEQrTj7s3m/MQTrxdMvmJYwCDAIvB0BLBDNzMyIKIpCgF6az+cnaJqO5kLn3mu8Xn31VQ1FUZVcLlfB4XDiDNH6XiN8aewvR7giQGuZVyoCtbI/zHPz0riOTCsZBK5UBBii9Uq98sx5Mwhc4gjs2LFDTNO0IZlMltA0XU+SCOMV2Pl8vpfL5cZIkkR66dvGuFTqfxe9SZJkpdPps45/BEFkScRz/T0HW2673D7x+9zvLgQtSZLZYySTSbQF6axn/QqHkw0czX5SqRQSTE////naeKF2LD/+8v0AL2Bzrt8hRRaf851f7vtnbgOccu3KnfOZ555rF851+ffPhUMOv+X45L6Lc8ldw1w/WN72M9uZu47LrwWOSxAEQtdCPB7Pm0ql5ltbWxlrigt18Evk7x8W0ZqDh/F+u0Q6CtNMBoErHIGXX35ZThBEIZfLlQoEgjhFUYvpdHp2/fr1wfcDGoZofT9QvTT3ufScPHO+nmFI1kvzejKtZhC4khBgiNYr6Woz58ogcBkhkMlkwAhyX3nlFbPP52tgsVgaoVAYEwgEMR6PF+dwOKkcwQaCD0RajkxbTiguJ0oBz7b1p3AAACAASURBVEqI1tw2Z5KOZyMhzyR7lx8D4jb8+1zk5XLC8UyS9Wz7XenlPZMkBiEJ4jG3z9x/lx8fJCiwyrX1fGTumW3LfecMovMdpG2O5DwXsbrs/N6WApv7PdqbI9GXE605JUTuHLD9cqJ1eR9YTt4u9ZO4WCwOcjgcN14sGxsbA8wEf6U97eLe7sMmWi9udJjWMQgwCDAI/C8Cjz/+uJmm6bVcLlcnk8kiFEXZ0+l0z5133vm+hGIyRCvT8xgEGAQYBBgELnUEGKL1Ur+CTPsZBK5QBJZWuYnDhw8L5+bm1DweT6xUKrkURREcDieDHxBlOXKPpunTJCGXyz2NGn6//IPv4d/JZPKs42Pu7yshWbGfCxGiXC43k0gk3taGsxGvPB4Ppfun23Sh/a6kW5y5jzOJ1uXYnEmW5nA4H1F8vjac7byXnyP+H5/l53yu/S3H68xzyF3L3DU/83qfr/04R4IgkkKhMBqPx8NisdjPhC6spGddGtvkiNZUKnU1m802crncyPvt0XppIMO0kkGAQYBB4P9H4DOf+UwlQRC3CASCIoVCERQKhUOpVGrXt7/97cn3AyeGaH0/UGX2ySDAIMAgwCDwQSLAEK0fJNrMsRgEGATecwSWeTjxgsGgwOv18uArKhAITh8rGo3CCuAdJe9CofC8ZfAXIvbg53nmPkKhUPZrYrE4+99IJMKG1+f5PufbT+57uf3l/r2S/V4I7DOJ1rPtc7lnaY7QzJ3z8nbnzvtCxzzX398NXmfuY3k7znYO5yKlc+eWO68zrxP+zufzU3w+n47FYrTBYIiz2WwmdOFvvcgX2feWE60kSRo5HE42DIsgiI729vbZv0W5nBuPrFYrJxKJcKLRKKlQKLL+xl6vN8nj8ZKNjY1Q28Nj7vTn/vvvJ7Zu3UqqVCoyEAiQSqUyPT4+Tre3t2fGx8c5fD6fQBAI/JHNZnNycHCQLZVKyZmZGfhJ0y6XK1NdXU3id16vl1j2fRwLXZz94osvEtgmmUxyaZrmYH9SqTSDtolEouTS8bLb5xqWyWSIwcFBnAfSnon5+flMbW1toquri6XT6Tjwb8bYGo/H0wUFBVi1YnzzLrJ+zjTn4kdgx44dZHNzMxf3PhaL0WLc636/P7V27drE+Z47uUVnq9XKxbgjEAgI2Pzg2SWTyVKnTp1KXigsKHefY/yw2WwctVqNcSUtFAqTJSUlybvvvntVOp2+i6KocoVCERCJRD2ZTOZP999///BydM/cD4fDYcvl8kwoFMJzk8bYhyKeC42tDNF68fdZpoUMAgwCDAIMAudHgCFamR7CIMAgcMkjkHvRQEW41WqFovUdYxtePN6PEy0oKHjbfsfHx7OHKSkpyf7XarWuaJw9135ybc7tL/fvle733Z5zQUHB275itVrPu4tcu3Pn/W6Pd+b5/a3nlWvH3/r9c7Ub/aakpIQJX/hbL+xF/L0c0cpisa7OZDKmnKL1/0i0clwuFz8UColisZg0mUzyl5T1CR6PF+ByueGioiKk8sFD+vTYgbAZhUIhJAhCEIvF+IlEIsnhcBYVCgWIS1EqlaIIyKuTyaREIokEAgF2IpHA79PxeNwvlUpTHA5HmMlk+KlUisfhcGgul7uo0+miIDZAsoLIwTY+n0+eyWSE6XSag7A3LpeLBYSQTCY7vX2OnB0fH+clk0kxl8sVstlsPk3TSZ1O5/N6vRlUEeBYCMeJx+PxgoKCAHIEGbL1Iu70TNMuSgSmpqb4kUhEnkqlhIkEhgoe7G2SJElGQqHQYmNjY/Rs5GTOv7Krq4svEAik0WhURNM0DysrfD4/KhKJwjweL1RQUIB7/JxzoIGBAZ5YLBZhTAmHw8JkMkmIRKIYxkSKooIPPvhgRTwev4vH45XLZDI/n8/vIQjiHURrbj+Li4ui3BiDBE2CIKIYX2KxWLSqqgpj39sWms68KGcSrQRBuGianmxra/NdlBeQaRSDAIMAgwCDAIPAGQisiABgUGMQYBBgEGAQYBBgEGAQuJwQAEnx5z//uYAkyax1AEmSUQ6HY/1biNa9e/dylEol1d3dLZ+bmzMGAgFdOBzWLJGh8A6O8fl8j1wuX8jLy5tpbGz0er3eeC61+9ChQ5JEImG0Wq36iYkJbTqdprVa7TRJkimfz6eHSB7qU6lUGlKr1S6/309OTk4aQbxaLJZJEBdWq9WUTCYVfD6fKxKJvBqNZvjuu+92DQ4OpkdHR4WBQEA7OztrcDgcpng8LuNyuVwo5dLpNAgVt9lstlosFodAIAhs3boVhClUsAqn01kUCoX0LpdLzmazo2azeSqZTKanpqbMIIGNRmNMqVS6NRrNZEtLi8dsNp9XgXc59SHmXBgE/i8I7Nixg+d0OiVut1vncDgKk8mkJplMUlicQRAjRVFeuVw+o1QqHRaLxXf77bdj4SRHUpJPPPGE0OFwKEKhkDYUCpnYbLaCJEkqk8mkM5lMmKIot1artRcUFLjUarX/hhtuwH2d/WD827lzJ29xcVEyMTGhwriQTCbV6XRaCrt6kiRDQqHQYzKZ5hwOh9npdH6MJMkCmUzm5vP5p9hs9p8eeOCBEewLC0UzMzOisbExldfrtUQiES1N01KQxjRNp0iSDGi12lmDweAwGo2u6urq0PkI171796rZbHYlh8NRYCEok8m4GaL1/9LTmO8yCDAIMAgwCHzQCDBE6weNOHM8BgEGAQYBBgEGAQaBDx0BEA1vvPFGQTKZPK1o/VuJ1p6eHlE6ndYcOXKkbGRkpHV2drYCpKbf75fSNE1AXWYymVwGg2Gorq7uwEc/+tFBPp/vMhqNULeynn/+eZCmTWNjY3Xd3d01UIFVV1f3CIXC1MTERCVN03KE0CgUCkdeXt44LFJ6e3vrUqlUor6+/jBJkulTp06tjUQiJgS9URQ1Ulxc/OcvfvGLwyj/fe211wzz8/MtExMTtb29vWV+v1+DQEGCICBrjSsUipnVq1d3NjQ09Mrl8tEtW7Z4QLY8+uijxQ6HY/PCwkLd1NSUns1m+5ubm4+jrPnYsWON6XRaUVJSAnJ1sKCgYN9HP/rRkUAgEKqurn678fSHfrWZBjAIXHwI/OxnP1NRFFXa09NTPzg4uG5xcbEgFotREIFyudwkFmaqq6t7S0tLe2QyWc9HPvKRWSxkYBEEyvkXXnjBPD8/X2+1WldZrdaqSCSiY7PZ3KX7OiKTyWxVVVVdVVVVvRwOZ/Cee+5x5UhW7OPll19WB4PBssHBweq+vr7VPp+vIBqNSjE2CoXCgEqlml61alUfSZICq9XalkqlFGq12i4WiztSqdSfH3744SzR+vLLL0Mln4+xa2RkZI3b7S4JBAKycDhMJRKJjFgs9qxatWqkpKSkr6CgoLO9vd0aCoXC5xonQLSyWKwKEK0kSULi64pGo1OMovXi68NMixgEGAQYBBgEzo4AQ7QyPYNBgEGAQYBBgEGAQeCKQ+C9IFqhZOVyuYLjx49DKVoVDodrEolEvd/vN87NzfH8fj/8UAmhUEjo9XqWWq2e0ev1hw0GQ6dYLO77zGc+swA7xu3btxdwOJyNvb29648fP74mkUhQRUVFAwqFAqXDBgjcpFKpU6PRLJhMpvnp6Wnl8ePH2xKJBFlQUHBMIpHEXC5XVSKRkMIGQCgU9peXl/+loaHBfuzYMVUwGCwhSbLZ6/UWTkxMyBYXF0HmsGBHgLbJZLKAwWCYUSgUo1wut1csFtuampo8vb29RbOzs7fb7fa1IyMj5nQ6Ha6rq+sQCoWR0dHRQpC1+fn58waDoddisey57bbbGKL1iruTmBNeKQI5m6OHH35Y6HQ6lSwWK5/D4VS73e4ah8OxKhgM6qPRKHyPWQiMlMlk3uLi4kmz2dxtsVj2X3PNNRORSCTxyiuvCCcmJqBML+dyuauDwWC50+mEklQCz2SCIDJcLjctFouxuDOs0Wh65HL5MaPROGUwGEKhUAi3vnRiYqJgbm6uyev11rjd7rJQKKQJh8NcKGKFQmFYpVK5SkpKbLAzGR4eXgWrEIvFMqXRaI7x+fxX2traJiQSCXXgwAHz3Nzc6kAg0BAOhxsjkYg5GAxyI5EIAaKVoqiQ2WxeUKlUw3w+/7hcLu8Ti8VTX/va13xnszTIEa1Q6PL5/DiHw3EzROtKexmzHYMAgwCDAIPAxYAAQ7ReDFeBaQODAIMAgwCDAIMAg8AHisCZRCtFUeF3G4aFkn+CIEyvvPJKXWdn5zWwZzYajaREIvFxOJxRgiAWWSwWh6ZpXSwWq0mlUpJkMukhSfKUxWJ5+fvf/34fi8WKbd++3ZJOp6/p7OzcsHfv3nUgPLRarUen07ny8vJAZNpUKtWYVqsNisViweHDhyv27dt3bTAY1Mrl8nmNRgNCxYcSYz6fPyOXy6cqKirG+vv7pT09PRsjkUg1m83WcLncoEgk6uPz+QupVCpJEAS8HVWLi4smm81WnEwmWRqNZkKj0fRWVFQchj/r+Pj4bVardU1vb68lmUyyCwoKUAJshwpWLpfjv7MymWxKpVKNfvzjH3ci9OZCHowf6IVmDsYgcJEggIUJFovF++lPf5o3Pz/f7PP5QLIW8Pl8sdlsjikUilgmk0GpfCqVSsGTmVzybLVXVVXt37BhwxSHw0n+/Oc/Nx87dgwK00qJRKKTyWQIsEJIVZDNZodTqRQbds6hUEjgdrt5LBZrvrS09Hh1dXWfSCSaRIhdKBQq6+7uru3u7m7OZDI6+LjK5fIwi8Xyw+qEx+MhtAqKVPnk5KShu7u7GCRubW3tWFFR0WGFQvHHTZs22cPhsO6vf/1r1dGjRzdQFFVWXFwsVavVaT6f7yMIIhKLxTJut5s/Pz8vj0QiIE1tHA7npFqtfvOpp56awELTmWQriNZMJgMSGdYBCYZovUg6MNMMBgEGAQYBBoEVI8AQrSuGitmQQYBBgEGAQYBBgEHgckEgR7Sm0+mcdUAY1gEURXWsXbt27kLJ2MDhD3/4gzaVSq06fPjwVSdOnLiezWarysvLp4qKigbLysq6qqurFxA61dPTkz88PLzW6XSWezweTSqVGi4pKXn6n//5n4/qdDr/9u3bjTRNX3P06NH2Xbt2tUUiETWsBkwm03hFRUXnqlWrBgoKCiY1Gk3G4/EUvfrqq827d+/eAl9GlUrl1ul046WlpZ0VFRVD8GTUarUI3kL7qnt6em6labpYIpH4ZTLZYFVV1RsbN24cZbPZyUgkIggEAprDhw+vOnny5HWRSCRPIBCg5Livrq7ujwqFIjMyMrJ1dHS0qaenxwx1blFR0Xx+fn5/TU3NgdWrV2ctEODbCD/J2trabPjWSrC7XPoRcx4MAitFYGxsDEpyyfPPP187Pj5+UywWW5VIJCRyudzf2tra19DQMCMSiSA3TQSDQZbNZoPvKcaYQHV19cmWlhYX1O7//d//XX3w4MFbWCxWMQhai8WyUF5ePlxcXDwnEAiC8Xic7fF4ZKOjo+bx8XEo3dlYCNFqtT35+fknBAIB4XK51lit1tUjIyMo0U/X1NQMVFRUWOEBLRKJorAvWFhYUFmt1pLe3t6KkydPVmHRqL6+fqqwsPCIRqP5A9rj8/kqDh482HD48OENfD5f19LS4q+qqvIYjUanRCIJRqPR1PDwsPzYsWMlc3NzkkgkEs5kMie1Wu3vfvvb3/YuLcyklmPIEK0r7VHMdgwCDAIMAgwCFysCDNF6sV4Zpl0MAgwCDAIMAgwCDALvGwIgWg8cOFAQj8evZrFYCMOKcLlcK4fDWTHR+rOf/SwfRO3IyMhVPT09rQiXamxsPNjS0tJtMBgmioqKUBrLBllis9mqhoeHG+DFmEwmEQjzy3vvvfdAPB53HjhwQEsQxCYQrXv37m1LJpO8urq6UxUVFR0qlepoeXn5uMViCabTaXk4HF71xhtvrN+zZ8+NUJuVlpYOmc1mbLe3vLx81GKxhEDeBAKBsj179qw5fPjwjSwWS1RbW9tZWVl5VCKRHKytrbUJBII0ynsJghAcOnSoamZmZovT6Wyy2+1mDocz19bW9sfi4uLo0NDQhpGRkVW9vb3GdDodqa+v7y0vLz+q0Wh21dXVjQmFwphEIgExlGhvb3+HOu19u4DMjhkELjEE9u7dK6YoSv/b3/52bWdn59+TJFluNpuDZrN5pKGhYW9bW9sIQRBBFosVXVxcpBcWFjgOhwPhVAnYhpjNZihVjb/61a/W7Nq1axuPx9OuW7euv66urs9gMHSbzeZZoVCYQLm+y+XiDA8Pg9y8JhAI5Hs8Hni7jjY0NLyhVqszo6Oj10YikUqo7CmKmrZYLK9VVVUN8ni8EO5njFs+n08WDAYtBw8erO/o6NjMZrN1ZWVlDoPBgPHm92VlZUGXy3XV+Ph40+DgYC1FUdx169ZN1tfXO+RyeUQoFEbRmMnJSWlfX1/x2NiYenBwkOv3+wdKSkr+Z8eOHSdxrlj0ORfRSpIkTRAEE4Z1ifV1prkMAgwCDAJXOgIM0Xql9wDm/BkEGAQYBBgEGASuQASWK1pJkswSrQRBvCtF68MPP1xK0/QNExMT63t6euqSyWS8rKzsiMViGQkGg1CfRXAciqKkAoHA5PF4qmdmZq5is9mupqamX9555537aZqe7ejoUIFo7ejouHrfvn0b0uk03d7e/trGjRsPyOXyjptvvnkWaeM7d+40ZDKZxj179ly9f//+G5LJJLe+vn7vqlWrDojF4sOf/exnZ6AofeaZZ/JisdiGEydObDh06FA7i8WKX3PNNX++9tpr92cyma5bb711Hpd8yTOSfOqpp0ojkci1/f39Gzo7O1tZLFZk8+bNf62oqAiNjo42jo2NlQ0MDOjT6bRz7dq1u1paWvYTBHHoq1/96gyjXr0Cbx7mlP8mBPbu3StnsVgFzzzzTPuRI0c+xefzC+vr62fKy8s7a2tr/7p169YBFosVwv2HexYHCQaDVCaTyUil0iisQPx+f9mOHTvWv/HGG7dSFCXaunXrwc2bNx/X6XSn4JeMAD2MFbi9f/e735V7vd6/m5mZQdiWgqbpmba2tld0Oh3C827IZDIFer0eCvZetVr98h133NFnt9sTZrMZxCd7cXFRSNO05te//nXTiRMnbmez2UUmk2lRqVSe0ul0v1coFAm3232dzWZrGRoaKiUIgl1TUzORn5/vhsUB1KrJZBKLMEKfz2ecnp6WDw4OUqFQqL+ysvLZp59+uhN2BWw2mz6TaE0mkxWwDuDxeAmGaP2buhvzJQYBBgEGAQaBDxEBhmj9EMFnDs0gwCDAIMAgwCDAIPDhILDco5XNZhu5XG6EzWZb2Wx2x6ZNmy5oHYDvP/DAAxU0Td80Ojp6dUdHx6pwOCxSqVTzAoHAT9N0PJ1Op5A6w2KxKBbr/2vvzmPjrq9+j89vfjOe1eNtvO92Ehs7m4mTkIATGwIhQHkK1Lk89+pelaqotOEP/qn6X+v+1Vb3Am1VPYilgIpaniYSpSQlKdDESYhNFpPEqZ3EuxPbY2fGHnvsWX+z3Of42iilQoWrqvxM3iNZYrFnzrzOeCR/5vzO15CeSqUyk8lkjt1uv7p169ZXv/3tb7dL+HH+/Hk5GEeC1uaTJ0/KROt8S0vLfz7++OPtsuu1qalpWpSOHj1aGIvFNh07dmzHqVOn9kSj0fDtt9/+5u7du08oijL0yCOPyE5Y9Ze//OWa2dnZPb29vRKcbkomk75du3a9+c1vfnPx/rZu3bp4f8th64EDB0rD4fC2kydPSoB7n9FoVHft2nWsqqoqdO3atfrh4eGKvr6+3Hg8PrRt27Y3H3nkkXaZjnv00Uc/uZ8vp4s8KgIrR+Ctt97KMZvNEpQ2Hz9+/N8dDkdxc3PzQENDw+ny8vLD9913X+9NIatMoEpgKu8fcku0t7fnGAyG2kOHDt1x9OjR+03/NX7/4IMPtu/Zs+dcRkbG5ZqaGtmRvBiyytc777yzyufz7ZEPS06fPl2uadqN++677085OTnJM2fO7FZVNa++vn6spKTkY4fDcXjjxo19SyGr/LzB4/GkOZ1O+y9+8YvGoaGh/2E0Gmuzs7OD6enpF0tKSt5SVTUxPj7+tb6+vjvOnz8vH9bY8vPz/Q6HI5T8fzfZNZtIJpNqKpWyyUqDubm5WCqVOl9fX//Ga6+9dm58fDxYX18vz/WT2/JhWKlUKlt2tCqK4kulUoNNTU3+ldNtKkUAAQQQuJUFCFpv5e7z3BFAAAEEELhFBZaDVlkdYDQai0wmU0h2tH6RoPUnP/lJTTwef7inp2dnZ2fnhlAo5JJDrJxOZ0AOtVk66EWRoEHTNJPsPTSZTIb09PQrmzdvfvtb3/rWWYPBMNnR0ZErh2GdP3++WQ650TRteufOna8+/fTT7aFQ6HpjY+Oc1Hv06NGicDi86dSpU00dHR33RyKR2Q0bNrzw/e9//4TVap0uKSmRx1Sff/55OUF8d09Pz46urq7NyWTSf/fdd//+G9/4RrvFYrnc0tLiWw5ZJch57bXXymOx2PbTp0/v7OjouFtVVUNLS8vRqqqq8PXr19ePjIxUDgwMuDVN6926deuLP/jBDyRonayvr5fpO24IIPA5BI4cOZKdSCRWy0Tq8ePHH7Pb7cU7d+68tm7dunNlZWV/amlp6ZXL7WVVgLx3jI2NKVar1SR37Xa7ta6urqxQKLTm4MGDWz/44IM9qqqad+/efez+++8/k5mZ2bt27dqppaDV4PV6jSdOnFjt8/keHBoa2tTV1VWaSCS899577xEJWjs7O++TA/JWrVo1Vlxc/HF2dvbhhx9+uE+mUOWxZaJ1amrKEg6H03/zm99sGh4e/nej0ViTlZW14HK5LsphfhK0jo2NPXT16tU7z549WxuJRJwFBQWzTqdTJvklYE2kUqnk8lcikYjEYrFZVVUvrlmz5o8//OEP/+r3+0ONjY1/M9H67rvv5qalpdUajcZsmWg1m81em802uH79eoLWz/E641sQQAABBL58AYLWL78HVIAAAggggAAC/2KB5aBV07QdyxOtRqNx9PMGrVLuc889t8pgMNzf3d0tE6ab5JRwOVSmsrJSdr3eUFVVLouVI8QNchK4fMnPWa3Wqerq6otNTU1yqf/Ce++9V6Kq6j29vb3N586du0vTNO+2bdtefuaZZyTQnKitrZ2Xeg8dOiSB8KYPP/ywqbOzc08wGJxetWrVz3/2s5+dKC4ult2OElgY33rrrZKFhYU7ZEL15MmT98ljNjU1vb9169Z2VVU7nnjiiTGpa+kUdMuzzz57m9frfXB0dPTOK1eurFVVdWbHjh3vrF69Ojw4OLhjZGSktq+vLycSiVzauHHjL5999tl2WeFYWloqoRA3BBD4HALvvvuuS6ZY33zzzcYPP/zw3ywWS2VdXV2otLT0UnV19duPP/74X+12u6wNWAweA4GABJ0Z8s92uz3g8XiswWCw7NVXX73z2LFj/01VVUdLS0t7U1NTR3Z29tmWlpax5ZDUYDCYX3755bU+n++x6enpjePj406j0TjW3Nz8vsPhUM6cOXNvJBIpdTqdspP1UkVFxR8fe+yxS/LvS0GvYWxsTFYVlB48eHDzmTNnvpZKpUpLS0tncnJyZHWAHJYX83q990nQevHixQZFUaz19fWjFRUVPqvVGjWZTNrSVOviCoF4PB6IRCK+ZDLZX1RUdGb37t3Xz549q+3du/eTw7Dkfe7kyZPyoc5tErTabLaYxWLxhsPhwe3bt898Dma+BQEEEEAAgS9dgKD1S28BBSCAAAIIIIDAv1pA/qA/ePBghdFo/P8OWl988cUyo9F4p4SjMmWaSqWsGzdu7F23bt3l8vLy/oqKCq/sKtQ0TQ0EAvZoNGqW0NVgMEzn5+df3r59u0ygaT//+c/LJWi9fPly88WLFyVovbFly5YX9+3bJztVPTI5KvW+//77hfF4fFNnZ+eOjo6OB4LBoLesrOzZF1544fjw8HBYJsPk+w4fPuw2mUxr/vSnP0ldj6ZSqdzKysorJSUlZ9xu9wcNDQ0DMiHn9/vTQqFQ5smTJzeMjo4+FAwG14ZCoXSbzTa0devWPxQWFiYHBgYeHBkZ2SBBazgcvlhfX//8c889J3XNrV69enGPJDcEEPjHAh0dHTa73Z79xhtvrL148eLuZDJZ63K5bFlZWddqa2vf27Fjx2WbzbZgNBrjgUDALEHn5ORkvkyH1tTUjMrvWyQSyXrppZc2Hz9+/L8ripJXV1d3qaqq6uOsrKyzNTU1Izk5OaFwOGy6ceNG9uXLl9dPTU09pGlaqaqq05mZmVcbGxtPycqBS5cu3e3z+Wqnp6fTDQbDWGVl5Z/Xrl17MSMj44aEvaFQSJ2ens6NRqOrL1y40PDxxx/fqapq5m233TZeWlp61u12HywvLw/6/f47Lly4cNe5c+d2ms3m9MbGRpk89eTn5887HI6IwWCIR6PR5NzcnCEajUqIO6koyoDL5bqwa9euiaWp/8VVBXJbDlrj8XjdctCqqqrPZrP119fXE7T+45cZ34EAAgggoAMBglYdNIESEEAAAQQQQOBfKyB/0B85cqQ8Go3uMJvNchhW2GQyfaGJ1oMHD7oVRbnt3XffvfOjjz56MJFILE58lZSU9NfU1JzesGHDiM1mCwcCAcfY2FiZhJrxeNyoKMp1t9t9cufOncMlJSWxF154oTyVSt3T19fX3N3dfVcsFruxadOmF5966qm/C1pTqdTtJ06c2Hn69OkHg8Ggr7S09H/fHLSK4p///GeH0+l0v/3221uuXLnyeCgUWiePa7fbBxsaGo40NTXJJcrzwWDQOjIyUn727NkN58+f3yE7ESsrKyVIOV9TU3NE0zRrX1/f42NjY5tldYAErevXr3/+xRdfbF9YWAgQtP5rX7M82soWSKVSJq/Xa3399ddXjY+P7/B6ves9Hk+pxWKJPcQK7QAAGL1JREFUbN68uXv9+vWjmZmZfpPJlFhYWHBcuXIlt7u7uzyRSCxs2rTp7K5du8YsFkv817/+dc3p06cfC4fDq9PS0sKZmZnjErjW1dUN5eXlyfSndWJiYk1fX9/6gYGBxlQqpdXV1R2vq6s7K9OziUTCOjk5edelS5e2fPTRRxs1TTPU1NScr62t7a2oqBjIz88PhEIh+7Vr1wpHR0drrl69uubSpUs1ZrM5uX37dvkgqTM3N/fwunXrZmZnZ1cfOnTorpMnTz6qqmrx2rVrx+rq6jzV1dU38vLyZMo+IR/oDA0NZc3Pz8dNJtOkqqo9Lper/cknnxz6dNAqHT5x4oQEvPVpaWmyOkCTwwMVRem/ebf0yn4lUD0CCCCAwFddgKD1q95hnh8CCCCAAAII/J2ABK1vv/12uaIoO2RHqwQWXzRoPXbsmNNisRT84Q9/aDh37tyDsVis3m63O+x2uz8rK+uSy+UaVxQlkkqlHPF4vNxkMtkzMjIWHA7HZZfL9d6ePXv65NLZubm5Mk3T7rly5UrzpUuXJGj1NjY2vvSd73yn/dMTrZqm3X7q1KkdH3300QOhUMhXXl7+f/7jP/7jxPJEqzxRCXSuXr1q279/f+21a9ce8Pv9W30+32q5JLiwsPCC2+0eTaVSso5ATjQvmZycLB0ZGSlVFCXU0NBwbt26dV3l5eUfS9AzNDT0vyYmJrYNDg7mhsPh7rVr1z7/yiuvELTyO4XAFxSQ9xzZofzb3/62YGZmZsPQ0FB9T09PXSqVSi8pKQnk5OTM2e32OZPJlIxGo46ZmZnMqakpt6qqNxobG0/ce++9VzMyMub2799feOHChXtmZ2frA4GAW8LXsrKysby8vMm0tDRvPB63xmKx1dPT02Xj4+MFiqKMb9my5e1HHnnkjN1uvx4IBGQFwYajR4/KoVot0WjUXVRUNJWfnz+WlZU1IusDVFW1hcPhHFkdMDo6Wtjb25snq1C2bdv21/Xr139UUFDwQUtLy5TP58t94403Gjs7O2VyfnVRUVG4oKAgUFBQIBO0Mp2bmJ+ft0xOTmZpmqZlZWVdt9vtFzMzM4/u27fv74JWMfrLX/4ihwOuURQlc2kFwXQoFBptaWmRw/64IYAAAgggoHsBglbdt4gCEUAAAQQQQOCfLbActKqq2iSTWBKIStAaj8fP7tmzRwLSTy5n/azHPnfunDkej9tOnTpVOT4+fsfU1NSmycnJdQsLCznxeDySTCZl12LSZDKZTSaTMzMzU6ZAr5aWlp7OyMh4/8knn+yXS2t/9atflf/XINfdvb29O+Uy3Hg87rvjjjte/t73vndcURTP8o5WWR0QjUY3dXR03CWH2SwsLHjLy8t//tJLL314c9Da1tZmfOihh9TLly+7fT5fzejoaOP4+Hiz3++vmpmZMUYiETmgRjObzUar1Wqx2+3RzMzMGxkZGb1lZWUn6+vrr1ZVVc0cPnx4zfj4+P/0eDx3DgwMFMiO1nXr1jHR+s9+MXJ/t4yAvO+88847ToPBkH/16tWqwcHB9ZOTk9Uejyc/EolYJVhUVTUVj8fNaWlpqZycnHBeXt5QQ0NDxz333NMn+5M7OzudU1NTddeuXVv8mp+fl52miXg8riUSiajsXjaZTOlpaWlKenp6KCMj4+rq1as/aG1tvRKPx+cVRUlLJpNFR48eXXfx4sWdXq+3emZmxhyNRhOqqi7IAVSyxzUzM9PkdrtlT6xtaGjIIR/OrFmzZrC8vPxCfn7+yQceeGA8kUhYfve7363q7+/fOTMzI8FvnrwnKooSlxUIaWlpsislpWma4nQ6Z6qrq/uLi4u7bTbb6X379slO2eTye+1SEK10dXWlz87OFlssFpvRaIwmk8mAzWbzNTY2yv5abggggAACCOhegKBV9y2iQAQQQAABBBD4Zwss7TKVgHWzoij5qqpGjUbjuNFo7G5ubp76PEHrcjBw4MCBnGQyWX3hwoW1cjmuBJqxWCwrmUxK4KDKfcnBMC6Xa0Iu0a2uru6yWCxnn3rqqcXDa1555ZXiRCJxR39//+bu7u5Nmqb5GxsbD+zbt+9MIBDwbtiwIbh0eFduMpmsO3PmzKZz585tD4VC/pKSkt+8/vrrXQaDISrhxrKTfP/Y2JjVYrFk/P73v6+9fPnyTo/Hs+H69evl4XA402g0GuUSZbPZHMnIyBivqqrqrqiouFBeXt51//33e+R+Xn755ZrJycl/kwB5eHi4MBaL9dXW1r7605/+9HQgEFior6+X09G5IYDAFxCQiXM5E+/AgQMFcml+T09PTXd395pQKOS2Wq1GVVUN8XhcDs2br6iomCgrKxtcu3Zt9549e67JgVLBYNC0sLCQ39HRUSnvOV6vt9jn8znD4bAEqMZUavEzomR6evp8VVWV7EvtLyws/PiZZ54Zlw92DAaDaX5+3vnHP/6xfHh4+PaRkZHqvr6+XFlxIu8LZrM5ZbVaYzk5ObHKysqw0WhMTU5OpsXj8XB+fr4nJyenPzc39+J3v/vdyampKdkJnev1euuGh4fX9Pf3V83NzeVqmmaT6V2LxZKQsFSmYZ1O5+Rtt93WL/urXS7X1SeeeGJaQthPB63vvfeeLT09PVNRFNlpHUulUmGPxxPcu3cv7zdf4HXGtyKAAAIIfHkCBK1fnj2PjAACCCCAAAJfkoAEkWfOnMmWy13NZrOc7K0ZjUY5bGWkoaHhc1+iuhTYpkUiEWdfX1/B/Px8VTAYrEgmkyWJRCJT0zSzoihRi8Uybbfbx3Jycvpyc3NHs7Kybjz88MMLEjIcOXIkW1GU1devX68eGBio1DRtYdWqVZ1f+9rXBouLi2UCbTFg+PDDD9MtFkvRlStXKoeHh2tjsVhQJsuefvrpYalfUZTkzZwy2TYyMmI+ceJEzszMTIXP51sVCATWaJqWJ5NoJpNJTvT2W63WUZvN1iN1ud3u6dbW1rDBYFAOHDhQND8/f7v8nMfjkUm1qeLi4vefeOKJvsuXL0dbWlo+CXa/pDbysAisOIHlFQLt7e1Or9frHhoaKpIPQGKxWK6qqhJ2yocz8rs5nZGRcS03N3e8oKBgsqGhIVBRUaF1dXUZnU6ntbu7O0su65eJ1lAolBEKhRzRaNQiIavFYgnZbLZAfn7+dG5u7pTD4fC0trbKzlRJYeXvP9OhQ4dcU1NTBdPT0/k+ny8vEolkJhIJh6IoislkCrtcrkBubq5f9qTOzMxYZWpWVhe4XC5fVlbWxNe//vX59vZ2RfbOLiwsZHm93ny/318aCoXyw+FwloTJEtqazeZgWlratM1mm3K73bKe4IbFYpltbW2NfPoDLbHp6uoyyXSvHCKYl5cXv3HjRtzr9Wp79+5dPEmQGwIIIIAAAnoXIGjVe4eoDwEEEEAAAQT+6QLyB/3U1JQ9HA7nKopiSyQSiWQyGbJardOlpaUSNH6hm9yfx+OxTU9P58hlwD6frzAYDEr4IWsDInl5edNut/uGzWaTCbM52c26HBxMTEzYZ2dnc+fm5nImJiayY7FYNDs7e2TdunXThYWFMqm6GDD09/dbksmkXFab7ff78yWMcTqdw9u3b5eAOPFZU7ipVCptfHw8fXBwMM/j8VSEQqGccDhsUVVVc7vdfpfL5ZGwtampyS/3s/TEjZcuXXJFo9FiOX3c5/NJCDPvdDqvPProozdkMu7Twe4XAuObEbjFBWSy1efz2fr7+yXwzJ2dnc2UD2xUVTXabLaY3W6fLSgokNUh/ptXgwjbUlgrv9fOQCDgvH79errP57PPzc1Z5PcyNzc3VFJSslBQULCQnp4e/PTPL93H4mTtyMiI/Hz27Oysa2ZmxqFpmlF2VrtcroXy8nK/2+3W/H6/JRKJGMxmczQYDP7NhGkqlTLK9OrIyIjD4/G4p6amsicmJuRDJqtM5zqdznBRUdFMdna23NdMRUWFrAD4zPeP5SB6KRBOHThwINXa2vrJioFb/GXD00cAAQQQWAECBK0roEmUiAACCCCAAAL/fIFjx46ZsrOzZUepmkgkUg6HI15SUhJbDja/6CPKBGlXV5fsNLSMjY3ZgsGgeX5eBlKVZGVlZdTlckUNBkNEprNuDg7k5zwej2VwcNBy/fr1NAk7ZbfiQw89JN9/8w5D48DAgHlqaipN0zRLNBpNVldXB1etWiU1f+ZO2aUgxHT48GGZPLMHAgGpUcKcpMPh0EpKSsLz8/OhPXv2fHI/Enb09vaaZT/j9PS0HGZjjsVi8YyMjEBra6vU9cklv1/Uie9HAIFPwlK1s7NTfqctfr/frGmayWQyKUajMZmRkaGVlZXJhz7aoUOHEm1tbZ+eWJeA0+TxeEw9PT1mv9+v+v1++W8GmQRds2ZN3G63x6enpxOf8fOLh3ONjIyY5D1lYmLCvLCwoEajUcXhcCRsNlu8tLQ0lp+fn5LdznK/wWAwOTY2lujt7Y0v17O8QkXuq7293eL1etPm5ubMkUhElZ+xWq2JwsLCmNzX+vXrZTp/cW/rP3jPktrka/F97fOscuE1hQACCCCAgF4ECFr10gnqQAABBBBAAAEEEEAAAQQQQAABBBBAAIEVK0DQumJbR+EIIIAAAggggAACCCCAAAIIIIAAAgggoBcBgla9dII6EEAAAQQQQAABBBBAAAEEEPhbgeW/2T9zRQxgCCCAAAL6ESBo1U8vqAQBBBBAAAEEEEAAAQQQQOAWFljae7u8m1Zpa2tb/Ju9ra1NglbC1lv4tcFTRwCBlSFA0Loy+kSVCCCAAAIIIIAAAggggAACX2GBtrY248TExOJBYkVFRXIIWupTQasErgSvX+HXAE8NAQRWvgBB68rvIc8AAQQQQAABBBBAAAEEEEBghQs0NzebXC6XTZ7GwMBAtLe3N37TFKuErp8EsX6/P7l///6koihMua7wvlM+Agh8tQQIWr9a/eTZIIAAAggggAACCCCAAAIIrECBTZs2mfPy8haD1v7+/ujAwIC2FLQuhqmtra2qw+EwB4NBpb6+XvvRj36UIGhdgY2mZAQQ+EoLELR+pdvLk0MAAQQQQAABBBBAAAEEEFgJAstBqtQaDAa1AwcOJG/ey9rW1mZaWFiwyP93Op3RtrY2mXjlhgACCCCgIwGCVh01g1IQQAABBBBAAAEEEEAAAQRuTQE5COvHP/7x4o5Wg8GQ/PQBWBK0GgwG69L/jxC03pqvE541AgjoW4CgVd/9oToEEEAAAQQQQAABBBBAAIFbRGApbFV6enpkPYDsZZW1AYurA/bv3y8hbNoSRWzv3r2JW4SFp4kAAgisGAGC1hXTKgpFAAEEEEAAAQQQQAABBBC4BQSU1tZWozzP5fUBy9OuW7ZsURcWFlJyUFZbW5usFuCGAAIIIKAjAYJWHTWDUhBAAAEEEEAAAQQQQAABBG55AaW5uXlxhUB7e3silUoZZKXAxMSEUlRUJNOtf7dW4JYXAwABBBDQiQBBq04aQRkIIIAAAggggAACCCCAAAIIGAyGm4NWCVUNPT09sp/VUF9fzyQrLxEEEEBAxwIErTpuDqUhgAACCCCAAAIIIIAAAgjccgI3rw4wtLa2GrKyshZXCRQVFSVYGXDLvR54wgggsIIECFpXULMoFQEEEEAAAQQQQAABBBBA4CsvoLS1tS3+rS7TrK2trXIwllJXV5dqbW1NKoqyeDgWNwQQQAAB/QkQtOqvJ1SEAAIIIIAAAggggAACCCBwawv8zd/qsqdVboSst/aLgmeP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7wfwFfbbuFD8S2w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png;base64,iVBORw0KGgoAAAANSUhEUgAABVoAAAGOCAYAAABmJ7jNAAAAAXNSR0IArs4c6QAAIABJREFUeF7s3XtwHNd9J/pzTj+me96DN0C8CJIgCQp8ihIpWRJlO5IZW4lvNqRz4+SmnHLZtxTbqWxSW3WdSgn6J1XZeL1VdnarrOSW5btxOSvuJnbkWJYsS6Qk60WCD5EASZB4vzGY96Pf59z8ejA0JYsyRYAESP1GAgEMunu6P93T0/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/e+14ShBD4wgcKoAAKoAAKoAAKoAAKoAAKoAAKoAAKoMBHQACD1o/ASsZFvOkCbM+ePVIul2PwSrFYjPf393uEEH7TXxlfAAVQAAVQAAVQAAVQAAVQAAVQAAVQAAVQYE0IYNC6JlYDzsRtKkAPHDggnT9/PiCECCuKooTDYU4ptVzXLV6+fNnGqtbbdM3ibKMACqAACqAACqAACqAACqAACqAACqDAhxTAoPVDguHgKFAVOHDggLywsKBls9maYtFsURQaDIXilqoGsrouzWzZsiV/5MgRqGrFJgRws0EBFEABFEABFEABFEABFEABFEABFECBO1wAg9Y7fAXj4t08AQhaZ2dn9Xw+X2NZ1jpJUuO6rkuSpGRVlQ5LkrQ4ODjoYhMCN28d4JRRAAVQAAVQAAVQAAVQAAVQAAVQAAVQYK0IYNC6VtYEzsftKMA2btyo2LYddBwpKsu0nhC+jjHJjkT0obq6unlCiHn06FEIW/GBAiiAAiiAAiiAAiiAAiiAAiiAAiiAAihwBwtg0HoHr1xctJsuQA8dOsROnTolS1KjSmmq1jCc9ZSSQDisL8qyvGjbNlS1lrD5gJu+LvAFUAAFUAAFUAAFUAAFUAAFUAAFUAAFUGBVBTBoXVV+fPE7QADeQ9ApFisUCiHTNOs553WMsXohpHIgIJ2PxWILR48e9TBsvQPWNi4CCqAACqAACqAACqAACqAACqAACqAAClxDAINW3DRQYIUE9uzZo0QikVAqVWgjxOuVCKGKpgyEQqEpXdcLzz33nI1h6wph42RQAAVQAAVQAAVQAAVQAAVQAAVQAAVQYI0JYNC6xlYIzs7tK9DX18feeustZX4+28aEt5dJJKrL+oyiKlOSI43vf3R/tq+vT2DYevuuY5xzFEABFEABFEABFEABFEABFEABFEABFLiWAAatuG2gwMoJ0L6+Pvrcc0dbCLH3MEGbFEVxJUHnPNl7p1QqzfX390MTAnzlXhKnhAIogAIogAIogAIogAIogAIogAIogAIosBYEMGhdC2sB5+FOEqAPPPBAHefSZomQDi5EIyFexuXum47jjHd1dVlHjhyBsBUfKIACKIACKIACKIACKIACKIACKIACKIACd5AABq130MrERVkbAvfff39EVdUWz6Md1PU2cs45oeS8JKRxkieLRwePlrD5gLWxrnAuUAAFUAAFUAAFUAAFUAAFUAAFUAAFUGClBDBoXSlJnA4KLAlUO8WiDm0UXGzigtdKsiSEJxYYYWdrW2vnjhw5As0HQHut+EABFEABFEABFEABFEABFEABFEABFEABFLgDBDBovQNWIi7CmhOghw4dYunxdJxT3kkk0iq4aOaU5xVPOdEW9CZK9fUONiGw5tYbzhAKoAAKoAAKoAAKoAAKoAAKoAAKoAAK3LAABq03TIcjosAHCtBHtj8SJHFSY1v2OpvbG4kgrqqSc3FVnWooFEpP9fc7aIgCKIACKIACKIACKIACKIACKIACKIACKHBnCGDQemesR1yKNSgATQg0yA16QRSaXOFuloikaIo8GQ4H5gxC0i+88EIZmw9YgysOZwkFUAAFUAAFUAAFUAAFUAAFUAAFUAAFbkAAg9YbQMNRUOA6BdiePXukSCRSSz26QeE0qmi6qco0TVxlSq6Rs9hW63VK4mAogAIogAIogAIogAIogAIogAIogAIosMYFMGhd4ysIZ+/2F/it+38rYqt2i+CiQWKkRnjMIC4ZVqiyMG1Om/3YhMDtv5JxCVAABVAABVAABVAABVAABVAABVAABT7yAhi0fuQ3AQS42QKHeg6p5ZpyyKRmm7DFDkKILAfki6qnTtkFO/XCO9iEwM1eBzh9FEABFEABFEABFEABFEABFEABFEABFLjZAhi03mxhnD4KEEIPHDggEZO0EkHuJoLEJUlaFETMyFQeS1mpTH9/v0cI4YiFAiiAAiiAAiiAAiiAAiiAAiiAAiiAAihwewpg0Hp7rjec69tPgD66/9GEkMR6x3FaXdetp4IXPEZOh2pCU7ZtW0ePHnVvv8XCOUYBFEABFEABFEABFEABFEABFEABFEABFAABDFpxO0CBWyTw2J7HgkITdQYxOhzL7BFccBKQzqhBddzzvNzRo0ctQoi4RbODL4MCKIACKIACKIACKIACKIACKIACKIACKLCCAhi0riAmTgoFPkgA2mpNh9MRrvJWz/O2UU4DTGUTiqRMc5nPfuxjHyv09fVB0IphK25KKIACKIACKIACKIACKIACKIACKIACKHCbCazpoFUIQY8cOcK6urpYLBZjyWSSFQoFBsaRSITHYjFvYGDAO3ToEKeUYjh1m218H7XZPXTokDQyMhKIKJEGxlg3YSQmuLAJJ4uu4o6kUk2pwcFt/958QB+21fpR2zhweVEABVAABVAABVAABVAABVAABVAABW57gTUdtD7zzDPS3r17Fc55oFgsBgzDUA3DkEGdc+6Ew2HT87zy/v37bXgKw9bbfnu80xfA7xTLsqxoUA42CU80GbbRSAQxGGXnXSk667oLRn9/v3OnQ+DyoQAKoAAKoAAKoAAKoAAKoAAKoAAKoMCdJrCmgta+vj72mc98RvrHf/zH0DvvvFNLCIlRSkOKogQJIUFJkgKcc3UpULVc1y0XCoWCEKKwZcuWwqZNm/J1dXWFRCJhYZXrnbap3jHLA2FrQFXVqJfzmspuuYsIQiVZG3Eom9N1v61W845ZWlwQFEABFEABFEABFEABFEABFEABFEABFPiICKypoPXEiRMKBKr/8A//0HX58uV9xWJxk2maNeVyOWoYhuY4DgStCmOMyLJsy7JcJoQU4vH4/LZt24Y3btx4qaWl5cIjjzyycPz4cefw4cPeR2Q94mLeRgLQhACZImpezscty1pHqKwxKpVlVc0QzVp44YUXSrfR4uCsogAKoMBHTeADj53EUjPb9Dr7GxXi/Vs+ovRXXgabSPqobWm4vCiAAssVuNb+uro//eD9+TX2z9eaqav227i/Xu6aw/FRAAVQ4DYWWBNB67e+9S1oGiA6MzNTm0qlGufn53vS6fQDpmluNk0zbppmyDRN1bZtRQghw4eYoiiuJEmWJEnlSCSysG7dupFEInGBc/6OruujGzZsSLW3t+cWFhZKfX190LQAPlBgrQjQvr4+evToQFAjhTrHI1HiOQGPSIbkerNZL5vv7++HiwTYVutaWWM3Nh8rsn/tI32V6fS9eyYGBgbeNf1t27YJ7EztxlYUjoUCHyRQbS9+cHBQyuVyUiwWo6FiiJJGQkql0rveh/X+hOpJJBQRhMyT+V9DGywFKamMREgS/k/6P4ZCIUHm50kpHBa5XE7EYjE4aYfPBP7EE0942FQSbrMogAIo8CsC/vE1IYSlUimptraW5nI5Cvvsq4eM5qJ+CDpJJv2nY6Wlv7e8e3rFYpE2NjZe2c/XX9lZLw1X3Xcv7b/LobIolUrVfXb1OJ739WHfC7it3nEC1fcUXlC441YtLtBKCaxIELDcmfnrv/5r+KjquXTpUs+FCxe2JZPJTfl8vtOyrDrHcVTP82TOOeOc+x+eELQyxgRjDNpldRVFsYLBYEnTtPlQKDRaV1c3tHPnzoGtW7cOcc6HH3/88cxy5xHHR4EVFqAHDx5UZUOOmIaZsCyr3qWu4AE+6zgObK9lbKt1hcVvzeT8fSpUqD355JNX9q/VUDSZTH7ofW53odsfJ9OVodvINpIqpuhlcpk0Go20VF+iraSVZEIZOLjn27Ztc/GA/tasaHyVj4YAhKxPPvmkRAhRVUvVbc8OyFFZ0ojGJEmisixToi1ZVBt9MU2460YQrfqHd1uZZmVATdOI7Lr++PCU67rCJCZcSBbEJIQSyl23IAxCuG3bnqqqTigUskqlktXX1/fvHSfiAwVQAAVQoCoATdClUilF13U16AUDhBGZhAiD/bTrKv6xlCw7ghjE388a8AM858iVYzOdEKU6HDynE+LIDpXdyn5eIxpxHKcynepzS/v5YrEoPM8Tnut5lFDXVV3Htm2rubnZ+tKXvuTixTHcTj+MABx7XD38Wtl+qvNVPcfp63tiKWhdG52Sr1W3D7Pucdg7R+BDn/Sv5KI/9thjwVAoVMs538g535tMJnfMzMxsyeVyLeVyOey6LlSvQuWqxxiDCg6o5nCh6QDOuQzVrfC19LMCgWsoFFqMx+MTzc3Ngw0NDWeampre7u3tHQ+Hw8a2bdvsnp4e+LDDSsGVXJE4rRsSOHDggNymtgXGM+M1rum2EpkoRCdpVVWzuqHnFyodY2Fl6w3p3tSR2J49eyRVVWXGmKwoihRyQ9QMmEy1beZ5OtV0jQYCAerB8TYhpERKJERCBP6HBqerD2j7BB7BpWfLpEwkU/IPWiCogfFc16Wap1GXuzTgBagX8CicHMC0Va7605dCknAc1Ukk1HJNTY01NzfnHjlyBPZzeKX5pm4KOPE7XQA65RwcHAzMzMzEyou5Zi5LMVmRNVmWFZnKjBLKJL+LTolILiGccUFcj3BGhUQk4hEPjlcE7Mjh9/c+ZHhK+vcyVSFgf0G8pfiUMi5gPM65KzzucsbKoWAoqwSVbCAQyMAxDVaw3+lbHy4fCqDAhxHo6+tTk8lkpFgsxq2iVUcoCWuapggiJAhgHEdQRqkgnkco9URllyzDxXEK+2fmh1sSYWzpuxBUMEarv8PQMAxnlPrDShKRJIkwyoXDXWHbnuc4jktlagT1YF4NqZlgMLio63rpo3wnAjSZ1traquZyOTkUCsHxsRcOh1f9giHM1wMPPCAHAgEpm81KUMAVjUbt2dlZbzU/X/v6+uTm5maVEKI4jiM7juPlcjlzYGDAWc1j++rdPW+88Yaq2VowD+c3pUCps5PYq+kF70uYt6997WtqbW2tDudf0MRkR0eHMzg4uKoFKNWL9TU1NZLrugzmdXR0lC+dp61qE5dCCJgfOIL152vprqlVz8mWwnIGd5G5rgvvAVEoFOwDBw6s6t1cS/MljY2NyeVy2T/yJ4TYAwMD3rX6hlrVoPX3fu/32hhj9yeTybsnJyd3ZLPZznK5nHAcxy8DUVXVCofD+VAoVNJ13dQ0zYR2WaFazDRN3TAMaFIgUiqVIoVCIQYrA8JWRVHKiqLkE4nE4L59+372qU996nQ4HJ5Zv359SpKkUk9Pj7NWrgx9mAMIHPbOEugjfWxmz4w0RIZixCOtVKMhqlBHkZWSQpWsycxiJpPBytY1ttr37NmjJBKJIHTUVy67EZUSTZZ1RSZC5sJWKKWSpsgSYwEKH1/wKQpVDkvhKVEoFVShgriEuPAPkYkmVyrfbNv2KyIkxrlHmf8zDMIFp0tV/VCf4T9ghw/P+Qf+qsolSS4HAlomHFazpmkWtm3bBgex8LoYtq6xbQhn5/YRgBN3ksuFh0an2lP5zC7BSYcsq1FZYjqlFC4Gw1k4YVB/SgihggqP88oblDHhCU84jiuEBw39USIzJmS5ckzrwnCE+1MhlfN2RuDEHgYknAjOYSybCGowVU6Gg+HRSDAyLkfk8YaGhjRMAivYb59tCecUBVDg5go8/vjjYUJIUyaZWZ/OpnuEEOsUVQlRwlTucup5nAq4qkWXygUpJAxwnyScFS61rgo7df/ACa6jCbiHksAfr55zWhm08hyDb/4puOd5nms5liXJUjYai0/Hw/ERJaxcrKurm+/p6bE+qn2H/Nmf/ZleKBRqA4FAEIoTNE0zXNdNfuMb34B6g1U5Rl0KwALhcDgsyzLUQOhCCCcYDKbgrkIIW5944gnYKm7p/MF8feMb3wh6nlcrSVJUg1tfCLFkWZ6fn5/PL4WttzygE0TQI4eOsLkH5uS5ubm4VbLaYfOnCh3P5/OZlpaWVQunq2GmaqkxERDNRCEyc1jWIla+p6eneOjQoVXJfWC+jh49Kp04cSIALUKVSiXVL6IplexAIFB44oknrFu9fV29HxNCqNPT05FAIKAGg0HYgdmRSKRAKV3VJjeFEHAJTJmamgqm0+mY53k8EAikenp6/P3FaplBcWcymdSKxSLkj1EBSTVjGU3TStfqG2pVgtbqDnd+fr63UCg8mk6n756ZmekqFosJz/PgFo9yKBRaCIfDs7quz0Sj0XQ0GoXQ1YCdMyxYJpMJlkqlcLlcjuXz+eZcLrfBMIwGx3H0aodZ4XB4ctOmTa+3t7efcxwHGuKZqa+vn6urq1tU/73job6+Puzd/eYe8+DUf40AfHD99ubfDhfDxQbKvBou86jnUSGYyEpEShONLB49ehQ6x7qlH/S44q4tsGfPnmCIhWqzpWxLplDqJJ5bK0lKQKJUYZQrEqWSLMsQvsDxOaw4wTkRcMTuxysSWwo/K4X18BxjMnxyCO5wCFU5/EuF4PAfDAUnAfDNEx6Do3pWyWmo43lwgiAkVXI0TUvV19eONCWapixiJZPJZOno0aNwMIbbDm7QKHCDAl/96lcDtaoauTQ6tT6dz9xNBN2gqEpCluQQhfc8PPyTbv90HN61wvM49IclqET9qNRzXe5x7v8Nmj1SlEplq+u5lAjiB60wGcIY1LZKhBPKBQStwuOEWIKIksLkuWAweCkc0ofliD7a3d2dSqfTDgatN7hicTQUQIE7TuA//fF/ipTl8rpMLr8xk0vvJIR0yIoclSjTBCcUWrmGmwTg4bfxBDvbyv6bSgSuc8H1scp3P4IlUAHL/N15FQsOuvxTfb8duyuEEA14nuCu6zgWlaRUNBIdD0fCQ8FIcKCxsXHWMAy4C+Ej2eTLn/zJn9Tatr1ZJnKdkKC6WErZNjv/3e9+e3GVjlH9tnxjsVjU87wWxlm9cEWMCALNEA4Fa4LJzs5O99ixY9Am+q0Idq40O3bkyBE2Pj5eyzxvo+2KZtezo5IQBUVRLiQgE2ltLR4+fPiWB2HwHnjqS0/J+U159dLApbZisbgHAi9FUY53dndOkqPE7TvatyrnHHDn0dTUlJpOp1tc09xOmBwMBUPTqq5CjjT71a9+FcLDW34uBPOVyWQCyYmJhOE4zS6lQcaYI0lSVpbl2YGBgcJqVii/+eab0VAotI4xFpFlv4onL4SY3rJlS2E1PxwGBgbUaDQanpubq19YWGgXQri6rg81NTUlV/PO9MnJSV3TtMT4+HjT7OwsXGjwYrHY8Pr16+fy+XwR7px/r9uqBK1f/OIXWxlj+8fGxvZfvHhxfzab7TJNMwxtsTLG3EgkMtnd3f1mc3Pz6Xw+f75UKi1Eo1EeDAahjTL/Kk4mk4EwA27fixiG0V0oFA6k0+nt8/PzrYZhRCvnLKysqmoqEAikNU1LJxKJie7u7sH169ef5Zyf+tu//du51dyQ8LVRAAQO9RxS87F8uFBKtdiet4ULGhGU5QWlswHChvU6PYWB2drZVnbu3BlXCOmcn0vvWMxmHvI8d4MgNCBRojAiIAOFW9P8GfbgeJ34H+7+VyV3vRJ8CjiAh4eAulf/ON7/HfIYOAHwoxlGWXU4CoUYcEIA0Q4c9HjchYm7iqSUNF0faW1te23Dps4BzdVmFs3F3L333otBzNrZdHBObkOB73znO8rs7Gxofn6+sZgrbpAZbYEDLVlSwoIQRaZUgrZaiSQJ6hG/Ct11XU4E4XAbohDCL1uF57njcU6FkJnsv9W5f1XNb4qVMZlJsqoy/xZX12MeJAFwoUVwS3BeooSmVFWZlFVtNh6g881bthSWbm/EppBuw+0KZxkFUGDlBfq+1Bd0wk5t3sivKxTLmwThzbIsRSVJ1nRV9w+wHNviru1CGy/+1S94Du5JqH6/ErL6NynApeyl75C7wsOvbmV+G93wgOHhyjiTGFwhd7ngDpNYNqDq0wEtMKVH9PFEIpFKJpPmRzRopX/8x3+8XmHKw4KLLtu1mcvFqOOQn//P//m9kdUIWq+6nbvJMZ3t3ONdtmU3CSIWVUU9WttUO9zc3Gzruu7drLD16rZEq+2d9vT00Ewmw0qlUodrWR8zTWtzqVBMCM4XY9HwLxrq6y/YjCUff/zx0i0ODv1guqamRvHSnn70+NGebCb7aThZCUfDzz6086HBeDZufuk7q9MWMRynlcvl0Ozk5JZSyXhEUZSa2pra4UhN7IIQ4lwul5tfjTv8nunrUxdUNTKfz7eXCqVdhNC4FJCziixPuoScz2az80uVwKtyHPfyyy83BQKBHZTSpqXqTMjFzuzbt+/X9eO68jvvq6Z45syZUDQarR8aGto0PT19txDCikQiLz344IOXzp8/bz388MOrcsFqdHQ07jhO58jISM/ExMQezrnT2tr6and39/loNDrf1NQEhXHvetzSoLWvr0+zbTs2MjJyVy6X+9Ts7Oy+0dHR7mKxWLN0VaQElaw1NTXn9uzZ8/MHH3zwhKIol7/4xS/CLXK/8oAS3osXL+pPP/30xsnJyYcmJyf3w4IXCoVW0zShTQfmui60n+OGQiGjpqZmetOmTe+0tbX9IhAI/PTv/u7vLq9mCfJN3Upx4reNADTe/9ZbbymZ2Uyzbdq9gol6iUlwxWs+oAbON3Y2zmMnR2tndd5zzz21skO6J2dn70+mUp+1XWebECJAiWASEdBjHzTfBW0FQDEbHMVDzVqlx3Coc6sUucL9aESqBLLCgyxGwO9Q6cagXUe4fxgKYWFagvnPQ5Wbn9pKEmUKJ1z2hAeXIF2JSUVd0wfbO9qe27p563GPemOGYaQxaF072w3Oye0pAG2lhUKhwMLCQgQ66AxIgURIC0QoYzq0+0EZk1RF8RtaZQKqWT1uWo7fgIAkyVySJM4EFQ5UuloWdz2v0tkVnPD7sSt0rOIxIslMDepQ0soc16Xc86CqCqJWx4WusYRTUGQ5JQuRKwpRuOeee8xrtQl1e0rjXKMACtzhAu/bWWh1mZeCEP+Y6EYdoKmXhkAGrrvIAAAgAElEQVQgNFMq1ZTLTqPnOTVMsKCqqmo0HGKEScQslaBzQU48j8PlbD9gZcy/V5Xzpavklef8+eUCql0rbWlXmmwSlCkyDciVlmNc14GL34LLcP2bwD7fZQqDi2NpRVJSnuRBsU+xtbXVvsGmA37duXrV68pwV3fIulSR+X6u15ruDftfY73RL3/5y1upoP9BcLEVPt88j58njP/v733ve4PLWd/L2E78tinr6+vbmcv2m455l2mYbVSI2WA4/K/rN60fMAzDnJubc3p7e70DBw7wJ598koBl9TWXGpq42gpC93d1hOsP75dAv/tRHQ6CVfjL4OAgfeihh0gymYSQlRm5XLdtu79pWfb2XD5XJ7g3E43Gf9bYWHeKGsbMeC6Xv8XBoR+0RqPRgGqqwZ8d+9muxfTi5yBoTcQTP9j7wN5TqVTKqK2theKOW95k2be+9S24NT86Mzm5q1Qo/W5ACzQ0NDReTNTET7tCvPHSSy9Nrkbl6Hf7+jQ3Ho9Nz85uzhZKD1FK61RNTUqyfJkpyvFcLje1ZLYqQeuxY8faCCH7CSFtELRKkjSpKMob+/btm7rR99ZKjHfhwoWIqqot58+fv2tsbOwA59xMJBI/PHjw4NnR0VHj7rvvdlbidT7sNE6cOFGnadrmy5cv7xkbG3uIcw7tAP9ky5Yt/aqqTm3atAmaLX7X49ftvD/sPHzg8F//+tcbGWO9586d2zc4OPjxVCq1BRosh0pWVVXtWCw21dXV1d/R0fF2PB5/fffu3cPRaPSaJfLVRmm//e1vJ9LpdMfQ0NC+2dnZ315cXNwxNTUVzefzAbgJF0JcWZa9aDSa6ujouNzQ0PBaIpE48v3vf/8shBTYOdaKrmac2IcXoIcOHWL5qXyszMutMif1RJJjTGIFqtOLW7dunV/NHfGHX5w7e4xPfOITtZIjbR6ZGHlgdn7hP1iWdRcXXIYGAhgRlkypJTHZghzF4a7nQkUbrTQXwCotAfj/QHUr1EJUGvfyy9r8I/mlq9TV5+EeZDhQ89sQq4xG4YAizAkPCSF0OLKnlJqapg+ub+/48YbNG94IkdBFN+AursaBxZ299nHpPmoC1coXOCkzDCPAGFPhS5ZlKGfyq5qgJ+rqA97xlmkRWZKF4zpCkSuhqt/DddkgsuMIEoSMtvJwnbx/HOYoCnTeQCs9Xlf6wpZdGUqlIBTwLMmCi29WMBiEA0z3o9yxykdtG8TlRYE7QMAPagYGBui2bdv8Y5menh4yNzfn7//S6bSADkW2bdsmlhPUQOHCUucuaqFQ0DjnsM+WdaqzWCzmM+asHPTz4e9fCam0ICdJlU5IPQ/2v7/6qO7hoXNS/6+aBh2WUslzqSfBdJb257IrNKFxovsdN9u2bVvQQWlTU5N7gxfGfDeYOthdPWdgBb9Xw79qVWTVuHlmxh9+tqXFv9D/niD7V6Zbnd5y/N/PDj5DH3/88V4m2Oe4EL3cv8BIznFCf/D3f//fz97iykx/FmE76enpkQuFwnqFsAcNw9pRKpc6hBBzsXj8h5s6N70zn5svmaZpQcO7oVCIZzIZMTs765v39PSIwcFBUQlSK0v9ZN+T/nbdPNPsP9NP+klLS4voGRgQg9u2wfZ9Zf3Be6C5uZkmZmfpXE0N3UgImY9EKHQUZpoms4rFLYKT3zJNa1epXK4RnjsTiUWei8diJ5mmTVy6dCm30uvp1+xj/PPU/fv3q7Iph3/x9i92pdKpK0Hrnvv3nLQsCw5bbnmnWLB9Pf3004FyuRxfnJ7fUzJL/6emBZqaG5svRhOxk5zSY8PDw2Orccz03e9+VyPlcnx8crYnW8h8khHWqOl6UtUDFyAAbmhoGFvNJqCef/75NkmS7iOEwJ3m0LTVpBDijYcffnjVg9ZwONx8/Pjx3tHR0QOu61qNjY0/fOyxx84mEokypXTVglZZlrdA0DoyMgJBq9PZ2flve/bsOUEIWb2gFUq6ofOYV155ZdPi4uKB8fHx/UNDQ7uLxWIThAyqqpYikUiyvr5+cOfOna/s2rXrpOu6F/7iL/4C2m75tQ9oyyEcDoeefvrpnVNTU787MzNz3+joaGcqlYoXi0XoYAZuwiXQWC00SF5bW/t2Z2fnMwcPHjzOOU9/+ctfrnb+/WtfCwdAgZshAB8Uhw8f1izLilKH1nqu1wz3k8uyPKZElEW45ejo0aOrUip/M5b3dp7mwQcO1jOVbxkZG3twcnbud03LhIpWJjNmBHUtpUhymgqR9jgvmbZlu4J7hPn3mgnCoYWwK1Wt0GBY5Xn/4bfW6t+XBk2ELQWwUHEBI/k97lDit/8aVmSl0RFug2la9a7rQGrjalrgfFtb27ObNmx6jSp04Ec/+tHCahzA3s7rFucdBT5IoHqrH5zQQiUKVKF80PBwMlb9+5EjR0j1RPZa41zrRLp6Mo3vZ9w+UQAFbicBCLRmZmakuBvXFslixLbtIHR4rBAFzttkIWypVLYp9zjcmVP2JK8ATb0VCoXyci8UL10ke9c++oknniBHjhy5UkW4HEuoQDx27Jg/ieq+/r37+WW071kNQtUYIdqi40BHOlFi2wEmSUJ4cimmxhabtzaXEokEr6+vp0PHjqljlgWdTkVdwwi5hhGQNM1tbmgo1ERbCmk7De0uQg/ZtLW1FS4YhkqpUjiVSUUUqkjxSNzSIlrRJGamoaGhvFJBHqyHP/uTP9vBGfm8IHx7pT0tcVYI6X/8t//2X8+sxucabJdwG3xDPN4lOPs4BJqFUrGTCDJXW1v3o66urnNm2TRGR0fZ1OxUKJfLqalUinHOreb65mxjTWMxT/LlnoEeZ3DbICUzRC2QQtAyrEjRLMYURpSahhpbD0ULpEQWH6ol5aGZGTrb0iLBBduoJAU5Y1EBbXZKkhRkmhWJ12bUmGrIUHFNyGZB5M/ajrWrbJRrhBCTejD8k1g0dELxvInBqansSq2f63kPwDqEtmMzg5mAUqOEXjz24u7UYupzUCUST8R/sO+hfSfz+TxkKasStB45ckSzMpn4+PTcPSWj9Hld01qa17UMxePxE8JhP3/x1RdHVuMWfQhabdtOTI9P31XIZR6VKGsOh0MQtJ73GHvF87zR1ercDNZ7NWgVQrTB+xCCVsdx3nj00UehX6NVe1QrWt95553e4eFhP2htaGj44Wc/+9mz8Xgcms1YtaCVUrp1bGxsD8wXdB62fv36H/f29kJFK/QLtToVrc8880zMMIyOY8eO7T59+vSj8/PzOzOZTLPneaqu6/AhMbl+/frTbW1t/fF4/O22trZRVVULX/va16Aq7Nc+IOQYHByU33777a5sNvvw7OzsAxMTE/dDQ7UTExMklUoRy7KgbMwNBAJWIpE4f/fdd//b/v37X1MU5eyf/umfYiDxa5VxgJstcOjQIbg7SfXyXpwopFkikkxYIE0cK1ckxfxzzz0HjSyv9C09N3ux7rTp00984hMNCmd3jY2PPzgxPfNZy7G3QggaCYVT7a3rLtXE45csyxwxDHPesA3Ddr3KB4IkCbnShIDfJCuBfyQi/ObHJcn/1U/Sl/oSpZQLaLmVeNDDjqBwZzKlVIoGo3XReHRjNpfrnpic2FosFuuhqFUNBIZa17U829nZ+Spn/OxPf/rTudU4gL3TVjguDwq8j4B/i+C1HtXKourfr7p1czmYuO9fjh6OiwIocMsFvvSlL/mFNtBZsVE0Nppls9UwjTrGWCwcCgaFIGq5XJY8jxtqQF1QZemyxNQTnuxNlUol58iRI8vtXf1dQWt1v331xTIITIeGhq77Ds9qVSNgVisb4edr7OdvaL9dDQKLxWJU2HZjsWR1ls3iVuLyWjhKlCgbC6r6a9vbm8YyoZBLZmeVXDAYXZxdbC0Z+a2OabdZtp1QZNloaGy8XFvbcJlL/HI0Gs3Mzs5KdtZOuMztyKazXelstpsRokej0cVQMDTCKDvlyu70St1JB8evf/7nf76TCvqHRNAdlTZtyTuUie/9l//yX06vxnFqtaKV2GSj4OKTplXenc8XOgmhC82Nzf/W1to2VC6XxaWRS3Uz0zNb0tl0YyaVUQUXi02NTedaGlsuE06m8yRfJDNELqvluOM6rWWjvKGcL26TFTlSW1ebiYTDl1TG3tigkam5VA0thUpBi1i1lPE2Qb2tgpBmRqmuqOpCIlF/oqm+adxhTqmcSm1wHP5/OK6zy7StuCBkIhgMPRuLRU4IWZ681RWt1Tt7mpubVZ7n4Vdfe3XXXHL2c5CY1zYkfvDgvR8/tWgvQvuUqxa0ep6XGL18+Z5CrvD5gKa2tra1XaqJ156whfuzXC53+Va3ab8UTmuFQiExNTzeW8znD0oSa4nEo0lN1wYdQo6apjm8mkHrUtMBUNHaBhWtlNJJz/PeeOihh1Y1aE0mk3BRruXUqVPbx8fHIWg1a2pqfvjpT3/6ndWsaD158mS9LMtbR0dH7x4fH4eKVqu9vf3HUNFq2/bqVbQ+/vjjbZzz/cPDw/dfvHjxAej8yjAMXVGUYn19/Uhzc/PZ7du3v7Vz584znPNLX/nKV1If5mhgqcqEvvTSS22O49w7OTn5sYmJiQMzMzOdo6OjfHp6WlpcXNTK5bIMbbaGw+GZjRs3nmhvb387GAy+EY/HhyzLSj/11FNY2fph4HHYlRbwr2CfPHkyFJbD9dSjIQ53pxJmkIC9GA6Hi6txRW6lF/I2nx599IEHmoik7hifmHxwYnr6tyzb7mZMoolYbLpny5a3uzrWn3S5c852vWnHdgyHOi4hAQL3+zM9KOAWNNMyicQkoVXvR9M04pU8asJtbBb8bxHm+M0NQDU+hS9FUaB1ASmgBxrCofCW0dHRXecGB+/PZ3OdHvfkgKoOt6xr+bfWztZXCCGnX3jhhdnVOIC9zdcvzj4KLEugWkUFlVNXHk8+SZ68aqq/pp23Zb3+TRz5uoOI98zDtYIG//MOqt1CoZAsSRJLp9PMsiz/ddYFAu8Zr64y2aVvhmG8a350Xa8Mv7hIqrdCaZr2y2kkk/6fK/9e+wHjmKbJt23b5vX09Hhwe+g1Koeu1+OGgpabuB5XetLX67DSr7vc6d3p62W5PisyPrSZappmyCk5zYZtbHEsp9NxnSZVkRsikUitbVrxhcVkyDRtQ1XlSVlWT0qa9Hx9ff3Q1NSUvQJB668sR/Wc8amnnpJ0XVdlQ9YDQU9ReYB5nge9XFFypTkYk3BPFZ7qVTo6tF1Xly2rsCg5WklzSA/xoEkAeJGVPN6CO0EzmUxwdna2ycyXthTLpbsMo7xToqxB13VHDShng6HQkR0dHWdLum6nR0dDRNdbZmbmt6YXk/eajr3JdZx6PRgsbNiw8UxLa8tJhWhvOZIDvWMH5ibnWvP5/K58vrgjn8/1SpIcbGpsmI1EY2c0Tf1pTWPNRThUXYnOuypB6/+zkxH+fxEhdsJNW4LQM4yTp//zf/3Pp1bS7Xo32mrQ6pbdTRKTHrEte3ehUOigjC40NTY9V19fP5FMJaNDQ0PQ8c2edCrdlsvlNEmSZro6u17r2tB1UnXU8ymSyqqWqo9PjrcWjWJvqVjYWS6WdquBQLSlpXkhHk+ckGX1n+va6y4G8nlpwTBqDMPZYJjlbaWSsYdJrD0YDmqhYHCsqanlpxvbO896xEmnFnMdtm39juM6Oy3HiglBxoMh/V+j0egJqqpTqxW0dnV1Bay0FT527KVds/PzftMBtQ11P3jokYdODg8Pl2OxmHUrK21hfVcDzWrQWszn/0DT9NaW1rbhmnjihEv585lM5tJqBK1PPfWUrnEtMTM92pvP53+TSmxdNBZLqUF9QKLi55lS6fJaCFplWW4FS6hotW17TQStjuOsg6AV8jwIWuvq6v7l0UcfXfWgVdO0rcPDw3dDkwbQSVdbWxsErcdXNWjdvXv3dsbY5/P5/IMLCwvrDcNIwIdZKBQa7e3t/Vlvb+8b0Wj0bFtb21RDQ0Ph8OHDULl33Q+oaIWasNdff73dMIz9mUxm7+Li4q58Pt+Qz+ft4eHh4NmzZxtnZ2fDpVIJggsjFAplEonE5S1btry5cePGt3Rdf/tv/uZvpldjh3/dC4oDfhQE6MGDB9X6+vowc1mN53gt0Ou8JEtTcliGCxDlp556alVK5j8K+NexjPQ37v+NZoXy3SPTUw9Nzkz/pmlbmxhjJBKKDG/t7v7Zlu7u17njvGOVxWyGZ7xwOPy+jZy/KwSAI1rTfNcJq5arhASmXXneilo0UA6wWHOsJhAMdg0ODtx78eKFzxSKha22ZQcURRlp7Vj3XHtH+yuqqp589tlnZ3B/dh1rFAdBgRUSuBKy9jxBj9YfpZGhCB2ZHaGkp/ICXZkuAe22dc92i2RP0n9/X2nnbYVP1G9kka7uBfm947+3Svd6p391qHz1OIcPH2bbtm2TUqmUpgsRdjxPMwnxOzGF4TRWudAEj0r7iSrxPI8SFS5bEeJxTomqVgawbSIxJuAWKMnzBBxAMtcVLnRwA99hfKtyg1T1Nil/WksXsqqvo3gKp5R6XOVOJBIx6+vrjZmZGSeTyfBnnnnmXftx8HhvUw/V6VzdRMS1lv/9/G7i/vpDhaEfVK29UtvF9W4/N2u4D7NeVmoeftnN0tIUrxH1rnYCvNTJD8zksmcFOhOEtzMpk7ijOE2aojXoql6vaeo6TdfXz8/Pt507e7Ylm814TJLHmSS9rSrqj3t3916AJpH6+vpWvJMY2M8dPXpUSiaTipSx/DvIKJHikiKrlMoyE4JRRinjkvCIW2lEnxDP5cLlhJeoI9KCO9lSXuS1Du2mdEoInUcHg8H4wOnT3XPzyY/lstkdqVRqgyJL0cbGRjsajfbXxGPfO3jgQH9JVa3x8+drSoZx1+jI2K6RkdF7i8XiRo978Zra2vzde/ee3bR585tEZi9CGOC6bvj0m6e3zM7Nfjybz+7OZnJdmq6rGzZ0LTQ0NJ4IhsL/a+emu04vWAulvr6+D3U+/n7vlWpFq+D0jygROyHOIZSfkYT03dUOWrnJuymhjzq2s7tcLrdRRufrGur+LagFF2dmZzaefefsltNnTt+1ML/QbJTKajCoT+/evfu13t4db0qydMLKWpmiV6y5dPHSlmRy/qFcLrc7k8ls0nVd27hp40J9fePriqJ8767Ou85ZxFJnsxPtZtm8d25uYffk1NR2KrGmpsZ6Wldbd2n9+vXP7ty6rZ8INreYT7ZapvtZx7Z3GqYZFYKP6UH92UgsckKy7elLCwu3tI3WK++ZwaRWCpbCr/701V2z81OfI0LwmkTNP+362N6TjLHSG2+8ARdHqk2krdSu8wOnUw1aSakUG52auqdYLv9hQA20t6xbNxyNJ04QlzzPh/ilQTJ4U/Yn15o5mC8/aNW0xOzw2PZ8PvdpiUmtoWgkFVD1AVeQF2cWZy7drAtK14MPFa2SJO0XQvhBK+cc2mZdE0FrsVhcNzg4uH1sbOzjnucZ9fX1/7zaQevFixfrXNfdevHixb3QSddS0wHP7tixA9povfVNB0AAevnyZeXw4cP7stnsn5TL5QcKhULMdV2FMeZEo9FT+/fv//4XvvCFV23bnjh8+HDuejaM9w4DHaVBXxNvvfUWVMo+UCwW9xQKhc2O48BR+NTly5flEydObBwdHW2am5uLlEolv5OsUCiU7OzsPL9u3bo3a2pqXtixY8dAuVyGdk8qraPjAwVWQQCaEID2kxYXF+upRbsFEaomazOSLCW5xjNPPfUUNDi+7APgVVi0O+El6Wf2f7yFy+zuUQhap6cOGra1EU6QQ8HQxa0bN/1rb8/mVxxHOvP0kafnV3g9+RVguVwuLmzRefx4/30jIyO/WyoXey3L0hRFHmttbf1pR2fHK0xh/T/5yU/wwtGdsMXhMtwuAv77s7m5WWppaVE0Q1OiMpVd4klKwGWEBAl3deF5OWErNrcMg0ODIdyMuV7Wc4tNxRvtLGVZPtUTqKGhIdXzvAClVNE0DdqiY0ESJLZsU53oxJYq3+EBH0Dw0Kt9ei09oaqq/7kUCAQEd7nI5/OChIgnGzI3ZIMrRYXbIdsfZmFhAbrsDgyePl0zPDq6rlw0EqZrQec1MiUSdDAi/r3/FkI9v7c/AT1+S4T5XQNeWWAGTVzD2YHfJAvhlAsYnsPw3IPb4Dj3uPCWnq+OJwhMXUDzD36j2C6pTAduHSBMslRVKgW1SKZ7Q/v8jm33FqSY5AaDQRH2wswNuX4TLtUv1VMZsDiORBXFW+pQx4Pee3mh4AnXdYWquv53cIHvxSK8WtF3gp8KhQL0IQBe/verV6hlWe/7Wf/e4arjvPeCHTxfrRKuDgO/RyKRd203tm1fcVVVtXIHxVUP+HsoFLryzNXDw5OO4/jDB4PBG9geg9CXwtL41dEr06lO7r2vB++n63tUblSrbpvwc7lcftfv1zOd997udvWrl8tXT/+XQ8J9tKpTeU/AA9Z3ZdWXKus+/Kuv/D5P+QNZluz7wCqork/fJAjvUrjW8Mv1dz3L4w9T9v8nsH06juN/0RLli+aip2maMzMzY33nO9+BDoNv+HgTKgdTqZRSW1urRyKRSH2sPhZLxGq4zbtMq7xndHSku7//ZEsqnTZ0TTunaIG3JSK9tOOeHSM3q/Oaauc5oYKIlDx3nSesHuKSFkGZTilVJSYxSmH34bcQI7jnV7N6glGLCpINaNqUQshUgCkT7yyO5m7GfELQqihKbPDM4MaF1Ny+Qjq7O5fL90gSq40n4m44GOqvqU38w6c/8Ym3FbPOPD3xepy7ZPOlkeHtly8P3Z3PF7e4rttaW1dn33f//ec3b9n8OmXkxx5jo6VSKXTyjZPdc/NzD2XSmbtT6VSPpmuRjRs2ZuobGt+OhsPfX79l/YlwOJy/3ib8Pmib+2XQKv6IErqTECoRIs5QTr8bqYmcutUVkDCv1YpWP2il9FO2Ze0xykYrpWy2rrbuX1VNnZ+ZmVl/9tzZDf0n+rfMzs60F/OFhkg4kr5v3743du7a9bpMyS+4V07mTBI/f+589/zi/H3ZdObubDbdG9D0aGdnZ6aupu41RVb/fu9de0/RQF4Zn15oLRrm7rn52V0TU1M7KSFttfU1em1NzcjmTd3P7ti+87jGlMnFdLLFMM3Pmra9wyiXo9zjY8Fg8NlwInxCKMr0+Ph4/la6gRcc28iyrAVJMPLyyy/ump6eOQQXIerran+wZ/e9p9J2ujQwMGCtdtBaLht/qAYC7S0t60aisdgJx/KeZyNsaDWCVmg71kgZNbOzY9sLufxnJJm1RaKxtBrQz7nE+RlV1aHW1lb78OHDy20i5bp3+1cP+Oabb7Y6jrPf87y2pefXRGdYly5digoh1l28eBEqWh+GitaGhob/vZaC1pGRkYerQeuuXbuOr0rQeunSpcDCwkLsr/7qr+6/cOHC/10qlfZZlgUfZNCDXy4UCr3R0dHx91//+tffzOfzxQ9byVrdWIQQcjKZ1CYmJroLhcIjpVJpb7FY3MA5z+i6/kI2my1OTEz0DgwM9Jw8eXLz/Px8HfQ4Cccumqbla2trz+/evfvFvXv3vsE5P/uXf/mXEJDgAwVWRaDaFs7YwFidR7yNVNAIk1mRSjRlCWvWcZz8rf4gWxWItfmi9OCBA+sEl++ZnJ5+cHx68lHDNDcSSklQD13Y3NX1o7u29hwjxDr79JEjNydonczFTeqtP3XqxH2jIyO/UyqVeh3XgYPy8dZ1655vaWt5NUADx3/yMgata3MTwrm6EwWqnUXouh5QHTUsqVI4SJWQYI4WYAFGmUIdxyXcs7grHNdzqV22S7YjmCHzUjFk20YyFHJu9QH3yy+/LOdH8nrKTMUd26nnhEf1oK7KmixBECkJiVFZplDhVV1vnusRIhOiKYofwAghCeK5hClMQJMoClMg4OQ2tx3P8hwBxaY2sYkgtiUsD3ruNjxD9SwvcvytNztO9p/atZhJdRiGEYK2+xmrtGUtuOBQTuZfsKKQjlZmAZ7gRPhdB8Kjct/uUieD3E9NBSUMnuaEcD8rEdR/DpJVyisBq38nlIAvaAO78oDOIEqKrCTjidjY9u07z33svo/NBoNBR9d1MFAlWQoQWdZUxgKUyQFZpjJjjEEpLJx0CuH6oYxtc06I67kutLoNzW173PPgi3LbtgXnQkgSF5z/8gsqd+F3f5mWvkO+U+0Rvfqc4zhwi9/7hl/QzMyV9bRUtcugH8VKZbD/Hap5FUWpVAgvPQ8/w7gw7NVfS/MCoZP/vCzLfnM21WlW/16dbvXvH/Qeh2GWXvfKYJX5lgn8qfKz5H+XpOpzv9z+KK38vfq4epnhuaoNY7B6K32IVp/zvMr5LPzuvqd70eqZLoM7m9/1cJemUplvxkSlbXV/HjwC0xESFzAQrG4Vpg0bE+eCCSE4r0yPqZXvsJUwzkSFwSWcV3q8V5TKVD3PojC+DG+yyv+Ec0ZhHVV8YB1x6i2tE3/d8MrvlWF/uQ1cvRjVxYWNErZKxuEtxgSVKfc8izuG45muabuGa3KJQ+HLYk9PTwlujV9G2Frt1EmGfWNDuCFUU18Tm5qe6s2mMwfn5qZ7zl+8GCoWCnBH48+bm1qPU04vNG1oWrxJQZI/Pz3NzRHXVptzxfzWcrl0n+M4GzzPCxNBA5IEWzeky7DuiPA8B+6QdihjlqqoyVAoNKLr+gBjpN8OsumbcUvyM888Iw0ODsI5dK1ZMDscy9xNuPcbtm1vLJZKCuf8dE1t7f/7yIHffNtUTCM7nJXy7nx8bn6+Pb2Y681m07uz2fy9sVgstPvuPSMdHR1vKpL8o0AiPJSfzEujs6P1pXxpy/j0+D0zMzOPSJLU3tzcXIzH4ici8cg/brlry/FSqQRhHtwEcMNB+9L2Xm2j9Y8EBK2V4qgzlJNVDVqhM6ymSFM3YfxTlmVDRWsrJXQqFo//S2SXzxAAACAASURBVKI+MbQwvaAMXhysGxsb3jA6PNY7OTV1T0gP0vvuv79/x/beNxWJvaYRe2re89S58bmadDrdmVpM7S1ks59mktQZi8UMXdPfVGXtOw/seqAfLMassZBdLNbnc+Zmwyrvdx271/PcDl3Tk1s3b/7Jzl27T3DhTKbmFpsty4Y+ILaXDSMiOB/T9cCPa+J1J5wAnVmNoPUzzZ+RLlgXdDWmRl76+Uu7JibHD0FvvfV1tf/08EP7TjrpdOnFVQxaLcuKT4+M31Mql/5A06CitXUknkicEJ7zvMvY0ODgra1ohfX9zDef0b2YlxgfH9pRyBU+w2S5PRaPQjZ1zubkhVw5N9TT02Pd6uO+6udCNWiFitbK5600qSjKG/v27YPK1lV7QNCqKIpf0ToyMvJxx3GMpqamNRG0mqYJTQfsHR0dfVgIAZ1hPbt9+/bVCVr7+vpqCCEbX3311QfOnDnzexAIQLVCIBDINTQ0jMXj8WO6rv/jK6+8csYvRrjBq6ZCCCWbzYaGh4fvyufzv2UYxj35fL5DCDHe0NDwP2Kx2MT8/Pz6X/ziF9tff/31+yYnJ7uSySQ0zq7AMXwkEpnt7u7uh05k6urqXjh48OCQYRirtuGv2paNL7xmBODE7/HPPx4vWaVOwUQCDripRPOyLE+3yC2ZgdLASnQSsGaW9zaaEfrIgw+2EqHcOzUz/eDE9NQjhmlugJKrYFC/sHnDhn/ZumXLKxZxzx5Z+aDVb4voP37xPyZMaq4/1X/qvuHR0d8pl0q9ruf6Qeu6dS0vtDQ3vqpI5Pjzx45N3eg+9TZaHzirKLAmBKoVMrIhQyP+DZIs6ojgNQplIUVVJSYog8QPEjfXcxzucdMWXokLN6uoNElMPZchmfKXv/zlW9o0zE++9ZNAMVyMZkqZJrtsr2cKq5cDsi5TWeWcQ+UmJRJ8I1SWZAgC4bZ9Al30KTIERIxA8zbw8MtEGeWKpHAmhGu5rkMFN10hDMGFwW1uuML1hHCYYTkhj9s1J0+e3tR/ov+eZHKhq2yUw/4dT5VjQU8I4VXIICSlS1WuflDlh6sQmi6tfD+M5ZVAQDAYllBOqT8YxEn+rYyU+tEsFX59LHyoCkiK5aW7omARISguqqq6UFNTOwRVCrvu2TsRDAYNTZaJIEKXZTkoy3JEVuQgpZIuSRL03i1BBRwYcMK567oe59xzXe5CtkopdSF8hZNSWCbPgzCWcwjsKk/5YTKH8A+CQH86ENIxduU7PF/9O+zXq7/DAr03WKsGx0snTj6Rvx6X2rO7+mcYtvr70nfIjf3nqoFq9bv/ZCVQhqDV/zyqTvPq3+HnD3pI0Pnj0nxXf678Tin86er5rjzHCIeo/KrlgJ/h+cp4V4Jy//eloJ54Hr/y87s/CyG//9UqzSv3qMPmTX8Ztv7Kvev+39/dG15l3cPGBtPlhMHmUBmGV3vOE4wJRiHcFBBv+lcK/L3CUsJbtahsAxBm+2XcRLjQGSbz1yEUZ1fWjcf8uurKgi2tsOr68V+SwvR59SLCVfVS3O9hk/lvoqX55v5WyR3XtW3Ddu2853nzlNKxjo6O9EoEibB/hPaYP7nnk0EpLNWeOnli98zM9O/A3YfpbNp1XH6+paXpRzu27z4lF+XkX3zjL8r+e37lH37Q2tHREVUs0ZLP5LcZ5fLHXNfdyDkPC0E0WYKKVtjc4H0G1egeXA5xKKOGIisLkUhkOKAFBiRGj3fu3DJ14MABeI+v6LxWL9wlk0mdWSyWSs3uLpeNw/lCbsf83LxuGMbZRG3dP3zywUffogY1s4Gsm06nJafg1HuOvXViYnTfxOTUo+FwqH779h0T7e0db0oS/aEaC5339095HiaMrHvtjdf2X750+RChpLumtsaMRCL9sUTs/+vu2f12qTS/okGr33QAXXtBK6XioGWZu0vl0jrBxWS8Jv6/2to7zywuLBqTo5fDuWJx/Rtvv7X37DtnH9X1YOTBBx98Z+fOHW9JVLzSFAuOTZkmvI0CdsFODJwbuCe5MP8H3OPbZEWxJUl6OyBr37n7wN3HW1tboc1vpuu6YhWLXcKjD2Zy2b2LCwt3MYnlezb3/LR3R28/c8lEcnG+ybSt37Yte3sJglavErRGamL91DBmxnO5W17RCkHrQmgB7mOJ/vjFH+8aGx39Xfi8q2+s/aeHP/bJk07aKb048OKqVbR6BS8xOnn5nnK5+Hk9GGxb17JuNFGbOOE5qxe0fvOb39RjsVgiOT61I58vPCbLUnskFs/omn6OCvF8cpWD1pdffrmVUrqfMQbfYae3ZoLWUCi07uTJkzvGxsYeXotBK8yXEMJpb29/dufOnW+vSkXr7//+73cxxj45Ojr60ODg4H2FQgF6NeOxWGyyt7f39e7u7ld0Xf/5N7/5zdHlfEhB5WxjY2NkZGRkdzab/RxUzuZyuSbO+eWGhobvdnZ2npqfnycnTpzoGhsbe2R4eHj32bNnOxYXF2NLB6tmMBjMxGKxt3bv3v39r3zlK2/l8/nUY489hp1jrfxBDk7xOgUeP/R42GVuo0vdhOM5IUqoHYqE5mOBWEZb1Ep9R/rghHxFD+6uc9Y+yoP5QSsl0v6pmdkHx6emfsMwza5q0Nrd1fXDnq1bj93MoPWLX/xiQuJS5+kzp+8bHYGg1eh1PEdXFRWC1p+1NDW8qsj0bQxaP8qbKS77rRZ4ue9lOVmf1DxWqjNMt8vxrDZuu82C0qiqyHDmDk3/Cahu5II4goiS57lZKrG5gKyOh+LKXImQ7Be+8IVb2nRRteIil891mJZ5F+e8VZKkMBEk4HiO5PcP7YdaipBVGX71b3/nkIFSKmRZ5oqsCCgTdWxYNE8E1IAnSdTlLodSMFNQUfJcr+x6TgmCRiaY6nhO3LCNlotDF7v6+09tm1+YbykbZd1zXWkpYAEjUxDhMEqXAlP4vPMDLT8yvaotyaW8z//bUtgKMZIflnEBEV6lytXP4QThCidE8duOhMZfCYGeBv00WWYy9H6eqa2tG92+Y+epLXdtHde0QD4gKxD8BhljYTWgxiRJihAKd22zgAyJGKxfSJohGuXcE8IPWf2gFZYZnvP/svSoFhcsBXaVQI5SP8i+UhxbSUH9IBaOVa/++1JQ+b6b+dVt7VYD0Gr4eXU4Cq8Fv1eDU6h4rQap1Q6Drg5hq3+rVsIuVbn60/igcPU962mpSNmPTeFmEH9NVhek8hODVhwhDK38dlWoW52f631/V88t3nuOUQla3x0IX3G7Vk68lLj6qb2fULp+0s+YXFk3UGddydsrqJIkGIOss1KVLTxv6c/+fel+4OpHzqwyJ9VAFyLaaqgMz7meRyXG/Ipkv7kL/7oBgasb/svDVzUk/2UY7q+tSuBaiZ+vBON+PThcdmDwTqPCc11/A6VUOJ4nirZtpLjHx1VdHWhsbJxLp9POcttKrd56HCGRGNFIy7GXXtpz7sw7jwlK2hobGxej8fgpLRh8dlv7toHATMD48lM37YKTH7R2dXXpiuPE3KLXaXkOVFm2M6qEJEYDzC9pZQSaDOBwYcx1Pc91HM/1DEpoSlHUCTmgjHmEjYabwullVvxec1OGdfftb39bhYs7c2NTux3L+nyxWNgDnYdZpnM2Xpv4+4fv++TVQatwck49Jd7W0bHh+yYmp34zHA437ty5c7Ktrf2tAFP+OVAfHiiVSq5lWSGZy81vvvbm/ssjlz9H6P/P3ptGx1Hdef/31l69d0stqbUvlmRJtrV5wTZYNmtIwgRIBISEwGTmMJnMgZxM5pzMvEJ+MyfzJOfhOWdePBMyGWbyzP95AsoCOAQMBq8Bb/IqyZaspbX1vm+11/3PrVYb2THYYNnSkC6wJXfXcu/vVt2q+tzv/f7gWpfLKVqsliG70/WLtvXdx3U9nfr+978v3sz7+WLHDJ9//gddEOpPEwB24YGp1aJorXVVtGg6elAQxB7sCakhfc5ucw7WVNScyYrZzMLMpCWjig2HDh7ZfPLkyS+ZTRb7vffdO7Kxp/s4JOgDPMFPhdWwJssyxeiM9fSp01ti0fCf6zpaT1KUTJLEcZ5m/qXzzsug1bgYGcDU65q6M56IbQmFgp0EJDJtra1vr2tvH0IkmEnHUuWiKD0kiOKGbC5n01TVy/Om35kdpiGdonx+vz99ixTf1zwfCwPJIA54xsbY9r29t3tq1vtVfDsrLXO/sn3z9lNElsisGtDKmWqqqlcJaKXtznB4vjOTyTxEEGStxWKOMywzjEi4N5nLraiiFYNWkiTvAADUFEHr9Z8qCh6tExMTmyYnJ+/GitYVAa04W6LT6TT96le/6oxEIl8LhULbZmdnGyVJMvE8ny4tLR3ZvHnzWzt27PhQluULzz///PUSwX5i7RFCXC6Xc46Pj29JJpPfyuVyW+LxuFPX9YsVFRUvt7e3/4HjuND+/ftdfr9/2/Dw8NbTp09v9fv9dYlEgpIkyRi9tFgsF9vb23+7cePGQyUlJSMtLS3BlZCaX7+pi2v8KUTgueeeYzOZjI1QCLumaE5AAZLjuAxDMikRiEmWZY0X8kAggMLhsL5z5079dt54/xTa4Bp1hPduv7eGINHWBd/8jpn5hXuvBq3r17YeglA/dwusA4wXJQxagQLqzp07t3V6euarQi63YRG0zlZVVr5b6ak8RFP08b0H9xYVrX+iJ2mx2rc/AgXQmiWypaooNmqKUq1KajkCyEqSeYkU5iMERFiaqGg6ykEIEgChEM/Ts5SJCqoME7/doPXll1/mWJW1J4VkpZATmpGKKiABTViho2gK9mo1ABCevs6zLNbTGV6OeWiUB60MzRhER5QUY+o8y7I6BQkN6TqerSwhiEQMKWRJw26uOkOSjKqrTkWRq0cujq49deZMTygcrMkJOU5TNQw5FJIkUyRJBiABk1g1gHeMxZ8GlMKMCOtoF//DHxgv9EZJ87YDi9wK4zSME/NkykB6BE3SJE8QpIUkSbuqqVZREM2yLDPY0oAgCMnEmxKukpJLHR0dR9va142TDBWnaQqXgaUgNDMsYyEIwmwoWiFk8Px2XCAcDxwWADBUVVVVxZAVa1exSNOgY8bPvMVAHqIWDAcKQLUANQrfG/FfVLcWYGvh7M7vMr8s2e6PEl8tBa9LtjUsaQtAD/+kKOqyUvVqCLtUBVv4rgBXrwc/r4awBZhcgH9XCmDzate8svUjAIv/XQCvn/7qxpDyWorDjwGtV0DJpfHNxwv/bTSqgqE4QnjKfx60GgpSpGs6gARWR9NYEm7Ac8NUQlc/anfDUyCvfqUXlbkqWrRyAHkFL1bs4s90DZ/VumH3YBgPIw2P2kAcHyLvU4ydAzA4xRpaQ5BcUAd/pG7G6+Xri5Bm7Bv/hxdFUgHWqRMEqeq6llNkKa5r+gIDmInyhvLIcoFWPFWbB7ybpMmWox/8YePRY0d3AYTMbW1tw3X1DScQgEfWdKzxLoeC9hPOEQO0GtPGWZbTAVuKEKgnSaqUZWiOIiicQ4TASmKoQ13FIySajtW+iizJsqapKYRghKXJCFAzsdFwOIcTq90sjLxWeXHb4aRdc3Nz7NjISK8qKt/KZDKbouGIRZKk8/YS10sF0MrVcThpH4rMREp1Xei4ND613Tvr/ZLFainv7uqer62rPUaS7K9tjG2YB7ziAz4TkIHnyOEjd1wan/w6JMBalwsrWi1DTmfp/1nX23tckszJ73+/f1lA6w+e/0GXDtHTkIBdhuM2xNYBK+fRigcs3nrrLToXzrUShPagKMo9mWy2UtP1eafVPuiprT6ty3p6cmbSLElS4/vvvb/lxInjX7KYLc4HHrjvQk9390maoN8nCGYSSECOU3GSkinz0aN/2BKKRP4CIL2TohmZJqljLMf/S+cdnSfwvRLfG8EQAMmaZL2uqzuj0cgdgWCgi4Qw29qydm/7uo4hgtC9BmiVpYdkSV6fSWdsiqrOcBy3x2Q3DYFs1v/sD3+YuhXn3MddN5dBKwA8J3D2fQf2dk95J7+q60grK3O/smWVgNaZ+clNmWzmGxzP1VRVVXtdK6xoxc9XlEw5/XPeznQ2/RAkYZ3FYolTDD2CINqblqSxlbQOKIBWrGg1xtognF8t1gGrUdF66tQpN0VRl60DdF1XGhsb38DWARDCuaampj/KNfVHD2Sf/gHmj7d49dVX7YIg1O3du/eOM2fOPBKLxbozmYydYRihqqpqury8/Bj2NLj77rvPkiQZf+yxxwq5FT7T4X0+n4njuNKZmZk70+n0t9Pp9OZEIsHruj5SXV39f9auXXuYJMnZI0eO4BtR6blz57YEg8FvLCwsbLxw4YIlHo8zi6A1WlVVNebxeD6or69/4+mnnx72+/3Zz+od+5kqU9yoGIHFCBSSCORyOTMLWBfQgAXQgKYRLZEMGYcqFNIgDcgMqWXIjCyKotLR0XFbsyr+qTUWAgg+tP2+GhmgrQv++b4ZXwG04qQd/MWWxubX169tOwihfEtAK36ffvLJJx0MYOrOD5/fOuOd+6oo5DoLoLWysvJdT7XnMAOZY0XQ+qd2dhbru5IRKLyICIJghRlYpuuyS9d0C9JUFsMPHU8FxqJHCLC2UUVQlxEkRQqSacSqCZ4gUnQolH1sGbI8f5o4YC/AeDzO4rxDREq2ahDxMgQ0oRGkAvIuBtgTFHuvciSHNMNHVESKrBjwFTA04EnKmFkhyzL2/UQMw2Boh6AMdQUqeEq8msvmNAIQhk0kQREkS0IbQVKVRz440nvy9Kkvx2KxDkEQTNiWlaGZHM+bvCWlrhMWq8UrSYqAdFXGjAnjJJqmKQyvKZKgSJIm8O9Yj4r7RwMeLfIkoGHRYJ596Vhtqml4W5438U6apstIkqxOJJKeufk5dyQSNadSSYMX2222mMPpOtvS3PJG7x29Z3SdjgJAiBSlkAxiKMQghmVZmtRJhuM4ijDKQRqVyyNUxVCxYtKK/+R9WEmsSjX8VvNeq/n44ZgVPFjzgDHv14k/xzHEP5d+jn/H+1naxkv3UVCb4u+x8vjTnAsYtC5dX5Kky76uLItPkfyCP8fHWfrZpznO0nWXljf/ORYaY7/Sj9bCDhZL/331sTQt7z37SQvP5+OaPx4WMX/ykl+vUIjFc/2qTfJxx22R3x/+fbG5gE7lrwlSyx8XAHxt4N9lY3WjnQv53Jn8Hgr/JBe9cwvlxSaZ+ejnV8RlK9QADw585L1LQmbx+2vX8eoE8ot7UfLXrY59ZiWgqooq6Yqek2k5s3nzZvFmFZuFvAPttnY6rsfrNKBsGRsf6xkaOon9J1MNjQ2/61zXfZKC1KzMyrckudSSpit4xhKbXS4yw7KcRlFmkqZZXiMpnaIJZjHaOq0hXaORrgtIVRRd1IGmplKqlTGJKsxIIByWRwFQMWjF+19u8LUUtE6NjPXKivxUKpneFAwErZIknHc4Sn765S985ZgYF6UCaM2Gw2W6Rq0buXDhzqlLkw+aLObyjRt7F+pq649SDDNoIkzDYkpUVVY1MSyseHffe1tHLlx8AgDYZlgH2GxDLnfpL7p6Ny8raP2HH/xDF4LoaR3pXTq+EHT9LIT6y1aXa0WSYeH7Xjabpe0U3wog9aAiK905IVeNkD5vs9h+7a6sOC1mxOTswqxZEYWmA0eObD554uQXzRaz87577hvv2rDhJMUw71t566WknpQVRSEIkTDvP7B/SyAU+DYAoJPneZmh6eMMw/7LnR13nvADv94O2vW4J46ysWydhrS+cCR0h39hHqt8c+1r176zrq1jSFd1bzwTK9cV9JAoihsy6YxVVhUvzdB7zCw1pPK8/7nnnksv9/n2ST0ifr7BgxM11hqeNJO2fW/t7Z6emcaKVs3tLn3l7s3bTwkrrWjVNOfM5OSmTCoPWqurq6btLtcQWkHrAAxaZVl2hub8nUI6/RCJrQMctiTPm4YxaI2l0ysOWhmG2bKYDKsIWq/zXIBBK8dxbWNjY9ij1VC0Yp7Z2dmJPVpnbxtoHRgYqNR1fdOpU6d2nDlz5r5EItGCE1bZbLZAR0fHiaampsMOh2Pvj370o0v4WRA/PF/voeeTvg+Hw1aEUMX8/PyOTCbzF9lsdiP2qtF1fbS2tvaV5ubmQyRJjpWVlcXwfnbv3t2RTqf7vV5v37lz51pDoVDp4gOl5HQ60y6X62xjY+NrPT09H1oslunvf//78dvZod1MLIrbfv4i8Mwzz3B2ym5XgOIiAVkKkc7oAIrRWFSfnZ0lhawg2By2qKPCkaBpOjc4OHj10/TnLygrVCMMWu/bfl8NAdStc35/35xv4d6cYR2QB62tjc2vd7SuPUQSytlboWjFz/LPPPyMXef12pHz57fNzc59LZcT86CVZWarqqr2VVVWHSIhWQStK3SOFA/7pxmBy8mw4nE2TRBWqFI8zTG0mtOonKBCjFEonsQTdnX80o50XSNNZpVXeVmBESlDkvj547Z7wxemiB84cIAoC4eJUDZLhM1mWF1dbTTk/Pw8cLvdyOv1gvJ0OcpUZFBjo9HlXX8ZAmAIDIEWfws6CA6C9vZ2NDo6Cr/s8cBZjrMByHoGX/vtHadOnf56IhnvwcmwsCcrx/JJq816vqGh7nctrW0jsiwLmqrJLJbvMQyBTRQhY8BNkiAY0kgTThA4gRCBkwHhBErYD1NXZJSXuVI6TmekShKGsjzHm+0USVTqQG+eX/A1X7hwoXnBt1AaCoVITVMll90VdTgcJ2rqa1+5+667j+uMHmloaMjhsvf19YFwOExks1misrKStGt2UrEqJJ4ZhQOC4SZWLQmCoGPlryRJyG63L8LTksW4+UFJSQnCsS0sOMbXCiiO+9VLeXn5FetmMplrbosVbtdrpJaWlo9d5+DBg8bmuM7LtYyPj18Xil59LKfT+YnbBAKBG97nmjVrPrEqwWBwcV/1V633ye0wMTEBKioqrohlPH7t66S3N79rIzsOAGDxn5ePNzU1dcP1wRtZLJYbWh+X8eMWXPbR0VHg8XiQ3+9HIyMjqKOjAy2HWhP3MS+99BLlVJ2sPzXbKsva/Qs+X/fY2Fh1NpuZLquo+M8d9+04qapq5sMPP5RvdbLXRfAL29vboXt0FI57PBCfY5Yl5xGOlNGeo/mIYTiGfxrXy8GDINzejsDgIBhdjBH+brnfEwtxU1WV9U35ejRFfCqdTm8KBIIWSRLPO+yun+68657jcS0u1dXVGYrWhD9RDgHccHF0dPv4pbEvmEzm8s2bNs3XNzQcpQhisMzJnY/4/ZrKlpgghBXvH3j/josXLz6BAFoErdZTrpKyX3RtXjbQaoBtMSV2akh7GiHUrSMde2Cc1XXwsr3UfmolZuJh0Do/P89UO8tbKZr9giwrPZIoVAEAFmxW22/LqytPp2KppC/o44VMZs3hD45sPjE09AWLxeK8Z9c94xs6N5zkGO49M2ueKIBWXddN+36/f3Mw6Ps2bgOzxaLwLHecY7mfbrtn20lJkrRYLIbwNZYMhWo1RNwViUS2BP3+boIksu2ta9/tWNd2ShfRTCabKlc07c8M0JrJWFVV8VIs+4aNZ4ZEmg6sGGitqeGZHGPft39v19TUxFexBL7CXfpK393bTwkEkdm3bwU9Wq8BWp0lJSehru8Vdf3SSsxQ/gi0znVm09mHKIqutTkdSbOJG9bQ6gGt2DIK9ze6ri8ghD7ctWvXiifDWqpolWVZLC8v//WDDz541ul05iCEtzWXQeG+uahobZ+amjJAq67rcn19fcGj9faB1scff7xF07SH5ufn+y5duoTVrB6MyV0u1+T27dv3btu27SCE8Pj3vvc93JA3NeUCnxiJRMIuSVJNKBTakUwm/zyTyXTH43GsTBirra19vb6+/hCE8FxVVVUAB+tf//VfS7LZbOvw8HDf1NTU46FQqGNhYQFkMhmdpmnF6XTOt7W1nWxsbDzC8/y7Dz/88OStMDtfrgfX4n4+3xEYGBigcrkcLySEMl3XG4GqVehIt+GHrbGxMS6VzsRKSkuGy8vLvXbCHn51/6vZ5X7g+3xH+FPVDt7bu70G0eRWX8DfN+f335uTloLWptc7WlsOkQS6paCV4vXaM8PDW2dnZvsxaJU1mWdZdraquuq9yqrKQwRNHHv33XfniufBp2rb4srFCNxMBIwXSo/HQ1YCQOsURUqqStA5BuZEAZo4HiUAAGaTjGTJjCSzhERRRG7JrYFqoLlHR/WdL7yw7ElVbqRCBmzdDeCQ5yVy6iqohaHq0NCQARjC4TDq7+9Hu3fvvpHdXl6noPjCH+zevduY6lxdXW3jNLLq9d/t2Xr23LnHE8kETkZixnJQk8kUMfH80bKysv9v851bT4McwMnDDC9YhVWwkhIyDJ6IBLFCFdIKDRVaMWATpVIQO6/SNI2AAICqqIiiKSQAAStz8dR4ysbZGIuJK6dMXOvE2HjP2XPndywszDf6A35GURTZ5XDFHHb7icrK6l9u3rj5OGWhsL2VMUUYl/+FF14AGExbrVYYCoVwchOjTPj4GKwKgmBAmQIAvRbwvBpw7ty585rAc3Bw8FPFurDyjbbT0rb5TAf6lBsttv+n3Gr5Vsdt90nL4ODgIrTsv2q1j2+HG431jdYCl/GjctzoVgDggYAbWfta4BxDdTwQgrcfHR0tAFb8z+vC+usdc3EQisb+juOz452imPtaJpXeEAgGTaIojlpstn/f9eCuobm5OSzexbOyCvYf19v1Z/p+KWg1Bk8AABi2YuA95fcbMYx7PPl6L9Lwlko/yg87gMtxwr8X2n45gPTVlSmAVipBcRPzF3tkVfpmOp3eGAlHzLIknbPZHT+784Gdx8n8IJ1aAK1IVztHhke3j124eL/JYinbvGXzfFNj41EKwsFSGz0cUFUNpIEJErD8yB8ObpmYnHwCIdDmcDolq9V8qsTl/s91ywxaw75wF0mQ3yJI2E3hnyZ2YQAAIABJREFUbGMEcRYA7WWTfeVAK1a08jrfyjDwC6Ko9GSzmRoEoc9dUvJadVXdmVQmFffNTvMJQWj6w5HDGLQ+YDab7ffcc89FnCiRIIn9DsYxERSD2CeGUFWVf/+t9zcFQsE/J0hyg91qU3ieO2HmzT/74qNfPIkF9aOjo4awTM1kalREbEslE5tj8Xg3TVG51pbWd9avazsNIJxLJbMeRRKNZFiZHAatmpfnmT0Wm22IVVX/N1ZK0YpBq87Y3/39W93TM95Hcb7HivKKV+7Zsv10mtfTKw1aZyemN6fTya/zHI89Wr1OV8lJCFYWtFKy7PTO+Tuz6fRDFEPW2myrS9FKkuQWhFAhGda8pmlHVyto/eIXv3jO4XBgxrEioPXSpUtuVVXbx8fHNxc8WjFo7e7uPo4QmrnlilbseTI6Okr9/d//fWcymXwyEoncNT8/j71ZrSaTSSopKTm/Y8eO3zzyyCNHFEUZf/TRR6Of6S65ZCN8I0qlUk5Zlhv8fn9fKpV6KpPJdMZiMfwQPllfX/9ubW3tIYqijpWVlc1hCyWv10urqmr9j//4j97p6eknfT7f1omJiYpYLIZ9b4DJZEo1NDTMVVRUHC8vL3+9s7PzVDqdjg4MDBSTY91sgxW3/7QRgM8++yzFsiwvZ+RqJSd25wShOZ1OeSLRiMvvC5gkSQqWlJQcc5eVn2MpdlJm5NiBAweMTM2f9mDF9a8bAbi9d3sNTZNb/QF/34Lff6+wBLS2NDa9vra15ZBCoLODg4PBW9AG8JmHH7YDs7nm3OkL22bnZ/vFj0DrXHV19XuVlZWHIQM/LILW67ZlcYViBJYlAjjFPUDIgIgFldSVO/5IEYiVnUtf1jFIw8ox/Nniy/rSTW9bH15Q5LpH3TDcHr7iuEthAi7cTQ7gwP7+fuKBrVvtJG2uevOdvdvOjww/Ho/H8aC8GSFdtpjNQY7lDvEW7udf+spXhuzzdg10XM4VZMTH5/PB3oI0cDFi/kVI0t7env/kKjUa/t4VdUGVUgnPek8pyZFrT5w4sfXsmTNfWvAttC0sLPCKoihOhzNms9pPeCo9v+ze0H0ccCD04x//GKsojLgUfC8L0PVqKHYt8Ha7geYytNOyXBv/HXdyLU/bT6rHTV4Pf7TrT3v8TxPj64HupefpctWrAFqzC1nTpblL3UI2/XVFUdtFUcLup2dZnvm/zRvaz6ZSKeWFWz/YZAyIjYyMwI6ODgOqGqDV54Pgqv6kxe+/oh8sgNal/Tf+vdCHLzcgXqponb/o7ZYV6YlMJt2DbU5kSRq22Z0//8qDj56M++OKs70AWv3lqgzXX7wwfsf42KX7zGZzSW9vz1xDY8MxgqJ+a9JMFzgyoqeAjRd0oezDDz7c5J3yPgYJuNblcMgWq+W0y+n4v11dG4fSy5MMy4g3Bq0EQTxNkkTXagCthanwlfbSVgjpL8iy1JPOpGsAAP7SktI3amsbTsuqHBu9OMrnsrnGDz840jt06tR9LM9b+/r6Rro6u07SDH3IUeaYDgQC2CaG0DSN3/f2/t5oJPJNgiDWWW0WleO4IZOJ/497HrjnlCzLmtPpNEDr2aNHKwUNbE6nkr3JRLybJulcU3Pjvo6OjnNQZ3xCOl2lauLDkiR3ZoWcVdd1L8/ze6wO65AMgP/ZZ5+97R6thnVAAbTufbd7emriUWwdUFle9krfKgOt7CJoLVkloHV2YWFDKpV5iCKpOpvDljStEuuADz74oErXdQO0Ggb3CC2sRtCqqqro8Xh+ff/99684aBVFsWNiYmLz9PT0LuzRikHr+vXrj+dyuZnu7m6sp7hiuaHRzxu9iY+MjDBY4v4//sf/2Dg5OfnNeDy+NRaLlWNj8fLy8nBZWdmJrq6uV7/xjW+cSKVS4QceeCB7o/v+uPXwjSidTpcoirImGAz2xWKxJzOZzPpoNIp9i+YaGxs/rKmpOcwwzPsul2sKDyThfXm9Xuqdd96pCofDPSMjI3dduHDhwXA4vCYWi+GpX4rZbBZKSkrGN2zY8N769ev/QBDE0MDAgO9my1vcvhiBTxEB4wHF5/NxJpPJnggkWnOZTF8kGl43MzvrSaVSLlVW8SzKoMtVcszldB6nSe5Eo6NxLuvOKoODgxi2FpfljUAetBJgazAU6psPYNAqNeL5qbzh0XoFaDUU9Mu99Pf32xkZ1A6PXdy2MO9/TBQNRSvHsux8bW3te1WVVYcpgvrwzffenF2uF6XlrkNxf8UIfF4iYEDWgQE4aExDdcNxz7ihjFq6FKYIX11nrGosTM/G3y1Orb/8cr/cL+7Xi/knAZ7FzPHLAX6N+1oZW2YHlFzz/pFDWy+MXnginoh3J1MpE9J1yWKxBnmeO8TzzL8+8dRTJ0dGRrRXX331Coup6wGjj6tr+0g7dHe4obfOW8poTMuxU8e2XRgd/XLA51s371swyYqiOu3OqN1uO+EuK3+la1PXMYqiwj/5yU+u9byKX0yueajFeC39bjlid70mLH5fjMD1InC9975bcp7iJMmSJPGXzl3ozKRyXyNJao3ZxGdpljkPAbmnZm3NhYqKCvVm/WA/qfIFJWsBsi4drHEuDtIAkB+kafTE0cf12/j7giK9oAQuqIDxd8v53IVntJnNZjbhD69XJO3RTCaNk0ybJVm+YLNY//OBXV86zaiMAlJAw/YG/km/GwK9bWZ6dpN3ZmYXx3HO9vaOmeqaaqyofKuS1y9ZqLV6UAvycTFeeuKDEz0zszOPkiTZ4ipxyTab5ZzNaRncsLbnNJNhMs+88Ix0k/Ux+vtsItuFEHoaANQFACLRClsHFEBrhauihYHUA6Io9mZymRqIgN9VUvJGY/2a0+lsOjY1NsXGc/H6Y8ePdZ05fWYXxVD8po2bzq3rWHeKIInjNrdtDgNUhmFIQRD499851BmOhAxwvejReo7h+VfuuuuO4Vgsht/JjPuYLMvlQAMbYpFIZyQc7qJIQmioqz/QvqFjhAIgLAhqjS4rj0iK1JUVcjaEkNfEmfZwVtuQTum+lQCt7e3tFJ2lTYyNsb+bB62P4GxxlZ7VB1o5jq+urK6awaBVkfW90XR0/BYn2btm11OwDgjMLGxIpRMP0TRd53SVJM1mfkTX9bdX2qN1KWgtJMPSNO3YalK04in6mqYJqxW0NjQ0/A6DVpqmvQ0NDbcWtL744osOURQbjhw5svXixYuPJJPJrmw2a+V5PtPa2jpWV1f3QV1d3es//OEPzy+XxwK+cWYymVKEUMvCwkJfNBp9Ip1Or8OKVpqmA01NTWc9Hs8RmqbfLi0tvYhndmH5Pr4ixsbGzNlstvzVV1/tGRoaetjv92/0+/2eTCZjwVlCLRZLsLW19XxNTc1Rq9W6r66u7oLL5Uo+//zzeB/FpRiBWx0B4wHl0qVLFhrR5eFAoCudSj8Qi8c6fX5/mSBkbQQkGZZhww6785Tdbv8DTzHvrWvqHo9zcakIWm9J81wGrf5QsM8XCN4rGopWBDiOH1vT2PRaR0vrQV0nzv6/N/4fVrQu+/JHoFVatA5g2Lmamrr9tTXVhwhAfFAErcse+uIOixG4HIGCAjQ7mqVlTmY5C0fxukaIEgWzoMDkMoBVWJRZEjeWYREA6cVPrFdElOMURBGEjlSblmWzqt/vl2+Dwut2t+pl0KqxWvX+/fu3jV1cClqRZLFYAizLHWJZ9l/vfuDuk5WVldrAwMBNefkvqaRx/FpXbQki0JqTp05uvXTp4p8FgsH1C74FiyzLqsPujNpslhNud8Urm3o3HbMq1vDAS8UZTbf7RCke7/MTgQIwnDg7sSaTyexiWbrSXVqSMlusUzQER10NnjkMQm7FFHwcRQzWsLPI4h8GgzFsP8LIDLRYFuO8pKPGv+K+GiecxUu+p7YCSZagxWLBFiEGsNZ4TcOqJizQuRWK3ELSppnh8UZJVvuyudyaaCxukiRx1m5zvt3X2zdeypaqc+yc0T/6/X47kdbq5vyBtb4FXy/HcpamNU2+svKyMRKRx8gouVBRUoHSfJrNCln7sTPHWucWFnbSJFlTUuKUrVbLpMVqf7++vf5SVVVVrr+/X1ku0EoS5NMAoi5VVSmEwBld11fMo7UAWsscZc0MRd0vC1JPOpuuBQZodb1eVVF7RpCEGM6Dkcvlyo6ePNo8fG64BxKQWdexbry5pXkMsODitm3bwgcPHtSxZRD20j1w4A9rUvE49oGpYxhGIWlykuPo/Xfffff0vn379MKA4e7du52ERjSEQoE1oWCohYBArq2tO9XZts4LSTUlSFoj0PVHZFnuSmczdk3TZkyceY/Tbj8prALQuu+tvV1T01OPYkuf1QBaPxwc5MKa5hyfnNmUTCW+znFcTVVNtdfldAwpsrw3mk6vPGjNpB5iaLrOUeJMcjw/Aoug9WNvcJcuXbIVPFoxaMWK1oJH60pbB1ytaG1qavpdR0fH7QGt3/nOd+p1Xe+bnJzcMTo6uj2RSNQrikLb7fa57du3H+7p6cFJsA5+73vfm16OJFi4hQqglaKo1pmZmb5wOPxYKpVal0wmMWiNNjU1jXk8ng8oinqztLR0GNtmLSb3hNjmgGEY7u233670er3rhoeHt4+NjX0pkUg053I5PCop2u32ZGlp6Wh7e/u73d3dRxVFGRkYGAh9fh5/ijVZxREwXggPHz7sJESiIRj0b4rGIw8KgrhOkgSnqmk89qhjKCZms9kuWkzmP1h48+ttWzaMYK+rAwcOGOrt4rKsEYDbe3trSERvDYYjO3yh4H2LoBVyHH9xTWPDa60tLQcJnb5loPXZ/n67DJjacyPD2+bmfI8LorCoaOXma2vqDlRh0EqjP7z11lszN/mAvKyBK+6sGIHPUwTwC3A8HmdpiTYjXXRRLGPSdZJCikxIOKu8gjOV60g3Eizj3Fc40zwAJJHPQk7oGsSp1Y3s5ovJzUmSQwwFFI0gBU3Wsik1laqrq7vprN+rLO7Gfc1ut9sIlaje/96+bRfGxwxFq2EdoCPJbDL7GZY5RDPMzx/40gO3BLSWlpY6oQobTw+d3DoxMflnwXBwg9/vt8mKojls9rDVaj1RVuZ+pbtz43ERiJGXXnqpaB21yk6kYnH++0SgALbmLs45xYxYS1PQbLaZRd5hjfOAD1SNVKX7X+3Xb8UzS2EKvuSXeAEIFhJoNpJGHElwkKIpPOkyr/JV8P/GX4AkSaQoCtDJfH+Nu2iapgFCFIFoRBCEBhUFz7WFEk/DFCDVNLRa0888c9MK0CsaFZf9wIED5NDBg46cqNXIWaUknklzQFdTZqt9YmfLziiGrDiBGd7QAzxMRI5YI+FIaTQa9bA0S1dWV6YdDkcUaSho9pjT2HeWqWRIPEA4MTVRGowEGxCBbFaLVWE4JsbQzExFQ0V0mcDxZUUrSZLfAgB14+TYAKCzCMF/m56fPn2rk59d6yrB5yNWaKo5tZmC1L2SlOvJpDK1OtD9JSUlv62vqj4jq9nEnDeuJlCCvTRyyTkzPePRCZ2oqqyKVNZVRlmWjWWzWaHg3Y0hfiAQcMTj6TqoARvBkDpF0QmaBjOpVCqJIWvh/B4YGOBomrbHYjFnIpIooUike8pqgy0NnhQFgKLoZKsG9K+KotSVSCYdqqrM8CbTHt7CD0GWXVhRRSuTT4Y1PT35CB5lqKwof7Xv7u2n0/rKebReDVpZjquuqqqacTidQ7q6sqA1l8s5IsFgp5gVHiJpqs5qsyYZlh0BmrbXZLdfXIkkqIVrYjUrWhmGqT579myn1+s1FK2rGbSuW7fuBEVR07dc0drf39+uaVq/z+fbOTY21pFKpdx4WpXT6bxw7733/uYrX/nKQYqizvf39weX62a6ONWtRBCEy6AVK1qTySROkpBoamqaLC8vP8Zx3B6Xy3UOe5xjgFrItItneYyNjZkAAKUvvvjiXadOnXo2Go1uCoVClCAIeB+4/AttbW0nGhsbD1oslr0vvvjiJTyQuVx1+O/zqFQs6W2OgPGA8uHevQ5Fpur9kWBPNB65WxClDaqqeHRdt0IACZqkEiaTeZrnuA9MVtPgHevWnq1NpYSBImi9Fc0Ft7f31pA0vTUQCe3wh8P3ibKhaL29oJVhaodPX9g2Nzf3eO4j64CF2vr6g1XV1YcgyRx+663fFkHrrTgDivssRgAA+NOBAV7iedd8IFoRXPDVqYrsIiGJ38dJTdeBqmhAV1WEENIhgEjH/2l5USZBEhi4Aohf8BGCWn6SDSAIQqdZTjDbTUnOZA5ZOWrOQXhiWUtWGhgY+NwMnOHnr3/6p3+yUbpe9f7+I9sujV96IpVK9KQzGbOOdMnE836WZQ+xJP/z+79y/9AyK1qNAfof/ehHDgBA/ejp4S3T01MPhyPhTn8w4FBVVbNZ7WGL2XK8tNT9Sltn2wk8aF8ErcXLvhiBzx6BxWn7JACAsQCLCQFEkIBUWTcrh8Nh+RYmwTKeozlBsCazqicaC+P8Bh5F1a0kJAmSpAiKwrmZCIBnMhacoI0kB8bgmA50HSIshyUIChIUxH02gfttHULEckzW7XKHnXa7j2S1WYVh4ot1WVYFfh0ADMOW8Rld4gQS0ohFCpNk0pSPkvyVflRIZIbta7zAS6VBmhGBaMTZYXHIEiPJ1phVru+rV7HdgcfjgYyfIRMgwTEUY4UkpElIqoImSBIl5QRBMBKTLYPC+DJoJSD4FoCwG0KIo4hB68uTs5OnVhK0ikmxiYTwHkmUunO5bB2AwOey2X7TUFt/JgmllKIoIk5uGAgEaF3XeXwFiKKI1XWS2WxWllhdGPXEPqbZbBbnzqAZhkGyzCsAJHEixSuUwYWBB0EQGEEQWLxfnuclh+DQeHMK0lZXmwLBV0VB6E4kEs6PQKt9CLJwxUCrEwAeAM7+1tvvdE1NTz+qgdUGWic3JVOpr7OcKQ9aS0pOqrq6Nx6PX1op6wAMWmOh0AZREB4iSLLeYl0ErQSx12QyFUHrNW4rWNG62kGr1+vdiWczNDY2vnnbQOvOnTu7/suw+ZloNLpzdna2LpvNOkiSxFPwT23fvv1nP/jBDw4IguD74he/mPrst+srt1z0aHUhhJoXFhZ2hMPhJ7BHayqVwtNCkvX19dPl5eXHWZbFitYzAIAohNBQJhT8yEZHR3GHyL344ovbwuHwd/1+//bx8XFLNBrFaW2B1WrNVVVVhd1u95Ha2tqXf/KTnxwvLS0VIISfmxef5WqP4n6WPQLw/vvvN1EZtTQm5JrFbG5zMpXoicZiG2RZqiIApEmCzFAUNUczzAcuh/OVHVu7TwOnM/fSSy+tSFa+ZY/A6tqhAVoBTW8NRUJ9gXDoXlGWmhatAy6uaWr4bVtL60GgUedulXWAoWhdBK3zcwuP58Rcl6zJLMtxvtr6+sNVVVWHaEgefGPvG97iYNDqOnmKpflcRCD/QsUwJYpONI+OjLafHx7uTKfSVRAQHAEhBRCEmq4BSRIR0hAiSVLHL+paXtQKSAICgiQhRVIQAR2omgr0/AOJxpv5tLuiIlTiLrlU6io5WVfrmc4BkBgYGBA/F9HLVwIOPPecVeXtnmPHj22dnZ39eiqd6k0mE1ZN1yQzb/LTNHuI5/mf3/+l5Qet+Pg//OEPbTzJ15w7f2bL/OzcI9FYtDsUCTtVVdNtVlsQg9YSl+PVxraWk9lsNrpnz56iovVzdAIWq3LbI2D0m5hXYuWfLWmDVAOlsyyrO/c59f7BfmNAarlLhYEWntZ96fz5alVUemfm5tdPTFxqzqQzpRBivkoSFEUTBFxUteLOAeCsd9h+WcfvicZPDGAhiYuOjFkI+EM8MGa125JNzWt8nvKKUbOZ/6DCYZ5ifT7hr5bv+duIWx8AxGmbjWZTLMnxHBQFEWkuTcG+n+0j7Wi0Y9SIHfagHu0YvRxns9mM85XoFLUY68VkTKOjo7AAWzGU1ewaYZJMSLWqWjgcxu+2+I++DJYtRvkT4UQXQYCnICR6SJLCFg7nCIL4t6NDR0+vRPLewnlBaVQj0LRdmqZ1KYpSRxDAZ7M5ft3W1ngm6hOyikUReZ7XxsfHod/vxwMFGFIbSa2u4SdcOMcpl8tlqKTx+f0xgO/y9RCNRsnm5mYQi8UwMAfz8/OklePaKQAfFQS5J5NJOVVNnTWbrXusdsuQAlcGtH75y18m41NTJgxaf/f2O11e79Qjmqbp5ZWewXtWjaJ1clMimcLWAdVV1TWrCrRms9mHKIqqt1mtKYblRxAJ3y6C1mv3+KsVtJ49e7aMJMmOycnJTVNTU7cVtBodxp49ezZJkvQ36XS6LxQKlcqybGJZFoPWo+vXr/9fP/vZzw5ACJMNDQ3L9sKA301SqZQTANA0Pz+/IxaLfT2TyWxIJBIYtKYaGhq8brf7hMViedPhcJwFAIQhhJeTGixRthL/8A//sF4UxSdmZ2f7zp8/3xwMBl2iKOLpInppaanmcrlOt7a2/uKee+45bDKZ5p588skkvusWYcZyPxoV97c0As/2PkuHrCGzoiseHSmtkUi4NxAJ7hByQrMiilZdRzJJkX6Kpo+6S92//MJ9O07ZU6nMwOAgVgkUl+WNgAFaEUVtC0fDBmgV5MVkWLfJOsDwaGWY2ounR7cvGNYBuU4JJ8PiOF9DQ8ORqqqqw4AG+zdt2uS93cl0ljfUxb0VI7AqI2A875iAqQySsP3SxMXOCyMjmzPpbB3QIQ8BoCCEUNN0IMsitgzQDbsACBFSFxWtBIGnpkISE1cAoKpj0Krjt3qVNfFJd3m5z1XixJ7wHzSWV18COVPsb1/8W2FVRuOzFQp++9vfttjt9vJTJ05t9S/4n0xlUhtTyaRV0zSZ501+lrm1oPW5556zMgxTOTY8tjng9301Ho/3hCKhElXVNKvZGrRYzMcdJa7BtnVtJ2RZjg4ODn6e4v/ZWq24VTECNxGBQjIqvAuckAr/7OjoMADhCwMvIPhfeQUNkrmMS8GbNeuP1Umqss3nn+/xTns7MplsOYQESZIkQZGGpBUCTFchhCTEQNUQ4yzavmgGbgWGmBUhTdMQwPQVEprVbovX19fPlZeVnzVZ2P0NHvc4Fjr81V/91XIJHYz7TTtOtuh2Qwz8CuEp2AWMjIygQhyXhg5vg/+NoSr+WVC9Lv0Mg28MBa1Wq7FOOp1GFbEKNApG9WXyBzfKn4qmOiFET0EAewiSoBGC5yGE/2aym04tE9D9uLNmafK3pYkmDQCPRFRPIm2HpumdGtLrCZL0WSzmXzfWtpyVk3JuPD4u3SYl5GXw6nK5SJYgOkhEPipJYk86k3bpurYIWl1DClRWRNGKQWsoFOJJmbS/vef1rolJ76MIrQ7QOjg4yLGGRytWtKafYFi2prKyZsblXh2K1pDfv0HI5h6iaarebnekOJ4bISB8m15hRev+/furSZLcAiGsWm3JsFajorUAWicmJjZPT0/33TZFK76R4Qvw6aefvjOdTv9dLpfrS6VSWApPWa1WDFo/WLNmzY9/9atfHbgVJrZYVq8oSlMwGNyRTCYxaO2MxWIkTdMYtGJF6wmz2fz7a4HWxZup8bLzi1/8wiMIQuepU6f6RkdHvxIIBFoDgQDODojMZjNyu92zXV1dR9rb2w+XlZUd/Ou//utl85pdxueK4q4+ZxEYAAOEr9dHhh1hm4mhyuO5RGc2m/tCLBHv9PvnywRBhAzFYL+gE25P+asP3L1jKCKKqX//93/HU3+W9aH1cxbaz1IduK2tu5ag6O3BGAat4XsEWWrAilbeAK1Nr7c0txxECjo7+PvBwGc5wPW2waCV0qm68dGL2xfmL4NWluN4f319/QfV+WRY+3u29kwVQev1oln8vhiBzxQB+D8H/qeTZPWGSDTWFo6Ge+ScXKuqGg90ROG3cWwVoGoqwvNR8SxT/IIOUV6xBSGehgqxVQBhfIh0rHZFEAKVpOmkxWqZN1nMExbedM5uK51jokz6+X/+XCXhhN/97nfNBEG4h44PbfX7fN/IZrKbMtm0TdeRwmPrAIY7xPHcrfBoNRr8u9/9roUFbMXE5MTmUDjYH4/HekPBUIksy7rZbAmYzfzxsrKywQ0d3SetsjX64uCLRdD6mS6V4kbFCOQjsAS05knm4oIB4ODgIFicQm6sulwxMzxOdx8g34q+VQGR1JFIJDsSyVSbqmrlJEHQWF1J5Y2zSUM2A6Fh6wIILF0FSEOarigKHi9DEBCGlwDCoBUCHZJQo2kmZrfZZswWywWKY0+zNna+vb1deuyxx/J+MDe/XAat8XiccDqdBXgKfD4fqqyszCtZ29vR6OhHqtYrDtt/ZSEK4LUAWVmWJfkUD4MgCOrIOj1ABfT1sfXazhd2LodFnlF+MZXqRID6JgCgGws9AUDnCYJ6ub65/lQhSdRyi5aWgn0cAWyDkL//QoS5hc/nI3vXraslEb1N1dUNuqo1QILwmzjzb1zOsvPACnIWi0XeuXNZ4nAjZwJ89dVX8bVBpqLRDkKDjwqS2JNKJ12qqs1ZrLY9drdrSFFWGLQmZfvv9r7T5Z2ZfkTXdFRRtbKKVhzYV199ldc0zTk7Mb0RcyCOY2sqq6pmXK6SkyrUV9Q6QFVV+/zkTGdaSD/EUEy9y+VMmXjTCIBoVYBWhmG26Lpeja1TIITzmqYd27Vr1/yNnLC3ap3VrGilKGodVrROTk7ePtB68uRJmiRJ83e+852+6enpvxMEYZsgCJDjOM3j8YgOh+NIZWXl//rpT3965MKFC9KuXbuWdcp9Mpl0AQDWLCws9CUSiSfS6fQGDFoZhklg0FpRUXGS5/m9DocDWwdgf9jLitbCzR/3veFw2BSLxdy//OUve4eHh7+6sLCwaXZ2tjyVSlnwCWi32xPNzc3empqak2VlZe+sXbv2rMPhCPb39+O0lEVl66264or7NSIw0D/AJG1JSy6XbFWQuisWjfYuBBZa0um0VZbpBz2lAAAgAElEQVSULEWQ5+saGl7ffteW03IOxtN6WsDTOthwWJsHhgmgthJeSJ+z5oN3d2+r1UiwIxAO9fkCgV2CJNbjpzcTz483rWl6o6Wl5aCK1NO/+c1v/Lei7g8//LCDhWzdxMWx7T6f7/GcIHZKqmSA1qaGpqNY0aojfd/G7Rsni6D1VrRAcZ/FCADw4x//2MwBrkySsjWCKDUjRXXLisZpikbieaXYM0DDBFUHOlZA4c/w1FiEZ6XmX/YgJPC/INQJLGaFCJsCQoLIMDwXomnODyCYdXPuSBiExc+TRyuu/lNPPWUyk6T79NnhO/zBwDdz2dymbC5jRwgoZt4UpBn2EMtxP7sFybCM0/fv/u7vzFpWKx+fHN8cjUQwaN0YDIZKZUXWLWZzwGwyH3OXlf9qQ8eGImgtXvDFCNx8BC57WLI5lkuKSV5SJZ6iNCgBIDMSI4TFcG5+fl5ezudU7J8/2D9IjFZ/aNcAqBJlrUZRtDoICCckII0xK4kgiQAicedMEIYXK4AkxKDV6LtlVcagFScywsNhRl8OCIBnKmgAwjRFUX6CAvOIp2bq6upiy6mAxLeNwcFBAowCEtgACaoBqUQitCxJCCQd4gyYMd6nC7C6H/SDuDNO+GU/6a53U5lcBjpMDk1ySdriNHbj/mOz2WhGZEy0STUjgrNgIS9FUrKJM+XEpJhOk2mh4nCF+tjgTQPjgkfrBgjBNwkCg1bIEwRxHkLy5fLq8tN4ynw0GoUURRH2uB21Z9uVxwYfw9M/rgbusL+/n6ioqKDwuvF4HDEMoy318O7v7yfx98asfUXhGI4jzSa3zjOKAmw2obq6WsZT/nfv3m3YK1SZS2oQCbcghNZpmtaAAAiyDPdahbv6fI7O4dm3xvrLDYE/7nIqJOlKBaIdgECPioLYk86mXaqmz1os1t+VuMpOEjyx8I1vfCN9u8pkvH8uCupCF0M84IFt7+/e6JryzjyqI02vrCwf3LVrx5mVSoaFy7f/5f1cjIo5J7xjm5LJxNd5jq+urK6aKSl1DQFd3xtcKY/WgQFOdTjs84FAZ1oQ8qC1xJkymUwjABVB68ddBwXQOjw83Dk9PX23oijXTIZVSBZYVlZGmEwmQlVVtGbNGuyHfIVH9tLZ61gE6vV6gdfrVZcOoiyuQ/r9fiYSibDRaNTwTnY4HGJpaamE+47h4eFSXdfXTU9Pb5qent6BEJIbGhp+f8s9Ws+ePWtOpVLl//iP/7jzxIkT38lkMhsVRcGm0JnOzs5ATU3NYbvd/vMXX3zxJM7reHUAbvb+nUqlSlVVbQuFQn2xWKw/mUziZFgQJ8PCoLWysnKI47h9drsdWwf4IIQYjF5eljQAhYP72muvVYdCoe4LFy7cOTY2dn8kEmmKRCJYmKI4nc5sRUWFd/369SfXrl17tLS09Mi3v/1t762o183Gpbj95yoCcOfOnWR3dzdday/zkBzbIUhCTyaT2RaOhGvGxy9BSRK8a9a0vNfS0jyiaHI4nRQzspxWhGxWQrKcC4miyHGcNDg4uFwj7Z+rAN9oZb6wc2c90IidC4FA38z8XF9OyNUhAKDZbBpvaWl9c23r2oMqUE/+8pe/xKB12ZQZi+WDDz/8sJ2m6frJ0Uvb/f5A3jpAkhiO44NNjU3HqyurDkGSfKdzc+dEEbTeaKsW1ytG4NNFYGBggHK73VwikTATCmHVZZ3TNJFUFOxBqABNJxCpaUhTNaRpWDAlY6UUKvi5MFi2QmmL0xoZIAMZ9xbYQUAlWF4iTITglJ0ZnAhrmaZwfroK3tq1DdDKaEzpuZHTd4TCoW8K2dymTC5jBwhpZrMlyDDsIY42/+yp7U+dBB3LkpTlihoVQOuF8QubI5HQ1+KJxMZIKIqfJXWLDStarcfdZWWD61vbh4qK1lt7MhT3/icRAQOS9fb2WniCL1NygkfSxEoNAIpCZAxCFExr4jyz/MmkAIatuwd20yCRMOVUxoQU0axSJMNAQIC8fwAkNRJqZL4/ZgANCIJEeO6/puP+W1zsxwnjeY4kNOy7jfCEBBISClI1UbezOZZlsYhHXq7nroIiE09xd2adVBZmWcpE8QRSLVhXS6eUaHwK5IxkWCPtRtkwZM2as1QKpHiLyWJFEBE0T+d4kheZckaSZdl4/iezpFXRspUIEjWQhPUESbMsw8ZYjl0ACEzGcrEIRVHSs88+q94k0Mt7tIYSGyCJniRJopdlGBNFUcM0pF9213rOpFIpiHOiSJJkQlmkO4AjCSoBHlzEdSo8Qxv7SSaTrCAIVgAAzbIsLpvkcDgKyabAM888w5aWltrUXK4E6EQ5TdCc2WYWTRyfYGjgtyuVyUU4jUEMUWopraI0vRdA0K5qWhOCIGTmmddrPO4RxWIRM5mMertBK25vqKodSAWPSorck81lXKqO5kxm8x6bwzbE8/yKgFZcroqKCo5Oq/a9773bNT07/YimIVSGQetd204LBJHZt28ffse8FiS/pZ3cR6B1dFMikX6C4/ma2trqGaerZAjo6sqD1kikU8hmH8LvbnaHM83zHPZOeWuVWAfcAQCoNmZdrSJFKwCg5uLFi51er/duTdOEsrKyXz344INY4JiFEBrWLPv376fa2tpYRVFYlmUZTdO0TCaTam5uxjN6l3I+wxscD8BEIhHLoi1Mury8HA+mFKCsIbgkSdI5Pz/vjsfj5Xg9h8MRKC0tDZMkGY/H4zZFUTZ4vd6N09PTd+q6LhVAK03T3oaGhsTVJ/pS75LPfBH89Kc/LSUIou3NN9/ceeTIkceTyWQHHvArKysL9/X1ja5fv/4gy7K/+du//dsRfN/6pE67kKDqjwq6qAK5ViHD4bCHYZiuYDDYFw6H/yyZTK5NJBIQK1qbmpq8FRUVZ81m80Gr1TqMQSsAACfjwoFd+ucyEPF6vZZ0Ol3x2muvbT579mz/3Nxc78zMjDOdTnM4uZfT6Uy0trZO19fXH2tqanrj/vvvP+t2u+PV1dVioW5X1cOwJlgs+20bGfvMDVrccLVE4LKxOggBhrFLrE6YuRKXrcxqtjQpSNsgivJWv99Xd3b4LJtKJsOlJe4zJis/LeRy0Wwmk8GZQ1UFZUlIJEkGphjKkmIpVciloSqxkux2u+WOjg51uR4Mb2fg8Ahr9FiUlmokMjs3R2VZlsADPEYZsHty/i9AU9QVsNPoBRMJoGoatAP7xxY5vzUAdmMVu/G/STXBnJxs0JG+yxcMbPfOzGzM5nJVeLqZxWqZ7Gjr2Lu2ve2ABrRjL7/8Mp56seyg9cknn3Toul4/cWF8+8Lc/OM5QeiUZIk18eZgy5rmk9VVtYcgCd/q6Om49DHtenW/v9xl/KT7zK0+1u08Bf/Uj2W8ODudTqwswQ8wZCaTISyKBSqWxesQK70L1yQejVRVCICt8P8V8bvRDJk2Yz/YCjW/CJSA6ByNoB7XZIsFD4aqy52l/uMauvAi3Af6CKvHCqecUzAQCFxxfVVUVCAwmt9D3BO/4vx3+v2X1437PGhp9mg8DfS/Y798gxeFAVptDFM6dPLcHaGw/5vZXG5zNosVrUg1my0hluUOmzjTS/d/5Ysn77rrrsLLLt79cvQhhnWBmTSXnx89vykY8H8tkUxtjEVjpZqm62aLJWC2mI+Xu92/2ti98aRESLGXXnrp6mRYi4aSVxZn0Wdyucp5g+EsrvY5isBnfS9bjuviVoURP8vSoiiadVGskCW1VVe1RlVVazVNpzVdi+o6mkG6dkEm0aw5ZY69tOclbNWxrHVaOpUc+5cWEkI5/fnp+AFXvu82+my8XNVvFzxR8VcFv9P+/n60e/fuy9PS8Xc3CSYvtwEu7z//8z8zFEWZsr6oI5XOlWlQd1EEZaFJKgk1+oJNsYXWl6zXxn3jUGIlIpabNseEXImElFJFBW6WZIGrzBUpc5eFdYseNiVNssZqrD/krxSl7DpF19dCiNYQFMGxDBuhaGaK5+jTFjM3mdP1iCAI2Zu9D+F6PP/88xuArn+DoZle3sRbWJq5yDP8f3KsedwX8NlT8Zg1lohZFB1lGRPjLSsrixbUzRiwer1eRpZlPhfPuTJKxsNRHFtTXZF1uN0xXdeDPM8LmUyGlhIJZyol1CmKhGeaVBOAMHE8K3IsF7SabBNmh32ettJRAICIk4HRGbVClZRuFYI2TdObEABhnqf2VJW7RjMMI46Ojt7W96NCki41p3YQhP6orCg9OUFw6Zo2x2HQarIN8fbbD1oLysFUKsVj0Prme+92zcxOPwI0XS8rLxvcufPOMysLWl/mYhTlnPB6DdDKm0zVGLQ6SlyngLpyoHVgYIBzOBz2uAFacw8xNFNvc9rTPGcagYB8izbRF51O53JajXyqPnzRo/UOgiAM0IoQWjXWARi0jo+PY0XrPYuK1sECaD1w4AByuVzsxMSELRqNlmN7BpIkWZqmkyRJTnzrW9+K4X64IKR84403zIIglMmyXCqKooskSbGysnK6t7c34na78XWOFbGmEydOlPv9/qZ0Ol2vKEoVHkzDOZksFou3urp6qrm5mZAkqWVqaqrL6/VuxaC1sbHxrVuuaB0YGKjXNG3nmTNndh49erQvHo/XEwSBQevM/ffff/Cuu+46yDDMgSeffBIrP685xX4JmMTUufCgUbjJGqNa17p54e0SiUQtQRB3YkVrIBC4J5lMNsbjccBxXHLNmjVzHo9n1GKxHDObzWP/Zc0VWiQwWFiy9A+m43gKBj4W6fV6+d///vfNoVDonrGxse1nz57txUBXEARAUZTicrmylZWVw3feeeeeL3/5yx8QBDG+bdu2yNLRt8V64LrgTIX5dJV5RW9RUfipuoI/qZXzL28Igccee8yYImM2m012wDk1knJBpJUACOsg0DtkTWuRVbkhFouVzM7OMMlUSiAgCOoAxRRFysiymlNEWQIApjneFDHxprDFZA5QBBlTRDmtaUqCcPBRgiCyFotFvclRyI97Objmg3LheseA8qrlRh+s4XMPPsdIDsmqwYw5IwgmSZJYQiMIPLdLURQAoYrwTwIP0jBYP4aveBngz2RFARRCkAY0RrEAIdkoCITM5eMXMhlQFAVpEw1IioIsyxA5WWxUBPnuYCTcMzM305jN5pzY08tut0+v79ywv729/QChEYdf/N8vzlzvgfsTBpYKYbkiHnj9v/zLv3Ri0Dpy5tx2r3f2CSGX7ZQVhbVYrKGOte1DDbUNB3US/F7UxfGr2/Rqzyp8EOxbdb1yXi6MkRj9xl8kPskj61pX9WcZaPuT6h1WUWXxFD2z2YwvIA7b60AIeTkjM3gKIkmREOkIz0WElPFTh7qsQxn/jkhI8yZAkjo07rjGooD89YZ3BwAB88ohSGiXz388qx5/TyId6iSZ7zhoALAZqiZoKkCywJqoFAdABicjeWn5sj5/YtQL57iRrGTUDcc9Rnbiyx2bx+O5XIfCC31hh5fB6xAAGLK+AF7Qd4P8S/ti33ij/eFynRmX7z+L1/ly7feK/eD729/8zd+YMWj98INjWxd8vqeymfSmTDZrxZ4LZpM5zDLcYY7nXnryL54+UciAXfDYu9FCfUy/ZgxgRqNRCwe58pHzI5vmA/NfTaWSvYl4qhTb7XAcFzSZTccrKzy/2rRx05Cr0hV54YUXrvBoXZx6Cl4AL4DBkUEjbv0d/Qi3X6FfvdFyFtf77x2Bq8+zj7uPFWr5cffba92fbzQyn/bauJH93uhzwXX2lffoFEU7oapV0USiIx1Pb5WEXIsoiiWqolKarmcJkpg1mU2nec50TqXA+Y6OjtDNAr6PKZdRHpyMq6OjA2LYZvTL7QBYAhbjOs5UZK4JWlv8fuPzcHtePVrwRF3q/Xkjcb3BdYxyejweq5pTK8P+cHMiFumRFKUaaRoFITnBUvzv2+raLvqBH99JCXsCcPPJaGVWym3IZLLNyWS6mqZZtbGx8VJlTeVFgiZGKZ3Kqppa6p2f7AhFondn0ul1mWymAkHEmE3mnNVqmaqsrjxaXlF2CknSOQGAwM22QwG0QgSfpBl6k5nn7RzLTtmt9t8osh7xLyy0x+KRcn8gxAiy6LPb7B80tDRMyLKcDgQCuG6kxWKxK4pSGQlGGiPBUDvHc9yaNS3+6pqKKUSSI1arNQUEwe6dWWiMx+KbEsl4SywSK1MVzWTiOdVssQSrPJ7h8rLyYZIF52vXrg3hgc4MZS2XCLJT1+FaDamNAMIwTVNvVpbWXajqrBJ7e3tvVtF7g82dX20paIVQ+yoGrYIoOlcTaFXTqv39RdCqa7pesVpBa3X1jKvEdUpfQUXrtUCrw+lM8xw3glYJaIUQbqUo6v9n702D5DrOa8HMvHn32qur9wXobmzdAAgQOwiSkLhYlEjJkgKU5JmJ8NhjakJhWVb4p38Q+mOFIzzmhObF85C2LL158tgmhnLIkkjTIkcEwQUrSQBEY+l9767q2uvWXTNz/N2qAhowRVGyKHEifEEC3VV3zZvr+c53DphhQRUEoPX0R0GjtcloBUDzAWC0dnR0nPjiF78IEqD1S5cuyZzzzNWrVwcnJyd3O47TLQTIv4gpVVX/5cknn5xoYm4QUKOXL1/uq1QqB4vF4pZcLteOMc5t2rTp5Oc+97mrnucVbduGQGDvT3/609ELFy7ck8/nt1iWlaaUinQ6nevo6Li+ffv204cOHSoIIdqnpqY2T05O7uecO4ODgy/u2rXrHMZ4ur+/v3TnuPnLRk7DDqEV4fiHf/iH0Xq9fmxubu7+y5cvby2Xy22UUtTV1TX7yU9+8uQDDzzwejwePz0wMDAzPDwMk9Ww4xJCECgAxphZLBbbEEJA56WKooRf6rruxWIxKxqNVj3Pq7QYoy2qcLVaNUqlUlSW5U2GYYAR1761tbW7KpVKZ7VaRYZhVLds2bLc09MzEYlELlNK5+E81WrVrdVqyHVdsJJ0CSF1Qkg5CIJST0/PWjKZBOaC+MlPftJer9d3nDp16r7z589/ZnFxEeQJsOu6oD+LOjo65g8dOvTmrl27XjUM4+UnnnhiqsmSBWBVu3r1aqJWq7UHQRCjlIKOrSWEWJIkKc8Ys/bu3XubK2VL6xYAI9CfKZfLRFVV0KDh0WjUz+fzHqD66zVu4R1cuHCBQlY4IUSu1+sY9HHT6TS3LIsNDw+7GzZsgIHqJpO4pUMxMzNDgyBQcrkchdQZeKegR0QICWzbBhD6Tv2KUKT7woULcrVaBYo2PCcCTYyOjg5eKpXgOs6dGrxPP/203NfXpycSCQr31xp1EolEEI/HneHhYTjuJtP32Weflfbt2ycvLi7KEKFUVZXA+9J1HSo8UxQF9vdGRkZCYHwdixi0NdSlpSW5VCpRz/NCwf1EIsFA9qGjo8O7U7ujVX4yKNrzgqzaaphGBMeB9k9XVxccF4LwtyQvBD527AQZHR2D5wcEj8C92bYtYrEYq1QqAKRDFPQ2jZCQgZnPy+l0WjJrJrYiFkbZbIj8G4YBTqY8Ho/DteC+tfpaPWJVraRlWRnHcToY8zNM+G1YIn2U0k0IiW6fBYmaZZmlUoHWrTr3mQ+6rC7nzGWMezzgHmgSK7JSpLKcp1jKCoHynucXMUbZSDS+lGpLrZmaWVPiiiPLcgDC/4qiCFRAyIt43HEcHgQBs22bvfLKK/Bst6XywDNJkqTrTJcDFoR1wrEdJgnJT6CEc8W64q8D/PDTTzxNS4mSVpJKCq7jsL17siwUxYdze7FyzK/EK/66dNmQOTc6OgqMOTkIAjkhJWi+mo/XrXpnYS3btry8lKjVawZngcQEIphzgTD4FtzKCWjW7yaPvfFqJEQQIQiTsMjhK44YC81qRBgNEQQTiWBCJUQoJpTKmFC5RyJkb7VaHVrJrqYdx9YBaE2n2xbv3rPn3Oi2bacjuv56R0d6xnOkoFws+2k1baMl5C93L7NWvYB2QSnVvIKnM9fSoeIpsswqjhc4luN45QV3KQjcp59+ujXRCyfek5OTbShAm29cvXbv7Pzs5y3LGvV8T46Y0dzI1pGLG3oHTiKZ/HBo29A1KEMABLqWuiTUjWQpJmlu4CrEcyU/8DGTFSZj2YvJMWfKmgrreev+Qq0oNEId05EZZbLHPCorMoa2aGgGq9N6EI1GPehfTp48yWEyDgDKM888QzfoGxRLrGgB0jVWt2RbCALtR6ZyoEiKiyKo1tK+gvu7//77yY0bNxRNy+hBUFRVrhJP8rAEaBzGPiHESaVS0G8Hjz8eaneB+D1ZWVmhnZ2dwKgM22zSSgoraYF5Ic9kMvzo0aNhCtP6TAO4HoBixZeKZLm7AYgBGLZ582aRy+VCQ4k7FxbrFsDgVHsTSAtBtHUg2b+hLndeSxpBI2QhtiAxxohlWeH1wFxRWpK4aZlBs060UuTgHYf9iq7rkiiIsGIauiEKqADPAn1e2F+23lNLw21sLOyPYP/1RiO3ZW68Vypey5k4bAAnEBobbRhqvA8AH8qY9PX1qY7jRHO5XFsuV+zxPDclWKBjjGVwbwYXZ0oIhuZFwM2ZI7BsDp+fyCT8HrFGO2xFHqHdNcaHho5p+BNqtkXAXRFpSJ2G50WIS+D9DE5SyKcSzrelUzPxRNuyg521H/7wh3cyEFun/JX/+7PA1hFYva/bVvK32K6d6QZrqgW2JpNJDnXvFwl8/CoepJEZcEYuIKQWbdtAhKgSNaE7IqqKkBsmYLkwX0IeBK1uS8iCNFpfhLlXnONQ0Orm1vhNg79UDdxPkC04SDrhVCSCjahpSgS1XR+/sXtmdu4zlWplh1Wr6RhhPxKN5A1NP6Wbkaf/50c/cc60rCBZLPJjo6OiAWP+/G0d+NHa+bZxC9JPZSF3Xrp0ad/CwtznSqXynkKxlAapB13XsoYZOdvd2/P/HDpy3/loVM4/iZ5s1KcnEZj2hA7guVyORCIRrK82GNZ2hy1qtZoA7UDoT+Czo7mj4gQ0rF/Bts7E5ldwtvc+xXpn8g/tIr/AiT+MZ/5VPmOL0bj+kZ588smwjrzXY97JgISAOsxt6vW66hZco1avaYgg2XVdifFGKruqNNpS63f4mVN68/wkCBqSJF6DOxIEjUAVwb642VxbmiXNm1IVhKgs/7t75JxysIHCGraBHeQ4jvMfCcK3TIdYjXUzUd9dd9x9ru0ekgjZqGu6LgQntVrV9wO2RGXlokzl0wEVr6iqOv0fue77VTHor5vl3gBak0ncAllXC6u4I9UhEIJ1OkK1wu399Hqw9cMEWiGQOTo6KiPH6bRsb3thrXh3qVA8yBnrlmWZUUl+2zSN/35w15G35u1537ZtVfdwenp2Zlu+UDli1+vbbdvtiZgRe+vItncHNw68pRnyaSfgTrVU3bK8vLh3Obd61HXcTZwzk/GABoxxRVWWerq7L6TTqdewYC+dvXhx8o55/y/Qehu7Qnn/yR/9yU6O+e/IMt1v6npaVdWcLGuvFdbWnNnp2R2FQqG9VCqBgeR4Z2fH8yNbd1xiCsvPzs76nYqiXZ1f7bGsyvZazdphWdaOWCyq7Nx51+zgho2XNEM+JROzYvuVgbmZuR0L8wuH6lZ9Q+AFYUox41xRZaWcybSNJ2Lxc4qq/uTBLRtgvY5yNNqBsbwTCbaFcbERYbFGqPR8Zqj7arFY/FVIJ/xC5XUTaA2CUczE533fu7tetz9yQOtPXv6XXfNzc58VHxmgtaXR2pAOCBmt/wm0/ty6d/r06V7f9w8JIXqba/uPBNCaz+djtVqt79KlS7tmZ2cfBOwLzEl/53d+B4BW+3vf+17Sdd2R2dnZ3dPT0wdc1+0G3EKSpLcVRfnuX//1X8N+fGJiQqlWq7EXX3xxx+Li4qOWZe2q1+tJTdNmdu3a9f3Pfvaz5yVJWn311Vej9Xp9z7Vr1w5cu3btnlqtBgROmAcDFhQkk8m5kZGR07t3755ra2tj2Wy2a2JiYi/nvD48PPyvO3fuPP+hAK0twPOrX/3qgeXl5f81n88fWVhYAGBIA6C1r68v98lPfvLKoUOH3spkMm8MDAyMybIMztiQJQgLWrmnp8ecmpoCmu49QRBsJISoYBFBCGGyLBdTqdSMaZoTQRBcGxgYAEyKr66uGo7jtFcqlf5arbaFMQZSBbssyxoslUppy7J0WBSAjsPIyEiuv79/0TCMGSFECbRby+UyMHASvu8D+yaglJZkWV6klF4zDOPs4ODgPCxmx8bG1Gw22/bjH//4yOzs7BPLy8v7r127JoPzo6IoKJPJ1Ldt25bv6el5rb29/ZlvfvOboEELK0cdANa5ubnRQqFwlDE2RAgB2YF5SZJe0TTtbSHE9O7du2/Tcnj77bcTCKENQgigNmtBEAAAKiiljq7rFc55vlarLR85ciTUmG1RoicmJiKlUqlLCBGrVqsyYwzruh4AUzGZTObb2tqqQI2GZ20eR3O5nFav16OlUinl+77p+z4Fph+wdTVNqymKUshkMrX15mVCCHlmZsas1+uxQqGQDIJAD4IAwaAPFVFRFACxVz/2sY8BiHJze/7552OmaQIFOxaEqaMIjgHHZau9vX11aGgI6sNNpu/09LQmhIhXKpV4Pp+H96QCgkMpDUzTdFVVrba1teX7+/tBD+kmALq0tATAe8a27Xi1WjUZYyE9SpZlJxaLlSKRSEkIUW5pdzTLj0xMTAClvM0O7KhneRrnHHxIAeB2MplMKZVKVQDsxxiHU9Vjx56VRkctWVGWTVZnCUaZipDCJYn5jCkuQnIdoUrt+PHjt01tv/rVr6rpdDpKfV8PmCwHzJKgngaSJECkXuPcQYYBZUGjSGnP5SsbSqXCaKFQ2riWy3UUS/lUsVyMuL4Xp1RKEIIiHGElYAH1fY+wIAjJXRygByEYFohjhMFGMASmkUAORtgWSFQ5FyVNVbPtHV1zmfbMQjKeXDaiRgEJZGGEG8r/UBBECnziu5TSOqXUnp+fdwbvUZ8AACAASURBVF955ZWwHrWA4wiKxHzV75KElJCQpKIgQK7DXExwSVGUVZvYlfUpQCiPIpImdTDMkgEPIkQiMoGJI8V1IclFhaEyqqOqbdg2AIUwIe7t7VU0TTOkqh/jmhKVBY7V67WucqWyeWFxsW98YqK9UMxHA+ZRLjiGVkhICJOG9TAQHHxmwp+hAhJBbtLmwZNGav7GAGoN/Wvggya5PqSWAVwEAI+EqSRFZFnuYAGLW7al+IEvwS4dHZ3FQwcPTG3bum0sFo1fMHVjznM9O3D9kkqlZR4oRXVJtb/8zJd9qHt/+7d/GyE1v9P1g64gYN0EI12SZZcLXskXSmuOV875hKzpum41QWcEgDOyUQ/H/t2L80v3La0sPlKt1TbZjk103VjbtHHTWHdX16uypH5/dP8oJL4FALK63a6uajxBsdTucpEIPFdHkoQkiboQ0yFIzfqBX2obarOOHTsGbVE8e/xZxW/3Tc/14kQiSZ/5BgDpUKcwwi7WcU2jWinWGav1rPQ4P1r+EQPQLuJFTNuz23zst6OAQTnFPO5LBPpaQuuyTLOI0ukMz+TRBgRgbajPlcvVksyt9WGOk+E4QDDmmAdU0IqsyiskIIVAC6pjY2Ph2nFgYEARQkQVpqgOdiTkhOxGRiUvYKoKAQa/q6vLa2lswTEtU4liV5G6yy6lKpUc1YGFFlR3Fi1Hg6JZDNabWbSATMDlc7kcpPFJrMBIGZUha0JIZYknzARrU9uCWuctPS/Q8Bw0B9WKX9E87mlMMCWgjUAEBRIP466O9Fon6nTGUCM9DYB0wFWpH00S2TUFElRBCsIKhvWvq/hKzaVuHcTZW9ppEJgqFosqKzC1JtVUz/NkZCOCdMRxHQc4gr14PO4yxvxCoeCvB9IhSLJx40ZSqZhhvxwrW4IGlKvbVQ5l8l7aZEePHqUAsmKME5bldc3OTm2am5nb7Tj1fsZFVHCuICEQuDxRLIVtC36Fv1rZKuD7tH67g7a57tcGwbK5b1PdHkOrDr/gje84QSTQdHWmq7v7jd6NvZdhfP3xj38M4+uvjRHaqicA4Ce7kxjSUKOF6PsGs2FBP4Em0DqTEv7rBlq/+sgjai0SidU8L1O1rD7EcYrKsibLhEpYIvBcEEwNeCCCACRkGwEsMPYCnByDWCBn4TuWJBKm7wjW6D/DIBYhSJY16G4gKIspVUg0asqKrJqI8NTS0tLg5PTUnkKx2FOvWxKRJDedThejpvmaaUT/6hO//ejZVnDhFwHIANCC+4S0XtjWM/4g2KLZWpTrvOvixYv7FxbnP7e2tnb36mo27QW+iEViuVgsdq5vYODZe49+7HwKmQXouzd3bxbAWG46f0uZTEaKBlHJdu1woHFUh9frdWDEcs/zwuBrxsoIAGDDPqsGct63NtDSgi0Smb2tnqyurv7MetMKKt3WgH7GL8lk8j3rf0cHAEn/fpuYmLiVNv1BLvAz9hkba+Zc/4LnGBm5PTABh4MUx/Dw8Pue6f3K6xe8hQ+0e1h+Ew3m42BxUFy446hkcip8fwDCw79wf3BMq3whCHjy5MmWU7wcQzGjYBXSpWKpz3Xddt/3E0wwDQJW0P6gDcF4CHN7Aj9Amk7IVmn2g5yFJAnOAsRZ0JgBwt8Y2mvTfC/sdBvtNGybVIATVHg+OC/cJ6w3hBC+wKguMFmSFOmKpmkrlmVBsPyXysQDwBDmb5PXrm11LPeTSPCDCKMtXZ2d6d27dgtZUdDE5ATKZXN5y7bHHdd7g0j0n424cfXXAbTCdHB/aj/WozrOFXPr2t0CyiSTYmYWoVY/3ZCBGUPFri4BMgJXrlwRo6OjYXAs7BPfR+LuA1WsdTsdP35cURQlujA+vaVcqXwsl13bt7y8vEVwHk8mU/VoxDwbi8a//bHHHjqPlpE/uTaZ8Jz65vGJyT0z09NHHcfdCmN0Op2u7t2798rmzZsvxOPRU6VyieQKxaNra2t7V7IrW1VFSfX193FYQ1y/cUO2alYl3ZaajkQipwih/zC0dejSexFHfpHnCYHWP/mTnYKx/0GWlYMRw8hQCQhpYmluZg69885b3bnVrMY4c2RZeXfjxo0/OLL/4Hlb5qtsaSlwZDn+xpnzW+cXFz/met7dgvGh9vZ2fOjQwdnNW7aci+rG84jKll2p7Juamtp99drVHUigyIaBgTxo8M7PzWesep3oqlZQqXyW6srffe5//MJlYLQC0CoRuoMJsYUHwUZEcE6j9Pn+nuQ1pa/PXW+W84s88y+7bwto5a67HWEpBFoty0pyxuc0U/9hJBY7b5rm0q/bDGu9dIDrurGf/vilXXNzs58DFlN350dBOuCWGRaYov8n0PrBauAdQCsEzBeEEG/+phmtk5OT4EXS98477+wGoDUIAgBa//Gxxx67FI1G3T//8z/fWCwWH5menj707rvvbnNdN5FMJgEre0PX9f/y4osvnoGp6GuvvRYnhAycOHHi0GuvvfZ5x3F2GIYhJ5PJq4cPH/6Hz3/+86fj8fjSt7/97Z6VlZXP5nK5wwsLC0OyLMtA1ASgdXx8vBPWkyMjI1Nbt26d3LJly6TnedrExMTuIAjqQ0ND/zo6OnqBUjr9K9do/elPf6rpuh7/sz/7s/vGx8f/EGi5hUIBADsCjM/BwcHyww8/PL979+4rHR0db3R3d78jhLgxMjICKfYwaGuQ9jwzM7O7Uql8Bpy8MA5JETBpBeBuNZlMjsViMUCoT7e3t4cAaLFYjFqWNVAqlbaVy+W9ruvu9H1/m2VZHaAVV6/XCWMMpVKp+s6dO3N9fX2rhmEsAcW3VCoBGJcsl8tdnueZAOiCwK2iKDOKopzTNO2FLVu2XAspHAjBYKr8zd/8DcgG/N7s7Oy9b7/9dkc2mwXmLbg2ov7+fmBDXdy+ffv/9Vu/9Vuvd3Z2rgwODkqO42xYXFw8mMvlfjuAyBTGqiRJN2RZfk5RlJOMscsHDx5cXd8ULl682M4Y2+G6bq/ruibnHJwV4a+6LMt5TdMWhRCTO3fuLMJxLaDwxo0bSdu2Bx3HaatUKmoTaPUhGh2LxRZjsVihVqtZo6OjIfB35coVBQDuXC6XgnJgjMVd1wWAFoADYPiWYrHYMojSF4vFeot5Oz4+DovruG3b6UKhAMdFAGgFQXJFUTxKaR4q2p0A8pkzZ9K2bW9GCIFbW2tCB5OScjQanQUW8XogGMzVFEXJAFgNwGkQBAaw4QghfjQarcN96bq+FI1GS+AC15JiAJc6z/P6QIejWq2CsmZIA6CUWpqmZSORSNbzvNxdd90FAC2UX8jQvXHjRtzyrR7f9dN21YZyl0GXAwDnSCSZjccNqK+Fvr6+MHUQABTTNFXL4nHk2e1MIrrEYaWJvIBINqWsWi6Xi0899dRtqYZ/+Zd/qVcqlTRy3ZgXYA1jrHDBZSF8WfhCLpXLfGZ63nGsmqYbZjcWeBDahG3b/aVKOVWplCOlckmxXZsKxIkAif/G5A4BCRcCFAhjAP0gUAEQQwi7NiBTQBoBgQxz9YG5WFdVrZhMplbNSATe9RKWcD7w3ZqkKE4qnggiZswBVrisymVEUR7aiWVZ5RMnTgCBSTx77Ji00NurrDIlI6gYwgJ3qJKsc4ZQ4Lt1T7A1iUgzJjJzXW6X/cQzTwTfOP4NrLhKMhDBBo55F2Y4KYhQMcWMIFIVWKxigbMmNXOVfwOrmwvskOGL6ijmubU2KilpSaEpq1LdUK6Wt8/PLQxdvXa1cy2/FguYJzHRXDRgDCnIYRNrPH5YWs0/rZYH5rE398MM9rv5JyzZcMfWqhTolQ2iHoG6BSxFWMqElamzo6t6+ODB5c1btk4l44krhq4t2rZriUCsKliailJlRffaq48ff9yDtvvtp76dpJLYGAh/0PXYkOAsiiWpzgOer1RL845TX5BwsLhUrZabmpMCmIQp0+wPGDq8upK9b3l5+YGaVdvouA6w7NcGBzZe78x0vEpl6bm+LYPvptNpP5VPyaSLRGQkMgEW/YixTMCZCQAzIpKtYLrGBVnQZR3KvXzs68cgKIO+853vqKiOEixgbVSiHb7vx5nPZIw4xxK1JUkqxTVtVY3FivaKbY1VxvxHux7FWXkqERhSH3fZgOcGG33G0gwxioUIFKpUZFmZlRF+J5mSFyuy7Ol6yAbTcou5bs9jI5jxboSRLpAgXHBPIlJO1uUpjWqL1KN5vUcPmWWVqYpeJ/W0wMKEIBDyPeR72BdUeAQTAIIdiILCoHzs2LEAABcQ84fYi1JXFCdwFCSBhC/FgRyEgRwwf2jz2rwltOQ3wdYQ/ITjdF1XREVoHNdkx3Ul36cYQGemMkbrNNAl3bsrcZez54k9ASxlTxw/Ia+pa6ZQRMT13RgKwmcCLVPwN2aKQJZuxPOqr9amrCkYb0JzBvAD1gjq4ihIwNlhIQxMc4JJnSNepIKWAy2oVSoV9/jxJ8XTTz9DXdfUWTVnCiJMz/dgrIHXyznjvoQlRyVqXU7L9vLyMhh1tAIlcC8N5qwQxHAMISGJU0T5MlrmXV1d7L3ck48dO6a0tbVBcKrDcYKhqYmJuyYmJ+6xrNowYzwiRAi0NjrXMDrR5Kc2VvhNiDXsu8L/Wm3rvcHW8OibwyTgeo0W3dAcgVYNp5SwFGiaNt430PfiwIaB0zKXx/7pX/8p9+sEWsMF0lKXlNyapHLSUquOpGCCJerdYp5JtCFRAhsLFCFFJF4TNeb7vpe0kl5md8b/dS/s/qeHHzYdVW3PFgrDpVLlbsZ5P4UxDRNFkmAgCTNdEETwBAP0Bl4Z9JOtVwlAa0jIbgBCjV628ZwAvoZAKw3fHGccU0qIqmqyLFNNknC0XK22rays9pSrlZjrOiA34aQSyXIsHj/b29n93++59/A7LAh8X5KY7MuCBj6mMsVI00O2LAxG4QY/aGFgVQAwDNXDRjZHNcSrEFsscS6gg0cIVaUqSerJOMOsf25u7u6lhYVPrOXz21eyq0nfD0Q0Ei0kEomLm4aHf3TXXXsuIhEUCSLA8IP7k5CKqEY0WSWqLMlgaYYbAwUOeOADGi2Y78PjhgUTOpdTiQspAFM0MEG7ZYoGMdCGCU9D3kZqgl4BML791qfhO8CwSwsUC+s/a8yn3m+7Ge0N2Y6NHBwA1BqyObefA+7z553vg3wPVwIjuA+y7237NBV+GnWumVnU3KGVafT+52w80/rNa4qSSBIRoVhYE1Bcv2eYRgS5MOs3WUEwpsDWSj2TJCpCEztJEgwC5ND/g+EdoyKQAkGZLNbVSKSpIZ8bAmvA1BOccsgM4oEcMKiXYH5X5mWVBCSeXc32rayujLquO4AQSgshzFbnBxkzjQ4dpnDhjwDAAsE/DCpzwWCOIziDf2GDZD34EeofFmGtb2ULNMFZQsBmPpwFQKykUY8IBjjWFQiXMSHXI2bs5NDWoRtra2vWiRMn7uDEfrC3+/QTT8jLhmG++fbl3aVK8QsUSwd1Xe/u7+s39+3byzRdEzfGx4Edvla33Wuu573OKfoBpfTDAlpb3gcklUpJnVKnHNBAUxGTFQ0yaSSMbBsxhQlUR4gpCpAuBKrXEZAZEBPMYthvMzxvCaFwnvBhAK3f+ta3VFSrxcanprYWS7WPZ7PZ/UtLS9tYwOOJRLweMczTiUTymWOf+cTZIkL+3NvXkm7gb7k+NXn35NT0fbZV34YQbs90ZNxDBw/d2LZt2zuxZPT1hbkFfWp29tG6Vd/lBV6mvT2j3n333R4sYU6fOaMsLS4BSSIrSeSUotK/PXjkyDlYZz3++OO/FNAOtaQFtHLOf0eR5UOmbnSosiIRQovLi0vorQsX0kuLC6pVtz0qSe8Obxp67r5DR846sliuVCq+5HmJ0xcubJ2bWwAAeR8Lgm1gynT40OHlLVs2n29LtP3QsW1vcXnh6OLC0l3TU1P9mEr2rp073zaMiH392rWBYiGf9l1fFYhf0nXz20cfe+itVCrFpIrfjjHZKRDezBjbgJDIUVl+Yeg3DbRyvl0E7FjggUZrPe4HLARaY79poHWqorvUjb30k5d2zc/Pfk6g/wRa368nvFM6QJbljQkww9K0K4zjF7SodvU3qdF68uTJPkmSWoxWeJR5WZbfPHjwIHiM/MY2AFoRQv1jY2Mh0NrUaP3HL33pS2Bq7/3FX/zFxnw+/8jU1NRBAFoBl4pEIkzTtDcMw3jqlVdeebNJ6Iw7jrPx7//+7w+98sorn6lUKjsJIdF4PH796NGjf/e7v/u7b0iStPJXf/VXw9PT079n2/YB0BIH3GzPnj0XYZw9d+7c3a7rprq7u8u9vb2Tu3btOh2NRoPx8fEQaB0cHPwJAK0fihnWD37wgyghpOc73/nO/efOnftfyuXy3Y7jYFi4JhIJtGnTJuv+++9fHR0dvdHe3n66ra3tAiHk0sjICLhxs7W1NZhIdC0sLOwrFAqfY4xtJ4SEUy0wRJBleSWVSl2JRCJw3GsDAwPTMOeZm5uDVPyNuVwOGKP7XNfd4fv+5nq93gZAq23bIdCaTqdrO3fuXO3v71/RdX2Zc+6Vy2Vgf7aVSqUe13UjIWtPkkqaps1rmnbWMIwfbNu2DYgGLScy6bvf/e5grVb7+DvvvHPfm2++eXhlZaWvXq8DIxN0GdHGjRuzDzzwwLt79+4909XV9fLo6GgZxHKXl5cPrK6uPuw4zqYm+HVdkiSYQJwkhLxz7733rqyPgJ49e7YzCIJdjLH+UDSec2C0AhBs6bqe13V9nlI6Pjo6WmgNXjA1mpycTFer1WEAGIGtC5MxWJjrul6MxWLziqKscc6rLaBVCKEsLi5Gq9Vqulwu90D03Pf9EGhVVdUFQC0ajS6YpplfD7QC0xQy8avVaqZUKnU7jgO+JDDphHcFQCssbCcOHz4c3l/rHk+dOgUM3REhRCac1jWOgfKD60wDU7mtrc1uMW6vXLkSAT36SqXSUavVOkBaAt4TpRRAGRvuS5blhUwmU1jPuG0xgm3b7nRdN84YC2e5UH7RaBTqwAoQJEZHR0PGbQMLGKOTk0GiUnH6666fqZVrUQBaYbGmaVrFMOLL8biRLZVK+b1794YADwCttZqpRiJWnDmsI8DIYIwzwpgvU9lRqVoJ5CB//Pjx21JXweU4EolkkOclbIcZEpaisirFA9dPWXY9nc1mE3MzC9FiIR+HVJHA89JcCDDniPrMV1jg0yBghIVTe+4gxD2BhC/JVBiqhqlCFYSwLlFJVmQFQQpkrWYxz3V8zpELs20skCoQphhBRjxlkkxtYBZzLCpC8DoX3IlEDLenu9fOtLUV44nkomloCwKRWYbZgiRJy5ZlVYFpAKnbwPoOarUOPxBbJSJ3KVQ2gNPk+a7tBzwr6/JEykit9qLe2rHjx3wAWiMoknJ8Z5hw0huIoA1hpGEJME5RxQSvCCyWqU6XIpFIBRh4TWkG3V+tJGzhd0gEZ6iqp22ruqFcquyYnZsfHBt7t2NtLRf1uU9CPLm5tTRgG4rYGICfcMXRWG+H4EADaG3AAxgwhMY3TVC2wXUN1+fhigXOC7gsANooBLVDph4sctoz7ZV9e/ctbdmyZTaVSI2burHiua7FfbYiEX2cKGQZRVDlj/7oj1y4nb//355JY00fcrkz7Pr+sB/4Uc64FQR+zqrZc5ZdmdcUPH8n0JrQEwNIsHsXl5fvm5+fO1qv1zcGLECmbqwN9A1cb2/LvKoQ+bk+bfDdeyP3BiudK9RLe1FJkjKYs34kREZwEQXEGGMC7z9PqTqvRJTVdqW9dGH5ggMLhxNPndBc001w5mQCV/RwxhOccQX0MwkmjiLLRVPVl42InMciUknbaS/blyXEJimFkkHXsocty94UgOQFZ5AsHiiKWqGSMiljcjpKpRk9Jty8ooBEgGaVrH6/7uzlgRgQCBsBD0gQBA64Eeumec1UzFmCyEoTgEeGb5iM19tdguLC97WgoffpcMxdwYUnYamuy3pNTsl2JBLxgEE0MDBAQSaEV7kW8EAlzIdVFIwXQiJ+YGqa49uKW5NqAHyGi6hmar1iWZbKazWDBFRhgtNAkoAJBGUBALIX1aNORsrUc8/nfEi/H0ADikiJqOd4CS68dMBZBCBqTDh0gpxQXJWotkwMUkwuJ200ghik/5tmRwIH1kDgBW2YNAKPBBNGZFLTiZ4LVLkgFbzSK1cy9rPPHuPf+MYJuasL6W5pJVp360lMGnmmVALpO+GrMra5wmsQpILyBCYsfP/Ml5+hlU0VJcZilIkGQ9d0TeaaLow5/GdJoAAzH8ivvu/3Bq4YvTFxfc/Y2NjhaqUC9VCH5AMSsulBDgYxAjgASAmsEy1vgaetYBHcz206K7dIrDeB1vUoSAvIC1slwtC2uamb4739vf86uHHwdUlIl577l+duG18/zBlji81qjVlyvI2YNqUpCfMoEZLKOKNQNykN5WgwRRQFgQNaPmGKrk+EzVxWtl27qqSV2uzs7K/MtfqDPPMjjzwSo5z3TU3P7l3NZT/pe942gZCGkZCbkio3+ccYhfG9dfA49JsA50CcsYGuQrwvFIxoBrig36UU+lHAcwTAPWGHSyQCmCXIzSi2Yxu+H8iAC0kScTVVqyaTias7dux8edeuneMcYxcFKGBQpwSHrAJKiQz9Rhix95ogooTgD+JIkgIGPuEBA7klD/4EfuAHXuB7gLZhJCOM2ljAhldWlrbPzs7tLRQLG0rlcizwmVAVtZxKJSe3b99+dtOmTROY4yJVqKtpkJgkQYBUl7AEKd4axpIsYSw1xFHCaB6M0IB0MSEwtEH4WUiEcExCV1/4K6zOodZKs+bzsFuAbAuBOTAWuQCELGw3ghAM1EQsCBakMb5BnWtpgcIZ180Jb3vtN9tVU6YDCihkSUJMB9I+mseuP6j1WTMJ5D2rUYjAwynWfbu+DcPN3bTyvYPpB4zLxmG3t/rb76FZHuEkLmzlUG/WbSFj+jallKbGXLhPOLeGGCjwPpu/w3Xh87Dg4HsIDECpNso4BCoRPHTjxKDLHn4WQpech3rvWMJClWUuSXIoywLmadAAgBgqcKg4xKEOQrAeblySEPd9ADyhPmJPcN93GfMJ5r7v+4Fne6rruekbN24M35i4sc+qW0MY4QQEG1sP22hPjfJoBoJbc5zGZ41ARxhMboaumqV/R+pAo2SafzeyDu4k/QuMbYxwUVaUi329Az88vP/w2w5y1t7DDO6DdC/o61//um4glHrjzPm9KysrX9BVdV8m05Zuz7QbnV1dELhApWKR+T5bAF1kRddf8xF7eXl5eepDYrSGQOvIyAhFOaS41I3KXKQJFlFV02QuEQL9s/DDOgJZXQK8qqGXA5Y6FsjxA7ki+U41qvOq/W9GNh+G5AtIS7muqxeWl3ttx9+ZW83uW82t3eN5bi8RCMboc6lE/OlPf+LBs8iyvLH5ih6Iesfiwsrm1ezK3lKlurtWq+5oa0trhw7dM7d165Zr0Uj0rXcuXYq+9fZbn8QEb+vt61G3bdsmHTx4AAgp4q233kLXb9xw5ufnS+Vy6XXdMP9m36F9Z+1/MydpBWg/0Eu/Yydobn/8x3+8AyH0JUWWD0Z0oyMSiXqZdNu0Xbf98es3uianpuITN26otl2/MTw0/NzBIwfOIltdKuMykH/MpZmZ7nyptC23urYvv7b2sVQq1bVnz57q8NDw1Z6e3p/kcln+7qVLR/P5wpZazYpLVJoaHhz+/tDGodVCMT+0MD8/PD01tblu2wupdNt/+9j9D16QU7ITY3Kac7STIbE5CPgAIiKnSPILkZ7ktb7fEKMV6mYxm93OBT7WYLTW4wFjsx8VoBUZKPr88z/cNTc793noaLpBo/WB37QZ1i1Ga7lc/IKm6339vf0fKY1Wp2Z/WlHkDfFEoqppxhXGxUcCaEUIHQY9VBizMMbzjLE377//fiA2/sY2AFoVRem/ePHi3dPT0yHQ2tXV9Y+f+tSn3olGo/aJEyeS9Xp9dHp6etfExMQB8GayLAvIf2+bpvmtF1544XQTaNUJIW0nT54cGRsbu396enrv5OTkNsAyHnjggb/78pe/fBowsm9+85vbrl69+mVN03Zs2LCh2t3dfX14ePiVSqUiX7ly5VOlUmkLSF8COfDee+/9f0HKdHx8/G7Qjh0aGnpp+/btb30ojNZvfetbGUrpyIsvvnj/6dOnHy+VSqMA1pmmiXp6etDw8HDx8OHD0yMjI1dSqdRbbW1tlwzDgM4LALkwxb5cLkOKPeizfJwxNixJUhhohjRHWZYhfWsyGo2CmdXb7e3tS8Bwm5qaMiVJ6i4Wi0Ad3uq67hbO+SbbtkHsFlLHI8CqTSQS1e3bt8/39/fPm6Y5B7qowPgsFosx0JGFQSwIApgQVQ3DWFFVFQS1T27evHlyHdCKz5w501Yul7e88sorB8+cOfOpxcXF0eXl5aht2wqkwENnfOTIkcrIyMilzZs3//DAgQMgQwDs2k3Ly8vAuO2EzghjPC6EeFEIcRZ+fuCBB0JXtFZNfumll9Kapm3inHeA/AHMzQFolWXZ1nUdnNRynPP5gwcPhgbNLUbr2NgYsEwBOE6Cdio8O6TyQ4p9LBbLxuPx0nrAFLRgk8kkyC/EC4VCxvd9qJyglQsLQZAOqIBQcDweL2ez2Zuaq8CEhUiAZVkh2Mo5N4DRSgjhqqqCjmIJdHBb99e6xx//+McJVVXBwS0JCyMAgptaGtVEIrHU2dlZWg+Yzs/P68B0tm07Va1WQdoAdP9AN9QH5iyUhaqq2UQiAbq9Nxmtr732Guj1goRCqlkHQBoCWDYAtOQNwyi4rnsTMG1p1c7NXY7myl5HrVpL2hXbCIFWTeayItdVPbrWnkiA+PFNyYGWdlK1iiKKglLY9zQPIaCmBqqsejKRLV/xy8ePH79JtoGy+Muv/6VekStpl7kxgYROZZo2FLUnl1/bsLCwMJzNsSZm0wAAIABJREFU5noLuUKqWqnG6vW64bmu5rNAhkgzR5xJmPhUkj1MSFUgkeOYlxESNlXkIGoa2DSMmKxpPYosG6qi2n4QsFKxRGo1y3Ydew2YNgjjGOIoIZhIcCFMJrjMEYf1YQCZoAB2m7rppdNpJx6PFWPRyIJhmFNmxLhmasYNrpDxeDy+BgL1x44dAzMA2S/76YA5G4mstOmqqgGO5Pi+i1hQUGU6z0wKDp/1J48/GQKtqqPGOeHQqbcLJBIBDwAQh2WlJSEpH/BgDako29XVVQWgC1ZSZs1ULWxFWWCnCUFJVddjVs3qLVerW+dn5zZev369p1AqxjjzJVBNaC7fmm0LFiAI6B+3GK6hGitvCGDC6q2xZ4PzAQhRKB4AAgMhUQn4ItDgwrVeS30AapZESMglhi/T6WRpx+jO2eHh4ZlkKjljaJE1Hni2CFieSMa8TOW1rJsFB9eQ0frd//27cZmiPoZ4r+s5vb4fGAHzbc9zS5ZTX6k7/qqBvdWRw4erzRTuUDpA8v0+18cHFxbn7pubnXuoXq8PQZsCs7P+nr4rbW2ZVyVJ/qf9mf1jV9AVBvpvcRQ3AilIEsY7BBdJjIgBGpkCC5dIclkiUjYuxwuapFWPff1YyOZ/4YUXlNL8fFQ4StLmTjtnIoZYgwZFMPFUVanIurGW1JQSQqZV1sq+ZVmkL5WKq1K0165b/VbVGQg8L8UQA60QpsqqpcrKnCSki0YKLdZl2QPwiTGmsorT5dje9oCxHoGExgKGPd9zkSBrEVObVkxjSSgiB5racA+8WDR8yUgh5kddj4dBFV/4HqyHFK54RBCHatSq4ZoDmtOQ6gdAayqVkgE09cu+qiAucyFISCfldWaoKUenupv1ssDeAQd70M3EsVhM7jVNxQoC3fOpAiARMKzCkIcCHG7kS5bkDiWH6jkz5ze1TuXeWK9hMzuOBU5iHhiMEwljhoUkCSwCSxEkC8NgcjAJ7Hc2NgamD8UYde1uD3tJxEJWfiilI8lSXZGVAkW0VAn0ysCABk6ZAti2tES1PHZM4fpxQhAwWgWlMiM4CJBAroxkK9ADBxi7LaD1G9/4htSFuhSqUykQASmiIopGoyyXy4UAws9itEJKIwQsQTgeczx67eq1/VeuXj1aLpeGgiDQgCGlUNmnEq1LGFcxhuyQBo0KGK3A0AV+VpObinm42L9lgBlCBiEAddMwdB3GGvKvGlqtkLsOuJtoAJaKokx193XDBOgslvHY97///dyvMpXz/Wacodb3M8/Qa66rZwtWu133Ngae1+54QURwJrewG5BSgH0BEII+HeYzEiFlTdeXVTOyolBltWekp9Xef3FG4C8xLX7wwQfjCkL91ycmDq2srHze9bwdIJGPhICAXAuVaRQ8Ik2mavPWbpoZNuAdeG0hUX4d0Br2F8DIC0NWDTAoDHRh0Hdt9KcMgmPNYymWHCrTSiKRvLF79+5Xd+++ewo01pGEAu5Da4WUAohBA8+vsQVcgMZ5CLPCFAMCE1xwH4BW1w9CoBUC7Z7rBWC7BmCpz/w27vlDSyvLI7Ozc3fni4UN5XIlBqy1BtCamhwdHT23eXjzJMGkLFPZU3QFLgxMZZiT6AQRCBIqCJOQGxjyAVEDeAMpkhbYGmrQw4MD2NpA+dYBrY1naHwanqKRLt78jDc/CwtKhKe5HWiF4Sv87HbI8+ZnwHi8A9AMzx22u8Yx7wW2hm0yPPa9t1AMGgDJ1mX//XWA7BQe/+/MIRrl9HNra3hfpAH3w/22tNSbw3bz91vPDWP6+pOGRbkeaA3R6VufSVgSoI7ROqbBAL2ZWoBg/A/hbkhYCg+DN0SETCknErxLEr5jDFWwAagzqHvh+yZcECqHUhuggcMQC7gnfM49XxDhwxoH+Siw6pbm2E764rsXR65eu3q0ZtXClO+mvHEI3GOE4RqNOtMMYDTvuQm4NrDkxoPc3m20cgbC9nfH1pjwNCc9re8wAqC1oGraW4ODw8/df8/95xhlq//1v/7X2yTBfu7La+4ABAMNofbXTr1xYH5+/guqqu5pb29PZNoyWlumLaxDoGkcBMFiJB4/ZxrmqSAQP1mrrk18mEBrV1cXZEnFy7m1rrpbGwwYz2BCVOB0sKb8ArRgmBwL2lBqgLWOQmUL9PANXV+SVTa3uVYrHYUq8wuYin6QsmutM3RdT+lI7l1aWdm7ls9/qm5ZW6xaVeIseCuWSDz9mYc+fmbBsjzQgPeKXqRQXO2tVes7l1dW9q1mV+5LJhLpA4cOL2/evGnK1M0r5946Fzt16vVPqKoyvPvuXWjfvn344MGDRFYUcfnyJXb58rvOlStXqrls9g09Yv717r27z4BvyZe//OXbPEU+yDPcalcNoFUw9kVFVQ9EdCMTjcbLA339F1RZrS/Mz28cu3ql68zpMyCfMTM8PPTc/kP3nEXgbJBAddAvlmU5wV23991LYyAP8NlYPL5p1667vI0bNk739PaeWllZQufPnr+3UipvxIRQCBT09vR+5+Mfe2jWd53ht86f2/HGm2/sr1aqha6uzu/dc9/HL9A4rSWEmsSE7vRZsMULggHwrsCS/ELyNwy0rq2t7SAcHXNd926rbsUF4zMfCemAqSkdGUb0+edfDoFWyHTp6mx/9oEDR96xLVJ76cpL7ofUbt+3yv30O7cDrXoTaE1+hMywbgGtyaqm6R8JoPXUqVP9CKF7OOf9zXF6Tgjx+kcBaMUYD1y7dg2A1AcB0Ozu7j7xyCOPANBaA+1VjHH76dOnd8zMzDy4srKyfX5+Pl2v1y+DdMAPfvADkA4AjVY5k8kYb7zxxoZcLrf/zJkzB1977bXDvu8XH3zwwe/94R/+4VmQDz1+/Pj2S5cufSUejw8dOHBgYvv27RcGBgZenp2dNcbHx7+4tLS0Z2ZmJgEyow899NC/bNu2zZqYmLgbyCuDg4Mvf2hA65/+6Z8OCCHufeedd46eO3fu4wB8wlwylUoBmxUNDQ3NHjx48OSePXvOxuPxdxOJxCxof6ZSKVhUwiwLUheN6enp9lqtBmnSbUAlDIENxgCMAAA0BymxkUgkB5qrrePK5bKxtrYWWV1djWOMezRN21ytVndVq9VD9Xp9oFarqYZhlLds2TLe19d3wzRNYJOu2rbtVCoVMCyAaCHMPAIhhAPgoizLa5TSpYGBAUjNh0ElnCNeuHABFvHxV199dcfS0tIj4+PjB86fP795bW0tDQumWCzG+/v7/S1btsw9/PDDZ+6///6pWCxWkySJApAcBAGk3AMgOF2tVt9cW1ubBBCpxTBt9R4AZAKAq2maalmWBEAITNJM02SGYfie54FWpr3eRAvmjQB22bat1+t1yPUPZ52gHQis4La2NgD7/B/96Ec3TXggxfHRRx8NU2hBQB2mEWCgBccBcKDrug/MVtd1b0tjbJmXZbNZMMICiYJwnQNGUM3jgNV62/3B988++6wCFd3zvHWJYQ3WciwWs9/jOtLCwoKyurqqwDNVq9WGriGlALaGxmBgaHb06NHwHbUm8aAZLMuyDoy1arUKRl9hWYC0AAC0YNyzZ88etyU10FpgQPlJkqQulBcUVmISHAcmZCHI3dXldkjSnSZaoTlTZ+e9NJ0uABBCUTmcr3KUaJjVXLkSGkDdlmrzxBNPyN1qt45UpFHVVzU10imp8tZ3L4/tOvfW2QP57NpG1/EN5jMFiNYAngUciJ4MKmqVUloxdbOsafqiaijXVVVdwhKqAtMmZposkUz3RiKRw5qmJiKRyFIQBB60kXK5Wi6VS9fKpaqD/aDDcd2+WtXaaHtutxf4KUgjh5RmQHNkicJzQxSfywq1dUMvx6PRmZ6e3rc7OtvfIVi8nVHV+RKlDqSzhyhlFml1Uo8ZEUMD8hJoSrIAEhyZizxUSw2m7M7OTgBmedOpGepBhPpUl2RJDYKmbiWlPvOZG8gB9A8ApoXMrlbqdmW8ovhyQfOYqlLZl2sVO+Xabv9qNrtheXl50LJqaSaYzAMGuoIceKZA2YDXIgAQA6IKMLJCtkr4i2j+BeA/UFNuAQUSDVVcW0tBWKxAA2mAkyGKQBAs0TCWJUIlhVJimuZa/0Dfld7evsmYHpk3zUTJ86qcIuJQlVu622mbV0z/8ROPw4IMv/B/vKDkSC7iIz/Ca07EQZwKx2WuJNx6tW6rxLGWLKv+rW99C/qOcDUEZTFxaaKDBe72qdmZ++YXFz5r2/VtoH2oKupqd1fX222pzElZUn906KFD1+FBwV333nvvpaiAVAc5BkNMi6kqtA94kIBiyWNEccAQy47ZXguIe+Ub35BysZgs46TqUG7UnLqKgwa2IajCFEnx9Jhux5W4y0oM9ElFqElXQCqN+hHqKlHLD+KC+ToKkAR+kAqSfUxw1TDkLOmI1CzLCouYEEL1um5W/Wob81kEE0wDFCDPqgcCS3XN1MoU0ZqOdBtZKEAbEAITPz0INI6x4noSBYd7JGx4icx1JE4x9ZGLvAiL+GcLZ4GZCiY1EISSTNOEsUdCFSQFrNFPUKnOPU0DGRS/WCyC+HloTtRyJw5BWs7lmuvSgJs3V/eUUC5igsWteGAv2wEwU+F8cC3LsgCAUQ1k6MhFskR97PvNlFgSeEQJ6iiRcDzPY43rZbBpzquyV4ggE6mSH4rmEcqoEIrwqaA2ZdSdt6MuQmNByDw+cSLM0s/lkMLKK8Bol3xFEaofCBIjXKkrgWeElL+WHEJY5i0tMNd1CejkwmfValUUCoVwLQ/6c+81YW4tACvZSoYTvuny5csHr1+//li1WoW0V41SCUz9qhHDzJmGMatQuQQaBiEwg4HICP9RaDsSrFwbkidN0CdEWKGpgsEVB95biDPBONgAV0GeEMHYKAmMJSCoQcsFvVtK6GwsETuTTqfHHO7MnzhxAnrlX8sWMlqfekor2jgxtbgwVCwU9tVq9UGrasX8wFfX6SM0wjghjowYJggCm2uZTPtUIpm8IRva2IOffnD11ykf8OlPfzoaBEHXtStX9i4tLz/m+f52JIQB8wMAxhvJxQ1dmgYjtZlm3ATHQ4GVJgMwgE62CZg2bMyazMUG1xU6zSaHswEGAc4aphqEqQfhuQUA9KqiFqLRyMXhwU0/PnLv0RuygiD16CaCBNVG4o12dOcmESYwVsNgged6HMYiX/JBdoCBfqqNbUIDqmARxDGVOqdmp3fOzsw9mC/kR9by+STMZaKRSD6RSF4aHBx8YfeO3Vc4lmqqQnxZATlxGQwcZYqpqhgKgK4KIaCNACaMMPT4MFywQAQh8AbZ3CRM4m6op3NCBAHlH5go0AYNH1jOLVklDsTXpsRSOCcDQ6TGbk3TuFvTivCYUIykuQVhX3qznCAQvu7A8EZauzau1zj41jHN/cPAEw+v+7PyhRuTstuvffu5brt0+EtoixcyMOHaPz8TGYBzKI+wfEAavLmFvxOOQ/7ye2wAxreux1CAWuUN17z1c8NVkCiNe4JHab2DsBSaLHRClJDRCFvYD3ES9kdhthkB1QwJJhegJBDKRQC7XpIa5QwBr5aMAhwDAXmEPE4Z8BpYKHFRt+uqW3cTr77x6s7rN64/5jr2LkxICiMMk3iA+SBzyYb5cgtFBfZ487GbQapwenAz7NHoTxupBD8DaG1GjGFeE7by1gmhi3VII8vv7YGBjf905P4jF3zfz/2yjNbjX/lKxFHVztNvnj0wPzPzOCZkbywWT/R0d8lbtm3zAGi9cf26UiyVS5Ki3KCEnpIU+dkDRw5cXmeI+p7v+Zf8MJxHxVAsIYjoW15a2LaWX91Xt51+1/ZUn/mNtw1dNMRMGFDTuSAShiw3Ho/Fyp2dnUvJZHpMk6U3e9HQHIz576Vn/kveX+uwcJ2xf/9+8DyJ5Zeye+p2/Uu1anVXNpfVXce5mEym/s+HHn3kjFksuiuUcrVQkKZLTrvvOttm52YOLcwvfDKeSHTtO7A/O7xp00wsEr125uyZ+Esvv/yQruuDR47cIw4dOoT27t9HqEzF5YuXYe3iXr16tbaWW3szYup/fdf+PacNw7D+w0DrV76ygxPyBUVW9xm63gZrlK6unn9NRKKVfGFt5PKld4dPnTo1UC6WloY3b/r+wX33nOU6XwQ/MmimMYQiDkLtp0+fOzA7N/+lZCKx/a6dd7ENGzfMd3V3nVldWkZnzpw5VKtWezXNAEPDd7q7O//bPYePzPIAbXjjjde3nzr5yuFqtVrs6+//vx99+JELfkCrakJNCD+4i/nBloAF/QKLLFW05wfiA9cimyPer3MshhcfmtCOjNDy2toOLsTjrttgtDLOZ3RD++dULHaeU7r4+7//+6FXy69ru6nRCkArMqLPv/zyrrmFW0Dr/fc98LZf8K2PEtDa19c3l2lLX/CD4MXVYnH8vaSwPuzyWy8d8FEEWl9//fUBzvl9kKYfqs4IMUsIOXXvvffOfdhl837nbzFawQxrenoavI6c3t7ef3r44YcvRiKR6sTEBEi6GCdPntyZz+dBW3X35OQkyGG+axjGf3nuuedCoBWuMTY2RhcWFnoqlcreN95449DJkyfv9zyvct99933va1/72vl4PF752te+tvPdd9/9SiQS6Tx8+PDp/fv3n+no6Dhz6dKlZDab/eLy8vKh69ev91JKVx955JEf3XXXXbUbN27sAfPxDwVobTEB/+AP/mDEtu3fnpubu+/KlSs7qtVqO5hEdXR0oK1btwLQCmnkLx46dOiNWCx2OZlMQqcJIEpL6wcGezDy0DRNiwJzMRaLSZAGBrNVy7JCE55YLBaChc1Ca4VfQ9wD/l9bW0sJIYZyudyBfD4PC77tpVIpAlqew8PDl3p7ewHhftc0zVmEEBhkhECv67rAxAzZSM17AmJTuCCFOW0jESycsIQL2X/+53/ur1Qqh9988837Xn/99Y8vLy9vrFQq4VoiGo0CuFx89NFHp++5556JgYGBax0dHTmYaIMZE6RnA1UZIXQVYwyan/+5/f+/BFopSDgzlsG5kZx4v8kWaJqOJZMqisUiriNS1Xplo+V6u6anZ+6+duPa3ZVSpVcwYBE1wGFCKDDQqoigNc7ZMpWkbDQSz8cjkYV0Jn2jvb1rORKPWG1tUbctnWZ2EGwKXP9TmqFnujo7ZxAi9vTMdKJcqhaY557LrWZLpWI5vZbP9eRyhY2WU9/gB0Gvx4JOzlgKIWFSQiHQQSHHDRPMVUVxI6axkmnPXE0mUpeiun7ejJsTajSa3aBsqHShLv8CuoC6u7tDx/Mu1HXzrSpI4d6Sx5IP3nLTvun4XiwSAHgA1DbNhhGPZVkCgiDQNkeujLBjJ47BouUmwAgp3JBancqn8DgaR2YADEG5rVaudBYrlT7XdZIBYzIDy13I54OVu9QAaYLAb6w6wo1A0n8DcAUQJwwweJiz0AgrZL7KVAZnlzBdsLUghMU9ISA1CssYATAtCGBQCmixokqarhbb0unxTLprPhaNZZMoGTIvq/mquNNcqJVq3AL+1tbWJMMycN2si5gVE2HZdXn/TiMTjvu9x3+vzWPe5qmpifsWlxYetxx7h+95RJGV5e6urnPpVPtJGcsvxHvj4ydOnAgpK02TJZLP5yUwP4Iy74aO0LKEVamIaioVGrK1DJDCYvrGN/CJkRE8WCySqqJINc8jxYqOq1YVR82o0CSNr9AVDgYRwEhJLidxJBXBic4aMEQlEGb0hKFgCdMIaZiCgCO3Jmm+i1yPx3kAqXjAaDUdkwhJULBFE1hQGvhAkxeu4zLbspkuuz7y/UBFvcy1XAFAq5pTcTVeJY7jEMN1Sc2SccQETqsndEXhtWKRS67L9B07gKUJ5osC6hCUeQtchHLQizou6kUwuAkXz/Pz82E5tByF13VTZH8qJdWCTqKbRYwQlCCUoS2spAUBMQ4mJ3At+Bz6BDDO6XP7yJq7RkHWQtXVm2BBWSpzwzCgDNjm5c0C+g8AWhHKkZGR0HhL6tV6w/KG8ymSwpGLGKog1pQZCE04Wm1qsDhIpqwp6jCH2LGkSCYbBjyRSITrus5OnjzJIXCxjvJ0s/9qOXuHZkMnEALpg/cxZWoGmjpTOtU3nj9//vD4+PXPV2vWTtd1dAjStWfas+lUaiIZj78VMc1lFoCYJDRHcL6TJADSQb0ThBSAVgcyFnCvIY01bKkM+IANoLWRrB4GRUKcFf4nmIahkpANCeRF4XLEs7quX48b8Xm5KhefOnG7RvaHOdxAu3zqqac0NVDj05PTG/OF7B6rVt9QLVdjvuepIDAC1w+BHAgBNTKaOSIo0DWt0NndNZ1OJyaQrF012ozshwQwvGcRPPbYY8BuT4+NjW1dXlwEU9IhgZABQaSWI2ColBK+IHDWaTKQb2KooBEeYhO4YYrVFIEM8dOWYESr570t07sBF4W7SaHYJLxxyEAxNL2gadpYIpN56bHHHgvdoWEDqab32kCqCrZS6Za/qGEY0C8h0B62dTs0pjJNU+RyOUKqhIqYiCpY+f/Ye+8gO677XPB0TjfneydnYAY5R4LRkiiKNC0DlCVLz/arondVciyty3+ZoKv8h8tbaz+71rukV35c+VlrA6JoUYkUIQIgSAADDjIwOYcb5oa+qW/n7tWv79zhACQlkoAE6pldwMydmT59+pzuPn3O9/t+3xceGRnZurAw97lcIb9lOZMJGqZpez1eyAQaamlqffHA/gNXEChq8i6Hfe/3U5gLdxGkhyTdtJvCMIzUcYwkLQsnLdJ534DAj27oIH5i6TphUaZpK0hBlEk5uunOuLHSEM5JEGdB/mB1bCAM3fm86hgPnxQn2OwcZ+0GfgiNTVFu/dstmqsKgveaLa/WfGtPglzSu/r21sO9u+sbVf+8/T7ow/dOU5Cu1/uAQxzSV/rDOQyLELESrFrb9kYVjuHqmuM4v1/pu9tP453TVhyjtsbxGt3Y6FqGcdRYkGlSNvQx9CuGqWB6ZioKbuG4AplxFquztq7pNsdyNkixvNcGxAR478HfaqkaVpJKrGqpvtdee2Xr2MQEMNi2YxgWhAAdGJPiBF4CAgh4Glh1oYK63hE8NnWhZJiyOIEQJ5RVh1gdgNVcCVutpbk2pkGwZyP8AaMqFHdye3BcJXCiyjLMSHMscWLP/QeGS6VS6YUXXvhIV/no0aMuQ5Lig2+d3z07O/MUQZDbgsGQp6Ozk9i5Y4cCb4DLV64yCwsLcqlSTamq+ibDcf/y2V//7KX3Iix80FvpZ+znvPciTMRbrpVbc9lMX2Y5uV2SlWZFVuqBf0hdqqPcEIAHsz8bJ3Cb5wBo9ZfjTYlUKOAbJTDufDvZvvALAlqdJjTMLhdnZ7cbuvlfyqXyzlRyyVVT5OuhQPj//swDjw2ukTqCeyuIqWbf9MTE/vnFpSc8Xk/z9p07M52dXXNuj2t0cPCC9ycnTvwax/OdBw8csPft3+cArTA2XL9+3RgZHgFGq5TN5s7zLh4YrefuBtD6B3/wBxuQhZ6iSRKA1gDHcbORcOQ7QX9ErFTELdeuXt1w5sybveVSabmrq/c7uw/sHXQT7iXI8EDHj6OZHTt42qKDJ0+f2DM/P/9ln9+/cdOGTXZbe/tiUzxxIZlKYhfOn99TrVabeF6wBIG/3NQU/+aDDzw0Z+pG++nTpzeeev3knnK5XFwLtOIu3E9j+GZNA6BVb7Vta5liuB98LIBWhJ5SFRUAdrdlWLM8z77svcdA6/T0NMcj3n3KAVoXPg8DEjBaPwFa33vEuR1odTRa/f4Kz3M3EGb/iGDvrUbryZMn2ymKOmRZFmiDQ6BtFsfxN/bv3w942T3bCoWCF7yYbt68uXlqauqQYRhqa2vrdx955JGroig62cxABvjmN7+5SZKkpzKZzA7wKyoWi9cFQfg/jx8/DiaqgOM579oXX3wxTtP01pMnT+47derUg7quVw8cOPCvf/qnfwrmctU//uM/3nTz5s2v/hSkDe3bt+/knj17znk8nktXrlyB7OovLC0tHRgeHu4EiczHHnvsewC0TkxM7ABGa3d394n+/v7Ld1U6AEgH4Fr/R3/0R7vS6fR/XV5ePrCwsBAC0yJgs4JsQGdnJwCt83v37n0ThGNZlh0KBAKgsQqzj7UvbAdsTaVSQGYlQqFQY7JppVKOIQdEcQEMXbtAhH5bieQivFwuu03TTKRSqZ2iKP56pVLZCqnnFEUVOjo6BltaWi5yHHfF4/FA/cBWbcxxG8d02A8r9ayKNzYuUANsPXfunLdcLrecOHHi0MjIyO+m0+kts7OzCMBWiMq2t7dD9EvasmXL9NatW98aGBgYARbtClMW2g115zEMu0W7857dyZ9UfDd6wMkIbGw/I1UVO3r4MIWamviKbCY0ZPYvzM9vmppy3JZ7yuVKVNM01wpx0sAwVGMZPh8KhuY9gmvCwqybOEYu0BRd5nhO9HLefCQeqSI30n0+n9Xc3IyVC+V1lm084eKFeGtLy4JpWcr4+IRbFMVl3TDPZ8XsklIsEqmMyEvlkk/X7WYLs3oVVekplcu9uq7FbeDm2TaPIQw07ADnBKFgiaaZgtftnm9par4Ri0evC7xwLeELz1G4txTfHFdTqdTqIjGejDsdkkqk7P6b/TaANrd39ApoCiZDq+UgtRv2c8ocH7afQc/Us4Prm9PPK4zYxuFIlM+zSVEVlELJLSOFwU0Td5jAhmk38pyAhKpp9Z9wY+V4a5ww6lGfla8N8xGKXsPyqf/NskiMXuFkA7PLtsg6PY8gMI7kMJZm1bAvXApHw1U1rcr9Ur9TaaP9a4CrWwAu6ING/8Xjcfsd0G0YANJbxj0Yi37/i78fNJDRMzo6et9iav6pWq0GGtUEMJyb481vh0PR0xiJ/cgdckPq3Wr5FV0yAKtX+703lbJPr7k40PeHB+pu3cdvHsfQYQAMh7HxeBzbjhCaTvlXr9cwGgZzKWdfAFnhOwCtVWMuvQlvAAAgAElEQVQU5wQBk/1+3I/8BMuzuKqpDgOUoRlLqSlguGRWuaoTbQTwAv4bWYMQPAKh6qrTp7CYVSnVAvMQSJ2H/wAaAmDCZTisAbbSXB7LiwB8IqT5/StO35IdEQTrTQCA14Cmjfvu0KFDaHx81T18tQcaQOntIOuKTqvDUm20de09LcZFu7e3F0CcVZAV/p5FWbzeJ1VcdMDZ+uaX/HVwdk6wwii8mkN7Gp2GPnVczV1pF5ZxZzBBFDAoC2VcpMtaYN4BghsmHGsDGHB+YrzTRugignMCbdpnnnnGea/dPj7B/XTbM1V3Z4dl/DvP3u2Pr3P/gqwLYRGdgxcG94+PjX6+UpE2aobG8RxXaWlumQqHw0M8y7zm5vwgxYMIwgI8FWfBfMzAQKATNDbrBi8rz6Oj/+uYy4BqLG7rul5/DnUHjYXByNnfKUeA5IkF6rU2yHdiCJMJjhB5nq9GIhHlTjTlbm/wB/n55NGT5HB4mBWTIkz2EkpFCqiayoKBHIBva48BNEcMfkcQJkPiNZc3lBd4Ie+uaTm5lQd5kdvnOx/kFD7SPmBuxnGce2pqKpRNpZot2w7iOA5mjYC8OQxWG4HcQz1GBd8cQybLckyyINxE4ZSjJFxXQ3Ama2CC5ej14zjlmGRBWMv5oxO2rmcHNDQ262nRDokZNFo1kmQkiiCSJMuO7N+/3wlMN8aaD93Ii/V30S3lbiIcNSOXiqux0bHhHal0+ol8Prctk1kOg8qAx+XJeFzuC03NLd8+sO/AJYM0irVak9LTUz8KMMBDWgiX/TLucrlwVeVwipKc9gm6YBu6YesuHe5fW1VVW1G8NkJ171O/7HfOBXSwYEvU4zUwtqyOD+/ZxhXr1MzKcRr7ALHhA23vU75R1uPxvBto/UAH/sXsVC6Xnf6Iotva93OaW6nUA1O3b263+2e27/3KrVzv1bKZDNgV1oNYEByGAB1kAsDPdVf6es3wfnyv7fb7eHp6msc0LPjj1368c3p26rAiKztN2wziGARxySrv4mfi8cQFn983X6vWVMuEVIW6Unr9y4oBKkbCLxvrIod9a1jGii2WY4rqCLLWg8eN52/FLhSUxgnQvMUh0GFgBKbROJV0u3w31m1eB3r56kcdTwFoJQwj/uaZs3sWZmYPuzzuLb09fdzGjRvwXbt3aaCDe/nyZfLGjRva5WvXiqlU5oIv4P8f+w/tvwhY9PPPP/+RU9bf586sM1o9HgaXcU9RKoblstgkq4YftORtE4H2vqPNC2O05uRXQGKFZVMUZbG8IPs8viLPu7MEIpJlVAYpN+tnBCbv6AGpA63DTHJe36Yr2n8pVyo70+m0W1WV635f8Ln7HnlgENheqVQK1sqWJmpBzaytX1hY2J/KZD7n8Xqatm7Zkurs7Jz2eLw3BwcHfSdPn3qUZ7meHTt3ot27d2F79+7DIItv+OZN4/qNG8rVq1ermXT6vMvj+add+3bdFUarA7Qa1lMURe7keN7P0cxUMBD692AkUBBzpR03b1zfPHh+cH1Vqma7O7te3Ld376CtU0mVVSsQAK7MVPgyXQ6//spre6anZ77o9Xo3bNyw0Wprb59vTjSdTaWW0PnBCweqlUorxzI4x/FXO1rbXvj0Zx+dN3W9+60zb244ceInO4tiMd/c3PSvT3zmsYuqTkgUQwUwEttsmmqfpteBVoLCf8AG3CO9vb33jNFaKBQ2Ict6StO07bWq5DYtc5bn+Zd9weDbFEUlv/SlL1V+WdJIcAM3GK0O0Mrz7lMgHTC/8JugmBIJR449sufg5XstHaCSBf/V2bGdoNEK0gEfR0YrAK1+v7/CcuxNDEc/vNdA67lz59oNw3gAIeQArQihGRzHT99roHVmZgbS9NuvX7++ZXp6GoBgpa2t7eWHHnroaqlUKsbjcViYkw2gNZ1Obx8dHfWKonjd5XL9X9/5znfeXgu0/uAHPwAJz80nTpzYe/LkyYcNwwAPqf8PgFaQD/3zP//zTaOjo/8rz/OR3bt3v7Fr165zbrd7aHR01F8ul0E6YP/4+HgHSJo++uijP9q0aVN1dHR0B2jH9vT0vLZ+/fpLd9UM6+zZsxzoZz7//PMHR0dHf79QKACTlAajgK6uLtTa2gqTYvie3rp169W+vr4hl8t13u/3j4IZEYZh79L6eR+NqHdpOzXeWCv7O5OKQqEAmq2h+fn57ZVK5clSqbRDFMUoSZL59vb2M83NzYMsy15iGGZWEASgPLxDFFg54M8bsFbqAxMp1ze+8Y1t8/PzX0omk/umpqbi2WzWJUmSI5mwadMmYPMmt23bdrG/v//tUCg02NHRAQtNAFoBYL0ldf2O3sCfFP5V6QEM3OLNkum3dLWN4Kg+hmE3iUVxYHFpaX21WonoYLGLYSZDMwpJ4CXLQlmeYxebYi3T0XB03OVyDXtD3hRDMrKf88sBFFBj6Zhx+NhhR97i+eefJ0q53IBh2p/3uN0trW1tacuy1JGbI0JezCdNw36jLJenQX6iWCzaRIWgZSSHFFnpyBfz3dlstldV1BYbs0M4hocpggINXrei1qiV9END4IVCLBab93t84ySBXyMpeoZj2BzPs/lgOJ6LtEeq/ahfQzeReRwdRwMDAz934dYAsG4Htp45+oxT9meAPc6fYcKcTCYJQRRIgs3dYpUBO9QUBUMo7NwnFbZir65Ro3XJizu5gRpyG7AQrCk1jGd5u9XXajAqYz2deNpER52s2HfV0QC3Gm1few6Nfni/9t8CtI6P3re4tHCkVpM2apoGQGuqJdHydiQUeYPAqFea1jVNOseG5QpsgJTCwl5M1BeiA+/UHMjnMQQowsRtPbICLNzeT4VCAfOUPBhqQUgo1xnJnMBhjTUxgKGJRAKBMWGCSWCyKjvXhmM4S1d1W1M0W/PXWT0NRisAsrCfIwHguLKbtsIoFlfjLImVrFKpZAHQ6hwHgFYAbgUGA6AVPkO6ANQbluogqyyKdiWVsrP9/atsVtgPmKZOew4hB2xttK0BlN5+L4J0AOgRN8oBS3VtfwAwDj8DI7Xxe9jXHXdjy+oyzrk5LCtmMdRcB1NgYQ4L9GglakeYiFVJ1Rfpja1x/LXgNQCu0WgUJG/q7OEV8PiZZ55xih0/ftw5p3B4pW0IIQBYYYGyek+9W0PuvYIXzvFWFo3w8b2ekXeAVpvovjh0Yf/o6PhvVMqVjYqusDzHiR0dnSPxaOwMjbP/kfAmQMICudwuDIUQ4mXeOVdZlaEv1rRcRDzH2Y6TYh5knRGqf0WIk257VkP13wdRsL5fLo8s3bJUn2ocPHjQkSn5ee/0tX1+Nz43pBhAKgiv4bxqqixt06Ru6ERjykGSgg2fVWcGooIPoEWTlk4aLtlAhkImSfXp5582fs64dzdOd/UYIAXh9/sZUxRZ0TRBoxykjkC+hmzMyxop1XVlJwRsQ0gJwuA7QhRyfk8hRNYTMhzmLoCsLMs6/wmbWE1xB3DcSbSnoBzsTSEA153jIt3J5iAIViMNo0JKUvZ//5d/gXnTHY3V79VhR7961CWRUnxsYmRXJpN5UhSL2zOZjAO0CryQElyuweZ487fvP3j/xRqqFf72b9/NkH6/sfzw4cPANK8HLd5Do/SuXsD311i929X8pz3eL3Is+fqXvy4YghE++cbJXbOz00dUVd1pIQuAVoyi6ILH4762fmDglS2bt4yUiqWarungX+EErmzdJpzcI6rO9F99zgzDYd1qwK4G9i1IJ8F3HIJS9Y2wLAySC+CzbRPYilmfTcKBMcw0dL2Cs2wqGo1W7oRh/zdf/7qgsGzk7Jvndi0uLDzl9Xi39PX18hs3bkJ79+2VSZq2Ll26xFy6dNkcfPtCeXFxccgXCP6PRx9/9GKtVpN+AUDrKmiUzWapcrnMUabpMkyTY3CWsMg6M91ZxdflHpy+hM9OH9pI1xEh04iWo0RU/swffAYGwV/Yc34bo/XL5VLJAVoVWb4RDPqfe+yRRwYVUVRZSdLDCFmnJSmk6Hb/7Ozs/qVU8jGP2xvbvGXzUmdnx7jH7b08dPmS58Lghc9RFLm+t7ub3rhpE75v3z6QZbOvXruGjY2NKZMTk8VCIX+OE4RvHHzg4CDDMPKdSgd89atf3Yjb6CmKonbwHOdjaGrC4/P9a9AdKJRKpV3DIyNbL128OFCVavmers4Xd+7bOYgzzFJXV5fjSQJAq4RJkdd+8sruiYnJ3/J4PP0bN27U21pbp5qamn6STmfsa9euHiqJxR5d0ziaZSbW96379tZNWzJiqdA3NjrRe/XqlZ5KubwYDoX/5fCjT1w0EKfwXjyk22irpmrrdENrsZCVIUni+x8HoBUzzS/our5NkiQgk81yPP+yy+sd4jhu6ZcNtDbmNzEyxoIZ1g9+8PLWhYXFz0PabyIcPfbAw/suyzhePXHi3mi0Hjt2jGNM0z86ObPjE6D1g7+qBwcHO1RVfQjDsPaVcWyaJMmTe/funf3gR7n7e87NzcHioBMyjqanp++DYFJnZ+fLDzzwwJVyuSxGo1GYRZMvvPACZNMDo3UbAK3AaOU47rnvfe97twCt3/3udwET3PTjH/9476lTpx4xDKN23333/dvXv/71IcDn/uIv/mJgenr698GAq6Oj40Zzc/PlcDg8CJ5O2Wz2SVEUd2Sz2ajb7V5+6KGHXu/s7JTHx8e36Lpe6+rq+vGWLVtgpT3b0dHxTlrVSrf87Aj6+/TdSy+95DNNs+Pf/u3fDr399ttfFkVxMyyoY7EYBnovwGYFQ6xwOCz29fVNQep+IBA473a7rymKMuHxeBrrpzu6Og2maS6X40mSDMzOzm4tlUpPVqtVAFrjBEHkOjs7T7a1tZ0DvSGfzweaExLopX7YihvRnPvvv5/81re+BezZLePj4wenpqY+m06ne5aWlpzFBywcu7q65L1794pdXV1nw+Hw//PEE08AhbkhS7BKZf6w5/DJ/r+aPdBYyF4+eaG3KFUe1nVtu2EaHZquxxRV84MmlGmZCsdyxXg0nvb5fLMYgY3RJD3jETxLLsGVETAh5/P6qjkiB3qzJuijAhgHC3JHczf+GHGm9PpG3bCecrtcnS0tLQUwWxgbG+fEgjinm+prkqqOghQHGFn5p/14mk2zVabqkUtyoCSWIhiBRTiOixI40Y1j+NaqVO3IZZd9oHdsmAakTmkulquxDFekaCorCEI2FAzlvT7veDQcPdvTt36SMZhSFmWVBjPy2aPPOhftmaPAkLyJDa+Ar/03++tjz+Fbr+n7AY2rmmRr0lUbJQFsdXQ0s9l3jWfJ3l5IFcf803573D1+y2I9HA7f0eI9u1Lf/ej+WxrRH66zeBuL7Pe6axsswjVAM7jgOudzePinjNKjKxP324Dad4BWpWd8fLIOtErVDTVVIWmKSjcnmi9GQuEzJEm+2rq+axLAYLdS199cwZuRS6mn8ddBr7o2M8vXwS+E6sDX2hR3lVVt4OIrnGKzMlsHODkGUxQFY1jGYaMqmoK5XW5HG1rCJYupMAYVpyyv7sUpBjKQ65vu1m2P6rE1bx1kha2e+s/jALQatuGYTDl10IylKZpVwSsmkSNMuoU2AUhFkwgBeAkga0Wp4DRLYxRTxuClAuwxTuQsF52zsits0bUAKDBSt6PtaDo1jaF+hNLptFPXqvyB39/Q9HHOb+31cZimwNy9rRwQl9YyWhuMYZAniMViOEgT0ByNlSolp79URbVFUrToFG0JSLCcsitgLYCswGaF8+pG3ShTyGBOnBmYXbcBrc4lDYexBljssGBBIxchNDk5udqmFaa4w7i5/V5sMGHf6x6FZ/F9mJUO0FqtVkMURvVcuXLpwMTo+G8Uy+UNUq1KMwxT6GzvvBmLxd7ACfKlHZ4dI0l/8pa6E4kVsH9NxQ7T6yIIkbyzwbVau72Lmbj2j6cQQvf/4phF79VHt/3O6Zd4Mk5I6yQyZIZwkIuQOAkDt9Jb9hUR4jne6ROf4DNNyTRBZiWVSK1qqX+A+u7WLo4URJ1nWv9frVZBp/xdgau1Feq5HNZIjvYiL4J/sPHGyljiQYgzOAy5EXLDl5XNSQl/50fnt7enrbstCBOqBt/aekdu1z+rgxpA68goAK3pJ0slcXs2mw/rumYyLJvieP4CAK07t++8RLrJ/HsBrSvHvyWrpVHnSg73Hb1j7tYF/uQ4H98eAKBVYZTIqbdO7ZqdnjqiG9oOHCeCAHgSJJXhWPbt1vbWF/cdPHhVkiSpUqnoASpg66yOMbqO6QyDOXIJ77EBAQTkJuA/qtb5LQ2WiwtkaNn6+7yxCfAskqSt1mUk9IQoys8cO6bfCdAMqbOUpvnffOutHZl09imapneGQ2FfV3eXfeDgfTmSJu2hoSHfyMgYmpiaKhQK+UGPz/0vjz7++KUVJm0jo/GuXcS10k2gox4hSQojg4QhGDjlBOcRiGfbqIIQyECUURlxmmbDeEeUCYsjOMMZs+Oa+fTTPw2q/wKB1qNHj5KdnZ3M9M2x7YqufblUKu5ILi66ZFm+HgyGn3/ys5+60ABaxWTSzoXaQpalD4yMD++fnpr5LMcL4a3bt851dnXd8Hq850ZHR4XxsfHHDUPfzPGsr7Wtldiza48CqhNDQ0PcwsKCVpOkZd3Q36QZ9p/7Nz001N/vV48cOfLzRZXf5wpBfztAK8KfokhiB8eyPpqiR3mB+6bf58vLVXnPyMjYtsuXLm2q1eRCV3fXi/v37Bk0GNwBWmEuwnGcQFt0+LXXX909Mz39lMfj6RsY2KA2NzfdCITD361VKnpqaemhdCq9cXZ2LkqRRG73nj1vRiLR2vjY+EAmnQZSFKcpyg2Xz/Pfv/j4o5fDHo9ZotwxpJrbVUNbp2lKi23bKZImvvfxAFrtL+g6aLRW3aZpzfIs/72AP/w2zuH3BGiFdeYSufRuoDUWPfbAAx8HoJXxj07e3FEsil9gWa6lra1l7uOm0fpxYrTCc3n27NnOn5pfPQKg5oom+BSGYT85ePDgqmTTXRt4P+CB4LyWlpZAErR7eHh429TU1H3AaO3s7PzuAw88cLlSqeTD4TBkxpP//M//vKFcLv9mOp3eNjY2BuxTkAl97uWXXwYAdRVvA6AVx/HNP/nJT0Cj9SFgoh46dOjfv/a1r73tcrkKf/VXf9W3sLDwu4ZhbMAwTHa73TMDAwPnVFWlb9y48Sld13s8Hg8Zi8VSu3fvvhAIBLTx8fENpmmW29vbf7xx48ahuyod8Ld/+7dxy7K2nzlz5v7z589/rlAo9IKZDLBZP/3pTztGWLB5PJ5KR0dHMh6PjwWDwYtut/sSQRAXMQwD8tEdb2v0U8Gl3j83N7e1XC6DdMDOYrEIQGsWRGrb29vPCoJw2eVyLQKRBpzVP2zlaxi3oAnL5/P50EsvvbRnfHz8t2dnZ3cODw978vk8Aylyzc3NaNeuXailpeWtSCTy11//+tffuE379ZPJ94e9AB+r/W3s8OHj+MDA8C2TVDCPARbnGnDCWXjPX5oXFFMJj0+ObMvkMk/KirJdVdSQYZku0NfCCbxC0dSS2+2ea29un0rEExP+kH88EAws+QhfkebpGo94zY/8zn0LwAyAJw6YeaxuMNWP+skkM7/ZQMaX3C5Pb2trK+h5GQC0FgvitKVpP5Rr5Rsaw1T+4R/+AQINDkALbFBRFBlSJQWCIXwu3hWqybVuWZF3FEWxdzmdSZRKpZCkSG5d01gwsQBXXYZhNNBt8no8ZY/XMxqNxE41NzVfolhuKkSH8oRJWGVv2QStVQd0dFLRbzr9NTwwgAXyASLWYeAisCHj7+izgtP5KluvDiQ7mn/HjxzHRb+Iq4yKF4IFDM0ilHfn7WA6aKMBR/bjFv1JAGaPHD6MD6ABIh+rMx4bG5QB4EcURes2sx9nwXzkyBHc7/fjt4NByWQSWJrw7N5a108N6RplNmzYgLsLbkz0iJi/7LcrgYodA3Oh/n7z8E+BK3CmhfNYAVrxQCBAxAwDnzNNHJixkBYKZmTN5WYTmMFrdGqhmAOIsCwbJHWye2pi7CAArVWpukGSayRJUYVELD4aDAQu0Rz7psDyC4ZZBy5ZgqmzV8iGwzSJCNsG1tmqAYhN2I7pCCJJBBmJ9f4CSyrH5cWuW7aQCFK2bct2shZxHKQmcQzKgkYdx3KmwAsVf9C/3NXaJQGrjVAJDAnAUGVt5JLgxWeG8bCpe3SbKlOY7hEIWqvRGIlRuqTTBmngtEXD0U3JkHQKpzS5JGtVuqo7jNYVoBUJiFSRSmMKRtIsDbqrmEqolqCbhkawuimZhuyXjfBwPTU/2599B0wSEUHREgahR0HTbE0QbLpEWxIvOZqpzvNVZ4MCAI6jxUVCCYVwvIgTNENjUk3CBF6wXYJmV0ugnbpoouZmE9imUBeArB0dHYSRM2iZkUnWYB2mrmPAaCOTwiidJ3gdTMRACgDKAIgrtUm4pmk4SZKE23DjFF0HqUF70vJYprvkNlAzWq0HwFVJkvBQKIRbyxZh4RZRk2uYxvE2RQELmLZUFZmC8I65F7BgTz17CgdZg0Z95TKHNTJyQXMWNILn0Bycl3H06FHn/ECb89mjz8L54PD8FrhCmKBR7+XLl/YPj4z8uigWBypShWJoJt/Z3nEzGomdpnD8xa3GrpFkbxJzmNQCwj1+DyZ4y5jf47GllbTbQqHgOHU30i+dhfCR4/jwQF2T2R1cMesKvGPWdftzeI9fEavs4GfQM6uyGw3t2591bnCfQXDlWVRnQH5MALqPFIRfK6PzUa8HjI0rBnTvB/R/1EPfUu7P/uzP3JDSfP3G+M50eulJsVjcXsgXwrpumCzHpnieuxCPNr24a8euiz8HaL0r5/PJQf5z9gAArRIlRd9489Sumdnpw4ah7yAIMkgSpEFSZJKmqXPhSOTfDj344CUAWkGirNFT8JzA5w+SPXR7oO12yZj36v27IWHy3HPPUbVUSjh17tzGUq74hIWhnRRBtgRCQbqvb10RDMOmpqc8y8vLmlgsLdYUZVBg2G/379h8Q5IkMJVtyLndrRvkXdJNjSBlJpPBGp4BUFlYqgfj5WhdKgIySuB7p9hpQ0iwkQUDDPYVaZ76q/Iubg7QKnQyU7mxrbqh/1apWNyeXEq6ajX5RiAY+MaRxx99m9Q0TU6lDABaa6G2kEai/tHR0b0TE5OfZjkusGHzpun2tvarvJd/IzmfJJLJ5MNVqQIAXrvL7fb0dHVppmXh4xMTbLlSrvIcP0PT1Js0zR7r6P3sdTDebMwDPkrTbgdaWYbxUjQ1wrHsCy6fL2vI2s7x0dFtVy5f3SzXZLGzq/2lPdt3vy2TJmAFDqNVEAQOU9XQ6TNnd8zOzH3e5RK6161fV43G4tc8XuElmqKqpXx5/9zs7OaRkeEekPvu6u6aZWgWpVJL7TVJZmwLFTEMXWQ59tivf/HwTZCAsWU7YWraTk3V16ua1mzZZgpnyO8KPmH4XksHYGYDaJXctmnWgVaPf4jG9KXDTz9dvpMAyIe9jg1Cz6g6ytFe2n3ytRNb5hYWPm/app34GAGtI+PXd5bKpac+tkArvSIdwN576QB4LgcHB7tN0/y0ZVldALRaljVJUdSr+/fvdyS/7sUG55VKpYK6rveNj49vnZiYAEarDIzWBx988BLLstkVCVLihRdeWF+pVB7PZDJbJicngz9N8x91uVzfOHbs2KW1QOurr74asSxr4+uvv777zJkzDwKjdf/+/d/+2te+NuR2u3N/93d/15LJZB4Hw6xSqRQDr4B4PD4Cpu/JZHIzRVHejo6OQldXV7q/v38eDJwnJib6dF0XOzs7X9mwYcOQLMszmzZtAonQW7aPNJn+kz/5k27Lsj49Pj5+/9DQ0O5isdgMR12/fj36jd/4DXj5wEITARDT1taWjUajs4FA4KYgCG/run4aRLDvxsVbC7TKsuyfmJgAoPWJcrkMWq0JHMezHR0dr3V0dLxFEMSVUCgEQCuk7n9ooNV5e9aNsUDjkASX+tOnT/eLovj4tWvXDpw6dWo9pJ3BIgmMGdrb24FRdH7dunX/7S//8i/fNAwDEHLQhv1EOuBuXPx7dowGyCpR1WqOaIATAJCZpmktLi4CYGDC5HCFaUkiGcUsQ9swOze/Z3Fh8eGaXOszLIO3bIu0gVTAcYuJeGIoEolc8Qrem8FAcM7tdYsdzR2Olq/H41ltLUTXq0TV4sr1iPocmjNgoZ5Op0ld1reahv47Xo9nXUdnRxnEuCYnJrlCXpwydeNlTbeuaqRWnpubU1Ymr+Bw6aTeA9jqcrk4H+tzIxuFTGQ2abLSrshKd3Y525NMJXsLYj5SLpdoTVMxDMctMA6iKUr3er2Zzo6ukaamprddbt/Jzo7OSbkqa4RJaIvyonYwfdAAsLW/zmjF2lAbKStpDmNJyuJthzVVwzCLkAijjMpaIB/QYwdjxpoUbtxT8lBlo0x5gh7SQhauqRoGhhJKTTFZjNWTRlIFli8sDGCWe/zwYTwdi5GLHEeD8QmgwwyrYbRC2yDsqJKSmVRVY3x8XDt16pQTqW8YRjkGxPk8rQgCwQJ4p2mYQtPgxmiRJKmrqmoAKxj6cEU3FlhgJFfjKIoHS2qSoCgKq0pVkD6w3Kyh04qitiNk3A9ChA0DI4RIkWU5yuJpnWNIUiMxgzZsSqaM5dKyRmu01rzYrB05XmcSNIBxMDvAVbx7cnLswMLi3JFKtbpBlmWCIkklFIpk/T7fouByTTI0VTRNAxyHQFYAx0kSxy1HGRyc2hEOkI5jYuM4t2M/lesEXUWw2HD02gBUB/93Z8MhIkDajru4jWEmMgEwdKxuTPCDtmwMFoYsy8ou3jUba4pd6OnpAfNDRCMasRwLbhsmybpkZJGqLos6QzEWGQ5hpqkyDCIEwtYF0zJ5MIQjMMLSLE23TVuuKtUaT/Jls2oqtEk7fVHVqrBE4AIAACAASURBVDjlp1gCES4DGRxu4ZSBGxim6SYibVWXFJlgLblGUUqn2GkAg5WLcyTmKjOYRjGKqTMmbeKERlimadgmZdoE5tIpRCmkRmoz6gwEE8AUC+NEkSybLgajMNpCFoWpGIETOGZRlo2rqkUgTEekJosIwb3hnB8wWSmJYizKcpE0yYL2G2mRoB9sGxi45Fg1pCOZMzkFwGAoA4BprVYjfZiPsgiLhbpIgsRwHYcKLRWpulEz5BAf0giVcOoBxqsQFkjSRTKEQTA1rUZbNo3jmGbJFlwkQjcZpJkmpyCU1CGI4ejMSn5oJiVpEo2TboIED3VNhWcKswzL1HFdk0hJ80x4tKefe9oAdc3jh4/j6ViaLJgFCjGIpr10hCFQ79Cly3uvXLv2WD6fXydJEsEyTK6jo2MkGomcJhD27bb+nrFWppWUDIkKcDRF+EmCpChgQjue7Jhp6qJtq1vLZf30Cth6/PhxfHh4mIqzcaaiVChBEEDnF1LVbQIRhl7TdU7mtEKwoN/JAvBOXyONAGyDGQzA6iF0CI0nx7HbyLg/sypgNIM+b0Pq4W4AHHfatntYfu289K6CFmvb5ACtBBG/fvHKzqWl5JPFYnF7vpALgx284HKn3LzrQrQp/uKBXQcu6qT+sxit97CrPqn6V70HbgNaj+i6tgNhWIAkSJ1hmEWGZs4FQ4F/P/TQQ5ei0SjoN39UzdLbn6UPsv674+cPUt8XFxfp+eHh9pqk7S+VHWm3TaquxTCcQOAJCFrPOEEsC4JrmOW4CyTJnPTH/NMrc7pVDfM7vda3j9fOu3AlWNkwxgSPy7V6ySD1A4LKQX/QXkSLkEXi6MCvzRpZI+Vz1yUEoP9gGjV+dXijpmu/WS6XwbTPLSvKiM/n+39//eH7LxVwXK+baqbsqxQVNHSib3pmeufc/OLDNEN7e7q6J2OJxGWWYd+oVWuyKIkb08n0tsXUwh5NUdoxgqBt08RlTbXAVLWpqelyNBo5ZxHoNHir3Il0RGPtXGe0oi8QJLmdY1kPTVDDFEW8EPTHUpoubxkfHdt87dqNjYoil5pamr6/bcvOy5zFZWRedjTL/48/+RNW93r95wYvbl5MJh/nOb61o6NdDIfC1zmeeiUcCOSrVbVrenpqw8z0zM5ypdxUq9VwXTcgWs3wglBqijeNh8LBSzzNvnH/45+ahwyg5EyyBdftPaqhr1cUpcmyzSRBUi9xAe7mvQZacUejVd8O0gEO0Cq4vxfwe4Zo/d4Arf39/YDps7RJu0++fmLL3PzC50G/OBaNHHvggUcuy7h8j6UDGP/HGWiVJfkJmqLaHY3WjwnQ+tZbb/ViGPZZYI8ChmHb9jiGYT86dOjQ7UJydzr8fuDyME6n0+mQruvrRkdHt01OTh4EoLWrq+u7+/btu6TrejYUCgE+Qhw/frxbluWH0un0xpmZmUi1Wp1mWfZf/+mf/unqWqD15MmTIdM017/xxhs7zp8/fx9gcnv27PmP3/u937uEYVj29ddfd5fL5U3z8/M7Zmdn91Yqlbgsy5CJDvJXfCgUKm3btm0YgNRwOEwDAW1sbAxkF3Ld3d0/GhgYAO3k6ba2tjsHWqEDvvCFL2wyDONLqVTq/tHR0a5yuRwAgHHjxo3oC1/4Aurr64NFI6SRys3NzaClsBgIBCZcLtcgQuhHGIbVtQPvcFsrHUAQhH9hYWELSAdUKpUdYEaB4/hyW1vbiba2treATet2uxtA6x2lQKwYcaFXXnmlVVXVfWCO9aMf/ejhVCrVCfIBNE07YGsoFBrdsGHDS/v27bvu8XhkQRBEgiDSOI7nCYKoPProo45SW0OWADJ4l5aWIFWba6QCURRlsiyrQPoEfP/+97+/mlp47Ngxmud5oVKpcJDeDYt0OB6kCUF6OQQ5eZ4v/u7v/u6q+RjU9cILLzCCILhlWeYgbQaMdKAcOGAnEgmZpmnZ7/fXduzY4UzonEjWY48Ry8vL3NLSkgc03ABIb2wcx6nt7e2Vhx9+GIBkA8OwOgPKtomLFy8yxWIRygnVatWxEgK9I6/Xq3McJ7tcrnKjHxrH++EPf8hUq1UPnF+pVAKNUGdCKAiClkgkaq2trXKhUFAfeOABB6A4efIkGYlE2Lm5OS6ZTPKqqq6WAbdYmqaVWCxWikQi8tr+GxoaAoU4fm5ujp+fn+dAkw6Ox7Ks5fP5nPMzDKNy+PBhaCz4kCJgsna4h3jFhfkxzOZ0ScMNowZOnyZmYQpu4hLhJ5REIqHdvHmTIknSk1tMd5eK5QOiKO7KZnPbFFVpspENtiIGjhMSLwijfb19r/Wv779AUdRoZ6Az0+Zq01EccbIuR2tSzSfJEmtqKkFghGlSmEIgoswgpqwISsnj8YAbMpFdSG03bOu/unhhcywR10xdR9OT07RYKM5alvVjUzWuEMhOKhwS15jFYJ/5zGfoMBt2GZjh1TU9xHCMV2AFN83RYZogW8VCoW1hcbFtOZOOZXPZQLVWEXTDoGzLwoFx6nZ7qu2tbelwKHSd5fhTPrd/nCZICWeYgseF0kw4XAH2WTwZx1IoRdWMnK9ckZst2/AB2AyppLppGQRGSMFYNJ/w+8RaCZVRom6ax9VqgibTkYJU9IuFoktWFUA9MRKAXpJWSRIvCTSdwWPusvfyZT3e24upTIKbrS57qzU5rGuKW9VUCpiCzvNBkBrHsDLP0qJusRkRiVUwjTp6+CiJmhCfLqZ9lbwYNm1VMDUT120d0zXboklKCYZixYDAloqkVkwkEs75CVWBq2rVYKVa8OeLZa9u6hwOqCWG2QxN6ARBlUM+byoR85bIuGMcBuMPrmZVryWrzbphBGRVZg0TZNMsmyCJGs/zIkMzBVM283/zzb+pwfj69NNPk9qyJkiqmFANYyCdTO1NZ9KfrtaqYGgGBlKmx+NRXIKrzLJMgSBI1TItEsdxnKJpHNBBZ+wCy3PHORxDjtswwhEArfC3uvkwfHGeRsxe4TKCIzGGY+C84ZiEQ/m6uziAtI4nPIbjhMHSjMyy7HQgEDgb8AfmnfYQNCJZBvNwghyOJgqRQKjAC2ReYARFZWlcq1R9SFebxXI5ksvmvIqq0I65smlohmVIyEK5kD80Fw6HC4qoqH6P3yYEgpxbmAtUapU2wzCCiqbAmEkgExk4idc8HC/yHJujeCFDB2knW1LLay5LVWKVqhQsVUseRVMp1VAtZDiNN0marMaikeVIvFkUkFAFdivQgSvpilurSbFqteYTiwVeVnQa8GkCeLccbfAsXfa6g+lYXCgaHAftt5CI6KXUEtTTqut60DANBsZD6A+KpBSX2yWyLJuzOCsFVQD7mQpQtGmY7lQmFciVimFdll3QJrB8IknSpGiq6vNHlpsCYZHhmCpt0Dro4s6n5j2yaTRJtWqgWBB5XdFJG7ctnMQ1t+CpESxZZFl3OtTWXfL7ZUMURdJIGZ5CreoVC3m/KkuCbtiEDc7ehoFwgpZ5Dy963V6xylRFl8tVN4+cRXRFrbgqVs4rSrWgwDMJluO7FpfmN4+MjR0URbEV5CR4js13dnSORCPhNwiM+HZ7U+8sRmghVdH9cq3qNm2LocDphWFNt+BSXDRX5AUh3R73lMLlrfqKRi01NzLnrVQqMUMzPLIi07aug8mdSdGE5PV5RH8gKiIXKh89etQZn+9wOvGhizfST9EwIsS4SAILmWHqUhqUtCKX4ag1vSPZ1PjkQ76V+uq/0XnN1lTBLhElK6yGTVRG5jAabjD17xrQ8KEb+T9xAQBaeYKIX7p8bVcymXwyLxa25bJZB2h1uT0pt8t1IRGPv7hz+55LVaOaf/755z8xMf2f+H64V01bC7TOzc0eUTVlh22jAEEQOsuyCyzDng2Fg8fue/DBy7lcTjp+/PiHlj67V21rrG+effZZgkcoZOmod2FxcWBxaWFrsVhuq0gVF3gCMjQtCYKwGIsnrocj4RuYTd3wJXyZuxlwWh2vGxIpWURoXg3XdR0XTAEnA2DSaOCkQmINnfhGv4EkEqpKCLnqmTmgHw9BP5qkraJdNCVJMvx+J+PMvNv64LD+CgQCVLVQ7bJ07cFKpbIuny+4NFWdFQT+e4/u2zkyo6rmxo0bTXT6NLqp0l6VxFqT2Ux/OpPeRRCUq7m5aTYciY6QFHlRYISqaZnxayPXBqamp/ZXyqUeWGNYtokTFFWFzLqOjvaLHa3t13GLGtFpPXun16HBaMUw7LdogthGM4ybIohhnKb/ezgcnjMltXtycrp7ZPRmlyIr1UQi8daG/i3jiEfFZ555BrJQIbsB1o+um0NXupdzuQM0w0SbmppKfn9wEmfxwUgkUmBsxj86eqMzlUxuzeVyncCKU1WVoVlWD/h8mfXr1t/s7+sdsTF2PNQWKkDmUZB2t5om2q9o6oAsKwnDMhYpin6R8TE37inQmslswnH8KU3Vt0tyzW2Z1pzbxX8v4AoMkTa/ePjpw790RisArUhEHCEQ7td+/NqW+fnZzwMBJRZNHIOU7o8P0Fp+imXZlraWlrlAKHjRsoxXM6I4AWuvX3ZgHqRTfD6fV8zlNgPQSlFkh9/nr3Acd+Nem2HBc3nu3Lk+0zSfQAj1WJYFGYejGIb94ODBg+P36r0B5wXERVmW+ycmJrZNTEwcME2z1t3d/R/AaK1UKg2gFTtx4kSiWq1uW15e7pqdnQ3VarUUwzCv/vVf/zXgjKteDSdPnvTZtt02NDS07sqVK1t1XVe3bdt2+ktf+hK0VyyXy7A+i77yyiv9N27cOJDL5bpFUQSFHZAElZqampYOHjx4Y/v27bB+70kmk51jY2Ntqqoud3Z2/nDjxo0XSJKcumOgtQFsHjp0aLeqqn9QKpUOJZNJf61WYyFlHoygvvjFLzpAa7VaRQzDKM3NzcVoNAq6kzNgiIUQ+u5PB1vHHONOt7VAq8vl8gPyXS6XQaMVGK0xkA5ob28H0do3cRwfCoVCC3eDUdpgtl64cMFvGEbnt771rfvPnDnz29lsdhOkeIJ5EMuyKBKJVAYGBpb6+vqKzc3NGmjEsix7nuO4q3Azf+5zn3PcdAEoXL9+PfP2228nCoXCZk3TEpqmAQgIDDqF5/lUJBIZ7e7uTomiuAqAfv/73/eTJNlRLpebRVGMqKrqAtodQRAGlMNxfJGiqKu/8zu/k4EXVaO/Xn755ZBhGH2VSqVJkiSPrutgfgGuk9VoNJp0u91Ltm3PPfLII44EGwCSfr+fHxkZSaTT6Q2GYYQBUIZjgkspAAbRaHRs8+bNyaamJnBCdCaCQ0NDPI7j4WQy2ZTJZDoURfGvOEbrPM9XeJ4H4Hv4yJEjQAN3NjjHl156CRY7/RBdLBaLbsMwKKgLwKeWlpa5jo6OJbi5N2/eLEGZmzdvuhRFiWUymabFxcVWWZZ90B7Y4L6kKCoTiUSuHTx4cHFmZkZuAMhDQ0PeWq3Wtry83AznqKqqm8RJuG9V3sVXBEZYYl3s6GOPPbYMEygwtwjkA9SkuhTFMKVPs82woamEruimqqs1ZCGRI4k0zWKihJBEKiSv4Vr75Ojk1oWFuQclSdqk61rCtCzn4SUIosowbFZwuy63t7V/f9u2bZcIjkiuW7euAmnESlBpMkxjlyzL3ZViKaDpGo1IXMMxPE/S5CxDMTM0S8/wYb4IzuSj4ugO09D/F5pm9gg8x0u1GrkwM2+Vy9UkRVOXWYq5TJL0VUZgZlYWjqB/h81emfWYjNmsVJXOarW8zrJQlCAwBgODcALnMIJABMKUYrnoyWTSvWKpGC9Xyh5d0xiA3RiaUb1uDwC+6YAvMBvw+pKC21VgGW6SYNjBuDc+jyJI85Q8hMIqrpmJiZ5KpXhQ1/UuTTdYILXpugHsjUxzc8twa3NsnLaJqdb5fhE0XMfPX00our5TLIh9ycVUTFIkF4B9FE2pHMNWOI6ddQvei4loaFYv0aUwj8iCYEQLy4WuYrm4SanJzRVJ4nVdoyzLtmFS7/V4shzvmsBJdCFhdSycyp6y7t94P48sNZbKprqzxcJmVVYTmqGTAFhrlmEyFJtvTjRNRaKhKc2wJ2VcLoD8wED7QNiytI3Z5VxvKpnukGXFD7g8QeAmy7AyxzBzAX/wQnN3+5SMZEBWHJ+F4tRyh6IZ9ymy0lupVL0GXF8MMymKynu87hm34Bo3aexmqDUE95918+ZNnsfxaDaTW18sVPYWi6XteTG/qabIMd3UwVDYpkjSJAlCxwhcc4irTnwAmKrgtQYkVMBGHYgVCKkO3LqyrX4Ct4c6bvVOYlL9d45rvWNIX/+p/qWe6lxnXVIEZQqCUIjGYlMer7dgWaYzRlAUZ/u8vmJPV+dsc2vLBE3zw5zPkw/QNJ4r5FprVWVfejnTOzExESqJImc4DsmYStHwjNBTsUjs7LrOdZMSI1X8ht80SIMdmRjpKomlg4qidEtVya1pGgDwlsBzxWgkvuj3+cd5gbgUDwgpjiStiVQhYejmzkKp3JdJp2NSDQBGA1JlTMyRZONSLc3N17va2yc1HiV9Pl+N1VhmKTPbWi3LO8VCoSuZTvslSeKg5RRFGx63B4JFCyF/6EqiOTSNY2wu7A3rZaPsGr022rOcX75PVuRuRVEEwzAA9LZ5ga9EIpGUz+8bZUhm0BV3LQAT1i27PSpmtWcyqZ6lhYUN1VolpigqadsOOKtyvJBua2250dTcPkVa9mJ7S3tZ0RX8xtR4my7LB8Si2JuG97FUg2fXohmm5g8EC26XZ0oQhKG2jsScB3nk+bIoYKbakllOdSynl3tqtWpYUWTG0A3cRrbF0FTe6/dPewPeSRvZE8G2YB40lc8KZ92aXI3nSmKHWC6utyyrEyexlmJJbF1cWmorVypeeJbdLiHX2dE5Go9GzzA0/u14qLlgWcbmUlXqLmTzTbqueYA0zfKcGvSHih63d9rDsRdDTW1zgiZIGtJw3Ce7pycW27P5wg6pJrdK1QoPgRLDMFSappcT8dh4czwxzbDuOZVVS3e6EPwocxFYAMPCI51Os27CzdMMzbA4S5iUiePGivSGqiKLBL1DFVEmZTfCk87fGYRwQ8cs0gKmuKWpwEK2TVmSdbWmasDuTyaT6nPPPQfBy186kPxR+uRXqQwArTSiEyOjN3Ymk6kn8/nc9kxmOaRqmukSXCm3S7gQizV9Z+/uvRc/AVp/la7sr9a5fvnLXxYYxETOD761a25h7oimqjtM2wriOKHzHLvAsPzZUDB87L4H7/uVBFobpqVxhNgaRXkLmUKiUqv2qprerKhqyHFzRUgkCHyJ5pkJNxdY5FW+cPT5oxDguyvjXgNklSQJAu4g8cYSGgF64iDPg+smTlIChZOWCbI9EJvGMMOZ2Dibrung9QfpOfV1ikXaBm7AmG2ahqnqBORY6EDMUJ5++um7Ol7DuQNQ7fP5goZi9JiKFquWqy7DNAqCy3N1W9STjjCM1TD+VObm2JxK+KpVEYLK7QRG0N5gIOvyuDIe2pPEPJhiFA0gl8Rzldx6XVXbDdOIOsFzhIFm7rzX5R33hX2LhmGIR4/e+XWANvzhH/7hJmRZv0UQxDaKolwEjgMT5Z/jLS2j1Xw1kMuk/AtLi35VVVW/LzzX0tsCsvvK0aNHHUINeF0MDAxQ86OjAbGqttEs4Y74wyrv8hQ4L7cQj8elcrlMJ6emfJl8uUkqlaMlqRywLYthKMrgBVchFo7MdcRaMj4eFVMIaSDd5Rf87aSJ3aeo2oBUq8Y1w1ggSfLbvrjvuizL2t2+nj9vdGrMKwqZzCbLQk8ZprFNlmUPrMndgvv70WjobYskFw8f/uUBrY3nBzInY7EY69II9w9+/NqW2fnZz4NHXDQaP75///7LFmdV7rUZ1vjU1M5iqfwUy3Atzc1Nc8FQ4KJlWR87oJXn+ZsIs39AsOyI339nGsg/7556v7+vSAes13X9Sdu2+xytOIRGcBx/+cCBA3cFp/uw59bA12ZnZyMYhvWPjY1tn5yc3GcYhtTZ2fkfBw8ebDBaHfxncHAQCCnxXC4XFEVRUFW1imHYxNNPP51fO28+efIkKwiCb3Z2Njw/P5/Qdd1sbW2d/rVf+zUAbR0yydjYGHf27NlwNpvtkCQppqoqgLM2RVGi3+/P9fX1Lff09ARt2z6YTCY3jY6OOkBrR0fHD/v7+wcNw5gaGBhw/HzXbh8kdWR1f0hh2LlzJ/Xbv/3bB7PZ7P8mSdLBYrEILy4g/qAtW7agr3zlK450QKFQAIBLbW5uLkej0eVAIDAvCAIArd/GMGz4w3b+e+2/FmgFM6zFxcVthULhN1c0WiMrZlinWltb36Io6nwwGJy7m0BrJpPhKpWK//nnn999/fr1r6TT6d2Li4vAwmGB7RUIBBzd2u7ubru3t9eMRCLDLpfrJa/X+wZBEDc+9alPAYCyCrQODQ21lsvlXYZhtIAAL4ArwC6F9CG/33+1t7d3sb29Hcy8HKbpiRMnggRB9Iii2A6atJqmORYTOI4DaFXDcXzOsqy3v/KVryTXAq2vvfZatFarbVRVtbVarfoMw2ChGEVR5VAoNO/3+0HaYfrgwYMOBRrus9nZWWF0dLQ1m81ug5saNHkd5BbDAGhNh8PhG5s2bZqvVqvlnp4eZz3ZAEBzuVzr8vJyj6IoIcuyoB6V5/kSTdNzhmFcOXLkSLpxfeGQr776akyW5S0r5+c1DMPJ22ZZNt/S0jKZSCTmQLB8YGDAYaqNjo4CyNK0tLTUlslkOlVVBYb16objOOgEX9i9e/ccMHUb/XfmzBk/RVGd6XS6I51Ot2qa5qUIynaAVjg/ip53+9zXHn74YdAJMo8cOYLBi76aq8Z1wxowLDWmaRppqIahaLqEGVaBZfE0IuiKrutGPpuOlErVzcu57Pbl5fQeVYXsccSCJhWAIAzDLnMMO8MLrkvxePz1XfftGqFpuvTMM89oF5+/SIwpY+0GMg4pmjJQq9WiuqGzyEayhYMrJjlOUMQ4gRPjjI9xHuzsfHaHYWlfJSjyoMBxvpokU3Ozc5pUqaZYjr/OssxlnCKHOIwbl0gp84//+I+QkoNlxjNeC7daS5VSj1St9Ou6GUXIIpDlpJiD+VYp4PMma7LCJJeW+sRSsb1ULScMTffiGE4ROK6QBJFzCa5iJByuBHyBoiC48izHjrM081bAHZsFoBXARQEJrunRsb5Sufygbmi9hm6ypgnJ1IZOM0wqkWi6nojFR3CdnuhOdxcAaL06eLWZUM09xWJxfTKValIU2bnPCZJUOY6rsBw97eK9g62J2BRplEo6RZGaTcfErNhTqVa3STWprSbXeF3VKbiPaJqqejyeZYHjRymSPmsH6fng9aAp98oCxduJbKrQWyjmt6mq2mSYJmGaOtIMw6RpJh+PxiZD4egEzRpjuVotB0Drlp6eiK7jmzPZfH8mmeqSZSUAmCTlpNIzMsuwMwF/4GxrU2xCoAwRJnggn3Bt5lqXqsgPKKqyXqrWvLquMjbCLJoBoNU36Ra4UYSR16tUNQ0pdKD1a3BGPLecWV8ulvaKYnFrvlBYJytyxLRN3LZt3IaLBp1T56uufAJktD7U11ct8JODt/5Ux8BuQKorReBnG3Rbnd0xBFICQFiFjBKAZh3CK7BXoT4Mrp3liDXgwBS2GZoBQDXf0to6FQwG87Zl2xiOWQRF2x6Pt9DT1T3VkoiP4SR7g/X6siyr4dVltVVXlf3pdHrd+ORESCyI4HwOY4tGM3SN4ejJSCB0pqu3a5xDXNnyWSYMB5PXJ7uLYvF+pab0VqWqx9ANZxnEc3wxGosu+P3+EY7FhxIB1xIArdPLpSZF0faUSuX1meXlhAO06sCvN03MtnWW45OtieZrLZ3t4wRGLApRQaoDrUvt1XJ5b6kodi+l0v6aJLHQEQzFGILgVgWXMB8KhC4GQ8FJjuWWWZI1bMYWxq6P9S3nlh9UVKVPURWQRaBw5ACt5XAkvOT3+28SBHGuM9Y5t6gurgCtZmc6nVyXSqU21yQpAex8AFoJilB4Vlhqam6+1tTUOk5x/LyfZipgrjU+Nd4ha+r9YlFcn0mmgjWpxkJWAcNwks/vy/Eu97jAC+fb2hMzZtlUVFUVZNxoKyznOpdzqR5JqkUVRWVMUydAL4Ik6XzA753y+PzjqqWOxrpiOdACDFEhD24biVxJ7BbLxQ2WZXZhBGoSi8WmxaWllkq14jENE7lcQq6rs2ssHom9QVHki83RuGhZ5vZaTe4TC2KrputeHEcEw7KKzxcseDyeCYEXBuNNrdMSLkmmaeIe0uOZn5nuEgvFPTVF7qhJNZeiqbhlmgpJkul4IjYCzyFHc9Mao8FisBEduBtTiw9yDOzv//7v6Wq16qrkKsGaWotZiu41NZOykU1QNo5ZOI7hFua8IzGyDpRCiqxp1gOKBIEQMN+BsWwYhqVrlqkCrZjAZN7Nlz2CR9QJPe/z+ap3mrr5QRr0n22fd4DWkZ3pVPLJfD6/PZVOhcAMywXSAYJwIRJNfAK0/me7MX7J7QWgFSEUGRoc3J1cTD6lqsoOwzL9JEFoHMctsJxwNhAOHnvkkUcu12o16fnnn/+o0gG/5Ja9U11j8fzss8+SHaGQ20YoJv//7L1pkBzHeS2amZW1dVXv3TPTs2AZAANisJEAQZAgKYA2tVCSrSfbkMK+kp/Cz496ccOWQ+/d8F+C4V92XMf9oQhHmC8cUlheSYv2fdeWbW0mCXERSBAEAQyAwSyYtWfpvau6tlwev5ppcAju4nCxzQqCM9NdVZmVlZWVeb7zneNFRdcPcyA+pFDcwIJWCI7KyLZbtdqmSsLEmqzFYjHRarUK9ZV6YXV5FbJMLEp1AtlgqqErlBBw4YSQNMGUYizjLB+oHkIwHyJAjljzB2RMSi654Jwzgolrm3bNNMxVQzeWbkO3tU48dGIzTY/j+g8PD5uAQaIQJTHQahXqJ3Bi1V7lDgAAIABJREFUyVEcByQD4jXAmqGq0p5u6wT7VkhoBpNIIZrhJNSEy0wGGTeRvWTjuXAuKVTRxwTriYKoAHr7mqpWiaKtSlWWoyhqbtZ96AKtWMrfeAXEOaRRmsCEXCKq+u1cLvcydanqBZ4qiKthKZmWzTqu6wY3vffidmg2m7qiKEld19WETMAbNrRLtvO7v/u7McHnG9/4hmYL2w5RaAdRkKIqVXWdcAwEC5Su7jB2uOB/AGsLAA77k4XtTJL7gsDb127D2i6cUVXyaKo3//KHCbRWKpX9iIkvMxYd7gKt6VTyH7M9PaAFOf+1r32t+UEFYLtAq23bNFgOTGzg5A9/8C8Hr09/VIFWBxitg0ODAzOZTPZFhD8GWm8e/Ltj8jPPPDPKGPs1jDEArZGUckxV1X84duzYlQ/jhdGt1+rqak+73d43OTkJ0gF3AdC6ffv2f7j//vvPrmu0AhYGRorq9u3bzSiKDEopZDNHvb298Gy8mna9nmENEjaQJEsIsWBBq+t6cx1kjcdrKHt+ft5gjKV93081m80kfGjbNmREO6qq+qurq9sYYw8sLCwcGR8f3xYEAXhB/eOBAwd+5vv+ewdaL126pIF81Te+8Y3j4+Pj/3en0zkGGijAUoQU7SNHjqDf+q3fAmARLSzE8nzh0NBQu7e3twL6qLZtP/uKlOvfYowvbsYN7AKtsLb2fT83Pj4OkgFfAqC1Xq8XKKXV4eHhp4eGhn5qGMbT2WwWXNR+bo3WjWDgunwArVQq+qOPPnpLvV5/YGxs7J4XX3zxwPLycq/v+5DCH0sIANh6+PBhuXXr1rO5XO6RXbt2PRlFUfmee+6BlOob0gGmaebb7TbQt0FLgq4DmYBiV03TnL733nshwncjNb8LZHqeVwDAVAgBgGk8NQCQghBSiaJo6vOf//wNzQhos5deeintOM7WKIoKvu8nAMgEoBzEfy3LqqTTaWCY3mCMdgF2oGV7nrcDY5zbcP84IaTR09MzOzg4WIVO29XAnZ6eBsA5XalUCrVarRRFEZgJY1VVISWqo6pqhTE2c999972aW4kQOnfuXCYMQ4gUwHUloC2gmXRdb2cymaVCoVDBGDe3b98ep25DOWDeDOVUKpVeIYTdRVnX27eWyWQm7rrrLmAQg4NqjCKdP38+nuCCezaYm3HOE+B+rBI1Mg2zg1VcSaP07P579gOzV4IOH+iZpkgqGxG5FWGU4WEAqUei44YhR9zTkeLAQpsjnpucnByZn5u7u+209wWBP8QFT1JMWCJhtXp6+xaz2cyEbpgXrIR1KZfKXd6zY89SZkfGf7D8IH8CPUFqA7U+LvhBgcQujHGJcWb4od+JWLSKCLqOJJpViDIHUcR+1I8uL184EnH+Xw3TuCeXyyUDP6Cz07Nhu+lcNwz9WU0zzgksLpOQzAatoPLfv/vf41TI//bV/5YIzTDPQtbreV4/lxwGFwxglwgjLpBoW1ZqKep00Eq90huGEVz7LVLIQYxQimDkIEyuJExjOZPKhHbC7mi66miULmHDnBzEg9VaPja7IaZp6u2FSp/fCUYZ57084hrjMZ4XKYpSt+zknJ2wyzmbr64itJaq2UQZgvnWMPBLjtvJh0GUECKCRPdI1zSfErJqJhNTNG+tlhZLHhhmhflasrnq9fos2hqxIB8FkQ4SGSISklASJBJmW1fpkqloE+iKXQO38lSzqXvCTLU8r6fVcrdwxNMQGICZNmMcHIA7qVSyalnpFYrpMsogBwzQDg8ftiM16m+32n31er2XhcwGwVOVAKtQjTRNXdW05OS2ofRy1ve9k+gh9sjiI8pMYqagRdoun/mlMAgtyZnGQTtVoW7CTqxohlZGHM2Pzo82xx4bk82TTT2wgnSz1RzyOu7epaXyreXFpaOe721FSBoCSSokAK0SgYYorBdi9qlESHLQYIUmIzcAKQBOOXhcwWCmEAQkDkLgaAHXGwdSYqgIIwHQK8CtcApFUahGqc4FGC95sa4nFwKpVBPJZDLKZ/PTI7t3n96+fccMIZCWD2CTIlXdaPf19swXMtnFRCKxqHLVcTQHc1fNEiG2N5r10lK5nO04HZ3FZUumKDRSVGU5ZVlXBvsHYVEBjEZhdSw6uTrZ4zbdEcFEXxiFtpBCAwa7ruodANLNpLmoa/pMdiDbcF1XdlZXMzxUtgVeWGo6LWCI60ywSEQCwFaha3qzmM8vpAr5FR/5DSllMKgPKiveCoiyb/cdt1ipVozQj1SkEKQSFdjvUqd6HRwq7Zy9QkPqsAzjNrf1+cV5YM3CJKZfSLGmyQxRK0V1k8nkim7p86ZhTpEWqQ/lhvhcZ84IozDXdNyS02xsjzjPSc5VCUAdlqFK1Woun7ueKvQsGQg1LGkFPvdJK2gVGEcjrtceaNUbaXimOJKCKIqnU71FVVrWktaEnumpbN1qRNMvTOu6qWdbtVa+3qoXvTBKMh5piHNFSgZk007CTq7qCX3Zo175W9/6Fryn8IMPPmgQnwDjpDfyvEGsoiFV14YWy0u3TExOHqnXa/0dvwMuzetAa+9TlJC/u+WWHQtYkK1Ckn7JeUFwZBMiFUVVI0032hrVy5alX0PpWOA+ADM5lEbGSnWl1wu8XTwKYRw0I8YIBGQQRo100p5PmOmyTMql3//934cI9qYwn97hvCRe8BmGkYyiqH95dnlXZXXlgOd2BnzXB2awCvxx6IugQUgwWXP9hpe3EJjDiCoAbYVVPbz/uQwZE5wJLhCPjIRZL/WV5rOF/LRClCvp3jSI778n1+d3eF3/qXaLpQMSidKFFy/csbg4/8VqZY3RynjE0+nMYspOnSn29D6+f3T/i0xlH0sH/KfqHR/cxQLQyl239/mXXrpzaWnp12NGqxBpqii+bdszZiLxdCadfvTE/fe/FASB9+8RaO2uc0B7G83Pay0EsliRwYTQYBJPCAlhEQu+U5D9t5np911GKKW0hDk+sDBf3nP9+vTOjucDUQX09IH8oSgwYAN3BKSR1vXn414A+klxgg9CClYg5IyYYLFrDMaEGabRyBfy85lU5opu6s+XtpWArLKp4zVcwyOPPEIZY5B9qEK9bW5z1Vf9YqsYdfW9obrFYhFfuHBByQQZ6jBH03Qfdyhluq4zyJyJtefLWQxyN0ZkmJ2wY0gs4b2FTcMMhC58SJWF9ftm3YcbQCvGv6EgdEihNEEV5SKm9DsjIyPnZmaAA4VQqpnCrXQLWpu9SXAxNoTt6+sDqR6STqfX+AIbTDuBERr7LCwiuogWoa0IzNMymQyw9QCMZQ+dekjGmvP3LtE+u28HQuIXvMA70G47vYxF1zFR/jbbnz3/YQKtzUplv0Doy2EQHu50OinO+WzSTv1jNpt/IULR3AcItMbznePHj5Pr16/TDMoYALT+4F//+daZ63O/AouLYs9HjdH60QdaTdO6iIn4/ofFaO3iZ6dPn94rpTyJMb5lHR+5RCl9/M4774SU+g9yXr023K57IQGjVQixb3p6+tDk5GQMtG7btu3vf+EXfuFsu92uFIvFGGjtSlsePnyYzM/Pk8HBQRgPbuA8N+F24P2gZLNZChSbwcFBCFq+JigGSeHXr19XgeSyuroay0nmcrkolUrxwcFBefny5Z1RFH1mcXHxjomJiR1hGMZA66YxWgE5VhTF+uY3v3nrpUuXTnY6ndGuVqdpmuj48ePJ3/7t3y4NDQ2hmZkZiIhBqrcH+pjFYrFi2/YlhNCPMcbTmzGN6d4QYAlCCvzU1NS+er3+uXa7faher5cURakNDw+f3rp165lEInEulUoB+huC6/V7KX9DubGu4VNPPQWiuYf+7d/+7Z6nnnrq0wsLCyO1Wi3WhFRVFQ0NDfGjR49G27dv/1l/f/+ffOpTnzotpax3gcJuXQD4E0IUCSFAhYZjgekCdXWBnXvgwAFgY97o+EDOW1hYSAJDCQSqoWNAeUEQQLou832/I4SoHjt2bE1jb3175plnzFwuB2n8cByA57FGK3TOdDoNqL3jOI67d+/eOELYfSAnJiasZrNZ1DQtAUBmGIbAfBPAnk2n0/UtW7bAy3mjRitdXV01HMeB4+BFEQPBlFJg6gIQ7NZqtfqb1U9VVcv3fTU2+lFBElQE6XS6Zdu2WywW/S6gK6W8UY7nebD4jaUQoC1A4kDXdagX0L7hZ8wwgnpA4MC2bavVatnQhpANnEgkJOUUwOMoxKFrmubG+xS/cNAKSrRxO4+wZiqCYyd0kNOOeIBCbiuUNRqNotNy9i8uLR4ulxeOdrzOMJfcUojCE4YJ2oezg0NDl/oH+i9l0+mxXKZnhhK6OpoeddAo4uBA/djoY5iu0IwwxBbd1EuqZhSkFKrTaflBGDQxwSsRj6oqV2sw2fILPlleWD4iGfu/LDt5pKenByZl+PrUddRutqd0zfghyAdIX85GKFpBFdQ69Z1Y2xCdOnlKBW3SjtaxIVoukdThcxiIWIdxyXyPUquuKS53GQOT9j4kyA7Oo/4oYimI6FspezyVsKumqQoF65FCeECZcLiSqnkJzwNAcu/evRhSdcJaCCYkRcnD5FrfU5GuKFyqSgdHfqNjyLbv+7He7/rkSyemlxIaSVKiWSKSGos6KIqQoFiJJBYutXi9hVBn9NJoNLY6hlO3pVSQKaAJmlFCkZBIghYseBdJVSKGFRTqBm0XA732Vdv10KmH5BOnHlZecBzdRbalc5TCGoHIOYZ0MWiLKMAMc+yTkHQMajhgVAUmX5BQVtAKlu/6thM4SYSRRgSk0gupGAYnknQg6ENz1O3rWzP5Gh0dxatjqyY1aE4KaUsm9UhEquABJioJJaYO1WmbdmjrQfSgj04h+ciDj9BGpmGUV8r5gDlDs3Pze+bm5u7wA38rBJskllTyNeYFpL7BvzivP2aegnkV9PsYaF1TWBUSjChAfDUGZmF/RYFFhpBRGMULCRhHIJ1cSgHIa0yGpUAQ0HWbC55y2g5Ix5ie7wMAy9KptJfP5S+Mju77h7uO3j2mGiojgkiGwE8Je5pp1y091TSwbIMbU92sY8Po0ZXIzXTaUTL0gkTEo1jiAYzEICiCFeaA3jYEFEAHrV6vS9DWYoxZClPyiKMUxQD8cpAYwZBmTzXaVg215SO/GQRBHJDJIehmdtrjKMkEs0QkKFJQBGxCAYizRIGtK21Ftzsr3ooPCxNwpdU8zQxQkCWCmR2PKVIGhHAFc2gzToCR6Ess61kz66ywlQj0VgulAlnylmAs6kUKSkP9EEYKtCSkGlKVNlVDbSAfNXqVXs+pORKlkFIJKkaIwyQJSV5wYWm6Fo/NHHFGJHFNw6ziHG5blhUsLS0BsI1JmVjCojnBfdBYTshIUhaTlVnEBPakH7YCFFQDI4DxT+SqOaWT6BhEEDOQgakRTYO+w31f4aCiQOH5kB1F5U5YLrdPfec78TgBGsG6rps0ipJEqmmsKn1EpdsnJiYOXbl85VPVWnWH4zgQdK3uGB6+2lfsewqr9NFDRw9NGlJmTM1OJQzLpgSDOZgiieQKxh6XuKUoZsXus52xsTE+ikYRLAJNYdqu4/YoRAGpAQ0hRsCIjoUIgnkNzdCaRsFofe1rX4Pg6Qc5IYzfA7qup0UghlbK5T3VSv1wx3G2+B3PiIHW+CGMOeUSWMxxgANCNuIVty/gh8MvSCKgUMWBDdCvALxfykg39VpvqW8mnc1eU6l6MVVMLW5MoXwvc5ePj321Bf7w938/yROJ0tkXX7pjfm7hi9Va9fDKyjIEXHkmnV1MpZJnCoXex2/df+tZmqQfm2F93HnelxYAoNV13d6Xz569q7y8/JUwDG8HEo2qqjCvnrYs6+mkbf/t/Z/5zHnbtoNuKvX7Upn396Rr82eESKlUwtlyGS/lcjFrtFaryePHj4vV1VUJ86PNzFDoAq060gc5RkeWyssH5+ZmRwPP7wHhekWhsNaK5z+Cizh/Z21bB1i7fqAE0nngdSwRGGjCpAhhhRmmXs/nC9dTqfQF3TCfHs4OTU+5U5t6n9av4UbbHUaH0Vl0FoGJItR0dXT1xvvvhiFjaTxu23K5HP8slUqve0eCERiwW5eTyzeyWy3LgiveVK3ZG9IBCP0XivEhqlCDKOQiJeQ7B2+/PXYH3yxQ95124a72bcEo7CQquT/wgwOu0+qNovA6oeSv0335lz5soFVi5UtRGIAZFhCpZlPJ9PcLqewLiHuzY/PzjXf6nKyv4RGQhTa2z0OvGPOuSX+9qURH7MUAAZLh+jCZcqdoZESGlbXsjUBrT2//o8eOHXvpoyMd8NEFWl81w0pc+igArT/96U/3cc6/DEDruuzjJU3Tvnf06NHLH/C8+kbXhP56/fp1IM3FQCswWjnnzvDw8OMnTpx4sdlsglzla/Cwd/rc/7z7rT9Dyvj4+M5Op/PpcrkMQOvuKIqq27Zt+8d9+/Y9tynSAV3k+Jvf/Gbm8uXLQ0CtBeYmbKBJ+nu/93sjn//85z+XTCaBkv9P1Wr1ypYtW3hvby+4HYNGKTADVzDGsbbCZmwbWK3qiy++OAhs1lartbfZbA5LKUEb9cf79++/oCjKcjabhVTzG+K476X87sAF53j66aeBQdnz+OOP3zk2NvYb5XIZXMtAQgAAPzDF8vfu3dvYsmXLmZGRkT//yle+AhIKNQChN9YBtFpzuRww72IUHTbGGLBhWLvdDrvmT93vgPQFuGW5XKYg5BuDQgiharUaHwcgyfz8fPilL625lnc3YKgODg5q6XRa0TSNNJvN+LhuWaZpgpP9DcA0HoWlxGfPnqVwTclkEiIC4MwZn1JVVdCEjeCYjUBmt2NCFAyMugAwhf0hChmGoWg2m/yt6rdz506l2WzeqJ9pmhwMu7Zt2xaLzncHgZvL2XhN3fodOHAAwIKbIxcQ3YB6Udu2Fcdx4rygNEvLMBkKKOv555+Pbmo/mCwqaBFpnUxH8TwPoxpCbtuVQJdNJgN89dzVW/zQ/9/aTvtYvV7dFYQBaHooIEfQ39s3lc8VzmfSmad6+4pjmm6t9Ng9zRzKBX339sXA4o1tHmnMYlYilTANxQBdKdxutbnHvVBTtABFKERZFBbdolztrNLlzsLtERf/p2VZe/sH+hsg2D89MZVsNVpTmqr+vWnYL7IGqzpVxxl1R6OTj52Mp5BfOvklshftVRaziwCkAEAb3yeIAnc6HUnrlCuOEi3ZS3I9EgT6VrYMfSNkkaoQhWmm7fQVrTWqvkhCRrqwqBWlWqmw3B+bPwGwDdIL0NeoYRi6LQT1Qy3ue0ZgSDWtMuSjqIzK0P/iiRd8B/pUqWZKjfoimhSCipYkLTjGDyWWaRFqIfdWvAhti4FZgU4hhE4ggk4geI403dcVSLH2Ax+Hfih1X5eYY5Htz0YjaCQ8cerE2vNx6mH8BELkyeuImqSjZoo50jH1uH4JL5Dlji8t3eJuxeXoOmLoCSQeQq9GxoMgoLzCqcRgRh8AEANyFzI0Q26aZtgFWWFyAxOeUqmkmC1T87hHXd+FZxH7oQ+wp6CIMpZi0W2t2yJIQ4vr9zDCwISdQlOJIAyyq7XFgXq9tSviUY8SA1GICiCfrjFE1kndCpFExpxULNaCDLHDjhBggAV0V4wJxapKiYIAOZSYCx6buzEYEKSMBI8Y6NkApZWCVoSmJUzTyPl+uK3ZbIABYalWqyuc8yhpp9rJpH1maHDLdz79yV96kRgk1DWd0ygCTQRuqEZYzBQj7nJma3Z8f+eUOcUwSpR6bVqtV8HVNHakd10wwEMooAHzPM93XTeCxdiTTz4JiwYMRn4QKKI+JIdRCMbgMAqxoRlcVVSG0zgicyQKS2HcfnGKYLutaYkEbToSAmHA4OAAKrdRGyWiBNeJzoCRCsyPvr4+ubS0BPcRngdVcSHZu4XA8Amh1NrYp6nYJS4Em0IYL+JFyhhCS7klDIwSGUlDUKH61FcopXFf8j1faIoWWpoVAjA72Brk9VIdni1IW1HSUZrWvboeX1O0ZqpELCJ4xDlOY5A1YbHD8MiIHB8fj9vBCi0NUaSSgCgOcogWaQDwCR5wLhygf6N4fIlB/kujeAyNKc3BpgLvgBzKkVqjRvQArgshnJLCb7c56nTYJdeNHnvssbj94P0PjH647CxCqoeNHkrRrstXrx27Pj31BZD2aDttYI/UdgzvGO/t6XsSKwSA1stmp6OqiYRqWhY1ZIJQleIO6iDBDC4tCWz2oAuiQ1nQFv6Mr4ZKqEsiVUMaJAwb2MdEcMbhPoWu5oatViv6MNLq4Z3zJ3/yJ1bYCnvq9frWdr25JwzDXhaFOhLwIMXxChlBZSMuuRQCnj8AWxEQp9Aa45WQtVU8sL5jDFYwhhXaTtj2kmmaC9KQM6lUqvoxo/U1b8ZN+WMj0Do7M/vFWr12eHV1tQC3zLaTi7Ztn+ntLT1++NbDHwOtm9LiH5/kjVqgy2g988ILxxbL5d8MGTsspUwYhuHkC4XpZCp1OmFZf/PVr3715c1K5f6Q7kTMRlyfA4LBE96JEALHkr5aTdZLJXgHis0GWrsasZZlFXiAR5xWa3fLaY0wFhUgxQdmSpSsvZshwCvibJ44iyRO5MEwKYKQNcEIMhVgPy4FDO+wxuKUqg0zkZgzzcSEgtGlRD6xvNn3aSPQehwdR+uGkQCiQtD+NSAr1C8GsrNZcO6+AazBfKZ73yFY3X3Pwj4QsIW/Yf4C3z344IPwzr9BSnmv/WUj0EowOaQqxCCEXlAV/O0tO3ac2+zy3kl9u0BrT6JnFyb4k0EYHGi3W30sCqYJ1f4y3Zf+0IBWWBsghPZjIb4cRdFh3w/APXM+k0r/S6GQe4GE4XWP0vrbgdNdnAKAUmA6rz75JIHgBvQFuM/Qf6DbvwlgGwdGgBQCx3rAku7rIzVgohPLBumAmZnZXwFGRk9P8bH77jt2ziPE+TA1Wk2EclfGp25vthpf1kE6YGBgJpfLnRWS/+CjYob1UQNan3nmmf2MsS7QCkxQyDj/3t133z32XoHWbv97t+fpAq2EkL3j4+OHxsfH74yiKAZa77777hdf8YiqgjH6O3nON2ufLtZ4+fJlwBZ/cW5u7ui1a9dGwzBsbGC0Trxnjda3q/Dly5dHXvFA+vz6fv+4Z8+eD9S17Pvf/35R1/U9rutCKv9uKWUzl8v9YP/+/Vc2apu+3XW82++7jMo//uM/PrS4uPibCwsL91y9ehWMrYDRhEzT9AcGBhp9fX3nDh48+L0HHnjgOSHE3Gc/+1nAiz7e/mO0AD58+DDt6ekxp8ambndd92tB6N/jdtwexiITI8yStjW/Y3j4zJYtW56zLfv07m37Jn3zVeYmNAO81LrNAS83AFJgwhR/NoaA6QV6v/EkacN3it7W6WJr8XAQef+HmbB2DQ4MLgjG+OTEVLHdak3ruvZo0sq8aLhG62unvvYa7ZL1hf47ugvrjIR3tO+72QlSeV6z/02x95sjsd19u8c9fOph/BB6CD186mEE4Gf3e/h843lvLudhtPb9xmPW9oePXzlNfPxDr6BMb2PK8B75dG92fW/YhpcQRX3IaDmtdBA5RYFlkhBCEQZ8dY2xGrMzBMFYheTlVzchMKhHyjVpABEvM+CfTg0SHy8FjkQkweSBSckgVZszn/u+D55gSDcUDECrodJ8rVbdv1qpfqZWq+1eXCrrYRBGiYTdTJjm09lM7pFfuO+BMz1Gj99Kt/goQmjv6CiaiSf+O9FGBkVvu1dOoAnUnfxB/wYwdX2Lgx/Axjh7FqH+/rW+v7gIbI2z8S7A7oD/3moDVsfoKNQi1uXCIG8zMTERM2luZnp0GSDd/bvn7S5OzkJFoNzDb11oXCZaKzMuN/fqoueNyr25/je1w2u+7i6ugL3S/WLjguvGzo+t/bbOvEbd/r+u3wvg6RvqtK9PvOHQm3t2vD8cV61W85jj3ZcvXfrE9evTJ1ut9j7XdRXDNOq7d45c6+vtfQpR+tf5vvxFaKlyf/9rznX8+PF4DHur+wYpjjfav7S2OOy2C1zvyZMnIWiB3gEz4607yLv8FiZd//ytf9Ym0ETKa3oFr+kNIMkyCGOKOCeYYIkYEvDcBH4QO1QLjKWqUqkoFMWqHiDXA8Rt4PRTVQqCJaDpTEhfIaIpMa1bilWtsqqbz+ejD9ot9102yb+73f/wD/8wicKw/+zZl47Mzl7/lUq1dmh1pVJgLOKWbZdtK/l8f//A43ffefdZ0zcrpx459YFO7P/dNejHFf65WuDkyZM2IaT3hTNn7i7Pz381jNjtoCNnmGa7p9gzlclknkqY+t/c/8ADFzamSP9chX2IBwGwtQ4gqZxz3TAMitcoosiSkrcaDZ7S9XCJ8wiC0jcTRN5L1WG8/qM/+iMbh0afwFEpZMEgQjKFBYTFMSYwCMPLLmAS0grWPgZtJZBbAtAVsn3WBOphQiLQmrQSIooAU1tVVVcFostKxBdbqNXaxOBfzCiE+eFxdJysjq4SNI8UkAzyUh4A0xA8FfAurNfrpFwuK0BisLBlIVBRkipVsMJ0xFyiJ32tT4sgE6YLutq2jefm5hTLsqjruhiyDSGLcmRkJDxxYvN0Zm8GWilRgDhyQcHy20YyeQ6adP0d/h5n0u+8l2wEWolKPuV7/sF2u9kXsWgKqeQvcz25cx8WoxVIE1tKpX0I4y8FYXi71/Gyr6g3LeayuR8WirkXOMaTS0tLtS7QvmEeGLdjtxUAYAVdSshCDYIgQTkHHUuZTib9hJb3nBXH91JeWC6Xefe49bUIBEKU7fp2ZS3rzIgjwqZpYtxq6Swg9g+fePLgzPwGoPXIsXOeS5wfXfpR8Nhjj62l7HyA26OPPmoC0Hptaur2Wm0NaB0YGJjJ5nJnI8l/UK/Xr8F1ftDzqFOnThmZTCZdr1QOeq73hY8i0CqE+LKUcg/412CMLwCj9ciRIzHQuoHMuL4oju/rjSBMN8P6/cbHAAAgAElEQVQbSGvAZwFCHZD+XNfld999N2ANryHgdbvEhvN21xmvOef09HQPIWR0YmLititXrtwVhmF7y5Ytfw+MVs/zXkdUfL+7Wvc6L168uF1RlBOzs7NHx8fH94OW9fDw8D8dOHDguU3RaH27CwFTIillCfbDGJfBPf3tjtnM75966qliEARgHBQDrZBeCEDrgQMHrmxMhd/MMuMeIqVSLpf17373u/sqlcoXZ2Zm7rly5cotKysrhXa7DewxYGJG+Xz+6p133vnP995772khxLmvf/3rYLL08fYfowXwpz71qURaS+fPnz9/13J1+X9nYXQH5wyeCQia+5ZpXdq1c8f/Gt03+oxGE+N9w32rwNyECP5DDz0E6RkxqFAcK2J0/NVG6YIRMcD6JEKgx9SNakMKNbwMvaynLs8sHw6j8LfMhLkdXjAwY5q8NtnnOM6srpl/VzAL59pmu9VqtV4HtHZLuxmI6X6+EZABRtzNt6wL5Nz8OYCfIIPwuv1fSQ+DzzZOCuDvtwNUbz5PFzDqTkZfV/7NAO6GHQBkHT25di031/91wO9NJ74ZwL25/bp/vw7ofegV0HZjHR5++A17/0bAPa7fOqAGE2r4HdK/ZxuzlGtc90KPEoUQK4FQxNYYwrBpGsMRUzEyQflsDcyBzykNZacTM9hxIj5GBZmN+B9lDDMWyVYYSSlcoRDCa9VA+r4vKfWBoYtNxTb0JE2VFxaONJvtX4eU27n5+aTb8UTCSDRM3Xy6mMv/v1/85C+dWTEC/xbXjZnaAEya2Sw+47rEsixcr9chiCBBP7XdbsuNUfbudQIzYw34fBWwfLXB1jwVY6D0LAB5AMKusV3h85sZHQCudjcAWWHrAp43ghnrQCx8B/svL6+l1PX29ko4Buo4NrZW7s1A7BveyPUPIT2vCybD8V1wtwskQgBl4/HrTAMoI/78scfWENOTJ0+u7bYOoHaPeQw9hvbu3fuacwCDvPt997sNAGr8Vfe5PnUKaODvfGIMxwXVap5JZeTcyy/fO37t2sl2u7Xf933FTtrNvbeMTvUPDDylYvKXx7LHXy73l4FJK6Ge3Q2upTg2hsc3sG/iBeAbWGXWF+typH/N8CPejr86QAIov95fNjXl9K3uJ3wHmSHgYt2YaRjNTjMBvGoZ+HFgABYzPIpk1GbS9zwURWyt7uaajDo8kgiWBRs2MGKM6FqQg2IacYsDSzqeqL7TFMG3q/PH36+1AEyav/WtbyVxGPb/7Pnn75i5PvvFSqVyaKm8DHrMwk4ll1PJ9Avbtm3/3n0n7nshQEHloYceAk2wteO7j8r7vJR8t0yQj+/vprXAWwaAbtz/1xW3dlisCPIG2xswfPAv//Iv2yld7z3z4ot3L8wvfDUMQ4hLxUBrb0/PVDqdOZ20E3/zX3/v914eGxuDsWA9mX3TrvV9PxFc9xMPP6GMl8Y1NVAtPalnCGc2l0KHvKN40sG5F3Le9jF2CoWCe/LkSVj0b9oT9qcP/qna2NEwCCEmc1mCKQwAX4yQBupQ8RYGIQKz2iBAsblnt2FiLS1jbc4Ev8OgDGM87EswYYKJQEWqr+QUb53NGoMR77FhX2UUjhWxl/MUR3FUFCDN1V1NIYpAFnIBDFyfL9BSqaQHzaAQedE2RVEKmkoNihWHJvRpTddWNKG1kYtCN+vGdQN5O0DhWJvZLE5MpAyySxqNhgPrhM1672wEWhWEbyOKohNMLkiCvnP06NEX346Z+R7b8Q0PB6B1dHSUCl+MKEj5tOd7B1stAFrZFKb4Lz5MoBXqBYbVWIiTfhDc3mq28kiipZ5C4SfFfPEsktG4w3l1fn4eWS0LNzoNxUt4chSNhiA/Bxe8vmaAuTY4pw8qCPUhhAqaoohkOl1OafYyQtoKq7B23aqz7pwTAFaQLralrWdMTWeaJolNPDB4RqsIJXCkBqq0fvTkUwfnFhZ+BZC4np78Y/d9DLS+WT97E6DVuIQJ+tA1Ws+cObMviiJgtO5Z1za9SCndCLTG+BZoIheLRehb8G+jRCTMedX5+XmQesx6nge+P0D68cCHZ3R0FDLJX5chDaZ98/PzIEcK2Z3d894wpVpaWipEUXTLtWvXbr169eqxIAicoaGhvz9+/Pi5QqFQB0zl/RgX3uycXaD16tWrWxljn1hYWLjj6tWrtzLGWsBo3b9//88opZNbt2694YnUPddbTiY+yIt4r2VBIzzzzDPFKIr2Qgpjs9kcEUI0isXiDw4ePHil1Wo5Xc3R91rWzccD0Aq4xiOPPLKnXq9/dn5+HpDuHfPz833lchn0lzSYoGez2flDhw79bM+ePU+apvmDP/iDP4DV/qZIGWz2NX18vnfVAnFKVHOhmZeK3DU9M31Pean8q2EY7oNZHFUUpmt6yzITZ7dt3f5Xd91793O+9Jfz+TwMQKBtDNZWdNVapXZoE0hHdlwHR5Ytdb0DEgui0Cgwc7/JAWiFLVlK4gvaBUUIoVJKtYyW0RcXFw+5vvtV0zQH+/v7Jznj0dTEVL/jOHMqVR/PGbmXKKItVEKRVtaUEIWkZbVujAGKogg6TcX+/H7+JHqym04C4A65P3s/KfeXFcuxlBzJEZRfq4fv+ZKiVYFKpSj7o6zoApajly7h+v33E1RGarbISNswbpSj1lTBXc4hpRtSxboSAd3U+GBfQPSarjDESNLqyOVlhBSuCMqo2H+hxk+ceAjkAW5MYkH64P777ydauayEqHTjmlJuSmpIE9alGYHQKAdDqS5zdR0AjaU3ShuOgWtKua4sX0eipJV4tp4VXYmFLjALadepwZRi3WLhVuu17ddqtfjopVfK2vtKWacekt1yABhl2xmkVUOKfQzGWJ4FxmtrbbEYxmXBcQCyAjsBUt1zK0INMkmiai4Gx7gwDCVtUJFUkwy1EIdJFQD16711PQqtK4L2KTVSi+UIUBMhR3FipsLGtHMAqACuWkWjpI7qlA5RxQgCqvoadnFbiDDF57w5Xq1Wef5CnoNh2Ho5GlpyUldnrhxtttu/Va1V75qdm013PB8ldKthGsazhVzvn332l3/xZykh3FY6Ha2Vg0hx61bSEkJ1makbpkGYwUCHWtIOFXVe564bp4NzkAiAvg4pctAOQuTUIHCoJRhBySRC7TaihArJJHdraRZUp/nFQI/rB0TToWCIVDIVEDxX0yQdywog1EY1YBaCHKYQII0QSwQA2Aqgqeu6BBYefZQqDrBtHKxAijuc01M8kKzlVsdiqIignjE4vBPtRA5zCNKRgmhdifja8wvHtFALFm3xcVBWbOK1npoH4PHWrVuJWBFqUiYJyr463rQb7Rv3t4iKAvTX1u8xifsRZcRKW7jlrPU9t+Pijt/BXuDd9D6vgarJjU1v67KCKkhv6XF/CVIBTkZrKYO62n7NohBkULpbd//u3/FxySSkk+U0ou04f+7csStXL/9Ks9na6we+kkql2vv3HQBzxJ/qhvFX+7bse9nreDKTyPAsKrMxhMS6ZnPc18H5t0/pUxFFSsSjNVvntUWvzKVynDDCvbLHimgsvr/JUglfKGuKYimKl/Io9HF4LqCNQb7i9OnT7ANiVNxYCG9kFnfrH4PkNwHiG5oVndx78jVt/jBaC7psDD5tJtCwsez/7L/DfPGRRx5JRVE0eP6FF45MTk5/cWV55bbFhcV8EIUynUpXcrnsi7eM3PIP9x4/8aJU5WoQBB3P86TlWK/et95315KpVOo193zj+2PjmWA/GGOAYVarxUaS8D5+I4AtZry90fY22nvvpOLvaH3wNuW/k3I2a5+fF9iKn2OQRdF1ncCCEgx0Op0O7unpebVuK++kmivISiTkMkLItu21+oDC8vrmpJy4Te1WbPiDnFQKR42GzQnpOf3Tn941NT39674f3AawXsJMOL29vdPpbPanScv860/84i++PDo6Gt2YL22ozsYA9c3B625woLv7m92vN+lDP2+bbjxdVzLA0n3U48uoL/C9ASFlFklsgIxREPmB5KKpUHVV1ZWyTcj8Q//jf2y6q3o3BX+DjNUb3tQ3zA7ZEPCGg7r7bMyq6J5sM8bt9boqpVJJM6LIXFnyUq12tcClsLnAGhKorWjKtJbRYGEvUihle6HX32m3tjdbbQBN+nRNNamqtTTTmEyYialcKjc9MDBQI7LBVzlXW61WqrpUzVdXl3slUYxcLucbtlGRUl4vFArAmNwUBiBcy//zjW8c4Aj9F4zwbTgGWtEFgdC35+fnz31A7+vX3OvXAK1E+XTH69zaarb6gJ/ykQFapfw13/NubzZaBYxkpb/U/1Spr3TeC6LpmcUZt1IuW/XVhgmeMJLwTi7VtzSwa6AF/gIAloZhmFyenx+sN5v7sEDbVU3rUVRFaKq6YGjmVDZXuLx159bFer3uwboMzNMm5ydTrUarhyo0nUqndNsy3Xw6PVsoDjTCTsgwxYpqscSPf3T64MJ8+VchNa6nt/jYidvvfOmjwGi9OjFxpNFoflk3zIGPAqP129/+duxiPz8zcxOj9SMFtH7pFaP6PVJK8Ke5iDF+PJ1OX2WMqVevXk3Ozc31Koqi9ff3Q3ZV0zTN2g9+8IPg85//vDI3N2d1Op1cs9nsaTQa/VLKFKCsuq474IuUz+eXbNuu3H///ZARhJ944omYYT03N5ecnp7OgJfO7t27W9u2bWtVKpXmfffd58N4US6XQXJx5PLly7eCRmsYhm5/f//ff+Yzn3lpdXX1hhn6O3krb9Y+UK/Lly9vkVLeMzs7ewfIGnDO2wC03nbbbT9DCE39hwVau0jz888/Dw7ye1ut1i3NZnMXQgiA1h/efffdl1OpFDgTx+ZOm72tA636X/zFX9xSq9UeaLfbe1dXV5OXL1/uO3fu3I5qtZqFyU4qlWru2LFjpr+//3ShUPjLhx9++CVw2Hyv5lybfT0fn+/dtQC8sC9dukQXpxe3SyE/UalW7i0vl4/5vrcVjEoThu7lcoXVVDL1s96e3r86ePDQ84kw0UD9yAcm6xPfeUIr646dwNzUDFCn1JSYxsSY6LgeUzoRRG4ctIpCAF4AZF0JVkgN1fQABzZRAXcxE9V6+6DjOr+q6Vpvqa90jTMeXp++Xmq77XmVqI/bSft8SEPH9mxJbWqEPNQMZJCQhtj3fHDHZjKSQcEqBN4174a2ammxpLB+pnvIMzSkGVjBKmgywxYETYGZCBDqOHSxFABYCHS74t69eM6y9EBVbcyooek6YYoCpkyg/8m8tueZyPRpiQYwmYNzQTmoH6kucg2TmiY3OFUZkwHoMjbbYL8eqtXQG+k/Hp5AJ2KwFYDMUYToEkKGjmyNmrrmU6JEUYSJT0SAgpA23DDTQL7ljkYAtsYargiRVCqlGoFhqKaqeQ1PVShoHPsIJBfaAY9CPQxG0ah/Eo0xMMsCl9Ixa0zNbctpQhWmbuq0IztEiRQMerhc45HRMTooh4Lu4hgYvd/KfUvlNW5qCc2QCV1XBY81mAkmoNoYWaHlt512B/RiAVQDkBV0N3uNXkNVWFJgZBDFxBRwxSgSkR9EgSAdW7E9VIxdVOP2s5eWKAKNZ0JMzGhCYqQFEVLA6CnCUYSl7+Mo4TqKc0MPEwwpfMtSpdljaJgnFENNoAgrgnHmRZ2wsVoL/Hrb19ckAEDrUzQvNXVaDNJTV6fvdDrO1+r12p0L84tp0KW1LLtlJazneou93zl+7yeeswzRdG07AJbpUBAQp69P1ZvMCgjNEEp0YI0wwkTYDnkgAp+rvMU5B9fbNdOriwFBu3K6qvKkrRITTJGooPAeF3BNkknPbbp+S5qe6xpQP3RHzsaVoEJpipqmZtpSkWYsrYBCBFIIgeeHQlG9QAkCKAvAVjguk8lQmEwYQhg8QJZGdKC6KGGEkGA+Iwj5DAEkTP06qkOwQlgpC4c0VIlJTB1LAwtFR8ZaHiKLiOiwDsMC+zW/5kopAwBO+mp9EmQEciinc8aTYJQlpACwFqlclYEIIr/hdxhifhEV1xgKjyG01LdEUR7pIQq1oBGoEY8U0DnFASbtTkXzA6nAOWBTiCJREMTMG8KIDFGISEQkfAI/YR+hCqzDAevHwA+uCgwHMRJJ+NndfyMFHkBr0zRJOpvO2Ja55dLlsSOXx658rt6o7wbpgFQq6e7fd6A8NDj4s1TS/tttW3dehOdewUGoREl34/OxHlTQwfhKURUTMaSBCzSULRTBGGEBEcRPomRnES3G9xeCRGpO1TzhmQlNsYQuVegPLCRB1a06c3NzHmh/d7Vl391o/q73vpHauZFBDGe5mWH82lXeulzJTTDGJoBj7/oC3uqAjVr0m3ritznZZgAVb1aERBKjUwj/2eCfwSR/8Oxzz90xMT75hcVy+bbZ+dksjGPZdLpZKBYv3Hrg4PfvuvPYeUREJfC8ThAEgvFXmW43ylh/hrp/g3nnxvIpYxI+i4WCNmyGaYBhJwa23I3NR4gkiICoAQQOOOdBJpPxH3zwQWCFxOft3hcA2DZmw3TP8Ubgz7u9f+9Uzuatyn+3Zb6X/W8GGN/oXG/Ur7opxLVaTXccxyBBoKlaSsEmBtAVK0zB8Uj6pnlAayVRZT1oSKkE6wpgO/rIhynFa9iRcXrJ+kZVFQuEwH2ocPr007ePXbz4q67n7scI64mE5ZT6+may2exPU+nkX3/xS186D4wjCE53jwd5Kfi9q7GJzp5F7ZEReWJ1VUKMp9sPNrbFa7Kn1o+/ua3AlAqO7bIy38vz2NX27s/lBgRXDjvt5v5KpTriBV6PlIJGEROB73uEKNVMNjuTtFMXqSqfKw4NzW0Wo/Km64uBdRivuxkicRbZTaZSb9UXIcNk4/je7XvvpZ1uLq/bL1VVTRuM9C4tre6sVisHPd/vA0k6IeSkaVo/2LJnywQEdN2yOxgx/9jK6srB2dm5nYHvFzVVpZZt+/lisZJJZ8eKPcUn9m8fmZA48mcalXTgB7sW5uZ2z8zNADBr95ZKzWQmeRkr+CeKolzbLG3w1wCtGN+GCdERxiCF8e10Ov3i+3Sf33I42Qi0Yqx8xvO8W1vtRh8L2SRRyXdzMncO0uo3jrvvZXx6p8dCvWICSKm0T8H41wIvuL3Vavaoqlob3r7t2YH+/qv1WrM6cX1SW5ovb6vWa4VqtWpGUVQuFPNP37pnzxQVwgshqh+G2yYnJvZdm5g8FvjhTk2jKUWliCpqy7Ltyzu3D//k0KEjF0MUrvpVXziBk524PLFjvjx/BCE0kEgkiJ1IzPQVe57cf+ttE8IXHYQaKPKJ9ePTpw8ulF8FWu+5+/g5m9nOWGts05jQ77TNYD+QDlAUJT99deL2RgOkA7TBwYGh6Vw+czYQ4ocflnQAAK2dTidTWV4+6LbdX35VOuAjAbTi06dP78MYnxRCjIJqCsSTTNN8vFAoXMcYZ06fPj18+fLlQzA+9Pf3LxYKhUnG2MXR0dF6NptNnD9/vn92dnbfwsLCrtnZ2UHP8zKaptFsNtveunXr/MDAwNVisXjuc5/7XLnVapHx8fFMo9HYMjMzs3ViYmI7vGP27ds3uXPnzgmM8bU77rgj5ocsLCzkEEK7rly5cnBycjIGWgcGBv7hk5/8JJhCQhDubd7I76b3vLN9YRwbGxsbEkLcNTMzc3RychKAVmf79u3/tH///jOqqn5wQOupU6fo8PBwPPWcmtpc98U3ao6uGdLTTz/dE0XRKACtjUYD8kQb2Wz2R4cOHbo8MDDQfh+BVgBO9O9973t7KpXKZxlj26SU3pkzZ3p/8pOfHF1eXh6EqK1pmkFfX1+7UCg8v3Pnzr/4whe+8Gw6nV759Kc/vWnmYO+su3y812a2wAMPPKA3m8203/T3hUH42bbbvrNaq46EYZBXMEa2bbUHBwYXC7n8zzL53N/duu/wi5EWNS9duhTARK8130oziodEEBT9IEpKLuNMJkJIZKiqq1ClZirmfCfRaWbLWWbnbBx5kbYkl7Id0RnAXBQRUVJu4N7idbzjuqFn+/v7rxNCgqWFpUyn05nSVOV7Wta8qDM9irwoIaTohShbFEUq44wgxsFBtUNNWjOIUfNNvzY6OuqtM7USOtJzkR/lw6CT5xIngPEhBZMMXMAZrxs0OZNJZGpgfpW9PyvQ2Jhy3UW5UEPbsMR5IaWOOCJgqsSE7ChUqShcqaIMqly6dMmDSavlWCbRSc6Xft513SJnYQLcmRCRDCMcKIg0hKIsqYHaLLHFoPxIP7AsiXHUsCLP6QkxzmGEU1xwQ7AISyxDiYSjCNywdG018rQ2Go+BSZS6ral6ZgEcjXoll5mO27EkZyoCkVKEAyYQyJ7USZqsbK9td7L1Hwl37161gqyU23ZzEfN6mECgjaoIKQBoFYigtq3bSwijWpM32+l0OgAgafLFyVSk4n4soyLiSkpAuhznALRGVKMdFatVatD5keRIA1jLYB5HXNeq11kh8NwtGMsMJVSRWErOOSOK2tIS5oqZMKtpJWwUR0d9kJfQOh0LEbMYCFZgEcuzkFssZGCQJSCNQ1FII2EaS4QadT2nO41Gg/UxRhyf2kjTin4Y5kMeZVnAND/yIxZGru97dc7DBlXthl7UXfQEYs6Qo0vNK0xdn7yr0ah/pdFo3LG0tJQKwhAnTMuxEslzg4P9j+0b3fMsQ/rCgbsPxFrUpmlqNAjsdtXvcXxvq+AiA5BkyLkAAFQiWU8ayVld06tqqHpZlGUucklDbWSDKNiOMCoSRKDvKjJikPPXAT1Qg2gVrIUrWj7vAMtUqSmqltEszry8kKifM5zlgsdtHvEolFg4BtVrWtKqUk6rLdSKV769vb2GEaCs43iFZqfVK0OelEhSCcq1XIQEiVbCtJcVYlQ54w0wYwLjqlANUzhiJS5kzg/9pORcEzx2NuIIS5gMVBGlsziB6z1eT9Sb65UABJfdclZGcgtiKMs4o/F7THJBEG4rqr6SNJNVYKBnR7MBAK1jxTHTo14u9MO057ZSXsAMSNVvtVt6rVKzAt/TOWKYS8hcBXE50PwEPTkBxvawSQ6fr1sjKiA6190UhAgcpxCE+LpBk+AxqBPT6TgAPHA0R0RRsKrqxLKtZDqd7nGc9sjK8srRdrs95HousF29PSN7qgMD/RdyqfS/ZjO58TAMIyJ5S6fGcj5nNmoI+ZcuXQJGOzk8MpKOAmVLKGQh8ANLMKHGrmwK9g2VNgUhVY1qSz1hTxskFmiDGm3ZzvKQ5x3f6eNRmIiEAMeplmEaixrSqrZjt77xrW98YBOxDWYlsenfSbQu8fAGL5o3knl4Pxbq7+YdB/UHPTc0hhR3q0sKYYFo2zRgk7+O1ai21hjb3ayGLiszh3Ko7bTxRnb229UBtGvj8ThKySqqxrsDm3N1dTU2zUTLCC3D/9akQF7Hrst7eTmP5uPvBwcHwQg0rlupFCtYrW1l+K8cMwvz2bzUzCpeWBEKpkFWaHjrcy+cuf3iyxc+Mz8/t392fjbjB4GSspNuOpWe7uvvfy6dyUy6jtP0Pd+PGBOCrz0XsG3Uv+6CLHxdv2ztb9iDx9pjGHHJ12JsN46V8aj+CvCLFBzr9a7JbgmkKMy27M7IjpH6lu1b6jkrVx8dHPUQmkeaaWI/m4VgYszA1AKNBGFAkI2QyU0pEkLyRkOGug5ZDHHGQDKZlK/S27s8d1jHIIRykCDQxkCqbzsORhnwXVnbqOtilE6/2pZgFrr+lwPfxVuq6w346n7xiP/GFgTc2sAIfs2ZX/uHcuP8b7zTjfM0EWIWk0m2Js/RzdvbkCSAWDIpa7UavINEOBfKpJEUgRvI6+g66sx0aDNomuevnM9OTl/tD7wwDQE3EKyMNcwBmF/f4qEz/t861ikJqBdJ+BvkAoSIzSjB+m5tvITv1sbg110EoCkK6KPr1DATifTKSmX3/Pz8J/zAG8YIq1bCckul/rliofjc0Pahx379K1+5UND1iDMmO5TijKJgZppgshizcLHvYylAf10TqqKCyaMI9RAA+7gPbLyfkK4J/0B6Kv7dU7CneBBAk7zJJU5iJoSIFhcXYY76nlL4u4Dh7OTkbsTEA47jHm02m+ChkTVNM4K5ie8HjpSybJqJK5qpn1OweHa52Zx9v5iO3fE6NvoZK2LInAGt97Pruu8336yuLwJ83pWq2Qi2vh/j95/+6Z+q9Xo94dRq/Z1WMNpo1A82W63bJRd9VKGMUvWcbVnfveuOey9KRaqTE1d3N1vtz7Xb7X21WjUVBoEBQVHdMEHOR00mUzPbtm390e4duy4KhdTGJ8azcwtzd1RWVg8urSyNUoVYpYGBajqbeV6l6qPFUvF8NpvtfP3rX48DnO9leyOgFSP0Mhbi28lc7txHB2ht9bEwnCSYfDenfHhAK2gZK0LsQ4T8ahAER9y206NqWmPH8PDPLDu5MDszja6NT+Tn5uZ2NxvNXrfjgubt5Pbtw//rzjuPXDJ1vXN9bi5fq9Vua9Qat9Ua9UMI4UEzYaqwtHTB5JjS6eGtw/+2bXj4Bd3SL7dWW7xSqeyYm5k7uFBeuEdKOZRKprht2ZcG+ge+d/Suo+ciN2q5iisMRySeeOaZA4tL5V8DReO+Ut+jx+76xEsfJtD6zKOPmg1FyV+dmIg1WjVdHxwc6J/OZXNng1D8sO5+OBqtH3Wg9dlnn93LGDsppRxdf39dtSzrf1ar1dWZmZld165dOwDGT5RSc9euXROlUukcpfTJHTt2VIUQvS+//PItV69evct13e2e5xkYY13TNF3XdTAU76RSqWs7d+586siRI7OwXpmamuopl8u75+bmRubm5nbquh4dOXLk5YMHD54VQpw5ceLEAow1ALRKKXeMj48f6AKtpVLp//vUpz4FQGvrwwJaL168OCilvBMYrRMTE7cD0Lpz585/Gh0dPeN53vSBAwc+GOmAP//zP7eCIIhzbnRdX/nN3/zN9xVIBA1MmOo6RYoAACAASURBVLOcP38eqMuj8BIHoBWkA/r6+n4E0gGu67Z37dr1viy8wAyrUqmYP/7xj/c2m81fAmF727ZnTp8+XfjXf/3XB5aWlnYFQQDAGaSORsVicfzw4cP/fPTo0dOKorz4O7/zO+XNjIS+lxfix8e+6xbA99xzT4YKunV1efVIs938LIiqd7xOjxTCpJSwbDrd2Lp123xvX9/ZfDb/Lzu2bj3foXwVIRSba+St/BBj7FjH83c3q81eFrEEmBppqtZJp9OVhG5MKoZx1izQWcjWt+oW9rmfbASNbR2/cySKoh1B6Bfabru/1qjvME3TAPq6nbA7zUZDBGFwQVW0x6yUdZUianS8ziAL2a1hFA6Gnp+AVHYhZEQUpaIb+iRV6YRClWuj1mhtDI0Rs2MWhBaOdBx/p+O2hhljeTB9EVLAQg7ylaeNhP1MT65nItRDACjZVoToVNPbIYS8jwu0WwpuM84V34/FPyuabkwaCWPcCI0rqCcGW+VtO2/LEUJ2t9zWSLPVHOFhlMeEIEoVYAK2iUJnFKS8lMDyemqVNQfRfDiG9ipeyesTXByQEd/JuBgQjKWiiMEKyVWIskJVel1XzcupbGo+LIdttA0J3fctwYyhCPNbQy8adj03zxkzkcQCK7iFsbKoEDRJiX7RQla5hEoRz9Vs16BD7XpjV6Pd3scFh9V8HFAC5hFGuJxIJC4krMS1SItmJycnW+CwyxxlCCN+lxTsFsZEr2DMgoUPwcQzdbOu6uo1zdCeTfYlZ4rFYhguLRkM6cWlpcpIo1a/QwqxBSsEEA9AgX2qquVMKn05Z2cmsKnN2H12MzY1GJ/rxZLvdZzOiOO0twVBmI3CkCKJmKrprqHr8+lU8mIqk5vCCC+ZPWYnXApVn/k9LGR7XLe9vdVqlTp+xwTiZxRFNYnFLBJyLmUl5g01U0N55KPrjYRjiMHJiat3LS2vfLnRaNy2UlmxgQmmKbpnW8lrO3YO/3h4ePhZg+rniiNDZdAk5ZzbpENKterqSK1av53xcFCA73r8dpcBRng2lUqdyRZKE3paVvv6+nwwfriwfGWYR+EJKfhuFrEkZ5EahhGjKq3nstm5lJ2ckJRcZJQtFwoFzus8IXHQ6zr+jk7HuzVkbJBFkSE4A+P3kBBSTdr2dTNhTFIdjWPTrALT1BBGVlX4znqtNVJr1HcHQdgjOFdjNXhCApXSpaRlXdENc4JQbbKDO+1sNqt3Kp2hyPcP+2Ew7LadQhiFCcBiMEYRJaSjqHRSp+ozdjo7BczMbCoL4JDZKre2hZ3wLhaxrVEU6dCFhEBMIXg5mbIvmyl7igiysOPQjhYs6nb27Mx0ws5wx+lsabUbg77n5zzfS9TqjdTK8lLOcV2LS65ywZV1JGiNubq2yH8VpJIIkTVYNd7W9AZjteN1Bcq1zwnC4Kq8pnwP9h8CCNgxkIAJUTChiqb+/+y9aZQd1Xnvvfeu8czzOd2n50FC6pZa6m7NEpIACZADCXYi7FwbYnMds3Kz7BU+vG++ZC3LDp/eleFD1soyODdObHMTwHacBGwnTAIEklqtWa2Wep7nPnOdmvd+/dQ5R7SEGGQ0kFzKyH2GqjpVe6iq/dv/5/9wghcjFrSoHbNMy2OYBvZ4PHpDXUO+urpqsjqRuOD3+aaKilpAtjXt83ovJoLxSd7yZ0EhDVYIBW+hAWO2Q9eNVYV8PmToFjysUV7gc26Pe0aSpEEOc2c9Sc8s2DyA55hgCk3ZTLZ1aXlpjaYVw4auWZgjs+Fo6Fw0VjXEFbnZP/3//vS2ecSvHLjD5FT1TMkn+H0D9uRqBh7blWVFUjPw6b5pWZ5v5C5WgazgNyuqoktwCZIoi4IkS5zgEwg2jCvSAVBAA3wCFaYkScgkJiYmwfAX5N+WaWG4IkJKBTgGUay4H1aOqBRUxJjAKA95uxmjKtxJqKO2BtWn4KT+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+FpalolLb66t46vr+qq2aCLEwCvc+IjgMjgG2H95sbDlvObZe2pi2A8Pud9LzchpT3Bq751dyVMTvDRhgcnQoqJAunjL5nhTLaqQqI7Ozs+K+WI+8OaRN5svnr+wRVEKjQhjN0NIIJAiEnol1E6JoELjLVffVWdWvtY6Xzqvnfs1vLxqeuDKKZWaBaaIYOxEUlDKwqZh1tnUDjDEiNfjVWqSNbM1NclTGzZ0vPzQww/3I8YsnsEtiXKIYMHtdgtIEKANCNAYCQihEbaQaRkWVB+ERdkwNwCzZwbC8FgEGZ0kCVOmc05oCPQIyjj4mOc5ZiHLUouWptpq3rbtZchv8Uk8NMHLGhLyDJ+/1GGY6hdN095uGHpNIBDk16xduxSPxZcty0ybujGWU4pnVEXpFzg6WkAodasAHFzzHn30UQLPZxBtsyu0C497x7Fr3oVR4zVXzzGE1ITK0BBChapCCeaXM7ZXLHBuBWj9q7/6K5dgmqEz5y6unZ6d3ZtOpbpSS8vNHMf7qhNx1e8P9Lh9nv+9d/e+fo9LCJ0+fW7DxMTEQxxHqqKRyEwgGMpJgkSzuUx0Zn5ujSTJdF37uvPNLU2XCMcPHe857jt95uSehcXF9blctlaUJL6+rn4xHA0f97p8z63ZsKYXLPcOHTr0iSNBP/WgFXEPaLq2MZvLVldAqyvkOgWXwDuhaAXQKmLczgj5XUMzNmtaMc7zQiZZU9tjGkau/+LFmsuXL9UOXB6oy2WzIUQI5/N5L2/q2vTzAw8e6KM2Nc+ePV07MDS4l+f59kQ8EU9UJ+TahnqjkM/zJ0+e8udzhUKiqnowEo70+vzBV9OpJXN2enb71ORU9/jE+Hpq25FYJKaHAsEzDQ31/3Tv3t09NuXTlmZZiqW43n7r7Y6F+ZmDMKEfjUZevH/f507zCq/cCUUrtK+XXnrJxRlGuARas1+UJLG25lMKWoPBUN7tdl1AmP2Sk+X+UCik38zkfx/n+a8SCV4BreCGAs9VHMcNBQKBX4IF1/nz5++bmJjoHh0dbQFw2t3d3b9q1aqjhJBfVFVVZQkh63t7e7t7enq2E0I8GzduHITE8xBkMTMzE+nv708SQjJ79+59Z+fOndOFQkHs6+tLnD179q6JiYnGmZmZap/Pp9x///1nurq6jrpcrlcPHDgwCvfQqampkGEYLSMjI+tHR0e3gXVTIpH4twcffPDc/Pz8LeN5H1Z2UGYAWgVB2Do6OgrWAZssy1IqitbbClpfeOGFgKqqDXDALpdr/NFHH81+nIr/Tdcpg1b+xIkTCVVVwZ/1rnQ63VL2aH0NFK23ErT29vYKTU1NrldffXV9JpP5PM/z4erq6nNHjhwJv/baa4/MzMzAMXEAImDgGgqFZtva2k63tra+HYvF/uN3fud3Lnd3d+ufWQj8pi3gjm3nDJS2dmxNIoK6U5nUjlQqdY+h6astywLVJ/J4XGooGJppbKjvr6quPhsKh4/H49UDkFyjAlrjgXi9aZh3F5Vie3o5mzQNwwtG95IoFfw+/4Isuwd4Gfe4Y+6xRD6hgickgNZldbnFMIwdpmWu0U09ni9kqxaXl2olSZaam5tzXq9XyaWzuq5r50RRft7tdQ9InOQq5AuNlmFtMkyjETJRWqYJMfM65vCCLEkDoui6zAx2OYzDy76ID6fM6Zhhs7WKpt6lKPnVpmXHCMEwerFNy1IZZkNut/xmNFQ14FJdOQAoZdC6itroAZvRdsaYz7QsXtN0gzG0IMvyoCRK/TKTL6ALaAH8Pz3IE7Usq62gFNoy6UybRa0YAGeOcLrAcznC8yM84k9wIjccxWomFwjoqK+P12paksi0Oi0LrbFts56aNGCClydDBV4Q5gghIx6X51xQDk4oXiW3vLzMkp6km9p6g0ntTQB4VFWLW7bpKY2ZcZYj/CQhZAAjfIYEyPSq3CpDSSo+ZusN2WJhTS6X76I2rcWEk2BcCzYNGOEpj9tzyu1z9yMLjfVN9WXhQZ5TuAaTmbsZZetsy05CuLhlW3BeiizJS6IoXpJ46S13jXskthgzjPCczDh3fGZqti2bye6ijMLDNeALGLipvCBMBX2B8x6//7Jf4EaCRM3M+3zYVuwEteiGYrHQpijFVYamRXXD4BhDpiyKOUEQJ7w+/5lQODSocdpMSAkpEPZeNItViKL2fC7fksmmqlVNdRmmoVmWtcwwGycCP+FyuSajnmjKXXRrM9aM20Jq3cDlSzvm5uYOZrKZzsXlRZhcwzwRVJ/XP7Rq1aq3Wlqa38Wi1FvbUjtdAa18jiYXlpfXpDLL20yL1mGMYHgMbEDHBI95PYF3q6Kxy1yYWwLQOjU1xaXn061Up/starUBRLdsMGmwwIMqFQwExr0+7yUs8mdt3p6FTJe1/lq3hrRqU9FWFRRlk22a9aZlybbNCGPM5ARu0eN2D7s9rgGZcP0ePrIIGXyJTsKSwK3OZ3Jr0tlMu64b1bZliWXQqok8P+P2ePvcHtcl02aDlmjlYFLDzJoNtmls0TVttVIsxgzd8DhsAyGT5/giz3ODgks6HPAGBguoADO8DOWQK5fNNeuavss2zSbdNEQLRLqMWpjgea/Xf9EdcA9Rg062TbVlwbtXX9RDxWKxtVAsNBXyuTpFKyZ0VQsup5erZufmGguFQtS2LdFiAFqvGt2XXRwrhABwTzkEuYQPKqC1DI/KCAlmL69QItgjLWVadr6GIHeQmzMBxucEg1cBA2iOvB6PVpOszVVVVU3VJpOXggHfTDFfLFDKpsJef58/4Z+0BCENYYlzb8/xBW+hCTO2W9OKa/MFJWyapgNaOV7IedyuKVmSLjGJ9AbiAYCulOZoSDO1lmw6e9dSaqldVYtR0zAgrHomGo2cjiTiAwYypg4dOnR9Sd3Nv11c8WoF2w9XziXymHdhCYuIIFC8X/GdFXwCg1BigIeOnYKmU1MzLNUmupgQdZiIvd0P3BXFWSAQ8FKNxjiBC/CI9/AyL0o8ZHvhCLKdfHZOtUO2AkyBDkEWGxtTijEIN+GzK02jXMZOM1mh/IQeSBhhIAos4TEGDavyErpniZsR6KoOHHO+pATsLizEMY7BfzAggBcE1iack5SG5xHiweiX5xCxKbRI2JARSii1dQrziZJIwBMf24wKhm1FEGVNJ8+dXfvOkSMdo+OjDUuLi35V1STINA4ThjalGlw/y9CUEpiNqLQf4GRljPYeTnM6yArQuhKywjk4+3WeG1b8g/ZBEHKYLcZg9oFxMRqNzW3btqN/Y0fH5Wg0Phiviqc4jhKO50WeYA9PBBcmxEUIFmHiE7aFM7YZsqAgkQ2GNgyUiZTgUrHaZTV7pU6cwsA2diq2slAKVYk5xCGoaJsCwAW4XflbKoJK3VJEr+/leh1HWah/UHhC/V5RhV63P5bywDvM+JrFaUEE1Pmgwof2wxjFmMLrFafnbAX7gPUZTGHZ1DYpBUWoYVhUMw3TME3TzBdSciqTjx8/fnRt76mTu3LZbCtj1EORE1kE1zmAoSWQeo0f7jUS65VvnddwcJWu8N5V9UoDgubDQDHLILc9QpDLATLkwRQE8njcSnVV9UJDQ+PFbdu3vr1tx45RpCMLagcS73GYgwzi4CkkEUTAJRyO1abUtKjFdItahmkAXrZtBo8OTpADMHgOon0I5zjMEI5AB4fiBp4MrkHUMizLKtjMmoPs5rquL32SJFwQ4egpFKSzY1NdmqY8zijawRCLR6NRvH59x0JNsnqZIZxmlA2Zpn3c0NR+HrknBxcGs7cItDrX60puBEVUXFSgPgEJLsITSM4C/LkE9gHSU8YgR4AD6q0iNZFpcIhTFaSoc3NzGiS/uhWg9QeHDslFtzt47PTpu2YnZ+9OZzNd+WxuLc9xoWgkYni93h5fMPjs7t33jHCUNQ0MXu4aGRq5j+N4vr2t/d229rUTkuS2+wf7Gy/29d/LC3x0zZo1MzXJmn7Z7Tp26tQp3Hv6xLb5ubkN2UymRZQkV21tXSoSCR/1+4I/bOtsOyGKYv5b3/rkkSEAKJ7646c2UEK/TAjaCNYBnxZFq1UkqzhiP6iq2sZcPldlmOYIwuRHvk8DaEXod03L6laLapzn+UyyOnkcspxf7OurHhwarBsdGWnJZnNx27Jkn88/vHPXzn97YN/+S3DNP3ayt+ncmdP7PR5va8eGDXzb2jV266pVaiqVFl5/4/Xw9PQMEgRpWZbk3mA48oJt0sz01OSW6anJTVNTU53UpomQP2D6ff7TDY31P9597z3HIFqomC2aVKfy6z3/uWFpafkgXMfjscQLW+/beUZRFOVmJlH7uI9qK0HrpYGBzal07ouyLNWUQGvwpE3pfy5ms0M3y3P44x4XrHc9RWswGMzJsrvPpuyXsu/Og1ZK6UHbttvhlkUIGQTQ+tZbb5lnzpzZMzY2tnlsbKwN8ot0dXUNt7S0vIMQ+lltba1CKd117ty5be+88043JKfav3//qw8++OA0WCW88847La+++uo2juP4+++///TmzZvHIcxlaGhI7u3trR8cHGyenZ1dHQ6H6YMPPti3adOmI4SQlz7/+c9fhnKbmpoKGobRPDg4uB7C9E3TVBKJxL8/8MAD530+3y2LUP+wur0eaAVFa3Nz88sbN27sYYyNNjU1QTqVq5aPZXZ/I40K1n3uuedCpmk2w2vwLPjyl7/8Pintje7zI06eDA0NCdlsNlEsFtdmMpnVmUymmTGWiUQir3d3d18qFAq5W6VorYDW119/fcPy8vJBnuchdPtkf3+/7/jx4w9PT0+3TU1NSZlMhtc0DVS+SnV19UI8Hj/e0dHxz9/85jdPpFKp9I4dO65x8LqZpfTZvm5BCeC9e/dy2cXsasrMA9lcfldqObVR17UkY4h3u2Q9HkukIpFIf3Wy+s2GmuRZl8897gmF5uH5HkAD+GB973vfi/Imf5dS1BrUXCFhWRQgrc0LvCLyYhpzZJpxwmBSDC3GOmOmb8CHz/JnZX1JT1q21U4ZbWKYxRWl0JRKp9aJkuSpq6tbkESpuLgwzysFtV8QyIuyy9PnPPzbLMIoW22bdsLQDRdkXoUxCCY4I0jCjISlacKT6W3ytvzAzABWPIrPdqlJzVRrNV2vp4gEnUdzhqhmaKZlmzOSy32uNlg7nUIpra2vz06HQmTRF0samOviMKpHHHJbps3pmm7alGVlWZ52u9yTLtU1UTtVmwXv1PChsFe11BrFVOoVRWui1A6Wld4mIZyCMJoTKLkc8NDZUDpd/Mazz1qPHjxIWqtaw4QnTRziapjNEha1vAB8GGUa5nGGI9wsoWTE5/YtBTNBDcLDVvlXiTrToxbWWmxKk9RmYduyXfCAgjBReJ5f4gg3bSN7JG/nU3Nzc9aWhi2yLulRSmmtoRmrEUZxgQgA4rCqqZCJZ1EQhAG35J6wvSXFspN0obE9xnFcGyGkkSCSoJR6YNDLYa4oCEIac3hC4qU+j+WZH0fjVpvfL2iuqC+1mGrQ1PxGjEkNuIfD8JbaACTRouT2DvkEcdJgeN5f63eSqqECCtjMBujXqOlas2WZYU0zCLOYgTgCoRZzbtk95JE802AN4Zv06VN+xHmwHuQYrVO1XFUuVwjrhiqYlqlR28wRQVjiEJeibpoKGaHCYG7QkBTJRSSremhkeNvS4tLvZ7KZ7oXlBZ+hG1gU5bzP6+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/RUVI4vanT/ypt4ALCVNR47qux1RDixq6EZubm189Mzu9tVBQ6g3TAEWrY/4Lw3zgXA71cbRVpbG/g1nLnOcqCuB89h4rqDwclD65ItQqXUZLXwLYAc2XM0R3PmWI+X3+QkN9w0Kyqqq/KpF4Jx6JjhmGoROKMm6fZ1YUfctl5TsoZQhv8gmB4TbLtOs0TQfrDwlYAMF8URaEJUHgJ03MhqINTnIOJsuyx2W64pl8BvygmizLCIJ3McJ42Rf0jLg90jRfKCz+P3/xF7c0kmbF/cQZuIMKJaSEeEVSAh5BrGIMhbBNHWUc4jj4r5T5EvCgc4GybGqYlolowbbxkmEaaTkq57761a/CpOs1DOcW3L3Ku3zjjTf4kZER8DGuwgZeTRGt5XguxHOch2AOVH2ALN97VoRmRUB4WdJgOssVqAaizPdYJHwFk8uldaCKHBmfA1Gdc6w0SiCBNoQ9WxBrzUDfCd/boHUHkAbFhTEjvGOJy2zTCcenUJqIcJTjCBU4jnIQoo8xuHaAY4aNMbIIw5AC1xJKGbVtDvMYJiR0XQ8UirnkhYsX6985drR5bGy8Kp1ZDmiaLpXPAH7LYcKVf2XoBuit1FscTuz0j3J9Oe+vrL9yW1CIv8dXHfW402ccgfmV1045A/nUE/FEavu27RPr29eNxOKJgVAomHZUlhi5eIH3EkS8HEfcDDMZMcSX6gLbjDELUWZAFDmlls1Aw1kGrVci3h3hrAMOwdMAaoIApYPSxFDX8Fl5NsWBsaWac4SdUMBABqE2YR/OHipLuZ2U5Z3va7RglOAcgwOynevT+9u505auprTwDuggXGGYU2SgIa6cFGFw0FcmgRw6Spz2ReB3CAczHaBnhnu0blNWtExLsWyzaFu2VigqbqWg1J05f2b1sWNHOxYXl2osarkgUq0MWqFArtalOsXhtM1KE65cJK8952vO70rnKDP6UoHBpFUZtkM0gvOdLMsA2xeamprH9uzde3Fd+/oFJ/M3+P673TIoiBhlkHHLxXFEgLgLp0YZBYML8GiC2xBMFjiy39LFH3oMcGrQwGHCwQwZ5kDk6rQep6shqjJEs5SxIZHjjuY0bbyurk7fu3evkxH6Rq5ETtK5J5/krWRS+uWRI5vyBfUPEGI7OcLFvX6fVFNdrfl9gSJHcJ7j+SFvIPi2z+s5yRXtvlkzO38rQeuWLVsEmqbQfxI2Qqs4jquSRcEj8IKIeWjqxPHRh/4DFxTd0C3LtHTLtrIY4RkmsDmVqpAirQDJKm92RAIogdMXL0qXFxYimXS+QTOMbpvR+y1DX6UpKkSUnYlFo9/fvn3nnKZp3dNT010jo2MbqW1nVrW2/nz7th0XZa9snTl9du3Y5ORBgedbqhKJjD8QPO/xeV5SC+ri6ORQy9DQcNfE+MR9mOBkIl6VCwaDx31ezz9u2NLVQyktfPOb34Q8IjdU7+/rBGXQigj9MiOok8NEQAydx+jOWgfAPdsn+VZjwt2vaurGfC5fbRjGCM+TH7kD7tOrV682fpN2fyN95Np1YeITjgtbuJ0j7AtQ70WlEOMFIVVfW3fM7w+MT05OmlOTY1XZTG7z4uLS6qnpqSqIuNq2Y8d/7ti+fRj22dPb23j06LF7AgF//e7du83169ZZtXV1Zj6X43t7T3pHRobR7PxiUdO03mgs+sPahpbh5fmZxNT4VFc6lf4tyzTWIIY5URDPNzU1/PDunduPK8RKcdmsmdcF+ejRtzuWl5cfhStzJBJ+ceeOPWcUcmdBq12wIyNjg5tS6ZQDWqtrkqORSLiXWtYrnwbQWiwoD4u80OgPBPMul9xnU/ypAK22bT9a9miF57VLPp/v5yMjI7MjIyM1Z86c6Z6cnPwtWZZrWlpaFuPxeA/G+PloNKphjO8fGhraevLkydW6rs9t27bt+a997Wvgter78Y9/3PHKK6/8jiRJVTt37hxvb2+/EI1Gj2GMFwYHB4GNtY+MjBwIBoOxe+65Z3zdunVHeZ7/+ec+97l+uBVNT08HKaVNly5dWjc8PLwFlKM1NTUv7du378KdBq2EELAO2AyKVtM0HY/Wjo6OHrDjuG2g9e/+7u/CHMe1QGe3bXv461//+srkx5/kGnTdbeGGtHnzZvCzSWSz2bX5fH5VJpNpsm07G4vFbjlohagsEO+++OKLnZlM5kscx4GitWdpaYk7d+7c7omJCTAJ9s7OznrBtBpCtX0+HySkubBhw4af3n333e8EAoHBxx57DEzKnLHYTS+kz3Z400ugu7tbiPO8azyd32Bb5u8qirIznc40G6YehLh1yL7d2Ng4nYgneiOR8MtNja3nBCxk+QBfUFXVyXcFD2d/+7d/6/GJvhh4oOqaHkQ2khDPUw5zmsXsAkdpRhWkxWy2sYDQm7SSqdtFXUHTMmsJJglO5MKFQgGSwDkerTU1NZMcxtr01LS/UCgMcxz5Kc9J51yiS8cClpApJkxbD5i6Kjoeo8y2EEXgnZolPMmYS2YWknVBofmzfsnicwEdcyHGjChHeDcRIJLdoqqh2rZpZQXePYU8CGZyYCAAWcVxe3t7QDCEekJIGBMsEUJxQdVAZ6NKbikd5IJpvaCnFa+ifvvQt9l3Dv2DMYcAdQAAIABJREFU5EFLfhOZYUU14pgitwW7Y2A8iXVM7awoiHNoCeX6lD4T/LsAcIC3a4ErRERODGKGA5hhCUKYGWYmT/gi4UjG0IwlNIUKfajPEb3sC+0jqfCo17L5KKM4yEm817KRCKoFRpkh83IettPlK8pjGOvBwMstaVIYc3YVEUS/yIk8qG7Uokptw85hHs+Bp6632lsApQP8VhiFvSYyqxCPosQmIY5wEgw4QamLCCrALDERyWxLZ0vuzTffpA6wsUJSTl2IGIbRiDEXFlwyhBdC4hQLvC4RL89LsrTMXCwHg6Cyb5gcsMWQjknMNM1qapk+TdewBQGElCmEkjTAO0ETMl7eqxSqChYk0zh/ftrtJjhkGwV/oah7TMsklqkaPOFViZMUy2MVKaVOgiEAzrIsy37RHx0ZvLQtncl+OZvNbF5cXAhqhoEk0ZUBVW99ff1POjd0H+cYNxNsDDrKwra2Nn5ubk42ckYIbJ0ww34OZHEWQsVikZrMzPICPx1KhtKLi4tGW1ubHbt4EffpYqCIWR3jUQQTwUUQAwUlePeqhJG0KHDLHNaX0a/9xADEhcNhEDJJJGeEKMLViMN+RLEAF1YIoSSIFiVZSMlESDNLzjSrzSqEc0N2X59KfIpuhC1KExaz/Xw5OBbzxGAI5zFmCzblUj7sy8uKbE75pzgP9Xgs24ohZoWozXzMoiL8jkkt27Ysi1A7g91oyskigJAF4eIXL17k/Fm/VyNaFUbYoxs6RghEaDbo9HQkiTnRFPNe4i1882++6YTufevAt0Q9qPsoT30wmWApWsQwzOqJ6cmN09PTDypKcbVuaIJl28B0YExtYUIg/ta2HQ0g6KRKZKgCWksXRcAoDjarLFehspJirRzfXDYXKIHb8uJ4DpS2xhRRn8+fbWpsnIDsuPFI7HBdbc0IBzc9XtQ4GRWYy6VUkvtA+OaO9nafjbxVTDdChm26EQSwgkISIYPjSIFwKM0jfeHtvj4FvJwbUIO4jJa91KIhy9biumV7AMkh8H5240UXz6fF5eX8t/7mb26JVdB1biQVRSufz+clltUSlOJV2GZJ22YBiqiT6ggqBAAiQEMnvBtC0ZkNFZ/ieGGc49EMzzwLT/y/T0Diztv2DABegHBdE0WxGumoDXGoHmMc5QjnBTteUCxD/QI0cXIlMAx0xoGNznmVoVepXN5rRc6rCmQtU3kAVo6VBWSkckAr4Dr4DAgeZYZtOWH5HF9yvwDra/hf5TcYOJlCG7Yd3kYhVhpjYnMcBgmrzWNiA1SDKSnEbItSbAqEGDzPmwRjB7Q6T1iY8oWi5snlM+H+y5cSPSdO1I9PTsQz6XRA0zXZ6SBOk3cOw2GiJSDmAOBrQGtZvLiiP1wBrBB47kxulHpdZYYC3mAHjDkFJiBGRRui+xl1rEogZLU6UZ3dvm37bPvatSOJRNXFYDi0TG3GE8JkjhO8hGAvJsiDEZIYcxStMOa1MMMmRdSASSUINYdrEUw7Okz3Cr+EunRKHu6T0KsrsLdkX1DWuAKUu/KudKEAVHoFvFYgqxNdXwJ1JehK369XdbYs20VX2jcoRd9DquBzWgKwEKH/3lKC2E65QHkCcHXaRAnUA4B3RNDlPnMFihJHmAsWPaDlhDZhwOSrTe2iZZqKadMitU29oBZ9RVVtPnf+3F1Hj77bPrcwn6SUgiUQCD4pJtjiEAf3cgswZsnBx5kxcKhxBWKW1cqVw6703/f349InZa03LYPWkoLySgVBpcquYiQUWWxuaZreuWv32No1a9NwJyeECC5J8mCe81LGfIgxF3i6QhVA56DgFUApKJktB7NDp3WO1Cnf0iwbTGVgSPYF1Qs80WmloAmG+Q4VEZRmjA0Qxo4EYrERURQ/MWj91TvvdOcKyuO2zXZixKpcbrc7Ho3Zkihamq7BPW5CdntOuD3udxHl3r47fffYwRcPQlnf7Guhc73e3rzdZchGMJfLtVCLbsIIN3I85yOYyI6qFVo0NEUoURt0wbZpU1ujlC7xAj8iSMKQJViD1dXVy3v3/jo5a5ljX+f+8Jt+VJnAk0XL8k/NLnYpReWLuVymc3Zm1qOr2vlEPPF3m7dsXSqq2u6FufnOsbHR1YZhTNfW1z93YN++07zbY54+fXrdwuLCHxBM2j1ujya7ZPA4fL46WT1q6mrs8JtvbT7fd+73qE1bI5FYwevz9Xi8nn/sutmg9amnNiBKv8wQ6sQYC4jh8xTRH4TvoEcrPGt7BM8qwvP3a2oJtJqWMcJx3I8/DaAVE/YFQ9e6IVqJ5/hUXUPd0bqamkuWYSzMLSzE8tncPWOjExsvXLjQgBBL79i143D3lq1jEGbS09PT8PY7R+72+wPJ+/ffX+zs3GgkEgmazxe4c+fOyv2XLpPLlweMdCbTGwqH/veee/ecLRaL0kjf4MZ0OvtlTdc71YIiE4z7mhrqf7ijDFqz2azpRUg6fPjYhuXllGNGD6D1vnsfOE09VBkfHzdu0QTJB/ajiqL1WtCarK0ZCYdDJwG0hhKJwdsNzeGAryhap+c3FIvKw6IIoNXvWAcwhH4puN2X7qR1wPHjx9eZpvkoY6wdnk0JIRfdbvdPu7u7B+B59umnn+4aHh5+TBCEtYlEIu/1ek8KgvBcOByGiJDfmZ6e3tLX19egqurYxo0bf/T000/3G4bh/+u//uuuX/ziF18SBKFp06ZNiy0tLaebmpr+9XOf+9xlwzDIn//5n288ceLEVwKBQPPOnTtnW1tbj8uy/JMDBw6AIIzOzs4GNU1rHhgYaB8dHd2k67pSV1f30he+8IULMLl1q3IufdjFGtrZ8PBwra7r28ugtRtAa0tLy0vr1q07cVtBKyhaNU1zQKssy8O3QdHqeAAtLS05oDWXy7Vms9nGMmg9DIrWRCJxy7KUAWgF0/I33nija2lp6StgHZBMJnsQQgr4UExOTiYnJyejIyMjVUNDQ3W5XM4HDcnv90+uW7fu2KpVq96Jx+OHH3rooZHPLAR+02eS27/d/R0dHsPtjs0upTepxeLvaaq2OV/Ix6lN3YLA03AosrzmrtUDNcnao4JL+vemeFOfLusw+IeHSoCEjvKlkjzOWDIk3dJFwhOYRQRRjo0pNnVJh4GiXvYKclQUkBHY7/dLAHlMZHpcbpecTWc3FLXioy7ZVZ1MJochfHByYry6mC9M8gL/U58vdNYUzUID10CnclMuYhBBKSrOeNgUTHgStxCkJ48go62vzXz0xUed4c4LB18gSvtFYX5GlTS/S0IE8RDfZvECg2QmelE3IVFSX1+f+cILL8DgxqmMQ4cOCZImeTibk5iHQSIsgH6sQAuW1/IaKOiUA9yUHdXQwYMvcO3tioBQXkSFlAy/Aya2zvCMIeqFo8sgrQJZKzHPhw4dArAGYX6iqIsCb/FONnZn1OJFlqvoMlV3CWyXyxyODQ6SdxWLks1xomFJ4MuHlaKCRF60JV4yeYs3QMH5zDPPQFjylW3Kv+PiJE7w85AHycS5bI5ZnGW6iEt11bqMqqoqC3zNYGz9nUPfEcIoLOtIlzmeE4gJUXtO1nfbJblMYhNdd+tXQtCgbiGs7eLFi7KZMT2IQxJ4sHKmiQ3siBVNEYmqh3n0WC5m7v32XgceHz58mJucnJS8zCszjrlsagtmoYANCKtExBSIoPMWr6FFZBxEBy307RJFePbZZ3kId7Z5W8ireQGgnymatstw2ZbHMiVJslKplJMTCcrvq1/9quRG7uDIyOCWXD7zeC6X27YwvxjWdI3xvLgki/KxaCz+4y2bt/RkrSz4izrAvqL6g9+aSk25ryo/M8cs3TI9yKMoXgXqisIkBJRFAySa10UPJ3ESDyZypRBbBPokDnGa7bL1JlXVL5YnLmAbeIC2Zi3JFm2XRS2RF3jHVxI8IDmsWdj26gqvGP5Bv/GNZ77hxEV/5zvf4fx+vxDKYckQkAtxWIDAZNhGhwQ1NjINwdBqWI2e9qQtgLp70B40hsZ4QzYkylEJ6apAESO2JTCLtxguqlRl2JA1uVg7VWuABUDlvMLLYaHoLsq8xQuFfEmUjFAeSZxg8x7LULxeZ3B/6NAhpx+C0mH5+LKQiWYAugu2YodsXa8bGhvZOj09+7vForJeM1QJLhsYEq05tgXgM0kAlBtOsLoNgreKZ6szkHQ4iuPcB4NtRzpGMOc49pXACWgJ4fc5gLE8uBswZMG8DMjfQPfjYBdnXwwkVB6Xe7mhtn64qqrqrN/tOdramJxELEBdYtFW3W7nnCptCa5lL37nRSGtjrh0QsW8Ck2Ix8jtUB1ot1bIZetWMKg9+eSTTj298MILZG5ujkcpJOWNvIvhIm+ZAhM53eRsW3OpqpGKRMxKud2GO4MzIA6Hw4LbcnuyhWydUVQ6bZs2GboRYQyBOs6hBbYDKx1SBbQRQsRVnuB5WfZcdrmlEUG0JuOtrZlP4ol4o+dbuf8wlUUM22jgBC4hcEKQEOLmOMwDbQJfU4cNW06kACaCo/e6ojZ9j6+uwPVOaDeEiEOTqoSMA+wD5lfm9CUX0xJ8LYWKlwSPoM2D8oJsbuUFICsFfuqEjjPGIY4SgdhAQmBVjiGb53lLIATaiY15bDJKwXkUICu0O4dAcWV/V1XXxVw+57k0OBC/2N/fNDM9U7W4tBjUNNUFfQAC0hkth/M7OY9KEfPwf8CHnTcVubdDKkEnWPFkJSW4SsqzFNdWClhzIswxjOFGD/Y9IQO8xW0TojF4jLFZBaB16/aZtrVrB6uq4qfjsdiMCZXAQG/HPIhwbp4nLoIITJbypAQhTYgdB9CKEDZgpgeeI654M0DBgQcAAFGHcTvyVIdIgkQV1LXOJ2XAWnldvh5g6swWwPfAv5xNHd7utIlr1M3vcw6AuoafX1EWjteB005K8NRpA6VyLa3ncP2SP4BTI7APh6uCawlYBdDyto5xtNPNKupW2AhzsAcArcgmGBmWSXUb2RqzmQp2I/ALRU0N5YuFltNnT6979913Ny8tL9VDBATMAcqyrAm8k5C0gBhSwauXMups955aueTLWpGoluXNDhQuWVqDznSlR3ZJzFtqLu+17srEhfP4RDByu9zFRCK+WFvbMLOxc8PoqrvWZARGIPGVxIvEiwnvBS88jDFM5PDOfZHCHASgVgZt3bnYM5iUqBD2klLcqV+4xEMjdOYCSlJlmBwEoKjZzM5ihMZ5xs4qtj37SSxNKtYBZyYmNmpF7cu6oe8oFtWkW3a5kzVJE24kk1OTXC6XzyCODGNC3pFF/me7Evf2ofb37n83el37kPUrE2M+opDqdGapLV8o7rIME6KbINmmSDBwaEe17LB0wM8gtec4zuBFfsntco+4vK4LmODexjWNU7cItDqXmGeeeYbXdd21MDPTpRvmY/lsbtPc3JzP0PQLVbH4323eunVZ1/U9C/MLnRPjEy26pk1V19T8+L7de04Jbq92aeDCulQ691XM2HqOE0yO5876Pf5/qq6tHjIsI/TGG69u7uvr/33E6F2BYEhxezw9Pr/vH7a0b+mh3puoaH3qqQ3Mtr+CMN74aQOtmOP365q2IZfLJU1THyGE/Liuue50LBYzbzecu6JoxbidR+Tzhq53F/L5GOFIqram9mh1dbIfETabml+K5/O5/WNj411nzp5txBhn9+zd8/bmLVsm4D7ac/x4/VvvHNnu83ir9u/br2zs3Ggkq6ttyPzee/KkfOHCBdJ/6bKZSqVOBMPh7z/4Ww+eUlWVGzwz2KkUc19VVW1TIV9wIYb6GhobfrTn7p3HENKXpxzQ6pWOHD68YX554SBc2SLRMmhdoso4+jSB1uRIMBw+iT4Dre+7HFY8WgG02rb9RcbYuvJn/R6P58XOzk5QluI/+ZM/6Zqfn39CFMV1oVBIcblcAFp/FAqFLE3Tfm9ubm7bwMBArWVZE7t27XruqaeeGoRE288++2znv/7rv34BIdS4du3aVHNz8+m1a9f+/OGHH75oGIb93e9+t6Onp+cP/H5/6/bt2xeaIdGbx/P8Qw89dB7u1/Pz80FVVZsvXboEytcuwzDyVVVVL3/uc5/r8/v9dwy0Xrx4sY4xtmNycnLz4OCgc1wAWtvb23sEQRi7rYpWhFBruWaHbrWiFaJwZ2dnpcnJSfBoXQOgNZPJNJSTYb25cePGy7cDtL7yyiubM5nMHwiCEKmpqTnu8/mW0um0f35+3j05OSmcO3eurr+/v3tpaQlgK2Rmy9fX149XV1f3NjQ0/Kqzs/MMQmjuj//4jyuj7pv4bPHZrm52CaxevToqYOGuYrGwvVgoPqQZ+jpd0328wHPBYNCMxePzrS2tF2uTySOUopdCidClleDkOsfjPACu/PzDZgbLCVi4BtTAe2JFfiKtdtm29VXIhZWsqR2yTNMeHxurUxRlWuC4n8my94yClNy3v/1tHWDU9crjg36vLMdB37nm+Cr7+IDt3nc+16zvjFmvPo4S1Dl06P3H93FCs64KcS3JRj5UDbEyW3jlOD7id8rHd3U9rdz2qvMpl/J3yucDSt/K96DOq3h7VT6rHG/lPKCeQMEMCXYq64Ai0oG41zm/FedD9uzZc+VQFhcXQUUJUL8S1nrVYa78vbIa2Sm3663/zQPflEBZOToxuEVRi49ns7nti4vzUU3VGMcJC4IgvONzB36wZ+ueE/w0rz178tlyEpn3FE8fdl4r66xyXJARvVIGMzMzOJlM4pmZGZZOpynA/Q8qv5XbrSy/Dwr1u6r8nA1KZQiK17IS9QPbE9QTrHttXTm/dejbZWncVe3xo/rHB/2Ws93AwEDAVu36oYGhnTOzM19SVbVTNYoyhI4KvJjmeX5G4MQRwqNlZjMHtJqWCfHE7/U7MMqA2HCII71CSkqg1YFdDlCizkAcFD4cT5yEMIZpOn8xzyGeK0E3UMyalg2h/Zn6mtrJeCQ6TJjY33V3F9hooOv1q5XtDtZZ2T/gPfSR67XDlfUE31fq5nYrKSptqpxQSlCmFXdmeaG6oKrg8VtnmiYkCpNBdwfrVkBiCVEBaEW6IPBLHo9vRJDlSeZmMy0tLbnbDFoJQOIACXh1pEeQiAIyL7tFIkpgeSpwhAg87xy/qmol6M6DwyPneGSCj6qj9b/eAgEJHGGA1sFv21nFtssenXY5g3vFs3OFJydMRdlOPIOzgPcqvDYdSGojkRNht45NgG1jB7Ri26Y8j2yBF2xBEGzE8eBVagkCg0xKtmVxVC2qjBAQe4pMy2Y5zdCEy8NDofGp0eTczFx0dm7eq2mq5BhiUAQ7d4xVK56NJeEnKJIRgGfnXdlCgTm9oNSHIFqhBNpKKesr3qzls3HIMrQAHgFoZXaYMlqn6XptrlBImpbpIRjbVYmq9I7tO8ba17ZfiMcjx6sS8QlqE9Mmjksu+MhKHObB2gRUrgT8VwljFsMEeKxpUeacv+2wQSBuJZ9bWIgNEys2hpIFj1ZwcXUWgsuvnckaZ533oCsp+fE69x3qvIYoi3K7vu7zxLVNwvFUXbE4x0zK3qorDFYhRZMz+1o2RS0pScFUFE7ISUrFCOGYXfYOrrQt+Mwx1YT/uNJfx0oCXDYJtUA0bRkA3Q3TxCZlGiNFQwvlC0pLz8mezuPHj+9NZ9IwdpFdkqSHQpElt8s1xyibsqiVMgxTNU3bdNTUTr06bfrKP0e1e5XPSom0OnkES38rtgjO9bXSrioKXmfiijjtjbm9br22uiZTnaxZamxumVmzulmRXX7iEgTRcqaikFvgiIuBlywDO22I2HACgJjl5JdzjIxLlgq2010d11rHcaPiq1yZFS8rhk1qAmg1bNtWEKVLOqUTTU1N6U8CmyrJsEYuX243dPO3Dd3o0opKTHa55LraOtPQDXFoeCi8sLjI8vnCsmFbx1xuz4+7t3afSqfT+osvvnit9e4HXGw+9sfO/bO1tdUrMjGeWlxszaXzXZqmwfVatG0GEx0l7u3kPmPMZjb0bpjIsSVJygT8gSmv1ztoYetc6/rWuVsIWmFi0RESzU9Pd9uUwcT21oW5Bb+h6xfisfiz23ZuXTI18+6Z2dmusdHx1bpuzNQ3NDy3e/e2Mx63W7tw4VJ7Kp1+nDHcLgmiygn8GY/L889VjVVDhmKEXnvtlS2XLw98mSG2JnQbQCtGxFG0Oh6tnwLrAJcr0MpRtl9V1Q25fC5pmeYox5EfYxGfzuVy4L97w5YZH7slXmfFCmh1kmGVQauiFGIc4VM1NcljVVXVF0VZmFqaX47nc9kHRoZHNp0+fbqBEJy/97773t20ZfMkTIT3Hj9Re/jNw1s9Xm9i//79aufGjUYymbQzmSw50XNc6uu7iAaHhsxUOt3jCwSfuX/X/ac0TcODI/1dqqY9oRa1LYVczo0wvtjU2Pyje3bsOoYkYylLqUHzVD78xqsdi/MLzkAEFK1b7t1xemlpSYHx5UeNuz5J+Vxv25WK1qHRy8BhvijJUjJZmxwJRyK9PGOveCORoU9yHftNj/laRSsvCo2hYCAH1gGfBkVrT0/P+jJohb9wi+53u90vbNq0CZSj7I/+6I+6crnc1wVB6AgGg2oZtP4wGAxaqqo+Oj8/v31gYKAOYzz94IMP/uzxxx8f1XU99Pzzz6/7yU9+csC27eT69euXQdHa1tb2bw888AAoXq2nn356/bFjxwC0rtq2bdtSS0sLMLN/OnDgwFl4nltcXIRcTy39/f1tw8PDG3Vdz9XW1r58//33901PT0N02ydO0nejdQrtrL+/v55SumNiYmLL4OBgp2mauaamppfWr19/e0HrM888E5Uk6S44CV3XLz/55JOOR9+tWgC0QqjouXPnEul0GsKnWwC0Yowz8Xj8rdsBWjOZjOfVV1/dkk6n/yfP87GamppjXq93DrKsKYpSyOVyk0eOHKmamJh4eGZmphMUrsViUZBlWYlGo0OdnZ1vdnR0vMvz/PE/+7M/m75VZfXZfm9aCeDGqsYGxKG9mqbeXSyqO0zLaLRsSwgEAhRMxyFjbCwau+j3+Y9Sm/4yp+Uuw43uI5RW1w5YPgwUrvAGVPhpzeqybPo1t9vdmKypGYMws5HhkdqCUpgkIv9TyS2d9nq9ubK5/QcNjD4qTOtGt7vR9SsVdL3tPurYftPKvZEy/7Djg+8+EI59wMF91Dk5ep5rl494kPmgbT7s+D7ovN734wcPHhRdLpdvanh8S7GoPZ7LZXfMz89HNU1lAi/Mixx/xO8L/OD+uz/Xa41Y+krQuuI8bui8VgL0lZMEHwXWrgXvV06yxAs+sK6uV+awwYpx6fvq5CO2uent4pFHHglgjGtHLo/snJ+f/5KqqZ2aproxQjmX2wPJ5k4xwt4SKBqzkEUtCzsKdNPJ7fPeIpTziAtCKZ94RbUH768tP1jFNOEf7MMED3YwYnfilh0QZpoAWo36RL0SC8XyOTuXPXz4cCWE/0OvZR/Rea+37VVtqFw3H9WfftNrxIduVwatjtLWSlkeS1EiJrJ9mmlLlm1dwZAgNYMdQUQyYjyFsGYiENUtclnmFyEs66Z44t3gSb5nfTCal1iECaIo8rItE/D7dbsR0jnIl+iQ1vKuXQhBWIPz9sOt5W1RdM5ZLP+FYIOPtzhxCc7iRu7y69InkiQxpCBkSRazLJnJlsUs2WKyKTO3y2KW211q66bJkpJETb+fLS4uooAWYPNoHhKSwiQNzmQyXGp8XByemHDPzKbkVHqOB1WPc3EoqZChjWGI7i/1f8s5F7P8iA+iySu9ppST4L3JvXJ/cq7VxtV9DvYBMmGBCILolqslge9YSqfWT0xPrVdVNQ5Kx0QisXj3zt0XNq5b3+vzuY9Eq6JjPCGmbcnMsi0iyRLIOiGdEeY4cAiB4wK/Wo4KnEF1nqd21gbfWwYG3pYsX+kbvFYC5giBKBIhsJjxQipI5HVewyuPx3l+xwh5AKxjnjeuuk/qRrlNfLzK/MC1JNEuHdc17WLlW1EslbuzWvkLSZQYgkZwzWJZ8DksCrJWtJMgx1GV56mxYDCBE2gKpVAYITQ2Px9SNavhyLvvbj13/szDhUIBkoLIAZ8v29q6eiAejZ0v6tqJTC49oRQKmqKUKvOqkPaKQvuayc/rh71Xxoci4oXSBAxcTmHd0nsBCTzDsizbNcmkEUkmtdWrVysNDQ1WIBBALMc46qEc0XWeyTIn2AIhnIlNs6SPpQJlkAtCsAXHMEYrOUAhx7+k/P+EQF3Klbel4tI0mAgCEadti6JlmibYmxUPHDjwiTw6K6BQSaUaqY12CDzfLEmy2+f18LFYws7n86GR0dHWsbHRYN+lS8ZyavlMJBp6btO2bScB3Lz44os3e0B9JQKhzlfnymTmgnlFjZuG6dMsiycrErCVkvCBhYmFCCWMl3gqcILmdXnzvJfP+LF/+eD/OugEXjlt4hZYvjherem0NDLgqLoeLxRyWxYXlxzQGo5En9mze8ecrprbJiYmuwcGBztM01hatfquF+65555zkkTM06fOtk3PzP6PX4fDt4bDkWWvx3tSdskvBjyBMd3WI2+88drWgcsDj2GC10Qi0YLX6zvh9Xl/0LWm66YrWhGljzmKVoYFTNA5TO+8R6uLuFoZIft0Td1QyMNElzXKEHlOdN850PpQdTV33sLtFKwDDLO7qGpRgeNTNcma48na6ouEFyZTc4uxXC7zwPDISPepkycbCUcK9+7bd2zb5q2T4KN09Oi7Na++8soWt8dd9eADD+obuzqtmupqms5myfFjx4WBywN0emZaLRSKx3/tZ/r9ji1dp1iWkdGJwS5V1Z7QNG2rki+4CUcuNTe3Pnff3XuOFi1r0ZItPZvNysf/852OhaX5g2BMEorEXtxy75Y7D1ptOzJ0cWhzJrNcAq3JMmjFnxbQWnhYEMUGfzDgeLTiO28dQHp6ekDR+iVK6XrDMCDJ9UVRFJ/ftWuXA1qffPLNwNZEAAAgAElEQVTJrlQq9XVZljsikYjmdrtPulyuH/p8PlPTtEdnZmZ2AHwURXH5kUceeeWRRx6Z1jQt9NJLL61+/vnnd9q2HdqxY8dce3s7JID/5ebNmwdN06R/8Rd/0fH2229/xefzrdq+ffsyWAf4fL7/s2/fPhAcmktLS4F8Pt86MjKydnBwsANAazwedxStdxq0MsZ2jo+PbxkaGtpoGMadAa1///d/HwORSfn55+ITTzzhKFpu1QLJHNauXesoWjVNg0RYLel0uh4hlKmurn57/fr1A7da0Qqg9bXXXtu6vLz8DVEUE1VVVT2hUGg6m81CApbZUCh06uWXXw7MzMw8MjIysvP8+fN3LS8vR6FMQqHQ/Pr168+2tLS8KQjCz7/3ve+B8rHkYfbZ8mksAXigxVXhqrUY40cMU9+tadp6y7ISNqM4Fo8Vu7q7l5oaG2fcsnuMF/mTNrN/lU6nBz4GaL2h8105wLczhS6Doa95vZ7mmrr6Sdsy2PDwSHUun5vkRO4nktu9ErTe0O98tvJnJVApgQpoHR8e36IVS4rWhfn5mKapVOSFeYHnj3h83h/cvf+e3snJSf3w4cOVhDKfFeLNKwG8b98+v8vlqh0ZHNuxtLAAoLVL0zU3gaRQPv9pj8fzFk/4lwKxwMDKn/X5fB/rvpLP5687SVLZfuX3qqo667pcLmffsA6ofD4KhN+84rize1oBpPGzzz7L5XI50W/7eZvZpAKuHMwhlWBX5TN4b3ksW0pJ1iyaBVZ9xSriTp7RB01Q3Mljut5vf9JnpGsV86CWr/wOgNj29na0vLzsfBaJRFhfX58DaVeus/K4gNDBslxVdVXficzNOds42SjLi8fjIY1uNz+TLtbqptE9ODy85dLApR15JV8PWtJYLDazZ+fu3q6ujccI4o4Ea+OjjY2NFvh4f1g9rIyS+KTlU/md/yrt4Tdpn0899VSA11n9W+++vf3y5f6DmqZtYAjJ4WBwccOGjadXtbYeFXjpsETs4ZRt6+l0uiK0/sifW9lWrl250r6cdlFuVxCp4bSf5WUM7a28DdS3Y6Wzch8fFJV07e/c6HY3u/041gEej7Q0M9NoacZ2j8fTGI/FxXi8yq6rq89nMrlQ/6WLGweGBuOnzpy2FxYWzoYikee27bq1oBUiUNLpNFkfCvHziiDxhsqrAo/h2ixLFkMFmMh5b3LCuX7LMlMVlQpMMBW3YjWON1pvojev1M3N6m8r63AlaNVN/bF8rrBleXHRp+n6hUgw8Mzd++4Zt1WjbWh4uHtwcGgXmLOsbVv7env7+mFBFozLly43Dw8NHeAIF6tvaBiLRqI9hCMveUPeKVuzo2+88er2ocHhr/w6wc3acCSieD2eE36f9x/WtKzrEcNi/qYlwyp5tD6GMSlZByD2qQCtxCKtIi/epxt6R0FRkpZtjmGMn+Nk7sydUrRWQKtVBq1aBbTW1hyrqkr0YY6fWJ5diCrFwv7BwaHu3hM9TRiT/L79+4/t3LFjHPyZj/ccr37jjde2SbJUu33bDtbe3kbr6+vNbDaL3zlyRB4dG7N0zUhZtnVMlKR/bF235hwoGofPXe4qFtUndE3bWlAKHh7zl1etXv1P++6595hO6ULGzOiCIUiv/upXHXML878HxijRUOzFPffed5ouUeWr3769yTyhr1xRtAJovTy0OZNa/qIklUBrMBLpZZi9ErnDitaF2YUOVck/LApiYyAYzMkuCcIU77RHKzlx4gQoWb9k23aHaZqQc+SiJEn/vHPnTgjhB0Vr5+Li4tclSdoQjUZ18GiVZfkf6+rqtEKh8MjQ0NCO06dPt4qiaDz00ENntmzZktI0zd/T01Pz8ssvrwUh5P79+4e7u7tPNTQ0vL5u3bqxYrFI/vIv/3LD22+//RiA1m3btqUAtIZCoef27t3rgNapqakgRMYPDAwAaF2v63oWrAMeffRReIxSwF7pI2/AN3mFiqL1UwFaf/jDH8YNw1gP5yiK4vnHH38cMjPesgWygy4uLspzc3Px5eXl1YqiNKVSKUjokIlGo+90dnbectAKHq2/+tWvtmcymSehg9fW1vb6/f7ZQqEAKp8JQsi7ly9fxsVi8e7e3t7dR44c2bO8vNwI4WderzdfW1s7G4vF3gqHw3//s5/97CQMuBzXrM+WT2MJkO7ubm58aLyDUvr7tm3tNg2zxaJ2COzi4onE0t137xpYc9eaGYYY2ED0Mcx+NT8/f9NBKxQOhJq0IcSPmqjLQOgJn8/b0tzaMg15nYYGB6oy2eyEwPEvSv7PQOunsTH9VzumAwcOSMFg0DczMbO5WCw+ns/mts+XQat0fdD6sQem/9XK4g4erwNaPYKnZmh4aMf8wuKXdE3t0g3NQwhZCgQCvR63603K4V+MjY1dBVo/RMl77el8lBr9w8KFK1DgY0HdO1iON+Wnr7X6gAG8ruvEl/Jdt4zS2bTzeSgQYvlwnqVSKSinK0DlVgzYb8qJ/jfdybUWFrfpNEk2mxXyS/kqamrrL126tLV/4PK9+WKhCUTP0Uhkate27Uc3dXUfJSJ3NBCPT8zOzkJEzEf1qY/6/jad3n+Nn/nGN74REJhQe+zdt7cPDg98Udf0DQhhORgIzK9ft76nubX1XcLjN6s4bmQGIRMmy2/nmZUtVxyecM3vfiy7ht9gu5vafg4dOiRKmuY5deFCeyqVPeByudpi0ai3uiqZBxGMYZry2XPnN41PjsfGxseUTDp7wut2/Wjr3l033Trg2n4OsLU53Uzy4nluMe3BqHZFCU+9v5ZjoRgbQ2MokU+wuBSnL82+BPZPFb/eW65o1U3jsUK+sGlhfs6na9r5YDj8zO57dvcT246eP9fXNT4+9Xm3y5VcfdddU7V1yWVBkNSx0bHw2bOn10M+r7Vta041NjYfE3jhLdErLhqFQuztN49sGx0b/wpDaG3A7y+63J5evy/ww+6O7h6f4cvfDHAG5f6UA1rRYxixTkwI/2kBrSISWzjC3afrekdeySdN0x4jBP2fTxNo1VUtInD8cnV11btVyerzDNnjC7OLYSWf3z8wMNh9vOd4E0I4t3///Uf27No9jAgrnjx9qvrM6VM7GaUt1clqV11dA129epWSyaTJ66+9HpxfWNSj0eiYz+9/lwj4p8mGhkt8Ps+dvTjSVVTVr6matkXJFzwCxw+0r2t7Yf+9+3osXVvIqqZmIUt+7ZX/WD83M/u74NUSjcVe3Lpl5xmxIBZuRnu50evrdUErKFqrP32gVQJFq9+fd7ncfQizX93hZFhcb28vgNbfB9BqWRYk4+xzuVz/tGXLlnPwTPqNb3yjM5vNOtYBkAALQKskSf/Y2dmZN01zX29v7/b/+I//6BAEwbdv3z6wADAURZGHhoZ8PT09YY7j0r/92799cu/evT2RSOQ4sC5wg/rud7/b1dPT81W/338XgNaydcBz+/fvd6wDlpaWQoVCYTUoWoeGhkBtm0kmky9/4Qtf+FSAVvBoHRgY6ARFa3Nz879v3LixB2M8fts8Wr///e8neJ7vgM5iWda5P/zDP5y/0Y5zI+sDaIXJxpMnTyaKxSIkwgLQCoa12WQy+U5HR8fgrVa0VkBrKpX6I1AZ1dfXnwkGg7OZTIbpuj5KKX3DsiyF47j2f/mXf9nz+uuvf2FpaanNNE1ItmJGIhHIxHx09erV33v66affpZTm74QHxY2U+//F63K1tbWiks12Wyb7A0rtuy3bTjLGvJB1IJ5ITO3bt69nQ0fHbEEp8L8O9xnhGf9LJKGBW+H3U/H0WZ6a77Js+wmfz9fasqplBsLABgYGEtlcbhwT7idu7D7tLXhz3/qbb92ubNz/FzeR/76nfgW0jk5sLqr64/lcGbTqmqNoFd+vaP0MtN785nAFtA4MDmxfXFz8fcgSa1wFWr1vIopeHpkeGbwBuHrzj/S/+R4rfrHX8+i93qlXV1dfASSzs7NXXldXVzNIsHan/Wb/m1fXp+b0nOR2y8uCnskkbIu19fVf3Hpp4NL+wv/P3psHx3Xc977dZ51zZh/MDDDY931fCAHiFkmkNmpxZMqSdSU7qth+dp7z6jqVG6dcKVP/uOraf8SJ6lbKevUiW5HkWFRix1opURYp7hQBkgCxz2AHBsBg9uXMWfulhxgaoiRLFDEAJM0UJWxn/XWfPt2f/vb3l0hUYFtYq8U627tjx4mu9o4zgATnFZpeyET/YdsEZIsu5PuPPWZSCa7g1PnTPZ5pzyOyKLUCAFmzybRUX193pryi8hSlkSdYu3EqZ3OT7G1RRDb2tGnQ+v7AQFMoELofQKKVoWi70WgUCgoKJnCCtfmF+dpwJMzF4vEVSZbPsyT10l/c0jHo/WSrrRu62PWe/On22pHyv0/72WM39o/+4MSX6c3Gx8dT7XZ1dTU6fvw49h9PwdZM2NdcU7ROTrZKSfnRWDTavrqyahCTyStmq+X/23vH3gFJkpiB8wNN/oD/IEPTjRarmdLxvEaSlBAOhZjZ2dkcDanLNdW1f6irrTuHExwBHYgpccV+/typHTNzc48CQNTgMuH1+n6r2fTijtaeC0VMUfTu79+cdURqhmA9aIUo5dGKIMQg51mz2dy/FStfrnmhfk5AK0mSq7nO3JMuZ94ATcDJmYU5czQW2+uecLdd6LtQrmlaePfuve/dftttYxCB8PDwkGPcM94di0VqZUnJ43ieLS4ujsdiUeLixUumZEIIVFdXXSwqKjmnAuI9J6XOicBGjU0NtSaSycdEQeiMxWJ6mqI9DY31v7tj7x19gqb44pG4iI16jr/7TuP83MJXcNbmFGi9/dZLDMPEZma2MBnWekXrtgOt3uZkQjhAkVSp1WqJ6HTc8HYArWfPnm1GCD2qaVrLGkvDitYXu7q6UsDzu9/9bnMsFvsmwzBNVqtV5DgOl/MLe/bsWVUUpfPEiROdb7/99g6EUEFjYyO0Wq1EMpmkAoEAMTc3h1cBzNx9993v3XnnnX1Go3E0Pz8/IAgC89RTT7UPDAw8YbFYqru6ugKlpaXvcxx3+K677sKWBdrc3FyOJEk1s7OzWNHamEwmwy6X67WDBw/iv2+povV6j1YMWnEyrEQiMdPW1ha6/g3yaWdEb+hl9uKLL+ZKktSCd2IY5vLXv/71jIPW1dVVDitag8EgToRVGgqFCnHD43K5Tre0tLgzDVrxqslf//rXvcFg8Hs6na6kvLx8wGg0LuNs3clk0kMQxFGLxYItFPKfeeaZXefOnftGMBjEJsMsfgkZjUbFZrP179ix45ff+ta33sMJjO65557IDQU+u/GmRGDv3r2U1+vl5mfmu1VZ/paGtJ0aQtarCSpIxeFweu644/Y/dHZ2eFdXV21JIblAE/QbFE9NZGKglOowLC6S/tzCdgLCvzCYjJXFpSVeVVHRuHvcGQ5HZgAkXmZ45qLf748+/fTTWdC6KTXli3kSbB2gKIrRt+TrkoTkE5FwBHu0OoSkoLE0kwWtm1Ps8O677zYSMlEwNT3Vs+JbwaC1/SpoJbGitc/I64+rKnptanEKK1o3VKW0Obe4/c+SHrjv2bOHOH78OFF/zTEJgGEwDDA8XX8XGKzabDaIs+0sB4xQb8LK1sLUv/n5eUBRlLZe3boVA9DtH/UvxhXi9zYYGqJWSEOuoIn1w2Mj3WMTY/tjCaECS+NsZsvMjq6uY91t7WcgTfRVt7QsbmaStC9GlD/5Lp588kkjJWgFp98/0zs9N/2IKIqtEEDWZDR6a+vqTlWWV57SEHlS0ITphoaGbWHt8cl3tX22wNYBsViMjfj9Naqk3BnwB9oX5hZKkskkx7BMVIMEksSknqaYmN2Z4zaZzBcIgn67ob3Bs9H95euThWJg2nFdqPBywo/6WL1WiJv3paUlWLmW69kN3CAvLw8nGv2AvcNGrkhIg1aPZ7ZRTia/IsTjzcFg0CCL8qjJaHq+p7VnQM/r0fmB81WJZOKeUDDUubziLUoISRPOj0YzjGoyGGW9QT+c58r7XU11TT9toFc5kUMCEGwnTx3vmJubewhCsspqtQoGo/6y0WT+j876zksJKhHfWOsA8DiE8GoyLAgHNKBtO9CqqNoUBOjXWNFaWFgoPfzww5uqYMfvheutA4SEkEOQhC/P4XrP6XRegpI0ObW0yMVike6Zqemm4eHhCkVVw23tre/uvGXPCMuz/hmP27i04m30THoaR0bGmgQh4WB1ulSCvEQ8ARmGmqytqTva2dHZrzLEDM6eziU4ej4w3yBJiYewwjceTRgYipqpqat/s6d3xyCAtF8Nq7KEJN07J95pmJmcfFDTFDUNWuPxeDwSiYib3W/5aOsAJj8/v2BbWAcoimJenJtrTkRi99E0U2Iym6I8xw0BAhzZakUrBq2yLD8KIcTMjiEIYojn+RdaW1sxaFX+5m/+pl4QhK9RFFVnsVgkvV4/SJLkf9555504l1Dh6dOnGy9durQrEAhUxeNxoyzL2A4csiwrmc3mWE5OzmhLS8s7awB1laZpkWVZ5ic/+UnL5OTkIyaTqbytrW21qKjoEsdxr91xxx2p8QrOY6RpWq3H46kfHR1txIrW3NzcVx999NFtAVpnZma6PB4PVrRGtwS0/uIXv3CRJNmOM2qSJHnxiSeewFLhjHmOXrhwgS4rK+Omp6edyWSyHC/JDwaDhVjRmpube7qqqsqDv6+qqsoIYEqf/8iRI72hUOivdDpdaWlp6bDZbF7x+/1qIpGYgBAeqa+vn9M0zfizn/2sbXh4+GGfz4eVSIWiKJopigImk8ldU1PzZmNj4wkMXffv378wPz+/6Q399umibc8rqaysxHDcvOJd6RUF4Vsq0npw7ohUcguGlZ25zvHbb7vtSHt759Li4mKeIAhekoZv8jyfEdC61nkkOUC1Iw09qTeaKopLSxZVTUHuCU9uJByeASTxMm/iL+JG4dChQxudXGB7FlT2qjISgY8ArSnrACEpIAxaKYo6wZuMz959390XMpQ1OCP39Tk7aAq0UiqVP+4e7/Wt+B4VRbFDUiU9RZGrZpOlz6Q3HYcEfHVsaiwLWjNQuHgAfObMGcbJOnWEjtBzJGRllSRJRYGqqiIRSIAiSbS+00GqKu4TQYZlCI7kUhndFfJqEhsIZC2paSoJZSmhaYIsy4LNZhMCgYC82QOXDIQre8jrIvBH0ErmChqRBq371kArYbWYp3a0d/6hq731DIDw0tDUlPfw4cPXlilnA7oxEXjy/ieNGi0UnL94oWd2fvYRURLbcL41o9G4WFtbd7KiovwUSRCn4rI8kwWtNx7zVD0HgFJisQJVQR0z0zO1Q0NXCsOhiJmkKQIBqCmSIusNvL+6tnaqqKhgDKjUoL3YvrSB7R78xS9+QYVCIR0hEFxSSeJUbwypUpC57pb+mKoM/4EBqqpChmFSCeEQjQiCJCGpEhBvB/G1Q0XidXwc6VBCUZTERrfX+D0Tj8fp8SvjpYqk9MaFeHkkHOFkWZ4z683vdOzu8IiiqC6PLecJqtA5NTPVMDIyUhaJxqwkAQmT2SQVFxWHc+w5o0be+IfWulY3k8uIiUSCoiTKePrM8aqp2dldFEUW2Gw5osFomjQadSer6us9LMsK3/72t7GN3U1N1OIxyt/89V+3IkjgZFhroJW4vB1AK06GBSG8XRCxR2vMpSjKtgKtsqS0C4KQAwngc+Y4jzscuRcJQLjHxsegIEer5mbnS90TngJVUWNVtTUX25vbpw2MIRQXfUw4IhSdPHOq4szZM/VBv9+pIUBQJKmxrE4xGPjpyvKqUw8cuNOt6HQx/aheievj1GzUXSoj5VYpKZcn4gmOopnVurra/s72thkVkFGKpDRZkLmj7xxp8Hg896uqrNrsOYd77th1cVuA1uGxrlAo8DVap0uBVtsWe7QeOnRIZ7FYzIGVQLOQwKCVKrFarBFOpxveTqAVAJDyTsagleO459va2lKg9R/+4R+KYrHYHoqiiiwWi8zz/DTDMKfuvffe5ZycHMObb75ZMjU11To9PV06NDRkwW0sTgpqs9mSdXV14ZKSksmSkpILt99++6zFYsGZGXEfhv7Rj35UMT8/v8dsNuc1NjaGi4qKJs1m8/u9vb2LuGmdn593SJJUNzMzg0FrgyiKwYKCglf379+/pcmwhoeH8Wr5XmwdMDExgRMUbg1o/dWvflWgaVo3TqzKMExfa2vrfH19fcY8R9OgEytaV1dXyyORSEkatDqdzjOtra3uWCwWyTRoff3113uj0ehfcRxXVlJSMmY0GlcjkYgqCMI4Qui1AwcOeNxuN/3CCy8Ura6u7hgbG9s1Ojq6LxwOl0uShF/m2FN2xuFwnGttbf2v73znO5eSyWSwt7f3T6f1vfG+T3aPm4hAbm6uXqfTOcOrwZ1CQnhSRVoXAohlGAYaTSYpLy9vYteuPUcbG+uXFxa8zkQisUgB4o3O3s7xTChS0qCVkkE7hPCbBoOxoqi0ZAHnS56ensqLRGKzEKGXEUNcBP+dfjgLWm+i8LO7AgxaQSRiWApGuiRZ/gZOhrW8lAWtm1w1UqAVIeQaHxrvXfGtfl2SpA4NKXqapv02q63PbDAfVzX1lSxo3fiSwW3uD37wA52ds5sAAxw0gMUQEDYKEIymKKQoywBpCEGKRJAikJbSxKhA1TSCTuWapyiGogkSk1gNQk1TgYowntVEDYGwDOQViOCyBCQ8WRvNLlne+DLc6iNesw5YCuUmkdQwOj7WPe523x5LxCvwQMNkMk11tre9s6O9/QxC6DJtNns3EDxt9e1vm/M/ef/9Roll8y/09/fMz80/KkrYOgDpDAbjYk1N7cmKisqTSIWnDTmG6Y1OZrptgpDZC4GHDh3Ck0m8HI3mLC/6zGMT40ZZVTkDZ2BxqxcNRxKQBPHi8oqoy+GK2Ckp9ONnfiFAcHOAb+22Uucv4jh9HEKnJGmupCAWIU21QIIgIYKQXNsQaRDhpjo1AwYRBIAACAKCJK5+cHuNvyL8H4QIaUghIAoRNL0ISbhAiMT8qrQa3kglbrp/D0LAoNCKI5FMGEKhEIk0lOAt/HJNTU2MZVnN4/Ho1Lhqm1+ct0x5pkyiJPIsy9IcZ1AdObaY2WYO4u3b29ujkiSpVqsVJpNJ+uRbJ02z3lkHoRGc02nVWN4QN9CGlZLGkugaNL7pXCHXQCtBPA4AbINECuhcVrWtV7SmQStWcEa2G2gF6M8lRWkXEvEcSBArdrvjuNPp7FeAMhEOh6MLCwuGpZklfnJ6kpOQpNYU1QSbuptirrhLiikxYoVZ4U+ePGk8d+KcORL160hEEZAGiIGMyuqZeHlt7epdd90VxUm/MACrH6qHfdajBgFCpyohY1JUKaNBp9Q2VEfLSmqTWCENIaQoqPFHjx5tGBkdPyDLopKTY39pO4LWgoJ8j9Vm60MQblkyrPWgNSnEDtAUXWI2maIsrxvWCOIIz/OjeEn+Ziun1/yqyb6+vuZkMvkoAKBF07SURytFUS/09vbipFTKT3/6U10wGHQQBMGbTCbEsmxcURRfSUlJsq2tjRobG+MnJiasuC663W4dnsDBoNVoNKp4m5KSkqjL5Qo8+OCDiVQn+OrqOuKpp54yLCwsOM1ms665uVl2uVxxbCtQX1+PYSwGrU5ZlhswaMWqVkEQgnl5ea/u27fvysLCQnwrrDVxzDBoBQDcMjMzs8PtdndsCWjFF/Liiy8WS5J0KwatRqPx/dLS0tmOjg4RP6SZeJ9fD1rD4XDxetCKFa0AgIyBVuxrga0L3nrrrd5wOIwVrZUlJSUTBoNhNRqNaolEYgwh9MoDDzwwhu//7bffNkuSVPzb3/6258KFCw/5fL62YDBoUlWVNBgMSZvNNtja2vrbnTt3ntLpdOPf/va3/Tc7o5iJuH9Zj1lcXGxFMqqIRqK7EsnEI5qqtiCAaI7nkd3ukAoKCzy9PT3vVlZWLnu93pxENLEAEHh9amFqPBOKlHRHjFWJNlVVv2kwGsqLSkrnEQQYtLpi0dgcILSXAUXhhjMLWr+sFXeD7vuTQCtDUScMJuOz+7KK1g2K+EceBt7dfbcR8ciFFa3rQStD036r1dZvMBiOIxW9Mj49jt87N6VIyeSNfA6PnQYHBlIhc2PRULkQTTaoilIANMQhpFKqirAvHQKp8ThEqqYBhIkq/hAkSdMUHrOTGLpe3UAFiqYosqrgSVU/xTJztI6eZCnWnZOfsxyPx/FyvKzX8eewsnzcJadBa8Lvz5NE0DA+PtI97nHfHk/EyzSA7aQMU+2trUe72jrP6DR5ANg3VOH3BYrkzd3KdaD1EVGS2hBAOqPBsFBTU3OyorTiFCSYU7yVn8mC1s8W6+t8rMlgMEgxDMOwCsviI+oJfYKO09IcO6dZj1q1g4cPpuDeRoBWfO7Dhw8TE5cm7AhKVeFItDocDNXKiuKkyavgFCDcW06d8dp7EpNhBAlIQIgXZ179h5cjEJAgCRJnKtZUVZaxd6beaJjU8ewoSaBBvc3m3ShAmY52+h7SSRbx77FlQTAYTF0v9vZOb1tfX0/g+AaDQZqiKFon6ZCJNiVDbEjBQDbtA463Hx4ehtgzfH3iRpyckb3CakeDR7WNGq+sB60EJFKKVkDAbQNaSZK8XRCTzZFodHspWteDVgiX7Xbnuzl5Of2iKLpVVfVjy4o1T/fUqpi0vztOoId/fuqppyD2Ik6X8zpPeO3YsWPA4XCghoYGtH4CLz2exPUoHo8T+SRJMkYjjX2NOI4jVQh1QCGMb775duPQ8NDdsixLOTnOl3ru6Nl2itbtBVpXmpOCcICiribD0nPcEILUEdbAjm0laMXWATgZFkIIg1ac72iIJMkXCgoKLk1PTyt79+5Nc7v1VqMfWKG+Bm3xygU8Z5Xe7lqC1/T4I82x0kkJ1227/sWC9ycwaFUUpXFqaqrB7XbXS5IUyM3NfWWrQd3y2vYAACAASURBVOuVK1cKCYJIgdaJiYkOWZZjm2odkCbkL774Ypksy7tx0HGCp9ra2umamhoBQpiRgcJ60BoMBnEirJJwOFyA7QJycnLOtLW1eeLxeDRTitZ0Mq4XXnihNxKJ/N88z1cWFBR49Hp9IBKJaMlkclRRlP/66le/Oopr0+uvv846nU7jb37zm4apqal75ubmejweT100Gs0hSRLPNM42NDScqampOWEwGN79yU9+MolnArKw9bN18jZ6L7vdnk8CsjMpJHcLgnCXpqnVCCDSaDKhosIiqbikdKqzs+NkcXHJ8tLioiWWSMySCL5G8dRYJhQp6RcjkVRxB+YbeqOhrKS0ZE5FSMNLSiLR8DxBgpc1grik0+niWUXrRteIL9fxMGiNRCKGxDpF69LSkiOZTGJZ9zJDMycMBn0WtGa2WsD7b73foOgU14Rnote36n9MFsUOWZWxdYDfZDJf1GOPVkL9/fT0dBa0bmxZpEArwzBWLS6VTU3PNMzPznUn40Kppqg8QBr2n0upoTQsjUIIa1VTo3i87BQP2FPfY4UUSUFIwBSUVVVFSUqiSNOU3+ZwzFhzrMMGg+GCs8A5jWf7v/Od72DVSfbzBYkABq02v58e8yfykrLYOOwewx6tt8Xj8TIVaRi0TrY1tRztam49gyQwyG/sUuovSBRv/jYwaFU4znX+woWeuZSiVWzFyXWNBsNibW3tCQxaAaRPZ0HrzcV6vT+qzWYjy9gyMiyG8cAemFmzMiVOqU1NTere43s1cAgLSTdEzZpKxHTs2DHyndfeKdJUuXtuYb5tyjNZnxSEXB3LkiRBkgCbIqcUrGvprHADfbUNvzo5BjBvxZNkBIRkajOANFVVVEXS6XT+3LzcKZvVeonVM8drc3M9kxmYGEvDVgzN9uy5mrwLe8zihFw+nw/7xOJEitDhcECfz5eCZKurq6QpbkKiTVQxZE1D2aGhoRSIa2hoSIFWrG5Nly6Gt1arVcPH26jxykeCVkgMqEj9161OhoUVrQRB3JGUpOZYPJonS9L0f+c5e3E7eLTKUHtIkpT2pCBYIQRLdnvOH3Lszn4Vqh6TyeQ/fvy4loaq6fK7LiEb7oGk/oSha3obvM8fa3rqtx+YiL9+YqSc46ioojAMzzMKAHpA6CzHj77bMHD58p2iKIo5dudvthNoDYaCD7PYOqDANbl9FK0rzUJCuJemqFKT2bJtQOuJEyeaNU17BELYjNXKWNFK0/QLDofj8sWLF5W00nYdHMVt44eEG2t/vz7v09Xpq4+xHll/zHVvlzRozcWK1snJycbx8fF6bB2Qn5//yp133jm4lYrWNdDaPT09jRWtnVsBWvEAgj58+HBFIpH4M/xaMhgMp1pbWz3BYDDR2dmZkYFCGrQuLi46/H4/tg4oDoVCKdBqs9lSoLWgoCAKYcpWZ8M/GLT6fD4dVrSuWQdUFRYWenieD0YiEZRMJkdIkvzdfffdlwKteFUK9iz6x3/8x2K/398zODi48/Lly9hMuEySJJrn+UhZWdlkQUHB6ZKSkv88cODAQCQSiT388MMZuf4ND8gX+4DQ6XTiDI+3S4K0WxSSPRrQirE+yWqzaqVl5XJZWdlMc3PL+XxX3vLColcfS8SmAKBfpSg1o6CVkkGrpqFv6PX60sKS4llNVZFn0lMYjUXnIUG+rDPoLmUH7F/syrkZd/enQSu7zNB0FrRmviDgrbfeatDpdK7pibkev3/1MVkSOxVV1pNZ0Jrp6F8FrSJjVSildNrjaZibmukSEokSTUE8QIhO0VO8Fg8ipGoq0DQNq7MARaYYLNSQBnHvEyujINZTITxsV5WknJRomg048pxzVpt91GDl+lwu10y23c50kW7+8deDVllTGofGRrtHJkZui8VjWNEKjAbDZGtj89udbS1naUUZZPLzlzcKfGz+3W7fM37v4EFDgqZd586d65mdn39UkqQ2gIDOYDAsVlfXnKioKDtJAHCGt1qzitabLMb1yQMxDHTEHYRP74NgHoAlaknDMBBDvo202FoPWmU12T0/v9DicbvrRSHpxKAV992xahWrqNag6hqDWvsxDV9TvDUNpSDSAOasssxwOn9+nmvaarUOGPWG96ry7ZMZAa3/nebkqUNPQby8Gxy8WhAYuqZVjPjnFGgddsBx13gKnuLEXfj316tfMWg9CA6C4Yaritb0tuntMgNa/6YVEehxAoKritZtBFopirpDEISWWDyWJ8nS1PYCrXK7kBCsEECv3ZFz1OHI7YcMnDx//nxwIy0qPurRTsN9g8GA1aw0iAEdzxBGGZI5x4/9ofHSxUv7ksmksJ1Ba47N1kdB+LYhJ8eN1ZmbLVj7o3XAVdBK0XSJxWyJsjrdMAHREdZg2FJF63vvvdcEAPgaQqgZz/1jj1aapl/csWMH9mjF8bpp65AbeW2k1bFzc3O5WNE6PT2NPacbk8lkIC8v75V77713S0Gr2+0uEEWxe806oGsrQCvp9XrZs2fPVkUikduwotVsNr9XXV3txkuWM+WpsB60hkKhMmwdEAgEClVVDefl5Z3u7e3Fsz+xTIJWbJ7//PPP98Zisb/CitaSkpL1oHUUIfRf60ArfvnBX//617ZEIlF+/PjxWwYHB+/z+XxNgUDAjF/4Foslbrfb+zs7O//94MGDpwEA8/fcc0/kRipsdtsNjwA8ePAg8d5779VpivagJIq7k0KykSCIXL1ej2eSUWl5uVxaWrrQ2NB4yZaTs7K4uEBGIjE3xcBX/luenzHQipdGjV8exh2YJziOK83Lz59GCKD5hfniRCI+rwHwMsmSl7MD9g2vE1+6A34QtKrfiETCPV6vN6Vo1THsEkMzJ/UG/tl9nXdfCOqC4uHDhzNiGfOlC/wHbzgFWnmez5sYxorW1cdkWepACBmuWgdYL+oNhmNZ64CM1RIMW/XYOiC8ulwSDEZqVVnJgwTBQQAphJcTYLsAiJACNIAUvDYVm5uRYE3Ciq0Bsar1qiEgVrRqqiJjs3aKDHEG/ZLeqJ+ndNR0QUGBL2sdkLFy3LIDp60DoCjmyknUMDg82D00OnR7NB4rwxoQk8HgaWlserujtf2MoopDlixozUhZHTx40EALmuvC0KUe7+LCI7Ist2kIcQa9fqGyqupEaXnZSaiqZ8xO52zWOuDmi2D9MviioiIiNhojQCEA8XgczczM4EE9VultGBBZpwTNkQW5MhIKVgb9oUpNU+0UQVE0ReLZLpw3CrfGKSeBFFLFM2AaVrWmP1oqi8vV9hpoqXUKmioTFBnQG4yzPM+5eR01XN3Ssjw8PKwcOnRowwBFWvl1+OHDhKPBkbomX70vpRbDytP0FWLQiu0FMDjFitZgMJja1mq1omg0iv0VU9YB6e1diy5ozbfCeEkcg+bUJ73d0aMbbR2wDrQSJA0IMKCqW61oPUByhLuSJNV9kiQ1R6KR7QVakfaQKMntgpCwAgAX7Xb72y6XvV8H4ZRPEIIbOSHxcU82fk/t2bOHiMViTA5N6yBrNpFQc7zzzrGmvr7+O0RBSGwn0Do5MtEZCAUeZli6oLCoKKVopRDaFqA1HhPuZWi6xGQxRTlWN6yS8Eg0Gh2rr6/fKo9W4vz5842iKH4NQtiYmvsniCGGYf69o6NjYCtWUqdB68zMjFPTNAxaG8fGxvA1Bl0u1++3WtG6paB1LTjYq1R38uTJagxa8RvLYrG8V1lZOa5pWjRToHVt6T43ODjoWA9asaLV4XCcbm5unsSK0Eyd/91336Xq6urYo0eP3hKJRL6n1+srMGjV6/XBcDgMBEEY0zTt92mP1nSDdvr0aU7TNOvhw4ebRkZG7llYWOienZ2tEgTBxrIsslgs7oaGhjfr6uqOa5p27umnn56/+W5O9gg3EQGytLSUjkajLaosP6LI6i5Jkko5HWd1OBygIL9AKy4pVYtLi1ZqqmuGjUbjyvTsrBaJRkYQIl8BQBrNkCIlBYDba5taNYS+oeO4kjyXawp3B+cXFkoEIbGAQWtUiF5OJBLxZ555JiPK8puIa3bXz1EEPhVo1fHP7rslC1ozWKzXQOvYsLtn1beCQWsnAMDAMLTfarH2Gw2G42rWozVjRfDP3/8+K+XkGGOiaNdE1aVppJmhKAbnVkGKgm1XgQY1hO3/EYFQyrwKUhCQJCAwd133wdtpmqbKmiwjFSUIig4BAgR1QBfwK/54NhlWxopxyw68HrQqklp/eejKjqGRoTuisXg5Fs+ZDCZPa1PjW51t7WcRUob0TudKhvoPWxaD7XDig3sPGgAr5l0cGexZXvZeA636FGitfK+8tPQUQOiseW5uNr+vTz10NWty9vPZI5Dqr95zzz00tmhgFYVNSiRDEqImC4KgRvRJa/2GJodJrUBwAMAHFMWBVJwQS3FBpJkAICmcEIsmCYJMKVqv/ktbv+BbRAgvk9VSWVzwV5zkEH+j4dSGACgIqTGSIJcpllyWAFiqr6+PbjAAS12/y+UigRfQepueUmMqHYdxjRM5QV+vl8FhAIJ3BIl8kE8vRhd5mqdNiqZwkIAkrdEqwRIJClAJSqLiwAFSKyOTM0k6DuJ6QAGeYigOr7Sk9bSkKIrACVzEHXDjpDQbAoyvWgesgVYi7dG6PUCrnh6tghDuE5NiczQWy1UUeYqgiBcRiS4VFhZKm52kCL8XDrhc5KACG+Q10JpIJCwAAQxa38rNy+3XId10QAmENriefeQTnV4S/sYbb9BO2qkDQDCrFOM89u47Te/39e0TE9sNtI50BkKhlHVAQWHh1HYBraHV1aZoJHaAodc8WnluSEXEkXAiPL6VoPXcuXMNqqoeRAg1rOX8GyYI4qWurq7B1KKsj1n2/9mb/z+9Z7q+zczM5EII67F1wMTERFMymQzl5uZuOWgdGBgoAAB0z83Ndbnd7i5FUeKb4tGaJtDT09OpF+fg4GBVMBi8DQs2bDbb8aqqqnGCIDLqkYqTUWFVVRq0BoPBAqxoxaC1qalpMhaLZSxLGbo6hmJffPHF7lAo9H/xPF9WXFzs5nk+FIlEiEQiMYGTYf35n//5+Poq9tJLL5GFhYXMyZMnC30+X+fFixd39fX17Y9EIhW4o409XrHXq9VqPQYhfOHEiRMDm13pM/UwfR6P29HRQQeDQX5lZaVDEsXHAQK9SEV5NquNr6ysRCWlpSi/oAC58l3BsrJSD0MzK9PT00IwFL6CoPr7wcHB0Y0yl78uftdAK9K0J3Q8X5KXnz+lqhqanZspicUSC4AA/yHIQha0fh4r3ja75o8DrUJSQByju6pozYLWjJfa3r17DSxg88Yn3L0+v+/rqix3akg1UDTlN5tM/dijlSC0V8ampvB7J5sMa4NLJLX022ajQSDARiWJSyQhAyAgaFWFFEkikAQAZ7a6+sFjVgA4oANAx113JQKQKQopsoJkWUZIRYqe1UvAnBoQ4//wYBeXX7YMN7gMt/JwuP5gC6mVmZVciKTai4OXu4dGR++IxeMVWFBnNBg9rY1Nb3W0tpxlWHKIsVp92Xqw8SWGQavIinmDI5duWV5aekSSZWwdwBsM+vnK6upjFeXlp0hNO2+YmZnLgtYNiX+qv/rArgf0Cqs4KIhsYjJh1VRNkQDhTSgJP8uy4b/+678WN+RsVw+CYSWp1+tZOSDrJDXEKRqDk0Wl/ABJVYEkRaVyXV1/TlUl17W7V93bVJJElKIihVKQIpMyQ8qizDC4uU/++Mc/ljdynJbOwVCuL2eBAegFWTCSMmnCk3I0SS+qejVa7a1GMVeMiRJRY0JJ5ANJqwEEkQsB4khIJkiGXmBZdg5oYDYoBa+ujEwAs4a0Ig1qhZCALoogKJImg5AgF6EK3aSe9BUVFYkbsdz6g6AVWwdsD0XrAdcBcvQaaJUwaM2TZWmKpIkXMGiNRCLyRqqrP019/hBoFeX2eCJuQQAtOOyON115rv64HJ8dHh4Obdb7AJdf3zN91ELegs5hcJgoAjne/sM7zf19l+5MCknBsU08WklJsg273Z3BYPBhhmULirYTaF1aaooJyXtpii41mcxR/fYArfDMmTMNCKGHMNTEzA5COExR1OGOjo6hVD7ArQGthM/ncyQSiTqsaB0fH2+RJCmEFa233377lloHbCVoJYaHh6mcnBxaURRdf39/VSAQwB6t2Pvlvfr6+nGsLs1kMioMWhcXF+0fpWi99dZbPXgpPoQwI0o+DFqxZcLRo0e7otHot3Q6XWlRUdGEwWDAoJWSJMkDIXztvvvum/iohvbVV1+1appW9txzz+0+efLkY6FQqEVRFJKmacVms0WNRuOpgoKCf/nhD394xmq1Zszr9tO8BL7M2xQWFnI6nS7H5/N1x2Oxx5CGdkAALa48F93a2ipXVVUjZ14u5XQ6oy6Xax5A6JucnIwEA/7LUIO/q6qvGsnQDGSq49pU29RKaNoTHM8X5xe4phRVQ1PTU6XxuLCgIe0/ZCRnQeuXuQJv0L1fD1rDkdA16wAMWlmaPsHr9L/MKlo3KOAfc5g/glZPTyDo/7osSZ2qphgpmvSbjaZ+Ts8d0wjw6lQWtGasINJLOtcnmkif7Mfgx+vO+9Ta9+t/d/VXT4Grf7s+qUWKDmxyJzdjgcoe+EMRwANqrFK7eOqiEyCx5vLgle6RidF98USiEiN1vcHgaWpofKu7re2MrJAjP/9/f76SrQ8bX5EO7t1rkDkud2BwsNu7tPSopChtAADeoDfMV1dXvVtZXnWKItD73OTkfBa03nz80/Xe6/HkaipVlxSF4riQsAMNCUaLedRktk6TCdL7dz/9u9hGTy6tT76SbrPxcnt8V+kkUzjBFP4ZJ5k6fvz4x94w9kZd2y/1dS3B0IZOhuHrffrppxle4fXTgemcuD+er2iKg6ZoEwGIoI7TXapoqPDq9XptZnjGQlJkaSwaqY0lEi0AoSKGYTiaouMkS80wNDPCGbi+nLycFZRAupnFmfxV32qjpiqVNEUXQAL7psIASRFTPGvot+fY3RqjrX7ve9/DY+ebui98H//rf/6vFhWoj0OI2jFohQQYgKr6r7zZ3L9ZwHB9YV4FmutAqyi2RKPx3DRoLSgpuORwOOSNAM038tSkQeslUWtUIXhIkpW2eDxm0RCat9ltbzrznP2CIMx+/etfD91sudzIdWFhGMdxrIEwmBiKsb/zh7ebLw9evjspiOK2Aq1j7k6cDIvh2ILCgoJprGgFivK2Lxx2e71edSMtPT5N/P75n/+ZpWnavDwz04xBa8o6wGSJ8pxueBsoWuHp06frEUJfgRDWEQSBjVFGKIr6j66uruHNrF/pWKYVrSsrKw5JkmrdbjcGra2iKIa/1IpW/AB2dXXRJpOJCQaDuitXrlSGw+G9GLSazeYTTU1NYxDCcFlZ2VVZxwZ/0smo1ita08mwrFZrStFaWlqaUdAKAGCef/75zmg0+hccxxUXFhZOmEymcCgUYmVZnqQo6o277roLe9V+6IMtBLBdwD/90z/1DgwM/GU0Gu1OJBI8BrgsyyoWi6W/p6fnV3/5l3/5niRJWa/WDa4/n/Zwra2tFoRQ2fLyck8oGHxIkZVmgIC+sKAQ7Nq5K9bQ2IhyHHbearVKOTk5y4qirLo9nuCqb7WfQOC3MpCHMzQ7ehW0VtS2Akg8wfN8sasgf0pDGpqenSmNRxOLkIQvZxWtn7aks9v9qQisB62yrDwRCod7vUvXPFq9WNGq07HPtt7S2afT6bIerRmqThi0EhKROzU71RMKhh6TJKlTViUjRVF+i9ncZzDoj0OgvZpVtGaoAD542A8poRCmZenh6UfmYv3jAa7LFLwpF5w9ydZGIK1UW3S7HbIIq4dGh7rHpzz7E4lEJUIa1PMGT2NDw5G2lpazLIlGfvYv/+LbioHP1kYp82d/fP9+fZymc/sHBrqXvd5HJEVphxDyBl4/X1lV/YfK8opTQCMvmOYmFrKg9ebKI5WY6qmnyHGXi7l46nxNUhL3R0LRhuVlr0VFyF9aVnGuoqxiQJO1CTaH9WcYwKUysmPguh62rr/DNEy9/q4PHz4MGhoa1gNWvMlNwcjrz5FuH+yM3azQSsHc7Fy1z+drSyaTBZoGKIIg3AYj/+pd9901GgwGNb/XXyyL8p7l5eWOycnJWlmS8/R6nuU5vcjpuVVez1/Kc+S92lDfsCBrsmPwymDN2PhwdzQaqwQImQEkKIIikjynn87Pzz/rynf1kSw58Ld/+7fLN9vupEErAurjCMJ2goR49eu2A60xrGhV5EkAqBcNVt2l6upqaStBKyKJh5Ki2B6Px80YtFpt1iO5+bl9WwVaHQ4HLfgEo8mosx1562jL4PDQAVmSpe0GWkPh0EFaxxRi0GqzWPqRpr21vUCrKcpz/LYAradOnapTVfVBhFAtZnYEQYzQNP3b7u7ukZt97j/r2wK3Fx6Px8HzfM34+HjjyMhImyAIkYKCgt/39vZeyaQV6J+6ZnxdW6loTSk6ZVlmNU1jBwcHK0Oh0B4syLDb7SdKS0vHOY4LZhq0Liws2MPhcCoZVjgcLlQUJWy32zcFtM7PzzPHjh1ri8ViT+h0uiKsaMWgNRKJcKIoziiKcuSBBx74SNCKPV6dTqfuhz/8Ycfi4uLjoVBop9/vz08mk0Y8ALNYLOM9PT2v7N279zhJkpe+973vLW6Fd8ZnfWi+KPt1dHS4AADtvmXfzlX/6j5JFKsAAkxxUbF4x+13rLa2tSKzxWozmU3QYrUERFEMTEy4V1d9qxcQJP9D05JDGQetAGBFa0l+YeEkBq2zszOl0WhsEZLoZUHOKlq/KHVxK+/jQ6A1Eu5dXlp2YOsAhqK9NEmd5PV8FrRmuJDWg9ZAIJRKhnUVtJJ+q8XSZzAYjkOkvpYFrRkuiI8//LWBfGqTQ2sbpr+u/bimhNrwgfqW3XX2xJ82AqkJUjNF2RUZVQ+Nju2YmJq8KyEIlQipKdDaVNdwpLWt5VwWtH7akN74dvv379ezgHUOXrnUvbzyQdBaUVn1DgatJNT6FgOBhWPHjmGrzg0Fajd+xZ/fPdbgIWsAwHCu/3JbwB98OBaNtQYCfgNJkYt1dQ3Ha2rrzmuyNsDb+aUMg1awdj03DFrTCajSqxAyASSwgAmPKyMrEZcgCk3Ly8tti4uLO2RZdtE0rdIUc9lssz1/572346Q1YPTiaK0gCA+GwqHOpZVllyLLJo7lCIahEYBA1fHcSHVV9e8qyiqWg5Fg6dTUJFaLtSUFIY9maYg0RCZFkaFpejkvz3XBbrefJADxzrR3evJmLc/Wg1YAYTvcxqBVkqUpmqFf0Bm2GLRqWiMCxEPJpNQej8XNSNMWLFbrm7mFuX0QwpkHH3wwnIl693GtC/bwxT6tBEHoWZG1vXH0jdaxsbH7FFmWHXnO3+zfu//iUnwpHolExEw/tx81KfHqq69ykiTZpsbGOgPh8EGW1RUWFhbM2Kw5/TJS3woGgxNbqWhdmJlpTl5TtGLQihWt6Eg4kdhKj1Z44sSJWlVV7wcA1OJEgAihMZZlf3fLLbeMbmb9Wl+muL1wu912hmFqsKJ1bGysTRTFSH5+/it33XXXlUwmt9+2oDUNCs1mMxuPx3Vut7vC7/fvXrMOOFlZWTkWCASCvb29f7Qs28C+wloyLPbSpUuONGhdr2jdtWvXJF5yn0nrAAAA/cILL7RGIpGvcxxXgEGr0WiMRqNRXhTFOQjh2/fcc4/no24bN2AAAPIHP/hBdSAQuGt6enr36OhoZzgczldVFZhMJm9zc3N/VVXVydzc3CPf/e53x1wulwghzGbz3sB69EkPWG9vb4Uma3eu+ld3LS95O5NJ0YW91IqKisJ37r9zrqOzE3F6vshoMOpsObaoJEpBt2dixefzvQ8I+mW73TyUoYb+mqIVJ8PiOL6kqKR4UsWK1qnJkmgstogAfDlrHbBJleULfpoPglb1iUgs0ouXeSTiCURC6CUgkQKtnTtvySpaM1gX0qDVPYUVrYHHZEXuUFXZiD1aTSZzn0FvOK4S6mtZ64AMFsJ1h75+aerQ0BBum69udXht47Uf07um1VGZWHq6eXeePdNniEDqva1TdDkE1KqGxq7sGJ+aulsQ4lUaAtCoN3haGhqOtLd0nCNJduRn//KzrKL1MwT5k3bBoJUgCMfQwED3ysrKIwpWtAKo1+v5ufKKyncqKytOqQD0B7Kg9ZNC+Ul/TyV14hKcXmIk+ztvv9U9PT31SFIUWxBAtMlgnGtsbj7W0Fh/RgJqP8/zi5kGNutB63rrAK/X+5Ewfb3C9eDBg9d8szMBJH7xi1/QiURCPz0xXRWNhPcuLno7p6analVFtdrtDtFksVzIzXP88r4H77uCV5IO9g02rSytPERQRIPZbIYcz2skJJRoJMLOe+dzKIr2dXV0ncxz5cXn52erl5aWS32rvjyGpsnSktKAoqrE+NhYbiwRl4wmk0fH6U7QJP0b3swP5ufn39SS6+utAwiS3BaKVpfrAHktGZYotmBF63YArdhShkyBVuohSZTaY9GYRQPavMVseTPXmdsH2S0ArYcQMVw/TAX4gB4A0frKkbdax8dG75dlRXHlOX9z2979F0VGjM3MzEiZfm4/qqF56aWXOA4A2+j4eGcgFH5Yp+MKS0qKZ+12Z58ia28tB5e3HLQm4letAyyW7QNa33vvvRoI4X0IoZo0aKUo6vc9PT14JfqWTCri9sLr9ebIslzj8XgaxsbG2jFodblcr25H0FpaWvpKU1PT+UQiMdPW1ha6vn5+aLnbJ70pPwYUUtgjFfuzYtA6Pj5evrq6umuzQCsGvXV1dSz2aMWgNRaLFQcCgWuK1sbGxslgMJgxb9M1UIpBa3M4HP4az/OugoICt9lsjoXDYYOiKPOapr1z4MCByY+JHy4H+NOf/jQPIdTS39/fc/ny5TtWV1dr4vG4gWXZZGFh4YLL5bqArM3ZKAAAIABJREFUs5vt2LHjIoRw+cknn4xt1YPwWerJ53WftGfI7lt2NyaV5KPBYGD30tJSRTKZNFMEJRUWFi7due/OkY6uTshybJ1eb7Dm5OQIiqyE3O6JlRXfyvn/7vwcttlsVzIJWhvKqtsAQXzDoOeLC4uKJlUNg9bpFGhVAXpZRvrLiYQr/swz38mIV/HntXyz131jEVgPWkVZeSIaifSmjMsFDFpJL0kQJzlOlwWtNxbWG976Q6BVltMerasp0GowHNMI7bXJyUnsDb4lHaYbvqnP9w7rskN7aREAKs6yJCuyf+xnmQAw4YwpySTU6XQIZyXRS3oVJIHsBV5lo7I8f77D+KW5+lR9mRkaygGIrLo8MtI97vHcLSSFKpyDwmgwTjY3Nh3pbms7i1AWtGaqVtx33328GlcdV4Yvdy+vLl8DrTzPz5dXVhzFybAQQVzMgtabKoGryahienY5NONMyFLVxORE9+zs3F3JpFCFACAMBuNMXV3tseqa6lMEUt6nTaaFTAKb9NJ8nJCuiCuiRaNI6TUNi15AFP8vEgG4jV5/15Kow30cjcvnFFVVVb1eL2co7wI4dOgQ43Q69RMjE1WRYGj3wtJi1+zMbKOiqjk5thzRaDL25RcUPXv7/r3jQkTIGbg00DozPXMPo2NyK6oq53OdeQECAHHRO2+f8LibGZqhWltaxliW09zuiYpwJOyACLCOXGdyR0fnsqKpxJmzZ/O8Xi9UVW0FAO0kzbDPNrc39w0NDcmHDx/+zMKeq6D1f7aoADwOU9YBWdD6cU9T2sMYg1YAqIdEUcLWARakoXmT2bRloBVfV319PeWgHTxBStY3jrzdOjo+/oCsfBC0fvOb38QisE3vb6ZB69D4eGcwEHqY5/nCspKSOUeuow9p2pG55a0Frd65uaZ4TLgGWjkdO7KVilZc//BzeebMmRpFUe7DttT4dwRBjAEAXrn11lvHt6Ic09c1Pj6eo9frq8bGxrCitV2SJJz7ZtuA1tnZ2R0ej6dLUZQYBq3t7e3nEEIzFRUV4YyA1gsXLtBlZWVcOBzmEEIsBq0+n+9WfDKHw3GqrKxsPJOK1o8CrcFgsEBV1bDFYjm9e/fuyampKaGzszMjgCkNWn/1q181xuPxr3Icl1tYWOi2WCwYtJpEUVzUNO3d+++/f+rjGldc4Z955hkMq3P6+/ubFxYW7l5eXt4xNzdXIQiCkWEYwWq1TnR0dPyhvb39DMdxfS0tLYub7R9zU12tz+nOa6CV3LlzZ2c8Fv9OOBze7VtOGTVTnI6L5ee6pnbt2XO+p7cHUjTdozcY8h0OO37/RCYmxldWV1bPIRIdttvtg5kErS0NDW0kIr6h03EluXn5kwip2uzcbGk8Fl8EiHyZUqhLroQr/p0saP2c1sTtcdkYtIJIxDAfDHYpSfmJcAQrWn0OURIRx7JemqJPMjz/bGtna1bRmsEiw6CVI7jc0fHRHv9q4DFFWQOtFLVqNpn6+CxozWD0P3zo1ABpcZGkKip04YhsUnQMz9MUo6gESZIaAoAGJKlCQiWgSqg4wzXSNA0BDYgqIKMMise9yaSw0VmrNzUI2ZPdSASugVYZkVXDHwSthNFg9DQ3NL61o63rrKygbDKsG4nsDWx7FbTGHVeGh3csr64+mla0roHWt0vLy08TWdB6AxH90Kapeq6PxTiRtdi8C9O1oWBwT1JS2mRFqRKSQk4kEoUEAWeKiovfLSwqOKVI6H1bvm0+k6AVL82Px+O0GlR5RAtmJEOepCgKAURoqoaALAGNJBHAo0YaAFKjEASyphGkBGk2ARWYSFCJ+Pe//30pE0ACj2snJydxkue8RCJR4/Mud64s+/ZKklyKvWUpmrpcUlTyq95be+cikUiV2+1udk94dgCApMqq6nfr62onIYTKwvxslXdp6T6aZkpd+a5YLBYnrwwO5EiSzBUVF6p1dXXJ3t5bYzRJonPvv2+YcLu1hfm5SDgSPcvz/LPN7be/D4AveejQITwR+Jk+nwfQmhTElngCK1qVKZoht9Q64I+KVuKrkiS3x2MJMwatZov5DXuOvY/kyNnNtg5IA+ByazlP0ZT1jbdebR13ux+QFVnNdTpe2nnrnovQCKNbCVpZlbWOuoc6A8HA13ieKyotLZtzOhx9siwe8fr94xkaf//JZyKVDEsUzV5fsCme3J6gVVXVe9dAKwbkGLC+tpWgFQd0fn4eK1qrJiYmGj0eTwq05uXlvbZdFK2bDloRQnQwGOQxaE0mk7rp6enSlZWVXhwsm812uqqqKqOgFSeNAgCww8PDdr/fXxYKhYrToNXhcJzu7e2d2gzQ+txzz9XHYrGvcBznxIpWk8mE/UrMsix7ZVk+/pWvfGX6Tz2RqWyDBw6Qv/vd70qDweCu8fHxXaOjozuDwWCpJEmkwWBYqaurGywvLz+dn5//9r59+0ZcLle0oaFB+kxvv+xOnyoCayCd+rNdu3r9odD/E4lEdvl8Pr2maqrFaA46nXmjO7p2vNu7eydBU+Q+Xq+vcDpzkaLIsYnx8eUV38o5SMLfZAq04k7M4cOHianhcZwt9xs6na7Ekeua1DQZzc8vlCQS8UUCEi+DZBa0fqoCz270JyOQBq1LwUhXMimlQOvy8lIKtOo5zssyupMsyzzbmAWtGa1J10Dr2ERvIOh/TJakDlVTjBRNrprNpj4DZzgOiaxHa0YLYd3BDx06RGHFlqiFbOFEvFgUZXtSSuo1BVEaVgqQANCQwtkGsHcrXvCDIAlUmqSiRp1xmeHJFcZuXBEEIZ5JwLBZ8cie55MjgOvBkw8/aZeRXDU8MogVrfesV7Q2NTS+1dXRcVal4fDPf/7zlUwAnU++yi/2Fp8EWssqKk5RFHXR5/MtZj1ab7wupCegRhLAHtXEqng80pGICns5nqu2O5xGUZF1s7Oz2B90Ns/lOpaX6zilyuCco8gxl8l2EAMQVpKMXn/MGQ2FSlRFsimKyiBVIXF7DRFEGkQIrOk48bNH0ITG0kzCbLEFWJZfQTKaF3ViOBPXmQbByWTSpChC7tKirz3oDz0Yi8bqQ+EQrWnqldKi4l913dKzHI/F22ZmZprGJybqJElcKS8tf/n222+/QlGUMjw23BzyBx4nCKKNN+jJlZUVtq+vTw8QgG1trcmuri6xp/sWiWFY7fLAAHlleEgdvjIkrPp95zm9+dnmtp3nFxdZ4WZWwm1n0MoR7kqSRPtEUWiJxWOu7Qta1TXQ6twS0JpKZHfsGCkIAs8i1vrG62+0ToyPPago6gdA61ZaB3wAtOr5otLS0nlHjr1fIcAbXq93i0GrrymeFO+lKaZ0O1gH4JYcl+mpU6eqNU27BwBQhds4hNAEhPD1nTt34q+brkxOv2Hm5uZs+JqwonViYgKD1tiXHrROT0/rIYQp0Do1NVWysrJyCw6Y0+k8W15ePsHzfKCoqChTHq0fAq3Y3xQnwzKbzWeampqmwuFwphWt1PPPP18XjUYfYBjGgRWtZrM5Ho1GzZIk4ayNJ+69996ZT+impGZ+nU6nWRTFknfeeefW4eHhR8LhcGs0GtURBKHYbLag3W6/1N3d/dsHH3zwLMMws/v27fuQVPnGu0PZPT4uAhjkY1P6b/6P/7Fzadn3g0g0stMf8LMEIJK5DqfP6cwbaGhoeKN3Zy8JSfIBo15fn5uXR8qKnJiYmFjyraycJQH577Zc20AmZtTSS6A4QLWqmvrNq4rWPOzRqs3PzZXGY8IiBMThrKI1W8c3IgIYtCqKYgwu+bpESX4iHAr3eL1eR1IUEMfovAxDn+B4/pdZ0LoR0f74Y2DQyrJsnmfE0+Nb9T+myFKnoioGiib9FrPlgt7AZ5NhZbYIrh0dt8FPP/00A7wx0/yKtywUi+2IxKLlwWDILMoSCyEBSAICkiQhwBkuNYC/qBRDyRzLrTqcDo/NZpmgGG0U8PxKhpImblI0sqf5tBFIg1ZJlaqHR4e7PZMTKesADSCsaJ1saWx+q6214yxi0VAWtH7aqN7Ydhi0CoJgH7lypXt1TdGKHT30KeuAyrcrKypOwSxovbGgXjcBFYvF2LlRT2UskfgzWUp2iaJU63Q4HS2trUDVNOpCXz8XDIcWCgoLjrvyck8CjTyz4F+Yu9kkTH+iTw//9//+3yYqqRUsLC3VrHiXO+KJeHFSSLCKqlKQIAD2EECAQABpQNE0SBKkxrCMhpMcu1z5ixazZZSG4GxFe/1cJuwD0gKKYHCYpWmbfnZypUMQ5UfD4VCbd8GLc39cKcov+NXOW/f4BFnYMTc/1zwxPlGZTCYXS4oKX9qz+7bLDM2Io+7R5kQi/hcAgE6CILmFxQXuwvvv6yiSArt27RIwZG1ra1MohtZGRkbA0NCQMjgwIC6v+N43GA3/Wt+cBa2bCZzWWwcgkFa0xi0IaXNmM1a0biFofeopUqjcwbNWDFpfbZ0Ydz+ALTScDsdhrGg1KIbYcGR405Nh4eccWwdcA63h4Nf0vL6otKRkweG096syfCOhJMaHh4eVQ4cO4XmUTfv8UdHqa0qI4gGGZkpMpq33aE2D1pMnT1YBAO5CCFWugVY3QujN3bt3uzez3l9fIGugtXJ0dLTR7XZ3fOlB69DQEIPtahiG4bCydA20duNCcjgc5zcLtPb19dnj8XgpVrRi0IoQwtYBZ7Ci1W63C3gZRSaerrTi8bnnnquNRqMHdDqdvaioCCtaExi0yrK8oqrqqfvvv3/205wfx9NkMhn+/u//vmNsbOwxn8/Xu7y87JIkSc+yLLJarePd3d2v9fT0HNc0re/v/u7vFj/NcbPbfLYI4PIwGAz67377u7snpzxY0doTDAUpmqLjJYUlS7l5eRfKS8v/q6enh9ZI9DWjwdjicuUxsqIKbvfE0sqy7ywgtF87HI7LmQStrEq0pZJh8VxJfkH+lKoibWp6qjQRTywARLysMdolnU6H1VJZBfRnqwrZvQAA10CrL9glJcUnQuFQz9KS1yEkBI2laC9NUSd1PPfL1ls6s9YBGawxB/ceNIismDc0Mtob8K8+Jklih3I1GdaqxWTp0xsNxyCCr41NjY1nPVozWBBryoAUaI3FTPOzvrJQMLQjFouW+8MhPNGqIwkSkAQJIUlACHBmVw0QkFAIipB5He+zO+yTWdCa2TLajkdPg9akkqwZHRv9EGhtbmx6q7Ol/SxJKkM//T//B0/Yb5nCZDvGbyOuKQtaNyKKH3+M73//+yxuF8c8M03hUOh+VVU7IQT5ebl5+pbWNlVVNeL8++c4fzC0nJeXey7HbjtFk/BYqVIzCRpAJsDIVS9tnc4YTVIFCwuzNSsryx0JIV6UEARWVVUKt9KpDyQQ0BCGwZAgCMSyrGowGnH260WbxTpC6phzFfUVGQGt6YhiZSuGrYuLcruigMfDwXDX7NysIZlIDLlcBc/u6dmzKiHplvmF+eaJ8fFKMQVai39z2227L9MkmRwYnWhKxBJ/AQDqIihSt7i4yF14/wJPUxTYjUHrLRi0tis0Q2vDwyNgaHhIHRwYTK74lt83GE3/WttY+/7i4qLwzDPPfGbrvY9StBIADlAq/FfazPdnQhH8SbX6KtA8QF5VtKr7RJwMa1spWslGBNBXJUlsj8e2D2il29o4xPPW//rd620fAK137rloMBhiw8NbD1pD4SDOlVNcWlq2mGO39yNNeT0uSWNZ0PrBpwI/l++9914lAGA/QRDl2JJE0zQPQuitvXv3erayv7EOtDZMTEykQGtBQcFr+/fvHzKZTDg/0aZzDByvgYGBAgBA99zcXJfb7d6xaR6taRCVVrR6PJ7ilZWVLlykLpfrfFlZmUen0/kzqWj1er2s3+/PCQQCZZFIpCgUCuVjj1ar1Xp2k0Ar+W//9m81kUjkXo7jcvLz8z1WqzVtHeCTZfnMgw8+OPdJjf/aLANW6NI/+tGPqhcXF+90u927rly50oHhMX7ZWyyWxYaGhr6ysrJjCKHXnnvuOTyQzn4yFIELFy7whEg4fvrzn+7u77/wnVA43BmJREiO46LVFVXz+fmF5/Kcef/ZvqOLAUB9wmg2tee78nWqqiZTilbf6hmCAr+uqKi4nImGPq1oxaBVVdVv6o2GkqLikilFVZBnwl0SiUYXSAIe1hgiC1ozVEe+TIdNg1bfkq9LSiafiEaiPSu+FUcyIWgEhF4CEid5Pf/Lzp23ZEFrBisGBq0CLbjGJ8Z7fb7Vr4uS2KmosoGiyFWL2dpnyILWDEb/w4dOWQfo9WxsNZajiVKRICTtcSGuRwpiSIYkKIKCEBKpEXxKOQA1FahApmgqwukMKzxH+kQdWAUAxLZi4LmpwcqeLBUB/O5+4s+fcCAS1QwPXbllYsp9VyKVHAgRBoNhsqWp5e3O1tYzFFSvZEFrZirNnwSt5eVvV1ZVZRWtNxH6xx9/XI8XN44ODLQtLS4dICDRajQaHLacHL3LVQBFUSRHRkfpWCwWyMlxjJgtplM8w75WkVc77PQ5k4eOfXZv0I+57BRoNZlMLJWkDAF/wCHEg0WiIttUAGikqnj8BTQEEYSYsgKAsN3L/8/emwfXcdz3vt2zz5mzL9h3EFwAkiAA7lpIao1kS1biS8WWLT8vL/It55ZfuZztj1SJrEryEsd1U4lykyc5tmXLdmIxTrzIZhI5EilLpCgSILgAILHvB8DB2Wef6e53+xBHhmjJJEVsusGRJRgHs/66e6b709/+/iAmDGEwx3O6LxBMy155jhGZqcbGxtxyKFoXg9be3l7Rsqw27OInc/nczqmpaa9hmD2l0dg37r7r7jnXdfdOTU20DgwMbqLWAfV1dcfuv/+ei4AQq/tyX0tyPvl/MQxs83q9MDE3L3d3nw9ACNmO9nZj965d1v79+y2OF8ilSxfYnt4+1NvbYyQSybe8PumbO3buPGsYhrGUHq0swwoAwIs8hl9fXdBazsqMvIHjuPsoaM2r+Yq1Yx3AbgUEH7Ztuz2vqgFAyETAHzgejQU7WVlecY/WgnXA0aMsBa0G9ISOHz++Y2hw4LGCorW87NjBOw92SxEpv3ZAq1Jb31Afj1DrAMf62cjk5JVUKuWsK1p/+VSkZXrq1KkG13XvYximHuOC2HfYdd3/vOeee6jH86pN7FLQSghpvHLlSgG0UqBZUVHxs7UAWhmG2T02NrZ7cHCQJsPSViQZVhG0mqbpgRCKFLQmEokOWmJlZWXnVgq0UvPcfD5fr6pqAbRSRetKgtZvfetbGzVNe0iSpMhCMiw9m81SG4B5lmXffPjhhydvpr+ykHyJ+Yd/+IfyfD7fdvLkybvffPPNh9Pp9EaEEPVqzdbU1IyVlpb+IhqN/uPv/d7vdXd0dNBMf+87K+TNXNd/1W1efvnlALBBzfMvPH/36TdPPZlKpXYYhsEoipLdumXrcE1N9elgKPzD7du3y4Qhn/H7A7uqKqpkhLE5MEg9WhOnGYb/bmNjzbKCVgYxbQChT3u9Sl1dfcOIgxww0D9Qk8tmpxgeHgMcd35d0fpftRYv3X0vBq2OaX4qtwBadV3HLIBxloJWr7IOWpcu5O96pMOHD3sNwyjvv9y/fy4x/wnbMjsc5Hh5qmhdB63LHP13Ba0MTWJhWZYc4HkftqHHQa7AEo7jeI4hHGEQYiAPALUQIIAj9HXuIlu3bAxVhbW0wVTKXE+GteJFt1onLACfoQtDURe4W670X9k7ODz4G7qhb1jIwj7ctm3byzu3t59mWOHSV/7XV9YVrctQUr8GtE40NDa+vKGu7hQk5HxCVdc9Wt9H/Clo5Xm+9ErXxW3T8alDLMe3RMLhmM/nDyher5zP58WBoSHeMMxcSSw25A8GTiui94ctDS2XLcW6LSXlrwOtBw4cYEZHRzmaDIuFjp8VOJmhybA4zNAEWDRRIUZcATTwAv2dJaaRI9hFNuGQTixJdxVXp/Dm6aefpqbbywIlrila0+Lo6GibbdqfzOfyO2dmZ7ymZV+ORENfP7j/4JSN7W0To2M7BgaGOpDr2tXVVa811jUMCbJgTU/FG+YScw9zAl9VVlqWUVWV7+vrq8AIe2tqqlHzlmZn7769Jn0nnevqFAYHB1F8Op7NqfkzkiJ9a/fu3ec0TaPLwd/3itDrFa1rEbQahtGa1zRqObhGkmG9E7Riah3g9x0vCUY6WSyPP/bpx7LLVeferd0sBq1IkoJU0To0OPQYdjEuKy89dtddh86vBdDaN9S3K5tN/baiKLX19fUz0Wug9adzmcwVRVGcxx9/fEU5yeJkWLqlf1jg+bVmHVAPITxECKlbAK00afurd9999+hK1q/r69zY2FgIQtjY39/f0t/fTxWtWmVl5ZoDrQghlYLWtra2twghY42Njb9i5bmwPuJ9vD0X7bLYOoBhGGlwcLB6fn6+nW4SjUa7mpqaVkTRuhi0ptPpcgpaw+HwmZVStFLQquv6g4IghKuqqoYCgYCuqqrfdd1513XfeuSRR6ZuNtIL/jx+juMqvvvd797Z1dX1yWw22049cFmWRdQnKBQKvdXa2vqdL3zhC2+KopjYuXOnfrPHX9/u5iPwve99LwoA2PyTn/zkrtdPvvbRZCrVbDs2G/AHkq3bWvsa6zec8gV8xzdvafJhAj/n9wd2V1dXyxhja2BwYHZuLnGa5eB36uvru5dT0cqYiFoHfMbr89XVN9aPOi4CgwMDNflcbhJy3IuSV+peUEutuOT+5qO9vuVajwAFrbIs+ybHxnbbhv1kOpMpeLRqmoYFjovzDPe6KEvroHWZC/IaaMXl/Zd79s8mZj5hW9Sj1VY4np8Ph0KdPp//BEFk3Tpgmcth0eHh4cOHmcOHD7OJRELw2DaHiI9BGDG8wEOLt6ACqLiLfjTAMQGsszqmihA5l3Ol2lpnOd4PK3f762e6xQgUQOvVrqsxlmG39PVf3jc4MvKgamhNBdDq8w3v2Lbt5bbtbachhhf/6tm/mlnNgc8t3tsHZnMKWolhRC9evrxn9p0ereugdQlK8ciRI5KmacGZ4YnaVCrVKojCBq/PW8nzQikhIDI3Nxvou3JVMQxDraisGAqHw2+KrPxSTaRmuRStBSU5XVhw4sSJAmzN5/NChIuwkFVZjucL42J14T+S6JA8AEByJOLYDkEKfV7LbkbMuKlUikIbTEEr3Xw52iddKdHQ0CD29PS02Yb5iXxO65hLJDyWaV4Oh8Nff+CeBwYsZJX3XOzZMTQ08CBk2PKKiopENBzNi6LgZrIZ/9j4eAPLQGvTpi0XJY+EJycnmzVNq8DIVWKxGGhtbTUQcsGbZ95S4jNxm2HYWYZlToke8YWWlpbzPT09zrFjx943oFrLoNUn+BoJIQVFa07NVV4Drfx36Xhp48aN9sGDB9FylOt7Na1ferT+0jpAzavBImgNBiOd8iqBVpp0ORaLycAAwR//6F/ahodGfhMjClorjz30Gw+dTxgJ9ec//7m1XN7K7xUzWr9OHzstJcREqL+vb1c6lf6Yonjq6usbZqLRSJfrOC/NplJ9qw1aNVN/hILWQMCf88hSLyLk37O63t/c3GytNACmsVywDqiDEB6AENZCCGl/dIzjuJN33HHHjXIKLcHb4b0PUQStfX19LUNDQx2O41BF6/G1oGjleX7XyMjI7oGBgd0rBloJITxNhmVZlof6kcXj8arZ2dkiaD1fXV09bFlWcrlAIE1WRK0DiqBV1/UqClppMiwKWu+4447RFfBoZb/5zW82mab5gCiKRdCqUUWrbdtJAMDZWwGttPpRgA0A8P7Zn/3Zzv7+/k+l0+n9yWSyhCpmOI5zgsFgT1tb24/279//C6/X2/eFL3xhjradlXwpLGtLWyMHf+aZZ6gNxc7Xf/GLu17/xesPJlPJJoQQEwwGZ9pb289v3rjpVEDxvlK9qSGEEf4dvz+wp6a6xoMJtoYGh2bn5hOnOMJ8p3ZD7fnlGEgvtg5wXfczis9bX1NbN04IJsPDw9W5fG6ShcyLjEc4vw5a10il+gBfxkMPPSQGg0Hf7PTsLsc0n0xl0vunJ6djuqEjSRDjAi+8LkniukfrMpfxo48+6mNdtvzy1b79iZmZT1iW3XENtHLz4VB4HbQuc/yvOzxN1wqOHj1KB+lU2Qrj8ThsBs1gJjxTGLj7fL53TGzn83lSVlZG0uk02bhxI0kkEqS3t5es2wasbMGt4tkKYF4BSgy5VnPPwNV9A0NDD+gGtQ7AFLSOtG3f/nJ7a+spIjAX/uqv1kHrcpTVOmhdjqj+8phPPfUUX1FRIbuqGtE0q4pluHKB50oRwWWmaVZMx+NlgwODJYZtGaWlpVeDoVCnwAknlJAyrGnabQG+Xwdm6LO6ubkZ9vb2Qvq8DoVCkC6tV6+oDKj65Z6aphUg6jue1/GNJNGcIMeOHQMtLS2Fvy+XqrUIWgf6BrbbpnlYVfXWxHzCa1l2b8gf/NY9B+7ptVxL6ezqbIlPxT9MGNIiS7JXkiRe4AVs2RZMZ9I8y7BjGzdufKW8vFydT803p5LzGxKJRA3Hcb6K8grXtExmYGBAVDUtFwqHB71e7ymBF3581z139d5ubom1CFoLCs0TJ9j4aHwDBa2GabWqar7CcZxRhuW/6w2tNmjFWwvJsCynXVWvgVav33c8stqgFcRkLOPAj3/8L20jI2O/SceZZRWVxw7dfag7j/P5UChkLaeVxru1aVqWL730kgwMI3RleGxnNp36mEfx1NfV181Sj1bLcX6STCZ71wZoFWoDgcACaGX+PatnVxW0njp1qgYAcBdCiP4kVJXJMMzrd911103lFFqut0cRtF69erWZKlrpEv21AloZhtk1Pj6+a2BgYM+KgtZ0Ou2ZmZnxUEXr0NBQdTKZ3AEhhJFIhM4KDWcymRUBrbqu02RY1dlstmwhGdZbKwVaX3jhhQ2apt1PFa2VlZVDwWCQJsPyG4aRIoSc/chHPnJLSat77r1AAAAgAElEQVSKSba++MUvbslms4+OjY3d1dfXtz2TyZTQBuH3+6eam5vPNTQ0vB6NRv/jL//yLwcAAA6dlViuyv9f8bh//Md/XA8xPnS+++KBM2+9SWF3DR1UBwPBibYdO063bGo55fF6T9VuqI0RBJ4KBAJ7q2uqPQAAa2BgcC45nzjFcOK3RZHpXg6PmCJolQHXjgn4jKJ4GiqrqyYAgWRiYrwqn1cnECAvWsg6L4pifj0Z1n/FWrx097wYtJqa9qlMJltQtJqmiTySFBd54XWvz/v8wYfu70yn03R2+30rIZbuqv+POxJ89NFHvSwrl/ddvLB/ZmZuwTrgl6A14POfQOuK1pUo+IIykQ7aY70x2F/eD0PxEFwMWNPpNKyqWjR6BwBMTk6CUChECgP4VBlJT6dJvCJOB+3LqpBaiYCsn+OmIlAArazFlkIWtlzp7987ODz0gGbojRS0+n3+kbZt2/+zvW37KQ7i7r945pn4+iT6TcX1lja6EWhtqq9/A2DcvW4dcEthfXvjokKPimGsZFLGEMoMp0gcAyII4OpkYr5xdi6xyXFd1+vzXFAkz2UsMH2apiWWWhm3oGQtXNu7gVZN06glGJTTMgQV127BMIwCSKXAtTRfStSUStLlaRKPF57VoLm5uTBBtlygtWgdkJ3PbkYYPaTlNeq56rcsa0CRle/v2b6n10EOMzDW26Bqxj3J+WT7ZHy60TTNMMOw0OOR7VA4pPn9/kulpaU/rqyujGt5rXJyerJ5dmZmr6bm61RNk13XZQCBSJLEiZLysrei0ehZyMG34vH41O2Ww1oHrRjjey3bas3n1cq1BFoB4D5qWXa7ms8FEfVo9QWOx2KxTt7hJ1bDOoAqWgOBgARNGPjJj/+1bWxs4rcomasoL/vnAw/fe576aA4PD1tPP/30iqqAi6DVtu3wyODgzkw68zGPotQ3NNTPhsLhLuI4P46vAdBqmPojLMfXUdCqeOQeRFYftL7++uvVAIA7CCHVhBDMsuw4Quj0gQMHbiqn0Pt7K9x4LwpaAQANRUXrWgGt/f39FZZlFUDr0NDQnqJH67JbB5w7d46vr6+Xc7mchy5tHxsbo9YBOzDGMBqNXlhp0JrL5aoymUwZxjgXDAZXArRSpQr7/PPPbzAM435JkkLl5eXDFLRSRavrukmE0LlbBa20KtIHyJ/+6Z/SEdre7u7uOzs7Ow8mEokNpmmKsiyrtbW1E+Xl5WcaGxt/+KEPfeg8hbqPP/64ceNqvL7FzUbgd3/3dzcCjD88MDBwd2dXV3sqlSqjA56Azz+8fWvrKy3bt57ySt6umvqaCgDBU8FgaG9NTQ0Frfbg4ODc/HziNAvZb/Myf365QSsB8LOK4mmsqq6ZxICAyfHxClVTxwEhL0KJ77Jtex203mzBr2/3rhGgWYQty/INXBnYbej6k9l0Zt9MfCZmWm+D1l94Ze+3Dj6yDlqXsQrBhx56yOflveU9fT37Z+KzT1iW2WEjW6EerRGqaPX7TiBIfnr16lWaLHFZ/OOW8f4+CIcuANai15+u61wABRg66BVEAYIAADzPQ87goMmbkDM5qpgq3JcKVCC7MnEch7iySzyOh+iqjvNcHvMpHqMoQrZtowUlES279fL7INSIW7jG4gTpwMWBMkzw1qsDA3v7hwbv06+BVkhBa/v21lc6treeYljh/F888xfroPUW4nuzm74LaKX5JRTF4xmnHq3roPVmI/ne210POOmW5ZLky2OufD4xW5fJZDdihLAoClc4rzRqWdbM3/3d3xVW7y/VZ8GOjent7WVra2sZ27YZOSdDBzuMKItQKBOg4zhM8ZlNfzqSQ0AegOIzmloH0H9txSaWZRGaupBnlvd5TUF1OBzmCSE1DGJ2aarWkEqmvLZpT4mc+MrmnZuHFEXBE/39pYYBdoyMjmzt6+vdksurpSzDsP5AwKyrrU1EY9HLXr/3lZrGmmlikcBA/8CG6bnpfan5+abZmbmgi1w2GAxqwWBgtLKi4q2q6tpeRmTG/uiP/ihzuxM8HwTQalJFq7Z2QCvGeCtXAK1WW8E6AOMJv89/PBqNdjISM3H48OHc7ZbLrbStYvsJmAFJVVT/Kz/5j7aJyamPUkhRXl71z/fee2+3yZr51QStrG2Hr/QP70rlMr/tpYrWurq5cDTShQH4UTweX1VF69RscrtpGY9w/DVF61oCrRjjfQzDVFKRHoRwwrbtM4cOHbqpnEK3UoduZdsiaKWKVmodYFlWQdH64IMP9vr9fhVCuOIWiLQNXLhwoYLn+Q5qHTA4OLgXIVRIhrXsoJUQws3Pz8vZbFZ2HMczOjpaRUErVbTGYrELjY2NIyupaKWglcKwhWRYZ1dA0foO0CoIQqi6upq+/AxVVW8LtNKK+eKLLwYwxtUvv/zy7kuXLj06NzfXNjc3F0UIcYFAIF9SUtKza9eun959992nRVHse+KJJ2jm4vXPEkXgyd/+7S2YYX5rbHz8QE9Pz9ZsNhujDySf4ru6ZXPzS607Wk/JXrm3rq6ulgHsU8FgcF9tba2HYOIMjQwlEvM0GRb8tiiKXcsFWk8cPcGeRr/oIBh/1hfwb6hrqJ/GAJCh/oGKvJofYxnh+3JQ7hIEIf/FL37RWqLQrB/mv2AEKGil3tOTo6O7NNV4MpPO7JuOT8cMw0AiJ0wLHP+6rPi+9dDehzrT0rqidZmqSAG0ejyeiv7L/fum4/EnLNPssF2qaGXno5FoZ8DvOwEJ+unFddC6LEVAB8AAAC4Wi1HPYhmpSHSRy8mszHo8HkgTYGEeMwzDQMZlYOEnwxTsA2jOFZpsxcRm4afMMNgGEOmq7prQdNy0a3OIs3yGz+oFve66ncCyFOGqHpTWn+npadZIp8sdxG4bGBjYe3Vo6B5NVxuo/YTf7x/t2L79lfbtbacQBl3/8+//5/RKDqxXNTgreHIKWpGGYpd7L+yenZ99wnXddgiA4lkHrctVCgWbleePPi/mhbgvlcsF8jkjhBEioszNA0nKLkfS1hcPv8hqLRqfD+cF3uIlQRI4juMg9dAWicgwCgMFQSh4atPntEiXpNEI2ADwHE2MxRPMY5rBkCANEYwwYSCDdawjDnKWq7n2cjyvi0vce3p6AsQmFZZthQzVkGxk5yUoDTuCk6arIOg7SDBwbHI6XjGZmK1FNgozPC/IgmAGg8E5v98/KQnSaPXm6hxKIn4oORTRslq9qWuVum5ECSYMJwgZQRLiiqQMV9ZXzuRyOXUpVsCtZdA6OTzZCAm8t2AdoKmVruuMrQXrAOjCFgDBNdCqqkGC0KTfH7wGWg1m4vHPP/4rSXeWq8HS4xZ9jV966SXJmDf8r776cttUfPqjAANQWVbxg0P33X8e6ECNJWLmwadX1teWXtsLL7zg8fv94eGBgZ2p1DXQWl9Xn4hEo50uwGsJtFJFa3atgNbXXnutimGYvQAAmkCegtZJlmXf2r9//03nFFqOekdBKyGknibDWkug9erVq9SWtGN0dJRaB+xDCOn19fUrA1oTiYRUBK1FRetqgVZVVSspaMUYZ+nyhz179owts0fr26BV1/X7Fitac7lc8HYUrbQCU69Wv9/v/du//dvmK1eu/MbExMTe8fHxLZqmRRmGAcFgcGLbtm2nN2/efCoYDL5x4MCBYQCAeejQofedJXI5Gs4H9ZgfefjhbQQwH4/PzBzsH+xvyufzQTp09shyT1PTph+0t7Wf8oV8w3V1dQ0Awc+HQsG9tbW1MgHAGR4aSiaSiTfhMoLW4tKszHiiA0FEQWtTfWNjHGMEBgYHynKZ7BjH8d8PeMKdwAty66D1g1oT18Z1U9AKVNXfPzqxW1XVJ9PpzN54fDqm6zriOW6aY/nXfbL3Ww/d+cg6aF2+IoOfeOgTPldyK3t6r+ybmYk/YVlGu21bBY/WWCTa6fX7TzKEeeni1YvritZlKIennnqWD4XSHlfNB7V8spRgEsAEixBCjoMcw3KAgZBjIA8hQ/+hw3KWsln6wYDgwqC98AvDMNjBDtJM0yWIGIpfyUmClGY97Hx9fb16ux55y3D764e8zQjQ93ZPTw/HI74cu7h1YHRgb//g4CFV1+rfBq07dryyY/u2Uw7EXZFIZHoduN9m0N9l90Wgdc/s/OzHfwW0NjW9AVi2OxQKxSsqKtCRI0fWrblusxiK6jitV+Pn5DmeNww+R2XEqmppXq8DAKCTS0sW5wX1uAx0EE7n0+F0MhHBLvZwHH/tGQ0hwzM8FES2AFkXK3CLtwoxJA52iIMLgJVAjIlLCOZYzgxFQrmgN5gyOD5RXq7kl/J5/XasNI1HaeRhRVbQgc57gMdhdTY/rA1THkxjxZSDcmGen/dBB0YwYL0cIQJVfvEin5ItlGOAX914YGNBCdbb2ysJCAVN1w0hG4cKk4Asl+MZPi34haTP59OXymvz3UArhPACQfAbnoCnazWea0WAXQStpmVuz6v5KsdFoywLv+cNeVc1GRYFrRCQ37Isu03V1CBC7qTPFzhOJ9Exhyc++clP0iazkp+iRZLoZl3/a6+9umN6evowYACoLK/4wX133N2NXDG/CqC1cF37Ghpk4PeHe69e3ZXO5B5f8Gidi0YiXa4NfhRPrg1FK88LdcFAICuvEeuAM2fOVNq2vYdhGJpAHhNCphiGOXvnnXfektXlUlfERaC1eXBwsMO2bX0tKFr7+vrKEELtFLQODQ3td13XWBHQ+uqrr3JbtmwRKWh1XddDQWsymWxbSdA6OTkppFKpSC6Xq8tmszQZVilNhhWLxc6tFGj9xje+0WhZ1n1U0VpVVTXs9/sNClpt235fHq3Fiku9WgcHB/kf/vCHFZlMZvvFixf39fX13ZtOp5t0XZcFQdDKy8snKioqOltbW//toYceOs/zfPzQoUNLuvRmqRvSB+V49919Xxtm8Wfm5+cPjo6OVqv5vJd2XmRJutBQ3/BP7bt3ng4Gg5Mb6jY0YYKfCgVCe2rra0VCiDs8NJyeT86fASx4YbkUrXTA1gyauTFmsINg8lmv399U11A3Q1UD/QMDZblcfpRj4PcFn6dTFMXsOmj9oNS8tXmdFLQ6jhMYHhjYreW0T2YKoDUe03UN8Rw/xbPC64rP8+2HfvORdY/W5StC6u/oF4BQeekytQ6If8wsglaOS9IEAIFA4ARA4CfroHV5CuHIkSMezuEiIyMj9XNzc62uZVcBBsoIYQEjBAkidOxKKSuEDAtYyEBABa2YAEToHCh1A4CAjushYKiyFVmu5bICn4vGSuLBcGjYJ3n6SmpKZjRNs44cObI+cbo8RbkqRy2CVtZhKwBBbf3DI3sHhgYOqrpWdw20BkbbW3e82tq67RSC6Nw6aF2eYiqAVoRily9c2JOYTXzcdZ12DAi1DphoaGz6jw0bGk4JEHY7LBtvaWlZUgC4PHe09o+6AD4LvtbpdJqhiQPfnoH639BwKcFbEVQOdHdHdQQ3zcSnN06MjW+0TDvGcxx9KDNUyMVAFvIC5ZIQEoQAxkXOywCWZQss03FdQr/mOIYmHaZuB1iWpVxFddVUOFoyKArsBcSVTDU3h5Ysi3hRSfjcc8+xmqZx0WiUKVgcpHhs+A2bQl3qD1tMxOj3+/lcLid6gZcjgDAQQCwA1faBWrsO1LkHnz6Ijx07VhAHmabJq6oqEFUVAVAA8RCa48PiOM566qmn3KVS0L8TtDJtDMsIAMCLLGG/Lvmk80tZ3jdb+xeDVoDBPYZlLCha3TEI+e/WbqjsjsVizsGDK6vOLApnOMI1I4x+yzbNtjxVtGI06ff6j5eURTptACZXDbT6m0UQBN6f/+fP2+Iz04chBEx1VeUP7rzrYLc+r+cbjAZjhRWtRQDskQAID42P70wnk4/LXm9dfV3dHPVoRYT8aHZ2tm81k2FR6wDDNB8VBL52LYHWEydOVHIct4u6uUAIkeu607Ztdz7wwANrCrQ6jkM517+tpnUAfbb09PSUAQDaRkZGqKL1DoyxUVdX99JKWAewnZ2d1DNUEgTBMzw8XJNIJNpoZ3GlrAMoaJ2amooYhlFHFa0UtCKEcqsFWmtqaoYCgQAFrSEKWnmeP3s7FZe+FI4fP+5DCFX87Gc/29nd3f3I7Oxsx8zMDL1PqnjVYrHYlba2tpfb2tpOYYwv/MEf/MHMzb501rd77wjccccdOwEhn0+n0wcmJyfL1HxeghCagiB21VTXvrB/z/7T4bLwXEN1AzWrfyoYCO6uq6ulnkru0MhwLpVKvQU5+ALPL49HKzXLn5mZ4Zyc3oEJ+KzP52uqraudRZiAoaHBslw2N8py/D95eE9nxslkjxw5Yq6X93oE3m8EPv3pT0sBjgv0D4/vVvPaJ1LpVEHRahg6Ejhxiue4132K79t3/sbBromJCevEiRPrgOj9Bvu99yuAVg/nqbp08dL+qampjxuG3uY4tsILfDIWi3X7g8ETkMAfd13uurLu8bn0BVAErUPDQw2JucQO17GrAIAyxkhwbRdiQgAkEDIcBNc0rXSwTj8YUBBbkCDRUQrDEACpiAoTBzmIF8RstDQaD4Yiw96g3FNSsg5al770Vv+IRdAqAVDpINAxMDS6t3+w/25VK4BWGPAHxtp3tL66ddvWUy5xz5WUlEytBpBY/Ugt7xUUQeul7kt75+dmP267Tju4BlrHN2zY8PKGhqZTDOC7EY+m10Hr7ZdFEbI+vXCoo//75bSQSIp+s+Re1G97s57tjSHO2jQ9NbN5amJik2k5MZ7hWZYSU0xXzEJqHUCbHqQrDQqgldBnNAWtDJ0fAw5yAASAFMAr5bEYI1mWs5WVlZOxaKyfXSbQSpMQxWIxmEgkmJmZmQKUFkURh0IhTBNxFZ8LRSVuMdFXsbSKybqKv1//d5rEERwAIJFIFBJ7LfVzhl7XH335y9tdRJ4EDGxnICMABlxkCfn6//vVr3YtFdC9ldq5GLQiDO6xbXO7quarXJeCVvhdVmK7c7mcsxqJnU6cOMEOX73aghH8Tcuk1gH5ICZ40ufzHQ+Fol1AWBXQWrAPeP7550XRFr2vnHilbXZu5vEiaH3gwYe7gQ7yM2dmzHhF/Hrlf3EiZdnatyiKHqzjyNjEcEcqnTrsUTy1tXV1s6FwpAsR9OOhoaG+5bDuu1Gd+5u/+RuRt6zAbDK5XdPNR1merwsGglmPLF1eC8mwTp8+TS0DdiKEygEAdIkVBaxdd999d/xG97acfx8ZGQlCCOupRytVtLquq68h0LqDgtbBwcE7EELmioBWCnp27drFAwCofYASj8cpaG2nazBWGrTatl1LFa2pVKqEgtZgMNh51113rYR1APPtb3+7UdO0+6milYJWr9dr5vP5EEIohRA6+8gjj9yW58WLL74oxGIxz09/+tMtMzMzD46MjOzv6enZns/nYxzHueFweHrbtm3dDQ0NryGEfvq1r32NLhld/9xGBOiLZf+uXbsQhF/IZrMH4lNTMU3TeACgznP8W+UVZV+//8CBNz2RSK6xtrEFIPw7gWBgZ01tLQcoaB0e1lLp9DmGYV5YjmRYxYQatbW1XCKe6MAu/qzf52+qb6ifQQjBoaGhslwuN8qy7PcDnsA5i7OyX/rSl8zV6NjcRjGs77qGInDk05+WNI8neLVvbHdWy38ilU7unZ6eiprUo1UQp0RefN3r9b6w9747OxdAK315L3kHaw2FZMUvhbb7z3zmMwEBCNWd5zrvGJ8Y/21TN9pcZHtEUUyVl5dfCoXCJ1mO/5fX3nytb729L30RPfXUU3xFRYU8Pzkf0TW9EiMnBCCg/SDWtdzCwIIOyAnDQDouJ4ShqQbItb7sOz+0fDDExHEw4QSOWgdkBY83GQx6ZsvLy5d0KerSR2L9iO8nAkXQyjBMNYvAroHh4b1Xr/bfqWpqDSXzAX9gtK219cTWHVvfcN110Pp+Ynwz+1DQyvN8rOvs2b2zcQpa7XZCPVoVZWJTU9PLTU1NpwDLnkdoHbTeTDx/3TZFyHoAAKZ/errwjIxXVJDmnh7S29Ky5ICveC30vF/96lc9WlKL5Y10LJPMlCCMfTwjsSxdTkDINQ9tlqWTX1TQusAcrh2BBSxA9B/6PXvtd/q8Jo5LOFHUgqFg0i/7E1jBM5Zl5ZcKzhXjRefkmpubGTAJWFmR4TSYBoIg4Lq6OvfkyZPXK4ALHrjg6FF4rLm5EOMiaF3oBxT+vqCABc09zTDWEitsl2hebtCKngSQaWMZRgAQXmQA+cZqg9bh4clGBpFDlmW26rq+AFrZ77ISWVXQOtg32AyI+5uWabdpuh5CiIJW5XgsFu50GWZqFRStBdB6/JnjQoJJeF89+Wr7fHLuccp5Kiur/+XQPYe6RVfMzbgz5nXWGQXFKa1fdEKF/rxRf7Q4YXAz2x17/BiTvi/NNIQaPFjC4av9vR2JZPKwxyPX1NbVxyORSCdB5KX+kf4rqw1aVcP6iMBztX7/2gKtGOMOQgjNa0RtrKYxxufXAmgFANRR0Do8PFy0Dvj3taBoJYS0LoDWOxcUrT9dCUVrYWk7nWRzHEcZHR2tnZ+fp5k72Wg0emHjxo3Dy50Miypak8lkOJVKFRSt2Wy2AFrD4XDnvn37xlfAo5X52te+1mjb9v3Uo3URaA1jjFOu6751u6B14eHD/Pmf/3m1ZVl7z549e/eZM2fuS6fTjXRG1ufz5RobG8fKyspe8/v93/793//97pdeemndU+o2eoc05ns7OvZYGP8PNZc7ODczE9J0nYUAajzLng5FI889+sADb/rLy43qaPl2wDCfCwQDHTXVNSwmBI0MjxjpdLITctwL4ZJw93ssXbjWMVr0oZ2gRS+lt/uLC/+n8NKi+xRfMgAAXktqHQijzyhepam+rj5OqKJ1ZKgin8+Pi4L4T0Ff8JwruJmnnnrKgPDaIW4jNOu73nwEirO51+9xo/i/23433IcsKlZI9Rc3Lufrz/Nrz3Hk00ckW8iE+saGdmczuU/Mp5J7p6anIoZpYI8oz8ii51QkGvrOvYcePM+6rJXhMkhRlGvHLOSx/NVklsVvqkAVoP97+zNJt/7l9oW/F45w7bvi9pqmFe6hoqKC/qBiQaqiLaz9K7aj4jHfo+7/Shu8vrCu2+/t7YsDlnerDtefm26z0LbBwvI9cLj3MDkKqK7npjuihY6rOWsGTNesPXf+3B3Dw8OP65q2w3ZMWZbFTHV1TV8kFjsJIXvsznvu7FlqhcoNqv4t1adFx3q/+918S1zCLd/2xs5kJMMwfHSimXULa0wZYFsACCIQgAAQhyDVSdEP/ZplWSLSTCvFZCsLf6NJVjiWI9CCrsZhSxSxoSiKvjA4oO3nRm1/Ce9u/VDLHYG3PVp5vhY4eO/w8MjeK1ev7MurajWAAAb9wbG29taT27fveMMl7tl4PD517Ngx+kxbrwdLWDhvg9aurr2z09Mft22nnQDi8SjK5KaNG3++aeNGah3Qpa2D1tuKelFZmu7tFYHX63FNKGsECRBYmDMME+iCkQ0C/emnn6bL15e8jh85coQmLpR0XfdwHOeBNhR5gWd4QhgGsW+/eziWJb+azrr4TfFJTnNk2VT1SgAGFquwWgAFdE3UjCVccl9cEs3Zti1pmqZAFfroZB4rsS7HcgZrsRl6zqJ9QLF/UbRkEOICm/anYVWuCoFmgBYrW4uq1t7eXra8vJyrk2VoGyEyL8zjhXHKkj1raNl/+ctf3k4c9CTDwDaWZdcMaB0fGG9ABBxyLLtVN/Uqx3HHIWTWAGjtayYYPEZBq0FBKwGTiuI9HgwEuxiDmfrkF1fco7UAWp955hmBYRjvW6+81Tafmv8YBa3V1dU/OPShQ922becHBwfN5uZmtGAJIlqWJYoIiY7DQ49MXAZjW9Eq9FQkRdXCb7fzovVFeXk5DIVCsLe3F9DjvIvCutD3PnH0KNsPgBCKxRgQiwEv8MqCIoSuXL3SPpuY+agkSlU1dbVT4Ui0k8HgpwNjA1fXQes7H+G0PN944w3qzUp5XcE6gCpaBUE4v3v37lVdEU0VrRS0DgwMbBkYGCgoWquqqv79vvvu6/P7/Sq1b7ytF9L73PnSpUulAIACaB0eHr7TdV2ztrb2px0dHW8RQsYaGxt/JUndewGAW7oE2mH88Ic/zNbU1NBs1EpfX19dMpncuZKglYKm06dPRxzHqc3n829bB6wgaIVf+9rXNiwGrT6fz8pmsxGqaIUQnnn44Yd/lTDcUqSvZf77+te/To3L637wgx9Q0PpELpdrdV2XEwTBDofDGZoQq6Gh4bm//uu/PpNOp/WdO3dSc/n1zy1GoOiNtHv37r2GZvw/qpY/MD83FzAMyimhyjLsqZA/9Pcfuu/gmepYzI41btpOAPxcIOBvr6qpgRhhPDYyYmXSmS4ogO8Eo9Hz14PWxV5V9PJ6e3vhgQMHQH9/P9y4cSMpLuVZDGHenole8LcSBIFVFIWbn5zpsCz0GUVRGisrK6foscfHx6t0XZ8QJOHFWDh2NmWk0idOnDBaWlrI4pfce3VsizOL7xW6G3WIr99/ube//jqX6r5uFIfiea8/3yJFwq+E8NfFv7hfT09P4RlNy2txHXi38xQ72U+Dp8GxnoIHF+ht6S2U86+Lw/Wg8Eb14ktf+pIc4AOh3kuXdifTyU/Op5J7pqYmI4ZlEq+kzPu8ytnKyurv79+7+4INoCUJkuvkc9Cg2dZthxhAL2RdXxwQXb/2myAIEHgAkIFc+N2xHaIDHdD/0Y/H4yn81Bd2oNvzAg95AUGX46AsyxRkOQE3oMqGbItbRRyPxwvnam5uLvy8fhldMW50cPJ2G6Tr6AAAJ8HJd92vOEihy/lOnjzJhMPhd7xLy8rKSDqdJsU2fPjwYULBKt3e5/PBubk5RpZlODo6CkrzpUQtU6/fvgCJf6WcASmc5+iRo9BKWCFO4urOnjt7x+DgwOO5fBqvNuIAACAASURBVHa7pqvUwSfX2NA4ECspPYkB+Mfdd+y+uLjuLBy3GP53HdCShfNcj3Tesx4t2v7d6tNS71cwN12YbLqZ+3mv59dtfl9UajDZbJYPBAIsLVP6figeNwzCQDf0d9QNj+x515inQArIskwMwyD+rB/lAjna6aWekOuQ9TYLai3uTvvNyWSST6fTddDFdw4PD+/t7buyK5/PVdL6HQyGxnd2dPxi29bWUyx0zgxNTU2sg9alL8kiaL3Q1UW9xp9wbKcNEQpaPRObN29+ZfPGjac4UewUBGFqPRnW+4t/EbJSiysZ46DjwiqM3VLXwWFCXGQje464cIY4/HRje2NuqZIwLb5a2t5oF8Tv97OiKLIIIYb+K5oiDBQ2vPZf+rEl+6ZAr23ZJAMzmOd5V1EUd6mTYB09epRCUEUEYtRBToVrWXUAA6/ACwbPc3GWF6/wfn6ut7eXvisw7ePQMUQ4HGbZFMsTgRSm9LAXO2VumRNrizlUAbvQHyr447quKwqOoAiiwNGkjNjBNlawNjY2Zi/Vu6cIWoGLPwnhNdAKIbwIAf7maipaaXwrKuobBMIcNE2jVTe0ajpsA4D53uorWvuaiQsesy17h67rYUTwpOJVjgcDkVUDrbTe0JW1uVzO+9rPXmufn5/7GMMyTHVN7dugNZVKWalUikiSJJsZM4ZcK4JcHIYQcSwUdA6wKU50J21RzB44cACfPHmy0OaaQTMzpo7xKIo4wRSomAlnQdYuLy93fv7zn+MXX3yxUG+LQJZOmkgq9hMF8kok4pT4S3hBFoK9vZd2TExMPiaIYnlNbe1EOBI9h4H7M9u2r/b29q64x/Zi64C1qGhdy6CV5/na3t5eah3QTpNhVVdX/8caA613uK5rrQhoLXqdhMNhUVGUAmhNpVK7GYZhI5EIzdy3rIrWonVBOp0O005rUdGKMc6vJGh9/vnnqXXAA1TRSpNhUdCay+WiFLQyDHN6KUArfdCMjIxIyWQy9Cd/8id7Ll269GQmk9mrqmqIECJ4PB7L7/d3b9my5Xv33nvvG6WlpROf+tSnKGFHN4Jc768L9X/uXsUkZE8++eS+TCrzxbyavyudSvpsywIsw+RZlnvD6w383WP/7bEzfr/frS6vboUEfy4QCLRVVFZBOt09OjLqZrPZbkbgvyMq4vmiyTyNGvVdoh0dWa4TQiFBFrEjuK5bSEstCiJxHdfJulmKmGwKbSgwWoBFVDUlgBwQOIfjWMHiXAnzyUS2VbesJyRZrqmqqBql7XJiaqLO1M1pj+z552hp9Dx2cN7lXYszOeg6LiFeggghSNM0NxQKuQsvokIn88UXX2S8M15OLVN5ei7AAFYFKpAcieisjiVJch3HscfG6lwA3l6+VNiPdqhpZ5bjuIIxoc/nI6Zpkvl5CXPcDE6lUtTAf3GdpNCCbfY38wkxwcZiMQASAIzpY9QPC+dyOURnNxd3wGm793q93Pz8PGcYBp1ogCCTATzL4izLYsuyEPVYov3MxR5WtHNFrRbwHOYZgWHTJF2IObXqsm0b0U7zIm8msLDshaH7zM3N8RhjLibGoCmYULJtkocQC4LgIoScsrIy9/HHHy90CBb24xRF4RVFEdhrGRUAyAOgMRqmdh8+n88eGxsrqC/pNVI16nPPPsfRzi+EQV6SaF4CDnqBl+qYEOuydopJOYsUB4XJl2PHjnEBM8BnpawouiJP9xFFkRiageateToIsKixf3GZWWFG+MQJliZCMAyD9wM/m3IdhuMMzGs8nshPYFEU6XU5C4OHAuyhAO6rv/dVjyVa0d5L3btnZhNPJFPJXVPTU2HDNBiPJOcVj9JXEiv5z0g0Oug6ru0St7Dmjvqe0X8hgITj2EIdK3gKEAABRxfjXZtIurawGgGMIGG5AlGjRyh8OPoFpU/IBSwBNIs7ZPnCkj94LbwsXfOpbqjbMLNh84Y8AxnMcS4ReJ64PO+iLLIFoFphACy1rKzoHVtIChFmWcHCWEIY80jHhTqhIUSgDB3abmVZtloAsF9Pp0l1dTVNSCFwlqUwPC/ZDiMSQFiqc8GYIyzjYox4yyf68khBpiAISEwkoBWLsUBVJcwwCsJYMDKYQTwiLMNiy7RQ1so6GGMzFApptN0XoTB9VlDliaIqPMohzlRMFoggDACo6erq2nP1ypXHsrl0i6rlRY/i0TZt3DRWWVHxhix7vt+yqbHHtqwC7MvTg9o24XkeSZJE2wadFXaLcH3hPDxIAgFwgLMkiw5KoWAJtLwwE2DckBly4iBu0/a70PFl/Vk/zwU4XhVUurKFKZyIHly0iWiKiItwdq1W6/SCQkeXLCxdZGmW5LSRph1kFgPM0OdLYV/fNVVyOBy2aJtaaPcFFf/nP/952iZEn89XAJsgA0ASJTFCCOu67tJYrxYQudkJmRu9Ndff1TeK0Af/74cPH2ZbFIWPQ9iAbXJwaGRk7+WeS23ZbLaMPmdDofDEvn37TrVv23EaYnJ6Ijs3vlr1+oMf7fe+gyeffFJxHCd29s0398zGZ5+wHasdESJTRWvzpk0nmq4pWs/lHWdy3aP11mtC0d4qk8l4Sc4qxcCtxoQ0iKJUoXi9Iey6OJlJzaqqNgE5OCiy7BSTU1LP/eQ5Ojd7U8DzJq/q7SXMxe2Lk6sFj9JFH7qE/kbHpJOnR4/e0kqUGx1y8d/hl770JYloJGgis8y0zXq/R6kLBcL1PMd6XReZiOApAvFlCLkhOSDPLOQE4RMTE96Z6UTExcjPQU6WZdktLatMx0pjKT/jTzbsbjCokCMejyuu5kayqflIKpmOCCIrREsrrYBPSUEPP9bU1JReKjB1PWhlGCgwDAWtYNVBa21ZbT2E8JBlOdspaHWRMw4A+N5qe7QOXuhrBhB+xLKtNt3QQxiTgqLVG/V3YYynPve5zy30sm6lWt3+ti8eeVHI+XPe115/rZ0qWmnXu7Km+gf333t/d87JqfasTRL5hHc2OVuST2fqGQjKJY8cBhjwpmmaEICZsoryK+UN1VOK42RZN+Korir0XOr0D42OlhAIvIrXywZ8Pr20umquvjKa0RhGoxMZNBlcbmpKSeRyYTtvRG3kRpVAgNvY1JSvbWh0IpEIOzQ4tGl0bPhDLMvHqqqrxiLRyFnikOM2WFugVZLEHoTgv+et/NXm5uYlS553KyX8bopWhFAcQrgmrAMoaO3p6dkyNDREQauxlkDr0NDQrpGREZoMi3q0UuuAs8uqaC0uaafL903T9F65cqV+MWitrq4etiwruXPnzgVd0q1UhRtvS4EYVbR2dnaGVVWtW6xojUQiXStkHQCfffbZRtd1HxBFMVxZWTkcCASsfD4fpcmwMManH3vssYkb382Nt3j11Ve5LVu2iEeOHGmZmJj4yPT09J0jIyNbDMOIUt+eYDA4tmXLllMbN258o6qq6o0//MM/HKarFCGE60lpbhzet7c4d+4cVSnJ//13/vv+kbGR/6Hm83fkczmP6zpY4IU8x/OvK37f33/0ox89E4lEXJ8k7QCE+1wg4GurqKiENLnJ6OgYyWVzF3me+54UULoURaEvDIcq2wzDoKCLZ1lvUGCYChbgICUIlD7RvCi2a2c9wDOl5tUc4zKIrWaRqqrEa3ulrJMNs4D1OciRGZYRWZbw6XRmSy6vfViW5UhNbc0AHaxPjE00mZY55/f5fxQtjfbSBF3AcYADAYstTHRbtxGDDIyxRrP6YYxVuryCBqG2tlZQFMXDI95vuRY9n+TSFdkEIMuyXMIRCoMyc3NYCwbdgi9PcT+SJz5HdGRCiEi9rwQiIAMT5DiuC4BhWVZQ37mz2lrI6FmAkoqiyCzL0hhIftEPMI8J1jEyNMNRsUp3sii7KQKeoik7YYkCWSi7yOVsRwM0baJtAssghqHrujo9PW3RASqFSQtwW3Szrp+TOAVA4HGgw9NY0JhDERoIIV0QhHwikaBJw/D09DTb1NQkULN113UDDGI8giDw9L4wtghCyAaIVwUo5IWIoFIlAI1Dc3MzNzMzIwEA/DInhzGLZeBQoOtihBgXMUjzYE/aSTkaBVcFRUJPM8zvzHsYPxNhONGPOewRGYYTJZFen4VdnDFVMycZUr4310vjAXbv3s1bliVjHQcABhFWYhVOkDh6da7jWq7jqixhU8AD8pUzleZL8ZcotIaBQECCJgwggHyO6yjXstAi7LqGo+ZV09RMHciAJnOjcXCfPvI0OXb4GNNb2esTZKHsUk/3nun49H+bn092zMxOh3TD4DmWs2VZToVDoVGP5EnT5D7YRYUVdvQGCk6VTCFjLwAMA+i6OwhZyHIchAwAlGsi5ADbcQsDHVHkCYQsnQtYGPgwCz8xBADSpO4My7D0EJTI0s1w0B+ca29v6926ddsczSdMz8cwPIEA6jZBKWjaKYH3zduybZTm8yQVDlPVh18AIAQBW4Id4gMQsY6DaQpORLCrsTI/74VyCgAp42HzTlaSKEAPMhaqBoApIQDQZAUSNXujPkeUKUMGJHlZGvaK3oTJmBZdW44glBwThy3sVruOG7Isl4JJmhDJdR3X1HQtb7nWvE3sKY/Hk6EebPTvo6OjtC7J6rzq5wGv8CJP22IIuXbFxUuXWnsu9dyfTqc36pbG+/1+Y2tLS7y6uqYrEg69VFpROmDZNusYDoMZWgbARRBaDMPkFUVJ0eXpFGZSJQwA5YJtz/sYqkBgbC+AQOA5nkEYUThreySPxgAmz/v41EL7AIqiiLbN+Tls+3mB97nIFV3DvbaskgcYAmgKrJCVWTmHvdeeL7T+JXoTsiqrQWADH0tYD8KIdxwHuMDFPOFdzGCNRWxKiklqccKEhsqYNhRbgRGWZTwCEBjEIkKfR5blWBBaOsuyumVZxnPPPbe+kuMW3nfrm65sBF48fJidrKoSpk3chF33vsGhob3d3ee3plLJEgwIiMSi0wfvOvhWR9vO0wLAr7sBeXTxpMO7XW3RNoZOZq3s3Xxwz0ZBK+s4sVNnz+6NT08/YVt2OyJY9irK9JYtW05S6wAWwrc8odBEJBJxjhw5UkxH/8G96RW88sKEQksLPz89XYdM585cPr8tk8pUcTwXKikrFQjBeHJiytBNYyYUDvX5fP5LDEDdDS0t8aVSVC663XdY/hRB63uFg050/rpQvYst0VK0uwIQnpubK2Ew05yYm2mZmp7ZJktSTVVVVUASRLpylPalMj6fb9zrUS54FeVkaWnVTN7Ih8aGhuqnpqZ2WpZVgxGRPLKcq62rH6ioKOsTJHhpw7ZtiZGRET4xmaiydXXn7Nzs5tHRsSrAMmJdXV02HIlclWTPibqmusGGhgbj0KFDtz1uLIJWiNAnAIFtkGHo8vOLhIXf/MpXvnJ+NSYWixMAFLQCAg5att2qmUY1Qu4YBOQf1wJoxZB8xLbtHYZmhDFBBUWrNxpaVdB65MgRoUQsUc50nmlPZ1MfZ1iWra6s+Je77j54wQCGlphIeC1da5iYmtg8MTGxjRBQEQoGBQIwm0qlGZ7n5zZv3nypceOGHo4FfSwAqm3g4JtvvrnhytUruxHClT6/j/j9gZkNDQ3n6xvrB7CjTxk8b3oI8U2OTdWmMvm2XD63IZ1Jl3n9XrCjo21208YtcyUlZYm52ZnSgaHBewEAocrqquFwKHwWOWhNgVaaDEsQ1x5oLWRkJWR6LYDWVCoV0DSNKlopaO1wHIdaB7y8RhSt26l1wNDQEPVoXVHQCicnJ0Vd15X+/v6GVCq1B0JIPVrPryRozWQy71C0rgRopS9i+tB+9tlnN1DQKstyuKKiYmQxaBUE4dSDDz64JKC1CLaPHj1KbRLuuHLlyp2XLl26M5vN1iOEqKo1X11dTTvlndXV1T/fvn17r6IomVgsZpimSZWITklJidHR0eEufsFRgEt95jiO4+PxOFXVMZIkEdd1SXl5ueu6Lh24motfvAtqOj4UCslUFUaXTdJJK8uyKDhDwWDQ3rJli3327Fnn8ccfL4C4BTDOXrx4URgaGpJY9ppMjXrU0XMtKDj1z3/+8+8YKFPwmU6nPVRJ5jgOQ8+x0AlCNTU1Vmlp6fXnoX9nT58+TUGUmEgk+KJilN6Xx+Nxo9EohUjOYi9bqpSsqqoSLMtSqFL4H579h30XLnR/NpfP7TR0nRIvRxCELE9Bq6L8f3cdPHi2vLwc+WX/DoYB/7dXUXaWlJbyyEVwfHwCZ7PZK7wg/FD0iue8GMdzAKjNzc300qnhk9fMm1WaZm6FBJTzAisQAolt2xYDwJToES+XBkungA0sFEAuXVaK8ihkWEaTa1rltmt7XZd4WAYKuqnX6oaxW/Z4+A2NG3poVtLxyfEtju1kItHIv9FOma6qiqqpsmFYvG2bxHZdExGQEwUpwYr8rONocWrmX/DJYUM+LOAK0zAr8lq+EiFU0JnZLkKua5kY4ZQk+8YFxTNrWZl0bW2tSWFNlb/K77BOhWm7UUvXKHih5esSSCyCWQMAJiP72dloNJqj0Jl2ZsvLy9n5+fkwMlEdZGEIY0zlidjRHYcwJCcJUoJTuExjY6N2+PBhhy4fCYfDXmzgckBAzHGdkI1tGTk2wATaLMeqDGBSgAdxx3GootumamDvzAzXn8dBAxlVmOASgkgQYSTRpN8MhAZkQQYQLsEDfprzc9krV664FRUVvMfj8WOMY8hCVQSRMN0HALr0DGNAiMoKwhzP8LMykKcrmyvzNA7V1dWyntKjLueWQQfXOC4OIsdhKLxzsWsBws7zAj/iF/yziq1oSrPiUGVFr6c36jBkIyaoAhPsZwih9QRDwOZ5SZzmoBAXfXB6bGyM1iOSz+c9HsYTsS273HKtWkxAmKoyMSik0tUEhp3jeX4sIAdmXcktiBqpkrqystKrZ9xyF9sxSzcjtmNL2HGwjWzLNu28S9ykxEoznqgnGwqFrIVBB2en7ZCL3Or+/v5dk1Pjj6Yy6dZkcj5kmqbIQIAlQXR8Pr9OwRxCLsGYiqYhZQB0cFDI1lsArVSqWvidgVT4TEkoZbHIRYXsvjQpBctzNOvvNXxJHxzXvIULe1ERMlNgrZAmdQeFvO0Y41AgNNPe1napobFx1nFcggmiM3GY5bis7JGnFcU7zrHSmBgU07Q9hXheMRAqN1Wj2rScOsu2Io7tcBgj+qxyWZZLBwLBca/imfTI3FRIUQzddSWLkHLbcrfaplNnGHrMdR0PZYsF3AuAI3L8VCQSvRAtLxvzIJjFIiKA43zpZLIqn9Obdd0oVzVTsh2bEmeHEKIxLJOCDByXRKkX85h6JBVgOmXOyalkcH5unj6IIwACHyA45CCndHxsfGP/wMCebDZd7Tg2FwqHjO3btidqamqu+P3eX3ACN6XmNMF0TBY5DmA4zpJEUeVFcc4jCKO8z5e8pmytZQQh7stmjRLHMGsd146auu5BBLEsyyNBEDW/T0l6Fe+MAIRJMSwWvIhUVfW6LlPmmnqZltfKbMf2Og5VLzvYcRzEQD4bDIWmYpHQjAWs+ebmZoOqcwVBCLiGW6XpWlk+lw+7llvwi8AQIw5wNidw84IgjAg+IaFpmh6JRFAyGWYdZySKLHMDwm7UcRwKZ4njOBZhQFZRxJlgMDgPAMg988wzxditIFZ411O9X4/mVbnupVLlvtfFL3gd/7p7WwpYsSqxu5WTFjwjAZCSeXOTbti/MTQ4sOdc57lN88n5KFW0xkpKEgfuuvvy9q3bO2VJPiVJ0qiazdkmMFynoDDPg6IAvPCAEERCvxJ4i9iCSUxTJFmQBaIhviOehe3e9ZMufEv/G3Rd7OE4FBZFlIpErl99ciu3uea3paBVBKDk9JkzeyYmJp6wrIKi1eP3+uLbWra+sWnLpjd4jjvNSNLYOmi99eKk9ZzKKvu6LrbouvoYdt12x8ExSZK4ktIS1XYcOD425tdNPS8rylVJlN6CEP9H6+7dg8sAWq/1H8g1Cx7ah6CWPkXLrsV3R5c0F+2GFn9/7Nixwq/X228VDrYE3rJFANjf31+PTOdQPp/fnUylWnxeJbphQxNSPAqbz+Vl0zZdgEmGY7muWCT8rxsam8Z0y4gNXB1sHp8YO5hX1Y225cgej5xs2rDxQm1NzRnIc6+V1ZZNG4Yhj/YNblLz6gMzczMdo8Mj9YBhxLqG+vlYNNbpVTz/XLd5Q/fc3Jx25MiR2/ZCLIDWL355OwToEwDCNoZleAjAJULYb37lr9YGaLUde7um69UuQuMsB78HeXhh0cq2FXsnFVcI91/u30IQ+ojtWG26poUJIZMer3Lcv8qg9dlnn+UFXVBOvPHzjnQ293E6fq+uqvnXO+++8yJAwBgY6C3LZDP7stnsjlQ6vYXjuADlDYQAdj6ZCDAAapVVVQMlpSXdwaD3db8STKfS2cqzZ9/afvniRQq8a31+PwkFQyObNm08uXlTUydg8NWJZNIULPD/s/emQXJd153nvfftue9ZWZW1F2pBoVAACiwAJEiAlASRGo3kcY9oW5LDkqWRYjzhiVaEHI7wF4kf/GWiJ+yYienopsIdlBRtqclpWStBkaBEEDtAbAQKQO37mvvy8u33Tp+XlWABIiVKBAhMmw+oyqzMt+d7N+/9nf/5n8TKyvJgNpc7XCyVduSLhVQoHKKPHjiwtGN451wy2TSTyxf8ExMTjzNG/S3plqlwOHKeOexoza5N3CuF9u/TCt5tHSDwfEcoFCxJinzdwfiXlcqDVbSeOXOmeWsxLKhPiBC69KCLYU1PTwcxxu3T09P9ExMTUAxLa25ufu3pp59+GDxaHxxonZubE03T9AFoLRQK+wFyNTU1Xerq6rqv1gGb4I6/cOFCRFXV24pWGGwFg8FL/f39i319fWCs+YEjc+91g20FrR6PJ5pOp2chLXhT0ZqTJOn0xz/+8cV78UXc6Ci89NJL4Uql0vXmm2+ChcCnM5nMzkKhEHYcBzo2ajQanRkcHDwLoLW1tXUpmUwWwUDYcZxSMBhcOXz4cBn6HLBPmxJyn2VZScuyQuC1C4NYUCWJomj5/f6a1+stmKa5/uSTT1a3dFbwyZMng7VarUVV1ZBt25CGCxI0iFzpLS0tuVgsVgB1VmdnJ0BN6OQIc3Nz3o2NjfDq6mrKsizf5nmFEb1NKS1QSuefffbZO0yFX3vttSDP862maUYA6jiOAz5LkDJcS6VSG8lkErxwS1u2w2cyGXlqaipYLBYTuq4HdF2HSCoGyApAOhKJbASDwWLDyxbOw5kzZ2Swf1hcXExmMpn0q6+8Onr+3NnPFgqFAQC1GCFdlMQ8xwknvR75Pz515MhFALdeSRpBjPwvHsVzIBwJ+0zD4hcWFixVrcz5/P6TwUDgLE+kS+197SterxcghFfCUnJlZWX7+kbmEKNOt8CLEuRnG4ahYswmU4nUr3r7e29VLFzW9Q0jHA6z5dnlDse0Duua0V9VqyG45zDBkmkaoapaa/Z6vZXB7YOXA6GAs766PuhQR08kEycEQShnspnOcqkYzRcKEqTyU8Z0jghZb8A36/Mo44SSa9GW6HqhUMDJUDKFCYZUxu3r6+tdumGAESUkRVuGAcaDeDEaTVyNxyPjgkeYX1paKkNl1MJKocmm9rCqaV2lYimhG7rCKLUYRirP8QXC8wuKINxUQspqKBQCJSyAVnF1brWtZtb2UYe22bYtOABQHEvDjFuNRCNjzbHmJYM3St/4xjd0AK1e5I0xwgY0U+tSq5W0YVlBAJlE4HWf11eQFXkeUTRGObociUQ08M0019bktWo1rVt0WNf0HrVaaWIO8/KiQHmOqxBC1jiOTIsCuSb4fCsej0dXVdUjYZzWddptGtoOwzDTumF4bNvkHTD54ricR/bMyLI4Tph4DXnQBoBq8GfmEb/Ntuw+w9C2G6bZZOom79imY1mOhjgyG/KFziYSiQms4BwoBOH8jY/PdjLHPuQY1oBpGWHLtCTLtmyeFzPhSGQqFA6PMyLcFEU707vay1ZTqyGb2R0VrbKtUqns0HS9qaZpIqXUVhSlpIjSvM/ruxIIBGapSHNg3g2p7+vr62FkCx1VtdReKautpqEHAXJSamuEE7IcRkuch5sMBoPrkiRp4XCYFm4UpInFiXjJLHVPT0/vnZ+f/3ilXB6samrYti2ZIAZWD0zkRdsV/LocmrmwFEY2dbNJULfWuatbbQGYK8aIIIwovL75AygVXod/8Gqj7YX5Not8gWxr86nbsoCOi0Wi0eLw0M65pmRTQa1W3ZR8G86FLOVb022z8WRiQvbw10PJ5Bql1DGKxbDt4N5CLt+XyW70l6tqQq1WRepQJvC86fF6N1rS6YnmZGqCCHQykEhUZIR8y+vrXWpJ3V8slnrX19fiNbXm3WTJNkLY8Hu9C/2Dgxd27xgex8xZIwpxTMeJLc8vda+tru3JF0rtmVzeW6vV3OtIEIRqJBJZDwaDE7JXvhBPxedUVQXVOPJSr/fWxK3URnajT1PVtG7oIdMyo9RxEvlCPr28sgK2NVHGKBeLRbXhncOZ1tb0giiJt3TTKGUzGa+qqQJYN0BV+2AglPf4fHNeWb4abWqCACCYuwqUivFSbr2rVKrsrJbLrbl8zmdYFi+LIiiVC6FQZDEcDE57Pd5bcTme5VM8eOBGkM31FPL57o2Nte6apkcc2yGmoVNN10zC8Wvt6Y6xdHf7NKX6cmdnZxWKdCxby0nd1AczuUz36spqq67p0LGC2go24Ykmi/J8MBy82JZqm0EeVFxZWbEg6LE0vdSuavpjhqF3lqtVxdANZNqmzhG8FIxErsbjoTlN0/IvvfQSpJ4+kGkrrHyvYmm/ywv5Qez45n678AG2D5kX77Yf4B3+h+zf1nTb91r+3QrI/SHbej/L3Kv+2PvZ1l2AB6yDBPhuWZ2YGVBr+qcmJiZGz711rieXyUbADCWZaKqMPvLIcu+23luQ/ugPBObL1VJNr2mu5zFbYQAAIABJREFUHQ6lhFHTcDu1oNp3FeSWTS23WWXUcAwI2IKlBuNIPRNAIjJz3OcWJFcgV04PkWb3d52nQLyK5zgTI2T4FUVT4nENpm9/+9v3rf/8fs/f/Zjvm9/8JmRzJF4/enT/1NTM5w1T30MZU0LB8MbIrl3n+gf6TmNC3uzq7595EMVU7scxf1jrhPYEiufY+bz3jRNnhrPZ7B8FA4GdnZ1dvkSyqZpoSkyVSkXh5s2bMHaRNEObM0zrLMfhfzl85MiNDwO0PvfccwT6ayMjI2hmZuaO9g4su7aeK/Bcv+0pWfdD/a0e+H/IeQYvWciiunXr1g7Hsj6HGN5PMEo3NTWRfaP7NsBWK58rJJaXlz2TE5N2Ta3d2Nbd89Ph4eF5zdDC09NT2ybHJx/LF/Ld5XLFB1krw8M7r3R3dp/mCXm1JdG5rFI1NH7z7R1r6xvPrK2tPTK/sNAO8LOzqysbiyfOhQL+/7x9z86LiUSi8uyzz95j0Mp2E841fHqbUvLCwwBaGWWHTMveqdbUNtuh8zxCP8CehwG0Wp+1THNXDRSt1Fn2eH1HA+HwJco/OOsAF7SKovfYL46NFHP5zxOeFzq7O//l8OHDY8xhxsVz53o2suufQRjvkmUpGo3GrJ6ebcuCyJPFhcWOcqmkWJZV5nhurLUt/UoilshnNjLbrly5OnTp0qWRWk1N+f1BFotGZwcHt78+MLjjrGk7by/NLxmWoXXNL8wMLy0tP1EoFgdLlVJTIpGgwFZG9o7MNqdbJ/KFomf85s39juN4UunmyVAkfA7Z6JUHCloFIbi6uDisa9pnBF7oCAQCJUnxXHcwe2hAKxTDcgdsCK08LKBVFMW2TeuAhwq0chw3BNYBU1NTj3/oita7QSvGmAfQ2tzcPKNpWvY+Wwdw169fj2QyGRe0lstlAIYA0j5U0Oo4zicBtLa0tMyDorVcLkdN08zJsnz6qaeeggHtexam+X2/lMGrtVarhV544YWdN2/e/NTi4uK++fn5HlVVIyDyCgaDue7u7vGenp6JgYGB8c7OzjVJklRBENb8fv/U4cOHQfmz6X6IyBtvvBG2LKvDNM1kpVIJgk8kEFjwJwwEAmWPx7MmCMLM448/7kofGkXQarVarFqt9uq6ntA0DZSgoGAkkiRVU6nUSjweXyOErA8ODrqAFvabMRacn59PZbPZLtM0w5vH7kiSBBYHaxjjsT/+4z/e2HpOXn755TjP89t1XW9WVVUBGAcdOUmSSqlUaiGRSKwYhrExPDzswomxsTGAqn6ArPl8vh2sFTRNk+HcADz2eDz5WCw219HRsZZMJl3VIwSlp6amfPl8vmllZaV1ZXGl58TJ4yOnTp3+WD6X64JRCEdITZCkrCgKJ2RJ+s6Tn/gEFLnC2MEj1Ha+JkvSY8FgMKSbOr+8tGxourYQiUQuhELBMx5ZPHmwu3s+Mz9PrW3bvAqnNEF6xfpG5ilGaY/ACxIMmOqgFd9KJhOvbR/YfsOpOaWaENGh3vrG0kYXs52Pm4Y+WK6qEdu2fYRwsmka/nK1EgO4Njg4eBE8V1dWVoaoQ/WmZNNJURarmY313mKpmCgWi5KuGXXQygsbfr93WvbIN0UsXmESW4fj8XCeZkzwSKlUGlzfyPSYhhEFDOI4lq1rukowmY/EIpdjsdhNytG5bDZbaoBWg9rDNVXtKhaKScM0ZEYdGMtVOUHM8YKwqPiEm3BdwLXVAK2Li4utVs16xKJWq6mbIoBWx3E0jLnVaCx6o7WrdUmW5fKXvvQlYxNexEQi9uma3qFWKi2GaQQtx+E5jjMCoUBBkZUFgQhjSlBZ4TjuNmhdKtZabWbv0tVaT7VSbabM8YqC5PA8XyYcWXk30MpTvtU2jG2GbQ4Zup6uabrXtkyeMupwhORkxTPtUeSbRBGvbt++fR0UEh6PJ8Yjvs/QjQFd0wdt20xapilYoGi17BomeCbgD52ORqITYkDMguLcVfohscOynUOWbQ2Yhh4xTENybMfkOC4TjcanorHwOE/5W727ejMAPLQNLUQE0l6sFrcVS+UBXaslVVUFyZPlUZSSrMgL/oD/bW/QOx+2w/n49rieyWRItVoNOrrTVlONdLFUSgNodRXfGOkcx+clgV8WRXHaG/FuAGiFz8lb9UqL5cVopVLpnJmd2bmwsHCwqlb7DMOI2I6lIMZczSmsBO6leiorBhDgvg641AWsDJJjKWhSNwf37hAfOJu7ZH10A9/59RRYAK7usq6hK8OEcCBzhfMP9wsH64OFQAUbiUQyw0M7bzSnUmulYsVQNRUcDGyP11Ps7GhfSrc0z3CiZzyQCGT8fr9dWF4OUQt1bWSzXasb693lcilaqaiCY9tIlATT5/PnOjvbZ1OpllmsCDPRaLQqOY53eSXTViwVducy+c6lpcWwWqspmyDZIQybvoBvde/II2/v2b1rFhNx3bIsykt8eHZmqm15cXEwk8m2bGTznmq1ylu2xRRZURPJRC4cDs/6/L63m8PNi1yZq1UiFVD6e2evzTZlcmvQvqe0mhYwbSvCGEoWC/m2ldXVvppWS2CM+Gg0WhsaGlpPp1tmBZG/buh6fj2b9dRqVVD0Y1EQ9FAkUvT6fIs+RRmLNTcvR3IRlYtyQhmVY8VKsa1cLm8vFUrNmUzGa1gWJ4si+AIXQ+HQSjgQnlNkZSqUCuXBP1nLaiGHczo21jc611bXOlRNC4M3hmGaVK2pFs+T9da2zlu93V1zFrbWIAgIxTryS/m4aZt9G5mNjuWV5RZN1QJQWAGaGMLxuiQLS7F47Ep7U/t8yS5BcBDaEH5mZqbNUq3Rmq63lyoVyKQA9ayBMVkJR6PXWlub5m3bLr3wwgtuYO/DnOD76Pnnn4fvP2BYAqoggfAaxwsCNk0eQyk38E8SRZHpNZ0KnGDLfM0Wbdsq3ONiKu/3uBuFasDvGmA7eN+apsmJhkEIF4RAJiachpHXi4D7Q8GuarWKFKdh51HfkvvlXi9Y9+4QtoKQ47lzma37CEAQ/m48Nt4rlerxVq/X674Pft9blysU6krMxtR4v1Kp3AFN/FZ9ufztOfMoEAiwXA4E3e9M8Br4g2fg15YpGAzWt7sO/9fdp2EtzFbccQlCEAS9c78U3NyMEAQt668nEZSrLckl928IZENEd+bajYF8sfzM5OTk3nMXznZsbGTCHOaEaDhq9mzrLsXjiRVBEscZo+vVqmuhY9WbUcaQU1fmUYQZaPeZ7VDGwOgDehGMMrr5HxpN6ralDOaGfzDVW993JooYZsyxHMY0CI63d3WtdXR0ZEMsVOhSurRC6k7wBNWhYWnf2tod53oKIQSBza3r7roLWs1sLnvXLqC1u9Z193pg/q6uLnbx4kUE4Av+boD/3wfkNwoazly86LMEIfHTn/1s3/jExJ/qmr6bIeSJRqO5fXsfudLf13eWk4RfNXm9U3mEzEOHDrnAGXwu4fh9Ph8UYcSZTAanEfTQ3AAFQ3MIaUmNoSmEoNgh7LN7rBc3j3gE3QH2BgcH0fz8vHselfV1jDo63Bnd9abTKJfL3XGOxcZ1lYSr6rdP6+vrv3F9RjWNNfbVLcqYTLKpqSn3cwPACIHVD1qUym1bnntOWELId/z06f7MWvZIsinZt3vXbk+6tc1QfJ6NtbUV/40bN3fl8zlZ1fUZy7TOcBz+0aOHD99X0Ao2UiAG8pmmbPn9Ps7mZBljnhN4QiBFBu4rgXeTaQ3TQJxlUxNjxy7ZlolMXWKS3mK36CNfuzMz8Hd9Fr/r/QZovXj27B7Dtr+syMr+SCQc7urs1A8dOjSbakrRtbWN1vFb4+Ezp05JxWJ5ZseO7a8M7dg5AQ3AzMxsanp6ZiST2egvFIstHo9XG9mz++2enm2nKCFH/RH/goJQYOztid617NoTq8uro0tLizsJxwda29tAGHM2GAx8b3h0z/l7C1r/950YoS8gQnYRQgSC8TVK6Qv/xz/8wwO1Dkinuzuw7RwyTQMUrW2ObS8gRH6QaIlcgYy7D3oP/K7P++7371C0WtZnDbAO0MA6gC4pPt/RUDB0+YGD1lrNe+zUuZFirvR5ThDEnt6enx45cuSGoRv2mZMntq8sL/+pJEs7W1pacFt7R2V4184lUZC4qcmJ7sWlxcjCwiKxLHOip2vbz9Lp5pVsNpscu36jf+zG2D5VVdtEQeSC4eDcjsEdxwYG+09RxF+cGZ9Ra3qpbX5urm9+YWl3PpfdWSyVBpuam+RPPf3M8iOjo7Mt6ZbxUrkijY2N7bMcR25JN09GIuFz9CEBrVpN/6wo8O2BYKjkkeXrDLNf5h8CRatt21C8PgV1SgC0MsYuPgyKVgCtN2/e7J+amgLrAFfReuTIkVuBQKAKosHf9966F/Nfu3Yt+UBBK1gHgEfrpnXAfgCt8XgcrAOmQ6FQprm5+X55tLop4qdPn444jtNRKBTSpVIpAcWwQqHQ5Q9T0QqgVVGUeEtLy4LP5zMh9dy27azH4zl9+PBhAK2QzvsHqUHuvkgaKe6nT59uz2azj169evWxS5cuPQ72CcADIXU3EAgUU6nU3MjIyJXh4eGZUCiU8/v9i6FQ6FZzc/NGT09PIz2fv3jxYjSTyXSXy+XmSqUC+w1AFBStGqxHUZRlWZbHP/7xj7sjk0YRspmZmSQMzA3DaNI0TTJNswFaK83NzQtNTU0AbJb7+/td8+7FxUVIEY3cuHEjvby8vM00zSjAT1CzSpKkC4KwTAi5/Oyzz0Lq7O3pJz/5SZJSOqzremu5XPZSSgG0QvVuOMbZaDS6aBjGysGDB93tANCFLLjFxcXmQqHQXavVEpVKBXxDAbSasixnEonEVDqdBj/E/D/90z8Zn/70p0ElGyCEpObm5joW5+f7Tp0+vefUqVMH89lcG2Q7CzyvKh7PhiiJJ0VF+acnn3zycltbG5dbz+21TfOroiA86vX5QpZpcqtra5ppGjPRWOxUPBw7q3DCheHmyPKiJFFFUUSZyaF8Jd9tauY+imgbdEAch1HT1DXG2Jxf8Z9ta26bLdiiJssl97PaWNiAdPldlmV1Qso8pBFLoiSZhpkolAq9kixZ23q2XZVl2VlYWtgOAYdkIvlqMBjcKJaLzTVVDdVqqggVUx3KNMxwXpKlZVEWFwzHABVdEawNSqVSmKNch6Eb7RVV7YA0e0HgMKQD66qu2Y697vf7x+F6oiLN/tVf/VUN1AGJRMJPddps6masXCkHDdPgMcYGRVTjCFelnFCUpEA2EuHVhh8sABTREIMa1Zptagcsy4LPAUCrxUlcBT4fgP2jo6PgGeWAh1UcxT01rha3TS1UrlYCumO78F3gBUfySqrCK0WZk9fBAgBSgCANDIp0OZVKRHNwm2OaKU3ToVidQgRiC5ivEk7IEZ6sy5y8HG+PFzetDSSwA6EGTSHbaTOpGTN1C7bF247NCCYVRfGuKl5lSfJJ8+l02iUDMzMzPp7nU5ZmpbWa1smoAwEFgiiCOmc1hNm6LHsnI77IKvKh8l//9V+b0PmfvzEfdXinx3ZYi20bYcdyQF1pIg6VgoHgSsAbWBN8wtpf/uVfumzj+eefV0CBXc1X41pNSxmWEXRMy7VrIDyvirKYFxQB1MOuH2fDeiGVSoFNSEjXaVAvlIO6qSs2sEqGbcJRjYikLAhCvr293bUbAPUGVMkWDdFftaqJxcXFbevr6yOqqvaomho3DdPLHBtkrHCbuKn9kNzvTqie8w8psXXYCt6soMTit1aPB46PSH2Mg9w0fBevYgQqWeAKlmstQjmecBJlzGebdtSyLcW0TOAOjOc4GgwEJnbu3PnyjsGd1yqlcqkK/gCUUY8gGvF0qpKMB0shWc5XOE4Dew24D7VcLpArlYLZ9VyopmsevapzNnKQwPOO3yfrza2tpWgqVSKEQFAH2nWhsLzsr1aMRLFSCpXyJcUwawJlBFOMGY+w4/EplfaO7o0d/TuKpmBqASvALGJJi2uL/tXl1WilWvBligXBUA33WhcF0Y5FY5o36AU/0wwX4CrpdNrtTMB1uzo+7lstqBGzpnrBpgVxQlCWxNT83PzQ9NTUU2qtBnYTSigcUgf6BxZTLalLsqIc5SiaKZZKfEXXuP9WxB7xPO+EgkFD9HorMVHMpfr6qk0nmuxCuECKoaKcQzm/VbSiJb3kKxaLkNVAeI53FEUxY9FY1RPylANWoDj6zKgG6h4oaLWKVgPlTDmQLWRDuq7LjHHY2VTUIYZqsVQs39TUVJJlWf3Wt75lbRbdUlANhTKFTLCcL/tUTYXAHqaEowKPHIEXquFkeCORSEDmhevNDMudfvm0v2gUm1TbDIDPtWmaGIFXgSCoCV84F2gKVBKJhP5hK/AaA6Rr1655aK0WwpwS8EiCDzlYxgSMhhHh3ZJv9cJ7DHMmtQ2NYke1GSkTk1RRGP2GZc696Bz+tnXA97iiKFIikVBoreZHhCiEEJEhgWfI4iUiEsEjYsTzyLZtxEyTgdX25v3m9mV4nmful5Nluc/v3p5l1eeB991JqKsoecbc5dzlLTeQwniegRWE+5pp1u/r29vY8rq7GkFw52lsE57DaxAytSwLu+Y89QJwSKCCu56Gn4QguA2M+x7VKDOQgby8F7yIIdCJ4Ad8wsEZ3OfzMZgfngsOhcKOLhAG1bst2NBHcn/QpoYaHgBQ1628QRwKpkvufwSdEosDU2nGKYTwNyZu9GY3No5MTk7tPnfhfDNk+hBMJEkUsdfnMwReUG1qlxzq1BwouUjrQBqk/NwmKoW2CoDQpj1LvYmFDXBQMtC1i3fN15hr4wLBqnosC7vBLgh3udclpsiB9CaLMlbxBwILu4aHr+zZ/chEwBtYbku0lQROoKbXZBEUQVWxilG57AYRBEHAmlvnpD7ZsgyfIQMoD4/wmse8s5J7DYpXwmeoCRgFEOI1HgxRUL1eyjsTZAvdXi/4JHk87jrhB9pvwzBgOxSaeZ/PR+v+lXUYe/d1eBecJYUbBb6Myj7TVBM/f/Xo6I0b1z+n17RhAK2JeKJ8YN/+8f6+gfOyJBxTYqGJAEIargd8UEqSMMUhzhtgXI0QXrBtiBNhh0qM2hQECq6a2NRNqkGRSUGo0+1ifa9CIYRUQcB8rYZRIADXsBvUMAsFsD10fcsNCHIQgiEAypnwHOyyFGRyJibQ7sH1JMtuIBOeV+CaNwwkCL7NY4eruh68cK/RzWAGYHh4zeJ5CnZdjX0Fa7FAIOCQInEc1bF9vT5z00f/Dx6zgHVACiFxbHW1xVT1nYlkoq1nW19I4Pl4rpBvXl1bTS0uLDSpWk31KJ63eVk8zWP8SktX1321Drh48SK/vLwsc7YdR4jr4hGXIJzg4Xle5Hk3lguO8u55Agcky7SgwLRuO6zELLaOKNqwalb2c3/1ORBF/MHn5+5rFEArQmP8D394eUTTjK/EotF927Zt8/T39lX279s/nYjHndXVtdbr167H3/j18UCxWFwdGBh4o7+v9yJH2MTGRp5k89mhldW1Petrq/sUxSMPDw/f7OruOkMIOuoNh6dBDLOxuBE3VHXb9Mz0/vn5uU8Tjm9PpprKgWDwvD8Y+O7Q7qEL9xq0MoS+gHEdtGKCr6GHAbTG0x2IcE9YprGzVqu1mZazSMhHoPXu67LxNyhawSLy0unze0qF8hegeMXAwODPn3jqiXGMsfPrY8cGZ6enP+/z+fsGtg+o/f0Dal9fbw36FIsLC8mJyYnQ1atve9SqOtff3/+L3p6eMUPXK7fGb3UsL618ulKt7KhUq15JFJd6+wde7+3rPUmZ8dbCxsYGWqt65jLLkUwun55fmH9kI7PxR82pVPrpZ55Z37t373yqOTVeLJXlsZs3IDNSSbelJ+OR6Dmbmr+cXliYeBAZCa51wKai1dD1z/K80BEMBIseRRmjiL7yMIBWxthex3GaGx6tpmlePHLkSD2C/IAmsA5ogFawDgDR1UegFSHXo9UwDPDH6Mpmsy5oTSaTLmg1TTPTUBre689tM92NO3HiBHg7dhSLxdugFUDv6OjoYjwe1z8M64AGaE2n04sAWiuVCqTTZ3meP3PkyBGoZnjPQCucx001Ssy27b5jx44dOHv27DOZTGYQ1GoAIqECcywWWx4ZGbk0NDR0rampaSKZTE4Hg8H5w4cPg7ijkQ7GnzhxIgiQWlXVWLlc9pum6SpaRVEERWvF5/NteDye+U984hMuSGoUIXvttdeipVKpw7KsKChaQQ0DQAkG1alUar2trW19K2ifnJyUQHB769atxMLCQqtlWUGoGL5ZCdsEs2zLsib+4i/+4g6pyXe/+92oJEnbLMtKlMtlBSwSgOEoilJNJpMrLS0t65TSTEM5DduhlPpzuVxsbW2tVVXVcLValWAApigK+KwWm5qaFru7uzcYY6Wenh6AGtyVK1d8juNEZ2dnW1eWlnrffPPNvSdOnvxYPpfvhAGKKIhlv9+3qniUk6KgfPexQ4+9HY/HiWM4I9SyviIIwqjH55Ut0ySZTNY0TGPCH/AfC4Ui52UsTzz6iUddJaJbIh0hRdO0JHJQL3NYnGLMgXyfWpZhOVbGI3gmOC+X2awQ7jQ8UG1mgyozwSgL8BLv8Xq8YrVShSDDY6Ioyu0d7Tc4DrOFpcU+0zBz4VjkZ8lEdFbTNK+hmbJl27xlOjAQMBzmVDnCFWRBzhnYyG0qK3E8HpcVpIQNx4ghihKYYC8MqGCop1ZV07CNkkf0rPI+HpTBt71ToYiWmTN9mq15anpNBq9anuctiZcMnegm+M9urSYO1xIAFCimB+ejXC6LgilgS7Tg2nPgvuV53lRVFQY4ULUcxoz4ueeeEyIoIlfFKsB9gWmMN7AB9cRg4GBB8axIJFLbu3evW3SrsZ3MjRtKVVFCzDCCtkH9UB6eEs4RBKRjJFYVQamIlljJoIwOcOf5rz/PF8IFD1awnwgk4jDHx2wmmtTkINWeB1WwJJf8ir9oEKOgqmojZVkURdGPTASeunEeY48oCK4o2DJNAzNcRkjIiGGxrKqqAWBoUxGnGEUjYjM76FDHxxDjMcI2R7gakUkJCnVt9c5yvf7icZkQ4mE689mOLXsEgdgYU1DCyoIMkjnVMAx9a0ejAVjKi2WpZtZEm8Jp5rGGNIAEsC9WIBDQNU0zodBZo5jY+fPnZVzD/rmVuaZ8Lt9TrpRb1KoaBlAL1zy1KaaIYgLKU0wwA31IHby6w3o3OQVRGBwi156ZYICz7tcCaEncqlibU72AFmE8RxDU07IsA9Arx/OCTJndbBnW4GaAB9LvoTKWAzYJOwZ3fP/pI584SzgpYxKzJloiU0TFEYhgozCyRkZGrJmZGVDsQOVgAkpspVDgVwoFwaKUF0QRG6aITdGEgT0o7W1Qv8bjcQvu3c8hhI6urfGW1ysWNV4UJJPXCKlTtE3FYojjLI3ndZ/PB57Y7gFubGwQsDzRVjQBcYhbq61BQAyDHNCSLHdbtVoN2mRja+EbCCyAj/Hq1asSEkVeN2TMebiAJJLmUydOj16/PvY/VdTqTpvZ3oA/UO3Z1jPT1NR0UpC4F2NNTWMew4MN08AoBAXG3GadwrZSqZQFn+1miqZblA4+Bm/VKzicwzPMiCEb4LvNQqEQfHcBMLABAIPSA44JlGGwb1AR1lxfFxkOEUkGIBBAhmQAtHJKpZIFilS4nxpWNXDPA0CGQR+05YwFCCqBqyTAA4PVajUHtrPlPLgWN8899xycZzGXy/Eej8f1A99yTG4b0djOve5r/Lb1vfi5Fzl1UBVKQinocE4T57AEIVwMYexDiPGuVpfC1Q5Cb+IwzHTm2BWKUd7CbJ3IJBssBktf/vaXP1QlLnifowLyVOxMWLOsJsJxIYnnZYQ4iSDEI7iueYzhpDNIO3egWiOknzuIAbcDh2EoOLcJRAFO1M9TI1kGqB7nzuMuCxNXT3eHPx3kIFga3tmEqrAZABzu3/X3GvO88wgQEUorQgwGHqErwxjH3C5NY9Ow07AN20Eggndftutvwpqpux14bjFCOcZxkIIPWwXLZPB8JrBKxjHO1Yia1HIxJMbEvRdgZngOmnoXam5KmR0H3KMJxiLGxCEYEvWhLcM2oQQTyvEcc4jjCgQWpqY7ltZXDk1NTAxdvHypOZPJQkaSQjCG/g3cY6BLhTMNe+buOwSu3MyBTc9qyA+oh6Tc9925MCawT67K3y1HWEet8OZmFKwucK07tLiNLnyEBJpZjHElGAzN7tkzcm73nl1XAz7fRCyUylKJOgDs4HtCdESCsM4ZGHMCYwS8Ytw2nFLGYUxr7rnBLmx04beuIxEeAW4DEJRlF4YrSIHPBlu2hW3OxlCZ0NpcVwN6N0B6AxjCnQTPDcOg8ByU9T6fz9G0OtAEMN4AvO4Jy2aRAUroTAbpm4po1+d/w+BLRiloaNXm4yeO77169e3P1FR1CCGsJOJxde/e0dltPd2XfD7PsURz8hZyxJpHQZarTvdijqOChGQsQkebOMTtj25eww7jeBuZpmMyuAINxyKECk79+N1bwFWKW+51Ui+sKRCOdwgEtjiedx/d5/DIca4dueOAHbmDobgCcRzsUAp9Kziv7nMbohVwL7hVD0BUbyHCOGYxq65xrvucQw8TikQCZKUO7BdjTs224TzahBCL1ZjpiI4Wj8erzzzzjPlBQGIdHCI+6U2GJN5J+4P+5lgs2bSWXe+DgiIrqysdi4uLPtMy87FY4kogFDyJGPdKvCV+X0ErFFP1er1+zqQdiKHdCOF2gpGfcLyEIbZL+LqPBkXQFlGHUtO2HY0QukEdNIcpm9MMe242O1u4lxYHDdD6/e+fe0RT9a8mmpKjO4d2ijt2DJZH947OxKMxAK3Nly9fTr5+7FikkCtke/v7T/V0dZ0iHDotcJymGUb/5NTMvpnpmU8qshzeuXPnRFtH+1lREl72hcOTlUqFBUnQx0QI6Ip6AAAgAElEQVSj6fjrbx4Yn5j4IiG4LxKLqV6/70Ig6Ptue3f3BdM0K/fKo/Vv/u2/HaKMfQEhvPthBK2Gru+s6aBodRY4TvxBLBW8+pGi9Td7PC5oXV31Xro6vqdUKX9BkmV5x/bBlw8+fmgS2pfjb/xqcGJ64s+CgUDP3r17C0NDQ1p7ezt8D0krK6vBsbHrwdNnzvhLxdLi4PbBl4d27Lwg8PzcjYmb6dxG5k+KxcLejY1MiBC8sq2v9/Vt3T0nCMMX5Nzy8g3ICFqoSbZsh159/ZUDq4vLX21ubun71DOf2tj7yMhCqrllPF8qKLdu3QLQ6mlra50MR6PnqUNfmV6YfmhAaygYLCmycv1hAa22bT+CMb4NWjmOe+vgwYMPDWidnJzcA5Z3DyNoBYbS3t7+i5GRkfOMsfnu7u47LC/r/bV7MDV8vS5evChLkuSfm5vryuVy+8EkOZVKXU6n0xBBu53SfQ82eccqGsWhLl68GC4Wi52aprXk83lQP1Zisdilffv2LT0I0BoIBAwAraZpgqL1zL1WtDZOwltvveUplUrxV199defk5OQzc3NzUA0NFJwh6BTHYjFI27/e09NzOhgMvrZ79+5b4XBYPXz4MIDFRscPHz161K1eDqrUUqkEA2CAAG6HLBgMAmTQw+EwgCs3or/Fz03ied4DBaeq1SpxFUb1SLvT0tKi79y5U0+lUmAJcLsY1tTUlHD58mU5k8mAutW1CoN9BUUCgDhFUX7DG+jFF18UNU3zi6Io5fN5DjrpmyoAu7OzU4PCViMjI7+xnfX1dRiUe3K5nFir1VyKA8fl8XispqamWkdHhw7KXnfgxBiGSHelUoHCblHw/H3pv/yXg2++eeJPi8XiIHUcKklSPhaNzvl9vpNEEn+4b9++64FAAMdCsd3Isf9SkuSdvkDAgoFALpMhNV27xWHyX0VeuWQLduFb3/pWA8SBFx5fKBQUQRACAhUkmyOYdyirmBUYSOiEkPJmdW/a8K4Db7fsdNbLyZxMEZVkRRYUTuEzhcyOaq36byRJaoLgBgydlpeXujVdW/f6/T8Kx8LXMMY60jSnpjECSgbwqDSJCVDNiDkxo1VtNQ5/qw4l33jjDW5iYkL0OT4p7+QV0RF5pCAk2AIrGkXK67zJBTktk8nAdeQCUGhTXnzxRRegSHmJK9aKLnwi8fpgCJQT169fp83NzS64a3TgG+mrkDq/NaMxEomwfD4P16g74NzaoYUOaWolxRk7DDI7O0uCwSCuVqvutdfc3ExnZ2cpFNDZCl0aoCYQCAgAhXRFEVAVEUMwQB0Dqj0roSWseTR/G9Y0tqP2q7xpmiKv84JhGpwgCrim1pDIiw4JEhNU0qCc/fa3v+2ev8997nPk8ccf5yH44BQdmWHGe7ygtBKYLdqOaZpWoBQwysHybQAFywEABegMRelANUvLlJAAgfvCCYfDAMZgKNU43+59CPAJ0rFDRogvSkVOqknY8Bgw0AbFj+N9Jy15M330dpCGoBuIU5FKCoECTqM0WkJLbpoh+AjfuHHjjvN+G3TNIX7CnFDyK/lgRa14NV2TdUfnkGVhV5m2CVbhxgZ559YG2y2pByMv967n4T/eNAmsjw/h923zQBuUr8yd2bZcQRzhCCf7ZNE09UFdM/5Iq9WGITAEymnAKrKsXOrt3fafPv2pz5wUkZiRdblaDpbZdrSdQuorpEQ2vNUa+9VII4UiYeHVVbwWATvi+gTX36FDh6gLWDfhovvGc8/hNw4dImDDoKoqeSdFuJ5GnKxUmDI05Bw+fJg+99xz7iLf+ta3IKiA3e2Ew/jd0mQhbbMBtrcMcN1KxJv3BkFziJhBM8jxNH365Nn9N8Zv/ZuqWh22HNPn9XpKHZ0d44l48k1BJP/vnn37xsbGxu5IHW1ubmag8IbzcNcg8fZ2UispvNq8evs8pFIp2C93ubvS6dxloIJz4dgxstrcfMfnvbKyAqmo9MUXX7wjyLh5LbnHBB55q6u/uS2457e2E43vHYC0x44duyPzGY5pbGyM3b2de93feK/1QcCjy9slbRgbMUJph0NpK6Is5TAWAl9ygjEHtBUwK0XYpszRHMbKGKNVzPEzUO2V83G5b37zm7UPAjZ+n+OFz2Dq6JRYUkr+9dJ6ytAr2wjimjiJ93GYkwH2UcaIC8ZcL1CMeI5nHM+7VM5yEaADte4YgVfgkWEw8qgntKM6dHXhE4F33vFahnlcCLi5wxBrISAiA7jhUj8ESfAuhIVUd9eBeTPl3S2u1/AmdRPn68vUAWtj3vpz97dz9/J1hFsnjxi8SBjB4HvCU8hScGwTlKAUto0BdGIGnuruDyAXUVAcnsMQ+3Eloo6DKcBhXgImDWItIKCcCxQdx0aYh74FAg96EyFiAbMB8MkxRqZnZluWlhdGJqenB26M3WgrFPJRhLAHYyxwhDQK7LhHCDCtrkh1Pw4Xs8IvF5fWT3Tjl7scATyOUd2/1UWsbh3BejFCF866eJvDCEPbyUMEAPppGBMjGo0t792z+9pAf99VbzB4KRoKrVDKM1AJQwKSIMAl7QaGATCC6cfmTmHKM8htcPtTLuPlKMd4rq4ghsl2HIwEAZSW9evKBdMOrgPq+mvwvvvZwfIc56qc4RH6afAaPMoYUwCYxLKgmAAExJwGeIXgi1tctVZDjm27z8FTCl5HqgqKZdhBUshXwJ6n68y5cyMXL138RKVc7iOYU8CCZcfg4GJ7R/vVRCzxq5bWlglEWY1gYsOxU8QkTIhX5CUP4YiHw0gEsE1h/zAFsm4ihkyTmjZHie0AYHcDhwg5UACyDlshFokZxwjHODeV3cEOjyCuYSPOtVKpxxqIDYwU1lw/AW5JSTgNHEfgnoRXsb5ZIJbjII4HJxY0zxCIcJgN5hJQIdOh1KIW5Qhx4BrnOA6qmzompVAfARiuxlGqYkpLYiCQ/fM///MP1B41lP7L1655OM4X9MV9qYAS6JldmB+emJx4dGFpsXt2dtZrmmY5mUrB2OQEQvyPdKrffOmll1wb99+nTXs/88I+ff/73/dwJhdjjtXHkHPAdpxux4bAO5XqqTj11gzunzo8JxZBSAMbNI7DkwiTW7bDbviT/vV7mV4O/U3IHPrFT37ySE3XvhpPJB7ZuXOHODQ4VN3/6P7FRCxhrywtN128dCn+2i9fjeZyhWxf77bTHe0dJzER3/QqRGUY9928dWv/9NTMM5KsRIaHhibbOzvO8gL3cjAWm9hsO73YxIljr/3ywPitW19kGPVHIhEXtPoDwe/1bu+956DVdkEr2s2DdQAhbzNKv/vArQPi6Q6GyeOWabqg1bbsRY7DP4ilYg8ctCLb/gxYB8BY9GGyDqit1rznrpwbqZRKn5cVWRka3PHK44cOTkHA880Tv94xMT75bCgU7Nm/b7S4c3hYT6fTEE4S19bWfG9fe9t//Phxf6FQWBgaHHp51/Duc4LMT4+P3WzZyGb+rFQsPpLJZsIYk9Xevt5jPdu6TyJML5iELIePhekZdEbkopr/pz9/7bG1jbWvp1vS/c986pn10Uf2LqSa05PlSlm5devmfsaYkm5tm4zEwudti76imur4AyuGdZeiFUCrJMljCLOjD4OiFSH0yKaiFXjPMkLooQCtgiC0NqwDQNGaSqWOPWzWAR86aF1dXZULhUJgdna2K5/P7wNFayKRuJJKpaYZY+v3WdHqeow6jnMbtDLGyslk8tLu3buXbt68aTz55JP3xcy/ARy/853v9FiWdaRhHQAerQ1FqyzLZ+8XaIVsOyj69MMf/nDbysrKU9euXXvs3Llzo8VisUUQBBQMBqEi/EwikTgRCAT++e/+7u/ARxI6VPVRyL/CqVGs5LcNaM+ePRuwbbv1//7Hfzz06zeOf6VcKu2GojWyJGWTyeREKBQ8yXPcfz3wxBM3W1tbEce43YjRL3s93h3JREKD7KzV1RWuWlWvY57750ii7vnz7LPP3pb6bIUNhw4duv1JNCqevlcHrgEmAdiIosg1c83czZWbuw1D/5Li9XS0NLcswHhqeXmpo6bVVnhRfCkSj1z0+XyFGzdu3FZMNWBLA+LefT4a5wlA1NjY2G2AAhVXYWfvZST/QVyGjeNrbPt9Ao4GjLq9y7/jPPzG/LDg3QDpQRz/B9lmA7rmcjlubW3NBYcfZH3uslDvEqbU5uPm3wW57g0Y1sOYb+XB/1k8d/rc3kqx/JVqtfJoPpeLaoYuAfiQBPGtzs7O7zx95H94E6t4w9Pmgcq5twHzB97HB78CDBB/MJ0Oqgbfdvbc2f2TUxOfU2vqLtMxvYoiF9taW8fi8djx++119+BPxcOzBxAggWJxBipGHEJaLdtuptROUAf7EaI8ZgBaeVfRCqYoFCHdwY5KKN7gJTLHEL+mIa0Igbj32Q594IOHe/jo0aNiVIz6ctVcslardCNKm0RJ9BKOk0B0btsUGwBaKUWEJ0jgBFA0uopUUA0ySEfGpK6VBDpBEKMO2C8z14YZACZDAEvrksnGTsOXIMH8JpSFVxu6zNvKVhecAg/dFLzfBqcN1SzQEFjOXddmwbx3gGt9nTC5MLSxYeqA1p5ReHQZFmOY8IzngCkzF0jZpskwAnhKwHQa4qu3QSsIcUVRceD9TcWmqxWE1fMSjyReQpgXMKUOtjQT244JGBPWZSMkWAg5kINsYWDtJiMziwvRxcX57rmZmfap6amWUqkSRogpAFp5wr3jvgLZAA4llFGwYgGsCbh0055lM+ZQZ6luWwf8FeA3FMYC/1aQ1MIqXBfsuvTVRXwIMy9iLGrbjs+ybcgCAr2kGYtFV/eOjFzv6+u/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+U0f8jpo5SAw7opR65khLs2tPwcVLc+7dNdVBcM1D4CeA2MJUBA7DnKvaUD7brUTV53prsLNGHIcChpwsIQCCSzkx4sIVS2My7VaLf9BAz8QgALdRS1XC+laJdnR0d7c3dPVXlNr2xaXlobm5+baxifGw6VyxfD4vHOiKJ/gBfzDfQcPXrtfmQlwy//8+eeVEvFGGLI6bd3aYzsOZNd5IMMJNPr11gMCHfW6GhghKHxqcByXIxjPCzw/bVp0MtgczN4P0Pryyy/v1TXtq/FodLS/v08eHNqhPX7w4Go8GneWFhfjly5eikCB4Fw2t9HX13eiu6vjJMfzJxVBqFFC+m7cHN8/MzX9KVlRojt37pzq6Ow4y/HSL5rbmydVVQWg4oLW14+9uv/WzZtfRAj1B8Ih1ev1vhUKBr6397H999Q6ABStAFoxQrt4jhMwxtceBtCaSnW0E4c+YRj6Tk3T22zHXmQc/kHqgYPW6wPIRp+xTHuXuglavT7fUf9D4NF6J2iVlKHB7a8ceOwQWHOjE2++MTgxNfFsKBjcNrJ3b2XHjkGzo70DrjdheWXFPzY25j154qSnUMjPbh/Y/vNdQ7vPcQKeHbtxM13IZ/+sVK6MZjPZKMeR1d7evmPb+npPCg57qzm7tHwcIZo7lxNonPp+eeynj2Wy+b9qaUkPPPP0M2uj+x5ZbEm3zpTVsnLr5q1Rh4JHa3oyGo6cQ9g5WqrVJh4EaP32t78th0KhYGEtO6wZ2mdFAYphBUuyrFxHmBzNV/Lj27dvN7ZygQ/csXufK9gMgrXwPP8I6JM2u0pg3XjhYVC0fgRat3yQDdAIoNUwjMDNmze7M5nMPkII9yEqWvH58+fDtVqts1qtpqEAkm3b5UgkchkUrR8maJVlOZZOpxdA0VoqlUKU0izG+NzTTz99Tz1aGx9BwzrhhRdeSJum+civfvWrJ954441P5vP5HuiEbVYML4RCodNdXV3/6e///u/PQe2KwcHBB2Im/D7bgAc+29mXzwaYl7X8u3/4d4dPnDj+1dugVZY2mhJNN8Ph8Ele4H687+DBcQCt2MZ7KKV/GQ4Ghzs6O20Y30zPzNj5XP4qQeyfpZDvynt4xGwV+txx3L9twN2479544w0yNzfHF7PF3Y5pfcnj8Xa1NKeWQaqztLzcqtbUJcLzLmi1bbu4uroKKfG3Bxx1dcvvVA28F0S752qDB/7Bv78duPt8/K7z8G7n73ct8/725AHO1QgUbIXwH8LucO3t7cKp46f2amrtq+VK+WA2m41ruqZghB1REC6kW9PPH3z0iTdFXcz8Py/9e7XhSfgh7NuHsQkX3OvretBGWuuZc+cPTE3PfK5WU3fb1PLKslRoaW65FolGjwsC/pfHP/axW/+dgeYP4xz/3ttoBB5awTTc4kOE2T7HpB4GWMrNlAcVG+9m9gKMsZFNOYdaDiM1URGLJm9WQ9Mh/evPf73hm/5778MfssCvf/1rPhKJSPmlJX9JVSMcEnxYxBLC2KXCoDoEb1YXJLq/eCRykgsuKagy6xnJboo9HBxzU+hBjkcYAi9X+Nu2Ed1MrXfBGuXY1qj37ZT/uw/AAkT9jhLynbfrS29dB6wTXmuoJO9cFSTv/+YECnkAX27av7vvLoxilBquZyzH8QxS4bHLEF1vVvDkprIku1DPLTvlCK6/K0ySJLl+mSBUhLRvKD5X36qJwB2DELA/lRzLqrjemPB+cb0oL2XWQusry6GVpaWQqmpehKgEYN4BoIcQFnmOYA40oZQDrsaBmyeHOcDawCgxpDmDjwDkOYN2FgONxVDbChS3DlQDBPkqJJy7ClfXZoXjJUmQbdtqrlbUoXKl2lYqFkKaofMUMSMSCS+Mjo6+NTQ09Jbi8bwVUJQlIRAACx/qR34EGR2OUk91hx+PxwMevky0bSgYWvf+JIRam36t73Vtgier3++/7c3q35wRjMHBn7VSqbiPpmm6nq/FYtEtuAberFAgDYqfwecCHq2wKGQTQDEqKPDUmKDQEzxfhyJTUFitUMAZSQJ/Z95RnaBj66nXXn3tkctXL/2Rqqo7wDogHo9X9o7sne7t6Xsr4PW+nkwmxx1sqrIgmHBMpAZolRNFWRQwMUVeEAhCIqinGZJccAmU35FdFwzw+RQhk8XdDw/ygDcwFMxEBme43qxO1SFensOO4BBHEMBihgB8Bt9XYhMMdgqN60kUEZxrtxoIzCOKIrJtgpG12aVvZIRs+h+7PsTudc0zuJ9gf+D6BUsGeB32Fa4XE/S3pmlDdg4UKoV0za9//Q9vj6BN/Ju/+RtPSApF1taXugv57EgykWzbvXuPnGxKgmrbt7AwH7t46XJ6YWGerKytbVSqldOSJH7/0UOHrkLm02am1B/StP3WZaDdA4GKWTJD1DGaqM2ClFGIDIChEbI5DhoTN6Dktg1wYxHkCBxfQ5gWMecUI4QUPv21r93TwFijGNbZEydGdNP6Sigc2t/Z3u4fGBiwDx06lIlGomxxYSFy5fIV/+vHjsm5bG6hf/vA69v7B05RZl/EimIi3e6fnLh1YHZm7lOKxxvdtWt4qr2j4yzi+F80tTZNbAWtv3r92IHJifEvMIb6fQG/6vF63goFI9/b+9jeC5TSKtQO+KCBP/c62AJaCeZcj1bMHqyiFTJjCmuFDszxj1sGWAdo7XXQyj18oBWzJa/H+1CAVlQoeE6euzpSqpY/L0mSMrB94OUnDj45QYhDf338OHi0/okv4O8f2D5g9vX3G729vQbH8fzC/EJ4YmLce/nyZb5YLE52dnT9eGhg8DzPkaW3r11vK5YLf1apVPblcvkYx/NrA339x/p7t51yCH9xdnV2BQIvzz37nJBRMv5jv/7lY/l87n9rbmkZePrpT66N7htdbm1rW6hUqsr1G2N7LNOUmpqSk5Fw5KxpOUdNZD4QRett0JrNDutV/Y9Eke8IhoLFOmhlrwgeD6j4HxhoPXfuXItt26OU0hZIm8EYL1uWdeFjH/sYKFsf2AQerQ8raGWMDYHtzczMzOMPRNFaLBaDYB2QzWZHIeKdSqWu3G/rALgSoCF//fXXIxzHdTY8WkHRCqD1M5/5DADO2ynl9/rK2apoNU3zEx6PJwqgFRStxWIRPFpzsiyfe+qpp6DI5z31aN16LD/60Y8SoigO/vjHP37i9ddf/2w2m4UCVRA5hDR5IxQKXdy9e/f3Pv/5z5/UdX3li1/8IhQZ+Wh6jzMAilbTNNP/1//5j4ffPPkmKFp3QY9ZkaW1pmTqWjQaPSmI/M+f+uQnJ6G/G/KF9iDKvhIOhXZ3dXfCNWlPTU7VstnsJYbJPysB5eq9NuPeYt/AL07M7qEYf8nn83a3tDSvwnvzC4stqlpd5EXuRY/ff9EwjNI3vvEN8Cv+/z3k++jC/dd5BhqpdWdOnNlrm9ZXK5XK4xuZjaSmazBwswVRuNCcbPqPhw4eeNPkuOz3vv/92n9noNX9vvvGl78RtEW79cK5CwdmZ2efrWm1XTa1fLIk5ZtSqavRSOQ4xwk/OX7m+K2P7vcP5V5xATj41dqrtmQGTV7QNA5EnQj53P+3J7eMnVuIiXFBzvZ4POCDfIclyIeyx/9tI3A/bd++nQ8Gg1BcUuINQ9AIAd9cAr4+7zaB941b/AngogMqwRpyQC2oISRLMquhet1TabP4jvueConb70zOliJH6M633seh1xd4r8W8yHvXOtQ6yPPe/frmbKrrOcJQVQW7ZCTLNqtWqy7ggzng0WN7WBmVkcfyMMu0mOW1mGn6mN8fYAjlUKVSwZFIBIF9Dfguw0+tVnPtjRo7A9AQVMDwuTdeKxaLxCyYgmbkxXK+qmiGIVLq8KZluYXeOAZFtSTCC4xDiOcIx3jKCIgYXUNreOQkCUAQBiCECWWIAHZ2TVkpRcDKHQfzrnUBpQ5hhmmCnzXv8UlyNpftXl/fOJTJZHasrK60VKpVhTKqBcOhmX2jo6f2DO85z0v8JX8kAkVDTbCigcr0YHvi9/ux1+sFz3v3GBuwE0AOWKdUm5rc4wQ7lN7e3nftc0xMTOCRkZF3/cwbxas2Pe3Bjgc8td157woWv6/+zO0Mlueew89v+krzOu+z7VriJz/76ei1sWvP1mq1XQwxTywWL+wfPXBjoL//vCgJr8cjzeMiLWspRTETkkRnwmEcV+NkkVvkgsEgcb2261YzCOCvLMsALVlUizKw44mrcTaH6vC3A3XUj7cDoUwmg9PpNMrlclgsiFiURVyWyu71A7MIrh1SGFXVui0S+GyHNs8W1NWCaywYDNZfue0Od6dNHPzVKEZmeb3uuQIf28a+ArRuwGr47NLptBO/cYMe3vTUfh835LvOAuf7b//2b30iExMLc1M7M9nsJ0LBQM9A/wDu6uqyurq7K7lsznvq1KnuiYkJaXJ2KpfL5s7Igvz9j3/mmSv3E7Q2AmPbt28XUBkptscWJMchXuRBCDyeoH2pNVqYGpJticHfNi/ZXl4z8oRY98PDs7Ffv/jFL3bbpvnnsiQ/Gg4G411d3dyhQ08UI+EIWlpaCozfvCWeP3+eFfP5iW29234xNLTrDHO4CbBUo9gcmJmaOjA3O/8pGI8O7do11dHRdlYg3M8jDdCqEi+WcAJA6/TU5Ocppf2+QKCmeDwXQsHw9+8XaAXrAA5DMSzy9oMErRDvhMygZ558pp1S+rhumTu1mtZu29YSw9wPUq0P2jrgLkUrossexXs0EA5fojxd/spXvuIWff6wJ/BoBdB66vzb4NH6eUGU5L6+/p8fevzQOM/x1onTb/QvLMz/z4LA74jE4mJbe5u9Y2ioAgUgpqemYkvLS+Lqyqqh68b1VDL5497u7kuIONm3L9/sqmrVP6lUKqO5XD7Oc9x6f1//6wN9fadtRK4sZBZWXdD63HOCkcn4f/KLXx7MZvP/a0u6ZeCTR46sj+7bt9Le2bFUqlY8Y9eu7zJNQ0wkmiaD4dBZatOXHzRozW/kdxl67bMiz3cEgqGS7JGuY4SOPgyg1XGcfQBaN7NAlhzHOf8RaH33O2tqaiphGMbQ1NTU6IMArWR9fV3O5/MBAK0bGxujPM9DBfIr97sYFpwO+HI6c+ZM2DCMrq2gNRgMXtq/f//SVo/Qe90wNWDXCy+8AL6on5Bl2QWtPp/PUFUVPFpziqKcv9+g9dixY1HG2LaXX375wOnTp//HlZWVoVwuB0WtoDAg+FXeOnDgwM8OHTr0JsdxV772ta+tfTQAf++rAdJyMMbt3/n3/+HQ8TePf7lUKg2DmZUsScvplvTFRDR2kpeEVw92PTWLOhBJheIAOr8aDPpHmptbeMaoNTszWykU8m9hDv1nXrn3oBX23vUQTaW48npuj0XZlwN+X097R/saOOfNz82nKtXKAuEAtHouPohiK/f6fvtoff+6zwBc7+fOnRNWF1dHbMv8SrVafTybyzW5oBVhRxCEC02pxH84eOjQm4qiZJ9//vk69fnva8Jf+9rXAsQhrVfOXzkwMz/zbE1Td4NHqyhJ+VSq6UokHDuOBPTTM2fOfARa7/Nnv9ViBbxqG17T4N1dLpfvULOnUAqVvWUcUANMDahuxW/4fgb/23fzpL3Puw6rdwHxoU2/4biqkswWePZe249Go3W4BeFj19m5PoGa8F2X2aIwhPe1TZXhh3B87iYaasb32l5D9dh4f2rKzYR0JwCLW5frKnSxi+ii+1IDIAIwbMwD4HBmZuY9rVRu3ICyHndMBK2skAXb5miecpzw/7H33tFxXHee770Vuqq7OnejM0IjJxKJmWJS8kiyLIeFgmWN0x7NmfHaZ8bP78z8Mdsop9IAACAASURBVHMMztvz9szMeuS1xnHXT56VZmdEOoxNyZTGCswgSAQSRCAyGt3oRgPoHKorP98GmiZlWSIlgIDIrkNQFLq6wq9u3ar61Pd+vxlMEEWIftBctEhDkaYhTuTQkPX8jySpIALhBInmuRGJr4RHsUDgcUXACYWWZRl1goVQKQTGkcRaRdN4eHGxNpPKPBRaCO2cnp6uTaZSBhkorMFgmOho3/Z2W2vbeZoiBhppOjiy6pVe2HLU1v9QPTtHRpQVJLoyXQ9Gr/8OsiV6rzbwzu+tjsBBX7kpuPpuy0ZGtYdXfaWn+6a1AinYjh/75a6rY2NPsjm2TQaKxmQyL+/Ytm2gtrauW6Uh33JXVEwiP/pvAiAW9mv1XEfnDrj++BfaRAEQv9f+Xf9ZyUgJBKsOUoXlrSDo60D0O5j0e7WzG9vsiv3OSqv93VTY1oJdFfqk4GG+Fs8HXc92aYAxa+7p6W0LhkKPqWl6i9Ph0ngrKthtO7bPcQJPdJ89VzMzO0OHlxbD6XS6GyOwf/F4vYMnTpzImwjfbP1udr7r+2t074zst3iex1wuNHr2D0z5aJgg0KpU8tJ1/vUfBPi/13YWQGv3yZNNnCT9Jz7H7clmWa/L6dTu27c/ZzWbQXB+np4PBmX/3Fw6k85ecrkcR1vatl/kALeMmDrk5Yap8fHdvtm5h2gNbW3esmWyrKziPCTwVwqKVkaSNKKE2/7j7bd2TYyNf1aBSr3BaMwyWqZXpzW+2NHc0Str117RWgCtAGJXMCD/ZKM8Wn8ftOa2ZrNsuSzJfhlg/7YZQCsmwUc5TmjLWwdsItAai8U0g+f625PpzFOkilTVVFb96r57HxwRoMBf7uurWoosPZJOp9tTmbTNZDLh7e3tUYIg8NHRq3YUxMYwmiBNa/o0OuZXngrPEEilclcmZ2uFbLYzmUxtDy8u2qACFmtq6t6sr647rxDcFYvHs4AsOr72ta/lQ4aP/+yVvUtLC3/icnnqH/zYg+HtO3cueL2V8+l0ihkaHmpBoNXhcEzoDPoeGQOv8vzGKlo3K2g9deqUB0K4EwDgWQ1y9JMk2bNnz55Np2h1u91vPvDAA1d1Ol0KwvyAjts+bRrQOj097Y1Go0jRigDQgMvlmr4+dX49KoMuTq+//roJw7DKTCbjSSQSNqRovZ2g9Yc//GGVKIr3ozeILpcrr2hdDcOK3g7Qevr0aZMgCJXnz5/f2tvbu3dmZmarz+dDVgqoLigsKNjc3HyxpqbmjMvleuszn/nMxOLiYm69vGvX4zjfzmW+/fbbSI3s/fEPfnDw7ZOnPp+Ix5tlSRJomvKVl5aed9hdZyhInvS21M9ZLBbcZrZ1kBj8MqPVbXe5nKQky6Jv1peIRaMXIU68RKiJNVe05p82FAWeOHwC75a6OwCufFGnZWrKvRUL6PZ0enramU6lfRDiR1Q6VR9FUYmvfe1rK+Mci1OxAh/BChRAq3/G3yGJ0hfT2dT+aCTizHFcHrQSJHHBabf/8J7dO0+pc7nlHx07dmeC1s5n9VAL3X0X+3b75nyPs2y2nZd4nYpSRZ12x4DFbDkJAHasu68IWtezmRfsMwpBZyMjI3lwhAK+ENUoADkU1pV/VA8GocvlQspXpTZUq5wEJ69tXsEzG/3io+7hvJ41v4OXnW87q8F3N+xmwZ6lqakJojaEPiwwtwI8e6cu9J1Q7foFovC+pqYmMDEwXCcC8ZGA379/bGJsazKVQgSd1et0Yy0tLW+0tW47JxHg0nPPPXdHvpj/h298g8lIhP3V11/bPTU19RTLse0SUNRGo3GxvbX1QkNdw1kFJ05W1ldOr/WIpDu4HV/bta9+9auURaXSnTnb07y4tPQwhmFtGo3GabaY5crq6nk02mRyatITj8alnMDPiILYgxHgWHVj49h6hmEVAP97vSy4/vgU+nX0O9RPg6NHQWdT07WXCWvYX+eVlhzHeaEoHkwkkrsiy5FWnVbvrK2rg1oNA+PxGGQz2ZQgiH4ZgF6dzvCrrXVbhzmaYxnA6AWJrZuenNoxN+d/kFZT5vqGhimPx3ORxPDXaat+EqnNOZ1OneVAycnTJ7dPzkw/AQCs1RsMrEar6ddpmH9tqe/ot1ZZM52dnSgo+EPBbnSN/L++9rWtEgBPQwhbkaJ1s4DWQ3sOlZM4eQ8ncsijtVySpMBmAa1gFbSymxC0Xjp/qS2VSDxF4iRRXlb2y/33HRoiMCI3NjbkiMfjuwPB+Y5Z32wTQZBGb2VlBicIOB+YR9L7ZFVV5bDL7blAkuQJUkPOGI1G6Up/f42QEx9JJZPti0tLyOsl4i33nqos9/ZBjByNC/ElZIHV1dWFQrt1v/n34zsXl8JfsDscNfceOrTYsX17uKLSG05n0rqhoaEOnhdop8MxaTQYegAmv5rZYNCaWIy25nLsY0Teo1W/aRStCLQCAHZDCN2rL7WQovX8oUOHCu/ON+Qy9W7WAXc9aEUJ5Q0NDSgNXr8KWrchuGez2QYqKyun4/F4ZNu2bev2wPtO0JpKpUpWrQP6W1tbAx6PB/nMXMtDWMuWU1C0/vjHP67kef7+gqLVaDQi6wATsg6gKOrieitaBwYGjCzLeufm5sp8Pp/7/PnzWy5fvrwvEomggDAKebU6HI6Q0+m82NbW9u+f+9zn+lQq1bqFlK1ljTdiWa+99pqZUJSq//m//r+Db7/15ufiiUQjUBROo1ZPlZeVnyx1e86qKOL8VmZHSL9bj9OA2AYw/D8bDIZtHo+HlBVJnJ2eSUSi0YsYTrzk8XourYcZd+ENuApTdeAAfonRaavLykoXkFVbXtGaSvpwCF9mVIY+oAXJImjdiNZUXOdaVaAAWgMzgXZRFL6YyaT3R6JRJ8dxDOrjCYK4YLPbf7C7Y/epjJyJHLtDQevTTz+tU2Nqd39f/y5fwPdEjmXbBQRaVVQetJpMJmQdcOxc77mxD/ugtFbH7k5bTgGyIuuYPFhFeW6hEBpCvqLSmwAgaonmH1IRWC18/l51QPMhdSt6mF/LkJU7rfZ3+P78QZUnyt16PxXozdYG+bs7dZZqWZE+Nuef2z8+Nb4tlU7bAAA5rVZ7tbm5+fUtLR1nCYkY/B//63+Eb3a5H6X5vvGNbzCEJNn/4/U3ds9MTT/FclwetBoMhoWtW1u66+tqz2KYchZS1IzFYhHWyzP0o1SzW9nWI52d+IjJRI0uLZVzaXZnIplsS8QTzTzPWxQIOJTWBgAS9pNho8nUbzAY+kgc9G7duTO4Tt7ieQX/9Wrkm9mf6xXL+fn7+kCty6Wg12SFF2Rrtb3ouvJfPv95c0oEVal4tD0RT9yXy+Xq2SynlSQUGQd5WqMOOByO/hKbrZek6N6qhio/wzBiKpQyAEzw+mf9rQvhhQMqlcrg9Xpn7Hb7ZZymT5mdZl9lLKbMEwS9xLLmocHhttBC+FMygNUaDcNSamqQVpM/r66vH0TPjB/Go7dQ1wJoVfKgFWtFQX+bCbRiELtHEIQtOZ6rkGTZLyvw5c2gaF0BrXwbm2VXFK1a5rjeauqX5Y21DkCKVgRak/H4kzhO4GWl5b+49/57B6WclA0sBNTJZKT08uXLreNTk/dzHFedDwrEkIW4LGkZ3cyWpqZTrS3t/VANx00mUwSpXIMzM6UCL+1NZ7JNyUTSCSBIOh2uix6Xc0ivIae//Bd/EUP3sci6IBQKMedPnGmNLEcet1gs5R3bti22bN26VFZRGY0no9bR0ZE9kihpHQ7ntMlk6hEl+VVO5q6ux/P3+/UdBY/WRDTaymXYT+I4sg5AHq3UEMQ23jrgzJkzpbIs78YwDAFXdI+KFK3daCT4++3ben5eBK3vqO5qchmOAhUIgtD5fL6KpaUllGKGWa3WAY/HM202myOlpaXI2mtdpncDrSgMS6/X96MwrPUErWiH0Pq/973vVcmyfD/DMHnrAJ1Odw20ohS3hx9+eF09WhFoFQShQhAEM/JmPXbsWP3p06cfDYVCW6LRqEGWZVyn0+VMJtN4XV3dfzQ2NnabTKbBlpaW0EMPPYTeWq5E9BanfAUQaIWSVPPCC/988M0333g6EY83AAXkNBr1hLfC+1ZZWcVZIOO99gr7Qn19PbECWpF1gHFbaWkZIcuSOD09nYzeTtCK4V9itJrq0tLSEHJnm/X5nOl02gdl7GUowH5tWpv82vNFRWuxiX90K/AuoHVfJBp1XQOtOHnBVmL7we4ddz5opSB09vdf3h0IzD/BsrmOFdC6omg1mfIerUXQuk5NHbVDs9lMZufn6aiiMLIsUzSkMQInoCiJEOUjiWJGkURiJWyJBujPtUkUibx/J4WCVwiUuI6Ge+dDbiSaonlMxnJ0js52B7r59VJ2rVNpiov9aFQgD5yunO2tAlC5f27ev39qZmpXOptxQAhzDKMdraurP97YvPUcKZNXfvDiDxY/Grt1a1uJQKuUydjffuvk7unZ2ac4jmuXgaLW6Q2hLc3NZ2pr688BEpyjadpXBK23VtvCs9Hhw4fx9MKCWeSVKt/8XM301ExDPBazJzNpQgGKotEwvNFoCJaXlV+pqK4dp0Rq7rkXnkus5QvCI0eO4IFAQOX3+9WkKGowglCh/pfAcUgBGuT77NWJKPTFBPodBXBJgoACABfx381DSAoPKJnLcSKQQI7FWFatVrPf/OY310QBevjwYYrkScPUzNWaWDy+d3ExXD07M6dnMyyu0dCc0Wyeb2qov9zU3HZVQ8u+DgDiS42NyDuZEdKCYyEQqIwsRbYQJMGUlnpCZot1BiPIYYzBFmtDIWUcAJXabtcOj05UL0ci9wAFuig1zREqYkZF0mdqzNpp0xqloW920AoB3MuL4lZO4MtlpGjdDKB1YKhBAvBRQeDbcgi0KnKQYdTHdTZL32YBrYl44glkZONxu372wD37B1kOZjh2XkmJlObV135ZPTU1tS+VSVdlWVaD4AJFUVmD3jDb0tJy4dADhyb0vD7iZ/15LsTHeAsncnU8z5am2LQVByBntznGHQ7rHM4w4T/7sz/LoP6gq6uLYBiGuvD2mcpEMrnPYDDat2xtjtU1NGY8pW4hvLRcNjkxcS8GgdHpdM+aTMYLgii9slGg9YUXXqBFUTQE/f5WLpP7JE7iFQatPqGiqSEFyMdpnQ4Fa29YGBYCrYqi7EGgFVkHQAj9kiR1HzhwAGUbbdj0UQGtsixzFRUVr6LR4tls1tfW1oas02+Y3tMb6WYrvKroxEKhEIU8Qefm5ioikcg2RVHyilav14uG3MT27Nlz20Arsg5AoBUFQN0u0PqjH/2oElkHIEVraWmp/3rQStP0hfvvvx+BVtSQP9QwjHc7LugYXLp0yYBAK4QQKbvYn/3sZ5WDg4OP+f3+7XNzc650Oq3FcVzSarVRu90+7XA4ztfX1//qS1/60pXFxcXUww8/XBxSfl1xf/7zn1tIAGpf/D//5+CJt95+Kp4HrTKrUasnvRXetyvKqs7KMrx4PWiFOPZlvV6/zeMpRRnMwvT0dDoajfTeDkWrmlC3AyB/WcMwCLTOI9A6M+tzZdKpORmAlxmM6VNFVKkiaL3Znq0432aswB8CrTkux+StAwjygtVi/X5HS8dpmZLvVEUr+NInPqET1WrnpcGhXcFA8Ek2h0CroEeg1WFz9JuMlpMESbxSVLSuTyvu6urKe4XxqVRJLid4gAxNOKFSYRiGy6KIEsIVLscpOFBkgqAQbAVQhiv3XDhYTadHWfEQKgoGZYiyixQF4pDFSVUc4nAZl/CgoBISw8PDwtGjR9dlRM76VKe41I9ABfKgtefUKa8sSPcuhBb2++bn9rK5nBOHWI5hmNGKyqpf54fOC/jwi7948c4Erc98g8mQGfuZU2/tnp2be4rjEWgFar1Oj6y2TtfV1Z3FAHFepVMhi6iiovUDNOy88v+LhykORnSTER+CDsZUPKPOCjyOFqdSqUS1ls6WulxRp9ebsC/bM11Hu9bMg2915AEyMjbnUjk7z7FuiCkGiqBwFY5jUIFQgQrEUG5h/iFNUVAnjeLmkGAI9dEQw1bS51b3X17xKxZlBSQ5XlwUZTFM6aiFxsbG1FqMRCiA4cnBSUMyEbHHosv6YGhJlcuxmEqtEnVaXbauoTpSVdqYoHN02hPo5keamtBICCI2HVOH5qd0wWjcRNEY4bSVsSVGbdqgdcRLlkpyS41LSiwWw9TJpOpqLKaPL8XtyNuVVJESQRMpNNKxoqIiGQqFpLVQcH8UQKsgCltyglCxuUCr8qgoSK1ZNoOMz+cZNXNcZzNuCtDae763LRVNPYEhi0iH/Wf33/+xywRPZDJLGZEHPuy1c+e0k5Nz9myO1WV4jiyc5zqtLr2lfsvSvo/tSxIEwT377LMoBBR8/etfp9WyWs/yLJNKpyg0Oq3EzKQcRmOGcjqvKasLIzhnL13SRrJZh8Fk0zQ0NIg1NTWkzWLWz/oDW4Lz/kcIgrSVlnp8BpP5oiRKr8wEZq5uhPULAq0gmzUGQkutLJt5DCeJCgOyDqCpIUneHKAVALBXUZRS1PVhGDanKEr3Pffc418PVnWzl48iaH1Hpa4HrZlMhpmcnKxYXFzcjq5Ndrt9oLS0dEatVse8Xm/uZot8q/O9m0fr7Qat3//+971I0Yo8Wj0eDwKtfME64HaA1jNnzhgpiirHcZxmGCb2i1/8onRiYuIRv9+/bWpqqjwSiViy2SyFYKvJZEqZzeZLLS0tRx5++OFulUo19/jjj98YVXqrB+EOm//IkSMlEic1/fKXPzv49ttvd8Zi8RoEWtU0fdVb7n2jsrz6HE/KKBl1ESlaGYzqkIHyZZ3e0OHxuDFFVsSZmelMNBbru12gVZblLzOMpsrjKQ3IsgTmfD53OpOdgwp8WSKk/kgkknr++eeLQP0Oa6t30+68P2glLlgtJd/f0b7jFK7FI0ePHl23F3wbWffOzk4tKZPOwSsDu4LzwSc5jt+WB61UAbSaTsokeKW3t7doHbD2BwpBKgbkgC0aW/ImEskmURCdQAE0BArx29Hd6FFdUaR88LsC5ZWXqxCsPMpDHMKVH2wVtAKU8aOghHicwNK0RrNIq2gfSZNXzZQ5aIqZsn/yoz8R1n43iku8myuA7pvv37fPC2VwIBQO7w/MB/bluJwbgVa1hhn1Vla+Wl1bf1aC0vDRo0eX7sRafeOZZ5gMSdpPnjqbB608z7WDVdDa2NB4sra25iwERE9pdekcAmtrAZ7uxDq+3z4pQIFHO49iMVMMC7lCOJNmcI1Wk3/xlE1nlYw2IzmdTumNN96Q11jBn3+hwHGcSeH5ilg0UR2Px+pkSSqhCBJHE4JFeZaax6hok1B3DfOqGIAQK1jpp7E8ZYXoE0VSFEmUZQGHWISm1T6SpicJjBjTWDTohcRatJP8dqOwrkwmQ1BJCjeYJSyTpSCn4RTka4kmnufR85yM4G7hGBw9ehRDIJXjuAIXBo6oQykBJTKCrCjsDFknlJSUQJZl8eXlZYKmabi0tITCDKVYLCau5XHYzKB1/479ZTiG7xVlcetmAq1Tg1frRVl6lOe5tizLXgOtRrO2H2PZ+c997WvJ9zvn1uNzNHQfWQf09fS1JqOJJ3CIYa4Sx8/233vvZZAGGXaC5d+IvZFvi/eb7sc4isNmiJl8OzQYDPnAz8LP9VYbqI2gdvtOL2TUVt/NkqMQAo2C7KxWKyanZB2hIWw+n29bZHnx0xRNuzweT8BkNl2EQD42PrPRoDXUmmHZx3Cc8JqMpoRGQ18BEB7HaXpDFa3nzp0rUxQlD1rRi/7fMgQ/juNni6D13c+ed4Zh3W5FKwwEAlQ2m2UmJibKo9HoduTRarfb+6urq2cBAPE7GbSiQ/K9732vUlGU+1YVrYHbCVrR+lEYlqIoXmTGajAYomfOnLFPTU0dDIfDWwOBQGkgEHDMz89bs9ksTRCEaLFYJnbs2PGb7du3n5Ik6cJf//Vfb2jK3HpcFD7MMn/8/I9dAJe2/eat/zh44sSJRyKRaAVQlDRNU1fKyyqO1dfUdXOYPN7R0REvLy8ncul0hySBLxv1+ja3uxQqiixOz8zkotFYP0Gsv0crUrSKovhlLaOtdLldfgBkxTfrL01n0n6owH8jFbKfp/hUV9faKQU+TH2L3y1W4INU4N1AazQadSFFKwBgVdF6d4BWFIg+PDC4ayG08FSO4zpESTQg0Gqz2ftNRvNJCOCx3sHe8fVIbv4gx+4O+c61B3dMkrxzc4HmUHBhZyadLc+xObUiyQSBYcgWAKAhqMhTM5fjgCTmhRsAhzhKf0cCKQjw/PCWFZUrBDKEUFTRVNJoMi5odfqreq3+gsflmRRUQqyrq2vdXlTfIceluBu3WAH0cPuJAx+rEIGwb34huN/nnzvAsixKIc5p1OoRb2X1q3UNdWdFAEbuVND6zDPPMKRE2s+eP7XbH5hfBa1QrdPq5uvq6k/W1lSdhQrRk5Wz/qamprUAaLd4lO6c2d8BW695WUejUQV5UyNg+IfAygetQkEBl1xcdAoAtIaCwZa5WV8Lx3IOAicINPQZPauuylZRv4xErCCvcUWkFcFWgF6ErY5GQBRWAbKkSJIgShxFUcsOp3PKbDZdoQmy24iJvsZYjHt8DUYgFOBTAZqKoogxSQZm9BlUK8Xn812DVteHcV3nHY78Y6+NXO0c6VQOg8P5oEXk84w+Q8suLS3FwuFwfj6GYdAxyC93LT1n3xmGBTFsECryP//9c88NbJByLh86VgCtgiJt4Xjeu1kUrR8N0Jp8AocQczkdP9u/fwW0TmemkZAn33YKoY6FIEfUvpqampTVtor+94bRvauivRtO9dXT7t1GAV/zWka3VSRJagAHLIF537ZYPP6EWk2XuV3uoNFs6FUk6VdTfv/oRilas9mscSkUak2nUp9UkVSF1WpJMIwGKVp/vUlA6z2yLCPgiuo8J4ri2XvvvXdug87L/PEvKlrfccUrhEHNzs6qstmsZmpqqiIWi+VBq81m66+pqZmFECbudND6/PPPeyGE9yGPVpfLlQetqVTKxPN8dL0VrQXQCgCoLIDWS5cuWQKBwM5IJFK9vLxsmJiY8AwPDzfEYjGrLMvQYDCEtmzZgsLKTqpUqlfuu+++sbUY8vJBb4g22/e++61vlYoQ7u0+e+7AiZMnH4hGIsjDJElRqktlnrKfNjRtPS9h0hxJkql9+/YRuIJ3AEn+kt6ob3W7PUCWJWl2eoaPxmMDigJf8tZ61zUMiwBEOwTwSxq1ptJT6pqVZRnMzQXKMplMQFbkl2mFLoLWzdbIittzyxV4f9CKrypad93xilbAAcfglcFdi+HQkxzPb7sRtBpOojf5vYODRdB6y63sPb+Qv8FXcZwpySuVwXn/loWFxR3ZdLqczbC0JMkkQeCAxAgEVJF/u8LzPPJeBcgFHQ1AJUgCYjiGpFHoV+gJHglgZYBBiaKohMFkXNDr9Fe1RdC6tkeuuLQbKoDu3R+5774ySVT2BubnDwTm/YfYHFtaAK2VlZWv1DU2nhUUZfROBq2SJNkvnr+4cz4QeIrneaRo1eq02oWamroz3grvWZIgzxEM4ctkMkULjw9xDiHQerhrBfC98cYbWEdHR35pfX19wOVyKcPDw8qRI0fQC6c1s1d7J2gNzs9vnZv1bc2xnINEoBXH0IsxDOJ4XrmKYXhey4pgK4Cr/101E8gzVkXJQ0hJlkRBFHmappedbte0xWy9QuH4+bUGravBd/mwRaRQ1el0EPgASJlTCkVRMgpORNtzPWh9xyHKX6/Q79A8hc8KoBWpWpeWlq4pX2Ox2JoDb3QM/u8///MtoqQ8DSFoxTCchBi8svlAK+eVJXlTeLReHbxaD/OKVqEtx7IlsiIFGbXmuMFS0oex2Pznvva5DVW0Xu7pa41Hk08gGbjL4fjZgw/sv6QWhExfKMR/85vflNbyHH6vLqfwMgKNQpDSkikUDmxLJBNPaTRqb2lpWchkMffxsvgrn883sqGg1R9qTWdSnyQplddqsSa0Wu0VSYa/xml8QxWtJ06cKFepVPdIklS2EjekzBEEcWbPnj1F0PouDW/DFK351xKKAicnJ1Usy2r8fn/50tLSjgJoRYpWRVESNTU16zZkeaOtA1ANEGgFANxbAK1Go5FPJBJmURQjKAn7wQcfRIrRdfFovR60kiSp1ul00YmJCWMgEGjjOM4qimKup6enrKen5/5oNFqF3oyq1eq00+mct1gsp0tKSn7y7W9/u//ixYvC448/XvSC++2d9n//r/+1XAJg/8Xe3oPnzp47FIlEnECREwRJ9rldriMtW7ee5wAItre3Z1AoCiZh7Yosf1Fv0LeUut2yKMuyb3ZWjMbil3Acf0ln1l1aK8+j68//wo0kAq2KrHxJo1FXuFzuGaRonfMHKrKZ9DzE8Jc5iRugKKqoaP0QDwrFr258BYqgdeUYIOsAQRDso4NDu8ILi0/yHL9NlJGilYrZrLZ+k9FwEmJF0LoeLRb1uX//93+vTS2nHKlUqpLj2EaezzmFnEih0EkCQ9aDMD++FK0f4kBBT7LIUgBH4igM6UDyNGHlARdbucOVgSIRGJ6iGc0iRal8NMlctRgtIY1Tk1mL9Of1qEVxmR/dCqB2/MA995TyvLQ7tLhwYGEhdB/P82goLavRaEa83opXa6rrzwr4nQ1acQEv6e45s8M/P/+EwPPbFACMWp0uWlVV1esp9ZwjIHHCAAyTZckytutE14o0vTjdcgWuU1rmwWEoFMoDQKRmRcBwPUAr6n4RaFxaWjKRAJQnUqnKZCJVjawDVARBUjhJYDhG5P/kXQSQD+uKohX9hbZPlpG6dWWS0aTIyBNGlIEs4DgR02i0frWamqZIOEYaDMhiY02Uz3kR0+HD8AQA2BWzGXc4HJg6poZshlUyyYzCAEaOBWOKKWaSO490XgPUCGjnpuCwlgAAIABJREFUD85vh0usgto/dKyuAdzq6ur8POl0GlkLyOhYrJWFw+9Aq/Q0ALAVwzASg9gVCJXNo2iVhC05XvDKihxQNjgMC4XH2U2mekXGHxWvgVYlyGiZ4wajecNBK4jFNCc2CWgt8KdXfvSKOk2kjVO+8e3pdPoprY7xVlVXL5SU2Pp4Tjw26ZvcMNDKx+OmhaWl1nQ295iKJL1mszmhVquHAFRe3WhF6/nz58tFUdwPAECKVhnDMB+EsAha/0CPueGgdWRkhOR5XhMIBMpjsdgOFIZlNpsHGhoabgto7e7uNnEcV5lOpz3xeDwfhmW1WvtaW1sDHo+HR+bKt3xncAtfWFW0HtJoNGa32x0wGAxCPB43S5IUXQWtgfV8y4OsAyCEVQi0osCrmZkZQzAY3KooitpgMATefPNN15kzZz61tLS0NZ1Oo2G2QKfTZQwGQ29tbe2Lf/RHf3QOx/Fr6X63sOt35KxdXV0VUBQPXbo0ePDChZ4D0UjUrshSDCeJXpfT+W/tbW09MkmGm5qasgi0SpzUjmPw83q9fqvb7ZHQ/ZhvdlaOxuKXFUX5F7PdvM6gFbTLCviiRs2UO52uKVmRQcAfqMxm0kEFwJclKBVB6x3ZUu+unboBtArCFzPZ9L670jrgYKdWUAv20ZGhXeHFxSd5pGgtgtbbcjKsAgMKpIEeqHgbBIQbyMAoiiIJZICh4Cv0OC5yXP5BndJoFBWGAxmNRVUQY1WgjP6JFRRTqwEskiRLCsgRJB4nVWr0wL5A6IkEun8pvgC9LYf2rloJascHduzwCALctbQc3h9eXHiAF/jyAmgtL694ta72zgatzz76rIalWev5vvPbQ4FAJy/w22QFWLVabarC6x10Op3nVITqDZPKNKayqTI/+tGPil7JH+AsKQgCAAC0Bmi0EpA0mChSgAJARRAcz2E5hVYyGo0mt9bKs/y6/+RP1ALDmDKcUiID3oFDQk+SGEmRFIopJDCcRP32qhfrNYFnfk/R6LBVyKrIEko/ADKQJBngmIhDkJYBiECMXKRlOlzZUZleq5GBaLt/cvgnVEoV0nESqcUVSUuQJEFRKpEiVFmI0XE1r87GmJiIRBwFSwAAAMGkGTIjBSmOp6GRMfI2DSv4ABARQG1qakIgVmVWqZgMDxlBEhgcl3FKpeV1GiIrsaqUmlOzzDAjPH70wwtv0H78+Z//+RZFkJ7GMNiCYZgKQOyKDJV/fm6zWAdsMtDq0lvrJKA8Kgh8e47jSmRZCTIMc9xgN/dhGDb/uc9tnKIVgda3z/e2JaKpJ5DX/EYqWgug9ehzR2lgAobxmdHt6XTyKa1O562qqg7bHbY+URCOXZ2a2jDrgDxojcVac1n2MYIgvAa9MR+GheFww0HrhQsXKgRBuAZaFUXx4Th+ejMpWqemppAtYs7tdr/5wAMPXNXpdCkI4ZqFJd7K5WxDQSva0N7eXtJkMmlGRkYq4vH4dqTsuJ2g9c033zSjofMItCYSCZssy4nbCVq///3vV4iimAet5eXlAYZhhFVFa5QkyYsPPvjguoLWc+fOmQmCqCIIQq3X66Pj4+OGQCDQgi5yDofjyqlTp8yDg4OPzc/P7/D7/Z5sNqtFXq0mk2mqo6PjjY6OjtMQwp6urq7Aeipvb6VRb9S8qGZ/8zd/UyHl+HuHR4YP9vf17YtFYjZZkmIEife6nY6XW94BWoEgtMkS/LxOr9/icbtFWVEk36xPicdjVyCG/4uxxHh5PRWtGIa1KaL4RY1aU+ZwOCdlBYBgYL4qk8mGAARHpJQ0QJUUFa0b1aaK612bClwPWiWB+0Imk9kXjcXcyKNVWfVotdtKvn/PrgOneJy/c8OwVkHr1ZHhnQuL4bx1gCRLRhWlitlstgGT0XCiaB2wNm3u3ZZypPMIPtI0gtJ0aZTYDHJAJYoiJCQRAooGgMsBURBXQCtNA0BT+cUQonTNM09E8wIKUBQAaLiPJEoKIQgSpDS8WqXmgB6wCLKu1YP7+lWjuOSPaAXgwZ073ZIEUB+yfyEcepDjuHKw6tFaUVHxam19/VkFx+9Y64C/6OxUp1Qqy7meno7AfOgzvMBvFyXJodFo2PKy8iGbzdZNU5rXy6xlo8vCcubo0aMb8oD3EW1f1zb7yJEj+MjICEUrtFWFy15JFt2cJFsR0sRILAoVPCwp0A84sLQeWQJHOjvxbo9HpSgKyhJR0wCQaBg+ErAShBbiBA4JAvXNefZ7w7QyFJMDIAeASIiKJIqKKBIKQYgKkGVRxeIcrjbmjHFj7tkfPiuuhaCm4Gc71zRnApjglWSlXJHkMpzAGQ2lYVUUNU8Q1BCjZuZBErAjyRGhsbFRWVhYIKSopM6klg3pbM6K4zikjbqYQYMnRZpOJ5NJwRwx4zlLzgQlsZyXuHJRlkoR/NRodVGKUs9DDE4ZKeMCuUhmOrs6BQg+nJVDAbQCUf4ssg7AcYxUABiSIdwUoBWD2B5eFLfy4uZRtOZBq6w8KkhCW47L2YAMgmpGc9xk0fcDlSrw9NNPI9i0ZhYbN9u/oDCsbCjL9FzqaU1EY09gOMRKHI6fPrxB1gGF7X7hhRdoSqQMc8GZbels+rMaRu0tKy9fsJjN/bIovrKRHq0oFD2bTLZyOe4xAsO9DKNNkCpySAH4q7RuY8OwCqBVluXyVe4zK4ri6YMHDyJl621vX4XjiTxaUUDX5ORk3eTkZAcCraWlpUXQqigKOT09fQ20IoPikpKSgfW2Dih4xF64cMHEsmxlPB7Pg1ZJkpJGo7Fv+/bt/tuhaH3uuecqcBw/yDCMuaysLA9aVz1aYziOX3zooYfm17PhItBKkmQ1juNIwZq3DvD5fC2yLEtut7tnbGyMHBsbOzQ+Pr5rbGysNRaLuURRxPV6/XJTU9NwRUXFWbvdfvzRRx8dQUrXbdu23ZVv7lfbE/Y3f/mX1RmWfWD86tj+S5cGd8fjMQuQlQhJEBedTueRtqb6C7gghKv27GGRolVghTYcwGe0Ou0Wl9stKLIizc75QCKRuCJj8r+WlJSsL2iVpDYZgC9oNJpSp8MxgV67B+aDNWw2uwAkeERii6D1Zm8mivNt3grcAFo57guZbGZfDIFWfgW04gR5AYHW3dvvOZ2RM5Fjx45lN+/efPAte+bBB/Np2VeGRneFF5eeFHjhGmi12+wDBqPxJFTgsb4rfWPFMKwPXuf3+mZhKOz1YQ+dnZ03fuXo+6y7E4BC0i56UEZzd3Z2orCSa55663nfsD6VKS71I1IBuHv3bhcugR3hhRACrR/jOL5CAUqORmFYXu+r9XcJaO3u6W0PhYOfyuW4HYIoumi1Olfq8YzYbCXdNE2/5jaVjyRBMl0ErbfeslE/+ZWvfIXRyyrrciZRybHZrUBWKgGO2dDIR1EQIwAofpKmr2pIeoojZN9PfvKTxDpet/Ivu1D2S2Fo/fWhUe+1h4W+uTBP3vd09dXZhwWS160XdnV2kqypUp3MRcoFWeoAADZgQKnAMUJLEmSOUlGzWp2ux2Azj4pQDFrSlvQys4wHp4LGZDLpzmUybpZlnSRBSi6ny2d3Wf2KhgyaOY5LpoE2mFpG+Q2toiQ1yAjiQkABqERxnJg2GEyXHCbzuCKQwb/8u79Mftj9uh60rihaoQpAeEXBsH/+1re+dWmDrm/XwrAQaBUkYQuHQKuszG8G6wCr3loHZfFRURTbOJ63KQoIMYz6uNFc0qcSVPOdz3YmN6JuvwdaIcRKbI6f7t+3/5JACZnQbfZoLZwzv/7Or6llctkQCPu2ZbOZz2q0mgpPaemC2WTqV2T51ZlA4OpaK+VvpidEALgAWoWc8BiO414No0lQFDmE4fimULRyHHcAQliOVPsQwlmCIE7t2rVrQ0FrJBLRp9Pp0tHR0XoEWiVJYsvLy9+89957x+5aResqnCJnZ2c1Q0ND5UjReptBK9bX12dKp9Ped4LWXbt2BZxOJ7fe1gEItJIkeYCm6Txo1ev1fDKZNAmCEIMQ9t0O0AohrKFpWq3RaGJTU1NGv9/fJkmS4HQ6zyqKkg0EAjXd3d07+vr6PhaJROpTqZSGIAihpKRkyW63D7S3tx/7+Mc/fiGbzfoff/xxdKNz102KouCBQED1o+9+t34pGn14amJi39CVoZZEPKEjMGyJIqmLDqfjaFNzw0Uym11CoLURACKoYtoUAJ/R6fVNTpdDkACQ5nw+mEgmhzCI/avZbh5cV0WrJLUpCvy8Wq322F2OcUlQYCgYqs1mswsKUI6wAjtgMBjSXV1dRUXGXdeq75wdvgG08vznM5n0/hXQyjEKUFZAq6PkB7vvuedUJnMXgNbh0Z3h8FLeo1VSJBNFUTHUl5tM5pOKpBRB6/o3/WsK1Xc+vOdX3fU+G/COzwuBJe+Rtrv+e1Rcw11Tgb1tbS5RUbYvLUX2Ly0tPcQJfIWiINBKj1RVVb3aeIeHYRUUrRd6e9vnQ+FP5XLsdl4U3DRN59wuz6jFau2mGfVrbrd7hGXZVBG03tqpUbAMSCws2AUONPsDvtZZ32wHy7IVGAb1kizjoiDmVCpV0FXmGbJaSvpwKJ+rb22dW6vU+/fZYuS/+n5eptcWcX2gVOGXawy8VsKrIhFtTBSdc/MLW+ORyH18jm8SeMECFJnGIS7pdPpQVXXVJY+ntBeqiPMW2hLOpJa0E77Zymg8tjeZTNbHIjE7QZLp2tqagXJv1WWcwAdpUmQ5HnjGxye3zgf9B7IsWy+IkoXnOTKbY3M0Tc81NDT01lRX9QJZ6Cf1+vkPexyugVZJegqCFesAiMGhTQdakUerLM0rEH/ZWWq9jMRSt3s0SeF8QaAVU+SPiyJStHL2FdDKHDfrDf2EoglsKGjNZpmek6uKVggxu9129J57Dl4WokLG1GjibnfN0Hn46+98h1omSYNvfn5bls09qWY0FaWlpQsmi6Vf5vnjgcXFDQWtyViylc+xn6RIskKn1yfVauqKrGy8RytStIqieGBV0YoSBGZxHD9ZBK3vftXYMOuAgqJ0dnZWhWGYGoHWSCSyHQ3JMJvNl5BHK4Qw4fV6c7d2ib65uQsKxNOnT5sFQfCmUik3UrSihPiSkpK+tra22wJa/+mf/qlcluUDGo3G5PF4kEcrCsMyiaIYVxSl7+Mf/3hwjS/INxSop6fH8lsv0BqSJDV6vT4PWmdnZ5HkmrfZbKeam5vDLMsaX3zxxda+vr7HQqFQx+Lioo3jOLVarebNZvPEtm3bkIXAWYZhBr7yla+g8K7blh54c0d7/edSFIVYXl5Wf/vb326an/M/NjszvXd0eKQhmUzRFEmFaUp10ea0/bS5sbFXKwhLro6OHAKtC4S6VcHwz2l02iany8lLQJHmfHNYMpkawjDs5fUGrQQAraKkfF5NUx673TYuywCEggt12SwbLoLW9W83xTXcngpcA60TM+2SKH0+wyJFaxyBVi0CrQRBXnA6Sn6w4y4CrQvhpSeE34HWhN3uGDCZTCeKoPX2tMl3rmX1nuS3MSwAHAaHbwCxv7dFq6D1+gf49bxP2JiKFNe6WSuAQKskgW1Ly8v7w8tLD/EC70WgVa1Wj9TUVL9a19x8VhCEO9464ELvpfZQaP5TLJfbzgk8Aq2c2+katVgt3QzDvObweIaLoPXWW3FnZyfOMAzJJhJeiRP3R6LR7eGF8BZREGwkpcJESSRTySQNIR4rcdiumkymszgOj1XW1191uVxSV1eXfOtrvbVvFPrr9wmOujbC4J1LX8v++rf5VfBoZyf2CgAOQQRblmKRndHl6AFZlspJggQEhuEQQFqt1qTtNtuMyWS6QGnoV90mmz/HiabRqdEtC+HQQ+lUZmsqlbaoaU2ksbnxfHVtzXlCpTqfWloWU9lc2/Ly4rbwUng3z/EugEEpl8sRiXSSIUkyVlVZPehyOc8ShOp1m8c28WFT5FF9v/7VrzcrivAUgPkwLBUEcEhRsH/+1nc2kaKVF7yKIgcgRr5sc5sGNw9o5e1AUUI65NFqNfQTGk2gs3MDFa3ZLNN3tqc1uhx7AioroHXnfXsvZTKZTHd3N79WIWq3chZ/5zvfoUiSNCz6Qx0szz6p1iDQ6gmZjcYBEcLjwWBwbKMUrQWPVi6T+6RKRXoNRiMKw7oiK9irOI2PmkwmbiM8+NF5eebMGRTifgAAgPhVHrQqinJy//79iNttmHVAUdH6jtaPDtaJEydwnU6nYhhGPT4+XpZIJLYh0Gqz2S55PB6fRqOJrzNoxQcGBkyxWCwPWmOxmB3BXZPJ1P+JT3zCjwx21lvRikArAGA/RVGm8vJyfwG0CoIQJ0my/4EHHgitZ8NFoBVCWAchZEwmU3RyctLk8/m2iaLImc3mE3v27JnNZrPYSy+9VBMIBB6anZ3dPT4+3hCLxUrQ8B2DwRBubm6+UlVVda60tPT1P/3TP71qtVpZCOFdlbKKLDBmZ2eZH/zTD7bO+Wc/NTfn2zt29WpVJp1RMbR6QU2rL5Q4Sn7a0tzcS2YyketBq4xhTzM6baPd6eRlWZHmAnNYMpEahhC+bHVar6ynopUQQKsE5T+maMrjdDrGJEmBweBCPVsErbdyvS7Ou8kr8IdAK3cdaHXcdaB18YmCopWm6YQTgVaz5aQEpV/19RWtA25Xk74GWH8bdY0e2r8JvgmODh+9BlpHlkZugK6NJY0KWHUaQENSC0Nl1/M+4XbVoriej0YFEGiFBNERWljcHw4vPMzxvBd5tDJqzUhVdeXdBVqDedC6gxd5Vx60utxXLRZrt4ZRHy+C1g/Wnru6uojs3Jy6e3C0IZNOPYRhWIeKJN0Gg4F0u93xDJuhRkavlsXjcQVi0I8R+Dktxby86959g7FYjDt69Oi6hhijvSpYwNzsHl57Kbb2lgGFbcF7TvfUCmLukXQmuysRj9doGUbV2NgQtJrNSjaTdaRTaSoai2YFQbjssNt/Wlfb4MtkUvbB4eGtUxMTD7JsrhECqDcaTUstba0Xampqe2ha1T0zOUNH4tGHchzXIfBcqVpDK6WlZTOiIOKTM1N1GZYlNGrNHEmqzpIk+W9b2rcMAgDEDwO8kd/s1//L15slRXgKQtCCQaRoxYaAjP3vzQBaAQC7RVHKe7Qi0KrCyJdNmwC04rLyiCDx7RzHryhatcxrFoOxH9PT/s0BWhNPQAgwe0nJpgCtWgD089FoRy7HPUkj0OpxB5ENBsTh8bm5ufENA608b1qen29NptKfIgmV12w2JzSMZnATgdaDiqJcsw7YbKB1enq6XRCE3F1tHYAgHbIJQEbnBEHQY2Nj6KLZgUCrw+G47Ha7fWq1OrbeoBV5lOZyuYoCaAUAJM1mc9/tBK2KouxTq9XG0tLSa4pWWZaRdcDAxz72sYX1fIDq7e21iqJYT5IkYzQaURiW2efzbUeg1Wq1vnnfffdNWK1W/u/+7u/s6XR6x9WrV3eOjo7uXlxcrE4kEgaKooTS0tKg0+kccLlcr9fU1PSpVKq5v/qrv7qrLASGh4dVWq2W+e53v9s6OzX9Gf/c3J7x8XFvNpMhdBompGW0F6x260+3NjX16ng+Ymhq4vLWAZS2RQHgaUbLNNodDk7OK1r9WDKZHMEw7Mi6gVagwMMHD+NgL2gFUP5jtZp22+22MUVS4Hwo3FAErTd7+1yc76NQgd+3DljxaOX43DVF690BWp9hMmTGfmX40s6FcBG0boK2mx/y6XQ68eREUiXhEqFABaNo6hpczXE5qAcA5HgVpC20AkASCLxaUgGV6DVLQtrhEDdi2N0mqF1xEzaoAnvb9rogIXWEFkL7w4uroBXcvaA1l2N38KKAPFo5t8t11Wq1nGfU6uNGh2M4Ho+njh8/vpKNVJxuqgLXQOvlkZpEPH4vTdN1ZotZ73a5lfqGumQ0FjNeuHChJRRa0KUyqSVe5LsNDPMvOw8e7Pf7/dyJEyfWS+ixMkQfAAIpbiVJIkwAgGwul++vORr1z78/QQhlI2uUODMnOVB//Xin/GE9TK9fC7q/CQaD+PClSy08L35OlqWdsqxYrFZr+p69e4bKS8v5xcXFSv/cXMnIyLAmmUpPVXgrftFQ3zjO51jyytCwd2Jicj/Hsc04RrjMZnOmrb19oKa2po+i6Qsjl68Y5uYD/wlisEWn1TIejye1e/eecXSt6rlwsTEYDDGpVCrC8Xy3ilK9UNNQ0xcIBJBK8QMD7xXQ+tVmSVGeghCuglY4BGT5f3/rO9/ZcI9WBFolSdrCi3zeo3VzgFZ9HS7jjwiSmAetMlAWtIz2+GYBrRdPX2yLR6NPoDS5zQRa5xajHTk+96RGoyn3lHpCFpNlQMGU1zYStBI8b5r1h9oy2VQetJrMpjhStIoSeFXFqEY2gaIVgdaK1Rf9M0XQ+ocvbRtpHYBAKzk5OUlBCOmrV6+WxmKxa6AVKVqj0Whsz5497E1dmW9xpgLoHRwcNCUSiYpoNJpXtN5u0PrDH/6wTBTFfTRNG91udx60plIpI7IOwDDs0nqD1lOnTpUQBNGIQCvDMFGfz2cOBALbeZ7nSkpKfnPo0KFxq9Wa+973vkfxPG8dGRnZuri4+CCaZ2JiooplWT3DMDmTyeSrqqq66Ha7z8qy/NaLL744c4uH5CM9OwKter1e+/3nv98yPT35mbm5uT1j41e9bCZDGHT6kFajvWC1Wn/a1FT/+6BVUT6r0TKNDqcrJ8uS7Pf7sVgyMUpgxO0BrUB6hqZpj8Npz4PWYCjckMuxYUkuerR+pBtlceOvVeDdQGt8JQzrLgWtV3YuhEM3KFoddscls8lyUsKkXxYVrbfn5EHt0hl04pyLUwtC0sCRGEMCRaUAEsMlWcknS/IAYLgEaRyDgFQBCZcUIJOcCsppaFanK0QxeyEaFT6sJ97t2ePiWu6ECuStAyDRsRReOLC4vPQQUrSiMCw1rR6pqap+tbah6ZwIxJGjR48u3Qn7+859uObRisKwQqFP5XhuhyiKLrVazbncrjFribVbzTDHjVZrEbR+gAaArAOamprIqeFhWzqRqaMousRoNOFOp41we8pUgflA5dDQ0L5wOGxbXFqMp9n0BS1N/8uBlpaBGE2vm6IV9dfmiJmULJKaJCSDggG1AgAmYiJE/bRMEArgC3EGqvyeo/6alEgBEIAFGsCaksms77e9+lr212i7EPz9t5de6uByuS/o9frtntJSyuPxhFtbW3tKXZ5seCFcPTIyUnHhQo8nk8pEqutq3qqpqu5TZDDlm5tTLS8ttabT6Y5MNr3LoDeoW1pbxqpqqoc0tPpS97nz5ivDQ59W03RjTU0t3Lp1K3vPvr1RkqTgwKUBy9jEODEzPZOKRqMXKI36hfbt7RfRu8Gurq4PDLwLoFVUlCcxCFsgsg6AcAjK8otF0HrjSfU7j1Z9HZTxR0RJauM5zoFAK6PVv2a1WvswGttQRasqq2J+c/o3K6BVAXCzWAdQFKXzTfs6spn0U4xOV15VVRW02awDYk5+fW5h4xStCLT6Q4tt2Wz60wSOrAMMcZqmBzcjaEXWAbIsn9gs1gEjIyN1MzMzHZtN0ToxMbF9ZmZmvyzLXEVFxavNzc0Xs9msr62tLf7Oy+R7e4fd5EW1EB4kiiKVzWbpqamp0kQi0YYUrSUlJYOrHq2x0tLSdQWtPT09Zp7nyzcKtH77298uw3H8HqRoXQWt3CpoTeA4fnm9QevZs2dtOI43kSSpRaB1enoagdYdqIHa7fbXDxw4MIasAAAAyPMI/2//7b95Y7HYwcuXL+/r7e29J5FIlKG3UzqdLl5eXj5VUlJykmGYf/3FL35x+W7yap2YmKAYmdF9+0ffbpsYu9oZCAZ2T09NlXIsixn0hpCe0fdYS6w/q6vb0qfjdRFDk2FV0Uq1KAr2WUara3A4nTlRluVAYA6LJxOjOARHrU7n+lgHXFO0Cq0KwJ5R07TH6XCMywoCrQv1ObYIWm+yKyvO9hGowA2gVUBhWNl9sVjUzXEItAKJIIgLd4Wi9ZlnmEwmY7/Sj0DrwnWglUq4nM5LZpP5JATSL7uL1gG3pVUj5VYlU0nNLYxZE3y2IsdyJWwup1F4kZBlGaW5KjjAgYKhfykQYACQJCnjFJk26gxho0EXxoB6MQES6Q/riXdbdri4kjuiAnnQCvBti4vhA0vIo5XnK+S8Rys9Wl1Tg8KwzpGSNPzCHQ5ae3p6OxZWQOt2SRSRopV3uV1XLSW282oNfdxUUjJUVLTeepMvgCMQj2tFkrRoaZ3WbNCrslzOvByLlQXng40LCwvbU6mUPplOLbBc7iJFkT/vcDiGMyUlwodRUr7X1n7nq9+hMGdaO7cYt2UzyTKBF82iIBIICgJJAki+CWU5r2pV8p02VDAMk1WUKms0G2IaSr1EQiFY1d6eXMtRCOj+JhKJkL/+5S+3ZTKZL5eUlHQ0bdmCVVVW+poamk45nK70QjBUOzDQX3fm1Om6bCaTramtOeetrDwHMaUbsgrLK0qt3+/bNb8QfIhhGEvL1q3T5ZWVYxo1feXMyVOWC729n9ZptbUd27aLO3fuFPbu2SPQtBpcGR0mR4ZH5MErV9jw4uJFWk2/sHvf7gssy7IfGrQ++9VmEZeexPACaMWGoKxsItAqb0HWAbIkBnGIv4xr8cFkMinc7mtx4XxxmM21sggeEXixneM5hwKUBZ1W/5reZOwXgOD/whe+kFjPEbJ/6Nzp6upS2Sgbc/7imdbl5eUnIIYBq9VydM8D+y9vtEcrAq3T09Md6WT6KZ1eV15bXRu02W0DYk7cMND6j//4j2oDSZqWosk2ls18GscJr16ni5OUClkHvLLZFK2bBbROTEygwV+lk5OTmwq0Xr582QYA2DIzM3P7QWsoFKJisRiN4zg9MTHhicfjrUhp6na7B1c9WqPrDFqJoaEh5NGaB62FMKzb6dFaAK0Mwxjcbrdfq9UWFK2oQ7z88MMPh9ezWkKuAAAgAElEQVSzYzx//rxdUZQtKpVKp9PpIjMzM2a/349AK2symV6777778p6rCJqie4gXXnjBIopiza9+9av93d3djyeTyWYEzVUqFYfCtPR6/Rmv1/s/X3rppZ67yat1ZmaGZgAw/j//8A/bh69ceWoxHN4VDIVsIi9IJqNxXq/V95SU2H7eUtvcD1h19HrQKgP4FMPoGhwOe946IDA/jyWTiVEMwqNmu31oXTxaV0GrsFdoxRXlj9W0xuPyuMYVWYbBYKg+y+bCMlReZll2wGAwpLu6ugqv6W/9rrn4jWIFNrgCN4JW4fOZbGYf6vNzXE4L86CVvOBw2H+w457dpzKZTOTYsWPZDd7kdVn9M888w0gZyd5/qX9nMBS8AbS6Xa7LFrPppCTBX57vP3+14P25LhtSXGjeV+8nh39CLTPL+vBsuCqTSe5MptLVsWhEn2NzFFSAjGGYguM4ALICBUmCGACKilJJai0TcTgckxaLbYxUkaO1ZG14BIx8KE+84iEpVuAmKwB3t+x24bi0I7y8sH8hHP4jjuMr8opWjWa0trY2D1oVHB9+8cUXF29ymR+p2QqK1jxoDYc+lctxO4SCdYDbPWY2W84zOubXOpNpOJ1OJ4vWAbd+eFfhEanOZikANAa1SVdydXy0fnrGtzcWjTbE43EUXpwxmk1DWr2hB4f4CQETZk6cOIGeVdY8kAVtz/OHD+vSQOWaD/jqlhaXtmVzbJnI8SpJQLpVRblxtcg+FpdxApMYDRN3OOx+k8k4BjCl/36dbv7gN7+5ZqHBN4JW9j+XlFjbt2zZAiu9lTN1tXVvuR2u1MLSYv1Ab3/DqVMnmjLpDFdVXd1dWlp6VoXLp2nIpARcqp71BXaFQvOPMgxTsqV5y3R5RcUYzWiGT7190nK+p/vTeoO+ds+ePcKevXulXTt3A4pWgaGRETA8PCJcuTKYCy+GL6o1zAvbd29fA9AK4NeffbZZIjA01LwFQoyCGD4ElU0CWnGwWxblLQIveEVFDuI4fBmnNx60iiJ4RBSENp7lnAqGrAN0r5fYzX2kIPg/uZGg1WZjun9zui0eiT2OegOzzXJ0z679lzNYJpNMJrm1VHjfbG+DwrCslFU3ND3UkUynn9LpdOU11dVBm80+IMr86xtlHZAHrQaDKRIMtrNZ7tM4jnsZnS6uUlGXZQVsCtAqy/IhCCHKGEL3srO/Dcd6e6MVrdeDVuTRKklSrqys7K177713TKfTpSCEG8IxNgy0vv3224TNZqORPyuGYfT4+Lg7Go22IJhnt9uHysvLZzUazYaB1p07dwZGR0e5Q4cOfeChDzdzsiPQSpLkXpqm86DVYDBwyWTSyPN8EsOwwdsBWgEALSqVSq/RaCJ+v988Ozu7UxTFrMVi+fWhQ4dGrwemfr9fHY1GLX/7t3+7p7e394uJRGIHy7JaWZZxiqI4nU7X19ra+pPPfvazZyGEoaeffho17jW/6bmZ2t7OeVBdcrmc5b//3f+7q79v4JlIJLIjFokaAYCc1WzxGfWGHovF8u/19TUDRp6PgYoKfsWjlWpZAa3aBofTwcmKIvn9ASyRQtYB2PqBVkWBhw8fxoEgtMqK8scajcbjcrkm0M3k/HywLpvJhmUFvswKRdB6O9tRcV3rU4EbQKskfD6TzuyLRCOroBVK5F0CWjs7O7WYgNkvD17euRBaeILjuG2iIppQGNYKaDWfkCSlCFrfuxnCI0eOYCMjIyQAANPr9QpBEDLy3nv88cfRyI+but5dD1qX5pYqE6nEznQyWRWNxvR8LocslZCiFZAItCoACKIAAcQUSkWKGg0TsTscU2areZyU6NFafRG0rk/PUVzqu1QA7t++3YNh2M7gwsL+0MLCgxzHlSsA5DQItNbU/bq5sfmcSIChOxW0PvvosxqBESy9vT3tC+Hgp67zaOXdbveY1Ww5r9Zqfu0qKxvSarXJ559/vujReuunEvJDxZl0mlpcSjpyQKoPL0baFyPLe9PZjCvHsjkMw+ccLmeP1W4bUCmqoYqmisX1Ajar4FenAsAVnA/XLoTD2ziWLRN4QSVJCLTKAOZh68qkKADiOCbjGC6pNeo8aDWbTFcJCR+AZnVwLVWP14NWjuO/ZLVaO5oam7Dy8rLpuqrqNxwudyoSiTZe6r/UePr0qfp0Ks1WVlae9XjKzqkweNagYtIcDqqmZqZ2BYKBxxhGU9LcvHXKW+G9qtHQwydOINB6/tMGg7Fu957d4p49u+Vdu3YDFUWBkdERMDQ6IgxevpxbXFy8yGjVL2zbtevih1e0vhtohUNQgZtD0VoArXlFqxyEmwG0as21ogIeEeXfgVa9Tve6pcTRRwqk/5Nf+OTGKVptNubib7rbliNLjyOfC6vNcnT/wQcvyYyc8fl8a2qlcbNdTQG0XvVd7UimU09p/3/23jw6juO+963qdXp69gWYwWCwEwQBcAEB7hQp2fKm2HEimdRiK17iJ1/bT4md4+P7p6h3Tu7LzfHyjvScSHIS+9lybJFJtFqWrEhcxZ0AQWwk9gEGGCyzbz29VT3XAENDFMVFBAiYmpaIAWaqe6qrq6q7PvWt789sqqyprpksKXF3aEhbdtA6Gwy15iTpfpphq00mMc4bhE6Kxq9Cbvk9WglopSiqCs9tKxK0kpXZPp/vnU996lMfTdCKMWbC4bCQSCQEAABPQGskEllXAK3V1dUBg8EQWQ5Fq9Pp7Ni0adP47QKtFEXtMBqNloWgVZblJADgwuc///npG+00Pky606dPewAAG+ZBa96jNRAI5EGrzWb77YMPPtgDAJAghHngTK7bpUuXhCeffHJjMBj8Yjgc3hkMBn3ZbNZMljQ6HI7+LVu2vLF58+ajZrO5/dvf/vbER8FCoLOzU+QQcv/DD3+449zZ01+Ox+Kb0pmMyDFsqsxTNkQUDiaT+dXqirILCU1LVFVVKQ6Hg0UZZR0C2sNm0bzGW14m6zrWR0aGqXg83kfR8EDp9HR3qKxMv5XonVerF5eXZqnEOgB8WTAaiXXAgK5jGAwGV0vZ7BSkwAuSqhYVrR+mYRX3WVElcD3QShStJZ7SZ7bd4YrWa4NWX6fT4Tys6/pLRUXrB1bffDAUi8XCa0nNigyIMxqNBK7Kmqalb1aZQawDRFHk4/G4Q8koFbIkuxRZEjRF52iKAhRF5S0DiKqV9NlkGSpRYEOWTosm64zBaJhlTexMLpfLLObAfUU13mJmVloJwB2trX6aYrdNz0ztDk2F7s3JcgV5ThQJaF295neNzeve1YB254PWjlMbpyYn758HrV5iHVBeVt7vdjlPCkbT6y5fabfNZksUQetNV+F8P5tOpwUTRdnHRoMN8Wh8t6Kp6zWEKzneoDtdzkGzWexCGJ0GmOlHHJr9p3/6p8yNTnTddI7+sANZAg0AMMnJpCueSlXoKrJjjDmAIIURwuQ/0mGTY1MYQkREJlhHFMtmbXZLRBRsswYkTecEIbWYQJg83/T09DDdHR0bFUX9msPubF21ahVT7vON1tXV/XeZ15dJJmJre7p7V7/77vGqdDIRr6quOVhdWXuCA7gDsQaFYvXai72Xto2PBz4nGI2ulg0tl2pr6voMAtdz6OARZ3tH+/0Wi7lhY2sr2LSpTd+xY4dCrAN6LvVyvb296Hznhez09NQZ0WT++Sc+84mzs7Ozt+jReiVopTkIQA+EKw+0YoQnAAX2L7ui1eSo1yG+j1gHKKrsBRhMmy3WN9wOezuNhLGVAFqjkdm8onUOtG47j0RxWUErsQ6YmJhozWZyD4v5YFj+kNNh76AQ9cZyebQSRasgCI7ETGRjTso8QNNstdliyYNWhMGrjMD0rKBgWCtK0cpxXDnxaB0aGsorWsvKyg5+ZEHr2bNnWbvdbiSBsHK5nCEQCJRFIpFmYmrjdrt7Piqg9Sc/+YkfY7yD53mL3+8fM5vNClG06rqe1HW963aAVghhC8dxVqIgHhkZcY6NjW1RFCX7h1nRV/fs2dN9BWglHr30t7/97VWxWOxTwWBwx9DQ0PpEIuFDCPEmkym8atWqzqqqqtOlpaWH6+vr+5xOZ3Tv3r1L4rX7YR6WlmIfAlpJIMV//Id/2Hnm1MmvxOPxTZIkGQy8IVFZUXmp1FV6UjAaf+v0lXazLJtwOp0qAa1aMrkeA+ph4tHqr6jI6UjXh4fnQSuCB0qjSwtaKV1vQQD8ldFg8Hu9vgGyPDUYHFudTWenAMQvyLreXrQOWIoaUzzm7SyBImidK+0CaO260LU1FAo9mJNzrX9UtBZB6/XqJIGdBw4coAYHB21YwZUUTVlontchpBI0jYLl5eWJm/HeK0x4ud1uQzqdtghQEGiscxRloCmagjqlQ0rXIKXTkBVZwNA0xjLWdaDJ6Zya0TgtS9O0FC0Gw7repSt+vnglAD/Wsr1CY9BO4tE6ORW6Jyfn/CT4TQG0Njc2v8tSqOuZO9Q64LHHHjOqqursePdk60Qo9JdSTtqsaKpXMApKua98wOVwnxTMwut2l6ub5/nEz3/+89ziFf+df6QCOJTjsgup2fpMNrsxJ0m7WI6vtzsdJrvDlfSVlV20O2wXkqnkuUg6MaCq6nQsFksfOHDghlcV3GxJ5oMXer20LMsCkCQLNhgEBjEMTdP52CW6rmOkI5wPg8UDwOg0lnQJSwipLMtmKYoifXXuiSeeUBdzpR/J1+TkJN159uw6RVYfMfCGTVab1epwOiK1VbVn3G53LpvJ1E1MTPr6+nrt2ZQU9Psr3qivW3WaZpQhkl0V03V9fX1bR0cDf2YUjI4N6zZcrF1V281zzIXTJ05Z+/r7/5zn+bX+ygqxoaEBbtm8JcdyLOzq6RGGR4a14MREPJlMnBZF8y8//blPt98qCMLg/aAVQNgNaPqXP/7xjzsXs/xuoh7APXv2ULs276oACxStKxO0Kl4AwbTFYnrT5XaekzEef+SRR+LLUW779+3n1BJV/O+33mhZyaDVJIpVFf7KSbvDfh7S+HfLZR2w/0c/EiRBcEyEw61yOvMAw3LVljxoNXbqCL9SBK1Xb7HEOoCA1osXL9YPDg7mQWt5efnBe++9t/8jaR2AMWZHR0dFSZIECCE/OjrqJaCVDDxKS0uXBbSmUim3qqopt9t92xStBLQihLYTRWtZWdmYzWYjwbDsRNHKcVzXpz71qSX1uDp79qwXY9zCMIzNZDIR6wDn8PDwNkVRMi6X6+UrQSup3uQa/fCHP3Tmcrm6np6eTYODg58Mh8Nro9GoW9M0KIpipKSk5GJLS8vhlpaW0zzPX/jWt761pF6zN3GjXJKkBLTyPCj5+//r/9556iQBrYlNmUxGEHghXltdc8nrKTtpEcXf+nyl3WkAkpdBazS5XgXoYYvZsqa8wi8jAPTAWIBKJJK9DKYOOMqXyKN13jqAgFYM4ZdFQfR7y8oGdazD8UCwPpvJhnSEXkhJqQ63201m35fF22RJLlbxoB+5ErgWaAUA5j1aSz8iilYjZSw9c+7M1tBkHrS2aUiz5a0DvL4LeUUr0l8sKlqv3kQKoHWod8ivYrSZZmgvBaEOADXBAtjeuqN14u67774Z7728cosM3pPJJFmCyliwhUIYUWQQW8iFrMjQZALAwPNYVQ04k8ogLGNVd+gqsSy4Gbj7kWv8xRNe1BIgbWD3li1VlE7tmgrP7J6cmtydk3O+edB6cXVDwxtrm5uPYVXt+pdf/3pJV2Qt6ondxMEIaAWS5Dp99uzGYDBEFK2b5kGr6isrH3C7XCdNRtPrbr+XCBXiRdB6E4X7h6RE6T8zM2M4d/Lk6nQ0eW9Ozm2Wc3K93eF0N6xZQ7tLSiWGoSMQ4FFF1y+out7JUux5RmQmyLP1Yq8AW5D7PGhramqiAQCc12CgdYuF4nJEbAmAYlDyalZBli9bCCiyjOMQIpvNptvtdrIyUF/s/rowYXfm+PEGHYHPJuOJLbPhmWpRNHHr166fdljtejQasSVSSS6bzihIRz0Ol+vFVfUNHazERoCQMugaV9t7qXdLYHTkMzxvsDU1NfVVVlV1Gg3s6aGRYWE6NPNpSc615hS53OVym9aubSaxe2H7+fOGcDSSNRrFSZ7njrMs/5u1G9deAADckmf4QtAKILWOghRfBK0f/FxCrOA8eUUrvE/VlI2KXACt1jdtDke7Tuljywlak5ak6cTxgy3hmcgechYrR9HqMo+M9LblpPTDFpO1qq6uNlTiLunAOv7dQGDg0vwkNpm8uW0bAa0JhnFGE4mNmVT2CxzLVpvt1rhgEM4DiF/BzPIrWimK2o0xrkIIgZUUDEsURV9XVxdRtLZomiYT0Prxj3/8ksViSX/kPFp7eno4k8mUB61k7i8QCHinp6ebKIoCJSUlvcuhaCWgVdO0pMfj6WhpabktHq0F0CoIgtnv9weIopWAVqJopWm6+3aAVl3XNxLQarVaI6Ojo65AILCVgFabzfbyJz/5ye6RkRGpra1NXdjLDAwM8AAAy89+9rPm/v7+T4+NjW0dGRmpT6VSTsJibTbbZHNzc3tdXd1xt9v9zkMPPTQwMzOTW2rP29vWE17xRT09B00ImUv/4X/9486Tx098NR5PtEmSxAsGIVZXU9fn8/pOWE2m31VWlPVEFCW1UNGqI0AUrY3l5b48aB0fGycerb0QggMur7drSYJhXfZoBRspCn/ZYDRWlPm8g1jHcHJiclUmI4U0XXshkUm0F0HrctWq4vcuVglcBbTumvdoFedAK3O61ON+ZtvOnXd0MCyiaF0AWh/KyXIrAa28gc+DVlcRtF6zyhUGtIJgXQUx/iSEoAYAqFEQDFMseMfn8w319t5UUKq8rd+TTz4JGxsbYW9vL4Gu0B6yQ9AIwNTU1GXYujBjHo8Hx2IxHAqFyIAePfHEE8TP9Ya8YRerTRWP89EsAdIG7t18V7WO9XumwzO7Jqcm7pJyuTJin2E0ihfXrG54Y01j87sUYjv/5df/ckeD1lNnz7YWQKs6r2j1+XyDLpfrlCiKr5f6fAQ4FUHrTTaVPXv2cC6XS7zU2bk2Gkn8pSRlN2XTWZ/VbjOvWdOIHQ6HqiiKpOnaFKBgHwbUOZ7jj/pr/cONjY3y3r17SUCspdjyE2M9PT2wqakp3zeT/pq82u32/Cvpl/NffA6A+rIQPjyfi8bGxvz7vb29+dfFtA4glnsEAIs07dcQ3DYZmtw0NhbYIAjG0oZVDVg0iiAai9JKLpdmGCbI0Ey72Wj+fVPDhos5ISeBBDABRqm61D+0cSI49gmW5Sy1tbUXy8t8nUaRPj01FaUkObM1EoltnJqeaeZ43uP3+ShFU+mBwUFaykkRj6fsksNpP8nQ4M3aNWsGbtXKhoDWv/0f/6MJ0/BBCOD6Imj94OpceC5ZsaB1/34umUyaTryxMkHr+EhvW1rKPmwxm6pX1a0KedwlHTmk/C4cDl8SRVFdwv7kqhd1//79xFbTGZmcbM1mpAdYhq2x2u1xwSic13T1lbQs92QyGRJAbEljCF0tc6SuHTt2rPoPwa92AwDywbAAAAGE0KGVEAxrIWglHq0FRetHFrRaLBZTLpczEo+bkZERz8zMTCO5iB6P5yMFWjHG2who9fl8AZPJJKfTaYeiKClN07rvv//+JVe06rreWrAOIIrW0dHRvKLV7Xa/9LGPfeyqoBVjTJZPsi+++GJFIpHY2t3dvb29vZ1E8q5WFIUVBCHr9XqnvF7v2Q0bNrz08MMPnzMYDDPr168nHkp33Hbs2DEzRam+p/6f//eu48fe/WoikdyoqiorCsbZ2prarvKyshMWo/n3pXVVfTzPp8hsb946QJLWU5h62CgaGz2eUoVMEY+PjcE4UbQy1H4VAKKIuKWZ4Q/qLOeCYYGNEKKvGERjhaekdBhSFJiemqnLSblJVVNfUBNqO+/mi4rWO67GfrROqLAU8VL3pY2apnx1QTAsEQOgkWBYpR73sx8F0MoD3nO+4/zWidDEQ7Ist6q6ZiWgtczr7XKTYFgIFBWtH9A8CktHdZ1aAxD+CwDwaqJQwhhdYin6t6yRvRgIBLRrDTLJM07h8ASwkt8LkHXhwD0UCuU/czgc74OtC0ErGcCTwfsiD9w/Wh1E8WxvuARI/f34jh01uoI/Phue3T0xNbFdykllJBiWKIqX1jQ0vNHc2PiuStOdP//5z6du+MB/QgmJopXVdfexd0+1BoPB+3OytEnVVM+cdYB/yFXiOiWYTK9XVFRcUBQlVlS03tzFJV6os7Oz5khwujGbTX8mm8m2ptIpH8uyFqfTBXjeoMmynNMRmqEYZpBmmA4Dbzjqq/YNkTHUUgCIQr+9cFKs0F8XIOvls+yd+y3mnYOu9fX1+PDhw6Sffw9sXeQJMvjNb37TBjVYmUzG10mZzE6EUC0NaQFhTOuKolMUPWEymdstotjJ0kzv+irPVICMRYDDKGmSd3x8pDkcnd1F07Sp1O3ud7ncPRSHLyRVVdZSUmUskWxOxuPbZUWp1VTVopEgYHlbBCbgcrlPOUvcHZjGPTabbXoR7kfwb94DWiEHINWz4qwDVJWo+iYgDQ+sDI/W9ytaSxyOdmmZFK2k3Tz99NPEy168KmgNhzMBAJYtGJbJZLKMjY21ZtPZR0RRrK6qqJxyOh0dqqK/Hs/EL95u0ErK67nnnhNESnQEJ0dbM6nUFxiOrXHY7XGDaDwPNfAyJ6d7hpcRtJ4+fbpKluXdEMI8aMUYBzDGh1cSaB0YGGhZaB2w3KCVYZjmoaGhTUNDQ7sRQnJVVdVvm5ubz2Sz2UBLS0v8yjvkVRUWN3cbzV8YbmJiwrwQtE5PT68hxyktLe273YrWRCJRFovF3BjjZElJyfnbqWgloNVgMJj8fv+oxWKR4/G4U9f1lKIoPbcLtBYUrYFAwDUyMrKNBPaw2+0v33vvvV1XU7QWrvf+/fsduq6vevvtt7ecPXv209PT0+ui0agDAMBYLBbJ7Xb3tbS0vL5169ZjDMN0f/Ob31xScHyz9XCx0r/11ltWhJD/p88+u+vdY8e+nEwkNiKEaJPJFKqvrTtb6as8LojcQX9JSb83m82QAFcLQasoGps8Hm8etI4FApBYBwAK7Uc03bWUoJUBYCMG8CsG3lBV6ikdJl7+M9OzNbmcPIE09EIukSuC1sWqJMXjLFsJ7AOA6mlsZC5hvFHT8FfT6cxd0WjEl5NzHynQ+q093zLJQPacunBq62Rw8iFiHaDqqpU3GOJF0Hr96klAK7m3+Up8azFN76WJ7pSiEAVhL4XBi45SR/fk5KQ6vwqBDKrfozItWA/EYjHKL/upi9pFShTF/DNVMpmEpQCAlNGY/9uQNkDgAiCTyUAHILfUhVsUyJKIWS+LJEnCXIhDARAgy9vy/xZhkHv9wiim+EiWAKnD92y/pxZryidmiHVAaGJbNid5MAByHrSuXvNmU2PzMZ0B5+900Hri1KnWwFjw/pyUtw7wGI2CWl5ePuRylZwSTcbXPT7fhVQqFTtw4MAdHaNgsRvCY489lo/hkQiFamRZ2yplpYZ0OlWKATBxBoGiANRlRZZ1hKM0y0ywLHNJMJjOlVaUBoPBoHLgwIHFUrTmFazzE2HELoCyWCzEHi3fRwtJARqMBsgbUjCV4SHppaMAALNozvf74XAYmE1mPAtmgdlsxtPT08BisWCO45AYEFEv6C3014uyNPmpx5/iFadijiVmanKq2pbJpGqi4ahVkVWWYiiVZ7lxt7vkbLnHM2A1sTOhXI4IX5AXeA0ykB0T0YmqVDK6DmAo2G3WMZPFPGoWmGHFYMhSEmWZnJqsTqbjbcl4vGY2POtAOqKtVmvWZLUE3KWl50p9pYMY45nvf//7ZJnura6wuApoBT2Axr/88Y9/siI8WnVNX6uqahXxaF1poFUl1gEAz1jNljddLte55QStv3v6aS5tNIpvvnG0JTwzu4c8phDrgG2fvqcjm81mHn/8cWUR6stNd0NPPfUUiStjGR8db8vlpIdFo1hd4fdP2+yODoyU16OpVN9ygNbXXnuNKFodoaHR1uRl0OqIC4KhU9fQy4IqdS8naD1y5EgVRVF3YYwJaCWrsgIcxx3eunVrYDmuY+HCE49Womi9cOFCPbEOQAiRYFiHiEfrSgCtAwMDm4aHh4nlwu0BrWTpuSiKZkmS8orW4eHh0uUCrTMzM5XJZLIsmUy6COB0Op3nt2zZclusA37605+Wq6qaB60lJSWjDoeDeLQ6VVVN3y7QCiFspWk679FaAK1E0ep0Ol+6Hmj92c9+ZnA4HNZDhw6tHRsbu49YCPT399en02k7wzAEJuYtBKqrq49gjF9/7rnnBpazId50T3yDO7z44os2QRAq/+W553YdeufQX6VSiQ0AQNpqNo81NjQera+rPcYxhuOVLstw5g8z7uThphAMC2H4iMVsafSWl2sIYzQ2Pg4SiUQPQmA/otGSglaBYTYiBL8qCEKVy+UaJX4rodBUdTYrTWCAf6NitZ0ocIserTdYEYrJVmQJvBe06l9NZzK7IpFIWU6WRQiglvdodbuf3bZ555EMykReffXV7Io8kVvMFAGtWTbr7ejo2DoeHHsoJ+Va/whay4qK1uuULwGtjY2NTDyeWU8j8AhNU80cz2GaYXoQBAdoGpOlwsq8fcB7QGsBsk5NTTEe2sNKWOIVTWEURYGMqkBgNAIj2VmZ+51hmDnfP1WBtEpDYJjLHPFa0jkO61oKUzkK5aCEUFzTs4DWtLSmWlZZlA8CvbdYfYq7F0sg79G/e+vuOoz1T82Gpwlo3ZKVJE/eo1UU+9esWfNmw5o172oYdzz//PNE0XqrwGXFlfqjjz4qiqLoPnX0aOvYePD+rCRt0jStVDAKqr+8fNjpdp82WSyveTyeImj9EFeP9LORSISlZdmBVVChYr0kp8gWiCmBM3AUBSiUU1QV6XoGQ5SgaDAjUFTQPVaTeOLQE/9L1scAACAASURBVDoEtwz58rnOr2CY9NKhshBLPFlNJhNDVvPZWBtUWAUyCgMtDAPp/D8a5vtukpDjMCHrnKbPvXIc1jRt7h+nYZRAuszJiqZpajKZVG91mX2hiEl+ybgiOha1Kmrak5VzrpyUtWOAORayGkWzUaPFPFJmNYSjABSCcoFnn32WATFgnE2N2ZKJrBvokDEaLUmnWYhzwBYPgZBSWVnJBHoDtkw2UyZlU+5UJk3EJZRo5NNG0RRmLcZJh8MRGxoayj333HPvsZr7EFWA7DIHWiF+EEJqPUVRHIArCLQCsE3X9bWqvrJAK6bAZxRN2yhLOR+E1LTVZn3T5nS2q0ANLIdHK7lfLASt0TABrQA4bPYD23bd05FlVgJoHW2TMrmHRdFUU11dM+1wOM4DAF5Ly+mL5BHsdloHkPIioDU9m3YGJwMbk/HYvKJ1IWi1dA9nhpdEuX+9tkryd/LkyUpN0+4CAFQQn2YAwBhC6Mjdd9+97KCVZVkfCYY1NDS0QVVV2e/3f7RBK5lJIKA1l8sRdWsetGKM8e1WtBLQmslkvPF43IUQStnt9s7bBVqfeuqpcgjhNiKrL4DWdDrtRAilMcY999133+z1Kv6tfE6CYS0EraOjo8Q6YPuNglby0NHb28v813/9V3U6nd7V2dl5V3t7+45oNFqp6zplNpuTNTU1416v95jX6/3V3/7t33ZEo1H5TvNqPXjwoE3TtOpn//mfdx965+CXksnkegAAbTGbR9Y3r3ursbHxqIHiTotex3hPT4/a1NREfKZYLSmtRxg9YrFamnzl5RrGGI0ERmE8nurGGL+wVKC1EKW0qrxqI0VTXxUMQrWntCSgqzoYGx+rymQz45AioBUXQeutNLDiviuiBAqg9SJCrZqGvprJZu6aA625edDKfSRA69e+9jUzrdHeU2dObQ0Ggw/lchIBrRbewMfLysq68h6tEL946tSpvjsRkNxqZSwMZE28aQMA4EsMw641CAYCWrshwC/QPN0ZCASUx6OPq2AfwAsG/HlllMVi4YkyKJVI2SamJ1wZKWOCCFIYaxDqc3Agv0SVoQFNk98pSGEKMkRLRTaGAeRXXdMAQog8LpEfiOGYHMMZ0iaeiYtGOuJdsyazFN7et1p+xf3/9Esg79F6112rVFX/zEw4vHtiMrhJkiSiNpRNonipoaHx981rGt/Fmtzxb7/5TehO7Ee+9+ijoiaK7sNHj7cFxgP3SwXQKhoVf3n5iMvlOm0xm1+r9Ho72VQq9uOiovVmK36+vyTCflZRzIgSjDRD8xSlsSzgKETTWNclnVKgklHTMtS0rEOpTD3+9OPKYkFWAvq++93vGhiZscZSMXs0EXUghESWYimO4iBFU5CicL5/xvOvpHMudNVEUlsQlSAEMemv83020hDD0zmHzZ4wmvg4YzJFAADZxYKtpH0eevIQ3Qt6DVmQNWItR+S1HGM06gAByc2j6HAmIy1c9VC4r9E0zeJEgmcVDgKDWQU5oBLISvJGLuCBJw+wE9YJI6MoRklRRB7wAHIGychq2SzDLLYy8U8OtFbWVV5wu93qTQbEvNm28b70Cz1aL4PW3Dxota4c0Pr2G0dbZlYkaB1vkzKZPGitramddZW4OxRZ+e3EzESf3W5fSs/nq17Ly6B1PLAxkYo/wLFsjc1pTxqNxvM6gi8LkrDsoFXX9R0IoUpS9yiKGtM07ehyg1ZiN6Oqqq+7u7u+YB3g8/kOrzRFK7EOqKys/G1ra+tpogaura1NXFkRFsU6gChaIYRWmqYvg9apqamG5QCtkUikIp1OeyORSB60lpSUdLa2tk709fUtORAkoJWm6a0sy5rKy8tHrFarQkCroihpmqZvN2gNF0CrpmkZq9WaV7S6XC4JQnhV0+V53yL4s5/9zKlp2qo333xzx8mTJx+IRqNrFUXhWZbV7HZ7yuVynWlra/vl97///ROKoszeaV6tr732ml0QhGqiaD349ttfisXj64l1gNlkGtywfsNvN67bcIRhqQ6DzTZJrADyM3oOBwskbT2E4BGTWWwu9Xh1Xdfx6OgoiMbj3RjD3wAW3HL0zqvdxQugtaKsopVl6K8ajWKNz+cbVzUVjAwNV6TSqTEd499ABp4rKlpv+TmoeIBlLoH3gFYEvppJp4ii1fse0Frifmbbpp1H72RFKwGtAICy9pPt24LB4IOSnN2oqMoC0Go/rENYBK0fUF8LA1KzYG4BAH6JYZi1LMsCmqK6AQS/kXW50xF1yOmjaW3PgT3oStDq4lx2ndOrAqPBupGR4UYpkyFuAQzWENR0FQNMWOvcIxZCGFAUBCzNAIghzK8tpfL/5zddJ0+4ADMsrXMclzSZTUHRIA6zDOzj3ZappfIqXOamXPz6ZS4B8sz3sZ0761Ud/1k4PLM7ODHRKklSCQmGZRLF/sbGxt8TRStUlPY7GbTmeL7kxKlTbYHAWF7RqmpaiVE0qv5y/4jb7TptMpleLYLWW6qscP/+/UTIQdSkjEEy0LyQgzmez3eQsixjQRB0SZL0SCSikwCz+/btW5Ql+KQTJqBXjshOBOVVkzOz9ZNTkw2qrLoZSFE0pCHZ5vppBEm/XfBwJQGdL28UwbBzUw1zSRDZdIHnE54y77jd4RjEkOrRWX1qMS0PyH1qN9hNjYJRZiY7w2KIKaNgxLIo6xaLRXnssce0K1YW5s93NwBUl8ORZ8U8zyO73Y727NmDCmkLHuWZTIZRVZUh6apZVgPJpN67+LEk3gNaIQQcpIhH6wqxDphXtGpIq0Q6muRo7oDgFLrq6+uV5QStAML7FE3ZmJPlsryidYWB1unZmb2k3jjtjv3LrWh9/anX+TAbto6HRlqT6fQjZrOlZlVdXdjpdp9HOnp1KjLV5/f75dt5PUk/8ssf/NJI2Sh7cHyoNZVKPcAZDDUOpzNpFI2dUAcvMcsMWo8fP16BMd6h63oFhJB0eGM0TR/dvn372HKuWF4IWgcHBzcoikIUrSsNtO5CCJEVAksPWkdGRgwYY6uiKEaWZdmRkZHS5QStiUTisqJ1OUEr8WgloFVV1cztBK0AAJsoiuHJyUnHyMhIXtFaAK1utzv3QaC18EAxPj4uRKNR5w9/+MNN7e3tD0Uikc2JRMKtaZowD1v7Nm7c+Or27duPGY3Gnu3bt0+/9tpr+iI+GN3SE92t7vzGG2/kvWqf/8Uvdh16552HYrH4WowxbTKJlzasW/fSls2bD0OEulmrdZrMDhND/Txo1bT1NIKPiCZTc2mpB6t/MJAMjAVAIp7sQgD8BtGocyk8WheCVgqCr5nNltqKyoogUbQODg6UxxPJMQqgX+tF0HqrVaO4/woogQJoHUSoVUHgq+nMHGiVcgsUrSXuZ3Zu3X1EoZXIneqpR0Argxjf2Y6z28bHxh/MStmNiiKbDQY+7isr63I4iqD1WtV1//79dCaTYYEGNkAAv0RTzFqOYzFN0d2Ywi9cF7S6XHas4OrAcKB+eHS0WcpmPRADhgzWNU1DWNPzmBVCgAloBQS0QgZACs+BVsJa88+1BLQiAmIxwzE6z3MJUTQHRUEYhDzqNdrtoSJoXQEdz52XhTyQOfTmm/UqAJ+NhMMEtG6Ustk50Goy9a9pbPz9mqamYxDC9n/7t3+7MxWt3/uemMvlSk4cPkxA6wPZnNSWB61Go1pR7h91u92nzaLlVX9d1XmWZWM//vGPix6tH7ItXC14YOFQixxMamEO8/U8nU67oAZXzcxMNUyFphpVWS0hOlYCWufnwwDCCOb7ajTXQy8ErZCCl/trAlsR1omoVTcY+Fhpaem40+Xsp1jcLQMQWkzQWgDFxFv2ymIngROvUm7EZxEUAn3t2bMnb3szz5LJIa60/8inJ9t8mqWwB4H/52OPNQMKPEhR9Lo8aAVUD8D4lz/+yQrwaF2JoNXhqAc6vE9VtI05OVcGIFzRoHXX5m3nkbJ8wbAKoHV4Yrgtk0k/bLFY61avXh0pdZee1xX91dRUqjeQCSgej0db0G6u1h4KzexyO7qij7rWPu/rd2rEGoGA1omJkY2JZPIBnuNqnG53UjSKF7COVgRo1XV9G7EOIKAVQjgOITy2UkBrZ2dn3jqABMOqrKw8fM899wysII/WXQWP1paWljNLqmgtgFaKoi4rWkOh0OrlULQmEgl/LBa7rGgtLS29sFyK1gJoJYpWhmF6b5d1AAGtRqNxdiFotdvtL95zzz3dN6LsPXjwILNmzRr+f//v/70mFAp9dnx8fMfg4ODaRCJRQp4sTCbTdG1tbXdlZeXxqqqq3z300EPE+yTb1ta2GF4+H/IRbvF2279/v1vX9aaXX3xx98F3Dt6fiMfX0DQNTWZTb1ND4/4tm7Yc4Wl8CZhMYbJkhzzEEdCKZHkD0KhHLGZzc2mZByCAcHB8Av+hc+1iMPg1ZxMvRKPRxZypz590YWZ6NjTbCjD6a5PJXFddVT2BEQKDw0O+ZDIRAAj92kDhs0rRo3XxKkrxSMtSAu8BrRh/jQTDikTCHznQ+vgXH7fogu47fe709rHA2INZKdNCQCvPczFfma/LUbQO+MD6WfBYvQxaEfwiTdFreYFHLMN2Y4T30xLdSR7Mr2IdkFc8kWiyiqLYZoIz7vBsuEyVVQuAgMIahrIqY6SSEbueX3JKrAPyC1H1OTuB/N80PWcdkAetc+kYhsEsz0gczcVpIx+2yXDaS2dSJODinTKRuSydRvFLr1YCeQD1zjvvrMaa9rnZcHhXMBhsyWalEgiBahJNeUVrY2PzUUzhc3cyaNUzmdJjx4+3jY6O3i9JORIMq8RoFNUKv3/U7Sw5bbOZXqkoL+8EghAtgtZbb0wF4EpgIDkagYXzoG8pIF/+0Pv27RPUZNIZTUol2XTKg3VsoiFDZKoEqMxBTF3P98fE5CUPWvUFcbhoGmCMYMFOgLjE6JqGKIbNmi3miNFkDBuhcRrYQHqxrAPyRAdj+OSTT9Jerxfa7fa5fPYCEPPG8JUq1fm0JA1VSN/b20v2QD09PZjYnC0Es1deh8K1WGwlG/mexx//RjPQiqD1eq0nbxdx6BA90NGzGkH8mQJoJYpWi9WyojxaIwsUrXnQ6hUzxG5pOQJ4kmBYLMtaJ8Ym2tLJ9CN2u31Vc3NTzOMp7ZQV9ZXQbKhX13UlHo9rROEdCoVIG0dXm+C5sh2FQiHo9Xrxwn1uoL/K319ramoESqbsYxMjG7OpzP0cx9Y4na6kYBQuAIRfXm5F67Fjx/wIoW00TfuJoAwhFGQYZkWA1nQ67evv719VsA4oglaMrZqmiQzD5BWtywFaT506ZZckyb/QOmA5QCvP86Lf7x8hoJUEw8rlcpnbAVqPHTtWxnEcCYZltVgsM4FA4LKi1Waz5UGr1+uVIYTXjOJZsBD4+7//e7+qqlt6enp2XrhwYXc4HK5Np9OkM5M9Hs9sSUlJe2Nj40sf//jHzzAME+rt7SWBlt4Xnfl6N5aV9vmzzz7rpSiq5a233tp9+O13/iyRSNSTJaUmUbxQv7rhV7u27jhCI3nkiR/9KEYeSApLUJGMNgBNJ9YB68rKywFZXTQ+NoaSqeQFigK/5sSlBa3Twem2P8xG/bXZYlpVVVVF1CfEOsCbSCVHIcL/juXMuYiipJ5++mkSwKu4FUvgT7IESHvr6elhBrsutipY+1o6bx2QB63GuWBY3OnSj4Ci9fHHH7egXM5/5kzntsD46IPZbLZFVnKmAmglHq0Q4hePFj1a31fPC4OZ2dlZVkko63WsP0LTdDN5AM8rWhE+wMjMBdksyx8UDGt+8MulUikjliQz1GmeTMgpZLye1bGiKIAETOF5EkGF/CChGGQAZAB0hoEcR94gPxSgKABotIaNNIMhDzQKgBzK8ZKYmcxG55bR/snfV/8kO5s7O9P5geDbb7/dAHX8udnw7O5gMLghm82WQAhVk8k80NTY+GZj05qjsqad+8UvfkGskpYKhC1bSX/ve98T50HrptHRsftzUrZNmVe0VvorAi6367TdbH2l3F92vghab/0yFSa5iI2AQZJ4DG0UtEFEh2ktY8osWVCYffv2MWT8YjKZBIZhREqj8v01retzgQqvODWapjHpqwuf6DqdT5dPzwFAMzTWNR0rACi6rEsSJUmCIEhPPPGEuligkpTV0yTKezptQhlk0lBGpBBDMxStcxST4VgtFgWABPskElzKkrCws4ZZI85hKwuwQJPNQKkcY06ZeZSZkWWixiY+rfl2PK96ZaampgyapjEgCUASJDWv1yt94xvfILZoi9Lei6D1xtvNB4JWipoxWU1vOhzuc8sZDIvURxKH5sQbR1tWKmiVMhIBraubmhrTpaUl3TrCv52YnhgeHx/nwuEwTSxK5ldtpC0WS3ZiYiJH7ErIVSKB+3w+nyGZTBpJu2NZlna5XIqJMuWwgNNkv7Vr1+p33303evLJJ/MXlqjNSWDUaDTKC4KAq6urSc+R5yyzs7OClbPaguOjLal06n6O42scLmeKWAdgAF/m0lzPcgbDIqAVQrgVY0yAK0PTNFG0vrsSFK1F0Lqg3yCKVqKiLChag8FgScE6oKSkpLe6ujpgMBgifr9/SZbckCBOxPenAFpTqZSHBMPSNC1NQGtVVdXkzMxMbqmDNhU8Wq8EraqqpiGEfUutaCWglabpNo7jLEajcWZiYsIeCAS2y7KcsVgsL37xi1/sJjfZ64FWcmlJZ//zn//cCgDwHz16dPPFixc/Nz09vWF6etqtKAonCILsdDoHNm3a9PamTZuOi6LYvmnTpok7wUKgcB0PHTq0+/DBg5+Ix2I1HMth0WjsqK9b9fOPf/yeI4Dng/v27UuSsloIWrGqfdFqs6zz+f0UWS86MjKixeOxTkAxvxaXUNFK6j9Hca0QwK+bLWJ9hb9iGmEMRkdHS1PJ5IiO8L8DBpyNRCJF0HrjzzzFlCuwBEh7O3XqFBsaH2/VVP1r6Uz6rnB49qMGWuFjjz1moXTK39FxdnsgML6XKFqJTy0BreW+8i6n03UYYr0IWq9ShwuDmf7+fs7AGNbTgH4IUrCJYzkdQtiDEf4PTuG6Pgi0Fvp9MritBICZEQTWhjGVzc17DhpkDGILvtgOQC6XgyC+4D3bgt/n3zfwBpwTcmRwqxGvwqmpKe3AgQNkEL0oA94V2JyLWVq+EsiD1qNvv92gIfT5cDi8e3w8uF7KK1qhZjaZBxqbGt9c07TmKILw7E9/+tOJxQJIy3fK7/9mAloZXS89dPjwppGh4QckKdemaKrbaBS1ygp/oMRZctpsM71SU1V1XmWYSFHR+uGv3kLIagLAJGmam0IMr9OUylF6is5kIt/7wQ+ycAn6u4IyNBKJ0BUVFUwmk6EdwAGyBvJ189uCPpv4oM69G83/zEoGCOwA8KQfBwAYDQZMksMoRKzKaklrUm/sadSv8PP+0IVVKKvBwUEb1GCFpsiVSk6uABgYGYbN0AwdFFmu02fhQ73JpO4FXkZiJXM8E/dJmXQjBaEHUjTP0EzSKAjDnFEYs3BgoralJTk7O4t7e3uJSg9ms1kRSahEx7qJZJaGWlqlqOlcLrdowpkiaL3xanAt0Eo8Wq2ljnOqqgYeeeSR+O3ujwvgfyWC1tdff50Ph8PW8ZHxTZl05hGbzda4enV9zul29UMK/vdEcCw60D9YFY8nrblcVgcQR0VRDBgNhglGEIgPPoGogMBVTdM82WzWl0tlK2iG5hx2e9RssYVYyAbMbnOU4zgCZfVYLIbtITuMeWNMMpk0IYScZILGYDDMimJe3YsaGxs5JaHYRseHWtLJ9F9wHF/rLnGljKL5AgZ4RYBWAMAWYh1AQCsAYMUpWolHq6ZpJOjUirAOoGm6aWhoaNPQ0NDu22odQEArUbQihNhAIFA6Ozubtw5YTtBKgmG53e6u2w1aC8GwiKI1m806bhdobW9vL9N1vY0oWk0m01QgEMiDVuLRajKZiKK1p7y8/IZAK+lwenp6yEyqef/+/WtGRkY+OTExsWVsbKwhmUyWaJrGms3m2YaGhs6amprTHo/ncFNT00VBEKJ79+5dEqB+47eqD5+S3Eh+8IMfVCGEdp05dWr3kSNHdsVjsQqWZXVRMJ6rq1v1r3/xqc8eyTL69L59+/IdcwG0qpLaAnX0RZvNut5fWUVhpOPh4WE1Go10Ikj92uKwdC6VdUA+wABjaAMYfN1iMa+uqKicRRiB0ZERdyKZGAYQ/UoHRdD64WtGcc+VUgI3Clrv8GBY8Ctf+YrVxJn859pPbw+Mju1NZ9MLQKuvy+l0HoK4qGi9Wr2dX/rPCILAsRq7fs47jlpDURQJLNJDQeq/aInuvhZoJcddsMSMLH/Nf9WBAweuGWSUDHCv1ZautsRzpbS9Yj7uqBLIg9bDb721BmL4l+FwZHcwOL6WBMOCkNItZvMAsQ5oamo6ouv0mZLKkok7UVn9rW99yyTSdOm7x05sGhkZeSArZdtkVXWLolGt8leOu0tKTlustperKmo7VEYtgtYP2QQKFlehUEjUMpozGpnxhmcjfoqhBZfDmTKbTZNAz/X/r6efDi8FaF2Y7YX9Nnm/4H9KvBuvdXpX80kl6Qv7PbFv3gIBwFudGIPf/e53DbIsW9Vs1i/LaiND0/UCb6iiICViADOQAqMCw58zmfkBQXBNy6rMplKpSknOrJakzHqIqTKWYTiKphMA4yGGZS+KFktX7ZraEB2m1YlIL5fRNFssmvKk05kqiqYsVqtVNYrGkM6AHkEQphYrpgQp7797/PFmXdMeBBQserReo5K9D7Sqcx6tEFIzKwG0/o4orI1G8c0VpmgtgNbJ8clN2VT6iza7vXlVfb1mtVpD6XT6/MjQkDISGK1OJpNWWcnpqqrFIECjHM8PVpaXX6r0++MZXefGh8ddoelgjabjKo5hq1iKJm0oygt80Gy2DjhsjjGjzTjD87wCJGAYDgybxkaGzTlFsxtNRifP8RmH3dFXtbpqOpPJKFarleERbx0LjGxIpBJ/wfN8jbPEnSErZFeKonUBaGUhhMGVEgyroGgtglayPHlkxAAhtC9UtBasA24jaGW7u7tt4XDYX1C0Lido9Xq9xEQ/F4vFHAihJVe0ks75xIkTZSzLEtBqIaB1fHzcNjo6mgetoii+9OijjxJFK1nWck3rgMI9gCiFe3t7mbfeesuTSCSaenp6tly8ePHucDjcEI/HrSTsps1mIxYCfa2trUfb2tpOK4rS9Z3vfGf6Qz6LLetu85YJ9A9/+MO6RCJxb1dn510n3j2+NRaPeTmW04yCcKauuvan99//+aNmTZv9xr59ZMnOe0Ar0PQv/cGmYX1FVSVDRuHDw8NKNBo7TwHm3wWHsGSgtRE0MsNguA1B9HWr1bymtrYukvdoHRp0xePxQQTAr3Jq7mw6nU4WrQOWtZoVv/wWS+AK0PrX6XSKeLR6iHUAAFDPWwd43M9s27nzSCaTibz66qv5dnqHbfA7X/mOFQu44uy5s9uHh4f2ZrJE0SoZ89YBXl+Xw+k8pEP84qmidcD7Lv38QJt1OBwGj8uzjgb0XoRRAyCLRTEgitaXeY2/LmidP/DlYCLk74Lv4AfVt56eHrgH7LnqxwfAAUB89Pbt25fnuEUl6x3WalfW6eRB6/HfH2pESHsgGo3unpiYaJIkyU08Ks1m82Bz05rfr2loOqLR+ilHWRlZxXM9gHS9z1dWCZDnt299y6SJYunhg0cIaP1CJpNpyymySxSNWnVV9Xipu+SMxep4ubq6rp1Ns5F9z8099xW3mysBsnRfyGYFSad9ClLXjQcnGgYHh2oBAGxVVXXIXeLuxhgecZY5R24T0M/X/5s7i2unXqR85/MVi8XcSFEapkKhtaHJ6RaaoqrtDqeNZVlOVVWVpemoy+kacVjtF0wW04l0WoaJZGxXKhVfG08kfJqmW3nOQNEUldN1LcYwzMXycv+htRs2XAI6SAUDQ/aMnF0XmppuDI4H6zEEosdbFrNaLb28gXnLV1V1KZNZHCuHy6AVoQcBAOsghBwEYOUEw6LBNl3T12qKVokBnmAp9j8Ep9BVX1+v3M4o9fmb/gKPVgzAfYqqbMwpsnelgda33zjaMhMJP0hMKxx22wvL7dFaAK2B4cBmRZa/6LA71zasaQAGnlOC48HU0PAwGBkeEqOxGIOQpiuqmiOqbaNgGN7Y0nJqbXNzNJ5Mu/oHBsp7urvrZUUus9kcFhpSTFaSFN5giJL7gafU02exWs44zc5UWk6Xjw4OVfT09FamUkkHgBTPseyYz+/97+1bd11CBpTheR4qCcU6EZpYL6WTn2cJaHU5M4Jo7IIaepmT0z3Di9TObrYvI3XtzJkz5ZIkFYJhscSjFWN89O677w7cbsX0wvzPzs6aV6p1wLIpWgloXahonZqaWg0hRB9F0GowGExlZWWjRNGaTCbtuq6nMMZ9n/vc58I32xBuND1pMJ2dnWWapm2iKIqA1snR0dG8opUoao1G40u7d+/uOXPmjLp3794bAq2F7+7s7BSTyWTpa6+9trazs/MT4+PjbWNjY3WSJJGbvupwOCYaGxvbq6urj5nN5t9/9rOfHbzdN6cbLadrpSNG0MFgkHv++ecbpqen77vYd3Fn+9mz65OJhEsQBMUoCKeqKqufe+Dze48BI4j+3d/9XV65u3/PHjrT1MSmBPMGhPCjVqt1g7+ykkUY4dGRETkWi3cQ0OpCrk6xR1T3Hri58r/euRHwlAetzHAb1vT/w2q3ramtq4thhGB/f78jHo8NQBr8iua4MyaTKfk3f/M3RY/W6xVq8fMVWwJXgtZMOnVXOA9a5TxoZRn2tNfjeWb3zm1H2Ewm8tydClq/8x0rpVOVp0+f3jEyPLQnnUlvkJWcyHFc1OPxdDls9kMY6y+e6ujoKwK7P1ZnUn+IDxcJUmAABhsv8Otpmv48BLAOIUT6RhI9tXHbTAAAIABJREFU5LdGznghpsSSoVAod70BdCGoyELQSoDq1RrRB0FWkra3aU5RtQBo3W5wtajgYYV1IrerLBe7DJcq33DPnj2UPBVt0jDeE47M7h4fH1uTzUoumqKw1WINrF279siqhlUnKIY/jXUmmEwkUS6Xt7bIb2bz3Gsqlbr8hpNlcTJvqpT/Mf8TABfLXuU8iDsV2RJzL1Yr4HkeZ7NZXMYweoLn9YaGBi0UCi1ZMLh9+/aZQC7nOfzOsc2DQwNfyGTSrTlFdoomUautqpks9XjOOB2Ol2pqq9rjshz+wQ9+kFlh9fpPIjv79u0zsIpij8dS9ZIq75ycmNowODxYQ2ID1tbWEOXwKZoBL0WSyb7bZJeyqKD1akF1PsyFKVgc9LT3VOk4tzubzm5KpJLNPMc7vWVlqmAQYFaSDBhhnWPZpJE39Jd4PGT1Cg5NTe1Kp9MVUk5CmoYQx7LEgJYhQTI5np+sqak5VL+6sYvG+tTIeMAZiUTuDk1OtY6NjdVDCAy+iooZp8txmuX4/6heVd1pt9uz3/jGN245yPG1QKutpOTC9e6vH6Ycb2CffP+3a/OuCkCDbUhHzQS06lifhBT8D4vTUgStVxQiuY4FReuKA61Pvc6H2bA1OB3YnM3lvuRwONavWrWK0TSd7evr5SYnJtVEMp7IZaUMArqalXJMKpk0m4xiZPPmtvaKiorU1MysNxAY842MDFcAAM2+Mp9GUwwMh2c5HSHZZrNHbVZbT5W/6i2vpyQZjcVWj4yO1vf3XayNxmJ2VdUAw7K9dXXV//mZz3y2Q6GVhKIomNVYS2g6tC6bTn6e4/kah9OREUSxC6jaKysBtCqKsg0hVIUxZimKGmcY5sjWrVtXFGgl1gF+v//wvffe22+xWIh48Upb7Rto8reepLOzs2RFgVYyuCstLe25TR6teUXr7OxseUHRijFOL4d1AAGtpaWlAbvdnrudoPXUqVM+COEmlmXNBLSOjY1dVrTeCmg9ePAg43A4+FdeeaUiFou1nj9/fse5c+c+nkqlamiaBkajMeV0OidtNtu7Xq/3l//6r//a3tfXJy+1J+6tN5n3HuHs2bOs3W43/uIXv1g7Pj7+F8NDQzt6LnStymSIxa1FMplMJ8s8Zc/e/7k978bVeGLfvn05coQCaJWtrhaE0KNmi6WlzOfjdKTjwNhYLh6NdVAs8ytHieO8KIo3DbqvdZ4FHydixJ2Lp9sQBb9utdoa62pr4zpC8GJfnyMWiw5QDPO80Ww8w/N8oghaF7vmFI93O0ugEAxroK+vTVf1v85k0rvC4TlFKwZQI6DV4yl9due23UeEnBB+7tXn7kQFEvzmN79p43m+sv3U2R1Dg0N7MtnMBlVTjCzLRt1OV5fZaj2EdfhiR08RtC6sn/v27eP4HC/SIu0SDKxfA2AD1vSPYQwryIoPmqL7jUbjmwIndFBmamxgYID09TeiLs0rW+cVrcQ3/vI2OTl5Gb61gtb8+/Vl9ZfB02FwmCxfxeDAHGy9we9b7Ga3qOBhsTN3q8crBIC51eNcb//rKZqvt/+Vn99Kvq+lSMEAwAN79lAvxNLrEMAPz8zM7BoaGVqVTqcdNEUDp8M5vX7Dhgu1dbWdNM12IB1MpLJJTcvl9Lmo7AxgWQAQwlCS5tyiGEEAPAUxGXDquo5VVQU6pWMAWMD/IXDo5XMjOxIp4/yrCuZYDvmb4zgdcpzKAyCLBkMGGI2k/84uZpChhWX8k337TBma9r752u+3XOy/tCebSbcqmmI3m81aXU3dlNfrOetyOl+qb1x9jpPlmW898UTmynJdONFys9d3JadfLEXTPDw0a9msLzITaU4k47tmp8PrAsHxCopiYFV19aTb5TqOIfz34HTwwqFDh4gYZKkmGApFnu/vPsgO4EauyxJYBuRXyE1OTtLdpzuacpr8BZ7jt4gmY1lJSane2NQccNidWiwa8U5NTVsDoyM8ADjWtKbpIsvy+sjwcLWsyKrT5ew2W6whmgJSPJYoCYdnN3Ecz1TX1XaVl5f30hS82HuxzzoxPvGJ6SkCWserGIZma2prp12l7pOCKP6qvLK83ev1ZpYStOq6/rzT4+lcrvtdEbTeSC3/Y5oCaJ2lKNOxI6dbwrORvStG0XoZtAY353LZL5kt5tZyv98Qj8UNJ06e4OPxeKSqsrK7tNQTpCmQnpiadAwPDm0wCAZja2vrhCiKaGhwqHQmHLZns1mjw2aTW1vbpjiWRxf7LjrGg0F+diasMAwzuHXL1v+uX1WXDo5PNI2OjtYODPT7opGIWZJlxDJMV2NT86+/+OgXzqjpdIzcCGfTmiWRSqyVM5nPcxxXbXXYsrzB2A0p7RVOFHuGh4eXLAjg9fgBCYaFMd6OMa7KK80hHEcIHdq1a9foYvX/N1fL5lITRauqqr7Ozs76kZGRvEerz+crgtYrFa0F0Or1esdkWY60tbUtyYB3PhjWB4LWTZs2TZJl/MTg/8Nc8BvdpxBEqQBayXdGo9HbpmgloJVl2byiVRTFiZGREdv4+Pg2VVUzgiC8/GEVrYXz/9WvfkXsIWr/8z//c+exY8f2xuPxdbqu8xRFYUEQshaL5WxTU9MvvvzlL79LUdT0nj173vdAeqNluRzpMMbcxMSE+ZlnnmkZHBzcMz42tv3SxYv+nCQZHQ5HxmyynCgpdT/zZx/78+NchEv9zdNzytD9+/fTmUyGzUaTGyGkHrVaLBs9vjKDjhAOBAJSPBZrZzjqeUzT54lH7s0qiq/XUR44cIDKg9Z0rg0g9HWb1dZYXVOb1JEOBwb67fFobIBmqOeNLHUmrqqXAfFylHHxO4slcKslUACto30DbYqmfD2VzgfDmle0Ao1huTM+r/eZbbt3HhEEIfzcc3cuaBUYoerM2TM7hgYG92SlzPrLoNXt7rKaLYf0Imh9X3X70Xd/JCTZpDMSjVQnson1EOENFE23QECVYIAJqB9xOR1HHE7XKQpTF8rry6f27NmDrvfQSerlbrCbGhfH+QzIiLIuG3AOMxSt0jRthBz/x6wgXce6zmABQAQ4rKZlPQeUqAwiDtkz5dEWK6DKjbS1fL5376ZIYDBVVQVVVTmGYaDRaATk9fIxrvn0Rj405v/Pb4W0RgBoRYFAEACQACgAOYH8Td6aB3QL88lx3OIAlvk8ZEGWwDtcyBP5m2y3+j0KOa/5jZRV/rSz2XwR5Mtt/j2QLXwjIJPSl9N90LVZmC9N0/5YFtm588jnPgOAyqn5z4gCtPCaTqfzf6uqSgJyYJqmEVHUMAyTV6LOzgIgitl8eoQQRYJf9LdfWJfJZvdOTk3uuDTYX5lKJm00pIHVakvWVNcEbU7HqCwrA7KSCyuypmq6gkigT3IMiqIAmdDVVBXkI9LyPIAUjZGmkuNjpGmYRHIDxLOSBoClCKClAUJzi6ooigaApgDSEXkbMBRF3tQwQjnRYEj6/P6wp7R8VrAIM5WVlSlZlnWe51EoFML5iYmF/phPPIGv10YL3pwErsViMUqWZUqOylaGxeVvv/325u6uC3+ZTCbXK6piMZlNek11TdhXVna+3O9/rampoR1COM1jnJZFEfMZHqpmlaIyFA1pSBsMOkUvaC/565TNAn6+PmcWtAlSd4zACBRGgYU2Rt4TSKMQ5mrGwvp1zfp6OSLC3C+FP99Tv7OkSWbzH5LArgvb6eX2QQw5NQ1TFIWoDIVETlYGo9HcYgBuUu7/+D//pymu0d5YeKo+Hk+0zkbC60NTM80My4p+v3/GYbe/iyD4/1ZNr+p44tATOrx1n9Nrdn/kud00ZWIu6ZcEWqFNAAKe4zmKoql8u2aZeQW2LOcnDXRNx1ldx0hHKuKRzPN8zhON5noB0BbRm/UyaD128NhGVc192WIxbynzei0VFZXRzVu2dng8HiU0Garrv9TvP99+zk3y1djYOG0wCGpgbMys6fpYXW3dm02NjX0A0ume7vM1wWDwz2mO9frL/eNOp6uXYamTAwMDMBgIbg+FQq2Tocm1DMuYKqsqw06n8wRvFH9RU19ztghal9E6oKdnNdbAfaqsbZQV2YshWDEere8BrQAAh9P2wq6N284jbz4AlLIc4Pz1edA6OTO5KZvLPmoUDG1Op9M8PT0jHDl6hE+nUmM7du54Z+vWrX28IMQ6z3eUd3Z2ftpg4KuamxolMhvY29vnSCWTBoMgIH95eWz3rnuGBYNBPXeuvaSrq9vc1dXNapo68rF77vn9xpaNs4HAuH9sLFAxPjZWGQlHnIlEnIcU3bd+3dp/3/vIw6eQhCJAj+kJmTLPRqfWydnc51iOrbHabFnBaOwGmv4qZ1t+0AoA2IExriaPExRFjWGMD+7cuXPkevfTa3awt/hhAbR2d3fXDwwMtOi6niuC1nnrAAKrRkdHS6anpxsWWgeQ2YTlAK12u7179erVk6tXr5ZuB2iFEG4joNXv9+etA1KplJUs3b8d1gEXLlzwybK8mShaF4JWWZaJR+stg9bjx48Lsiw7n3vuuS1dXV1fikajmwlIVlWVZxhGdzgc/du3b//d9u3bj7Is2/74449PEti+nI31Zto6xpifnp62PvXUU639/f0PTQSD24YGBryyLHMupytjNpuPu+yuf77/vk8en5HlzL59+/LS9YWgVdfRX9ns9tYKf7lRBwAPDw1no7HIOUjRz1ud1o5QKKQ88cQTJLL1ogwmC4pWAnrjoXirjtS8orWqujqFAKJGR4ZtyWRigKbp53kKnzFm3fGv7PuKvNQPsTdT7sW0xRK4mRJ4L2jVvp7KpHaFZ2dLiaKVBHHhiKLV63t2987dRxRaCf/yl78kQ9xFaW83k88lTJtX4iQSCRuZhT536tz2wUsDezLZ9HpFk40c//+z96ZBch3nmW5uZ6t97X1vdKPRjQaIneACURQtjkVKsj0m5ZHkMTWeK0cogo7gjfD88B+BP71EOCyFfUe8YVvX9khjwos8kqWRRIkECYIg0NjRjb33vbprrzprZl5/p6qaDQgUJRokMRaLBNBddbbMk3kq88n3ez8129bccjGWSPqK1jfPvvmhdcCmm3H42cMRz/Daz589c9/U9PRjlmPfRwjpkFKGBOciEAwuDGzpH+vq6HrdCCg/+vgnPzn5TlY4vq/a86/QcmtZXc4vJxxZ7XJct8lxeVhlVAsaBmYqw8IToHqVnuNIJAmnmuJiwou25S27jpmxTbxuGVblbn5H/LR22EgKxhjTLcuK2eVyKyYkois6VVWNKAbkRsDYBajIfbB2Sz8ihPq/O66DEaWgSPQhBbfr7jQ1eIY1NYA495BdrcJhasCRImRzjvw3Nl78J85x66dvU5rbltAFEfKt43Ik4brr18/rH/hlqe/n8Z9tDZ7RxvkZgETsIQ+gKoLIHni5rovhJ03T/Peg3jzOkWNzRBkFkgNCUGRXbQTXoRDFB5BvFb9efkrBq096nufXB+ccESEkoVRKQaRlW0gK6QNU+By2wwqGxQDgmoJzLlRV9TjnHiR48zziCSG5bTvwmWSeJz3mUexiY3ru5kg2m/3U/PzC3mvXrrbm8/kQwQTupRsIBExCadlxnIIQ0qSUwPEBOiFItimkRPAf+lclN8YYMcIQIlhK4LBwgfA5mPkjiQjGiDImCcI+0GvsgzCBbWtVgAnCWLpCynIsEsmMbN8+09vffyMaj19ua2sD73+bc+5C2aDsqqqKUqkkAb7G43Hx0xZEGmOliYkJOjw8TJeXlxXHcVTGWZJ6Xt8bp07sPT029h+yuew20zKDgYAhurt68h3tHZe3Dg3+aOvWoQtCoCVElZLqXyqmmGCVMKkhjg3KGPjbMUww9jxoc375pQ+lOUDMekNnFAm4VUTBlFDCFIw9KQn0MyIIpgwhuJFYCL9P+S+4/9AOGg0F+g3ciHobrvXLWhuG00DbglM3+iuRxL9ntmP7x2m0V//6CFxi7Vqh3UhXukQIh0ucZ25lKdXfX/xZFpre6fvua1/7mrJ0+XKwwnnSNd3O+aWlvStra08whXU3NzXlQ6HICUzIX7VPt7/noLXeFpTifDFkY7tZurKfYJkmlGqYAPtmkjAmod4l59J2PcG5B/+7XKAiJniVcHcVR/WVZ7PPltGXa+OLuzGub4xvLp49u8d13C/E4/F9vX19Wldn9+Lo9tE32tvarbX1teFrV64OnDk91m1bttHV1V3SDd3J5vJYSD7e0d7x4n2je85KKssXz50bXM+tf1ZVlS3xRKIQDoUuEqJ+t5LPrq6uZ7umZib3LS+vPEkJ7kqkkoVgMPSmEdL/ZnB4+D0Ard5nECIbHq0fKlp/stdseLSOj2/lrnyCe3yXZUEyLLwSiUa/H21OnHZdd+azn/1s/m60t3fqt7d//uKLL6rm6mp4Q9GKEIrHky9+5NGPnRVBcU+AVtM2P68wui8QCEQXFxeDx984rpRK5WsPPfTQt/7D4x8/zVS6NnbydO/MzNRv6Iaxo6e3l1hVU7tw8WLAsSzS3tnhbunfsn5g34EpwzCsSxcvxcbGTkePHXs9VCmVZx4+9NB3PvrRR6+USiV3cWGlKVdY37WyvDwwMz3T6nnezNDwyN/92qd+7aTgDdBqh1fXcqNm1fqkqip98XiiGggYlwjC36bVwsQH6dF6/PjxLs/zHsIY92GMQQ4wSwj50QMPPDD5QbSvRnu7HbS6rgvWAa/cC9YBUsqRqakp8HT/iJTS7unp+Zddu3adklLO9Pf3132Q3uo5d8VLqpEMCxStAFpnZmaawaMVvrhbWlp864BfJNAaDAZDLS0tM7FYzHo/QSuYGv+rt5xvHQCgdWZmJjo7O3sQQGs4HP7nhx56aOLdeLQ2mouUkmUyGf33f//3t09NTf1qJpM5uLCw0F8ul5OccyUaja5s37797MDAwIlkMnl0586dVxljMEgDNfE9Dzrm5uZAS5D48z//830XLlz47NLi4oHZ6ZkU9zza0tJSikajx6PRyP/zxKc/fVzTNLMRUrMZtLqu95/jicTe7p5u6Avoxo2b1Ww2e1qh5G9SHS1nJicnIUbOu9t+Tt3d3aywUtgrhPgv4XB4pLunuySRILOz07FCoXSdUfI/pErgQZB/7v9+zvoQtP68w4sPt79XaqAxEZm6PrXPc+z/WiqVDmVqoNWARH+qop7qbO/42oMPHXqtYBUyR44cAU+9e/7583PU7wZoZZL1nDp14oGrAFpLb4HW9vb2i8lk6iiW/B9f+zAZ1i1VC6AVhVDbqZMnDkxOTf96qVTcXalU4o7nQFJPSPC4sHPHjrGBLf2vqZry/V/+9Kev/yyg9atf/aoa5mGjYlfaPdve7nhut23bCUJRQNM0wgjDWEoM7AlsZaSQHqLYllKuYUKmCELTHJHZSGsk9156Um6uDJjUff3rX9eklOFisdgqbXsLliRNGVP9/zXmAyDhuhAhiMC7s7E/wVhyUQdkNciACfNzQGJfoQiKRVp/HwCcEAiUj/BimgLUFglP+Md963Xrb3fqE7I+liC+hvInX6J+TY0MZY0j+tSvlmykpsaEOwEMq75BLRzex5R37oqEAlz0Qaq/GZDF+iWAslNy7lNOeEthDCCkP76G62lUkwrv15SDCEreKAMIOWGMtHHtmALG9K+1RsCAxG38BvbrQkpPIkzBCl5igiVGGK5cAI8DUQEGDiyRK4hwEKK263qulNL1gCq7ruCCA0UPzi/MD62srjw2vzA3euPGjSYArRjh2o3DUASfmHrQDMBSoFZnAkGyzY1XbXPk71dP4uZXc+0vBNwVPqeUSoyAX3Gfz9aOX9up3oTgXwchWU0kEiujO3ZM9vb0XYrHkyfTrekZGHcBbK2Vw+PBYJDDv+l0Gm4an5iY8A4fPnx7I/KbAkT+QBOemZlRUqmU4nmeZhdsXVhOM0fuwLlzZ/eMjZ1+JLOeGaiaFV3XddHZ0VnuaO+8MTIy/PrA1q3jwvOWECYliRBhjCmEoQAVOIgwDhKEdISIIokkUDVccii4kBiagpTQ0OACQHkAbYcQTAhjBPsyXkT8u1h/+a1LQvsifn+CAjR6ChSu0bYJInVELertp942hQfn8UUOAFlrN6Vm5YDqv/vXstGoOLQ9gPDQiG3BRYVLb0na9GowHVy9G8+jBuiempoKaFKLnzl3av/K8srnKGPbEvF41TD0kxSRv2zp6zzzXi801ReYDGKThO3YfZ7tgJ9LJ0ccFmsZtPONOYtvgeEJLj1PSmRjgdaZokxjhKYo0260bGnJgoXA3RrTNzzEv/vd7+5xTPO3U8nknq1D22hPd/fs0NC2o+0t7WY+nx29cvnqtrFTY4OWZUZbW1ttXdftUqViCyHPNDU1//WDBx88hVxUfvPMm8OWU/0tprDhcChU1TT9vMLoP2pKcAoJJ/bGiRP7Z+fmPo8w3hqJRcpGwDilGYG/aetqG6tWq5UXXnjhrni0Pvvss9uR8D5DEN6BMVIxIuMfJGhttMeVmZV706O1Dlo919tt25AM60PQeucv5tq73/3KV7Q1RYkurmb3WY79OYzJfsZofHFhMfDGG2+wQqE48cADB7/5K7/2qTclpatnT53akllZeyYQMPa1tbUZlUpFv3DhggZfkwMDg9bQ1q2ru3bumgwYwcrlyxPhN06ciP3oBz9KFgqF2QMH7//Wp5/85GldV1ez67lErlh8YPLmzfvGxy9tsUx7aWho6MXHP/6JUwoz13Occ12I0OzCyqhZKX9S0XRIhlUNGoHxewG0vvLKK92MsYeFEJCYEMbAM5zzHz7yyCM3P0hu0wCtFy5c2NpQtN4LoPX69etpy7JGJicn901OTn5ECOG8r6CVcx4SQigAWpeWloZgjPmLClrb29tnwuGwD1pt2y5hjK+818mwQNFqWdaGRyuA1pmZmfsBtEYikf91F0ArDIjp888/31GpVED1ef+VK1ceXF9fHyiVSmFKqdvU1LTS2to6MTo6enTXrl2ndV2/8swzz2Tq85J7GnYsLy8HLctq+tM//dODY2Njn1tZXt63vLQUYYTK7q6ufCKZPBYKBb/28U984kQmk4EEKb6EAEArmkfqirewmwvxmwBa+/r6AjApu3nzhpVdXz+jGupfJ5qaziYSCbtcLnt3a2DWWP3MZDJKZjazx+XufwmHwsMdnR1FITiZmp5KlEql6wSjbwgFnzJNM//lL38Z1N339L34aV+oH372i10D/kTkzXXl1NIbe23X+b9qoHWtqWpWYaGEa6p2qqu75//92Ec/9lrFq6z+xV/8BRin/6yV9n9Kv8DPPfdcHKwDTpw48cDVK5d/vVyp7HQcG6Berr29/VIinjiKEPmH19587UNFa/3uw/PyT/7kT3S36MbPXhg7sL6W/c21tbUD8wvzccuytEDA8JKp1NTOHTte3TY8fAxL+jpnfOadJv4bwLIkw8V8sc9yrP2OY20xK9UkFzxICKGUQoQxCOFAtUcBaniOZ0NmodVgKHxNCxpXkURXe4d7V6Ed3w0V2Ts1erjuP/7jPw7EtFi84lR6uGeNIonbKaE6plillBEMxsegoMOgkKOgkkMUY+n5ABH8NxGilPlczgc6UEYfZIJ2EfnAUXDuA0ZCamxS+Fu+hUp9mSSAydvY6U/AVII2wCx8dnuvrpNSH2w2YJQPO32aB7DKJ0519VkNtDZ44cZ34maAuLkCfR7mH7d2WooxqysOoX6gnAAaa4HHACNhO+lfJaGsVu76CRskEFShfk3gWkkbEBm29IPzIeMNMHk/VL8mO4TQ7vp4yme4dXAsECJ1RSu4pmJOEPLBqsQEvORNxLnJPW66UtrCdTiM1RFCodmF2f7F+cWDC0sLQzMzMy2lYjEEIBHDHa39XfMnrp8I7hNwQ7+shPhKVR80+yyR+1i2BlsbctfaL7Vy+uC2xl/9e7IBWqGa/CZEMAFQ7CRTydz2ke2z3V3dF8PR8GvxVOomY8wkhFigtoWygVqXMeYJIQC8usVi0d3cVxtWAXDqRCJBY7EYK5fLqmEYmsq5Vja5YRXzrZZrbxu/NL7rzJkzD2RWMz1lq6LpuiY6Wtur7R0dM9u2DY/19fVdJZQuEM4rHgi1KTEYUSKE4TDFNIikNBBBChQAmhCspECkOQJMjoRfaXV0jX19KsUQpk4xJUTIepcB9ImgGfkgttYn6i9QBSMJ90K81Qn8/uUjeYThM2h8otbAgc5CH4P7V7uHAgC55J4Pyf0bsNF+hQch8QIj6Xlcmq7jFCQXk5yi08FgcK6lpcW7G8+jxvPXK3rRM2dO7F/L5z5HKRuJxmIQij/GFPyX3f39p9/peftOz7V3+hyu46tf/WqYCdZqV6vbHMd9wHO8XtdzDSFkDX1D24T7CDUMjBUjTii1GWEZRVVvqEy5rBj6hdH9o8uPPPKI/wi7G+Pqp556igaDQeW1H/94T7lS+e1UKr17++goAcHStqFtL7e2tFeza2ujE5cnRk6fPDVk21a8va3DVnXNyheLNufeWCrV9P89eODBU5D1/MrZi8Om7QBo3WYEAmWVqRcwJf9kRIwpVarRH730w/1zM9O/SSgbSqaT5WAoPBYw9L9Jd7Sc/vcOWp9//nmaDCY7/WRYrtjuefdQMqz/A0Dr+uraZ+BBEk+k/u6DV7TeClr/lb3up5TG5+fmA8ePH6e5XO7S/n37/8enfvVXTiiGsnr21NnBfG79mWAguL+tvS1YrVSMS5cuaZwLMbh1oDqwZWD5vtGdV3Q9ULp85Uro+OvHki/98Edt+Vx+bv++vf/45KeePBlS9KVMIZswTfvhycmp3ZcuXhw0bWtloH/gxV9+/JfGbBtl9SbdAz6yMrMwWqlWn9R1va8p3VQNhkPjmIvv0LA+8UF6tL766qvgzfoRjHG/EALEKtNSyu8fOnToxt14nr3Ts/jtPt8MWm/evLmrngzLV7SGw2Fgah9IMqx7DrTCuKy1tfXSL5pWkYhwAAAgAElEQVSi1TCMMIDWZDJp5nK59xW0uq67lxACitbFhYWF6NTU1P2WZYF/6v/6/Oc/D9mUXVB9vdvGX18FjOi63vHyyy+Pnj179pHFxcX7VldXex3HiWia5oIiaHBw8Gxvb++pdDp94uDBgzcg+ewnPvGJezrb/ZUrV8KO47T/9//+3x98/fXXP7eWWdudz2YDASPgDAwOZlqbm49pocBfPvjgg6cYY/YXv/hFDxJfgL9d+VpZnS5M7/Jc+z8nUok9vf19YMZGJiennHw+f1bXlL9OtDadtSzLTuVTXpPWJCbjk+IdgOvbJidpJMiA87e2toLMRLEL9h4u+DPhUHhbV2dH0RWczk5PJ4ql0g2i0m/oQf2Uqqr5TVm0/WawKYHLLc2ivkJfm5re+bV5LnvLFo0597vY747nkjB93/QJlLtRB29zLlyfT791CZv2/ylfIJsT2iD/HKDWqU8L36Yu7lwP/n4/HWjfXi5/eF+be96pHvz2cHs285GRkYaa4ifu1YYn3fgwnhiZ8I8MiXna2tp8jztof7f7KW2enLa2tuKlpSV/v9bWVgneeOPj4/JOWYE3hWZCm7xlPwjrvNO5oKCNhBQTExP+fo0b1jjXiy++eIs/JkxERoIjyg8vfHefadsAWh/OZNbSNdAqua4bp7cODP7l47/8iWMswDKRSKQyNzeHotGoLBQKb0tco7moXA+v37H9lUqljf16UM8tzToRTkg0cGtLz2az/nGGh4f9D5aXl3FLS4vM5XLy7UJcG/WXTqfxtWvX/PqDOh9cGpRH0VFxm2LGB61RI9pz7PVjD169fOXXS5XSDse2A7qu5dva28dTSQCt4h9eOX58/LZ223iukNvr++3aROM+wTPtTm0C5vvgU3d7e4cyPf3002RkZOQn2gTcX9jvTu0Pzvf888/754rH4xt1PzExgT7ykY+Io0dvqY8NxVpfro+s2qsEbanfjxsIlVvKG/UObXB4eJhVFhYCZyau7S1Xq781Pz//wKVLl5pNy9RbmprtpubmK9u2bf3u8OiO1zHDl7LZ7PI7TfzrE3eVEBKys3aHYzvbTbvSVa1Uo9zzdOwzJmArGDPCIHRXuh7npmM5CKP1aCw+GwgHZggik1VUzQ4PD79voPXInxzRczgXs7jV5rr2IMKoCUusM0YYAYJWV2DCv3Dd8Ad+BsrngjIRCaQytebXybmvwgNSUduT+NuBghO2gzB7wE0N5SZstAEgIYJ8E1iq7X0reQWSsbmn1S9v01s1cOkzwU26Rh+0QkR7I0K9oW79iQVHgYgPs37yJUA0Wr8egK0+ZGTMLxdYBvjXWxMn+mX2X0L47zEVtgMFLyhZa9sBHoPtJK8fqwGEG9ckBOJ+5DkklqqpWWuAVfreq4gQ3wbAZ7IA0+px4D4eokhQhD2BkYeFdATGlhCuJV1pcs4dEC+6rss45oGlpaWOxfn5HSsrK/1LS8stkPwTfC1qawI1+llTuAJjhh/872IAgRD6jhmo/0DeXJOZ+t6sCGGAdsDT/eB5X79d9xHwAWwNSNdILsE6QijMPR5wHFuB3SmlPJVMZkdHRyc7u3vOhsPBH4djMZj4WTD2AsAKql34l1LqgZVAIBDwZmZmIFpow5rpdtCqaZo/VgqHwwpYXvFKRSvkK82WY269cO7C7vPnzh1aW8v0V6xqQ9Fa6WhrnxwcGnqjt6/3MkV4EUkEVmBgEaArTAthgoOYEIMgqSGCqQRpNJcYbhnIo0EpWo/Q9/0VAHtKCiXHBAoKfQzWBWocGuq2Dlmhnjfafw2u1lStDVV5o43V3681rI12548i6n0VU+z3h0Zb8i0pALT67RIh7vqK1pp22uOW47kll4s5gcV4JBJZvlugFc71lWef1cqhUOT0xYl9uXz+85Qp26PRqKfr2mnG1L9Qg+rptrY2fgdl8p265bt6D9rFH/7hH4bCajhtW5W+asXZ6bpOm+04qhAe3fzcqfVRIUE8zKjqMoXlDNWYo7oyFdSDV4f3Da/dbdA6Egwqf/PjH++pmuYXkqnUnqGhbUpvT8/cyMj2V9taO6orKyvbr0yMD42dGhtwHTvc1dNT1jXNXs9luet655ubm/527+4Dp5GOqlfHr26rlkufJ5QNhEOhNV3TzmHKvsMMNss4i7326iv7Z6amf5MqbFuqKVUJhSJjRlD927ttHXAvKlo3QCtCkHX9Q9D6M/SmzdYBAFphl2Qi9XcPfdDWAd/9rra2thZdnFvcZ1WrnyOY7FVUJbYwtxA49voxlsvlJ/bv2/fNJz71yTcDemDt5Mk3BtbWVv9zMBje09XVYViWrV++fBnsEXFXR6fZ09u3tHfPnolgIFAavzQRO3HizeSrR19tzuXz07t27nrxV5785JuCWsvlkp2wXX5oeurmnouXLg2ZprU6uHXwyBMff/w0wca69CQveaXw6srS9kq19KSq633pdNoMhkLjQqLv6B8waD158mSP4zgfRQgNSCl1KeU0IeR7Dz300PUPErRev349oihK+5UrVwZv3LixGzxaG4rWD0FrXdG6vLy8DQYYAFohjP79SoaVy+XaC4VCSzabTUspyx+ER+vtoPX98miFZFgY472MsdBm0Oq6bjUUCn37kUceuQzJmP4toBUeqmNjY8rk5GRgcnKyI5PJ3Hf58uX9ly9fPpTP5/ssy1JVVbUg7Avu/X333ffKgQMHTiOErv3Wb/3W+s/wHP9ANoGB17lz5wCKd73wwgsPHz169LPZ9ex94NsSj8bK9+3aPdfV3fW6rrH/GUulziUSCTObzXIAAZ2dnaRcLivL0/O7uCs+H0/EALQaMK+em53nxVLpnKqof5tqT52hZepwi3u2ZUuURjyXy3kN8HJ7wQFQPPbYY2QzaGgAm/TEhMjUk0FAUoc2hJTr65U9wvOeiUTCQ929vQUkJJ2ank6Vy6WbVFW+oUf0U8FyMP/tk9+2AM41zgeJIeq+ZQhABsCd06dPI4BxPkDZlGRi80T4Ttm1N8947xRKtXnic3t5AfLcrpponO/I00dIAxTCflDvg4ODMpPJ+LDwLehaO+rhw8/j4fFhf/I7kakBRvRI7bNN54Ffa2F19Qn+ZigE7/tJN8aH5RGE0MjIW+fZfO1vVw+wHyS1uaWcjVqv44IjT91aLth2HM7n73frhB+UnDA3KhQKm139AGKIZDIJiye3QKtN4JOiRcRQGyKGYUCGaGwYhjRNE9qvWw8L9FVIjX0guVo2mwU7EAYiKtu2GxGPwjRNd3x83D1y5MjGgk39vtJIJAITWH8f+BNFUVTERUjE4ltmwJ9NEygf+MFCwdLSkmIYBoV9LEvDum7LbBaLQMBsWG1sTJ5ffOpFOhGf0F4689J+0yr/13Kx9NBqJgOgFSbsPBgInLtv586/fvKJXz1hUztLbbvqgicmrDKpKlYcB7ue598BSBTjv68oUnEUKQNS+MllSrW7Zjs2BojiajWQAj8HUXDjliqKIiG5SDBUfysYhG0gEQ2HZDQqnM9SsKVYcBzZpDR5BjJcM27atyfFA2V8upJWJsWkAnon/z7ZhhSO4BWj4mya7ELCDGxn7DhRee+pU6cfuHLt6q+XK6Udlm0ZmqYVOjs7LoN9CyHo7xMtLeObwXgjNLGrq4txzpmmabhxf6FN/LT7BOG2TsZhlmb59aHbulTTqsevcPf2JE6NNlFLRm4oqqpSOBfsVywWBQCSSqXi398GbG20v1AoxNbW1uD6lEqF0HAYoVIJOEIF7g/st1EfjcUuUPUrFUVzpas0EsyAF6RZNUVBFHzFWzAY9KMQjGJRnTfdHdJzP3P5yuWHX33ttV7btkODW7dW2tvbznV1dvzd6Pbtb1Q9bwEhVHin0NnN7V+11EC1motZrgxYdkkRjqCCCkwF9cvOkOKH4AMkqzpVgZlqh4xQVTGUihpXy5VKBRYkbwfrtz8u78rvjYgISIRVKpUCmpRhTzAYbINiD6u15PDIqYf8U6rXlXBMQoS349REBaoKrpWbXypS6m+5/iZviQ88DrK7RjRq/QSwyaYf365wlFOMbj/V2218m96BUi5/FgkEE1C2n3x5pPbMuLWU9fqpv1m7NBVqZmMz/716/WzUFxRC9Z8/PpxWNxWqAbL9Y7juRk1RTiW8B5+Dh6QPWX37ztq/8GKcSWg8jHEJP2MdC9vGQvFNW4UfZo+rWEAirXqyJbYyP58qlEpbSvliVyFXaLEcO4KRZH4ou69PrrlCEMqooiiwWEA45xRAIVPBgZf6cNAnvnVbUoKBEYOqFlyPhWe7nstBFggR2FgAi/QZI1UUJpFMOa67JV/Ity4tLYct01QUpvBUKrW8c9euCwMDA28oTPtxOBG+QQhx4LkBoLlYLMpEIuH7szaSY72N6nJj8XRzEqyWlhaSyWQosizIM9D92rHj+y+cOffpXCE/WrGqwVAwKPp6+3LtbR2Xenq6/nf/0OBZLOUit2mJgbUyIVRRVWgsir+G4vqWq9gjHJTO0nF9zOoDTN8XlwlJvLreWQVbDV/MCsfBfp9Q/HuJa91A+cn+UG8LVNQWOt7qQ5t/ervO8Nb7PgiH5gnXALJZv3s6PiAHxasEmbopXI6datHzCsPDw+bdULM2rqABWs9curw3m8t9XlGU7bFYXBhG4DRh9C8OPHhg7J2et+9cyp++Rf15rSQSCR2bOGSbpViVe4ZbBXtaWB9wN7yiXf8bw0W0puaXClMcrKjVsBEuGymjFI/H7bsVoQZnanw/v/LDH+62bPuZSCS6r7OjI9jZ2bWye9eeEy0tbfbKytLQlStXe0+dPNnheR7dum1rJhgIOIuLy4bjOtfa2tr/fufOnec1RatevHhu62pm7TcIJR3JRHIyGA6dUYjyUojxJY/S+Ksvv37//NLibxJCtsWT8XIgGDodMoy/7Rrsg4jEjVwU/5Y6h/q+FbRihSA87nH+P5ItLec/iORJje9sX9H6IWj9mW/vvQxarTUrenPu2r6KaX5WYWxPKBAKLywuBF5//XW1UCheP3Dg/n/8pcd/6YyqqutvnjjePzM9/RuhUHB0YGAAey7Xr125EimVy0owEHA7OjqWH3rg4cuRaNS8ePFC84VzF+KnTo0Z+Vzu6tDw8Dc/9eQTb7oOzhSdYpLb7sPTk5N7Lo2Pj1i2ldk2vO3IE5/81GlikHW5LrmN7dDiwuz2SqX0SUXX+uKJhBkIBscJld/Rw+EPVNF67NixXozxo0KIQRgaCyGmGGP/8uCDD177oEFrMBhsv3jx4tYGaO3o6Hj5Q0XrJusAAK0wWWhubv4QtL5PybDOnz/f5rrunrqidWl2dhY8Wg84jlMNh8PfuVugFZ7I8CX1rW99K6rretd3vvOd/WNjY08sLy+DsjUNk/FQKGQnk8mZbdu2vTkwMPBmU1PTib17986Hw2GYlHFCiMsYc4eHh33vr/oxyY0bN2BOoK6vrxsw2dv89Ac1aGtra2lkZOSW+dL4+LhaKBRCqqpqjuMAFPIHj5A0oaOjo7p161aYe9xyHpiLTExMqKurqzpMGhKJhCgUClHTNLu++c1vHnz55Zf/Y3Y9OyJczlKpVPbgwQeubh3YeoKp7H/rVL+mqZrrKq5kDqPBEKGhSJpVitntVcv5j9FoZHtXd49CCGbz84u0WjWvRqKRb8US6cvVSlW6XpWbLncdx7E8T1Y0TVQopdVnnnnGef755wEiUsMwVC/vBTjmIcsWfg4NGKxDNJrKuCWqWqkzYFvG6CjPHM0QK2gpa+b8bsvmXwiFw9u7urpMJCWdnp2JVUrlm1og8PfhaPgUL/MVOkXL8cd8hSEGb1fTNGEVL4odrEGyBPB6Q8iGM9lqVC3HCjErOBx0n376aZhGoRdeeIHl83nd4IYuiDBMaaoa0hBGtrAt7HGV24yxqmEYTjabdQGsbYJ+ShqlWQZlmG3bNAxjfE2TkBFZCAGqFHt8fJyDinFDrbuElHV73WAaU6qoSpjLsOd6GAV8cGdB0rlicZeL0FFx+PCX5Re/+AKLxfJ6jHLV8RwFxDM+UAv4YZYiGo060JbqsNBvewCuYOph23aQc64FAgH/PPCZpygccmdXq9zu749ZoGSG98HzrQ4kNUVRgrIqVU/xMLL8/iFcW3WFTiw9a9uoDTlfPvxlDlgX9puYqCi6uaIVraIOyRcgCzCAOCECHmOaa9uaFY3WwiAb5zp58iT454ThfhGXMC44drHLNaHZQhMmmLZDv9tsaTExMaFBmaQlox4lAebHCrpI2tLDCFeQhnIwmG4AULhPEEqcz9sJRXpRW/IwQp4qBIFJhs0YKgshiq7r5iG5IUzA4D4lEgmlXC6HqtVqCvweHcfRhBCUCCIFoZaioJzu6cVIW6RULBZtAOO1epjQVFUNYgdHq9wNVotVFSY6jDKPUVkNaaGc6qjlSqgC5fJFQl/4whe0oAgGz108t79Yyn2hUi4fzOayScu2aqA1GLi2dXDb9wYGB8Zt1y7Zrmdxx5Ge52LPs7HrgWqoDk18fRHzlZiCYEgsU1PPerWEIsjzEGwPUaqen2AEbhZI+xgCx03YF6CHpjEEzAD2NUJhr62rzUlGk/Ccw3AshztSUZATCgQqjARLwVQwr+u6BfXXuL+WZem8xMOlSimYL+V1wUEUhjxGmBlQAiUUQSYslEE/fOqpp8iWlpYEEtqWsfNnH7h27cqvFsulUQCtqqoUW5tbrkcTsWOGov9D52Dfxbm5OfuVV16BdgtwW3NyuagrZYRLFpJIKhAfCVxZC2kl3dXLKIzK0DVhAgR9A+5vNpsNV6vVtIJQUAhKwe8P8iQJKqphHM62hlrLS2gJ9mmcR9E0DexYwm7FjXnCC0jhUImYYDpzGGNlxlgOodq5oK1Dm7BmLL0gCtGqU42WHTuCPPCNkoRRRTBDcRRFLQUkWwu3hEumaTr+QlQOGTmUizoVpwlxFLIsjyEOqYo8jyBS1QN6LqDKojD8ibGXy+UY9rwRjMivXbhw/uEfvPTSVtuxo9uGtpnt7R0XW1tbv9Xd3XmSSjkrVHXd8zzrd37nd6Bcd1Sa1wWSGypcUCODmhkWxt5pBtOSbZETqLbA1QBGd3Pi/tPO31hggj4MEKqhpm4s7jUW3uAYsLDVONbRo0ffqVjvyecf+chH3pPjvtuDNurhZ72uu7X9z1v/sLh45MgRtHmBFcoM0RF98b4QUdzmilluKlXKSe6KoEQczF8JPAIFhicjJqrKiKYHwAKDeJ4LrrJEUWldwguepL7lqvRD2DEoahHHkIgLBmKgs4MVQYdzArailAJopEzTmGlaHYVSYe/y8tLQzcnJdvgeAdCaTKbm79t938mhoW3HJMUvt7e332iMJ97t/bp9P2j/f/AHfwCRWG0/+pf/ff/l8fHPFErF3WWrGgmFQnygb8taR1v76bb29m9tGxka08LhxZmZmTLUJxzr9v7SOH5fX5//OSxYQ795u/v1s7ab96rfwfkheqJx/Ma1+uU7cgRNvBUt83ZRTT/3rXj22Wc1yAZ+/uSZvbl87nOqqo7C+FvXA2feJ9D6tlE0mwuz+Xl3eyEb97PRDuB5XR9H+gvWP3elbNrBX1AfH2c/mJ7e6bruZ5miHDB0I5VON1d379p1uamp2c2srXXNzsw2XblyJSSEVxraNnwtYAS8+fm5LsdxivFk8nhTKjmpaoa5srrSuby4+DFKiNHW3n4mlUqOEayciDK+XkFa4o3Xjt6/AKCVsqFoLFY2QoHThhH4Rt+HoPXi4OCg807+7P+We32nfRuLn9fHr2/lrvuE5zr3rEfrvaRo/au/+itd87TowurC3qpZ+U+aru1KJZLa6sqK8dqxY8FCobg0PDLy6sDgwDUFk/yNyZttNydvPhYOBdt27d5V0BSN3rh+vXl9bQ3GuSyVTBUOPfTwTcMIumfPn2uenpoMLC0sc8uyz/d09X7jwUcPnbKxnbPyVhoL8eDk1OTeiYnL213HWts2NHQEPFw5V7Lr3jqHxZx8bm27aVWfVDW1LxKLWboRHJdIfiec+GBB6/Hjx/uEEB+DIR5YByCEphRF+c7Bgwev3kugFawD2traXn788cevfqhorStaV1dXtwEYSqfTl7Zs2TL9fiXDul3Rmkwmx++///6FVCoFvpQ/W2rZd/nk/MpXvtKBMT74QSlaz549CxnvfNAaCoWW6smwDnieB4rWf7mboLU+SFeXlpbC3//+97cvLi4+MTU1dXBiYmKoVColFUXh4XC40NzcvNDW1nZ27969P/jEJz4BWewwKF7D4XBeSlkUQmyA0+vXrwOgjWQymWQul2vjnIche68Pu0AM4XlrUsqrjz322C3K2OPHjycwxgOEkLTruiqs8PrSPIwL8Xh8NplMrrW3t294ekDCtoWFhXChUIgvLi62QMZlsDwomWYgv7bW+r3vfe++l1566fG1zNoW6QmcTqWXDh06dHp0x44zBJEzRJIVxiSTiDEqJTOCKguHYsx2rf5KtfqoYRg9bR2dvgfa4sJS0PXc1ebmljfD0chyuVzWKqYJYLHqci+LMVqEzSi1FkE5BepWlEGGycwEd3mraTs9COEYZRBuCUEIXkViuUoImWqPaBml0uqUs2UJoHV2bXKP7Tq/HQgF97a0tCqce2xudo5VK5XJWCz+vUQ89qaqB65VZGVdu6QJ9aBKeY4HiqjYijga5JynuAswCUQoyMNIZAlRZqhBV1KVVHEGzfiAu9PoDBbVYhp5qFki2SKEiEgOWXOF49i8hAhaxwpe0TQtyxirPPvss04DqiXURNARTgDCdLkwFcIpFpRLW0oIA4SwxqKu65DwwgPVKkB7sN8QtmgilIQhgYcrBBWui6WQVcS0DMZKTlXd0vj4uH3kyIj80pdQIJGgaSZ4HGEU8rinOrU8Dy6lzKJUKWoaygLgAdgKk0+A29PT6zEpzQ6EZJwhBGHAENYH00xbVfWc54ksQpFVhDKQxR7V4VOQUpoUgnQgLmOgEPQTaXuOhxAuEZWtYszWbTufD4VCJoDgw4e/rjnOYlSVbtwVbooLHOCeDYkwXEpoVVBWpFTPQpkAJMNgPpfLabOzs/Fy2e4Qjp3igoc450QIbEmCCoSIDKzSOo6T/9rXvuZ78H7lK1/RstlstFKptAlXbJGIpCklKgQQuq5rSi6XVapeTbWnlk3TNAFk1oFzk+ehYe56/Z7ndgghwlANiOA8xmSOEAlJSSbb2trWlpaWnOHhYbK2thZcXV3tdF131LXdLttxI4JzFUL5MaZriqbe0DQ2HUTBhXBLOA/qzEqlohQWC9GKW2n1sOy1qk5LpVQJc+5hRWFVRVWWdVW5QTldiniRQjFahAUTAllEeZWnJ85f3L+8uvyfKtXqXtOsxFzP1cD9zwgE1ttb264n4okMItiRmIABnbRdB1vVKrQpP2M4TIgg+zKoVDAiPmSFrNi4FtXrJzOB/uBxD3OAtLzul0dqMZ6UMHgCCFC1Kkzxf0ZIetF4wurv66skUilftucnc3a5i6kshoOhpZARXNTU4NxgbDCXCWb8bcAzML+Yj2ZL2bZyxUyVCvmIB6pbiSqY4nxQD66oETXnOE7p8OHDLoDW9nh7EyNo2/mL5x+8cuXak8VScdjxLI1SUgmHo3PhUPBEJBr7p6GB3nMsEsl9/etfB1iNC4VCjEnZ43pel23xdillUEjBMcF5VVXnAlpggehkWdM0aH/wncksywp6ptfpCW8USQHPCwXcGIUUJqV0WVO0G+lYejGN0vlnvvyMXYfvIbdcbikVq13FSqnfdTz/+YwI4YGAXlIVZUnXgldjQWVBGEYRIDIsXJimmcQ27i3bZk+1UunhXMYhw7eqqG7A0Muaqs1pRuBSNBmYo5SWSJ5QYYhkpVzprdjmqGu57bZt6Z7jgi9nhVKyEggYNww9PGOoxgKN02owGGSuaQ5z1/2Vi5fGH3rl6MvbqlUz0dXd7bU0t863t7edSqebxlSVjWmE3GThcHZyctJsKOc3DxHqinZQykNkwIY9x549kF/FV8X/VNgKgLVxvPcbtG4qx4bq78tf/jIsBm1c81NPPSVhAfBOZX+XQ6UPd/sAauDtfKq/9sWvsSVtyciZOaNcLeuUe/4inm/Z6bsf8JoSmwkcYEEsGMPwuWACxnKI1rfbKJKDENDUWnZ7SCEEGe89P9mS5FJQ15WQNsqBmHlikGq12GPZ1qHFxYV9N25OjlYq5TRjTMTjidntO3ac2DIwcIxJfjScSk3eFhFxV2rxD/7gD2BhsO21H/3o/hvXJ58ulgp7ytVqFBJt9ff2r7S3tY21Njd/a+t9o2Mhy1r+L//tv8HC0Mar0f/f7mLu9X5Tt2HaXJ66ZVLdQfffCA5vr5cGaD35xsm9xVzuP6mquj0RT8hAMHBGpcpf7jt08PR7rGi9BbS+3X1rQNTbP2884+H920HrJjurdw1bAbQuLi7SzOLisO14v1Iqle5fy2T6otGItnfvvmwikZRrmfVIPp+j+XwexkQ3e/v6jyqqIhfm5h92PbfZ0PV8IBCoBINBq1gqB+dmZ7u44Ov9vb0v9Q0MnEQMXYGFTurSxGuv/uj++bnFzxNKtsYT8ZIRDp0OBIL/c+vI1jOtra2VRtLff0tnayhaMedPI4J2EIS0eyEZ1u3WAY7jdEspFzHDfx9JRj5w0Cpd9wnHdXfbtnVPJsO610BrQktEJ2ev7S1VKr8RDoW2d3Z2yfX1Nf3Ya6/H17LrbiqVnI9EomuqolRWVpZD165e7dUNzXvkkUcn2ttbvfmZ2d7pmZm2qZuTiUAgIA8cOLhOCOFvnjgRzeVyKJFI56LhyKl4LP7N+3YPnSkjVLEKVpNw3Aemp6f2XL58ZYdt22tbB7f8/Sc+/SuneZnnICLNU73QWmZ5e9Uyn1RVpT+WiFu6YUyAdYCgYmJzzpd/Sz/7efeFfgmgVUr5mBBiK0xFEEKTjE0OaO4AACAASURBVLFv3wugVVXVjomJia1TU1O7Xde1PgStGMcbybAmJydbMpnMNlB1/SKD1mg0akIyrPfLOuD1119vVRRll6IoYcMwljeD1ng8/i8PPfTQlbthHdDozHU1DP2jP/qj7kKh8NCFCxceHhsbeyibzfYAZATlKvgjptPpG7t37371/vvvv97a2lpOJpPZcDi8nEwmV6WU652dnQDW0Pnz54OapjUVi8XOXC4HfiFJ8DIDaASwAiE0pyjKGx/96EfnNz9Qjh8/3u667gEpZbfneb5CFdoepTQTj8cvt7a2zmCM19va2nxANjc3B4bPyaWlpbZMNtMrPRnWApqVzxWN+fn5juPHjg0fO3bs/rXMWgdYZqVT6ZnHHn301QP7D5y3quaUy90yFiiIKdUJkqqmaSwSicDkpLNSre7TDaO5rbXN5lKy+bmFGBe83NTcdM0IBgqlSjVgVqsAWsuu660QQqcwZTelxDekrKyPjo7y6enpEK7gdkt4fa7ljiAkmnyvPCldIXhRcDGLCT4XUANzERQxUQfilmUp189e3mta1n8NBAL3p5uagp7nAlCGsO2pVCr9clMyfUIh6DyrhJZm0IxIo7SqJ/VIyS7BitY+wUW7D5Ugfk1KkAUvIUQnGGUzoiTWxqbGQMGIVm+sxoQmumzH7pFC9ggpEpBAWUppccnXkUBLlNFpnerL0pD55557DtR0oF7Uy+VyhJs85DhOwPVcFUgh1QjnHnEBnHLG85qmgcLSSawnKE9yo+yVk1zydoRRTEihOZwzgFDClWWVaQtU11YVxcuNj4+bAE1N0wwTYrRT6TVxjGJSSk24LhcY24TQspQoh7G3KoQogAIUPEcffvhhtrJSTHFuDRCJm6QUBsIYoj4Jo7hCCFmlmC5VXWX+5s0zxboySFccJcopaRPIHRBSpj2PgyITElLYEsks05RZjNkSYzwzPj5egf2C5aBha3bKRF6zcO02zxMRJAQRSLiYAWRF64qiLIHaDwa6AF/SKK3PWXMp27a7hSuaPM8LSy6pQMKSguQpQctYxX5/+rM/+7MK9JnnnnvOiEajAGc7JXeGiCTNmGANrs5zvYqUaEFXlAkj2rLQ2hqAATUkvCCDgztbMPZ2Su4OuTbvFVJEwV6QYLyOMZ2kCrqhqur1dDq9Cn55tm2DYjhsWVaPbdp7Hcfpdx0Xvg80CZ7QhKxoijKhqdoNqtGZ7u7ubDAYdOfn51VURQkXue22J7c4lt1umtWYxz1I+1silC4GmX7FCBjzpExyJ2dOWvF4HIRQIbfstlw6f2H/4uLir1fN6h7L8vfz45p1TbVi0VjJCAQsQpnAkBAcUry7LnIcG3seLCY0krlAXCwFLZagBPvJfiCDt5/JhQtQkdf/gNVhPclIPakLJhDCSyXAWfApJASDYhmU/MWRHaOZjvb2ohTSFghZnuNZBKNcKBxcCAeCs4YemekL9WU3g9bl5eVEJW+3V61q2iyXIo7lgF1kGUucVTRlJRaIravraul3v/q7oLKg2/u2NykUD1+4dOmBq9euPVGqg1ZCCCysLQQDgTeT8fg/DW7dctahdP3IkSOQwA/bmUycE9LvCtxjOx5MwMKQVRwRlNUUbRpAZoiFFlEYFRug1bbtMNiqSMe7jwvUAYtV9eQ8FYLYkm7oV5PR5LwSUXLPPfecBZP3KEIRjtS2vF3tqZarg65jt7ge1ynBXNO0oqar80EtMB6NGLPrppmHPt+NulnJKKVMzxwwq/ZA1bK2cI+nIToAQjZ13cgbmj4V0LVz0Wh0WnXUPGKIuqrbVC6VBy3T2ud4Xq/j2CHueeAtWVYYXQgYgcvBUPi6qnjTWjxeYoxpzEPbEBJPXL1+/YETb76xrVyppJPJpEyl02ttrW1XU8nkaYWSo5qmjWtCrK46TqVhV7L5+2fzxBv8jxufAWh9O8hac+6t/d143VHVegff2593MP3zbH+7R2pj3w9S2fDzXP+H276rGtgAT7mXcmQpBwsDYOsMr5H6v43fa7+ut7TccfGgYVV9vb7XhnX1wABC1xHKJrOyduhxtF4u41JzM1jZ9GLPe3R2dv7ha9ev3V+tVNsAtMZisdnh4eHjvf1bjhFJXnWxO/VeeHcePnw4VKlUWk++/sb909NTT5dLpb1lsxoLBIJeX28v+JOeak6nvjUwMjLGGFv5vd/7PRif/Lt63d7v38v+fvjwYRhXhSbOXNiZKxZ/TVXZUDwal5phXGRM+ebuA7vPv4eg9RbIuvl5XbfKesf7ulkFvFkB3FCM38ky6x0PummDRkj71NRUN3ecQ+uZtf3z8/M7A8FQ89DQkAgHwyhfKBDTNMuC80WqKBfamtteFkTg1aXVj3HhDlPCkoqqqLqme5ZtidWVFRCr3Ojs6v7ejtEdZ6hBF8FKR1REfOzUm7uXV5afIhRvicZiBcMIng/owX/uHuq+tLi4aL7wwgsNn5efpxi3bFsDrb+zHXP8NCLkQ9D6U2pys6IVQKvtOHsaoDUciXw/3poac1135rOf/Wz+veynb3eJb2cdsPeBB89VSKUCEWsfhBUEKFoBtF6bura3Uq18JhqNbBvYssU2q1V88tRJfWlxCTznBURZKIpiF/J5NDV5QyOULX300Y+eGN62tbI4v9h74/qN3stXrvQqihIZ3rbdkULgCxcuaDBn7+/dMtPc0nxKD2r/0rW1H5LM2tn5bJphsWtmZmHnjanr213Hzff3dn/7P3zs4xc4LxcWTFOqnhoqVnLbLdN6UtO1vmQiaRvBwGWE+bdtcU+A1l8C0CqlDGCMb0opv33o0KErH0T7arQ78GjdDFpB0drV1fXjRx999ENFKwC2BmgFRWtzc/PFX0RFa1tb23QsFrPy+XzU8zxQU1755Cc/ufauv6neYUd4OJ8+fbpFSnkfKFoBZN68eTM2Pz+/33EcMxQKfffRRx+9q6AVLgnO+41vfCNmmmbPD3/4w4Pnzp37tWw2u7NYLIbBX48xxgGsjo6OTg0NDd3csmXLtZ6ensmmpqbZlpaWhVKptDIyMuIrBKBjIYQ6VlZWtqyvr484jgOAERRn4M8IikdIqvWjT33qU1Obq+P73/9+L0Loo57nbbFtW4eQZQCtmqYtNzU1Xezo6LhRLpeXhoaGfOfF8fFxsBloXlhZ6FrPrA94nhdRVd1ayWTCUzdubLlw/vzg6dOnh7Lr2ZRCmGxqarr5+C99/PsPH3roQj6bWy0UixxLHKUYBwklqqboSjAcYJLLVtOydhjBYKKruwsG43RmejZhO44dS8SmFVUrVaoVrWqZwqzaFc7FikLYpKKy6xyTax0dyUw6nRY3b96MoCrqtl1v0LHcUSlFCyWESSQ8wTkkYphUNOVEyAhNuZpbsW2bQzbdi2+c3WvZ1m/reuD+ZDIe5lwoKysr0nbc2VQqeSyVTJ4gUhnTub4QR3FvObGsK1xJuK476AnvQcFFF0AuLriHJa4iIRYQJRcopTelIpcty6rAwHS4ezjBKe8XXPTZlt0nkIgDaEUIAcjOUELnJZWTiqEsKooPXuwXXngBfDi1IAoGPOQFqmY1COpUyrnkhPpWEpJLSwkrpUgkYkL24GE0TG5aN4M2suO2ZzcLT8QkJZrneYqv9kO4bGjKgsGMDMqjPGpDFgxyn//d58Ml1W4jwktLJH3Q6ifnJcSSrldCEuWNiLGmqmppcXHRfuyxx8BGQalWUYpK3i+R2+K6PCwF14C6UYkqTGNLRNEXVRPNg+0owNn93ft1W7MTthAdSIgBLr205zgqpP0gimJiitcoZjOKgUGtDH2/Cr6tU71TAUd1Ug53WizbbZOeFxFSQCS6gxEqYorWNMYWWTC4DqA1/lJczHfMq2vGWgQ5qJlLHkOeZ7hSQjuHyMyqQpWsLe38nRSttm2npCvbkEBxQohfFwIJE6CsYoTmGIuuLy5q5gsv/A54ZWKEQgnC3V4pHFCmdgCIwxRzhlmeMDqvKWwBKWjJMIw8LNyAR7Bt20a5XG5xHGeIu7yDuzwqpVSkxC4FQEvxNJZ4wSDGsqM5vlISFMEAaLnJkgK5rZKLFBcoKoRDTMeqIonXA7q6kAwnMzazCzCAg1DXFrUliJidPj8xvndlKfMfS5Xi3lK52OS4bgAc5yih8OBxCaUcwfKEn4hZgF9eTZ1Vh6z+86uW5AWSs/hmhJDHBJwJa59Jf59aDhdxS3I137iQUPAZhORltTwvSLpYIjPd1Lxy8IGDN7ZtHZonjGQIxnnH5pAtu2AEjPVgIJiJKbEVFEflhvUCJGhy19xgXppJ6VgRq2IFLM8iyEWWJ7wy0oy8YaRKptlnHj78UQ6gdbhnOEWZHLh4afyBG9dvfqpcLm23XctgjFZisfhMOBR+IxKN/EPv0JZz+Xy+9L3vfQ/UL/hLX/pSMEBIGkna5ArUzDE3MMeuQKKkqdqqwYw1m9p1BbZvHQCewLpbKiUdR3R5AiUEFiqFdoSFhSTNh4zQciLIcsV/tQEAxS20o2C5bNixWMyreumKVWmTXELkgQ4NnTBSxZSth5k2R2MGqLFLEBbcuthK3R43whXeWrXsDttxu6TgCYapwhTiKEzPqSpdUlRlKhlOrqAQKketKCnIQgwWITzP28EF7/K4iCIhGMXYUpiS0Q1tSmXKDOHqDFgdJKPBgBbShqimPDa3OH/g0qVLw6VyKa3rBopEImvNLc3XYrH4aYrQUSnlRNXz1nK5XEVVVd/qoVQq1RRL1xtIyedIt7wGAC7d4ZXNZnE3QihXiGzAKgANM2gGVPISEqk1bATeLsnYezWO+PC4v7A1cEsSyPejFuBZPpLJ4Gttbb1UiEcmp6YOXb585aFqpdKhKKqIRWMzg0ODr/f19r9GEHtNqnL6vQCtX/rSl0KaprW8eez4/dPT058pV8t7TMuKA2jt6epaam5qOpVIJf9py9atpy3LWv3jP/7jf3eg9f24341zfO2LX1Ry8XhgqVQaNKvWxyhhvYFAAKmqdp0p6vc6+jquvUegdSMJJKyVrq+vY1hY21z2zdEFm9/fvGB2uyUMWL/kWnMbiUJvT975LurWv07btuNO1ekrFnL3lcvlQxLJPlUBk3MCUTYOkmhJVZVLqqpfDCVCl5CDSKFY2Ok49g7XcUaEkGkhwQkJVxhlq4rCLkXj4Ze7+vqulcvlcjfqRkv2Unhqfmq4XCo8jgnuMAJ6QVG0q4aiHqURfXKzFdW7KMfGLvcqaIVIu5WZlS7waPWEt91zvHtO0eqDVseBLLEr4Uj4ngStiXTTi/seO3i2UvlgQStCKLY4u7inUi79RiwWH9w2NFTRNa00MztTmJqaIktLS4lqpQpiE85d17LMapERenPL1q0nRoa2ZNdyufT8/FL/6tLKLiFEZyAQ0EDQUqqUEJZkOZ1On0ul0uc1Rs/zEFvyhQglFGM66susrA1mMmvbpODVtnT66J4du657Ca1cmiyBzV0os7q0vWJVntSNQH9Tc9oJhoOXERLfzuTzE/WIwvc04vpO/bcO9fsppb+EMd5atw6Y/FfB3j/fC4pWCKC9cePG1snJST8Z1oeg9Q6K1g9B6/sLWk+dOtUspdypKAoMHFfn5+ejMzMzvnVANBr93qFDh67eTUVro+M2QvEPHz68+/r1608tLy8fXFxc7KxUKlHYJhqN2r29vaWenp6p0dHRUyMjI+ebmpoud3Z2zhiGsdZQmjYA6PLycufq6mq/4zhx2B8SH9SzzM5xzk8+/fTTkKBk4/WDH/wAvGn3OY4D/kQqhFTDBNUwjPV0On2zv79/DmOcaWlp8QfIY2NjAS2mJdfn11uWM8udoMRWVcNZmJ9vmp6c3H358uXhs2fP9mfXs3GFMplONV355ccf/+fHH//42ZWl5cx6fs2THEcoQgFGmKLpOgsEA0xK0Wma9oFgONTU1dNdRRKR6ZnZaLVqFaPR8CVFUzPlagWS3AjLckzX9XKgyGSUziNFnwmHa9YBuVwuxDhrMatul22aW7DESUwxJBgSnLsmkmiBEnoxEoosRFDRXK6pP9jV0+MwQfiCpml7Uqkkg0WP1dWM4tjuXCwWeyUUiZxkkl2UBblSjBZ5Op1WiU2iEC7DJQdA0eJ5HhFcgHrYQgStUElvSCznwdQbvgyg/lRVjWpEA5jWbplWm0QSFHGQSdomlOQooasIoQXK6VqoNVQEgAIDW1CrrZgrmmVYmjSlbmObMY9JU5pCF7ondHBw41aH2eFAYp1cPEfysbxecAohm9txRFCQcKJ63GOudEGtVg0awTUd6fmEl6g8+9VnYfCJnn/+eaNYLCal40NW34PSD2Mk1LG4VUUWKoe1cDHdn64C0K0newZpZtTzcDuVImHbXlBI1/cLpZKaRtBYo5iuMYtlxpdrytRIIaIVWTHKCUlz5HUIz4k5jqMgSQRVmU0pK0iCl6Sk6+l0sNDd3W2hIwhNjEwA7Iw5ZSfhcjcpPRkS0qVISk8KWcFMyRtMrinRaMG/D5BUeBwx1IJ0ZKAIVT3DcbHKuUkRUoUU0uGMVwkhMM6pfuUrX4GEd/KLX/yiEo/HA5AcD7s4ggkOUCEUKLCU0lGZWlbDEI6erAwPxyE5EyTTwmmUDpjMTFZtN+W4VlJKCeEkQsGkoujBNT1Mcq7rFi3L8i0e/AnzyIiiKEqUc/7/s/fm0XFc95novbf23hc0gG7sOwmQ4CqJq0gpkuzEz6ORbYqUnZzYyTmaY83TnBfPvMwfb05EnZd/JptP4uPM2DkzzthvPLYYTxTZ1mLLlkhKpCiQ4AqAxL40tgbQe3V1bfc+/6rRFERRIimBSyLUoYTu6ltVt353qVvf/e73xZjFQoQSt41sHtmONnKOIX4BiSbINWTL5hqwbEsBdy7scXNW0ccw75UFzm0yRnLZlG4aZt4tuzM+2Zez3FYBJCig/n3jG9+QmaoGzp8b6F5Mpj+fy2W3pbOpGnDfdYxZyq7jsP4fnMwBMAUTcse023F3BpjUsc8uO5XB5/f2Oyx6OMoBH2Arm5WD57njxu2YRsPFsKNlCExwSqkJureRSGRiz549ZzZv2TogydKEiMmSjSyNchxYWasVckXOU+3J/vZv/7ZTTmX9YhRHYsqdchOdyKZtiqBDbBiGRUWqU0o1l8tVXNYoBNM4Uu3xhBCRms5fuLRzdGT0C3k1362bRZcg8rnKisiw3+d7WxTln0Tqoxez2ay2rNGKDh84IBYrKtxMELw2En2Ud7xybM7iirIg5/yiP6+5HCkJZ+BXNudwu90uK28FGGYK6ApzxAa9D1NGSHOLYj4sSVqws9Mx+SqbjYCecLn+8QLvBqCfRzxopxqY4TxRSDoQCORg6ZSjYXwY4e9Gfyajwoxf1c2QbmoRDjEP4QgP0gHg+I04Me13KYsBMZAFnq3H48E0RV15Kx8hlDRYzKpiNgP5Z4HjOUvEnMaLfNawjPzCUjKvqyrmRcEXqQ43hSvC92WymQ3jE+PNqqoGAThXFCVTEamYUGTlcj6X783kcqNqPp8uFAqaZZpQGAxMikB/2CbwGUxvYMLIdj7DX/COIitMipAglJZYQ1qOYpnjMJjhIEFxPKBMZCFqlwyyHG82RdAkXlJdyJWN6lFtNjZ7W124P8lL9NqxaxH4mBFwAKWxgYEmG5GHRsdGHhwYGNhbKBTqJEGi/hLQ+lZjU+NxHqHjTBRvK9B64q23dkyMjR9UC4VtRV0Pulwuq6GubrYyUtkTDAf/saW9/bRlWQtrQOvHLO3lw8D0MdXfL80WizHLpN1YECoFQUI8h+coj8/u3r17+jboYuK/efZZMSmK3jzG3kKm4McYS7wA1oSOQyEC0ysYJ1ol96urW9koguOWZ2BhPEBKsho2LY0rXQpf8LpcOW3F+OaTsMHg+fnNb34TJM38S3NzLXlVAyf1+kw6p4A2OsdxRU4U5vxez0Aw6BtFojiDcjlSNFhdNq+25PLZTt3Qq3TTIoIg5CPhitlAwD/MRHIhFovNgnQTTJCD10JiNFGnmeoWwuGQIMl5kSMziPEDNa0186uliXwvAq0wDIRx1K5du+o4m9tp2/bGfw5Aa7iy8gxV6UR/vD99N5ij12O03itAqxuhwHA8vj2XVQ/5ff7WdevWZcKh8LSq5q8MXhnULvVdqgD/F8u2GUdIQRbEpCKLk26fu6+1qytt27Y7mUjUZJcyG7RCoaaQ19wUUU6WJFuWXfMVwWCfLxAZ4/zcDMgRLmszuyQkVaST6Vg+m6kniBjhsL+/obZyDgUCxcXFRSDEeLOJ5AatUPw/XC65tTJabXq9ngGG2UuUkL7m5mbtoYceuutAK0gHMMZGeJ5/6W4DrUtLS758Pl83MDCwDoBWkA6ora399aOPPnp5TaOVUnFycrJqdnbW0Wi904zWhYWF2lwuV51Op8GUBZap3xWN1jKj9U5JB8BD/5133qlCCHUD0Op2uxPj4+OBycnJ+23b1nw+36u3EWgFYFP4kz/5k/ZEIvGZoaGhvRcuXNieyWRiAFgAC8jj8ZjV1dWTO3fuPLV58+YT4XD47Q0bNox1dHRc1c594403+MrKShk6wrm5OY+u645hL2ggguEMpRQYk8knn3zSAfzK2wsvvKAEAoGgpgE8oBFwBodjJEky6urq8rW1tdrAwIBe7sgYY9yZM2ekRWNRVmdVFzBvBa+XDV+61Dy/sPDYlcuXd5w5fbpzaXGpAtCWUCB08TOPfebHT335qROZpczUcHw4T1VVREjh3R7OcZ51CW5wyF6nW8a/8ni9rbHaWhNUYqempuS8qo653a6fu9yuwaJWpKpq2Hoxbxcp1V2YL+hEKng8NL8MSILuE59KpRQjbbhtw/YigsBsiYDjMDGJpVNdC7lDKQBZUTZrz4VCGIDWmZGZLZZZ/D2X4loPEg0MMzI7MxfSNG1S4IWfypL7jIrVWdB5nJmZYRs2bCBuTROLGLupRQKGhRW4BkipcTZnM45pPOKzKlIL0WhUB5YBxByYiKqquohOFK2ouRBGPABNPMfbFmeZClWKnI8rADBUfbzaevJIyUTryJNHCICn+gadJJNJYMlBvUH5fB4ABgpeGeFwGK5Bn/vNktnnDz8Pg1mSyWQEURVFIhAeEeSUrwmamZJlMcb0yspKAOCuutkfPnyYBy1cYL6C3wZWsXMd5gag2rYAvOI4zty7dy8slYcpf8cMa2kpJLjdMy5CiKhpGo/10nE84W3Oy+mSJOnAgP3ud7/rPBBfOPACUbtUYSI9ISMRuYpGEfSBnQE4sCp1wpkIiRrGGd3v95eMrX4D1D1/+HnOuSfQ1rBtiRQJbwomFsAMy5ItHqumLsvF8jHl/IFu1zr3Oj7rzzqxA1d6577AeMs0Lb/f7zjGg/lYGSCDY0CP0m/5Bcld5Bj2OfeEGaYkSCwwLFvhZg8gD7z8clEUFZPFpKTbulTAiBcEE1aVWKJoAivSiEaj5jLrxEEiYcAKYKskSWCsJvEmz2lIIwpSaIFhy2dzxXlj3lhxTw7ACGArAPATKCf6fBa40wPgjdNpy0YoD3F2yvYD5TsyIr1zZay1oBYeyudymzPZVKNhmkFwwoZ7cDRYMbw4AR4PjFZHDKAEm0LAHFZriclawl5LgCoICZT+gtfLe+J0JfdtAugqqHiA1bZIKQOZEnjxEQ3TgIkNAJXVQMB/Zdu27b9+4L6dpwVJGHYH3At8oWDlCbFisZhVka6wfvvZ3zbLJoDLWcJlc7Vqq5oU7SLJqTnMI57OolkajUbtFfF2yunrX/96gKd8fe/pnp0jI2NfUgvqZtPSPZIkggbupVAgdIzH5MUCtgbOnDnjtKtyvQCzDRQM8hoKCrpLx5IkMbbAqKveBTi8BXV1xYtimQkE7UoAEzuXy3W17rlcLqfedXZ22ivdqctac+X6h3jEizIQYcEAz3COKZdv+XoMMXzkhSMwYwBsfIkrcpLO6wDiYxdyUZ7wlszLhpu59ciWiHn06FG6rCnKSzlJKqCCF1tYoSIViE14cAHnBE6myAzms/mKxMJC1CzqFTaiQVmRq3w+T51WLFbPJ+ZCWlFTAGiFfisUDGYEQVjM5vKzWqGQoogWLIuapmFQcOYGeRAw/XGIzFDwsAM6TiBB2zaDHVDLAJMFPzRHAgec2anDMAK3cfAsh7w536FkoJOEJQsYoZwoiXOSIExSQoZ8xDc3o6/OEs73IQhrX9YicHcj4PQrfb19zYTYD49NjO0bHBraU9SKtZIkUWDlt7W1vd3Q3Hic8PwxjPFtkQ4oM1oBaJ2anDyoqgWQYAo4QGt9Q4nRGg6uMVpXqa6Un/sIIZdpmkGBCoooifDsLcKEflNTk2Oy+UmAymuyWnp+5XIhWxCaNE1v0wrFDmB8ggo/D/gpcYZFzhChtMG4gCLy3gyrMzAAp7fyQAEsNaGf53gu7fG6p1yyPCKL4mXB50usBkDpANKplLS4uOhVVTVSzBXBbJQzLTChtG3E8zDGBi3WHJBVYKUEymRcC1nDq+UzgYJlyYZhgI6yFQ6FNU/Ik2OMpVaamII3wejoqEtdUkPOe4ZbsFwIaYLuz3Tu79RWqxzKQCuy0EFCuG54LbzbGq0fAFpNe6Npm42g0Uo4cuRe0WhdyWgN+LyvBQBo5ehEf//dB1oXE4sHoT2EVzBaT548CZ4c0HI+tk7xx+lq3vje9+QkzwdHJ6a3Z9X8Ia/H29zS0pIMhYIDhq4fHRsbnuwfGOATiRS27SIjFrYUSdZdgqxyEU9m69atBphgLSwsuLILC4GiariKxSJv2TZRZJm6ZEXzB90Zvyuaz6BM4bnnnoMxPLw7Oiu+9CVd0XIpNxVFGnKFsqHmkJZMJmGcKwaEgHcxNbexWNA+r7hdrVXVUcsNQCuyXhKLxUuqJGmroYV8q3G7ltEK9wErZu8FoHVkZMQvCIIDtA4PD28DQ9ra2trXv/CFL1yGRWUY4/eZot/qvX/ce+ICtAAAIABJREFU9ENDQ5Fisdg1Ojp63+jo6D5KqdHY2PjzLVu29DDGJlpaWoAg9b7tho64N5OZsbExcMMua7SKY2Nj1fPz8+vhRbK6uvpiY2PjHTPD+jQDrW+//XYlxnijLMtur9e7MDo66gCtMBPg9Xpf3b9//+DtYLSWgYJvf/vb9ZTSXT09PQ+eOnXqocXFxWbDMLhlhikKBoOJ7u5ukJJ4p6qq6vXu7u6BZDKZ+drXvgasvbuyLWtTQTvA/+7f//sNeiH/5Njo+L6LFy90pJZSYcaQ7ff5zj366KM/+LfP/ttjLpdrfPPmzZllAwQChk2iKHLAHjWyhW7K2CG3x7MhGo2C9wOemp4m+Vy+jxf4H4UqQ+dFUQQgw06lUqys9wezYuWZyeu5QB89epSEQiGnrVZXV4MxEmufbWcLnQulB1l/P1dsbhaW5pY2U9P6ikdxrYvGqvKAJ46PjYVzOXVMkqUjvoByRrXtZJmZCodGZ2bwbCwGruLv9QVDCFWHS8uhYNn6gRdKzujXbhADYDNeux/YnjcyBbhVTbBb1Q78sPTlvH7YIP5WjwNgCM65DAp/IEYfMeNcBqquW+9X8SXjfef/pHG/Ub5utZzKmVt++XpfXfoIrTOHiRCPx6upSTdpuXx7KpOutQzLjx2EFGFYMgd/Cc+VYFSQDoCLOZA/kICd9ygHZCWIAArrvEa9FyxAx8os1xI27YCsHCY84UWO52RgJduUVheLxWA2l/XCBAAArR6Pp2/jho0/23HfrpO2aA96PJ7F28A8wE8//bRPYEJtT0/PzvGxsScLhcIWyza8oiQmo1Wxs6FQ8E3QgDp55syVOz3o/bDOvFw/blSPVtaL653reseXmcHgBL6wsEAikQhoB3P5hYVgXtcbl+YXOxLzC90FTW+yqRUWBBKUZTlgWKZncWlR0fUiTwiHXIpiBYIBneeFYqFQKFiGCXrLhk0peKczalOoKI6gBFiyO/gqBfwVxJmRTW34B6mB2IsQYP98qR5iChIrgL0SgjmeA7s9ECcp9QXUpqYjLEtSLrcyqSjygCCIp2XBM5ZH+ey3vvUtmORY29Yi8C8lAg4ANnjxYothWI/Gp6b2DY4O79QKWq0kSo50QFtH+4mGhobjlMNHeZ4HA8ZVZ3ZflQ44cWLHxMTEoUK+sK1Q1EpAa2PjbKSy8nQoHPrHtra202vSAatT9crP+3379pHy+BYkU2CybuV4eDWudhXYLRSqdYttzubyW7PZ3HZGaQ1MxEMfvLzQBYBU6NYdHSCn73YmpR1VodIkrDP5WvoOIwjborYgCguhUHDI6/WeE3hyUsjnJ1SPB3QqPylDzWkfEKPx8XHeMAwCC4AgJpqmgVSBMwH7+uuvU5ArcMahzz+PO/s6ceqRFCyTft94CmQRymnLz89yOYCRIzw3BwcHMXgCgDTWKkggXC2+lUArJribYCJiQvpsZP9/4XD1+dswPrqZqlNitG7dVcdxJUarbZuNlLEZkSNHlLtkhgUT1ACA0yLtwJb9Ocsyt4J0AMIsAdIBoUjV6XsRaN2198FzZtJUX+97/TemxHcPaJ2YntueyWYPud2upsaGxkQwGDpn2fTnS9mlK4lEwqzNZu3+0rsvm43FWGdfH+vv6roKCpdNTeHdHtoQSIX09/ejlXJO19bXcjsqvw8ve3g4ddDn80lEI75EMtGt64XPe1zutqpote32egeQbf+TgqyLKYQKdxtoJYS0U0plQsgIQuinu3fvHrzZcfrNNLZbTVMGWvv6+taPjIxsg9WudXV1rz/xxBOgjbsGtALQWjbD+rQCrTU1NRNlMyxd12+7RitUYgBaOY6DNbxuWJI/OTnpAK2WZWler/cXv/u7vwsv3IAGOMzE1d5+8IMfRAkhW86ePburt7f30bm5uY7FxUUXsKBguYuiKIXKysqlmpqavq1bt75+//33v8sYG/jyl79827Rrb+Yey2Dr448/vlUz9T9cTCzsGxsdrcln8x6O4+yAz9/70MP7//7/+Y//8ahqmtM7duwAk5irmmbwUATira3r3dSkBz0e74bqWMwx0ZmcnESZTKZPEMUftXe2XwAm4OjoKGiCrgQjnffsa/J6ddmyM3jq7HQGTctLFa46QMNvMBBbWFgQZkenQFfmdyVJ2hLw+4RsNicOXB6Q0+n05YDP/0JVbdW7CkIJ18yMWn7AONc8cADO65w/OhPF7bESiHug/wBDzyH2EZ3tR03U3NHZzJsp59uc5sNi8WmLwycJ87Ux/KjY4d27d3sEKlTpph7Kq3mfaZky2FoBYGrZNkIcwsBQdDbb+QcfHFc9BL87Gwc/fOh1MMKMK71+YZBjJQIPDHZRkSSFE8RajpDuVDLVOjE9WZPP5xWMsOZyuy6t6+h8afv27SeRgIa//e1vg2TCqteDr3zlK45Y/MWeczsnJief1LTiVss2vaIoLlVEImeC/sBRTLif9ZzvuasDpk9SIW712Gsnqpqbm0lPT0+Q6nrD+Phk19Tk9P1qQW2n1KrgOS4gyZLHsm1XNpsVgakLtCVJkmyvx2vyvGAAhdWyLIvZDMQBHLYqoPROn4gxBYc0AFiB5OrQXFHpq205uCv8iDAhsCrD4UNTGyYAHFY0AYx/mSONCEbA6rd1w4DrpkOR8JTf5+1TXK4Tfm94SAyIqcOHD9+1CclbLYe19GsRuIkIOECHhFCradLPxqen9g0ND99fNsPy+3xTHR0dJxqamo7zBL1h3yag9fAzz3hUno+ePHVqx/jE5KF8Xt2mFTW/y6UAo3UOzE/C4fA/Nq8BrTdRpDefZCXIVz6qvMJoNZ+XZeBqamioVjfN+xcSS/fPz81vN02zThBEAFqXBwmOZntp0nXF07q0xgUorsBfuyrqDkgsdNmmosiLsdra4YqKijMCj94IcNyQFI1qTz/9NKxw+UTP/fLkISzzL4M+kJuVRI1rYnb1vaT8zlCOLZh1XQ88LZfD8sqQq+8Zn9TUa2VNKAOt1KIHMeG6QUIII9zHMP3BvQG0op22TTdSZjuMVl4kRxSf72J7ezsYj65c3XPzFfxjpnwPaC12YAt/zqLWVl3XYwjjea/X+1ooVnWa0nuD0ZpYTBwkiKBgJHJkz+59Z+8NoHV6ezqde0pRlIba+trZcDDUa1rGK3NLSw7+UV6ZCcXjEIJK8ydXt7Jc2DKZ6n2luNwmnA7hOsV73XfAw4cPSwFB8CczardmFB93u5T26uoo9bg9AwSTF5nEXVhaWnKk0T5pf3GrVQ7a5YkTJ5oZY48ihNqX/UxGMMY/vxeAVlEU68tAKxAG6+vrf7kGtNq2h1LqMFo/jUDrt7/97TrG2E5Zlj1loPVOmWFBAzt27FiE5/lOAFrB0GN0dDQ4NTV1H1RQj8fziwcffHCwp6fHBA29W22QN5P+tddeqzQMY2N/f//2/v7+vTMzMx3T09PBpaUlTzabFaADUxTFrKiomOzq6uppa2s74fV633zkkUdG4/G4cbvydTN5hw5nx44dD+iW+X/mMtl9c7OzYb1YhCX7ZsAX6Nm3Z+9/+3+f/5PjBiFXzbvK54UlPrDUNZdKddsmO+jzezfEojXEphSAVprLZi8iTF6orKm8AG7rH2c5zocxwcoDMbh+MpHYjEz0FUmWtvl9Ptfi0qLr9Jkz7oWFxKTL5fqlS1bO2RadQTxLerGr4A3KBZXj4OXdTKVSFGbhlvU2b8hIvZmYrqVZi8DtjMD+/fv5SCQiK5YiabomaEQD9jxGZWERUJZduS3v164muHHuiA5sV3B9oliUKOZ5nrg9HkHmFJlyqNE27Z1T0/GtlwevrM9kM0GMsabIyqXW1pYXt26976RgCqP/5Yf/JXXjK916CgBaFaLUnDnbs3Nycuqg7gCtllcQhcVwReS03+8/yjj28vnz5z81QOs1UXQYQX6/3wfaweODI+3xmenNRa3YgjCqkEUx7PK4g4Zp+pcWF33FYhEkCqgkywW3y5XiOSFvmqYBNFYKIKtFqWWDWgljhCMl1pNNHYK0g6oiQFYBerWZA7QyipgNCD1GIi/Cazq2bQqv3gQ5ZFaQ+S29xsO8nfPWbhimIPLZYDg85wv4hmSX94wv7BvTdT2zxmi99TaydsQ9HQEHaBWR2IGR9bmp+NSDV64MbgNTRY7jmN/vn1q3bt3Jhsam4xhxv0YiGrkdjNY//oM/9lqKFX235+SOicnxQ2pe3aYWC36Xy2U2NjTOV1VW9YQqQv97DWhd1br0AUCwTD5YCTasGPd+GLhxw0yVGa3ZbDbKTHNzMrHYPTc3122ZdlQQReG92djSMoX3YyhXeawAxzibg8yUZAZs27JMWVGSdfW146FQxSWOcCcUvzIGRsirBbSWV8+BEe02tM2539nYLLB/2XVj9ptFFM87pqaO8e9V8AfG99dj4kE6uManG2i1dzKbbaSMNTKGZogoHlF8yj0FtGKM5z0B72vhcPgM1vWJC2NjMPnqLMW6YSNYxQRXNVpPvLslMZ84CApw4Yq7D7R+73vfk91ud2B0YPC+fF49pChyQ219XTwQDPaazH51ZmbmympIetxqKP/mb/5GEnTdP7uwsKmg6//a4/Gui1XHkMfjvcwR8o8CVi5YspU7cuSIcb02eqvXW5n+RisYVwKtGONW27ZBrnEUY/zynj17hu408Lsy78BoBaC1v7+/c3h4eDsQBhsaGn758MMPD8zPz+fa2truygqve0o64G4DrZlMJgIaraFQ6NKOHTumKyoqrmqBfpKK+2HHQoX927/929prgdZsNuujlOZs277y+c9//rYyN0+fPl1h2zZINjhA68TERHByctIBWn0+3y937949dDuB1n/6p39yNGITiURXPB5fPzc31zQzM1MzPT1dAcZcuVwOGjFzuVzZaDQ6U1lZ+e769et/8od/+Ie9xWIxtWvXrvdpr96Ocvqo8lu3bt0uwzT+SNOK+zOZjNe2LCILku71ek898MCO7/7nv/jPb8uyvFRXV/e+fLLDh8kroZDQrxrdtm0dCvgDG2rqajlYcDw9M2Nls7mLjLEXRLd4AfQwVxtQhhlQRzc1ne4mjDvocrk2RSIVfHx6OnD82LHY/PycJYniqChI47IsToqSMuV2KXGXS5qmsjyHEMrEYjHj8OHDKwH4O/rwvpNlvXatfzERwPv37+dgibh7wU3UiFp6qYgv31/tNfe5vD9+NcGtxaHCMDCKAbEAcx6PhycauNtbO8cnJ3dcGb7yQF5VqzlMdElRLjXU1/3vDRs2nRBNcfzvX/z79K1d6eZSO0CrRWrOXLywczI+dbC4zGjlBWGxIhzpAaAVM/zy+cvnh+70YPzm7uCOpMJ/9Vd/BTIPocXZxaql1FIdwijqdrvDfp8vGvD56peWluovX75cXyhq8NwEHeHZYDDUJ8vSTFEtqoZRNEwTTGp1R0fa0Wd1mEoUMQeCpbCfIdtRpHC0WUEGGMQqgO3h/AOhVsfq1gaAAQB7DPLRPCktLzENA17bKSLEJhyvSrKY4gVxnuflCSaxpcrKyuIqLEW9IwFfu8haBG4yAk7/3VLXsg4j6/HxifEHL13q25TNZqtAk98fCMS7OtefampsPkaZ9atoPj+MurquapDf5DVumAyAVk6xom/3nNg5Nj5xKF/IA6PV53K5rebGpvlKYLQGAz9pqKs7XUQosWaGdcOQ3iiBMwEGjEtgapYTw5J1R5//ueecFQNlEgH8fj1A8UYXuRZw+KM/+iM/z/O1lqrW5XO5RsRwiAgCz3HC1TyUOm6n/16Wc3dE2THHlcTZCYcIY7D+AB4ANrVsCnr/2UAwMOtxe6YooaPw7nX8+HHryJEjn5jQAjF48sknSTAYJDGQ+FoqSXwlw0knVmU/A1h5A/tB1uB59Bv5gAN9uL+rCwM4C/tjsZgjB7BS1gv2gy58eTVbOV4fBuDeSryvTfseoxUdxBhv4ngiYoz7KLtHGK3I3skQ3sgobUIET/M8f0S4h4BWw9BrgNHq9/tfDYSDa0DrdSojAK2ogALx2YntBa1wSHG56hsbGybDFaFe3bZ/YVnWYH9//6o/P27ULgBoBaPlFACtmvaE3+NbX1tXywX8/iuE8C8qoue8mTYzc9ZcsdwHLgPopSZ9ne1mJLjKK3WvObxk+rvMtIc0J0+ebKGU/haltLW0xA+N/gbHeu3BBx8cvptAazKZ9Kuq2gBA69DQ0H3gNVRbW/uLRx99tP9eAVpHRkb2g0ZrU1PTz+6KRusa0FqSDriTQOsbb7xRIctyhyzLLo/HszQ8POwAraBt4fF4Xt+7d+/w7QRaf/7zn1cjhDZns9n2VCpVl0qlKufm5gKjo6NVV65caVhYWADDKjAoooFAQAuFQgOtra0/37Rp08mqqqrLjz32WKK1tfV9JjE36sRW4/flDolramrarWrqfzB0c19R0xSCMfW6PXmvz3eyq3PDd//rX/3XEypRPzCTUgY6jbTabWN00BcIdNfX1zvCe9PT02Y6nbnIcdyPeYW/eDtm1OD64Nkk2aSLcuyLHpdnXSxaZU9OxsNHjx3rmpud9ZuGnqeMpQSBnyOEi2OMJzmRH/X6fMMBX8W0i3elArWBPDCLV2OAuBrlsnaOtQjcoxEoAbxebx210Y6Jiandw+MjDxYKWi3B2JBk6WJNTf1POjZ0nARx9BdffPG2AK1/8Ad/4OU1WtNz/uyuMtBq2qaXF4SFcCjc4/f5j1rYeuXy5cufZqAVfec73wEDL0XTNI+maQG36Pb7K/w+n8dTJ4ty5/DwUOfbb7+9Ia+qwUhFRKuIREZbmpuP19bUXNEKWlIztIJlMtvWdaqZGrN0yxmOEkcvgDHDAGzVAEaq85JOKWGEUEaICH8xWFpTw8COYJ9Vku0jooglQgBwdfbl8nknmSJ7KOKYoep6Adl2TmEsPaPr2u1g8t2jbWstW5+SCJSZhvPx+U6M7C+Mjo3uO3fuXBeQJERRRMFgaLqzq7OnsbHpGGb2LyLp9NDtAlqRpMdOnj4FEixP5dX8tkKx4HW73GZTY1OiqqqqJxgM/aSxvaXHXywm/u+/+Av1U1JEq32bZVNFUdR1t2oQT07NeRVewYGKgBbyh1Q9o6sohMB4lOq6DuNaCTweMpkMgIpguKh/XKLCs88+K4XDYS9nWUHMWJgTBBfBAodFAfPLzowEOnRKmWVbjlMjj3hEMMWCKGDEIcIhDqTaHQ14RgkzmQnCQxpHuDQncyld11PggXCNmeTHimO5fbjdbompzKtbujuzlHFjyyK8zBlElFUv700XlaLW19dnH0AHUL+7X0AcchWFtM9ktsswDYHneMsX8uT8SlU+i7KFzs5OcxlcFfP5vKdYLLpN1VRg8s/rEcHpUvNa3ryrxlVcTcD42Wf/zQZqLQOtHJYAaLWo/YNIJHbubjAzr5phgUYrsndihDfajDYxhGY4jhyRAp4L94p0AACtGJN5D2i0VoROrzFaP9ikvnf4e7IVsPwziZntWjF/yOVW6urrGybClRW9NmO/NAxj+G4CrUuJxGZN1Z7wB3xdjQ2NYjgQGuU44TXLZJdn5me0qakRa24uicxc3uAld554icrzfHHZfJmBWXgoFJJGRkbk+fF5GSkIhcNho76+Xtc0DSQuwP+FwuTJli1b+Hg8Dqbi3mKxKINJOMdxVktLS37Tpk2FRCKhd3Z2QheHT5061Wzb9iO2bYOEAICwIxzH/XLXrl3AbL1rhKuxsbEAY6xheHj4KtDa0NDw2kMPPbQGtN4r0gF3k9GqKIo3FouNu91uMNPw3ilG66lTp8KgsyEIggO0LksHbNd1XQ+FQr/auXPnyO0EWl999dWobdvbNE1rz2Qy1aZpCrZt5/r7+yt6e3u3x+PxJnDQtCxLlGXZDgQCi3V1dUM1NTXvtLW1vfK1r33tEkIoe6cp4YwxR2O1vb197/z8/H8wDGMv5FGSJKMyEkkFA6G3aupqvvN3f/d3pwYGBvSHHnrofSL3V4FW1ehmjB3yB/wO0MpsG42OjpqpdOYCwujHoNF6Ozp6R9NnJsrNV82vQ8j8vNvtaayJ1WSnp+NVvWd6d09OTtbG43E7k82aDDGQCsghytJuxTVZW193KVpdc9nv8w5WRoLTacNIf+c73wH2913rYD/WqHTtoLUI3LkIOECrl4p1JkEPzM5M756cju8vaIVaxJghiOKF2tqaf+jq6j5JJDJx5MiRD7hQrkZWAWilGq05e/7srnh86hAwWk3b9PACD0Dru36f76hN2CsDAwPDn2JGK7jCOuYSqqry8/Pzot/vF4PBoAjLkghj9589e+7+o0eP3ZdX81Ww8qUyUnm5s2v9LzZ1d/catj1lZs2MZeWYZZoMmKuF5cITBIGhQgEVVBU0WJmDvqgqMmD/8ua5tqDzpR2GZGKE3MjthmPgMBWJvM6Qx4N0QbDp0pKlIGTOIGQug6x3fIngatTRtXOsReDDIlBul1cuXdpgW/RLw2Mj+86cPtORyWQqXC4XvETOrlu/rre+oeEYIuQVjPFgOBw2Dx8+fF1zzo8TafA7ev4rz3pzbhbrOX9m19Tk5FM5Vd2mFlS34lJAOmChqrLqdCQS/of169b16AglnnvuOXVtfHTr0S6PU2d9s0GbLzYUNbuxWCw2CxzHR8KRaW/AP4UNPKFLetLv95uapom0UAhoOhPBJ1BHeiGTyaS++c1vfqyVb+VxOpxX0zQJcFTQzoa6ZsBqFdg0hEThvT4edvGmiZGiIAH+ulxXv0Nay7QYwcSiCjXhfWFhYQGcsIE194n7a5Aki8fjIm+aYcsWmnK5dGMmla63LCqJgpiWRHFK4OU+v9c/w4U4LXkpySEe+QysxnTL7LCYHbMt04sJp4bBrCsUHNOpHjcMI+fz+bipqakQ1nGDYRt1pm7WgBOk2+tOym7XjECEcc7mEp6oJ78a2pErGa0Io80cx0mYsD7bpt+/J4BWDu3ENi0BrQTNcPgeAVoZ/pxt2dt0vRhbA1o/us8pA60L6bltal49JMtSXbQmNhEKhXsRs365kMkMgz7raj4/bqYXLDNaHaC1UPhCMBje2NLcrIQCoXlREN7JZwuzk1Nj0szMjDA3N88XNSMtu10joleckgvyXLgtnIf+5Pz58+AlUJVIJCqnJ6YjDDFSUVWRikajS5FIZHHDhg05GFqCcZ4sy96+vr7o7OxsW6FQqNR1XRJFMdfa2jra1NQEjO2F+vp6GLLi3t7eZk3Tfosx1giLszDGwGT99d69e0dv5v5uVxoAWhFCjVeuXOkcGRlxvIbq6upefeSRR/rWGK0rNFqB4VFVVXWxpaVlLJ1OL23fvr38jrKqZQOSaQCUXbp0KbCwsFCby+Wq7wbQ+td//deOe6HL5fJUVVVNhMNhTVVVLzzY7oR0wIkTJ0IY47ZrgVbLsnS32/3G7//+78ML921jjP70pz8FF8/7loFWMOaywuHw5PDwsHT8+PHukZGRjng83pjP5wEQ5kGvNRKJZCsqKqCO/HTr1q2nAoHA2Fe/+tUlsKvBGK/agPqjKtzLL78sVVZWep955pm9/f39/65YLO5kjAkej0erramdrwiHjgVCob978cUXT8Mg6tp8rQRaMWaHfD5/d0N9PQ+T40NDQ2YqlbxAOABaO28L0AqDmDeff5M7qR9tN4j9WY/PE6uJ1SYXEvPRywOXHxkZGWm9dOkSl1hIOAbsTmwRLroU13y0Onq5MlJ5PlJR+W5zQ/1lbGtzSiyWW42B4qo28rWTrUXg3omAA7SKVKxDzHhgenZu98zsLACtdZRRXeSFi7Gauhc6OztPioY4eeT12wO0gnQAIaTm0tnzu6ampgFo3WJYhgcGUQ7Q6vUdtW32ysDopxtoXVltysYfQCrlLKvJxnjf+YsX95w6dWqHmlejXp+3CCstOru6Xtm6des7CKErw8PDS+Wll+VzrXSVvR3V8kZLx27HNdfO+amNwHVNPMqmIDcblWW54ZueoC2vxCnmchtNwzo4PDryYM/pnrZ0Oh1yKS4UiVTMb9i48UJDY+NxitDPfD7fALDxnnzyyVUZF0JGHS3LdNpnY1xzqqd399jExFO5XG5rTs0riiKbDfUNS5VVVaero1VHNnZ19ZiEzP/xH/9xfg1ovdlaUUoH/e43vvENmdd5/2JyriFbyHdjRtZzHN9GCFhMcnFJkkcrQhUDsWhkXHELC5RSks/rMcu2FBvjIqIoZSBj5vDhwwAo3HQ9u7b/L38vm92s1Ca9mbu63lJ7OG6lUe0q1A98+OnDiuk2g6nMQlNeLWy2TXs9te1GxJCMCU7znDDq8flOh4Phy4pkzeQ1jS8UUXM+m12n5nMbLduqxxh7CcflJEm8LIjiRZ/iOlO7vmXRyBieyanR+sWl9CbbNNsQwrVQDkQgS4LAT/h83oteb2BIYcoUCqDsJ30fuD7QivtsG38/EoncfUYrh3Yyi3VTBNIBbHoNaP3wlnBVo/XYu1vADAvhe0Oj9eW/eVlaFBb9U7Nj29RCATRaa6O1NeOBYOCsRemvMncdaF3abBnFL/iDwc0tjU0ej9ur6sXiyOzMjDoyPOKeSyyI2UyGWJaZJDw/xPHCZVEQL3krvHPFYpHW1dVVYIw3UIs2mbpZSREFMZOU4lbm2tvbx7Zv3z4XiURyFy5cUJLJZEMikWhNJpNdxWIxahiGzPN81uPxDIdCocHW1tYr+/btS3g8Huv8+fMNqqo+TCmtK001oUGe59/YuXPn+M30h7crTRlovXz58gYAWkE6IBaLvfKlL30JCHlgMH/XNVpBOgAWtTU3N/9s06ZNPbCCsaWl5QPEmo9yDb/p+I2NjckY46C9wgwrkUh0Ao05EoncMaAV3IVVVXWA1nQ6DXqlKoB4d0qjtQy0AqO1trZ2HKQD7jTQyvN8C88DhqmkgNEaj8e32bZt+Hy+N77yla+M3E6g9eWXX661bXuHpmkFpLnpAAAgAElEQVTASqjEGBtVVVUjwOgdHBx0nTp1qrWvr+/BpaWltmw2C0xfmHkxg8HgdEdHR29ra+s7dXV1xw4dOjTU2NgIrAGgwt/27a233gIwPPbnf/7nD7799ttfU1V1G8aY93l9+YaG+qlIRcVRj6L8/U9eeqkX6vS1gyh4Yejs7OQnRyY3UWo95fcHupsaGzkAWkeGh82l5JIDtFoIXVie7V6VF4VyYMpLjJCOWjFHf8vjdUfr6+pSmXQ2NjI2+tjQ4FBbT8+7wszMjOPg4twDwlTkhYzH7Z3xef0XGuoafr2+s+MsNbnJhJZIHzlyBPL4sQazt73A1i6wFoG7GwEHaOUsrp4g64GZufnd0zPT+zStCECrIQrChVhNzQsburpP8Do/dTuBVhGJtRcunt01NRk/pBWLWwzDcAPQGgwFT/m83qPMxq+uAa3vryxl7b9XX321lVnWo6Pj43sHBgbuy2VzVYQjhsfrHVy/fv0vNqxff8JiDBxh51aYFHysmreyI73JQddd7XuvNVH4sJteBUDhY8XzX+pBNxv31bz/67krw/lXAlCR/kip2u675spHj6L9nZ3syAodTUhxo3pRboNzc3N8fCy+iVHz0Mjo6IOne880J5NLQVEQUWVV5eJ9998/0NrS8hYj5EW3292nqqoJy6RXY6Jj2fgTi6Lo5xmrO/HWW3uGB0eeymQym7O5rCTLilHf2JCqqqo6Ux2N/cOGzo5TRFFmn332WXjJu6vt88PKf7Xqz2reX7ms33333TAtGK0jE2ObJybGd1GbdbgVbwWQGvL5fMHtdk9v7u7ub2ttO+92yz2UcMWiprZQRj2M0rzN8Dzj2ahhGKtlAlQ2tXLC+WHt4NpYrzSYgt/KdfEGjuS30mQdiQV9SQ9TTNuGRi5vHh0d22NZVrsiu4I8Jrxl06KsKLMN9XX90apor9fnOpnL5YRCQX94YWFh69TkRLNW1CpEWRR4nitiTBKSIPVW19S+tHPXztlCNltzZehK5/DQyG6tqLcQQnyMUc6ipikpcry+rv5sTU2sRyDyKSWkxFcXaMXLjFbSZ9vsngJaGQCtGM0Qgl+4F6QDGMafsw17m7nMaPX5ffeORqsDtC4eZBjhiorIC3t27ztrJk319b7X9bvx/gjMUY/H45sendxW0PKHZFmprWtsGKsIVZw1mPXrpaWlkbvFaM3n875CtrCFUuuLAb9/S01tjZ9gwi/MJ4qjI2P00sVLwnwiwRi1TYRRnhOEpCiKl7xu/y8a6huGTMO0ZhZnmjRd+yzBpIMXRJkySgqaavl83tm9e/defPjhh4dra2tnz58/H7p8+fLumZmZDVNTUzX5fD4EK80JIYYkSUvhcHhgz549Rw8ePDioKEp+cnIyuri4uM+yrCjGOMMYu2Lb9psPPfTQXQdaMcZNALSOjo4+YJomaLS+/Nhjj13yeDzZewFoHR0dfQg0Wpubm3/6qQRak8mkY4Z1t4DWaDQ64fP5NJAOsG07eycYrRcuXAANVAdo9fl8yWWN1u2UUmC0vvl7v/d7QAW/bYzWF198sU4QhJ35fH49AK0IIb2qqmowFApNC4KQeumll2KnT59+ZGpqasv8/Hy9qqpBSikYy+QbGhqmY7HYuVgs9quWlpZev98//vWvfz29mgO+Dxvp/PCHP3RMxH7yk5/sO3r06Jey2WwXuIsHAoFkW2vrlVhV9CgnCT/+4Q9/CDMpjlD/ynO9B7SObLIs9FQgENjU2NgILGs2MjJiJZOpC5jgH1nIus1Aq95sIfSQ3+errm9sTGmqVhOfjj86NDjYceLtt6V4PM6BE/ay1j8TBSHt9/gn/b7A2dpY9PWO9o7zAnZPBxoDn3gG+1ZGlWtp1yLwzywCDtDq5rh6y8Q7pmen98Sn4w8WNA3MEA1+GWhd17XuhK7rU6+//vptkQ54+sDTfuZitefOn9k1CUCrpjlAK8dxiTWg9cNrFPTXfX19fDFbbDOo8dn5udm9E5NTm/P5XKVNqeV2u0c71nUca23teBsh+5Rt21Mf48XhKp7qMOcQuvr98DW47/LXewG4ueoEfjMsrwMHDrDnn3/+6t0A0PDPrB3fVHZvFoC5qZN9RKLnwJyms/MmcXiEDhw44JztzTff/MhjBgcHb3jOYDD4gTRdqAtNeCZwG2pD8fk4ltwLGKFatKQsOWnD4TBD8TjSIxH2G1lKls/nWXMqxXLt7WxhYeEDdeFA/wFn35HOIxhYgZ2dnSSVSvHj4+ObzKL+5fGxsT2nT59pXFxcDHAch6qrqzM7djww2dLaekYU5VdkUb6cy+RACcuyOIuhj+Cz8BzPEAKVpPL/EQKDLfguI/DGQ4jjOexxezDizAAz7IYzZ3vvv3Tp0ueSi8mObD7LuxSX2dTcnIlGo2fr6uv+YUP3hncUxqaFiopsmb14M2V+o3axmvULDKY+LE/l+vJReT5yBCDz95lPwddP1K7LK75Ov/12Q9Ewdi4mkw8sJhbv4zmhpqKiElFKAWSQBY7PdbS1jtTW1Jzyef0vV8SqUkWj2MlsG4xp0wzTaSwIV1RVXfykwN/KGJRXOTjtr6/vavxKkUCo1Mre22D/SqB/ZfmuxvtKGZj+xU9/Wl802K652Zkdk1NTDyDKopFwxJJlGVmWKQicWAgGAzOBgP9iNBb7NWGUm56f/2wqmV4/Nz/nKmoax4s8JRgR22Yg1zbU1tH+4vr2joXFpYXW+NR019RUfEuxqIU4js9QRjnd1MO8JKrRqur+YDD4tiBIP6tpqrnySTVnVzJaCcGbCSdIBKM+ZLPvB+4VRitl3YzRJoTuLaDVugq04nmP3/tqqKrqNKV0or+/P72a7eBm+jJI835G6z0GtCLkm5qb25pXHTOsmrq6+rFIJNJrMPvNVCo1ejeAVtCGBgBYwMJmhqwveT2+rdFYNKgXdc/Y0LA0MTGJ4/FpI51OZWzTnrWZbTKMfbwoTIVDFa/V1tVe4TjOXFhcaM5kMp+1GY0JHL+ICGE2NSsCgUBx8+bNo52dnZPV1dUzYIJ+5syZB9PpdKtlWS7DMBSQQtR1HWuaZvn9/pHPfOYzrz/xxBOXQL5xaWkpPD8/v8M0zRBjbIlSOkApPXq3gVa4D8ZYGWiF/IF0wM8fffTRi2tA67J0wN1mtN5toLWurs4xw3Lc6+8Q0Hr8+PGgIAjNkiTJoiimR0ZGgrOzs1uB0RoIBN586qmnAGj9wNL3m+1gb5Tutddeq6OU7lZVdX06na6CMW5FRcVgJBIZ5jhurLe3V5ment7S19d3f39//66lpaUmVVVdcF5Yph8KhaZaW1t76+rqTrjd7l//5V/+JTBwP8AgvVE+bvX3P/3TP63jeX7nyXdO7nvr+FuPZTKZZjBjqAiHpzdv2nS6ra3tKOH5l//sz/7sui587wNaTfZlfyDQ7QCtGLOJ8XErlUxfsJl9W4FWEMDu7e1tsk17v9/vrW5pbk5Zth2bnZl9dGhoqOPUO+8oU1NTgmmaCJyzbdu23YoSb25s7amrrXlHUZQTvqrwiCRJuW9961ugM/WJBte3WgZr6dci8M8oAg7QGlCUBpviXfGpqd1jE+N7VbVQyxAzBEE8H4tWv7BuXdcJnd42oBU//fTTPmSg+nMXendNTkwdBKBV13UXAK3hUOiUz+s7yih+pW+kDyRj1rblCOzfv5+vq6uTxofGO9SC+tlUOrUrsZDYoBWLEcSY5fF6p9vb2s801Nef4CX+V+vXrx+9xRdNh5EEzKeFhQW8/5rIv7nieyQScZyg77ZUwEpJhWg0isvAm8fjeR9wA2BaCYlBqDnazBA643yF/7e3t3/sZ8bRo0c/Vv3ct+9aiuXHOs1HHgRA5bZt20ppSreL0PLXD3y/weVHR0c/FAjrWnHsxDVxL/80Pz9/9fjGxkZnN9Sx2tra615ZXBI/EmRdEkug6bWbKJaOE7IC5gXe+cwLOZzjeayqKvb7/c4hoFnstSxWVBRqzpjMKBrMCBosrIWduqBHdOfv+Pg4qspVlepHK0JwHxWGQTJuN3/lypVNekH/8tjIyJ53e3rqFhILfsIRFI1G9e3bt+eam5pHQ8HgO5KsjKVSKU0v6gbjGEU2QrZlO8ZEjjkdJlcdlTHD4AvPII1jEA8sW4IZIuBjxzlmdpLAY5fiwoTRgFbUmwYHL6/rPdO7aW5uvlotqNjjcZvt7R1qXW3t+aampp9s3bL9JLOLU/F0OlOdrGZQ/0eDpfKcm5tz/lZXVzvXAsC5XF2gXXxY/Yb669SvqwVQ+lQ+7w2q0wd+hny0toJ5dGm7Xn35qHOWAfNUKsXKDtjLTM2P3bYPHz7MK4WC8sapUxtS+fy/Ygzdz/NcQ2Wkit+8edssY5g7f+5cQzqdEiRRWJQVuae6KvajB3Y+kNC0fLflAK32kmnpk9g0BwoIJVYLYCr3ewBQR/r78eDMzNX2cG1Th7i1x2IMeqrOzk5Wnmj6pPG5tjzKK9TeOX680zSsf13QtJ3ZTLbF5/PhLZu2jldXVVnZbLYylU67FxIJxnFketOm7lOCILLBK4P36UXd6/F747IsL2GGCqlMOjg/N9ctiqK+oXvjiWDAV5ycmOxMpzL1Ba1QQQiXrIhETlHbxvMLiV26YQQJR+YxJidFUfqfv/XZ3zr3SU18S0DrsxsQtQ4ihDcTnsgYkz6M6f8IBO4R6QDKum1qw0NtRuDIj+8JRivDn7Msc5teNGoQRvP+gO+VNaD1+j0YMFolSfJODY9tVQv5Q5Kk1MTqakdC4fBZm9lHi8Xi2N0CWsGEjxrGFmqzL3p93m1V1dWhdDLlO32qx51cSpoer3dJksQrpmm+Mzs7SxaWFvdiwgmxWM2ZqqqqaVERTcuiEa2odWOMi/6A/5jX67MQott5nqsRBAGIYcXGxsbk1NSU+4033mhHCPm2b9+uVlZWMlVV5cnJSfncuXMuWPH2+OOPv/vYY49drq6untY0TYnH4926roNjwNxv5pb6CCFHd+/ePXGrz5/VTA9AKzxK+/v7N46OjjpAa319/U/XgNZ7SDrg0wq0KorSxHGcA7RCRY3H41tN0zRcLtfRr371q7cVaP3lL39Zb9v2nkKh0AlAK2NMDwaDg6CtJctynyAIej6fb3j11Ve7T506tWd6erp7cXGxQdd1aFDAbM3V1tZOVFZWng6FQq+0traej8Vii/v27VPBIW+1NVtB23d4eFj4/ve/357Oph+73H/5QTDtyuVyVaAfCyDx/du3v75t69bjxDR7vvGf/tP09TqSldIBtm192e/3d9fV1zt6qBPj4zSdylzgEP1f2m1itJbdM2tra6Hs9wV8garm5sY0Y6x6bm7+obHx8bazZ85AZ8oVCgUKHRZBKOX3B+Jd6zsv19c1nhck6ZTskyeaU6nCv/nud8Hs62MPrFezs10711oE7sEIlIDWQKABW2z35MTEnuHRkT2qqtaAGL0giBdi0eiPOtdvOGERa+qVV17J3oZ7wF/96lf9IhLrLpw/t3tiavJgoVDYvAa03jjSZaB1ZGCkKVfI7VLz6tZsPrfetqwKTAjzuD2Jhob6S1Wx2GmOQ2+vX79+4iaB1quu2iiDXAYzJEyKvFqgnOyQ6EpMOuDYFYsIcRzHvG7ONnjetG27qMwrep/aZx45csS+8V2sXgp2+DB5JRQSxnnexRmGF/M86HnBRmROxkQimNgEU44ywzSBgcZ4mytp0FBa+suX/iIDIWATwkwd+jDKYelHZC8zDOEg2MXbJcbhtRvhrOuCgZZFsCQiZNkcRiKCf8tb6ZNFSse9t//mYkYs8v7rOecWkWWvyIdQ2udcp7xfeP/5hWuubNsWhiQWsa9zPwIi1vJ+uCcLY7R8PmH5g01sXP4MV8LOeQREMOTrmosvZ8Wy37sWz3EMmQiZ8L/lTRBKxzl7zPfvh2MJwZhHArKxjbFtYRsTLAg8sm0bQ/2F1TGmwRgmNiU2oTa2KGcTqlMwb6fOf0QilFiEctiiOkK2aZow0ctESgkVmTA6Od2VSaWeGBkdve9Mz5nofGLeiwkGxiztaOuwqqqqlmRFHmEIJTLZTNHUdRMRQp0RCqUYMYQBQHXGLBgzDH8ZoKyMYYYYJMSQytlg/tuJHuag2ggCFnney/FcdDGxEB0aHIouLi16NF1DPp/P6mjrKNbX1Q+0d3S8uq6j44xN6JSp61nB5hmBEwDEK2FOFEVOIhI2IJKGgXSdMoItWoQY2Dazl9sJXJmD+iVKiHAEE+I42BNCbCwKAoJ2ZhGIMUK2XaqHy0UEoPZyvSmVWSlNuXwFBOeAeoCd+gCfBKeuCYhH8K+UVkD8iqqy0tWVGgbTbZtalmUahmFYlpXXNC31zDPPgLfGB1Zy3VxrQshhdCGP7/g7b25LLCUOut2ubbFYja+1tU198MH9w5Qi7vixY+smJyaCqXRSpzbtbW5u/P7effvnLFPfYBim1zSMhaJhTgjM7FstoNUZt6NOfi40J1tZy8szSzZtCzo2Ak2X51wMGTqygR3t/LUZQhIVBWqaHFeUJKmYTCaLzz33HKwSXLXxMuRrZmaGu9jbu8XUzd9DhOzkOT5cVVWZ3rf3wTNNTS3a3Mxs88jYaE1/X18FpVTbsHHDFUV2WWPjYw2U0mxrc8vbTS2Nw4iQ3JX+gfqR0dHfkUSxoq2tdQwax5XLV9o0rRjyejykIhIZ27xly68xIejc+fMPLyQWatKZVF4vGqckl/Lftz2wraezs1N/8sknP/ZzCYDWZ555ZiNB6CDh8CbCcTIhqO83DNJ7Bmil1O6mlK0BrTdo2GVG6/Gj72xNLCYPEoJQZUXkhR2f2XfWNE01GAzqBw4cuO0EqWuzWc7XlcnJrYW8BmZYsWgsOhKsCJ/lGDsWa2wc279/P3i/rFpbvZk+EPo/AFqNgrGFMdsBWqurqiuWFhf9775zyp3P5tWmpqbRqurq04pb+eXp06eVwaHhgxix+lAoPBMIBFKy22W4PB7eJcsBxaVMNDU0/VNze3Nhenp6bzKZ3LywsNAkCIInFosV5+fnwRMnIkkSeuKJJxa6urqKYAB48eJFz2uvvRYGSc3f+Z3fGdi7d+9ITU3NJDwU4/F4S6FQ4BljccbYJZ7n7xmgdWBgAPx9dlqWVQCg9ZFHHrlwLzBah4eH7x8bG3OkA5qamn66ZcuWd++aRms0Gr1YXV09rmna4u02w1qp0fppBVp5nneAVmicg4ODwZmZmW13Cmj91a9+1cAY25vP57symUwVVECfzzfk8Xj6McbnBUFIApHywoUL1ePj4+19fX33DQ0NPZrNZtthVgU6LbfbXQiFQuPt7e3AJO1paWl59/HHHx/P5/NqV1fX8ivazXRvN04zNDQk5XI5349+9KPNIyMjT0xOTe4YHhpugrz4/f5sMBjs3bRp048PPP74ScHtnn788cdBhP8DW9k911DVTZaJv+L1eTZGq6uxRSmaGBun6UzmAuHI/2pH7Rf6UT84kq6qRmsZaG1paWkiiOz3er1VTY1NScpoZH5udk98ZqZpeHiYn5meZulk0qCUzkUqKgaqqqrTXrdPccnynMvveqfC7x9K63oa2MWrxRi4cSmspViLwD+7CDhAa8Tna6SI2z0+Pr5neGTYAVoxwoYoiOerq6p/tKFj3duGiOK3E2hVeKX+wtmzu8YnJg6pmrq5WCwqJUZr+JTf53uT2vjVNUbr++tX+UV2ZGQuRGmxEdlmC2VoHcY4wnOEiJKcDAb9lwM+zyARxeG5ubnkzUgHwHmXlpaEsBT2E86OUpuFNUP12jaSYCk0xhgLAmG2bSPTpAzz2BYF0eBFkrVMc4HqfFLMiJnDf3+4tOb5Dm3wgsJrmjeZLkQNs9iKOFIpC7IsSmDKLXCEEM4BlSi4bJvMZjb4JDGMCciQO58ZAfYgdaAtQgBkg8y/95hzIC8HrWGstJs6TMNSitL/gYVYPqKEm5U2iFvpE4cYptjR5MEME0QQBfgHMYw4gjBlGJiQjGLADJy0gJlAeki3MpwlPA4hcu0FiZMP57jyBufCFDtgHgNQbzmzpTO/lxfnd1o6L8JgEUKungY+l/UznWvDSSFfFnXOC9eE/ZQB8bKEajn3t3yfThqKAJhzjnPuCX4jBOFynt4X8eXYOUAj5Is6uqkMPiKKyHJ5vHcPmKFSoZXytXyNq/F3AkrhUk78If+UUmTbDOoAJKcETDYJkEwZtUzLZpZFGSE2L3Amx/GA4hq2aemwwsqipmVZFmE8lufn5ptn5+cfHB0ZWXf27NmKRCLhAi15URSZz+tj4OZOMMlb1AbZAJtSmy63p/emg98r3RVAa6l6rpwyBj1BAkUIEKlj0kQBaOVlSVZs01Qy2aysFTXesi0AWu3mpmajsb4x3tnVeaapuekKT8g0JlwOyg1jwmOCFcIRRZFlieM5Hs5pWSayDAMAZdui1LaoRZ36T52wOcGDGgpHE47j4AtCmFsGXiEF1D/nr1O+y3UVTgLfmVMPlttFqdHg5UYClQhDZSrdIHxZPp5gp246lQ3+QflBG1yuF5ArmzEb8FXDMNSiYaRt2waNvgs+n2+2v//jj1sPP33YlRNykbdOHN0+EZ86UBWJdN1//31k48aN6e4Nm8ctSknv2bNtQ1cGI0NDVwStULjU0d7xP/c+vH/GKBodhmG4DF1bsKg5bjI2gFaJ0fqd73wHIGeXuZSv0m27lWEWYbYtQ8k4cSc8BJJazGawEowxBkCjRRDOiiI/zzA/z7v5RDKZdFzBV4ucUDaJ+8mPfrRN18w/8Pq899XV1SixmprpzRu7j9fE6vLzc4n2K4OX28+fO9duWrbS2NSQdCsuI53NiozSK9Gamn/oWL/+PLWpOjJ8ZV0uk/uyJEldkUjYSKaS8tkzvRHbplJ7+zqjvaN9Zvt928+LssQuXerrmhifCI+Njxcz2XSPrLj++30773tX0zR4J1iJy6/sTm/4Gfq+/+uZZzZSgg5iTDZzwGhFuM+i6H+EQqGzqxm/G2bmvQT4wIEDZNfWXXUEsx2UsW6b0Ra8xmj9yBCuBFoXF5MH4WFSWVH54zLQOjs7a9zkxPQtFNWNk0K+EomEd2ZyZmuxqB6UZTlWW1M7HImEzzLbPt4/MjJ+N/JVBlqtYnGzYZpf9Hl926PRaCSbyQYuXrjkKhYKi83NzWerq6tPiaJ49NjxY/749PTvWpa9CTp6SZIsj89bqKysyrS0Ni+CwXzQF3ytuq46m81mNwwPD983MjLyIKW0IRAI4HQ6LV64cMEdCATML37xi4nNmzcX4Hl56dIl90svvVRZKBTsnTt3Tm3dunWqra1tkud5Go/Hq1VVhYHdBMb4AiHk2L3AaMUYtwDQOjw8vAuA1tra2pcee+wxAFozd1ujtQy0glxcQ0PDzzZu3PhuoVCY2LJly//P3psHx3Hd977n9N49+wZgBvtCgAS4AqQoiZJMWrLl9TnyFilO7nPsFyblquuyUn5J5S9SValUnHK5KnbVrbKqbCkveXZMOrn3OXHkXdRukQTBDQCx75gBMPvW+zkvv54ZEqIk7iToXLQWcqa7p7t/ffp09+d8f99f9urWel3vpus3b4TerxgWPORAo2hsbJzZBK322Cc/+cnkjcTzVpcZGhryW5blgFa3252tgVbLsnSPx/PKH/7hH87cTesAAK2EkA+Uy+W+dDodhQdrv98/7na7h0VRPPPoo4+CLB2PjY25crlc+IUXXugfGhr61Orq6t5UKtWgaZoHYwzK1lxLS8tcY2MjKFpf6+zsPB+LxRYeeeSRzKlTp6Dq7C2PrK6P7bFjxyD/reVXv/rV/vMXzz+1trq2e3VlNYAxtuvq6hLhcPiNzs7Of/zrv/7rwWsV51oPWm0bf8Htdu9oaGhApmWh+bl5ms1mL2CMf7iV3XruboDWmqfT+fPnO5CNPuj2uOvb2tqS1Lb98URibzK5FlpcXi4mEolycnVVYzBa7t669WJbtMnOF4pbYX1JEsclkZtClM6VEUovLi4a91pZdavtfnO9zQjc4wi8A7TOz84+Mj41CdYBjXDzFzn+LIDWnq29bxCeLN0t0Pq1L37RRzm55dTQ0IH5+bmni+UKaGVYNhGugNZXNkHre7YMR3may+XETEb3SRKJMpSBgiBhhuFYnmezksBOyV7vkpjNpks3OPAEKbIul0vMreYakG332LbZbFpWkBKqMFXq5vAqiqllWQA8TI7nNIZFa4gwszbBC1jCiW984xv3tKr5Cy+8IHGGESgU9VbLNHewPNMoCqKL5zmRYRkOWBBQIWoTDKniFBOgpBXAihFoFytAy0GlFbQFEKcGVIEUwd8ppG47q8JyFQCIHPZ3ZYLvAAg6MJVW6GgNOlYgK+PIFR1e5aBJR59SBUxVKnvV58pmrnjkVlatAlFSNc+tAszLv1397OwZwM8qUHUoFWAsB/DCvtXmVUCuw58rKA2C4ywEf1b4WuU4AdY6wBQiWQkBLAYsF1Ao8LHKATnrVqBa5bfge9hvBxU6P1fdxOUArg8mhaOGKDskFOZUz04lm945JxizsEHnfFXPnhPWywD8ChysBKoaR8yylNrA1m0CvwTZRhhDoj4IJylIWW0E/8F3DGNCIQ6WwRqxbdWwbN00TdMCNSqHJPDrX1xcGpienuo8f/58KJlMgp1UhRTWcCEARgTNx4kS2ARUA1Q99HWgtdJ0HMBaGwdwFnLY6pXQwgmCXYRfAmWrswgANdhthBH1eL1Wc1Oz3t7Wltixfcdoa3vbDMcwcY7lig4Pp1REGLtZjnPxHCtjluEB3IKK1zRs27JNm8AfNhBsEPdW2jTDYIZlgeUxLOYwixHDwigChssMw+7AsVGw1nT2ttYmKy0Dzr3zt2p84CTDgldgaw3BVkuSOaMOlXGRy2MEVcwMl2ilBcJmYGcNyzJM0ywYur5m2vYly7LesCxr9nZSx7/yla+4WfloAIIAACAASURBVJatf+v1t/bNzc18JhqL9Tx+6JC1a9fu5LatPZOmSZjR0Us9w8Mj0aEzg658PjfW27ftBx849MElU9c7dcMUDc1Y04g270KuSyV0Zzxav/Wtb8ku7PKX1VyHrpl7KbJaiUUVhBme5RkA8tA5EVAjW5ZBiU1thmF1hsEpXhBnBJ6btng01dramrqTCr7agN3Pf/rTfWpZ+78i4fBAb28f09rWOtPT2f3r+mg0v7Kysm3k4nDfmTODu03TDDc2NeqKoui6ZqiUktPBQPDFnj19UAW7HJ9Z2G6a1pd4jn1AkkUlEY+7T5067YGeZd8DD5T7+wdSA3sHlmRZIpcujdVPjI8rwyOjRjKZPO3yuL/X3dt9cnl5WX3++edvuTixA1q/9pUdhDC/zyC8B0ArQngY2/RFz4aD1v5mBnMPUoR32BR1EkrjDMv8yK26z3ejbuPgkXurgqy9TxJN66H3sXUAKFrvT9A6369pugNaG5saJyKh0BBh2dcuXbp0o5lJd/R1Yj1oNS37026Xe29DfV1dsVjyX7o0phiakeju7nqzpaX5TYbab/7sF78JriZT/0039P2GbvhZnmO9fl8hFmuMDwzsGQMBmuySfxOLxbKqqna89dZb+8+ePftJwzC2ud1usVgsCpOTk0I4HNY+85nPrO3bt68kSRIdGRlRfvzjH9fncjnU39+/smPHjuVt27bNi6JoLi4uhorFok4phcG1c/chaD1g27YDWj/0oQ+du59AKyHEhGJYfX199x60JhKJPnj42ijQmsvlIpD6AsWwtmzZAlXtVYzxLY/IXe/KgxvJ3//93zezLPuQLMuejfBoBdBqmmYbFMOqgdalpSXHo/VegNaXXnoJTMM+UCwWd2Sz2RhAh1AoNO73+y+wLDv42GOPxauqDvb8+fPij3/8465UKnVwZmbmwUuXLu3JZDJNuq6L8KAsCELJ7/cvbdmy5WJHR8eZrVu3vvWRj3xkUpblTHt7+x1R/HzjG9+IUYbuO33q9CNvnzz1oUw6tcUyLdHr8ea6uromY7HYq6FQ6Edf//rXL3R1db1vEbHajbGULe1ClPyB2+MBRSsoBND8/Dwq5HMXbJv+kLDkHIDuO61orXk6WZbViUzyhMvtqm/vaFtFBMtLy0s9+Xye5nP5kdVkciWbTZkmIdnGxsalpoYGD7XIXtsiMcMwQPGwLAr4tMjzMyiZzB998UUoN3FP0yyud51tzt+MwH0QAQe01vv9rbaFD8zMzz0yOTXxaLlcbmQxowuCcLYuUv/Dbdu63sSStPSTn/zkPZXwt3kcGEArdrubT7995pGZ2RkArXs0TZOugNbACWKTn28qWt8btsI53LNnD6+qapDHuBkT7EccxyAW5WVZnpdlOQ15/kePHgWAdM1+sNoH8z7kU9L5RKtpmgMWIV3EtOsphqrZCHiOw0MA8FiQdA2FKRmqMSxeFljhIs8JE1TmnBHxO/nifr129sLRo5Ll9/s0nTRbtrkNs0yM43mFYxixprgDvAWQlJCKmpVxUrdxRd1ara4InyvAzkGkDlStYpwrIK+maGUqqcjvldpRS+1zoOM7FK1VoFqFk/ADLGZrBLKiDK0w1Mp3jiawlij+TtC6PiYVqFs5O+t46BV4eRmqVuFshZpfVrfWQGht/StweB1YfQdorUHUqkJxHUx10HUV5FbwWVWDCd9Xt1uDtddSSVQaa5U0wp5WP1bEqhUM6YBVhEGMXIHmVeBaIdwVkO6oXNelWjo+pwD7aufYrkJNFhGMgMATwmLWSRuFzwg58mcLGCbC1EAUaZRQXTWA55mYFVhxcXm5eWFxcc/MzPSW0Uuj9dlM1uNASAymq9RJ+oedgVMJBayc7yEeV8Hz6glzDmU9aL18IgFROxDTgeMVhwGAqkA5GRaAJqhRndPH8zz1eLxQzDXf0tyyuHPXruGujvYZhPEqx7Jl57pAjASgFWOsIGrLhNi8DXYItrPHNvw4vHNUFL6mM7jihBaGLRyhOMMiDMcJJ5Y62lXYwYoGtcLVK9DUORkAaGFUo4LhnXYCCzuMvtrSK1DWQa4V3u+sW1mk+k8FOFeaThX8O0JmuBapDSpjOC8F0zSTtm2Pm7b9W1EU52/H2/DrX/+6q1Qq1Z9++/S+paWFT9c3NPQceOSAuaNvR3zb1q0XYR/Hxyd3jIyMNJ98+6Q3m82Mb9267YdPPvH4gqbp7YZtC6Zhrpq2uWghC/zG07ergIR4/t3f/Z3bj+W6vFruVTX1Mdsyu0zbcoGYmmM5B0xDO7KJo2iFJmiyLKsLHLcqStKEwLMjNuHO7T+4f/lOpiR/7nOfY/v6+vh/+N73HNBaVxfp37VrF+5ob5/q6uz5ZaS+Pr+6urJt+MKFHWcGz+wxDaM+GouZLkWBy6qEKD3pdnte7OvdecqW7PLafLzPpvYXMUL7EYM98eVl79mz5zyCIDAHDjxSfvDBh8p79w2ogiiSkeERYWRkBF24cNFYXVs77b7DoJXazNMMy+xmGUbGmLlIsf2ix7PRitb+ZswK+wmhOwkhnRQBaOUc0IqWkXn4u4fBtu6evQdtgtbrPbG89/zLitaZ+X5V135fksRoQ0N0IhQMDVkMfX12dnZDQSuyrN2WaX9aUZSBQChYV8wV/OMTE7JpmPFt27a+0dHe9qZlm2/9+0u/CBay2T/SNP1BqBsAo3I+vx9sFRf37X9guHfb1lOcwL0SCoXAHrD15ZdffuD06dMAWvs8Ho9YKpXE+fl5sa6uzvjsZz+7tnfvXlVRFObChQvKsWPHQtlslgwMDKwBaO3p6ZmXJMlYWFi4DFoppefuJ+uAS5cu7ZqamnqkWgzrfz311FPAUTZU0WpZVu/4+PgDU1NTHwRFa1tb2723DlhYWGiIx+N9hJANAa25XC4KoJUQUriXoPX5559vtizrITBkroHWYrHoNgyjYNv3RtEKoLXq0ZoDj9Z7DVotyzqkaRqA1iYAreFw+JLf7z9vGMbghz/84eVaFwkPOv/4j/8YMU2zb2hoaGBwcPDAysrKVvB2LZfLbtM0WUVRSs3NzcuxWGw4Go2+2djYOFRXVzf27LPProJy4lY9W48dO8bu27eP//73v78lnU5/aHTs0qNDQ0N78/l8TOAFEgoGl3bt2jXY3d39qiRJL/3N3/wNPNy9r0dV7caYXcvuwpj+gdfr2x5rbHTexObm53E+l7/A2PYP9bsMWgWEujTDetLtVhpaW1shRuzC/EJTuazmWEx/azLMnJbLGUXTLCuKUgjKcgAx/C5d1bpLpXKLbVsa5tlzHGXGTA3NzWfmMzeSMntrt8XNtTYj8DsbgcserSxBD83NzT8yNTX5WKlcbmIw1gVeGApH6n/Y1dn1lmRKSz95426B1q/5sBs3nz558sDMzPQzNdDKchVFa8AfOMEw5OdnhjeLYb1PS3OUrcvLyx6ZlRsQRl5we2QQUxSJuDyVnMrfYP9X82blJEmStbVco6brOwhFbYRYYUKpC8BINTscA350NKCQlYowgNYVURDHRImfYWV5qbe3N3cvQevRo0eFuro6l6qqEapZrQyiIcwzEsPwHIhZAYQQSIkHglTNE+eghBAm1AaMBjdz0LVWNZOArhha8Wy1q2nq8N3l4kQA62yHPDu5uO81gcSvQsBYwH/V9HrmskWAww2rFIl1eBXs5BULASB9LLteTXr5F9+1OVAhrhewvtf+VKDvFTsBsCeAgkqXeZUjSqxM7/V7V68P8QRUBz8JGd3wV5hqy4FwE/bfySB3IOv6varYJFyr96wAbCB+TMXSgakB1QoEByIHE1gIVGBSxdbBga5VSA5NtqJUrqiQK/tXKTgF5w6Whm0w4BUBy7Gs06yhKBXPsqDqBcBenbDFYGIxWDBMYlp6SQdNN/iF8vPLiw2LC4u9C4uLneA7WSwWAxzDCiC3BR10RSXqaEgxx/GO5JMQUoGwlTz76lQVFTuAuYJnr8SoImUFfgs6UUcrWoGtjn1rRRjtKHThFwnP87YiyYWAP7DSEI3O9e3YPt7R1r7IMEwKsUjjOPAJ4AQWszJFtmRapkAti7MsGzvtH2EbQDOYr4KXgm7olNgmAj04oGKeB0UrC3jVub4uC5adGl61gYKKpwS0NRAMg3VG7VpwLDOcgYaKzrkCZavLV8jsZZuBqi/FVYMWFVuNSrtiKgp0m9ogxKXEKuuGkbcta4EnZCTQ2Lh6O/3RH/3RH7lcLldk6PTpvUvLy09FIpGeB/c/aPVs7Vnc2r31FM+JaHJq4oFLl8baT518251JZ8a7tnT/4MMf/vC8qWlthBDeMPWkTfGSiUxI/83cLviCVv4/nvsfLkY0wnmjvEXXtH22ZbdaliUTAK0O0HcuR8dn2LRMaFIWz7AGx/EpQRRmeYGf4Fl5xBVxrd4OiL76Oq6B1h/8wz/sKxZLX6qrq+vfvn0709baNt3R2fXLhvpYPp1Obr04PLx96PTgLsPQI7FoVJcURdNVTSWEnvZ6vP/Pju27TxdIQc0lkr0WMf8bwuwAy2ApkUh4Ll4cDoqSxD/00MPa/gf36wMDAybPcWAdwIyMjJCLw8M6gFaXy/X93p29d0jR+rUdlNrPYIx3syzrgFaE8Asej2dDrQP279/fxFBmP7XsnZTSLkponEHcj9zWfQRadQOESyser/elUCgwSFh2bmRkJHu7Aw7Xuoe837z3sw545OCDZ1GxWJoulfSNSNE/dvSosCoInuVUtl/Ttd8XBTFa11A/AdYU1GZen41vPGi1CX1KFqW9/oA/UsjlfZfGxmXTNOM9W7e+2d7W+pZto7d+/oufh/K57B8ZuvGApul+hmOx1+ctNDY1Jfbu3Tvd1b3ljKJIv25ra0sVCoXmX//61/vOnDnzCVC0ejweoVwui3Nzc0oVtK4MDAyosixzw8PDrh/96EehXC5nP/DAA/GdO3dC8fFpSZKshYWFWLFYhFvXHCHk/P0CWqvWAbsmJycfsSwLimH9r9/7vd87u5Gg9cyZMxGO43pnZmY2DrSCInF5eblhZWWldyNAa7lcbi4UCg3g0bqRoDUajc4Fg8FyLpfz6LpeYBjmnlgH1EBrTdGaSCT6LcsyfD7fa8888wxYB7yvMvNWOt316/zkJz9p/89qdYdUVd1VKpWagfSHw+GLHo/n3NWgFdY7duyYbNt2YGJiojORSOyfnp7un5iY2JVKpZpKpZIMD0OKoqher3etoaFhur6+/mRnZ+dPn3322ZFrpfJf7zjA6qJcLvtffPHF3SOXLv3e0uLi/pnZmTZVVd0uxaWFQ6GxvXv3/uLBBx98XZKkocOHDyeu9WBXA61ra2u7GMI84/f7t7e2tDq7MTszzWSymYss4X/QyXbeNeuAE889xw4iodvE9kcVtxJrbm5eg3fi6cnpYKGQS2GWfUvh+WkVIWiTeqlUsmKxmMstCA1q2ejWVHXAMq2QZZMcIfYkj6Q3FVWZ24jiLNc7f5vzNyOwwRFwQGvQFWxBjP3gwsLCgenp2YOlUrGJUqJzLHf2P1U7P+zr7H4L3wvQevrkgdnpmWeKpdJuVVNlB7SGI2/7fb5XWEx+tglar9laoEiHS6RiHeawR5LAM1EsubE7ocla4XovMjXfzeeee87J5vZ6vby9nPeUqB5mBM4HkBXZlapImAGgBzJFsHK0kG0hYiHLogxbxBSnOIXLeL3eQj6f16+33TvZ/uH+FQwG+XK5LAmW5bYolURRBHoGBmGIvVyEByG96pIOBa+g2JVT0EpHiOOgUEyl/hWkQVSmyt+uFLmqfK7Nh2JKN3IcnFPEBxJdEIL9qU0Wa+HKJ9H5d/1+WhaLa6tcrxiWve74rr0/V7Zd2yz8efXvXyladPWvvXNJofrxSkGj2vKVGbX5zLv278rvWOx7Fda6sl0CMb7sbG8gjnDUrsXdMBBXLUhmVE/K5fMI58k5r3Ce322ND1AG5tcmzlVpB3a1HUAhjtrJhkJp4CegYEwYzJCibVMrbznn3vRyeGlp3pdcWW1eTa21JFdX2zXNiCCMZAYhSMWvepaCE2CFlTq2tQDBqpiwAkwdkl/hhhUtZ0UaXJV1QiI4SEgd901HSlr9eJlWVnwZqmAZFLgGy7JriiRP+oL+2aam1qXGaGMS8ajA27bBsSzmBYExbZbjOQJmxYymaRUcblSKwwEdhbZvQCElm1AD6ahyLkUohOe0z0p/AH4LVwq6VdpPpbobnOkrBc0uV0dzCltVWwliqkXfai0RisCtLwwHxdqEq2ql1bZbO39whp3CZZZFHB9c2zZ4hilZqVT28JEjkA14Q9fqe10/hw8fBiuI8NnBwf6lePxTkVC4p3/vXtrd1TXb1dX9GqjSZ2amDk5NTXedO3dWzqSzIy0tTf/00Sc+MafbehtFlmBbVsq06QphycKRI0dAzXTL+wP76NhtPXecz0gZ2WCNoK7rjZgSP0VUoJRCK4Fib44XBiEmwFYCo0ZQFhAjXOYFNs1wYrpkl9L79+8vvfLKK+TIkSO3XDBsfdxq1gEv//KXA5qufykQCPR3dXbxTbHG2a4tW37dGGvMZzLZreOXxrYODZ3ZZuiGNxqLlURBMHL5HPlP1dz5YDD4g61b+4bcklsdmTjfqxnqF3hO6PN4PWY6lVZGR0ejPM+7du3aY+3as6vcv6c/zzIMOn/xomdsbIwZHx/XMqn0KcXjfnH77u2n7oR1wFe/+tWdDELPYBbtYRhWZhj2gm2TF3w+35l7eb9bF2vHoxVAKyb4AUTJDmKTLYigxP0CWm2LftwmVr9uGOD/n/D5/P8R9gUGLZ1ZGFncONCaz+fdb/7i1f70WvJp6Jkj9eFjjz768ND9AFpXs9n+kqo9LYlStCEWHQ+EgkMW3XhFq6VZuymxnlJcykAoGAzncnnvxYsjsqapK10dXW83tzb9luOY377y6qvhtdXU/2ma1m6L2IjlOFNRXMVYLFrcuXt3vqmp8WIg4Pu3LVu2JHK5XONrr702cP78+Y9ZlrXF6/WiYrEoTk5O+oLBoPHpT396ae/evWAdwA4PD3v+9V//FbxYrQMHDszu3r17srm5+RLc45eXl7tLpRL0fUuU0gv3A2hdWFgIUko7QdE6MTHxaLUY1v+8H0CrJEnbQNE6PT39+IYoWjdBq/WQJEnuxsbGOZ/PpwJotSwrL0nS2BNPPJG69oP87c2tWQes92jdCNCqadqeQqHQyjCMHggELni93qH3Aq01G4F//ud/rsvn8z1DQ0M7zpw50x+Px7fmcrkWTdOCMJoNxRDC4XDW5/NdDAaDPwM7CkmSUsFgMNPZ2Zn7+Mc/XroR79bq9vBf/MVf1Nm2vW1qamr//MLCh1KpVG8ymfRDudb6SCTR0NAwtGfPnn//yEc+Mshx3MLHPvaxa1YNr4HW9Ep6J6LkGV8gsL2ttc15mJuemWZydxm0XrYuWMlstRjySbfH3dTc0pqi1DbHRy65srlMAnPSm7JHngR19dGjRw3Yt+985ztQB0LJrGaatVKp37ZJm23bXpva4Bn4lsiLE7yPzxy5zQft22vVm2tvRuC+i4ADWj0eTzOL0L6F2cVHZmfnDpXKxWab2AbPcWejDdEf9PVtfQsJwvJ7WAfcCW90/LWvfc0rYtz81m8HH56ZmvwDULSqmiqxLLtSF6l72+/3v4Ip+9KZ4TOgyN+c3icCzz77rMxbfEiQkYvjIKlXVm3OXkMIXbfIyXrQ2tvbi0dGRtgoQlzZ5xN8LMtT7OI1RoOq5JQ1DMxyHJaR5OwJKN0MhiVlVAYPSxj8MvL5vLkRahA4js9//vNMIBBgYrHYDbfPaDT6TuAxeHWQ3/XFLbbDgXeud9XHq380Ho/f8DHc4g7dk9V633crlTmJYOKmjrMh3XBbgOo6u4PQSGWJm9mvpaUlybIsfyqVryvlC02WZQYs25IopTy0y4prAKTHUwzDEgxT1X8isEmtFjUDGwFI5q+Z4VbFmpViYU62PgIJMQsp+whqUIERJ3zPQQ2qin2pM4chmFLLptRgME5JijSreDwJRVEyHo+n4PV6tWw261iQeTyea8a+UCjcnVjfg5bXkE7TCELk4JEjt12l+4tf/KKkKIr/zJkz21dXVj7qcXt6W1vbXHWRcDISrj8DUU+nkw9kMulYIp4gmqpdqG+o++eDh56YNw2zmRAiEkyytmEneZNf/su//cv8bYLWWgYCDDCxLpdLkImscAInIhmxPOEZkzExY1YgOABoVmEJb9vOgAEp2pZOGE3lVD1aihon0ycdHnsnQSuMT7300ks7TFV9WhTFvT6/P+D3+LOxxsbBoN8PiuOW5FoytjC/UE9s226INixyLG8lk2thXTfWeEl4RRSFKQZh3TTtVptaH3IpSigaiy3ouoonJiZbEcXhWGPM1dLSRrdt21oAW4rRkRHvUnwJZ0GNoeonZUX5x96dvWeqFjq3ar3nxDufSu0gGP8Bw+A9DItlzDAXMKbfV5QNBq279jexPNpnEQrvb1sIQQnuPlG0EoI+ZlkmAPcYg3HC4/X/RzjkH5QoXTg9MZHbCEB97OgxIe/Nu9/87av96VTqaRiiqq+rO/bwo4eGUBGVpkvTG6podUCrpj0tSXK0IdowHgjeL6BV222Z1lMuj2dPfSTiz+XznvPnLrhy2WzO4/GNKoo8zLD4Qjy+6k2lkh+1CYnyIr8iiFJW5EU1FA5zTS1NAZfLvYKx/aplWfCMGtZ1vUPTtN0MwwRAYJdMJuXR0dE2RVHExx57LN3V1aVBUdPZ2VnXG2+8EbQsq3Do0KELDz/88HBDQ8OYZVl8PB7freu6BwoNWpY1atv2q48//vjcPbjVvO8mhoeHg5IkdU5MTOyenp52QGtzc/O/PvHEE2c30qMVFK0AWi9duvTA7OzsB8GjtbW19d+gGBbP83PApK4+qJt6SHu/iKwvhrUJWt8JWrPZrNu27cK9Aq3g2QGgVZKkHBTD2gDQ+kFVVffk8/m2qnXAufcDrdCeqoWcJCiENTExUZ9IJNqnpqb6Z2dnD+Xz+W3FYtFLCOE4jjMlSUp7vd7ZSCQy39bWttDc3Dyxbdu2C1Ad70a8Wx2FDkLcZz/72b5UKvXpdDoNdgVd+UIhYhgG7/V4wCB6qKen5426urpfHzx4cCwQCJT37t17TRP4GugspNM7iY2f9nq925uampxjm52bY3O57EWEmR96g95zt1NU4P2uP9h+L0LcEq/0GsT8tN/na+vo6oSqscbIxWE+lU4viZLwmuLzTQiCUPjqV7/qaFHAQiGRSHAQY2oY9aaO2gi1tsELjqWbCwaxZxiRmXS5XMmNePnfyE5+c9ubEbhGBBzQqihKI0fwwNz8/IH5ufknSuVyC6XE4AUArbH/d/fO/rcYmYkfP368WPutqpfnbd93h4eHcWdnp5enfOz1N149MDk59YVSsbinrJUlluNW6iN1pwKBwAmboS+dPXt2YvNsvn8EasUKqEoVjrdFTCUjwAdSa2itfL0XmfWgFc5JX19fTdnK2rYNL/JMqVRyzncQIVQSxcvn3qW7qK7qNM2kCVSWFUWRHD582PGDvU2QcKunuwYgbnX9zfU2I3DTEVheXmZjsRg/Pb0mW1YGbKMkw0AsFL4CeWjlT8GxZKiAL4oFVJFoEqpf6UsrBa0cjTH8FZa/LOTkeXA2wBzHYZawGBaAzzyq/Amfa8tSyoEFAkE8ggJDRVmWywCaent7DUirrvjcIgQDK9c62JGRkd9Z0ArHdafA4eHDh0EsIY+Pj3fls9lHVU3bpZW1dkmSxVg0mmQxx6ytrUYJIWzQ50+5PO6zwYD/J7t7dyzpphWllAoWRSUO2WkeGYn/fuRI4Wb7x1o/DcdVzT6AvzLRaBQLgsCWy2V4x2DrhDpcFsqYV/nL59aUTec8KopCUTaLSjwPAlcbJsMw7Hg8DvPvGGit1VwYfPPNLoOQJwqFwv50OtPD87w71tCYUWTFVstlxbItGFcwBEmcra9reB32MZGIP6xqWp1l20UGI5XneZNSouiaHuUFIdXe1vZqIBDKJdcSbZlcvrNYUnsUlxJobWmBY2HHxkYlVVW1+ob6uM/nf0tkuH/eFdp7Lh1Km7dRW8K5r2Sz2Z2YUge0sqzjb3zRJuj78/PzZ27Qouem+5brrFBRtO7a34R4tI+CRysl3YigOELoR37Lv6Eerdg0uy2LfMwwjAFd12MUoRWv1/sffn9okHJ0YWKDQevbp1/tTyUzT8MoWKSu/tjDDz96X4DW5Wy2X1O1pwVQtEajYyF/YMi20BsbbR2gFYu7TdN+yuv17GhsalKK+bz77Nnz3qXFJZTP57KIolQgGFqF63p1dTVqWlYuGA6/HQgF5zmOtRiGiRFCH+J53uf1upfB6i+ZTEqyLLPd3d20rq5uzePxjI6MjLjOnj37GKW0PRaLMR6Ph6WUstlsllteXmZEUZx78sknX37qqafOhkKhhWQy6VldXd0PRfUwxpAtME4pff3RRx+dv9MX3M38HoBWjuM6p6amds/Ozj5GCCk1NjZuOGgdGxsLW5a1bWxsbN/09LQDWqEY1p49e04hhObvGmhdWFiANG+o1u4C0Do7O/u/lXVATSn5/PPPN4FH63pFK4BWsA4ghIx9+tOfvquK1pdfftmvKIoDWgVBcDxaNwi09ufz+XbIPguHw2chNeS9FK3rLzqI4eDgoMzzfPB73/ve9qGhoSdXV1f3ZjKZtlKpFDIMQwApg9vt1vx+f6ahoWE5GAxOBAKBoaoP7FxXV1eypaWlXF9fb3R1dcHoKz1+/Dh2u90AE6VUKuWenZ0NDg4O7l1eXv5cLpfrT6fTPmizGGMbCnc98sgjLz322GOviqI4+Gd/9mfLN/JAB6ATAK7MyTAi+rTX5+ttamyEsiF4fn6ey+eyI3cLtEKp5+PHjsHLPJ9ZWt2u28bnA/5AV3fPlgKm2BgevsAk2giNlAAAIABJREFU15Jzikt+2ROJjJmmmauB1hr06e3t5RKJhGQUizHTJDsM3YD0AsEi1hrL4vOcKS/ES/HSCy+8oFdri/xOv0DcTGe/uexmBN4jAg5o9QlC1GbZ3XOzAFoXPlxWy+1gdyiIwqVYNPpvTU0tg6VCKV4ySwVGr3gbyjKAAhGTKjSovQDWPjvbqqSUOrCttp7O6JX1QXLjZlkX5xI8fo/f73HHpmdmB2ZnZz5eKBS3qrrKcxy30lAXPR0KBk4gxP707bNvb4LWazTjo0ePcrIsy6qqyhzHiZZl2VEUzcZRHAphQdyv7u+qZpBgA3nlxX0daEXwAg+qyl7Ui+Df95ug8AioQuFlvbe3l35u5HP0OfRcDXLUVtvsbze7of/yEYDnKICuYFtRO9jJyfcT43dVF7l6fuX7rtrsdVErFAq4rQ3qtb57yuVy74KmPp/PAWhViHbbys7/8ifwfQ6wlgq/trYWLRcKO1dWk33x5aVejuMbYtFGjmVYNpVKsizGhY72jvmG+uiFgN/7RqypNWWVtTqLsUQg6jxms9gur6RvINOguiuVfrpq1QuAtQbHR0ZG8Ac+8AE0Pj5e6ad7e1EikcDQbFauo1SuL9TTYkORgno7E81c7rtrYB0ANWy3+qzs7MJNnnsHTE5PT0cNw9i9srTUv7C4PMAwTEskHJFFnmc1VQPn3qzH7ZlX3K7z4bq6E7amMyvJtQ9qmrpDN/QGBOkUgjNoYOiaprEMOxprbPxZ15aeFbVcbFxYWtw6P7+4j8FMazAQUEzT5BeXF8BxI72ls2siGo29TQn+ebQ1On6bQovLoJXF9A8Qwnsww0iYQRcIwS/cF6CVQfsIIjsoJd2UogTm8Y+gtgi4mxw+fG+LYcEz4YkTJ9ixCxe6bYt81DRMKO7UyDCOovUlb8h/BmO8uGGg9dgxAawD3v7Nq/3JtfTvA2itq284fr+A1kQ6vaekGU+LotDQUN9wyR8KDxGdvDW/Oj9/m+34Ji/jyuLf/va3RcMwPOnV1V2abv6e1+PubW5uZlVV40aHR/iZmRkhHl8RLNtEPp/fwAyjplPpommaE/XR+peb2zpmQEmvaeUtpml+gufZbkVxU0IsCoWt3G5XemBgYLqnp2esrq7u/Ouvv66cOnXqcV3Xt3McV08p9dq2zUGhQ8hodbvdIx/84Ad/+YUvfOEix3GpeDwezGQyD1JKYVmwiZnhef6tBx98cPGWDvgOrQT8SlXVGmh1FK3RaPRfP/rRj4KiFbIa1pkX3aGN3sDPVEHrVgCtU1NTh6B/bW9v/ymAVozxwl0HraZpumH08X4ArVAMy7KsYiAQOPfQQw8tRSIRDSqA3kAcb3qRGmj93ve+16xp2n4ohlXzaIViWABaTdMc/98JtOZyuQ4ArZFIZOhGQGv1gYhdXFwUXnzxxdja2tr2+fn5vfPz8wdSqVR3Op0GHyUJgCjP84YkSZrL5Ur7/f7F+vr6iV27dp3buXPneFNT00JTU1Oqq6urBPZWs7OzzMLCgiefz9ePjY21TUxM9I6Oju6GiySXywEYByEDVJnVvV7v4MDAwD98+ctffp1l2finPvWpG6oWXvO4K2VLOzGiT3s8nm2Nzc1OJzA/Nyfl87lLPM/8UPZ6zzU0NFjrCwvUQMuNAN2rGyZAVnT0KD6OEKd1dPArs4s7NU17JhQO9fT29ZVZljVHh4dxMpmc5gXxl163NFyiNPvss89q63/r+PHj8GLDJiYnfTql0Vyu2FUslnaDDxiD8VmE2QmLseAaAkk8uZ7K66YvoM0VNiPwuxWBikerLDdQzG+fnpk5MDs395GyWt4C17MsSVBA5VzAFxw3LXPBtowcIZhASSEoaFKtpF2pEA2lvil16k9XQsDAIohzyp5gm4E6NVALBlWKC/EsDyPSoiTwHlGU6jiBb8lm0p0Li4tbc/lcRNd18A5MxKLRwVA4coJBzL+/fvL18d+t8N7bva3136qqCozKyFDEpoiKoEI2ru7r1iuSj6Ajzo4eHz6O0ecQgpf32p5Hl6NXwM110txhnaoq6vKBA3Rd/+J+Gy/t9zaYm1vbjMCtR+CuKqphIORmd62vr4/eKWXnzW77v9DyznmdnZ31YoxjyWSyNbma7KaINossX8eyPI8xLcuivBKNRicj4foZWZFnfZxg2jyGYoISJcTkMZvHPmklnU7fkKVLTbl65MgRBIIL6J9rA2BXx3b9WFgiGLxuO1lvwQGw9eo+HPrv48ePo9toP/hLX/qSm2XZaC6d7imXy/s0Te8xND1KCVIEgTckQVr0+n1nPG7fBZfiGtUNnSmrhZ35fGFnvpDfZVlWA6R1cyybk2RpVhLECy63//W6prpVsAhbWVrqzGRyD2iasc2yLLhhyRzPapIkLoTDkTOBQOgcZekFv9+/cpvP/M75L2WzO20GPYMI3YNZsNfGFxEiLw4Onhs6ceKEk8lxj9u8o2gdGBhoZCizjxJ7B6Kom2KUwBxzjGEYsL0zNgq0nj15dgul5oeJZe8xLasRM2jV5/P+LBKJnCno+tLc3Fz+Ns/LLYW7VgzrlVff3LO6lvw85N8AaD148PGzG2kdAEU9vV6vO5lI7FE17fOiINbX1UVG/d7AWZ1ab4N683aK+t1SsKqgFbJGi8XiTksz/g9FkbvrG+otjuFKicRKenZ2nltYXGjM5/NeyzQRoSSNGWacZ/hh2ecbamqqi2uaRiORyBZBkD6mqtr2XC7rsSyTEQRB9ft981u3bh3cuXPnJZ/PtzA6OirNzc31AUNJpVLbdV1vANAqiiIUh1+IRCIXOzo63jx06NBMfX29Ojg4WKdp2gCltIFSCjV8FjHGg4888sjl4uW3euy3sx6AVoRQx/DwMHi0QjGsciwW+58f//jHz62srBS2bNmyIaB1dHQ0ZFlWz8TExN7p6elDMBjT3t7+H/v27TttmuZCR0fHu6xtrntDuZFA1RSt9wtozeVyUQCtUAwLQGtXV9fS6uqqdujQoXsCWtcrWu8laD19+rQPY3zZOmBiYiJ4rxWt/2mifKhUKg3UQGs4HD4TCoXOUEoHH3vsMUjJuO708ssvuwkh9b/61a+2Xbhw4UAikdiZTCbbAZaWy2WXZVkCjKKBd6vP5ysEg8Gl5ubm0UgkMkEpnaOUrqiqCipi8L4DMOGTZTlWKBQ6wY81Ho93LiwsQHVbDyjHJEkq+Xy+tUAgcHJgYOCHX/nKVy7Mzc3ZmUwGmaaJJaniqUcphWqzuT/+4z9+B6g8evSoVCqV/IxJ9lCKn3J53N0N9fUmZlmytrrKlsulYYblftDR3XHO5XKZ8AINI+uLby0KeV9eFnSdzVNqQdEyt9sNhVCu+dBRsyoA7iKUywKnKLLiDssrq/M7i7niU36/v7Nn2zYArdb4pTEuk8nOKi75Vy6va4THOK3l82ViGLalqjaKRs1AIEDgIbTX6+UTHOdemVvqKWvaB03TBHCzbNnWLMcJk4JLWFWoorOU1SVb0pfRshmLxezbSCm6blvYXGAzAvdbBOD6e/vtt3mMcQO28fa52dmH5ufnn1Q1tRsKaYiiWAr4AwlZlhOWZa/AfQhyDTGlQFphqtx3AbIiCul/oCKB6h6VytAwh4G58MyFbQywFaq4YwaxDGZ4XhBFQfDwghDiObahrKqRVCoVLJVKkmmaSJSkRHNz8/lIKPway/L/FmwIXurr67M2r9P3bklV+xoGbFSgIBSkiKbTae3IkSPw0IngJdFJb0YxPqtkBT/Lci7sYXiBx4ZpYoQUZPLwZ2UyLRPLzt8q/3cmBSHeWfbdk8nzFCEVCQb8iRDkKZumSQ3DoAJvQAl1omsazRJCPB6PZZqm5fP5NsTL9X67Fjf3ZzMCmxH43YgAgBCEkHttaS2czqabSuVSrFwqNrAsK/g9/rzX51mtq4/ONkQa1qhJiyynsZRwIYpNmRLOppZdvAHQClAPfFchMwG8VwUiO9ZjmBDCUJUy1cd5pFWf4nmep/CED8/6lyMpIWRZ3OXPGqosLCGpUiBOq3wD61ZnIN7iqaqpjvc2z1vUtgTbFm1TKBYNlErp6VAI0u/fK0PiPU8gWC4EAgHFKpWihkl605lMVyKRaCG27Xa7PJrb417w+31nQ6G6SU7hVnK5HCMg1JhIrHWvpdK7DV2PQVIMz3GZQCg06Xd7x3iWjvhjsQz4a8zPz0eNorE9m89uyWYyTZDNUVcfKfr83gW3y3XRFwpNl8vllW984xvFWxGCrDuoyx6tFqW/z7B4J4NhV9GwReg/xePxsxthHVC7708PTzdijvRTjLZTirowRSuYYf/FH/Ff3AhFa+39ziwW21VdP2QZ1k7TthoZhlnzuL2/rq8Pn2NUdflzhw/frlfxLXUcNdD6mxOv706uJT9DKcYNDdF/eeQjB8+ZplmKx+PGRihHoX8RRdGVSqV26eXyZwReiNSFI6PegO88wfj0iRMnljeinYGiFUBrOZ/v03T9Y5IotYVCQVWRXSuWRacWFhbsqemp5rXkWjCXzfG2baf9Xv+wz+8blzzSbCAQyMKJ2rJlSxPG+OFsNr9lfn4xaNsG6/f7SsFIcL67sxsEhbOU0pxhGFypVIqeP3++4+LFi9uLxWID2C+CCrSvr2+2vb190u12X3rooYfA45WcOnUKfF63I4QiTjVISlc5jrt44MCB1VtqIHdopZmZGT/P861nz57dMTk5+ZBpmuXGxsZ//8QnPgEF1sE+5t1VOu/Qtq/1MwBaTdPsnpycBIvLx2zbtrq6un7W399/xrKsxbsKWsGCDECrruvC0tISWAdsg5dLkDJ3dnbOZLPZ1N69e+Ed4o5PVe9N/tSpU4FyudxcLBaj6XR6w0FrMBiECu+ee6VovRq0Tk9PB5aWlgYA4Pl8vteeeeaZGbhxQDXUO34SEEIvvfRSGyHkkKqq/blcrhMUraFQyFG0six7M6AVyjJLg4ODoXg83rq6utqbyWT2JRIJULm253K5IPjfwc2f53nwtlMVRckpipIVBCEN/rTgrQWgEZYzTVMxDCNYLBZD+Xw+WC6XvZqmyeAJxTAMvLSu9PT0jHR1dQ3t3Lnztzt27EgtLy+HVFVVAJw4lRgqqbwJhND5P/mTP1mpxQ9u1l//+tdDGOMt+VR+X6lYeJwXhM5QKMTyPGep5XLJNKxBgWP/adeDe4fm5uasD6APoHE0LmRR1m+aasxEVDINs0wskiU8WVMUpXStB7Lvfve7oMJVGF33UIbxibwc8LhdsL9b84XCB1yK0tDe3p5HFJHpqRmlVCzEXW73m25FGivq5bShqvmyYagMlUsCFUoloWQ05ZtsKGAhptNsXNfbdBM9Wizkt6aSqZBhmSWvzzfidXuXBI7JcQybsQmTRDLKZTKZ8vPPP39ND9u70dY2f3MzAhsVgYMHD3LNzc1iajnVaNnWzsXF+QfnlxYOaarWBVWLWYYlgiCUWYZTYXCGUmTCKA2kMDr/wJNpTcBaKZl9ORWdVuz/YKq9kFVWQtX8R6iejWtlXVgJsUghhEiGYUiWZbMAZN0uV7K9tR3SiN5ief6noksc5jiucPz48Q15MNmo83Qz26354nm9Xseqsampyfj85z8PaZfo+eef56anpxVaph5i6UGe4V0uv4sVGJGl2GSIU0udYAJ10SvFUzDIkuEmdmXiEGbg+/XfVsZ9KVNRKwMH4DhYnVC1rFLdtqHyj41Mk+i2bROGGJgKKouNohIKZXt7e9WNUGjcTFw3l92MwGYENiMAEahZbC0vL8umaXohnVYrah6ex6wiew1FVophbzjdHGlWEUoiLMuSaRghgrFMbIYiTigWjMLa4OBg8X2AiQP0XC6XzOh60CRckOXZgMAyCsOy8BzPUstioAeGntcGOUMVlrIsiygh2Kp9yUK/zGAWlnOWrSwsIBbuvxSWg28YhlLIQHHWpwy1DQPMW6GjJ4hFOjZRAdkky7F2ksTjxSpsvaH3rxpwg3uPVSz6M6oa0Ut6A4OoDCIT2SWlRda16A67wZJOS6VSYJPmTiaToVKuBM8mILxheMyUZZc7IXmkZEjX08OZDBQpZhRDcZVIuk5XzVBRLwU5zDOKx1NQZD4rut1rPM/ns9msdgee753zkk6kew1ifIZhcR9XOR+jBKFjiUTi4kYAsNo9nzO5KOXpLkTINszgDozxCk+Zn3BeeXQjilPCef/EJz7B/uY3v2mhqvGgYRrbNNOIYooybq//tfqwf4TwfOJLX/rS7QLwW+qYALSifN79i1+d2LmyuvYp+JFQXeT/O/TIgxdShlGGZ6eNeC6B92IQYk1MTGzXy9onBI4LhUOhMV/AN2xjfE5V1cTNDHTcUnDeY6WadQAU+TZV9RDP8TGfz5+XJHmeYdG5RDKZXZxd9OYzeVexVJQJImXRJS57vd6kz+fLt7W1Oc/twWDQ7fP5GlRVDeXzZY9JDFaSZc3ncmWbmpoS0Wg0b5qmIcsyBhusiYmJwPLycoNlWR5gZJIkqZDt29DQkJEkKTswMABjRfT111/3syzbxjCMHwajbNsGsDv96KOPwoDMhk0TExNel8vVODg4uHVycnLAtm2tpaXl108++eSY1+uFtr8h7zMAWimlW6BI19TU1MMg6Gtra/vVzp07z2KMl7Zs2fKu4ul3TNFaA61gHTAzM7MhoPW1114D2NsMND+TyUSgCJXX6z23bdu2xY1QtAJoLRQKblVVwW/jrlsH1EArvHjXPFrj8fgAIeRegtaDUAyrClqNYDA4BIpWhNCZG1W01q7siYkJEUQ8J06caJmYmNg1OTm5fXR0dFs15d9vWZbbsirVaeGZh+M4G6z2FEXRwFpgHWgVAJqqqgrKU3jOcpaDBwmEkFNgq7+//9zAwMBER0fHktfrJel0OqppmrcGWlkWajOQZdu2T3/5y1++LKl3btb/93MRDWm96VT6gUw2c1AU+M5wOCKAEX25XM5ZhnmSE4V/6uzpPAs3bkhfsuKWWKCFICFGs0GJbNt6idp22sQYlHCFa9wQ8Le+9S2wUPBTSsMspXUuQah3u311lmV2lUvl3bJL8bW1tGYAuszOzPrKpXLG4/acZVl2plQuJEtlNW3ZNMvyKMPIctqv6+VstRgLpLA6Dx7YGkhnMjtXV9d6DcuUBJ6Pi4KwJktyWhD5ZQ4xk4gay65yOXv0xRffofDdsJ55c8ObEbgHEQDQ6vV6ZVCaqJq5fTmx0r+0tHhA1dR2jDGIY7iaQLXyqladKEW24816JUPuPwWT75hqMBa+dGSuGMwEMK28mTnrgfAVO04DGDEEUQYeoqoWJFCfG1SPqfaWtqlwfd2gyIq/knzSiMvlyr64eZ1es3WsyxSAVH5HqQ9x/fM//3OJ4zifli5ES2W1gxI7xDAcxzAITgODQXtM8eUK6PABQGulAnp1gormUCEdKqOv3wuGIJA5EwJyZxvWcUCrYdkA1wmlDCHItk3TtFnMlCTFlZYUYZUjZInIcjZUUUnd0Iv7Pbg0NjexGYHNCGxG4JoR+NznPsf29fUBFOEVReELhQLjIR5S5stmZ7ZTCzwRIJBdoFiWC4likCVE1g3KcJgt2UZhLdDRUXwvkFNTKI6MjAQ4hNpKhXJLsVRqsont4xiGBdAK/4P+l4AZD4Gqg6yTUsI4nTUDQBUTRCqfIdUExkSry8OfPMtWBsUsgixEEPT6wG9heRhJBS9FAK2wCM/xZVmSMrzALcuyMOVCaFWMRtU//dM/vWFhwvpsi3Q67RGQUEcRlURB1GQRFzyRSHp6elqF9wV4dnjuueegsBekUvgEJLg4juMRRQYSURohVBweHjaPHz/uUGPwJncVi6LJ84rNsm74jrXtoiGK6vLysv7d737Xuk0la60dOKA1t5JrU6l6kEGog2PhjDCz2LJ+46urm94IAFaL7dmzZ8MSy3YhxLYyLBNjMM6wjPC67JNnr7Z6uxeXds2jdeiNN+pN2+7VdatVM/QQoajgdnvPe0PeWVEU04cPHwY/zXttt4AAaAYQUl5/81TXcjJ5EGISCftOdO/ePZXL5bRqG4Nr4J7uW81rf3Z2tl0rlA/wPOcJBoJzAa9vRkXWNLzrb0Q7g3jF43FXMZNpUVVjD8fgoOJW8pKiLBKMR9fW1tI0S/kszQqWZYlIRbbO6Pn+/n51vTIYClqBtaLb7RahYKQGgyiSZQpuQU+ghNaLekFEV3lJoBRPTk4KgiAotm07GcDwrFgsFtVoNAqA8rLn+OnTp0GsEWIYxgVWzrZtlzVNW33yySfBfnHDpuXlZWA24bGxsebp6ekeEAw2NTUNfeYzn4EiXdD270qG+vUOGAAwQqgZijtOTU3tgFTk5ubmU319fZN+v38tFou9S1B6N0FrL1TujEQi5+6VonU9aM1ms3UAWqEYU0dHxz0BrVAMyzTNB8E6IBaLzdYUrbAfmqZN3G2P1vcDrbZtm36//9W7rWj96U9/2oox/kCpVLoMWsPh8BAUrMIYD90saAWAMDk5yZ88eVKB0ZlEIhEtFotQHKu7VCr15nK59lQqVZ/P5/1Q7MqC0WqOswGKsizrpN/DAxWoWkE6D50PKFM9Hk+uubl5IRwOT0qSdEGSpPFIJDKzfft28Ha1oCMrl8ugmoWRd+e9GNazbTsjy/LMoUOHHCl/bfrbv/xbnyEYLclMcq9aUj/iUpTuaDQKRWmsVCpV1MrqGU4UftDQ1HAOQGtN0aoLuku1c0HLtnlisbrN2dCxwW+/bxEWeGCB9CtRFOuwbTcggptckhh1KUq9TewWtax1ud1uqaOzIwn7NzU5HS6VSprb5Z7kOLyQyWTWikVtlefZBMvyK7bErMComX7xoi3qOonHoLglCiITdZXL5Z5iId9XKpVj+XzORSkiPq83K8vyJMvik5LIjXtMc+3o88/fFaX69Tq8zfmbEdiICABoFQQBDO4jpGx0LCVW+lZXEwOarrdiBsuIIgEGaBytCzzhOLgUYFzFFcARqFamy/ffCpwDGUyljoZDUTHCAGqrwLUiaa1V9nAgLLw6wqseQZZlAYCFvs90u1ypaLRxKhgOX3Qrym+9Ie+UKIq5TdB63dZy2SNy3QM5/spXvuKilNYVkoVutVh4QNf1ZlXTOGJbQE0r6mQHtjq6Y+dF3sHkzrt75ROD4fw6C18+7bAizCaEIssyEbyfO/MZhoJqCmPG+VVgsKZl2RzPZbxe74LL45pySdKoNxJJVK1mNuSB87rR3FxgMwKbEdiMwLsj4Hhj9vX1Ob0dKDFDodD6wmMUgGFXMKhoDBNgCHHZhONsbKpYklbj8Xjp6tTkdd7ZDFXVmG7bA6lUpi8RX+4qq2qQ2hTqDWCB4+C+Cl48FTAKW4W7baXjBZcWZ28d/3S4B7MwZFrptRkGU2eAkyJk2jYs69yTKyURnX69eouG38BUlqVyOBJO+fy+SUWRBt1+/7Qsy06NhJsBZMeOHWNHRkZATOJFBmqwiS3KEltiZTnv9/vfAdyqcRAFQXCBYpixGQ+m2LI5ey0YDBbS6fTlgbmaohNgK3K7XTzPY53jyqqqgvfhHbUagm391V/9ld8wDMh6hHMKQc0Slp3x+XzZjQBg1ccp/Nxzz8kykoOUoT7MYA9hic7p3FIJleBd7I7G4UY7A4jX9//u79w5nq83y6bftFQF3gs5SUpEIpGMZVnazQD7G93ujSwH7TFSKvFvXJiMpIuFLsIQ7HKJU/6GhiR42lYHqW/YIuNGtnkjy9S89hcWFgJGqdSMGUaQPZ6M2+2G9/abvu5uZJs3skxtv+bn531WuRxjWFZy8bxKFSVvGEZSURR1eHiYcblc0BeC8pSura2ZL7/88jsKMFbFFM5T5ezsLAt2KFqTRnIoRwbQACz7jgF34CcjIyOcoijOQ2hbWxvMBy4ChfQuv4QAwB0cHASrFcdiBbKE0+m0fresNm8kZtVrk1tbW5PGx8e9oNK3LIv4/f7E448/DgK5dx3vjf7u7S43PDwMsNs1Pz8fWFxcBEEnCQaD8dbW1uz7CTr/S4HWwcFBSAtvzuVyMfBoNU3znoDWWof9/PPPN99PoHV+fj64vLwMkmvjXoFWhNBj5XIZQCsUwzIAdPv9/iFK6dChQ4cg9f6mp1qxsbGxMVehUIicPn267dKlS72Li4vgWdScSqWihUIBfEZgpAFUsIJpmgLI4KudisWyrM7zvAp+rH6/f6mzs3O0vb19uKen58Lu3btnQabf29urr6yswKiSpOu6ixDCG4ZRG9GmpmmqmqZlHn74YXX9QXzrW9+SzbwZShfTe0zT/KTH7elpisXgLZqsrq6apVLxAs+LP/KGvBcgraK6LluYmRHTKiNzvAEj7VaZYQxN02AU6/LI1FXBqoEAheO4EG+hCMW4XhT4iCJLIWrTVlVXd7g9HndXV5cDWicmJiOlYrHsdrlGOZaZS2eya3q5vMYwbJLjxaQkoLWkYZSiy8t2fHyc9kYidKSvz4UQqtNLeqOl6e2ZXLY1nU6BP4zX6/NjWZbneFZ4RcbMiOViV775zW9u6MjXTTeozRU2I3AbEah5tOZyOZ+t2Q2ptdW2tXSy2zKteowde07BIoQHaxKEGJapwDgHtlaebmpQtfp6hmgFzjkg1ilz7SzLQuoixlW1TeVFEIFtK8hYQW2DGcww8HRFqWVaNsUI+jnTJbmyobrIYiDgm1Y8yqVQKLQM3lmb1gG3dNLx4cOH4ZyGy+l8RyFf2qNraqxQLLKWZYDsCfx04bTUEGrlpbymWwW8WoOtzowrj1wV0OpIWMEf0LEcwEzlfMPAHpBaBwogRylFWI7L+QO+Ja/LNysIyqTgFVYzmYxeUyjd0tFtrrQZgc0IbEbg/oqA85zb4XLJuigGGI5zWbYtUMJrKlHXcrlc8VqgtVwuN2Db3rG2utozv7jYUiwU/dSiTl/K8xxlYPSKUmrBjdQ57qo9OsyA7AJQqjo45KYuAAAgAElEQVT3YMemp6Jshb87IlfHFABZBHplGPWsKGOhpGV1wepAGsGQWdcQjWUD/sCcy+U67wv75mKxWO6LX/yifjOgtaYANgzDx9psA6FE5Fm+yLm4nGVZmSNHjrxD2VhLoS6VSh5CiJ8jnC0gYVUICu8ArbVTDstnMhlF1DScQ0jr7e0173TqN7zDfec73xGgZglkvZZKJYifAcqZ//7tbxs3E4873VQBHGZGMiKSEI84xJuSCZZ06kZ5ja4/L2ARx/O8YOZyHM+yFuf3l5ubm/WDBw++A8Ld6Zhc6/ccxe1zz7EXgkGFMZiAyTrextnGxkYQ3Nh3uu3c6LHVFMqg+tQ0DdoZw+bzmibL+t1o0ze6X9AhVAVSAsrlFN2yWJFlTVQuG2h83Di6MYXg3nP3b6c4903E44YWXQeWuXQ6LcJKiUTC6Z82sr9Yt1/Qb4pQy6ejowOYEAgewGLyXUruuwZaE4lEH1x04NHa2Ng4o6pq8m57tAJozefzLWAdAIpWAK1Q9f5uK1qdd2RK8XrQ2tjYOLfR1gE10AoeEj6f75V7oWhlGObRYrG4O5/Pd8CNFECrz+c7ixA6e6ugtRZfyGw5f/68ePLkSff09LSvVCqFDcOIqqoKvq1by+UynPu6QqEQzGazAdu2eVEUTai253K5Uh6PZ8Xv9y+63e4Jt9t9tr6+fqaxsTHV0tJSFAQBbl7kxIkTzMGDB5l4PM5lMpl3ZHnmcjl7cXERvPuq7k6V/qKWsqCq6g5q0k+5FNeW+vp6A1RJa2urQqlcGuM4/C8uv/9iLRUFKqJGl6OsEIuzGa8XB/J5akSjdi1l9Ro90WWzf9k0JYthXCzHKbLgkg1L3abp1kd9Xm9jV1dXGsbbR0dHw4VCYcXjdr/sluTRXL6YtrR8AfG8rjGMpus6jKaZTnXUilE/ev673+Xi8bhsZA2XSUy3qZfDmmnEOI5vkSW5nWG5Asug1xnMX9KQtvrNb34TbrD3NE3khnrqzYU2I3B3IuA8OP385z8XOY5zF5IFfyafCRNqehiMeUIZzrIsFkaKEWIxCBRZMHK74sVaA6qOAtKZw9aUkDDkTB31K8uymGcZB8AyLCx1WStZ9RCg2PkarAUImBJgmxJqSZJU9gVDOY9HTjEMs9rV1ZXfTDG/9YYA/fvq6qqUTqe9dl4NqbYtl0olTM3KINy1JseRlXNsX1Hl/1cm54ENvjQRUq1KNinLUszBl9WFbVC2WvDgZiJGEEyP211ySYGCG7lza2hN3Qhvu+sd8+b8zQhsRmAzArcZAcciy+VygUWWm+q6iBHSVULeE7TCttapWiHlNJhZWfGtJZNuraSDeKLSB/PVl2Cr8lbs3D3XpduChTalLIZ+2PHTtirzuXcabjvfW8hy5lV/uvJj1eVgX2RJtnzhsB50ewq8iwdlXRHEHFe/P1wvTjCwm0qleLfb7eUI14AwLwgcLmMJ598LtNaKAmGMPbZm+20oOS5zq4ZhFNZbB9S2WwGNIw7IiCN01woZ1ZR9kHnohGpmhryWSFgbPVBYU/b2ol6mhEpMIVigO3bssF955RWyUUpbiE/NykjXdQZi9v+3d2fPcZ3nve/X3CPQDTRADARIUQRJmbTk6MiyLFvZmXyOt1LJOTk5RaWSqlTKJxe+iiv5CwheJ1VxxeWL6Gpfi5Xa2Y6dXdnxibmtxHFi0Ypkc54AAgQIgkDP05res5/VvaAmzEkkwSab37YpEED3et/38y6A5A/PetbIyIiSe3z040ZT28/Rbt5hVSoVJ51O63LVbD/aLNxpXidOnJBKTnu4XNYruVxw+vTp4L333rutivN+X3M78Pm4it+UCv7PttvhSLEYHj1x4vZeYjsw8LN8yLjI7tSpU9G/dF577Rcrd/uxvt7q4lOnTkXzulvIGv0Z8zgmubS0JBUf0c2w5KdVCwsLU6urq4el2djk5ORHfQhapzc3N3cppSrDw8P/8dZbby2Nj4/L5Ro7dond3YLWftwMK+7R+qSD1n/8x3/c43neLzcajc/FFa2FQuGjXC730aMGrb3nafzFd+bMGektMvLRRx/tvnz58oH19fUXNjc3pzc2NqTKdW8Yhinpd5rJZNaz2exyoVBYmpqauiZtAiYmJs4fPXpU7ronfYgeqced/IF4+PBha+nK0mc83/u/0un03NTkREvuE35z7Ua6UW9ctiztv9qZzJneS3fivxz2ru1Bf1ITG5w4cUL+amcmqlXrysbGK57n/14+l9t/4MCBzSBQ+vkL5wrlcmUpnUx/d7yQ+8iWRtcjI80zZ87IsOFd/tCOfwIXXaawq5XIqFyiUK7XD7bc9hf90HdCpf1M07QLvu4vViqV4vT0dNTT8HF8P+EYCDwLAnFlq1QcFIvFpFTAm9IY2vejvxgr5eh2GOrKUbod2lt/1oZRn9bOQ3UrIeWyvd41x8+xbaVrjqNZ4Sd3QL7dxtUMI6kcR9PCwApbqiWVDv5ocrRtZI1moVBodEPWJ34p17Owhw84x+gvyXIDEdd1zZGRkcfy96Y7jZ2r17eOLY3AM5lMFKpvfdx1wxXHCfh++4A7x9MQQOCZFJCbyNi2nbOkV6thJMMgcLVE4tadWgds/XmqlP7OO+9IWwKzXC6b06ZppLNZXdPGtXVtXcvUMmpNW9MmtonEd7fNRs/VNLmhTPQUuc2UPArdt9vezzazdywwqKVqckMaVS4PB75vhYXCZnTJ7sMEd3EQKC3DfN8s6J5KmoblpRJmzR62i9tbEcQVraquMnVVz2ptLcxYmQ1r1Kpv//eHrCq+SVl3hTt6qXxcMRfzP+i/d3b6BN4+r6d1fk+LV+/XW+/ePC3z66nM3JrqTp9DHB+Buwk8ln8w9Aatrusmrl+/PrmysvJZqWgdGxv7aM+ePVeeVEVrtVrdW6lUpHXArjAMpXXAT+fm5pYPHTq0o81ze4PWVCo11Nujtd1uV/txM6wnHbR+5zvf2WOa5luNRuMVCVrlrnCFQuFnjztolZM5unzh5ElzaGjIOX36dGppaSnbaDRGLMsa39jYmCsWi68ZhjE0PDy8ms1ml0zTlD6FK+l0uig9WguFQvXo0aPSi+iOpd6f5ltGHLQuLi6+pAL1W9lMdm731JQnly6srtxI1GrVy5am/zdzKHn2Tn/R+TRj9T43/gn+r/zKr0jPFuv69euvKM97Jzc8vH9u7uCmtAm8evnKWK1eW3KsxHdHc5mPRw2jeGp1Nbp51bFjx+61drm5i/a/uuvr39oYtRPpRnLZLx1suO3/XWnalKHrG7quXVG28dNsNnttZWWl+RjuTvqwFLwOgX4IRD+QkCr4VCpllkolCeKiP1M9Ty6nmtRGfVfXdt0+tc7n7v3wfT96zmj0n+i/933Ytq0qlYpyHEflcrmoH9ORI0fkH06ErPfVu+8Tor0+ffr0fffuvke6xxOO9nzuRM/v44/Lx+TqA/b0UZR5LQIIPO0CUpm5a9euTEbX055ty/0SfMdx5Mq0xn0uT976Xt3tA9u3pZ4+fVgdOXJGdf+uLfN4qCu/4t6r1aqWNU0tOWxbpp7W5Q7jv9B7Uq7AGNfGk2WnnLBcy25ojTCTydTr9Xr7PoUVErryd4W+nS0MjAACgyjwWP7RsD1oXVlZmZKgVSpap6am5NJ9aQJ+605343ocqHLpw+uvv25vbGyMSNBarVZ3S9AqrQNGR0d/+tJLLy09qaDV9/03t98M6zkLWr9cr9dfqVQqcgdud3R09Of5fP7jx1nRerdzRs5DuYnVBx98cPDSpUtvSSHQ5OTkwsTExJVCoXBpenp6rVgsNj7/+c8/8F0/H+T8jIPWK1eWD6nA+81cbnhuz8xM1E1/eWlZ7qp6STfMv7PT9rnHGbTGc4vHP3fu3Muh570zPDy8/8D+A0Vp/n/16pWxaq2+ZJvWdwv5oY+0dLr0ta99LQpaH+QhNwU4rh3XDx89rf/7xMQeLzC/rOtqv2maGV3Xi5pSP1eaf9n2/dXk2bPVYydPBrfdVv1BBuE5CCCAAAIIIIAAAgj8L4EoMBwfT8plaZ7npeTmspubm+V6vd58HgNB6dU6MzPj5FQuoeW1pNN2guxUtvInf/Int/U4jXu6ZjIZM1wPjfVwPTxw4EDfblLEyYwAAgg8zwI7ErQuLy9Pr62tRUGr9EiVitZ8Pr++00FrsViUm2Ht2dzc3F0qlSaDIJDedD998803r42NjT2pitYvSdAq7RKkR6u0Dmg0GrUwDM//7u/+bnzhyY6ccx988EFO13W5ZD7pOE5ZKlqvX7/+eemV2u3ReuVxXCp/t8l3K1q/3Gg0Xq5UKi90K1pPj4yMfBwEwUeP0qP1QcCuXr0a9XT6wQ9+cHBpaelLmqYN7dq164r8GhoaurJ///5bZ8+efex30+sJOg8FgfZ2IZ8/sH///uheJ4tXF4xSqXxR1/XvpvPpHQtaf2tqyvynW7debnne7w0P5+YO7p8rSUXt5cuXRyuV8jXHSvxdJmF+nG40Sl+bn3/goFXc5Xbmx+fn5VKoIdVW00r5+w2lfzbU/FwQqEqo/AXf9z9MNptL2aWl9vzJkzvWouNBzgOegwACCCCAAAIIIPBsCsQ9PTOZjKPrerLRaMg/KWvf+MY35IayD1UZ+mxKbM067vNoJ5vJRCvVUlMrU82vv/v17YUj8fN6/33/UG0LnnEvpo8AAgj0XeCxBq2+7w9J64CFhYXp9fX1l+XSRQlaZ2dnLz+poLVSqUQVrXHQKq0DJGi9evVq83FXMvbuXk/rgK2gNZfLNSVoDYKgmkwmz3/lK1/Z0aD1Bz/4QT6dTu9NJBKJZDJZvnjx4hMNWv/hH/5hNgzDL9dqtZfL5XIUtI6NjZ15kkFrOp3O/cu//MuBhYWFt3Rdz05OTl4aHx+/nM1moxtfzczMyE9/b7uZ1aN+FcZB68WLFw/67fDtkcLIwQP79luGrulXrlzVipulC4ZpfG+ng9Z/uHXr5dD338nlRg4cmJur6krp58+fHymWy4spy/lOIpf5uFQqlec/ZdAaha1ys7evv2v5035ivbo80/LbnwsCtS9QYT7Q/KKt6z9RSl3WU6lbf/7nf954Wnr1POre8noEEEAAAQQQQACBJycQ30X8xo0bloStrVZLra+vt+bn55/rH+THFauyE3e6udWT2yFGQgABBBC4n8COBK2Li4u7JWiVHz9OTExIj9RLyWTyiVS0StBaLpdnJGiVHq27du06JUHryMiIhD+P9ZLx7bjf/va3Z5VSX44rWiVorVQqwzKPIAjO//Zv//at+23Io3w+DlpN00xms9mSBK0rKyuvB0Hg5vP5k7//+7+/oxWtErR6nvflZrP5cqlU2msYhidB6/DwsNw46T+eREWrUip36tSpgwsLC/9JerROTk5eHB8fvzQ8PHz5jTfeEH9vJ4LWqakps3Krcsg3wrdHciOH9u3da2tBaCwsLgTFYvGCpu1s0Crjb66tfbYdhr83ks8f/MyBQ3X5i+q5c+eGi6XSgm2bf5fJ5R46aJXzMmqaf1qztBkta9qN8Yav9vuB/0tKqaSmhVdVoF82lHfh9V/91fX79NB6lNOc1yKAAAIIIIAAAggMsEActsoNX4vFolpdXeWmq5oWVazKtp84cUJ6sT+P1b0DfNazNAQQGCSBxx60ep6XlKB1bW3tFaWU9Gg9tXv37kuu665/7nOfq+8EXtyjdXV1teB5XhS0lsvlKU3TKuPj4z994403FvP5fH2ng9ZvfvObexKJxJccxxmS1gHDw8ONfgatly5dKkjQKq0DhoaGfvAkgta4olUCbwk1+xG0/uQnPzm0tLT0q7quy03JLkjYOjo6eumVV17Z0aC1XqwfVIZ6e3g4/9Ke2dmEpgL96tWrQblUPpdIWt8zEonzO9GjNb4x2Pvvv/9y6Ie/VxgdOfjSoZcaKgyNs2fPZoulzQUzkfjOWHLsYy/hlb/xjW/ITcAe5hHdZEDTNGtc05zVRkMqmF/zfDUdtF3d18IbjmN9mB0ZuaZpWmN+fl5+sMFfAh9GmtcggAACCCCAAALPt0D8905u1vR8nwesHgEEEHjmBB5b0KrrekFaB0jQury8vPv69eufk9YBk5OTp2ZmZi612+2bOx20lsvlQrVa3Ver1WaKxeKkUqo6Pj5+6tChQ4u1Wq1+5MgR6e2zI4+4dYBUtErQOj09fSWdTjdrtdqw7/tVXdfPPYmKVsdxXkhKSW02W7p8+XJhbW0tqmjNZrM/eO21167Mzc1JRaf8FPSxP+LWAdKjVVoHSNA6MjISVbQahvHhk6ho7bYOeGlxcfHXDMMY3rVr1wX5lcvlLk1MTKzvVOuAlZUV88UXXzxoKes/5/P5l2ZnZ5NKBcbCwoJfrpTPGZr1vcTQDgatx0+aPzZ+/LIXeO+MjowcOnDgQFNaB5w9dy5bLG5eNW3n75KZ5MeJROJRglZNbo514ugJ48yRM6bTbudcXZ+q11sHGrX6L2maFiZSyVPDQ+kLyTBcbaVS1efxpgWP/QuLAyKAAAIIIIAAAs+nQPxvVX5w/3zuP6tGAAEEnkmBxxq0BkEw7LpucmlpaWZ1dfUVaR0wPT39wf79+y8mk8mbk5OTO1rRura2Nub7/r5yuTxbLpejm2FJRevevXsX5fL9nQ5av/3tb+8xDENaB0hF61bQ6nle5UkErR9++GHe87wXpHXA0NBQWYLWGzdufEGC1mQy+U9vvPHG5Z0OWjVNkx6tr5TL5aiitVAonMnlcj9TSj2RoFVuhvX+++9/ZnFx8ddN0xyamJi4MDY2JhWtF1599dWbmqY99h6tErIfP37cdBznoBEa/zk/0g1aQ2UsLV3zK6XyecN4AkFr8P7LvqmOjuZGDs3NHWjKvC5cPJ8plcpXTd3+rmM4P0uMPnrQKt/p3jn6jvHmzIzjjI+nr9/cPFhvtH5dU2rUNPRrpmlfUYZx0Q7stbpVb/zVX/3VbXdFfSa/UzJpBBBAAAEEEEAAAQQQQAABBBBA4D4CjyVo/eCDD9L5fL6glBo2DCMlrQOuX78etw744ODBgxcTicTakwhaG43G/mq1OlutViekklRaF7zwwguLhmFUDxw48LCXTN/3RJJQS4JWXdffkqB1enr66ujoaKNYLEpFa0UpdXanK1olaG02m/ukonV0dLR07ty5saWlpS94nuem0+l/+qM/+qNL3R6lO1rRGget0qN1dHT07NjY2MeO43z4hS984cZ9IR/hCdIr9NatWyPf//73D1+/fv3XpaJVWgfIr0QicWF2dnZtamqq/bh7tMZBq6ZpB03d/Kr0aJ2Z2Z3Qdd24vrwcVKq1C47lfG/mxZnzZ86c8efn5x+rf9w64Ef/80efDQLv6OjIyMG5ubkoaL10+VK6XKwsmI79vXwy//NHbB0Q7050KdfUyopZf+klq75Z3xO6rS823fb+eq0+5PleyUkmPk5ZziXX1q6/+eabZXq2PsKJzUsRQAABBBBAAAEEEEAAAQQQQOCZEHgsQevS0lJKWgdIRavnealr167tXl5eflkpFUxPT3+400GrUkoag9sfffTR2Obm5pwEreVyeUKqWKWi9dVXX12o1+tPJGiVitZEIjG8e/fuhaGhoUa1Wh16UkHr+++/P2Lb9ouWZaUymUx5YWGhcO3atddd15Uerd9/EkFrz82wpHWAPzExcWZ0dPSJBK1yHiqlRv75n//5yLVr175iWVZ+z5495ycnJ8+n0+lzMzMzN86ePdv+tV/7tcd619I4aDV984DS1VdzueEDM7OzpqFr+vXrK1q1UrlkWdp/r3veBTHZqaD1395//4jnh/9Pbjg/d2Buf1Q9fuHS5Wy5XLpmm+Z/zzi501pWqzxCj9atb2rdNcv3DyOtpccMKzxYr9QObJZKc0EQWIalrRqGecVxzLOF6emVy5cvt959990dvRndM/Edl0kigAACCCCAAAIIIIAAAggggMDACjy2oFXTtFHp0er7fmphYWH6xo0bn5HWAbt37/54z549V4aHh3esorUbtFoffvjhWLVanatUKrPFYnGX3AxrYmLiP15++eXFnQ5a5Qz567/+6z3dHq1SSbkoQWu9Xs+2Wq0n0jrgRz/60aiu6wccx8kMDw9Lj9bRK1euvO77fjOdTn//j//4jy/uZEXr3/7t387atv2m9GgtFov7JVScnJw8PT4+/rFpmjte0RoHrT/84Q8/u7y8/LZlWSOzs7Pnp6amzg4PD5+Znp5eGR8fb+m6viNBq6M5c0EYfHU4P7xv7+xsFCouLS3Z1Up5QdPC/1GYmrq4E3dNjYNeW9MO+274f+dGR144sH+urDSlLpy/kCsWi9dtw/gfYcI8u7GxUf3Wt771WCq7ozvCvvOOUTxyJFHW0sNB0JpyvfZcq9WerTdaE0oLyplM5t+zhfzFUql06y/+4i8a3BxrYP8sYWEIIIAAAggggAACCCCAAAIIPPcCjyVoXVlZSTcajah1QBAEqeXl5cmVlZVDcnMcCdpmZmau2ra9Njc3V3vAoOWe8zp+/Hi0cceOHYvenjp1ypyZmXFWVlbGKpXKi5VKZaZUKo3pui4VrR+/+uqri67rVmZmZlo7tOP6yZMnjatXr+5xXfdLtm3ndu3adS2XyzUqlUrGdd1yMpk88/bbb8td7+/7OH78eLT+eH33fUH3CR9++GHBdd1DhmFkpUfrwsLCyNWrV/8313WbuVzu/3v77bcvTkxMyA3Bgu5L7tlY/lPOQ//7v//7GU3T3qjVap8tlUr7JNCcmJg4WygUfm4YxkdvvvmmtA6405ifqsH93eb18ccfSyXv6I9//GMJWr8qFa2zs7MXpqamzmez2bP79u1buXXrVlP61Mr6t59HsXP39NK6p9cWvzz/2LFjKh7/9OnT+vr6uj4+Pm7MzMyYuVzugKNZ/0cmO7Rnemq6oVSgrl+/nqxVa9eU7n9/eW3t8vT0tL+ysnLbei9cuHDH9VerB6Pz4LXXbj8DisVi9PHJWk3X5uY0y7KM6elpo12vfybwtf9zeGh4z/4XX9wMVKguX7yUL1fKK1oYfj+w9XOu69YWFxdvqywdGRmJxo+Pu/18iz8vH5+eno6eu7Kyok/LPDIZY3hkRK/kciqbzWYd39ldqRYPlsrFV5VSluPYZ62kfaHl+5czmcytY8eOBbquf6r9ftDzn+chgAACCCCAAAIIIIAAAggggAAC/RR45KBVqtrW19czpVJpV7PZzIdhmFpbW5tcW1ub6watZycmJiRoXT18+HC1G7TFQYu8jefQOxf9zJkz0fuHDx+Ontv7/qlTpyKz1157Lfq47/v2+Ph4anV1dbxYLO6t1WpT5XJ5zDCM2vj4+M/37NlzzTCMzUOHDjV7gr67hT3bTe5mFL8+unx6bW3N/uEPf7j31q1bX5LWAaOjo8vd1gFpz/OKmUzmZ7/5m78pN2Pa/viF9Z86daobsHXWJy9wHOeee+W6rioWi2NBELyk6/pQKpUq37hxI7+0tPRKIKWGU1P/84tf/OIlwzCaxWLR77reM/B60HnMzc1py8vLxqVLl3ZXq9XXa7XaS7VabbdUtBYKhYsjIyPnUqmUBO5rrVYrlLnG+9rF+FTB253mJcdxXTedzWYLP/3pTw8vLi7+imVZQ5OTk5fHx8cvFwqFS7t3775x69YtuaTelfF7z6PeTemeXrcFnLIPzWZTffe731USMi4tLRmWZZm6rpujo6NmoVCwhpJDBy3L+GoqmZ4ZGy+UglCF6zfW0vVGfdnzg39ylXs52Aj8wAvCTW1za8hqtXrH9XveULTn2awbvfU8T8/n87JOXcLVpOfphpUzhoaGjLFdY4av+4eU7/1WJpOdmZmZvaXrerh4bTFfqdRWdFP/R+WpC27DbZb80icVveWylnAcpWl5re22dS3XnVa587asleXcU/IrkUioer0ezTWTyeimaRp507Tanc+1U6mUngpSyaZb2et54ed935tqu60gCNSSbpr/nsqlFjVNa83Pzz/WiuJ+fgNlbAQQQAABBBBAAAEEEEAAAQQQQCAWeKig9Q//8A8zQRBMBEEw1G63rVwulxkfHy9IwCh3vPc8TyorZ5VSyrbtBaXU9VKptF6pVGrtdlv5vq8Mw9gKlyzL0iSwNU0zmo+8DcNQl4/FE40/5/udjCauipPX2rZtZzKZdCqVkh6lk0qpMdd180qppq7rV4IgWN3c3Cy22215X0ny43m/2C7SsqxoPBlb3tq2Hf1exo7nIq+XOfRW5TmOY6RSKdtxnGlN0z4nAV8qlbppGEbb9/1Eq9Uq12q187Va7ZaMK8eSXzL3+Njx+uL1yrjyeXnEz40/1+vSazE8PJzP5/MvWJaV0XW93mq1pG3Bft/3Xdu2P/R9f7lerzeazaYXzz8Mw18I+eKx43Hi8bd/vPfLSG78lM/nd2UymcOapu3xfb8gQavjOCuapl2r1+uXK5XKpu/7gYwZjy970Xuc7fOJDXr3JTaJz5X49XITsBEpv1TqhUaj8Tld1zPpdHrVcZzrYRgut1qtjVqtVq/Vam48buc8tLQOdce7Y/rJ+alpniZ7Xi7Xw42NNa9cLqswDK0wNMxk0pK9tzKZnDO5a+yF4ezQl5KJ1EQmk6oGoQoqpXKy0ayv1eu1n5QrtaVWq+UHQbB1MyyZR6B3DO5U6WmqztdE79eHnKdGGBry0A1b5mBmhnNmJp16IeE4b6VT6V2F0bGKpqnw5satTKNeX2s1W//WaNQX6vVWO/Db0VeRrgdK9/WtvejdB3mCrWvKcMzQtizf0A3PMk03MHzPUU5gpAyVNtOGaVsJM2X6w+mxSj6db07lNbetjY4atvuZWrs512jU97q+X1ea+iC0jUumad7at7mvtjq9GjzuXrV8W0cAAQQQQAABBBBAAAEEEEAAAQT6KfBQQesf/MEfvBgEwVfCMDzUbDbT0i5A1/W03G9CS1YAACAASURBVPVdKeX4vp9ptVojsrBkMlmybbssl/ErpdrSt1XCNMOQ+1dpWvy2GzRJAGnoui7zkjdxwBlVjXarX6NQSkLcnrDQDMPQCcNQ5iLtCzJyUy65dD2ZTG52x6/rui53nJfXy8slLOsO1amqjceNgy2ZW2cYPRq7+/ut1/deBm8Yhtlut4crlYpUcqay2WzDMIyg3W6bSqmGBH6WZdVkzCAIojXKcXvfdk8EmVo0hdhme7DaUwUsQbAYKtM05fcSco+IhWmanlT6NhqNEXFIp9M3HMcphWEorQP82CE++WKI7vtb4V7Px2+rvI0/3nWM+Hzfz/q+LwF8LgiCpGEYoWVZdfE3DGNDfh+GobQt6A33eiuDt0LXGKE3gOz63zaPXhu5VD0MQ2nVkK/X63IzNMlem47jVB3HKRqGUdV1vaWU8sS4E/hKoGpEhoahy6/uVkuLAzlXwuhkabfber3edMvlYrVRa/i+79lKaaZhGVLtaaVT6YRt22OGpr1gW9ZwMpEKlBZKBajuuV5F1/RrgRaWfPkpg1KhZRgq1DQVhEF0Lm5Vesuo0bidR2exenT2G8rQ5a3eOVUNQ9MN+XqxbctOplO20rSC22pL0D6cz+d8yfNL5aLuul7Fse1rum5s+q4r4b8vC5OKV83QQ10mqgmIfD1GM4nmZehmkEwkPNuymobSqqGhVQ2lVQxNb9hJ29MNxzCUnnJSjjsxsWttamRsI5XSyql0WjetoVylVT3k+v5bQeDnXd9bCpV22TSdczkrtzpSHGl8/d2vc3Osfn73Z2wEEEAAAQQQQAABBBBAAAEEEHisAp86aJVg6zd+4zek/+L/GwTBG+12W0LNhFT4BUEggafl+77TbrcTkgYlk0nXcRypqJSQM8p4JOTrZKlb/Tp7w7OtkLWbM8WB621Ba09YJ4Gp4fu+KcFiEAQJz/Nsz5MCPDNMpVJtGds0TdcwjK2AsVs52RuwRolWT3DXG8JGc+gJOG8Px7ohbavVciqVylAYhnY6nQ5N04wCOqlszWQyVdu23W6lbrSWOMDthq1xuHnX6sYI7JMq363ny9Sk8lMMms1mQoJcWbvsR7PZtCXwzGQyEjjKTZCkmFHKIeNw75M8b9vxu3u0vbVBbBadiN1QOHor7q1WS1olOEEgrTijeYWy/4lEomVZlishYzdE3mofIa/trRjuOcPvdEn9VggcB+HdeciemDIHOffq9XpSzsVEIqElEgnPcZymZVltwzAk3JN0U6LFTqwZnY8StHbe75yX8jF5q7QgkFA+0Nttt12tVqvtVssLAt/RJKaUMNk2Tdt2HEPX0oHnDxu6kXQSnVYPbssNgzBoW7bVCXlDSVb1UM4mOXigpJNqHLR2fgjQXb+KT3g97q7R3QmZsWHIDyE0Q1OhYZqW5SQTduj7qXqtMaQZWjKbyQq/qtXqYajCVjKZqlqm2VJ+4IVh6CtNhUrXwqisVWlSOh5tghFNTEVzkipWx7bka6eiK+OWYehrjmVdt53EppO06qZmaaHSM4lE0pud2b0+MT52y9LbG1qh0NqracZN39zrh8GX3cDbKz9w8MNwM/DVRc3XFrSMdj2Xy1Xo2fpYv59zMAQQQAABBBBAAAEEEEAAAQQQ6KPApwpau2GYPjc396bneX/med5bEmpJsBh/Lg4SwzCU/pVyabwEjhLsScAm4V+03Dho7QZ12+fR+/5tVafbQ7hu2KZJsCfZkFS+SvAaV6uaphnI2JIddaoWO5eESyVoHBL2HPO2eWwLGu8YBsahsUxSAk7XdeX6c8O27ShM7rY6CG3blsv1pZpX5tl7rE+1B3c6V7rOUZsD3/elyrFbDKxkQKmalYpXST7F4ReC7jtUzPbu0T3n1zWKni/rl32XfegNTmVcqe7tngPdIPOTldxhH+JP3jVojc+hePxuhWp0DsiaJWTuXm4v1arR+DKPqIqzU9EsQWuUncfnYudt/PFPbtrV4xu0W3LpfRBqSjNln+XZUWJuSj2sLj0wLDnt5byMjtepfw5CpXxNj25CFldkRyNFkwk7M9GiYPeTR6eMu+fGUZ8ErZ3lRyW30fAS5htaqJl+4NvyrrQXkMpYOf+UUmLv6YYeRBPWtFCi1FDrDK86Y0R9OmRRHQSpb9XknG3pul40NH3ZtMzLmXT2Z0OZ1JLlJMqWaQVey0/lcmltbt9LrV2TYzUvY26WSqWW9E/eWNgYNix/utV297uue8T13Xyj1ar5QbiQcBI/KUwVrtGztY/f/RkaAQQQQAABBBBAAAEEEEAAAQQeq8CnCvniMHXv3r1R0Or7/pe7QWs3n7m9QlWCpm61ZvS2G4ZFC+i5LL63SnNrcdsrN7etOgqk5BgSnPYetzd466RRnQJMCVblIZfYy8fk/bgX60OIbgViMr4crxv4SnVtvL5o4Pj9eB69oWL8ud7xH/aO7N3xZR/sT/Ky252jBC3O9Dou0eMeQec9aWLr3rC19/i91a7b1njbcR91/HutY/v50HNOdF/WaWGx/dE7J7HttmZw261W1fd8T0kmqaJSU/mvnA+d/hLR/zppqpzzptk5fhhls/LUjrv8fqt8tdsqYmsOPXsTH/P2+W2JS9C6ld12nyNfdfF539lb+b8updC6MjozkB9JdOL+bhTcbVigukuRn1iEmq5Jm4mWpukbhq4v25Z1MTeU/Xl2OL+YtFTJVcptVdrOSKFgHH7pM8H0+ESzlgzLi4uLLZnLL//yL1uNRiPZqrRmvWbjNc/z99WajbwfhDedpPOjtJW+4Nle8S//8i/lJnU8EEAAAQQQQAABBBBAAAEEEEAAgWda4FMFrVFApJT+5ptvvhqG4ddc13293W6ngiCw4kvRJbrp7bEqeWjPZfdS9SnVd7cFrfEl+dsu2+8U9MXXcncvme/pLdqpwuv2XI1vbiSBWBRsdW5otXXZe1zhKvcPiq6p7pYz3q2as7cPas8Ob40X93mNK0R7178VeH1SthuFzD2tEOLfdzK3zmOr92zv+3eZx9aUenqZytykL630xk3GT4gD7biCt7s/URDXG5A+yll8p+P0BpXdCt6tIeJgOv7Awwatd5pz77F61yiV1PHa42rTzuejxHGrwrn3BwC9x++2RijVa7XFZrNZkXNeclNDNwIJWqXbbpStSs5uyHGjk1cuzu88unluEEhHgk7gL0+SWXUKS3seUWQbn/zdH1ZEZ8wn0Xbn092otHM2RRWpspZOwGtKE1rND3xdKmZ1qeSW2XXaA0iFs9KkyjyUT3arZuX3YZQed6vQzbamhw1TN0sJ27mRTCZWUpnU9aFUZt0wrbIWqnaz2dStTDY8NLvHK0zmWqOuW/3Gt74lAa323nvvyULMSx9eyvlhc7rWaOxvuq3PioFpmqc1Tbtots3Fb/6Xb5Z7vg4e5VTktQgggAACCCCAAAIIIIAAAggggEDfBD510Coz/Z3f+Z39QRB81fO8Q+12OymXaceX0PcEeXFI2tuPdKuKNLphulzt3K0A7Q1Fe256FKWi2254dFvY2b0UPArRuqFnjHlbv9XuOBLwbAWt226utH0TfsEmvmlRN9yNLsOPH709T+PWAN1ALwrg4vHj9fTeBKw78G1Ba1zZeo8gOHqZPK8bosrrk92gNdVTWRs9705Ba88c7nSJ/gOdlL3Brbxge8AaH2Rbu4QoaO9s7UMPHR16ewVt7/tx0Cof615Cv1XR3Pmc2Q385fOdINYwOkF996L+rcv8g0BprtsulUqlxXq1WvH90NLCUK7R7/a7jQqbt2pbo5tKdfoCRMczuuGpBJ9S+2pbVhTISrAZZbO92tE7ndpXQ14pJaiGRMKS4Eo8G2Wq3fNKhgmlUrWnylrXLFP6p4aa53rR207bBl3Jja80w1CWZUVtNGQG8dBRlXcQKFMzlGXbgWHqUesAx7Jr6VS6mEimSpZjVjKmVbUTqboeam7FdZWZNf2pqSk3k8m46XS6OT8/L32Ao0XMz8/ro6Ojtr/pZ9Yqa7Nus/lLfqBGlK7Kfuiv+Mq/0G63b6ZSKXd6ejqYn5/v7VP7QOcgT0IAAQQQQAABBBBAAAEEEEAAAQSeBoGHClr/9E//NG8Yxt4wDEfkZktxH1BZkNyUSapHJUiVkFDeyvvxx7vhmASed2wZIM+X58SX9cfHibF6L62XoKh7U6sty/j9uD9n/AmpaJRjxhWv8Tw+zSbEx+62C4jGluN2Q+atoCvuQxuvMX4bh6bxGu80du/87jW3Hp+456z045S+pI7cFGq7S3yseA49lb9xcP1pKKLn9rY+uENwfNvn5fm9obkEfXebY+9Etiex218Tr0eOJ6/zff+2c6s3sO7dq84emJoUlkrb4N4966zNU9JOV37feV2oarWau7h4vbq+vu4p5RmmMuWmY3LHr2h5plRdW53wO6q2Dnr6q24tSnqmmnrnJdF/tj+iY5jK3PrajMaQ0lBl6sqURrBRLasux4nmJ61fo/RVV6a8Ma14DprfjlrDdva42wNW12wlY9jRTcDsznkbTcWP/i/PlR7Dhm6EylJB0ki4TjrTTiVT7VRCc1WY9DKpjBcGYdiyWyqdTvuWZXkv1ev+aics7S3R1d87+p5xY/KGtZnYzLXC1m633dzdbLvTKlSuYRoXdEe/7nleqVgsNo8cOeJve/2nPi95AQIIIIAAAggggAACCCCAAAIIINAPgYcKWpVS1vnz51OZTMZuNBpGvV7XM5lM3De10xRV13W5rFh+n8lktPj3W1c/32G1rVZLT6fTt31GPrb9qalUSpOPJ5PJqKC00WhIxV4c0Ebz6D2OPE8+dqdjPSi6jBEfR17TGwDW63UtlUop+dV7vDutP/7Y9nXG87vTx+80x3gt8Zxkfr3rvluI2RvyxmuKX3svi+1ru9tz4/XFn49fF+/79n2629jx6+St+PY+4s9tHyt+Tu8atz/33uFuZmuYzvPqWhCkoz3NZEK1tLSk/uZv/ib813/9V5XNZnXXdY10Oh21w5Bf8rxsNitVs6rZbHYuz7/HQ14zpA3d9gw/5UfHSQbJznmfiYLeztdRN0iW30Ufy2haWut8vbTNdjRWIkhEz43fjwLouiYVrrfNJQ6moxdnP5lC/FvH7gSwLdtWjuOonMqFWl4LG42GGh8fD+v1utJWNG04M6ysfVY4OTnpHz16VG42dsc1SyB+/PjxhIxWK9amm43mS77yM0qpojLUTdM0V2zb3my32813331XKmIfrdT5Qb+weR4CCCCAAAIIIIAAAggggAACCCDwmAQeNmiN2kyeOXPGcBznrsdYXl6OPvfCCy880HRXV1cfaD6zs7Nbx1taWrrvsaempqLQ5kGPf7cDxsfZ/vmFhYXoQzMzM7eFQzu1/vsuWNO0u811u8HdnvcgYzzMc+LxP824sW88Xuwc+26fx73Ot+3Huv21n5ynMzP+LwR9ruuq+fl57cqVKxKkRufq3r1773rOZrPZe4aFtVrtgc73eKxPZtf93YN9WWnagqYNpYbuPpe5u+9koVCIXje1MqVOaae06enp6P3Dhw8r7UTndWeOnFHHjh27b2X00aNHzcnJSennnA/DcNp13al2uz0ZhqGbNM2LiWz2eqlUKu7fv1/aD9BC4GG+wHgNAggggAACCCCAAAIIIIAAAgj0TeCBgp6+zY6BEUBg0ASkb2vCdd1csVicadbrh6LewqYpVa2rmqYtp1KpUqFQ8GghMGhbz3oQQAABBBBAAAEEEEAAAQQQGGwBgtbB3l9Wh8BTJ/Dee+9JNXyifOPGSNX3Z4MgmFBKjehhWHNSqTOpVGql0WjU3333Xe+pmzwTQgABBBBAAAEEEEAAAQQQQAABBO4iQNDKqYEAAk9aQKpa9Zs3b6Z1XS+4rrvbdd2ogYHjOJfifq2FQqFx7Nix4G59X5/0pBkPAQQQQAABBBBAAAEEEEAAAQQQuJcAQSvnBwII9ENAP3r0qD0yMpIKgmBc+f6Loa5ndV2vW5a1mUwmVwuFQknuxzU/Py83x+KBAAIIIIAAAggggAACCCCAAAIIPNUCBK1P9fYwOQQGV2B+ft5YWVkxbdsebrVaU2EYFjRNG9J1PdA0bd1xnFuu627s2bOnzs2xBvc8YGUIIIAAAggggAACCCCAAAIIDIoAQeug7CTrQODZE4haCGxsbNjVajVl2/Yuz/OkhUDe933fCMP1QNcvjo6OrnNzrGdvc5kxAggggAACCCCAAAIIIIAAAs+bAEHr87bjrBeBp1BAKaV//etfL3iedzAIgmnl+7kg0OqaqV00DGOl3W6X3jvxXkvXdPUUTp8pIYAAAggggAACCCCAAAIIIIAAAhpBKycBAgg8FQJ/9md/ltrY2BjVNG23FmhzYRimwzDcDLRgxXGdK/uL+zePnTwWELY+FdvFJBBAAAEEEEAAAQQQQAABBBBAYJsAQSunBAIIPBUCR48eNTOZjB0EwS6l1CEt1HaFYWiHWriZNJJn0/n0qu/77XfffVdujkVl61Oxa0wCAQQQQAABBBBAAAEEEEAAAQRiAYJWzgUEEHhaBPSjR48ajuNkEonEmOu6u5VSe01NCw3bvphMJlfCMCxOT0+3uDnW07JlzAMBBBBAAAEEEEAAAQQQQAABBAhaOQcQQOCpFJifn7euXbuWkspWzff3B7qetiyrpGnaRrvdvun7fkXTNPfEiRPBU7kAJoUAAggggAACCCCAAAIIIIAAAs+lABWtz+W2s2gEnl4BuTHW8ePHzYsXL6YNw8gHQTCqlBpXSoVKqRXXdTeKxWLl5MmTbVoIPL37yMwQQAABBBBAAAEEEEAAAQQQeN4ECFqftx1nvQg8IwLz8/PGxsaGfePGjTHLsvbJzbF83y9rmrYZBMF6qVSqnTx5Uqpa6df6jOwp00QAAQQQQAABBBBAAAEEEEBgkAUIWgd5d1kbAs+2gD4/P6+fPn16KGUYE67vj7SCIKWUajqOs9xqtYrJZLJNC4Fne5OZPQIIIIAAAggggAACCCCAAAKDIkDQOig7yToQGFCBP3n77UQ7nx+que5I3ffHwzAM5cZY7Xa7WKlUmidPnvQHdOksCwEEEEAAAQQQQAABBBBAAAEEniEBgtZnaLOYKgLPo0DUQuDf/s2+kc1mtHZ71DdNIwiCmud5tZs3bzZPnTrlPY8urBkBBBBAAAEEEEAAAQQQQAABBJ4uAYLWp2s/mA0CCNxF4OjRo47v+0NBEFimafpBELhUtHK6IIAAAggggAACCCCAAAIIIIDA0yJA0Pq07ATzQACBewpIZevp06ctTdPMcrls5HK5UNM0lx6tnDgIIIAAAggggAACCCCAAAIIIPA0CBC0Pg27wBwQQOCBBXoCV+3IkSP+/Py8BK48EEAAAQQQQAABBBBAAAEEEEAAgb4KELT2lZ/BEUDgIQT0+fn56HvX/Py80jRNfvF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AYLWQdhF1oAAAggggAACCCCAAAIIIIAAAggggAACfRUgaO0rP4MjgAACCCCAAAIIIIAAAggggAACCCCAwCAIELQOwi6yBgQQQAABBBBAAAEEEEAAAQQQQAABBBDoqwBBa1/5GRwBBBBAAAEEEEAAAQQQQAABBBBAAAEEBkGAoHUQdpE1IIAAAggggAACCCCAAAIIIIAAAggggEBfBQha+8rP4AgggAACCCCAAAIIIIAAAggggAACCCAwCAIErYOwi6wBAQQQQAABBBBAAAEEEEAAAQQQQAABBPoqQNDaV34GRwABBBBAAAEEEEAAAQQQQAABBBBAAIFBECBoHYRdZA0IIIAAAggggAACCCCAAAIIIIAAAggg0FcBgta+8jM4AggggAACCCCAAAIIIIAAAggggAACCAyCAEHrIOwia0AAAQQQQAABBBBAAAEEEEAAAQQQQACBvgoQtPaVn8ERQAABBBBAAAEEEEAAAQQQQAABBBBAYBAECFoHYRdZAwIIIIAAAggggAACCCCAAAIIIIAAAgj0VYCgta/8DI4AAggggAACCCCAAAIIIIAAAggggAACgyBA0DoIu8gaEEAAAQQQQAABBBBAAAEEEEAAAQQQQKCvAgStfeVncAQQQAABBBBAAAEEEEAAAQQQQAABBBAYBAGC1kHYRdaAAAIIIIAAAggggAACCCCAAAIIIIAAAn0VIGjtKz+DI4AAAggggAACCCCAAAIIIIAAAggggMAgCBC0DsIusgYEEEAAAQQQQAABBBBAAAEEEEAAAQQQ6KsAQWtf+RkcAQQQQAABBBBAAAEEEEAAAQQQQAABBAZBgKB1EHaRNSCAAAIIIIAAAggggAACCCCAAAIIIIBAXwUIWvvKz+AIIIAAAggggAACCCCAAAIIIIAAAgggMAgCBK2DsIusAQEEEEAAAQQQQAABBBBAAAEEEEAAAQT6KkDQ2ld+BkcAAQQQQAABBBBAAAEEEEAAAQQQQACBQRAgaB2EXWQNCCCAAAIIIIAAAggggAACCCCAAAIIINBXAYLWvvIzOAIIIIAAAggggAACCCCAAAIIIIAAAggMggBB6yDsImtAAAEEEEAAAQQQQAABBBBAAAEEEEAAgb4KELT2lZ/BEUAAAQQQQAABBBBAAAEEEEAAAQQQQGAQBAhaB2EXWQMCCCCAAAIIIIAAAggggAACCCCAAAII9FWAoLWv/AyOAAIIIIAAAggggAACCCCAAAIIIIAAAoMgQNA6CLvIGhBAAAEEEEAAAQQQQAABBBBAAAEEEECgrwIErX3lZ3AEEEAAAQQQQAABBBBAAAEEEEAAAQQQGAQBgtZB2EXWgAACCCCAAAIIIIAAAggggAACCCCAAAJ9FSBo7Ss/gyOAAAIIIIAAAggggAACCCCAAAIIIIDAIAgQtA7CLrIGBBBAAAEEEEAAAQQQQAABBBBAAAEEEOirAEFrX/kZHAEEEEAAAQQQQAABBBBAAAEEEEAAAQQGQYCgdRB2kTUggAACCCCAAAIIIIAAAggggAACCCCAQF8FCFr7ys/gCCCAAAIIIIAAAggggAACCCCAAAIIIDAIAgStg7CLrAEBBBB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AYLWQdhF1oAAAggggAACCCCAAAIIIIAAAggggAACfRUgaO0rP4MjgAACCCCAAAIIIIAAAggggAACCCCAwCAIELQOwi6yBgQQQAABBBBAAAEEEEAAAQQQQAABBBDoqwBBa1/5GRwBBBBAAAEEEEAAAQQQQAABBBBAAAEEBkGAoHUQdpE1IIAAAggggAACCCCAAAIIIIAAAggggEBfBQha+8rP4AgggAACCCCAAAIIIIAAAggggAACCCAwCAIErYOwi6wBAQQQQAABBBBAAAEEEEAAAQQQQAABBPoqQNDaV34GRwABBBBAAAEEEEAAAQQQQAABBBBAAIFBECBoHYRdZA0IIIAAAggggAACCCCAAAIIIIAAAggg0FcBgta+8jM4AggggAACCCCAAAIIIIAAAggggAACCAyCAEHrIOwia0AAAQQQQAABBBBAAAEEEEAAAQQQQACBvgoQtPaVn8ERQAABBBBAAAEEEEAAAQQQQAABBBBAYBAECFoHYRdZAwIIIIAAAggggAACCCCAAAIIIIAAAgj0VYCgta/8DI4AAggggAACCCCAAAIIIIAAAggggAACgyBA0DoIu8gaEEAAAQQQQAABBBBAAAEEEEAAAQQQQKCvAgStfeVncAQQQAABBBBAAAEEEEAAAQQQQAABBBAYBAGC1kHYRdaAAAIIIIAAAggggAACCCCAAAIIIIAAAn0VIGjtKz+DI4AAAggggAACCCCAAAIIIIAAAggggMAgCBC0DsIusgYEEEAAAQQQQAABBBBAAAEEEEAAAQQQ6KsAQWtf+RkcAQQQQAABBBBAAAEEEEAAAQQQQAABBAZBgKB1EHaRNSCAAAIIIIAAAggggAACCCCAAAIIIIBAXwUIWvvKz+AIIIAAAggggAACCCCAAAIIIIAAAgggMAgCBK2DsIusAQEEEEAAAQQQQAABBBBAAAEEEEAAAQT6KkDQ2ld+BkcAAQQQQAABBBBAAAEEEEAAAQQQQACBQRAgaB2EXWQNCCCAAAIIIIAAAggggAACCCCAAAIIINBXAYLWvvIzOAIIIIAAAggggAACCCCAAAIIIIAAAggMggBB6yDsImtAAAEEEEAAAQQQQAABBBBAAAEEaianwQAAAptJREFUEEAAgb4KELT2lZ/BEUAAAQQQQAABBBBAAAEEEEAAAQQQQGAQBAhaB2EXWQMCCCCAAAIIIIAAAggggAACCCCAAAII9FWAoLWv/AyOAAIIIIAAAggggAACCCCAAAIIIIAAAoMgQNA6CLvIGhBAAAEEEEAAAQQQQAABBBBAAAEEEECgrwIErX3lZ3AEEEAAAQQQQAABBBBAAAEEEEAAAQQQGAQBgtZB2EXWgAACCCCAAAIIIIAAAggggAACCCCAAAJ9FSBo7Ss/gyOAAAIIIIAAAggggAACCCCAAAIIIIDAIAgQtA7CLrIGBBBAAAEEEEAAAQQQQAABBBBAAAEEEOirAEFrX/kZHAEEEEAAAQQQQAABBBBAAAEEEEAAAQQGQYCgdRB2kTUggAACCCCAAAIIIIAAAggggAACCCCAQF8FCFr7ys/gCCCAAAIIIIAAAggggAACCCCAAAIIIDAIAgStg7CLrAEBBBB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gf8femMG8HW5hvY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 descr="N-bit DAC based on R-2R weighted resistor architecture - Simulink -  MathWorks 한국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4"/>
          <a:stretch/>
        </p:blipFill>
        <p:spPr bwMode="auto">
          <a:xfrm>
            <a:off x="3264146" y="2905760"/>
            <a:ext cx="5036574" cy="286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68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2EAA093-E00B-31E9-0A13-71142E30E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0386" y="942551"/>
            <a:ext cx="6089766" cy="3487410"/>
          </a:xfrm>
        </p:spPr>
        <p:txBody>
          <a:bodyPr/>
          <a:lstStyle/>
          <a:p>
            <a:r>
              <a:rPr lang="en-US" sz="66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6600" dirty="0">
                <a:latin typeface="Times New Roman" pitchFamily="18" charset="0"/>
                <a:cs typeface="Times New Roman" pitchFamily="18" charset="0"/>
              </a:rPr>
              <a:t> Environment</a:t>
            </a: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300" y="2446020"/>
            <a:ext cx="940820" cy="78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15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E02FA0-5805-E9D5-E5A1-5B4B485CB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225" y="-97035"/>
            <a:ext cx="9450324" cy="1463040"/>
          </a:xfrm>
        </p:spPr>
        <p:txBody>
          <a:bodyPr/>
          <a:lstStyle/>
          <a:p>
            <a:r>
              <a:rPr lang="en-US" dirty="0" err="1"/>
              <a:t>Arduino</a:t>
            </a:r>
            <a:r>
              <a:rPr lang="en-US" dirty="0"/>
              <a:t> Hardware</a:t>
            </a:r>
          </a:p>
        </p:txBody>
      </p:sp>
      <p:pic>
        <p:nvPicPr>
          <p:cNvPr id="6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4702" y="177285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426" y="1808480"/>
            <a:ext cx="10678159" cy="4064000"/>
          </a:xfrm>
        </p:spPr>
        <p:txBody>
          <a:bodyPr>
            <a:noAutofit/>
          </a:bodyPr>
          <a:lstStyle/>
          <a:p>
            <a:r>
              <a:rPr lang="en-US" sz="2100" b="1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Boards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 smtClean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Microcontroller-based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boards with various input/output capabilities.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Examples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Uno,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Mega,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Nano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21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Key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Components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 smtClean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Microcontroller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The brain of the board (e.g., ATmega328 on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Uno).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Digital Pins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Used for digital input/output (e.g., LEDs, buttons).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Analog Pins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Used for analog input (e.g., sensors).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Power Supply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Can be powered via USB or external power source.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Communication Ports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Serial, I2C, SPI for interfacing with other devices.</a:t>
            </a:r>
          </a:p>
        </p:txBody>
      </p:sp>
    </p:spTree>
    <p:extLst>
      <p:ext uri="{BB962C8B-B14F-4D97-AF65-F5344CB8AC3E}">
        <p14:creationId xmlns:p14="http://schemas.microsoft.com/office/powerpoint/2010/main" val="90791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rduino Uno Rev3 — Arduino Official Stor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5" r="955"/>
          <a:stretch/>
        </p:blipFill>
        <p:spPr bwMode="auto">
          <a:xfrm>
            <a:off x="4226560" y="589280"/>
            <a:ext cx="6776720" cy="643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152850" y="1062055"/>
            <a:ext cx="402526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8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Uno board with labeled components.</a:t>
            </a:r>
          </a:p>
        </p:txBody>
      </p:sp>
    </p:spTree>
    <p:extLst>
      <p:ext uri="{BB962C8B-B14F-4D97-AF65-F5344CB8AC3E}">
        <p14:creationId xmlns:p14="http://schemas.microsoft.com/office/powerpoint/2010/main" val="68704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E02FA0-5805-E9D5-E5A1-5B4B485CB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45" y="-229115"/>
            <a:ext cx="9450324" cy="1463040"/>
          </a:xfrm>
        </p:spPr>
        <p:txBody>
          <a:bodyPr/>
          <a:lstStyle/>
          <a:p>
            <a:r>
              <a:rPr lang="en-US" dirty="0" err="1"/>
              <a:t>Arduino</a:t>
            </a:r>
            <a:r>
              <a:rPr lang="en-US" dirty="0"/>
              <a:t> Software (</a:t>
            </a:r>
            <a:r>
              <a:rPr lang="en-US" dirty="0" err="1"/>
              <a:t>Arduino</a:t>
            </a:r>
            <a:r>
              <a:rPr lang="en-US" dirty="0"/>
              <a:t> IDE)</a:t>
            </a:r>
          </a:p>
        </p:txBody>
      </p:sp>
      <p:pic>
        <p:nvPicPr>
          <p:cNvPr id="6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4702" y="177285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426" y="1483360"/>
            <a:ext cx="10678159" cy="4064000"/>
          </a:xfrm>
        </p:spPr>
        <p:txBody>
          <a:bodyPr>
            <a:noAutofit/>
          </a:bodyPr>
          <a:lstStyle/>
          <a:p>
            <a:r>
              <a:rPr lang="en-US" sz="2100" b="1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IDE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Integrated Development Environment for writing, compiling, and uploading code to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boards.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Available for Windows, Mac, and Linux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Key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Features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Code Editor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Write and edit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sketches (programs).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Compiler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Convert sketches into machine code that the microcontroller can execute.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Uploader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Transfer the compiled code to the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board via USB.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Serial Monitor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Communicate with the board and debug sketches using serial communication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Programming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Language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Based on C/C++ with simplified syntax and functions.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Uses libraries to add functionality (e.g., controlling motors, reading sensors).</a:t>
            </a:r>
          </a:p>
        </p:txBody>
      </p:sp>
    </p:spTree>
    <p:extLst>
      <p:ext uri="{BB962C8B-B14F-4D97-AF65-F5344CB8AC3E}">
        <p14:creationId xmlns:p14="http://schemas.microsoft.com/office/powerpoint/2010/main" val="181624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992139" y="1062055"/>
            <a:ext cx="37989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8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IDE </a:t>
            </a:r>
            <a:r>
              <a:rPr lang="en-US" sz="28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simple </a:t>
            </a:r>
            <a:r>
              <a:rPr lang="en-US" sz="28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sketch.</a:t>
            </a:r>
          </a:p>
        </p:txBody>
      </p:sp>
      <p:pic>
        <p:nvPicPr>
          <p:cNvPr id="6146" name="Picture 2" descr="Nuevo Foundation Workshop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773" y="528320"/>
            <a:ext cx="6157359" cy="641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77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7EF58C-138C-55F4-DA77-4C3F06C81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47" y="528320"/>
            <a:ext cx="10377420" cy="1463040"/>
          </a:xfrm>
        </p:spPr>
        <p:txBody>
          <a:bodyPr/>
          <a:lstStyle/>
          <a:p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How to Download the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IDE ?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B5DDE7C-335B-FD23-E1E6-CDCB99B7878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11200" y="2829562"/>
            <a:ext cx="6918960" cy="3666066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Visit the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Website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Open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your web browser and go to </a:t>
            </a: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arduino.cc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Navigate to the Software Section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Hover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over "Software" in the main menu.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Click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on "Downloads."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Choose Your Operating System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Select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the version for your OS (Windows, Mac, Linux).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Download the Installer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Click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"Just Download" if prompted for a donation.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0" r="6390" b="3403"/>
          <a:stretch/>
        </p:blipFill>
        <p:spPr/>
      </p:pic>
    </p:spTree>
    <p:extLst>
      <p:ext uri="{BB962C8B-B14F-4D97-AF65-F5344CB8AC3E}">
        <p14:creationId xmlns:p14="http://schemas.microsoft.com/office/powerpoint/2010/main" val="36264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03" y="0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How to Program </a:t>
            </a:r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Code Structure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72" y="1655444"/>
            <a:ext cx="5295189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889000" y="2417356"/>
            <a:ext cx="5166360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Setup Function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Initializes settings.</a:t>
            </a: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Runs Once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This code runs once when the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is powered on or reset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Loop Function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Contains the main logic of the program.</a:t>
            </a: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Runs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Repeatedly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This code runs in a loop after the setup function has completed.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16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894" y="108826"/>
            <a:ext cx="9534703" cy="1860709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894" y="2151968"/>
            <a:ext cx="9534703" cy="40659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Embedded system 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ADC &amp; DAC</a:t>
            </a:r>
            <a:endParaRPr lang="en-US" dirty="0"/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environment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Basic electronic component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Interrupts 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Sensors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Actuators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Communication</a:t>
            </a:r>
            <a:endParaRPr lang="en-US" dirty="0"/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121" y="-19263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Common Functions Used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Programming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82713" y="2171292"/>
            <a:ext cx="4932680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pinMode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Configures a specified pin to behave either as an input or an output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digitalWrite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Sets a specified digital pin to HIGH or LOW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digitalRead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Reads the value from a specified digital pin, either HIGH or LOW.</a:t>
            </a:r>
          </a:p>
          <a:p>
            <a:endParaRPr 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473" y="1760220"/>
            <a:ext cx="6661087" cy="496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870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121" y="-19263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Common Functions Used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Programming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82713" y="2171292"/>
            <a:ext cx="493268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analogRead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Reads the value from a specified analog pin.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analogWrite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Writes an analog value (PWM wave) to a specified pin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392" y="1408430"/>
            <a:ext cx="6599555" cy="4219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4" descr="data:image/png;base64,iVBORw0KGgoAAAANSUhEUgAAAx4AAAIiCAYAAABG9R5cAAAAAXNSR0IArs4c6QAAIABJREFUeF7snQeAJEd97v9V1T0zu3u7t5ckLItgMthgMGAEGIz9jAQYDAiRBEgI8cjZGBElDAhMNNGInFEADMYgJJlom2RsY3gkm2AsZBS4u927DTPToerNV101O7sXNs2cbua+htOmnuqqX9X01Nf/pIQHCZAACZAACZAACZAACZAACQyYgBpw+2yeBEiABEiABEiABEiABEiABITCg4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jmrhccIJJ4wvLi7uyvP8FsaYujFGG2Pc3NxcW2v942az+csBTaHZunXrlIjcKU3Thoi4sixdnufNsix/0mw2rxrQddksCRzLBGrGmAc554631roAAvcofI9/8X4Vv9rqd3rZfUxrvNKItaVobXwzK79fAbm3bfzJidhLReS/NzkZ0yLyZyKCe0lotzsG/wutdXecYcyXicjPNnndtb78jlrru1d8rOeM/uA+i/udtfbnIvL5tTa2ifNupbW+j7WYTj/P4KLCz11OoY/4eVZEPi0i86tc884i+qTYZlg/K+f6oGskMLlWpPyMiLQ3MbZ+vHRLWEfb1tCYfy8cZF39s4h8dw2v5ykkQAIkMFACR7XwmJyc3GmtvYOIPD5Jkh1JkqRKKddqtWattR9cXFzEh3Q2AEKTY2Njt63Van+epukOrbXkeZ6XZflza+3H5+fnvzyAa7JJEjjWCUwZYy631v6+cy5uyCEj8H0ZNo742d+3lFLhd0qLKP8SpZT/53ewPT9jExt/37Ohjfe/lZtR7ICfIWK/0rNpvVpE9q1zgm4hIpeLyI1xbXRQKfS12lxXQ1BBPPkBWOfcI0Tkk+u8zrpPbzQaN8qy7GnOuT8PfYsbVjBNLFSQc38nIg9dd+PrfIEx5jHOuQ8CDxjgHq+UMj1rAKD8HIVz/lNEThaRVR486Rd1FOgr8Fq8Lnard33gd0mS6Gq4Dht2Py/oh7Xu2yLl/URkZp1D6vfpvyki+Ky7zSoN944RDP1YgqB9roi8pd8dY3skQAIksF4CR7XwEJF0YmLittbatzUajZvA+qC11kVRLOR5fsG+ffs+KiL/s95Br3b+5OTkrbXWD6zVamfVajU8fU3a7Taerl2slLp4z54931qtDf6dBEhg3QRgGbhca31X7Mjjq4MGOeBJdbSCYC8Py0ZRFH7jGB4UeKGB78PG2guRKEhWbkJ7exrOu07ENZ2zsY3nl2X5CRgH1jGqW4rIFcaYG3qFYbGn9gLEN2GMkbLEPt8/ocbP2Pw+LMuygQuPNE0/WJblA5xz07AuhA29F0dB2GGcsCoMWnhgnh8tIh/AvT1s+j0j8InLAHNbq9VK/D7P85+sR3jE8fXO+ZKuFbTr5wHXiHOBeXbO/Ztz5SlHgfA4USkF4XHrHvF92GXY+/aBiBQRCo91vHF5KgmQwOAIHO3CQ+HJnHPu+ePj4/eu1+s3TtO01m63F/M8/7ssyy5cWFjADbmvx44dO/6PMebpSZL8YZIkk9bacn5+/lql1Iu11l/es2fP//b1gmyMBEgABKbSNIXF467YCIenz92N+goh0kMMtzEl2hiYOeA2VFk7qqfX3df3mje6m1B8EzWOc11ThBc1Du5eDk/E0cbXrLU/tdbC6vEGEVmLuyWE1ClKqaeJyL1wJWym46YX7WKzG60xaZqiN19WSn2g1Wp9aJBLQin1Oa31faMgwrXQH/xrtVrooxcezrlBC48nKKUeq7W+Z48r3bI5By/8S9MUffpinufvgKATkYXDM9IvEqVeAUHTKzSi71419cqbz+I1DObaWq86nHX/JlLCsnJ9WzxOhMVDKXXbaMVYz9oIwuM5tHishxrPJQESGBSBo114YNzba7Xa/bZs2fL4er1+Ur1eH2u32+0sy76TZdkn5ubm3thPOMcff/yEtfbhSqkXwsoCk39RFPsWFxd/WJblc/bv3/+9o8Dnt59DZlskcLQQ6AoPWAei8FjZud5NpBcW/gRvMfCbxhJuVdhUwtoRNpU2uF0dbKArXW+WznGipHryHlxxsB3d55x7jYjADenHawCHLryr4xZ0Njb5GFOv8MCT9l6XsOBSdEGe509dQ9ubOeVzxpj7GWNUnud+A349CY/3a63PRD+6glEpzzxaINA3/E1rDeHx9rIsn7m2gR9CePRYnWLbvdYxbyCoDD//ba19tUgJd7kr13bNvp91U631/a21L1BKndBrCVzrlSg81kqK55EACRwJAsMgPBpTU1Mndp4GvqxWq/3Z2NjYZJ7nttVqXZdl2d/t27cPH0J5j9/0prhNTU3dQmt9hjHmWZOTkxNFUZRFUSDI8gtKqdddffXVfXft2lSH+WISGB0C3tWq41ZyUo+ryCFHFzfw/qm1TpYsHeEV0V0HlpAiz3sDK9ZEDIYQhK2jnRgXAuEQRMjLwhNkBDqvdrxbKXX2QQKm44a66x4WYlneKSKwkgzsUEpdCosH+gTh0WtdCu5gcGtCYPnjQzA37rGDON5njDkTcRboBzhDdMD9KQoi9A0CDZZnCA9r7bPXdr9fXXhgQJjfBG5dVSyfHyP6EFz2rDh5pEj58UEMfrU2jTFnOOfe55zzWRLW8r5Y2SaFx2qU+XcSIIEjSWAYhAf8Jerj4+MvmJiYeBSEAT6EFhcX51ut1j8WRXHe+Pj4f+7evXuuH+DGxsZOrdfrpzcajQeMj4/XsixrtVqtr7VarXcYY768b9++69vs3o9hsg0SOBoJeOGRJMlJMU6jt5MrN11Llo/K1coLjSTpxgZ03ZjgRpSmcfO65nFrrcRo5Tejy0ROFcB+tdb6U3meP321TXCapu+x1j4eggVGjxgAj6+4l8Vxhe9hVblARAZp8QCwzyql4GqFwGpv7YjiA+NFvAmC6Yui+EHoCyy9fT/SNH2/tfZMuNYFy1LX9ayXeYiHwR767SLSN4tHFKfe1QoueiHeBhYPTIRDUgMnjxLx8T3Xx3GGUup9EGZg1Jvpa62dofBYKymeRwIkcCQIHO3Co9pRiLiJiYlHjo2NPWZsbOwU3ISLoija7fb3syx7f5Ikn9y9e/ev+gBMTU9Pv7jRaDy80Wj8NnyDm83m3na7/fd79+79SxHBNa7v1Ip9GCabIIGjkkAMLvcWj95N1uGe9EZXq17XrLipxyjjRj9uLNc6cggPuFoFNx//stinkCkJrjh/KyIQCodMgZskyX2cc491zj1mZdB8r9tY2ASXWut35nk+KIvHzUXkSUqpUzsB3TfBPjvGnUROEGzhe6QRR0wLMjt9c63c1nOe1vr9SqkzY3xHnMPoghbnD25WyGRorf1IJ17mS2u7hrd4vHKle1I3wD/E9EQXPR9rE5IRxNgPi0gPaz/nnHz4erB6IOgea+bklXEqaxt/dRaFx3po8VwSIIFBExga4TE9Pf27xphHJUny1LGxsXF8MBRFcc38/Pw/duIwXrF3794frfbkcRWY6eTk5NZarfa6RqPxwEajsb0oCru4uPhf7Xb7ov37979aRJD2JKbCHPTcsH0SONYILHO16n3iHUGsiMfw70VX1fJA/YlujIc/P6RHxWbSWxOqXazPYduTqvVQKXVDwY0qiRXaxhGzUFUeOj4QAKmqXtxJ+40MUP91qAkzxjzSOfeRkE4X1+8+2e8dkzEGwuPSLMsQwP4vItLs8yK4d6d2BwKzkUILKBSC2qN1KMSgxMxWyCkLSzIyO/VbeGxJkuQuZVm+UCmFZB6oHdJ1cYriJwR9R84PK8sSsTVrzCzm0+m+UkFBhgPtdeNsgvDwYicEsPvTQjY0DfFbzRPkx7tEyif3eS5Wa+7DyPgVhdNG3KwoPFZDzL+TAAkcaQJHu/Do7jdEpDExMXFqmqav2bp163HGmBQF/ebn55Fh6qyZmRmkuN2MH/J0vV6/y5YtW56fpuk9kiSpi8hilmWXLS4uXjg/P48nmzxIgAQGR2BKKXW5McZbPOLmc6XoqDSFP2INH4USEHHTGAPK/R6yeoKNDXRvjQacgsRF+BrrauD1UBdJd4PnkB2rqv/Ra5mIFgIfG5D42BKIj/M7DyrOPQwaJKz4sHMOtYj8fbcbgxL6WBRFFERQBMighQ3/L/qJO0kSCI/Li6JIg/BAtijPOrp9JUkSa2bgd3POuft30td+fe0b/tV7XKvVbuucu6wsyxNCBjOfTTfEcvgGGo2GF2dZ5qcZYgNWGgiPNR6VxSOk0/WvWSY8Ysaz3gxowerhz60KGvp6MUrJu60tn7LGC/frtA8ppSA8PJuYeWu9jdPisV5iPJ8ESGCQBIZFeICBnp6e/kOl1HMnJibuZoyZds6VrVZrT7vdfkW73b6s1WptuNLw9PT0jY0xT5yYmHioUurm+MBrt9tzRVG8Oc/zj83NzR3yaeYgJ4htk8AxRMAXEOxsSE9alv50qaRHF4Vz7jrn3PNCtqEeK2TSgwsGSqSIFfElGhL//+r7paMnu6o9o7PRf1y3VoLykSNdV60oSGL62x53LoiY8zub48MJj0cqpVB3yKd2xUYypNPtLXwYi71BePwsCI8N39MOsW7urZT6hyqUQWNHq6LgiAKrx9KEfhRlWX7POfdmEbgb9e24DUSmcw41KpalGY4Cwd/0q5TIDtbnUFNkU8IjCIkDhKTPqNUjOuIou9XUlbxL7BG3eCClcld4VFz8f3syD69ugKfw6NuaZUMkQAJ9IDBMwkMmJydvlSTJqbVa7exarXYjPAlCMcFWq3VRlmUfm5+f/+oGmSQ7d+68PdJkTkxM3NEYs73jAtBeWFj4hbX2/JmZGbhRoIAgDxIggcERmFLKXC7iTlouDapq5NXGsLJnWGt/Kc67AK0lpe0ae5zcW8T+cXWyg4Xilt4XqUf4RLERCxN2klvEnd9XRNwHReRCEYmWmO514WqllLqwil2oLDGxgGAoq91bXBAD/ZmzBcbXN+EBa0enFgmqhCOYG7Edy4RH3PD3pvcNliV8gaiCuOrXcRsRhTS1J0L8IClAGRVhqD5vfeC9lwrO2nJDwkMhxqMqkNjt93ILVlVkMgaXx1owVWihSGlLgcuVUu7bZVlgfj92BOp6HCdany7OnSlOfheLH1m3UFUGi6digj4HixyKZgar3FIM0tI0UXj0a8myHRIggX4QGCrhsXXr1m1KqTtorf+q0Wj8Tq1WG8MDzLm5uX9FJfP9+/fjQ2H588w1UArt3qsjON4yMTFxA611Wpbl7MLCwpestW+ZnZ39xzU0w1NIgAQ2R2BKxFyulFTCI2ymYtCzd5cywZHK2iuddfftr/BY6rzW+jXOyWlK6d+KaXDjhrzqWuV+FTJVBecvizgI9OmADHv1eh0B5q8qiuI21slE3NgeIlMXNtkQVs8RKb/WySp13eawVq/WWr+ykxzjhaGzXlHFsa20dvQEecPqMRjhofTlIupEA+ER6nbEAG+f4QopdCEYnJsTsT/suL4+X0TWcS/WL4LwiK5W1b69J8ZDICiqyvaxdod3zesxIqCkZBUCYl1Z+rTqEIOHTCTQj3kSkdsrrS9zTm7ge6iR6hfrreq/Fx4O8SdYJtV4ojDv1rCpnPl8dyg8+jQrbIYESKAvBIZKeODzfmJi4nit9d9s3br1nuPj4ztxd73uuut+nWXZW+v1+ltnZmb2rzMAXG3btu12SqkH12q1Z0xMTMCFSzWbzf9tNpuvd85dum/fvkF/0PRlMtkICQw5gWXCA5vA6Nfe3aArv/FySsmVpTL3lSzro8VjGb0xEf1UpdRr6/W6rzERXZIQe4CYiN4A6CrqxAsPbEwPlto7aTQaJyI4urTu9tY/vj6wLkN4Mo8dZSHOtUTUM0VKPGnvx4EMTy+ApSOMxYsPfB/T6cag93AxZLVCsDs+J86D9bcfnajaqN1GG3eZiNzQx9pAEITkALHYY7REWGu/Ja58sIjsXt+DJS88upXLVwoPiA5jKtc8H1tSokxIcO8K3ky1tCZ5kUlZelevn4v4uBsIkEEetxfRl4tSN0iSVGq1urSaTZ8qGu+DrF0lVoQYwRggjHzSgxCrUqUlLroxKhQeg5wqtk0CJLBeAsMmPGT79u1TZVk+eXx8/GFpmt4hSRIzNzc3n+f5J8qyfO/c3Bw+/KtPkLUd6oQTTniQc+5JcEWo1Wr1LMuac3Nz30el8jRNv793716IGR4kQAKDJbDc4hG92YPrDS7tHN7a3m9moBaPMMybiuj7G6PP09rsCNmwuvEB0X0nVNy2SrlvOOeQevZQNYV2KqWuEFF3RE10v3lcEb/Sk23LF5IQUU8WKd/TD+zB4vGCWDMj1oWIQebY6K+opeG01hAfeGp+HjJE9aMfxpj7WyvPEpG7K60ngAGbfl+DBWITWUJQTb0CBKPD150rYElap7vr4YUHrE74Hw6IHrgrFXCFWwoqF620lNYnM4TlZ8Ha8p9F3BtFBHEygzgeIEqeKU7/AeLr4SZmdOJd83w66OAyVln/qiKHRZFVb4mwlqoReZnlv6PwGMQ0sU0SIIGNEhg64YGb8fT09Elpmj41SZI/TZJkzDmXl2X5zSzLLt6zZ8+715HdSu3atWtCa/14rfWzarXaTZDWMcuy/92/f/+XkiR58d69e1G7Yz1CZqNzwdeRwLFO4LCuVpWbSXhu7dyREB6Yj9vg6XOSJD4WIVpg4gZwKXbAWzx+rpRCZW3EhB0sNiMKjztET/3DCI+gstRT+iw8vKtVEFF+PLCARMETY1pi2mAUEgw1NT6LCtoi8pnNZrfSWj/dOXkTaikGnzU/qz7FGCqIw/UJT/CruB4ks/2GuHIAwsPLCX9dX6k8XDvPssqlyacWgCsT4kC8a50ryxyJBJDdCp8zgzierZR6ndaJgeXHi0JZEoS+X1XAvRdKOCA8vGtcdE2k8BjEvLBNEiCBPhEYRuGhJycnt6Vpeo4x5sxarbaj0WjAFeKqVqt1qbX2L3bv3r2whg9H/zm3c+fOm6GgljHmCWNjY5O4sZdl+e12u/2RPM8/PDs7O9sn1myGBEjg8ASWhEeopRDdX+KmyiTwZxdny/JKa+x9JetncPlBO3czEfM+peR3RWQrNsUhha53b8H9AuloEehblr7wHlLrPrQsS4iPlcdOpLJ1ou4AzyL8cRXhYftk8cC1ThSRF3Qqrj8pFOPD/c/HeKRp6rNpBcsNfue/R5ZgH/gesv+KyD85504+WPD8Ohf205VSb9ImNT0FGbu1NDzjNPWCoChLVxblN0S88DiUJekQl1+DxSMGslu7WyvdqjcaJ8KVqbeAYa2WeuGB3xVFVg5UeGh5tlb69UlSN2VZOsTUew3kF0v1H8TcJMZcVdpy3JbldujIKJq6cUgh8ByvoMVjnauTp5MACQyUwDAKDwAx4+PjZzUajcdNTU39PpJ+tFqt5uLi4jestU/dunXrL6+66qrVCm954XH88cc/opMz/zHGmD+p1+tplmXtoig+1Wq1XjM7O4uihKxUPtAlyMZJoEvgoBaPKpOPqmpy+KobCPQtrxTnA7kHFeMRO5WKyHEi+g1a64clSeIL3UXBgDiPWq3mvVwgPvLcPxF/qIgcVHiIyGWi9B2DX8zKotrL0rz6BpdcrVbPm3rohTSJGiIick8RmUJGK+xHITqQyTamjIWAqtVqiG9DaIcXJhBSOB9iRCn11Y5lGcwPyNq1njUMi4eIvMk5BfNG9VLnPEe/uY98KzMMxv11cSVc2PrqaoU5hKUAJhVx8mpryx8orT6SJjVvCariJvD/Koi7shQ5+F093VoL97c1FjJcEx2/stM0faYV9zpbOBRTCd5mwXnKIf7ESK2WNq3IY7Jm6x6i3DM7LnSJd8PquUyVBrr6BYXHmvjzJBIggSNEYFiFh2o0GvecmJh4xNjY2JlpmjayLENNjx90PljfqJT60u7du+EidbgDY0+PO+64V6Vp+mdpmt4Mn67z8/NX5Xn+Iefc62ZnZxHb0c8PlyM0rbwMCQwlgWXCw7vfQHCEoVRuJpVHiQw+uHwZQK3N+0TUmbhHxDoe1X65EkXYmEInwHIQCt0dTHg0fPC5Mk8K2a8OJTwqB33vz+++JuJQ/+Odm5hRWGouM8bgIY2Pn4hZq9BmT2Vs74EF1QGxEQoseoESxtoXi0cUHtYpE6uGg2kMno6b/sQYAPj7oihRNRzV1tdZIHY1i0d3Zw/W51gr31FaLvfCwzofdF9ljIIEqEJuyrIojTFfN8Z8rN1uX7CJOVn5UqggWIIeiXTSziqowq7ArTJvVTJMG7OgRJ1spbxPZ9Gdi+RksAxGNywISFsWYm3lIUzh0cdZYlMkQAKbJjC0wmNsbOw3G43Gn3ae0P1lvV7fhg/Ksix/lef5FUqpt1533XXfOxydm9/85vW9e/cep7V+W6PRQFA53KzKubm5f2o2mx9cWFhA8abNPGXc9OSwARI4xggcIDy6G+TK393XGY9ZrYwy980Gl9XqAOHhXFVccOWGsIqHiFrB5zg9lMWjalMnr5Wq+GF30x8vFmJG0Bh8bGBHQdsf71h2HrmJtbBVRBCnchfwzPMcJoxuvEqSJP57a+1/W2v/n9b6XnAr80Hf1uLcuAH+p7IsN+VqlSTJPa21ZzknZ0JGRquDr49SFN1YhZBpy2qlXpllLQS2b+BYm/DAdl6JnGO1fEdZucxoo6EnISR9Kttufl2405U+4F5r/Yksyx6xgU4d6iWoZYL4GVh2TFn62Jtuqt9K2lYpnJ21CyLq5CTRJzuRc4NAjNUFvesf3P4oPPo4O2yKBEigbwSGVXj4j+/p6Wl8QL65Xq/ftNFobNFaL87NzV3pnHvGnj17vnQ4a8UNbnCDXc65uxZF8dJGo3GHWq0Gn9pWlmXvzPP8kj179nyrb5TZEAmQwFoIHFx4BNHh06v6J88WFQSPlKtV6Ld+fydg/MwYfB3FB75WaXXhBtO1FpwmIoeusF0Jjz8PwqOKFA7HCuHh68IpJZdYax+1FoCHOMcLDxG5S9jod+M58LQ8ZLKCdfcD1to3wB0sSZJbR+sI2kySxCZJ8o1Wq4XNNtLabsjdKkmST1trH4j4EVG+KIukSSL1RkMWFxe7KW3DOKDoXtnRYC/b2NhXS6dbuVp5A4+154jYfxHRl3TcwKa11rXKDavKJBUTGwRW4Pf3ncxqjxeRfetL8XvQkcCdbzpJ6x8zxvwfrLF2q+XjXGD1goUKh7cIiWRFUVwjYk/TOrl/5zMOwkMj7ggH6njEwot0tdrYquGrSIAEBktgmIWHbNmy5XdE5Cnbtm27v1LqRDydy7Jsn7X2RYuLi59dXFy8+lD4duzYcWvnHALKH6K1vjEeKJVlOWetfe7i4uJn9u/fv3ew6Nk6CZDACgIHxHj0Frbz2YcSpFt1riyKIyo84GqllIbw8DEeQTR0q48HywQ2pDBRrGbx+KsgPJJDFBDsulph86iUfNxauymLhzHmMmvt76PfYUPtM1vBdSwEUiPbFVy6gPnyULUd/fCBIKGC+bxzDjWNEKOBwobrPjoFYOGC9sDSRZNqAAAgAElEQVQqzkR3M0lhg11FUSylhfUwnYPwGJjFw2/ojQGU5xftJlynkEzgHShiGYVHNchqSpDlC65L1lokHYFr71PD13Wz6L4gld9T1vyNWLm1KOUTGMR1EYUP+hisHV91rnxmVcRQ/0XH+nIeBAqsRVX25coqAm9EptPd+JTwlSRAAoMjMNTCA8UErbX3mJiYeGG9Xr9dkiRpu91ulWX5LqXUJdddd903etB1XcXxkG16evrunadar5qcnLwtAi6LothfFMV3O0GVf7l79+5/6sNTrMHNGlsmgdEkcIDFo8oY5aQIT311yGoFi8cRymrlSa8UHtFFCH+rNoc+ANnn1BURWDwOFuMRZi25l4h7tIj7v2bJzakrZmJDXtxUQcIQHrB4rNv1s1ar3c5ae3ZZlhBDvxEEE+I3kH3LJ9gIYul0EblIRG6EWiPOuVtAb0CYoBtBePgvEA4i8vkNLsFPa60fCMnjNVpPcLlPExvqVCitC2fLd1lbfmyjIkdkdVerKMTgalUU2Wsr4aUuU0r9CWLP0UcvTBBibq3U63VYuGwoHrnPOYeCgt/eIIul9aDtZeKkoeF9Fmp2RBERUh4jlRtEz2dEHIopwmXvZR1fvPN87ZNglYnig8JjczPCV5MACQyOwFALDxFY6BvHp2n61snJyXs1Go2tyCqT5/lX8jz/4J49ez4S0MU08Riv3bJly656vX4/59wbpqamtsJHNsuyK9vt9kc7T/o+tmfPnkFnyhncjLJlEhheAlF43DUmD/XCw9cqqJ7owt/eux9pNejK5SsomvdprR7n0zwhEDr430frR4/FA+aQhx1eeKDp5GQRC5cmH0HQGxwc6jPAocxn8BJx/+ice4WI/KuIrKuYqTHmVOfcJb2Wo8g2fPXpc0Xk9LIso/BARfFbhU05REcVYoDeVMX1IDwu3eAy88JDG6MRx9B7eFe6KjuT01q1lbiTi6LAQ6ANHqsLD6+8qroYXeGBQovOuVPBIFiF/NrrER7ePUspNWOtRZavTQmPJEnuZZ26wllbQ8HA4P7lTU+hag36iBDEHzmxl4iVv6zmJnlZh9V5If1Y12JUfdjR4rHBRcOXkQAJDJjAsAsP9L++c+fO8xuNxgPr9brPTDU3N3ctYjX27t3rb9DLyriKyI4dO+Dr/HCl1FPq9XpDa50XRfEfe/fufWmr1fqOiOwZMHc2TwIkcCCBZcIjPvnFRgx1CirxsVS5/Ail0/V7PBH9XsR4YE9nDDLQ+hoX/v6JNLBI/IRg3izLsOODxeNTh7dQeOHx+bDR9HtMuMugfYittFaTVrOJNpHTFW0ilgCB3f++zoXzEFh/6/U6dq6hFkUREoYpBeGD/kN4LCwsXCgiN0QmKRH5baijeK2QTrdKMbskPNZrgcEO/2+r1yuttKmsCbBoIbDcWxai3cg2RfymfnDCI1hXxsbGMKnnLMztg8XDH1rrc5RSr0aNE8RYxBTKYBiC7WH82WutRZwFhMd6WcRLqUZjyx8im1bWbtfidcAiitGQqxngnyVi397tY1LzFg/Ed6DoIcQl4kCqmBDbzQbHrFbrfMfwdBIggYESGHbhATjJ9u3bH2qMeUyapvdJ07ReFAV8keGe8PprrrnmpyEQsutqdeKJJ57unHu8tfbeMJ1nWbZncXHxq+12+znNZvO69adtHOgcsXESOFYILLd4KOUDj71FwCLDEAKB85itBzEecHMZsHWycaM0ta8tivIecFVC3YvK9abqU0y5Gp9NB6vA4WM8/F0rOVlZuVSqmhp4eg63pqqmRvDx90/VQ+XszqZzRmt9cp7n/7aexdBj8YjuUn5fHYPYe9yposUDKX9/1xhzjnPuQaGGR3TlQR+xj/2ecw6Vu9+xjr4gHu+1xpg7iQgSeyjYcrRCzI43pfiNcyiEh039ohJ7v8FYPKrZwnpKEiNlUYpFOt2iWCY8nHOvjskE4jgx377KeRV4nltrv+uc+2sRgUvY+g+TnqWcPE0p9bvOliZaWOJ1oB6sK8Uiaty5Z4nI25aEh3e1OhclHqOAW2GBi+sUZqrniMhb1t9BvoIESIAE+ktgFIQHKpnfstFoPNkYc1aSJCiWlZVlibS4H0iS5O9+/etfo5I5DrVz586Jjon8WUmSnD0xMXGTPM+LVqv1/YWFhU/Nz8+/rmNyX63wYH9ngK2RAAlEAge4Wvmg2h7hUZXV8SUurrSmPGWAlcvDvbF2a63d5c7ZE4JA8HvDEPfg+11tQuF/X16ltUYGKmTAQuDxIY8kqd/HOnups7aqYI6UtYi3iDEOiOf2IsSXrQaCvcaYU/I8X5fFo1areVerUIk8XMrHi0OI2LIsr+lYN5CuF33+buywMeatCJy2Fhltq4BljD9WNXfOvalTSdxn5lrjcQ/UElFKjXl2sCJVBqNwZ66+D3VbcLWWVu6UgQgPb2Sp6q+EoG0r1p1TFMXre8byfFg8quntphPuqdtSCc9gTXixiLxmQ1YPnbxciXqx0T6OxHtN+TD7bpC988IDflYi7llipcfioV/WKR3jhQesHt4dDMII31u8pipBRYvHGlcoTyMBEjgiBEZBeABU/fjjj3+S1vo5xpgbIlFLlmU/W1xcRCaXV8/Pz8N1Cp+csI7coizL5zYajUdChOzbt6/dbDY/m+f5e/fv3/8FWjuOyLrjRUjgYASWCY+l4nxLp4bgcmzGr1SiThlgHQ/cG48TMfdSyj8pPj6k58ZuDi5I3hd/qfp1aYsiRzILuN7MrbYJTdP0rtapN9myRNrarairEbJLeRESN/ghxsMLD+ccXI/WIzxunCTJw7XWrw6bZG/pQNtwsfJVwoviP3xRQ5Ff906IMeYtzrmndmJLvHknzkV40o9sU+sSHkmS3MNa+3nn3BisKBBvcLXyISxReEHgWIs4kn0i6ociJbJnwfV1g8chYjyC8IiZtNI0LbRWL2g320glHI/HishfKKVug8rgS/qo+sjsSbMLFyhYfiAI1mN9A9dbiaTP0VqdlaQprB2+/kZZ5Ehf7FPjBtdC+O/9UJQ7X0r5RLeHWl7WiXk/V1wVF+ItZSHtLgsIbnDJ8GUkQAIDJzAKwsOPYXx8/AFjY2Nnb9my5RRrbZrn+f52u/1t59wTZ2dnr8Jnxc6dO7copU5zzj06TdM/GB8fr8/Pz88WRfGOdrv9pvn5eXz4btRXd+CTxQuQwIgTOEB4INahqtpc1VOwFnEe/knuIFyt/BPnpfo/+olKqdfVarWxoiiSTsY7f6+pXHSSbr+wgYfFQ8R9M2ziITxWO1C7AeP9hDb6XsYYb/kIcR5wOULMh0+ShfgRYwzSe6/X4vFGEcEYKitDsKaE8cWxwsqB2JFlwqMTCvdWpdRTQ9VyH1Af4xtChiu4F63L4oH6ILhVB3ciZaPFI/QLaWFtWbqyLK4QcagXAku1D3zZ2LEG4VFduxQlLxArvRaPeqe/J4nIJzsuStsPKDFfrYOYPhlW8n9wzsHFrjIzrH5sUcp8SpS+uxJVs84lMWWur8OBqCIIW41aI/K/rrSn5nmOuWofIDwggo2RxKS+4GG73YbvWjdhGC0eq08GzyABEjhyBEZBePi9wJYtW25Tr9cfWKvVUBF4oiiKPM/zn5Rl+fJO5pFvLiwsXHujG91om1LqlUVR4AnfTRqNhpqbm/tOu92+YN++fahUvqGiWEduunglEhhpAgcEl/vRLqVYxSYMjla2LIr/cdahyvN/9plITCZ0jlL6EUrpOwTh4/ee2BxGP/ooQBDMi6KGSsk3y7LEvWUtwgPdNiLmMqXkj7371pLrTyxqBzHjN5BwH+2keP1n+PiXZXno4oQ9MLTWf+OcexKEQtg4d+PcggUDv/9uyMx0UOHhLROIvQjWnWqsfkJg8XjuWtnD4tEp2AqLx0TMpoXYfJ9CN7rSKQVB50xiPtdcXEDmrE0ehxcecT6LPLfOuhd0Pjfgatt73EkpX3jRCw9s6mPa2mpZOhfifcDjS+FzZTXhEedgC+ZelLprVXwD9VJ8oUa/xtpZy697/xflkDr6fpLJj5b1Tsu5StRLYZGBi55fQsiD4PsWcxLQ1WqTi4gvJwES6DOBUREeanp6GoWX/sAY83ql1HGdwlN4QnktUkRaay+en5//6Y4dO37LGPOmWq32+8aYKQiNVqv1sXa7/ZHZ2dkv95ktmyMBElgfgSXhUUX1+s1XLCxXBR97XYDYBAgPuDWtx71ltd7cSWt9Z2z88jx/ilL69ths+irbodAcNoZ4oty7Ga/q3Ll/11ouLooCsRGt1S4U/q5FzOUC4QFLSxW57je0sHZUaV59pXb/uxDo/EJrbTcI+nDXgfAQkSfFGI0YKB1cuny8hjHmu3mew4VrpfB4hFI+fTCElO9XrNIe9txfdM69q1MN/XMisni4fqRpeiel1COstU/ruL7CkuCDTKo4+kp8VG5GpSTGOJ2Yz7Wbi0dEePiEBUVRBuHRa/HAkG6ktTzTOXmQUhoZE/06WKpkrjAnUYN8KYjONQsPpRJYgE4CADhJVfU6tJjESJa1fcC9iPuxaPdJsT6oHPE4S4fW53aMgedi2VTxQFq0ipnBKDzW+B7kaSRAAkeYwKgID49t27Ztv6OU+iul1G8rpabxgZjnOXyY35Dn+Y+01nfvmO5fsnXr1ls3Gg2zuLi4vyzLl2ZZduns7Oz/HGH2vBwJkMByAgdktQo1Fqr6Dl6EVIX6OhvqqxOTPK4oip9vCGJDnLS6GUe9mtFaI6bgmXhyjPp6flvsv8fmv0qj6lOX5nlXeCANLB7YO+fO7zxbPnedfYFj/hVK6T/y4qByh/I7UMR+I0hYnFVI0xvcZdBPVBhfTXggJgHB8K/WWj8qpIT1QiaIB5/hyhgzmyTJ19rtNtIEw5Vr2WGMQVarT1ZVxj0M/3dohlDX4vvBtWz5hnhFO7Va7dyOzxj+wTUJjSBgW5VhKuEmhBTC4GrLcrdz7tMi9v+uk+VBTl+zq1UuznPtjfHotqe1XOicT7/uA81DLRPwc6G+DObrm865x3Vc2361mhCDRR4V0rVOPyBK3bEydvkEBVUQv3eTwjLwa/4DIvasg7LQ+mWd086rXgPRAmtJ6lPrhqQE/mV0tdr8SmILJEAC/SMwUsJjx44dv+mce0RZlo/QWt8SHxLNZnPGOfeiiYmJnxhjUNjr4bVa7TeDteMq59yTd+/ejaBQuln1b12xJRLYCIFlFo+4yYuBzUitW9giptMt0iS9uiwLpDTtqYCtqmp3yAblk9FWeYK63/uMQUrpVFlXOh08VELYiNuG5xd4+oxNHI6Y1jTGOODJf2+8QxAi2NttWHiIqD8KsLCB9dYAVEpEoHVvyEBwccIGeaVL0ErWJ4oIXEeRuhZZ/rBJ9oHlkWWw0rx7bGzs5c1mE8LBF+hYcTyok+b1UxAuGHOo1o1TfAZcpdT/C25ahxUenb0vnsqfhxcmCbyCHALbjYSn89G3TWPMSr3SFhkCta/dyAJa/ppVhEcM6MHsW3eOyLIYj25TxuiLnHMPx1rxRQ4rjqG2n69sDhbNoiiQih3iY7XaI/dRSl3gnDpBm6ThRUdZVqmEPVzrf4ZmUEo+aG35+IMLjxBc3rUO4iyfmMCLF2a12vwKYgskQAL9JzBSwmPXrl1bsiy7VedDAUWV/iBNUwSZZ2mavlFrDbcrPP37PWPMhLX2V+12+x+stW/Ys2cP/MQZVN7/9cUWSWA9BA6wePiNshcPVZwBgsvxix4XFx8GEWo1I2rAXy8Kj2qXjBNQL6Kq5gwRYmoJaiPgn9IJiiXEJ8wovFZt3nA+LC1dq0uwevgdYWWBQYXtwjl5k7XFJaGy+HrGq0TM/UXs40UUNvldywLcoEIsSShB7f39vcVjDa5WN+kELV8hIjevYDhsarsWC4ypegru8IT/+YfpMPr0t1pXogU6CE5B1aZbWaXU96wtEGezikjQ58ElCPEbYdOO9nqD3X0XtNHI3fvcPM/fvB6Ihz63Eh6+NHuIE6osV0GQ+t9hvhXMVuC60tXKNw3h0cmy9XBowjj3YFFlGcYa6LqKQdXC/Q/sD3OYB4u4T1YWlMo1qlsPxnsXVusOlqXDCg+R80Spc9FMKDLoV7jx4gjTW32k0eLRn9XEVkiABPpDYKSERxWsKRNTU1OoOHv/Wq12HD52O6krP4/6HFmW/VGj0Tgen7l5nn8HH3Ba6y9ed911fXi61p8JYSskcAwTODC4PNQziHEKPmgWBS+C20+1kfX5WCv9gW1kEBtVgiq/8/a/DdEilfBIURnaVulc4fDkq2VUFgEclbDpbgC7UxLdjYKr0a9ELGLDzhdZEfi7rknUCGx+JXah0SIBK0V06QkxFdgwo5MXWmtRvO+rh7nEjUUllytxtwwOUr5oRbfvPibF/1tVeCCrk1I+41bQf1UsglIKE/E9a3NstFexeCAWQZ2Xpml0TfI+bNUT+V7e3o/uudbavgkPUeoV8I9aLjwqq0W1LkJWK5EXHEp4aK2fpbU+XUTfGfooWrx6LD9eRFW1NvRfieiPi2TfO8T83FHr5FFKqectxfz3CI+lGBKnlPuWUupD1tpDFWo8ryMAz1XaVLVWfDxQCDLvYUvhsa43I08mARIYMIFREx74gEymp6efnCTJQ5MkuXOSJCZNUwRO2izLjhsfH681m81Ws9n8YlmWz5idnYXoWGsw6ICng82TwDFNoCs8sDP1MQ49B25W5ZKrlSDVLp4UlwgW8E+OY4bYwzOswtMrP3r/pNj71ocifrCqlIVPTQp3FdRV6Cmg1ytMFpTSn7U2f+QmZwwyCsLjFRhyFAdeLlVHpZy8zxViLfzPXwwpcA916RsrnSCD1K20Uhoc/WbZBysLYkdKW+YLzrk3d1yuvAvUIQ6Iig9rnUx1sgHCXNEb72K11j8oCvUwkfZ/H8JVFai3iGi4h8GygvtzGRSQUXCBCwIyWpBCpixkzOrDoV90OOHh0xRrhYdQ4AxXq8O4sJmzRRyC9VPEp/QE7Pt+hvgVWIEwpjdYW6A9HEvq1/+o39qxvj8lTVODmBZ/Qgish+UkWtfKMocyRC2Rw1VEP6jwQOo3hTgRWjz6sIbYBAmQQL8JjJrw8Pfxbdu23UNr/egkSU4fGxuDW1UWnh4io0pRFMUvsiz7zN69e/Ghi7zoB/Nv7jdrtkcCJHB4AgdULg9B1123Ee8a42sbVEG+cVserR2rAobAqNx6gojwKVy9a0os4OeLt1U+9t6y4rMtdet2QOigwIZ6s0h6gUj7p6tec5UTkqT2wk4Wvld2Un/7XKiII8E/xFSEp9U+o5X3/qoOPDRBtqlDHTcR0UgDewtv58ALrXU+hgCmirK0SuwzrbVIy4saR4c6kKDjd0T02zouV7dfEWCOviyUZflfIvrFIgUyNK086sakb7PW3s859xte9BjjA+irIHMnSbLM1ajUWv95P12tVrN4hEBuTPYhLR7VoMwTRNwFBsEyIc4jxv9EsZBlqPPn5+j1IjYKjxVMNOqjPCX6WPXG3cQEBlUcEWq4uMeUZUnhsdk3GF9PAiRwVBEYReGBYoK/sWXLlsegknknpeRx9XpdIwAQBcCyLMuKovhCWZYX7t69+8JoLj+qZoWdIYFjk8Chs1qF+IqyzCtXK2+ZQKE11C5AgcG1AYsxI6FYHdJR+U1+cJ3yjcSNpf+hcivqfTI/V7k6Wdw7/nVtVz38WUkydjel7OnOubPLsmzEtLc91g5fSDB6lymlIDyQAvdgcWl3ETGP00Y/slNdfDpm4fUB0FX6LV8jRJy6v0gBcbLa4etNaK3uBgkTHuCAh99ka63R5JllmR1sgzxmTHK5c3L3GNMRCxLioiETbcDs5rTW71ZKXZjneV+4ihze4lG51pWYb6yecw7lahUA/a6IfpTW6mxjkp3RStELLwgRWD1eXxTZQYWH1uZtIl54QFR6FzC0VavVJMuykD3NXKOUfY/W+sIsy354mAmixWO11cu/kwAJHHUERlJ4wBy+a9euB2utn1eW5W9PTk7Wka6x3W6XzWazaa19rzHmA9deey3SQfIgARI4OggcEOPRG9gNq0NRZD6rVW/9B3iUIF5jrYfPWgUrh7VShhSmPsajimKoxEYVR+y39lW8hfuhc+XVImqviIVrFNyL+nWoNB2/s1L28qIoYGXouvJUG3SfvtZZW8IAg83+vyulXlgUxb8fmAbXnC1K3gnLQhU/7je22gsta/HwBQ1BXq1HeHzeGH13tLMysxUCxpXSZ2RZ86DCQyHWRAnSmHsrRxBx/iuSL/XEsVxjjDk5y7I+3pNXER4+w5lPHoCOnVMUxUGDy3sm+SYYjzHaW5J6Xc/i98japZR8PM8zVHbH/FT+VCINEbmjUsk5WqsHYvzgAUGGNR6FR7C0fU/Eopr8arGHFB79egeyHRIggSNGYBSFh3fhHhsbQ5HA0+v1+qlKqSl84OZ53i6KYh/y4LdaLaSbjB8KRww4L0QCJHBIAgfNahWtDl4suFJsyNjTGBuTIs+lyKs4jLUc0Y8eG+ieuhbLMlfFzTAyDmlt4JpUOiePFylxzxjUcWcRfQXqD9VqNYUHJc1mE9YJC2sFfs6yls8GVaVZVYXW+v5FUSDeo+fwsQjvDL/AplYlaaryLKuql0NEVUExf7pWi4dS5jLnnBcPaBd9gRAqiiLEnqgzRQ7qEjTmq3OLu0cVTO4cNtgYQ1EUCnOJn3G/zrIM9S/gPvaD/gE+vPDAkoG+dM4hyANZrQ5axyP2p9Fo3KQo7KXW2ltaa72PWOi/F1DRVS9Yov4jiIfd4fU3ju5vcW4gUkKwuheJPYkLvitiwYLCo3+LgS2RAAkcJQTW9ml9lHR2Pd2Ynp6ezvP8ho1G46b4vKuCUEtkilmw1v6o1WqhYCBT6K4HKs8lgcESWCY8fLKqEHwbYz26Wa18rQL/ON+ntUJa3DV2zVebDhv43sDxsImusuR22npZkiTfQqK8okAIQIENMTbH/T78g5I0Te9srXjh4SuP+PS1VdHEUIfDVYHu3hri+6qUgvD4Qu99zJj0CZ14inf6J+pVMUL/ArSF5E5wTUOIyjotHpeKOG/xCDEaPvQkRr6LeOHx0YOAGTMmhWi5h887pnVMobsU1x/acc5d7ZzDU/4jJjz87d9nfxIEVMCKdVjhIdL4La3Ly52zSFMcq8wvy4S25B6n/sPaHOOJwuNGSunLRNQtw/x6S0e0nER2mFut9XfzPLmvyAKFR7/fbWyPBEjgeiew1g/r672jG+gAxpZs3759LG4y8LVer+fXXnstAsp9yWEeJEACRw2BA9Ppxq75quU4UCxQ8Nh/n3X2E4lOdiNXUpGt++3sA7lxYEMON6QVDyI+vLkUuetlmt5Za+eFR7xfhTiAmNpKhRoasZvYoN53pfAQY56gnLogWBjQCVQk9CIGm1ql9JVlWVwsYt8rIv+1hl7WRPTZIupRcJnypbuXMm6hb7jPXiyiPiJSXtrT3s211o8QMY8XcTeJG3XE2QXmfi6DlcBXog+Zuo6c8Ih1PJRaS4wHur1d6+TsDrfTlVJ38HADWwiOnqQEGA9E6nusRQ2Q7McijRsnib0M1pLolhVZLi1xXxPkX5Ik+Vi73XyfiMyvMj90tVrDAuYpJEACRxeBURYehyJdJejnQQIkcLQRWJZOF0/n/SYXBe9iIUH8ChEXzv2POEG61x9vcBAx926v4FiR+nSDLW/sZbcVMW9Xyt0eifm8i1SVXcuGzbn/GQKicgXzQgkB5v+wdLnGb4lkqJyNwnkaZg2IDsR3FHnu73lKqS+XpX8Sv55MfrpTvuLc0G7SY/XwRqlg+fhQVQgxHuYBSslnwt+8lxdcxhBQHTfswYKDNvY45/5NRJ4mIj/bGL6DvWr1GA9Uv4DwRHB5URSrVYT3FzGmfoGIfSJiNOKcROEB97OeWjCoxXF6WY5/oV7P7uqcentRFDdeEoHeP7AbK1IVDFR/bW3xvDUyoPBYIyieRgIkcPQQOBaFx9FDnz0hARLoJbDc1aqquF2Jj5DVCpXLUfxORCA8sPH+zxFBiKIlkyLqvSLqz7C/DS5Vcfw+HiAUNvSh5iLyp0F4eFGhTfpu59zDnXMTUlkiqmy6VRpdn5rXlih46FPxrkd4oPWXd+JKXgLR4UNeqnRZeEKP2A1EsX/I2hLWgPBQxzxAxH0al++p1RHdi/xpVZpigzYuybLsKZ0aHvvX36/Dzf7aYjzKslyjq1W8ln6H1vqJGHtPMcEYo+Fd+cC9ioFRj6rVagZFEcuy2AY3vsDNB5ZHNmCBAota679ut5t/vsY1TeGxRlA8jQRI4OghQOFx9MwFe0ICxzqBZRYPBDR0K3mHVLDR1UpErnSlD8AdFeER5t5cpJScFoRHNwYluIJFay2epONJPaqXvwepwX1qW5Ne6IVHyC0M36ylcuWhHKGzXxHxsRTrFh4d99SX+MKOVfphZMjy/fOpepV8KM+zs5YWcCU8kiTxAfE4P0kSiJZuTAREZMgo9ZGyLM/s/+Jfm8Uj1EpB+tvVslrFLt4J1cdF5DlhbCFLV6wNU51WtatON0bGrRWIwq61JwgO//nbkxHr1Uqll+T5wn+skQWFxxpB8TQSIIGjhwCFx9EzF+wJCRzrBKLwOClGH8cK4z4oukTNBR9xDqPHlc5aWDw26mp1VLLW2lzsnBceXUtBT7ajbjXzUPUbVo/XdQqkvuggwgMCAY/efb2TqtCit0x8WcRtxOLxlxAe6FdVcLEb/I6igBAg33CufHtZ+jiPWREvPP4uFgzE5avCeFXAfPWvqqGhlPpwWZZwEevzsbrwQHB5ZbERBJevydWq6qR5qFJycbD4+M9RjK9XWFU+V+pdIg6Fa8+IWcHifHZFYVd8wHWw/Pw6IFB4rAMWTyUBEjg6CFB4HB3zwF6QAAmILBMePvgiuFjFgm0m8UEeriyKK4Or1WyzMcEAACAASURBVKgJj7c5J3CX2hk3qtjQxsBlWD6wT3bOZ/ECotd0vp4nIjdQyrwV7lfBnUch/TAOpBwO1fr2iHOXiVhYF9Zr8Xh2J9j5eVrrE3pdhHqKHOIS/2utOUUku0bEPEQpeXfvZjtar9CnEKcC4XGd1vrDRbHmuIZ1vE8GLjw+nqZpN0YD85TneddKF9j4tFnB2gGRhR+7lqhYnBLzai2Ex0ErwB9qzBQe61gNPJUESODoIEDhcXTMA3tBAiTQKzyqVKM9T8er0IFQMBsPk0dSeEBAJEnt7M6m9WVlWSLOY1kxwRC5DBhegaEmkYhFfZH3i+hbI04E3FC7I1olYPEwSVIqrd5YZO03bTAt8PZabexkrdX7rLUNZKeKtSeC65UtiuKXIvb+IvqhSqknG2NOiHOIuasKQBbR6gFnrWhpQAax1VLHbuD9sWbh4YPL12vxEHGXIIalt2O9BS9X63DP+vaeayL6gRQeq1Hj30mABIadAIXHsM8g+08Co0NguatVpTS64qOqVu49hhBbParCQ+r1+pOslb8piqI3MNvHUoSn555MlVtYXmttcYnWKD5odgQ3JqeNQWyFzwjmMy6lKfLpvrjIWn+10eWSJMk9UeTQOe861JuNyXfLWnuVCNzf9JOUUs8IoilmefKB5T3Vvh2850Tk7LIcVGHGQQoPuamIfpDW5uki7rdiuuDeYPNezr0FLmPWqziXzrmfiMibROzfd3j8ch3zQ4vHOmDxVBIggaODAIXH0TEP7AUJkMAKV6tg4uhuVn3BtSA8bFn+UpyvdD1SrlYYc5rWnyQi74g1L+LCqBJIVVlxgwsafvh0p0L21zv5ql6qdTLpKwuWJaoGoih3l50xBm4+LymK7NWbWGgQHpeLSAPpfmMNi0ofoqihuspadV+R4omdFLnPqEqk+FS1ywo2hif9CJAfZuGBYU0bk37eOff7sHxU1eWzrqvV2oWHfFWkvI+I5OucGwqPdQLj6SRAAtc/AQqP638O2AMSIIGKQNfiAZGBNLDdIGYUwENkuS9UbvF4HRaPkRQeIvqJSql3GGN8ulYccGeCm1JvnEQV1F1t6/M8L5E3N+gNb+mIqYjLwhdXxCb/JSJ2wxYPEbmbiP64iOwSkVp8iu/nSmukgr3KWjktz9uPU0phDCa6HqEDcSzV+crleYa8vKj9AVerARwDtXigv1tF1KdE1N201g0IjxjjEcRYd0y9CQKCEIt/a4qoLzlXnNqpk5KtEwKFxzqB8XQSIIHrn8AoCw+Mzdz85jc3P/3pT/HJu85gyut/ctgDEjjGCCwPLkfRQK3FeEuHljzLvMUDoQ12tIWHt3jErEex7gM27oiTiNmhKiECYeKzRMHi4H3RsLH355SllNaioIe3kzgID1tsxuIxKSK3EjF/LeLuAatHqK4eU+RmzrkfK6WO01ofj4xW6CM23dHNKqbghQcdiop0CkEiBe+wCg8UmblVrdb4CxE5syiKrjtZFFm9Lla97+UYeK6UvNNa8xaRDGmh11vYlsLjGLtBcrgkMAoERlp47Nq1a6Isy9sZY/7717/+dQxeXO/NfRTmmWMggWEgAOFxhVJy1262H4gPbFyRFtZvn6uNtmh1pVXlKZKNnquViNxRRD9aKQXLwfaYGQoT6N3NlgXdVzEclRVhyUIULQ3Y2Ttrm0rJB6xVHxUpvr75haD+Xmtz/5BK1osc9AFP++O8xa8rnu77fobq69cq5RCojhok/2/zfTpYCwO3ePiL1mqN8621L4Rr3FqDy4PwgMXnXBH7qg2On8Jjg+D4MhIggeuPwCgLD9myZctxaZqepZT6p/Hx8e9cddVV7bBzuf6I88okQAKHIrAkPCr3HQluQtWG1m9aCx9WrY250og6JcuykYvxCHBuppS5rFPj4mYQHtis925qsXHFhj9u7Htd08DMi5Hwd1uWs87pU0Tyf+nH0lPK/L3W2gsPWDRqtZpvFvENK4Oo4X6EvsPSgSP87Iqi+KGILwD5v/3o08HbODLCQ0Sfr5R6YW9djtXGtEJ4wAq1kQdiy4UHkgl4Ua5FOYtAIN+NUCDxOSLyltX6xb+TAAmQwKAJjLLwUNPT0zdG1hel1Bfr9frl11xzzS8GDZTtkwAJbJjAMotHbx0PL0J81WtsYP2GaoRjPDy/myGQWyl10xhMHgr1+T9iww+3q2j9wM84cA7qd/Rs9p0xyYyS8n553h/hYUztc87Z+6GeR7RghArmXYERV0BvscEoPsLDnx+I2PuNkvDorcx+KBernneG947rpNF9qYg9f4PvmAOFR7B+oTBi1DIUHhuky5eRAAkMhMAoC4/69PT0bY3R73DOfs059bczMzNfGwhFNkoCJNAPAl54aK28q1VMvRpjFrBxtVWlaUQtXBkqcI+wxUP9g3OCVK0+iByWBQiKoojWg6qCePw51KYL8wBxFvJaOZlxzld5/3Y/JgkWj6peh89aVQWQhD5Wwe9VaQtry67rVehLCDBXTin9A2sL9GmgFo9OgPsroktYHPuB9WF8fMw5InYdlcuXkbyl1vohSqlXYd9fWTMqKEmSBqFYuaEFq5Ury3LBOYVg/8+KyM82OC9eeCDUxi8Q/7aA2x3eO6FQfZVxDCrkOdZaWjw2CJovIwES6B+BkRUeW7Zs2ZUkyd3T1LxeKfVDpeTia6/d/bH+oWNLJEACfSYwZUxyhXNy19huzOLU+2S9CluwKFY3olmt/OjhYuUtHnDhWRnbEV2vovtVjzXBb3BDcDN2v//lnLtExFcRX0+NiMNN7eOVUo8WkXuvLKC3cnPf+3MlRqpC3kqp71s7eIvH4YSH70gVQ+QLGVpbbFR4oKk/VkpdgUxeccy9c7YUVO8FNdbvPhGB8PrWJt5DqFh/LoTVSqEexxbapvDYBGS+lARIoL8ERlZ47Nix49Yi9s+MMc/RWv9aKXXh1VdfG1NJbsSftr/k2RoJkMBKAlNJUrvCWnvXGDAdswPFE0MgM54YX1kVqxu54HJvphCRE0Xkb5RSJxljdmHciKGI7lbRtQquTPjXbrd7gsx1TL0L08jfdhg9ss+xbRBCz1JKvc5am2BuVqaLja5XPQUD/RRi0+2c+3Vno/6PIvI0EblucG8D/aKVwiOuq1jEL/TbKuVeUBSbEh536VSdv0ApdXOl1BRER6zrESu894hpzO9+5xzW7zc3Mf7DCo84L2Xps4cxxmMToPlSEiCB/hEYReEBO7+bnp6+Z5KYJySJfgBuvEVhL5qZmX12+FBfcoDtH0u2RAIksDkCU0olV4g4b/GIT/NjhqSYmrV6D6srq2J1IxtcjifnWzu1Td7YccV5LCwLS9mrljJb9VbK7g0+D1YPbPI/KSIP29y0HPjqNE1xL0Xf/GdIbwC5jzPxNUZUt64FvodAKoqitNa+V0ReKCKzfRZEKzqqX9QJe/GuVj2b/m5q357fYWP+gk24WqEp+FRNi8hFIvJHsFL1xrdE8dFjBdmvtT4lz/OBCI8o+IL4oMWj328AtkcCJLBhAqMoPDAmtX371oekaXrOli2Tt2u32zbP888uLrZeOjc3d2XHrN7aMDG+kARIYFAEppQyV4hU6XRxRFcr/Ax3FWzm8GtYPJwrR9HisZLtBVrrJ6ImRgywj247YVPZTVHb+xQ/bDyxoYbweHi/J0xr7YUHvHxikUdcI6bWjcKxt+hhrFjunEOsAV4/4ONAi0dkFlmFNdYP4RHHcpmInAzh0RPT4YVZuCYKLf6riLyhLMsvisjuTUBY1dUK10XVeq31c/I8Z4zHJmDzpSRAAv0hMIrCA2Qmdu7c9litzUunpqaOx1O2PM/+eWGh9Ral1FdmZmbgX8uDBEjg6CLghUes4xGFR/W1CrAOtSpcWRYILj9mhEdvsb749DzGeWCzX2X8qmqe9MR4eOHhnOu78IBwUEq9IVoT4hP2KDzixr5XDIV+oU9vPXLCQ15ZiSO/ivxqrwTQ0s8IuXBONmvx8G0bYz7vnEPskf9sXVnPxFpfWeXTInJaH6w9BxUevdcMb2/vasXg8qPrZsfekMCxSmDUhIf3j240GjcaH2+clSTJ8+r1+rjWuizL8gfNZvPjxqTvve6662IxwWN13jluEjgaCUyFAN1uAcG4iY5Vu31mK2uxbYTlcpSFh783a63Pd86d3Yn3OC7W7ugNKI9P1XutIOF1ECJ7nHMfL8vyKf2ebGPM2c65lyuljtdQgyHFb7w2vqJP0bWop5/XOOfeYa19eb/7dJD2EOMRhMdSWF8MxI7nV8IDrlaymeBy31ytVvuAc+6BnZoZKPzoGcSx42tRFHuttZ8QEVSn3+xxgPCIYjSK0ODehoy6jPHYLG2+ngRIoC8ERlJ4TE9P30tr/dg0NY9uNBqNcPP91cLC/FeLwr14dnaW9Tz6snzYCAn0lYAXHnC1iq3GAnRw2enxj8dT4ytDcO6optONCI5P0/SRSqm/RmXsXt/9KpVttaGO3/dYHvCHlxVF8R4R+VVfZ6lqbJuI/IGIvE8ptTNurntjTtCX3jiHkM3qKdbaTw02qLw72iMuPMbGxk5st9vPcM79BQweschjEGFYty+31r6rT3PSFR4YcW/66R5R5V2tlFJ0tRrAm4BNkgAJrJ/AqAkPT2DXrl1npWlyepom906SJMENOcuyucXFhR9Zq544Ozv7AzygWz8uvoIESGCABKaSJLncWntSfHK7shBb3Ghba2HxGOV0ul3MxhgEh18IfWGt9eIjZo2KT+97N/xKKYgOZLR6WtjkDmrKfkcp9XkROSGmdI1uYDHuo8f1CrENuOeeWpbl5zZYqXu94/BZrWLK38itt5HAL6TT3XAdj5X9ep5S6rWIy+kVBLCsKKWebq19x3oHcojzvfDA+A6WTrfnNQwu7xNwNkMCJLB5AqMoPPTOnTtf1mjUH9Zo1G8NRHjalOd53mo1r7K2fKq1+puzs7PIqMKDBEjg6CEQhQfS6SI411d3jj7rvb+z1l6FIN4RTKd7sNlAPMBFsRBeYBJrewCUK4oiZm7yP1tU76vS1aJ+x6AOCI9LtdYnQBThCT/c4IIrmP++J0mAM8YUzrmHHknhEbJaebEWj15Xq7C2sM5eYG3fhMeDlVLPRB0pa20truEQ3/F0Eem38PCB7AezeAThA1ey53bcvxhcPqh3AtslARJYM4FREx748Ktt3779b+r12oMajfr2npt+nmX5tc1m63XNZvPz7Xb7J2umxBNJgASOBIFJEfm01vouMR1s74YKG1sYMNGRoihQ8frBKJB3JDp2PV8DVbHfH4SHF2MQYaFPEBjIWuRLZIc6GXjCjbgLZI563wD7/tuYL9QZCQ948OQdm9yQ1MkLID9fQUWiz4/ouNLBSnIkjud1nju9NPSpm1J3ZYxH6Mi5HfexN/exU7cTkc8YY3ysRxA+wPDcsizh/taPAymJz4kZtFYIj+460VpjDl7YR0tLP/rONkiABI5RAqMmPMZrtdqNpqamXlOrpX+Spsk4fMRDQGpprdu3uLhwUZYVH52bm/vGETL3H6NLi8MmgXUTwGb5NiKyBe/bPM9XNqDSNPUb2TzPs84m9kedjVdz3VcZvhfsEJFbgEkYu9/Lh2GAB/75NOIr7mn/LSKDTKQxjvlKQ8cOMl8HzF+wUM0coSn4TRG54RqvBde9fsbCTAQ2Pv9zYIP5+Xkf5wRFJvFvLcf/dALar17LiTyHBEiABAZJYKSEx+Tk5M6iKO45OTn57Hq99vtpmjRiBhg8eSvLsjk/P/+tsizePDs79xkKj0EuLbZNAiRAAiRAAiRAAiRAAksERkp4TE9P31hEzmo0GqfW67VbJYmp+UeDwf8V9TwWFhYQ53H+3r37PigieGrKgwRIgARIgARIgARIgARIYMAERkp43OAGN7itc+5VSZKcpJQch1pa9XodGa28jy38w9vt9mJRFK9dWGi+c2FhYZBuCAOeOjZPAiRAAiRAAiRAAiRAAsNDYFSEB3zD9Y4dO34PWVwajcZN0zSZMKaKJ0SKRxwIsltcXGzmefGhLMs/uH///m8Oz1SxpyRAAiRAAiRAAiRAAiQwvARGRXjoycnJ7Wma/qHW+s2NRmNXmiY1CI+Y3z6mTcyyLM+y7AtZ1v7ozMz+jw3v1LHnJEACJEACJEACJEACJDA8BEZFeMiWLVtuW6/XH1Sr1Z6XpulUkpgEyV4Okr/dtVqt7y8sNC/Zv3//+QwwH57Fyp6SAAmQAAmQAAmQAAkML4GRER6NRuOPxsfHz5ienn641rqhNaq5io/vSJLEB5gjrS7+NZvNa1ut1t/t2zf3VHhiUXwM7wJmz0mABEiABEiABEiABIaDwMgIj507dz4ySZKn1Wq1k4wxCUSHc7ab0QrTEVPrtlqtxXa79YUkcc9qNGav+cUvpDUc08VekgAJkAAJkAAJkAAJkMBwEhgV4VHftWvXk40xz0YBQVT4rdysrBhjuu5W+DUsH4jzaLXa/9JqLb5CxHx7//79e4dz+thrEiABEiABEiABEiABEhgOAqMgPNT4+PgN6vX6M9I0fdqWLVsmqwq+VUFfxHhAfOCI2a2Kosjb7exHi4sLHy0Ke2Gz2fzlcEwXe0kCJEACJEACJEACJEACw0lgFISHHhsbu9uWLeNPSNP0EWlaG9NaecvGwQ6lfKYrm+fFr5rN5ldF5Pw9e/b8aDinj70mARIgARIgARIgARIggeEgMArCI5mYmHj0xMT46WNjjXs3Go1anufe0hFjOjAVS9mtqhS7RVHsbzabPxGRp+3Zs+dfRaQcjiljL0mABEiABEiABEiABEhg+AiMgvCoTU9PvbTRGHtwo1G/Ta1WM8hcBXERand0Z6USH13hkTWbzT3W2ifNzMx8RUTmhm/62GMSIAESIAESIAESIAESGA4Cwy480P/Gtm1b3zc2Nn6fWi3d0Wq1ZGxszFs7IEBiQPmS1UN760dRFGW73V4sy/IlRVF8dt++fT8fjiljL0mABEiABEiABEiABEhg+AgMu/AYr9frN9y6dfLtiPOo1WrjsW4HpiIKjzgtMHggxiPU9LBZljXzPH9fURQXz8zMfJ31PIZvAbPHJEACJEACJEACJEACw0FgmIWHmpiYOC5N07vV6+mLa7Xa7dM0rUFUwKKBf9HVKv5cxX1UxQSdcy7P87zdbn+5KIr37N279xPDMWXsJQmQAAmQAAmQAAmQAAkMH4GhFh6Tk5O3MMY8Kk0NigfexBiTpmmqYOmAuDDGYHwKIsNa66x1Dr/T2uB3kue5a7fbPy2K4q0zMzMXiEgxfFPIHpMACZAACZAACZAACZDA0U9gqIXH+Pj474nIixqN2p1qtdo2Y4zO89ygbge+rwoJSoL0uTBwWGszrU1da2OCu5VrtVrzZVm+fXZ29o0iMkt3q6N/0bKHJEACJEACJEACJEACw0dgmIWHbNu27fbOuWeKlMdDUBijXVEUkqYphMWUiNqllNpZWTzcdWVZ/kxDdZgEf1fW2hLuVmVZXp5l2SdbrdZVqDM4fNPIHpMACZAACZAACZAACZDA0U1gqIXHzp07f8Nae4+iaDeqauXGoRxHmqZaKbmpte5uxpjfc06ysrT/Upb2k1prBWtImBYLdyvn3C9E5Mdzc3N7aPE4uhcse0cCJEACJEACJEACJDCcBIZaePQgxzhQpANfDRJaTU2N3VWp9LFJYh7inJsXkYv37p196XBOE3tNAiRAAiRAAiRAAiRAAsNNYFSER+8seBEyNTV2koh5bL1ef3BZFgtF4S7ev38/hcdwr1f2ngRIgARIgARIgARIYEgJjKLw8FNxoPAoL9m/f/4lQzpP7DYJkAAJkAAJkAAJkAAJDDUBCo+hnj52ngRIgARIgARIgARIgASGg8AxITyKolgsS+9qRYvHcKxL9pIESIAESIAESIAESGDECBwLwuMhRVEuWFtesm/f3ItHbP44HBIgARIgARIgARIgARIYCgLHivBYtLa8mMJjKNYkO0kCJEACJEACJEACJDCCBEZeeDQajVPzvIDFg8JjBBcwh0QCJEACJEACJEACJDAcBEZaeCiFdLqNU6t0uhQew7Ek2UsSIAESIAESIAESIIFRJDDqwuOMer3xEAqPUVy6HBMJkAAJkAAJkAAJkMAwETgmhEeV1aq8iDEew7Q02VcSIAESIAESIAESIIFRIjDiwiM9o16vnYqsVmVZUHiM0srlWEiABEiABEiABEiABIaKwAgLj6mTlBIvPKyF8LAXzczsYzrdoVqe7CwJkAAJkAAJkAAJkMCoEBhp4WEMhEcMLncXzczMUHiMysrlOEiABEiABEiABEiABIaKwMgLj1qtcaq1PqsVLR5DtTTZWRIgARIgARIgARIggVEiMMLCY+wkpRDjUT+1KPIFBpeP0rLlWEiABEiABEiABEiABIaNwMgLj0ajfmqWZQtFkV80N7dIV6thW6HsLwmQAAmQAAmQAAmQwEgQGGHhMXWSMeqMRmPs1DxvL+R5ftG+ffMUHiOxbDkIEiABEiABEiABEiCBYSMw8sIjTWunOlcuWFtetGcPs1oN2wJlf0mABEiABEiABEiABEaDwEgLD6TTdc6dmiTJQprqi669dg8tHqOxbjkKEiABEiABEiABEiCBISMwssJjbGzspFotPWNiYuLUZrO50G5nFy0uMsZjyNYnu0sCJEACJEACJEACJDAiBEZWeExNVVmtEFye58xqNSLrlcMgARIgARIgARIgARIYUgKjLjwem6bJaSJu3jm5aM8eFhAc0nXKbpMACZAACZAACZAACQw5gZEXHmNjjdOyLJ8vy+KiffvmGOMx5AuW3ScBEiABEiABEiABEhhOAhQewzlv7DUJkAAJkAAJkAAJkAAJDBUBCo+hmi52lgRIgARIgARIgARIgASGk8AxITyKIp/Pc7paDecSZa9JgARIgARIgARIgARGgcCxIjwW8ry4kDEeo7BkOQYSIAESIAESIAESIIFhJDDywmN8fOy0PM8gPBBc/qJhnCT2mQRIgARIgARIgARIgASGncCoC48zxsfHHkrhMezLlP0nARIgARIgARIgARIYdgLHgvCAxSPGeNDiMewrlv0nARIgARIgARIgARIYSgLHhPDIsmyhKHyMB4XHUC5TdpoESIAESIAESIAESGDYCYy08DAmPaPRGDuNwmPYlyn7TwIkQAIkQAIkQAIkMOwERlh4TJ1kjDqj0WicVhT5QlHkF87MHDUWD3B3w7542H8SOASB62t9X1/X5UIgARI4egjwPnD0zAV7QgIHEBh54VGv108ry2KhKMoLZ2b2Xd+uVnURwb9ERGwQH2p6elpmZ2cxOesWI9u2bfOTOjMzc8jlPT097ed5dnYW7etwHXyPf00Rya+H98aYiNR6ruu2b98ue/fulfgVf1v5fff8vXtlr4jC8GeUONEYy06R3bvDKTtXDCn+/pAjjezXPQcHaXGtbcQ5wFrAmkhFqvlceWzbNiMzTpRgmUyLbFPbXDXlh573Izin8T4Sx401VohIW0SydfYDawL/zIrXdZlu27bNX08p5Zxz/vuZmZnu2t6+fbvDOsIpoY3u3B5//PH22muvRZ/Qv7XO0zqH0JfT0fc0/APP7nh63hN47x7t4+gHDLDAP9wz8D4R3NMw/4e7763lwrh/zszMLFsn8Z4a1lXcxOI9Ctat63ndoD94bzTwdSWHMJ61DH0g56y8fs/PeK8tBob9vDZ44DM13bZtm3+fzMzM9H7GbeZafu5XfH5iHLh/YB0cbQfG7VmE9wv62hVhuG+G+6Tvd899JK7/MowL63zYj2Xvk7AO4x4DXI6G9/KRYox1ke7cubNWlmX8LFm2Z8RnprVWhz2i/1zs/Zzdu3dvXz9rKDyO1NRX1/kzrfUDtNbbtNYGE41fpmlaWmvjh2tvjw66MSrLUrTW2Hh1vxZFobIsE2Oq/Rr+Fr/XWvt5zvPc4XU4rLXWObdPKfXuoii+eaQ/TBuNxhNE5N5lWaZlWbokSUpjTIkx1Go1cc6hj34M+B36jd/jZ+dKKYpciiJTYCdKSqt0oSUtW2VZWosNZWADFtbhTeWMFnFljsGL0lpppeKb0IrTWWldLtrinRkFQfwKZLqw2Ht08flvwDYwBVvcuAtrbaGUwvdOpHRS/n/23gROsqo8G3/fs9ylqrtno2dhkVXFGRYVJJqAgriwSEiUMSYuYQYTl3/yRY2YGBNtBZOY78sXjZhl0CwqoCAa44L6uRCTSJQQFQQZUZSdmWHWXqruvWf513Pq3plinGG6e6q7q6erfr+e6eXWrXvPPffc85xneYkFSRZSeSmkLSirgGeemWKciB4jT08mEr8oRSzIS5YkmSWztRlpRcTSkfeGisKx1NpLGVGeWxK78evjOzKu/94vtGmXXo9bUWRmZ4zBOXEUYWzDqdMPnXPfNMZ8eQqfqeM4fkFRFM/13j85juMC9wXQBfqrEALtKqSU6C/4TIm2Rz8BAEH/1qFtJDWbTVwbh9kpjivP87xWqzkp5U8bjQaO63tEhLbv1VediJ6rlDpNSrlKCOFxClprnLM3Bt3M/ZMx5vtEtLNXT6JLxwUguixJkvXOuVOdcyqKogBujTEYHxT6INqlc6JV3QPYpho7yrEPfQpjJO5dLjssox/hHpZSSrwX/a7RaHhsx8yPOefuIKJr5hjtD0ZRdKxz7jVCiCcppXA/yEajgX7uMB42m01RjfMYg3Au5T25e2wt2yGc477Gig7Q/rhLWN5vaLPwe60xx6Wwf6VUGKfxPcbsOI7Rvs5aa/I8x+LWnxPRnV3qE9VuhojoZXEcP0trvQrnkmUZ7g38HZ+/96C398AY/l4+SwWOHX0JbZllmUjTlDGe4PfNZhP9BitYN5f9oMunctC7Wy6lxPxiDTNj5U1inEAfQD9J01SOjY0VuOZKKa7VahLnZK0NzyNr7YPOuY8R0e0HojuKOgAAIABJREFUfSRzv4MhrfUJ1tpXaK2P0VpzlmU5nk/OuR2NRmMjEeFcd839oc74EayUUp6WpumF1lqsbDL6Q1EUaAuDexTtY4wRHXOEsA1ube/9VufcdY1G44fdetb0gceMX/PHfcCbhRBvjON4Meas1trwsMMkqgQekzqaqnNUD4zyIRrei+8rwFEOouEhWz0kMAEPc3H0OGPGmflN1trPTOqDu7iRUuoviejXpZSqfGhhkojBLzy80C74qh5s+L76W/swLAFfYKLZnpd65z07AvvB7YeNyS1pJQlTT2xkjSEpAQHaGC+gk/BizyytMYXFnkigjcI+yodW+yGGpiubErsLE5eqrdt7YhwS3mzx/25myQGgtD/Vk3WeHGNTDPaefKaj6N+do6Ot8RcAdAggjvbMh6Qi8s6SdSacr1ASj9NwHOFQcbodj9b9TCK6eOUev6uyb2HyggkQ2gMPbBzbd733n3bO/e0UQG0shHitEOKlRHQqLjLaF19Y3caEAgMkvm/jZr+7b2MCaYwJLdEGp+FbbBeuTAkK8cu7cFxFUdxIRFtnrGEOfseYOLxBKXWuEOLokt3BLE+EwYI5b93Cf2yt/RoRbT74j+vpPaRxHB/lvb/COfc8771GXytZY1xbjKVhAl2OHWGBBeNFCSYet0iDfoO/lX0ED1iMO2Es1lrje/Rl7MuXABbvR1+5tSiKtxHRw3PYWkuUUie31lfeqbVeI6XUWHQqATbaAON6AB4A6DjOoijC+VdfHWAd7RPabR/jxj7nBp3PmjDiMe8eqwHuqnYt9xeGvPbQa8AS/DoR/UeX22556zq9S2v9XCHE4WEwb69T4LgmDTwq5rQ8tjD24/1RFIWmBXjFF0CnEOKTxph3dPk8urG7E1rXdkRKeYoQYpn3PjA/5X0R+kiz2cTYERZnyvsG1wgTTpzcIy3G4w+NMf+vGwczx/sYllKewcx/IKV8Gvo8+mHZN3ZZa7/vnPtfrTF20xwf54x/fBzHJzjnLiCi3yIigFPMOTEGeqzTYhzFz+jv1bwrSRLcR+gy+NuWFgh/T6PRwL37aDcOuA88utGKB95HtUL8LiHEW+M4HgizzvZKbRi8p7MaXb0H/5cPmrDP6iFSfd+52lV9j8EHq1DOuXVEdN0UJocHPtvJbXG1UmodVnDL1and76rYjmoSiRsF22Dgr86JQeIIDhNxbx15TCTIkxQitAXmnbYwpBQGWDxFPBnrSGHAlSL87F2JLMKDt1w5d23MwOV0vj2n99hBeXwB2bTHc2zFYdoP5NKmSXx7pbS9Mf4mwtb4lwPQcd6TAZ+DX4B28UmSfsxaXlpk5kIGDxOQkiPnLUVak7GWCmPxlCepddgD/oafATwEPg4oah8sx+QuxcFtVTFTJUAIE51yJf4G59yfTqFvpUqptzDzWgCP6t4A+MQ1xSSwAqLVZKo6cnw2+kd1L2D1tZp4ol3wPqzCWmvvklJeb4z5+24NogfXevt9N1aprhRCvJCInlRNDst7w7YeqI3Wyh0WDb5YThhm6DB6Yre1KIqOs9b+BTOfy8wR2qFaZKmudTURro64Gl+r8QO/rwBJuKvL27Ra0cbv0E/QjyoQUy7e4E87vfe3SSnXNZvN++ewVZYS0TNbax5XKKWeIYSIcbw4bpxPNb6XE8vdv6v6TwXEqufPVM+jur8q8NLZjp1t23lNAvKwNvfen09E35jqZx5g+1VSyg8y81nMvBzHh8+u+sdUPqvzWVx9X05YO/c37r3/mLX2DVPZ92xsG0XRSdbaq4UQq4kITFC1aBM+vrof9p43lNcQTMg27/1vW2v/dTaOd4Y/YyURnZUkyTuJaA0m0bgnykWxppTy+8aYl7Um4w/N8HHM+e6jKHpai2lcWxTFG4UQK0rgEfpDtVBQ3TPVz2maVmMJVASPWWv/wDn31Uaj8UA3TqgPPLrRipPfx7uY+a1CiAHc/HhY4IJjEjWVV7XKhE6CVaZqUMHP1UO02n81cKKTVZKlagXZOYeHwWXWWgCP3TqiqRzLNLYNs3Yp5d/hIa61jjpBBc6nmkB2AjK0VTV5xIQbE/3AHWBly5ogOdKg+jG1t/idoyTBw9hi6SpMzEXHZDTM1V17sl7N13WkAkjAe/d8NiY47abpXDVstzk+v8IYbUACyAJg0CZTIIdrS+IAdAQLimNNRTFB1psAVHB96vXBjzUbxZJGI7ugVqsJU2RkbRHAkxTQWYnwxUJRXhTkAbi0IEGWCAsWAK/7UVFNF4xMBQhXK4LVJA2DVkv+cEee559qyaGumArwGBgYuDzLskuccycnSRLARrXfSspRTXYqNgQ/4x6qJlXVwFo+ZMI9gb6DfRVFAbr4BiICE9OV1Ztp3AMHfEutVltljHlva4X4Bc65oyopC+4PLPDneQ49ye8VRfGFBQA80KGOJqL/HUXRC+I4TqprW92X+L96aFZjIPpLBSSqBq8etmhHfKHvTkzAetCepO0Fngl9EPs1xmy31v43EV3W+urKw/eAnWDfG4AJOz2Koncy89OZGWB9d//fe/KM88U5dC7mdH5fnd/eiz/7O7YKkOHvFRuENka7NRqN8H8l8+oAy2CRmt77lxhjug48WnaFv8Yks3VPr8BxVc/Vqk9MpZ2rvlM9SysQWo09SMi01kKi04vAAxPsDd77NUS0qFpwqe4LXJc4jquFoTD36AAjRVEUj3nvX0dEn5tKm/XotugLZy1evPgdxpiTiqJQOH/Mgbz3mZTyDqXUrzQajYUAPNY4517eek7g2q7oYIZ3PzNxz1Rj4+OVJUFqtakl4fwTIvpqtxZd+sBjdu6a0M4tSh/o+/eJaLCc2GIxKEiFIFXpOJQnFOOXA3rYpmQAguQEqL5cHQZl5jEZK2Un0KWEz3AOMncJeQGkKxCKg/G4dgqTw660mBDi74hoHVYvS3AU5DPVBKCi/fBz5WepJhnhXMEgCMmQT2mtSEmmPGsG53x4DxNpJagwoNwx6WdKYln+DJAS+AhnoLhwRJEiYV2btsA+wlwf4CS0K8HB3J7DB54jzPXbX/g3YAsONufAW7q2hsp5AJFy00CjBIZEe7KBUMF56SiiNKlfW+QAHs3zcJmCy4u9lzgJVgIqXbDmSsVUGAAPTyyxjFiEY2HfPqaO1z7v66mAkCkAj9CBS+CKfqjKB9r3nHPXO+eg656suQSTqMuFEJcQEeQkwYtU6fex75L+3S2pKfXYlR8oaFRL3XqQJFX9J3SJNsK8y1oLJgb9r2eBBxFhJReg7YVRFB2VpqltNBqwI+DKYwV5gpnfYq29aQEADzAex+R5/j4pJaRnKSQClbfKOWdLr1W4dUvPWLgdKtarkkSW4DR02aovoVFLHwf6CPpQW1vZ9oCgH2HbHcx8qzFmroHHsjiOn9k69nc7557eur+SUoYX5GWl/yesfFQseNUG1b2wmzXuYNqncL/vXoApAU8lZaykTfgY9M8gv6w8N865RosxuqjbjEcJ0K/y3p8JxqNclAvPu/LZuvdY2Pnzz41LlSyp7Ee4/NU2lawTvrCeZDyI6CRm/rBS6mnMPFSBiur52cHeVax8Ne/AuRXWWsgJMTk9FBiPADyiKHqXlHINxgeMASXrjWCA24uigKT3kAceRLRaCLFWa/2GlvR5RTXnDFLv9gvjBnw+bc0mc5C/l2OgVUptcs69Qyn1tUaj8WCnj266k8E+8Jhuy03tfdXgjFWqtxLRgJQSsTv/nef5begAnW7AyUzUMOjjVbEYlRlwjwHbh5W8chIYBs/yQXE6tMHQw2ZZBjR76RwBjw0l8IAbHkuO/+69x2QVM9dwbqWmNhi4S5AV/lbOJ1moCILmwCIoIajRGG8/cLF6KXC+goocwAPghXyagjFo6xgTqOUBPEzba55qElk5jw8u6bZCKyCL3VxQBzRsG9jDC8AjoJWS2MD+vIH6K+iEAxgJqq6SUop1pNeS90f5oBRTvl4fuKYo8qWNiYkLrIVciD4nmX4QKfA4isMxEsz1MeX4AdoqYciVpnt8eCdqPRAAOUDXnSxICLspr0VQmQkhnkpEF6OrOedg3sYEf8rAg5lf1vJhnILJJTPfIIT4STmhCrI8PEjRD9D3O+6VYKDEz2W/Cd+XE4flWPGRUg4IIe4ugUdPMx4AHkIIMB7naq2PTNN0PM/zr+V5Dq/DifB4YCwpimKhAA9IrUJ7lBPb/5BS3tvyqO2Atwca5XLcCF4fjIMVy4v/qzGlGgc7NPsYWwBcqkly8D2Uk/bl1lr0Z0RojZXAA6EYc8l4LEPgQGuCPOKce4a1FuZYaPI3KaUyLCg1m80wDuKc0Q5gJqr7ptMDs9cY+0TDwu55QsWMYD+1Wu1x+67ADtoPYRPMfCozr/ber8TEtvW8e0m3gQfuE6XUh1qrsWcKIZYKIaDf/4y19tEKZO7PKN95wtUzpeofOD94Z0owd0rpLaqVKZAAHq+f2hRgVrY+iYg+IqU8UQgxiPAMY8z/SCm3MzOYmjHn3ChCOkoPC/T7FzLzCVgAtNYiIhFSq8/OytHO7IdAUnRWy+f0LqXUGni3lFKNiYmJJEcqC9H3rbULBni0FtxerpR6vfcewOOeFkj9VJWsWvogwxpLuYATGWMg6XyelPIYAA9jzNtboS9fJ6I+8Hiifjs01K7j0UtxujB+EdFbmbmulLpbSnnVxMQEBs2ZfIVF8fID0LF+R0r5G0T07HJi9xprLRiP2X5Bi7quTJXZ3ELdaBuAkclOfDvPaw8I6IgP7Djvzn3uveLFa9eSoDtJ0iKSw/GwHKqnWsihKBoUWnkpY6mF0p5NwV4TZsPGNopdZnSXzXeNNwozql28/GH76H3k703JH3cbuRv2nEelu6omyWk9TT5vnT/LOi+BIoYWD328yJrLxiZGLwQ+YU+XWksf388FmWz7zPb1xCTnV6F/ds6l3vvbW+kqNxhj/mwK1zSNouj3jTGXAHiUKVa/3JGMta9zr/rB3lJBTCTxO/wdK4FfbCW4HdEyuG50DpeH/mYeMB5/6r3HCj/Yjy1Kqd9vgY+znHO/BtNrKxzi8hJ4zKXZeTb6GSZ8x7eA5XsAPLz3mFwChHyJiH66n/t8MsdVjQXVPRqUlh1vPBnpRUKI4+HLJaLvWGt/e46Bx2EAHq1jBPB4uvd+Y4uNeRMmUkhM7zj2uR4ncM3WSSl/3Xt/esk+XjgTwKOV4HQVVreZeVBKiYnRrxVF8d2yLSbbDns/T3a/T2t9WSvQ4L1IioJXxTn30dbY0ZPAA4wHEcFMjUWWh6y1f+ac+0kZpIFELpipEXNeqQvAkFzEzEuttWD1Xpvn+SEBPKIoOhMqEzAeSM3UWm/ZuXPnUqSVlcldAB7oL4f6C56fX2PmILXy3oPR+pW9Tjoov8t+kWitT2wpDOAxfLHWerO19u3NZhNBJl1prz7jMTtdLqhzWqtPu4GHtRZxox/C1+wcQvtThBBvYmaki5xRfu6rrbX7m+R2+9A6J4mY+EFqhZiiR7GCZ63FoDnbLx45m+RYtCLWdZXU1MDQwEC8RMtomdZ6WAm5hKWrB6aWqGDvJ7DKaIA5xrNHd401Nk0YatqJHc18vJ4vOnLI3rzlLjd8M0Fo6+8k4i1EfHOpwiKimmL+HLE8SwiNLEy3aPGi65rNsWW7xnaeB+c5Ma2n/QOP2W6fqXweBnLEjcJ4hEjG68sIzck+/JMoit7ivV/rnMMqIzxIGCCnEsn7c8cL0yURfcV7vwoxvy0NNABRzzMercSi9wohXiCEQHLPg0KINxRF8SLn3HokO7WiICG1WggeD0xij1NKYRJ1tnMOEygwaegXP5tKB53itgCsH8eKsPceffHWMhlmzszlg4ODy5xzp01MTECGdwqAtPceLPr/EKG0Uc+8EP38Wu/9bzjnnoUQRSKCuRyrpt184Z5+vxACqVaLpJT3O+d+vQN4dOOzLmvJTzAJG0bCMqRWzrk3dmPH3dwHxjnn3D8wMyaNqTHmRy1A+qvlPVKlLFb/Vx/9j4jgZeZFkFqVHo9DRWr1i2maItDnJKWUqdVqj+7YsWMYwMM5B6C+IMzlJRBdK6V8I6RWLab0s+VzdX/dD+PtagRYRFH0wjiON7Xi6P+oDzwmcbf2MuPRMknWhRA/xEpNURSYgM/aSwjxe0KICngEqVXJeEx2cniwx1qZy5EqBOCBQWBzi+quGI+D3f8B3z9CJFaddpqMTt4qRT2paxpcqbR4mmB3Ajt7lGQ/rLTE6lldCpEw+5iJkd8JxVRurWlaY8bzLN9prd3mvdxmvHjUkngoY3qo2cgftTtp9LHtW7OHB7XLRx920SjZ7beRu5kobUr6nCd5pme44aUbWjz4iYmssXR0bNd58KsT06VkQ8b4fHmFa4qHnBDi41EUJc652/M8B7MwJcYDq/pEFMzlkGd47yF1OSjgAcZDCPEVMAfM/MP5IrXqBB5YyYVGt9lsAnis894j2WnBAA94PIqiANg4B6u3rYnV+zoYj5m6T8B4XKuUOg6GVGstgEcvSK1Ob9lS3i2lPLU1lm/M8/wtrRVMSBuraqKzNZY/UbvXhBCXSSlfCTO8c67JzBfNhLm8tVofzOUAHkopAI9XdBl44Dl1RcuXiKQkmOQBPHrRXB6ABxGdWBbb3GiMgbzticD5h6WUF6G2GIAHVsUPpVSrWq32J6hrIqVEDY+HRkdHVxRFgUWbBSW1gseDmd9QSq3+tQQeu/1Le6kSADzAEr1HSvkiMB5Zlv1BURRgPOCJqZ730x53D3nGI0mSS4wpeqJyeSW1cg4r6OKHUsoPFUUx24zH74H+bklPzoBHlZkvzfN81s3lWuurvffr0XOttZBavauUWk27M0/ijYHdWL16dSKlWhwrOlawPZaEOiHS+kRHdCx5u0J6Pwh5tEBpCuTbkgPogNEkRFx576yxtrDGouhgg4Ue9Swes949mlv3kLH8kCP3SO785kazeGx0p9m2dZfdeeeuBxv3/JDih0bpX7wXv+SZlWFIrQY/MV4US3aOjZ5n2775Cnj0wgRiEs3aHohaEYVYXQvAo6WfnS7weKtzDubyk5At773/5W4ADzAeSqkKeHzKOTcfpFZYZQXjsSKKogeZ+f/LsuyF3nsEQgB4vKkoioUSpwtz+Z8LIZ6PmhrWWgAP+FsgtZqp18nMfJ2U8ljIU4wxPQE8WqlDKCr5HiEEPBQAHm8upVY9BzyUUgAepxljUNUQssmup1oxcxWnOySlfMB7D+ABBqhbr07gAZnSR3s4TvcjYDzArKNvgM1oNptPBDw24LpIKZceanG6UsrnxnH8x6XUKmvJyB4cHx9HWiCAx+2tWh54Xi0Iczk8HkKIyuNRSa32N78A8ABLhMWNF6GOR57nb+sDj0kMJxXjAeBhrRm31l23dev2P5rEW2dsE0itvPeXG2MwKASPxxwAjzcBeAghILVC8sirm80m5DGz+moZZj+MCVSZvLGpw+MxE8fBIyPEqx4+TQ7r8SEVxSuldCcoci+W5E+Xko/VOhqQ7CLJHuUL28G4iKkN8L5dqA/28DZSR8wVInLbznKhNFnPlFlvMuOaueFRR/yA8e4nWWbvnjC0cXwi/9nmHY3NP3xwp/uvHzSvMZaebT1JOC4XDS+6brQwS7btHD8veN2Z1pWMx3wBHqFVpJQvbVUchyYeEcmgsqdsLo+i6PJWheiXWWsBPNA8XWE8mPnLUsrDcd+VUqueBx5a6ysRpyulXJEkCaRWvzM+Pg7gsb5lPNctMyjidBcE8CAsChD9uZTyHARzwDvknKs8HjMxZmCfJwshrmXm4wA8nHO3eu/nnPHARF4pdYX3HrVu7nbOVcCj56RWzAw/4emIf54pczmeozCXI8mpxbJ0HXi05FuQNmIRAHVCMu/9R3uR8cBkUUoZPB7MjMnj3cYYJIlVwOPnVqqFEFcTERiPpcwME/pvHyoeD5jLUccDjIcQIldKPTg2NrZyoQIPKeXry1QreHj29nh0jqGPYzw6gEdlLj/o8faQZTyWLl36bGb/GiJ/CRGPC0HXbdkyt8CjlZkOQ+DleZ7X4jieLXP54zoJPB5zDDzC4JckCYAHBnRU2p1RqdXIyNnquLEoJhqrr9T5s0UxfqbNxk+vJdGTtWQMuLH3LKJIskRFcVeEGhnt2hgAH2WRvtL3jp8rSMIsCe4Pi3c48gUSrbxCBqyxxM3C+tFG7jaNTuQ/2zZa3LN5e+Pe2+7Ydvkj292Tt40Tw15+2Kqln96ZF4s3bR19foaK5ES/2bQEA+O8enUCD6wowcTtnJuS1GomgEepfQ4eD0zUStP7vAAezrkXKKUC8PDe/06WZS8CYAe4K4HHgvF4tO7TPwPjoZTaVhTFn/aBx7wBHs/K8xzm/BlJteoAHotK4AFzedcYj/kCPMpxLgAPMB77AB4/9zyJ4/jD1tqLnHNLINUD8DiUUq36wCNccpjLkeo4XeCxOc9zSK36wONAM7KK8UjT9JIsyxBFed3o6HhPMB7e+0CDEhEYD6zWzNprL+CBTPZXzTLjUclyPiyEWC8lElJdYDyKosDqS1df14+sjeq0ZWlq7fGU73yedI1najJPUeyPSONooF1Xgxg1N5jBcgBwwN9tyxoZbeDRBiB7gMie36DWBjgSgI82N4LvPcvAmRjP1ljftE6Mei93OFbb731w7KTNu2ho866CHnh0Kw0ffvi37nl4tH7HPQ+fCgcmM126tQ085i3j0aqUemcJPLBqP9nzQKoVGI9LWj4MFMPqGuMBj4eUElIrrBDDXD5vgIeUcnmapgAev7vAgQcYj+eD8WjptN87S8DjOmYOUqs+4zGloTmYy5k5eDzmOfBAqlVlLgfjAY9HT6ZaHYDx+LkLCOUBGA8iWmKMCZXLD5U6Hn3GY/fl7gOPKQ1dB7Hx0FD6bCmj1wwNDV4yNjY+3mw2rhsfb84p8GjlqsNAfXlJg/YK8IDUarZSrXBFA/DAgMfMkIwAeDyKgljdBB4jIyNi9Z3Xq2WnrlzlJnaeJF3xSzVpLxCmcZQiM5hooVFQCFXGQ2FzlqFgB4BHYDuC3CpUCCyBR5Wy2QYiKBaIf0IRQUa1ckGe8QXQ0fE/igiiYEeoMoiqhZKaTlHTadox4ejeB7dTPHTYgxvv36W/c8d9Kx59bBySrvXHnEUf+8bNqDQ46Un7Qdwt3XkrGI8yfhT+A6S2wUvx7ukAjxY4QLXVrgKP0uMR6njMF+BhrQXjsTxJEtSOqIAH7puFyHgAeJxbAo8rZxF4QGrV7AOPKY0TcwE8hpgZ90lXPR4t38ghCzyEEFgARJzuEuccpHpgPA6JVKs+8OgDjymNWN3YGIyH1vI18HjkORiP4rqdO0fnHHjA4+Gcg9Rqo1LqqrGxsblmPOYEeAwODn7EWrvOGAOp1cOtYt3I6O9KnC5Axxlbv62LwW2LB5U80zV3ni9c44XLB5NV0uWabU7MnlDZ3cDNDXAhJUmtg4McjAd4i84X/B67MQDkWIGZaFcOdN7tBh7tkudwhACecAAhQbJlHTlrUQWERFwjJxOyXCOrF9FoJujR7RO08aeb6avfvNfnpnj96eeu/Dg9vKr4+9tuM/MFfJTA41r4D1BfoBWJ++lWVek/mQrwSJLkcmttYDy6BTz2itOdVx6PEngMJ0lyPzP/L6RalVKruJW7D3P5QpJaBeABqVWe52A8ZtxcLoT4RMl49CrwwH0GjwdSrXrR41ExHvB4zEgdjw6p1SAz30dEr+yy1Gpv4DFfPB6TSbXa7fHQWm8H49H3eHRjBtpT+zgYxuOFSilIrf6wL7WaxDUF48GsXxPH0SWtQluo2jnnwKNMtQrAI4oiJE5c1Wg0FiTwKM3lweOhlHqoFav7nmaz+ZFJXNon3OT6tWslHflgtKiuVyo79gJpJ16kqHhmxPbIgVRpdoa9g5TKk3WetNIkpSJjLNkALhyQRzCWV69gMO/4mdgFxoMFWAzRZkx2b9yuIW7h1Sh/id9E2NZ5gsdSRgAdinKnqWljYj1Imdf02K4m3bnxfiIl3r3kiMHrjaFH75bJ6IYNt4VKswfbNjP9fiklctH3Bh5/PIVjT5MkeZu1FuZyAA+c90GnWlXAw1q7qhW1CW/VfGM8DkvT9F4ienMJPMB4AHi8eYEBj/dBatUHHnQ6oi5Lc3kfeOwxl0M6CyM1gAeAWFde+2A8ehJ47MPjcUDgkSQJYu3h8TjMGLPdOQep1SFRQLDPeBwU47EaARZSyj7wmMooUgGPJIkvcc72RJwupFZ9xqN9FUHxQmrVqizqWkkx0K+/pygKZJBP98XXr10r0iX3xirNTpCi+MVYupfEyp0UC1oZKR8jhsrDwwEgIZhMYUgpSVIIsoUJQAKvDm5jt7ejbTQPCKS9ze46t2251R6U0naCBAlX0GEhh9eTYoitPDnryALcCEUkYjIuJuMj8jKhghRt2T5Kztuve0G3NKzbKCn6thhQm7YfRxOPPHKRHRkZefzhTbe1ZuB9vQw84PEA8IC5HGlb80VqBXO5lHJZmqaoPvwWAA8iWs/M6QJkPOYCeMDj0WtSqz7w2DN+repgPAA8cJ+8ZgEDDyzehThdFJc8UB0PrfXfMjMWd4adc4Hx6JvLZ+DhOLe7nA7jUQEPxOmigGCf8ZjMNeyM020lSY07567bsmVrT0itYC4H47FApVa7gQfSQgA88jx/wFqLSrzTBR48MnK2fM5YFGu5/Rgudp5NPr+wpvwZqRZDWrEGpjCY9HskUgH4cJA/ARSwd2SyJsVxHDwYiMYNwKKqk4NtXNBg7e56+HvLEF+CkQ7cUX6Lv4VPgowL+3Iu/A9fSWGK8EspIxIioSx35FiTUCkVjikzxa5GYTc1nb/HWfsFmcQ/UANLHtiUJJuT8UXFXbTGjIyMPF4LNpmbYoa36ZBaweNRSa16gvFg5q8451DleF5JrUrgsTRN0x8T0VubzeY08LtLAAAgAElEQVSLyzhd1EqpGI+HZ/jSzvXuQ+XyFth6n1IqMB5Zls2W1KoPPKZ39ff2eMyG1KreATwQ592V1zxjPKYEPFrBFQjZ+GVmXt6P0+1Kd+nFnRws8OinWk32qnZWLm+xDD0BPFrHPsLMwVwuhPhRWbn8g5M9p25st49Uq9n2eITTqNVqHy4rMLdqB/r7kBpSFMU/Tucc4ek4buxb6VBMS5f7za8iM3q+9vmpA7EcFGTZOEuFZ0oHhygvHDXzglA/ZFE9JS08ubxB4zu2Ui1NiSVqciCRCiZxHE1FMIAN2UM2dAIPgBpmbsOU0guCn6sXflcYG3BMlCSklaS8mVGeZaSEJCFkkGtZAyZGkYzgAZF+orDF9tGxB/Tg0C2Dy5Z/reEGv1bEYkLWF42fs+6fEE/ZU6+9gAfSo25sJQe8c66lVsi3B/BAnG5ZP2e+MB6YXIPxWJKm6T1E9LZ9AI/PtwyhfeAxM3cC6nj0PR7Ta9vZBB54hp7FzAAeAOi/WRRFH3hMgvGo1WofyvP84hYDvBxxujCX96VW0+vwPfyuPvCYrYuzdOnQs5nla7TWoYCgc37OCwhWqVZCCKzgBeCRZdmCBB5S6quJGZIR5D7dR+SuLAo7ZeDRSsPir/yfF9fErtHjNNsX6GzHRQnla2JhlyryCklVIWUKPg5iMmUKFeRVMJALZ0g6Q8o5yL/CttZXkbgV8NgNIXbPoT2HIuZtKZVAFG9AHeRLY0cAIvglJFcVZMHvkKRlkJzVLoUuEdxrTAAfSungNTGOyUOKJZVvetvMrNvUxANVD35X6MEvJ+miu7Ndh209Z6S3wEdZxwMejwjMwsEAD6RaWQsodvAeDwCPqnK5EGI+xenuC3icV5rLK8ZjoQEPmMu3ziLj0Qce03tozyXwuHSGpVY9GadbejymxHikafoha+3F1trAePSlVtPr7D3+rj7wmK0LVKVaaR0F4GGMu2779rktIBhF0bu992/Fgj8YD9TxmG3gobV+c6uGyK8z87NwLcrK5bMZp9vuAiK5monWwWvBnN8niKYDPPj6kbV6RfLgU6loPNfnEy9LbLY6IbssYlYiMAiCSEjygqnwjgpnCKBBadU2jFtL7Fwwf4uQRtX+QvlwtwcylN22hBClv6MNPFz4DAVAYR0ZgAgWwbAeFFZwmYu2dCsIsxhAw5HENqXh3JagpwVMyVpLubWE+ulSKyrIU9O4Ivc0SjJ91Ht5s+T4O3Fav91m9Z+oVZsbp/32bQaF1Gfr3trf57QZD49Kz9o5j7joaTMeZZyu8d4ftLm8YjxQx2O+AY8y1WpRrVaDROwdzWYzAA9mTpxzVarVgmA8pJTvE0LMGvCIouhk59wnvPfHeu+b3vueqVwupXwPMz+91PH3bKqVlPKVzjnU8ciJ6AIi+kaXxyl4PCrGA/WxwHgAeMwk43HIAA+t9Ye89xcTERiPbVLK386y7JCJ043j+J2tMJE1SqlcCNGvXO7cCu/9ZCqXB4+HEOJFWuu+1Gqyg1ZbahXidNcaY8aMMT0BPJxzb4XHQym1UQjxoTLVatYmjVrrNwF4CCHOgARo7oDH4NXEtA6xtsyN+5nsFbagivEI/MGBrvX116+VS793/2FpvTjf28YlLtv1/LqkOPIspCUio0irKLARBvU5FFFmm2R9QUIpUlIFsOCcJ8kAIgAfMiRVIfY2AIuQcoUjaX/f5i9CYm44xHYbIh0rahvHizZ7AeBBjgOQgK8DhvKyvUMELz6rqgPS3mFpWIfp3WNrGNABWDw5JGd5VEZn57zaTKxvUxTfzDL6ZlTnn6mjj9hxw103tHwfe2UAH6gBu/x3AA9mf633XntPG4n4oICH99445w4aeGAl0Fr7FSIKUqt5ZC5/L4CHlHJwYGAABRnf1Ww2z/feX+q9D8DDWrtg4nQBPMo6HrPCeMwH4IFCtEVR9DTw8N4H4OG9nynggWTIMyFhZmYs6K3vA4/JmcullB8ioovh8fDeH3J1PPrAIzzkp814AHggTrcoin7l8snMl0rg8ZuoXF4URR94lI2mtf6d1uD8G0KI53QAj2smM9GfTLtPehu5+GqWvA5gwGW77vdkryC7G3gccDfwdTxn7FupHNj+nIhGXyUpu0CaxmGDScLCeLKZIWHbUbk4TySzSk1wfJBni7l/ABfBeiEU1dJBak40yeNPos1WALAE/4Zs4yAHQOAMOQdU44M0CzKrADisJa0UxToKMb0AIMAtldcD+2orr2Bmb8fwMkAOoYhhya1AviU9WQ8TvAmfF6f18B5rcQ7wkUhnjNtWZPanIq7fKuP0X3ho2Q/u9bt2rN11S8ZzCD46gEfkPd19sMBDCBEYD2PMlw/YIZ5gg30Aj0+VqVaPHMx+Z/i9q7TWFfAYGBgY+EHLDPWuRqNxAbxRRBSXwOOLRNTL59GNZgrm8tkGHi3G7uRWQtAnlFKoXB4YD2vta4kIRerm6rWMiE6rGI8+8KDOVKs+8HBuSlIrqC6iKLpYCLEiy7JDrnJ5H3gcNPAIcbpFUfRTrSYz4veBx75bSWv9OiEEijqdFRbamWEunwPgMXg1s19HcF74/D4md6WdJPAYGTlbnUaDixPadgI1t79Sy+KcSPqnpJo0FwVJ50izIMWaTFGEibuUIcw2MBWODGUmJwE5FCb/AiyHJANHQagwLgMF4bwzzjprvYWmCvUASbQKjgghJLPQLEoBVftPYRN8KSnC5+IF83h4X/g72BVb+kIqdgWf047eBZ+CbQFD2nG98JsA/LSP0XtEAFvspvDEY4WTjxiKvkdx+q2BJcv/kyj6WbRTT9xAc8N+tIEHXes9IdUKzEKvMh7zDXjUBwYGbm/5md7daDQuLIEHGI/fs9b2gcdkHgjT2+ZkZv6EEOJYZkaYw61a69c2Go0+8DhwewaPB6RWfcbjwI3VjS2m6fG4qvR4rCgLUB5Slcv7wKMPPLpxb016Hz0MPC733qdzJbVChK0Q4lVCiHPmFngkGyTTeiWJnMnb5vJJAA8/MiKuoW8PDIvRpyU+P1+6xq+SyY+XbOtppIiKjBRBOkXkg98CYEEEYJAhRUrrwGDkqF6ORClIokiQMaivIQtPKvcsmyzVOBPt8t5N5MYWHLgQZhIiEsQDnnmRszZ13sZKsNRwhrtCGFOIJJIBZOBLlGlXgD1t87kNQKh9XG1TeojeLeN3fXCpw1zern5eGIClNvAIQAQUTQBHwuWOc+P1diPkHV6obyipvsVK/SQz8dZ/o7Pz2Y7cbQMPhtSqAh7TqVw+IwUE95JazTfgUavX69CsX7EX8OhLrYh+OumHwhQ3hNQKjIe1Nng8hBC3GmN6jfG4uyiKt/Rq5fI+8JhipzuIzacDPAYGBq5CqlVRFCsQUy2E6Hs8DuIa9OhbD0Zq1cl4fI2IHurGOe7J/OzG3npoH53AI8/zULl8+/btb5/LQ4S5vFVTZK6Bx28KIV4Nk2aog8f8mrlgPASJDTrS62tpTBNj4/cZa6+09MRSKxALN7/77Lgh8yNSn70w8uaNNc0n2CxLTV6QlkyxEiTZkimaNDG6ixYNDVCkNOVZQRPjDYriiHQcB/BRWEsONTuIXWHIFF4+VpDaYkhujmq1B+O4tinS0Q5WsumNM3lhhMlNPc+y4SzPVuZ5NkzOLkljPRDHahE7M+BdkSSREFrCpe5ClfQ2fxIoj2BoD8wLTOn4H7/rqA9C8JnAqA7QYfGvChXQ8R2AB4BSkI6BHJGajBeUGbtrIi/ujePBr0gpv05R/IMHtx65be2iNS3p1ezV+9gLeFTm8j+ZgozvcZXL4fHohrn8EJBa1Wq12v8w858BeMBcDqmV974yl/elVjMwsNfr9ZO995/I8/xYa22QWhFRLwIPeDwATKHR75XXXDEeiJ1e1/d4TM7jEcdxYDyccyuEEEFqZa3tm8t75S7qznF0A3hUHo8+8HiiazI4OPgcpdRr4PHoA489LSWl7AQec2YuT6Tc4InWhyJ7zt3XUihdWRwAeMBMrr67bfFgvOPFqmi8VNjx8+taJqAHEI6bxFEAHORyBOdSpJgcivV5Jsma4iih3BRUQFOFNC2pKLfOZYUby3LxkErrNzuV3DKW811JPZqgeNAIG9m69nbc5MHsbppGOJPLRt6MpJUDMvLDLPRxzjRXS5efIHx+lHf50iTiISVcjDoiSYSi6W1WA0fKIE9cQd4VJLwhKUCkwL+x22GOoN8ALqTUbWN5uxZhACVIwbLOtn0iUqIwosuNaxRObxK6dqvSta8mafKl+xuD2xqrk2zt2hvcbKRedRN4eO/XMHPf49E2lye1Wu3Wlnn2LxqNxktQQLAPPGangCCkVlLKILVyzvWixwOMR68Dj2eV5vLzZyjVqtNcPhvA46POuTd0Z07Yvb1Mh/EA8GDmi733K/I873s8unc5emlPfeAxW1cDwCOKIqRawVw+XhRFn/FoaTV6BXjEQmxgTKCYYMq+v6WOumL0CQoIXr92rdRrtgwui/hU29h8ifb5C1PhnsLWQv8U0qiERIpURoJh9CbSgihvNoPqSYqYsB3kSzBvG+e8ESLzQm/ypO5sNPxXKa7fVYj6jydU9ohcuhyapvA6etuAv3MfHXfR2E5ttayxbC4l01glTLZSSnO4EOa4WIsTBBVHWZMPC6KaFCqWQip4TQS1gUcASK4gKXxgRdo+kNJEXrIbwccOzwmSrQjF1ttpV2i3dmJWG6BYg1OLckv6UWv59szk3+Da4NelTB54kHaOvXzkLsRZzuirm1IrxOmC8RBCLGRz+ZUoICiEiNM0/bb3/v/kef7LHXG6qFyOOh59xmNmevbjCggyc69KrfrAY0+qVR94EJ2IyP4yavklrXjhn+3v9tBaX4U4XWZe4Zzrp1rNzDgy13vtA4/ZugIdwGMtUq0gtdq6dWtfalUyHsx8blnkbk4ql2uiDZJ5vcZEXMr7mf0VO5r7rlwOVdHnR05LU0qPjEX2cs53XBCzO7mm5UCRNUmgDJ9A7Q3Mvg0pgA4JtiOnMCsP0bWK8sKSiiIQJG4iy7OC+T6h0tuiuP7NXRO1r1uubc/HorELPnhTNtl+Wsq/5BgNRkSjNU20eDAWTxK+eXyRTxxrsokjrTHLtNIrlVTDLHiJFD5VZGFBD4xH+ArFDNsSrMCM4KwQ9xsKEgZBVviCCR0GlnC+qEESftsGXt4Lyg0b62lrzuKegsTnva79VzK4aOP4BD32b3Szm8nI3X0Aj2mby621AXgscKlVAB5SyiiO428R0V9lWYZ4YRTehLkcwANxugumjsdsx+lCatXp8ejBVKs+4yFln/EgoukwHrLddqjjsYKZ+1KryT7459d2feAxW9cLwENrvTtOtw882i1fMR4V8PDevzrP81kvIBiAh5DrY6UoK/L7rfdX7E9qhRSrk3M7XKeJZ8Zu4g9rMj8pFm6xhvSpKAiF94QUVBgYxsECUJjAT4yPUz0dICVjAnOQFY5UknhDnG0fn9hiZfJlz/ozE37ZLdrU8p33LWq+/IYbdjMdU+2r3xg5WwGANBoNPZ4aXjSWR8zZoBRmlcv9KczuNMH+9EjRcYkW9VgLVsIRw+juchJgP8iTgufDuVDhPIqiwGygojmAYhTFZAGvnCelIrJ5EZKz4khT1miQAXBRsae0XmwbbTxEKvlMsmjZv26bMHe4rYvHv7PsF4qZMp13E3iA8cDlZeYFz3hIKXUcx/9BRB/IsgyThD7wyGZeagVzeSfw6DGPxxXMfCrq0vSlVn3ggWfVdIBHxXgAeIDxYOa+x2OqD/7e374PPGbrGvWBx75buhN4lFvMCfCIRbzBk1uPsCjv3f2t5NlOj8fjigf+/chptVVN/+yU7K+lNP6SuqLhSHiNyTkqhhubk3UAIII8YEVVRy/U/kNqFZCIJCc0Na1r5p4fsDq9xbL6pCT+XkGLNp9NZzseGcHnHrBw4f76cAjDHRnhG1bfyXfdtYVXPTzKS+qRqsVjybYxXixNc9gLOpZI/P5ArXbSYD1JU+jBbJOEyUj6nCLhSXgAEBPSubyrChmGYo9IA2jLrjzqh0CeFfieINNyvgjkjmVJOUlvWWTNrPhxbt1/pkuWf9ExfZ9ryeav7HpxNhPgo5vAo894EOp4VIyHSpLkP7z3f90HHvJcKeWsFRAE8KgqlyNOt4cYjz7waA/Ee9fxmI3K5YeMx0NrjarvMJevBPCAuZyI+uby2Zqozs7n9IHH7LQzUa8CD+/921B1WEr5IyHEVY1GAzf+rL2klJeWqVbPx4fOVeXyWNY2eG/XAzAQOeTiX1GmWrW1ReXr+rVrRW3Nlqcl2Y4LpG2+oibyE1NJiYRH28EfAuDRDN4OjUl8KPKHKFuiSCdkDBKgBJFQPmdZNC3fmxN/S9SWfD4n9T/CRJvOGbkZGf0z9hoZIUF3rlZptjkulF66eWvxN7HWZy0Zqg0effgSWjpUo1Q5Ui6jWBpSPmt/sSEHQMLt+F1IsAA6UM8DYiwUFJShCCG3S4iAC2kXRG9LsoSgZlGM59bf76Lov0km/8+I5LtES392Np090e3EKwAPT3wtE+p4oICgm5bUyhjzMjAeDto5ooOuXE5EJwkhvsLMVeXyeRGnK6W80nv/AqUUgMc3vfcfKoHHulbCFQoIvmUhSa2UUu9DGp8QYmue5+91zt1EMxune4pz7joADxQQ7EXgQUR3G2N60uMhhHhtFEWo4/GsoigK5xzM5V/v8kC7G3gIIeBr6AMPoqcRUToZj0ccxx90zl1srV0JqVVLttlnPLrcQXtgdwcLPB4tiuLtRVHg3u2nWj3RBe1F4JEkyXvKON2kVcTvHiHEB+cAeKxTSr2KmQPwIKK58XjI2gbybj2K+Sm2D7LwVzQL+odgry7r8b373WfLoyaK9AhpfiU247+qfPOcgZiGFFdVLtrlwL3PwpcQ5RtDghSTCIlQMJMLb1kWE5Yeyyn6mlPR58flYV8nGpxo3JlkByOvmsKgwmvXksi+QbUtTB9hT+cO1ZOlJx63glY/+Sg6bFFMschoUUIUUYOknyDpGiQCAHEBfAQuph3/S9637ejB21E6PSDB8hycICFSmBiSLEe5o7xp/XYrk29QVPuaEQO3jDv308bq47KXv3z60rK9z13K6KWe/LXMHDH5u52zUwYeURS9zTn3sorx6BbwYGZEDQfgwcyfUkr9zcTERC+bsjGh2s141Go1AI+/KT0eFfB4awk8HpxCP5yPm4bK5VEUva+UiM4m8ADjcUyvAQ+l1BXe+1NRqBNen16M0wXwUEq9kpkD8BBCnG+MmRHgwcxntlLfULn8x977S2c4TrdXGY+T3Z7K5ZMCHp2MR7+A4HwcGid1zH3gMalm6sJGfeCx70YE46GUevVcAw9B8QZit15IRwN18aCWdMWWbQWAB14eLMFxY6ek2tSGB4utb0+1f8lQIg4fTFGcD9W/wQIIMtYQMxbGcyqKJsUqJq0jqLBo6/adlNYHiZQ2Y4XZNWHVbZ6jD9dXLP3qDrV4/Dvbbmr5HSpdVhc63RPvIlQGPIUoHUvog0VB55GnVXXJ9NxfOJ6OO2oxLR1QdOyqRRSLMVJulKQbp5pyyPAl4S0lURSKIDJJEkKTRcZulXjFbYEZ4omRmiW5IMkuMB+FJyoM+wlHmz3idmvLvrSjkJ9NKX3s7Hd9I+PHFRKZfjtEafpS9qGAoPbebfTO3miMeecU5GtpFEWXO+cu6QOPICHplFp9k5kD48HMlyK1xjn3tqIoPtfyfECqeCi/+sBjz9VdRkSn9YHH7gYJjEcfeASPx5SBh5Tyg1JK+MZWFkWx3Xv/W32p1SE3lB4s8NhkjPmDPM+/0Wc8DtA3ehF4RFH0HiJCAcGK8YDU6q9ns5tLKXuC8SDSV0tJ65QOoqEHWzlN75lo2gA8YCYf3rw5OToSRy2q6Quky9dGTCfH0tWksGRtDl9IWO3Hqn6b6bChKrgtXEiDAtuRo8q31pR53jpe2O9bjv6p8PoWN/6kB2bSZP1E1/NIojST9NeC6XxJdLh05E88fsVjicYBN5ec+pRBOvHYpc3Dl2lKZTPRvkGaCpLwb8BILyGtQrl3QR6VzAPgaCvTQlHC4FABKLPEAsCkXT/EOKbciLzwcnPB6V06XfYlw9HXH3H+J3fR2RPd8Hyk6QAYj2uKooi8cxunI7XqA4/HTaiucM69sAVAgseDmT8IxoOZUUAQwAP0N/TY+43LnM2xZQY/qw88nhh49GTl8r0Yj1wIccE8ZjyuEEIs995n3vtDhvEYGBj4YFEUFxtjVhLR9lJq9dkZvJdna9crpJRnxXH8TinlGqUU+t+DY2NjK40xyKW53Vr7q92aSM/WSU3zc/rAY5oNN+W39SjweDcRBY9HKbVasMBD6uRqQW4dUqgAPIj9Fc1mW2r11797Qvzk+sCqlPJnCVNcWlPqmbHk5ZKdcFS0vQxhfR8T7nY1cHggtFSUNYt2hW+liaSiCWPHm959r0HiczZd/C+jduChu+jm1kR71piOvftuMiDoA4roAsF8BHv2R6xY8hMqiiQbGzvqmBUR/cKph//nGU9bNpGo/JRU5stiUSjlc6IiJy1REh2sjyBUBQTwgKcDDJAMcbylNz6o0Kqq6G3pmXWSciuL3ImtTa/v4Cj6Eon6v4/K7M7GncdBctYmTab5CsDDu2ucc5FzdqMxxY0tA0+f8Zhee64sGY8nAh7vKIoCk4SfTu8j5s27+sBj/8BjYym1+l6vVS7fB/CA1Aqrpt18zQbjsd57f+U8BB7w/1z0RAsTAB55nl9cFMVKpdR2pFrled4HHt3soXO/r4MFHpuLouhXLp/Mdexh4AHGI13owCNJahucM+vBXiQRPaCYrtw5Qf+Iie+H3jhcX710xemJdxeZiZ1rB3WyXEsZMzvywpGXiKvCZBqqK0vetmVXSZQGM7l1HhNyz1Fkdkw07x237gtuYNHHxpPDfnpX04yPjNwMbdZcvZJWrY/3C+ILBYsjJSs/vGzoTuGytLlr1/GxJzp61cAVrzzviJ8N1sRFh9XF6bEslkVcxKhAwkjyIhFyrCyKDQoOhnLwHgrmGDjufRtowP8S9F2VVd9LuD8os2R2jmWjqlb/ntfJTYbUvz62beCh4eXUPHvkZgsf+3QaJ4rSwHgopSJrio15nh0M8DjJe4/kga6Yy+ehx2Nv4PHvzHxVh7kcjEcFPO6dzvWaR++pgMdfQCLKzH2Pxx6PRx94zLzU6pAFHmmaftAYE8zlQghIrWAu7wOPeTQ4TuJQ+8BjEo3UlU36wGPfzdgzUishNgjv16OWeC2m+5Sg9557If3zmi3Ex514/NLjh9NXJGRfK03jqZFnjWm0I09RXdNEc4KMM5QmCVnIqRxinNryI40kKyJqFLZoer/VR/FNNk7/tWH562OrnzTeTTP1NDoqIEAihfgrQeoCIdVRUiq3eKj2A5tNpI1du548IMmlkXjjK56/5PPLhweOPmIoedVgwmfWNB1XU74urSEZcnuJjDHEColdOBJIzxwJSNDw94A/UJawXfU8bAE/jGQSAslYwmVO7Ry34s5dGX9VDCz5xGiRPrp9+/aJ1224DRP+qb+khMfjGpjLvfcbeRqpVh1SKwAPXEqs2H156gfzuHecNJ+BhxBCpmn6b8aYv7XW/gqkVswM8+g7sizDJGEhAQ8UPn1sFlOtet1c3gcefeARBrt9eDwOyHgAeFRxunmeB+BBRH3gcZAPnB57+8ECj00dqVZdCTLZHVvaYw110IfTw8ADqT2I00XsHzTbC9LjIYg2MNE6yUSppp9KTX927gV0zbHZYfEvPvWYsxbLxisGRH5Rne0iCWThHVlyZODnkJAXefLGkpI6gA5vBVmLJKsIZmrTtG7HBPPtpOOPU1z/5v02eujSd92cQZl00J3r4HaQaB2/3zm6kIQ8UkjlFw3WbyfbSLOx0SdLY51keu3zz6BPrjns8PpxR9bWLEr1c2vSPzdic3o9kgOavQp+jtK/AdBBhKIe8MvgC8ADYKwdu+tR6SPc6ShCiPe1a4FMFN5kTj+Wy4EfxvXFXzCe/u1nmxo/euWy88emE7VbMR7GmIi828hM00m1qszlXQUeRBRSrYQQ8yXVajfjIYTgWq32NWPMBmvtS8sCgukCZTz6wOPx5vL5Ajzmc6rVfGE8TnLOQa58Yhmne0DgsVeqVd/jcXDP9l5998ECj77UarJXdi/gMW6tvXbr1q1vn+z7Z2I7mMu995W5/MelWXRBAo+WsXqDYl6nJVMs3E+EoPete9FTPzW8KD7suKVy/dI4v3BImlMGhJEy+DoMGbKUw88RoSggkSsKilRC5BV5i8m1DhW9c8+jOfE9E159OtPRF61ctfE2Gs1HRm5GVfI5Bx5xHP9V4ehC7/ko1pqGBge+yyarNcZ2PoULCwXV+ouIrq0fQ3rFs5bEp60cfmrC/hciNs8bTNUzYkmrtKBUQGJlTUj5gucF6ioR5FVtiRW5PSVR2pKrUKwxeGNYacosU+50nnGyLffi+16oz3KUfPOxR/V9tGW4MdWYYQAPYrrGWtsNc3kfeLRTrV4ohPC1Wu0rxph/6AAekFr9UWku7zMeMzBgR1GEOh69zHg8vSNOt9c9Hn3gMQN9tHOXHZXLqzoekwIe1tqLvfdY6OhLrWb4Gs3R7g8WeCDV6m1lqtXD3TiHhcJ49IFH2VuklOvLOh7nlL+amzoeJDZEktelkSDlzb1KiL/4g1c8+6aBAT5lEY2+eWnsz1iWuMXaTJDkjIhzMphcK025axcJ1EKSFFEAHYIiiuM6jTWbECPd71Tyb6MsPjAex/fVMzV6ztz6Ojrv1UTH+i+tcxc6EkdzlNDQ0MD/2GazNrFzx1MV5EWe1l9MdN3YCaR+4Rmr/RDtkkcuo6WRjp5WE+aV9UT/Yj1SRwuyWjgjwH4guapd1VwSCw5sCEqbs3CshLQAACAASURBVDcw7wfzvQvFFT05VqTilAyhLZkaubM7xxvb42Tgq2lt6KZNzdo3iyzbtPavbmlOxe+BOh4AHkKICHG6zqKA4LTjdPvAYw/wcPV6/UtFUfzzXoxHBTwWirkcHo/ZZjw+WdbxaPRSAcEyTrfXgcdvKaV+4xCo4zGfGI+P0J4CggcEHnsVEOwzHt2YVffePg4WeDxqjHlLnuffJKJHu3F6feDRjVac5D72Yjx+UjIeH5jk27uyWa8Aj5rQG5jcOmQzLa37+wcS/ZeXv/LZ36tpfuNi1XjeoMhXDohcRq4BOzRhPu4APOKYCofvKFTttrklJk1KxMQioh1jjccKkt9IFh/2qcKJmxfTETvWjNwAz8JcMx3V9UuEoP/rdXQhS/UkEpJqaXq7tybNJsZOcHlRsPPrLdE1ZWwXjxDRGb97gh4jGqqRODGKxHmRpPMick8ZUC6N2ElECRsUEgQNgtqCMHk4+EEKgqUcTAi+kCFmQ1FFJisUeVbELH1ekG3m9kFj1bfEwBGfyoX89tJVx245/XUbpuD3kC9lxnFzxCw2CiFuNKY53VSrrprL57nUytVqtS8bYz5mjHkp6ngwc1JKrRCn22c8ujI6Pn4nJePRBx7Ta9uaEOJQAR6XlalWw2Wc7secc6+fXrPM3Lumw3h0Ag/E6SLVqm8un7lrNEd77gbw+N08z/+DiLZ04xwWBPAwxowbY+ZcaqWUQpxuSLVqFfH7SVm5fLaBxzohRKhcDq0/M88J4xG3zeXrYvbiqGVi85OftPSaV7zgxAcGpHnjgGgcmXKzllJG2udh4oyYWIANCK8wwQ7iIg/woYgR6+SEc05m47m7BSlNybLhm5bn6v5/ppvzOYzO3dc9mggp3k9KXcBSHcVS00C9doctinRibPR4V+SFd/4yIvp4+WZYNlBQkVfTapWOmiGy8ZO19GdI75+/mIuTEi5WSWFTqxWREuQEmI2cFHzlpiBhHUnRNpkHz0fJfgCyEQF4oMK7pCz3zdyI+wqOb6F44JOFGrj9pw9v2zJZs7kkAA+Yy3VE5Dd6cjcal08XeKwpzeVdSbWqgAcqlxPRp4wxf0NEvVy5vNPj4dI0vcla+3FjzMtKc3kFPPrm8m48Cfexjwp4ENEx3nswHv9trcW9+cAMfeRkdhsKCGqtUbn86USEVW1ULu9JqZWU8pVE9Cxr7byt49G63pcJIa6UUg63auegjkevAg8UEITH46mYY5QyvCeM003j+IPWuYutdSuJaWtrTHydtRaLGfP9Fep4aK3fqZRao7XOpZQPjY6OriiKQnvvb/fe9+t47PsqI0VwtZTyCinlC5VSjxhjfifP8/8kose60TH6wKMbrTjJfXQCD611YDwajcZsAw+slobK5Ug3mgPgEapOaKK/10TrByTLE5+kR5+1+ojvnHPq4btqsnle6seSmJtCc0YaMbFOBHCBQnmGKdSuQNxR4TxFUdz+m/HNLPebnYg/VnB8U2Pp8u/dcvlXGiNt53UvvRKp9fu9EBdy21xOixct+kGeZenozu3HOYuoKr+ebGA8QgX3kZE2WwPwQXS2OO3h0Wg8jlelKjtzmBovSik7TUl7tE907DW4jpyMaVASSWLriA2SrgA44INplWoUoH8suSDRAj2iiRiV0BG1y82m4UccyxsMqy+Zovb9/1oU73rX/mN2d4f1RgSplb9WcKSd9xuNz290NG2pVR947JFa2TRNv1gCj0uYeX0H49EHHjN0dwN4eO8/WQEP730feEy+rcF4vLYVGx+AR8uPBOAxk3U8zkLSGzP/2Ht/aVEU35/8oR5wy8uYOQCPHmc8Tvbe/4P3fkrAwzkf4nSJ+TFP/vWHIvCQUuZa6z7wcG6F9x7PjF95gl7fBx4HHBL2s0GnubwXGY8FCjyCxxm25xrR3ymi9Ys069OfNmB+6ZQjGycfu9gP8PhQROOkuEGKCoKNXNo2q4HaFIbhUWByqNqNWFiU0xPKWcfbdo1lt3M0+JcFLf/2ufFZ26eTzDTd/jaF9yU6jt/viS/0xEcyCzps+LA7s2Yz2b51y3HAVJ74MrIWjMd+5WGo7n70Dho4acieK7KxC9g1zuGYj3BstPFNtmaC4khSjIKDjqjICrQTCVEmXCGcOAAPXA74QiJAPLJOUeHYjE1M3GNIXufjxf/ywwfVfdseSidGbv65+ifV9cRx+ojkS4n4WsBBT+5uR6YPPKbQMfbatJPxqIAHKiav9d5XwKPv8ZjB4ol94DH9zktEswo8iOhMZsZndh14SCmD1Mo5NyyEyJj5Y9baXpRaHSzw2OrJH5KMRx940MullK930wMeDxtjILXqMx4HGhL7wGPfLSSlnGvGIxzY0pLxWJYqdcl5J/g1Txpww3WiAZ1JRY1gKBcwRoeK3JLYAXgQWaiqECML1zNLIqFoomm3Nwr/3bR+2EetS/4rUUsfOH3kc5BG9Iqvo/NiJFrr9wspLyTmI40jOmzZsrsKUyQ7d+w41pnc+A7GY3/9HEzI0q3n65PrjVWxmHgqm+azrSsu1todrZUfUsopa5rBWC5h+wBEAPvhUXoQDJIq6787cmwDkCOOyJMGC+Kbzow3jbu96fgL43rVP9qG2XHXolsyyNa89xwieUsWpmRkfCqjl3rvryWhIxLibiHoxonmWF9qdaDBat9/f0LgIYSAlGKh1fH436VEdNbqePQw43Gl9/7UXpdazQbjgcKaQogKeNzjvV83E4wHEQXgQUTzCXi8hIju298QBKlVB+NxyAIPSK2UUoHxaNUA6kutpsZ49IHHZJ/hfeDR28DjSURX12Nad8ywlpdccBIdPaypLnNKuCCmjJjgaUYqE5EC8AhIw5MVAB3tSFiULx/LbJZbcacV8ZfTw475uG/ITdHDR4+evmEqpujJ9qqubBeABwu+kIiPhO5p2bLDfpgVebJj+/ZjvDXWs1tHdrfHY78fCvBxNJ0dHTFRLFXSHivMxPMk5edoSSfHES2TZKT3RbCUK9T4CMAD5T7QnjowR5YtWUZQMaoOqvAFFsk45zPPj+WOb9vlomucTm8pxqOH1/7fbzXLiuh7snpLgAfGgwVd60hGJPhuFnxjnk/bXN6XWv281Arackit4DNIADyY+bPNZnOhmMv7wIMIHo/TS4/HfAIeMxanC+DBzGcKIWrM/CPUuekm8ADj0TLDXQngQUSZEOJjRVHMF8ajDzxKj0cJPFbmea76Ho8pSa36wGOyU78+8Ohp4CHWCNqwcpm89Jkn1vl5Z5wghgeZtG9C7AMLOaFcIOzkbeAhgkcBP2B1fjfwcGwf2zWx2evaTfWlR3x6a7Ho38dooHkXrTEjIyO95u2oLkgSx/oD1roLmMWRUmlaNjx8d7PZTLZt3Xo0eWc88/pSanXA7g64cMPIWl2LJ+pJtmsVjW49X3n7olTzM9JELfIu195lrNiRQlVz59sgDswGJGsCnhnXjiomXxYXBFQJcKXISWzaldOtlNQ+nqno1kWm/sj+ookjopd6omst4nTJ3+2Fv7G1415lPD7UrWjAA16k6W3wOMajXq9/sSiKhQw8jo+iCHG6CMVY6IxHH3jsuadWlcADHo9ECAHgcVk3gYfWOsTpEtFyeDz6jMf0BrRZftfPmcuVUg+X5nIouG+31vbN5fu+KHt7PPrAY7Kdtw88ehZ48PVrSVz1Bdrw5GOHXv2Sc59kjlqmY+2bgkyTFEMc5MnCRF6egvaCpEdRPDAeJSCBzYNkNmHkHbmT/+Bo+NOP/njltrU33ICa3b0osdoDPLT8ADFfQCyOhOdi2bJlG/OiiLdt23G0NcZ4T+uIbBWnO6lzGRkZEc/72c3R6IrR5QOuOFs6d9lgqk4kly8RPteRhFcGvnUUHAQm8+QRpysUWcaXI2KwTKZNJpEiQ0gQE3nT8U6v658pOPrMT6z75utGbtunjA3Ag5iu5Uhry36jIXMjNXsSeNxQplp1JZN8smPSFLfbF/AIHo/SXB4qly8gxmOugMf1RHS0977pvb+1R1Kt+sDj54EHpFapEAKpdb/VTeABBgXmcqXU8l5PtdqHufxAjMdVzvqLrbMriPlQl1r1gUff4zHFx/AUN+8Dj54EHjxyNsnG8JK62lL8+cpltd9Yfezi+rKUhPIZo+CdwEQ4rLbDSA6wIUgjNhenw6jf0eZCCuMajcw9JKPaxwuuf8XHi+44e+Tm8R4HHTiLJI7lB6zxgfGI4piGh4d/1Gg0481bHntSiJDdAzym1OsBPp4z9q3UiW1Hamefobx5WarotFj6w5UvYs2hike70jmKCTLqfkByhXoeYDtytGxglJyTZBxqfpBnLYsJJzc2rbhxu0mub2we++l9x/zs52KKU9lmPJyWkfHubuf9jZT3gceULuKejZ8IeCBlJ8Tp9oEHzVjxxNJcXgGPRplq9drWRPT+aV7TbrytL7V6fCsGxqP0eCTM/EPUosjz/PZuNDb2UUmthBDDiAV2zn20xZYeKlKrBQM8tNYBeEBq1Wc8+lKrbo0Pj9vPPoDHdVu3bv3DGfmwSe50ocfpXn/9Wjn+rVsHeTRfU1P8/7N3JnB2leX9f97tLPfOkn0jC7KTIGHTsihGxYWwJpj0L8pmFVpb1Fq1glrHKm3dAdEqVttSqzVRBNGyaDUtEEDZCQk7AbLPvtx7tvd9n/88772TTEJCJpM7k1nO7SdYyL3nzpz9e57f8tG6QL17Sr2qD1kKwmauq4M8BgZE5Q9zcb8g0bVPuJtjAwY0cp0Y3NQT2T94fsMPZdjw2CaY1bK8aWU6wE1xIN8W+EpdZyxJrdhs3/dhypSpz5DUqrmlZY6xVgOyDwC4VKt9fq1YtkyEE1/w/QnBBJN0vq3BE+/yuT1ZYTbbE9YTnMRVNFNydYxgneyKk/EDGMsAgbiH/sYDS+BB/8YMZNzrjlGuLqfeL2KUvzZZsbXPbN73QzrwYPCTTDBlAZ5CxJshhc/tg8k/9Dzvk+RjMMYMpcdj1Ew8EPEdQgiXapVlmZt4cM6dxyMHD3s7DH2qVX/woIkHgceB7vGgiQeZy48dRebyofR4fItzTlIrnzH2JGPsz9M0fWKfT557+EAVPK4RQkzRWufgUasVO7TLeZXUKgePPNVqaHc5AMjBY2RNPAgpbmw6MZzYns1B3blsSp06v94Xry8q9FhWAm6pFpD844q8BS7atZK0ROBBDR6VaQfdGqfIuzXKR1IorODcv0tNmrvhlL9eETNGjpAR/3LgAUhSK5gtpSSp1bOZk1q1zUl1pikuFSrN5YP+fVYsA9Gw4F2NfteWd3iQnRMw+yalcKpgNmTCjZLc1IMaz2ndMm6BkX+mGrHLqAmeIBANRFkZRFiEBNXW7kQ+oDH8dmePXdOVcioXpEoV93N6HlzAEH6SMZCWwdMg4OdQzsFjkHukm3j0Bw8AuClJkj7wIKnV1fnEY9gmHmVE/IMx5vIRBB5kLl83kgsE+6VaDRl4CCG+BQAOPIQQTyDiX6RpumaQx92rPlaN071GSjnFGEOSO/Ja/UWtll+r5Xiet7s43VxqVTWX5+CRg0etjrU9LqcfeCzr1+ORTzwOUJzuimXLvIbDuyYb27zQRG0fbQzZCUUPpvrCMJ7GIChLiQtAlGDpD1C6khNYAWfk9qiAR2IREpQbMqZ+bb0Z1wLAhkWwqDxCOzt2t38Gge9f13sTsxgtzqaJzkEHHfRsHMf+1q1b5ziTBbLLTMXjsV8vbGriD6S3T0UTvZExe5HNym9Qgs/0lPSFFORjB7Cpiy0WguCuAh406aCKRy4UkKc/0RFYoSBFlcZGbUox/G1q2E3rtuiHS4c+HvUVHIYhXNDbmvuTxIJw4CHhZuiBz+4DQOUTjx1b/DXBg/TsvbKPHDyGb+JRQsQHjDFX0Dlnvw7M/ftwX3P5NdU43Rw8hHCpVowxj3NO4PHhWoNHv1Qr8rdRnO6H928z1v7TOXjstE7ziceO1TEfIO/xqP0Rt5sl9gcPY0zJGPPj5ubmEQEeABAKIZ7nnI+b5vI7v/rO4gQhj+Zp6Z3d7RsvCaSd40sMFdOAaQqSAQhqUkcJjFq0SeZDfmcGIAW6p/MJbUgNnVoEv7de3a0inPUrnZS639q0ishk0NOBYdkhd3wJFQhexxAWA8JswRnMnDHzuTiJ/OatW2eT3onMw6nZf/Cgr1zRNN+bnvHpnuDHmSz9UwZ4smJ8ru95CnUC3GYgGcXtGjAmdqtRSh+sJnGbcOBBcbuak+dDYYZ+KTFqfSnR32+LsjvbpVl/95bn9MqVgI2N4gJE9tNShsxY+xQg/gJS+Mw+bJvt4GGtXWBJdgZwLgDcuZ/b6BgAuEsIQXpwMp+OSqkV3fBkWfYeSu0BgDpr7acZY7eMkzjdQ33f/woAHKhUqx5EvK96w3nAwcPzPAceiDgqwIO8a4yxd2utf7efx/KuH58phLgOAE6vSq0e7009+6sqeNTkmtBXIMgYozjdnip4XFnj32O/F7creFhrSe6614mHMXietWY6ArQCgzFZIEg9Hp7nbe7s7Jw2nuN0EXG6tXavzeVKqfnW2i8KIc6QUm7OCwQHeHgSeEgpLykWi27iMRLAw/O8LyDiJxFxXIEHIrB7v/KOmTxJFgmMl5uk43QhTIPkVnDQwIwByRj1Z1M7IHWRAyKv+A/QgpQAFo0ta1PuMfIZVMWfWH/CHc1w0DPLPr+SiipqcoEZ4K61v28LhPKvYwwWc4DZknOYPm36swQerc3b5jDGMoTagQdZ8lc0zVd1nt9YzHCxMPZMZu1pCsR0iVpK0MzlV7EMrKWkSCocpGlIpc+DIsKssGCYAEsyOPRsplXUk+pf9sT6lm1t3b9b07Gpe/LtkH2z0bsAAH/akyIz2j4Fxv68NwtgUB6PHDzgVeZyAPhRFTxIipeDhx0Wj8dPAeBgROyugsdfjoSJRx94GGPWWWv/GgAeBYC2/T051fDzBaUU+WHeh4hvGGLwoMl3f/CglmWSWtXqukBhDl8iczkAdFfB4yM1XFc1WRSBBwD80Fp7JN1jDAw8whuMyc4z1k5nwFoFgysSY35Zkx/owC5kp4mHlDILgmBzR0fH1CRJXI8HAIy7OF0CD0S8FRHPf43NQ8duDh6D2X9HAXi8wDm/PooielozbK/hbi4n6HjoxhNl0jbhONPV+h7Myu8LPZjOhJGMVxKWJDAXo0vgYTOS/5C8Srg/aMl/YCAzNilp3JbJursy5f1Xs5x8//KmVfT0abS9HHgAwmLOYbbiHKZNm7YujqOgtXnbwYwxyry9LDXO41GTF6VdvXHSA0q1dk0PfP12SPVSU45OqfNkg8+t4iYBsDFIaYFCtdIkBU+GQOWGLtaYJk5kQEdqNffAWAWlRL/Uk5rbmsvJD9e+1PXCA7q99MiDYom18F/llHFj7VoO8HNr7ef34QYgn3js2OK7gsftiPgjrTXJ2Qg8ir1lZlchYj7xqMlR8uqFVFOtcvAY3Pqlm5cPAcCFwwAe3wSAt+xm4jG4n/zVn+oPHnTNuckYMybAoy4s3JBl+rzMZNOVUK0g2BVJkow58FBKOfBob2+niYcYrwWCOXjU6pSwh+WMAvB4sQoe9LRm2F7DDR6/b1okmyFpmKbj9wVozlegT+GgA6aox86CNhlwqEw7CD48xiCNE+AUoysUMI7uPVFmOnoy+4TxG7/aLf2H69TErXsqshu2lTm4LyLwuN6BB4ODlOAwberUJ5I4Clpamg9DBM0BLksr5vKavQgAf/WFE8PQ5zOgO3kjaH15QcAxPsfJiiEXkAEn5nFBxtbBn+tTIakVpx9DALPCwQeAB7G2aTmzT7alcNuGbdFND299ZeNP74azEdl/pSg4F/Ipyb2b47Qrn3gMbivuCh6/RsSfVMHjMpJr9vqBPmutvSVJkucH9xWj5lNUaHWgpVb5xGPfdpcDBR6PMsZo4vHkvv24r/nusQsehbobjNHnaa1JgtMKyK4wMPYmHjl4VDwegwQPKhD8SJqm9wJASy2OK1cVNhZfowA81lfBg57WDNtrOMGDol0nntheN7Hoze16+fm/CBi+syj564AZLjwSWRmIkgQKQQHQGECdgXKSK6f4qUw+OAeNOo4svtCdwe8Na/hOVB+sP/vzD0WjTGLVt42rEw8k8JgthYDp06Y9EkflQktL8xEEHgBwmakxeNCXk9n8ruLq0Ha2zVY6ervPcIkv2HGK4WQBmtksdkb+0FdgdVqx81OEsWCAWAEPbiUwrkBbhLJh7d2aPf7clvZvbOvqfvDbvym/KdPwo9hIiSCfElzeXNY9Iw081gHAz0ZZgaAuFot94EEej/EKHl+tejya0zS9xuZSq4UjXGo1HBMPAnR6eNc38XiEMUY3SeMdPChumzwe5/SeL17a0w1GISzcYDLtCgQFFw48EjNmJx5bqlKrfOKxb1KrTcaYK5MkIfBorcXNag4etViLA1zGLh6Pl6rg8Y0BfrwmbxtO8PjvK8/0w1nRzFDCm7KWjZf41pwUCDEBmAHhV9qyy0kCxbAOjNZg0gSY1VDwfQcdOiP6YJgxuy1Bdm8PqptLMvhtgzeldZROO2gbBkr51yKas6jHg+J0p02b9lAclwstzc1HoQXNhgg86MupS6VubU/R87pniHLHMoX23ZLhCT6D0KYxiasg9MhjkwKS8Z9Rwzl3nhuw3IEHlTzSlkmQ227Dm59v6fn3lnL6y3/5dethpdh8vzsVQqN4Ghj/ednGf7cfUiuqUj+vxuZyAg8yl/9zbwnYiG8ur8bp6jAMfw0AP86ybFlVahWMw4lHDh4ALtVqlHg8hgM8yFzeJ7XyGGM08cjBA3FA4BH64Q2Zzs5Da6crpVqRPB5jVGoVhuGW9vZ28njk4LFv4LGRpIU5eAzgFnykTzyklK8wxq6LoujrA/h1avaW4QQPSrIKk2gB2NJfhLr8Vs+YOdJabo0GrhiAEoCMQ5IZEFQWiAZ0UoLAD0DQza1hGGfaJmieTID9VKtZP2iLeBdsmJ0uX7mSkqxG4ytQSl2LiLuAR1xoduBhNVaeaNdUatV/RdEkyn9dUgD/ucN4VD7PR7xoYqFuTiBolJG6baA8BCYoVow8NuTxr4CHm3pwSTwIGePQrXmyoUs/21623/vBr7aoLa3JVzsNcA18HTrw0OTx6Hvtzey5q8cjB49KgSBNPP7bWvufWZYtR0SSfvgAcDUllIwjqVUOHjl47HrOJ/DoM5fn4LHDXD4g8Cj4ZC43buJBUisGeIUBGJMejxw89k1qhYhf5JxTqlUOHgO90xzB4PEpRAyklBuq4PG1gf5OtXhfFTzezxh7O8mYGGMXxXE8qJbs1/p5EJH96gtvnRxC+8k8LX+2QfKjCpw1KIPMZilYbgEUByYE9PTEoKQCn560QwY6M668DkHqrjjtsIL/0kh5C6rZv29+cmq0fOVKeuC+t5vYWqyuoVhGoJSoggefrZRHE49H4jgOt23bdmQ1QnZIwYPKHFeuWMbrHnlukhT6DQLNOSxNzpxYLMzwGfhZ3ANCGABe8XtwyjSmFU5Oc5p6EIkIGs0wiFHZMquL2iN1969Wb9H/c9+GsyLq/kB4KrX85h5rSWrlPj6AlZmDx46VtFOPR6FQIHP5v1fB44Oc8xARCTzGk8fjQIPHamPMX+WpVgM4kgGG0+PRP9Uq93hUUq0GBB6+UjegxfMQYDpnfEyby8Mw3NrR0TGFJh7W2scRMU+12v2h7FKtcvAY0Hlu5zeNAvDYVAUPyqYftpcQ4hKCjaEGD5L0NK594XBuyu/mOvlYvRLTQ4uB0hSdC4AcwTIDGqmjQwDjHDgVlbs+CdcmAdqKqCvOXrRCfM968s5nt9W9cPmND5EUaSA3scO2TvfxiwKlOF0oFzPgc6TyYMaMGY9FBB5btx1ujNEAOKTg0ffzkhTOm9xyEDfRSSaO3zcx8E70OczELOJk6mc07WC24rmhNW5dujFQ6jGT6DRhKUpIeQOUbd3mPzzTaX/9f88dtLEjwy6NzyYAv+hO4aoBQgd9Sw4euwcPWygU7kTEHxB4MMYoprSAiFflE48hby7vS7XqQsQ+8Ni4j8d8Ld8+6qRWAPAGeqAyhD0eOXhQ5MfOcboDAw+hbkDA8yzidM6Ym3iMxThdMpcXCoVt7e3tk3PwGFicbg4egzhtj2DwcD0eVMrSDzyG7UZ6OMCDnqivajrYj3RwukLzpx6zSwLG6j2tpZcZCBQZlA1kmEGqNQRhAxhbSa+ip+xceKAtN4nhLWXDVmsmvpsE+v4zm57rHuXQQXty4Ct+LQIship4zJw584koTgg8DtUEHkhSq9oUCL7WoUMxuyduui0Q05KZgTXnFoBSx+wJEkwRBHWquwpBIEcHswSIANYiULIuybAo7SpDAYkNIJUT4eU2A6vXbIR7H2+FlnL2vFZwy5ZO+OS+gwe+x1pDBYK51KoitYJCofBbRLyRejyq4NE38cilVoO4PgzkI7vE6RJ43EsmSwAYCeDxD4h47GgwlwNQj4cLzRiqAsEcPAYLHtWJB4EHIo7pVKsqeNDEg+cTj733eOwCHmQuX52by/dy5RgF4LGFMXZtFEU08Rgz4OFkPMuW8XDBCxNZacsyj/MPTKyvO45lqQyRQYFLMGkExiYuKld6CtKMuZZyim9lAkEjh0hjd6LZOlE/+d/R81fJgL946sfviwZywzDC3xP4vrgWDZ4FnKRWPk081sRJEm7d2nyI0ZqGQMMCHrSeKO44gqjAyh0zA5td5gk4v+CLwxjhBVomqMCR5FZEHYhgqVGQpiECwXIEgwwM8yGyAfRgEVqSEH506yOwsbPrJaPgl09sgI9VM8oGsllCzws+aa25wFpzTA4e4ktkLpdSiiAIVgkhvhvH8RJqtqfpEEmtxlmPx4GUWnVWwYP6G3Lw2PvRXJVa4YU08UC0GoDn4LH39Tbodwxm4tHf4wGctSLiWG0ukiM58QAAIABJREFU75t45OAxwALBfOIxiENxB3iEy7Q2JWP0j5ubWz89iEXV7CPVVCvn8VBKbeacX1cqlb5csy8YwIKGeuJBka2/goeCBn/bm1hP63u4Tc8KPDGDo+EKqKdDAFgNiEnFuEyN2IZSlAQ9VwfX7cGYLRt8uSfD/+N1U/9Z1jU8Bz3QMYqTrPpvGfJ4XIcIiynVijEO8+bNezJOkmDz5s2HGG00Ihs28HDlgq0PqHjyxsaGODsWsvK7mdXL6uuKMzzBPIEaQMdA+jcpPBDCgyzLXOIVwQdJ5Ag+MvAghQKUTAgPrNkAz2xq37qlM/pV/UK4YuVKF4I1ELiugoe9wCKBh8kAa59qZa39mbX2O6Ml1UpKKcMwvJtzfkMcx9Q4+2cktQKAT1MLbRzHLwzg0B/Nb+nr8fgqY+xtADBscbrWWie1AoBOALhHa/3REQAeJ3ieRxOPhYi4Vmvd11zePoI2chU87IVIEw+LmjF8t9bwuxr/jP3N5X411aqmPR5CCDre6CEANZe7AkFr7UgvEByQ1IpSrSya86y10xFgLIOHrqura25ra5sUx3E+8RhAqtVuwIMmHnmPx2udwCrgwS8pFovLtM5KxtiRAB5/j4gkteoDj2tLpdKY8nj0FQZOx/Ryz/ScI2x8vBIYcGYZc0WBrp8cAEhFYwDoCbpVZBqg5+pgECDjECWAf+g2eEvGG1e2qImtl35+VTJKezt23U0JPK5njJHU6iD6y0MOOWRtFEXBxo0bX0ceD0SkJ9o1N/zv6XihlKt43tPBFA4Tte75E2HS9zcWw1N8AZMly6TAjIYcwMiLg5RoBcCYoXpBB4r07xoFGPRAQwibOmJY90pb64tbOm/3J5kPTv4TyJqa3Ebf2yuUPPgkE3gBgj1Gm4zaJc8DDXfu7YN7+ftjAOAuIcRMxti6UQoe93DOv5WDB3sbY6w5SZJh6fHYFTyUUh+NouhATzxGC3hcjkxfiAgnEXhYBu+GIQAPSgm01r6F1Eac85qby/vAgzE2FRFHS3P5gMDD9/0bKLLcgQfimAIPAHhzEAR/J6Vc4HkeJQO2tLe3T4yiiMDjCazcfB/IY3k/L2sD/vh8gH0vEMzBY8Drd8cbc/DY/UobyokH3Zv+qumc0ELLrAlJd5PPkrf5LJ0pZd8Db0pH4sCdQ5k81ORWpmfh1IYtAZkAAxzKFps157dAUH+T1tGjzU8uoCSr0Rqf+yrwEEJcL4SgicdBlCx28MEHryuXy8GGDRsOttYaRGcuHzbwILt406JF4sQjuj3WkB0iRfZ2D7KLFNNHBFzXhR5jioocEwtZihD4IXCBYGwKqU5AKgHGIFgUADyECHx4YWtH+0vb2u8KJ07983Xe5NKNNz5EpLm3V8i590kh2QWM4zFpmg4VeKyw1n53lE08cvDwfTfxyMEDCDz+kTwe/SYejwFA294OsGH8+wL31YcY2gst2DeAQY2jFDxowsgY+5JSaqq1tgcRb6Jeg2FclwP6qsFIrcYZeDS3t7dP6gcelGq1YUArd3S/KQeP4dp+OXgMP3jQtEOjnCW86GTs2PZXRWmPK3pQz1jm/AGAZA2nPySqIo4gqRU9SVeAoMByCah8bOuOnosy829dMvwhrF/QPIaggzYKTbuut9Y68KACwblz566jicemTZtI0kEr5jJjzHCCh9tZaPv1dHdPkJ44vCCiv1QsfZMPyeyAa9LDgQQFAjxI0ow40U07LFLsLoAQtA2F8+uAqoNtPUn7ts7S//YUJn7a9+s3vVK4tzSAqUdFaoX6PcaaBYCY4dBMPHLwGK4TcW2+ZyepVQ4ecFK1QJDAY10/qdUIAw//g4j2fUjgYTEDsGcO5cSDMeYJIR7tfXJfU6kVgQfn/EtCiO3gMVakVv3Bg3o8AGDMeDx2M/FobWtrmxjHMauay5fm4LHbE/Se4nRzqdXermc5eAw/eNzWdE7BM82v93jyfhH1LA64mRMoVJxn1DfnoMMV0SFFtepKXCsnEFFgQUEGUseWlcqW/U+sxYq2uHj7+771wFhIsuq/MQLf969HxMUA4MBj3rx560qlkpt4IOKBmHi4n88FA/z1KUHjZDVFJd3vwHLbEl/oN01t9CfYJAZmGHCULgjAcGo0r8YiIwJn5NNhoDUAUwWIUcSR5etiCP8tsfKOx5+bub5p5cp0L8dtFTzS9xhrj2EAmWVwbo2lVk9VpVbfziceezuLjpi/z8Fjx6aYAgAn+b5/DU08rLXk8fh4r1zmkZE38fA/aBHfBw48KLIQRy149E08jDE9xpibetf1mJt4jAPwaGtra5sQRZEDDwDIezx2f4rPwWOwl74cPIYXPMhU/jv5fzNZ0vwWTKK/LDBYEAhskMIwsh7Ti9G0wwoHHpwZl2qFnEJbJWiUEBte7ojsBvCK/57J4K5tqrDmsqZVyQCNyYPdVYb7c9vBo2/isQt4UN79Bw7ExINWBPWvTF3bHGqTvM52b7wglOb8yfX+Aq4TAZlhVCIoPQ80pzSrShKZdV0sZPWolAtS84flyqZMNbeW7AMW1XWybvqDf4A/6Wlqanotr0cYBMGnjEkvqIIH7TznaA137OdG6u/xeNpae7O19lu9T/c27+dyh/Lj2wsEq+byXGp1YKRWKwBgXp+5fAR4PAg8TvR9n6RWrx/h4PEhi5RqNfTggYjO4zEUE48+jwdNPAg8SGqVTzyG8tRXk2VPp4lHGIafE0Ico5Tq83iQ1IrAg6SJNPHIPR6vXt05eAx2F8zBY/jAo9LbcanvyxdOyMqt5+qezksmFv1JgWIep5QqE1fBgwMn8CAIcdMOimRloIFBYiSWNN+2rSP9owrqbxATpz4UzZ/avnz5mPF29G0QAo/rqhOP2TTx6PN4bNy4kSYeZC4nqdV/Dnbf39/PYRPwldEZ9QcXOk8H3b1URx0X1Hu8wI0WqC0EhSKgVJAiQpJpACkAjQXBGYSK4pE1ZAYg0hB3RHYb9+r+3vrTfltSkzcvb1pJFLqnhKuwrq7wqTRLLzBav55mYQhwljEOPAaSirWnX70/eDxLbd/WWsr+37S/62oIP5+Dx46VeyAnHiMNPFyBYBU8RvjEQ30IES9ExDeAtSkwN/H4fY2PmZlkLu8HHo8h4l+lafpkrb4nCAKXamWMcebyserxGIsTjyp4LCDwKBQKW9vb26f0pVrl4LHHIyQHj8GePHLwGD7waGoCflp0Rr2Crcslyy4sCHuaB0ZKjowAQ5sUqI6OnogzS6lWRB7kDUCgR9qJZRAZUYq0eKAt8r6GPHyyPYaWiWcckoxF8FBKXVdJtYLZtF6OOOII5/FYv379wcaYrJpqdeDAA4DdfuWZXnFa6ywod76NZeVPTQz57IBBgRkDaZaBlQos+TqEIIoEtFTEYoDTH0a9LLRtpeFhYxxp8ePIip9n9RPueecn7irvMZ1sNoQNPYW/TeL0Aq31MZxcQAiLawkeAPAcIv7SWvv1HDwGe3Yd9s/l4LFjlU8CgOOCIPiKtdbF6WZZNkKlVgQe9kJAitOFFJhdPFQej6EED5p4IOKXKNWKMdbDGLspy7JcajXsp4F9+sL+Ew9KtUrDMHylra1tVpIksiq1yiceu1+lOXjs067W7805eAwPeNC04/YrD/OCCcXDRJZcFjC8oM5jB3NDvg4qq3VinCp4kDbHYQfprpxHQDOCDg49WmyNjbyrzTQ0qaS4DZqnRstWrKQM3v150j3Y3WcoP+cmHsYY1+PheR5NPNZSqtUrr7zyOirNq0qtDhh40C9P/R7zo3vqp8rm1ytIL/F1aVHIcU4gmU+bJDYImnEASVHIHJBM5joD0CmEvu+2d2YZxlbYcsb/GKNcERUm/Txms7Ys+/zKbLfb1YFH8LdxrGnicQzZf7iFxUkNJx4A8Dwi3mat/doIH7PnE4+RNfHooh4PpdRHDnCc7gQAODYIgq/3Tu6OG8ngoXx+OUmtKnG6kCJDAg+aeNTynE4TD5ogn16VWtV84tGXakXgwTkfTeCxDhHP7Q0reWlPF7Sxbi7vm3h4npcEQfBiR0fHnCiKfETMpVZ7vsvJwWOwd4A5eAwPeJAnoGHt2kaVmXcFRl/oc/aWeiXqQScABB5oXZAVPRWvIoe77Di7B8msmCDo0CUj15W0um1rt/9N0lNfMbD41cHuHgfycwQe12qtzyLwKBQKMHv27LU9PT2UavU6kloBwAHzePRfMSualnkHydaZHJKT09aXLilKe1KdJ6b4vmQxyakscxMPpEkW1XQYDUwnUPA9oJjg1CB0RRnE6G0xIvy1LUz/8WYoPug9WVfabVJZBTw+XQWPBYISzyrgcft+brDtUqscPPZzTR6Yj4+EicdIAY/GXivW/CAIrrPWHj/SwQMQL7QIJ1mLKTIYleCx68RjFEmtcvCoeDxo4hGHYfh8a2vrvCRJAkTMzeU5eNT+apaDx8DAAxEvStN00NGtK75xSljsKs8Joo6P+QjvDLk4tN5TYLMScLolpf4HkuG43Fz6mciIXDGVGy5AM2W7teoua/X7Li1vfmmbuXlefGQ8xiJ0+2+MgHNO/oKzOOezgyBwEw9KtaKJx4EoEHyto+/3TYsCjdk0L952ZciyxQHoIwUzgpPMigsnlTPGAucMJEOQmILNMjfxsIy70ICU+eWMFx6LVfFXJRv8cMOm7tbdgeXs2RD2lAtXxUm6VGd6AWUPMITFSQ3N5QQejLHbtNajaeKhqs3leYHg8Pd49Hk8Rgp4NADAUUEQfMtae0IVPPqay0dUnC5NPADZhWjxJJrkcg5n6lE48aiay69RSk3RWvdYa0eLuTwHj53B47nW1taDq+DxBADkBYIDlFpprT+apum9eXP5XliFwEMpeUmhEI6o5nIA2N5czhgb9uZyALhYSnkR5/wMAgDG2KDBo6lpkTxFejMVtL1Rt2/4iwbPP64g1GSJFoRNQXBS4XDQhsrmCD4QuOt/oBYPyrqSEKEym9vTLbHmP0zlpB+/tDV6ARas1QPofKg9rQ7PEqnHw5nLCTyq5vIny+VyuGHDBpJaHdBUq11XAXV7bISwMCPZdHpoS3/qQ3p2IGyjC7GiKZYQTkxHfgyOBrhJndeDcQHIqBRSUbSuKaHYVDLe3VnY+I9l8NYvb1pV2lVyQeARJYWroyhdmib6aLBuN6lpqtUoBQ8vDMP7Oedfj+P4vN7s+Q8CQBEAPo2It8Rx/MLw7LoH7FvcxIN8DYyxt1trm7Ms+5K1lkIHXhyqn0optbDXR/ELir1mjHWMEKkVgcfRQRBQF9BIB48rAMV7CTy01hSlTb6239V4ezmplTHmdOrxUEo9SolTVXP5/kq66FEZ9oEH53yKtba7d1/8j5FYIFgsFinl7IfW2iONMYHW+ikAOGcPUiv3u4VheIMx5jyt9fbmcgD4ZY230YFY3HQhxJs9z+s/8Xihvb19bhzHbuLRK7fK43RfAzystV8UQpwhpdystaZunBw89rYnjwLw2FIFjy/v7Xep8d+/V0p5sRDi3dZacn8TeAzKT7DiG8vCiV0vL/QguYAn7UtCLmYHnPsCLXAKMQECG5p7CDBOcmWdaJ8a8jIQkPEAYgzMk89v29QT6a+Ww4n//mR6fGnlypV9Vec1/tVHxOJelWo1b948Ao9g48aNh1TB44CmWvVfS8Smq77QJJL4zoPreOcyBdn7fUiOEJxJ8mBUZ1huW1MjPbMUWkUFkQKQCiGZhBipjZ53R1auSVTdDalQq7dtyjbuOvUg8OguBZ9N0nSJTu1RaJ0F6NxaxumOJvBQSlGSzjuEED6BhxDia+MZPAqFwlcQ8W3W2pZhAo/jKAENAGYBQDtjbCR4PPrAgyYefVKrETfxmDULCj09xcvjOL3QGHsiImScszO11jVPtaIJMmPsLZxzj3NOHo++AsFagccHyVxO4AEA3Yg4IsHD8zySlP6QJmLW2rAKHmfvBjz6VM9YKBS+pbUm8JjBOW9BxD83xoxF8EhIapWDBxJg3oqINO3Z08t5PKrg8Q4p5aYcPAZ475iDxx5X1AVSykuEEGdbay1j7JI0TX+8r4Y/uiG9/eo3T/FY59sF6A8XPXOcZ0ydREsZumB1UjEcM+p28CqeDkbQoSGxFrQIIIUQuhJl7n/sxU2d3dE1k9VpP2hatYq4ZH8vGAPcSw7I2/YIHhs2bDiEPB6MsREDHn1r6NZPnVs/KdhyhoLovSztemeoRJ3kVNhhwFoLnKZZ9AeN2+4Em9RGT3IsQtDYiiwGsSni4a9Tq36aqOLDy5tW9ey0BWZDWN8tP5emZonWeCSBB6+Ax537uU/s5PEYLVKrPvCQUtLE4z7O+TfiOKYLBsV70hTgqvE08ThA4OEmHjl47Nu5ctasWYU4Ll/e01N+r9bmDZyLFIAv1jqu+cRDCHEd59xNPKifgXNO4LFm337i3b67b+JB4HEN55yijEdynO4xiPgviHg0IhastU8h4oDBw/O8Fs75FeVy+bYarLsDvYhdJx45eAjx54j7DB75xGNf9uQRDB6fQkRfKXWgJh7nSikv7S1aOr8KHpdWJx4Dvtkn6Fj5hWWqIVp7NLfJeRzw8sZQTfNQK2m10/prnTgZjhASdGLdM3AgmZUEKFHnQzgZ2ssM1r3YbB59uuWlzp7kmoVPw7810ePysf3aDh69F4nZSilqLl9TKpVCmniMVPAgo/kkr+1gVt72lqyr+SMTAvW6gieLigEYo0EwBMEr8GGtAWMFWCe1km5skTIOCYhSj+FPG+Fdz/iEOxc3rdpKXR0UPUCbfPZsCKKk8JkoSpckiT7aImiE7c3lA94/d7P7jBXw+CaBByL+GWMsAICre59635okyfNj+5BxkHVooVD4anXiMVxSq3ziMfgdqxgW/Q+jwT+1lp1gLNMM8Cytk/9xI9EavQqFwkwCjziOT7fWktTq8d6JGPV41AI83E+plHLggYgOPADgppEotaqrq1vAGLsxiqIFxpgiY+wpa21/8Nie71Jd/ej7Pk3OzrPWzkDEZsYYTTxy8KjR/jlCFjMfAJaLwYFHPvHYl42Yg8ce11YfeCzpN/EgqdWAb+woyarw8OaGKV7H2WDtUkR8hwQTBhy5IiGVzUAj6fwZcCZcWzkXEjKwkIABowoQYZg9/VIJ//eP63lHlD6Vof2nu56DQUm+9mW/GAHv3SlOtx94kNTqUJJaUYEgwMhaFxSvezLcN8Ezba/XScef13N7WijgIF8AxyyrTDs4um4WpA4PJO8HdXxQizlF7zJIkGclw9qYqvuJ8RpveWpzcP+V37o97YOP6dOhYKH+6u6eeEkSZ0cBA4OkUc4nHjTxWE2Skn7g4fcqFj+Tg8eQejxy8BjkCXP69OlFZsofjqL0/yXaHG8so36ixVprmnj0PWwY8DVnj5qQQmGm1tp5PACAHugRePxlLcFDCEGeqmsAYESDh+d5BB7/bK0lr0exOvHo83i4bMldrvMOPEhqhYgzGGPNADCWwaPP40FxurnHY8/Hdi61GuR5D3Lw2OOaO0dKeVmvFnYJIpLU6uJ98XjQDehbYFVBQHSILLe8XzBYLIQ8iqPlHnfPt8FiCkAxq656mgFH6czGKQJElGgVNMLG9ix+cE0r3P3QRpFJeBw5fPWPm+Cng93eo+hzuwOPJ6oTjxELHrR+//v6M33e1jFH6uis0MR/6jG9MGBYEGQqZ+Tnqfh40FK4LkmtquWC3IBh1NnCbYwyTcG7P0N/xSZe/5Pi/KndfSWRpAtPkrqrS1GyJE6zo2mYkoOHoSdOXqFQuI8x1l9qReDx2XEMHtdYaylmeSjN5Tl4DPLEeux0KJaheGVnKV0epWZhaiDlzJ4V79xcvt/gAQDbezxIaiWEqPnEowoeXwKAKSO8QHC+MeY7jLFjAaCOJh5CiHPiOKYej13Bw6176vEgc7m1lgr3xvrEIwePfZda5ROPfTkH5uCxd/CgiQciXmyMGfCk4cHvXa46m5+bVrSltyatL18oAU4pBMUJHqcuBw1IcarMgAp8ap0GTVGrSE3WwhnKU+5Bphrg4ae2JQ88sRXXvNjDEw6PaISvv9gDK/dlG4/S974KPObOnfsEpVpVJx4HvLl8T+uVJl1TNzbXmxgPV52tH1WYviNgZpovAAQFB4ABEtVZJKu5AADhUpSBZRV/DxdgZQidMW6JMvbzVBW/+WJp66auxg0JpZiRubxcLlxVitOlaabnIwJ1mpwL4zROt7+5vFgs3s8YI3M5eTw+QPcMvSv8czl4DDl4jHuPh0uw6/3HF77Q1Hs0N/U7PVT+//lPPrldwrN2wUp3Q/ubn0Cxq0d+rL3LXNAT4TGxhpgSlmKAVX0yn1qcv0lqRRMP8nhQgWCvafbRfubyWnwFSa2ouZykVg48RmqPB20KIcS3EXGhEKJeCEGpVmdXwYPWxa4TDwceiOjAwxjTTOZyABirUqscPHLwqMk5YY8LycHjtaVWjDGSWtFF4qJ9AY8Vf31KOLEuPawA8V+JuPuMkLGDGwr1nCKO0iyC1MROWmPIYE5LRwaKS2DCg4z5EEEAMW+AX/72aVz92Ea7LbJxxuFRy+HajT3ws6HdK0bE0ncCD4rTnTdv3uNV8DiM8u4RkW4sBwyDw/lbkdejobFrsmre/JdFgUvqJJvPqSzSpVlVwIPikgGUAw/OyN0Tu2Rc6vywqgA9KYtjLf4vhvD77Zn5v+j3qv3yhx7Sc2ZDkKYNV3X1REvjJJsPHDLA7R6P/fk1R6PHg57kUmQsmfvCIAj+yBj7cpIk1ERM5vJ84jH0E4/jq3G6IzHValjidGnCPR+elNAAIt4UcICt24/DoC5lKYQ864h4lGgHH10msnF7ZB5qfiVIWvBjL2+Kz2vt1EcnBhILcHYPuOZy9yKvoLsbdlgz6JfzeFTN5bK3qfvh3ujjj6VpunbQS9zlgwQeJLWy1rpUq5Eap9sHHtUY6Posy/ZkLt8OIXV1dTeQ1MoYQ2lHlGp1xRj2eOTgkYNHrU4Lu19ODh57XL/nkbmcc07mcir4e/9ApVZNTcDfKU+ZiRifokvdHysyu6AAbEJALQ5Wg2EGjEBgnoDYkuQKgSEDgRws8yDjIaSsWO7Iwsf/49Y1Bz/6bPO0ErIoFeIRC3jttsj8fGj3ihGx9FeBx9y5c7eDByKOaPCgXo+SX6yvT1sXy7S8RJr0HQVh6zgYws1KZDLtD4ySBARw0MAh6lUF0f4BLkI5AWVT9J5NeHh7dxlubO5gL/32xoeSe2fN8o2JPtNdipaUk/Qot1Phdo/H/my8UQ0eQohioVB4mG5+kiQhzTbdCJG5fDx7PIZDakXgQXG6M0dgqhU1l1OPx7osy2oap0uTzbotPbKnLVINkHgCeV19XTCBWz7VWpzAEOusNWEUl0OhpMeEEIjIUhCpFaLHomzf0hnFj617ZfkfHmk+df2m0hwESDmHszdq1+PRBxqvegK/rwc5TTyMMc7jgUiVG+IPvQbwT6Rpum5fl7Wb9+/U48EYG+lxuvMZY05qpbWu79fjsX6X3217nG4YhtdrreleYIaUsoU8HkmSjNU43Rw8cvCowWnhNRaRg8drTzyEEEvIBAwMBlwg+N9XHubXT/COY9aeDyZ9X50U0wNET2UarE7BSgboCUBJ5YAkuUF3iRHIILUedXYkERY2tJbUf3x7xROLX2kpnZRJUY5BPGoZu7YtisYLeFxrjDmLMeYKBEcTeNAT0EOKq8NDLB6t27eci3F04cRQzhXMKMaq4MGoTlAAAw7MUuJV2dVFWsYgYwpSgg/rtZetfDyx/leTMjx8593QcuuGDZ6E9DMd5eT8UpIcBWhy8LD2jN7+jrpCofBo70r9YpIklFJDE7EwB48h93iMSPBQAEeLwLvOIp6A1qzLMrvf4FHp61kkokmhMG1RfejpST7HaUln1xSdlad6QkwNfX8GY2oq56qRARbTLC2gYA48yMOXWUwNl93GivZyhp2bW0oLH1nXOu/ZF9saOrp6Ys8X7znlzTNXHTVxup7YfohdtnKlrQZLDPpmgMCDIbsuyZLT0SITUtwPAH+bpinJjPb3tR08qnG6fROPm6jJeX8XXuvPV83lJLU61lpL4PE0Sa0AYI/g4fs+ldmS1GpWbwxxK2Psihw8ar1lDvjy8lSr4doEOXjscU2f7VXidC8wBAYwYPBgN1/1xkkNyaYzFeAHC2HwBp+x0KNZhiFDsQUrGGiOkBgN0peu0ZrgRkkPokxBZyK2tvSw+7d1i3/8xoq1n4gNLMEgLEXGPK4Br+3JwcNJrao3liNSakXKiBUrlvGpa5snpt2t71Is/dAET5ykQBcYswxcSSQDRIIPChbQICACxsiuwcBwD1KmoJzxtDOxm8Gb+K8lLX9974ubnlx53wbArOEzHT3xklKSHQ0MhwI8nqv2eHwdADYO1/loEN+zXWpVBY/He1fgF5IkOas/eFAZ1HhpLt8lTnfYJx69Lb73CCE+EkXRgdxvGhx4hOJ6i/YEtLg2S2F/wINhUxNb2XCnP9VOKZqecgNwfZAn9JGSmYVRd9uROirPZKgbAyUDwVTgSeUJqaQFI6gYlmLTQUhILVKoBGoURqPIDPNFdzkTGza34RNrXyw1NNZ95ODXzbnHs6ZssvqyX9TR5Tc+RBqtQUutHHgYvE4bezo9R+MSqF356iRJ6KZ7f1+vmnggYhdj7D9GIngAwAIhxHeEEMciYl2WZXsFj7q6um9aa883xhyktW4DgMvHcIFgPvHIJx77e0547c9XwENdUiwWlmWZLhljftzc3Pzpof3W116653l/DwAHtMdDAJwjpSCp1VIHHgwvSlNnLt/jyZ+ecs+DVd5cSE6QpS1LhImX1RXUQRJAkoWYzONuuMFJUkWC3UrKUeX/GDARQGfCdUfEHtzUBf/V2p79/Ju3vvAPmvH3gh+UUmRrLBJ49IwLj4dS6lpEPItzPlsIAbNnz3YcHBwAAAAgAElEQVRSq82bN48G8KCdnK34xinBxK5kodTZ+XVW/z8fcKbk6FGkLjIEY6wrFmQcwRcGkKR4xgAIBRokZKgwBa+ciLpHyprfsOqJ9v/+0YNPG2nCz7X1ZOeXYnMkMpYB8HNBayoQ3J9Xf6nVc4h4W+8TwVEBHsYYmnjUF4vFx3unY02lUsmBB+ec4jKvHk8Fgr7vfwUA3kZadK31cIHHL3q7EZzHg3N+rxDiygMOHgqOFBK+bRGOR4S1mMDfaACS4rVXD5IB3ciTdPaNrWeqxsmmkcn4MMbwRKOzhSaNZludThcMJwnBGiRYXzDKx9ZcUiUspaSTutbl2AFYd97nYKHyBxkn5RVSrajWAElmoBQlNvDVQ4yLxzLDHkfAP7JYvJKooH1t47t6wyWaBtXtQeDBNVyfafNmcpgJyVcDg6tqBB5udQohnMeDmssJPKjHQ2v9sf05IQ3FZz3Pm4+I3waAhTTx6Benu+vEY/vXF8PiV7TRS43RcxHASa3GCngAwJt93/+MlPIYz/PSQqHwQkdHx9w4jn1r7biM0wUASi+71RiTN5cPxUG4AzyKy7Isy8Fjx0o+p+B7lwrOl8YpdUrbi1LjjMzbi9x2hRDS9W+Kdf0M2f3+EOPzA0hO9pkJ6XJDi8W+C47T9lciULiT57snYJUkI606OmO47ZkN8Xc2t3c/8f27tl7PpLpIhGGUWnwMLV7XE/XcvC99IkOx3wzDMgMhxLWMsf7g8VgVPA4fBRMPt4pIB974zPpZIopOlUn8iUZPHukJqEebuiQrlyuAFozNIFDUXk/TL+vilQ2TYJgHKfimjH5rV4zXPbGx+79+cMezLSzwP7u105zbFZnDgQkNjMzlOXgUi8UnehUtXyiXy2dSgSD5Pqy146q5nMCjWiDYYq0dr+DRqBQcpXz4pjFwojHwlM/lx0WsH+mqgAedk/d4E0+Pmm68/ET5+qM8qVs6JnBtj0KG8xnnRwvBjwRkhyGaBrQm5AyUJ4WQnDFOR7TVboLJqKuJ0ZdUQMOFRrh3VBJbK+ESlWAR9z/VB1PGYo9F2GYQXrLWriVoSjVbV5L+syU7oz3qOjjdPGuW2RcIceBh+LeSLHszgkXPl6uFMVd310ZqNerAgzH2bWPMQkTsA4/dNZdvv8yFfvhlY81So/U8xlgLMhgr5vIZAPCm/uBRLBbdxCOKonHb45GDxxDf4Y1Q8PgiAHzyADeXV8FDLE3TlC4nF6XG/Ig2R1OvK7ipes9Y3TysqQnY8eXTisyHuYW07a/rpHlnnbRzuE2Ao3E3mMZdgGj2wYAxBu5ZlzVuCmJAYMJDLEHwVFnz/7z7wWe/d5/p7nxoFXyXKXWxCMIos/YRY+H6KOqh6MoBPa0b4t1nKBc/JsDDwUfTorrGuPVIliZ/2+jzUwKBs8CmnBN8ktIKLGidgRIclHCOD9A09WAKNCNphodl8E1HGX/0ckfynz9fveGRLSV99eb27Oz2kjkMmciAw3njHTyklPWFQmFN73SsqVwuL6bUsxw8xi14TJAS5nsBfEVrONFaeDrg8uPc0492de1x4sHopLpy2TI+dUGzslk6nWftMzlkh3qcn4qojxOAsxlnjYyxesYYJ3ag45hzFxUB3AWFUDR6BoDWgYfZecpRBY7q6ZtkTxXscP+kkBEXuI3MassSa1mrtvCiBvFYJvw/YFj/jPHrN7Y0m/YX6k6NBgofrrkc1A1xkr6JXIVhqFYzxq7u7u6uhccjB4+hvBIO7bIJPN4chuFnhRALPM9LaOLR1tbmJh7jtUAwB4+h3emqBYIktRpRE48DDh4kteo1mzmpVeB7dIN4UVcpduCxu9f1V57pH9xYmqUkvgU7Nl9WEOkJDT7U+bzyvMvdXrqnXdTZULnU0EsQePTOvBOUtiuVScKLt0VWrVj52Po7Xrlra/Ioh+8ZLi4ywisxKR7mnH2ru7ubEmTG+mvMgMe/Ni0K5oCYVfSTZba79XyJ2XFFXwZAQEpWFTQgyfeTaZCMk2QBMp0BlwosSIg19bqE0BbBA1t78Gernm37ydr1HZ94uTk5q7VHH2oYp0r0HDykbCDwkFL+HUmtrLV/JqUs5BOPYTGXjySpFY0Q3MQDBHwNEE5EhKchhY9pgCeqUqtXTTtWLFtGT4UgnBj7YkL3pInF7C1JV+sZqKNTCqGcpQSGzEWCIDDBgZ4cMCoEpRBsowHoYQHBBlpQnJLq3Dsr532adpC8yk066PzvZp1ApFO5PvTNQXa811gG2jKCENRMdGvmv8TDxrtT4f+2xPyH1m80W9sm355Rt8/eLgaFwpRZSplvx3FymjGIQaDuYww/nYNHPvEQQrxZKfU5KSWBR5yDh6COllxqtbeTyv78fT7x2P3aoyZTT8hLGWdLwZIqll0Up2kfeOwUb0hymtLq5vpGPzqmKMwV9SI9Xdn4IImxUA48+qUiMmqprhiK3RMua8EwAQmquFOrTYlRN3Rm3h13PLrlxYNXrU+/CnAj99TFIizEUTl+WFtNkYg08Rjrr92Bx6PlcrmwefPmUSO1oo3UtGy+N/+wyY31Ilpgu1suKfr8XZPr62eijcFmkSuULPgBpHEKVOpCj1ENGhDKo5sOiDMGLJgArRHb3BHBbzeUw+/f/sC6DzyzoWfRlo50bkLNg4jnAcC49XhQj4cQoj940MTjz8jjYYy5GgBuSZLk+TF+0BR6uxMOzaVWbis3OKmV8q5DtCdYsOsCwT9umX68uxvIHFy586/8g9GUY8uMHjkVt0wOFcz3ID3Dx+zYOo8dEXhsJmDqMTCC0UiCYINxJ5Uk8KCJJaIBsAQdBBMkqiXsqEqqCC2czMqJayvnfffPPviwDkB2lHVU3ufkWQQuSP8rtQYRpYZtscJfa7l3jxb+HQj+ps2QlIvzp2bLl680/fbvna5RhUJhFgJ8R1s8zSJSusV9HM2na5RqVXmINoo8HrnUavueMr0KHn+XgwdsT7XKwWOIr5Q5eOwZPKjHQzC21Gi6r9shtaoUMOy4cFFZXEFvPVTp6K2gy5c3BniIx7J6klkpsnPQU7Dt1pA+fU0FPijNKiOZFfObu2x4d2Ls97e0JH/c8PyTXU2rwAQA3+dKXewVCnGcpA9ba65L03Q8gweZy48YLR4P2rvoSWo8rzMI0g2TfR6/J1R8ab3vn6xYygXLmGQGqNHepKQPd0VhrkiQUnCo3TwzHHjQCJ2piHu0ty5Sk++49X8fecODT7UueLklnl5G0BzgXJ2DB4HHWinlZ0ulUg4e1o5zj4c6mgnxDbDmBADzdH3ofTyw6tGN3d195nK7bNkysbjYrHyvu66+IA5XmB4jJZ5U8NjJ3EQzAoGNSqLvJpPOs1EhBIIK8uZVbCJYlVoRQNAx7BJEqpeJvqkHTTr65hrbF+M+797RBx5V70cfeFQeW203pNPjiMwCb00Rno4SfXdQP/EB5oXrNvuTNq/tWtlrPt9xXep/ZSPwMNx8xxo4DZFZzthqMOaqHDzG/cRjmhDiNM/zmoQQZC6PwzAc96lWOXjk4LGFMXZtqVT68hCvil0Xf47neZcyxpZao+nCsMPj0dTr8dhxgmc3XXRs4aC5hbdxTJfbuHtxwcOGQFopyLlBFyl6Gtbfk+7MhNWLCXV3gEpj8J/p4nU3Zim766Untq5vu/25jHwkPuff51JcLP0wshYfts7j0Z2Dx8iP0+2/P7EVy5bxF+sfLxwxOTjFh+QCafVFdT7zQ89yj2vANAPFPHfDQk9PqWDQtZvTvzMFIAtQMh4kvNiVepM33HnfGnn3I5unPLOpNKEHQWMOHjTxaAzDcJ2U8jN95nLOecEY85l84gEvDtX5Uynlmsv7pVqNgDjdiY1SxgsQ4Z8QzYkc7XOTG+TfSKse+dDfdLevWgX8w1MBm2F+OGmyNyUQ9tBCoM5QLDvF53hUnS8mSUwkYMqcWZxTAAg9FUAXV+UkVM6fVwEHSdIr+jukyHQCD5djWHm45GCi+qSq6ifvAw03HXFTkx0v9/4qcCATlc+7QBIGXEjINGKsbRRpvcUrTvwtl95d3Rn7Y9bWsLVnS51evnJln/Rq+4IJPEDid4zWp9EvIqS/WjB2VS61GvfgMVUIcTIliVK8cA4esFyIXGo1VNeK7cvNJx57WMVCnON7/qWS86VZGtGDqe3gsfNFAtjKK4+fMiXMLvU4fjBQ5lDFrCDooCdklFBE6l53gaExvNP70sWkOkpHAQnz22Lw72mLxFVpfffLa2FtmRzsTQCsGIgbGVcXMRn0pGn2GFp7fZpGOXiMLvBw6oqmRYvEzCNenjWtGJzrK/l3jSGbqLAshSmDxxEKsghWW8h0ClIySA09ZeUgpA+pFZCyEDJZj6lq1PeveaXjNw+8Ej72fEehDEAZ/+eWxvHEg+J0pZQTwjB8Wkp5dRU8LhNCkMeDmstzqdUQXU1GInhMhImNsTJHc+n/o9XZScwkz0+ozz5RZ/Wji46Azln1B4uwwVfTZ6hpjTJ5owJcUhd6xxcDMcPjtgA65mgyl4NOgQ90AaBsQoIO8ne4QBBjHHzQvwgXVGid3IqOYSFU5VzvPB59Bdg7NgBdD/r+KxnTCVjov7lkKzKjO08IAcfO0lz3EMx9QKLlwiTItyUoVmXAbjM6+M0rfqH00irQ86dOxeUrd0ivpkwpzDLI/zmO4lN1Zo2UarUxeHWNJx4frMbpTh7pcbq51Gr7vjhFCPEGz/O+JIRYSObyMAyfp1SrOI4DitMFgCUjvMupVme2XGpVqzW5t+X0A4/lWuserfVI6PE44OZy8P1zPOCXcgZLmc1orH5RXO3xcPzQe9WgJKtDeo4NpyJ7U1Ek7/W5PjsQdhKgYYIzykoHTQHtLuWk8gxrB3hQVKoAg14Sc//JMgt+tbGTf9ef0Nq6vGkt3XG6V6D4v4AQF4EMyogUpwvXpZU43bH+2p3H45Gqx2NUSa36NhSpKb5w/sGNHus+z+P86wsPP6hxQsFIaXuA6wQkShAgXEoOMA2ZyZwplXPl5FaGh5CJOohZEZ/fEpXuvPcluXrNFr+rOvHoArhjP3eKUd3jIaWcWCgUnuGcXxVF0buttR+QUtLF87M5eIyvicekSZMaTMyPiFP9NW6zkyTo5+ZNkZ8sFuHxM0/1o8b6hklzGxpfF+ryWwPBTg2kmC/ANnoCfMlR2Cx28E/MQVONLMuACQmcC3fj76YQVVjoc3L0PWAiEOnDCjp+d51nuKcQ26VVFZ+Ik2j1Req6hN1Xg4czbbjpeSWKl1AltSLTTGzMmHqMBw13pgi/b2mzL6/95n1J/+RFBx5afzdJ9KloQftBcJ+w4qrW2qZa5eCxnyfgA/DxyVLKE5VS/1AFjzQHj3ziMeT7IYGH7/uX9Gqjl2dZloNH3xoX/jlSwGWcsSWSMtkRLy5lLk7X9XgQdMzcdGIwpb48tWj0xfXKnF0QdqEnrW8NtdRWxuLWjd3pEkFBupUKEHqKZUCCBiqH81sS5t9R4sWfPs/xf5thUbl/RKJS/AeMi4tB+mUG8GgOHs5cPirBg3atSxdBwDrFEsnF999x6tHBQVOECHkJIOkBaTkoSrXiZCgl6CCpVTXfHxQY8CFjIcSsAO2Jl91x74v8d394mbdloC3Auc05eBB4PMs5/3QOHvg2e+A8HgdcakXgwWN+RBQlX+OYnai4ef7oOeHVs6aINYv+ZEpxgs8WNnjm5ALCmwtKHF7wZD3q1CXM0SyabuuVFJWOHV2JQ2dUC1iNCiGwcC4OJ6WlUzzZwKsCKYICdMKsvoqOnYRUu4JHn/Ojz+neBys7JFb9wkio52f7ZISBsZw8gpnmsgVVuCZB/Fmc4D1bN7e/8NL69frzq8AQO02ZArNAi+/GsT3VGqa9QK0WgFe3dqe1jNPNwWPI79hq/gWTe4vyjg/D8J+EEMcppVyqVT7xyFOtar6n9V9gH3iEYZhPPHZa0/65wuOXCg5LhE3pBvDieAd4QFPTIjl/27YphYI4RiUdH2nw8eQGj0+lFCt6JuXG5NTVQSlWzjxY6eyoDOQlpCgpycqkEKzJQN3Uogs/XvaVVVt3fUDmeeIHwOUlTKqSNeYRC3C9iaJ84jH6pFZu71q0CKRYBxcoJf5z8VsO50fMDdmkMAOedYFPsiqXikMeDwNcUPgA3fhYUKoAqRGQogdG1EEqG+F/HlgPv1n9Am7ssAYBzlk/zsFDCOHAQwiRgweOb/A4ZOLExp44nm9T8U9g0xM8kb1wwpETvzj/dY0vn3R44bDQM2dJLL+1XvLJBSW8QAogGZNOK/Dhe8rF5WaZBmMs+EHoZFAWEYyhCj4EQdNISrdCdJ+tPFyiTg8BllVgpdoNWL2yVLs63GijkmJFo3MCiX5TUefl6PsvFfhwb6zGsBN40H+gVC0B1jLIEEADs5qrLGFyVcb5Ld2xvGtLV2lb87RpcVPTKj1nCswyWn63p2xPzTRqJvlqwcxV3Qk8XasbDCHE2AWPMPyy0WOyQHASgUcQBF8m8KjG6ZLUal4utcqby2t1bnjVckay1Mpa6yultnDOh99cLvxzhOCXcY5LPFcGBReVqlIrN/G4/MRwYTE6pt7jF9az+MwA0nmKpb4gLTCXLrudEkn6ygKRct6pJM4LwHAFiZW2bFRkVN3PNIQ/be2OVi3/5n3xrsWAfiD+hUt1iVRBOU2zh7W1BB7j1ePhpFabNm06ApE2CnwAwLXJj5YXXwbAnq2DpUrxm04+ZpI68ajJ4tBZIYSsBIpuXIxxhZNCISRJ7PTjSnggPR/i2EJmFfBwAiSsAGteaIZ7H9sIdz/WTX7Wxc9XwGOnGM19XDE7Sa2MMbcBwNdHuL53plLqS9U43UlhGD4jpfxb8niQ1EoIESDiuJJaBUHgmsuNMS1a62sA4HaAoZVaAcAvrLWzGGPtnPMDPvF4/dzGiToyr29via4BtMc3hHLj+W895NtHHRIeNL0ej6v3suOkjSYqsKSoYnK76bs6oXay2ApoVM7hlf4lJ5VFdNIrgg4HHy5FtyqldTIrBApgrzQLklSSOcktfYWkfg/OgUppaflhGLpluemIgxoDSqlK4Sx5SFwvCAAXAoSUYMhDUk3MomRfB0MVFyEVFWIqRKdm4rHIqjvbUvOTDdo2/+GlI+P7f79yOtPye91le0pmIBOefw9JELuTpJbg8WdVj8eUUeDx+I4x5lhrrWsuB4DXbC6vLxb/Icv00izLDhljzeUktTpeKUXgsVAplQRB8HxnZ2f/AsGlI/wasI+XuT2+Pfd41GpN7m05/cGDpFbGmBHh8UDE7c3lBwY8xLkM2KWCwfmBsJYze1lX7G5y8fITQZ72hiOmTQnU6UXPXtkg0qM8SBolUDwqOrBwbbXuAlFpKadrED3NJhiJNIcIZWxE3daMB18zWLiz4+kJL/Q3A/ZtNy8QP2CMXwxSlXWaPQxorzfp+Onx4JwvZozNoVK92bNnU49HOIrBw8WZHeHBuUKwH8xsUPVvO3m2/JOFk6COlyFkFoROAE0CSla05ZX8M+H05VmGoK0AK0IwvAjbShYef74dbv7Ni9YinvNg2d1g7k+j/agHjyAInpNSfiqKojOpuZxzTuAxrszlfeChtW4xxgwreFA5H2PsHqXUR6Io2ri3688Q/L0bJJyyoGEC60qPaWuJv8ItHDdjcqHrvecec8+MRpxX7yX/n703AbOrKtN/v28Ne+8z1JCqVJJKKiFkYEgQgTgQcYjKHCAiXXFoZRZsUdvu/xVFum/XVfGx27Yb2+6+l7S0trTamhYlzMgQFBwQcAQFAoQhVUkqNZ5p772mm2+dU0kRA0klVUmKOud5DiGVfXZV7WHt9Vvf975vR4RJS8SVoBwl/64Re7W+sLPeUMOOaqXaVjV6NBYRFPiqBX3NAXBGuR21UgZVvMn5yrtfVe9jehOoEHgQmBBsEGgIQTd6tdnKI4vfrtqqRS26gRR+v/T9NOWEMOHNScg1i3kHvOoR9CJ25kAxMArFQAz8jwNluLFk4N6nY/f09374TIuO3b8PlNWJsUIdZbIPbjdU/My2QmGqgse/bc/Deu1eg0dDwzUqSc+bYuBBY+dvtqeX18Fj9wNVVkq5xFr7Oc75KUKIbq31x9I0fRAAto3H2PanthTjsddDYB918HiZk8D5uxDxAoG4KgCtObqLT1sF3/HtMm1LMtPRndAcurPz0l2YY6opwFgKoFUwWnmqCsdHpo0EHnQBcYqKcwglhabiwj6Xmfab1Mq/38qiX36g6/bh3f0kMmLXM2QXoBAlFetHjXX/AlMoQHB34DGJNR5+fjObw1kcYE3GQcvJb5oj33HiTJiRt5BFBdIkgCYGhtU0cz/pIAUHkuhcgHEcUoNgWBZSloVnt8b2e7f9Vjnmzhs+HO5cvx70fgwrkx48wjB8WkpJ4HF6HTymLnic+waYpsriNYOb9ZdbGjKvXTSvRb/lDXN7myPTmoFKFLgKBljVZYzihRp0jLjRVv+s3oXVfED/d0ap5QxIy0dfpDGfM+6rEd7hSlQXnkZM1Kkc6Zx1pEmnConnHIoh9PotcsASfl/V/2d+H87SbWwglNxvSOBhyL6Xyxp4CGBk2Tvyo5L2Ay1oZkFx7hIQhaIJf1NO8fu9BXb/t+98pjhQSL66taDeUEpRhZnMgxbx6nEWl0+miocHD+dcgzFmzxWPqQMecRiGzwwPD3tXq+3Q8dvt8FF3taqDx35MK3bz0Tp4vOSgjACmgyA4NxDiAo5wjqtUDFp3wVkA3126Yr6cuyBsmd7A35cPYHWTtK8PMUaSidOjxpfVya2qljhLq2O0Uma1qdosRlmIXViJMfMk5mbdFFv23cd70qc//tXbk92d2SBi10shLwijqFwoxo8qq78CU7viMemSy3c5rzgNYCUAXNfAYPqJx0wL3rpsBhxzeCsEuggZTCBABd5Vh9NKp4Y01cCZgDDIeIFroiwkRgAEedhWNOqunz02DCAuaoraf9S1fiNdR/ta9Zjs4NFaA49PjgKPcKq2Wk3Riodng4+dkZ/uyup1W7eYv1+6uP2YY49ux4bAQo5riFwKQsfg0gS45L6NaafOopZETrXpUdoL2inzrU7Gt02FYehhgAhCcFoQcNQ+5WisjzI5V9FkNYcOGHcCmVNGG+dXECxtz4Iw4pxxprVGzjmmaYJ0r0ehrDboOg1gUiBLXxK9C8EgjCKItaZ0KEAngFkJ1G5VK714XZhhBB8AKTnh8QYYKOPPh8qw9pafbb3/2U39X+4eUMcPll0FJXtge93mb/tSoEn3vo4XLxnaJlly+b8aY44j8KBWK+fcK7daTS3weHpwcPCwNE3r4GHMu15hxl2veOwrjkwC8OiptVr9w77+jmP43Cjw4KvQwoUc3Koss4YDXHDdKvjuNjmvcdb05jc2Rfb9GW5PyQk9SxB0WEVdtt7nvdpmVQ2OotUsrbQPlaL/dyILQwnbUlD8x0HbYf86xPkfe59qG7h8zZodFrqjf14p4XrG+YVS8rK2/BHr7XSnjsZjdMVj7ty5v9keJEnJ5YuttSkA0ArbZNJ4+FnCNM7Psuj+QxrbenSHlCe9dro7/S3HWhH3s0AXMXQxMJf40DK/2kqTC58FQK0VfsUULArQKKGQsuT5vrjXMvnpQdd89+CGTF/X+vX7WvV4NYDHs1LKv66BxyWMMQKPq51zP4zj+JkxjAWTcdMsACycwq1WPiunsW2DzM+IFnAHZ4NxF07LZxa0NEYyQg3CKAithoB0VN55qpo/PgIe1AxbncjvMMTdcR0oo73OQgYBpIqG61oQrAOXWquIPYzFtJIabXlUYSKsMCkrkomS1mnirKFtnEQmHWLeOWiwzjQ469qiMIiEYKiSivc8DAWApNBCVfEZPwQiBDyOMkSQ2q8EYA08fNXG+/MasMx4GytFzx2eg+EkGB6uiEef2qR++cvHnn/3Ey+U5mwr6GGZlz8DDp/e2DeurlaTqeLx1Rp4NNbB4yUaD6p47Aoe1Gr14mQcEMf4M9c1HmM8YPu8eR08XubQBVXwEOhWRc5ajnDxJ06f/b+L23KzZrY1XJJh+oyQq6MjVBE9FPy7Jij01Q7v807GuSRIrE4erQWnWZQWTfCbggpvUfn265PGcODx4aXJaAvd0T9RFMD1XIoLwyislGPzsLL2K6aSThlx+a7gUdN4TFbw8Kc2y+EscPi1EF3L3GZkxy5s7Hvfyjf8JmcKJ2Sg0hpBDMKRsFxV9UHkklNruaJFWGrHIKvm1DCoGK5KJigYHl0XY25d3yb49YXfWJ/UgpLHOi5MdvCYHkXRc0KIT+xS8fiMc+6mOniM9XLYu+0pQHBEXH4wNR5dXcAWFE/NtEfxvET3L9dpqTOXyywLBbZICusmTYXWIKyFABxIb1tNQvCqRW31VdV4IJUdan8fUX0Y0nOQloNz0A4gVVZpBxXtsKi124Jc9DBkPaWK2gwyGgYelHkgkwDDRNtYWWcNOma5NQIchNrZrDa2uRTbd2Qy4ZGZKGyLBERVs3UF5KbIbQzklMicBkvVD0aAQXoSAo+qva8v8dRS1R1qsIwSRSlwNIAUsi622b6BcrT5sae3HvaTR7qzz/YUBjLN7CHk/MrfbE4fH/+KB5/unKXW4W9qrT+xd1fRgdsqCIIliPjV7dk+x1lr6+DxUnF5HTzqyeUTfzPWwePlwUNQpcG5VSLVILm79FNnzL1j0Zz8kpnN0VURV8cLSKdJ1ADeJpf68Ml+pOYyUl1GA2YtCFFNsVXa2YLig4plb1GiZe3jMzI/6u9/o3o56PCT1ACul6G8KMxm44Fi+ZdKqWshhSkDHgBwJud8LokwOzo6flsDj0WTtOLhL7aQ87MA3Nci5lpaI2fntoWPnX/W6/6jI6c/3CD00hxLRABlsCQ0p2wA6gGnpGTfHO5AUnsIIigDkGjuFM/qlGXv0Rh856nu6Kae2XcXunZLItUAACAASURBVLp2dH+PZRCZ7OAxI4qi54UQJGw+zTlHFY/AOVcHjwPkanUwwIOm4ms7O1lHBwSDub7ZgSu+GW3xVKNLpzY0hk0CrESyu7UAgUNgxgIj9yhfPRgRdddsamvFxdE2uNXmK5rvc9DW2cTb0QZJrExvRdluDew5pe1GxqNnuQw3piz3XKliCwlmEhsoExela8j2u2l56SpDgRsopZhpVFgZLoqiwkZbtufrBM+MQvnaOTNyudaGoBJxzYSJg5Ab5DYBgQY4WbXbakcuOmq3IvNeetcSCX3lQ/uEdVr8Sh0Dy/NgeAMkNgebBxK4/+EX3RMbewdAJr9DcJ9ofj38bu3akTLPWIaKP912Z6uVGAUe6lAEj6Nr4HF8HTxgxNVqR47HSMVDKRUBwG+NMfWKx+5vjXqr1b4OGXXw2HHkXmpDGvJzQikuCBDeJdOUZSR++PN/Nv/Rplx0VnsTuyhk6WyJmrOaY0m11D3iZFJrj/G+7obMSbwwGEWoN/VXXkxB/puYs+Dbp37qR917Om+5AK5HjhcDZ0ms7UPaOgKPKZPjQeDBGJtLFpNz58714LFp06ZJDR7ZbPYsBPiaSeKWJmnjtjz/8UXnLv/rw7PlLzYF9u3NoW7OiNjrPKwlY06CWeb7vDm9wYJKk2rbFVImTAgJyz2XgPzmC0nDv+c2tvXuziFtT9caAEx28JgZRdGLQoiP1sCDXK1kDTzW1Ssee3EF7MMmB7vi8b3OTt6xHIJKudIiTPHN8dDmTuaSt2Yzti0ILAQBA0Fi79hCNgipVAGqUqk6TJHz1Cj48NVpP3zv9KiitlkCf+QSEuWSYqIHDQu6eZh9xPHo58Nl/csMy2yz2Xw8DEk60F1ILrvuEf0noeV/emzxg6fOzMqSWvnH3w9farU+ZeFchDccv+CZxR3TosYIZ+UDZJCWKPkJAkEi84pf6Kq2YPrUkB11GZKU+MoHVBvGvKKEhaBc5McIcsLbMlRRG3v6Sk8+3/08Y3jZwLD61dLVoPdxoeIlv1EdPPbh5jn4H/kT8Iii6KnBwcH5aZpm6uBR13hMyCVaB4/dH1aeDc9Bp8/n1q0KleXz2nJXf+rsjs1NEZ4/qwGXRUzlOdCzxYIlRxHqv6f6fM1C0Vc7qLRPYr+UHEnAMBEOlyD7oAX5jW2N2btWferBwp5OamsDvx45v5gJmQ5V0l8kyl4LqamDx+TUePjTzcNwJYK7jjvVlgFXynO8+72nL/joKUfP+0SeJ+dEUFoqTAEEKkDOAMklx898yAbHeMGpUTFIIYCJCGLDYTgV/QmEa02m49+f7+79w+VrHtmtZmgP19uu4LGuluOxR0De03U8gf8+OseDwGMT5/yjcRyfWnO1morg8SXK8dBa904FO937ui6MRNg7m5nkeF3q7wxRvV5y3SG4CqyrAGWNEkZIHgFq5+1zOWk8aO5O7lS1ikY1nrxW8vDBflXgMNZZ7VgSKztkgD8BIvy5svAwC8MXLA97+4fEYFtTWH6yu2CmnbzAdnautXsBHf6WWDEfoqix4dRNGysfThN9Omk7li1pu/q0N852kYC3Z7k9rjkrmgNUAegSCKZ9snqtzFGz4d0pTRwBjxqNABOhb9xKNCkQQ4gtd9uKcemZTZufC8LwKpvLPvT0Jj741ds37NbcZCz37SQHj7MBYOPL/b4Nr35x+eiKx5NDQ0OH18GjHiA4lvt/TNseouDxWefclc45ChA8kOLyHccu2xCsMqk5n1mzKmuBnbRk5tcvePucuFEm57aGenrAUknVDAIMKm1XwaO2gkZ1ekqgBqp4WJ8+nWpXSbR7kWenfxNl9tZHZ6a/v/zyPU8OWxrY9cjExShkWkr0L4xx16aVdEqBx0ir1aul4gGcV8EDbVsGYTiLcMdb39T2F+ef+JpTGrD83hAqZ2axnGOQ+uB7Dx4EHJTrQT7/BLs6roaRcQnKcSgoUUkxe4fNzboem/X99/euL+/DKuarATy6XwY8ppLGY0qABw2xa9ZcJuYOvjAzkw6+jiXpWcIkb5doZofcRYGkcbcExlbD+gIeeXdBNNVxmSqI1WoitVJRq1UtzcPDR9UgxNAuLBaMY5tjbR8xyB/mounXidJPpHlZ7G4H1dPT4Lq61o+4547p+btoEYQNqvEdg/2lv0gr5kynwTVm+bmfePfCF3JZ/vqGgL+pMSPemJF2foBpViK5J2pA3CGDHxWPXk0D8cV3ny1CHFX9HQ1lfjAJqRNQMS4drqR9cWL+K3F427Bp+e20gQXF1WvX1pT1Y/oVdmxM4OEAruHskNd47K7Vqg4enB8npSSNRx08AGZuT3S/ydRdrfZtMNjTp3aCR3a1UvpQCRDcAR5CiB5EvLZSqRwIV6sdh2tGc3CuSswFqM050yTg2ScteOS0E6a7Jl55bYZVhMSUUhX8AE+rYlTtIPAgRytXC3aihwClUCOiS7TdNliMfyXybV+20fRHV/zdfX309T2enwiuRyEuZiJItXa/MAboWEw58BhptSJXq+7u7kXGmMnoalU93RxWooM1DGB6lsFgTsBtb1kAl7/p2Pmz57fkVjeG7OLWPCwEUxIA5GTDwTqCXOrzBpCCAZrUh5fRtWaRQwyhUTz7y4Q3ri2Hwfcgk+k94+O3p2MUmXvwEEK0I+IGpdRkq3jMymQymxhjVPEgjcdIq9VVU0xcvgM8nHPXWGsPRnL5X1YqlQlzwqG59SPXXSZ6Cj1NmWTr8SKJz+Banxc6086dloI5CAMGqS17tycK76MmRZ+Roav3Eo0p3rSBBOYjCeVVM9vqZN1iaoFvMY4/UzHscZnN3wq86febum1f54z1Zdw3HdXoIR+XLAFZGWx6W2mw+BcmNStR+6zQM9/6enjwdYcdOW3BjMajmS68qzHD39yckwuFi7PoEu5TQrw4fmf4IZV1KEWdtCzVlHT0dtz0Ip0YUKuYcV54zsKc7hsYfjTW9n+woXXdFtGw6TlYn+7DYsXO34fLSxDcNZzBdNghLreTQePxRM1O9+UrHvn8NWmqztNaLUDAbQ7hcmPMzXt6fk+Cf9+dxsODR5IkGUSsazxe/iTWNR77eoE3NjaeyDlekMvl3qO1KRqjv93b2/fpfd3feHyOMfZZALiSc05WmD0AcK3W+oCCx5GzgtXxsDmfG3PG3GnAznvnUeqEhY0QuCEpMAYSlQuaCFIjLeEDpUMxAcoiaHIbQen94TnSkplOU+Mej1HcpDDz7bR99nNnfnz3uR27Hr9sxK/nIrg4jKKkUokfUspcm6ZTq+IxovGYN2/e72oaj4WTGTw4uVoBrslw1xpYGBQObptr4LKzV7SFRy1ue0tDTr5vRp6fJ2w5A6AQBAnMKchY+WAx5h15aJKBXj9kCH5lBipO9gwp/qDJNP9TRWSe1ItaBlevXksrsXv7OoYhgYdsB8QNWut125N9vwwAk6LVSghBrVZU8fhITeNxKWk8jDFXIeKUqXhks9kvGWPeYYzptdYeEPCw1v4AEWcDYD9j4kHG3F/FcfzCeDkm7XoB39e1QiSNYWPOpIuT/k0fDBme2hgGC1ClDN1Ip5MFyxSQb9VI0h6ZQpEnFJkzIHBwgoOyFuIkBcmkz+SgabvSmiyrXgQePoBR490pZh4qWdc7NOQKnf/0s3hvW6n24sYLmpryb4a09BGn3Tk+gxbgtONXwP1HFGYHxy5tzAibdEzPi7c1ZOW7p2X58WDKeQTFolCANon/AKdEdfofPxjQr4v+a6QR845dPsGWAx0ZQhXtCL1wQLPwR1pkbtxaEff09pnhfWzRrC2o8EsQ4BrG7HR0bhgBblAa/nIvjsEB3SQIgl0rHnsEj2w2e43W+jxjzAJE3LZ9XvKqAg8hhG+1CoKgEobhE4ODgwuo1aoWIFhPLt/9FVoHj329czOZzIlRFFzQ1NT0njhOikmSfntgYOCggkcQBJ8DgE+SAdBIq1WhUJhQ8KhKw/3LVyFeN5u/rzxkP5iV8rR3njg7WX50i5wzDYUgl0CXAIcqeEifXuuVh95fXdO/OEqXJfjgfqKYWtenHNyXYnSdAHjkzdHvhvZ2tSwI5PVSiovCsAoexpiv1MFj0+QGD4CVDuG6iEFb4GBIAtw2z8KHli0DWP6a1yxszuNpLRH8n4zUM0PpAhEAxEkRGFrfl+7brUhDVA1A9m1+CTlcYVBIePiUFk3fTbi8wzXkn9hbwK2NH8cgwF2MsXYA2OAAJiN4kMbjijp4HAzwYLMB2DbG2I85h/9TqVQIWPdY1R3rs+vh65bJnkJDU95UFok0eS/EhbcLZxZFyLJVuTXWBnMHluma1LraFuuTNxz9O7lCIRhGjUs0hBOM0ETdKeOg4ID3GAt3ogx/ynPNv0+gtbu7EiaPw9LtQuyuEZHFWH/03W0fNDXl3pLG8V84bc4m8yoHcNqnAe7rXgb8qAUdApUI21t5Rz4r3pDPyvcGTL9GcNsWSORaxRBwBEGhgXFVME8W7vS7IFVDa+Dho4AoKNGDh9etEIAoy+QGw4P7Epb/z7LlLzzRt3Xo41/dR70HJ/BwHjyYg2FAuEGpOniMx0UygfvwFY9dwOOPg4ODC+vgUW+1mrDrjioeUvILMpnse7SmVquDX/GIosiDB2k8qNWKAgQnGjxqaVAePLoA2M+Pkh/ElP15cz7z9jPfuljNbnRBo4x5ABUAqIYFEngIv8JEHcJV8LCMGrCohE+J5eBoZd5w8QfHxbo+K/5zvkx6lnY9Tm1Ce/UKguB6KeVFYRgm5XL5IaXUV4yZsuLy31UqFXK1mtzgwflKcPY66VxbCDAcIty2xMIl6wHMv55/VMvsfPD65gy7OheYYwJpmhk3oFQZBHcgaOZE9s3Up07tI4x7m89SokEzqUyQ6S3Z6Kfa8TUpa3/w7K6by3t1oVU38uDBOWtHwA3GuZtrFY9NY9jHgd50h7hcCDGrJi7fteLxGUScMgGCB6/iQeDBtzLk9wnlPlWG8rhWyrq6utgbWn4hoQiNoLctkTZ5ewb1n4U2PYxbnWeWWluRpt3V7CQy/UAam6vyC7/W723Oq9UO+pPC9nx9BEluDrE2dot28ATj4c+syP5EivxTOqu2LR8+LcGurpFIj/G8xoMol3uLTuIPgzNnCwcCGJwWa7i3E4BNuwzY7CfB5eYeG87NlGflG+RpOQmnBgJPCATOBK2lZPTkoTEhreoKKfvHZ0c5DxjVH5r5ccK3BBOK+a87SjcpKiafKJvgRg3RT0pRw5Obnxvs75n9iOnqqn10b3/bGnhwdNMRCDzcZAGPJ51zK19JXD7FKh518KhrPPb2rt+37WbObDnRGLwAwL1HCFFgjH+7u7vnqn3b2/h8aqTigYghtXk452iVf0IrHiM/OdUuLl8GArJNlzZmxHvapmXf9NrFc0TGlTC0MWSFBUSyMzRAVrr0puHZ6zqAA4rAW59SB1aqQStj+1k2f5fINa0bsPKugUemkYhvr9tfoigi8Lg4k8kkw8PDBB7XTjHwWMkY6xjReNTAY1JrPMKQwAPXgDLTM+iGMxxuO1JVweOfOjuihbNnLG7MhR/JQvkUdJX51sUsiphvr6IGCauV13dwpFY+smnmUKGLjaBXBJXBlG3QTn6h0Djj9tWfvntoDHelb7UKgoA0Hk8nqSLw+EcAmEzg0cM5//Co5HJqtaqDx8TmeFAQ2w8Q2Rzm+BYAea8w5tNlKFOb7Hi98HtdnTLfAk28uG2BSwdXcpt05rieHzEbSueQGdJvkLi6Vgn0WvERz6qq8Jpe9O8+ZY+m6R48wKY+D9B1p8AedTy4G21uXdI4rTwQT6t0dq1VY9RKjeV3DkCIkxi6DzNw5wiwlG1I4HEP7aSzE9jSteBgBTA4YnYwk2Xy7Rm3MivDs6IgODHivIWplJqusCHDQaelavAoo2eSqXVe0V8EABNV8PDPq5rtLuMUVVguaPYciuwNJmi4b0CHTwI0Fh+HtWOz2eVwCTq4RjA23QFQq9U3lT7kNR5N1lpqtaqDx85Wqzp41MFjLGPY2LdtaWk8EZFfIKVcba0tOudI43HQwcM5N1LxoJ7tr5RKpQMCHlTt6DtjkWxiA59oa8m+e9a03LHtLZkwzx1KsmVUsYcO3yGLBCHVx1lVUF51GaLnWmqsjZUrpVY+5XhwvYta7uodatv0eNPLp5Tv7uzlcjkPHlEUJcVi8aE0TaeaxuPVCB6UXL6GW9MagBuSDm7rNXBJZyfA0tx8eSTm27IN7KQGkVwQCnNiFGJzJKmyloAlsSiFUnLp+7mttb51ggkJlnFILEv7Y7fFydw/Q6b9h6f97V3PjmFU8BUPRKRWq6cBcbKBR3sURZsZYx8eLS6vg8eEi8ur4AEePLYykPcxa8a14kGaDmhqzjPA9rTw/MXC6ZMlpkcKE4cujRm3FkIuIBtmqwVBWvnxlLHTqGlnGHm1PZEm4FTt0M6WYuM2aSbuVcjuSXn4yFDpyM1tTb1qxd+tN+Oo59jdrRgAiJNEKK9AdOeYNGaMwWlaw721jX2+FAHIrOIicfhRMTtMtrRmgL2OIe8UVi3PcmjPkIsXKrCqCFI6kCSsV0nNsYs8vCjElvtnFL2qsg/rQcQgsxXLVcrlY4YFt4so/8NKJvPkQ/2VclfX+qo6fS9eHOASRLiGIZ/uEIcB8ZtKH/IBgnXwqLdajVzdSwBgNS1cQR089uKO349NRrVarTZGF7X2rVYHFTyo1YrAw1pLrVbdjLEDAh6dnZ18ObwYWNGXy4nhT7c2Z85qa8otaowYlxTapFMApartLhQMSMhRS7+1tupmhX5VyRJ4pLF23Ybl12nGv5/I4NeZ9ZnyivXrqbq/133PUsrrhRAXRVGUKqVI4zGlXK0QcSUidlBy+bx583Ykl09mcTkllzvENejMdOnckAC4bdDCRXRVXXbZMn5cMc1Pb4GOPCt/qCHDz2zMyYVgysCdBiRbXR8gxkkiW121pVyCgNr7EGLjTFFh0UXN3xeZaf+r4nn3rfi7byR7M3kKAjjGGObBA5172jh7s7UwaSoenPPZURRt5ZxfRjke1tqLOeeiBh51cfl+PCde6aNSyl3Ag9/H7Pi1Wj32vc7gxeeGmjNKLWYmXuls5RQO6WIOqlH6aTMp6wACajhKq+F61Xuj2mQ0MthWNXwj0FG1mU20GtTO/cGF0f2pxgeclI/LltzmCWyt2vVQBiCikzjDK5wz51A1E5w7HQDu23VDgo9OANg8a5GYj00zWYTHBc6dkZXuTRlmFjFdzkqmQHILjFlQVnubYG/ATb7c/ihVW8x8yHnteBBZKQIw5MMG+e8dD36UuvCmRPKN5Ufbh/e2Qi8JPAA/D0y07QSP5FB3taqDRx086uAxQc+Gl93tCHjkcrnVSqmi1um3e3sHDip4ZLPZz1lrP6mUInF5NyJ+5UDY6V532TKZaVTTcpotdqbv400Z+bZpuWBmyCw4pav+77Y6fJOdkGUOHGd+pdlSvZ7q9t5W14K2brBs2e8wbPoXk8n/vPfwtp7O1WurkR9jeI0CD5Wm6S+o1WqqiMullNdSCXwEPCjHg1qtJrudLuf8LABYw5ydLsENcYDbClXwsF1dwGDj/KA9CPIzI/ue5ow4rzHD34K6xCUaJJc0awh6q/ag5NNPVTey1ax2s6NTEOoyhg8ryNzYMGv+fzMxre91l6/ZY6DgCHgwVq14kF3kZAEPY8zJQog5URRtozyBOI5PsdZeUgePA+JqtQM8OLCtDPA+NGy/Kx6kBX9kzWUiLT3XoIYLxwibvoOj6QRUc7lTOXJ2kozCAK1PJidZdVKqACeBNdnA1aCjKimvqjxIem4dA+PQGGSlOEl+pQHXZ1ra7h4sw1NpoWXwjH+5Pd0bUB/DMP5KmwZCRMu1cx9FgFWMsjccnq51TBWPncmAO/fgv3bdZctEW2tzYwOmJ0ZQOVtC+nbh4vkZYQU6zcgBD3k168PXfPxzyScm+rfP+hhZuCAzLBpXGCVTsUHjxOOplmsdC+5Tjc0bTv2/7irvzfGIAC5xwD4PLGizvuJBrVaVOniM04UyQbupi8t3Hth6xWOCLrI/2e0oO93VaZoUldLfHhgYOqjgkc/nP2eM+WQcxx48qNXqQIDH1y9cEbXOLC2MpH03U/3n5oQ9MiswCyrxuEB2i5EIwSZk0UgDNYAW6AXlVfCouqNQuoJGtjEGfjcXrV9sgfYXl3at3WtB+eiT1NDQ4MXlmUxG9ff3U6vVP08VjQeBB1U8AKCDcw4jAYIEHnYSJ5cDwFnbYeprocQW7twQs+62goGLRzw/u1YAH2rrkCvmTXt9FtP3hEx9sCGEXICGUdXDe+iSkYHvJkGfR1AqlXzftgwlyGwD9AwlPUXFb5t22NHXpYPRH+6HtXsTKEg5Hnduh6LZiPA0IkxG8OirgcfJdfA4YHa6NfDAORzcVsbhPhTmU+Xy/tkwX3fdMjmjPDfXUuxvF8nwaubM6sCZxcitQDRIWgZqPySjBXJ54w69HW41s4OSx2vBgH7WPOLoxMBYRktIBeXYU8DktzTP3GsTtvGkZ2eXcQz6u3F6RgcA0XLg8BEu2LuCMOIO8bR4qM9rPF7pRWC27lPn5AP23MkR2Hc3BO6dwqoWp+MQrPLtVoQuNT29L3RU/4Pe8Yp5XSIJ6+lpZrxWzDlmlcZiKWV/tCK6zjTm737mmbjnsjWP6D0tmhF4ALBrHAumO2TDDvEGpUuHup1uveJRr3jUKx57GmzG+99Ht1pVwUMddPAIgmBHjgci+orHgdB4/NtHluTn5tJlAZqrmgJ3XIS2LUBgAVkuptTmAiA59w86eqgZhqDor+QW4nuGKbDJgUEcsiz4ccxz301Ey73DqrFv9T6CB4nLqdUqDENFGg+t9VQGj99Qjkd3d/fiyQweYRhSxeNrDEyLM3bAantrCnBpDTxYZ2cnLl261i0Zem17i1TnBdz+VVMG52BakhQcGHABMoggThUkSQqBDEAKWuE1YIwCjQxKRpQVZn+FDW3fNyb83z8+37d5Lzz6PXgIwWczhA3WmHXawqTI8ahVPDqiKCLwuDiOYwKPkVarq6dYjsc/1HI8th2gHI+auBzmMAIPBvcxYfcLPEjToSORyygzy5S3fSBEOCVgdinTOsdJrkD1PaeBLnuyLHekfTIWIkl+JFXXJnpVFR7VViODZHXOQFnWk1r2sHNsrRbRr6CcfxF+DcWxtsGO07OYWq3eDIAfQYRz0FENnTQeMYHHHqvjdJyKamBmFtwJgYA/kzp+c8BcR4AuILGLXwarCewJMKovAg961/Qe5PyFFox3yguA8UhXDAzFlj1YBrx5c9q0bm4+6H/7HvQeEfBLEeDzjoXTrQcPyvEo1sFjnC6UCdpNveJRr3hM0KX1CrsdAY9sNusrHml66IAHuVoxxg6IxsN1AbtNHT+X2+I7uC5f2Sjd3AxnuYhK+PSY09Rb77xNIYVQ0UoR9cYmnLzgay1WAC5VzmoUf7AivMlGLd8dxOaNyeFheYxBbjvOWDabvZ5zfpEQQsWxz/H456nUarVLxeNVAR7UarU9bG0NQ9fqrB0A525VFj5UmydVlyQB7PVXHtkwDzPvCKW9LAvp8gDSJuEUowmFCCLQlEKstb8mA0nu/QQeKYWDgeYZk2JmU8kFDxgefVnnGp847ZN3lfYwwhzDGN5ZDYKDDejsZAMParXy4FEul08BgDp4HJgAwRp4uDnACDzcfYLBPoMHtRu+DVZktSkuFio5NQR1dsjwqABhmjOKcU45HFRXJnNAmlzThLk6NjvKVfLKaZpyV/Uc3uKcoAMEJI71a4MPKAM3Whc9kMSiN9OaKe9pUj2BT2av8QBwVyDiKjLIRoenaV3aK/CgseJ7XUtkG4gZzrJlIdPv40afKJ2ZI8AKkpVXkzt2untVh5eRd61t2P87NV/ROCJc4piJgb0Qg3ywwhp/UInZA7/NB/2vJDYn8NienHuNY2GrZawA6L6pVB08JvDaGY9d18GjDh7jcR2NbR+7gofW5tt9fQdX4zFS8TDGHBCNBz2m1v7V8qgpW3y9wMo5Upc/GIGZlhVcRkx461KCDkqARSrpe993EuMhVGgRSVJYIJCuwyQGSpoFt1mRvdE1zv9R7xxZWL167U5rlbGdHqBWK0S8iHOukiR5yDn3z5VK5cYx7mYybh7tptVqB3g451Ln3CUA8K1J+MuRbuU6htCG4AYQYDR47Ph1ui6cH71+zoxjcqDOdvHwnzdHrCPDTajTGJCWfX0fO3qnK8FoikUKDxKUIliRgYoNSgXNnsTstC+IXPSzFztaN78SAFc1HninczDbObeBI0wa8LDWnsw59+ABABcppUhcPlU1Hget4gHgtjBm7xUCPl0uw5jtdF1XF1vbeGeY740Pj1i6Qlp7fgh2cciwUYATJL4m8PAZHY5W6VMfnicFA8ERkjiprunTvcEEaMdB+2BXYWLHEwXsYQX8BwOa3whp0AsvdqR7K56eoHGG7HTfhMA/yhhbxZAzh+5UHXvwqJYn9qLy8fBly+Qzs4OGWYE7DyqFlVzHJ2Y4tkowpEJECh31sFbtzwRk1ZBFeqZZR8eSfFKofEQxQaQVY6BYUE5Y9GwFop9WTHTDcCr/IN7YNvByYwiBh0O4xmLYCowXgFqt1PDHJ+i47fNud0kur7daCXE85/zvhRCvrSWX1+10665W+3x/7dUHR4OHUqqglPrOoQAezrkrKUCQNB4T7WpF1Y5bCitawnDLu0JM3x8x9eYIjKCKvqBAqqpf7o43DeD0YFMOoKQMRA05oOleJU0rpdRuElHTP/F8+11h06LnX3f5GrIj3GPJ/OVOVhiGXyM7XWq1IvCgisdUBY+Ojo5fU6tVT0/PEZMZPDjnBB5rrLXTqeJB4GGrrVYvuU66VqwQS5aUpktWOp7p4U+35eWxjRneTJDh5w+1KQmt/AqkLnYDaDUATxa4cQAAIABJREFUI3crhASkViLfx7It33Ei84ONxfTR1V3ri7tcayNLn/S9lyKDasXDwQYAt85OklYrADiZMTZHStknpbwkTVOv8aCqqTHmU/VWKxiLrfJePTtGNiJXKwD4oXOOgJVg425jzN8AjA08qNJxGKwIFmdkSzK06Tzh7LlZwV7HtcoGnHFyE9QqBUFaBNLYWe1hm3MSSxuwRgF50VZ1CwKYjKCsABIrILa83F82z4MM18QuvLcvLj7dO+PxvdE9jelY7MPGAQCcFIaZjwCyVUppzhBPrbVa7fXuKFxxCTwmGuXmVpkMny6den8I6Ymh01npSDbugFqGlVJgyAVPchCS9C5UJaUjRknuPuTEAwoJ8FMXQQxRueyC5wtOfDfl8o5BBY9d/A8PFnen95AAlzrEa4yTrZzLIjL+zUMYPP7FGHPC9oU8Ag8KEDzzlQIEGxoarkmS5Dyt9QLG2Lbt1/nlZL6x1yfo0N2wBQCOD8PwH+g+DoKgHATBlAcP59xM59xNzrl3vcKpy0opl1hrP8c5P4UcWLXWH0vT9EEA2DYep3zEXWI89nVI7eNQBI8oij5L4EF2us45Sr/9itZ6QnI8vtfZyaGtN9PQPHBSCOVzJapTM0wfJtExSWLFHeBRhQ9aZfPeQVyA4wIUMEitBQ0u1Yg9ioU/ARZ9wzS2PLLiE+uH9sYN5JUuiDp47BSXjwaPyazxIPAgVytEnO6cHXDO3mrtbsADgM29+MhcQ8QXZgP3sWmRe2eW28O4S6vJxH5UIiAmca3x4OHVRowmDQxix10MsmJk9mHLst9wjXPuuHeov7era301ynnniqrfUxDAEgB2l7PQbp3b4NzkBA/GmK94gM8VwMAYc9UUSy4/4BWPEfBAxM2AeLcS4moo732AYK29KkjVtrYQ0rNRpacJZ5dFQTBTguM0GyekILggo4mqjoN0d3S9V8PyqPLHufD2sQYEGBaCciGUDIsLCTw7UNG3OOC3aiEe/3nCBteseWS/FoXG6UHuwSOTyVwBDlalqSJt/Kla6z2Ky3f9/h4+hu4MG/PlBQHot3EdX94g2YIQbV4QbPjVCqrvV299ZVMgKYxvsEJRGw0IPKwHD+0ykLjQJMhLMbjHE2A3Vkxwl36GP/n40p8llGy+o6uNjHo5XIyOfR55OMMCKzpwN1hV/tg4Hadx202t4rE/4NFXA4914/ZDHbwd1cFj57Hf4WpVB48JviAPRfAYabUCAJ9cTuAxEcnl1Dl1y+XLMq6Rz8wF8fkC49MDVMeEaPL0+KKhmKodzAvx6OlWNWh0oMFQ2ZoJABFCRWmrwPVbLn4DUdO3QEQ/3lSe88K+CspHn/I6eLwqweMs59x1I+AB4HYLHnQddHUuCZa0Z2blQvv+RqHPC0AfJ2xFSMmosOF7t6vZHhq4cz5jhpjEooQUGFQs0zGIHhc0fDdsmnHjg883/Hr4pSGWO5q9gwCWIrI7jXHt1k7Kigcl3PfVwONkALi0Dh4Hxk53J3iwzYDsHinYZ8p7CR4EHac2Lg9tv5onsfLGNCl2RhxeIxBnMYahT6uhlXjSIVgDrAYelGdDi0E7WoZITE0BriwA7QJIrISSEsnGzRX1Ym/pdw3TGv9vJ8wfhlna1/WNjeQyWEsZnOCH7CvvvgYe4RUIuEolijlGFY+xg4cfL7ZrFd8Ab8xLEy9kKn1PiMlpIdgjMxwywi9Q7PyVtXfHIztucriqra16n12y5uZgXeh1MalDQpSCBvypAn5rfzG4uVAsDvxCPBGvWQM74E3yqp0uE0GbsVgw1t4AJjlUW63q4FG9LltrFY+/r1c8aOGtGiBYB48JHhMPRfAQQuxwtdoeBjZRrlZIXujTs+Xp2ZAdmxP4MQnqjQL0dO8N77tcTRU8LIGHxxDvRohcQ0zuQQ6ByxyUjU0Msj8aLn/EGlv+o1+39PyqckKpq6trvx9sQRBcHwSBd7Waiq1WlOPBGPN2uq+aigfwswDdGgtuOjjod+BupUny7lryaCKxeMtrmhobMm/LgroowPTtISYNUUiWoQaA2k0oZ0bTtUrtVtW+bRQBWBSQWHRFYysYNv4Yc603vrCNfe/xjC6NEonuqOaSxgMs3mkcVTxgA4JPLidXq00TPAztz+7bpZSfr7VaEXj0M8YuVEqdTBogxhhVPD5Tr3gcmFYrRLYZkd0jBLu6Bh6v2GZKl+pXP35G8JrWgfaMKb4ZrfkzVKXlGQktUnDhJdF+pb4qJKelH04lDq+JruruqkJy2g7A8QAcy4CCyJVSoZ/pLlUe/v0W8eTG/kd51LjqsJnDhTWP1Ha0Hy2w+3PB7vJZDx7ZDIEHrNJU8UB7alxNLt+nFl2q4sulvQ2NYI6oDD1/aZbZkxsCnBcyxynzxJtckbMVlzWIA3B6Z0C5zxek5ixH0nTKPKEjT1V97FMOHywrvK6k3OMb+gZ6SzdsqXTVAE5yGsPwC8BFi7EwDAA3WK0OVVerOniMAo8gCAg8XhuGYaXealUHj3Ec33a/q0MRPKjVCgCupP7skeTyoaGh8Wy1wq6uFXx5MQgde3Ept+n7coFYKdHN42BCwWi4rfYP02SOaAOd9AMxFT6YtKCcAUU+6Dxyw2W9zbDglkxT63eTkP8ChqA4Xi4pUxk8OOc+x+NVBx7kauVgDfhWK+fBw1q7W/CgGULXhSvCxdNKs5sxvSIrXGdjBHOjwIJKimBUBbKZ0M+6yASB1nCNoVXhABjBB+NQTrVTPHpOs8wt3ZC/BqCtf1Q1bkS8Sn8eg2SnK0U7MHxaKXMzWDspkstr4DFXCDFA4KG1fqdz7mLGGCWXk97gpiRJnp7wAfXgfoPs9snewmw2+6WanW7vgbLTpeO7vYrXzhjrEULcvZ0S/rZcLm+pTZ5fdgGG7GATSBozqngGpuWVgUvf0tqQnRFXioHRCsJsFpggLUIKxiS0QA+MUrgpL8kbWJHebsQul/4MIbERVEyQDMZi+Ae3/qFpwwsFWYztA60azlwPQM5u+zShn6BT68EjHwZXALpVShF4wH6BB/2cdFx7IWlsNvpMbsrnBq5ycoQ6nwsCRuYoKcnsQXpo865gYPyx9HUlf5CrcLcjhJFE6MBsanHzkLY/TZ3416Lmvxv4cVS4/JFqy5rk8KHtUpIvOMZaAHkBgX1TqXrFY4Kum/Hara94BEHwxVrFoxKGYV3jMXaNBwXY9tQ1Hnt5WR6q4EHJ5caYiCoe491qRc+qtX+9PGrKlBaySmGF0eX3T8s3HB1w1ljLIQf04KF9adqnvtoAHAgPHhpScJTtgUKnVpQTE/zWcbkWW9rWNWR7Ny277BEyvBqXh1sdPF4CHr8ql8tZEpdPdo0HglsDzk23DgYAcXfgscPNhkTm8w4fmjZzRnRKlqlzQ0zOlFiJJNeMIJlarfw0wZKdaDU4jTyuSIdEbSmUc17WMFRx4qcmM+tfK8Y9mgXYVoPjl4IHwp2MY7tDfNoamIzgMcQYO38UeHBjzN/WwWPCKx43OWfbEWEzAtwjlPlMGWDzjtnrLs8jquS19J0hl8zqbw6ZfI0d3vze0Oq35gTOlcCIpH2sHeVLKJMC0mIQ5eH5ZG/KTKrmJtEXaHWeqnsKOaQQQjFhm3oLpnvTNlW4/d6NJ3T3J01lDQ8YB6d3A1RG/SjjMkbv5aP25TarVjxCcQUgevBwSBoPGLPGY/Q3oDrQmsuWiY5Wfrg1lVMD1H/enOXHok6z3BqfBQTGh6CQMTwIpmr6Rapy1IAENQCSUx5Vlny4IFl1JxVntyoe/LBixc0vblY/v6PwRHntWrBZCZc6B19QDluQCboPb0iS5FCteHzVGHP8PorLX00ajxHw+EINPJI6eNQrHvs5pu3544cieFCrFSJ+EhGjCdB44H1dKzitsoWVvlO5S1cxq07OBFGTYChJwEhDL+EFc9qvBlW7i0PfN28RQVFarhBgQJZLCW5yMv8DF2ZvbWprevh1l99c3vNR3/st6uDxagQPWAkO1yDCdGvdgHWwu1arneDRBSz39LGZJXNbFge6uBJM8YqcTFszgQkCboEsRr3YnALBLAfGOBjf/l5dDRYBh1JqVNmwDZidcVMK+D8vDg9veCb/2woJREddjUsR4S7GWTsgPm2Mm2zgMY9zPsg5Pz9N03eSDfWoise6esVj78edsWxZc7Xy4MHBbRGC3+OY+swrJJdjV9cSeSw0N+eT8mKjCqsapD0tz/GIiGGkEhKQC2+ba0GB0gn1uwIl6zFG9tEE15x6Xv3b2+WigBSFKVvRNxy79RteLG54/LmhmQ//duCsgZKZkVj4CQc4cwvA6PH5UAGPN2Uy4qMkLldKU+j6foPHyPn7p86OzIzZTcdIZs/JcHdxjruZWcl5RghiCu+Ch06BYIl3CvOLa44W2YjpFGANPNDS15nPrtLoTAXkHyuW/e9Aid34+0r/hscGupO7b4ZLjIEvxBamOS6GGeffTCp18BjLvXQQtvXi8iAIrpFS0p9pHTzq4DHh1+GhCB7bxRSflVJ+MpfLRcYYX/EoFArj0mpFzh/L4OYop3EuT/oujYQ7rzESh1MYG1l8EHiwmmCXKh706DN+wA3AMAmGUdlfk6OVU473FhJ8WISNX2ENMx7tnRe9rMf5vp7IqSwuH91qRU5Nc+fOfZVUPEbAw7daDTjrdmunO/qa8e5rsza3MNN7MofkqlktfKHEJMts4q10yd4ZQQBCAIIHoLUBrbRf0cxkAoiNhdixQSObHkuM+Psh7R5qDDJ9o6oe9O08eMggIPDYkKbUaqUnhcYDEU9GRA8eAPBBY8w7RwUI/s0Us9M9KK1W4Gy7FLglG8n7HIer+voqNHbvOrnHzs5Otmrp87nmWC0WqrwiLfdf3N6SOywfihxoBUmsfCuVkBzCgGw+qA1IgbPKgzSFlDvS3DESkpP4mRzcfE7H8JCCnxcS+1+3P9T9Qu+20ruefD59fzmF2QrggeGqZeqh2Gr1pjAjquJypSilZNzAo7Ozky8NfpVjxcLRTiVrjlow66i50xsDSanvXmye+rfApFbxEOBAVuMECTp8QKMD5sGj6lyBgpNTWFIw7IG+hH2/e0t8s07jvi+ue/ECg3BN2UCzAT7sgN2glDpUxeUjFY/mmp3uGWOw0301VTxGwOPzUsoT6uBRF5fv61x1TJ87VMGDMfZJIUSEiN3OuXFztXr4umWyvydqy0D5dJEUOgNQyzMSm6y3ya26WJEAz4ex+UA2X/sAzSRoCqSi0j59zWFZofw1C6d/3bHg3kIu2HTmx28np5RxXUWrg0e14kHg0dHRQeCR2bx585GTudUqG/KVzuGaVJvpADDAEG9V5mU1Hv5+ptaURU+9MS9yfSeGXP9Fe6t4ayRUCzWXAHmqofA6JDKCY0z6EDCyFwVHbRUOLGOQWJ6UrNgqstPWaJ6/fcMTTz520Tc2xrVEEAgAlhqEuxxiuwPc4ICtq4EHTSAP1ZcXl+8CHh8wxpCr1UiA4NV18JjwVqsfgjOzObrNEcd7ErR/U6l4R0K6drFWWXN0HQOsCF4Pep4oDK0MmFrdlBXHBlxFTsdMJTGEYVDT1VGOt/TZHQwpr4McrBhoRVoEAcAlWBZARYMrGbd5WLmHihq/PqiTR7913wtNlaJ9z8bN5gJtRQcw8eOCqtDkklqtRpzc9tv8YxxuCmq1Wh6SuBwd2ekKBm7cwMNrxFYAf/TJcGEpUeuWnzBr0QlHtWJrg0TpYoikgZAbQBP7RQqq7kPVlLvarkmgQZVTchCjbk7nQBkAmWt2g4nr7S2oXwzb/P87XDa/+cfv/erdsYLPDSloVICDDvAGa+0nxuEYjesugiBYgogEHsc55+rgUa14fF4IQX+qKIrqGo+xazzqOR5juUsPRfCIguCz1sEntTFRGIbdjPGvlEr7X/Gg1Z8LFvY0SqwcwdOhS/PCvC0j3HzJrSTwoJcfdq2PoPKVD8IIEmwoDx4SDDJnDGrDxNOOh3fL3IyvOcmevaP/jcXxcLHa9dzVweMl4PEoaTwmO3iEnK904NZoaz14IGO3mj2AB12aX79wfhhKsTAK8YwZ08SHQqYXCIgFtUqQ+T9VPJwVYLXzAlxqS2HUKU+TCmq/QmnLRlQwavyRBvmdx17subNn9jOFkXYrAg/L4C4D0O4cbgDkkxE8hgDgz2vgcSnnnMTlV08hjceCbDb7jwdcXG7hhwh6NmduswS4R0u4elSrlW8bJOhoh2XRTJVrzbryORmrV4bMLI+4aURImQNVbXH10gMEtOTcJr1lrjf6QAuMM0gV5UwQeESgWeiKym0pKfOzbYn6fjHhP+lJy1v/50c985xx7+kZMJcoK+Y5YD+JVeX0UeBBQ+24LhKN5bk7atsqeOQyV6AjcXkq0NnxBA//WDsmhAXg4PbZbdnFxx/dZk9ZfpiJeEkEUEEJMUiqJjlabKODQgGMBB7k5EjBgvQVX2byVQ9rGYDIQGyFKijs3lbS6wuxu+H/u2PDiQOF9DNbi5DRyIYsY99MlD4UNR518Nh5AY5UPD4nhKCKRx086na6+ziUjeFjI+CRyWRXa31oJJfns9nPGmM/qbSrggfnXykUBva71epfPnZGeHTTwAIJaoUrD1ycDdyRWekaSKBLAkayaeTIwXlnweraD/2H/qpR+rdhQiep2QoyuBeChlvLmTl3hcO9w+PlYrU78BBCXBxF0ZSz093V1WrOnDmvCvDgACsdwhoAJPAYBHS37C5AcNdr4XudwPW0I6ZxGS7JSv3FfATH50IXcYjBx6Z5T1EAoyjJnHrkSVyOoE3sJxIUqpa6wBqeeyp2+J9PDxT++4XpT2zt6vKdFY7sdI2BOx2gBw8Evs5a+WWA8qSqeHDOP0jJ5bWKh5xidroEHl+y1r5Ta33AXK2YtTcheI3H5pDDPds7oD6zrbwjudxH1n31Y4uChY0Ns0IZLA9S9YEI3eszaGcAaThQAXILKKi1lYTOzovImRPAfc5EVQRNK/Daejk0aAx17ILhkoKflhXc+mzB3dKvh7f93dc3JotmNC7UzK3eNpRcpi3OtY79RFUrHlThOxSAY+T2rlU8MlcguHcplXIEts85Hi/z6MfDAOYDg9uZgyOOPrw1Of+81wy1NZhsiKVImKLMOAXcprWqB0lnSMVPTo4MrHVA/V9V1wqqgHAwlmxYJCjgybaK3lay+I0bH3hh7h83Dr//+QEQmvFhYOybg4miAMEderUxTE0mbNN9qXjk8/lrlFI+uRwRX02tViQup8TyOnjAzhwPAJhJi1XGmHpy+UTciQQenOMFuVxutVJpQWvznb6+gasm4nvt7T6zlOOB/ErkUeiQdSODa0ulgS/t7edfbrubrjypoSWXrhDOfQiTwtsCbholN8BRQxxXIAoDCGUEcWzBUNWDM7/CRvIPZUjnIZxhsjwYJw9aFN8QrUfcs7GxrXhZz+wYxyGzY3c/N1U8pjJ4AMCZnPO5QRDAzJkzH61UKtktW7YcuX0ySW1tlwDAt/b3ujgIn1+JiGsYY6TxGETEW4wxL2en+5If77LLlsl5A1tmRMZ9/bDZrW+aMyOfk64A3JRB2BSETzCn1WJ61nvvUd+TnRrrJ2wOQ1dxQTG2+F/PD8X/8bB44onWVlBdXRRdDseggTsQWDsSeFi2TsOhDR7ZbLZdKXVNrdWqY8ROl8TlpPFgjIXW2k9PoVarAw4eOSmPM2DXobHtEl1PJOEey+DqbWXfakVtVgjrV7DDl25umpWXb8gE4so8uNcGDqZJGmedAYMGLCpwTIElhyUKm/Ah2xwYae+o6uFX3B2wIAOp466osDBQtr+NjfzPisveW1Ss+/JaGvnCjo5FqTPv3drbd6kBnINc/FhVSmfVKh4H4ZZ/2W9J4PGmMAyvACBxuWKMefCgHI9xezUDHAYAt0mAIzum54ZOffNhG449akauLW9mZrHUmjVlFKrs2zZ9fKDkwLkEbR0kqYZARP5ceEG6IZE/gYkFgwBKhDCg2BMP/KY3+vGvtxz2RI+FFFkBON6wNTEfHQUehwTwUXI5Y8xrPIwxvtUKAF5R45HNZj9vjDnPGLPQOdcHAJcbY14NyeWt1GIlhPgc59y3WtXF5fzDdfAYt6Fn9zs6FMGjMQg+qy1cmVgMkYluAHat1oX9AQ/sWrGCv/2ddi5U+s9BlfxFTrr5grsQQYE1CWQiCUZr0IpW1kJgNOj6jHIHQZgBYxAS5eKSci+aQP67weiuYT7/qU5YqrGriwbUCRlUpzh4fKUGHh018HikBh5HvVrAw1c8APYIHtWYNIDOTmCzNudbTOL+9+gjDlt+9IKZMssLIHQBQhdDiBokOG+r6wPVyNfZW+oiWJo4YAAVx82wcvduidW3nuzb9oPuP/ZXKFTNVzwA7gDL2sHiBmbZOgnyy+VDuOIxGjwYY3M45wOc8wuSJCHw8AGC2/VAFCB4UxzHz0zwcHqwd085HgccPCTAcYD4AwFuToCwJeBwr5NwFVU8umi1ewWw9iMW5GY2hSflA1yVY+7crLNNgcVAOOZ1dAQeHj648fDhwYOGVB/gSpNdGpcRZBBCbBBKGgYLift92YmvKcV/UY6iF25+7sh47dq1/oMdHR2LnHHv7e3ru9SCm4Mcf6wq8cpaxeNgn6fR39/b6YZh+JEaePAaeOyXne6ob+AL9xHAPAFwiwQ4uq0h7H3dMTN+euxRM+5eMAuWZViycjrTM/PCokQS8muIU8pMIbggexUEsAI4C4BTFco4CARVQlLQVoFCASXMVl4YNPjrp4vBLfd3s7K1MQq84QNF++Gu6rMRaW1jJGzwYJ6AfQGPfD7/+TRNqeKxUErpwSNJkjp4HMwTOf7fe0dyeR08xv/gvmSPhyJ45IX4rAG80oAIkbNuBuzaSrLv4EG9xQuKx2bmBO6toU3fLZ15d8BNk+COk3MHCXAFo8ma8ZM1ziIwFrwg1/KqZSP1tSqDQ2WDj+so+izPNz58f3FF/0ToOkafoKkOHoh4JonLpZQwa9ash0njsXXr1qMnO3gwxtYg1lqtAG41xlD15pXglaI6/L93dsC0NODrlh4x58TjjprNZ7cyEGoQQluBDGoIaM1SO7AUskYNKpyBq1mPIgqILYOCdk/2xfb27kL6z5UXytseumtLfFMASxjCncbwdrB8A7N4MwP25QpUDtnk8l3AgxLu+3cBD6p4XFUHjwkUl4N8LaD9AQeYE4DdEgl3r1XwmV6Anv+nc4mERswvbZPH5nl6dgb1aQ0cj5RacWlpZK0G1fnUDnrTOMxIyFwFD4IS36flyZsDyhCGKmqgrN2jpZTdmQh58xDHTXc8W82SGLlHCDyMMu/tG+i/1IKdg4zdr+KEKh7UanUovQ4YeLAaeDRHfNPCefk7Z8/KfWPFcU3zWiP2rukhnp1xSSTR+zZ658YqeFCHFQLnoTesoHMRUqo5FZxJcM6qafEliGBIhe6FfgfrH+nBZ3sGdKES/zf2w2WPVLuVR14TskA3lhNKrVa1isdxY6l41FqtFgZBUAePsRzwybNtHTwO1Lk6FMGDWq0c4JWOyZBx1o2A15Yq+wYeBB1vgxVBKJLWyuCWD2SYW5WX/ATmdIDMIjIHjDmwaez7WDkTvre1kmgAIYGHEVRSTb7xBljYrXn0YAruS5uh4clOWFGeqBarkfM/1cGDKh4EHrWKxw7wmMyuVpzE5c7tM3isaIamFOGHiw5rXn7c0TODZUtmgtRDENkSRC714OGMrdpfMg6Kqh4kPq+9E8ehqHG4qPGhvkR8cVu58Psfbni27+GfwlGOwV3aiHZn+NNo2c0M4B8nGXhQjscHkyTxGo9RFY8f1iseE/NUkTJ3HFp7I1ozR4LZkhXuHivt1ce8Abaumn9cvrEBD5vRDH+WcfHpGdSvyTMXCqOqLVReyDySmF2t0JFYyS+Rj7RXEU0g2bxymziWFmL9SGzhlgrmbxlgyXMNzx5bXr12bdV2qfbqaGtbpADeOzA0eOn2e20243h/EquzpyB4+CMSVVutbgkAjs5JeK69hd2UaxBfO/vNHWpBS/YtbVn5l0IV50vQDVIAkikF6WlqxQoIZAhpmoK1GjKBBJVUPIQIIYAFWSgZCRWXgSEVwHN9MTz8u41mU/fAt3OzzeW9Iaj164HOz0GHDjoW+wMe1GolhOhDxHrFY2KGk4O51zp4/P/svQmcXGWZ7/8873KWWnpJp7MRtiQECEMkhkFQgRAWCQOIQAMuhEUFUXCucwmj3s//0qCM6yiLzhVm1FG8eiWKKIQAKgYRGKLggIKyhQDZSKf3rqpzzrv987xVjU3I0km6Q0JX8cnnE5LqSvept8453/f5Lbvq6O+O4FGIomutNVelmQqFoFQrdkMlq5DUartPXLe1twXjZFdzk0sO6O185ZIQ7QnFkE+OAppkODBG+bjGSJAunm7WaGdNQEUbb55DGUFmKNZRlFCET9hc08/6HN4ZyfEvv/OfFg9twR2Vt6wOHlXwoInHxIkTB8HjIOfcoMfjh6Ny4EfxRXcCPPx3NQOgAAg/aG3GYw89oKnhrJNnQ56VIbYlCEzZJ9TQ6I6KBJkIIHVk2PWKC3+jR2VriROuYsVLXSr4YSnNfrTiySf/+tWH4SAEuE9ZOdk6/gJ5T5j24LFqFA/HTr30Jh6PvTnnlGpFcbqDUqvBiUcdPHbqSG/5i/Oy6TDD3O1OJXtJpzuKwi1DYT9z6glTOg/fp3VqY06+uylILstxc3AOszzPUogEJVY5sNaCZRTjSpMP+hP0kw3/8GZm+jsOGjiUNSTdJbWOyfgW5Pl7+3Twl7avPZIQV9e+u9dMzK2tDTPA8nP7+vs+ah1MYQwfSFO9u4PH6dTjMRoeDwIPDrgEwR0UcVg5qRFuBwE3HzOr9dV5cybt39JYfG+kS+fFEmaG3EmVDIBRVCzIIAxDMIaSxAw4q70PJAiF772ioYfFAFAJoF5/AAAgAElEQVQWoGwklLQAXmyGPz2zYmDV2nW3WcmuTLuKSSmbqKecdpoZbYXAcJb4joIHeTystdMBoIsxdkldajWco71HPWdnwOMEIcQarfUnsyx7CAA2jMRPXr1qvwUfuyN4BEJcyxAXcY6Rs3aNs3BDResdA49PHRVPzKf7CcjOjVCfym02i9ksptAOf7Ui0KBdEFZtgLbWAJehh47MUQoQtZUHUKqkL2XG3BuOa/nPNQmu2NA/rueTNy1NR3tJ1MGjCh60szZhwoT/KpfL+Y6OjkMAqMDCm8vHCni8dg46EKCQBvC9AOG4aVMKTW0LpsPezRKaZAaRLQOn+FxtgDMOIgiBFimFJTjfT0OieQEKAkis7O0z4sn+kr7m4d8/+fAtj8AMx+Beg8FkB2IFIruLafPlPWXiAQB7M8Z6GWMePJxzHxZCBPVUK7sUYDSlVvnDgJnbQ8S9csJ1NArzQGs+97/POXVf0ZqDd+dD8/7xOTgsgLRJ2oyHrJpSBVQM6E3l9PtqdwR6AKE8XdL40PnZggYBqZOlxIkXSlrcZ5m8M2X41JPh8u5aItsbTsONjY3TGdhzypXyJc7hXgj4QKp2+4nHaILHfoDiHol2ZoDuhXzgfsIc3HzSIbD6iMMOKbY2xvsWpD6/EPKTQmEPMUk/hIJSHh1YTb4POsQEH+SJTCBfiD14KEWyLA7I875kl6apVgbQW0pVOdP/Za3895J1v+vpLnc+1wXpTUufH/Vr5rauyTsCHkM9HiTnrIPHto7yHvn3dfDYVW/bUPDQWg8opX74ZqdaCQIPgEWBxMg5uwasu6GU2e0GD2opPz78fSMvr5mdlXuvLEbs8JDZCWAVoyky+TkIO2hXh9NOjiMrec3bwQJQLIbMhnYgdZVyWrk3TZM7+ljhl2WAgY4JE5L29mVDtauj8paNcfC4HrHa48E5h/Hjxz9YqVQKGzZsOAzA30/v0eAxmGoFw/N4vLa+WgEKTMK3uYHj9xoXtLznnePgsBkTYUoDhwIQeJQBlAZa5EwGvgDTkOHcJ15ZQCoYBAmpkapX8d4N/ZXP/uXFDUuvX9o1XgHcbVgw2aFYwYRYAkx9qVLZMzweBB6I2Ms5/6BS6nhEJPAIxyB4fNVaO3+XxemCfBsD+7OA8b2aY9Y9tZE9esi+rV86/sgJBxakWhCx7ISiMMUIlJBAKYJkTNa1eCSaaFSL614DD0cxrlXwcNa5DGWSuPCFig0e0rLhJyaFP+fysGFrEeaNjeF0a7EtS9WlHjwcLku1On0PkFqNSqoVTTwssnsEwMxAwIqmnFiMyG5e0ZO8fMslc0XPuoHo0AOK727M8/cFTJ/m1MCEiAOT3vlvQGUKBGc+8tjYBISknTs6p9DbJMAaCY7id2lTw1mwInCZYat7S+ZR5eBXCu2ja1T2QlfL8xv7rqpIOSoXzGG86I6AR0NDw+fTND1LKTX9LQwe9eZyqDaX74C5vD7xGMZn77WnVHs88IJcrnCuUr7H400HD+bBwy6SzEWc4VpEuL6/sv3gQTKrqeGqfSDtPybp6lmUj9g+kWQ5wSlltJb6Y7EWP5qCYN7kAYkxkIIEI4qQurx+YdWGHgP4RS6CO1II1z4GoG6++THqFRz1k+dYBg8p5dcJPOiGksCjpaXl/kqlUuzq6jqcJh60o70nxukOSq12FDwAIJ8HuCUCOKG1gBMOm8Hg+CNmVmZOyrNGnoQktwJv/iSjLgfLhNfR044lgQdJsJyTkBkBfYrB2r7yTS91J4u//ou1lYEy/MKDBw9WoGRLnJNfqlQ69whzOa0TAOhFxA9Sj8UYBY/ptR6P0QaP12RNTQCHOWR3MHBTJjXJ8uz9Gp89/O8m/2DW3vExOa6OiaDSKnUFchwhpIQ1TdHOysexonB+6kExudUBtAC0Eqxj/r7WOlSJC9YkEC7rt/klff3Nv54ysdS/rd6kKIqmcW7P1spc5ixOcYAPqDEMHgCwrwBcwhAOigR7cUJT7idG8G+9uLbnJdp9u62tjcHUvsbW4sCJArMPMVt+d2DSYsSABwwhLScQBBKkpJSrFFKVeKkydQVR7G6WVKdWjAvQxgAGEakFVF/i+lInnlbobkudvrc/P/GV/FOtalNPzvbcs+zsc3cEPBobG18DD8bYW3Hi8flanG5Wj9Otg8fOfsa2+fW7I3iAENd48AAbM/AlVDdUNFCB4Hbd6P+mfV5B2s6jwehzuVKnCgaNUjhBhYHGGGCMWnEZmExBRCWtznkHnKXeAx5DGfJuTZd19z/ylFPKXXbwoY0/XJ68mgxNT9nmAd7JJ4xx8PgagQci7kO58S0tLfeVy2UCjyMZYwoRLzbG7HE9HiMBHjkO/yYdnNQoYdI+4wBOPWbmE3NnFPMNPJmRwxSE93lo0HT3xmgnksJIaU9Ze/BARzcIAsqaw7qKfrS7Yn94wy9WP/Hiq8mPFASTnBQrRRQsUYp9qVLp2iM8Hs45P/FAxPdba09gjH2EJh4Up2ut/Xmapi/s5Mdxd/9yitPdFeBB0DEIHm6KhDmMwy+khUnTpza4o98+qXTwPo1dExtZcwSVRkz6WV5wkFQKaEnbykEbBRaN30H30bmULugfBBwSDEl2HEu1E10pBA9nEN7eE7T86n3wzg3DiS+PIphmkZ0NBi8DAg+HDygzdiceANF+gpl7AsZmBhxXBMLezg375tokIfDwj5svmSsnN0eTI5G8g0N6eQM3h4agmplWENK1kjYygLyP2r9n9HuaotLESrLAt80bKr2iaRWnst3QJRhZBaJSUuqhUkX93DW1/LQZgr4HYFm2JZncaH/IdgQ8giD4vHPOezzq4DHa79Cb9vp1qdWuOvS7I3iwKLoGnVkkrIpDies4x+u7++2wwYOub7fcMlfM6o4m97+66nThzMKWYsOhAcfQOYVGJ8C9yYMDWjI5AghvwDXV6I0w8vGAHWWRPbOqou554NlclqmLjz8EftC+DEzVgF7boBvlNyoIgm9LKS8ag83loZTyq4hIEZj7EXiMHz/+nnK53NDV1XUUYyyjHe2xCh6Sw83SwokFDuMn50G95+gZPznu0IbxeagcX+RKRMwCOg3a6Cp4eOUKFXtoLy1kXs4iIXUC+q1c32vYL/7fg+sf+fXytV+uWN5ihXhR5IO7kakvdnXtGebyIROPN4CHc26smMt3BXhUNarVBx6Yg7dTVGvEoHX2zPF44tH7mkkNzMQ8E4FNuNQZ5DhNMshHZ3zQAfNjZ6qqo5tYOusOhh6RLFCCdlJp4B3Kyacy5D9OIPhd63q34vBbHlPDOeUSeGhkZzPDqxMPxx7QJhmzUit/DkVxN0c4UHK2Ih/wn3LjvrWuCh5Vu6MDvOuauTFos5cAN7/oKucEaA7PITQwTdPSKmv6CRW1zHP6MgNKZyCAAUO6piKVsgAwAo8AUpSQGGcNylUO5B8UBkskl78rD+RWn/SV+8q7QjWw6XrZEfCgAkGtte/xeItKreoTj51rLq9LrYZzYh58zhCPx7la691DauXBwy6SNovjENcxjtd39g4fPG5ra+NwSEc8SabvSPs6zuI6O6M53zhBcsd96ZFOQNCFz1KSFQOBDJjVXmmsGQctQuiDHDy/LlWPPr1ePfRER6xSc8GziW/JtnSC3pXgEQSBB48kSZYbY75eqVRu3573eA99biiE+DIinoaI+9cmHksJPHp6et6JiG8J8KACQefccHo8hr6NBcbZLdK6E2J0za0RlI88dK8vnnvMhMk5lp3fJLOGiDvGnPapbdThQUXmBB5IMZnWAadGaJSgMYQBkLqE8ePLX1BPf+cnT7Z1ZzavBX+Rx2KpU/CFrsruDR5a6+uccycgInmBehhjH9iYLHIiY+yjZC6niUcdPEbFXI7z5gGHv8Dh1sKde09obJl9YAvOmTUOikEGwqRAsbmBAwiQkW4KrKENHgAeUGw5/Z68HtqvS79CHc3kpEud7FIg/qRcuCRlcqni9sXT2h8rD/tcFsE0huJsbjlNPPZyji3Tuvze3bS5fLBA0JvLrbUnAcCINpeT1AqR3Y2AB0rGXmzIBT9R3Nzc0/M38KBjO9h51RgFU/Nu4AOx0ycHzhwaU32Hb/agix/5IB0glT1S8aPJAJ313h2OAmzqgFHvBxeQIUJF0//HicNgbSm1/82C4HaMw+V6snj5uIuW7fJelaHgYa1tMsZss7l8DJjLNwceOefcE865MwFgt5XbDvucsO0n7tDEwzn3OcbYCZzztVmWXWGMqadabetY746pVhAE1zBnF4WoYyngVfJ49JbgS8OVWpG3oxU6Ghjv/3Bg1WnCmjnMkGzLItJFDqoXOqSbLw8fANwZCiUHzSUMUM8Ba4LfP9sB9z26Al54VUOmYeHaBH4w3O9hW8d9uH8fRZGfeORyOVUqlZZnWfb1LMvGBHgwxr7EOT+NMTaNSK+5uXlpkiQNvb2973TOKefcxXuqxwMAbql5PHpr4EE/y3ClhAXG+C3c2eNDcE1NHHrHNQQfv/bCWROLIXyyyJNpOa5pNYMlSQsw36xGoz0hqtJCWvcEHiAi6DMAqWwaeLknKt343UfGr+pNecJgpYjZPdrY67oqsFtLrQg8jDEkrdqLyr045wvTNKWbNwIPOdbAI4qirzjn5htjOqy111k7OqlW7QBszVyIrBFHqBRue+fhB7RMn1pghaAEwsv9HAiCDJpwkMSKCi0JgH2vDO2c0wSuKtkZTBnUDp3CMCtb8deKFXebYPwtHQNBx4rCfZXtkuaE4XSGpg0huBTJXG7hAaVKZwAAwctwP2fDPU3vzPN8gWAQBNRc7sHDOTdK4CGWMMSDJGcv5iPxE6PMt3qGSK0GfwgKZZkLj0WNQc/fq/71p0Jl4H2thdxezNgQnUXBhU8i8wlXqIBzC9ZkHjwETasqFoSMAUiyjOTnoYhkiuQVqj/RvSwM78UwusvFDb991/5Nr0LbYrsrJx+bgoe19lnn3AIAWLmlNzKKos8Pxum+FaVWUkoPHlLKoR4PAo8nN8LH++rgsdmVkZNSzkLEzwHAiRu7XdZqrQk8fleP093GKXG3BQ/yeKCOA46vMnTDBg+adoSHp7k465kkkq5PS8hODMDuJUnZTmWBNT0x7dAwh4CDF0VDRkcJSoTQYyVUghZ48E/r4OcP/BXWDjhKJz2/szrx2KUXLc75t8MwvKhQKKi+vr7lSqmvG2PGCnh8uQYe+xN4NDU13Z2maSOBx55eILiz4AGM3yLAHh+gK+YsbGiI+WVfv+IwyElYmLPl0/JCxRIUoNXAeFBVQNjq7mQgA+AW6Z4PlGOQkiRCFO2qPmlvveNx/uyaFPs1vBgU2D0c7Rde6IJXdubOajS/lno8NgEPai6/ME3TEyn1rA4eowceVyyYEU5p7t+riOHReR5+ekJTsE9j3uRiSdEcGrgjSR8H5qrt5OQQIMzwQQf+PFxVbFHMM5nLyUKQAc8qIF8xGP1U89xdCsc9GUOlvC0z+RvWWBhOB2faOKuCB1h4QO/e4HFZDTzEaIBHFEX7AvC7rdUHArgVYSAWC21v7k6Slzc9dvTuUNLVfge0NMv+9X/PTHam1On8kMEk6Vzk3zrm1VTAOL1vGViTViXLTIIwgU8l8+4P7sA4BtaQDEs6kJHpKSUva8Z+Jwr5pTCu9dcDAH0LrlhKw5Fdcm2tg8fr3vEWIQQBRx08dlBqNQQ8qMfj48aYh6nrZSSue/Uej5E4isN9jSC6hoFZJGrgwf3Eww5r4kHTjma3ZlIk7Ttsqfsy4RRF6BYDxn0mOfrMeO1Hw/4ESrUGdFGkpmcRQiZi6LEh9POmV+/7/Rp55++eHdeV+p6khX2J74zYJSfHwUOVy+W+zRi7SEqpKpXKcmvtmJ14vIXAg3wrN+/MxAN4deIhnCvGDl4NBFz6tcsOWdUY4gk5pv6xGOgpIagIqexLRr6ojcCDFj0lhDFfo+B81G7GPXjAhiSE3z6+Fh5+ogPWdJZfCnJwj+Zw3QtdfuKxS9f9cE8Vg+BBUisAoIb7bjKVZ1k2f+MO5oVSSmmM+Yxz7udjpLl8+i6YeGB7ezu2rr91r3GSHR0zPK2I/PiGiDeFIpPoSr6VA530v2pnWI8dFqueDnJ3eOxADkjyVuMg065UsfwVw6M7bVC4z+SbnwxKWde89mXkGti+9UcTD2fORgw+hg6mgkMCD/J4UOnr9r3WcBfjjj2PJh7vrE083jtaEw8CD2Ps3dbagxiDF+IwuI1re8vmwGNQcjUL2gRdS7mpHM5tZWEAdk6IMClkIqiayumXBmMVSFENRCarToChlzH795tVU/SUptMNAxHEUEp1JTHuJcVwOcbxnSYUj+dCsfaoT72uDHLHjuYwvqoOHtsEj2d6enqmZVlWn3gYQ1PSLT02nXgQeFxqjHmEJNTDWIrbfEodPLZ5iEbwCR483CKBJpYc1jGEG/pLepvgQTs1933lpJzs6z1IuOSDwpZPlc7sFzArKSqXLoYUKepcDTxctS/X5/1Y8Ga4hMWmy+bSLh3/9x0Pv9Kw7PFX/q6Xzq0AF5QyP/HYpY9isfhtRLyIUpyyLFuutR6T4EEej8bGxrfKxIPAY1BqNejx2D6pVSD/HYw5nltbiB2skwI+esXxDX+cts+4Q8cXg6uaI/f3EVOtzKQQyGrzMO0sc0Fae6obphtDuifkkDIBKS9Av83DSx0A9z34PDy3csPLVsAvDYNr/rwHTDwGPR5BEFCPx6Vpms4DgPNrBYKfroPHyHk8SIrT0HBvOOHlznkNAZ5ZEHhy3tkphYAxiRkYU/FrC10IzgU+S62aXKW9NMdCVk1FookzSuAigkpq0orGl1IXPOTChu853vyXALKu7Z50DJ6do2gas7oNUdbAgyYeFWouJ/DYnR6D4PEJ59x7tdbMOfceAPj1CH+T+wLg3YzBQVzgC1EYLBYCbu7ufuPEY+i/e1v7rKBFNbYymb6Pm+zkANycGEUrOi2cM2jJR6ZTCCNKyjNglYGAh15JgD4imUzo6NP1KFQAmQCDEiraJokxqwwTDzIZLXVx/EeYFK7qyLeqtlGWXtXBow4eW/hs7ZDHY8jEY7Ux5iNa6+UU6z4Sn986eIzEURzuawS5a9AReDjyeKxDtNeXStk2U61+0z5PZJCNw3LvkcJUFhUj9nchd00CjFe504nQ79QQZVgLDAfBgyxzzCf8lFxY7tSFVS/3mgd++vDL+zy1svc93ZmXIp+fGO/x2KUPSrUiczl5PAYGBsYUeAw1l1NzeUNDw91JkjT29fXt6VKrnQYPHkX/AUYdz4wpBBZeFQAXL1wADx2x//S9m6Jo4fg8tEWgDmIm8SlWBNdkCmUMQOsMHMVJ+4JBCQlNPVgMKWuACjTBrx58Cp5+fvWqUup+vTGC4X//ag28QY6xSz8EW9tyqkmtAIA8HntLKfuEEB9P0/QYa+0Hh4DHmEm1Gu2Jx41XLAibiwPjomTtVc0xP6UpZDOkypi0Crj3z1Whwr0GHhwcIyMyBR2QLyCrSq38HnkATOZcd79eW9HigXzr3j/SIv/IAwP9PTtT0Eo9HprAA8THANxU5wg8Uvrc7XIz8zY+K4Mej6HgQR6PUQAPuFsIPIgLtiKQ8iecw7dq5vItfosUpPL0NW3yednVnKv0nMOUeh+q9LBcyIuRZIIxB1olwOk9p1JIayAOYp9eRilm5N3RJPeUAhxjUEkVyCjv+1pSbdOBJF3P49xvIAzucciWrVPF/laAZIeBcxgnpjp41MFjFMHjQq31HwCgfxhLcZtPqYPHNg/RCD6hBh4MMQ4ErqWJR6lUoonH1h54Z/vcOG/gUJYl78G094JiTk4OOcQUK8rIPO6rcKtzdm8u9wkd6LNxnWNQNsL1Krl6dUn+/KnVfat/9eSGv1/Vmb6vJ6V9Gzg/yXY9eEgpX4vTJZImqdXAwMCY8HgIIb5EqVZkLhdCuGKxSObyOngAFLjk3wFr5zPn8tLCqwzgwgVt8OAJYkpzY3Pu7ZMaxadiZo4NQcUC0Bs/aRVr7/EQfneSumzoZoACFUiVn7gYjGiGZ1d2wIsvd6xbvXbD7yy4z8x4Cla0Vz82u5NExZ8LBqVWg+ARBEEfY+zyLMuOroEHSa1o4lEHjxE4RZOUlScrpzJIjilgdmGO28Ny3DXGlHSkEr+uOKMJMoJ1AVgQflPHa/uQEqyq8OEnHshBWa57S7aHBU2/hrDxnrLI/QYbwnULPrk022551ZCfz4OH1mczhpc5cHuDcw8oZaiMdHcFj8trEw+seTxGHDwQYSljcCDn7MUwDH/Kufu3bYEHHVJKujp18lzevV7OYMqeIMBeyLPkgIC7QiARqcTc2hSsptJSA7EMPHhQ4zl18pKvBzh5PgAyrUGEBB6cOj+stqgqWbYKpFweNTfdVzJ8WSV1XQPQn5zT/nQ2Akv2DS8RBMHBiHjTxm6fOZRqVTeXv8HjUZdaAUwEgJ+b4UutKFWRJh4XaK0fA4CBkVi7dfAYiaM43Nfw4AFXMeRRFTzw+lKplyYeW92Z+eFn3t00lfUukKDPCW06XzKXE2g5gYf3dfg7J+YLrKrGRq8HqAmwBJSMTPpT/uQzHfYrjzy3PvfHF0sLOkvmnH7FmAE8P0nMLp94DDWXl8vlMRWnK6Uk2PTgEQSBy+fzgxOPd+3h5vKdnniEcfBdo/V8Z2yOwIP8DAnAA19rmxrlc9GUA/eO/znH7WmByyZRJJtklGJF9wIEHpxMTWBp+scQFBNASfyKdqhFA3T3a1i9pnvDM8+99CiX4n/2JOmKKaeB2a5UoeF+1nfyeTXw+BdEPL428ehnjH2iBh4fIHN5zeNRB4+dPNZ0A3okHNXkyr1zELILGkI8NgQ3RYAWAZ1PrfHeOZqkkcrGOAHWcZ9i5ePHvbGI4IOkVg4yA6pisCcxwV9YOO7HonHyshcGKisuvHpZurNG4whgmhXibGT2MqiCx29TBafsxuBxRQ08yGg/KhMPhnAP5zCTcVzJgN/uUHwzSZItJjltulzuvPm0XPDqwMGBU6extP80AeoAyck/SQFWFNOtwWnl14CPqKcrLMk6GekNHGhHCVcWZJQDYxC0qvo/tINEO/dy5txjyMOlKgweT+yUVwaeKpTOWbyYFs2IbnjUwaM+8RiFiUcdPLbn+rJ7plrlrkWHixBlJDmuYQxuqJS6B8FjsDH3dT8mpVnxfVZPbZXdCyNmPlQU7gBnNNIOHP3yu210BqNOA6A4jpr5jQxwdJHEgCYeHf0pX/bEc/2fvf+vHTOf71Tn9WXu/Ymh9itcWCqpXR6nSxOPwVSrnp6eMZVqReBR6/GYFoahzeVyg+Dx7jENHq1QyFXC76pMzzfa5ISFVy3AhRpgWfu8eaJhekfD4fuGH4vBnC1dNtuUKixgDCUnwRXJDFVV6sIcOM4g9beDFJEZAvIcKC3h1Q0DXX/560uPI+I/vdrc/HxjxwzVvmxZ9UO0Gz02Ax59nPNP1KRWdfAYuThd/E37vNBkG2Zym53IbHpJIWBTA4ScD+qgwXHVzeFvOK2tpRl5Zx3zEr9qVwfteyvfeV0xtruUwXOiMOFeI+I7O3L7PnXOPy0eEQ8GgYdj7Czk9uMIsA8A/LaigCJTd9eJB4HHGVprN1rgIQg8JMxEBiuNgTs4h5uSZMsRspv5mOPd7QuKEbP782zD+QwqxzGXzWQ6yRXyMUpKptcZqEoFojDwEk8/+WDou1sIPKh9N4giGoaAyky1+0MGkClTKSXZqyyMl4OQS2wQP7rGFFaT7Gre1cvMzoLo0J+lDh518BhF8BiUWtUnHlu7T9jNwMNDBRO5ax3iIodhJDisYQxvyEqdX9nSzgfNLZZesSDIotVHNEP5whDUGRHocZJTklVNVsWML1Gj/lWSABi6BUMNlK9CvzcugLIWT3Vn+Iunnuv52pInut62eiD74EDmPqgMl865C2sTj2ocyy56DPZ4xHGsxuLEY1BqFUWRjaJoSZIkTX19fWMbPAAKMsDvAMDxYCEH2q13NfC4rQ3Y02q/4lEHN80rhu7MGNUZplzJh5yxWHCQCFCu9PtkIUb/IzmkxoFBAShCYBiA1gL6+lT3qjU9T2SGfbYDwqdXrGgu3/LY8Fqjd9FHw/8zQ8EDETf1eHxICCFqUquxmGq1YUiPx4qdeV9o2nHu+OOb169++ewA9HnFAI80WRoIxpiUgZfsZRmZ4QwISk6leNwaigBF6hJ5eFcHeQEy0IhKAXs2ceKXGcpvJaJpbQzx9sfmbuGHIvBA8OBxGSLsS+BR0n7iMSJgszPHcpOvHfR4jD54ACxlEg5kHFYiwh3ObTd4bJRdtbNZDU+FzQOrZjRg5SzQpfeVejYc0FjIhbGUjDBTVaiglwGvTTqU0iCkBOQCNBEHecsY94lm9HdKkTwvACEjXU5Ur0L2O4X87qSQX9qhx/eWJq+vXHrpyJ176uBRB49RBI+L6h6PYZwddzPw8N8xE9E1DtkiwJB6PNYwwBsqlc4tSq3a2+eJ2Wm5MdLlDzTK7OwY9DtC1CGzZKodAh6sGulHEgCfz0i/aDeGCTeQYqmUsaVdKfvRUyvX/Wrp4wNvXzegzi9l7kNpRtEsbqExb0qPx3+EYXhxsVj0BYJjqbl8cOLBGNufwIMmHuVyuam/v9+Dh3Puw3togeBOS62CAL9rLMwH5/ICoAMRFiYaftPWBvyQZEo4d+bkfQLXd6pEc+n4QrwPtypgRtGszxd/IbPgmPV7z5bRtIPazRkYTcqIGLJMlPv67Euah99JHP6yt7/7mYv+c+Xutlv8GngQhBF4kMcDES/LsuxYACDwGMsejxEBDwrtSCFsaAp6jnSlzrOZSU7MMTtFMHJzVGVVjtYQOZGRph80zyAJK8EGA3Q0MPZn4iqQWAUZwJoM2dIExf8Dkf/Ds2t46ZKbH9MjtbNdBQ84Ezl8HBD2dQAPVrSfeOgnbyIAACAASURBVIxd8GCwFBAOpIkHY/AzRPjGdk48/PXZtbeze+HepgZROcimyTyrS+fmBN9foi1yayDwHp/qGiDIMCQp8BJnSjdDYJzV1gFBKABn3oUGaNEZx/RAmqxKnftjPG78r/q4/XWJF9b+sSIrOxM2sPmJhxni8fBro14gWC0QrHs8dtzjcbHW+vd1c/k24IPAQ0q8IIpy52it+rU2P+rs7P7MMJhl1J7CAnENOL6IYRQLhms5eTwqr0mtXvfv3tYGvLTXYcXxTO0bcfXxQuCOzzE7TYKmkQYgjfmRSo4UOEbjfypSA+BSUo85aOSgWWB7KvDCQMb+75q+8Me/7a6seOKhV45Y359dUM7M+cZiQFIrk2W73OPBGPPg0dDQMNbBw9UmHo39/f1kHB7b4BHy7xpj5zvnCgGHTmDwwSSB39Dd3SWXzBULciaPZuDoiMPFE4vhsYFLG9FkzEthKFiBk9nXgnYaLKtBB302SBnBY7A20pmS3eUMf5la/MGGTvPbhbc+WRq1D/0OvjBNPKy1/2Kt3Rp4/PPYjNPVG9C667i1SxOAHZp40E3mkvBXjTlVniahco5Iyydwq2ZF6KJQSL97YwxBBvnmKDbNAjJdhRF//hXAeQhG0cSZDOegUq36reD3G5S/6He5X43fFzbMvWTkoIOWEoGHBjhTSvy4cwQe7sFUw8ljWWrFEO724IGwUgh2O6L9ZpLASzvy0SMY7U7LjeNEZSZn6nSustMlmhkRmiBk5PcgD1l16gVeZeCjXDx8oJc5Ow8nFLsrOPfXaUeTV+sgMSYxyNZCFP+5AnJJJsLlA7bwonqqtX8kPB9+4uHcjdaZtzuAJgT3LBduwdYgLJeLrtPanGWNmcaQdSJ3l6ap+cWOHLvd7Gs2VyA4VsHjYAA4GxE/wRgbtrncOfc5xhilKq7WWtfBYzgLvAoe/IIwjM7ROus3Rv+os7P3zQIPL7USAbsWgC9CkJFkfC1Hdn1/ZfPm8huvmBHuDdHUMLZHhia5JB/g2+LANXIf7UfQwb2pVpsEGKcLnwatFYRxXC1Pc8KlGGZdZfGrUsa+v7K3sPSfv/PQwL5Txh3V2ZdcWEnN+ch4yBAXZklpl4MH59yDBzWXj1WpFSLSxMPFcXxXpVJ5beJBzdQAvtRxj3pwzk91zvkeDyoacs4tMcZsV49HGPPvGl0DDwndzsEHkgTurx0IvHHBjGD6QY0zZWhPKbj+j+a42SdAI0kK4+8PaWfaJw1Va8DI/Ek3B5RCRJztIALrwqxnwDyRpOabjOmfLbjp+f5aysaImj135s0bCh5D4nTJ47G5VKsXd+bf2gO+NgcA03Nh9BULdr4zZoPdSfD4bvu8aL+gfz8wlWOlKV/AtT5EOtsQIoIguQyNjUl8ask7R54h6m3wvwOr6XYygEDmIElSMhEbBdg9kOmnMIq+Cw0ND61Mw1UXti9LdybBagvvyzQGcJYI+GXOun2ds7/VZrf3eFCPx6iZywHgLsbgYOS4UjD5U0T2b0mS7BB40DEfhI+8wP2g3PHP+QDmNUg7XuiKT7qihyHVgRdg0fpg3k/p5x/VMMlqkS/1afmJGECaKuBBQBuCqqxtn5bR40aESwwGyzbY3Ave87EjhZJDFokHD2tvNNa8HRk0cY7PAdqTtwYeBQIPY84yxkxDwE50cGlq6uCxB5wTt+dbPBAAztzYOv5JzvkkRPyF1poKBLd0vfMFgtbaz3HOTxBCrLLWXpwkST1Od1tHfTcDD//t5nLBtcbCoiw1UTGXXyuFvL6z941SK18YeP7sHJui5wjGPuTSgZMjYafEEmXgg3uqMoBqW7mDKBIAaCBNKpBpAyyIQWGkexLs6VXhjd1K3LVqnXqqffHT2cSJ444sJeaiNDMLdZaFDmAhmF0/8aiDB55WAw8bx/GSOngAtLZCIcvi/8yUmq+1zgeSdQKw80slTeDhT5IkuVq4z9zmMLRvK0DlmhxTsyXqog9y8/uQlPJWbTL3kkN/58e818OSFNFKyAzXAxWz2hj2dQziH7X0ye4V3dNs2+LFZJfaLeBjK+AxtMeDJh5jJtWKwGPjjfZ8Z80GZ911uIMTD9Lzvzu4u5lnPUc7k30sZPrwAKBZOmTCLxhL+QTAHCUYSZ9UZdGAAV3b0SaZFWn5A2BMQlnp3pIyT+owdysK9jBy9dK8q58ujZS8apNr3TQAOCsIpAcP69xvjTG7s7mc4nTJXD7K4MEoSvYlIcQdFCm7PalWm95L3HZbG+9+Ognjgc7COOz7x4KwpxWEOSh0ZcGsQg8UTNT6WmrRA/7NpklYLWzAEnjY6lpChCiOINMWKpl2A0obCPLdIOKntQjuT7Lyj0piYsf6Nf2lS2/Zcc9HoVA42Fl3Q5ombzfWNAPCc876adgWpVYbzUzXOnBnO4czOGNdwNwl9YnHtu4u97i/PwAAzmCMfQoRJw8TPA6x1l47BDwuqoFH3Vy+tbd/dwSPIGLXgmOLAGQkENegl1qVyFw+9IHt7fP4rPUrx+clmy85/GNDJA6SoIocNYaSU7ojOFstDaQdFtrb9Rpkyh0niRVKSF3YV3bRs32J+ELXAH/47o7fdyxeDKalpeEdaeou0tZdUG3CgoVJfeKxK88k4ZBUq0GPx101jwfdVFIY00f2VI/Hzk484pz4nlb2OOdsXkrsds6R1Gpo9r/vtZEVtn/MKp8KoXJcgHq/gEvmU97I5+GjTQk+/L2B119bFGAcSSMIQKQ1LihlBu/qS+1PMyt/rZoOKLddfZvCakTRm/7YBngMejzq4LF9Uiu8ra2NNR7RG7GBzjncVE5hpnxeyN2UiGNIt5LMUEkg3TRSTPNgT0y1s8F7PfyON03S/K63U5aXM8f/nFp5f5bL3zaQ4ivNYa53FIviauARXGat3cdVwWN3jtPdFeCxhDF2ECK+IoS4ExG/niTJDk8B6W2+5pp5fPKa/qAxn51YEPaMmJmTI1St+YDxgCaqJqsW9/rVQLHKtVGHP3M4X+RL4OFLfZ0DKSUoY0HRXyF3CgOdOehWjj8X5HIPKBvcUxbhX5dnvHtHPR808XDIbkRkc6wxzVqr58DZrYJHFEX/nzW6zRp7EOe8Cxi7JE3TutTqTb8CjOg3cABj7HTG2P8EgMkkz91WjwcAzOKcD5141MFjOG/J7ggeogYeDGSEzq4BhOvTNH0deFDKSkPv1PBAyB/CUZ8uwV7aXIiaOaYSbQaCokPpBspYsNaA4AyUTr20hBI2HA+gpFAnTr4EUcsv+1L7H3+pVP666KtPlumMOG5c8agscxca48534CJw9oIkSXZ5nG5t4nFRoVDQY1xqRalWd5bL5eZSqUTgQeVSe6y5fGfBI4zF962ugocQ0AMA798EPKC9bVYwa2pja0uUnC5Mf1vA7DsKQZgDpwEd3RBUwcMzBPXZEHi8JokgeYQEx0JTqpi/9qf2XtE05bu9FfEKrGgeOGfxYspFfdMfWwGPYwnGOOdkLq+Dx3aAB/k67oLHogaeTnRpx6lostOkS98ZchtLBl44U93VqRawVqV7tMFDf05nT+4NxAYyii5whgldSuElBeG9Liwu0UouzwZaBhbctHMlgdtYfHXweP0BomSvQfBYJYS4GxG/miTJDnl/hrw0ts+bxycc3LkPVHrbQuY+PKm5MHVcPghjYRjXZWDkr6S1QfsbPo5g8FEDjyHDU2tpAovgSMbHJWQOoaIsVRH2B3H+lVS7n1eUuB+C3BMhhH0PwDJ79dX+S2okM5xTUnAwcnujlNHbnXVNSmXPgeMnA2y50ySfz386y7JzrTaHSCG7HIO3GnhcxzmfI6VMx7C5fEYNPK4cJnjEAFTIyenYnSSEWG2tvbA+8RjGZ3B3BI8gF1xrrbtKZzaMJF/DGdxQqmSvpVrRbdItl4Ao8H0KEwr50yS6tgDNifkQJUPNAOimimCDJO0OjDYgBPfNzf6kBgxSh9CXYV/FykfDCfvf0t9vl6/sWvnqJ296nnbSYXJr4ZiBxC3MlH5/lmWxo8kH+ObyXbrTWwePv0mt6uBR/UCT1CqpxN83Rh2njc4jQi/ia+Dx2vqkTo9ZM/vzDePldKl6PxJw995iKKcwq/zNQFVuRfBBX1KVXBnfu0D/R34oDsoglBLTnWj+h8bx+/9nb4oPlWTL2nPaF49Kq/AwTlmve8pmwKNXCHF5mqYePChOV2s9pszlVamVm++s3l6plb99u629TY6TXc1cmTlY6fygRHN8zN1k4V1x2kfmesEMGYU9eNDa0eAomcAw4E4CCg6JroACbTCKBwYy+E3F8h+XTMP9zYVxffNgXobt7aMZTV4Hjy2Dx2ohxFIA+Eqapi9s72duc8+nTY7VrzzzgUIYXvV3B+w3eUJzmG+KrCzwDISteClVdeZB64Z+OzgDqcIrRe8yZFBJEhAyAORULEilgwy074RBB1yYSgbPGxB3sLDhpwC55yvj4srApIJ++ulDXPvw19PByOFGZNHbwWGTNfY5cLhV8AjDcJFR5jzn7KFCyC6og8dILJvd7TUIPEjavYhuAYfRXB4CwP6c8y9zzhfUwIMmHpRqVZdabe3d3Qx4/LCzs/ezb+aKELnoc87aRc66MBRsLePshlJ/hcDD31RRklV/cXyuOcpPbQjEhaHAMyLJDgiERbCU+KkgiqS/CFKRFe2X0A4dE9znzStL4CFBi8JfjSwuebXCbu5cX1q/9tliabAkraUxf0KizUKtzTnG2sAhLDTZm9JcTubysTrx+CIinj7o8aiDRw08AAqlXPB9p/VxxtoccuhG9KlWr3k8ap9fvPmSuaIYi3EtQfKBUMB5eeGOkI7qAqs3kR48qtvUYF+begzSNQMUAaQZqsyKFyEad09m4bsdve6Zc77+yG4RS7oJeEyVUg6Cx7wh4PHpsebx2Ohp8B4P6vEYbqoVbehc096Os2BZbgor7csy82GusxNDcAeEgofOpOAc8aYCxqr6/ao3iNqQMnCWogkEhBgBMgElnULZqO6yc3/JUH5T2ejRV3ob166d8ljS3u4X3Wg+6uDxRvC4mzF2ICISeNyz0U755ZECD1LfnTknOBMyuFKV2ex3HLaX/LvpDTghZ3gICXD01vLqdZgkzzQtqxVODo4qSKKXZQpkEADSdVob4EEIjDYQ6UyllUuNSzMFLyrNfoe5wm2Zi54JZL5j3nYEFAQFMpe7G40Tb3cWm6xlzzmuF8BWZGdxHF/pjDvPOjfbWdvNgH00NW8NqdXGG+w5cRyP+YlHGIbTrbWnaa0XIeIU8njUpFZb2mymdPoJnPMbOefv3WTi0T8SJ7e/TQdH4tV2o9fYXcEDAK4C5wLJ3DrG4PpSv594+AXQPg/EzBn7t7QUghNyAs6V3L074LY5EDTyV0AqHMqKR0c9HtVdOeHbU+nmioPB0JW0SBTP3a3CxsWvbIB7X1q9vgyLn9bt1bswaMyHJzrAC7VzbWmqBIClHo83K9VqLIMH7UBMqxUI1qVWtYlHVom/rzJ1nDI6xylO18L5iX4DeGws/AI2beCkuFn2HhujOSuH2XkRqEiiYbxanVltM6/agSkIrur3GNyUpNIvjS4xrHNAsSccxl8o5cY99gQs69sFN4/bPFNuAh57BUHQs1GD/ck0TQfBg2utPzMWwcN6c/nwwaM67ZgVNDuYFDk3lyu8PLR2doDYEnKJzmTgHMlVFSANkJFSigg7NDimvNdDOAHMSlAaoGx0X8W5PyeC35ny8C6jxUvpi7PLu0imVwePzYMHeTxIajXi4PHO/fhpKoX/0d9tjpy2V0M4Z2ZT19Gzm9YVuNo74JCXHDh3ujptJd+lT7OqxVz5cw51flgqEqpOXS0NOWR185D+3Dkfg68NlLPMvTKQZQ+JOLeU5xr/iF3BmlVHTc1o8nH11e1VYcMWHkEBDmaG36QNzLGWNVnLnwNLiWdb9rvEcf5Ko815ztrZgNiNzl2Smezn2zxB7f5PaAGAt8dx/HmSWgkh0iiKxmqc7nSaeAAATTwIPLbl8SC7WzPn/Juc8zPr4LEdi/1v4BG2UY9HLU73TZ14BIXC55wzV1ljgpDbdSS16u/XHjzaAbChbWq434Rg7zznlxdDdkIsYDpnJhDMAqOGclCQZYmP0vVNHowBZc6niprKJThZ0H2Kra4Y+e31KvhpqV8/d8ktj+mhST2NoTgRpLzQAZxTKifktD3fVKVWu/TBOf/3WpzuWPR4fKE28aiDx5BVR1IrNQgeWseI0InowYN6PDa94OIfLrlErJ7w3LTIlk6JIf2nHKStkplQVAMuq/IHMnjSf5Sxz6oQQsEMPimVpImGVfoSs4aFhS8pl/tNX5S83Hb102qUEomG/RnbDHh0DwEPMpePUfCA+dZaL7VSVpGsZptafkqxOgKWFmLVPVuiPSW0eF5gYYoEFkqkvRdKq8oAWBU8KH7ZOAuUYwXceF8HcxycYq6UWp0Y96xCcZ9rbP6BArMyhNa+UTSTb7pm6uCx9YnHUkT88gh4PPy/Qhsc//cb/BSt7BXlfndMjkE4Y1LuyQ+fsf+9jYF5dy4UM6KAjQvACOEy8ACCFjgZz735vCbdI4mVMX6TkHZAGP2/UmAphZIhhCHlvDBIlckGMr1Bc36PDfK/4XHL44zbV9ZUutOn4Ry9NdlVEMDBDuEbYOAwR1Iri8/bqrl8i0b7fD5/ZZap86yxswUX3Q7tJVn21gIPxpj3eIxl8ACA0zjnHjystT+npLmtXIwIPJqklN9ExLPq4DHsyzbA7ggeUVPD54zWi1SlHOZj9mog2fXd3frL7QCwZu5cfuTs3qZiqA/JO3tNUz54WyHijaEEyFTZTzu4AMgXyA8OoJUBrQ1IxiHTDhSEYIJiud/Kh1PDb16ViXs//OWH3jAWa4zECUx48Di3nFbBI3tzJh4EHjTxMGPQXF4Hj818llsBCgmZy409zlgXK+06EeBDemO0/pY++j+/6l3FKMrmRc78r8iVZgVOF0nA4Lula7IH8nr4nFySXJHng24qrQUWkMlc6opm/Rqjn6VG/HRDV9Nvn54AydVXLzNvJnxsBjy6OOf/mKbpcTWpFYHHZ621d4ygrGQ7zrC79KlDejxgvjZug7VwnbW4FGDrJmK6cRzXuUBOyr00cYKsvCdm7sI8iMO4gdh3AlIsLqVYMfIEab9G6OaQEgZIogeccnWr4hljmCmn0KdZtESL+GcvZskvSxWTdbU8r3bhlGxPBA/q8UDn3EkAr0uoG4lF5M3liHgQY2wkzeWvfW9Tx+VPtlpfXh7I5kvrwpizxR89afz/Gj8uPGNyS8M/FHPB3IJwxQAUStQgmQFB5xhT7daiqUaUy/k4XWUo9IJ5bybpFmja4ayuAgkyYEIADyJY1zPQqZD/vnHSXnd1lCv3bOhV684vnFnZmn8oAJjlONwkJRwGFpqMhedRw3uSv8XpehfK0IOezxcXZVl6rjH2bUEQdDMGHy2Xy2+piQdj7DApZRZF0V97enqmZ1mWc8496Zx7HwCsHolFuJu/xgwCD8YoUbWaajUM8BgnpfwGIr6vbi7fjne3WCweFQRi4ZACwTfd48Fo4mHtIrBZWAjdOiHwhu5O/eX2ecAmF6cEEybGB4eROKVBwgeLsdxHMh1nWRnCgFHOI1ga/VNyD5BpTXi5VZpmgCKGDMKkpMUrNmi8NWPh0p7e9KnN6dUb8+FJgHgBgGtLMiWssxcq5Sceo61Nft27V5t4jFXw+JfaxGN6XWr1t2XhezxK4fe10scpbWJA6LR26+Bx26fa4vHNa2cJm50T297ThNP7ceti2nEkO3mt76s64fBmYV/Q4P9RghFKT00N6v7M/bd28seiOP5nFbDrKk9NS3eRdGazZ7VB8HDOHc8YmyKlJPD4H3XwGAQPe50dxsTjtrY2Dod0xPvHlaN0ecPpmJbeW5TRJKQ9G0vd08JH5CJS3STdJFabyMkzR78MMm8GpumYBp70DKg/K8u/oyBYunc5v/quKY+Z9vZaqup2XJ924ql18HjjxON14AEA/zqSMN7akFtgjL08TbPjhHGhQPfDD586/uMtsZw6pblpXjEKTsqH+K486qYcNzIk8ACCjsybz0kSzYQEQ2FXXoGFVd8Q9+gBRikQ0uup/VpLyXSOgVLAN6QGn0k43G1Q3N/Dc891dXamV9z4fLa5TZFCAWahw2/qzL3NOWjiCM8bDu9JEj/xqIWLv/46H4bxImvtec652Rs3Nrqdw49m2VsOPAYnHmMaPGoTj8nDnHjUwWNHTtIEHlKKC6Ioaqs1l7/p4AG53LXg7CJ0KsoHbp3kcP0J3fark2aAmP33+zdNapbzQo4XNEbsiFzAGhlooXTFgwe1Mft2clPVHDOK5auOZgF4ziUQdPQm7HGWa/qGCYuP/5dKOzaXB54PxUlcMEqyOjvJlKRUK1WdeOzSVCvG2L9HUXRRY2OjGRgYWK61/nqlUrl9R97rPexrqMfjOkR8LyJOD8PQ5vP5oT0ee3Sc7sZR7i2IuEPN5TTxqITBrcboedbaGJFtAGTnJ1pvceJBLcMDik0sRANzwqzzY4GzRwiAVukAfC9DzdRBO9hVyRWBB1F2FULoz7VFV9JuvYbglywq/DSFwm/HT8765176epnirlxnBB4A8AVjjAeP6m4k+6RSio7NhxhjwhjzmTE08ZgWheFXnIP5DlwnIhK8370NSQ3eeMWCYN9i1tQSrD1f2uR0adO5AbDatKO6gVM99RF4GHDWgOMMnPfMCdAU1gEMytqm/Vm2pqLcDxOFd60daPjTlbc+WX4TCifr4LGLwaOhoeFkpzUlys0PwIYC3K0nngkfbk4gnNM0fVpTMXd4PmTzY8yOaghgr0IAMa0anZU9eHDOfZ25Bw4knwcDo7X/c0rCMpmCIAy8D01ZC5qGHzyi85KqGN1rOPsTgFhmOP9dbxo9EQ20DCxvWfqGKdu4QjDLof23NDGzrXFNnMHzpjrxGAQPOnKvu87HcXyV1vbcGnj0OIcfeQuBB5nL/6Xm8UjGsNTKTzwGwWMYqVZ0UhwnhCCPxxmc83qc7nAv/rsZeFRHnFHuGnBmEdg0LgawNhBww6Fz4F/n9U8JDjy8OKtZsjNiAQsLIU6SzFKEbq2PgHZN6EaJMuaNzwx3jmJByULLKetKp0b+tUeHSzIuvxNNbnnplE8u9fG5mz5CIU6Ukl2ACDTxkNa5N8VcPpbBIwzDzzvnCDxmbAY8FABcvKcWCALAvzPGWpxzPc65JcYY+lmGC7WFnBC3WmePA3ARAutwiAu3Bh60k3fbp46K8rlkQsFuuDxAPCVAPChEZJLQvJqhW3N8UKdHFT4MdX0w8N4P2uFODWYK+F8Mk0st5m7OBmzHSduQNgz3XLQjz9sEPPYKw7AHES8fBA9ElBvLJgk8fjaSu7s78r3ugq/JBQDTMAi+7ACOB4BOzvm/OOcGweMNEhJaF1TEeniiixzSGXnW/cmImxNiZieB0TUFFfMbOIbkL7UgAv+zcPJ40KQjAIsFSEHC2p7SwPNr1v8FpLxKGXgqg3G97YuffjOil/co8KAIaGpN1ppup+E9oyW1qhUIUqoV9Xh8ZaQ8HrQcGhoa3qO1uzyplI+PmA0Fc7f2KbiorQ3YpAEQB02aPqExjN+W5+nZzTE7qiFi+8XCBTYreRkfReqSpMpLChiFwnCgJnfyaJJ6gSCEOriMj/12Xm5lLQdjHWhjreZYdsieUYDLyim7w8bw/HqY0PMSLMuGTtvGFYJDHOD/yVJ1qDG20Tl4Dt3rpFZv+KjGcf4qrfW51trZQoi3EniMq6VafZFzTlKrZCz3eOwMeJDUyhhT7/EYzoVuNwOP6rcc5drBmSvRpPnGENZIATfNOwm+dojaLzdn7+KHGgI4KyfckRGHUDDyhJO0qtpK/tqOnCOjeU1zTCcwx6FiwgEN8f1pOOFbLLQPn/DPv+zbUgMzgYeogUf6JoJHLpejnfGLGWNGa718Y+DWmJl41MFj85/g1tbWgqlUvp+l6XGZUrEF6NhoHl64NY8HvdLNl8yVU4rQ2NDQfzxX6gPcmhNDB3HEGHBLdR50MQ/8xIMEi9YZMFQUxyx1wvkOnNQilXp1GcceySD8osrnn4mzxu5daBp+3UHZFDyiKOphjP2PLMuOtda+n26PN5ZNjimPRxiGX0HE+QCwgTHnPR5busGkrpe584oBS1+dGmD5vXlIzuJOHSqcylH1kSSZC+1Ck59DaeAMgdOfMQHaGkg1hevGEOYmQ28C7rFn17r7lz+/MijI97HihOc6whlq2bJllNm8qx97Eni8UwhxRQ086DiNmsdjNMEjnyfwMJ9QWXYCdyZCsN/PAC6qhcKwcQtmyKyJFfeZwOcEqnRmTsCpE8fl9+Imo7kZ0HojxFCGQgwAOBc+Xpf6PQbhI9OZl37SkynOGS2rhmD44kFwGjHJAF8uG/ZfJcO+V0rl0xvs3j0PrivoxYsX+/i+QgCHMOT/Rxl7qLGuwVl4lgMsGOLx2Ax4FK8yhsDDzAagzSL8iHlrpFrVweNv7/ZOTTzq4LEdp/jdEjyCoJ2BvVI4nS8GsC4S8I2PHtf0zYZ8uPchkyZdXpTu5By3UwU6hjTteA08atu23hjr/MTDIqWGC1AQQNnIVamRt2fhlBvKkFu1tRK0KniICwBtW/YmgkcYhrdIKS/O5XKmr69vuVLq68aYMSG1qoPHVsCjVPlemqXHZVrnnAcPt03wIAPxsSv3C8wBhZmx1guZte8PtJqcFwKZsaBVRq4o4IJ01ADaVeHDTxD9BKTa+pFZyFIDKzUGtzsmbud8yl8egHnl7Sjw2o4z1Nafuhnw6EXEK5VSRzvnzql6591njTF3jOTu7oj9ACP7QmQu3z+Xz33NFwgas95ZfR1ye88Q/Xq1ua32oPjcRpWfKEzlcLTJpXkObwuYbRVoOXI6j9I7Tp0dWE0Wor1nZSreUAAAIABJREFUksHQXR5FLUMICnKQwTh48rk18MhT69wfnu15UQpYMPNkeGHx4qEjkpH9YbfxansieHhz+Z4LHo0nOWc/ARZOtDqJrVW3ZhYupAXURmeUWcCnHjKVH9oajm8RcEjA3bEhs2cUIjYlYLbA0TCBAEpVm86llH6l+tQr/wtA0JSjGn3h1yFNav1+I61HUjcA2sxhJUO2vgLi0Ypldw24+MHubtiwdkoxa29fZsYFwcGOuW9qy9+WWdOgtHrWAvzDVlOt4vwipc25xprZjPFufOukWtXBY2TBgwoE/wAA9R6PrZ2gNwMeP+rs7P3MLr1EbPKPMcHaGcCVEm2+UUJHLoB/u+zEid9rbYzm79vccEEhwLkR6hypQH1jbq0EjTLBawrR6okKSWLFQDGqTIuzsg3/kNnwxx2i8XsfhHcMbC35QghxQujBw52TZdmbKbW6JY7jixsaGkx3d3cdPMrlpv7+/mMsFbWMUakVeTyyMPefmc7ma2NyjLEOtLgwgS17PAY/YgQfRwRzWgoGz5BOfYClyTsKgoXMaOZUVvVEkeSBPjt0pffRuiRsqDabW4aQWedSC70K+BNOyO9j2PDbjnT6y23ti9Wu1vJvCh5xHPcxxj6dZdm7rLVnk5RojIHHtDAX/Ss6Nx+cWc+cvc7i5sGD1sLe5Xfl94b+I0KuTw+5PjOwBB0upIJAisglvxxNkQfbpiljCEheRQXmMgTD8lAxObOhX5bue/i5+PfPbhAvdZsXJMApqwCe3w754EhfcvYk8HhXTWq1K8FjRON06c3Lh/mTLMOPg3UnOZPG4PStiamBRxuw5hXAYC7AAZXZwczJvBFd5QBIBhY0FcOjA+ZmctDNAaOsC+ulV1WPZtVYTmEGBCQeRmoTOFqT3ormSCpaXZde+gfoMmQmY6KjZOwDfam5t9/GjxoQax8p89LPf/inA622N2WWvS2zriHV6jkLcMq2wUOdSwWCiHXwGOkP627yeiMx8aiDx3DezN0MPLwGWTC4miEskgD5lgi6W/LiO5cu2PsX4/PsYxOL4TEFgXtJUH4XllLkvfWVMsHpRFQzynppACEJClAY6oqNu40s3G6DhtvTNTMeWHDjTZtNvBg8ZgQeUsoLkME5Kk2ldW9OgeBGw+wt1ONB5vLe3t7lWZaN1YmHyefzS8p18ABvLhfhd7XV841zecGC9Q5hYaKTZcP4zOOd7XPjOIjmhir7B5b2fzBC2xo4HXJnICANNeXoe+kC5egT3tcMxfTinIGihmHrssxhJ4jgF5rHd+kJkx4Ua3VpXvsykmAP16syjG93+yYecRz3I+JntdbvtNZSDCQjqdUYmXjkAYLpPICvMLTzBYOO/5+9MwGTqyzz/fttZ6vqPU2SzkoIWwIEiIKIQLMkbOICdHRG2VxQQZxxhow4zr02zywqOtd7HccZGZ1xxEGHuLFGcSEuyMi+CCiEELbsvVZX1TnnW97L+1U1BATSSTqdJqnKk8dIV1d3nTrb73v/i2Lu75lzK4fSl/Z4EHQALJDH6dbpYIfeHXB3QUvI9gOtFThTU6D6iFxaW7bgHMmsACRTwFBArhloEYLmBTecRemja0fWX/+Lp6b+Yd1wUgV4ggO8dUsNPCY0BXCrveX1Bh6XAgCBB13CJkJqRd0unx9P31Mow6UIeAlau5RzjBmHa1LtKKCFej7Yww97hoCFsEA0w7Boboa4va2pqyDxnJDbkySzhwYcmuKA2juQWZ15sJCylrmXpVV/YiEYIckfnWYEQYePj6EkDOHBw3ejkwBbKBixdnPJ2vuGtPy+ZdHdI9Dx1Be+fvvMNNP/b0SzQzMHLdrh6rrUiszlr3juKoTxcov4LgfuMMb4AAB+MMv2iObyxsSjMfHY6evwdr/AJAMP//sHAJ+miUcAUJzZCiPzu+IfnXv8zLs6AndeR0HNLUgoklWcIvd86o4Hj5oMgK6VzNVGs5bkASKEjIXVjSPucVDFfwkKXT9e+8z0Zy+++uqXFAa+fMNJKU9WobqQAXu3zjPpHJxnrZ3wAsEoijx4FAoFWyqV9qpUq5dJrRrgUd9JyeNhqtnXsyw/2WhTBOCbODiaeIwFPLzXY86UZArDytHMVP6swPWiRLq2SHi/sDd0WsrPpSZqKX2fB3moqKXa3xLU4iwxtegsl484Ib6bQ9u38na+Je6PKxPp93iliQdj7G+MMccAwDudc6wOHtfvBVKrglKF/Zmwn2PMdXPm+gS6zwrnbh7K4IkXpl4AXm/fdGAxntMkzhB5+RzuspMLEpsDIRgBBi3qWEY9LltNPCxFlNMXFSALIGUJVLFQ2VQSA7956Jm+Vfdtmv1Mf9acAjxBN3JDtdLCWhPcBMJo/X2+nsDjOCnlJQDwttc3eEgCpksA2VLGfMz3KHiI7m6Azk7AFSt8QB5hLazq7RZrKjpuscMzQp6dzMGdo0Af2hwFLbFiijsNeZWM5yS7EhAGyn+0aAmEKUCGFA7MT0ZIdsWcAIfch8lQKpaVHHJAW3VQHjZsA6q2WzKMV37p23eVN22p/p/NZTiobKBoAB4HgDOzF/fXP7qPamqK/yrP7bucw0Mpsvv5SrGLK5XKDdt9wzX5vqEBHg3wmPi9cpKBh79ARQBXhhyWNymIZ7RC+saDpzxx5jGzNzRBurggbDFkVjI03mTm9Z5e5EkJ8uQk9Yt0Xg/qhIAUpKmi3DiCTT+zMvpWkHTdeUq6sPRaMiv/KUh5chSGFzKAdxsPHrhbwEMIcXUQBO+L49hqrRvg0Zh40N5ZjFT0b+DwFHTYhAhbHLjzzBikVv7CjcBuXb40yePB+crYswswcnbI9AEhNwEpqH2yjG8TZiAF6azr5k2SP1C0pRD1hCuEHF2fZeKXPIxXlGV0eyEINt86fEc2UUVxrwIenxqdeCDiqNRqrwAPmniEBfk5cPYkQN0XSvdZJuDmoSFYQ6vO9LmQoXzBEVlzIa7OltnIBwsSToolmx9yJ5WXsdSAg9QrtXMr+hVmtMbPL9C3L0QwYuNyxUX3P7HF/X7VfWv2v/eJ0sGbSqY9Rz/pOCMdQ1v6LrzivZ7A40Qp5UcA4K0T6PEY94mHlHIpR7wUEZdIwWMu2DXlVJPHA3oA2MLnd53el07A2HU9Pby074NJBwvmcmeOjiU7Uzp9aMhMVyQhDijUwmqfphZI6ZOt6HzkZdajO08dPLzvyHtCKBCB+mUYWIY0oXVlw/KyVqtTiO56YmO++fZ7n+p59Ol82qYRF2YIj5va/vqqE484Dv7KGkdSq0OF4P0A/OI9bOLxuXqqVbWRauWbyymm/Xpr7baay1+I062byxtSq7Gc1CcRePgxLD1aOfQqDssLEuJD5xSqb1k0NT36wClYhFJriDnlqXgNKI1TR5uWaQ1lFDwIPugkZLmAsuOVESsfY4WufzOy8NMn1s58clvTjlHwCMLwQg7s3SbPqWD1PGvzCZ94KKWullK+LwxDn2plrd1bU60aE48XD+hCpKKrmYNTAKHVIW5hyM5LIf35WI55eg71egznokNKc1iToXjd9NiQ5R0BeTrqq4lUG+c9H/5iTlH7FNjAPXhQ3KV2CJm1WqN7XAO7jRXbvl1VyeNrm7OBD33oHvLg7PLHNsDj7LoxlaRWewN4JBAE80LFP48EHk73FUL4h4DBLRuH4EmKNSWz93U9C1Q8N5gTSHOKMKXzC1IcUpSyqDhJV2pN0ppu9nzMUH1YMaq5p1hTFJBaBX1VtbqUq+t/82Tlnv959Ol3PbEpP2q4ip0W4AlwfgX5hSnLLt8R/vgHvF7AIwSAk+vgcQZNG1+/Uiu5FBEuRXRLpGAxZ/yacq691GqrqdcfSZmu6wGRzjksai+GU0MHJ2Bl+ESBenFB4dymKIgYair0AMl5PQCDTj+124Xa9f/FkOeax5MBI0NafdcldNYgoZSxzIh4w6AOhu5fvXHfux7qT57YkLKBFB7nDs7Y+BrgUYiDTziH77LOHYLI+h3ixdbaPWni0QAPgIbHY6JO1JMEPF6ADpJwdkXwv5iDv+QOimd3zysdfXCrnNWCceKGIQQD0k9rHVi/IkftubXhrdeDOub/0lmn6jhUQfRXILjThm2fzqD192f0rhwe07aV8uQaePA6eNDEY+LBo6mp6WohxPuklLZSqfiJR57ne2OqVQM86jvu1KlTC3kl/1ej9RKjbRsg9CPH96bGg8eY/RWUaGQGprd1NW3+y5CnZ8UsOyAJONd5Cs46r+cn4PAK6tHUGLqeE3xw6junXg8DVZMPVbX+vWzt/E/Lo1+N6Olrzuq9sTKm42wnn/QK4EEej08aY4611hJ44PNBBJ9CxL0CPIJicZ416RcYupM4us2tBf53LHA/2rgR1o6Cx9ffd2Cxo50fHUj3F0WeHRUz3hEBB0E+OUoxQ+M9PlwFHjwoUplao8MwBOWbpQUMVZl7tt/cvHHE/Ne/3bHukeFS/pebSnByaqCLMViNHM7MavKuMe+PO7krvPzbX0/gsVRK+WEAOG0Xg8ct9TjdZ6WU4z7xKIThUodwCaJd6qyL0blvagACD7pCvyRN7eUfVm9vt5y+rhRYkYf7Fni3Qn2adOmJiWIzIwGRokErQQZF7dLI1gMHgCVJlS84JWlozZAu/L0AAqP7AEoDZxxkEFMHEWgeQgVC2FC28JsHnoYHHx90z2xxqwNwZx1QgidW+O/440dbS9MV1tpl2loCjwHn3MV5nl8/zvvs7ni5UalVAzwa4DFx+98kAQ96w7y7G/iqVeD2TeBvCwEsn9kJ6qwTDrcHTItZCyvzCCug0AInzbkHDwTnU3dqhWe1IBbyefjZB6TAdCaCx40s/jgLmr9ULcTrX60w8I+2uJSn1MHjXbWJx+4Bj62lVmmaNsCjIbWCqTC1UIkr/6q1XuKcbVMy7AeH7y2b8naBB13sF1RLhTaFJwd2+GzpstMDga2hZOQp99pqa6w3Ewsm/UWdvB90D0FSBiDpA62QI4Uc4UDKxO1ahv8+0Nz5q3f8+aohX0K8ix+vAh5XaK0p1eoc55xDRAKPG/YGjwcAzJNJ8Hnm7Ekc7ZbmRP1DHIhbnt6YrukF4H2nz1fHHdRyQCHMTgtZemlR2KkR5xE12FudA0096KP1xgyhvN+HPsZACtCGJFjU4yJ1yQbD/SX390/36Vu+dNuTqA18YqAKSzIDXehgtcSG1GqMuz5NPE6VUn6oDh67skBwl4JHGIZL0eIl1uqlSopYCH5NOc1HJx7bOheQDJCdsKqbDx81tE/M+SGKmRMxrZxRDNm+iWRNHGtKBzov0XIIxeVTjJ4hLxIFYHDq7uJ+SCfIAGoRuKOAcA5SSEi1BkN6CRV5f9KmMsCa58ojjz7Z9xDy4CObq/j44rMuTl8pFryzremTubbLcmMW5toOkMeDpqhj/Iwn89Ma4PHip9OYeEzUntre3nQMgLwgiqKePM9L1ppvDwzsljhd1t0Ngt536QH4286O4PLjFrexhXOm8s6YsdilENKJp1YpULs4SgrSNT7ZinGsmczIMm45IBMwrPM+I4LbVHHqigGmbntmbWXwQ1ePTQIiI3mKZPJCxvgya6wEYOfneTrhUisAIHP5RUmSuCzL7kTEvVZqFcfxTWmatu0JcbqMsa8BQDs1lwPAdjaXTy0U4pF/Ndossc62Sa76AF6YeIz51OGjdftOV7a4aV+ph86QYP8k5PzQYqzCQFKNeRUcNQc7ARylD28gUyclHvnjj3TUPkLfJ8lkJW2ecVJ8CwqFm9aHxUcemQCvxyh4GGNOEkLMSpJkWAjxySzL9saJRwEC2C9Q4VXk8WBot7QWgs+Ekt381Mb0ySt7FqjZxbClbQo7s6jsuQWenRQxHSrmuF/McZYUdP7hb+0Yr3d3AASCQ2aBoANTCPoHTXh/qWy/8MRg6bdfufnpduvgU8MZnJJp6EKE1aSZf77Ukszlu+tBE49zgyD4iHNuNiL+ylp7GgCku+sXepWf+3LwoKftslQrxthBnPPnlFIrEXF8U63CcKm19hJnLU1wYiHYNdUaeGwLOl6yae6+eLHaMiWZwoU5AKrDJ8cSuwPuDpEuawsF5e3WA2Ro+ZH6hupBCIzSrzgHtA5sbrwnRCIDRgl9SLH7tDIpwMkAcggggwQGKyzrG9LPIZffqFq3cnXFPlp8pj2D7lVu67bzGZ0tn6qmelmmzQJj3AAifjDfA8FDSlmNougPg4OD8/I8TxDxQUSkdMDnJtlxsyt+nfECj7sAYGQ8fsGtpUDj8XqT5jVGJx5JkvTkeVbSWu8W8KDVuHWLQRQCkE8N8L+ZsU/hY6efMDsqCi1itCxwDpSjk4islQWR5EM6MJRuBdqDBzXsUqQeWlobEXYoSx/OmPh+c9u86wbz6roYxp64E0VwimDqQgSxzFADIcBuAY/6xOOiOI4dTTz2dvCoVCpt5XL5dd3jEYbhW51zX0NEDx6IeLNz7n3bcYEuFAqFrxpjllhtWgBYH3B4rzHb7vF4+YmHzNf//v6Dis1FPCrieI5i8l0thbA1CgwHNwwU4iCdBOEE+Bg5gn9/rNUM6P5CD5LSZFxFm2rKcJWR/AaM227Omru23Nl/tP70p3tJhr1dNx9jPUESeDjn/sE5dzKBR6FQ8FKrPM8pTpcmHiS1+uu9RWpF4BEF0RfQOfJ4bO5oiT6bBMHNR7xpaO3CYH5hQWf7wpbYXBAJ+/YmbqdJzICyf6jxqLaiU/+g6iG43NVkK8QjmimoYJCNoHqs3xW/M1TRP/zlQwNrfn7f2i4H4lPDFbckNdjlJg949ARB8GHn3Jw6eJw6ycHjdGMMHSe7Cjxu4pwfLIR4Tggx7uBB5nJKtXLOLRVCxIyxa/J8+8GDjv3aNFYWIlk9OMKRJcrlJ0uXH9kUiFihE8xZRoEHJLEiqRUZyf1fWgShEWzufAoWFRIyp0HrKkhV6wWhUuHcUgFmApYVQJs4G6zq34/o7NtDlcqP06h9TX9pYw5r55reVatIeoVz92n+35XM9FQzc5CzbBAZfqCyh0itpJRHBEHwOc754Q3wgLOE2Clz+YX1AsEGeLzWRbypKT5GyuCC5uaWZVrrktb5tZs39014gSCtvrb/dr7ql5WmJOz/cHtL/IEF+3bOEaYKIQIEKIAq40IZ+dSK3OSAnC6Wxjcrk/iKCoakiIGJ0FY0VlwY3mhU8MNKuWlVHIpSN3Tn20yzqm+sQghLGFcXALIe7TgpEXYLeNQ9HhdJKT147M3mcpp4NMDD76AvgMfznp8WANjCGDtvR8DDX+S7u2XLzCc7mwP5phDk5zrb4tnFyIWCD0EgHIQgQToOaEj/r4Gx2tTD1es6nY+xFOC4hMHK8HNVq38Sds742qAs/P7ZYsdIf3/V9vau8q7Z8X40wOMlW5Say+cWmwv/1xhzssnzTVPboy+EgbrhlDP2X7sYKlP2aW2+sD3Ec2KmjwxslXHMgTHjP1Pf2cGoQYHMufUaj63iyY0IYUvGN/en/LZKPO3vhofds/ffWR35+TOrZ6Ozl28Zrp6eajvTTj7weL1MPHY1eNwYhiGBx7osy26x1n5+PKdSBB6I+BFEPHVnwaMGH8Dnw+nFJhiZm9jy8SxP398s7Vxh82aFjjcXYqhkVUAKRZAKKlkGpAQVPIAgCMEYuh+g7hkHxqR+P6910iAYkmSrAnBRAIQEyoZBf7V6X3+mb8hU8VuDZTY4AlCBx5ry3lWrzLz25MqRzJxbyewBKNQgovtgJc9/ON7ns93wepTK1ACP2oYfj4lHAzzGshOPTjwKhcIyY0zJGL07wINddvr8YMEUbJkyJTxTQPmcWOJbOgqqRVCahUOQSBVB5Cjz8Tq1mEdugUvSegoPI45KTynq0bK8lNlBDJP/lyWFlU42Pbb0zpYUVqzwIRhj2S418AguYMCX5ZZEXXh+nk+8uZwmHlLKi6IoctbaOwHgiyMjI3ulubwBHi/sueMGHuTBvPJKYNVftzWZUn5UpYLfOPrIeVP3nZVwKQZZyHMg6paWAfcyK/J8UKEgDUBoOZGOOUHBuyDDCKrGVqvWrR7W9jYWqq+tb569Zk35zdVX0k2P5Tjc1nNeAzzI43H2XjfxANgvKSSf93G6zvRNn9L0hUJR3nTagbDugK6uObM64v+dCPOWCPLpgctBAPFg7YaMYHJ0NEUjfvLMUTqQ7+7gEqpOYsmpOwat+t66Ifutx/r6S8/Cs/lvb43mGHB/M1jRp+QauyzAamxIrba1645+fWup1S4FD8bYjTTx4JyvA4CVnPNxlVq9FDx4feLhU63GdM19pQ1Gk483QdgMdmBWCHioy4fOLko4MuG2i7lM+WJLIUBKBbnWwJGS+BQITv1DJK6icD3ax6lwmM5b5EmjeHCafkTAGLF6DBkKqFpXyrl8mgWFe0oZ+2HfsH7wd4MjG75wzYPl+e3R/x6qmJ4RjQepKB7knH1gsFTaIzweDfB4Yc/bGfB4Zz1OdxQ8SmM9AbzW8/Z4qVVTU3FZmmalPM+unWiPB51c9t2wbmokzKKWRL0nVu5NIbezBBoV0C0NI10n98kqjDsQ3Hm5h6ERiNeZC7BOgAoTgg6XWTakRfSYk+H/TYudv1pd6Np08YdeuzDw5R9+IZRLBOcXIIGHcSQV3W3gEQSBl1pRjwdJrRrg0ZBajUqtdnbi4QNiGODFiyHZsA7eMFKG/z72qNlTD1/QDvt0AlNQBkkrh5b0hujNxx78HV28BTBOKkQ6BmkFMQDtwKUWhjJ0f0gZ/KtR6vb10PnsUwDm07ug1bwBHi85cxWUUvOVEJ9l6E5U3PZP70i+WIzULRctmVFticO3dIb45wnXB8Vcx4pZn2IFBJK+r4PuEF8MH/JppLRUQ+lmMsARLYczUN8uQfJf925O74XH7sl7V4Gd2hLt65z7X+XcnqKNm24sNsBj7HcdEwoejLGDnzdGryOp1a4FDxYzxq/Ja3G6OwwetBmp8LStrS3paHKt1eF13a3SnRIy/WZmqjMCJZTgjNOEjk5NdKfgQZl2Z4rZdRrICSokfZHqhl29o6hWhAkYALoQ6OxG8fuWySznwZZKzm8rO3lbGcVvH9uIT/zoVw/9zfot5bP7RrL9eRgOcuAfGKxU9lTw+P3g4OB+DY/HdvV4NMBj7Oc8gNGJRw08qqU0za4dGipNpNSKffPypUmcP70owLynpcDeWlAwK+AudHkOihIppPKReFla9ScQKclIjqDz3N/0ULxjZjgEcREyB6lG/mQ8ZcaPcpTfHSq2PHz7+oWl7V1xbQnlEuDyQkRYlhkrEdl5+W6I06UeDzKXNzU1uZGRkb26QLAx8Rj/iUf9FVnPTIie7IMjq1W4bsH85ulvPKKTvWHRPhCyEvCc4CODkDkgcyd5PUjSgGQ458pbPxylzTAO2lIepdCoZH/FZTdbxq+vyrY7E1g4+AuYm2/vcbitc1kDPF4KHoVCYT4Y8zmOrltx2zdzWuHLM9uKPzn32OnNScjOmxLo0wtcd0bccMUoIYiMtzTpqL1OzeFRb2D1/xKgUaHmQZZi9EgO8uonq8n37imVhr569T0U5YEtLdE84dynMoNLcuO6jLaTETx+aa09fW/2eNDEg8CDMbZuV5jLXzrxGD/wGJVdtfedrubEwx0Rbj4ugPStAddvLsTBPgJdglrzSCgf+00nJOocoodzjkweIAMOjsDDT2tptcX70sBREI0VZBgFLhQ4Th01wqUYDqQQ/briglv7M/mLm3/zh4899nT/kmc2D89CCSVk8P7BKpDUaqegalvntwn4+gtSKyoQJI9HGIYN8NjOAkHO+TuVUs9Za6lAkMzljYnHa+28BB5S8gvCMFjGGKeNde369RsnDDywt5f/BG6flg4+s5Tl5cs6mtgBhYAVQsrtRoA8y4CsjUJKn91tbO4TKiirm6YgYZD4Fbly6oCEAxrYeiPEr1THzC8NY7i2D+L+ZX+xorq9B3ANPBS1rr4rN1pQnG5q7W5JtYqi6KLm5mZXKpXuzPP8i9bahtSKlrIAyJD9X9v72e7u54+nuXxnJx60LXp6QKy5HcJ8ABZlKXw7lmzmEYd0irNO2xfaCxpCR+BRAeUyCDmrdXpQnAyr+a18AhKNTgTJHX2KJRh0umrTtUaI77m49fo8nPbQ0J0t6bIVK14xJ39HP5NtgQf1eFhr9xZzeaEQFPaTYD7vrO2WzG054uDp/7Jgv5Z7Fs/k85uU++i0AptdlC4KKJRDZzXlqi9go7Znih6l2VWtJ4EeBgRUnMyHDd+smru+k4vohge3PHvP8i88WB79zKIomiu5vSLX9jRjcaZz6JvLx9M/sAP7x8tTrQg86Hfa7mvBDvzs7fmWCZt4AMCNQoiDpZTrgiDwE4+hoaFxK3ncleAxukDy1YsXywO6oEXb8sLA2T/lmL5FgZ0bIiaJEMAsoTKHQCowWvsFEQrAEIoAWoN2xv83KUmKRZBCJywGgtP0g6a4FKIgwclmrGA8MmKDNUMu+entv1t91N2PbDxwzbPDU2RCSf1w0dFD8L0VL4LHa/aUbM8OMcHP9eARhuEL5vIGeGy/uZzAg6RWzrkGeIxlBx6N01VKePBgjE0YeNC9ysp/uiwIh59cJPKNb2XVgQuKgZvGTDUQaIDMY9oaMLZmZCX4oJODb1a2lianoFQIyBRUNWLqeMUq9RuRFK7H1n2+t1GK4epPo2xHbnZawnAJ5/IiB27Z7gaPOI4vamlpcUNDQw3waKRa0WE9bh6PeqMwzJ0LoX4ODjcarg0ZzFowr1kuOX46zJ+RQHtkIcYK8HzEl3cKZMBZAIzFVCgM6FutSfXI/L/pek48kjtdyRHuy1DcpKH4jXzarMHTL1uZj2fC1dbgIaWkON3RVCvv8dibwGMqQCEPgnnM2asQ3YkB50PHHtn19eOP7NJzOvghiSuf2q5MHNgq5y5/sf0ZhJ9sEGz44rV6bADc+eDmAAAgAElEQVSdc3MmoezkloFc3ivi9q/ooP3e+1cPbe79xqoXYmlbWqJ9AfgnKpX0NGPcTERfHEjThckUp/t6AI9dViAYRdEc59yN1lovtVJK/QgRr8qybBeBh/d4fLMutRrLrciYnkO2o5Vfmh9gf1tbAtWDnMvfKq05LgB7UIFBMeDAOcXn5gakoODdmgyUSQHGGTA+VrcGHsQMPpmPPKSMg6KMcNrnLUDFKNCy4LRsKqeiuOnJjcOFX979dPNdDz0XyQQyRLjw4P4aePT09LAVK1bUCo5ef48GeLz4me2wx6MOHuucc+TxaEw8tnUcjEqt4jhaZowuGWOv7esbmJCJR29vL59XeCKeg8MnsMrmd0Kl7+yWiDWDqUjmckgiKiizYJwDgwwEjVJpZY5Gqcb5kiDO6VaIY9Uxm4N8yqnwu2F7x3c3PBk/dGfH0XpHpR0tYWEJl+xCh+5dmc4FMDwvzSd+4jEap0s9HtVqda8uEGxIrV44ml8OHpsZY+fvYKqVl/LPBwgHFCwyhn07BJg9Z2rAjzq0JX/Dgn3Wz+kQrUWetwk9DJIMyXXwEDwBranvg45Dkj/SAiL5BUhPzbyJUyPbpJ34jZXh13KuHqj2zdh8xj+tJI3kuFyktwEe51Bx+d4y8egCSGwxmKer+VUC4aRCKCtLj52z4pjDOmdOLcLCJl6dU6QWDpuCL2Oj8lWadqCkWzF/08W956N2D0XVgRlTaRXUw1t0/H3N5XeHwqnProdSvnVKGYGHA35Flhm6cZ7pjKOJx2QAj3O26vEYBY+9sseDwMNaeyMieqmVEGIXg4eItorT3dZtyHZ9ndh4xZULVFvUFbts8Cjhqm8RJn+zsvnhBcVbFFqFWkMoAx+OQFNZJsgHSg4PSsJ0ICTN9erSK1JQAAPlw2uoJBV8z4fmMcEHaFmEwYo1jz45wB74wwa+fvOAphvM+dPhu1ffA6a3t/f58sPe1/vE4yrO+aKG1GrH4nQb4LFdhzB5PGpxuq2trcvK5ZFStZpeWyqVJww8joifLkwJh5baoY3n6OGNb+1IoiSSRjDMwNoqUFOHn4Z6KYAEQbpyOpEgA0WjUZJjObRVx8o2KPw6h+Cbgzq+5e1X3b5TGruWsGUJl+jBIzWpQMDz8t0AHmEYXs0593G6lGrV6PFo9Hi8wsRjZ8Bj9IwRNCu1CC18R4Gd3dmEbv5M1XfM4TNuPXxu8dC20CwKXUVQEhKtKJIoR4gCWE0+Ac8ZvgvCMTpe6Q89BDimMsP406ljtzkWfjtLkof675szuCNTyFc6tY0BPEalVj/c05vLu7ogiavFecPD5auEw5Pbiyp726kH/HLRvOTgKZHdt0XmLNJViEnzzixozL3EiqADMfCrw9Tb4sMDECEHwCoLNmQs/MlIMPXLfc4+Xni4s/Tyzy6Kon2BwyeBwanW2pk606sBJwV4nB0EAfVKzEJEAo8zJ7nHY5dNPABgDnk8RqVWUsofCSGu2nVSKxnVzOXpaHP5dt6ZbPvptHA5H35bbIlK+/Jy+RhX7n93k4KDYwkdEWciYIJuHAAowYrkU97dQeWnDpigyawBi9pHhPtZh3HAbM3/IaMipI5D6iSgKkBqGKSWw6aBDFfd8ZhxaD88q6vpuw8X+8srVvjT3bgspGz7XY/7M0YnHluDx6ODg4PzG+byMZnLO4QQXxZCkNSqMfEY6+75Yo9H87Isy32Px0ROPBbAw8nUpvx4Xuk721UGz42ZKYbMCulj8HIg6aW2FjKDoMLYtygzOpE4oNoyDx6Zg1LJ4BrR1P41F7Xc9niKT1zU+6IUYKzbYuvn1cADLnTg3pXq6ih4kJ9gQk8wnHNvLm9tbW2Yy/eQHg8hxFsZY/8GAB07WyBY93jsLHjQ1CNQSi1iln9HoJ7VErrqnA722KEH7vOPpy1uP6UldO9oDUx7TFdy6tAxCEIktYt6vWCOcesv5D7qmvRUqMAiw9TgSLmarlVNbd/kxbafPRvC75f9xR208rzTx9IrgMcIY+yKPM9JakUTj70GPBZ3QVKpBvOqlfwfhYOTOpoCs+xtBz524Mywq0XpKQlWoeAMcJ0CkkWKlKtUqAaBBw/GqKGejOV+boUpsCxlwX1ViH7wjG36hu6rDH7o6nvoxPySR0RSKwdX6Eyf6qybheTxmBzgMTrxIPD4hbX2rXsreIxOPJxzBzvn1nHOf2StvQrAy+LG5fFSj8euBw/6pQk+TuhclQxsNl2BLb8lsJW3h9y+KeZsH0Glw8hB+iB+Oh/RaY7OTTT1oEUS7eHDp16Rd83VfKOCKTDIITN0HHDgYQFyy8GghKoBs7FvZNAY+8XU8JtclT0FbW2Vi+tBC+OyISf2RV4CHkqpahAEDfAYu7m8AR47sr9u3eNRKxA01/b1TUyBILUmr/jismhKWj7MZVvexrOhi1qUmqJQK+4yENz6FApHcgBGOmQ6fdCpgf6QHtlApk01Q/aYi5pucUHTDTxpfezZO5qHdnZFlaRWIOWFyHBZNSPpF56X7wZz+Sh4kLm8Uqk0Uq32AI/HKHgwxjx4OOe2q7l86tSphUql8i9a66XGmFbn3GbO+Y5KrV6YeIBKFgmH10kwswrclqYk7sG505s+edEZs97QFsK72xN4U2AzJlwOzDngnKQMPqXS/3+S7hB0WFabeNBlnIoFDTKT5VixMrzDiuB7PA5usrpp8y+g2+2sRGEUPJ5vpvbN5eTxAIDlxpjjnHM91ONBUivn3PXjqWffkXPtrv6ew6ZCIZRq/3Kf/sfWJt69/9wETzlu/9L0FogLLAsjm0IT3YDlGTiSzAWkZ6fiwAiYiMCZeqoVY2AYM0NZviln4fd02PSDR0rB/wy33JH19taHWVu9GZp4oMQrtDanIoGHhdWASEbucbup3YFt94K5HBFnEHgYY87aW8GDJh5SSi+1Io8H5/zHnPPPjecxMQoejLFTGeMxAP+m1rtu4jG6T1BAzQpYlTQJPYPZytHC5icL1KfEnHcGiCpAAEULIT6Kj+Yett6OacGSogI1SEkLmnQe4z5BkwIyfFofTUIo7crVesIscpcZzDJt78gs+6kJCj+rarN6oByVXgnKd2C/nehv+aOJB4HH0NBQY+IB2zfxoGJORGx4PMayB78IHkm9uZw8HhMEHs+vi17Z26OOgOHZYXXdqaBHLp2SxHNDZmO6uRF0E+MsWOrqIPDw5i/667sEENCazLpnNIhfqo6uawYBfheUg/4Tx6EluSALS2QoLkQGPZW0IhHxfLsbwaNQKDSay/egiQcA/BvnfBQ8bnLOvX87JgDk8fiKMYbAow0RxwM8FKjkcMZghXR2ZgxmqEXae4tx8PHl757XsU9RvL0lwvMi0C0BGEVSHVoG8P4O+lsvBLEcKSTGyxpowYDkVhS7a63AzPFNGbKbcsavLbS13rWu2pU9AgtJI11TZu3A45XAgzH2ca318c65d+9N4NHdCUUWqwOzkv7H2TOSE95wWDssmD8VmpWGwFVAagIP6YsgKRmQSYTMGAACSBH5oAB/amUCDecjg5m5O2fqP4dU20/hsZkblr2KgZZSrYDbK7S1pzkLs9DSxGNSgEdPEAQfboCHP7BIanUD53wB53w9TTyeb84bd/AAgI8QeACwGAC+qXW+y6RWW58u6PTzjSu7w65CMD0vDRzFbPmsZsXepIyZFqCNI041wzTwoObymsFcBBwIPXKbgRDclw+yuozb+9Re8iBPCBnVa9LENLeDmWUPogxvzTH4Re6C1eVCuf8RWLZT57MdOAXu7Le8BDyEEFWl1KOlUqkBHmMEDynll8njQccVAFzQMJePYZfcneBBvx6tVvwgu6UtqA6cIFz+0ZZQLC6GvDkUAGhy4EJAbhzkJLWKC16boY3GVGeWMeznQfIbFhdu2hS0XF8cgcHxgA76vQg8hAcPXFbJqhT6fV4DPMawQ43fU8IwDP8OEd/OGJsfhqHdU8zlNPHYCjwG6hOP7QKPKIq+QhMP51wbY2y8wOMwAPyeQDczAjtYEObuJIA//5OjZmxeOC88piVhH++IxRGJcq2SWwZUzkXxldRsThhCK+Xcp1OSAqvWDUHxVigBrYIcuUmt/V3V2Ztlsf3fc+BbnllnqjuzUvgKUqthxtifaa1PcM79ySh4IOL1e7DHw4ffvu1AKCqhFmBmPnfQfvsc/+Y3zmYtiYMQqr6LBatlSFBBKCVQHYvGzH9O1INEZZCka6VVXotSG67WZzK6JufhDX1D8NCyL97xqjG0UWs0lxu8Quf5adbiLHRsNSJOBnN5AzxePB/P3qq5fMOuBg8EFrMJBI/Rt3nLZaeHdmo2JRL5/mZk4ILApsdEYGcnAqNYKUb+NKMz0DqHMInAMYRUZ97TpLgCSYWodOLy4FH7SylvtUc9rg84FaVC7njFQPCUltH3kaufGdP6SD5tweDp/R2a7cRiyvhdQsf0Sn8EHlLKR0dGRhrgsR3gwRjz4MEYa4DHWHa73Q0edDRfd0l3YUrLyKJQ5D2Bq/QIzKYpQF6IAqimpMNUwGUEhkaggBSxm6XW9gVReAdTwcoMindsyMXT8HBndWclVqPbLAzDJUqpCxljyyppAzzGsi+N83Ma4PEqG5SkVtVq9StZli3N83y8wEOCUocCiO9x52aHzA41CXu3ArjspAOnPnf04XLGlDh4U1dz9LEkxIWRtBFiDswaEBSVT5NIumnlDiz9k26FaVLpW4RrUw/nBGbW9aXOPhQ1tV+XSrEK8nBtd++qjC7pO7L/vAw8ZiZJMoyIH7PWEnj8qXOO1VOt9mhzeS8Az06e0YaheyOrDv/lvrM73nzw/tMSyIcglhZCZoHnOQhNvc7Mp5CRx4OiAAwFWaGAIEwgzR3kTgwYHt6fiegzFR3cf2d4ct9rTaVo4sG5/YQ25vQGeGz3Xrx1j8euNJdvDR6jE49xj9MdnXgggxp41JrLJ+zR2wv8BOgOhvNqSyj0ASGrnsltdqo01QMKSkYBZ7zmSWOQGw3IGQhFRaiChiFAoW7EHLWJR90zThqs0dzxeu8NHS8Iwmmm0lLVPosqvgfDwi+daPvJsA37Zk3fp7z4Q1f7gs0Je/M79oMa4PHidtuRON0OxtiXgyA4O0mSdVrrC0ZGRhpxutvaFycBeMCXLpsfLmxpmRkxcwzo0uWRgINCAdQhCNo4SsYBEBFFc0JmTdkCPsMCeb9Q4Y+NkPeU09anYqhWuntX0WLruBzoBB5hqC5EwJ5qmkoEON/uhlSrUY/HXiq1+vv6xGO/V5h4kDDkotdjgeDOTjy2Bg+tdRsAjMfEQ4BShwCw73PE2QFgqSDtPRzxknceAmsPnjW30NbiZnS1Fz6eBHhSouwcyQ0XPsy6po2mlmDHLSDFtNaKPbyhE30ghPRFn8a5PLN2Uw7sLifVf2Es/6fP6M0D62Jc33WPfSUPwWudw14OHnEcDwPAR621J9bBg1trP4mIezZ49CwIpif5LIvw9qI0725vDQ/pbItil5UgFBaopVwYCwHRhk9AduBErfSRepIIPqSKIXM8NaD+YGXxx2WQXxcgnz5xG0EdXmoF9hPUDO4cznIOJsvE41yK021IrfwRNKHg8byMqy61mljwoDc6Grcrg2JTIU8XKZueIGy2RKGeH3LWFgklJaN4XfKQUooVTWtpgWT07oFipl+ceCAjd+lLbytqVZtkOGeYoyCk36CRP5I5/isZxbeDbHoqnF7sX9cUVnqWrXjhlbd1P7Ybvv5K4PFIfeJRQMQHEfGdAPDcbvjdJvpH7jB4hGF4dqFQWJ9l2fkN8BjDxzYZwOO6HhBqxuFNscrmSbBXFmJ5TCR5B1KTD2egHTe5YZkTspTr/AkU/P6wue0OB8nteZ/bfEfx1ur23rBsa9MUwnCJCOWFwLCnUiXwYA3w2NZGG9+v08RjTwYPikme4pwbQEQyl49ZakXgMTIy4qVW5PEYJ/DgEAQLAfEHDHGOAhhOBN7jwF4ynMGanp4F8pjm4eLcoPD2pti9I1F4XKxcqxKOUa8HePAwPiWmNgKpa6Kp4dxRTKsAzinliiaWLq8auxk5/28TBrfkvOW+YQjzToB0e6WSrwYexphuRHxvfeKxR4MHNc+fOOXQ5qLRh0luPzS1NT42CaFLQiY55iBA13o7nINExV4LR0mBGhyoMABrHWhNIR4SDQvXWxWvYvGU66ppfDtAaZvy1SiCudaKv2IABB6zrcMnEPG0yVIg2ACPvQs8Ri9Dt/V2y82wubmF4/4B2CVQrp4UcHZQJMQUAVyFSoGzDvKcgmy47/LwmkU/3qjBh//DXpRbjX6dDOi+5dxaEGECuQObGhiuGnzKcbZSRvHdYaHwWF4O1j62rpRd/NV7zHgWp47jpbYBHjs38aDt989SyrPDMFxvrW2Ax1h2zskAHvR7kjaz2jw0LXb2o5KbMyWHg5NA+VjOSjUrDVfSZ5DLB5wIVrJA3h3JtueeWbepuqti7MKCXBJKdSEALKuBB55nc/jWWLbpeD6nMfHwHo89buKBiB48EHGHwKNSqXwlz/Ol4zjxYBAECwDtD7mDuRJwKGT4Wy7xso9fAWvXrQMB67vUERFvm9kRnhOHcH4Su8MjyYQiuQK1eFBCEsuBYnXJV+5L6Qg8sKa98nIGhz4xRoQhlnP9+wzd912x9VsWWjf35+2lZb0rqFxwzI9XAo/nPS+Xaq1PJPCg5DxjzBV7ssej9+LFyZygNDt2eEIE9vKZU1tmUECHTksQBiRzy8FRBLI1EAeJ/yyMA1/KSo3O9FmhtVjRzuYs+q0R0XfFlPn/vWFI9PX0rtDbmiLXwIMv50yeQeBhrCHwII9HI9Vq23vyHim1AsAYAK/R2pLUalxUCNvelC99Bg1iV/QuUAPVOI5goGVO85S327R8ukvzo5Vzba1NRcbQQlYpQxKpWkCG7yiiYIyaXNR3f9D0w8MHehmWT/Lj3J/vtNYggxCCKPHhN0OVihsqV9eJKLq9ua39x2VQPxkGOdRcVdXtXVTZ3ve7g89/RfAYHh6eb4xpTDysfcdrbFdqXfXgwRg7mzFGEsbzG+byMeyJkwU8vnrxYlUCaJlZkEcyJf+UA5zJEadYmw+hNT93zt7gOKzRLngOhe3LK6K8K1cRwgIsUSK4gAFbVq3mEhme3wCPMexQ4/eUl088TBzHN1dejNN9XUutdgY8KPsgCIKvAIA3l49TnC4QeDC0N3KE2RxxSDF3pxVwWeYnHsAXAoj2oD2aWWxfWIjh1CSE8wPhpivBIklSBSTg0L5IsJY9xwFHr+B0sRbCl2J7+CAZJcNBw8UDVoU/rujgu5i6dXcUH9yu6eXW4CGEmElSK865Bw/n3HtpdzTG0MRjjzWXf/19BzZ1tAdHx9y9M0L9p82RaFLMCqsz4AyB4nwYc4BIdYG1lVqKOmYq8iu2XtgOoDNkA5ZH39SicGO5fcr9I78qlsfimSOpFVq73Dl3hkOcjQ6fcNAAjzGeCkfB42IAII8HLaovBYCfjfH7x/o0klq9PNVqV3g8LmGMLZ0M4EEbhjwf06cvFoNPjESHJsmsbMScJADPiqU8thiIOODIudMgmQFujU98ewl41CcfNZN5DTpGVVheTcpowYUmvNzDikaHuXOZcW6dA/6olvHdLCj+RLvk8XUQDF/46VXZJJt8NMBjJyceQoh/FkKcLYRYT+mnDfAYwylpsoAHyQUWpl1h84w5bWuf2vQxndn3mxw62prZH4oJ/9bUrtZvDqQDQxsH8rxl4XzdOw6Rua+1eTx4KHUBcwQeWqKjON3GxGMMu9R4PaUBHq++JQtJknzFWrvUWjuu4MGtvZExnMMBBhXHOy1DDx4+BKIH2IaR+bJtlmrvjNyiMLQXKm6PCgTrkpKH9aR7HzjJfBEdOTHpTdAlm/vpJUkU6L9pH5MNRiPblDr5AMbtX6/y5N51lq+/qHdVNtZV0lcCD8bYR0lqtReAB+vp6eE9C9d2NmXVMyNm/6SJu+NCtEr69VoEqzUwstf4LFH08OEjQZkEC2Gtct5ph2iHLA8edTz6ao5Nq9azgQ09vY9sc9pBr0rgwZAtz3V+BjqcDYCrHUyKOF1fIIiIM18HPR4TDR4/3kVxui8Hj/PH64Kwo69D8NHXN18dZAMVCbYfVM3SPEuXz9qnra2toKSCHBRkIFGDwFqmdO3oqZnMR8c1W4MHq5/baIGl3n5Tm5J4qwjJw12qHQ6kCM9qBr9Gqe7iYfFhFOFTA2m1Oolid18OHhVKtWpMPGA6jC3Vyk88OOcePLTW1KfVMJdv62CdLOBBRy+tqq5Zs5ina+75dJ7DX1TKEM+ZGd3W3hZ8/Q3nHPnftfey6vnSsXrO3bbe3E58/QXwQFhWrZgGeOzEttzBb315qlVj4lHfkKPm8lGp1Tj1eEAQBAustTcxhrMZgYfAuxzDS9O0Bh69zx+jD/f0sGPgjmDfaVFXEorukOmzpYTFoYROyYBLuq1FAg8LrL56WIMO6uKh+1wOnJPUp2bsTC3kFcvWY9h5o5PJDUZF9/bf1z74ap0RL9+XXujxcM4XCEZxTHG6l9bB4z30extj/npPNJfTDdUc6A6mwMhhsS6dE6E9u1myeVxrrhgHQVHkWQ6Omppp6kER5RTdIygSQEFmBKgwAmfz1JjsaRkXV1qmriub1ge7e1eVtyWxGv0sauDBl+dan4HoZgG6UfCg/WZ3PahAcGvw+GW9QPBVY4F30y+6OyYeuzJOtw4eu89c/vLPkY6Thx/ukW1tazB/rE+IwY2Ljc2uW3TQnH3mdjXLtoKDRFDwQgYSaGLraql83uHxYrqul1iRD8RPPahGzAE6B4FSHj5q4OFPcl5OmjvrqlZnOeBmI8S9EIa3gQjuEKLlGagUBn8B3fmne3tHGWc37X5eKnREEIZXCc4PF0KWpRSPDA8P79+QWo2pQLA9CIJ/BgAvtSKPRwM8xrArTxLwGPVs+eT/KRI+jQjLrYVk6pT4htai/Pffri1dP4a3M25PqUmtVF1qtdsnHu8rFAo2TdM7rbVfrFar3x+3Nzp5X6gBHq8x8aACwXE2l78AHgAEHjgkBN7FOFxSB4/R0QVe19MjoPPhGCS0F7m+IA7xjES5RSFzkeSM1S7KNQmPvw77jg/uQcNnVlLCkuRkMgcLEnMWZgMV/qSTxWtES8fNzzxuH3tq7qp8LIERHjyM+wcE68EjjqNhYOzS3JgT0OF7SAthtfnUnthcTvLUzg7RHEL1gzGmZ8bMLGpWrAhaM7o5EtRJQFIzirHixBsks9JgKX2MSUBZBO0Qsjzbkpv07qh92j9LJx4omPLGhb2PbI/XZi6AWB4q5cFDW02pVtRc3gCPbZ9fJxI8buScH8w535XgcSljbMnuTLV6rU1OsdPfV/BGi7ByWptoPfLQTnbsG+dAW4FBhBWQruzDGGr9gXVvB3k/aGY76u+gQS66miFdUDmq9XIr/yzK+aNpbx1CnEK0wrlqrgdHtH5CqrZfcR6vdLLpd/1bZg933rdZd68avzTObe9uf/SMOnhEV3EuDhdClJXkez14IIPpCHA9mm17PBgDby4PArWeMX3+yEhj4rHN/fCPwUNf29c38MltfuOueYIHj2YOVGW8nEJYOjqSHzYnwX88/MzgDbvmR77yq0YRnKJUdAECe1eWZtI5t1ukVkKIq4MgeF+SJDbLsr0WPIIg8BOParXaVi6Xj0dEg4iv2zjdnfF4jKZaUXP5OJrLASBYyLhdyTmbwRkOc3D3AccPZpk3Cftjc/RyfPXFi6U0UdTW3HdIs7DviIV5d1PoujgDSRdeggwpA2qjI1OH7/yV9ApUOuhyEFKAYwIMCMiddCNWVSwL7gYR3pA69p3165oGxgIfBB4C2GesyU5mnM0Mo7DEgF9ateYERHgPF4o7Y/7aGfPDLMt2p9l5XE9fBH/F+avbwcCChJUuCbl7cyRwWsBRjvo5qAywRovSg5+PBLU1nnCcg2YScibz3MH92uLNrqn9OyJP1v0CVlXGAn2jb4gmHlazyxnHM52zs6wzjyPimZMBPMIwvIRSrZxzv6hPPNJx/SB2/sUmDDwAYNTjsVFK+TNE/Lssy1bv/FuovYKUkpLMLgWAkxkbbS6f+Djd13g/foFzGsAbAeDWgoKWOV1xfshBHVuO2H/qqqkFNy/k6YERy9viUIKkGF1ngNEiirM0NATukxic90zVIrAYGA8iZPiojRVpfaV2nkSwDH1stQYKjsMRxtVzFuUDDIPfoCj+2kK8bvNQVoZnZ+Zj8VON12e11et48FBh8fNciEVS8LIS7JGRkeH98zzfK83lXIjlyJgHDzBm2+ZyAd7joYJgvTH6/DRtgMc291MCjzCUFyRJYVme5yWtdyt4+N+3OYArLbLLjcGkpSX+YZiE//HMuokFDynlKWGoLmCML8uyTDnv8bATnmpF4BGG4fviOG6ARwM8/PFB4DGaakVxuuMltYIgOIQ5+DFnOJ0BDgvAB4Db92cZ/NHNCS3+fejixfJYJZq7wuHumOs/jUV6nFCiFTkositLEfjOCLpwU9FgwGnV0ACgBkZxu5x8BhIo8DVH32y+RTvxa7TiP53md2Wma8vpX1qZv5YZc0qSTDdMfFab6kkAODMI1TDn4rKytscjsPdIGUpn7BXO5HsUeNx48eKEJ8MHKLRva47YuaFw8yV3MZnJa12Ozq+80k2QAOVN5f5eyda2PYFHyhiUHduiQaxkUfO1m0fa74DFbSPLlq3wbvOxPjx4WHa5c/ZMRDsT0RF4vLUBHmPagluDx6nGGLIN7BJz+VbgsUkp9XPn3N9mWfb4mH7LMTypDh6XAcCJkxQ8iB2wQ8FicHArR2gpJrw0bUrw6JELZv6fo/YrzmmW+bGxNIubItEecBcpcFzRQWRy712rhWZY4MLnXfl48Np/rWsZKcmP0uJqQbzg6A/nQM4RGopwYNxyFxUAACAASURBVLkB3mct/i7XfFWctN7vVPDYczbYSHHi49lFNoaPjJ6yFXjIl4FHtleDB3k8cNvg0SEFfNnH6QbB+ky7hrl8LDveKHjEcWGZ1pMDPFqL/EpjcHmuMY7j4Acqkv+xZUvlxrG8n/F6jpTy5DAML6Dm8izLgtrEowEe47V9x/A6L5Fa7aETjw5EHNyRHo9dAR5BEBxiGf8xOtvF0A1Jxh4ALt7/Wqui1328J27nT+8byKFjIe2/IEyig4VSbUwwRvpnitklzwfkOZD/QxF80CogTUWIKIQE5GTv5JBpZrXjT1unfoUYfSNz4cNrh7OBD119j361/aUOHp/LdfUkBjgjCNQQcnFZasxxNPEQKgyttp9gaH+QpunulP6MYZcf21NIs/6mwcVTpek7Hlx2aWdbcpjk2OJcPpr1Wdeo+6ZA+gSA0y0P3RDRTRTjYLnATHA3WMkfzVH8l+yYd+3tqVnX27uKoGN740/nci4uRwSacswEmFTg4c3l9YnH2wGAPB7b+/7G9sHs2LNeDh6jqVY/37GXe9Xvmr01eARB8DNrLU08xg08hBCnU7DDZAWP7u5uuWrVKgKPI0HASquhXXLYEoZwR5yEf3Hum6fbfTvkG9ti8Y4kdIcnArsSyZqaAinQZLXEK58AR11FtYpz32mO3tnmk+Lo3zQFIa0jeUV8rDgXtZJO54DS/2jny4wtVTPzdFzs+A1y9bOylveVwmTTrOml8uKLfedHbWiy6x91qVXyec7FIiFFWQnx6MjI8Pw83zvBQwi+HIBNBwbX221LrTqEgC8rKc+OomC9se68kZGUzOUj4/HRvdArMx4vNpleYyupVY/WemQyTDwCDlc6hOWIEMex/H4UiW9sGch2G3ikaRpQTFoDPCZ0z92TwePMraRWBB43Oec+MNYLzS6beEBwCOP2VinldAYw7Jx9QAgPHq96c9LT0yPeu++6pGAHZymevc049w4lxWGFOIgDqcHpKqDVEDIFggl/80scYq0BR0WDgnmzM0mujGForKwalOuNKN5kILyhT069c1nvilc6iftzcpLANGfEPwDiyRz4TKXUIGfw0arJj0eA86RSibPmckTzg628KhO6I4/nDyNs+EZvd7hfXj5WmNLbbFZ6Z2tzvA9jNrRW++QwklXVPa60oes3S3Q/RKuyARjgkDuuqwiloNB2kwiLP9igo1+cecXNgzsY9enBIwjCMxx5PPJsUkw8OOfnKKVGwYPM5ecAQImUZuP5mezka00oeDDGFnDONyqlfoKIn9kV4MEYO5E8Hoyxb+Z5Tj0ek+VRO2cAvIExuBkAOjhAv+RwBwvg0nNP6eo7uEW1tEWyqxCz45RwpxQC9ob2QjyV2xwCRs1EVLaZAmc1/xodb0j/FQkoan1F/sEoWry2m1GkOPmtyA+CxgJXEox1biRNcwOs3zDxsOXy1xAXV3LJ1m7YHI0MlHPzWgsu47hB26WEI8Iw+pzgjMzlFSGDR0dGyvP3VqmVEGw5B6Cp//W5hW1JrTqCUH6ZzOUO3Xrg7jyTQgM8trWD1sHjwkIhOVdrTVKrb+9Gj4f/dZNAXongliNirJT4vhTiPwZK2U3bei/j+fWa1Co8nyYeDfAYzy075td6JfC4qe7xOOF17vGYlOBBEw/H+K0MYDo6N4xoH7DCvh8yeK1VUXZdTw9vm7emyLF6oDbsvEixU4sR24+7Eldcg6IuCSfBaJL+CGB10zNyDcipMbvWK+GQLuDSWRtUMxb8Pofghxkv3vyMGPhD24J52bJlK+hKvnW6JSZJ0sWY+ZzV7kSGfHog5SAI/uE8q5yAABeoQCbG0bnE/PD1Dh6+EK1ngYoPUJ1NaXmZAnduwMwRYSRCGmk4b9wnLwcnwYf/i2gAyVdDm01IcDyCzAmoWD4yksOaYmv7VwvNnaue63drz+q9cUenAXM4F8uZkGeAw1nOezzcbpda1cFj1OPxK2NMDwAMkeplzGehXf/EiQSP6xljC+vgcSsifnY8wSMMw9MR8aPPRxe/ILWaZODhkYDAAwF+JAW0CQ5bGIPbmYDL9l0AG48PQE6dOS/obMe5hYAvagrF8XGo3hEx1xxJpgKacuQV4CS3Ig+I3z9o4sFqPg/v9fBZejX4oK84Wgio9aLnWQYqCIGRx8oaEp4ajTiQIa5J0d4lg+R/clV4aCAIni4m+6TP/G6TW991lu3tJdvrLnl48IgD8VlOqVZSpkImj5Zq4JEg4oOI+E4AeG6X/PTJ9aLzAeAsDx6I0znC9RluGzyEFF9mgp0tpKilWu2Ex6O3t5dPn75OdK1frwqif9aePvGYXOARySsR8XJ0LpFSfI9J8Y3S7gEPklr1NMBjt5wdGuDxKpt9V008gmLxEI5wq9FmOjo7zAV/gAO85sRj9Ff0SVdta4rFFn5aLO07Y6mXKjfcHDItyFQumQJyMdPKIAhV93hocEh/6YaZgCQgMRZYIzFFMaJB/jrn4uZcRisrIDc9At3Pm55fegFOpiRdXLPPm8x2gyNztRzgHN+f5Smtur5PhTK2zn3C7gHgcVtvtyynfU0B6DcGuvLekONpTaHsJB15zUxDC7Ak92AgkAGFfAIasI4idRFQSjA8hqqVtmzEcyNW3RbEha9Frfv/DobmjpzY20tS9B151MCDyTMACDzcY4iGwOPJHXmxcfqeeZzzc+sTDzKX/9oY8y4AGKhpZSbNY3eBx7hPPOrgcRkidk/SiYf/0BXAGxnArYGEVilgIwf4NePwZydVYcPmbmD0y0NTVzB1RvM+UwryyFDge2LJ3xhLMS0WoLhNgVNAxih80LSjnrtL/+NlUpzAg/xsFC9O/UW1aW+WZiCV8mWqdLzSokturcucrWQON6EM7nFM/VZzfm8WNK/JTcuQhs5KT++KMXXq7MBe7cEjUeIzXLAjuJCpCoqPDpdG5md7K3hwtlzQxMODB25z4iGE+DKX4mwVqfXO2AvScnpnfbK6XR/Hddf1iJanhqIog3Z05bmYlo9sgMd2bcKde/Lzqf9XIsDlfvgRyO+FUvzHcCWj0eiEPeoTjwZ4TNgW/6Mf1ACP1waPf8nzfMl4msuLxeIh1sGtOs+pPGkoiuMHOMP3Dw8PbzP5hlbj/+my04NpyfDUFl5ZEkD6kc4YD3KV4cTpnCVxAkIEoB2D3DlggtYCTX1FnsCDAecKqO3OOAm5ZZA5tsUw/j9CtV3dl+r7HnqytKl3xUtjXj14WHmVycyJYHCa5LyfI56vs/QUJuADKlSxsfYKy17fEw9aCTum8JtYDW2YabPyBxLIT4sEHNychCLLU++ZIYmVEMoXkXNXBw+wYAjuuAMnFWgeQdkG5QzCe2XTrH/NbfDrNWva1n/o6qtf1UczhlPAnOdjOJcHQXIGpVrleT7ZwIM8HrfXwaOfWtrH8J4m6ikvBw/6uacCwK7weIxOPMhc/lNE/PvxnHgIIc5gjH2MMXYCALVTwjVaT6pUqxfAAwFuFQxaBYcNksMvjYY/rwCsr3/orLcXGKzrilqhdUqrkvsnAf/LJBDHNIeiNWKUcFWlIHCgeAxG8XGU3lePs6JzG/MeEDq/Od/3QTWFSgZgjQVXj5uj1nM672VGe/8HCIlV68oa+dNGBHehav6+BvVYBZo2PLAKRj592yq7g1LI19qX2yXAEUmsPsM5///svXmcXVWZLvy+a9p7n6HGjEUggQSQBJGQiDKoJUNUFFGxaMUBsRFtbfVTSXdr970U3f311/eP7/b91O7fT/t3r7a27W3iVQYRZ6IEEGRGogxJIIEQUnOdYU9r+PKufQoiQ8hQVakkteGQUHXOPufsYa31vM/7PM9KLmQiVHiEAw++ljtqtSLg8Up2uuXuIHBfZRwvRgbPoIPLGo3G7sBjr3Q6rr+fPVi+PRoFmIdJ7TUsyy7KGvWVs8BjuoZhMvVUjCICSeBTQsTvAbpvpqk5WMCDWq3krMZjGi+A4q1mgcdBAB4A+NNc64VGm7FdFPsDxrArAPZOgEqi5+XxedUSDi8LXfNNkW1eXg3E0hAxokqfVIrCJXyfC2VJEPAgESbJPLxQ02uhqXoovdVuZiHPHDyrWXhPbsSXB8dK99VNXN+997k0p7QQtfhHnepzwLijOOPD6NylNo3PZ4xdqQIZaGu/lEF6fcsWeNov5Ml4w2v7+1RbsukYieYMEw9+pCrxlJLCbskRkyQmK1MIVOBjUpyh1jby2aGFDWWlWDAMQHMBOQsgccETCUQ/ZaVj/jvG8HTv1esaB7igWcxIkOkKxsM5N5OAxyec8yzMLPAAuKGl8RiQUq53zl2Tpumjk3F90j445+9AxM8CwNmIGALAt2Yk8JCwGi382FnoAoCdjMEGZuD/indrJ1q1CsRxxwGe19kjms329uFG7W+7SuFb53WUF81vj6AkUggY6T40CEL6RnuA4YlH77vrLeR8YcVb8FLTlXWQawIjCIIJUFJ5EJLlqQ8dLJWrkKSZyYBlOfDBemo3Ghbc6mRpg+XzHhqHNCPnqzf3r59Mxq5gPFRYAA8uEiGD34/Xa0cw48HXMoceeGTuFe10uxH5V6XkJC7fYYz+cKPhxeWkJaPtFYHH3V9bJWvPHF1ua68vHNu57XzMs/Mk4ysCLubMAo/JGp32Yj9KMJ/j4RyUBBff44jfbKYHjfGYBR57cc6m4CkvBB4miqIbZzUez9npTj7jQa5WjP1UG7PQGDtmrX0AwJHofa+db3yoXVveWeZ2WWDqH6xI8YYASe9hIwIXVA2kJC5KLqdZmgSa3Ks0bRFsR70HlDvBSAQNkDnMclDDuRH/3jD8RwNZ9b4n74d6/3rvvgTd3d09ubX/kKbZOda4RdzhiEN4P0vT8xnHK1UQBNqYL2Zgrz9UczwI0J0Vr6qiS09HtJdi3jinvcQXhBKUTpveuUpwDoJx/3e/+CEKyqcuI1CZVCMj22KXc1HPMPhVyss/MJXl1z1Z5rWPf/yA2A6AEBYzw9eC4Rc4cEfDzAIeH3fOHWOtvb2l8SDGYzIXbgc69E0n4+GBB+d8SEp5q7X2v6Rp+siBfoGJ13POL0TEzwHAGVQ4QsQZyXiUJLzWIrvZOegC53Y6cBu4hs/GANtbC0XsA2AraNHYDzB05zI5OjbyNy6F94Scn/SqxZE9Zn44Nq/KMBK6LWKOc0fMRwt4+OBBSj83Letd7sc2ejC6Rwu/a98SyZD+XqxN6XfGOnBIIYQ8j7Ubz4A/ph2/P2X427DU9YAQuLXU3Rxd/fGXd/rbx/PpXa0iFfwjMn6q8BoP6V2t0iw9MjUe1DYKbCE4vF677BVbrRTHrzLO3iOF2O6YuawVIDhhiPJywANv6e/ldaiqrtLQQmH0KTapncZsdgZYezJztl1xpWaBxz5ezQfydCFYf5FcbktKqXVCiG82m80fHcg+9/W1LTvdj7TE5ROMx3f2BsHu63vt6fmzOR7uIkRcppSaBR6tC6Wl8Zh04KEUnGwN/tSRlaCDMUB8wBizT8CDPuK1/ctVV1btZLZ+ttT5OxXaN5WkWIROM6QeIEYi80InXnQb0NhMP6N2BRJHFwJ0TeFcvpNaQjPHh3KQ1+dY+cGm0aFH5w6siC9Zt851dXX1OIf/EKfZObk2R6GDUc7gUkiz8xhnHwuCMDTG/FWO5rpD0U6XQpO/8pll6rSIL9HOXYAAV0gOx5VDDCXTkCZ1UOSY41OVnQcclCowUWrzGQKkr3HCpRZzzXGL5uo/ner+QT0/4dF3QE+CBypcDWExN3ytAxKX26OdNY+2xOUzQePhgYdz7vY8z997CGg86NRNVavVRIDgsJTydmPMl7Is+8NkzVec83ci4ucB4PUkpWgBj49M1v4naT8opVyN3P6EAXQQ8LDGbhAaPtMsgMfEWs/LNSbe882v6vrc4I7m+2ySrl5+rNCnnth9+4ol5bwi3UnVALtD5pSgW8+0bHSpxYoyPEiAzhAIgtCIRywHPYOSzrU2IJj0FrtUMMiJ52A09nFvtmHIYty6NAUczBn7Q+bgp8jZ3RDiY+bZZGd9x0rdt25d4c2x/1u3ALFSlcr/yL24nMdSit/XamNkp3sEAg92oWdvgS1EwOuNSfcIPMoA3U7gVxHh3cjc04BweZjAbweft9N90bmhttk+eFgMB82ys+NHc0hOA5Ocy/LG6QrtUZK5sgexVIDb//M6s185E12tlFL9zrm1WusSY8wDjzRNZ4HHkZ1cPgs8php4AJxsGHg7Xc7YmAN3v3Xsiv1IN8avXblKnNBT7Yb60EUc8vco0GeWAh4xMNy5HCQxH769inqedVEZZNxPvMxR5Y8a8REsCuAyhHqqtUF1vwvar9+83XxjSxIMwZLe7Ktf/ep80Pq/1dP8nMzYHnA4yhheimnqgUcYhCVrzF8eqsDj2j7glRWvK0f1Zy/giO/hTJxfjqKq0U3ubAJRwAFyA5yS4j1+o+NYOOvQ1KUZhwxCSIwwicaaZvgrkPI/ss4FP3/r539C1f/J2HyrlWPcu1qBBx4+QHAmAA9qtZoAHu8BgNEZzHi8VWvKwZ5y4DGilPoN5/wva7XaZAIPKhJ9wTl3OiKKFvC4fDIusEnex2pA+KmUrAMQBqx2txnjKH9kQuPh366vr48NDAzg+vXr9QkL2j5ZH4svtWl+5pwQzLxOufY953VvbwvYu+e3h2d3BHxuwDCgAgAjDVsLanjw4chClwMTHLI8JytdYFx6EGK0BdCWSGBqVfOmEB5GkC02E5BoDUZQiyRLnh4c2Caj8Jao0v7zXHRsyPOOsfjhMD3AxPNuYjxUUKZWq1MF54lSYuP4uAceR2CAYAE8HLKFDvB60K8MPCzCV5HBu4WApxnCR0QCd7eAx4tAx672Rlx/zeUB73q22hxNeso8fhfk9fNcXl8ecdPGnRYEO5Vnv3ZDvpN8Axz03U0Aj1Ipei8FCGptDrqdrhCq3/lWK1finK1jyL+ZptPOeJCdLnmQ+1arXSm8szke03u1BkqpvweAixhjy6SUfwQ8LK1WAWhSIxbqkNo455Nhp/sc4wFAlpD4Ia31LQdyIIjxQIM/RYZeXO6cux+4u+Klkstf6X2o+H7H588IGypbJm1yHjj98TbFjxZgSmgJeNAMXVhOEuigXA+yeBE0IYsQstxA7gh4cOAygNxqlzs2ljrx0Eis/rWZsdv/sCPe9o2bnujOhPhv41l+TmLcAgtskDP8CFp9PkP8mBKyZJ39krb6B5MppH2l7z8Zv/eC8vr3IxbGx5Ti2keQibcjC04MleKI1EBlgFP7mmkBD+qzR6qkpuDIwlhwyFFCakOIjWzWc7cVlfyqjOQvG+3zN1/wmZvTyficANACHngBWDgavKvVjAMet+V5Tna6M73VihYrb50qcfmuQh7Z6Y60GI8vTjLjQcCDGI/XUXHfOfctY8xMYzzI1mo1GPwJ59iJgAMOcYMR+tPQfFnGwx01p/MTcaP5AZOmZ1Y4pOWIf+LyC6q/7gyCpd1t4RlVyXrLUpxSlmouhaQ6k3kba+EFbN7l2q8iMxrn6H98cQC9NouyPUBTug6FrU60SRa/J0NejRw0om3kWWIZ3+64eCx34l7rSj/NouqmuNQ9vHF8Rbo/lrvVarU7y7LTjLF/LwO5MgzDlKPYWAQIZkcc8GCMXQiIax2DhQ7hesj2LC4vl2GOTuArDOBdLeDxpzyB3w4D1FqU2XPgg8bz86J7y1Y3juXQOE3nSa/ksJK7/BjQcVkJK9DkyKwGwZg3LTjsGY/ngQfleIx9cZImpP3ajVJhv3VurTWmxAU/2MDD2+nOAo/9OpUH8qJACPH3jDEPPKjVKgzDG5vNZmez2XzTLPBoTjbwQAIezOKPAaDHORiz4O5nBq5IAV7R1eqlTrTXJoTnVWFk5NXcpX0l5tYo5pYE6EIwKXCRA7DCTpccXixV/oCDFIGv9mjLwFAuhaDYLg3agEsMG2ya8JbxBP739np+5/+4bivXmfl/xjX0Ng0uzBwb5Jx9GEy2hjG8UklVQnB/hVr/YDxN9+t7HMhFfCCv9aLDTfl8gLG3RJD2CcZPR6Y6ybmK0t99CrkrqqVFfJkFdBkwVrSwUbNHbCilvGwTG+0Y1+wukOqflCw/+CtYP97fP2lBeh54WIALAOBotCQuP/jAAwDeq5T6M0pTb7VaXdICHjPZ1Wo6gMdUtVp54IGIr3POzWzgYdmPEbELEQYY4gYt1Keh2aRWK48TXthS3d7eeaXJsg86nZ0lbR4zgMs/sAZu6K60leeq0tL5beGq9lJwZikIz+LOzFPclQRl6+gEyE68wB9UYqGblTLNyQjLAucMHCWiW0u558Ba7ZKFHJ0KL8wXXwiWUKVNA8sMsnHt+NOpxvWaybsMjx5q8GALwNxsI6zQ+wJAqlXozrJglbHZ3ymlTg3CMOMoJgIEj7hWqwJ4wFqHjopv1zu9RztdWS5Dd57AVzjAuySH7ZLBRztL8NvHh6HWv+sU9u866f39/Xh6153SbmelrlLzFDS11zGXvj53erVgbi5nNmTehMCA/5OuC7oWfNveYbpNJJeXSlFfwXjMAOARlvqdNWt1rktCiHWMHVTGYxZ4HJxrfxZ4vMxxf6HGY5IYjwJ4GPwRIBzlHIwfKPCgj096j7kwr8uCPUHGIx8LGTs7ZO5oNE3ORQYOMu/8IpUEp8l6kgZb6nOWQMMvTbg0WZPawzgSpYs8dcHoWOy+M1SDG77xy+3P7BxpXDOUwhvqhi9IHR8G7j5gTX4+Z+zjQSDLCHAVY+4HY2PJwWz92ae7iKpjq5OftwdueIWy9T8PRf76gPEeziV5Dhd9VLboyiDXHK+VcQasjiGMlC+oZjqHZgZgeCXWrPxQ3YQ/yDVfVy8fte2S/nXZPn2gPT95CePsqlngsV9H9IXi8lngsV+HcR9eRIyHZTcjMgIegwzZrVqIz+wGPF60s7Da/jGw9oNo9NmQJwmAuyw28P1Vq4C/rjo3ePUxQXtPd9erS1Je5HSyulpSiyOFHXlzTAboihBVai0ldyuSdBAIITMNn2FUOPtJumkJhJA1ti8mMHCMygnct5yS5sM4Gg/9uKgbmdmukd+FIvxVzthtuWnfPqzM2EeuXp/ug0tdtxBwGmP4d1LJlUqqjPPgyAYeYNci4kJAuN68EvCYW+7OhxtfJuChGGwPFVxRDeAuDzx6CT/0wmt6Oypl3pjL4uaisjTv4CY+E2xyggPdgcwyzhyZPfrMJTrb9FcfN0mXxj5c1ofUU2ci8Nh1y/UzxtYKIUqAfB1y9810+sXlPrm81Wo1y3hM/1U9CzymF3iAUrACDfyQqta7cnTqDuF+pvef8aCPTwvoxbBezU9NNQrgXDM2dLFw6fnzOsI2YxroTAqIpmg58I5MlPSLwLgC5ORshZBkqa8GkfsLTcJMluxgw2wartvrfvHg6E8e3z72uc2D5rUjCZsDUg1Zh5fbwJ0HYP/U2pzm/b/h2l43vucE9um/wvfwjtd+ri9qi7adJHTzLQrGPlQS5phAQJmEqHScnKZ+DlqYcO9cRSJWWtgogZCmTXDkoMMFoIhgpGl21DP8MZaP+go3waaRVZ31Sy5ZN5np3UsY51dZZt8OFhahhVnGY++vpsMSeFhryZDl29bamddqBXI1MvcjROwmxgMZMR57Bh7VOfM/ljTqHzBZ+kbFbY6AH4oz8z06zb29wFbOXSSXRpXSnGrQ3dlePTuLRy+QqM+aU5ULIpuCtBmg0aDp3qU2Gk7FFQbaas9QFiylBadzz2J6B15afNL9TsnojlhfshmXHngYh5CY3GjEEe34E7Hh9zNV+k4s2jbq5e2jl1yyV4UFrFarXc7lp6Rx+g9K8tPCUGVMREd0cjljsFZxvkAwvKGe7tFOV5bnzu3WI4NfYda9UzjY1qngz7oi+O3x50NtESxSr+qcr05dcsxyk8e99ZGdF3REeLxkWSfYhLqpmCMlI7MgBIDJM3/evfOZRUDnDdEPz20mAg8mVD84t5YCBEnjYZF/0xwcjccs8Dh4l/0s8Jh+4LEcDN7gwC0GgAYBD85hvzQeu390Ah/L4WHRBcNLlG68ndn0YqZrp5UCDDjTDCwV332IB8EKkEwUrrDIPdBwnvEonLCsK+wmm1o0G1r8/okh97sN9z9x2kNPpou3j0G1CWwEBVweA54L4D7KmSHN9V87B9clCWw+eJfz3r8zHa/XZ7+Yz83Y+cwmHywr81qFuqpQczoiBTgTPoPZMgEGqQWDjhK1bjgPOrylLnLnRKjHYrNhPHPfZ+0938OhaORtX7k5O0AnnBd+mSXA+VUwCzz2/iQ//8zDGXh8y1o7A8XlclULeMxBZAMIboNWewYeslS6Uuf5B9DaNwSKU9fTB+M4W9c6jdjXB7hiRS8uH0tlWxAcpW3jFMH0mRXFekU8dFSJmY5I8tARY+Edi8Cnlzv0TVe+2k3ML4EPilZtKcwL610aAynbiAAISO94ZREhJ9bEQZ4DNoxjA6mF3zgmfo1h253NoOOJNA7SV2q9qlarcyTaVc1Gs19KsTKIwoxx9fvxeuPI1Xg4t5YjLGAI16fGkSHFy7mGifK8ed12cPDLwtmLQoDtXVXxyeVzw3tf8+o52ZxS1H7s3OpZJQ5nSG5WB9ydqLircsiFcxlQeD0ZrVDhjRiP3NA8WIBNz3W4w9/V6rIZ1WrlNR52rTGmxDhbB4x900y/q9Us47E/0+jkvWYWeBwE4GEMuwGxAB4AblKAx8TXuLa/r3JMWDvVJeNvqY0PvLe9LBZFkqwDM6ReaBLTUUVfCgFa24J0pkG4MGkqGq+dg9xosDyEBML6SMxHNz45Utpw/2Bl49amHM1hBBW/fFSb8wDho0p5/fUX0cENY4cA8KAE269vvzFc0mHOClz6bsHsRaGC+QJzzm3m05JJ28GB/C4UGHKt8sCDli/P5wEwFGANN4lxI6mBb9UsfJ+Vj7vvg/D1eQAAIABJREFUHliV7EsP+F7ezi8EHo+1NB4HE+gddwhqPMjVilaiUy0un3KNR4vxmMHAw/6IIesGhEEEfEXgwUJ5JWr7AefcGyTnmgF+IM6eBx67L04py2jO4jlzykYvU3njDGzuXFli+fJI8sUIoozO8VZ3ZCE6p7vXFXcwsZbP9VH6nRKzWdjr+oejgkMBPHwQqydGmHVM6ETbwdy6ezWK28qVjvtqFh+FsXDn2OntyQsZzn5qKwFwPdVqt5Z2VVxP+5GzlZJarRQFCB7BwMMS8MD5CHhD5szFrRPyoqGwF0A8MXfunLGhof+PWfuuEoNnj+upfnbN6gVbFndXutsjdnJ7SfVKyJZzmx0VKixxspNvAU2ykafGOSqqUXudKc6mn/M8i+3tBg7TbSYyHmEp7LfGrjXaeDtdxtjBsNOdBR4H95qfBR7TDjzUCmPM9YiwGMB54KG5uwLS/ROXv/Djf/nTbwtO6LZlnQ+/iuv0oxVheyPujgmEkSZr+kGYZmSODHRO/vcF6DBaA6esCmodQoQsSwAp9ZeXIMMIxnIFP93wJNzx4LN2R12PsIBfvj1x5zm0Hw0CkMDZl7hT1z07lhzMhfAr3k1kaLO+vzeIAeaI2o4/Kwu8IJJwEmegwJHbSQrCJb4fnPvqpyC3G8joeHkRKlVTEbgIKIDRGcPjnSONR1Pt/vuI6rip7YxFY5dcsq4IUJncbRZ47P/xnGA8Pk42urPAY/8P5D68chVj7CZEnIOIgwCwQSn1mebz4vIX7apUklfmuf2gs/ZssJA75z5oACYYjxc9v7+3V5RXq2CxjEtzg/R10BztZXl8NudyaaREVTDqmTKMKt0EIXxvP7lEUPmAdB8t34ciW7Boq/Tp595GgkAIegMO5xNYi7Ex35W63EizemrMtnL73PuMZTckzt43HJtnYdVx9b5Lnsv8wN7eXt67fr3912q1kzO7spaZv7fOrUTGM1UqbRyv149YxgMdrBWMz2fAboxNStk/dEJeNGauWrVKqtqz87Zuevp/cOfeVVU4dMapi645c8W8vLvETisrfEd7yOYpzAJu04LVopZhaquj3RkLgqG3QndGexDqYafP0GWQe/brMN1mIvBQYejF5XmWH8wAwQk73Vlx+cG59meBx/QDj+XGmRsB8JhdrY4NALjfcDNpwIMMW755TW8wD6AjzxvHlUzy5wGacyKu5wfcgKCB1jowmiZi7yYJ1lnI8wwiVfYZH7RRe0KS5WBQAKoSjGccnh427qEto+6OB7aP8VBd8bud+s2ptpeBBCmV+OtA8eu37Uw3HZxLee/elYT4lWZ1XqTUakx2fDTg9vWRYNQOUljnugwEZDQnFQ45lHXiwNttglDgeADacQAeQaYhqzX0wGDd/DK37N+Gh8u3f37dHckUgA76MLPAY+9O8Us9axZ47P+x299XvhB43KqU+uwegYeET1gLlzrAswXnGsF9sJ4ZAh4vm0zd30/rxl52BmRdrlFfJNC8WgXq3WDyFRLsggBthVIHnc7AGbLepUFvos3q+d2iI3+r3TeigJnP+aA/tbWQpCnIMKLWK5sZlxpkNcfUQ44Fv8Sw+rNaGm4ah231vqs35oV+pNhedVS1S+dy9c7R8WuYkCtlEGXI2REJPIIgWGatvdAZuxYcLACHN2jQE4zHi85z3/LlqhGMLNz04I7/txq5dx27gGdnrjru10t7OirtER5TFrCA6Salt1AWvbdWNh58FG5VVjuQJPQgAKk1CMl9K7FFR11WkCOxIYfpNhOBh1Ci31nnGQ/OOd3c3zTGTHeA4Pktcfks8Dg41/7LAY+OZrPZO2unO+l2ugBKLWcAP6TANaDkVefud5xfAZNoQ0utRHe0PRw8OT7a2W1G13DdeLtyyZsqEroko7YoC2R1Lzl5utCIXGT+UusQJf3Sg6p7nMTogMXCmwVQswqeHjHmD9vGR0YT+8Uf//bZN4w18ktiB1iKor+udFSve3zbzhkLPPr7e8WboNph9bOnoE0/oHTjjSG3xwSCKS809LVODRzpQZ442jvikNOXZRIcC8CyADIrPRO0Y6iRPf7k4NOs1PXvAPz7Y9vn/a5//Xrq55j8LYQlkLOrgMHb0cIisG621Wrvj/LhDDxmpLhcAqwyyH7IGM5FwEFEuFVo9dkmPGen+6KzV2HwCePgA4h4llKSiIb3Dxcaj1dkD6n1qrMTSm2o5gYhnOx0dhrkyencpSsDbtsigYojWe+mwKmI8Nxqs7jvqbXyed0HCc8LcEJBhJRy7pPOifF06PVvxnGXZNpyWRrVlj3WSPQ9Mmy7K3d4Nx+rbX2IL86HH4rN1evXm9Un9HRnafzaTU+P/1fk/DUyDDMh1SP1I5DxIOBhjHknOHcVIC4gO12t9UtqPPr7lquO9mqnxvzUJ/7w1OeqEX/z0p4KX9AdDpaVDRQz5ZIEKVAD5VYBPehcEmD0yA9pavPNVAQsQTvgnM5y8Q+xImaW8dj7UXQynqmUusZae5XXeDBGN/e/GWNumox97+0+hBCzwGNvD9bUPO+FwMOGYXhDs9mcBR7z55ebzT8CHgOI+OEDDRAEpVYgAAF8yj2oEeMBjE0q8KBL5dpr+zgMQNQ5PHI0S3f08rz57ki4VQGDNgEgnEWQPsGcPK20H5Bzbf1Ea7zdLoMwCLwfPgVyOS4h4yHUjDLDKY4/NZT9+00bnjh5y/b62UN1B+Vq+a87uzuvu3/zU49NzaV64Hv9Wv+FpWPzZ5dzl71FYXZZ4NKjFLqSYgh0PGitQcJTakcDJPyQgcOieuZI64EBaAgghwgauYCHNw3qe3/39LbOhT3/JEvBzf94w6apyzAh4GHYWgQfILgIrJ0FHnt/SRyuwMPneMxEVysCHhbZjYg4j1qt9gZ4tDP4M+PgUkA8W0lJVYD3DcfZtXt7mskwomvoTrmsGwJuasfbfPx1Lm++uSTMyRXF50uEijOZpDZTghut2MFisUouVy3/bBoPvc+qc2AMjQUMuJAgZABJSr8T3oo8o0wkKkRoiOPUPitUcL9xeEucsXtAlbfseKY2Fm+U2b/lT3VmiV39hy2D/0Uje7VQKovC0uP1QuNRAuceNM69GwCe3tvveqg+j4AHgLnIGPcFQJwP7jngQV+JMjnwYTIRKPfKE+fJLs6T400Sr4G8/vZqJE6a215SoJsAJgYGOUjhQFD7nNWe0aKNCmhePO4T6p9/FA5WE7kdhVEItdvNMh7TeDWVSqVrjDFr8zyPgiD4npTym+Pj47PAI03vMsb8UxzH35/G03Gw3soDD0S8iHN+vFKKgMf1s8AD4CVyPCYLeJyMAD9GwB7n3LgDex8w/rHJZDx2v5iu7e+tHFXKltksfqMZG74skrgsZKzKfd2P2q5yQEtOL9QO60CqgPqmIEkyn3RODdJETzeo7UooyHkAdRuagQbfeu/vd5Qfenyg8/FtKUaV8n+tdkXfv+2RwUcO1sW8p/eloMXT0zd0MzNysULzobbArRJOK07xib74VbSYFYsQYjpyQJ4BcuOdcYxVkFoBmQsAVbfbvH0M73poAO7+3dBTnYva+qvt5Z99+7btW6fsu4ewhBm2FlrAw80Cj3051Icb8PgCIp5ujCELemI8LtuXgzEdz90NeMxFxCFE2CC0+syeGI82yT5prbvUWThLSE5U7PvHMrPXwGP37/WjL78tMOPpnJJOTuS2+V6X1l8rwRxbVryTZMWt/E//koLpIPExMb/UejPxAJBS+EIMuWTRYpYyPooMpAJ80FrXZ4AAN2mW1XPHn9AgNxgufhA34PGncjZ6451PVOqpXfnQ1tG/SQyejFyklVJlc228tjTLtQceOcCRAjyOZ2DeaZ35gtZunrVwvQOgVityLWP1OojXVZbLY4/r7JrTVj5RuvzsZHjw4s4yX1wWrsJMAuTQSM6CjFnfEqxzinwh1ypKqec+p6plagacKX/+iPcQXPnWq8LVisAKheoe9jkesuVqpWta6+8ODQ0d5ORydY1z7i+cc6GU8v8g4jeazeZ0Aw8vLnfOXULJ5dZastb99+kYGHd/D87514Mg+GipVDLNZvMurfU/ZVl2RAAPpdTfO+c88IiiyEopv9toNLqazeZbHfnQAXwUAL4z3efkQN+Pc/5259zXGGNznXNjzrmbrLX0XV6Rtqf3bgGPf8mybI3WutNaO+Cco+vzlgP6bEqdzMD+GF0BPKwz94FxH9tlHTkl1fJr+/r4wtOeaUvzdJnQaZ+Lx3sDdK/qDMMqmtxPmdRm4JN9qfJfKC2BkYUsVfyAnK/I5IUX7k6OQazBaVFJmzrgj2+riRt+8rCrdrf9Q9eC6vf+5y+ffnAfgrUO6FDu7Ytv6e8VOhZlzobepDC5OGBmjUI9D8HSN/Y0PFXDJhYhxHoUyVIUvmi8uNS4CDL/KOmcd9Rv+sUj5fsfHRDP1vRTnfOrX6q0yVt++MDQVFYsl3DO1zLGLrDWLrIzBHgwxt4rhKDk8qOdc7fled7XSi6fmpazvT3pf/w8DzyUUl5cnuc5XedrAOCX+7e7l30VtU9ev6uDYAVjbEpcrZRSF+1iSr/gnDu9lVw+I4EHAJDGgxgPDzwYYxuEEHsUl1ek/KRx7lIAdybnflV5aT3be8Zj97NChYY3Qa+KlamW43iR1fnpzqRvAJ2dFQV8jmIu4sxx717HmWc8LLXqOANKSZ/zkaYZcFZkiXrDXSqet+QhZNlLP6U/vSsWMmcRjbaQ5gCDGeAmzaPfjqfu13dtrj+zbUif+JM7n7oq1e5VQskkCMPN4+P1ZWmuIwvwIAe4OH6e8dirOWqSr91p2d1Rc6on5AYuGh+rf85ZN88BXJ8BXNzbC+KEWo9a9uqOtgUL2xYf1a7egXn2eszSZSHAvNCZQLmcC9JveEaadBqFSNzndHi3MmKrC0DhXRqJ0UcJSZqDdQyCIPLnK82psOQgCJSf7w5zxoOAR6kvz/OZAjz+1jm3loAH5/z/cM4PCvCQUn4YEWeBx7Tc9i96k2B34FEulx3n/Nv1er0rjmNauM8Cjyxbk+d5p3NuUoCHUmqFsfYnCNBjCXhYex+4qQMedMZp4V0H6Ojg+tQ8HnxnYHVvxNzxEXMKaSS2lGZeCPMYK1oQrG0R0bQ0J9BB4IQSfhFBOwrTk5BjAAOj2t738I5MRtG/iUiui8bYhk/f/PhkZ1js991BwKttxXh7mWXHZrWt74+EPTdkbjl3Wgkyead6JyEr6vturSpoAiPfd5rQKDTQEQiDMoEOW9dRfbAmtqz70cNLHt02Wo0Bt7bNK38xKIW/vu2Rwe37/UFf+YUEPK5ijL19pgIPRLwtTb1DzUjhXzpjtt2Bx1vznAyTDl3ggYhf2KXHPKSAB+d8A+d8z65WQfBJY8yl1rkzpRTWIXt/HMcv62r1SlcXrSnXX9PLg7FUpu2wWCfJCpvFqyqRPAtcuhRd3h0JFtK45zOMrC6q4L4iXojLPbCgHTkLzNHitqUZaNmQW9tq0HK0AKYx0vMlOnPQ1Bg+FVtx/0CNbdkypOG6Xz32J4Oj2TEaRVJuK20ZGGosiTMdOYDfWYB3xQBPtb7TYQs8ju2Zc6LJ03ePDtU/g9bN5QA3nrsc3jenq738mhO6l7a1BaeWy3xVezl8nbD2WJ7nbdJaFhoDymngfrAmwIFFtpLvqCraY0mfV7BVpM8rGHz/dGKnkAAkGQUI/3P6MQXqGqO9wdVhuRXi8hkHPJ5jPGaBxyzjQYxHC3h8q16vdx8mwOPrjLE5B8p4TDbwsNb+BAAKxsPa+9wUA48J8JFC0NYR1N5s4trbMWucEzI3TyAEBD5oYiVXEMmpCYtBlmV+EkUhAYSENM982Q+pOsgYZLmBzACkhpvMBcl47G6Pc/w+iOoPu6Br4K7um/P+/pZf5UEa1Umy8e2r1pQWRrXjBMTnYjrSF3G3POCug3okJCW3+5RymrzIv79ouaAE9wJ4EN8DYMnJCiqQ2FJzLFHbH93WvO+6nz92xrbhxsKM45bKnPLflNrDX9/z+8FnpvCrzlTgcXGL8TimBTxmOuMxCzym8CLdbdcTjAdpPIZawOPTe3K1CoLgUwQ8nHO0XjKIeOmBAI/dvya1XkEd2kKd9ChM1mTx2OtQx8tLEhdLZgPBHG9xF5CnFDjHIAgjyKko0yrMUAsmqQR8HDaNF15sTgGD9CjCV6k1lWro1NFDhZnEhmN1rZ4dbuL22x986jVbnql3jDVtFrWFz2x5ujZvvJ5Tu9xGY+HCkQJ4TFhuTc9Zmr538RFRpy3uPinV+cUDz9Q+JcHNrUj8Rd9blnxmYScsntMZnFEK2Rsl168pBbwtZJzgJ0CaQmgtKFcYHfuoWw88EHIvFiedBjkSFsCDKmc+MpJa5Iz155GAR+7t4yWlSnrsoi39a8dmgcf0XQRA4vIW4xHNAo9Z4LE78Gg0Gh54WM89H9KtVrPA4/kSGuVX8Dg1nZVSeha32Uey+uBpJSXnlUMVSATIkyZYnXnrQSmkBxk0uVJ+BYksfdMV2RRyhCxNQcgQuCpB7iQ0Mrcz1vizRs7XjWHHneXy3OFL+tdRTOxB20hg3/bYjnn52M5zUDfXdleCpQGHCidNiyYnFASGDJhncmgRQYJSAh2F0NSnuJODDQshhTI0TOnJwZp48Hdbxh666VePX7xjPDkuRthc6YyuhjLeum2bd+zxE+wUfOmZCjzeI4T4JLVaIeLtaZpe0mq1KpSeM2ObZTym/zzsbqdLwOM2xtin4zh+2XZEKeWnAOBSRDyDc065DpMGPCaKL5ujtmhBrMtVGb8G8pFz49rOd5aYPTrkWIokh0gp0Jn2C1YfMMec1yfTTe21YDQEtqJWfVhP6/f0HE7jiAcgZFJBLKmEzHhdmNOi7GoZx607x/DJZ0fceGLN/Q8P8p0jsXMIvwcLF2xOYNvhznhc+NpjVtTG4/dt3jT0sQqz83q6gt9fcM6x35nf4d42vzt4VSV0Xc3aEColUQkBynFgpD00Brg1wIh5J9TAGGiGPmPJW+c67Rkp2jQxVEyAFIVeUecG8vx5t0bKazHapHEaD5fLpXuPBOBxida6luf5f8wQjQe1Wk0Aj282m80fTuf4JIQ4b7bVajqP+Ive66Varb41Czz+WONxODAedOZpPL7jn/rC8fSpo0o6PzXLGpcK0K8N0PR4s1hqW9Y5lYogCkLQxhROV87BrtwfDzx88BY6n3xO7Vi5sZDklvI+sszA5jhnd4jqvOsMhA/W2uY+C4sge2Gi71Rf8eRuc/rQnTIJxtq5GTynFMA7K5F4O4esLEmtQgdC5yDIaJHsMf1ERseHKHoCHxN2mlRV45BD4Op5ONjU8uYtg3jLvY8Mtq9/4Jk/HY3zE3OOm6LO8jUqDG/dtu2IbLXaHXhQq9WfzAKPqdV4HEKtVj9saTyGOee3M8Y+tSfgQb/nnF/KGDvDWusZj+z55PIDHjbotr/mml6+GEAsiWAOps1jXV5/TcTNecxkr8Y8XyicCQOpfKqPNhos9yjCt1gR2wFUgScZgV8AF61VJPegXAgqzghGowrzAmdDujFU3oo7cwIMWZLnDkabBsZScEM1kz351FDy5LanNwIEH24Llm5dsXGj7p9INjzgbzxjdoB9fX1sBQAfrT20KkmzDw0PDr7n2IXdc5ct6mge1cW3l4J0XsDzshS5lJxsjDWgYyCIWcoNSGt9CCAxHp6FppY2DzyIhm+5krXasKhtljQd1CZHgnLtzxkC49RmBSbPzbgzdpOQ/NeS492HPfAol8uXkMZjFngUN8Qs8DjoA8Ms8HiZU7C7uHwKgMePAeCo6Wy1mviaxALMHRiIGuN6njLZGtTNC6XNXi+d7qooDpwCPqgNiQmwfvJ03rseRauaR1JKRsCDgzUacq39ROAoA8RCI9bwlGHy1yBLt1hZvX/EHL1tLgwkvVevJ2Z8KpiAPzqDBDqWj/0kWBCJDhDZ6TYffztD3RsqtozZHCm1XdArKEyMKpi+l5sABn3PguXwH9NPaAy0Ey52MhtLxPpGgut+80h6z++3j6y+97HRP69rs9wI3BRUSlczFt46ODjlrVYzUVw+0WpFjMeG3YDHTNd4vAUAfjHJI/C0iMsPNeDBGBsRQtwBAH/2SowHgQ0AOKMVK/7+yQQeE+eahOfLoU8sDJplZM15Uo+vsmlztcuylZCnJ0ZSdCjBAkTLDGncW2OCL1hMjGBe2OzLFH7s8D9GMqlgnhkp2FQaaWjcLEJImSBdnIDECYgttWGJfGikkezYObQpUurvJAT3ZHnHzvEVd6QHu011su4LOtbvWHglf3p0R+jGk46dOwffmMTpR9FmqxZ0VtrmdYQYiRwkNsHZJiBkoBQHTYw0cGBMgk41SHBQpEp5uw8PPDxLzXzSqzdI8cJyz3ZIDzzICdmQgoPRK1muDTRQ8O3WwO+chbujcuW3IOCJWeAxWWd7L/bzEq1Ws4zHEe5qNaHxmGU8XpLx2NlytVq/F7fXyz6FxOXW2oMGPCZaDp6GqNRe4vPDfOe7mEneLUy6MkKnAnRkEgku035RzqgflgmIs9SDEFqPS45gDXVRGaBxX0oa6AFy6yDNbd7M3YDjpV+Cqv6cyY7bG6b8bARx883962menjLwQaBjMaxXR0HepbLkRMH0BwTkZ6LLloDNI8HQWy6SOw35vjNrvJ6FghJ1KyjQt0l4Gxvq4eaQO5E2DB8cbuCXR+v6x9//zcDIaArnbdxa+0zTupON4FtQyb9BaW9tDjanTOMRhuESsj8HgJnkarWUMdYnhCC3qEUt4EGtVjNZXP623cTls8DjQAazPb+WWq0848EYGxVC/AYAPr4n4FEqlT6ltfYaDyGoLAAkLt8vO929+Vo0nK27pE9WVmwNK4DLwOgzbTJ+boBmueKwQAlWBq6ZtRqL8cL6sYPGENK5EUuaOwt5qzijVAAmp9WuA4kMJJfetMNSxkQLnFhqwSLNGJYgdVSsEUY7GBgcGb8p1+7mQKh7weqBER2lz/RcaK6+up86vqZszNyb47Q/z/HHdl0fizYmQSSbVQVyfhY3jkuy9FzQpq8tkt3C5UKxHMqBA6cbYE0M1mV+jiG2gkAHtUzpzIBEGrcJWBC7brzGg9qAnddrUOpU0QpXGITQzwrWI06N4yqkTquhkXpzU1Cq3iNl+EshKveOlYdHFjVOzGeBx/6c4f18zSzweP7AzdrpFna6LwQezjntnLv8ELbTnUyNx2EDPHzbVX8/uyG6t1xR9eNNo34eS5sfNY3xo9pCUe6qhAhZBnmS+EGdS+VZjQlhOTEejdqYr0wFSkCeJy0XEQogdM7ywDZS/XTu1D2iOv9nY7H7WRq27dgIkPT3T02yN4GO4+q3R0dXsgj02KkuTd6DuvlmxdyiUPFyKQqQ/N4tlcHAFg5elipo5GBDEIrmrFa8FAo/oZGHSgr82XrG7qgl7stPjNbv//6d9SjJ3FueHIw/m1g8JWfiCeDwl4zrDY2Bxo6p0njMUOBxPGPsUiEE2VT3tMTlExqPmcp4TDXwuIExtnwK7XTfhYifn+muVlLKVdbaiVarMc75nYj4sVdqtXLOUavVmVJKh4jvm0rg0VoBYH8/4BnlNZFI9RybNI+NQL/T5PEbIG8cF0asXaDhJFwm63FBNYmCJPVWrrqIG/XtqIa0cVwUOoScAj4sSIYgKQuJMajHTeAyABGWoZmSHaz0bVgWWD7WiEcMits0il80XPAr6yo7qtVqc+HChfmqK7/upQz7udSb9pcR6Ljn61eKWnNnWeVpt07TpQrsG7N47HTF4aRSFC7MGjUu0QFzOeRJHcohpY0XVrmcXBTJo8qLw8nGmPvjOKG7M6j9sfeuY5Qq32qZ9WyUQc+WEP+BXDkQUdZIzI7EwG9Fqe1GAPWAi3B7vVIZf9unb8687e60H6FpesMJV6vZVqs/PuC7tVr1JUkSzOZ4TNMF+fzb7LHVahZ4NH2OR6vV6rACHnQJ9Pf3ilWVakeUjR/v0uabhEneqUy2PADdHlAgEzovmCRag3hq73LFmPe913laiLB9FaoI2SOFhO99Rk5tV4k2bmei8TFebrs1x/CXdVn63d2pqF3dv56cECd1IiXL4HQsbQvK9Tdyq9cIML0BwiIGpsTBckHt1t6+yn9Kz9RQK5mvlvnkcmqXIJaDaHkBlHCSOhxMHP62nvFv1erZbx75Q7Lje0822zmYNVt21j6XOnYqyOBJDeYvTW5vhaZnPKZEXD5DgceJQojLGGMfAoAFLeAx0zUehwPwIDvd187kHI8W8LgJEefsAkrjUsq7nHN/+gqtVp8k4IGIZ3k7W4D3ZVn2n9MxK1IhZj08oTLY3iZNfLxzzVPQZqsF6rMU5D0KdVn5JCNaLNM4UowdhlpSSVOAAJnRFHcEggEI0h1Y4/ORqBIvmAISwZGdK42PqdYgVOjHVirWGGQ0iA5Yxp80gI+AUBsNBvelLniUdXYPPfrA5vTKr9+jJ3vcnMxjS85h0XBFlkuNiizDAkyTlVmzttwkzRMkx2U6jedxBlVKrDZ5BtT2Si1SJk8hEHRItdcQSqU8cNCkL9QOwiAowh3peBIzjZQeT+29E4wHDeb0oOG9GM8zbZM4NYOq0rkxNXhbkrt7eHvXo5lUOzs7R5o/fOZC09/f7715Z4HHZF4Fr7CvFzAe32/leBwscfks8JjGc7/bW71kjgcFCLbsdGcZj6kBHtNup/tyl9fXvnal7Kk90y7T7JiKqV9sGmPnsKx5ckfEywo9oe3BhJdd+wBYSocl/QdNElTUJovClu89deB6/SUt7EkgaKk9t6556fHM4s+yXKy3cu5DuWqOVaCaTYbug3I6GuUBeXT7k+0GzClhOXiPQnijQLc0FEwxa3ybBKWzc5JtTJQ5OXrhfPGVPLcPgNRJTI1m0sWGZbGDu5vG/nC4GXw3iZvD2zY/En87XE3cAAAgAElEQVR72/yu0JnztuwY+0Lu2Eqm1FYH7i+z3P76SAMeSqmTKJSTMfZ+ytw8RFytZoHHNMw1LeDxI0TsZozVhBC/dc59NI7jiayKF30KKSW5o5HG4yy/IEScNuDhWWAA/PqVV4olxz+hTKIXCNAreFZ/s3Lp6gD00gDyTm614o6UBQVbSq1TlPPj2Q9vvEEJ2iQyp6KMBUcFG4sgMADnJFjLQJM9L42RhFB8KKHzAa3UU2WAUZPrOHK5Jc3dPc1E34dB2+OqrJ6IMBzanHTGc2HA/gp67cTCeRpO50u+BY29c1cM4ADMZe3lMVkSZj7WakfZvLnYGb2sUgpWO52dYLJkQahExekMCTgQ4KCClg9tLSYMENyCNblvSxNCFWyG8aSRNzKh//HAhCzOfbhrC3hM6GgM2aKjNQZzLng9NXZrM80eCMrtd1pZuUsH3Vt02oh7YX2GL7B5nwUe03gFvQTwII3HjdP4EWgBc65SitKgCXiEs4zHdB59/14vAh5Sym/XajWy073gMGM8fmStpbaxvaq0v4S4fLIYj5NbGo9pzfHY05VFbMH2pFxdUMlPsqM7L5AueeeCjugEyJrK5imSzWxANpPeXrYAHnlGjAcV7IoaHDlgeXEl9T5b8sHPgVE7ExeuFkOaZLA1d/J2DDu+B1o8nuVyYLx9rN539cZ8P9sI0PX3481wZwWTZ7p4OnaC1ckHquXwjFCyYxi4gKpkxMN44t4Hg5FwnCpiRMOT1SWlFfsFju8RJuBhUEHmlK7n7NmGgf9spG7dQ6l8EHruyfr7wSxbUJljpTxv50jjKu3YSuB8KwL/K9T613vKKDjQO/slGI9HnXMXAsDmA933/r5eKbXcWnsFY4zaqxYcIsnls8Bjf0/4PrxuN+BBjAcBj7sB4PI4jicsY18KeHyKGA8AOJPuyekGHrt/IBoTR6GjErD0WKWHz1E2faMyycnSZfMU6pKioa1Ij/Cjih9ZfKYEpWRnAK7FCJObkvfDCoDzEIwl7YEDLgCyLPbTEQWZamv8z4tBVQAw6ZqZHo5z9wRT1Qd5GN5qsPQHJ/EZkNV6vQ7NeHmY9l2yrgjvnqaNPuE1/YBvgl4GMDfMymMlpcdLrpm2V0ri5DxNTzdJ/dQsrh3bVo7mCnQhFX5KYeALVORWlWc5KKnAeZaCPMAYkKTH6JwC/XxrFR0KxgRwCm/NaT7ZZUlGQA6J8TCtfjeCf+RUxcEYZozmibZsIAe72Ql5e6Vj7i9G08YfsnpnTVWy9M0v0+Z72AKPrq6uMxhjlwVB0Ed2ulrr7x5EO13fCiCEuAYAvJ2uEOJ6zvn/ajabN0zT9evfRgixRkr5QUS8OE3TaNck+mFjzHf2dnE4WZ+Vc/6vQRBcXpoVl1ul1HdayeUeeFCOhzHm3yfrWE/XfjjnlLz+dc45BQhSUN9N+wI8AKBcLpf/Jc/zNVprSi6fDOCBSikCHjcjogcezrn7jDEfA4DHp+vYvPB9aDJZd20fa9s43u7qIycqTN8UuPTyauAWCdAl54FEMSkW+j2q9oGfMGmBQM5WfqHApQ/eyvIYOCtYD+9AadHmhuXGssHcykczEHdZF6xvQnB/p14y9tRTkF2ybl1hwr53G17b3ydFOlztKePx8fj2s0zcODcM8ORyKLoFc5E1OXLmwKeQe4/31vKAHLrIapHgiKNKZTHt0GclN5TUSlPLVC228tbY8u/ETvxsY/sdo/39xVdftqAyV0t23uBI8gULfBXjcpsx9iq09tZm0Wo1JVsLeFwFADMpufwkxtgVUso/cc4tsNbeprWescnlQohPIKIPEASANVPhaoWIXuOBiN5C1jn3pSzL/jBZF4VSijQez7VaAcC3jTGXTdb+J2s/BDyccz9yznnggYj3UFvenhiPIAg+Z619367XnU7FgelstXqJ74239Pfy7UG52qnjrlKeHsds9npIhtdEwr4q4q5bIhn1ka04uScRVqAFcO6r876C7+jvNGxyQEa2rsVC2YtEWtbkNKKSiUcRXjqx0e8JjKAxgGluWJzmbjsLSk+qauejRqp7csMfym26nWemMfDw3PySdeu8ueBknb+X28+1/X2q0lUPK8aWhTULFOpT0vrYKY2RoRPLEZ+vOMznYLvAaiUpZZFsvTyjQ+eTvmdr/vAsM/P6jOK/lDJO7BClkBftUv43DsESQ0TAg7p+OUJqU78/b/5BYfNO6STDkSzHx3lQvVWD+7WW4lEpopEnAOrlh+fmfeteHqAd7sDjI0EQvJfsdI0xMwp4cM5vEEIQ8Lh+qi/c3fe/O/BIkiRCxFngMZ0n4I8Zj2UkLifgQa5WzWbzbYc68Ni1uP869RjvL/AIw/BfnHNrjDGdxpjJAB4U3HkyANCETHa6tZkAPCYuOaryUcCgtM0TmU3fFUHyZsnN8Yq7qhQ0HbgiVM8SB05duLRgJ82H8BoQQ7Q5TRfUQgCF6xXNhb4lwdKD59ayeg58W27FA9qKe2MmH7YMHstseWi4JPP5Q5F7tjv2c0FtKHKv7o49IBmAnawB81i2vcZ6eqql0KQLMU9PyWojKxWzq6qRWFEKRDtCLsCRwztRGUWibVGPtIXrCX0aRxaX1K0t/G9I3eGzMnkAqQvGxzP1WOrC/5UCW59Va49f0r/xuSDEBQsq5NJz7thYdhU4PI1zsTXX+guMsQ2NRuPZqbp9wzBcTIGvWmsqCBztnHvMOfeOg8l4AMBzwMNa6xkPrfXFADBKetupOhb7sV8fINhy33qbpsbxQxd4XLS7ne5MBR6lUskDD2MMjb81AHgh8HiRFioIgquMMX+yS5S+mgTGB5Px+KMxsSvifNi0ByxdbJsDKyNu3ighP92m9Z5yEIWMMW40jSS0xi70Y5JTwaWlRfDic1pnC29NXlTzvQest+ctFr40LvkftbYiR52ebxw4gyJFoWoW+eBYs7nJOPsol/zxqFTZkqTpFhRyqAo9zRrUbNwVOXgMoN5dcSMLO11n54jduHGF3/PVV1/93Dtcc801eHXr3dY9/DBuXDGA71h4Am5+ZgQrXXX/sepbKixqT5DDThGIpFoJysfkjeaxzbi+JI+bPR3t5SVK8MUuTxc4k5JzYCA5Cq+DaUUtFia41IY7oZAv5olWHm1hae6tcKlIVMwr5DbojT8IeDiaSchCtzA40WD88dQWKYy8zlhpa6bxniS2d/Jy5+95IB+Lh6KRqDs2rZa0PabBzwKP/RhR9+Ml/iy3Wq2ustaWhBA3thiP6/Zjf/v9EiHE+VJKEiZ6xqPVajXLeOz3Ed3nF+7eakXAgxiP/2jZ6b7NGJMjIjEedE4OqY0YDwIeAOCBh3NuvxgPY4xnPCYReCwHgJtai8e6c+5+Y8wVB5Px2P3E3n3lKjnUE3QynS3H5vCFktveUOFJkeIh9whCg9GZbx4gsTZND0opSDPtXUhI8KeCEIzLwHrCjLgF35DrK1xkk2gczzLLhlLLnsgceyAz8KCTfCuKaEQHooYYNQ1Ckuskl6CslEYKlkSQmgrPTVuWJAvQwVIp+WtN3DgpELioGoo2JRGcSX3FkdiOImrq+TmHJjE/4dHDLwCKTm2LVJ00ZG+ZpEY+VstLP09E+C2GatN9pdsau3vq9/RU5xgjzqvXkqvQwkqO/Alr7Oddxu6oQ33nVN0kE4yHtZaYvEUzFHhs0Fr3zVQ73YMBPADgi2maPjJZ14VS6pABHtZaz3hQDYEYD0TcnfF4KeCxNs9zMidYNVOAx8R5o/yj9ifDUIw+PSeUI691ee1NeWP81LZKdBwH1g3WSO64X0N7y13PDBMTXOR9pJQbFAY+dJXaUgXZwLZAh7fv9mMTAY/nVGgt2TPZLlGpXwDxK5kxJkmzugEYZpxvQ46P5zp/RKB42olgSJXax5yLGka6RsPxmBmbVioqH0uNqfKaHRUdlkDJxBZ1x1iHGlP1bkzmNlgQW0mNtYLbqMJYWQlTsnGjkjRrHcalc6IwWooAJ2idLU3iZlcUyHIUyEgKFugs8cxFod8oxPfPbTTW+p4wb0dVPIgq8hbt9B2LcZr+aBHlwCiZ0e+R+YRyCgt0vAgOTHLdTHP7jGPsYS4qv3MuumOsKR9QbeWxbdt3xh//+j353t5zRxLwoOTyL+3tgZnk5/0R8HDOlTjnE8CDGI8pp+smvg8BDyGEBx5Zls0Cj0k+0XuxuyAIgv97V9X9IsbY0lKp5FutkiQhxuMCAh6tVqtDDnhQS8oui09vpwsA47TY35dWK9J4WGv/uV6vr4njuAsRJ4vxIOBxo3PumF0V7MZMAx40F67v7+WPQk0dk8Np3NYvZDZ7byDg6FCg5AQ8shiqUUgeUABa+8mjMIiilgLhOQaSARbS7SLx1zuYTFDnPlDLQWZRpxabqXGjlsmnWaA2MRX9wTnY4hB2uMzVkGcokXcyjgvQuUUmaZ6UNeOlTuueMAw6qpWoJJgTJksgi+tQCsh6EcBo7auKRZWtaK2iRxEMOJFAXDhc0Y9FqNzAeP70eNP9WPOer6XAN480stoLJ7Cenp45JjPn1ev1q5i1p3LELVabzziT3lUDGNqLe25/n7JkVwHyqiAIPPDI83ymMR7znXMEPGZsjsdBAB637aL+vjSVwMM5921r7YxrtSLwQMyuEGIO55w0HvfQ59xTq1UURX+htSbG4zQqZlCrVRzH0+Jqtbc35Tf6e8MOgLBD1RYoYGfk9cF3odUrJeK8tjCU6H1gtReV+5wjv5K2oEFDUA7AggWdk+ZM7AYyaNVVBOE9tyj3oazFAp3ajtIsL4wwhIAgCMBYA3ES22aSZoLzJgo5DiraLoOORy2yrQ7YZm34NuvsEGKSOIO5zSHPHcsixR3Ui3fLMGcxpgIZE0pwjoqFaFinYGyhlLCUAyzS8fhSE9eWGBNXGeOlIFBRFAQhWZMXSwSAQJIg3PpWKU9RFITOc9vuf//jH1Kxyie5Fj/2lrgF81EcExLvK7AiAM0pgNFTqa6epI81M3OLiCr/2bT8iVyr0e26lDUqWXr1PobVzgKPvb36D+x5uwMPr/GgVquWq9W0Ag8AOD8MQwIe703TNGwFtM0yHgd2fvfl1X8EPKIoMkEQfDdNU99qpbU+ZIHHhMZjd8aDxI17C6wJeGit/7nRaKxJkmSygccNzjlqnZlxwKM19iP0A/6gfsocIeDkQNjzGOjLQoHzArRCmAwCmmFbIXzUWUXzRKuhyffYkNsL8SHFBNRqy2pR777YRc8nu3vnLHKpLWOpRWhoawbSJB1L06yhc6IvKHNDBEKIsuK8rSzlXCV4BQCDzBpBCkXGEMkul9iOgLCFNWCy3AcDEhgyjuTlPr22mMz9hE6TGxH4hkLA9HhmxgwGPzescmOWz/tJXN05/lLC955qz5xc5uc26421zLlTOcJmZ/M/d1rfPQ4wvC833748lxgParWy1s6kAMHdW63mtYAHVaxnZIDg4QI8djG4n3fOvW4m2+lSqxUxHtZa32rFOX8h4/Giy5+ABzEeBDwox4MxNh05HvtyG8KEkxMAhAYa89CmKxiYs5g1b3R5dnw1kG0BokKtQfoVrQELOTUHAVPkaKXB5gYUqlZFv1XpJTqgxQgUzEABQvy4SroHxrxlOWnpSA9CDK0xZDrpXBhGNs+NToxLMidqxuGoszBuna1ba5sOcRwBxx2wGgLEyEmcwhx3BIu80CJ04MrO2TYO0AYMywywwjirMrBVYXUbx7yiOBPWFabqHk4RW0HGHJx7w5EkTTzY8BbszwEPYjGea7barbWsSPwj0OGT332BaIIJIb0HtfWS05cEYCHEICFDenA9XKs9lVvzPUT8oYnKj7osH4/HZdY5cpztu3ZdYcW4D9ss8NiHg3WgTxVC/C0A/IVzjiZ1Epd/Y7o1HgQ8yNWKMUbAI2gBj2kXMh/J4vLdGY8wDE0Yht/Nsoxcrd6WpqlGxMsPxVYrYjwYY17jMcF4GGP2Gni0xOX/rLWmHI+uSRKXU1vScuccmTjMWOAxMbb09y1XJx4bzMnzeFVzfOwfFnZ3LOuqhKFyGSidggQNgmCGIQeXwtGKWq1Sn/lBEwbZILZ6l1stT4VG/bnG5uKnPoXWW/FaY12qjcm1NsZRWY8qfsgZZ4xzBBkw9v+39yZwlhz1nec/jsx8R72q6ltq3UJCIBkQyBjJHhsNgjEYY7yAAC82l3fHO561F8Y2l5dB7PqajwdzLGAMn2XHs/4gBo0PDoPtxWOtwWYREreE0IWEpFa3+qiu4x2ZGcfWLyLz9etSH1Xd9aqrq/4PSl3He5mR34yMiF/8r4aUmPhgVUGRYFg2QooZcianVBKpMFvDvgHxUwuPJOTbD+cJ8yLcsErsQLrC09zhvrnd6+Zf+sa2W3fuMfdec5yc+Z1OZ3sik+cN+v23SO+uVkQPGG9/VRtzx2xccI/lVQmPtzjnXuScO985d8azWhERCuX9MoLLF62DOyrh8ep1LjxeiAJjY4zx+LSU8qoquHwsFo8lwuM/O+deP5ZOdxoHHY3xcM4tK7i82WwGVytr7TVJkuDsryqKYmyVy0/j8uimm0huPXhZ8rRt528xvn8Z2cEzvSt+LPXm6kz4ixqSOhnGGVQth8updKEOEmJAhPOUoDJ3tTyuV8m14Aj/jrolVQkwKmUShEgtQLBAR4Yoaz2VyN5L2lpBhXMIsPPGOYgMMRBC9knKXAlReKSHgrZBiUbvsPzHQJ0575vC+wYJFAqHUxPyczithNWp9CjfFOs0hQDxOIKGCD4pYtE/hMIPh/ZKbFSiIzi11gKkCqTHOIzrhPCwQpKrrdE4rkN8C5J/oMp7k+YKYR6fG9CeQ7OmcPafSMiPZ5Otv5Mzve759EjxyltCQOEpvVh4nBK2U/uQ1vp3KuGRKKU+rbU+E8Lj+WmaogDVjUVRpGcwne6mzWrVbDZ/z1r7c3C1yrLMNJvNTxpjgsVjMBjYyj1pzcXgqfXqoz4VYjyQ1QrCQwjx12VZrkh4JEnyocXaBP/KObd1NWM8vPefhsVj8fnrrTdXq1GCmFzpwYvThT2zl+V24Y8vu+D8Z1y0c0tna0tTw/Upo5ISX5A3veBSIDEzxeJNoVAWrA3R0SrMJGG2ChmxQmpEfMVUthYJ20Mh2ugGFTK84H0QLSHIMGZEiRuIYacvuHaJNA3xGVHIeEJlclQWToQkjXMjt7tH+kq4f2lyCO7E5B/8rpFLv/Cl8N3Sq/vnffKp0sm/eyTZfvev3nRr93gpKiE8pPfPK4viLYL81YrEA4Vzvzow5o5qwb0KXfeJh6iEx9u89y+01p63joQHslq9strZ/pIxBulQ17PFY8MID+cc/JHWpfBAVispJWI8tnnvsfN+R5V967h1PCA8KlcrfHZdBJef7GFG7MfMXYNst+5uyaS5ZjCz9/qMymunMv3UjGxLOpsIlNMOLp06jGcYFTVcQTEmVj5IcQOmikirqqKHc2NRrxMypQkhEdipsRAuKriikTFY7GPhj2xZVWpfxEJgrI0HqC4hbgxFa2/M3OsRuY4PDzNqRbEQf65tLrFaO2LmnCmiVSKmOo7xccPz4PJUuBy4W4W/hkyC8Zio5l59oor/iBtOyAUM19xSSrIYs0MbITqkty41hrJ+QY25+/b02t97aH/73ocfKxvt7L9qrf904hlXfJnuIPqTO06vsCILj5P18lX8u9b6d4nord57daayWhHRehEeH82y7I2bMZ1us9n8fQgPIcQlWZaVrVbrU8hE0u/3X9jr9c5a4VEHl1dZVWYR44F4leW6WsHi0Wq1PmiM+Wlr7Vbn3GrFeDy1Eh5wnekR0boKLj/GECN+9kq6INH0oW0TzWuftHvH9muuvJSmE0OynCdpejSRxaxQxuSheGCz2SZT1jUywgIiVgwPhbOODvoOpnrMbCEYE24FNqZPhC0f+d2lisGKECCYdC3y3SN3pSTVSGlgirARiIUKssi4MKELSmSCTUbyDj5YEEEQHZJs+BIEj+nSFbYgum/g1RfnROv/6s5P3t9+dMf8iVL7djpIVpDeYI37LeHpainE/aXx/3Mehcc4Xa0ukVK+Lc/zn64yoq0Xi0ctPLDAhPB4zToXHuPOarUmFo/FlNzB1Wq9Co86xqPZbAbhUZblSYWH1vq3pJSvEkLATeusEB71eHnTTdfry7N2J+sd3r0jMT+RSvtKOVi4KhN2q/Q2zfs9yloTsdiqtZSgqGmVUy8ogbg7Uxki4sZI/ZtYa0iShFmXJJWFoSRJYQkO+zkYE7WGhVlQUVYx1SGmLrou1S6vUXFEP6Twl7DzE2sbxZ9rZyeM0UcECCLmYbEoyzKMszGtug/tQQZDHM9U5426ps7WNWr1gGtrcB6r8gjGMR1nRzn2QugQQB6tHppKK2xp9MF+Ke+fN8lXbv7cPS+479GFp82Wfv6cc5M/7bT1J7Y+rX/bLadh6ajvHQuPVRQWJzvUqPDQWtcxHmua1YqIUEDw9ShAVRRFUqXTXfPddaUUhAfqeLjFoOrbjDHvLYriL07GcAP8PYPwcM79HBFdkqZp2W63P4XdSwiPbrfrKjP+mt+T02Vbx3hUeeRnYfGw1q5IeDQajSA8YPFYRVcrVHvGc3bJWSA8wnx03fl0rlTy3bKgF5wz3b7wR5+ywz/j8t12Mi2lsj3ZhAgRyFkfK5nD8OFhkgixHfW0Vln3qyrowfox4mZV76KFDTVsxEWH55jhpMr9HhYjyGoSwtY9Sa2oDIULY0rf4PuMNL8eFg9EmMfJrm4DhAcyoxRe+txT2Xfu7sL5Lxaq+ZmFIr3znh/252665S7M3Mf1Ee50aFtu1PWS3NukEFdLoe4v8/LXc0MokDY24YH+opR6u5QSwmO3tXa9Co9frDhs1nS6YxUeWZb9nHPu3y0WIb22Eh7rMrgcFg+lFDZ7EOMRLB4nq+PRbDZ/03v/aucchAfCF15trV2XrlbH2qBB3Y/9fd3uJP1zGlRerkzx48r1f1wL9yONVG4LMRHBKOxJQHiMWATi8arMTsPvj+SFqgzG1V+ihQMLf3wCgiCOn9UxKkvykUD1uv5S3NwJX0OLRhQgQ8EQI0uiAKqHwcoUg/FXaxVcW8NYG8beeM6QYh0bRLESa5XPqvYlW7q0x8/Rko0viI0BXHS98MbTwJI4WJTiO0VJt/dy+sbhntr3J39+99sPdc2L+kQL01v0xxtNcfM3Hy4x5q4onuNY6woWHqe72lrB5yvhgRiPRa8r/Tkp5cf7/T4WRKd9I1fQjFp4vKosS10VEFzzRS4Ljyg8kiSB8LgF5vHBYBCERxUX8X+v4J6ui7eOBpcLIUJWq5XGeDQajRDjscrCA9We/8p7jyxF693iEcbkK3fQLkfy7XbBvbiTqCddfE7LvPAnnnLnRduTLZkqd3caXks/CFEXkAXkyphDCul2g39AFdcxnNDiIBOC0YNrFRKYYEauc7dHsRF9gkUw08PPIJj14UFVxSBi9w2pKRHNgUkYLgjYBQy7g+EzNgiXmJDRhxgPJAIeONnvGtrTt/6zA+P+9pBq3Ga7jfl/fZy4jqpDh6Qc1KFtKqfnJpreJoREOt37BgP/vxhjxio8Go3GJdZaZEJEf9y9Dl2taosHhAdcrZadznINBoy1rOOxlsID1wVXq3WX1aoKLkcmQbi6dqWUty9Jp/uE2446HhAb3nvUADnbhEe4HgSfd9v7k7bKW9Nb/VNFOXedVu65aZZcr6RsSumUiKmvQnIL7PnH+Idom4guSthwOSJC6oxQUTDAo0qGsS6IDbhXwUJcj6jBahFtGsGiEQatWMMvLOyCxWP4Q/W+Sj/UWW2xsVOlt40HiMX+IDZCPB0yUCGToS2jpSR6wlaV18NgPxwyawer2tZxRAzhmNEV14mE+kIMCkf7c+cfsM5/My/8txd65rsPHZz7wYP7pf+bL+19X+7cjaWgXqutP9bIxCfvO1B+fUknimP0Cl+bSHiUnzh4cOZMpdMNtyVN099Z3HGF8ECMxxcq4YFd/rhSWJvXDY1G4w0oFFSWpfLe/9KZqJK9yYXHHyzuRr1kqfCoXK3QF15/Ju7J6XY/pdTPCiH+BMHlizuEp1THo9VqDYPLUcOuSn7wD6fZtquklJ8WQiDGo7uOXa2Gg/iTJmhnIeVb3cC9RBi6PBWif8OPXfTRZ14+/dTplvqp3TsaGRIdwuohsbT3JaXIRoVdPWdi2t0qFDGklwwB3rG0XywxGLNNITDdhwCM6B8MH+iQije6OodXHgpJhbBHyA0yDhleqmDEsCOXBHcAVMEVwdf4iAuB8ZpyJ/Ouk3u6Bf1j34g/W3D+Gz+485zZm2699WQ79PX8tFWl9Fwp6W1KyquV1PfmA/cmswauVt773y7L8gWweBDRekinG4LLtdaoXF4LD2QphOVnPQqP/4mIEOOBDrkWlcv/CfdsNSuXK6XgFvvviOha59y6FR6weCy6TH3WObdTCNFFOl1sLJ4onS5crYQQoY6HiAHQv7Beg8tPNAdghHv39derref1W9u3mN3Slc+zpviNqcmJcxLtG4ky1EgQcWZIIuVuNdZBbITvg0WkFiGV5XiYjQ+uqZryogjWXaGSENgdkpeHLH0QNNFlqraXxG2Xyg5RiYKoKxBfHn8/mgjq6PpHEDAYaRF3EWP0gitV0B5oa6wmLpQKlpfRWBVsANXnDgIk1CiJcXsx9i4h61JrhB4UQj6Yk/9Wz/iv5KX/b4OuPdB3Bxa++OU9Zqa5pXn7N2beZxy9yksqGs30IzLR/2X/4d43qousvceizlrha8MKj06nc12S6Nc3m41XlGUxX5bmEzMzs2dSeIhWq/W/W2t/C0HdaZr+g9b6Y91uFzmz10x4NBqN5yulIDxg8VDYuSnLEhaPNWtD2EBQ6o/hajUxMeEXFha+Vrla/fkK++/Z+PYsSZL/IKV8iZTy4iRJCrha5Xm+vdvtooAg8olPwOgAACAASURBVPWhgOCaW6FOE6aA8CCijyRJst0YM2eMgdl/OcHlwVi8a9euZr/f/yB86vM830pEB4gIi6rTFh5CCGSRC8LDWvtN7/3/iIXkaV7zan98OB7v7tA2J+SvF333cnJ0ZSZp/qJzWm/d2fQ/tWUyu/Gaq86zF5+7RXcyKZXPKROGMl+SQjZcO6BWmpCzBbmwQxYr+8IfC9aOAplQpCZfZ5xy0UyPSVh7BE6GvFRhMsVUXKroCwzRoqq6HGFSC2IFAqV2G4AYQTaZWHzLkaaB0X6hdPcf7tu/7+bmowt9/8i+h+3cTbc+mK9gwtqWpvTc0kJ4qGekib6nKCyEB3bfxpbVqna1cs799GLShN1SynsWF3MvGQwGD6z2jV/B8ZBO95eR9pSI8Iz8ozEGGZZQz2RdCQ+l1E8T0a94719U7aaPCo9T2ikd4VQ/KxdUmwpXQXwppf55kUMtPFa8IDrOfXiJEOLNSZJcZ61FJsj1GFwuquDyP/fen+u973vvv26Mwfh53OByrfVbsBYQQjzrLHS1Wnq7xL++5hr9jEv72QOHFq4rTPnOLFVX7NreaV14TkecMy1aqcwR2RDSf5MpQ+yHlp5ShKWFjROMcjFCA5nYgrVDatJJGhbxdlgyA/EScXMnCI8qcUdMxxuzCoZX2PNBvvG6Xl9VQ6MSFEP3qyBy6g2bKjh9Se/FOWKlpviHECgOjVQFnYciiUkSRYbzwUID1ywImATB8l5RIdrUc+nhw317Nwn601LIb5RO7nlkf35ospkUj330DnsnkdhzxfbWN+898D4n6NVCkvFSfkQo9V96vSdYPFYwdB15KwuPU8K24g8Fzq1W63estW/J81xnWfZ3SZL8nwsLC7esYAJe8YmXfkBrfYOU8g2YuMqyRA9/bZW6dbUG6RO1cdjfauHR6XSo2+3eZq19b7/f3wwxHo1mswnLF1ytLtNalxMTE59EXASyWvV6PewCn43CA/c9WDxQQBCuVkKIz1dZrU4maut+geDyDyDGA1m+iOhxKeXrjDG3nuYzgkXJZ9M0vVAIsWCM+Za19pfXS+XyYz0wHfhpp/QrguhV5OlHhKXD0xPqTZPK39DO5GsuPqdN1z79ktuuuHjndDtVT03dgFS5QMoNKKGStIDLFXbiEAtiw84cZsOQXjJYOpDmFrt22FWLnr+14Ii7gVF4YMOswMwzdCaIrlmxCjm0TJxUsSuHiQ7TtlcpOZlS4bTrFnRfL7dfmF3IP/PoY/1vtF3a+9LEfWaFAYrblKLrk6TxNiHo6ULQvUVh3rwGFo9Ly7J8Z5qmNzjnzi2KYj3EeEB4vFFr/QtEhHS6X1osbIjg8nVn8YDwUEr9ChEhWQQSiSLI/O9P81mut5Xr+QrP9F8hna6UckYI8eXFNeP/upoWD8R4wOJhrYXFI6mEB2LXqqXlCaflemxb7vy60vfXPLC+gHj4S2PMOYhlE0LcXonSk2a1QjrdEG8txC+cRTEeTwB/E5G89frr5ZaDdz3bev+ugzO9Z7UyNX3Z7in6yWfv1k2Vi1biqJVqkrASS0cJhAYyBZZ5cMNCvFxQxVXNjGhFwEZLtbUPt1KMnUjeQbEuUbBehDsX4+SOVEOPCTviX6pbO1LZry74WhsNonWjco4a6TFHF1cfidWLtpBhtiuJsdcRoZaiTjKSSPARas56sjKjPYd6xcH5/Otps/3hguQ3rEv2dmfS7lfoK8Utt1QmciJ5zW5qfG8//R9eyP9eJqooCvuxktzNVCKn1em/NrrweF2z2bjxDFs8Ku9oQoXqd1cFqZojMR5/efq3cUVHeF6SJMHVyhgDj4rfk1J+UWst8HWSwfR4/eWEg+pgMBCNRgOpvASyQeBZGQwGb9Zav6jRaLiyLL/qnHvfZhEeWZahnstLhRCXw7w9OTmJok/T/X7/X/T7/bNVeKBvIJ3uR6SUO4QQfSL6qjHm9xuNRhhLB4NBPVEjyKl+LoaTt1KqKYR4k3PuR51zbQSXw0f5dIVHmqZXLU6sn1VKBeHhnPsWdo3zPL9vpGztyB7V8Hla+jzgeUFWmzpfIt6I70d/F0u/EqlGo4HvcVy4NIYvnG9xHAgGhjzPkTkfIeLhNdnUifekSlOKoqSOEP6lQrjne0eXkPUHJhrqzan3z0ule+2ONqU/8pTzPvOcpz2pee70xNNb2k5nrptkIpeZRMGsAaXCUgIBgtoZroxuAUjTqJMwVUZP5+jxPMx+Eqwd0f0A78AL2V/qfC8BSJ18JZguYTmRZD0sKZKMTMmqBvWMsvvnisFjBwf3/+DxhX/82t0HvrrnkF1wGZLzks+t9lZlZHMDXy2ntcaix+V57quaD+F+hF1H7ycXLVbP1Fq/Wkp5CRHdUxTFb6xBjMelzrl3KqVusNbuLoriEaXUW621+3AfUcAL45oxRlRtBqaxzqlICe2ce3Gapv+SiKYW6zL9U57nsH6sR+Hxr5RSwdUKwgNuxs65b2itw70Fv+oV1nkVw+VMZmAfjjEYDHYS0e8qpS7WWsNC+mXv/TuLovj+Kgic0JZWq/VSBJcbY55TCQ+c42P4W1Xtm4qiwPwW3o85Dt8rpTy+x7Uvacvoz0d9j8+MzMHhb/h89Xt877Isqz8TttxtnFTx/DwZ87n3floIMZ8kye3e+zecyNUqyzIUNIbb3jVwhxNC/G9Syn9An67vUX2fRtYH4bmsbx++R5mWRgP3Uw//hs/h98Zg3Nfhfsff4f1HPj8YRI9LHC+8B889/mfwc5w7IlpFeShYikHEhmO0221YMGJ/IiO8saKhFTUTcYUi//qDB/tXaO86521v5jf85CWPl93e9smMGued0/K7tnXMROJ1KkopTZ+kzUkJRwobNHUBwZDxCQt5bN5Edye4lSopqjiPemQ84nkE7VCPk5WjUxQyYeyMpo86rfmRm13X6qhlRNwMGk6Ydfh5+NWIXImhHyHoQ+sMmanIOJgoEvKqQSpp06Dw9sDhebt/pp/c/+jhct+hhb+5ZPf2X+nprNsvbbH3C/eZW5Bh98hL7tpFzZkD9EEh5S8Ipaxz9Dlj7N8Hq28c+8LzWj2zYSwM43U8xvHWg8Pfj3WQXM4IMq73VK5W60V4hLI2qOEhpXxzmqa7vPf/lYj+U57nn1+tAXI5LGHxQKYLIcQrrbWp9/67RLRXKSUxsNTBUSc41tI+c0LRgYe1LEuYgVEVNQzEWGAMBgPsQu/WWhfW2v8PwsNau9YibDnIVvs9mZTyd7XWL5VSXgY+ExMTd5Vl2eh2u0jfiQKCbyyK4mxztUKK6J9ZzKjyQa31LmutMsbsRzxFlqG2NcmiKOKoSciyKsUiB1SsQiqVMHorpRKt9dMhwuBy5pwLrlbGmNNytZqYmLjKOffpsixRQLC/WMPmzmoh8YNWqyV7vR5GzTB5t9vt0J+7XZSVqMu6Dgdl+HdjsRcTusfFE76fRMKISoTg35aUEve5XlnhPQ0hBGZRPGfSC58WhZlAJnikpMV81mw0JpwzmTVeWOuUVOry0tgLnHMtJWlvO81+wxZ5EB47J6h17rbJ28/fNX3ogh3TnQt2TT1le9tPbGn6pJ06snmPGspRKi0pXxD5gpyB+HDBbcD64CCA3O1BfNSvoIjCV5UHXnjS8CcORbjw7FaWk1DJFxYUGawbhjIqKKNctqlrUnrscJ5/557HDz+0f1Y+dqgfRMhsjwYiRe54SYWT3qvUlyUuXpZpmhbOOWNQxdAio7QLpbZCKl/nUq010itfJKXE9/fkeQ7hsSbpdAeDAbKsBTc9pRQ2SaAVNcYzbJxYa2U1rqHxEoPoMMg07mAud7f7hGNNTF/sJqy1F6VpCnEvUEBwRHicLGZmtceyEx0PzwqEx79Z3IBAAUYwQDKAmVD2XgjcX4wBOIao/n7C9lW7wUPRgp+LosBzhRoU7cVz7VNKfVlK+c6FhYW7V4s7EcHi8WYpJbJaNepd6er5jwsuA2+UqpaD92Guq+5X6M/RM6Zejg4DsMJYCEVW/d0uth3F5/Ar/C2MSXgppfA9jmWTJAnfV2MpxskF/CyEmDbGoBCgTtN0VmuN4PI3zszMPHwCFr/ZbDZfrZS6ptvtYm7+lhBir3Mh2SzcZ4cB00mCJJgxu5K1VmDvCLc1puP2lKaoGy7CYjQszmE6qDYPQi2NUFMDnzGx8F0VIV2WZbinqFYqpRaJCmIrjC9SxQ0qBHTXx9ZpRt46sqYUzWYDeaYcRjLlvfbWyEwLL5zrDHr5k5ylJhw/G5k8eN6u9j8d2Nt79paOPOfpT540P3b1Ff3tHWq2VZG2VElNDVdTFGctyJZlEI9IxYuVPdoMwYDuChEkBWp8wNqBYPM0xllUmQBDhx554mE5DoNAVW8julTFQPQjwehHBgm8X4baIzGNbuwkMQweac1jdwl5y8NxY5V1Te2JaZrtoV57Rk626WDXk1ETdGjBFt9/YE//G9+9f+KxA7nq9+kzFzyXXo7P7riV/Kfi3tLoGKWmp6c73bm59zuIUiKVpukj1rk93rl5JWWiJYY84+DKJaD5lA5qqnJtOGq8q/t31QeDTGLhsZZDMdG/FUL8mtb6CiHExxcXnn82GAxOa1G10uZrrZ8vpXwthEeWZelinvqB9x5xBeFBG8cLx8VghEAoDCjtdhs/N7B7JIQoyrKEq9X7iqLYFDEeUsr/AF9xKeWlFfcBRnT4DxcF1l+hKu7ZltVqaPFYLAIIF5AEI9Ni3Rr4GhMmLVTG7fV6YWewmqSx4AhjcjUI4+emlFJV/eIAkh+cbozHxMQEslp9tiiKC733mEwHZVk+qrXOcd6iKMI4iMUCdm6wiwnrDHb9RhYL4S1YK41aPLCIiuuMuN7Ev7hWuDHmeagujmOGz1SL0jBJCOSoJWywOUy4PuyglaW21sF5mETYx3OZ9T7FKbVWB4V3v65M/7mJpF+aSGhCOLmQCmnbidJTqW5ccj7JH7l8m7jq8guonYrgdqXsgFIqKFVwnUL2K0z4MXIclgoIj5DbJeZkDK/wm5CZKmZ9kVgzupKEQ055xIeEZI6EIufGS3KqSVa1qVQTNFCT9N0HHqfbvvuYv+N7C6ZrnFiwzg+wvMK6OeSNj64B2MGMGX5j2CUWb+CP+wCROrLAA1oNYVpNXvc55359jYTH26u6Mug7EMzIFhQWzegb1aIprihjR4jrjmGBsLjmWI1xNdRj8R7PBsZtCB900HUrPOBqJYT4N1LKF1bPEYp3YqGMsS5YPatFbKxVsLyXr8aManGr8OC1gN57vy9Jkn9WSr1jfn4ewmO1XsHVSmt9rRAiqxeL9e59JTrDuUKNnLDoVh7Pf1wU1vWyqzoOsVVRkY4I03qsGek74T315zGWVN0Mxw3rOew8YyOviqHBZk+rEgyzaZrejrnkJMHlv0lEIatV1R5szJSVaKrH56PuT0yhHcateCG1e1AYQ2J67cjiyAIbP+P3ozo8sqqKl1bsgjBBSu5q5Q7JFo8Ti9xF04EIWaZw58uigMAJo5jFdn/It4eRJQwumZYxG7hO5L7pyc7/e3hm4Se0cxdsaSqxfTJzT7lkQj71kmlx6XlbaFs7JWl7JMyAGqkMSTpCzFrYZ3AkUKQoWBsq19Vg2sAWTRRFIR0uxk0k4oCDVQzbiAJjpCfWvKrn+QnBtTG1eZVlMNTdiLF5YcwMMSPxaDH5RxxHnYc1CBbnJjk9QQsmobseeJzufmg/Pfj4gt8/W7oDs7kclI6Mo0/PEL1stElLHhQ9MTGx1RrzHvL+Ru8ptQgW9CjF5K33TmR4XkOnQzYuEihEGGNNjvmqtMeRv7HwWK2haRnHSdMU1Wb/B+/9CxbdUT7kvf/EYupQBMOt1QsmsednWfb6LMte1Wg04P4RO3E18C+ZMI/bruW+b1TVxyJlRwQOBuw8z4vBYHA7Yjwq4bEqk/RaAT2F82SLu+S/J4R46aK4eFI9UdXHCVu93r++LMuzTXhgsg2uVkSErCpp3N3CBBV3zWqfWdz3+vvRfjQcUOPOYW6tPSCEOG2LR5qmVyLGw3t/IXaqR9uFfg9BjEUE2lq3t54UjtW+0Xs+urNd38v6s9X76kF3xJqI68Mq3JLC5CuO5B4JBf9QuC/ki8ekE7ZErXf+oCL3Ju+Ln9LkX9NUfgLLDdSiwl4TnLq2dIjO29miyy7cRk+5dBudu61NUw1BDT8gTTklyOjiTQg6DxV149bbUVlQwlQWXAVGapeHDbaYthexI2ECFjZYTaxXVIqMctGkeZvR/Y916Wt37qfv3D9Le2aN71kSBQLTcU+DYImpJas93pgdJvggm/B9PQ5VxcyGi5p680IIYZRS95dlCeEx7nS62Bh4hzEG4/WFsa1x0VXf68p1dNi/R9+znLFhGRbm4WHqZ6Y+BxbxlasVshKtO1crxHZorUeFR7gW8MMzl2VZ4FbvkC+HF95zvGdSCPH44jm/UmW1+t5qJUwZzWo1KjzqcQT/YlMl1Hao5tJ6rhud/5ZzfXV/qMei+lrrTcFKyIRDLZ2D8VmMY5WVEOnMUcfjhFmt4GrlnIPweBbOMSrqlh5/9Oc4xgVRFSwb8ZywCMjAAvf0yLHi2B+/4sI5SeJ4W5awjsR21+MARIeu5gwDy4bFHKLD+IDNjiPejFHkaBXjzmo2IZ9UVfOich53Usm9U+2pvxt0+9fbsrxIUynaiaCdkynt3takC3dO0BUXb6Hztrdoa1tSJjBeFiR9TiJYjG3IJIUh04bCrFFghvGz3jqpUpfjd0FqVulxa+tHEBOV0BoKMOzpDAVEXVSwsrKExB11lqrqPFUdjiPbQpgnMLInPneJe/TggvjhvoF48PGBeHB/l/YcnqeD3YIWSuFzh+B4B5/Hz/SJXrFkQ2ToDbbouogNnh2NpPEeEsEyklhTVklEqljAUOCwiu3zlqzQMX5wGZ18qRBbxkfOnreMuFrVWa1uPsNZrajZbF6HdHXW2n+76HrxB977W8qy/NZq7Ygt4+6gc90wMTHxhizLXgn/ZOw+YaO2nsyWcYxjDnon+lwlNmozLRZi4XuYa/v9PoTHV6217y+KAq5WJwtEXm4T1+v7kNHsLdbal3jvESiK3ctYHjWMyQIm8zcMBoOzzdUKC4kXe+8/XJbldqVUipgeXFM9EWF3uNFowBownCRG+361Mg9jl3MOfllIp1vHeJzO/QRnZLVCjEdwfxpdEKA/oo2YPLHTjr+NiKVjbs6MLBiHu93VogP+QpXrgAoWkGp3cuhu4b3AnA3dQAomBR+3L0MBvrC9h38R8og4QeGsc8aW9qBS7re9dzcI734xlS7RIngYhCSYKfwJPIlWSnLHtJZXXbaTrrhkK128s2N3TKhS267MhBWJNIJMSCgVd1Ph1lHnng9Fq6r5xwuBbFXB6QoJ5uELJpCnCv7qcDGIqbCsTGhglZ8rldg778SXv/6o/s79Xf/ojHWFItFD8hgpvUPNj7CTV23n4cMuWJ9CO6LP9xGf/9G+UN8P7CCjayRJcn+e52shPFDH421wGVq0UF8YF0fBzWTUuhG6U9WnguVuifA8nX571GerPju0wsFqYK39Z2PMjeu0gGCI8YDFo7JwDtclWCTimaue9aXP2AnXL5UrUrXu8ZjDYPXAQnCf9/4ri33k3xdFsWrCI8uylzjn3mStfQ7G6+rZD9aAyroRxgv0T/yMv2McwfXV7lf1jTyWWFjSQYL7WS08aqFWWT3COZcI9BBjVIsOxI9hTjfGzC7OMXckSXJCiwcKCFprESP0LMw9I+6l9bUEq1Rtuan7dmxjcJseWi2MseEzWZaG6x/d2a/H3NpiA6tyHG+x6VNbwDEOWFIybk7GNYKjMowNCb5CLFX0aIqbmEKqYO2IQoy8guk4fO+iW3dlfJEkH2812p9zpbnBmeJi70qfKViFHbWkF1vbUl5x4TZx5aXb6OJzmm46y81Uw/mmtjKRhSSH/Q7s6sfK37AwhCriGCPBIaTTPRLcERJz1O5QVTrcIwyCKhkKqBg4Hn8eLQMYAsaCeTlYOgJ64WMEHjx7HYr/OYUEHmJuQOLQvKLvP/y4uPuhQ+L+vV1/uIS7AaHaky/QQtwzPC3OfdYiacmId1eNsPoXD+bORKXvIaL/LhYUQb+TAkKIHEZyeFaFJyHMY6E6SjTIDJ/daqA6cqF1bD7cLFdtVFxnB1qPwgMZQxuNxs8kSfKBoiiQ3epzRAT/yzV7aa3/pXPul7z3L0PV7GrRG4Jh0zSt/VCXtmdUDZ+srfV76w5YT8ohsByLz3a7LY0xEgOklBKuVgjW+1Cv1wOPjf4Ca5g54YbwLCnlVinlBHbS4C5gjMm99wjIRJrls+31wsUUnx9AHETlGoMFPYplQmx4fCGWCAMeJqjK1QJ+/bhOmaapQnB9tVNWOueQIhRpb790miCukFJ+AotHtAvDZZqmEu1Bn4SfVCW8wyRb72RWQrAyDQxbENwdqr8NB9XKpxtzBdoPX//geYP4Fvht43dlWRZxIQKrtBSLSQakLcqB9w6ztEEMBqIoJTyKhPLdXq9wpAqSKicnDpOXHyRV/jx5/xrhbD9VNviqQLdgAlBESTulZKpJqShJnL9L0pWXTvef/dRLZhrUT9uJS9qJUIlAYGbhUGdcxXTzQb+Eya+W/TDEVAHoxpFTQnm4hAkqnQ2LCicXK6sLnzTc3MC7vbO5fGDvQnLrbbPtx7vWLDgyC4aUVeSMkN4K6cM5rIPPVAiwd86E5iul4MLke71eSHCRJAlmVqRSgTuOx7gENzX0C/SVxYxkD0spx+1qhXsLsfFraZoizfVFEJTYrKmFx2IQMzYJ0K6w9smyzNULrlHhtGRSX25XHp2bw/e1+0tRFCrLMvQxLMS+RnERcfhIbOdyTzHW9yHG4/mL8xtS/8LKjsUrHoqwysLCEy6O1fN2LOGxVHwMBX7FPameOYwfQcEgNgEWj8Vn/HfyPF/NVNkY12C5eXY1fmCeRKxWOG3lRhwEA/o1xo9+v1+7QS0VoqHP14u+SsRAOAUXssoVNGxY1C5b2LjAOSrLSti4wd+r8yMhQy088NyE/iilPIwYD2PMr/b7/UePd6ellL+mlAp1PIwxfTx7GA7RjizLwrXVQf+If6tdptG2RiOlsixoMCjgPu1R3A4WDLQXz0gUCzKIibh5gOZ5GgyCC2rozxWz8Du8ms0GwUPXmjB+Bh44HmI9VPhSlBd5iP9C3Ci0N9ytLFLqhXyzHooFCiD6RQUyIhUkDklnPyOJbsBzjduGSkYopdeQXk5oSlXp1e4tJC4/Pymefun07Hk7W37nVJpOZNSUtoB5TgZLtJDCIqQPRw4WZxs2ZbBTE92rojUo7u3EZgQFFINAqvjyaKWJK3CImcoahE2pOEEEkRP3IyGjQniHEV5bbAQZJ1zplCmMyh95fFZ974GD2Tfumm/OFCS6jkxfUNkncguWbN8Fe7WPVnQnPbm/JUcoOhr67zHGJ91ut7eVRfGHzrqfs846rbTL0iTMhYN+v96eQl+RjSwVhbGo7wT1FTbYah+waqOvTrISgMBqzcJjrGPvEw6O3e7LYfWorB3IvBFS/azhaxcePKXUedUiEA9zEAVVJo7V6hNHCQ90xtotodrtqAUJFmRIg3jviQbINeQz7lPhulFZFjn4O4vV7DFp4issYo0x7cVdBljBjpsCcdwNPI3jn6O1foYxBsHU8MnHC/0rJF7BQgn9IGwdxWDyEJhbW7nwXsS4VAMX/obMWKjVgCDz03l1FquoP1sphX+xWgiLXWttiV0+TG5VxpY6YBPPA2bCUbv+UeevFx2jv8RECDFT7cjiXopms4m3RGelaAkZbndp3ZDCIA4mBFd67OwJSrxOdEhuO9tDkfUEsxa+DJF6lJLyYnL+YrKFCRqFAr9ghMiIRLtJarJJKvFK7Zomdel5Hf3Uy87R0ylta5DJEmFkpsKEG1yRETcOf6+gM+L8GKbH4MIb+iQ2u5A/MizsnLfGO4OdduOcUJZ06mf6rjg43194aP/C4a9/b+AO9Gw5a8ktFCQLFbJYwakMMYqhD6AWiEIwIpnhhASB0ev1IAAhQMEfXwbpptF/wBT8qsU2xsxvExHcScYZUA1/+cuzLEN60lY1Rg7vH/quUqo+P77XI/13OV4HK+rTI1mTwgKseqbwbGCXH34+q37OFTXw6Dfj3mKMu1gpdW71zA83p6s5B3FP9eps2UEe9WkqaxnGltrJHvEJ+8qyxLyKgOvVeu2Ii1WaquK1woKtzqx1JEtTXBjjBevHkjFieG/qrG0hyURMShESU1TjI8bFMDdW83F9n8Nx8WxA3OLaR7NoVfce5whxUEKIwaKoONjv97+JOLsTgHiy1vp8KeUWCP0qS9fw/GFoiWM3PDZG2xLEo7UFFQX+Fi0Y0QoXz3YkZhS/wDOPY8Xjxb+H/4b3VYlHQnxd7BM2VDqNnxy+OfBFO/HhNGYNC5m+kOSKSIzWBgoxz9gHIgynRAUZtbdJdqcnahqiAB6vlja6qShpkaKd01ZetDMVT76w5c/fMbV9ZyfZ0crUNuWLllKqJUi2Pfl2YX3bOz8lveto71paE3aYEq0EYq80CadQslWGHAowYtcFBqsJIKYj9w7bRsDmHdbtxsf1e2m9gP0I5vcuOeqSoAXyfsE73Scl4cHazUs13ze0sP9Qb+HBR2e637u31z1YWDVXkO85Mj1Hec+TKGyYPARWeDGxi320LOmrJ+gT4JUkSXK1c+688IApRVkU2rbI85J0LF+CfAFaZdhpg7kM/Q/jIb5G139LN67Z4rFaI9MKjoPFz2WL2XruJ6L5MzBZ1AvdOgvPCpq+am+tJ28csF5oYtAIaY820asWeaNiDytVsBjngmpciNGnkLkJ1zMahH1kHz0OSMMFSPX9qHtdPWDhX8w7WGSOpvo7lbbjfOBau7TV/a4WGvUx60UQ2h8jCk/+Gr13owu/RE48bAAAIABJREFU4/2+PmJtLVm6WDzWTu/o78AXu8l16lY5HYGH90xNk2hPhNlRZM0JedGU0xddNJXubE93tO1r6Qoxob3QKclUYRNMC+GGabRJSeN1KHUeXwbGlLCCSELNcuutK3sleSu88eTKJKWDc9YcXpjrPfjw3MLBw2QOSHKPzpM/DE+IKi6yjjs8dOioHbalu22jZvml92hUtOF7jBXjXmij3wQRvSSFMtpWW8Lqvom2h4m9QjfuttWTOcaJ7sm76Rl5R1jAVF+jz17NphaeYLZi4TGy2K77De4Fnlv0jeU8u8uFgrbV4uZUNuaWLrxGx4D62Mu5/hONNfXzgXbWYyf6BsbPE/VFjCW4R/X1oW3L6bunwmG5vEfXByf7TH3duPe43npcHB1bRt+ztB+GuWo3kTx3N1G5nUQnJ3nx9FbxtAunp3dPZpPtFk0kVGZNqRteihZJ3yjLoiFITEiiaSX8llTJSZ3oKaUFUn93HLmW964hyKUCGgfbO3BGCr5I8JENQgk7UQU50XOCusL7BbI077zvlo5mS+vmyMOAIbrOuZ731JeeBl4gQ27SL4XsLeS2//hcPjhwqN9/pF/29x2YlfPzRHsXyPUSWN+jFxi8AoNnmiR3+HB4PrCrdbIXNl7CRt3IG+tsa6O/q+9XPX/iXpywD42z85zsosb692O4WqFy+W+P9aR8cCbABJjA8QkcbwGymsyWLubDsSsPsvD9p24cXeQhPKB+3UI3XhUnjHdXv3rXYs7rj+65Jmw6PnZPx9P1t4YF3Z13krjqquvFnj3zYmbmDjdSfGo1r4WPxQSYABNYKwJHjc833nijumr/fnHuk+dF/vBOeckFjys33VC5GEiaIWp2OkmrUbSFlNOa7LRM5Tbn/DYp/JSxRceUZdu7sum9y0h4Td4pJA9xXlgpFdxucylooEW64JWa11rNKqlnrFTzjuzBft/NiCLJjZLlDKwh3dJO5cYcKDquSOftY7tfYm+66aZaVC1ltHSuWYu5Z9n3iYXHslHxG5kAE2ACTIAJMAEmwAQ2IYGhKfjdMDLfdL3cerCpLsm1SidzYSeUmhnMq20NK0rKZEmFNFTKjFKZl06oMuavShPp4fuWJdKbQnpNhUt86myhvEjatmx0veyVNkeNo6lZexftdFfeucPfddVV/l033RRDzc/yFwuPs/wGcvOZABNgAkyACTABJsAE1o4AYuDefROJd9FN4aS33HmnuOuq/eK5VRPu2TMv6BqiLY9desJ19qXnPuDvQClUInry7k4QFfuv3OHvuusq/6533RSCQ0YOcNaLDlwfC4+166d8JibABJgAE2ACTIAJMAEmsGkJsPDYtLeeL5wJMAEmwASYABNgAkyACawdARYea8eaz8QEmAATYAJMgAkwASbABDYtARYem/bW84UzASbABJgAE2ACTIAJMIG1I8DCY+1Y85mYABNgAkyACTABJsAEmMCmJcDCY9Peer5wJsAEmAATYAJMgAkwASawdgRYeKwdaz4TE2ACTIAJMAEmwASYABPYtAQ2tPBIU/3aRqNxY1kW82Vpbp6ZmX3Hpr3TfOFMgAkwASbABJgAE2ACTOAMEtgMwuMVZVkssPA4g72MT80EmAATYAJMgAkwASaw6QlseOGRZVkQHsZYtnhs+u7OAJgAE2ACTIAJMAEmwATOFAEWHmeKPJ+XCTABJsAEmAATYAJMgAlsIgIsPDbRzeZLZQJMgAkwASbABJgAE2ACZ4oAC48zRZ7PywSYABNgAkyACTABJsAENhEBFh6b6GbzpTIBJsAEmAATYAJMgAkwgTNFgIXHmSLP52UCTIAJMAEmwASYABNgApuIAAuPTXSz+VKZABNgAkyACTABJsAEmMCZIsDC40yR5/MyASbABJgAE2ACTIAJMIFNRICFxya62XypTIAJMAEmwASYABNgAkzgTBFg4XGmyPN5mQATYAJMgAkwASbABJjAJiKwYYXH1q2d64TQr+XK5ZuoN/OlMgEmwASYABNgAkyACaxbAhtaeEipX5sk6SuMKReKorx5dnb+Hev2TnDDmAATYAJMgAkwASbABJjABiaw0YXH6yrhMW+MvXlmZpaFxwbuzHxpTIAJMAEmwASYABNgAuuXAAuP9XtvuGVMgAkwASbABJgAE2ACTGDDEGDhsWFuJV8IE2ACTIAJMAEmwASYABNYvwRYeKzfe8MtYwJMgAkwASbABJgAE2ACG4YAC48Ncyv5QpgAE2ACp01AElGHiAZElJ/20fgATIAJMAEmwARGCLDw4O7ABJgAE2ACKRGdp5R6Spqm01rrr8/Pz3+fsTABJsAEmAATWE0CLDxWkyYfiwkwASZwdhHQRDSZpul53vvnCCGenyQJrB4f73a7f0tE/uy6HG4tE2ACTIAJrGcCLDzW893htjEBJsAExktgS5qmLyCin5VSPkspNem9v4uI3t/r9b4w3lPz0ZkAE2ACTGCzEdjgwiN5XZqmryjLgut4bLaezdfLBJjASQk0Go0LrbXvyLIM1o5zvPfGe3+n956Fx0np8RuYABNgAkxgpQQ2sPDYep2U9Lo0zV5ujFkoS3PzzMwMFxBcaQ/h9zMBJrBhCWRZdrn3/gPNZvNKKeWE975XluVdlfD4/Ia9cL4wJsAEmAATOCMENrjwkLB4BOFhrb354MGDLDzOSDfjkzIBJrAeCUB4CCE+WAsPIuoPBgMIj/f2er2/Xo9t5jYxASbABJjA2UuAhcfZe++45UyACTCB0yLQ6XSerJT6oJTySiFEsHh477+NGI+ZmZm/4eDy08LLH2YCTIAJMIElBFh4cJdgAkyACWwuAhj3Q7YqCA/n3B83Go0rKlerQVEU3yKi983NzdXB5fU8wRmuNlc/4atlAkyACaw6gQ0tPIQQr82y7BWVq9UnDx48+PZVJ8gHZAJMgAmcPQQw5uMLKXPFxMTEZUT0wSzLgvBwzhVlWX4LMR7z8/OweNRzhCMie/ZcJreUCTABJsAE1iOBDSs8Op3OdWmasvBYj72O28QEmMCZIgDBkVXVyZNOp3NRlmXv9t4/1Xs/6ZwbKKXucs59LM/z/9br9USr1aJer9clogUWH2fqtvF5mQATYAIbg8CGFx5Ip2utRXA5Wzw2Rp/lq2ACTOAUCXQ6nW1FUVxLRC8VQlyotW5prS/VWk9IKaX33lpr+977x6y1h4qisFJK672/1Vr7+aIoUOODXa5OkT9/jAkwASaw2QlsWOExOTl5bZKEOh4vt9Z2WXhs9q7O188EmAARnauUelGWZW9USj1ZSinSNG0opWAJ8d57uFRp1POw1hpjDP5TOuf+whjzn8uyvJ2I8B5+MQEmwASYABNYMYGNLjxeW1k8WHisuGvwB5gAExghgIX59iRJLsyyrGetne/3+3A96hNRcRYtxs9RSj2/3W6/RghxqRAiabVaW4kodS7oCaeUgtkDVmJYPlye5xAgnzHG3Iz4j7PoWrkDMwEmwASYwDojsKGFh1LqtY1GA65WLDzWWcfj5jCBs4xAUyn1M0KI30rT9G7v/bfKsvy2MeYeInqciPKz4Xqmpqa25Hn+TCnl84wx5yulpjqdzjOVUtsq8VES0f48z+8vy3Iv3KxgDfHe/7P3/otzc3P3savV2XCnuY1MgAkwgfVJYMMKDwSXa60hPOBqhR1KFBDkrFbrsx9yq5jAeifQSNP054UQv99qtXIhxLz3fl4phaDrfUVRPDgYDO7rdDoPDAaDh7rd7iEiwiJ+vb2SycnJTp7nW733Da31xUmSvCNN0ydJKdvW2txae7dz7s+MMV8WQvgkSYQQ4vChQ4cOElFvvV0Qt4cJMAEmwATOHgIbWnggxqPZbKJyeRduAlXlcg6MPHv6J7eUCawHAnCzShEvJoR4z9TU1ITWWmJRXjVuoSzLx4qieEgp9Yi1dq/3fp9zbp8xBv8eyLLs0Nzc3OH15qaUZdmTtdYfyrLsKVU63Rx1PJxz7+/1ep9fD/C5DUyACTABJrBxCGxY4bF169brpJSvbzQaL4PwQHD5/v37YfFg4bFx+i9fCRMYNwGMker8889PDhw48DIp5Xu3bNmyJU1TLaVENHY4f1mWiIMonHMIxMbvDzrnHnDOIQvU/dZafP9DrfWCMaaXJMng8OHDgzMdH5Jl2eVCiA+NFBDM4UJWCQ+uXD7u3sXHZwJMgAlsMgIbVnjs2rXrWu/9LymlbkRRLCHEJ/fu3fubm+z+8uUyASZw6gTqYntQF3BRenmSJO/funXrFu+9NsaEI0N8QIQgKBvf48s557z3JeLLyrJEdHbfGDNnjIEQ+Y73/k5r7T15nj+yxH1pTauEV8Ljg81m8ylKqY73Hm39NgoIVpXLeaPm1PsPf5IJMAEmwASWENiwwmPnzp0/LoR4A/yyjTHYxfvkgQMH3rLeXB24RzIBJrCuCWCMxOK7AeGhlHrfxMTEtFJKCyGC4MC/ldhYeiEhPS2+KiECpTJTFMX+oigOaK0PCyH2DQaDR3q93g/TNH2IiB7q9/uIpUCw+tgX/ZOTk5dbayE8rtJaT3nvUbn86977987MzHxhLdqwru8+N44JMAEmwARWlcBGFh4/AeGRZdlLjTHOGPP3/X7/Q81m02utAVGUZQk/beSQ9IYMadKRhw7/J6wSSlNSgl81mhR2OOMm56q/0Ca0AefDK8FZQzPxT/wG5++XJTWbTdIJeby1Pz8ffiZ8PuzAVm3ENeA6V9BefD58Bh/D96Spj2PW54zcaFCfZ7kU0IbqWpZeT1kdu76+0fcd9aGTnGvk8E+45PC3wGdApQFb3M8GmcGgut7IrgzXFfmbviHd1PE+xN/58MnqRPV9qpuFd428jvlcjSPSONEJkSmpLA0lSfOoeOayJEqS2DJwrr5d1l1DW3FsXG4/PANHrhDdAL/Dq6lxzthfanZHPqup3+8Dm8en8awZISyVq72gxvUfuVacCteKayZKEBxNvd4sJUkrMIi/P/Grfgs+m6apW1hYaAghbkiS5E2dTmcqSZIgPPBSSg2FR+16VR+9fs/I2XzllmUQIyKEQHzI3sFg8HCSJEF4IF4kz/MDSqkD1tqZNE1n5ufn56ohaVXFCISHc+5D7Xb76YvWnC3OOcR4fM1a+0czMzOI8VjV852MO/+dCTABJsAENjaBjSw8rhNCvE4p9XIpZcNa+1Ce51/LskxhlxKLE2st0rUYT9iRNEIpJVw1zUpBJKQka21glGiN76n++/K6hawn7eNxHk7qOJ8jR95aIpIkpCApQjvD9955st5RWRjfaKThb8Y7ynsDShtpaKspS6q3Z/E5nSjyxhOJ5S0ekMZfhzpiRMYaklIHIYTrbmQpJVoRmmfsyRduo3ys86SkCsYmT3BLUT600/mwYE6zDHeAHFxWKlKe8JbYlmW8gGj4qu7REbaSwAu1CcJ14bhZlvkiH5BSgpROqCwtWWfRqNBOa3xYtEf24Z543J/gUiPEsC+Mnrdq7nHu9YmvJV4vbtUwYHkZlx3eH/qMMZayLCXnLCHsAPXgwFYpTVKivSWJ0J+WxxTwhAo7+gL9SipVLUFdOGZYvEtBWmnC+tmWeDZwbwVuZexHUlKZlziGJxn6oPHOD+CctPTi4i+Orksnafj8nJCFw50xTlTPdbhOKQWeb4/vtVa+3x/gforIAvfzmM/E0M2pqmkR7rvW2hZFkXrvn5QkyXXbt2+fEEIojA0QXBAeOHcd81G7W42KEAiQpSIEf8dnUR0cX6gaDvessiwPF0XxMBF9m4i+V5bl9/M8f4CI5okIWbRgDVnZQ3gcgpXw+PDk5OQzkyRBpqt+URS3GWPec+DAgb9m4bGsx5DfxASYABNgAssksGGFx7Zt254jpfxFpdQrlVJblFJGKYXATmziimpxEHZDpYLKwDpJiqIowsIEi4QszQQWns46KsoiLi6weDtCbbV2A6F8wi3DOdI080WRh3Zg0VYWJSmtwleRlx4brbH9RBAh1jkypSFrHWWNNCzojyycwmGX0U5BaZKE66zOO1wogQF2vweDATkXFpdhcbeszhMEnCAFYWQclWUR2p7oxEMY4ZXnWBRHt5WRpp7g8Fhuj5z+GO8EnvpY9b0Oba7fK8iXhaFYqBnXE3bksQMd21LvYkNsuig4sJDHsRrNLKyRseBdusO95Lkbtiy65Jxw0T96Fcu4X/FMzkAgYnGNbu2DAKn7ERbF8PWJfSqt/jY89Alvn0pUeD8W1+ChEz3sV2karR9VvxMyiMp4XDDUQchBsKJtqmbroOrK0g7vyxPEx4gewR2G8KleJ+aBm43DEgmt6z5VYCPBowQFLiBoEBFUF5R4eNjgITU8gQ/9CU9W1MTROcpaqOaw76BdkiSo8I3AcpwkcMH4Ea8Vgs+HvjP6VTEZXmrdX+r34HNhQ8M5NDDcK9TOQFrbbrcLtyxYROYHg8GslBI1Q75srf0qEf1gmWP8Cd/W6XRQvfzDqOVRCw9s0Djn/uO+ffs+t7yxYzVawsdgAkyACTCBzUBgWWvHsxHE9PT0RUqp69M0/WVjzA4hhEySxEopU6zvq13PuKrCcoOqHVshws4t1kBpgrdCpGCBiR35SOLEu9JH79oulx2Ojc11LE7DYjhsOcfd7zzPw8IvUUmwQEjsuKNNLu7K19YCrLVxObAu4BhYOAop/fL2uOOyC8IC/4NQCDvYYVEe24Sfh8v9ZS+Nq+VctShD201pvdQQcZF1TTX8e2TxeXTfrOwBeEt9PSOteQLmcAerQ4crct5DAMXVZ+QXfh0zEJFUta9+aAQpEa+/Pgg6SeApBDUaWRBo4B86z2ijjnPDl0ilY71ruNu+3D4T3hcX3MNXLd4gQmH1WPkL8QoUluij1x4EJywguGforEvuThB38QHxSunwjfMON7i6YaEve2+j1etYrxERFx7L6rWsnoaje19ZjZ5oXYAIUdY65ZyTsHLFrjbS2eJ1BfGB34cfK10JUYBNiTRNm1icCyFS/FxbWOqGHsOtaniZtRWkOm/sMpWVBP/iHIPBwCIrFmJCkO2q3+/vLcsS6Xl/WJblQ0KIu5VS3y+K4odEhNS8p/2C8BBCwOLxrDRNt8CzbjAYwNWKhcdp0+UDMAEmwASYwFICG1Z4EFFr27ZtFzYajRf3+/0pYwwWDr7ZbGpsAle7wZjoBVxonDNUFIZarUZYEDjjSGodd7vhdZLAvcTgncdfCJ2a5hhZNIaNdF8McsKucdzFdjQoctIyoRRxCtXuO9qFNsdXdPPAlzFF/JyUVAwK0rAiRNeyk7wgVOLuOVysSAb3lcoKQVQUJSwxkY0zSy0qJzw2sNjCUpIqShFbURTh/TDy4Fj4HX4IVprjMQyXsJzrCEc+6jjxkLjLFHnA58c50lIH9ymcG/c6vMvEduBtaE7Ehx/iZyCYGo0G9Rbg8YK/1Y+QPGHrQh9bwRWc7G5VV0mawqI1uFLhlSRZ+BditdmM9wuWJogmtPXEXSGycY4E7guYaB1/N0Bf0prSVAfLFy4GLLROw5XB8jK8fzJaPar+GMwLQcfUUEcuDiLeVm5mx7rm5bieQa+Tk6HNtUUO9yg+I8F1TiRJpoqiCMIDoiGea9jZhuqoshQGkRTfF1LmwgKRKKUu11r/ZJZlLV2ZVrCBAXcpfNVB5jhyrWmW/ou/wYyCFywc1eeM976HoHJjzAHn3CF8GWMeLcsSouNBBJ4XRbGncrVaQeTWiXvSiPB4ZpqmW1l4LOfJ4/cwASbABJjAqRLYyMIDTHB9WDnVK4z6+2Xtop4qVP4cE2ACRxE4NWvOyiAGF6mTfORU2yF2797dPHTo0CuklO/btWvXJIRHLWxGLR3Hcr2rCw1W74OKQQD3IM9zpPl2eZ7PFUXxSJZlSGN7pzHmO/1+/24iWhh3Fr46xmNqaqoWHgNYPNjVamWdj9/NBJgAE2ACyyOw0YVHLT6OFeR9skXK8gjyu5gAE6gJnOrCfhwEl45tp/q814Km0W63b0QBwa1bt04hnW4d0zHa+FqEVOl1Q9YKvKy1+IKpY4BCgt77+8qyfEBr/X3n3MNIr9tsNnsoLthqtbr79+/vwzgyDjCjx6zS6X54amrq6sriked5flslPDi4fNw3gI/PBJgAE9hkBDaD8Fh6S5ezM7rJugFfLhPYkARWUwg1JycnXyGE+KOpqalpGfwRQ4T5US5WCGjP8xwaA+5Q/bIs4Tr1KL6MMXucc/uIKHxBbKRp+li320W8BqqYr/lrxOJxdRVcDkvMV40xf8RZrdb8dvAJmQATYAIbnsBmFB4b/qbyBTIBJrDqBILwkFK+B3U8hBB16Rhko0LIBoLCB1mWzc/Pz88gJa6U8tBgMPihEOI+7/29xpgH8jx/tBIZp2qBWdULy7LsyUqpD23ZsgWuVlustQgu/6pzDsKD63isKm0+GBNgAkyACbDw4D7ABJgAEzg5gWa73Ybw+MOJiYk2smQhExWKAQohSufcQWvtg0KI7xpjvm6MuUsp9UOokMplKgSsLyMO5eQtWd13QHh8eNeuXc/IsmyLMSafn5+H8HjP3NwcC4/VZc1HYwJMgAlsegIsPDZ9F2AATIAJLINAI03TnyeiP2i1Wsh4Bfcp1NJ4kIjul1LuFUIcIqK5fr8/2+v1EBhex2msC+vGsa4RrlZCiA+0Wq0fbTQa27TW/fn5eRQQ/I+Vq9Uy0PBbmAATYAJMgAksjwALj+Vx4ncxASawuQnAtepZWutXNBqNWSHEY0hvq7Xe2+12keZ2tqooflZR2rFjx2XOufdmWfZjSZLsUEohq9Xt1to/3Ldv32fPqovhxjIBJsAEmMC6J8DCY93fIm4gE2AC64TABBGh1gWCw2MxmpOn8F0nTT92M6ampp4khPjDTqdzrZRylzGmtNZ+2zn3+48//vhfne3Xt67hc+OYABNgApuQAAuPTXjT+ZKZABM4JQKjdYFGU3SvW1eqk13lrl27LrHW/l6r1fqpNE13E1E5Ozv7Q2PMv5+ZmbmZhcfJCPLfmQATYAJMYCUEWHishBa/lwkwASawgQhMT09fvFhh/qZGo/G8NE0vQMx8nuezRVHc0u/3P5fn+b1JkmTW2sODwWA/EfU20OXzpTABJsAEmMAaE2DhscbA+XRMgAkwgfVCYOvWrecvioo3tVqtn02S5DKttfTemzzP7ymK4jtEdG+e54lz7i5jzG34PVtB1svd43YwASbABM4+Aiw8zr57xi1mAkyACawKgU6ns30xpuNlU1NTr02S5BopZQNFEVEBsaq0Xg4Gg8Ja+/8YY27u9XqfISK3KifngzABJsAEmMCmI8DCY9Pdcr5gJsAEmMCQQJZl2YWLqX/fOjEx8eLp6eldKMhurSXvvdda+6IoyqIovjwYDG6enZ39T1VdEkbIBJgAE2ACTGDFBFh4rBgZf4AJMAEmsGEIyMXaJA0ieu7k5OTzO53OT3rvL7TWtlCdPUkSyvMcma5uL8vyL+bm5j7CwmPD3Hu+ECbABJjAmhNg4bHmyPmETIAJMIF1R6DTbDafmmXZv1BKPWmxtseU9z5N01SisAcRPaCUum1mZgbVzNnVat3dPm4QE2ACTODsIMDC4+y4T9xKJsAEmMBaEkiIKJ2enk4OHz6MKuwGLlgcWL6Wt4DPxQSYABPYeARYeGy8e8pXxASYABM4XQJ1zRL8a1lwnC5O/jwTYAJMgAmAAAsP7gdMgAkwASbABJgAE2ACTIAJjJ0AC4+xI+Y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wMJj7Ij5BEyACTABJsAEmAATYAJMgAmw8OA+wASYABNgAkyACTABJsAEmMDYCbDwGDtiPgETYAJMgAkwASbABJgAE2ACLDy4DzABJsAEmAATYAJMgAkwASYwdgIsPMaOmE/ABJgAE2ACTIAJMAEmwASYAAsP7gNMgAkwASbABJgAE2ACTIAJjJ0AC4+xI+Y6+7xwAAAA5klEQVQ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8P8Dl6byV8M2m0U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244" y="4846751"/>
            <a:ext cx="3160396" cy="2162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410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121" y="-19263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Common Functions Used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Programming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82712" y="2184040"/>
            <a:ext cx="4227767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delay()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Pauses the program for a specified number of milliseconds.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millis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Returns the number of milliseconds since the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board began running the current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program.</a:t>
            </a: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520" y="1652090"/>
            <a:ext cx="7582543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24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121" y="-19263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Common Functions Used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Programming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82713" y="2171292"/>
            <a:ext cx="4932680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Serial.begin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Sets the data rate in bits per second (baud) for serial data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transmission.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Serial.print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Prints data to the serial port as human-readable ASCII text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Serial.println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Prints data to the serial port as human-readable ASCII text, followed by a carriage return character.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360" y="1851660"/>
            <a:ext cx="6684062" cy="5361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217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1  =&gt; Blinking LED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Blinking LED using Delay function: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9377"/>
            <a:ext cx="5740400" cy="6358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 descr="C:\Users\user\Downloads\fi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817" y="1807777"/>
            <a:ext cx="5657553" cy="504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113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2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Blinking LED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Blinking LED using </a:t>
            </a:r>
            <a:r>
              <a:rPr lang="en-US" sz="2400" b="0" dirty="0" err="1" smtClean="0">
                <a:latin typeface="Times New Roman" pitchFamily="18" charset="0"/>
                <a:cs typeface="Times New Roman" pitchFamily="18" charset="0"/>
              </a:rPr>
              <a:t>millis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 function: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23" name="Picture 7" descr="C:\Users\user\Downloads\fi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031" y="2076175"/>
            <a:ext cx="5055170" cy="450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0" y="1327282"/>
            <a:ext cx="6099869" cy="6191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56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3CEE190-899A-46D2-989D-C4BC6A46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9970" y="1351280"/>
            <a:ext cx="4992624" cy="3413760"/>
          </a:xfrm>
        </p:spPr>
        <p:txBody>
          <a:bodyPr/>
          <a:lstStyle/>
          <a:p>
            <a:pPr algn="ctr"/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Basic Electronic Component </a:t>
            </a:r>
            <a:endParaRPr lang="en-US" b="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4" t="-8534" r="-3038" b="-5568"/>
          <a:stretch/>
        </p:blipFill>
        <p:spPr/>
      </p:pic>
    </p:spTree>
    <p:extLst>
      <p:ext uri="{BB962C8B-B14F-4D97-AF65-F5344CB8AC3E}">
        <p14:creationId xmlns:p14="http://schemas.microsoft.com/office/powerpoint/2010/main" val="102234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/>
              <a:t>LED (Light Emitting Diode)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A semiconductor device that emits light when an electric current passes through it.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Usage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Visual indicators, status lights, displays.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Connection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lvl="2"/>
            <a:r>
              <a:rPr lang="en-US" b="1" dirty="0">
                <a:latin typeface="Times New Roman" pitchFamily="18" charset="0"/>
                <a:cs typeface="Times New Roman" pitchFamily="18" charset="0"/>
              </a:rPr>
              <a:t>Anode (+)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Connected to a positive voltage.</a:t>
            </a:r>
          </a:p>
          <a:p>
            <a:pPr lvl="2"/>
            <a:r>
              <a:rPr lang="en-US" b="1" dirty="0">
                <a:latin typeface="Times New Roman" pitchFamily="18" charset="0"/>
                <a:cs typeface="Times New Roman" pitchFamily="18" charset="0"/>
              </a:rPr>
              <a:t>Cathode (-)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Connected to ground, usually through a current-limiting resistor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19" t="-19859" r="-3322" b="-37026"/>
          <a:stretch/>
        </p:blipFill>
        <p:spPr/>
      </p:pic>
    </p:spTree>
    <p:extLst>
      <p:ext uri="{BB962C8B-B14F-4D97-AF65-F5344CB8AC3E}">
        <p14:creationId xmlns:p14="http://schemas.microsoft.com/office/powerpoint/2010/main" val="12729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/>
              <a:t>Button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1157257" y="2941322"/>
            <a:ext cx="5260084" cy="366606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A simple switch used to make or break a connection in an electric circuit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Usage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User inputs, control signals, event triggers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Connection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:Typically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connected between a digital input pin and ground or VCC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" t="678" r="6988" b="-678"/>
          <a:stretch/>
        </p:blipFill>
        <p:spPr/>
      </p:pic>
    </p:spTree>
    <p:extLst>
      <p:ext uri="{BB962C8B-B14F-4D97-AF65-F5344CB8AC3E}">
        <p14:creationId xmlns:p14="http://schemas.microsoft.com/office/powerpoint/2010/main" val="191922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97564" y="472441"/>
            <a:ext cx="7335796" cy="292099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Pull-Up and Pull-Down Resistors:</a:t>
            </a:r>
          </a:p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Pull-Up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Connects the pin to VCC (high voltage) through a resistor, ensuring a known state when the button is not pressed.</a:t>
            </a:r>
          </a:p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Pull-Down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Connects the pin to ground (low voltage) through a resistor, ensuring a known state when the button is not pressed.</a:t>
            </a:r>
          </a:p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Internal Pull-Up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Use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pinMode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(pin, INPUT_PULLUP); to enable the internal pull-up resistor.</a:t>
            </a:r>
          </a:p>
        </p:txBody>
      </p:sp>
      <p:sp>
        <p:nvSpPr>
          <p:cNvPr id="6" name="AutoShape 2" descr="data:image/png;base64,iVBORw0KGgoAAAANSUhEUgAABNMAAAIiCAYAAADij47OAAAAAXNSR0IArs4c6QAAIABJREFUeF7s3Qd8FOeZP/D3ndnZXrXqvReEEUWYXmRAogoH3JPYsZ3YjnHOCb44V/53du5yuVwSUi6O0yB24m5cMcUGDBiDJYQaRRJCfdW1uyrb2+z8bwTYxMaOEMXS7k/5hGCY8j7f53Uk/fTOvJTgAwIQgAAEIAABCEAAAhCAAAQgAAEIQAACEBiTAB3TUTgIAhCAAAQgAAEIQAACEIAABCAAAQhAAAIQIAjTMAkgAAEIQAACEIAABCAAAQhAAAIQgAAEIDBGAYRpY4TCYRCAAAQgAAEIQAACEIAABCAAAQhAAAIQQJiGOQABCEAAAhCAAAQgAAEIQAACEIAABCAAgTEKIEwbIxQOgwAEIAABCEAAAhCAAAQgAAEIQAACEIAAwjTMAQhAAAIQgAAEIAABCEAAAhCAAAQgAAEIjFEAYdoYoXAYBCAAAQhAAAIQgAAEIAABCEAAAhCAAAQQpmEOQAACEIAABCAAAQhAAAIQgAAEIAABCEBgjAII08YIhcMgAAEIQAACEIAABCAAAQhAAAIQgAAEIIAwDXMAAhCAAAQgAAEIQAACEIAABCAAAQhAAAJjFECYNkYoHAYBCEAAAhCAAAQgAAEIQAACEIAABCAAAYRpmAMQgAAEIAABCEAAAhCAAAQgAAEIQAACEBijAMK0MULhMAhAAAIQgAAEIAABCEAAAhCAAAQgAAEIIEzDHIAABCAAAQhAAAIQgAAEIAABCEAAAhCAwBgFEKaNEQqHQQACEIAABCAAAQhAAAIQgAAEIAABCEAAYRrmAAQgAAEIQAACEIAABCAAAQhAAAIQgAAExiiAMG2MUDgMAhCAAAQgAAEIQAACEIAABCAAAQhAAAII0zAHIAABCEAAAhCAAAQgAAEIQAACEIAABCAwRgGEaWOEwmEQgAAEIAABCEAAAhCAAAQgAAEIQAACEECYhjkAAQhAAAIQgAAEIAABCEAAAhCAAAQgAIExCiBMGyMUDoMABCAAAQhAAAIQgAAEIAABCEAAAhCAAMI0zAEIQAACEIAABCAAAQhAAAIQgAAEIAABCIxRAGHaGKFwGAQgAAEIQAACEIAABCAAAQhAAAIQgAAEEKZhDkAAAhCAAAQgAAEIQAACEIAABCAAAQhAYIwCCNPGCIXDIAABCEAAAhCAAAQgAAEIQAACEIAABCCAMA1zAAIQgAAEIAABCEAAAhCAAAQgAAEIQAACYxRAmDZGKBwGAQhAAAIQgAAEIAABCEAAAhCAAAQgAAGEaZgDEIAABCAAAQhAAAIQgAAEIAABCEAAAhAYowDCtDFC4TAIQAACEIAABCAAAQhAAAIQgIAoIAgCS0g719oalAWDQanP52MppdTjYahSKR4h/uIifr+f12q1PoZhPImJiT5CSJBSKlxKURAE8ftzeWtrq1QikTAKhcIfFRUlnhOglAY/T14QDkq6ujI5lconHRlhaCAQCGZmZroppX50CwIQuDYCCNOujSuuCgEIQAACEIAABCAAAQhAAAIhKtDW1iZXKHjtwMBwhMvm0fuCQZnfL7A8pZTjOCqRSAjxeIiElbhVepVNo9GYJZLUkcRE4v28YOzgwYOS/Pz8SLvdrnU6nTKO4+yxsbHDLS0tzsLCws8NxgShRzkw4NEMDzsMgQDLSDUaL/F6zZmZmfbPC+5CtC0oCwLXTQBh2nWjxo0gAAEIQAACEIAABCAAAQhAYLILiKvSTh47FCcEA/lHj58oMHX155lHbHq3xyf1B3jKMAwVl6kFg4ToDQZzekZGW0xU9JGlC2efslgslksFY4IgMI2NjSp7b9ecfqsly9TTE6XSGTuiU3LPUinfWDJv3tCng7HzK9lIa2ttZm9vX1ZLW1sulSgFnTHRrFHqjifFFLZnZhIfArXJPuMw/okogDBtInYFY4IABCAAAQhAAAIQgAAEIACBCSdwPsDiPtq9fYrT41595PjJ+a1dfQXDDq/Bz/MSSqi4OI0KhFLxqc0IY0R3Tk5OfVxM9OtFCxd9SKmvOysry/vpwsSArqrqkMFjHl7f0dU9t76pNU1tiGmKTs2qVsnlB26/eVUHpTRw8XliAEcIYSvK9t/U19+3oKGpaZpMrnXFJuW0qGTqXTNWLT2RSD5/JdyEw8WAIDCJBBCmTaJmYagQgAAEIAABCEAAAhCAAAQg8OUJCMKTDOl9QP72u68usjudDx0+fvKGM+09yQKnYKUyhV+tUrkFSoWgQEggQKkx0tiTm5N9JjY66q3FN954hGX9PZ8XptV8uCdieMD69YamlmXHamqnKI2JfVGpObVREVF/ueWbt5+MI0R8D9rH71sTBIEjhEj37Hjpod7+vnW1dXUJCpWhL2fKnBqFUvbqvK+sq0w9F6Zd8h1tX54i7gyByS+AMG3y9xAVQAACEIAABCAAAQhAAAIQgMA4Berq6qSxsbHylpYWndfr5VQqlcfn0zjmzMl0iHsN/E2A9eqrLFmRpXnlpXdXDA0Pfv9Uc3dy+8CIVKk1nuHkilYiBE18kPABXhACQYFGGKNsOVlZ5rjYiFOz5xW2DTQ324qKiv5mhZk4bHGVWWvVfo3VPLLueE3tymNVtcuIKtIjMyaeTUvP/O2aVSvLp2XEmC8eS19fn0oi8et3vPba982Dgze3mjo1Kq3hROGcm95lpNx7t68tqSOEiCvlEKaNc27gNAh8ngDCNMwNCEAAAhCAAAQgAAEIQAACEAhbAavVqh0aGopuamrK8Pv9aoVCY2UYaedNN83v/PROmsLBgxLnlEjjjpe3r+4bsPxz97DPYPMzQ7k3zHxtSv60D7KS02u4SLlfrdPxQYuYkREhEEWCcYSIGwiIu3J+brDV1nZQztro7Hf3HlpTVX3yHhtRyH1SXXf+tOm/Llq56uDSKYmtF29e0NXVYCR+NumFF1/4weDw0Lphu1PQGIx7S9Zu+GswwFSXLLlRHD8+IACBayCAMO0aoOKSEIAABCAAAQhAAAIQgAAEIDDxBcR3oJ2prU0Zdtqm7X//0FKXyxNjiIpq1eoNRzeu/8bRjo4qz8UbBghCJefp4BO3v7lrtamj47tDPk7rkaisOVMKtk+ZVnA8LiqyjTKMj1DWp49UOxmNxh1DiOf8CrfgF4mI17a3celvv7t3TWtb2/daB5wGszNomT6j8Nnpc+a+R5bdWHEbpbw4ZjGUq6s6mEl4Zs6Lr+/8xuCIfa5crRvWRUS8tap0zVZFMGiaNm3a0MTvAEYIgckpgDBtcvYNo4YABCAAAQhAAAIQgAAEIACBKxQQg6nT1eW5dodn/ls7dt5sszuTY+IS6rUG/a4N67+2MzVV76SUiqvKRj/E1WNSF5O3d8/eVQ0NZ741EpRpfRKtLTYx9aBarWlzO+w2jiE+Ccc4jUZDr9Zg6Jmand2jUChcmZmZX7izprgJgaO/xfjeu+8ts1jN/1DV0JVmGrAJ02YW7kzPzNudEsHuXrVqlY8QIn4fT/fteGGuIAQ37jlQuWxoxJ2YlJbZYIyMfGPdLWueZ91uW1pamhji4QMCELgGAgjTrgEqLgkBCEAAAhCAAAQgAAEIQAACk0Og8WRlrs3hnv/cCy9vHLE5UhKSUut0EcYd991z547IyEjxpf8fv+Os78R7Km+Qnb/nvf1rqqqq7hj0sDoPoxJ0xpg+SknA6xhRSSUSn1qlGExISKiLi4s/PnfR/I8CEolpRmam9eLHND+tIwZ7XV1l8tYTHTOcbs8duw8en9fc2Z+cl19QHZeYvHN2fspfli5d6j53Xq/s5WdeWufxeDZXnOxMG7IFvDdMn7UrLj5h57Tc+PdmzZolvivtC1fCTY7uYJQQmJgCCNMmZl8wKghAAAIQgAAEIAABCEAAAhC4ygJtbW1yI8epGlpatC6PXSVjGM48bMu0OezT9x/4sMhmc8RFR8e1G2NiDxXMvvGgXCJ1yRScW8Jp3XqFzCYLdLJ+r2fNB4cPrzp69GjJoJsovVQuGCJj7DJOQnivR8kIAV7CELdKLh2IiIhoyMjKrdIZY47MXLKqri9BM1J0UTh3iUCNrT28Lz1AAove3H2gtLPHPFdniOzT6iPeXVay9HeRarVFq9Xyer0n9u1X3rxloN/yWEuPS+fwsN0zZ8/dmpM1Zf+a4pnV2HTgKk8cXA4CnxJAmIYpAQEIQAACEIAABCAAAQhAAAIhLyCu/Oo9e9boCwSS6k+fSBkcGY71ef3qIftIgnVoJON0fWOeze40aPURlqiYuNPpmTmnJBzrkinkNoNeZzUY9K0ZSXrbcLdpQ/mxY8sOfXB47rCbZ31U7oswRo4oZPIAE/SzvM8tEQJeKSsEtHq9wZKYkt4UnZTx+qylqw4FR5i2+fOTzq8u+yz5uTFWGRmpIuPFl1+/u6/fUupw+QgnVx6+ae3NT8fEGZqzlV6PhzIFu3ftvrWlpfWhIY+C9xF13cw58382f87isplTDB0h30wUCIEvWQBh2pfcANweAhCAAAQgAAEIQAACEIAABK6tgBhSEUIkZYf35wZ8/oUH9u+f297WntvXP6Bwez3KAC+oLEM2jccX4KQyuU+u1AzLlephXggSjUbjyMhK701Oit9/y8ri4067uaC+vm76yRMnZwWo1E2kqgGN1lAnlUjMfrfDrVJwBibgzfTaB9fZnW7toN05GJ+Rvytt2o375Ury4V1r1gx/0coxobNTYSWuiD2737vHahm8vbmtI4Jy8rNzlhS/o1LrPsxNUFgd9uGvVByvLD554uQSWURSr1wffyw9Lec3hQsX1BdmRIxcW01cHQIQQJiGOQABCEAAAhCAAAQgAAEIQAACIS1wPkzjKg/vz/f6AksPHjy4sL29fWp3T6/S5XLLfXxAZhm0yV0en0QilQWVap1TrdU7CEOJTqexZ2amdyXGxe/ZuH7FQe+ITdvc1Bjb1NKSKlNrXEpdpDUtOaMpPT3JIg1I3ZRzGtrPnp7a3db2zZb2jpyGs22K+OwbjsRlFbyv12re1NxR2i/uyvl54OJGBIQQ6Xuv/eVWs9lyS/nxynyBlTkzp845ER0T83Z6SlyPtdv04JmzZ+ecrqtLjE7OOh6Xmve+Sm94adbtq0yFF22YENJNRXEQ+BIFEKZ9ifi4NQQgAAEIQAACEIAABCAAAQhce4ELK9Pqq6tTAn5PQX3dyYLevv6sgQGL1uZwRDicrqjmto7oEZtDxcmV/siomO7ElBSTUqnya7Saofi4GFN0pPHYkoXzjjudzqEjR474Ojo6GHHkKSkpQZ/PxxsMhuCtt94qdHV1yWwddek+h/2u8srq+ceqTuRFpE45Y0zOOhwXnfDsvXet6bx4h9BPV39+rLTu6K4lpq7ulbt271rpC3LGyOTcoeSUjJdzM3I6WprqN/f09Oa2mjqE1MzsVwrmLdohENeHG5Yvt157TdwBAhBAmIY5AIEvWWBgYEBdV1cXWVdXl8VxnDs3N7dDr9cPFhQUOC/xiZUzmUzqDz/8MHFwcDAmPj6+Iz093ed0Dkeebe3UWizDRKs01D300Nct2L3nS24sbg8BCEAAAhCAAAQgMKEEBEFg2mtrtW6vN6qh+Uy0ecAcYR0aUjCUSREYkld9sn6Wze6M0mj1/Rqd/nh0fPwxSqlToVA5YqONtqS4qL6FCxda3G6zhHGzDKVuKhEUbn1qqvgONP+Fr78FQeBaqg+leO3u2z4sL198rLJ6hjElt8WQkHkkPibhT9+4a20HpdT393B6Tn2QV99wdv7e/e/db/PwubzUIKSkZ+5JTc3ubGtpv93ucEQ63a6huPj4PyxYVrTDQf2t6woLXX/vuvh7CEDgygUQpl25Ia4AgSsSsNvtUUeOHMk5ebJ2NaWsKzY29rggCKfvueee7k9fuLy8XKtUKlM++OBIodVqzklNTTmQl5dn93js2U0tXfEDA4NUodG8+d2Hv9l08RbeVzRAnAwBCEAAAhCAAAQgAIEQEbiw6osQQkl9PUsMBsnJno7c4eGReW+8tXPNiN2RGBuXdNYYHb3nnq/duysqSmUjhHjPl08bGxsVbltvhn3YYxxyDHFKuao/PiWzVyqVDmVlZY0eV1dXJ2Ucg6kel+3Oo2Xliyuqa6dFpeS0GBPTP4yLTvrjWMM0e29TVEXZoRsqyj/6x4Eh5/y+EZ82OS2rMiYho6+jvXdOkJCgSqNt1+vUv7n93tt2t9fWOoqKigIh0iqUAYEJLYAwbUK3B4MLB4Genp7IHTt2FFRVVT7EMIxMr9c1UBp87Sc/2XL80/W//vquFJblVxw5cnRuW1tbYlZW+rb164t77E7v1DNn25MHBoapQq97ueTRbzfgXQnhMHtQIwQgAAEIQAACEIDAeAQuDtUqKz/Kc9nd81977Y2158K0hLN6o3HXVx/85k6f2ezKzMy8sIpMUvXhh5GdPW23Wa2WaZ3dXbqY6LjqGwpmVgis9MSiRYvEp0OEvr4+VVv9iamDVvPmU6fqZlVUVxtTsqbWJKbnHoyIjHzuG3fc3DWWH3wLPZXKQ+W16SZT++bOHnNRY1tPsjoiZkCujbEP2vwRcoW6LzUttVbCsc8WffuuD2YREviijQ3G44RzIACBSwsgTMPMgMCXLGA2mzWvvPL81MbGlkc9Hnei1+sbksm4p//4x237yUWfEMVl6X/607PT3F7Pt1qbm3M7O02SxMS4X91x9x0NTttISlNLV9TAgI2RKZWH/+m7D3URQoKjP3E793Hh90xVVRWdNWuWQAjh8cn2S24+bg8BCEAAAhCAAAQg8KUKiKFafXV1hs3tnrVz164VdrszLjI2tlmj0x9ce9ftB0ba2tyFhYV+cZCCIEjKDuyMMVsGHzSZOhbVna5LUmv1LVGx8Se0EcbD+qjYbo5IfTwVjPYh89SRQfN9A719yaaurkBKRu6BrClT9yt0yj13lpaax/JKFnEjgrID22PdVuvXTzc2rzpV3zzPxUt4H1H4eKmOGqLiTs25cc5eQpl3HrxjWfWXCombQyDMBBCmhVnDUe7EExA/gT/99NMZfr/34fb2toIzZxp1RmPEL/73f/9zZ0REppNSyl/YfegnP/n5wmGH4wm306l1OuydSo1yy+ObN1fI5XKJxeuVMgxDA3FxtimEiMu7JYSQ0ZeiEkJ8VYSwyYTIxH8I9PYG4+LiPGP5JD7xxDAiCEAAAhCAAAQgAAEIXB0B8QfWzc3N8T6fL7uiomKux+OJVGk0JpVCUb1o0aLqqKgo8Wvm0UcnxWM/2vtmpMPjuf/EidoVRw4fvUGu0nB6Y9Rwdm7+wfjE1DapXGm3Ox2JA/192U2NZ+YEeZ5VKBT9qekZry5YtGCv16k6WVSU7xjr6JvKd2sVKvmife9/uL7mRN1Xm0198gGbnxiScgPxyRmHvnLLbX8RKD32lQVZLWO9Jo6DAASuXABh2pUb4goQuGKB119/Pc7v96wrKytbUltbW5iWlvrn1atX7h4acrY8+OCDrldffZW94YYbkt7csbOoof7Md5RKZX9sdMyHMhnzVk5OjpPnfXMbmkyp3eYhiUYhf/3OjWtHeI8nc/v2F3M7u7rjtHHxQ509ZnXz2bOJHE+ITqEcnjl75umEuIRT//LEv9RhhdoVtxAXgAAEIAABCEAAAhCYhALiD637+/uVfX19+urq6hi32y3X6XR2hUJh2bBhg+X80xziUx5imEZPntyrdA34ZtfXn17S0ty8sqvfkmIdtmtcPr7b4+Pt3gDxKVRqtVKp0mo1GoPBoGtOS0k4HBkZ/f7smXNrgkGH+cJKt7FwtbUdlGsDqozde/av7+gwPVLb0GLoHnLRmOwZA7FJ6e9+5da7timUQuvirDjzWK6HYyAAgasjgDDt6jjiKmEmIH4ibX7hBQ2RSmUKiSTIcJw7ft26ce+cU1lZqRME/4znn39+7clTJ27JzMjeVVAwcy/DMIe//e1vD1dVVUmcTue8jz4qL/7oWMWdhoiIozevXftiICCpdbl6EhjCfPPEmbbpnX1WRqtW/fMDd9/cz7u8i7f9edvyNpMpPyIh2TLicnOdpi4j5w+q1ZzUmZKSVBFhjNhdvPZrb/X1yT0PPnhu+To+IAABCEAAAhCAAAQgAIFLC4iPXhJ7t37vu/tmWget68oqa6c1tnSk91mGpA63j/HyhMrkSl6jM/hSU9NHEpITyoqWLN4hUbKnb166VHwVy2W9amX0fsSm2771mRVDVsvDlScbY7sG7Wz8lNmtkUlpe29/4N4Xg0oyXEjpuL8XQa8hAIHLF0CYdvlmOCPMBUYfuTx0iO3uHywkDEmkUtZLg5LmuK+saRR/YDWeVV5tbW1yQjyxv/3N7zZ0dXdvMkbGnDEYIo9oNKrnHn/88Z7t27fLggHvV5tbO0ora04tUqqULz266dFf+f2O3tOnK2fwvPD/aupb81o6+l16veHRxx/46gDvc5f8+Ef/uep0Y+PMyLRMZ1R8YktqakaNt79vus1qSenqNPkVKvXuzf/+w61ehu+4beXKwTBvLcqHAAQgAAEIQAACEIDAFwqMfi9QX8/VDHVHem32tNOtpnyLdSjbOuKKcnq8CneAZ2VypUupUg8aY+Ja9DpDQ+YN6acjCRmZNWuW+3K/VxCEJxlCnpAe3/dWrtPmWtLY1ZMw5PLKtEm5reqo2JOFJQuOuwnxYvMxTFwIXF8BhGnX1xt3CwEB4c039T6vENd8+NB6r9M1jRDez6nVH0y9fc0ewsuGaFGR53LLFH/iZLFYlFv/8JvVw8P2h2yOABfgSWNqasavv/Wtu1oPHTokba4/8X2by13SOzCi5uSKvzzxr//1O5tN6zh06KcLSJD88Hh9e25jW79DF6F95N8e+JqZeL1rfvzjH6063dCQHZc3tTIhM+fYnNlzP3L3dN7Y19FeWFNTNUOlNRy78+F/fEYI8jXf+tpG8Sdl+IAABCAAAQhAAAIQgAAEvkDg3PuMm6X27oD65OmO2AHbYEy/dUTncPtkLq+HVSi0HpXeYE9MTO0z6LXmRbPy/uZx0cvBPf/uZKa5pibC73Ukdfb26Yf9fk6fkmuRq3QDqqkZfbPOrXYbfRQVHxCAwPURQJh2fZxxlxAS8Lz8Rjbj8845+cJL33JZzQsFwlNVXMxLs77z7d8STtFIi4rET5aX/SF+onzzpZcWBHn+9r0HK+eYB0fshbMLf3zLLevPNDYeYPfu2PuTIGXnqY1Jp5VK5UtP/Nu/bBeXif/+qR8tpgz992N1nVPOtFtdeoN20w+/dauFd3pK//c3vyo+09QUcWPxyi3Lbv3awdtuuqnRVH986s6du4veeWfnQwqtsXPeunu2CyR4+PGHvtp02YPGCRCAAAQgAAEIQAACISNwPrgh5Ic//HK/T3ziCXHneXK5q7gmQiNEw8k47olghzFAYDIJfLn/JzmZpDDWsBcQd+8hXV2y/mdfnhewjZQOlpWt8FrMebwQoMrE2A9jblr4Nivhdhsf/3+N4/3J0OHdu6f4BWHxC6/uXj9sc6gXLlr45wU3zmymvIX/87PPPhLgg8npuTP26iKj9z/8rXvLxcdKt/7+R0sEQXii7HR3Xn271aXTaDf9+MHbBwWf+yt/2Pr7xfX1DfKcwtk/3PAP/3R0XWGhpbOlJmvnW+8sen/v3u/INJG9+UW3vClh6SGEaWE/xQEAAQhAAAIQgECYCgiCICH1ZrnHbYqgHkFBfXaJVCkZDbSIzyf+QgiRnvuv+Fvxf8V//PjDd/7PfYRw3Pnzzv+leIqf0gvnSMXzRq8hbjHvop/8w/kLSiQCkUh87qgoj0KnGyZRUa7xfm0dpu1E2RCAwHUQQJh2HZBxi9AQEOrqpMRqNba+8c4qr9nydf/ZptzAkDWWFwKEi41uUU7JrpJrNH9MvuvuMjKO9yGISu319XFupzNny9PP3O90e7NumJZ/MDM93iSXCe5dO3eudDk9ZMHCFS9l5WXVLlu2rEM850+/+8+l/7e30BNHT3ZNaWizOFU69aYff/OOIcbv2/jX55+ZV1dfRxNSM//1v9/ccyyJUvdQb0Pqa69sX3j40IePStXG/sz5N+9gGcnBxx+6BSvTQmOqogoIQAACEIAABCBwWQJCeZPWNtwV3d/UVCA4HDGCwyblCE8YEiQk6CcMHyQsYQgTZAkTHP1TEmQYwjOEBEmQSKggsAGeSFhGYAghrBAUePFUQaBeSmmAYQkRz2cYwjEMJbx4AfGXwOgxhBHPEp9VZIWAGKbptXYuIc6q0GsaImfM6CJxcR4EapfVUhwMAQhcYwGEadcYGJcPHQHh7bc1hJCcM2/t3mAzdX4jODKkD7rdCoHwRFDKnYxe26NLS/1p/p1fe5cQ0keLigKXW/1AXZ06IJdHbPnfp//B4/ctVqkVgxqd2qrVqIbq68/E2EYcHbNnz35mxoySjqKifMeFMO3/fvz35EcnO/PqW/udao160399665B3uPc+NIrL81vPHOGSc7M+tcfvfL2sXhKXX3tJ9Le271nweFDH36HUxsHsmav20lY/uBjD9xx9nLHi+MhAAEIQAACEIAABCa3wLnNtcpTBtpN088er7zHN2i5gQ4OSTneR6R8gDBCkDCCQFiBEAlPCROkREzMAgwh/v97Nb5AgoQhPJEJJMhRIkip+EcCEYKE8pSwHkKJm4jfdjKEpSyRUVZM4Ih4AC/wRGAopQwjnkIChAoemYxIYqL6VLnZzcoow9vxC+Z+pGCYfpqff2E92+QGx+ghAIGQEECYFhJtRBHXWkD8IsPyw5/GkaBvTX99w5qRru4VnJTrl3DUIQiE83jdBq/fJ4tKy3gxZsrUnUG79HDsz7/vvNxxCZWVnCUlRf7Mtj/eZ7fbVpitllheEAIMJxumhOujEq4qMSXxtfnTp5uLzod1f/jtD4sIZZ4oP2XKa2jtd2o1mk3/cd/tQwGfd+MLL78wv6HxDJOclvEvP3nqT8fi4+Ndw31n0l575Y2gayUkAAAgAElEQVSFH3zwwSNSdaQ5b27pTioRDiBMu9xu4XgIQAACEIAABCAw+QVGw7QDVen9nS03NlUcf9hvHZzJDA4qOL+XcHyASIgghmmUFQQi4QkRX3MvEGE0TAuwhLAkKLBBnkj9foHx+wnlA+JfE4ZlCZXJqIdliYeKcdtoakalVHLuGkExhuMJYRlCWZbwAiF+whCPlCOSmOhOdX5unSo68pXYOfM+kCvZHpqV5Z382qgAAhAIFQGEaaHSSdRxTQXE90h0bf6nPJ/N/l1bb88iW19/ujE5cb8hJbGF5wPqvsamG0b6eqfGpGXU6uLjd8nUkb+LUT9hoU9e/q464rvZdu14eW1Lc/PKiuqqJYM2t8bLM/b0rLz9efnT3g+w/MEf3H+//ULBv/31D4sIQ56sqjPlnW03OzQ6zaYnvvnVId7lufWvL/5lfl1DAxOfmvZPj//+mWOF8fGu/o6T6W+/sWPBvv0HHpFpjObpizfspEF64LFHsDLtmk4iXBwCEIAABCAAAQhMUAGhrCa1t7l9lqmq8lv+oaGZ7PCwivN5CBfwCxwVH9sklAsGCTO6fEwgvBAkQZYIAkuIhAYFiT/AcC6nhHc4Wa/LxYpvSOPkioBcr/MGZFLeI5EIXjGPIyzlCCuGaZQIAglSgVAJS6hEQvxBQn3iKjaOI5LoKJM2P/eUIjLqzcTFS44QT1wfzadYmTZB5w+GBYFwFECYFo5dR82XLSC8ezCz71jZAnNl9YNe2/AUn8ul1KemPp2wcM5HvD+oNR06vNrW2bVeptYOyfW6w/HLlv8yqnDqGbp4sflybyb+dLDiyHvTDh0+tLz8eMWDA4OumGFncDgvb+of1m+4bVdgRNZ4771FngvX/fWWfy/6vy9Hnjh1tjevrdvqVKm1D//g7o0jAb//judeeG5eXX09TUpLffxvwrS3di44cODQIzK10Txt3tpdgUDwwA+++/XGyx0rjocABCAAAQhAAAIQmPwCQkOX0WJqS+0/W784aLensS6nUur3B9lAQGCD4vvSyOgKNfFRTxIgJEh54f9+mEsYhgoMzzOs261hhm0pwwP9KTbrYIIYkMk16r7IpIQaqtH0+xQyu1d8zpNylBH/I75PLRikAiO+L01c3sZSXqBUfEubh2EoY4iwylOTOqU6XVXMtLwm0pQwQovoZb9CZfJ3BhVAAAITVQBh2kTtDMY1IQSEJ59kyBNPMCPPvlQ03HCmpLf8o9uo36+VK+T9iqT4LdnfvO8QcbuV9X967nZ3b+99Ho9Xy8gVZ+JXLNmqTUj6IOKbd58eTyH9radint/+4pzaEye/0z/kjrWM8IPJKem/f+TRzQdYt8V64RFP8dq/+98f3ShQuqmxzZzR2TfklqlVP/zOrWudvI9f89obr81qbGpk4lOTfvJvf3m1Jo1ST3f3qaQDO/fPOnL02N0yld6aNf2mg4QhZd/51m1t4xkrzoEABCAAAQhAAAIQmNwCQqegcNradeb+thQZz+sZr1cmDQaDrN8vEJ4nEoYRWAkhkgtxFs8TlmEEIiGEOL0ssVhi+F7L7O7GphutvT0zqFQalBk0Z9JmFLwmj4tpItH6/gBlKE8llJVICO8Lnvs+lPKUp5SyRELE3/E8pd4gQ6lK6ZJERI5IZapehVE5SBITxX0MxDet4QMCEIDAhBBAmDYh2oBBTFQBQRA4YrHITb/Zdpe907S+p7Z6rkap6M6dXvABK5O9qLn/7kpSMcCYy99a73V47m0/e6YgQIk3ZnbBIZlW+2rGf/9o93hqa2trk589fSi1z2Jb7fAQ1aCTGVbJZQcWz515dtasWQFK6bktxwkhe/a8mSqTCIvbuoei+q1Ov4ST7frKkrlePhCYWnbsaG5/f79UHRXx1qZNm9sopf6RzrqI6pPN6S2trUsZqdIWnzmz1s/Q1nVFhZbxjBXnQAACEIAABCAAAQhMboFzmxAcYrvMZo7T6RhGKqXEfOkHLKIIIRf+Rvw98fkYYvckB93ekvbKmtXWrq6biFwWkOo0FWlL5v5GGxtbS1yuThJzwejj34z+gXlk5DPfkwZ1OiFGms2TpalifCfmbR9/7Tu5pTF6CEAgVAQQpoVKJ1HHNREQ3v0oghA+qeGV7fc6zH2rbAO90UqD9lhhccnLQRo4It+8uVm88ciT/3Ojz+EsaTpecYvH50mRGXWdUq32z4X33fNXMjhop7fddlnveBCEV9kjR5Ra14gr3U2lEruX9cgCXOett5YMffqLifLy3VqOUyWYTIPKPpstaFQoWpfm5/NOhomsrT5mtFptrMJobLrrrrtGxJ/oCW1t8uPt9fp2kyVZplJ54pLzBgKBkZH58+e7rwkiLgoBCEAAAhCAAAQgELICo0HcU8+lEkpWN5dVlFo6OoqDChkv1WnL0m5atMWYlVlNVywyhSwACoMABMJSAGFaWLYdRY9FQPzCwLttewZl2Rvr33rjHsegZUGQo3ZFVMSO2d/f/AfC8x10zhyreC3h8OE465nO/Jadbz3mGhla6vM6pKrIiD/PuOW23ysFoYXee+/wWO6JYyAAAQhAAAIQgAAEIDCZBEbDtN+/nEJ8ZE3TsWOlA+0dxYJcGmS1mvKM4pt+Fp2VXU1XFCJMm0xNxVghAIG/K4Aw7e8S4YBwFDj/rjTO8oP/mE9cnjs7Tp5c6PG4ojWZSTXS6Kgduffe/QrRam00LW10IwDho48UfScaY/orj33b3d+3ytHdka2LiqhKyM99j3Lc9rj/+eUZLE8Px5mEmiEAAQhAAAIQgEBoC5wL095KIbxvTWvZsVKzuDJNJg2yGnV5RnHRz4wI00J7AqA6CISpAMK0MG08yv5iAaGuTkpGRqK6nnt9la+7/8Hhgf5kvxB0R82Z/oY6M+Xd6GXLDpEpU8R3l42+CFX8IqL/ueeUrua2DfbmpnVDZ06vVGo0Dn1czClpdMyvU+6+9yjZudNOn3wSL07F5IMABCAAAQhAAAIQCBmBjx/zZOia9rKqdeJjnryMC7JqdXnmymU/1edlVdMlN3aGTMEoBAIQgIC4fwoUIACBzwoIbx/REKW/oO2lN262na6/nzKMhFUomo2L5v7KMH/mUVlJScunV5oJlZWcq69vWs/OnWutNdXfoZToOYWsP+KGaVtSNt68hwQlTbSoCFt6Y8JBAAIQgAAEIAABCISMwLmVac+mEL9vramiep3V1FXMc5Igq1WXJZcs+5kxL6OaLlmCMC1kOo5CIAABUQBhGuYBBD4lIO7gOfjyy7G2rp7VtsoTq5x1Z1fpoqJa9dFRZZr8vD9pFhU20KKiz7wDTRAEhnz0UaTp5ZcXu9s6HnYMD07xej1yzZS8N1U52e9I5ao9SZs34yX/mHEQgAAEIAABCEAAAiElIPzyd6mEE9aYyqtKxTAtIJUEGY26LLVk+c+MedkI00Kq2ygGAhBAmIY5AIFLCAiVlbrOysosc0PjPe4W02Jfiyk/ITNjb9q0qbs5hfJN8q/f6/m895+JgdrQ978/lfiDd7WfPrV8yDyQr0hPPS2PiX4nNivn6bhZs4axOg3TDgIQgAAEIAABCEAglASEp55KIYSsNZVXllo7xTCN4xmNujx11bKfGbPzEKaFUrNRCwQgMCqAlWmYCBD4lICwd2+Wqebk3MajR+8nTleeIiDIIlNS/pq7aNFbRMJXf9HOnKPL3J9+OsYlCDNP7n7vnpH+/lskcplNptHuy1u7aosxN7eZLl8+ugMoPiAAAQhAAAIQgAAEIBAKAh+HaRWVpZaOrmK/TAzTNOXpq5b93JiTXk0XrcBunqHQaNQAAQh8LIAwDZMBAucFRh/TrKpirUfLF1tMppLmqqoNHMOoo2LiulQxMc9kry3ZQ1i2hxYVje7g+XkfwjvvKIlSGXX8D9vud1kH7/WPDEfIZfL6rPlznpdpDIf0//aDk9jZE9MOAhCAAAQgAAEIQCBUBC6Eae0VlaOPefrEME2rKc9cXfxzY2ZONV20CGFaqDQbdUAAAqMCCNMwESBwIUyrrORISoq8/X9+fZfd0r/R1Ng4U67VDOQvWXSIyBTbY0tXf0ReeMH/93bkFMR/r558krY5fLd4R2xf76+pKeQoCaZMnXKCkym3Rf/uV28RQoII1DD1IAABCEAAAhCAAARCQWA0TGPI2rZjlaUWU1exX3zMU6spz0KYFgrtRQ0QgMAlBBCmYVpA4EKYtn+/kRBJ+snnXvya02xe43I5jDK9rmrqujXPswwp13zjG2cJpQIlRBgLmvkXvyl09A8s7z1S9lXq96UodTqLIjpmW9Z9d75MdLpeWljoGst1cAwEIAABCEAAAhCAAAQmssCFMK25orrUYuocfWcaq1WXZ6/CyrSJ3DeMDQIQGL8AwrTx2+HMEBIQH/G0PftiBqV0YcPb79xmN5sXKrWaEaXR8G7BN+/5LZHLTXTOnMt615lw8GCstbZhate7+x7z2B3zAz6PXJWa9HL6utUvu2mwKubrXzdjdVoITSKUAgEIQAACEIAABMJUQAzTggyztqny3Mo0nuN4iU5TllOyfAse8wzTSYGyIRDiAgjTQrzBKO/vC4xuGkCIrO0//3u2z+G8o7v6xGLPsC0xMTuzxhgftyPh7tv/QljWSfPzfX//ap8cIezeLRs+0Rhna217wNrbW9Jv6pyqSYw7Fjk1/z1Oqdye/sQ/N1NKg5dzTRwLAQhAAAIQgAAEIACBiSYghml+hlnbUllVajZ1FQc5Kc9pNGU5K5b/3JiaVUNX4J1pE61nGA8EIHBlAgjTrswPZ4eAgCC+K83pjK1/653ltu6eBxzmoVTezwfSp019IyYzY492xpT9ZOlS/nJXkYkh3eAPf6Nhibu49WxjaVdLy0aFRtOvMUZW6pITt+aWLK0iy5YNXu51Q4AcJUAAAhCAAAQgAAEIhJDAxyvTKmpKzV2dxfxomKYty1mx4ufG1HSEaSHUa5QCAQicE0CYhpkQ9gKju2/y/PTTe977Sm99wyMsJyecWtsUV1Dwq8ylSz+gyxa0jBdpNKhzC0kfvfD8Vyztbf8qcfsUUsKYUgpnPpW1bOn7pOLImb+3ocF4743zIAABCEAAAhCAAAQgcD0EhKe2phCGX9tUUVU60HkuTJNoxTBNXJmGMO169AD3gAAErq8AwrTr6427TTAB8V1pjt88Y/SZu9b3nT27pqelebU6OqZVl5j8kT455Zm4lUtP0cLCkfEOW7w+OdqoqnrtmcXOocFv+019UxmnW5GUmfVuRGL8OxFK/i365JOB8V4f50EAAhCAAAQgAAEIQODLFhgN0wi/tvl4Vam589wGBJxWW5ZVXLLFmJNaTRfhMc8vu0e4PwQgcHUFEKZdXU9cbZIJCAfr1P3HDqQ5G+rvcwwMLB3p7801pKa8nzB71m6qke/Sb9rU+XnvNRMEQUIOHZKQCB9LlOkB8kKmnzxJBEroZ3b7rP23/8jnBFpqK69dE7QMFxjj4s6qDPod+pU3/U4dKR+hq1d7JxkdhgsBCEAAAhCAAAQgAIFRgU/CtMpSs6mzmJdx4sq08qyS4i3G7PwquqjQBCoIQAACoSSAMC2UuolaLltAeGdvlqW+6cbW3fvuIx53vlImZVSJ8c8l3VzymoOjDfqbbx651DvNRjctqK3VEZ7XEupXEa9gI7p5ZjKFBC4VvvX++dUoRipkW//69gN+y9AGwkq8UoP+QOY3b/29RCY/Q9cX91z24HECBCAAAQhAAAIQgAAEJoCA+M40Qpi1zRWVoyvTeKl0dGVaphim5WRiZdoE6BGGAAEIXF0BhGlX1xNXmyQCo49fEiIxbfn1Ek//wKrBozVrOG8gxqjXD6tSEt+OWjjngEfwWp281+sXa/L7iYSVC4RwhPP7ScDlZDzW3mSH0xFvs9miOKWq15iY1CxTah2MSu6jDE8J8ZPRcwkhaqlMoaAKQ+8b79/q7BlY5fR4FIxBfypy9cI3JUr1gdhVS06QzEw/dvecJBMIw4QABCAAAQhAAAIQ+FjgkzCtotTc2VUclEoDrEZbnrVy+RZjTg7CNMwVCEAg5AQQpoVcS1HQWARGNwYwGJQntv7xDp956M5gXcdUuU+QRuoNfcrkuBpZZkqTRy4JBCRE8AUChFAqUIEVJCwnMIEAoW43azO1TB2xmLOHhoYS5HpDW0xWTq1Mo7VINQpXgCEMIQESCAQoI2EEqSAw6gCR2I6dneVs7ysYtjkMQaO2X37j1FqFMeK5zK9t3E9SUx2UUrw/bSwNxDEQgAAEIAABCEAAAhNG4OMw7bgYpokbEHABTqMry1xdssWYlVWDd6ZNmFZhIBCAwFUSQJh2lSBxmcklIAhNMtJPdQd/9NMHfZahe9mzPTFKu4/TsTK3Vy4d8sqkNp5jBELEEE0gYqAWFMSFaZwgYSiV0SCVeBx66vNq+IBPKXCcQ5AqhoIs4/FRwvtogAQZQilHCZEwhBUIYbwCo7AFIjgnb/AEiZSP1I2Q3NQuRUz00zc+eN9bxO0eovn5vsklidFCAAIQgAAEIAABCIS7AMK0cJ8BqB8C4SeAMC38eo6KxZekNu2WEVW0Zu///PEu3jJ8m7zDEqm0eeWqAENcDEN8LCUCyxKGMAIVgqNhGi8IAuE4IpFQIqcCkbrsOs7rVgrBgCzISd1+qczuZxmvjwi8l/ipwFEicCylEkYgQUIEr5+o/BKiCEpogOWI36Ad8aXE9aoiDc/Nvf/e94jdPkILCy88GYo+QQACEIAABCAAAQhAYFIIIEybFG3CICEAgasogDDtKmLiUpNHYHQDgUOH2LbWU/nU6Zyh7HbkcU6/nvOSIM8QEmQYQsQwTaACEQQhyAeF4GiYRgXKCwIT8FB/W9t035A10+2wR8r1BpMhLa0+oFAMBGUSV5AlrJ8JMufezMYKwWCQBHy8oKJSyrFy6mcoDSjlvb64qHpGrahNTE1tI0uX8pfa7GDyqGKkEIAABCAAAQhAAALhKIAwLRy7jpohEN4CCNPCu/9hX/3Iu69GUK83imsxx0qcAYXEHRQCEsmoi4RICKHio54BQoSgQIKsEJAQIgn6BOL2sY625lK71bKwv6cvWxUZWZm1cNFuQklLQCIMEXFRGyHEywSphGGEgPj+NC9P5KyKsFKO8qyEBNVyG02O75NHRFjowoX2sG8GACAAAQhAAAIQgAAEJqUAwrRJ2TYMGgIQuAIBhGlXgIdTw1dAeOABzkvUD/QPDGxobTw7WxYd/d68R//xjyQgnKK3FfWFrwwqhwAEIAABCEAAAhAIN4HPhmnSAKfVlmWuwgYE4TYXUC8EwkUAYVq4dBp1XlUBMUyzMdpvWy2WDS1nm2cpYmL3LvjeY1sJw9XSlYW9V/VmuBgEIAABCEAAAhCAAAQmsMDFYZpldDdPaYDVasqzVq38OXbznMCNw9AgAIFxCyBMGzcdTgxnATFMGybqTVbr4Ia2ppYZiti4fXO//9g2VvDX0OKFPeFsg9ohAAEIQAACEIAABMJL4G/CtK6u4gDH8RKNrixrVTHCtPCaCqgWAmEjgDAtbFqNQq+mwGiYxiseGTRbN7Q2Nc9QxMXvnfv4Y9u8jFCjQph2NalxLQhAAAIQgAAEIACBCS6AMG2CNwjDgwAErroAwrSrTooLhoNA3a23ShMN8ZuG+i0bW5uap8vjYvfO/P5j23iGQZgWDhMANUIAAhCAAAQgAAEIfCyAMA2TAQIQCDcBhGnh1nHUe1UExDAtxRizyTpg2dh2tmW6Ii5ub8Fj39nGj65MK8ZjnldFGReBAAQgAAEIQAACEJgMAp8XpqWXLN8SnZNTTRctMk2GOjBGCEAAAmMVQJg2VikcB4GLBEZXphmjNlnN5o3tzU3T5THRe2du3rSNZ0iNqng9wjTMFghAAAIQgAAEIACBsBG4VJjGaXRlmStW/MKYl12FMC1spgIKhUDYCCBMC5tWo9CrKSCGafFRxnNhWlPTdHls1N65m7+z1UtoLcK0qymNa0EAAhCAAAQgAAEITHSBS69M05ZnrSzeYkxNrabLlnVM9BowPghAAAKXI4Aw7XK0cCwEzguIYVpslHHTkNmyoa3p7AwFwjTMDQhAAAIQgAAEIACBMBVAmBamjUfZEAhjAYRpYdx8lD5+gdHdPFnZ6Mq0tqbG6Yq42H1zH/2HrV6fr1a1Ho95jl8WZ0IAAhCAAAQgAAEITDYBhGmTrWMYLwQgcKUCCNOuVBDnh6WAGKYNEuUmq2VgY0dz83RFbPS+ud/bvNXrC9Sq1mMDgrCcFCgaAhCAAAQgAAEIhKkAwrQwbTzKhkAYCyBMC+Pmo/TxC5wL09QXhWkx58M0L8K08bPiTAhAAAIQgAAEIACBSSiAMG0SNg1DhgAErkgAYdoV8eHkcBUYDdNY5Sar2bKxQ9yAICZm37zvfRcr08J1QqBuCEAAAhCAAAQgEMYClwzTtNryrBJsQBDG0wKlQyCkBRCmhXR7Udy1EhDDNAsn2zQ4cC5MU0TH7puHxzyvFTeuCwEIQAACEIAABCAwgQU+N0xbtfIXxuzsKrpgAXbznMD9w9AgAIHLF0CYdvlmOAMC5NzKNNkmq8W8saPp7HR5bMy+eZu/t9XrJnjME/MDAhCAAAQgAAEIQCCsBC4VpnEaXVlmSckWY05mNV20yBRWICgWAhAIeQGEaSHfYhR4LQQu3s2zvalxujwuZt/czZu3egmpVRVjA4JrYY5rQgACEIAABCAAAQhMTIFLvzNNV5a1qvjnxqysGoRpE7NvGBUEIDB+AYRp47fDmWEsIIZpNiLbNGTp39jW3DRdFhuz78Z/RJgWxlMCpUMAAhCAAAQgAIGwFfj8lWnLtxhzcrAyLWxnBgqHQOgKIEwL3d6ismsoIIZpTsJtsprN58K0uNh9MzY/uo1nmBqsTLuG8Lg0BCAAAQhAAAIQgMCEE/i8MC1txU2/iM7Lq8LKtAnXMgwIAhC4QgGEaVcIiNPDU0AM09yE22Q5H6bJY2P3FTy2eRvPCAjTwnNKoGoIQAACEIAABCAQtgJ/E6Z1dhUHpBwv0WjLs1ZiN8+wnRQoHAIhLoAwLcQbjPKujcC5lWmyTRaLeWN7k/iYZ+y+2Y99dxvLCDUU70y7Nui4KgQgAAEIQAACEIDAhBQYDdOoZE1zRfl6i6mzOCiVBliNpjxTDNPwmOeE7BkGBQEIXJkAwrQr88PZYSrwyTvTLBvbmpqmiyvTZj/2KMK0MJ0PKBsCEIAABCAAAQiEs8CFMK3l2LFSc6epJMhxAVarRZgWzpMCtUMgxAUQpoV4g1HetRG4dJi2eRvLBLAy7dqQ46oQgAAEIAABCEAAAhNUYDRMEyRrWo5/EqZJtLqyjNUlW7Cb5wRtGoYFAQhckQDCtCviw8nhKvDZMC3+/GOeCNPCdU6gbghAAAIQgAAEIBCuAgjTwrXzqBsC4SuAMC18e4/Kr0AAYdoV4OFUCEAAAhCAAAQgAIGQEkCYFlLtRDEQgMAYBBCmjQEJh0Dg0wII0zAnIAABCEAAAhCAAAQgcE7g02GawHF+Vqsrx2OemCEQgECoCiBMC9XOoq5rKoAw7Zry4uIQgAAEIAABCEAAApNIYDRMI+zqloqK9ZZOU/G5DQh05RkrV/wCu3lOokZiqBCAwJgFEKaNmQoHQuATAYRpmA0QgAAEIAABCEAAAhA4J3AhTGuuOLbe2tk5GqZJtLry9OLiXxrzsqvookUmWEEAAhAIJQGEaaHUTdRy3QQuhGmDVsuG9rNNM+SxsftmP/roNi8v1KjWF/dct4HgRhCAAAQgAAEIQAACEPiSBT5ZmXZsveWiMC1r5Ypf6HNyqhGmfckNwu0hAIGrLoAw7aqT4oLhICCGaU4qf9g8YN7Y3nw+TNu8eavXF6hFmBYOMwA1QgACEIAABCAAAQhcELj4nWl/85jnihW/ME5BmIaZAgEIhJ4AwrTQ6ykqug4CCNOuAzJuAQEIQAACEIAABCAwKQQ+N0wrWb7FmJ1dTZcs6ZwUhWCQEIAABMYogDBtjFA4DAIXCyBMw3yAAAQgAAEIQAACEIDAOYFLbUAg0ejK0lYXb4nMzKxBmIaZAgEIhJoAwrRQ6yjquS4CCNOuCzNuAgEIQAACEIAABCAwCQQuuQEBwrRJ0DkMEQIQGK8AwrTxyuG8sBZAmBbW7UfxEIAABCAAAQhAAAIXCVy8Ms3aaSrmOWmA1WrLM/CYJ+YJBCAQogII00K0sSjr2gogTLu2vrg6BCAAAQhAAAIQgMDkEbj4nWnWrs7iIMcFWI2uPGt18RZ9VlYNdvOcPL3ESCEAgbEJIEwbmxOOgsDfCIhhmo3KHx40Wza0N52dKY+N3Tcbu3lilkAAAhCAAAQgAAEIhKHA34RpnZ3FPMcFJFptefrKFb8w5mA3zzCcEigZAiEvgDAt5FuMAq+FAMK0a6GKa0IAAhCAAAQgAAEITEaBS4Vp4mOe2SUlW/SpSTV0xQrTZKwLY4YABCDweQII0zA3IDAOAYRp40DDKRCAAAQgAAEIQAACISlwyZVpGi128wzJbqMoCEBAFECYhnkAgXEIIEwbBxpOgQAEIAABCEAAAhAISQGEaSHZVhQFAQh8gQDCNEwPCIxDAGHaONBwCgQgAAEIQAACEIBASAp87mOeq4p/rs/MrKFLlnSGZOEoCgIQCFsBhGlh23oUfiUCCNOuRA/nQgACEIAABCAAAQiEksBomEYla1orytebTV0XNiAoyygp2WIsmFpNb7wRYVooNRy1QAACeMwTcwAC4xFAmDYeNZwDAQhAAAIQgAAEIBCKAqNhGmHWth6vKL0QprFaTXnm6pU/N2Zl1dBFi7ABQSg2HjVBIIwFsDItjJuP0scvMBqmEdm3B82WDe1NTbPkcbH7Zm/evNXrC9Sq1hf3jP/KOBMCEIAABCAAAQhAAAKTS+BvwrTO0ZVpvESjK8tYXYwwbXK1EqOFAATGKIAwbcgLCxMAACAASURBVIxQOAwCFwsgTMN8gAAEIAABCEAAAhCAwDmBT8K0ylJzp2k0TGPV2vLMNSU/w8o0zBIIQCAUBRCmhWJXUdM1F0CYds2JcQMIQAACEIAABCAAgUkiIDy1NYVQ/7rmiopSa2fnitEwTastz1yFMG2StBDDhAAELlMAYdplguFwCIz+9A2PeWIiQAACEIAABCAAAQhAgAiCQMnvf59CgmRta0VFqflcmBZktdoyhGmYIBCAQKgKIEwL1c6irmsqgDDtmvLi4hCAAAQgAAEIQAACk0TgkzCNGQ3TLJ2mFT4JG2Q06vLMVSt/Fp2TU40NCCZJMzFMCEBgzAII08ZMhQMh8IkAwjTMBghAAAIQgAAEIAABCJCLVqaJu3keL7WYTCs8jCBQraYsp6TkZ9FTplzVMG00vCOEbN++nbn1QgPq6wXyxBMCpVRATyAAAQhcDwGEaddDGfcIOYHRMI3KHz63m+fZmfJY7OYZck1GQRCAAAQgAAEIQAACYxJw//J3qVI2uLb5eGWptatzRUAqEVitpjyzpOSnV3Nl2miQ1t4uIxyn8vb16f0ul0zKCYJPqbeqIyLsJDHRg0BtTC3DQRCAwBUKIEy7QkCcHp4CCNPCs++oGgIQgAAEIAABCEDgswLibp5BwqxtOl4pPuZZLMg4gdNoyjOLi39qvIqPeQpPPsmQr37VONLQkjTc15fn8tp1fMAnRMTGn4jPyGgl7e1metttPHoEAQhA4FoLIEy71sK4fkgKIEwLybaiKAhAAAIQgAAEIACBcQgIW7emBAV+NEyzmkzFQYYlnEpdnrl82f8Y09Or6YoVpnFc9jOnCAcPSoigyuk5c3pef1tbqd1tS/AGvMG4rPRX0qfPOqC0Wk/T227zXY174RoQgAAEvkgAYRrmBwTGIYAwbRxoOAUCEIAABCAAAQhAICQFxDDNL/BrW8qPlZpNHcUsywWlKk1Z2oplPzPm5VXTJUs6r0bho2Gayz/ddOL08t7Gxq+NOG3xbr/Xmzwt/9kb5s/fJRGE43T1au/VuBeuAQEIQABhGuYABK6yAMK0qwyKy0EAAhCAAAQgAAEITFoB99anUijPrG3+qLzU2t5RzEmlAblaW5a2bMUWfU5GzVVbmfaHP3AkLmlW+7GKVT2n6u8ftI3Euvxee2bhrGem3bT4HcngYBm9917PpIXEwCEAgUkjgJVpk6ZVGOhEEkCYNpG6gbFAAAIQgAAEIAABCHyZAqPvTGPI2vbyitLBjs4VLCcJSLXaiqQli5/SpqZWktLSVkLIFe+2KYhhWlLcrK7yEyX9p05/Y3hkJN7t87nSZs56Jr9o8Q4ybClHmPZlzgTcGwLhI4AwLXx6jUqvosAlw7RHH93m5YUa1frinqt4K1wKAhCAAAQgAAEIQAACE1JgdHfN+nqOlJenkZGRtabKmjVDps6iIEMCEpWqMXJK7tsyQ2Q11egbpXHJFlVOop1Mm+amlAbHU9BomJaYOLPn+PGSgZMN99iHh+N9Hr8nadbMP2cvXvIOcSBMG48rzoEABC5fAGHa5ZvhDAgQMUxzUvnD5gHzxvbmphny2Nh9sx/bvI1lAjW0GGEapggEIAABCEAAAhCAQOgLCILAkFOndOR4TS7p7l7bfer0TdYO01x3wEsYhdyuS07sVcbGn5Ynp9YqEhKOq1IyGola0k2mTPFTSoXLFToXphln9pTXlAycPnu3a3A4we/2exKmz3gmc8HCd0jQhsc8LxcVx0MAAuMSQJg2LjacFO4Cnw3T4vfNfuy7CNPCfWKgfghAAAIQgAAEIBAmAsK+Sh0RnNGkrz/J3dZ+g7O9vWSkqyvfYR5I9gT9RODYAKdWuSUKrUWqMXZGJSWVGxKTTrAxsY1ELukhG0oshJDA5YRqF1am9ZVXlfTXNdzjGRqKD7i8noSC6c+kIkwLk5mHMiEwMQQQpk2MPmAUk0wAYdokaxiGCwEIQAACEIAABCBwVQQEQigRBGp78fUMjjDT+a7uXFdnV4GtvX2ef3hY73eMSAKsEAgQEgwEgwylMo6TagJxySkntIkJp2h8zCnWoK9UzMxqINOnOyilgbEObDRMi0uf1VNZWWKur7vHOzgUz7s97riCac+kzsPKtLE64jgIQODKBRCmXbkhrhCGAgjTwrDpKBkCEIAABCAAAQhAgAiCwJL+fnnHn15ZQhz2DR5T1xTf4GCqz2EzKGQSp0qjsLIKab/AEi/PB5UeqyfF7/TFchK5jVXJLFSn7lHERb+dsKb4PcLyJlpU5Bgr67mVaVkzu8orSvrrTt/jHbTGB91uT2JBwTOpC+a/Q4IuPOY5VkwcBwEIXJEAwrQr4sPJ4SowugEBkW0aNFs2nHtnGh7zDNe5gLohAAEIQAACEIBAuAgIwpOM5egMlXxYmWje9+FaT5/5bp/ZnBj0uFVExjqVBnVzVEL0aYlK3sHKWFcgENQ5TIPT3Bb7NLfdGcUHeVbgqEOTkvh28uL5O3iDslKRktJPCwv9YzG8EKaZyitK+i6EaV63J6mg4Jn0RfPfIT6EaWNxxDEQgMCVCyBMu3JDXCEMBS6EaUMWy8a2pqbpCNPCcBKgZAhAAAIQgAAEIBBmAoJQyQ3uGYhhh+3zLfvKbrY3ddwmOJyMRCpxKDMTTKqkmMNRhVP3B1WSNk6rcvndfoOvpnmOq8uyqO9syzzn4FC8x24TYrIyjmTMn72fJsTu5FZOb6JRufaxUF4I09rLK0t660/f7R22JgQ9Lk/ijGnPZIthmgth2lgccQwEIHDlAgjTrtwQVwhDAYRpYdh0lAwBCEAAAhCAAATCXEBoq9FbjzVmuVp7St2nmm7yt3TNk0skbqlG2S7LTTrEJUQeMcyaUkHU0mESofaTgRG5u6470zcwPG2k1VTk6O2dbuvryzDEx7ZGZ6ZVyjLTXlXOya0isxd3jWUjgk+HaZ5hawLvc3mSpxf8OXvxgneIw1FO773XE+ZtQvkQgMB1EECYdh2QcYvQE0CYFno9RUUQgAAEIAABCEAAAl8sIFQfTemrqJ892NByl9DRN5PpNicbjBF9muiIanlh7ktsSnwlKS1tIoQIF8Ix4eRJg6+tO4k/07p48MyZosGWlmUyldIvN+rblVNyXlJOy/tAmZZ2ikyZIu7sGfyiEYyGaTFZMzurq4p76k7d7R4eTPD7nN6UGQV/zl6EMA3zFwIQuH4CCNOunzXuFEICCNNCqJkoBQIQgAAEIAABCEBgTAK2F9+YZ2lpWd5dffJOdsSRpnT7uJiUxJrItKRDkrzk10hSUgtZutR68SozobKSI512lcs5mOWorC5yd5i+anc64vw06FdNzdurzE7bZ5g//32VWj1C09K+cFXZaJhmzJrZXX28eKDu9N0O+2CCx+9CmDam7uEgCEDgagogTLuamrhW2AiM7uZJZJssF78z7bv/8GeWC1bT4uKesIFAoRCAAAQgAAEIQAACIS8gCIL4fSN1/emFkv7W1rWmytoNEp83RstJvVEZKe/E5mfvIXGR75PZUQM0regzgZhw8KCEKCKNg++8vZTv6XlwoKcn1+52q5RTcypU6anvJhYvf1MmlZpp7he/O+1CmNZXfby4r+7U3XbbUIIngDAt5CcgCoTABBRAmDYBm4IhTXyBcyvTFI8MWcwbWpvOzlDGxe0rfOzRbSxFmDbxu4cRQgACEIAABCAAAQhcjoAgCAwhhHX8etvNwx2mde3VNSslDInQ6TROXVrK0/HLF75FgsFTdN0616WuOxrGtbfLRv7w7GLqdDzS1dpWMDJij5TlZjTIE+Pfm7JuzfOEYXrpjBnDXzSuT8K0Y8V9dXV320dXprmxMu1ymoljIQCBqyKAMO2qMOIi4SaAMC3cOo56IQABCEAAAhCAQPgKnA/TJL5fbS21tnesa62tXcVIqE5p1Ni0KUm/TFu34i3Cs6206LOr0kQ14cknGfLAA/LBp55a5B9yPGLuMBU43U4jl5lxRpmU+G568fIXpDJZz5jCtJjUmZ3VlcW9dXV3u4aHEv4/e+8BX0d1Juyfabf3qtvUu6xiS+6ycUO2sXED22DAQOAjIYSUBTb5svl22SS7m2STTSdLCHgJCRjMYtxtYdmy3CSr9y5d3Xt1e+9tZv7/kS3HBhNMIIkNR/x++Mo6c86Z58zc63n0nvdNJmOJzLkVrxQvWwYLEHx+L1F45pDA35wAlGl/c+RwwM8CASjTPgurCM8BEoAEIAFIABKABCABSOBmCMzKNPJnL27yTJk3TnR2rydxWsxWCH3iTMNPCu7b+i5w+M3IXXclbtQfTT+PAsdWrv2nry9Pev1f8U9by2OxmJxVkDfE1Rs+nkzT6+dNtXXUWfv6d8d8fl06EUsw1TyLlyw7BOKwmufNrCdsAwlAAp+cAJRpn5wh7OFzSADKtM/hosNThgQgAUgAEoAEIAFI4HNK4KpM++XvNnmnpjZOdnStTwNSjIu5fml+7i8Ltm49AJLJsT8bmfYvT3Ds3/rRHWl34GmvxVYejcZk7KLCQY4h83je2jtfv+nINEamdXTUTff27Y57fToqnkhkVla+UlgLZdrn9PKEpw0J/F0IQJn2d8EOB73dCUCZdruvIJw/JAAJQAKQACQACUACkMDNErgi01Dw2z+sdU+Mb5hq79iaSiYUCIFGVYWF+zJrao5h2dpmkJvruVFFTpqmMTB+Qe7a8+7KlMX65YDNXRRLpHjc0qJ2dk7WCd3qO99mZ2Y6EKUy9OfmNJMzTa+fZ2Yi03r7d8e9fh0VjycMlRWv5C+HMu1m1xO2gwQggU9OAMq0T84Q9vA5JPBBmZbxXs0zX4cFCD6H1wI8ZUgAEoAEIAFIABKABD7rBGareYI39i1zDY6ss7Z3P5AIBPRUIknpS0taM0qLG/Gyov0gP2scKSnxXMuDBgABo0dZSTeRGz12ck1idPKxqC+YmaBoIKgoP8XJyzuhWLXqKBAKfYhWe8MCBrP9zcg0dfa86Y62OnsfI9N8OjIWS+irKl7JZSLT0nCb52f9WoTnBwncKgSgTLtVVgLO47YiwMi0CGA/5XG575kcHa3iajLeq/76069gBNKB1NVZb6uTgZOFBCABSAASgAQgAUgAEoAEPoLAjFA7frzQ2zO4xDMwuDtmc5cl3V65MCPDItLr20SLqt/m63PbkLpFo9fJtKFzwoTRo46NTSwO9Q2tio5NbMBQDMe4fAe/smwfr6jotGDOnEvA600gK1em/9w0Lss0JjKtq845AGUavGghAUjg70cAyrS/H3s48m1MgH7+eVbM6n7K7XLdMzE6VsXTZNTPf+bplwGKdkKZdhsvLJw6JAAJQAKQACQACUACkMCHEqDb2hThrr7S8Nj49uDoZG10ylbJ5vEjXKl0TD6v4hhXrWrCVfxWQBAxUIyRIIrhoN9jSPo9xd5x45qgybIoZLRUCGVSh0ij6REWl/yRv3R+M6itnUQQhP4o9PTp0zgIJ+ZNX2qrcwz07456ffp0PD4TmQa3eX4UPfhzSAAS+DQJQJn2adKEfX0uCMz8Vu6Xv2Sl+0a/4nQ67hkbHa3gZqjr5z/3lZcBSnYidZthZNrn4kqAJwkJQAKQACQACUACkMDniwBN06z4u+9qgT+0zHH20ubQ6NQ2Ik1SLA7LL8nLHGbrFI28yuIGoOQZAVcUA3RERJ7rn5eYdi5xjk3VBtz+3JAvIFTl5bZkV1c3IBr1AaJi4TBYVBBCALhpmTbV2rrWMdC3O+rz6VLJRCKrqvKVQljN8/N1McKzhQT+zgSgTPs7LwAc/vYjQL/+uiLlC+e4m849FnC77py22/Q8nebo4me+8jJACLjN8/ZbUjhjSAASgAQgAUgAEoAEIIGbIDBTiKC9XQgcjgLT0TP3Riy2x5JutxAkk4ArFfg5CvGAwKDsSmDUFIkjUQxFhYjFPyflDlaGXP6saCItjgEMVeTlvFuyZsV+wBOfBUVqK1JTk7qJ4cFsZNpUa8taR3//w+GAX5dKxuNZlVWvFC9ZfAjE483Io4/Gb6Yv2AYSgAQggU9CAMq0T0IPHvu5ITDzD4fGRhScMeIpUXhOmkwvnzrTdG/A6ar2RSOEwKA/sPjrT76CIXg73Ob5ubks4IlCApAAJAAJQAKQACTwuSNAt7URgMsVTr22b0vcG/yyb3RUl/B6pThKEiKZKCTTyN0pLuGgcDSOkDSXtPn0KXdIGwsnkSTBJtMyeUKSqX9lzs5tr4NoehjZutJ/sxBnZFoiMc98oWWtvb//4VCAiUybkWkvFy9bdghEIi1Qpt0sTdgOEoAEPgkBKNM+CT147OeGAD3cpgBD01owbs6z9PQt8NjstclwMD+RTKpCGIYKDfp35n/lyZfJBOji19XCbZ6fmysDnigkAAlAApAAJAAJQAKfLwL088+jYPt23HbqbAVIxJdFzJbcmMtTlAyEykEiIUBTSUABEEcBRSI0wJAkzUNowMb5wigiEZuQjIwelkp+OHfT6kYgFHqQgoLEzRKcKUCg188zNbeudfT3PRwN+LXpRDxuqKx8pbC2Fkam3SxI2A4SgAQ+MQEo024CIU0/jxqND7McDgcLQRAiNHtMKASEQuHVHlgsFqlWq5MajSaJIMifrUTzYcMyEVADAwM4AICVTqfpioqKJBgDKOBYUBc7iEUiznR29orEzSTovIlTg00+ggB99Cgb6IU8Y0NbJen1VgCbuzxsdZRHPd5ijEX4AYcdjrBYCZ5O11D92KP7Y1FqVLSyxg3BQgKQACQACUACkAAkAAlAAp9lAnRLizyVTOpjFos+OGGcEzHZVyac3qyE16cgKBpFKBpBaJrGMDyBsdkRtlJhw1WKAXZB9nlaIupSL50/CrKzmecm6mY5zVbztLRflmkx32WZpq+sfCV/OZRpN8sRtvvbEZjJtw0AgM/vfzvmf6uRoEy7CdI0TRMu44DcFU3IbK6oHMNwesaUpWOAg+OAy+WCVCpFI2kkrtKp3GKx2CeXy4M30fUHmjBJPS0Wi8Dr9SrZbHZSrS7y4YkwK0kG2a6Qm0eSeKC0tNQFAKDgDfmXEP54x9BNTUqA4zn9+/dt9RstKwNGSzZO0gIBl0+p8vPqlSXFHRGc5URlotGMlcuGAQB+JCcH5mn4eJhha0gAEoAEIAFIABKABCCB24wA/dZbGJg7Fw8MD/NwXziTDkeXhUzWirjTX8CmaC5BA5SiqDSLy3USIoEFzZAPUkrpICLnDwQpKqjZuDH2cZ9nZrZ5BqLV1tbWtc7+/keifr+WjMVjunlVr+QuWXIIpGHOtNvsMvrE02Vk1ce9jj7xoDfZwRWRNutcmInesMgGFG43CfQWawZl2kcsCBMpdmzfHnkgFKpt7R2e09Y7nk8BbOYoDKEBDkiAABKQsQTAUCwhkSkCSrXm0kNffvwCiMq9S5YYYh9nzW02m/L06dP55y+2LReKRL6N6zd1hP1WtcM+rTEapzQojnbf98DDjYFAIFZzk4k6P874sC0AdH8/CwQCAjAxoQtMTJWEvN5q2+TkonAomIfQaIz5B4FQLJmSaDQnDeVzeoFQHIoKiACvrMwP9Hrmt2sk5AgJQAKQACQACUACkAAkAAl8HggwwWegoUGSCqRyo9O2rLjXp+eQNAulAApomsQ4LB8uELpYGrkJ6KR2IJd7QGlp+uNEpM1ynC1AYL/YstbV1/do3B/QJmOJmHZe5Ss5tYuhTLvNLjhGIo2NjbFSgYBsatqotDmCqlg8hqaoFAIABjA2nmJj7LhSmeHIzi7xjI62hnbs2EEyx9lsNq7TaJT6A24tRZJUisAjEgnXJViwOlSGIMlrUdA0jTscPWxLvzsjEIzKnf44G8HZEWWu3oNK2J4VpaWR94uu0dFRthBBxMOTk/JwJCBi8cVBrpwbyM3I9ft8PlEqnBK5bC42j4VGtSW5HhyPotPTTp590q4LBQKiUCjEolCUJgEOUC5KkwigkqkYDWaicnCAUiiC4xjAMDYAOJJic7ghQ7bOJdXrvQvz80PMfK5INnRoaEgSCARkk6OjylAsxEtEogTBQmkWgadZPFFMLJZ7cquqnKx4PFJwzbZp5njvWItwMhCSeDw+JZcri4nUhgASF/srKtSMzL4uKnQmTzgAWGdnpzKcTEqS4TAOADtcUVHkNJlMCegfrr/BoEz7aJmGv/4/v8gJB3z/52xL35qmS31zAcqKohiWIFCSRpm7gUwBMp5AuQQHUWRoMLUu8+Dyuzb9gc1idX/hvk22j2PKx8bG8uvr65eeOnP+CYlIYrlv5453fC57iW3aXDI6MlSMEtjBrz/7rV8zEVA5MALqU/24uFKdCItMT8tibrcB83jmh4zmRVGbc7HX5ZQkSTIhyc1ul2Vld2bOLe8CBNGBbNli/lQnATuDBCABSAASgAQgAUgAEoAEbjMC9Fs0BnJtbMCOCwFKCUE0gjH72gBOUICg4kAsjoBAIISUlV0nOT7uac7INH9inrOlZa2nv//RqC+gTcaTMe28qpezapcdAmQAFiD4uFD/Du1nI7baDx/mxNmUxB+KF9kcnlKvL1QaT8WxVJpEmYAzjEBjKMoOSGWyXplCM4ySiIkgopHt27eTjvFx+aR1osDncC2OxuNUIk26JCpdV/HixaZcqTR47TO4vbubj8s4ktbmtoUBf7TE7k0IcS7frjZkDot4eF8g4LAyku6qtKVpxDIwII1Go/ljlsmiUDCk44glJolSPlmSXzJhnjBnR4PRHJfTLsJwzFVYWdLH5WKY1WRUTYyM1/o8QX0gGOSTgEkciFAIhtEkSlEkmaYpCgAUoABDcARFcASgGKBRJCbgCy3FZcXdUploZPmCBSZmLocPH2aLxRg/7E/nBUKhAofDVhiNReTJRJKDoRSFYUiS4PD9HL5oVKnO7yMAYiFJg2f79tLUFRmH2Y3NBqPFkz9tc1RgfImXr8yZ5Ag4I7ySEncNglxXRZfZked2uzmDg4MVkXikIByK8ggWy1xdtbjD6037KyszIn+Hy+WWHRLKtI+UaW3EnhfrCwI+3zd6h6fv6Og3FSjVmlMZWn0fgaTTKJKicZAGGAU4kUAk0+n11VI4N4wJpAMyufSn//6bHzfpAYjfrFDrGe4pPnn8zIqGk01PSaVS8+77H3zL57FWmqfGy3t6u4pwFH/rhz//xY/j8bjfYPh4UW+37FV4C0xsRqQND/NBIqCwnbow12eernGMjCwhg+EcLJ6SieXSCbFc3onKpUdYGt2IriDbCUjSj+zY8bEiD2+BU4VTgAQgAUgAEoAEIAFIABKABD5VArMRNGBsDAfJJDHTuc+HAKmUBrEYBbjc9F8ajXbtRK+Vaa7+gUdiM5FpqbimqurlnOVLDwEFpxm5666bLmjwqUKAnd00AUbaAK+Xe6HzfNGk0VTe2ze4YMpiL7I7PIYUSSJpkgIUlQYIhqdxFjuhUmkmNFrdQHFJUatandG/c+tdUzbbZMbFU42LLGbj/Q6Xi+MLhJ25xRWH5y5a2+a1DU1dK8cmmk+qKTaa/9ZbB3dard5lFluYzRaKJ4vLy9sEEv7RezfXdb/66qvJ559/npq5li2A0zR0Mj8aCqzpHxyYM22zZqj1mV26nOzu+fMXdY+09S1wO52LJycnlDiGj6/ZsPqoQIDjQyMj2R0XO3ZNW6ZzzGYLTqEITdI0SJM0I9MAhaA0ChCAIhjAMWLGxdAAARwej1QolONLly15T6WUNe3avr0bAB+nvv5Cvs/tWTwwOFQ1bbMXOV1uWTAU5MSjEQxFSBrDUYpFcFIiidKi1eUPZ+dkNS1esKAznVaZVqzITjBRf3HfRHXf8MCSgaHRlWyRelqZU9EplsoaF65ZPpkNwHW52M1mM1fKYonePnZkcygUWubxByQcNqdj412b30GQtLmsrMx704v8OWgIZdpHyjSaePm//7Uo4A0+N2721Q5P+nSG7Nxfr7rzzno2QSYJhKIIhERwEmH39/aXDo6O77R6Q/mecBJkZ2b+43e//9zxVMBK2idN7HAkgvJkWlddXV101hT39NRz7HavjMVi0RJJbhgAkP1eY9PSM6cufE0qlZge3Hnf3oDXNndqcqyyq7OjCCPwN/7tx//1AwRBfDeSaVc+yLCDBw/KEwAIM9XqkFAojJSVlTEWmW5rayNQFJVEIhFuKBQiCIJw4zie4IOoJJbEiXA6jfJ4ctIVchJmo1HEQhCKEBBxtUTt2rJlSxhh9rSCG+/1vl3vl5kPZW9C6Rrtywt5POURn7cqHAiVB72eHJBKARaCeTL0ugs5hYVnQYbuDKe2xv5Jf6t2u7KC84YEIAFIABKABCABSAASgAT+XgRmZZqdyZk20P9I1BvQphmZNrfy5bxaKNP+XuvyccZlnldNvb2SFE3rGs41rLDZbItNpulCtzcg8PpDFABImqYBSdEUQDGMhRMEm8cVIEKR0JmhUbcppdLGDRvWNYvFXEHLmdOLreapJyamzEq70xsqqlz4ZtnCZad1Qqxz5cqVMxsqmaCJSw378ykytfid/z3yoNniXG53x1A2XzKVmV/QpVAr//DgF3c1OcfGgswx9PM0Cr7mF9WfPj3P5nQ8NDQyWGyx2QRZ+fmnikorWhYsXNjX0dS8zmV1rhseHlShONp39z13/VGlVMYnxkYy2i913DNtmc4ymy0YQGcenlmpdFoUisWFkXicz+VyIxwOL8Rls/1MFnYaIDSXL2BkmnFp7aLTarWyZeG8eaNTU4M53d1DiyzT1o0ejzsnEAzJI9FoJBaJxmPRaALHSAzHUQ5BsCVsjiDJ4Uj9CqXqglavPZuXnXdm5crFLperF0lHEiu7unrr2jq71/NkWpOmqOaCVC49sH7TXQMaAK7LW0jb7XwbFVXs33/kEZ/Pu9Hl8cm4PO7Ze+7d8RKZwMcWLSp3fJy1/qy3hTLtJmTaqy99r9DvCzwz7YovMloTKoFA8O0vcNET0QAAIABJREFUPvfU3pjFkozFYleTCIa94UKapu/bf+zUmrbewYLKqvLnv/3cV84T6RDfZbWog6EARyKRnF2xbouFqfZJ02ZuZ+eIymlz1xAETqkys8fTKVTQcOpixfmmlm9IxGLT9m1b3gh7bHPNpomKnu6uYgwn9j7/ox/98M/INNwBAPv8kSMLAKAKFEr5mEQsn9y/d+8UY9qbm5tFHA6nwucL6EKhkJjFws9rNEIXGUiUB5IpaTRBEUKhOOYOeERT45OlTDFrLpdtV8k052trN46/8AKIPv/8zVfcuR1uIPqttwQgARZbu/tWu8bHNvq9XnU8EefyZVI/XykfUhXnNbPE4vPKoqIekEi4wfr1TF60GyaPvB3OF84REoAEIAFIABKABCABSAASuB0JzOZMM7e0r3UMMNU8A7p0PBk3VFa+nM9EpklgZNqtvq6M3Gq/cCGHopOL3j1waKvZYl0UisbjHL5gPDM7t1sulUYEIlGCwHA6HA7IfR6PYXBwaEEwGJSx2LhFq9Ec3rFjx0GNRhMYaL9YZrdbHu/s7i+YNNvw0pql/1tQNf+4n0Odfn7HjuSVQBPi+P5XqqlE6u4jR06uM03ZKiMJlMQ4Ai9fojAbsjNf3v7YjhMKHJ8uKytjjkEjTqfy8NGjy80W81MTpkm91elIlJRV7Ftyx/KWstJyy9ljDfc6pm1bent75AiGdNzzwD17srJyLWwUJacmJiqCgYAi6PNxAY6ikWhM4vJ4insHhgtHJ4zZOr3BaMg0jOZkZ3cLhcIwhuEki0UkBQKRqzA/c1Qq5Tq8Xi9ls9jqLlxqq2vt7LkTxQmSzxe4crOzOjKUCjObTXhxkOSmElGlz+cvN07Zsowmh1oikdllMnlL7bKFv122bFk/ACDkdw5vaO/oXH/h4qU6vkJvzixZeFEik+5dtmprT4UazAT5zF4zLpdLSBCU6ne/+58vur3eLS6nW8blC07teuDhX+OAPbxgQZn9Vr++/pbzgzLtZmTaq98r9Dv9z9o8qQVTtpSCw+N9c89vfvLGvwKQev6apH17f/9OCUBTjxw9eW51x8BwTnFx4f/78iPbxqM+x8quzo5s4+Q4kMsVv/rSz19sY0Iqp6eHZKfr64suXLxwn0AoArUr17dIlCrfxfPdusZTZ/9BIZWYH971wF6f0zTXbBov7+npLvkomTY5OcmheTzxD77//fuTydiKOSVz2jIzMy+AdPrM9u3bqT179ugTCXK3zWYtN08Z5Xwh/5dLairGA17vrgnTdN64ySoUSeUhmkZYPr9LH4/H6VQ6HdRl6NvVSm3znDnVjY88soVJiPiZSLJPv/KKIehwl3n6Ru+KuVwLom5vCc5lx3E+3wqUsrOEWtUlzdUPCuVyC7e21g30eiYU9qbLd/8tb2Y4FiQACUACkAAkAAlAApAAJPBZJjAr06Za29fa+vsejvv8OpKRaRVVLxdCmXbLL/1Mah2LhX2y81JlJBa9u6Hx3DKrzZHFF0mGeALRBX1mZoNcoUzKRSKSw+HS/rBXGPB4VEajcVU0Gi5KpVJYhkp1ceWKVackcqHZZTbpfB7n9sZzLQvHTdOa7NKaBm1u2ZE5VVkHtq9YEW1sbERXVGUL9h88UuvzB+/r6uqrcrv9WhZb5EmQKBVJkJihoHBf9fKl9Wq2tmvDhvJgY2Mjkm9QZZ+sP7VmZGziK56ATxiMRu0FJUWv3rl+fVumLjvUsP/YTqfNvnVoeEiGYmjH1l07XlFo1cNKsdjjsljkkWCQGwyFcBRBkHgqpozEk4suXGxbPjgyvjA3N78lJy/3vCpDeUomEgUwjKYJgkcKhaJYVpYmSMbjUtPUSF5La/tOi901z+z0Kvl8fptcpWrRKOU9aqXSIREIYnQySqSpkCgQCOdOT7uXeN2hVV5/kAAIOr582bJXi8sKm0u0fJPd61vX3t259nxLW51QoTdnlSxslsrlexcv33hDmUbTcfVrr+39osfj3eJyu2U8Hr9h567dUKbd4O6CMu1mZZrb+6zFnlg4ZkkoBXzB9+csqN6PBsLJVMpP8/kAJPwpLE4RJSiC7h6aNFdPWZ2SrKysf7rv7mWRaMj99ebz54v6B/piSq32az/52Yv1arU66nYPa958/e35xw8felYokaPrtmx/L0ObPdje1ic4eaLhGblMbnnyscf2euzGKtPkWEV3b3cphhFv/MuPfvkDDLtxzjS73c6nKErxxFNPPheNxu6dv2DBmfyc3EP5OTl7V6xYQf7oZz8rTsdT37OYppaOjQyrhAL+03etWdrttLue7xuZmNc7NC5RaTR2gs0OOR12nInQAjTCzjZk21TqjNPLli75dU1NhaWysvK2Tj5Iv/giAfh8rn1ysjbl9a7xdw6tS7t9uVQoxFbodRPKnJwOPD/3TVZ5WQfIyjCD6moSSrRb/vMZThASgAQgAUgAEoAEIAFI4DNMYEamJRLzpi60r7UN9O+Oe/06MhFPMJFphUw1T4kA5ky7hdeffustDKxezT/YcHRJKBh6oOlCS9m03cXPyy85L1epj234p+ferQbg6nMXk1vN7/fzz549eYfH462wWW0aAV80WTqnokulEo+nAl5pIBise/dY/dpx43SFIrOsXaLJPrqmduFruarqYGnpAIhNp1X7D59cZbO7HrLaXbpkPMXSaA1jDk9IYpy25+ryCk5lFpWf1Op19UtKah2BQDslJlLlJ09dWN/dP/hkiiRJlEUM5ebl/27H/fd0sdhCcHzfgftcNse28bFxGUrgHZvuv/cVHlvQs3r10qn3429ratLEUvE1+w/Wb+7rH15fXDrnaGVlxRGhUHpw+/a1vtnIsCuVNPFLZxoWmqam7jzVdHaHPxJXkWyeRZOh27tuw4bDQjQ9uXTp0vDsMf39/SweD8jOn7641uP1P9DR3p0ViUaDS2tr383JzmmqmaMZsDqda9q7u+sutLauFSszzTklC5tFQtmbG3au73n/Nk8mMi0ej6vffuutL3r9jEzzSLg8/qn7dz7wawDYIzAy7frVhTLtZmTaS98r9Po8zwyOuWs7+p1ZWVk5h4oKSzs4rEQKxynAZiFINBDnT02Ys/oGhpcJpXJEpcs2iyXiH6yszkXjieg/t7ddKhgcHAyr1Jqv/ujN/fXMhevxjGjf2btvwZFDB58TiOXIqg33ntAZcgY6OwcEJ0+celYhk5ufeGT33oDTUjVlHKto7+iYg+LEG9/98a//48NkmtVq5cUAUHz1y09+MxGPb6+uqT6dl593sCAr980ZmfajnxWnyfR3rdOmWuPEuEog4H9l5cLKfp/X+x+dfSOVl3qGWJVzq5sKSkravF7nEJsgcigaqZ4YnyxAaDBx7/Z7f5NTWNJ157KamQojt+tX+K09GXgaVI3Xn9wcMk+vxRweJSue4vFQApVqtUOSnLwexGBoRrWGHlAzbwCAaACpqYnerucL5w0JQAKQACQACUACkAAkAAnc7gRmZZq5uaPO3te/O+bz6slELGGoKH85n6nmmYjAap638CLPCCO3m3+44cTiYCRwf+PZS1XTDpdUo8vsUmSoTux6ZPf/RpzO0JIlS2aKvF0RTFhj4zF1NJpQhMNBKZcrCGdl5bsRBPHjpE8Rj5GL9717aLvRYluBiXTjbJHq+F11q35bXFHjlFM9NJEgsw4ceG/V6KTpPjJFCQiCE8vKyuw2mm3ZY5OmFUJ1ZrdYY2gsKS35Y3nlXKMctCQSDtaSUxdaN1xo63qYxeV7FRp1q1anfe3+XdsGcAxnHXr9wP1uh3PrwNCIHCXwzq2779sj4PO7Vy+9XqYx829pbNSm0tE73znUsLmvf2xdcUnZkfKKqiMKheTw1q11ntkdX7Pi8Mzh/TsdTvfOCy2tRfE07TOUVp4TiEQH1yypPptKpWKzueAu83keHRt7gJgcGSlJpVILe3r65iWTaaKsrOScSqXpytWyp6Yd9lXt3Z11ze0d68UKvTmnaMFFAV/4xp1Lt/VmZ19fgGBoaEgolUqVr7/+h6d8Xu82u8vF53J4px7YtfsFKNM+eGNBmfaRMq2N+OOewwVOl+8f2rqn7jjXOpmfoTGMqlRqO5dIplE6iQA6hWIIixONprgOh5sjlauGi+fMa+bw8AOlBpGWotLfb2trKxgcHAgpVdqn/7jvnXoAQNw73aN7552DCw4dPvScUCoHdVt2HVerdYPtnQOCxoYzz8ilUstju3btDbmtlUbjWEV3d085l8d79/4vP/3CsaNHpCNjQwKX3c5KpxMIgaJkQUF+oLy8PLh27YbAt//fd74RiUS2V1fPa8jJyTtYkPsnmUbS5HetFlPt5PioSsDjfWXZ/PL+gN/3w4GRqYqOgXG0vLLqpXWbNh8pKMoedDo82RaTcdGJYyfvBRRNr169cp9UIT/16IM7O2/XvGHM3nn3b35emKbpu60XWzZGTJZaXjBCsZIphCABzpLIplGZ1BJl8yxpgWCSlqvHKIx2x0k6HE+QgCcWRrIL8v2YkutV6HSXI/TSYhoIkxRwOuPIlWSXt/DnGJwaJAAJQAKQACQACUACkAAkcNsRmN3mOd3Reaejt++huNdpoKJhUldUeFCdn3s2TLB7SS43kWLOLEWAy2VFU+DKC5COx5GZbwgAcAq7cQ5kIsUcceXrcg/v/5r929l2zPezrxGSnHnGZr6/8dG3BnZ8ZnYESBOX5xpDUYQt5kW4MlkQJUmvZuPG+Ke9M2d2m+fp9paKSCKyoeHMxeVmuyOfAriDxWF3yDIyzrAJlodAsTAOAKVQSKL5+fkhqVQaWLasLBEKJVgUlSKTSW5KqVQmpwbb5WSaLnvzwKFdZptzY4DkBXGu6PT6O9e/OKck2yxPmclIJFh26kzLir6hiU18gTAqFUvthbmGjsHR8Tnjk+ZtKY7MgfOlLdVVc/97fk3ZIN9pDAdSgTsvtvVuOHupc6tQKhvPKyk5LZPK9u+4b/0EIAH/+N7D99ltjq19A4MqjGB1bt59//9w2YLu9SsXG69dXeZ8W5vqdbF4ou7gkabNvQMTawuLSo6Ul5UfzdBlH9q0aSEj064USpjkRKMC6f49f/ySy+19pL27j5ei0b7au+7ex+UImx7fva3vw64ci8UiT0Yi+tZL7aWpdIqrN2SNiuVic7YE+EdNplUt7a3rmi+1bsY40hBfnj3IZnOPcwjuKE6SSQASAKTTAEFImsVj8zkcjsxqtW2LRKK1sXgcF4ol9Q889OgLBIxM+wB+KNNuQqa99rtj+Z6A/+tNFwZXnGzqK+TyRBSHy6G4eJKm0lEkFY8hPJ4YUcgz7JUV85q1OsOx2rUb67mA6x7qOrgYRZF/u9jSXNTX3x9SqJRf+a+f//d7er0+Hpse0735zt4F7xx89zmJTEVv3PmFEzK1ZvBSS5fg3Jnzz8hEEsvDO3a84XOZK6dNxoqhoYEKsUx2etWmbe8cbXhvvcViqnQ5rNJ0KoESGBovKCwYzs/La75j1eoTv/zZL74YCoa2Vs6ddzI7O+eqTPvJr35VRCbS3zNPTdSODg+qBHzeU6sWzu3z+3z/MWXzVk5Mu1CVIuMffv3fP3urq6srnDt3rrDl9Lncd95+99sohuYU5Oa1cHjc/d967umTjAy/HYUa86bW96N/m4em018IjYwuTtqcxRIKSdHhCBb2+LgkhoEUitMxBKVQiTQsMGS5CbHIi3B44WgiifJEYrMhP6efo5B0yErzTCCcRAAPJwGCpEAy6UJu8y2wt8bHO5wFJAAJQAKQACQACUACkAAkcD2BWZlma+tY4+rteTDushmokJ/QZmf2CTMzx1Na7XSSzUulMYJmUxjNiC0UAEChjOBKgzRJIQAgAEVZAFAAoEzy9RmlxhSRRGgKkAiFUoBCmb9kHpWZoz/4hV7JoEyhAFz7mmmJ0tcnWEZoGpnpZjbr8rWvZw64/FT1qaw1QtNXx5nt+33jXh4IvfwfigHG5CQwBIkCBONKRFMClWIE5/G6FByOC6mp+ZNX/FQmeDnarOdSUxaOItUHjhy/Z8JovmN0aopPASwgU2nNKoXMLRVJAwRKp+RysTU/P29cIOC2FhdXTJ47dy7B5AFHLuOiPZ5RUTKcNOw/cGyXzeXbNuGI8Gic27Zlw90vZeaox9WIM+V22Be3tA8s6x6YuCMjQztuyDQMFmXpunv6emqmzNO7rUGESADuwNLFC366qLqqw5Bweofs45s7+0fXN7X2rZSqVO3zlyw9LBRxT25ZvdoOQEx88I2D99nszq39Q6NqQODdWx96aA+Xzb2hTGtqqteBVKLu0OHzm/v6J+sKikqOzSmtOKLPkh2+664VTITdZZlmt/MDnIT6zRdf+5rb5fnCyIQlnkawpnt2P/7fKoO+v3ZesfXDloCmaZwxo1ODg5I0iymASoQJgkgEgxNYzOlc1XTx4sbzF5rvDaUIEYlJYiqtoVcpkTu4BJZC6TTN6FSEJulUOsGJJxIik8mSHwyHMwRCYVKlVB954smv/oKNcUfLy3NhNc9rFuHTuWk/pRvrVuyGptuIPS/WF/j8nmf6hm3L2nrNOQSLe5ggOB0IFUhQiQidSiVQLltIS8SKYHFZhcmg1kyuWnePyesdTJgnh5ajAHz/Umtr0cDAQESmUDz1wx//8r3s7OyExzKifeedvQuOHDv2j0KxAqzecv9xlVY/2NUxIGh8r+EZhURqfvyBXXt9DkuFxTxZMTg4UC4QSxrWbLlvX0tn63K7bbrE5bRJyHQCJQg0kZebN5KTm9tZPb/qwg///cdfDoci26rn1ZzIzc09mJOTs282ZxpKIt83m41LR4cHlDw+/6kV1cW9fq//+xZXqMrkCBAisfjpn+597U0NAHGXy8U72dScVX/i5L/iCFqcoVV3cTjsN//pm984ynwk3KYyDRl44T/VaIKsiIyaNGmXSyFnCwiaojKi8VQRDVAOhSB4giTROArESQxRR2NRMpVMUDgNABfDwmI2y0PEYk5WOhUiWCyExrAkxSJCKoOuS52VNQ1ojAR8NgACTgoopBZQMMcF8vOZwg2wCuiteKPDOUECkAAkAAlAApAAJAAJ3PIEZmWa41LbGk9fzwOUfToT87q4YpHQiwiFwYBAGIljLCqN4jSeAgCjEYAzT7wYhdAoBZJpxg0hAEUIQDOyjL6szGZeAJqmEBoBCAXIqzINu6yeGNc2S+fqMZePmv372X/k3+gBm2b6vXIcfaUB81Rw+TUKZp4QLk/nuv4uK6PL7WZff2i7K2fBWLs/9Q0uv2b6YTqYmQMKUIoZEwcIwEASwUACQ0EERxCBVjksy81u48qlx/TlRRN/jSABZpeQsatLjOCUpvH8uUXTdvv8SbO1zB+MaEKxtDiVTEXTqWQSpVMUQaARNoft5/HFQ1KFZjTLkDul0ijHFq9bZXQqlfEVwEJ4rQnFifqT221u/z1dw9MaCmVNrLxj+buGDEWPBPVH7fbpdcPj1gWDk9YSvV7fNKe0tLlArxzuG+ieN2217xo0BXWRFOpctrT25cqyojYN4Xd0dnd+YczkWNs6YCyVKpTHV6+re53P4V/atr7M7/PhskN79+20OZxb+gaGdYDF6t6y+5E9fJGwa/3iuR+ITGNkGpKIrT10rHlTX/9UXX5+ybGS0rIjOoPuusg0l2tICJIs7esv/e5pl8v9iNXuTQGM1bBt9xf/S2rQjS2tzHf+GZl22fxaLCwHQaBqtZq50KmBgUYO6fGtbjx/buPZc+e2W70JsSeKkVy+1MPlcGMcFCEBnQYIlWIi0wBNpzGSIll+f1BEkjQ3Q6dLaXX6w09/9ZmfsTFqtLy8HMo0KNNu/nPiqkzz+Z4z2oJLx0wBvVqj/c7//fa33+RQeFQopCipVAq8XkAnEiB97ty+xI4dO65Wunz15V+vRAD4bktra8nAwGBUpVI9/eOfHqzX60HcONSVdfK944sPHz78DzyxhFy5YftRbXbeYHd7n7Chvv4fFBKp5clHHn7DZzdVmKcmK/oHB8p5AuGxzQ9+4dX+kcESp9OhczqmBSSZQjk4msrJyTNlZ2cZi4sLx7/znX/+WiQSvbd6Xs3JnNzcA/n5+TMFCL73wx+WUin6B3br9BKTcVQi4PGeWlZd3Ovzeb9ncYTmmhxBQiyRPP3tn//4rQq1Oub1egXHG5pyT7135nkUQ4u0Wk0Hl8ve+81nn75tZdrMZxKT/HL+fAIEuRhIRXCAEnxnf0d2wuWuQlJJPp1OsdKJJOp0Tmd7fM65fpeTmwgHWTwAaCGOEyIU4xDJlGAmZR6OAxLDkiQLD0oz1Jd4MoWJBnQqhaMgTWCJNI/dn+bgRjQUcUQDcSqexmiRUpSUyHMi+rWLw6C0dObTG+wDNNh+ewrKm7+jYEtIABKABCABSAASgAQgAUjgLyMwK9NcjEzr7XoAtVgyCY9DwGMRZIrLpfx8PhlDCZBGcHBZpgFAMFFMOLgi05IzEg1FmEAexj9cq8JoQM8Eql3+89rINObbGb925evaoz4gz641Yn9ScP9/fqtrvvmT25rp8Yrnuvp6Vu/d6GfXSrtrf0t/bR8fRhdBmFNDmFA9BGWCmSic2ZEDYjiKhHGAiA3aHnlh7lmBXrNXV1s9gBQUBP+ylfrzR9E0zVhK1kT3JcOU3VLQPziyeGTcXGU0O+Z4vX4kEgljCEiyEYTiYhjKlkjVdpkiY0qt1Q3KZIrz1UvmncfYbMf6hQsTIGDiHXvv3N12j3/z2bbB0jTAQtVzKy8adMoWBTvhHx+f3GF2+udM2v3STF3mvuXLl5zMyRCa+nvaq9xe3z1n2sbnBWMUuXjhov0lxdktOn7U0nKx46vTTv/qAZNHKlEo9j7wwMO/o7Ho8OoFhpjPBxQH3zi8w+awb+kfHNEjbHYPI9N4QkHnjWQas80zno6tPXS4ZXNfn6kuv6D4aElp+ZEMrfLg1q1LruZM84yOilh8QvfbX/3qaafL/YjHG0oDgv3e5gce+6FGo5+oqSlyf5y1YKSlo6ee5wwE15w7f37jmXPnt5ucUb4tSCUJNj9C4JwkG0MpQCYBwgg1hFEYJApoCo9E43wEQTlavSGtM2Qe/urXnv15GqNGF0GZdt0SwMi0j7giZ2Wa1x941uqKLjY6IhlikfBbP/r1z153DgwknE4ntWLFCtDY2AhcrhX09vfJkN+/8sIdNE3985mmc3N6e3qTeflFz/7Hj14+kZ0tCfRdaqxuvtS6Zt/bbz3C4YtDmx/4wn6N1jDS1dYnrK8/8YxSKjd/5f88/obTPFZhMk5UDA4NVLA4nH2PPvudnw4OddEDA+OIz2vDQCIBMAyji4uz4uXl5aAkp5R48umnvhmLRXeVV8y9pNXp9vMEgt8+8cQT5JNffaYyHov+KhLyLwj53Sifx3uqbuncvkDA++8jRmfV4KQD1ekN3/yn7//nPq950KswGDQDfYNVb735zjdQgKhramrqRSLhgS89/uCZ2znKinlzmfnc2rcPAUolAmJ6zBfu5EQsMUEyGce46RSSSIeQKI6qaJzOTURCIiQeZyPpNClKp9X8VDovaLHOS4ajmQhJzfz+J40iZDSZiMfJdJqiaSqSToIYnSaFGUqnWK1wSJUqeyJO02kKSYpkSqtIoezX1t3VClgcEnDSJMB1caAGSYTZLgq/IAFIABKABCABSAASgAQgAUjgOgLXyjR3T+eD6PS0geV18kRCQRQRiqIhiTiSwFhUCsEBlqIRjJoRaghCAJTGaCRFpRFqJjaLcTnoTNDX5bAtJmTrysuZPy9vB52JGrvyY2Y3JiPVPuoB+qpom5Fnf2rNxLzNCq+rQWLXnN2N/u5DpdiVeLMbbXm5EuA2c+gHIt2Y+DgKAQiNIChNAAwQjExD4hiKhQmE4GtVndK8zLNsjeKAsqxwDCkrC/81LsHZZ7H29nZO2u8XOvwug80dyPP7o0WxeJwdT0SFyURI63LY81xud340lqZICotxBAKPRqdvrlm8qFEkEl/asHyhRa1WU2fqD9ba7e47z1zoXZ4iaYHBoDVlalXn1HKOq3+wb7cnnDS4okhUk5GxZ/Oa1ccMBr5zsK29wh+MbDzY0LImEErI5pSVn8vL1DTnajkjjafPfs0djC10x7CISK74w8OPfmEPCCUtmZn8NJtNyw/sPbTT4XBt6RsczURYRM/mB3e/wuZxOjfdsXDyWl6Xc6Yd0CUT5Nr9h1s39/ZP1RUVlR0rLqs8IpVyD95//2pmm+dMIA4TmYakEN0fX9zDRKY9anN6KYCyGrbufvzHCoV6ZNGij44Ku8IVMM/pzNgDA428sH36zrbWjo2tra33hEkulWIrrFJ5RpdELLPxWXgSpOOASqcAhpE0TVNcmkpLTKbpueFoJJdgc4FCoTz+4COPv0CA9MiCBQvsf43r4Xbt86PeC27X8/rU5s3ItJdeOlkY9oafmXaHl0w5Q1o+n//s0//vW3+o1mg+Minj22+8Oheg1GNvvfn2Hd09PZqCwrJXq+YtupiRkTEd9E4vtZrNKy+1tswXiqVT9z/+5Nt6XdZYe2eP+OTxk8/IZFLzk4/sfiPgMJcbJ8YqOru7K1Ac3/uvv/nND4BS6c9BkPj7T5SenOREeDzx41/+4nfCkcjjfJ7QzBcKGwoLSl7DMDZnzDhZNjw+9jSgkgUcgqb4Av5T62sre71e//fa+yfmXuoe42bm5P+xqnr+aUOmxuh2OQrdLu9i44RpBYET/jtXr96jyNA27b5v44cmQPzU4N8CHdHd3XwAgBS4XDyQjhIghZBgekpK2u066+B4UcznV1OpFKBRHCNxFidEU3kJQCpIQOPxVIJOUimUJeCKCYIAGIoGsQQNsDSS5nP5bhzBJlMxcjCMAzItFAR186uHxPn6Se2mTbd1pdRbYNngFCABSAASgAQgAUgAEoAEPoMErm7zbGm9k9nmSTrsmVjQTyjVymFYK+9zAAAgAElEQVSeXG6MiUTWBMEmk+ByZBoTTYYyv0THaYTZ6pmiSYRmEtWgOJOqjKZm/k9fcVJMErXLCoqimRxrTJsrj8tXWswItZvkykSiXT1+Jj/OlUMpZpyZcT/Y1XVRbTc50PuaMXngZtOkfaCHKz9g5oUxkWk0jlAos80TQ8MYIHga+ZgwU9cvlEovce5eY0cQJPmXzeLGR83IHqORbYnaeCG/TxhOCyhcKCQlEgnJ7IjyeIKKBEUS4ZBPEPK51SbjZL7dZi8KRePqaCypjCWTcpFUPqHLyW3VZKgObLtnSxcVCIRSUXeZecqx9ExT693ReDyHzWZT2QbtmQyN1Nrd13tfJEUL0xzZpFIu3XP/xs0n0tJgIDQ8WRQLxVa+ffj0Nl8gUqBVa40GXUZrfpa8/9SZcw8Ho8l8RKCeFMlkex9+/At7JZTMjWE2RCJhy97e8/ZOu925tXdwNAuwWD2bHn3oZTbrQ2Ra/QFdEiHX7j/Ysrmn31RXVFx+vLS88ohOpziwadPCqzLNbrfzOUhQ/dae159yud2Pjk6YURIlLq6/7+EXpXJF1/uLG7xP2uHAZmO1WixyOkFzkwBNEwQnotOhKftY/6q29tb1l9o6NqN8pV+oLu5Ta7THs/XZo0KClaSoFA3SMYBjNE2l4oI0Rcnbujo3e7y+2mgsyRaKRCd3PfTob3DAHl6woAzKtGvA3+x7wad5D91WfTElal996aeFXrf/ObMrsGzKGTBwebyv/+P3/vlVZhvkR1U46e09Y6BSyNJnn/3mrv7+wbrS8mpTYWHpWFFR0WB/d/sy09RkzfjEBJDI5a1f+uo33tLqsyY7OnplDadOPSMTicy7d25/nQz7y8fHRirOX7hQzsi0H7/66g/wRCJgMBhmSgZfdyO1tREgJ4f7xWe//s/+QOCrxkkTxuMJBurWbjxKI2iGyWrJPX2maQ6GUpIsg4piItPuXFTWHfAHvtNwoavm1MVuxZyqaktZeeV4SUlR7+jwUJVpyrQ8Go7RLIJ9+p57t/7L2lVrB0tK9J7baiH/CpO9Ep48kzIUDLg4MbdRamnv2JBKxcsoMsHFMIqmoxGOfXRkcdBuM0ScToyXAIiQxhEuwUEwJp8DxiKDBEanxTxL1rLF+9Rlhcc127c3/hWmC7uEBCABSAASgAQgAUgAEoAEbmsCVwsQXLpU5+rtezAZ8OmpeIzSFxcf0s6bdxaUFPYDiSR5tY7mVVEGAEjHLj/7zmSvf1+dTZzJjPy+zSHpa4oCXNvPzRK8kiX/A82ZsdLpGz+H/7mf3ey4N9uOTCMgNZP7HgACB2mERHCBIATkPD9IYi4kJ+cDgRs32/WHtZtZv+oCscVo0rr9vtwETaQowPYrtdrR/Px8/+wOnZnnLLebN+50qsMhn8FomarqHRha1NM/eEeSQkmUJZgqKsj77Y5NW08HAo7pquJs/eDAxNyGhsb73B7f/Ggkos3K0p/R6DTGjp6eu1IYKyXJLGgTiUV/fHL7xtMymSwy1nchOxoJz3/j7aMPeb2BhTjBJrVqdW9RfnbPyaZzd4YTaZG+oLxdrFTv37zroSPAAsJSqQ2XsCnZO3uP7LRbXdt6BkeyEBa75+7H7n+ZJeJ3bFr4gcg0pKXxmC6dSq7bf/DCjEwrLJlzYk753CNyOe/A9u3XFCCgL1fzPPj733/R5XI/3NzWzU8DvG/d9t37eFL52Z0bVvR/2M4wRsThqZRkwmwuT6YodRoloiyOYCpTw7LaxvqWtXe1r25ubbtLoMgyZZYuPicQ8N64Y9f23lIAUtf2yfRDEKTs1T2vfdnj9W+zO10yLpd3eueu3S/QBDK8vKbG9kmvgc/S8VCmfcRqMjLttd+9kO/zBZ62+YKLTK6AXsjn/99/+dl/vsEk6P8omTY0dE6YTKK63/zyNzvM09atFotLkU7TQCAQ+g0GXVAkElDjExMGkVg8es/OnYf1mZkTbR19ktMNp5+WSqWWxx+4f1/U4ygxGidKu7q7SjGc2P+tn/zkF0g0Gsi5wRvcTLlhAPAf/9t319rs9s2tre1r/cEwP02h5ryCAkyhVGH+UAih0nERhqbkQgHvq4vKsrp9Pv+3u4fN87tHplWG3CILh8f3GyfHmV/OqLgcjkipUDQo5KrjC+ctPVBcrPSsXLnyU39zvd1urKtbRZmJt7djgCBYI03NBioelVJkAmMyMdCJKOF1WHMTobAGROISIYmL+dGUBvf6a1KxpDKapoCfg4OkVGTWL5u/V1pafMywa9eZ240FnC8kAAlAApAAJAAJQAKQACTw1yYwK9OmGZnW3/9QxOfTJ2LxVHZF+R9yFy88AdSKTpCRkQBACAAIXZ4Os1FRcM3MYoxUu/YvAABc8oM7Jq+2CwPA5X78ImI3GoeZBjPWDX92ZZwPO+5Th3v9Ds4IhiEkRaVEubkJoFYzz7lX84B/WkPT/f2suAzVnmo6Wz01ZV4TiJJUlERs+fmF9QU1NWNLysq8zFhXnrPwsbEWbsRFCf1RX2lXT++KnoHhh0KxNC9JYdPFxcUvbNp2z0l2ImAyGGSykZ7xkvaW1get09O1Vqs9N0Ob0SNRqqzDRmMlyuE786pqGgVC/sFvPHjvJQBAymhsVaVCscJDh+ofdrm9K3y+oEwsElu0Gv1E5+BwcYICkZLqpfVSlerkvSs3X9BoQMJms7HZFCU79s6xnQ67a2vP4HAOYBM9dz+263cfJdMOHG7e3NVvWltUMudEcVnFUbFK9O6D25a5rlbzpGkC+I38+vrGbTaH/d7TTReL42kkklsxv10ik72z7aGdjZYeWXTlysvVP6/hhLRfuJATDUWrzjZfqgsnknqBLMMol8vO3bVm3iWvdWRJa2vryostzeu48myLvmTpBbFEvPfunXd36y/7jKvXtsvlEhJUTLXnD3u/5PZ6ttodbhmPx2/Y/eijv0ZIcrgGyrTrbgUo0z5apuG///3vtUGPa6vDHyyzegNKgZD30jeeeOJUdnY2k9/qQ6Nor1zgKABjxAu/eHuledq+5p3/PVzicntlXC4fVM2d1zV/wQLz4GB/Po/Hda+9a90lrV5vbe3o4Teebtoql0ldTzyy+4x/2pJpMhuzhoeHMlGCdf5r//hv+8NhcaSs7MZht8ybj3V8XP9eQ33F7197fafJPJ1vdbhBWXl5rKikJCxXqFypZJjn89i1QiH/Z9XZCps76P+ncWtg/oQ1KJep9C2hWNzZfP6sksfj4hqtOjy/qmbf5q2bz2VI+WM1f4USyZ/WG/St1M9MkQMulw1YtBoE4hkgHtfE+idyYxOmssSkcVUkHNEHUiQaF/P9lEI6LJtftlc6p/CM7v6HO2+l84BzgQQgAUgAEoAEIAFIABKABG4FApdlWnieuaVjrWuwf3fI69fF48lEZlXlSyWrVh4CfNYl5K67ErfCXOEcPkiAHh1lBzmpzJMNp1Yap4wPWN0BTjCacusMhkNaraFdq9WOZWRkJLhcbrq0tJQ2GhuxtIPL8qRiFS0dHWt6+gcfCcdJXpLCp4uLCl/YtnlzA5IMmnNzpbzBtqGc0f6hBybGJlcNj4yWC2QKK0csc9t9PgVHJB5ceOf6gwSLOPulrXUDMzuLvGNCqyuqaTh17EGr1bp2dGyyCCe4Ub5A4Z72BvkUwZ5YtLLuTUOmoXn7msXMMZTNZuPOyLS3j+10Otxbu4eGcpmcaRsf3/WSUMTvWPshkWlkIr7+wLHWTd0DprX5RWXvFZaWHpXl6t95cG31NTLtLQyA+UTr6a6lVot9zcnTTesCkaQCF8o9Ion0ndKyqhNSpcCilUqDarU6ieM4kkhME05nWDA1apofCsbWdfcNroomSak+t+CSOkNz+J6NixsC1tGll1pbVp67eLGOq8yZziipbVEoZG8sX7a+u1QJItfKNI/HIyKoWMYrr73+Jafbs9XudEl5fMHJLzz2+C/ZGDZcVga3eV57VUOZ9tEyDTl27BjLZhuXOwMpnsPrJTh8vv0/vvWtwEeJtGuN8W9/+0ORdcInPtXYKPCGwwSLxQIlOSWhworK+OTkAJfLlZIbNqwOK5XK5MXBQbS58aJcLZamtm69L5hMOlnesTH28NgYG2BY8I4NG7xMZc4/VwCAsf7/c+kSb++rrypsDgfH4fWCwsI5VE5xblou16WRZBBPJsNsrVZuF1DxnEgs8r0pR3ie0R5hiySy7/Ik+hNNZ44CFgBAqVKRZXPL3KsWbAtt3774OnsNPyQ+nADd1sYD8bgEOJ25wBvIBF6/1n7mwrKIyTo/nUhIo4DmhDAciPOyL8jmFDWgEvH/snIN46odO/4qiT7hWkECkAAkAAlAApAAJAAJQAK3M4GrMq21Y62jv//hiC+gS8eSccO8ua8U3rHiIIh4WpBHH/3c76C5VdeY2fUV846p3zvRsMJps+/u7h822N0+lkypGVZr9c2Lalc0ysUyW1ZWhp9PB+kUhXJ8Hr+krX+obnhscnlH38B8gLOjIql6JCsza8/9O7afK81WuoxGIxGzTqhNY6YtnV1d67q7elakUE6aZAsiFIsTEyoU59bfv/M1LgoGtq1YOH0lQT/bPjYm6mw7tmV0ZHx9e0fXsmCUEiYoThrjSwN8iaJ5xZq63xZWlPStqiy0MsdYrVaehKJk7759YqfD7t7aMziYD9h4z8bH7vstm8fu2Lhs2cS17Jkgl6b6A3qUotcfOtG6qbt/qi6vqORkfknxUWWe6n8fXHttZBqTU+95xNi1NnPKMj63tb37S8Zp+7zhiWl2htbQnV9UeimvIO9CYUHxmNqgdrKwFBF0miSWKXth84X2O41G85Ypi1NEo7izdmXdsfz8vBN3LM695DX2r27raF1z7kLLnVxVvjWjfFWzXCF+Y8XWdV2l4IMyjaLimldffe1Jj8ezxe50S7hcfsMjX3jiF4CNDS+AMu26WwvKtJt8p7myfZJpzTBj0lZ+/FDfyyGrTOmY2UIuM/1ct13wctGV2XGYPz/w/ccZe7aix/sqLs/2jwDQjv78e6/NC0WjPzA7I1VGewgVikVf/eVP/rBveBgkV6wAs5F39McZ9yaxfuaa0W1tRHhiQhL3+Qx2ozE77PZmJwOBLDyZUgsQRIR6g7l4JCEj2BxjisX2hjE0LtRrLurmlTeTuLhH/OQuJlfAX3RtfeZgwhOCBCABSAASgAQgAUgAEoAEriEwI9MSTGRa61p73/DDMU9ARzIyrarqlfzliw+BeLgZyrRb95KZeRb2+QSnzh6rDPh9a1s7uudb7I68aJJKoxjbzOVLBlEMcWIIHcSoJM0iUA5BsIQpCq8IJZK5bn9IKpTIhjPzii6qlYqjm1be1ZefL2MCEZCR9kZpwOZdfbbp/Mb2jq573JE0EaWJqFSrNcs0GfX3Pbb7fxAOalk3u5X09GncpVJxpkwdqzp7etefP9+y1eIIKN0hktJkFRrVmdmnltTe8WJh7bKJlTlSP0P1Wplmdzjv6R0YKgBs1v/H3nvHx1Wd+f/n9il3eteMeu+WLfcmG3eMqTYtMYQUAklgswnZbLK7kHyzu9ndbDZ1U2ihgw022MbGVXKTLEuyuqwy0ow0Gk3v9c5tv9/INqHbWUpscucFf/Di3nOe8z5njs58zlP6t3x12+8JiaRr09Kl4+8R0+COE4fMGYratOdA25beAdva4rKKo8Xl5Qdy8nNfvWPLUu+lMM9L72Wreo73DueOjY9vPT86sWZozLYARkUhTEROIxg6hsCoC0ehIIbwKAKxMsDzOZFwrCoUTtTyEO6WkvK+RU3X7S6tKOsot2BTKdfExq7e3vWnz7SvFeuKZkw1K8+otOoXPkhMGx8fV8jlIuOzzz7/YCAQuNnjC6jEEsmRO+6851ccCoaFnGnv/m4JYtrVu9d8JpbxPI/+579+pzERjf3U6YnX2V0xSC6XP/yrnS/sfBIA6rHLhLF+JkZe5Z3MCpY7d8LA7UZdBCHjaLoUUHSTb8I2PzTjqgu5ZvRcOiUWQzCnEEujSplqKqe27k11deUw0ChCAIPOgw0bshU8BcHyKp9rwTyBgEBAICAQEAgIBD4egfdcImcbu6Lzz6X3Wlpa4NHRUQjMA9l/QFcXAGVlZbzP18QPDf2If/TRRz+wvdn3f/QjCDz6KLRz506wdevW7OXlFfX98UYsvP1JEnjbM+3cufWegaHt6UDUzKQzVG5d3ZPFK5bvBVRE8Ez7JIF/Cm1lnVT8jm4jk4HLd7+xZ9PYhH3F4LDVnEjRUhgRQRKpOCYisDQKsqnBOIzneTyeYggOwliJXBm25BceXX/jjftEIknfuvk12YT4sxFbg83NpESENr6xb/+NXT09X5lyh8ThFBMvrKrqz8nPffMrD9//LIei4cacnOTsxnOhmio62XNsfsvxk+tPnjx934jNZbI5Q3TN3IW95dV1hyqr659ac+9NrlIImg0d5nlenAoE1K+/8MbtLq/31sHzo2UQgQ5suff2P5CkuOO6DxDTTh05YoF4ZuOeA8dv6Bsav66orKK5uLTirZL8/Fe3bFmaDfN8T+ULAHp7D0qRDDbn8PHWLSOj1i/PzPjIQCiGcBACiwiclZFSGoYYiGUycCqZQDMUyzMsRJdVVJ0tL69qqaqveWNu7YLJxGQ/nWJnbujpHdjU2tW1RqQpcBorF7Wr1ZoXbr5lY48BgOS7wzzH5KkUbNy5c9cDwUDoZl8gqBKLJUdvv2v7r1HADAs50wQx7VPYEq7dJrO3A0//4b/Lo4nY/b5AqtQdSCIyUvqL//nZT48BALI54QQvqY+Y3qwnGmBZObA5TZTXnT906sTCWDhcAzgoP52hdTTHyHCxKCWSiH2kXGZDWK4Hz0B9xpJSm7K4IAz0RgpQ4SjYuvVd8erX7ooSLBcICAQEAgIBgYBAQCDwfgIXf7gi9nCYZBIJMh7zoTiHpyVVknABKMhWlPvQZOfZy18APMTQ0JgmGEyo4umkLEPxGMRBEMtiHC6Rpki5OKomySBJkpH35jW+2DduGxhQBmMxPSaVZiQSTSISgYPz5pkuW1BMmM+rh8ClAgSOjvb1nqGh7algxMymKSp3zpwni5cJYtrVM1Mfbkn2++jx9ElQWqRsOXG6xuX11jqm3XXeQKg8HI4VsRxLcSzDAJ6BEBiCEAQFIoksJCUVU3KNtletN3bNX7q8x0KafFVVurd/Q2XzsU1lYsUtx05eN2Gzb3f6gmQkScXzCovP6nJMx9fffP0hPFmQfGfe8R07diCLa/KKznb3LTo/OHy3bcqdO+0JQKXlVaeKy6qa1ZbCQ9tvvi4bOTS7P9lsNpFWLJYfPXJ6TTAYXDVus5fAGGpdsXn9qzKFdHBRff30O0eeHWt7e7seotNLTp3uWmW1Ty/Lyy9oyyssPqmSy49u3Lg8+EF7X3bPO991Utd1fqTG5/GtcLuDVcFgpDQQChkymUy2egaGwDwPwzyDwkiSEIunZKRq1GgwteUXFXYbDPnDGzcuj9jtLXDURy8dGbWuGBoZXYXLtDMaS/k5mUr11uIN140WAEC9t5ony7Lqw4cP3haNxFYFwyGFWCTuWLfu+lckEsxWXl7uvxbW2Gdlo+CZ9lmRvkr7yd4M7Nr1vCEej66IRGhDKJJCJHLl4e8+9PXhSyr/VWr6X8Ws2XDfQ4fEIJ0mp4fGZcl4VA1zwAhS8SI6kSiPOKeXpGPxIoaiCRaCQhCOuWR6nV1h0FqVBfnDEpmsS1lfPwwWL85uXB9ZvOKvMkChU4GAQEAgIBAQCAgEBAKfAoFsrqRQKCRpbz+XH6XiFopKIigE/PWL60fwNJ4oLS19X9L4i2lWsJMnD6pD8ZDR5ZwqjoSjlkAgomUZCOeyPyVZhEUQLCGWkj5STtoNOQabVK32Fmm1scbGxqxrC9/c3IzOnVsi7+3sKQkEwvM4IIkAXuoyWkyDBFEXamx8v2fIp4BAaPITIPC2mNbesd5zfmB7KhgyM9QFMa1k2dK9gEoInmmfAOdPu4mL323Y6/VqHA6HeXx0tHZ0bKzW4XTWJpNJjqLSPM9nHc5gnsBwRqPXzxiMptHi0srOHL3Zblw2z1MCQFaEf/v3VHZtxCsr1S1tJ+d4Xb71Xn+QjCZTaXN+fq8xx9BXX7Wlv7sbMNu2/Vm4z4pdTuewerjfWuaaca+ZcXly3L4AVlhc2F5cUdGtIsnBxYv/nDM8u48Fg0Fx37m+umgoXDvtnDHDOOpuXLrwNMSIHY2N7xebOjs7FSIEKTvX0z/H6fbVWCzmIYvFPGgy6XrLy8uzYuD7fhNeunwYHx9Xp1KpvL7u7nqHw1lrm5osiMXiKprOiGEY4jAUoSRicUSj0Y5UlFf1ag3agZqamsm8vLxoVqTj+WZ0aEhc5rBP10w5Z+ZihDQgU5vGxBKi27B69Uzje7zixsbGCJFIJO3u7l6SSqVqo9GolCAI65IlS07xPO8tLS2Nftpr41pqXxDTrqXZ+pRszR4wRkdHpTRNo9FoFGQymcSjjz76LpX6U+r6mmp2dlMbGsKA251LJRKVnsHz1Um3rzwdjBSGPW5TwufTSaQiCYETMAfBNKnVHjdXVRzKiEQDvAidkrNsQK5SJcG99wpsr6mZF4wVCAgEBAICAYGAQODjEvB6vSRFUaajLS2Lff5AQyIe42EUHV67oemQHJf7q6ur31eAKRvelfD51C2tzTWegGvB0Mhgg3PaVTzlcKrSKQYHHIB4DgM4IU1p9fqgyWLqL60q77RYDO21cxdO7Hr66chjjz3GjY3tJ2SYOedUW/sqn8d3VzojcmZYSZ/eaHlzzZrNk7m5UOrjjk94/7Mh8GfPtI71vqHB7clg0Eyn01TunPonS2Y90wQx7bOZiY/fyyXBqK+vj0j4/Up/ImxIJukcmqZhjuMgABgYAIjjeZiRSCRBsVjsRxDEo9frU/PmzWPeG0F1sT2sq6tLQ8Xjllg8LUpmkrxOp/PiOB5YsGBB1gvsfVFXnZ2dGMuycpTnzcFQSB6KxXCdTjdjNBp9FRUVb3ulZUd8yWabzaaJRqPaQCAgRVE0NXfuXHc4HI7n5ua+by/JCnAul0vhnHBqgomgRqFQhP//tEqhZDLpb2xsfF+I5yWy2b5aWloQgiCwVCqlTiaT2mQ0qct6pmXoDJ4V4RAEoQkJkUJR1CcWi10W1BKrW1eXLcAxm5v9scceg7/40BdlcYdfHQxGDTAhpSQkGYkjiLepqup9kVFZkbOrqyvbpzGdTmsZhsExDIsUFhbOuN3udHV1debjz/znpwVBTPv8zKUwkk+BwGySTLsdA31j6qTDZoxNTJWGgoGKeDJeQaWTOQzDGjAUU3Ecn2JZLoBjiBWDEQ8HwWmlXjtQtmhRH1AbXKCuOAIKCgQR7VOYI6FJgYBAQCAgEBAICASuTgLZH2ZDQ0MowTDKvpGRYr/Ht6Dn/PBcl9dXihOiqEwhb7v1tm0vl+QaXO/1eMgm+j7f025y+WYaR8dt8xwuz5xkMq5Lp9OSDEWlIR6iYQjjeA7FAIwRKEZIYBz2oyJ4Sq3WnNNo9d0L56/sNqtF4XkaDedmPEVHjjbf4JhyfiOWkUwlGbLDnF/43Po7vzBSb4QSVydBwar3Eni3mDbwDjEt65kmiGnX4orJikZWqxVHUVQcjUZJGIah7L8URUEEQfAMw3AikSitUChSBoMh9VHRPdk9x263Z9uSUBSFJhIJIJFI0iUlJdlw7g8UgrL9Dw0NYRKJRMKyLB4Oh5HCwsKEWq3OilJZ77d3CXAXBTXCbreLMpkMSlEUW1tbmxXRPjBcPWuT1WrFAABE9l8URWkURaknn3ySyor9VzJn2YuFoDUocmfcEo7jMCbOIDzB8xiGZQU1RiwWpwoKCrL7WNad789t8gDiAY96gAePjEbEEomEIyyWjA6ALI+s5+77PtnxuVwuMcuyIgRB4FQqRRcVFWXzzL277Ssx/HP+jCCmXeEEvyNZ6kcyu5jQ9P9c7fMKzfnQx7J27ty5ExaSqv7fSL4zOS0YGkIiPT1SIgXkbDxZlvL75yTd7qaga6Yq4HHnUXSa5lEkI1EqM6TROKgprzpDmkxH9A1zRwBGpIFOEocuJrj8v1kjvCUQEAgIBAQCAgGBgEDg2iSQPVNNt7WJgnxMFo6nSqzj04ucTu/mzt7eknH7tFKl0Tm0euPhL3z5K48XlFZNNxarI5dGOvvuaFtOd99Y3ZjNetuIdbLeanfkQggSlkok7twc04RGpYyQEhlF0ZA0GI4bfH5/mT/iUyfSMVSrNdh1BkPb8uXX7Zao5dbFJZKImKLKXn1t39aJcfsjYZqcjAFla25R8e+vv+XWgWUVutjFsLOsJwjU1NQ0W5xAKFBw9a29d+ZMy3qmpWY90yjKMhvmKYhpV9+MCRYJBD6/BAQx7Qrm9sIfV5fI6YyI/QlYBCQSIM6+l5wtBJL9T5AEEsCyIg7BaToGQPJSlZAraP4Te2TWzulpwoUgUgwzUV4voKqqQNYF9ooU7w9TpgEA8CVX0U/M2KuwIZ5/DAZgMwL8pAg4kjIw7TWmhsdLMw53nc9mr0qGw0UMldLDMCRGcBRGFZJBVE6ep0nZKCeRjErU6jHSlOfVN5TFgELBgpKSLPsPTaZ7FSIQTBIICAQEAgIBgYBAQCDwsQnMevYDF9F+srXE4wnWnuvonev1RqriSbpk2u1T+YMxXGPICl6mw7dvv+epd4ppF961Y2eOdC4aHBlb0Xa2c208xcgZRByXKeRdWp26X4YREyIRHkF5lMYkEjHDIDqapQvd3sn5gYh/jtcflCCIaKqmdmGzQiY//NUvNA2gYU/J62/sv806YXskzCkdCaBuyy0u/e36G7ZcFNMcYqcTkmQ931AUZbJeMDMzynclK//YYIQGPjaBS9U8nV1d67z9A9uToZDlgpiWDfNcKYR5fmzCQgMCAYHAlRIQxLTLkMrejO3Z8zP29m0AACAASURBVBQJpZjSzqGJ3P7hSRMLEIDAMCAABwBHA5qlAQ1gCEYJVkySlFatsS+f32AFAAS3bdv2meRgmC0x7B+RNu85lmN1OMrlSoNnTuMKh8EgC3xQQtePGjY/OIi3eL2SmWRSQSoUdJ7ZnGQLChLvTVB4pYvsan+OBwAC/A449mxKyWRC5qjVZeaiKbOYgXL4WKqUjySqoj5/XjqR0HKAAyIZ6ZYbNRMyg+a4ojC3ExSVjgKt3AWtWRO42scq2CcQEAgIBAQCAgGBgEDg0yYwODiIV1VZyOPHDiz0ub0rOzv6a7y+kDGTAUgonJQnEhmRTKlyqbXa5tvuvftPMpXZuaqhMJy1y+FwiFU4LX/r8Fs3T05OrTnT0VXJQLjXkFvSbbLknZ7T2DBglsvd8+bNy95qZ8OUcLfVLQ9mgvrTZ1qWTDsmVw2MDC+kGQTWGst7lTLljq9v23BcI07k7Nn3xs02m/27YVY+k4A1bQUlpb+59bat53XR6czg9IQlGE6a3KGkSixRhKvL66d5nnMvWiQk3P5L18vsBX9fnxgkEgTgYyhIIRBgWR5oNBSIxSjQ1PR/Tn3yZzHt7Dpv/9AFMY3KUJZ6QUz7S+dJeF4gIBD4eAQEMe3yYhqy68XfWuKx2B0tZ/pWnT470MgBBMAABgTCA47JAJrOABoCABOLOY1WlynILzhy05bNr0Mo2rF18+aZD0p0+PGm7f1vZxMnWkjMsuON15cMDJ7fZszJ61zStKkFgPTghg0bglfaX1Y8jE5Pq/pm7LnTnmidmCQDlsK8CZIknRU6XexK27mWnuMfewwGX15HBPZ11rKp5IZw3+jijMtXjYYTEhBJiPhoCoMAjMIEDiNKGS8yaNu082t3wxhyHDPrh4FMRoGtWz+WB+C1xEuwVSAgEBAICAQEAgIBgcBHEeB5mwikUM2hlpYmbyBw3fD5MW0qkeHVKr0n7E/kRENJE8WySUIsbd1yx+3PmfU50w0XxbSIw6FmcWB5+cVnv+J0u64bHR/ncUJ6au3GW3dyCBilS0vdrnnz2EcB4LNn7EspToqKimCIDpVMOycXnGjr+Lo/TJUGErjPYMh54avbbz+gx2LS40d2b7TZbd8JMVJPAlK0lxRX/HrbllsntFgca21rWzbl9dePOv16sUw5Nn/R0laIQ4a2rG1wfRZn+c/Linq7YBcTNwOK0YJ0Qg44GAYAZYBU6gMikQ/U1Pj+r5Ezl8Q0R0f7et/Q0PZUMGwWxLTPy+oRxiEQuLYICGLaZcW0ZvT5p84Wh0Ohhzr7Jla1d49WqlS6CYVC6REhPAM4BnAsAxiIBywMkRCM5EIQ6kYRUX9eXt7z27+6vX2yvz+8bdu2TzXcL1uRs6bQoDt06GjdqHV8ncaQMzhn/nWdMCy1LVtWccUi2I4dO5CKIkvpqc6exrODw+vUWsPgli23HUunmPENS6qvWJS7lr4GfPPTolBaVjZx4kyTb3xyqyyaLJQmaa0kzQI4lUG4WApleR4wCARoKQEQrcoqLrScQ9RkJ6+ST0YzNEBEKI1haFqVk2MzVc8NAprmgEpFA7GYBiZT9vbtU53/a4m3YKtAQCAgEBAICAQEAp9vAjw/iIOYQnaq92xlMBypnLBO4WyG5/UGM+Uad80N+cL14ViCg1GsfdNddz7zTjFtrLfXkmEztTtefXm71++dn0xTTlwsfeu2u+59Gec436pVq95X9fMSzZmRTq3NMVF65lzv16bcsQXDU0kyx2Tec9P61YcL9HCm6/T+VVOTtm+HaIkvDSnOVdXMeaK6wJyI+1zFw2Pj88LxhDkOiIRcpe9atmzlcYCw4xuXN/gFMe3y6zUb2QLCjBIE3ep01K93OyYq09FYPp+itDwNoxhCUDKd1kZoNedVcwq6gTgTgurX/8WFH94tpmULEETMDEULnmmXnyLhCYGAQOATJiCIaZcV0zqxJ3+/rzwUDP5weNy9rGfImVNcVrGvoX7uOTECKBTmeQTJlsKggTvgM01Nu5Y4HJ78gD+G1c+p/+k9931tjwqrsTY2QrNlb7O3NV1df0SdvajIzTAwUKmANEPyOK6kt25dTL030eml6iLT09OYPWJHs21IM1Iex/FsVQ3mUlngWXfq0ISsq384z+sN1klUuilTbvXEDM4EmgoKqWwO1ZaWFiLldOLxRAIKqVSzIy/T6aimpqasbbN51azWA7jDllh2/EzfumPt527TaIyn77j7Sy9hLNqvFqfcq1atYi7dAFosAPf5CDQYDCJSqZSPxQhOJiuhtm6tettL60LhhhbEarUgkUgEcWV98QMByG63owUFBYzFYqGrqv78/Ce8vq+oOd8bb8gQmF4+2HLy+olz/bfrGQjSA5RSQVgCYziMTdPyJEOhCY5GkijgITmZwXWqJK5VTMAy0p/kGBhBEQpDsaiMJM/ISfkkxwIGIEgSEyMxAhH7SZJMgVgMAjIZD8RiDpBkBjQ1ZSuivK888xUZLTwkEBAICAQEAgIBgYBA4ColcCHv2TTu98eUcZpRsCzCIAyLchwhO7rzzY3uGe9qXzAEAxju2Hz3tqf1+oK3PdPaT54sgwBY+sJLz97m9fvL1VptNylT7v3mNx/aabFYMh91QcmPjREDM4P6Eafz7oExz+rWHmeN2WxuWb1s4fEys8h7vvPIkslJ28NhmghQsGKwumbOTrkIk0a83mU2+2ROJJ7kCY2xV603tS5dsb6V5BjPX3IpfZVOx6du1qzABYAyFWNKOL+nJBUIlHkmrfXJSLiITaR1MAuhGCyiZAa9VWLUnlXUlh5E5NioCJXN/KXn4dm+qPhc55mz6zwDWTEtbBHEtE99ioUOBAICgQ8gIIhpVyCmPfP4/rJQOPg9hzuxZGI6blLI5P9aW9/wBsYDGs3G/2eL3AIKZHhIx0Now+Hmts2TUzPL5jfOf2LN2nV7CDrUns2ddrEiKLJ3786cVCxRk8ywUoZHUYXGkCCVCsecFYtHRgDIrLpYpvbS8+0nThTGklGzJxzUZjIswgM+o9UaHbkm00wkEvFeFLhg4B+Rjtj9Od6grxKVyWeMxTWTbDQaLikpYbKJXA/v76hIJ+n8QCQlZmACEotltEZpHM3Lq5z2euXRpqYh2DWaku8/dujW3qGJjc1n+5frjZbzK5vWHTHrjceWN84f6u09Fdq6dSvU09NDRgKO0lg4boxGUnIYJRhELIkYDOYRrbbQV12tn701zObMyBeLVbaQR+2NZ1Q4jrPRZJJwz3h0Sok0WFFR7dDp5G69/sLzf42Po7VVrGaYyuFzPUs8E/b1OghxmiBskqBpH8/wGgCBylA8ok+zlAzgMJ/hOVmGzaij4TBCJZMIzPMA4yEOgzFaQhA+MYrFIRTmxKTEL9coHbK8gh6pJccHIA4CBMECXBwHMD4ONJoQ1Ng4K7IKH4GAQEAgIBAQCAgEBAKfFwIXz7AwAFbU58tgLo7hpUAqJWjYeOCFXVs8Tvc6fzAMAxQ9u27brU/nVJU4GgoLw9nL4daWlirAsqtfeGXH9T6fLze3sPCUSqHa/0+P/tPeyxXEyr5/9uhuVSgV3dLR41jfem5ipTnH0r5s8dyT5Tlix/ne5vk228TDoSQcS/GSqdyC0nYqSSm8Ltc8EYG7RBJySJVjOaTQGs+X5ZQ6cDxIZc/Zn5d5+TTGMTvXo12aVNdEaXzatzI65ZgT93irEpGAhkmnZBDD4QgNQRCAOUwmT+Ba5bi6uqhNpFEe0S5Z2A4IIgJVV2eu1LZ3i2mD25PBkCCmXSk84TmBgEDgEyUgiGlXIKa98PS+Ur8/9IjTl15qd6XMSqX6+997+B9ejsfTNEkynBoAEIZh6PzERE4iGVv2/Mt7bjo/MrF80YKFT1y/ftMehPa1NzSQ3PRwWHbybHe5LxCpSSQSc1geIXkIRQCKpxBCMqHSG7tVasXIF274mrOgANBHd+9WpjIhS2tn34JQNF6Z4TgNTTMIy7A0IZFOSUnFSFn5nB6NRem6SyqNJaryNa+9urtqaHR4ucZoGVnYtLmPgGhnd3erDGLpitHz1sZoPF7OAlxE8whgWJQRi8kRmUwxVFlW1r1+WU0qFXPKXnz9tQdGbc6NbT2jRQqVwVtWWT1QU1a5a82y5e15co1j36l9ucGgr8Lv99TQyVQOQ7FyFkIYDiaiPC4bE6s0/Tdu3tgjZlUxi/g8TgOs6uiZc9UDo/YKXEpmGI7HYqGo1qTTja5Zve4sgtCDa9as8XyiK/svaCybb64SJnWOocHCgMtZpVMoXKWWAicQ4yF6xqGkguFij3dGk0rGZCIxxmVSKW08Ec+Nen2mTCKhwFgeoCxQYBxQYwiKozCMICgMMAKLICLcxxD4MIuiIQ7iIYggWBjHIwQh7iFwzAMQgsIUijSu1CdECkNQlleVAooEC7q7GehTDg3+CxAJjwoEBAICAYGAQEAgIBD4WAQCgYA8k4nn7n36lZv9Lu86XzCM8Chydu0Xbnsqp+TPYlr70aM1NMetfeml19Z7fD5TcVl5i1KrPfCDH3xn/+UMyAo7R47slKMctPFM19iG1i7r+hyjqXN+Y92pigKZffhcc+P4uPVhpy9FB+J8WKrUT3MML04nkznmHEtzQVFRc05h6ZE5TfOc9UbjXxyCeDn7Pm//n7fZRGBmRu4eGqpKOD2NKWdwFR2KlDGxhAniM0GIY2M8x6dRGiIgFiIpGNJApCgtMqnsEp36oLGspBnRq8dEOTl+qLExW1Disp/3i2lZzzShAMFlwQkPCAQEAp84AUFMuwIx7emn95VGvIFHxmeiK0btkcKCgpJ/u+8rX98tQ/iUWIywEB2HGIZDOodHy5xO9+3Npzrn9Q6M6RYuXPDzr953zxu5auK8RQ7IM119pcdPt903PmFfOjhizWVZHgMAgWkeAhq9aaamYf55ndHw/N333X6M1OsjE7uer4okE2tf3PnGRrvTOSedofEMzcAsC3i1RhcxmHIHVq5a+7rWaDp1b0PZeQdEl/7xj79Zf6at7Wt5JZUtN971lT2kVNQz0HGyIpNKfeX4saMNNttUAcCkUIaBQZrieHNufshiye1eunTBH69fvdgeDo9jv/3f3z86MeXa0D00CSOElNMZcsIrFy96dtv1Nxyrqigc2bFr1w3TzunbenrOFfp9XiWbYWCWhwGMk6zOUpQ0WvLfeuBrX/kNLsYnCFcvwkLsppf2Htnceq5/PUEqUiwHGJ/bjedbLCe2f/Hu3YBFjm/fvs32ia/uv6DB2TDZlhbY2t+PlBAEB1xlPHi0iQM7d0JgCCB2MASjkQjEKBS8rKpQIxaROVAoUsRnaC2UoaCIzVGVcPsao4GQhctkFDiGQgyTQZKZFBJNJViKoXkOBgARiXhcJo0bc3J7ZDq9GyYklFip9RBqzaRIpzsn0Zk8ICc/CVKyOFQKZcN+hY9AQCAgEBAICAQEAgKBa57A+Pi4AgeZvMOvvHmjz+Vd5w2FEB6Fz66/544n9QUF05c807JiGstxa1588bUNXn/QVFBeelyp1h344Q+//eblIFxIp3JEngrGN505N7bhzLmRdTqd/uychqqTdYWqyb6OIwus1tGHhya86KQ7xgNEyuG4hJKKJInyiopnb7hhyx4cJ3s3blwYE1JxXI42AHz/GQOIUcX2ltPrI5Ou5eHxmQaY5kgxiqeNeaaTOotxEEhEbihG6zLBaKFtyj4/nkyYMoBGNXnms+baipN4ft5RaVnREKivv6Kibe8U07LVPBOhrGeaIKZdfraEJwQCAoFPmoAgpl2hmBb2+b/b1T+5su2crUgskXdIROJxhI4zGMzyGASDJAtBKE6qZGpNOYcQHA0wV1Fx/u/uvve2476qKh/zm5+u9Icjm5rbe1dFkxleKld0MUwmzjE8R4ilSggX5QKMKDGbTPtra6qO5ucZetv27VoajYQecPnDllgqk+Zh6ATLQxGe5zGVVpen1ujostq6bolUenz9Yl03llGU//7Jxze1t7U9mFtUceSGL97/hiUn1/qb//h/C6cnrI+IxURGRBC+NA2dzwAkxbGYSK3V5qk0ytS8htq9NZXFQzibCOw5+MZ9oxPTG8/2jlWKpfKpwsLirrrKsgMrGuv8mVSk4K0jp9c5nJ5FOI7NAMBPp5OJKQQlxByCGxMUWCAWE+FCi76VwNAX77p52TiTytzw+Iu7Nx86cWZdcXnViN5oHov4PFaNVtu/5YYNfSRB2DZv3hz6pBf3p9Ue39wsAgCQIOxRACojBhkAgjaHKRkK5sfDMS2byUgIDONZmFXSHKePxuJFNEsrEBjmaDqjY2ia5BkuAENwEkMwFseIJIESQRwlpggF6SI0Wq/UaDijWbVoFMyZkz3MCcULPq3JFNoVCAgEBAICAYGAQOAzIZAV06R4Jm/fC2/e6J3xrvMGwijA0LNr7779yZySvEthnlBXS0s5BHHLX35l9xavP1Ss0hvOiWTk3n//9x+9etkwz8FBvDfi1k3ap27vH3Vc1zVgqzcY9MeXLJ7bUpan8PaeObRkfNz67Z6hKWx8OgRgXAZEhDRDSiSJyqrqV5euWLEP5rETX/rSzeHPBMo12smlMN7I7343h4tT1zl6e1clg9FaOs1qRBLSrdbphxRa1WFtrr4fQGgQ0KwyHU/nzbhcTRG/d17c560Uk1K/VKsaI4vzDonzzae1Cxd2gng8fbkUKJcKELi6utZ5+ge2J4JhC52hqNz6OU8WL1u+F1CJduhLX0pfo2gFswUCAoFriIAgpl2hmBby+h5p7RxdeeTkQKFMro6TEnFaxCYBAnEiCPCScJyGWIhgZBp9PCevqKe6oeGkRK54/cff2j4IAGB++S9/92A4Gn/gYFt/LsVjg7fdcc9TWo3Yg/FpBoJgU1tX/4ph6+RWi9ncW1RUcKK2pPi104ffWOX3ex+jOZSBMWKwtKz6iYrqSodCIQXjk5O1GY6Ti+RyH0EQZ9YuNPQDWlrx5BNPXd/efvYblsKyQzfd/cAec06e87FHvrVqsK/nsary8tGG+vqzGmPOUXNBpV+h16PnOjrq0qkkWVKS22PUqYdUKtWk22ndcLanf8PBE+3X6/SG9ttvufU1lVJ2jvKO60Kh0D3HW/vmT0y6tXV1c99oaJx7atH8uX2JRFze1tlV0XKi9SsMlSoRYxBHkuJ//vaD21qS0eSm/31qx6Z9R0+tnr9w2f5Va9cdqaupOF1UlDujxPHIyMhI5lrPR8G3topBXp4EhEISwGEo4Hge+NzauM+TNz10fh6bSunFCMJGvN6SaDBYGPH7cUBlYByCeTGKYQSCowQu4nGSDKJq1QymVb8uqio8LtFobEqlMg4J+TquoW1VMFUgIBAQCAgEBAICgfcSCI6PKzKzYtqBGz0z3nXuUBjlEfTsmru3Ppl/UUzLvtN7/HghSkDzXtu5Z6vXH6rlMHwSlYj33fylb72QcjGpjRtLskUIPrCAU3C8UzE26Sro6z//ZbszsHhwwqcxGPUH1qxedrTMKEqebT2wcmJ84js95x3whDPM4GJVmhCJgQTH4GyIZ1lZ+UG5XLGntrZktuiWMIsfTGA2osNqxUIv7FzLxBLbHb19C5LxhBmXKRNyU067ua72KKLXHJMsqBkB5eUJMDQkodxhQ2rcujLQd35NcHhkI8eyUgRHY/LSguPSPPNhzfIlB0RyuR+qrv7IPMpvi2lnu9Z5Bwe3J0IXxDRLfb0gpgkLViAgEPhMCQhi2hWIaU/+fld5JBr7fv+wa3lH32Se2ZLfnm+xWKUww0aC7pJAIDDHanPhGRYNNC5a3q4xGd+S6AxHpCLS8+i37s7G/yN//4XNP4gk0t/ptYdENCqdKa+Z0yXFmDTOpyEERaSTM74865S72qDTxXV6/bn5c2r/LROYrvV4PY/YJmdk8QQV1+j03XkF+RMVlRUOmUw2LVLK3QiG+QEEuWqLiiIoH6p84vGnN7e3tz9oKSg7dOPdX3ndlGOZ+J8f/dPqyfHxnxI4TkslEo9Gb+k35xeNV9TXT3E8P4MhyExejskltWiD4nRXyuMULz/ZcW7t0dbOWzUazYkv3fPFF2RS6eiZfS9UJRPxH3jCnD4Sh/06g+HXi1ataGuoaAx7vU50eLjfEgyH7hobGVg1PjrYYDLoHv2X7379WCASXv3crrfWHms9t6KktOI/7/7i114rMhjsRqM42d3dzWzdupW71l3pZw8VXV0IiMUQQBAXvlfhMBZPp0Xe4WFlJpUiJADjWIgv4jm2iEsk1IBhUJgBjJjmcthguCg0YaulOVbKiMUUlmPoJPJyThnm1BzQVFVNQAsXBj7TnUHoTCAgEBAICAQEAgIBgcAnSOCSmLYnK6a5vOs9oQgKEKJ9zb3bnszPM816pmW7c1t79RAPFb/8yutf8Hj9yzyBCIdLyZbrbr3jZQzB7FuuW+iDIGi2Cv07P1lvqan+U4VjE5PzT7aeu98fTpV742xYq9O9su2mjYfyNRB+7PAbG2y28e9OedJUMA78OmPuCM+xqkQ8XIMg6AQhkrTVNDQ+M3dJ0/CahZXC2etD5v/CudclCvzp57dwyeRD3nFbYZqicUlB/rg0J+ewftn8/RyPj0puWe/NRljMVnc9fVpC+8Jlvvbu1fEpx10xnzePSifFhMVkk+bkNFdsWPcqIJARaMUK10ctu0timrP93Hr/+cHtyVDITFEXxLSSrGeakjwDbdokpEr5BL+7QlMCAYHABxMQxLQrEtP2lUcioX+0OkLLhycC5pwcy5MNcxuaSYSlp+2jhe4ZV8PYmHMuzWNkcXnNeZVW+8qD33/0lXItSAHQAgCoJL54/Y2PxuLUI/YQD3iRMmQpKLGLoDSP8WkYx1E0GE1KHd6wXKPRJjUaVW9Nedm/q1FGEwj4bxoet9VFogkTQLA0DMMhgMA+muEnCJl0sqSsdkatUfR97a6tE+mYu+wPf3z8+vYzZ76RW1By6MY7vrRLYdAO7Hr88Zqgz/NALBotpGlaiUsUcR7GfQyAZ1Jpxoai+MTSJQuHC/NyxgsKjNM4zi1pPt2x9tipjq1qjbrlwa/d95xcoZh47ff/3hCPxX7CY1oU4LoxXEL813//x6Mdl8IQd+3apUcQyY2HD+zd0nb6xPUlRXn/75++/83maDKx9PldB1cfO9W1LDev8Pu//NXvXkoFpgKNfyOVLGcPHABkv2s82HNUB5C0DsRiKpDJKADLy8CMuzg6aqud6eppSqbT+gyGAVqnnOEN2kFNZcV+sdl4quj++7svF9ogbHICAYGAQEAgIBAQCAgErlYCF8Q0kPfGi3tucs/41nmDYQxgWPumO29/Iqfkz2Kab3hYRioUmld379zqcDrXDAxb8xkYt2vzS0/qNdr2qprq8yBl9G3bdqECZFZE6+s7JEFpWDPQ0bPI5fGtGrJOrU3QkBiVmwaVKtUrX/7Chma9iNG9ue/1LRMT448EE1goxUvHCovLWyA+o4sEPU0zzhk0SWWmCyvnvGrJL2/d+MBd/VUAMB8k3F2tjD8Lu2ZDPLu6xCCcMrp3vrqV8foeSASCKg6GIoqa6pOE2XRYs3ndUUBRgXcWFZgV1Fr7NKGTx+dTPs9trtGxhbFwoASSy2ISg66tet11O2Cp9Cy+efPYR515+T/8AQMGy1znuXPr/IMD2Zxp5kw6TVnmCGLaZzH/Qh8CAYHAnwkIYtoVimnBUPj7Ln962aQ7YZaQ0of+7rF/eWbi1Clq/vxSmc8ZMj/99Mv/EI4m1kdTDEYqVE/963/+/JdhKByYZ5qhASiS3LB82T/HoqnvBFkZQKTaiMmc54QyUQhhE7BUJoF4BGdTEEppVVqnWq0+p5CrnvnqLZtisUTY8vrefXdOOWdWWe32XLvdIXPOuEUIIQI6U05g/uLlI1qt5pnv3n/vazCbLvjt//56Y1tb2zfzC0sPX3/73a/RDHOmQkuKAAI1vrpj5wbbhGO5NxyzTLv8kslpD8AICdDq9NObNq7bV1JcvPfvvnnf4e6OtqVHTp1Zd7ildZtao2158IH7nlOLxbZnf/uT+mAo/GNSlcuS2tJBGEJ/+eMf/33PJa+y1tZWNUdza3e89MJNJ48f31ZRVvyf//j9b57I8Oz8Z17e23Tg2OmlZkv+I//z6xdfipSQoVUQ9DfpPn/Ri00EnBO5IEHVgPGpkviwtc7TO3hdIpkypAEPAiIM0GqlX9dQe05iNLxS/4MfvAAAyBYWf99NrLChCQQEAgIBgYBAQCAgELjaCWTFNICDvJ0v7rvJ5fKs9wRDGIwi7Zvu3Pr4pZxpF8UxBACANb+5c93g+eH1h1tOrk1kIDEm1QVKysr2LVi06JiIgbu2bl0TzZ5BsyKNta/FxDCZOUf2H7vJZpvaNGabkTGIyFG5aNUxiUL++rdvWns2TbtK9u/fe6vNZnskwcocNKbprJ879yWzWqSOBTwbDx4+XOf2BcWmsoZ2tcG87wsPfecNfAYkq6uhWdFO+FwgcEEUa9WAcGyu6/UDN8XHxu6AYA4lSOm4esXil6Ql+SfAjYu6AbBkw3Hflfd39t1XdhcDOr2i9+DBrUHXzKoMxyFStbqnek3TLkSmOCpfubIXWCzUh515Z8U0S8FcZ3vnOu9A//ZUKGjOUIKYJqxPgYBA4LMnIIhplxPTOjuxJzsOlsei8e+7gsnlDl/STMrIh370i5//yQRAemhoCI3HXbK25u5brDb7xt6B8yskSnV/SX3DfhFOvPmzR78zBsA0evfm2x9NZ9hHkogqCTBZu1SueZFOhpJ8MsxJ5SKIkChhSKxAjSZ9WqPW+PRmQ//2pibGFXYr9+17q8A+5TBNTDll8XQ6h+OhAoDgNQwHTIl0BtJqNM/+5Ef/8qxKwit+84tfrmptPfWtguKyIzff+YVdMIqenZebS2WYiPmlnbsMY6NWXZLitUmaN6YznJmF0HoYQfUS97t9swAAIABJREFUsShAiLDnfvPfD/3WYYvOP9Ryak3ziTO3qzXaow9988E/qWQi+0t/+tWceCT2YxoipRlIblfK5D+9995/br90yHjttbdMHJfZfqrl6KZTJ44vLyjIfeyfH/37Y9FwePmLu9+6ruV053KzJfd7P//F71+qKzYEoc+5mMYPDuJAo8EADEMgFBKBQEA51NpamvD7C9lUQpbxB3LpULhMygKFKMOq4QRlgmGYgcXiQEZOWnmdelxWWjBJKBRtuffff1rwTPvsN0ihR4GAQEAgIBAQCAgEPhkClzzTdmfFNLdng8/vz3qmndl857b3imnZ3ydwV9uRqpHzowu6+vo2Oz3hEm8wqZBI5eOkTGklpVKrVIzHRWKI5agwzlNxHc/Q5dFwrCSZzORwMO4nSFVPxfwVb8oUyq7b1hc74ViibM+ePVttE/bvRjnpZBpStldU1T69qKGQpkL+moOHD29xenzVnjgfliq0RzbeuPU1DuVGH7hlvfeTIfD5aIW38SJ/x5581uvfGO/oXE9ZR1dJZNKIRK3olS9b8KyooqQDrNpg/aBz66xX24EDWsCyJT27d90b8XpvToWjCqlSOVzTtHIfRioPkjdt7gInTqShbds+sADXO8U0z0Df9lQoZKYFMe3zsbiEUQgErjECgph2BWLacx3N5aF4/B9dwcSyKV/MTJLShx/+wfefGWxpSW3btm02D8BQZ1vdrr1vrTnafOKrsFiGkXrjhFaj/eW37t12Asfx5P/+1w++m6H5h/xJBGIgvLmurvZneSadV6VSpbI51UZsNkUgHNcWFBZliksLYvlFRZ7+w4flQa/XEkvFGEIqTlfPqU/gEpUhHI2X9/YPbrKO2xr7B86b9HrdM7/8r58+IUJ5/Pf/+8tlba1tDxUWlR659Qtf3K0hyd6eM2f4sbHzBQpSGc4vLo4VFRUhDI8YY1S65Hhr540ut3dhwO9VAAD+uPP5//inidHpuQcOn7yu5UTbXWq15tTdd971glyuGOnpPFISj4S/Pe2OFnrDFKVSKX5TWZbXlpurDkYiMTQQyeRTKf6rzqnJhWMj580Gve7RH/7gGy1+n2/tzn2H1508073Ckmv53s9+/vkU02YPCIcOSUAkQoAQA7sc47p0Kq2DWAqGUUIGS0R6b9g/N5lMVAOalmWiUWUqGFYTAGZEEJqSwFhELJF6pCq1k8y3nFNXlo8BlTwCMMgBrV07dY3tLYK5AgGBgEBAICAQEAgIBN4mEAiMyTNxPPeNV/du8brd63zBEAohUMf1t97wlF6vn25oaHhXBU0+4lAf6+wssY7Y1gwOT8y12pyVPISiCIKzUokkQuAIhaI8y2diOJtJythMWpuhOZrj4JDWYBnUmXLPzF3ZdCyvyDIzD/dkwjRStnfP/ltsdvvDEVY6lYAVZ4ryip66/da1Hjgd1Ozes/cu29TMqu4Rh0Em13SuXrvpDRGGnHrgvq0fKAz9rU4t7/WSrv0t5SnHzN3pof4mxmatV+hV03Kjvk2ybNHTRM2cfmju3JkP48M7WsUgIVJ1/OJXX08HwncnnF4jSSomalesegtRyA6Qa1d1gPLy5IdVs3+nmOa+KKYxmbSQM+1vdUEK4xYI/BUJCGLaFYhpT3acLo9Ggj90+MLL7K5QDknKHvr+T37zzGALSG3bNptUE7Ja22Wvv3q40ev2PDg4Pl037vRK582b99s779r2JpI2Dk8Ov3Sjzx+8c+feo40MD4fXrFl/pDAvZyzfZPBSFCXrs04UD9ttDeacnNGiwuL+6vKS9u6Wlhqfx3U7y3OQSCrxVdXWn1VqdKlQPCXvHxy83jkz0zA5Na3WarVP/fgnjz5OQpD497//9cqz7e0P5xcUH9p6xxffyM2xTD3xu1/VDPT331tcVDhRU1s1ZjCYHVK5nOVQVPrmwZZbvH7/fCqdxlEEfvyZP/7mMevwwLxDh4+ua2k++SWtVj++ZMmygxZLXotMhQK327Nq/1vH1k7ap2tycowdRYWW7rlzK/pSKUoxPOYoPnmqexOK4rKSwgKPhJT87Kt3r+mMRZI3vLB736bm050rLPl533viV0+8VPw59Ey78Me9qAIk0yYQCIqnO7sWRQO+BYCmMZahxQxDk7FUWp5iGCksFiE4KQtLNRqHSCZ3ExLpJAFBXQgCOXGEDMs0ZECkM8eACs7eylFCItW/4i4pdC0QEAgIBAQCAgGBwMcm4PV6SUAB06FD+9cF/P4VwWAY5yHQs27zhpcNBoOrtLQ0+s5OeJ5H+/tPyQLuaL5teqYmGIzNcTimq30+f4HH61GnUkmUZTIAhjggEuGURqOJalSaYaPJ0isnlV1KrX7EYtFP4zhONRUANAPJC/cfPrbePjV1XwJRzqRQVbc5N++l9TesnlSFQqC198x1Vtv0qs6ekRUYIfEWFpWcUatV+1ct39hfVaXLijtCqo1smKfPJ7Pv3Fcdm5y+l5u0LuOn7ZUyvcYuNWhPk0vmP0XWLRiC6us/1JtvNnJDkpGc/dkvH6SCkXvSU26zTKq0zV25+gCuVB8A1y3tvBIxzTEb5tm3PRUOmZmsZ9qlAgRUoh360pfSH3vBCg0IBAQCAoHLEBDEtMuJaTyPPv2HP5RFIr7vOf2RJXZ30CiTyh7598d+8bzBAFKX/rBm82A9/btfFDAsu+HN5jM3WCdnlpSXlR4rKijan6Mzv1aRJ823OiYX7d1/dHMsnswjRBIKhTgvBsERjMDEmJSU4aRcqdfrjpSVV5ysriwbGDhxoi4cDtzmmHZWRKIRSZLKWNMsn2RhDBFJJJUIjokQCLErVepdj3z34f04x2mfeOJ3qzs6ur6ZV1B45Latd+0x5Bgmdj/3Yt3kpO1+lqYwhslkMgzrZQHIMDwEwyJZKYITIoLAhwgc3fOv//yD18K+mYq9b+xf136m41sMx7EYLhmurKt5c+HSJaMIwvP79uxf7Z6ZWQUDhuR5Os5zySkeRqUshynCcV5FkuqpeXMaTmMi4sCGpbVeHqS3vLz7zY3Np8+uyMvP+8ff/OF3r5QYjaFrNcxz1gOtpQUBMhmemJiQp1wuczwUktHRBJlIJhqhNJULxymCDkfK2HS6FEFgBIFhACEQk+GhmQyAPJBETGEkOSXRaQdFGm1QpDN6pBbjuCK3LAS0BRSwttCQUJJd2MAFAgIBgYBAQCAgEPicEOB5XuRw+NV9Ha0N4XCwNhyJoDyCTCxfufw4o2dCjTmNyfcOleeb0VCoXjo0NGT0+Xz51hFrjcftKnO6XZZUOiWm6WxaLogViURRjUbjUqv1g/nFBYM5+nx7fr4+UFdXlxXB+MHBQbxKweibW9vnTjs9axKoPJghtONas/HEgrLV7pISQHe3n6wYm5is7xsYXYagOKXRG8eVGlXrxutWjOl0gph2aW74sTG5/fCpqtjk9H3slHUp55yqkOmUNlKvOSVbuOgpcunc81DpXN+HLVu+sxMDhQpx+z/95BtMJHpPyua2KKRy27yVaw7ASuVb4I6bOoBWe0Weaa6BvnuyYhpLpdOzBQiWLt8LBDHtc7JjCMMQCFz9BAQx7QrEtKee+l1xMhz/hisYne/0h/UkKXvsh9/5t9dMJpB+5y3VzMyMRILEjV//9o+/7HL77pfJFQmJTHqkrr76x/ffc0/wbN9ZtWvSdfvxlhNrDx48tIhKpTCI4wCG4cCcXzCzdOWq8zq99rm777vnaInRGG1raSlMJqILn3766TvHxscXTTmmiCTNQxAu5vUmI23Oy+u96aab/lRWWNpWWZw7kclkCp599uk1vT09X8nNKzyx5ZZb3pSqVH3esbG8dIq+5ZWXn28aGR6qpRgapmgGpGkWFJZVegpKSjsXL13y+OpVK3rnVVZ6pqenTc899dTqob7B749P2PMcLndm+arVe1euXnWgvCTvYCgUq3dM2tYefGvvDVNTE8UelyN7GAJSUh2bu3B1d3lF7cF77tz+mkaD+IeHz8lQHt208/U3150+07HUnGv50U9/8fPdMyMj4VXXkFg0K6BlK3Lu3AmBRAILSaWEGABFOhAoyiQSK1LhqCURCum9k5ONmXA0B05RPKBoHmJYXiIRc2IZGZMqFD6ZKafFWFt/BqiUYSCW2IGKGARNTeylIg5X/5YhWCgQEAgIBAQCAgGBgEDgLyfQ3MyjTU2AGB8aN6W4lJ6iKJjn+XBBY8HkJJhMN0KN9Ee1mr24nhobKwhGAnkBn9+cSFMShudhFBXTBCGJqNU6F0GIpurqSrIhhvw7z1YXKqv7JNNDVmMslCxMisgUJ5aFVEajo0StTmQFuaznXDgc1kcCkXIWAhCCgIhIJJpSKpV+i8WSPfPzf/moP39v8MM+mf34gaqUY/qejH1sOeO0V5EqhV2qVbUqFy95kpx7BZ5pLCvt+u1/f4MKhe9JTXlz5BL5RMPy695CtaoDYENTJygpmZ2TD6J3KcxzuqNjvae//4JnWjqdzp1T/2SxIKZ9/hacMCKBwFVMQBDTLi+mQa+//roi7HfP8YdT+plwTCzCsPZ1K//R2tQE3iWC8M3NKGiqFn3zmz+qdvvCdTqtFoilMkdNReHp+vr6dCAQwB0OR2FnZ2dBb29/AcvSGJp1TocBr1arQ6W1c1xGpW7sjjtumukoKKCLjhwh/cmk7vXXX6uY8bgsoUhURLMQzCEYLyFlKaVO7V6zYu2QuTTPe1NTU2xqakq+Y8eO3PMDA7U5ubnOjRs32kiS9E8NDoqjiUz+kaNvFTpd0zks4FCaBVCG4TilzhjSmHJmFs5vGGrcsCGw2GJJu1wu8Ut/+pPFPjE5z+XxqYLhKNywYMH4woULJ0gSs9M0rXTanZb2jpNlwYBPG4sFcIbjeBQXJy3FdY683NLJu7feY6+q0qUPHTpEqKTSgoPNJ/K7B/pz9AbdmX/49retzzzzTOaxxx676t3l3xbR2o6ZQJjSA5dL6T8/WhL1eKqYbM6zZFJHsUxOkqHJFMcREIYpEQznCUIcEBEitxjDp0EmM4hCyAwhkSRlSt2UrqTUBXTKDJBp4uD6ZWHhcHYV75CCaQIBgYBAQCAgEBAIfCIELp6pkJERv5iiZsTZRjmOy7Bz2MQ8MC97pv7Ic2H2fZ/PJ7Xb7WTU65Wk+DRC0zCEIBIORTHaZMpLcpw0MW+eKRs58i7ha7bvri7UT6ZFDn9ShsgMTLbvOXPmJAAAzMWqoOjIyIg4HUzLs7YleIgmSZCoq6u7dHkuiGkXqnkS/ld256d9/o3Jns4NlG38OkIiCotUqh7N8hXPSUtLO0BT09iHFc7id+zQAQIpO//6nntj2QIEgYiclClHapY2vYVotAfQDTd2gpILAueHi2mWudMdXeu9/QPbk6FsmCeVzq2vf7J4meCZ9ol8WYVGBAICgSsiIIhpV4Bpx44dyNatW0WhUAiNQBBUoFRmXY8/tEz22NgYgaKoWCQSYSKRiFYqldnS3W8fEGw2m0gkEskoikIRBIFZluUUCkVKqVTGL/7heddhgucd4kiEE9E0L0rNZoYQ80g6TSEIkjaZ/nxgyN662e12HAAgkkqljE6ny9qYPSDMtucdHCQ5gpBkGAad9YlXqzkWQZJFF4og0O88eGRvD6urgUgkihHpdBrDMCytVCqz+QeypaqzZcjhoDVI0hAtQgkaS/IJnqKSdEmJLApASdbnfvbAkX3OagWYUglwgojhMpkse2iZbeMK0P9VHsnm6PC1tIgi/f1KJh6XMPGMKMOlKxGWLRSlKA0bClcykVg9G4/JmFQKz7AMnQJcgoKhGKpUpnCZzCdWKG0KnXFKl5dvgzTac5r5TTMgzbAgpaOgRugjb17/KoMWOhUICAQEAgIBgYBAQCAgEBAIXIZAtvBaYs9RLWATDb6Dh25O2yfuhADPo1JyXL146Wuy4uLj6M03dAEAsr8H3hbE+GyEB8/D1O9+V8IyfJOjrfXmqMe7ks5kIKlK3Ve6rOlNXK44gi7Z0ANGLlfNUxDThIUqEBAI/PUJCGLaFc7BBfdwcIkX91Fi0MWbt0vPZ93M33WzculmrqurC5o3bx7o6uoC8+bNywpeH9jupb67urpgMA8A0AUuPZ9t+z3C22w4YrbvrFj1AS7uAJ7t90IzH9rvJY+slhYAy2Szdmb7eVd/F0XG2fDH7BhisRjf9AEhi9m2du7cCet0W6Hjx3/EXe0eafz4uCI4MmKOjtgWpCKhYioeNUyPWWuToUAelqFRjGFFGMuJEY6DxTieUOj1U1KtekicYxxk5XIvgyBTMZ9vBAYgYS4spEJicarg3nuzAtr75uQKl5/wmEBAICAQEAgIBAQCAgGBgEDgr05g9jdCW5sojSBG79PPbU173A+mgkE1wPCgceHiQ9KCgkPk5nXHQTwehUpLqUsGz/6e8XjE4aeebWSDods9wyPLk6FwOUJK4iKd7kzJmrU7eZHoDA7fPAq2fvBvomxbF8I8LXOnz3St9wwOXCxAIHim/dUXhmCAQOBvkIAgpv0NTrow5HcT4AEPAR7Ak398Xk9HQmWx/vOVmXC4nGOZYgbm9DTMKyg2QzIsI2IZBuAIEiJxwsXFkw6c453/H3vvGV7HdeZ5vhVvDrg5IVzkDJAEKTGDQYwKVqAc2m1JDt3enh3Ln3rG+2Fb/Tzbuzsfeqa3ZzraknvalocyFUmQlCiJQUwACDAjEDncnHOoe6tqn7oAKIgiRZCiKAA8ZdEkUKfOec/vPQAu/vcNBpPBrbGapzV1dU7Q62Og0YSBZf2ogQA6aYgAIoAIIAKIACKACCACy42AkMUBExPy6f/2D89mI+H/EJmaKuPyLK632/sUFstxXVvzJ6CiR8FaGYD6+hzASQK60lLwJEqD565sjE86v5fw+6uy2YxKajWPSi3GE9at294haXwI27XL/VW8CmKa0bZy+uLlHd7r115KC2mejFAzrfn1ys0bD0ESdfNcbucN7QcRWKwEkJi2WD2D7HpoBArvsI0APXH0NyvYdPK5wPmebalpVwubjGN5nGNzUpKRGrVOWqsOJnGMl+i0Y5WNDRfFau057YrVQ1BSMldvY9HXgHtoUNFCiAAigAggAogAIoAIIALLkkAhymxkhJp+483d+VTyJ77+/lYuHjeoVaqY0mTqNLS1fgJK+XmqrWoEJiNJoCgxZGNaxh16LHipf1v4xthTTCat4gkiVdRYc0ZRUfqRdteOQ6DVBjGTSXhdfcerUKM6wa2c7ure6enveykdDlrZbDpTvKLl9crN65GYtixPHNoUIrA4CSAxbXH6BVn1EAkUXhD0+6XDHX9Ym41FXoqfv7KGc/vtJqUiSarkI0mTuidLspczBD8ezuU4laYobm+oC/NFpoC1piYO9fX5W1NqH6L5aClEABFABBABRAARQAQQAUTgoRGYKwcT+q//tAZymb3j3d1PpwOBRjKdzimLlA6NzTIkKys9rqiu7gMpFYB4QpXxBWzekYmNMadvRcLpq6UkEhCplB5NQ827iprKT5RrV5+FmhqheYTwuvrOYlohMq1qpeOCIKZdeykdCVvyGUFMa369csP6Q5BFkWkP7SCghRCBR5wAEtMe8QOAtj/TJAHcbvHI7/evziWS342dvrgJPMHakiJNXKZRD0Kp9RxFk10SlbwfSnUBMNalQG3NwVrbFwqrIpaIACKACCACiAAigAggAojAo0KAf6ejnMkkVg2eOPW9tNe7Nu/3q2iSYGUKRVxhsVyQ641DJEn5sRyjziXjNq/L05qIJizZZFok1WiDcrNhWFlT8ceixppz9O7dN+5UP3o+z5k0zxkxzdt/7aVMOGzJpzMZa2vjG5WbNxxEYtqjcvrQPhGBb58AEtO+fR8gCxYBAeEdtugf3rWTPPv42NtHXsq6/DukmTwnosm4SKUIqMyGqwqb9QqUW7vBXuwAlSYCIi6EtbR8ZSj6ItgaMgERQAQQAUQAEUAEEAFEABF44AT4nh4VE2fM/u7OvSm3Z1NscrI5HQpr84mEuEimDitkiqiUFkWBZWV5JqsOJeOqHInnyKIiv7zY1Keyl12kLYZjyqamIaivD39Vg7c542fEtLKVrgu9O31911/KhMIWNp3NWFY2v2EXItPyiU7slVcyD3yzaEJEABFABG4hgMQ0dCQQgVkC/JEjSibFWhwfndqTD0S34IlMGcswOobLKzgx5WdI3O3PpqZxhdSvtRiDqiLVqNZsdGiN2hBIJH548snA7FRC7bT8Ql4QIPiIACKACCACiAAigAggAojAUiTA9/XRglDm773SyHh9jSm3pznh8TQwwUg1lclJRTkOo1k+i/NAYRiQnEycxNXyMcJm7qFMhgGZ3TZIq1SDktrawPzOn1/F4nMx7cJOf1/fS5lQpCCmmVub37BvQmLaUjxHyGZEYKkSQGLaUvUcsvsbI8D/4cMGJhhYEesfXef3eJrCoUBVKpehUrksFckkRVK1Imu0GaOqIs11tbZoSCqTTRIUDKbi8RGeIHgin8+KJZJoUXk5A+XleRgb42DfPg6Ja9+Yy9DEiAAigAggAogAIoAIIALfAoFCuZSxMQW4XEbwRatcly9viDmcm5hJZwkXimggnhbjPI/TNJ3VlJcMy0uLz4nWtxwiiotHoajIAwyTwNracgs1faYBQXals+vCzsD16y9nQlELm2ZmxLR16w8BoMi0hbJE4xABRODrEUBi2tfjh55ehgT43x9RZpIJdWJ03JBOpS1plinOEXxJMpspj0QjDRyT0VEsK2bjqSTBMEkJASmZiAwoZbQvzeUBl0ldpavbuiSW4mkoKfGCRhMBsTgJZWVZJKgtwwODtoQIIAKIACKACCACiMAjSoAHwKCnh4RMRgzhrDI6PVmXjYVbOYerIu3y1Cfc3tZ8MiXDWT5taqj9TFNV8THVUt0Ben0A2tuFcin3lM0xI6YlVjq7Lu709l1/mQnGLVwqlzG3NL1h37zpILDRLpTm+YgeRrRtROAhE0Bi2kMGjpZbGgQKXYp6e0lI03KgeXV4bNwWd7lKHROTdblotJhPJ01cKK4mMxmVDAMZTfI0RXJElmeBo0kvrdNfyhKUM4NTHqlWOy3T6rwSmSIs1ynjalNVAhSQglWrGABgBSJIZFsa5wJZiQggAogAIoAIIAKIACLwZQKzHT5xOH3akIumivHpyVL/wMDj4fGJZ9OBsIlLZnPWFU2HzQ31h6Gh6gjs3Ru/W+fO23G+KaZ19+7wXu9/ORuKWdlUPmNd0fJ6oWYaEtPQ8UQEEIGHRACJaQ8JNFpmaRLgX3sNh7/6KwwOHCAcDgcx6fGQpdVNRoVCWkaMu+rwcKSKjUXL/NNjNRG/u5IDHjI8x0Xz+VyOpFkQS9I6e1lfka10RGE0TCu0+tEiq2UMrIZpUKkioNcLBVKFFFChzhq6EAFEABFABBABRAARQAQQgSVLoJD2efQoBQB695lTm5IO13+IT7urmXCcLmlpPWhuqT8MTeajsH1fAsOwwpvK93LNF9M81/tfTofjVjbNFsS0yk1rD4Fa3Int2ZO9lznRWEQAEUAE7ocAEtPuhxp65pEmwPf0SAFABb2DurzHq8slorpAwF0ai0ftOEVqknnOHEmly/J5Ts5xHMlzWILCiBiNkzGdXBUokij82RzjpRSKqeLWllHQKz1g1AdBK02CQpHG7HbUgeiRPmFo84gAIoAIIAKIACKACCxdAgVB7XqX3nng0KbE5NQvklPemlw4Rpe0th40NzUchrqKo7A7kcSwF+9PTIskVjovXtohiGnJSNzKZPOZktaW16s3bDgE2SBK81y6RwdZjggsKQJITFtS7kLGLjYC/B//SMBaGw1BqQaCMWPc4y32TTtqvFOTbUw8ZWATSXXS7dPyybRUxGOEVq4klTIFAI5HKZVytKiq/HKGwkdTYmISFGI/Jhf7imw2X5HFkob6+hxK/1xsHkf2IAKIACKACCACiAAigAh8FYHC6+OGMv3EWx9sTk5M/e/pKU8tF01SxS0tB81N9Yehrugo7Ka/hpiWXTnZe2Gnr3/g5Xg0bkkzbMbe2vx6/cZNhyDpRWIaOp6IACLwUAggMe2hYEaLLFcCs/UhMDh5kgaJhE64XOLwiEPh8fo1FE3rJRhuwqPxWiKZsWDprDLq9dZn48kykYjOczieSgMWSxOQykmpqNRqcKhspr7qtWt6cJq7Lm7fNT2bAsovV35oX4gAIoAIIAKIACKACCACy4vAnJg2+ocPNicmJ3+Rcwar+ViKKm5pPGiqqzsCG8uPwGO7k/ef5pldOdZ7cZezb+An0VjCnGFySfuKljca1j5+yJMIdNpfeQVleSyvI4V2gwgsSgJITFuUbkFGLWUCBYHtJBBAXlNAPK6B6YkSNhDWZyNx5dTwUEs8Eq2RiESQx0CW5vKaFHAqlsBoUilLUnLJtEQuH5TrNEdqV63tBrUoCDIZXuiQxLIpWLtW6AiK6qst5QOCbEcEEAFEABFABBABRGAZE5gvpsUmpl9l3P5qiGXIkubGg+a6miPQUH4Edn8NMY2B2olrVze4R0efTyRSxizLZkpra96uaG05Ic2UXMFebBCafKELEUAEEIFvlAAS075RvGjyR5nAbNQawIEDOAAQ3oyKKtLk7DgQVmA5LOn1FacCoRV+p7M6HgqXZZMJXSadFWcYBkpqqn7dtmfnB2DSXQOSFEE6rwcR7oTVq0MAgNI/H+WDhfaOCCACiAAigAggAojAIiZQENPq6nRD+w+0J6enX804/dVsNEnamxsPWr+umCbUY7tyxRx1uWrikdCaTCqjz2VZTK3TfqYpL70qSiSmsC1b8osYDzINEUAElgkBJKYtE0eibSxuAgVhTRDV9HoFAMgFaxPuoCoV8JkjXr+ZSSSKCSZXk/D4GmMeb5PRVnzeaCu9nMGwaWcypvNnMiVFJbZOXbW9p8iguWLcsSOF6qktbp8j6xABRAB4iu50AAAgAElEQVQRQAQQAUQAEXgUCcxEpjXoh956e3NsYvoXKZenhp8V00rqaw9DZcsRyLpS2Iv30YBAeE199ao0GAios2GfIR1LS3L5PEjUandpSUkQPvwwgb32GsrieBQPHtozIvCQCSAx7SEDR8s92gR4/gQJ50UU+P0kOBwyyGSU+WxWyzGsleTIBufA4Dr3+PgWWZHWT6uLQjmJNOphGEOQyZj1VRUf6aoqjtBS1cHq7z8ZQumej/ZZQrtHBBABRAARQAQQAURgMRKYE9MG3npvc3xq8hcpp6eajSWoyubGg7ba2sNEpe0IPP20UDMNiV6L0YHIJkQAEVgQASSmLQgTGoQIPBgCfN85DcRzWnCHimBiogQ8nuqsz2fnkxkbhVPqQCBodrm9JWmcYrK0KM8pVHlWqcizSlVaWVbcrSixfaowmt6xP70tcD9FWx/MLtAsiAAigAggAogAIoAIIAKIwO0J3BTT3j64OTwx/ouU21PNRuNURVPjQSEyLWa3HdEhMQ0dH0QAEVjiBJCYtsQdiMxffAT4117D4cknCVCpJCmvVx4aHdVBPC4hOY6P+j1lTDxRxicSBiqZsogyWSuWShvwXL6Iwggyx3JEMpsnsgTlY0TiMCtXpvJSuYdTqqakZuOk2GQekGt0PeX7tsfRu3mLz/fIIkQAEUAElgsBXqhLdPasLBOPa3MMI8rlciQwADTM/Pl2rrmVv1hb/NZK41+0T/hoIbXIZ58iOZ7GJRzIJVEo1sahvl4oq4CiZ74dh6NVlyiBGTFttf762/s3RybGf5Fxe6pzsThd0dRwsKyurgOJaUvUschsRAAR+AIBJKahA4EIfE0CPAAGPP/5LL29pCCkQSxmSEQiJdGJqVY+mTQQXJ73Dw83xryehlwsaoRkSoJnMoCzPOA88AROglihSigNxqDSZOnWlJb14UajB5TqQaip7YciawYcwMAqyKN6aV/TaehxRAARQAQQgTsSKNT57O+nom63jWKZZjbNFPFZTspyOSBYAArDMJiTl4QWOw/hwmHeQhz3+fIYzrO3rE8AAMdzWOEJHAeO+7IWxnIcRuB44Yc3js/MLQzjMZKjKCKHKWRDpME4DhLwYA2oM+BDcDFaYhkRmBPTBt7efzMyLR+N0+XNDQeLa2oPJyuKD6PItGXkcLQVROARJYDEtEfU8WjbD4YAf+6cBNJiA/A5EeSTFDjdhtj0RHHI6ahNJ+OGdDatTaTTpjyXlwLPAUaSSowg5ARBcjhO5ACwrISk+mUENcbykKJFkrhYpY7JZLJRuVrnprT6NChkUVixJwyVIPy+wKF3yB+M79AsiAAigAggAl8mUIhIu3pMAv3xat/QyJqoy7OdSaY1bJaRAMsJb/4AARgGwAuKFfCQB8CFH0/z3lT6BsBicJuXrNzM21m3W47nC0YWrjtZJtzHCBzwGdlN2B7gQPIUIWblRtMVZYmlF68o66YrjE5sxYrIN7AtNCUisCwJzIlpQ2/t3xydGv9F0umu4WJRqqKp+aCtvvYwUVF8GNVMW5auR5tCBB4pAkhMe6TcjTb7dQgU3qk/eZIIpdNS3u9X5H0xOhlL6EiCrOHyOQWXzYhpNmfJx2MV6Ui4KZ2MqVOppIRhsnkWOIbHsSwpkyRIuSJKyeQBUiqLg0SW1hgtXRX1jX0gl8dBKk+BVp6GVCqMtbQkv4696FlEABFABBABROBeCfB9fTT4JjTMgHurf3BkR3BkcncunVKxTE5EYjiPY4KsJbx85IHnOQywvCBDAT+bCTmjss1dM+MWehWksTtcc6vOvz0TFH6X+edbMyuvCRKg8J8QYIcTeGE/wlxsngNgBTmN5qRmw6DcZumhqq3H6BLtVZldNQYhOott2SJsGF2IACLwFQTmaqaNvvXe5ujExKuZQgOCKGVvbjpoq60/DNVITEMHCBFABJY+ASSmLX0foh08JAI8zxMwMiILXLlSzSSTrZzLp027/WVRr7ctn0yq8+k0Dfk8BTwnBp6T5LkcyQOf0+h1IwqddlKkUrh4uXycVykn8nneyRJEgqMoTiaRBK0GQxRwKwvyOAcGAwf19UIqJ6rR8pB8i5ZBBBABRAARmCHA9/XJmYEBG3Nt6PuhGxPb/TfGVnJsXiSITlKZjCUoimcF/Ql4TPgfhrEAhR9Xwp+5MDG+MGBGG5tTsz7/9+eVEYR7hWcKw2delM4JdTwGGD77OlW4NzcjLzyOCf/N1ViYCUKbWfPzgLTZdQXlDBMGCNPhIESJC58S3h8riGkznwKWZYHN5iCfYiCXzAGlVqRFOu20vKnijLTEelq/fv05EIvdWG1tHJ0VRAAR+GoCBTGtrk03uv8P7bGJiVezbnc1H41QJc3NB601tYehbtVhyK5PYS8K30DQhQggAojA0iSAxLSl6Tdk9bdAoPBuPSbTDrz/h+1JX3Bf3utVcrG4jmfYUsAxEiNIBiPJEI5hHuDYaZbPM4ABo9NrR4p0OqfSqPOL9CYfFBcHQK2OgNHIAMvyMDKSQ+90fwsORUsiAogAIoAIfIkAP9ypZC5NlWa6+16Ojk1vC41MNGAiOkfJJRFZkWocF9NRDsMYDgecw4RANUG0EoS0QqhXYT4cm5PLcBCqmwmqW0H8wrjCgLkSZvMj0T5/Qfq5mHazlhlwgBfeXhLSMTnA5tVP4+d9fOu/C2vNPlUQ0uaEuoIBBUUQMAKAYznhD8mxrDwXS6qZWLKI5TkVT1OsSF80IdXqevQVFecolfKGWGeahjp7EBKJDNbWlkNHaHkS4E+cIKG9nZxVg4UDg+rV3oOrC2JaWYN+9IO3N8enJl9lHK5qLhajSpubDprr6w+DueoI0LuTSEy7B6hoKCKACCw6AkhMW3QuQQYtVgL8uWkJ4AFb9+/+7eW4x/2XGZeDgGSSl8sVOVqtidJ6Y0Cs0w3KzeZeY0PdZ2KVOgkUnQNC6gUFxKCykkGNAxard5FdiAAigAggAgIBfnhYmezstOc6B19OOtxbY9POelqrColt+hFVdfkxeZlpDOSiOIvhOEuSGAFCuX/hT0Elu/3rytlC/7feF5oAzKhvOD9zb3aeW12BC6Hhs9dXjZv/HD6/M9DsjTk75sfCEABsLodlMkkplkhask6nPe10VYedzqpMLGkEDiNkRdoxU1n5ZZHVcllSZr2a12v6RQqFH1atiqGf6w/n66ZQauOv/xqDv/qrQsjhN8G9sIaguJ48iYPZLEmyrIynNWwOTzFF5eWJWTV44XnLDwfNolzlZprn/gPtifGJV7MudxUXFcS05hkxraHqCOzenZwJbUUXIoAIIAJLkwAS05am35DV3wKBgpgmilm7/+V/vBJ3uf4TFgnjNM+5tSWlpwil8lqaFI9KizQh0qD362vsbrnZnIMgywNEMuD357AXX0QvGL4Fv6ElEQFEABFABBZOgA8OK3Mf99qzZ66/EnO4toanputog3ZaWmbulZfa9quaavohn0+ABCCTnUnDFM9NL5HcfqF0eubzt9zPMAwmpumb4oTw8a0TzNwXnpcU/soQXx5z22eENW+1Z9aMmfk+vzKCgsLzNMdlNflg2JKLhEujE1MrU/5gcyoQrcZ5jBXRohCtUTukOu0NdUXFBbFed4VsrB2EpqYEhmEoQm3hR+yeRs4KXDi43SLg5BLIBVkQiRgwmzMPuhwGPz4uTvpTajYWKY5Hw4ZEIlkklspSEpnUKzEobygkkhjq7Low931BTJuceDXtENI8Y2RJa/NBa23NYWhb0QHt7akH7cOFWYdGIQKIACLwYAggMe3BcESzPAIECp07RSJr5z/8yytJt+s/kdkMSCjyeumax//RWFfdCe3tI2A2Fyoxo3faHoEDgbaICCACiMAyJDAnpjHnrr4SnXZtDQpimtkwKi0vPicusbyhf2bvVayqKrbctl6oi+r3S8DtVuciPn2k93JrcsqxOjrl3MTE4zYunVGKpJKEWKlwKSzm6yKt9ixtt58jtNpJWXV1GEWffzMngud5Mtbfr8xdGzdmIgGLUilNKRSSMBB6F0jSqQdRJqPQwba/n8wMDVmSbn9lNBBqy6cZaz7PqimaTkikkjGVXn8WV4vG5C++6Plmdrq8Zr01Mi3tdlezsThZ1tJy0FpX3wHFxsOwbx8S05aX29FuEIFHjgAS0x45l6MN3y+BOTHt3D/9yytxt+c/UzzPUATZaWts/D/te3Zchw0bonOVlr+J9IP7tRs9hwggAogAIoAILJTATJpnrz3XffHHcadra9jpqiXNhjFReWmnrLTk30zb269AQ0P4i107Fzr74h1XqN8mpPn19hLAMGQ2ErHEJyYaMl7nE6GxsfVxt3sFnkxyFA45Sq7MysyWLm1T8wmJufS0uGHlEDRXBFCUzYP3r9AQI5dkKv1dPauS0+416iKVX6FVjmDW4nOiCtsDaQjBDw+LgGFk8dOn18fGpjb7hka3QyprwjkQ0SI6SSuUI4b62mNiteo49R9/2oVe493dzzfFtDf3t8cmpl7NeL1VbCJJlbW2HLQ11nWAUY/EtLtjRCMQAURgkRNAYtoidxAyb/EQmBPTzv7jP/847vH+ZwLHGYKiz5kaGn9Vv/PFfmwD6vC1eLyFLEEEEAFEABG4HwJzYhrTdeEnMbd7a9jprCHNpnFxub1TUlb6b9atmy4vRzHtVla8xyPLdnWZY25Ha3JspC3l87Zx4bCFTab0TC5XRClUblpnHJIZTGcVFusVhalshDIavdC+OgwAOSSs3c/p++IzQopnvOOklofMGs/x09tjI2M7ZGJxVKZWDCkaqz+WWc0X6eefHxLeyPw6ApfQdAOCWaP/0LF9Cad7R3h4oplPMUqK5QiMIHK0QuFWV5VfFhl176mf2X0I5PI4Svf8av/OiWkTb729OTY6+WrC667OxZOkvaXpoLW+/jDRUn8YpXl+/a8RNAMigAh8uwSQmPbt8kerLyEC88W0mNf7Kwwn8wQlOmde0fKrxu8+f305pr0sIfcgUxEBRAARQAQeAAF+OKjMdZ6yJy+c/UnM5doacDpqSLNlXFxe1qW0l79hat+wLCPTboeOP3FCDEVFWpgaq+T8nsbI0NDK8LSzKeB2VbM8ISNEkrzSZL6qMluvqssqL9GqomukvWII0oEotLdnv47A8wBcueSnEFJv0+++a07H0jvcn5x8OnR98BkxTeZkReoJ7WMtHyms5qPSvc0nwOZgMOz+69Lyn3xiBIytcLz7/s9TTu+uxJhDjSczJM3yPAc8hivkaVlFmV9iMb1l+JNnfgep/DT2xBNCNgK67kDgczHtvc2xifFXoy5XdTYWo8qbGg/aauo6YjX2I7qnnxYaEBT69KILEUAEEIGlSACJaUvRa8jmb4UAEtO+FexoUUQAEUAEEIGHSGBOTEt0n/mpEJkWdDqqKYt5QmQv75QV29+wfmfXZSgtjSy3NM/biml//CMBNhsNEYc8648UsaFoVdgXWBENhjZn/cGaXCRuwVk2SktEAaXe4FKYLee0DfXnQG24ClU7vFgDxjxE1y27pfjpaUni7NkyxundGzjTvSs6MLiNAuBohSwsrS6/QZtNBy17d74DVMyLbXgmfr8A+MPvlLJZrnX84OGX0x7fVjaUkIlYYKUkmWWyGXGOwDFQK9MSm+Uj05YN72IUdU78gx9MIbH0zsQLYlpdm270wO/a45OTr0adzupsNEaVNzcfLKlv7IhVliAx7X4PLHoOEUAEFg0BJKYtGlcgQxY7gYKYBmA9+/pvfyxEpuE4mcMp0XkUmbbYPYfsQwQQAUQAEVgoAUFMS3Z/Ws50d/4k5nJvDTpmxDRxeXmX1GZ/3bpl12VofjTEtPnMCkXqL1wwBPpu1KYDvo3poeG1Gad7VSbgVwHH4mKFPKUwGi8ry8o7KZPxhLKuuh+0Wg90dLDYa6+h6JuFHsB54/ieG7pIz+n69Mjo8/G+gU2podFWkueAkIizpNUSkVjMx8yb1r+Tlyqvix5rdUJZ2T1FAxZ8OjJC5c6dq8+n05smTnz2XDYYWkWxOCelRUGFVOpPR6PmNJNRx3lWJDYbruhb6k+QGvX7mpZV1+CTT5LIt7d37JyYNnTgd+2JyYmCmMZEo1RFS+tBe2NjB9HSiNI87+NrAj2CCCACi4sAEtMWlz+QNYuYQEFMo2nL2X/+1x/HPJ7/A8NJhqBF503NK3/V9OLL17Fa/X2/K7qIt41MQwQQAUQAEXiECPCjoyqhAQHT1fnTqNu1NexwVpFmy6QgpinsZb8xbXw0xTThCBQEAr2+KM3wFaneni1p5/QT3r6BpkwoqOOyWV6m00UVFsuUpqHxsKq25hS5qrUTotE01taWe4SO0APbKn/6QnngQufjkctXX2ImJ1ry0w4jDQAERfGcSsVJbLZLxjVtxwmr+RNyZcs18PkC99Ldk+/poUCtLoofO/44Fw7vdVy8uImJxUuUSrVbrtX2FVltfcmJsZURn7fG5fdZaK06pC613VDYK/6nacOGz4BhJu9lvQcGZglMNCOm1ekG9h9oj01P/DLhclXn4nGyunXlwVJBTKuu7IAdO4RunvwS2A4yERFABBCB2xJAYho6GIjAAgncRkzLETR9ztS8ColpC2SIhiECiAAigAgsbgKCmJbr7LXHurp+lnC7toQcjoKYJrLbu2Vlpb+xPr3n0qOS5nk7T/FHhkWgSqmSfb3NqYBvTXhkdHU2GKzJR2MWnuMpgqZTKrPputxo6NEV28+ATuEAu90DNB2GVauEyCl2cZ+AxWMdf/DDBn9Pb7u3t/dnbDhQjcXCEhlF5Uic4vNAUrhG66ZLiwepsrLD8hUtn0ml1HVsy5bMQndQ6OKZy5kiRz5uz7qcL/iGR1py6bRKabIMKYzG08ba2jOZ0aG2wPTUmmnn1OMERWJShdKrrah4y9zYeAwkkguwb58gCKHIw1ugfy6m7W+PTU/+MuH2VOfjCbKitfWQvaHhEKFSdcCf/ikS0xZ6WNE4RAARWJQEkJi2KN2CjFqMBL4kphFkrtDNE4lpi9FdyCZEABFABBCB+yAwJ6Ylurp+FvtcTJsS2+1dyrLS3xgfkW6ed0PHd3eb8rGYPT46sSo75ViRdLlWJL0eMxNPKmVyeUaqVo2rS4t7+SL1AGfRDRJy9bBKJPLD7t1xFI3z1XQL6Ze9vQRcHV7tu35th6u39xWeSVooPMcoJdK4CEiOiWfVDC2GnFIVk9RWH5HW134oLpJ9qnj22chCBUuhJhuEkiX+997dmXVMfz/scJUz+RypKC+/KDEZjxTv2nYUrl5t8QwMbJoeG36OT6V1Ih4yxqrqD7WVlR/mqquPSuvrg1hVVfZu5+Wr7gtdS4X7y+lczBfT4tMTv0y6vTfFtFIkpn2d44KeRQQQgUVEAIlpi8gZyJTFTQCJaYvbP8g6RAARQAQQga9P4KaY1t31s6hLSPN0VJJmCxLTbkFbiGoaHZXFgkEtHwiX5DPpuvjY1LpMILgqHQ4auXweMJKMEFq1R2TWjRgqqj/T2Gw9UFt7Herr8yia6c5nle9xSUGeV7PvHdoRmxzb4b4xsJ2kgZMblBMyuWwcY3jIuIPNkXjGFM/zYklVxUVFRfkJZXPdB6pq+zjW0BBayFcC/9EVGWhz5YH3j+7KjE/8IB4IFucw4GS1VedFZsNB264dh2BkxObrv/JYeGr6+2mHq4YNhlXa4pJ+dXHZKfnWbe+Qdtsw1tTkXch6txtTEA4BSADgMAzL3+88i+25wr6ujurG//jbzYnJyV/G3R4hzZO2t7YetNY3dhAaFJm22HyG7EEEEIF7J4DEtHtnhp54RAkgMe0RdTzaNiKACCACjxABQUxLdXeXZzsv/CzmcgtpnpWkxTIlspd1y4qLf2PdvuUSNDSEH4Vunndz+2xEEQGfdqsAT5oC5y5uTHrcm2KOqZZ0LGrLpdMKQiZNiVQqj7G4uFup1Z+WV1SeAK0iBApFHNauFdI+UYrgPNAC0+SnnxrwHFkePXz0uazXty0Z8FWJ1RKHsbmik1Ypr3LJPMeMOzZ6Hf7mYDReLjGbnRKr+YJlRcu7lFF/kZbTI9Dezn5VpFchcspmU+UjiabQJyf2JIbHvp9nGCVHUyFZc91R2mw6anzmyU8h5laFTp9rSru8z4euXl+fnnbVyVSaoNxk6tG0b31HZNJ20U89NTgrhi24/hcPgMGZM3JIgQKyOSWQ4gxo1HFgOR7k7Mw80XlgVLecxvn35m7JFQte/+ZsiTgGt859t4M/Z9sX1ovMPqUGgAhAmsYhFdJ5Pzq2ITEx9vO4x1ORScTJkubmDy11dYehcc0h2LtBiNJcNgLiQrChMYgAIrC8CCAxbXn5E+3mGySAxLRvEC6aGhFABBABRGBREChEpnVfKo+dP/9ncbcgpk1XUhahZlp5t6zM+hvrFiSm3eqogqh24AAOUlVd0h9oCwzd2BFzTK+MOV2VXCqDkxjO6I2moMpkOq9f3dYBCuUNKDdPgEQShPr63HJK7/u6h1iIaIofOFDF5mCt473DP8j6Ahsp4Gm5RXvBtnPtQVyp6iYZLstNejdPXLn+RMDh2USJpDlxkWbItmrFIYlF/zG5fUMnmM1fWZ+O53lR5vhxE/gi64OnzjwVHxzaR9CiDKmUD6rXrvqtrLbyM3rPnuswMSFKdJ22c4n4Nuexk0/HRieewADnxRrtDVP7xkMirf4j1d6d58BmYxaaXiow4l97DYfNO8ohky9lI/FiEIsihNXkBCyfB46bEVhJioccU8j//BLXuXvzbwifY+7iAaGDw/wLy93/74LUvPUockbIy+UxYBgAlsXB49NFz3etid8Y/mHC5ynOJhKYtbHplK625kPYvu4DkMmCWFtb6uueGfQ8IoAIIALfFoH7/wb6bVmM1kUEviUCSEz7lsCjZREBRAARQAQeGoFCZNq5CxXZCxd+FnO7twTni2mlJb+2bt5zCZpLIygy7csu4T/8UJOMxaxJp6814/U1MAFfbSYQqeASaTPPshQtlnjkBt2gSFN0Q2IxD5DFlgGJRT8JGzd6kKAGwPM8ARMTisDxz1bk4rEd7uNnd+b9oQaZQpqRW41njHs3vk+IpN0UT8YgEG4eO3/hqYjL+wyXyMhpkThorK3uFpmNHeo9m49BMhnE1q1L3+kLhx8cVIT7R0qZKecTke4LOxMDN3YodRqfTKvplDZU/5167epr2PbtQcGm5JEDejLHNzoPHXs2Pe38TjaeLMIlkrC6of6C2GR837R75zGIRkMLbX7A9/XRwDBS/8me7dlwZE3c6a6iSCIhUko9PECexTkOByH7s8AEw2f+efMSpLYvnReM54ED4T/A79Ihk8MBOEEAvmXeO7EShgk5qF+6z82sxc0uXFgXByBZnqfyHNCpnJINBMuzXu/jqVBIlcukeW1lxQ15adkJ+a7t/ws0+jFs00r/Q/vmhhZCBBABROABE0Bi2gMGiqZbvgSQmLZ8fYt2hgggAogAIjBD4CvFtGLbvxa6edrtUSSm3f7EFLp9mhNmmHaXgtdX6e8bWhd1eVeG3e4y4HmRWCLKSXTacYnRMCipKOuSaosuiM36yzCkyGJ/3pZbiuewEJl38iQB7e0Y9Pdj91sTriAycZzR9dnZDTmf/1lf1+U2Nhwxq00Gr8JmOV709NZ3MSCvSGy2MAQCxeOHP34y5fK8mJn22gmeJ9U2y5TMav5A//T29wFgDNu4MXxHMe3qZFGw/0plZnT4qXDvpa3x/oF12mLrhMpoOI7R1P9teP0fx+cEK97VI4UAb/K/+fZTGZfvhfDUVC0LGCW2WaYlJvO71id2fECJ8DFob4/eTRQVWIV7e5XSSNro+eSzH2X8/idiDmclSRJZkVwc5nAQur0KmhgGM7+lzf6uNvcrWyEAjAfhr7k7mKCk8XNP3TXVU5hcaHnAYyDIXzMTzq12G2DCMjiGAQ9fFtQwnufn5ykL05Icz9F5nqezeRGWSKly0bg5H4+TPJNjxcWWsNhmPVO0d++/0SbtZWzb+smleOaRzYgAIoAIzPsGjWAgAojA3QgUxDQA69nXf/vjmNf7KwwnGYKmz6Nunncjh+4jAogAIoAILBUCXx2ZZvm1dfPmS9DcjCLT7uDQQvreSy/RQnMCCIWUCVe4Le73r/NNTG5L+gMl6VBARtB0RixXBNRlpYNys/mUbfP6jwHLT0J7e/BuYsxiPEd8Tw8Fer0cOE4E+TwJMlkIs1juOX2PP3FCDGpJ8fTRk9vjbvcP4gOjlXwyIzWU2QcUFlOH/ofPvQXZrBceeywN/f2K2PGzj2WCwSdCF6/vZOPxcpwkGHmx5cPiHRvfA7H4LDzzjONOPPnxcXW082pldmTk6fDlK1tjA4PrVFbTuFyvP54X0/9PyXwxTdhfUZE09f6hjVmvf/fExUs7mXSqhJRJU2qb7WjZhnUHCbm0ExoanFhDwx0TLWdr7OFw/LgtFY43TH5w9Ccpr7+dDQbleZYBluBznBCMNvsb2t0iHmYGzmhrNy9B87rLdVOW4wuC3cx44d9fcd0uMO3W4YLeJkyGC0FvHADBAEaxQFIcJ6JYFiN4ns+q5HnSZDxf8sKLv5bp9V3YU5uH72Yvuo8IIAKIwGIlcLfv04vVbmQXIvDQCRTENJHIevYf//lzMY2kz5taV/2q6cWXr2O1+vhDNwotiAggAogAIoAIPEACNxsQnO/5s6jbtTXkcFTcrJkmpHkKkWmlKM3zbshnuzQS0PFxWcQx3egbndie9LjrE16vDXJ5LUEQlEStCsnU6kua4uIzBI33Y3KxmyIlbJICYITaVgVZZqbIlfD/FFBCUaovLz2/DtY8KefW8ljMXQtqzUxNkzP1r5h8/o6/J9AcNzMGALIYJiYIQpdlWSmX53GxWnHDUFbmgLVrhUgtIdLqrleB1yefKCCTqZ8637UzMjn1vaTbZ4I8l7fWNXSpjP+7rCMAACAASURBVMb3Va/+7C3QaITUTWFOknnvcAUbDLQGz3Q9m/YHH8skEiaxXnNdWVN+WqJTf6isqLgqiG/Yiy9+yQa+p98cvdTbGB668Wx8cHh9emy8SWWzjsjN+uN5lvsvZb/7zfic0QWB9K/+ioB/39+YCgXXjZ0+sy8dCbfyuZxUaTJcNtRUn6Ss5g8U69f3Q1NT5I4CntD0YMMGUeyTc01MLLzJ+enJF/J+/wo6m+F5EovyNBHMg5A2CTw2L1KML3w4c80EpGHzBDMeZjyxsOurMjs/X0OIW5u7sEIE3O0OgmCHYNvnI2ft4jEgOOBxFiOBYeV8JqsncjmS4Dk+X6SK0ybj2eIX9r0hMWguYjs33+S8sB2gUYgAIoAILB4CSExbPL5AlixyAkhMW+QOQuYhAogAIoAIfG0C/HBQmez+tDzb2f3zuMe5Jeh0VpBm05S4rLxbZrf9GjUguDfEhTpgJ08WQSq1IjruaE15vc3RaUdLJhy25xIpiVgi8asNulFaq+0TmXQOTCJh8jTJpwnAuELCH1GI8hHhOIiFAvOF2vQziXWFNoiz6giHzYgaOD8jaBRqbuUFNUMYzQGQn8cxfeUO+M/HFepq3XIVVmZZwHG8sE4ul4M8y0qZbNbGZBlpLsNwmmLbCWNtYw+Q3DCsXZtZSLRdIcVzeloL/tA6R2/vLv/I2HPJZFKOk1S4uGXFCaXB+K76L//jgfnm8MPDSpj0mOKfnno6MjX5RHBqaj0mFbMinWZaW1Pxgb6m6hPAsLPYiy9+KVqM//hUnX9w6HHP5UsvpCenW3JOl0VXXjaosVk/yefZv7W8/g9fSj/kPz1nzQZ8dc7PPvt+yuXcmHK7yyQaVURhNg/Iq6v/VffE1jOwYsX0nTq08jxPwYhH7T/WsTkTDD8b7Ox6nA+HSrQKSVqh1fWr7PYrLIEJEmYhZgzjARP8in9ByhL6gM4X02aOA1+IChMSMW+59wVggBWOy6z6NldbreDn2dAzIXruC04v1FabqeCG3xL1VqjPNn/+ubVZnsdYQUwDacTlKfWMT6zJxeMyLJ/LyYqtE1Jb8UnVU3vfFJttQ9iaBs+9fUWh0YgAIoAILB4CSExbPL5AlixyArcR03IETZ9DaZ6L3HHIPEQAEUAEEIEFE5iJTLtUnu3s/POYC4lpCwZ3h4Gz9cREkOC0SeeELuEN6PLp+OOZSHBNyuFYxSeTMjybzWIkGQKcTAJBcnnACnoHC8RMDh4LgOEzeseM1iXUqZotdjWv3tWcjFIoh1WoGD+Tu1eoTI8X/i08PS+S6MspgYVZZ+txzS+jhc3IMDMrz+ptc6l/glTHAi/DCIIkKRFXZLX0akpLuuia8jNSvX4S27IlcDeOfE+PinE4SvDhySemrl3f7h0Z2ZKlCSBUiqnylW3vaO32jyQ/+sGpL2hDggDn8ymZazfaA8PDOwMjY0+mE0klz3EpXWXZJXWJ7Zhsw9q3JPX1Aay4uNCMYDbVEou/+e7a6MTotuneC89z4VgFncpI9eXlJ/SVlUeApN6Uv/aXXxJ5+BN98qx/xBTr79sTHx9/Ijo2vg0ncYxUyJxFTY1vGppbj5EGTRe2ZUtB57z14sfHxRDJmLwfffxE1ufdFx7oa4BkQmo06QekSsUnSrPt4wzH8jxOzGR64uyCf0/juZlnbhu5WPj8TFzj59f8CEcK8twX1xJE2MJ18x938+Dn90nBFg7HQCpS+SanV/qdju9nI2EbZBlcV1F+Rl1S+hG9euP74hqTD2tpSS58ZjQSEUAEEIHFRWDB36QXl9nIGkTg4RO4Kab98z//OOb2/gojyBxBITHt4XsCrYgIIAKIACLwTRG4WTOtp+fPkJj2YCnfrJn17ruro8MDm0KXr3wn43JVM76Ali1oWDhgBC38zfGCkoJTwt8cyxYihwoymCCiCdl1guh1M7tPuDWnks1+cjZQrVASazZYbXYzc0/N/xXgi3mCN2vbz8YoCSNnxDQhMI4vrI7hGC+IaTNFt3jI5/IYSRIETYswmckwIbWaL6lWNB7FzbpeWWXd4N2aEvDdfab8aH9t7urAU+4bQ5s8YyOrWL06iBu11+2r2n5nqa8/h+3cOTjfIwWeR4/SkGJavdeubwkND++LTrnsmUhUoSsr8SiLzcf1ezf9C1tkGVGsX+8Tnp3zQfKNN7cFx0f3jJ4//zyRzVkUlCivraj8Y0nbqg+AzB3HfvrT0K3eF1JRAwcPytSJzDpfT++ecN/g95h0sojDsZS2qfFDdYX9MG81HyzS65O3E9T4D84oQElXuD85vifhdn435ZqyYRyTNFeVfyxTqd6V/s3fHFlIFN+DPZXfzGyFtN1Ll7Qj+/dvTk5Nv5oJBGr5dIayNTQcNNfUHiYq245Adn0Ke3FhacDfjJVoVkQAEUAEvh4BJKZ9PX7o6UeIQEFMw3Hb2dd/+0rM7UZi2iPke7RVRAARQAQeFQJITPtmPT0bqWZlr15tzo2MPBsdGV6bmHY0pJkcCBFpOC0GSiTJUCJpUiyTpXCKyrPsTH5dQfIibhawmungONeOcdbsgqhW+PPFsleCEjfzqfnC2bwqWXPPz9bj4jgW42Yj0IROjjiG31yNL6QJCtl/GI9jQmKpEEbH4pDNyNlsRpkAnuWV8mldW+spqdX8iWrXxs8AC0Qx+5bMnejyXV12pn+0JdPZ+0zY4Xgs7HXX4nbzFaqq5FRRefEfTFvW3cAq2qK3EbgIuHDBEu+5vCLhdD4VutK/Nuny1NFqeVpi0ndbntrye0yhOq948rmB+WJa/t9+v9U7NLTnxpnTL2Ac6NUqTVxdav9X++7d74OI7cd27rxtxBQ/PCyCMU+jr/PM1vjA4PdiXk9ZJpWSKivKh6QW60fWnVt+SxcVubC2L9pa8HvHSS0kYo9NnD3/dHhq6nmeSYhJETFhXb3q99qSkk+wH/2o55s9fQ9vdl6oD9fQoB966w+bI6Njv0j7AjVcOk2VN7ccstXXdRANDR3Q3p66U0rsw7MUrYQIIAKIwP0TQGLa/bNDTz5iBJCY9og5HG0XEUAEEIFHkAAS0745pxe6VSoUcphwFrPjUw3cyMjO0PhYW8TlrM2RBMOJRCmRShESSaUekVjmkUhlYYyishyLYTNV0rDPi1ThM0mdnFBQba4wvaBqsTMxZDMVzb5Ybp5b6Kt+DOMFMW1GNCuEpWEEThSKcwnlsIQcVEFEE2ppCUXocRDi5ziCj0Ws+Wi80hP0mxkSZ1XVlQMym+mYaePaD4EQjcC2baFbI6/m0i5zB4+2pMcm1sVOdz/HxKM1bD6rICttH4tbaz4S6+UfFZWvcmNtbV/qvlB4/sYNOXP9up3xh9cHuy5uSzrd6zK5jJJQySd061cdo1TKDw0b2s9Bfb2Q6ikAw+C3v93qvTG0Z+DMuRd4wHVyvSmiLiv7h6oXvvc+4KkxbN26QlrorRd/4gQJtMoa6jy7Jjc19R3vyGhbPBwqF2uKQlK97mzFpo2/p5Way/Dc3olCBu5sHTGe50nY/4GZDcS3j/X2POmfHN9LiiFPKSVXbGvX/L2+pb4L27JbeGZZXAUxrbHR0Lf/zfb46Pgv0j5/FZtKURUtrYestfWH6VJbBzz9dBKJacvC3WgTiMAjS2ChP1YfWUBo44jAHAEkpi2PszD3wh0OHJj5/rdvX+EN/+WSWrE8vIR2gQggAt8WASSmfTPkhY6QibVrdSKaLsHH3bX5KWdz7sboYyGHszISDJg4vTpGmXROZUVpn8yoH5DazEOkSukjpZIUZHEcyNmKV4VqXLOaEkHyQAkRbXNXHkihyFV+tv5V/j4KXs1NNbee8DGbv1mgfua2sOK8uYV8z0ye5HouNOUmpjaMXL+2Op1OmcQmQ1xRUnLctmltB6FSnYG9eydv7e452/WUzOx/e2NyeHKH7+TpFwmW1Sq1qoCoquStoic3HQaKv4o9vid2J88Ufq53d2sgx1clPj39RGJqeodzfKwuT+F5dUPldanR+HbxU08dhVTKD6tWzYhk//RP27xjE3uHOzufz+GUVmyyhFRlpf9Y/93vvg/Z+MQdxTRhratXpblL12v5RHzHcGfXnojTtQ7jOFauKbpWvXFDh1hd9BG88kMhyiw/JxYJ9dKYk71luMf31OiVK7tcY6NbKIM8SmuVZ42tTX9T+vSW/ttF3n0zp/Gbn3VOTOv//e+3RCcnX015vZVsIkmWt7Z2lNTXddAazWGg6eTtOq1+89ahFRABRAAReDAEkJj2YDiiWR4BArcV00jqvHnFil81fvf561hV1R1f6D0CeJbMFvmrp4visZyBdQVMBEZzCq3OBxTvwzZuDC+ZTSBDEQFEABH4hgggMe3Bg+WPHBGBTmfwXLrUnHL71jNOXwMbjFZAKK7DOE6C0yRPGzXnRFZjD23SXBdrVdO0UuNjZbK0VCzOASHkds67EgAg//xj4cOZKwHy+Tce5FbS8224xQAijUGOwmFooIEJBjZO9FzYlQiF63N5FleaTddsLS2nKaPhA/HOrVehvDw+PxqJ7+mhoLRUHHnrve2Jicnd/nPduykCkxjLbFNUqeV36r2bPwQqM4m1PZX6qu0U0i99PlX2wpXHEx7ftvEr1/bm8oyJ0CgDRUbjp5aGpk8pi+4iXVsbhFQKS77/zt64y7XHOTy2mZcp8uKyqiGZxfR7+669n4CcdGNVVdnbrVcoTXfiBAGplJVNZVeNnDj1bNzt2pkPRRRSidRrra2+RJsNBxU7tp+AdNo7J8rxV64YMr036jKDQ8/5x8c3Bj2eFlGxrk9sNRzX1JT/xrh63fhyKsY/J6YN79/fHpuaejXhclcxsThZ0dzSUVrX2EHU2A/D7t1CZJrQsxZdiAAigAgsSQJITFuSbkNGfxsEkJj2bVB/cGsWXtitXk0Nvfdecz6TXAHBTJmIA05GyhwSEXVDJVKPg7k4ChWiFLS3Z1Gk2oNjj2ZCBBCBpUNAENNy3ZfKE6ib59dy2mzEFQEn+0XgH9XEYqGmwNDI+rjHuzUXjpZzqayWZ1hGIpMHlHrtlMJmPqRtrTsHBusYGBQRqK8XxKMlEzVdiA47cKCCSaRXOc+efTbucq+Nu/1mpVbnMVWU94nLSvYr2lafA4qbhlOnGOy11wr5qXxPjxTkcrX7nYNPpqYde4JXr60T03S2tL76GmbS/kH5wpOfAi8JYg0NzN0cUrDhfx2qj/qc68bPdf1JNh5tyedyYpVef11XUtwlqyj7UFFXNQ25HHjfeeuFlM+3OxlPVuIqjUPRvOozsVbXoV+z4QKsqAxjGHbbjpxzNvCXLqkhnbePfXj4maTD+RQzNlVB8jymMuld4tLiD+Rb1n/IU5Jrim3bhDfqePisqzJ2+frq6OUr300EQ62ZRMIsrbAdkdeWH5VYLEc03/ueF8Owu+7xbgwWy/05MW3swIH22PjkqzGXqyobjZEVTS0dpQ1ITFssfkJ2IAKIwNcjgMS0r8cPPf0IEUBi2tJ2Nj89LYFsRNf93//1B2lP4Pv5yaBWnMd4vUob0dgsV3Q1Nb1gMVyE6tJRcAx5YN8+DglqS9vnyHpEABG4dwL8cFCZ6/60PN7Z/fO4x7kl6HRWkGbTlLisvFtmt/3aumXLJWhoCGNfrGR/7wst8yd4nqchGpXB1UFzamisOjk6tNU3NLImMDXZRJAkTYhFLF2k9cv1+l5jTdUpjBKfVpXU3ICsKwv79t1MD1xKmPgTJ9RMPm8O9XTviY2Mb4/2Da+XUGJcpdF6lHU176raWj6FYnMPrFkTwzCskKvKnzunAaBKJw5+sC/pcu/NOB3lEqlkuqZtxXFCq/oAdj7eBZWPLTiCiT/RbUq4HTW+3gv7klPOjYlJZy0lEaelavW4vqXxj/oVDUOAcczQ7//ny5lQcCctkmBineGs6Ymn/oDTZBdd+ewIrCqkZ36xxektjhDSNoHnVd6Oo1vTLveu+IWLW9lk0oyTWE5SXXFMtWHNEZCqPjF897sOId0z/e6h1ZGrg1u9XRde4rPZUpzAOUVFyd+Z9mx7N5nNDur37RP2+JVrLqmzMFszbWz/gfb42OSrUZerKhOLkeUtzR0ldfUddH0likxbSg5FtiICiMBtCSAxDR0MRGCBBJCYtkBQi3QY39mpBBps5/72n/485fb+mAqmxGIGQEpLsqRK7sKLFFMZmWgC06quWttaOkUKyYT82Wf9y+nF7SJ1DTILEUAEFhEBQUxLdn9anu3u/HnM7doSdDgrKLNlUlRWekFuL0Fi2l18xf+RJ6BqQpGdGjTmQ+GS1Lijmgn46pN+f1smGi3NphIaUiZ1U0qlgzbqRqQGQ6+xobGbkpCjsHt3YCn/zBFSLRPxuDLff21D4trglsilgV18JmsgMIIXl1m7JeUln+lWNB2j1OoJbNMmP8+/hmf215RQeXzVwLFjL8T9/q0kl5coi1SXqzZteA+Xi07Cj9b2AdTnFsqFd7mkmZ5rxujg4LZY//CO2NDYLoLnRbRYHDQ113do6sv7QUqHBt/e/6fZQGArLVcyYpPl05Lnv/9bArCL8NSOiYWsxfM8AQ4HHfvsfFN6amp9vLP7RSYUakgnE3JJRdkFeUvtSbm19D3Nhg2joFKlU8dObYxeH3zC3d3zXZ5jNWKpNCwtK/5b+4+//z74fA5sz57bppUuom8N92TKzTTPNw+0xycmXk263VVMPEZWtrQestXWHiYeX9kB69cL3TxRmuc9kUWDEQFEYDERQGLaYvIGsmVRE0Bi2qJ2z12N40+fLgIMqzj9X/7uL1JOzyvqHMaLcnyeZ4DJUkAwEorgtEpcbNRcLn5s5XsYDiczyeT1cqMxC2VleWhvZxfyAvuuhqABiAAigAgsYgJzYlq6+9zPYx73lpDDUUGZLJMSe3m3rLj4N9btKDLtTu4rpHYeuyphqGAZM+auZ/2BFfHRiaak11uTioStBInjYpU8IdXruuUlll5pReUV2moagk2bxqG3N3u7bpWL+Kh8ybTC/h0OEUyONEQuXF0buTT4ZNzhqk9Ho2bKpPNJbMYe6+OPvavQa7pgb2oIRuRk7qOxBiyV33XpxKmnYgF/m0KjjinNppNVzz397wRBXMb27p28VwaFrqkZrMn18cm9sWsDP+USSR3Bc1lDbUWnoszcT2oVE2PHjjyXCAQ2kEp1WmSyfFr2/ZfeICj+MmzdOnUvP+v57m5T5vpgfexM54/jLtf6kMtZIio2TUjLS3s11ZVvadoe64eiomjyxJltsdGJ7Z6LV3dhGE5KNEXT4hLb/yj9sx8ehXjct9R9f6uPCmJaeblh+L2D7bHJqVczbk8VG4uT5S0th2z19R1QUXwYdfO815ONxiMCiMBiI4DEtMXmEWTPoiWAxLRF65oFGVYQ0/JYxam///u/SLq9L2lJcVouko4qVZrzDJstTubSFcF03JYngKHFYofwzrjGYLiia2i4IjOZxqGuzgllZcK74+hd1AURR4MQAURgKRLgg8PK5Kfd5cnOCz+Pu9xbAtPTFSKTaVJst3crSst+bX366UtQWhpBaZ5f9i7f1aVNjTtK0+Mj65ITjtUJl3sVE00UsdmcnBCLKLFGNaqqKjtPSiWdIo3+utJk9UC5JQqrViXhr/+am6sjthTPjWDzbLdsHC6d1mQujNdknL5tvoHBbVGPey1L5HNitWzU2lR7UmbUfSTd9Xg3JPOyxAenVjPTnn3+8emViUTaIjIbpqVW86flz+3dDyQ5hG3a5L5XHoWmBixri3x0fmNmwvG94MhYYzYSNmgtaofaWDShMhSNOvr616VisUpSb/TQVuvHth/86ZuQx4ewTW33tB7f1ydnBsZsuSt93/H09T3hGhjYKNEo0gqjZkJfbv9AU1V+DexlrslPT3wn6QpsTTj81TKF3GWqqu2iNPI3lc8/eQ6uXk0tt66WBTGtoUE/dOBAe3hs7Jc5p7cKogmyrLnlkK2uvgNKGzpgX7sQmVaonYcuRAARQASWIgEkpi1FryGbvxUCSEz7VrA/sEXnxLTjf//f/yLh8/1IJ1eEilRFZypWtf170uexRPzuWlfI15RjcjYMQCuSSkMiudxByBWXCam4T6GW9UtUOp++piYIIlEM27LlK4sTPzDD0USIACKACDxEAnNiWvpCz59HHa6tgpgmNpknJWVl3TIkpn3BEwXxqL+fgnBYBBwnjo9MVqX9/ub42OiWjNffmvEHK/l8nsEJMiHRaP0Sk75Tt3HNEVomu06vWzcFZnNmOYoJ/IkTJITABNl028SZU09Fp6b2pON+NUVhcW2JcUBmMhzRr1t9GnBCHD7e/VhmePwHqXDKlssDQZeXXRYVW4/pn93xHp3Nuu6n03ZByKmtVebPXG7O+SJ7J7subEl4XC0KKWQVcjqoVMndkWCoNJvjpJLSsj7aYvtI993vvQ0Y48JWrIjcy5cbz/MkHD1dBG7PhvEzp/e4r157gSY4iVRKxyz24jPq0uKrUFE6PHjqzPNJX3BjLplXKbWGS7XrN3bgYvow/NkPrwLAsot8nxPTBg7sb49OTvySnfZWYSFBTGs9ZKmt74ByQwfs24fEtHs5bGgsIoAILDoCSExbdC5BBi1WAkhMW6yeWZhdBTGNxSs//v/+2/8W8/p+qC/SuOUKxSHjisb/VyWRZLloRs2KsVUJv/+xdCC4zuNwFcdjMTVH4FmFpmjcWl15RWWzdhvqay+CLN8P659O3EsqyMKsRKMQAUQAEfh2CdyMTLtw8c8TrkKaZ6UgpkkFMc1u/41x795LUFyMGhAIkViCaNO0Tg1hjx7iUYv/2pU1cYfzsdDQ6Co2GjdCLkfL1Wq3Qq8fU9pLeqRm4xm6tekzEIkSsGpVern+DOEBMOjsVECWLHWfPv1ExuPaHRsebMpn4mpKjMfUJbZTJWtXnwOcYEKdV1vi14e+xzAg40WSsLql5aisquoou33Nh0qaTmJVVfdcS2w2Qo6AP3TYc8n0+qlTn72Qcju344kAQbMZkJJ4ngEcB4k8qG1uPi4rKztCPLWrAyorBZ8UGiMs9Cqs1dEhAU5c4z59eldifPKVlNdpgkySLLYYp5RmQx9ZXdpz7Wzn07FIfDVJyTG5wXyyYefuNwHjTsMPnh9Zjufgppj2zv726PjEL7kpTxUWTpClTS2HLHV1HVBuRmLaQg8ZGocIIAKLlgAS0xata5Bhi40AEtMWm0fuzZ6CmIazlR//13/4i7g/8CdFRVqXVKb4QNu44v+qfGZbFMbGSEgmzdHJybKw01PlDf7/7L13fBznee/7TtvZ3vsugAWw6L2yN1ES1WVJlhxV25FkJ/qcHCc5Jyd2cvMxfc/9897cWE7cFcX2cY4s2pYoFknsFSwACBIgel1ge9+dma1T7p0FQEE0JbGAIkDO6AMB3H3neZ/3+767O/Pb53neyIYUSbVmCcKBclxOLMICuAifFUulg/aKisOa8pJRsGOHB4yO5oQotRubC6G1QEAgsHIJcJOTqtT5vjKy59y3SK9/W2zO4+TTPKWOkvMyR8kvTdse7QN1gpjGXxOkaFqdHxmpy8z569P+QAMVT5RlKKqYzuRMMIpRCqViEldIB6Qa7aDaahrGTbpp0No6C2prV+VunTeyarnBQRGAYUXk2JkmOhReS4wMbc9EAjWpWFSl0elmzEX2SRRBCCoQsRHewPo8ikFArvBpWtreU1ZXfYRvbj8KurvzN5v+WBC53juszefyZeHz5x/MBNz3s97ZKpaI60EqhXESKQ2r1T5jW/s+ZVnpfvDtVz8EAPC7eN9w2mEhEg9RGOKnTq7JBANPh0aG19CxSKleJiWUaqVLZTUPjkyOr0lQmRJUb4rJzdZDVQ89/A5AmYvQI4/wu33edcfSyDRi2vUdZs5XCcUItJiPTBPEtLtuvoUBCQTuVQKCmHavzrww7hsmcLWYBiNoHkbxM5aWpu/Vf+2Zy1BFRfKGjQonfGkEFsW0w2/+5A0iGH5RodH7xFLlB9b2zv+rdONrUah9/tvoQq0VuVw8feDwjpTb+0B0bHxjNhI1M8kEjsIILpHLfEX19XslZsPpuEzcp5DJwiadjgAA5MCzz/IX4nfN1vZf2uQIHQkEBAIrhgA3GVUluo+WZ891v054eDHN6xSbjS65o/i8xFH8S9P9966YVhBodu2CQVkZnMpkDFDY5yD6h++nZr2bUh5fZypJSrPZPIQqNWmZ0Xi5pLPlAG7Qn8EbmgaADA7fTJTVilkYN+kId+iQiSbJ8uSZ7qdiE5NbAiNjjRqZjNUpVRSGwIlcNiemKNJCKxUpTqeb0bW1vauuqj2MPvng2ZsRtpa6yXEcBqampJnTvW30nGsT2dvzaMrnq0oFQwpIqaBRg85jal+zW13u3A+9+tKBmxzifK24iQlR7kxvBUSnNk0ePPp02uvbhGeziAoXx/Q6rXsuEilKchwuLi8dl9ptBxwP7HgPMNkpaNu28M32u5LPu1Iz7R0+zXP6O+xcoALECay4seUDS13tXuAw7RPSPFfyDAq+CQQEAtdDQBDTroeS0EYgwIssXV0SAMP202+9/c2kz/c9QUxbXctiPs2TcX785r+9QYbCL6p0Jr9EofrAurn9f5a2LBHTdu6Ewfe/D8/9678ayUiimEuStSBJ1AKSrEsGgvX5TEYLMDTASiRuSCWftlaUn3M0N15Ei4tHQWcnAUFQbnWREbwVCAgEBAKfECiIaV1Hy7M9va/zkWlRt8cptlhc8tKS84rS0l/qntzeB4rsMQjcW18cLKQOisDsrBSQpIIe6KumXHNts30XH8xF43VwKqeBERGHSGQEbrUNiI3GU4a66o+BSu0SNziDwOHI3ao4tBrXKbd/Pw5IUpPxBe4L9w8/HBoc+Yo4nZOIczSDAC7PQBycRjkxZjPP4SXF/cr6xt+rm1vPgg3tY7f65RTHf54/9hgCwkRJemyolyO2MgAAIABJREFUOX2+5znK7esgvf4SVimjEb3WbW5r3a12OPZDr3/z4K3wLexk+uGHVsBx9a6PDj5DznkeyLi9Riybg2UIlkmjqISRyxLy+qqTkiLbfuv2bftBzhSH1helb6XflXrup8U013cYt78CxJJYSWPTB5a6ekFMW6kTJ/glEBAI3BABQUy7IVxC43uZwJ+kecIojWB4lxCZtjpWRUFMy8LOgz968w0iFHpRZbIExCr1buuG5v9Z2tISvda29Nz4OA5mZ83xiyNldMBf5ZmYbCcJojrHMgYWQSQshkFSheKSVCHvl2DYgFSlmC0uK/YCHA9Cr7xCrQ4ygpcCAYGAQOAaYlr3hYKYFnF7nBKr2SUvKzkvcZT+0nQPimkFYaCjAwMjM+Z02G/NRSP2jM/bmA4H20Ke2RYmk1NJMXFcJFNEJBr9nKzEcU5qtZ9nq2q65ZaWJFQB3XDdr7tpTRYENSrX5u++8GD08vBLkC9sQSIJKcIygMNhjlaJWbHD3iOvqz4pLinfI29tHIZaW0PLxYAbGDDRF/pryWNdL1Gz7g1Jt6cir5KxvJhmbG7arSwp2i/+9qs3HZm26CfX06MCMG0L7D7wBOn27IgMjTeCeFKDZxkIqJUMptO5VR0N+/Dioo/0Tzxy+G4uE3ElzfOdd7aSrtn/Srt9lVw8iZU0NX1gq6rdB9Y07gVbhd08l2uNC3YEAgKBO0NAENPuDHeh11VIQBDTVuGkLXGZO9mvAdmM8/A//8sbZDj0ktJm8Ys16t3Gjvb/s7yjNnZNMW0xpWcIIAHShckai0qT0Uhd3B9cH3K51iaC4eZMMsniCJS02yxuvd3aa6qr7gIwfFTy2muu1U1M8F4gIBC4FwnwkWmprlPlqZ7e15Nez7bw3JxTYjW6ZGV8zTTHL01P7rjnNiAofLFCEEowPtWR8fmbCbe3IeKaqSPDAScNWBEqlYQ1xcUDcqtlQOUoG+C0xiGJwe4CM4MhIf1/oXwCw5SGTp/fQIxPPktfnqxnZ/1FIiYPYCnOQCZVTuos3aNd374HEYmOglde8S1nFB83OGjO9PXXZY71vEjMzGxIzrmdOY2cQ/Raj6Gp6X1tsWOf+Ns3n+Z5RUzjejAQVUmIdw9tT855dgR7L+/Ih2JFcJREcKMuLbGYpzTrmt/DK0qOyJ9+ugsAwNfOY+7G95krkWm/+92WuMv1nfyCmFba3PSBrbp2H6ir2A8efpi6W8d/N86pMCaBgEDgTwkIYpqwKgQC10lAENOuE9QKbbYoph3/f3/0BhkJvSSzmAISlfJ9XWvLD5x/9c0YBEH0F7nOf+ucGHXpfJOjRUlPwEnEY7V0PLGOzaRLQTaDYhJREFcpprQlxR9aGmv6pI4KrxjHo9DGjXxNNeEQCAgEBAIrngDXN61OjQ6Upc6e/1bC49sWcc+VS8zGGVmZ/bys2P6W6f5tfaCu7p7YzbMgCGzciIOzffZsNFgVHhzangqHm1PRmDVDUXqGpmUyg9on1ekGZMXFxyVa7ZCmxDwFVGURUGogoaK7M4XvRhdxgaPTqY339dVnvOEd6e6BrXmXt5UjCASWiGixTU9JSkt26bdvfA+gaDf09NORG+3j89pzPT0WanCyLnWm96WEa3Z9bMZVDuk1GcxqmLY0Nv5e63QexL725Olb7bOQ6gl6kfSuqRZienZToG/wq/lArJoNx9USgz4gM5v6lR0178gbqs+Ktm8fXdjw4K6ss/rJBgS7tianZ76T83gruEQSczQ17Smurt4Haqv2CWLara444XyBgEDgThMQxLQ7PQNC/6uGgCCmrZqpuqaji2meJ3/44zeocOQlidkQEKuU7xfXN+60tFXGb3RHTl5YI91B28T+/S/EvZ4t0dm5EoZjNJgEhyyV5ccMjpJuXKEahFh2UpHNzkUAIB0A5KCdO294p7DVTV7wXiAgEFhNBLjpaXWq62J5qrv79aTXuy3idpdLTPoZeantvLS46G3jww/3gUuXYuDZZz9bBNi168avL5999tOYdu26Pdiu7ofv5eq++DbHjvFjEANWpMtNXG5Jh6MbvYOXt1PhaGWOIFAGRvKQWExYKsovaEtLTsnr6w9iJtMM1N5+VxaUv5XJWKg3h2U/+KCYTqU6EwfPPpae9dyXDoTUEAoDqUVPyEqKfme8b9t7gMP6oOceit5Kf1efy6d5kv1jtcT5S8/HXK6NYddsJW7SRaR285Cpof53xuqqU9CObZeXq0/u6FFHZHy2Jdw/+HzGH27PBSLFcoNhUmYynJM1VP9at6l1AGpoCCxXfyvRzlIxjZhxfSfj8VZyiSRa2tS4p7i2eh+oEsS0lThvgk8CAYHAjRG48YudG7MvtBYI3DUEBDFtdU/lvJjGOI/xkWnhyEsKsymIq5Tv69sbdjr/6q+uKzJtKQHu6FE0nExKEkPjlXQiVs0kiRq/a2YzEYt1ijguIUbQqEQkiWjMlgGr09kDVMqTita6WWjbtszqJil4LxAQCNzNBObFtO5ysrv7W6TPtzXm8ZRL9eo5md3cq6wo+426vfUikOvDwGDgABz65DrSZAIgFIEAMAAQjV77+lKnAyAev/ZzWu2nsUY/Q09Rq+dFvM+y80WTc3U/fPulffHP87ZzOApmxvQg4K8PDA9sSXq926MBv4Wh87hMqUpgKpUb1esmVRbLWZnF0sfqdJeVySQJPfecsAnNNeagELV16pQql80Wpbr6tma8/u2RaVdnLpUxsihEa8rK9pdtWPcB4LiPoVef937RNN7I84U13TtcmhoefSw8O7ct6vWukxj1I3Kb5YymvPhdfVPd4LLWaBsc1CZHJsvDo2OPkXOBTSl/uF1h0I+qTMYuRUXpb1Trto1BFbq7egf4K2meu3ZtTUzPfCfj8VWySWJBTKsSxLQbWcBCW4GAQGDFEhDEtBU7NYJjK42AIKattBm5MX/mxbSs89gP//UNMhx+SWY08ymZu03rOneW/8VfRK8nzfPqHgvfto+OyjPT0zo0FrP3fHSgMzrn7pQwrB0HsEGEoEpYIg3CMukUxXHnYbls2NpQ5VJYrWFtS0scVFWlhHohNzaPQmuBgEDg9hIoCA/d3eVk1/nXCZ93W9ztLher5GGpUTOmLSv+QG62jaSYfAxgKKBRdN4ZBoZoFoYK/0IBgBjoU9eXHIIUBDCIYSCwcA7Nsp9qM3/ugj0aABp8knmPwjA33x4FKMvOi2kLTecdoMGV/pfgofn+Pt0QoCgK/qRvmOXohe5Qvg8UBWwmj6fCAWsuHOqkQv7WdCJWn89n8zAu8qutlgGxTjcsMllGJCb7uLKsaA7MzISg5567K+tfLdeK4wYHRUCplGcOHatL+YIdkYnpHalEsi6Vyhr1jpIjxS3N+3AUeh/68+fnlqtP3g43NydJ907pU+6Z9oTPszYZCW2Q6HVjUrOpV2w2HzC01c9BpaXL9kUXNz0tjs7M6DNTrtbkrH9NJhRbp9DpXFKdtl9mL96rbHtgDiqFlq2/5WS1XLY+2c1z11bSNfMdyuurpJMEWt7YuKeYr5lW6xTSPJcLtmBHICAQuGMEBDHtjqEXOl5tBAQxbbXN2Kf9LYhpTNZ5/M1/fYMKRV4Sa/VBXKHcbd2y8Qelr73Gi2n5mx1hQVT7wQ+gUG2tFKMovWhq7v6kP7A5GQh2+iMRU4xKyTC1kpKbjINFrU1HpFZzj6mp6TIgSR+0fn36ZvsVzhMICAQEAstNYFFMS5ztfp30eLYmXLNOTIzlpFpFyMzv6KnXe9IInMohCMTCKIAhhGM5CAIcBMEQxwEIgMK/+T8AADAEcSxYyAjl3ysLj8OF5wrvnfyfLAsgCOLm/80/UHhwfmgsCwAEcbx9wMJgvhP+scWM+UXbLAQg5NPXtby9gi8FTz6xAy0KefPn8ib5bnhfefENAQigU2kJ5fPZIq6pNVmS0NH5LKIy6WflFuN5U0f77+UWwyWAyafB1q28Ixzv/3LPxd1orzDHFy+qKL+/ODPpejjqCWyLB0JrlUbTaX1F+UcQBL2vW2YxrbDWeCEvi+jJwFxlLpFohUV4GMhlLpgVDyh3rOOj05d1/rieHgwoFCpifKYyR1DtIlxKwBKRV2ZSXwAtLTccDb/a1sJSMY2anvkO5fNV5nkxjU/z5MU0s3MfED1MQc/dnRswrLb5EvwVCAgEbo6AIKbdHDfhrHuQgCCmre5J507u1YAs4jz64x//JREKvywzmINilXq3df36WxbTFslwHIeAAwfEuTO9RYlozEFQVJkvEtqcyKTW0rmMBgYgLcFQD45LZnC5bMhSX3fI3rRuFDyyNbDcF/Kre7YE7wUCAoE7RYDr79ekxsbKo+d6vk243FujU9OlMGABjiFpmVQahGCUyjMczfL6GQwX9CuOYwDD0hAMI7zYNS+UsRzgeM0Lhgo//L+vvFcW9DEIICgKGIYBHFcQ0+bP4+afg2AYcOxioBcEIIDwsW2FtrweB8Hsgk2OF+UK58D8FpAcANyCeAdBMOAfZXixDvBiCa/VQRD/OO8c347l7S0Kd4CPoEMBBDA+eg2laVpG01kTKsbyuFIWlVuMpxQ280lpuf24oljng9Y+clen6t2uNVgQtoJBJRkK1cUD0cZkLNks12vH1Db7JaUM7Ybuv39ZNyCYX1ccDHp94lT0sppLpvWsBM0gCgUhJcko9Mgj2eUeK7dzJwxefBGjXC51LkoapQpljoWRVESBhe3r1mXu9s/8gpjmqDNMvr9rKzXr+mvS56ugk0m0rKl5j726bh+obdsHHl4j7Oa53AtPsCcQEAh8qQQEMe1LxS10tpoJCGLaap49AApiGi0qP/Tmv7xBhCMvy8y2EC+mFa1Zt/NWI9OuRYY7Oi0GRYzy7I9/9ggVDTxEBQNVHEmZ0ExOIcJEeYlMPqcpLX1fYjKfZ9P5EXmRMWlev54CbW38RT17t19or+7VJHgvELh7CXDTferEwFRZ/OzAa9Sce3NsasYBZTMIwjJABCMA4SDA5Hltihe9AOD1JxbQHM3SAEHmxTRe3OJ/+BA1GEYLQtdSMY3P1OQf49MpeaGLnY9M41WwglgG89FphXN4oWtejAP8RokLYhofRDSvvfH9sAtiHB+1BvjwtoKdwgEhhfN4+4V/QjAvphXEuHkf2UL7QlASb4+DOQ5CAAdEgObHicAsJMZomU7jURVbRxUlRR/qG2u6QC43ejsEmLt3Vf3pyPi6o8Bu18SjUSuTpBwiiSwq0ir8eCrlgdrbU7eTBR8d92V+xn7Z/d1Odtdre1FMm1kQ05Jeb0UukUTLmpv3Wqtr9yVLqvdpnr2fFEpdXC9RoZ1AQCCwEgkIYtpKnBXBpxVJQBDTVuS0XLdTi2LawR/9qCCmSU3WkFil2V2ypvP2iGn8t+BDQ2j/3r1GhiSLJFyuPheMtGTD0Y5UNG7PZ7JyCJcEJRrNuLao+LK6tPi8uX3NZWDRuYHbnbrR3UWvG4TQUCAgEBAIfA4BbmREQc7N2Ynh8WfS3uD6tM9fAdIpFMplAQ5ggAEYoAwCFQQvwAAG5AG7GA82r4cBlmX4KDGAwDCEwLw4xUH5fCHZsxB0xl98FiLTEBTwwhrLchxbEMH4cDauIJ7BEAyYxYgzGCmkey5oYnxaJh+4VrA7H4fG/563CXihZD50jbcLcex82uh8tBuA5gU6Xqfj00IBxPsIwbzXHEcXot4QjoMwLgcgwGBYVqRUhkUa9SVlqf0MKpF0y8qLp8GhQ5SwM/OtvYzmd/jsRUPHCFwMgFihUOSByZQDdnuWDzC8NevC2XeawGKa58w7u7Ymp2b+Oun1VGQSSdTZ2LK3qLpmH2Kv2Cuked7pWRL6FwgIBG6VgCCm3SpB4fx7hoAgpq3uqS7UTKPp8oNv/uiNZDj8stxkDeFq1e6SNVt2lr72/C3VTPs8MoXUz6EhCZgYtLn7+ssTM+7qdJKsz2VzVQzDmPm7OxRDkxgqGhFLJSN6rX5YZTTMSDo3uEE2Focef/y2fkO/umdV8F4gIBBYbgLc+DgOIhF1eGS6PRuJVOSDYQuTohA4nwMiAADGIJC4UNSfD+5hAcNlORbmQCGTs5AwyYI8w/IiFRChfITZfN5nPkdDfMgtDPj/+Eg0PkoMBgxbiBLjChFmvJLG8bXL+DP4VmA+koyvd7agpC0IcgVBbTE984qYVkgSLTgGARgBLA0AnynKb41QqNKGcBDL8MIdy6d3QrxtGOaFwULZM8BH1wEE5QCEcVk+Ck6E5URqXUysVo2rqpyDAIc8YOvWxJcZ1bTc87sS7d2LkVsrcR6W06dFMW3yd7/fkpyZ/mvC66vMzm9AsK+ktm4vUt6yB2Q3pISaactJXbAlEBAIfNkEBDHtyyYu9LdqCQhi2qqduoLj82KaqPwgn+YZCr0sN5lDEpVyt33dxtsqpi2lVqjZAgAC9u9vjc7MrPdcGNgan5utJ32+UgxFWJlMFrE7Ky+qSh1d0tbWUygGDYEdO/zCjdvqXnuC9wKB1UagcCPc0aEAkFwC0iQOxEtGkM1C4FMP8M9lAMDx+eTK7ELxs6Xn5HIL15s4APiCrexCmSp+T0ORaP7cpecs3etQvPBEju8bLNi4qsxVIUF+oTAbzPfHn7PYGd/Hgn+ZJYYLZsUA8Hbxa5TNYhkWoPI8yGQIqKJCqI+22hay4O8dI1B4D6mp0Y/t2rU14XZ/hwoEKmmCxJyNjfuKqmr2IlLbHvDnT/A104QoxDs2S0LHAgGBwK0SEMS0WyUonH/PELiWmIZiojPmhubv1j/0zGVorXChvZIXw6KYduhf+DTP8MsKkzEkUSt3W9et/zLFtEJ2E/jwQ13c7bZF57y1lMfdkY3GNjIJwsZks3IWhhKIXOHFzeYpnd1yqKS1owfYnG6gRUmoomLZiySv5DkTfBMICATuDIFCCt7QEAbSGhRI+PAy/gjN/4ot2TFTv8Q/RjsviBkAANHo51xf6gAAy15ffsGR8MLvpY5doz+tlvt8HxfMaBkO0BoWWCz5W9nx+c7MotCrQODOESh8eXj5smH03d9vIVzTf00GApV5ksIqG5r22Kuq9iFlJXtBNpuCnntucZeRO+es0LNAQCAgELhJAoKYdpPghNPuPQJXi2kwjNIIJjpjamr7+4bnvnEZqjYQ9x6V1TPiRTHtyD/P10xTmo0hsUq127xh7Zcmpi2lVdjNjCCM/hMnGrNe73rK7a8n44nyJJHUwGJchKvUrFKnO67W6c9BKD6EScUek84UAnYtBWy2DGhro4WItdWz/gRPBQIrgcB8nSqAut1uFEEQiKIoxul00rxvvb29sMlk4vM3AU3T3MzMDL1161bmVt5n+P6GhoYwqVRaEOQiDgez9/8vtLaTz6ksVP0vpHgu1jv7ZLvPW4S1GAU8MzODoCgKBQIBuq2tjR/LF0bBFFLzZ2YwN4pCPAeHw5G/WzaFuR2sP2uqCnMwNIS6lUqEX2uxWIweHBxknhPEk1tc3avj9EJkWnGVZWL3H7Ylpyf/igwEnXSKRJz1jR8WV9d+DErKDoDiagKgCRqoVAxwuxmhVuzqmFvBS4GAQOATAoKYJqwGgcB1EvisNE9zU+t3BTHtOiHewWbc3pMaIBKVH3/zh2+Q4cjLcrMphKvUu00b75CYthD5EduzRxLxeBRKa1FtOp1tIKOhhlQ4VJePJSvYXDaLADiq0uqm1DZrv7WpuQ+o9CPAWuwG62rj13NjeAeRC10LBAQCK4jAgpACezweNQzDcoZhRBzHUUVFRXz6IptIJPBMJqNOQhCUpem8WSSK6/X6NARBBbHtRo/F/gjCpyHJtDSdloAczlKszUbUAsB/GTC/E8B8+jv/Uyhcdivi3aKPHDcoIgiVIhjMSGkaRSUSdTyXU6WcTpD7IvvBYFAuz+c1iVwOwVA0z+J4wmAwZG6Ww41yu13tF+YDWRAGv1BUvFU/xsfHcYVCoUqn01IURdEMiibEZjNpB4BnuWzC6a36KZx/ewhwP/sZBsprKmYPHLk/OjL8rUw4WMym0lBZXd1xc03NKVDffBoYjXGgkKSAikkDGUICXQWxsIfJ7XFKsCoQEAgIBJaZgCCmLTNQwdzdS0AQ01b33M6LaVD58Tf/7Q0qHH5ZZjKHxSrlbuOmDd+/nRsQXC817tBZU8I3Y4vNTRWTc56afCJen48la5hs1sTX+EbEMj+uUs+gctWEWKm9bGus7cZN9gD0yFqhjs/1QhbaCQTuYQIcx2FTU1PS2ampFoJKOiOxpEYikU92dLQOwLA07wnO6t3hQHOKSsHZTDppMFoGHBUV7rayMl5fu2Hxg+M4kWdkRDHsnmigqJw1lmQQqUw+1bq+ZQyQZBKAcSCRlMqnp0kVkWXEcrUyVmnXJk0mU+pm+ls6tefOndOxbLZ6amrOGgkmZTaLbdBZU+t6773y8M6d145OWxT/zh08WJZJM82BYARP5TOkzVk8WFpaGqhYhTXTClF2AKDd3d0aiqblcB7CMJUkWaTTRe12Oy8s3pYUO77fy+fO6ZMUVRcMx0yReFym0VuHLRbrzLp1TXwd0NvS7z388l5xQ+fefVdEo5I2b3fvQ+Gh4W9mg0ETRyY5c1HJuMJsHWWMlqEchpG0VESK5EhcopAEdDq1B0jEOYDjNFDADIBFKRChCXCLEbIrDo7gkEBAIHDXEBDEtLtmKoWB3G4Cgph2uwnfXvvzaZ5Q+fF/frMQmSYzW8J4Ic1zZYhp/OivRA6cO2emPYGK2YMHn4y7vZvCXm85w0EyVCQBCoMpKjeYz9uaG38rUyouel2XZxxgCw3AcRbaufO2Rxvc3lkSrAsEBAK3iwDn9Uq9qZTu4uDFP4vGiC3BcMQukytPrFu3ZbdSqaKGZ4bL57yur1IkhaQzWZ/dVLSnqaWxr6my0nczUbBcKKRwJ4Km7v6Lj8eTmYZYLC+SyxWn125adwQHCm8uN4IiCF4yM5coSaUYld5oGbPorbPvvPNv/p23+F52+PD+cg6GH7p8aazB741oS8vL9lVXV57fvHnt2GcJOQsRcthH77y/MZPPPjM765Wns5lQeW3N/vKqkuHW1lbv7Zqb22WX4zjc4/HIJydnq7LZnI0BHC6RSl1V5cUjZrO5EIS43H0vfI6Jzp08WZ4iiB0zs56qUDimNlpthy2lFeeTYfnwc8/V5Za7X8HeyiIw/fbbYgsm3+wbHnw0Mjr2Qibg13CJOFArNVmJSpvg1MZAXoxnaAmWkqklAYla6tKb9GOcCKM4CZZCcFGWhWG/KC9yAYmEXy/zEbKhrRwY+gEHvv/9ZYliXVnUBG8EAgKB1UZAENNW24wJ/t4xAteqmQZhojOWpsa/b3ju6ctQdbVQM+2Ozc4Xd1wQ07JZ55F/+/FfJkORlxUmcxhXq3bb1nZ8v/S116Irpbh04Uakt1cCAgGlp+diXTaerM+k0g2JaLSRIpJVWSIFYzAS1ZtM40qd/pKmqOQiYrMMqGsb5kBndfxuqe3zxTMqtBAICARuhEBkPKLMMCHLkZPHvxOMRh6adXtUaq32yMMPPvEHnVbvd0dmbXN+99MURSHZdNZnNVj3VtbXX7xZMS0UGlFkEpSp9+Lg4wkiVx9LcKhUoTyzduOmYxopExwdOGPOMsy2/svu2lCYUDkrKw9W1tR2R/0To7dSV4uPitqz53dNNM281HWqr3VqYk5TW1//TltHx2G1Gr+wbdu2a6atLkRxSX7zk7eeoMjUG+OT0zhFpeY6N298x1FX07t9Q/vkjfBeCW2Hh4d1LIsUHTh08EGSoBphFJXKFcrjjz/8yPtSKRw2m83U7fCT48bxntMBR4JM3O+a8lZFwnGNwWw/WlZa0R2ISUYFMe12UF9ZNrmeHiwXCFSHxsfXJ2dnn8h65iqYUNiM0kAEOJRlEWmGhRCGgyAageksLgKEWITEOQTNIxiWweRyAlerRvVl5ReARBkHankKiBUcwGVJYKkKA1RBAicoiLK3Gsm6ssgJ3ggEBAKriYAgpq2m2RJ8vaMEFsW0M2+9/c2E1/c9CEYYVIR3GWsb/77hRUFMu6OTcx2dF8Q0Juv8+M0fvUFGwi/JjeawRK3eXdS59vulLS1RqL2dLzK9Yo6F3fQ0ubmAhY5GK2Yu9XVE3O520uezIDSnUStVElSm9GAK9SgqlfWgSsWQTq2cEmtUcWlVCwHyvrRQzHfFTKfgiEDgSyUwHx10DJmYsCNisRi2IwiUymGqCBGxHTh28Hv+UOCR8ekp3GA0H/jKU8/+XqvVjUWpiMwf9GxOpVJwLp2LmE3mU1VlbeNOpznCR6YtpkHy9c34wv6LA3JEIgxoa+PTQAvXlL29ALS1ARr4fBI3Q2j6e3o3ExRdFk8CRK5UDrS3r72o0aRS3WfP1FIE8Xx332Sjx5+Q1dXV76qtbzjS0uDocTgcfAriYk013i48NDSE8BsZ8BsKLPZtp2kOOFIsALW8QMbNu9CD7v79cEc6n//L48fOdYyNulQtzW3/sXbtuv3RpPnst7997fd6juPQeDwu3/X2//4zIkl8d3R8EiFIamrDA9t+Vdfa3LVtffvIkvpufI03rre3F0gkEqi2thZyu92FTRbsdjvPgk9jvLLhAQc4iN9yYWEccDqd5to+YQbz5/KbHaRSKba2tpY/l10UCJZyHwIAqgWA3QUA99ySVMmlbRbY8D6wU1ND9mQs3fDe3g+fjccSayEYlWnU2veee/HPfk6nOE9DQzFfe/MzU3iX1FlbZF5oOzExUdjYgf+x2+3MMQDYrfPjXdhUogfrPZW2JDNku3c2VBwNJZVms6XXVlQykoPbXFu3Furj8byW2oXBDIDdqJu3ydtZ5MizEKKuv9R3kFvvjH+tUOfOGSjXiDPjDXTkZl31+WCokkukDWyWlTN5EQI4gHIsKwJ0WopALIwigINRlOUQlIYxESlSyCclRsPlDATH84goxYpxgEtyhgd8AAAgAElEQVSVbpXJOoniSBDFIDIDABDpZDmpsigLVCAHpFIa8O8LTie/Zgo/gth26/MpWBAICASuTUAQ04SVIRC4TgKLYtq5X7z1zaTP9z2ksJsnfkZb3ySIadfJ8E42407u1QAGcX70I15Mi7ykMFoLaZ76zubv17dsXHFiGs+Ke5dDgPxDFOTzIl80amNzuXLOF2hLBSMtRCjcHImRSiqVgTVafUytM4zYSh1dcqtpUFJdNQqYxCy0bRt5J5kLfQsEBAJ3hgAvDAEAcJL0S3NJVozkETTL5hUkSRiPnDjy371+/wMTM1Ow2Ww+8NVnn39XLpdekEqlsTgVN6TpNMRkmazaoParMXXSbrcXCsYvCEmieDwupmlakslkYBzHGQOKpqP8kzAMq9VqKBYDrEYDFiKe3NjERNyaoxhlKgUAKsFjDoc5jrOU/OiJQ+uDwdCrZ7pHa6Y9EVFzc/sfW5pbDrQ1l5+CYZioqKgopCAuRIyJksmkJJfIifl+AJSBAEgDjmVYEQKyCkslHxmeB4AXczjk3d/+ak0un/0vp7v62iYm3Krm5ta3O9rX7I+TpjOfJ6YBABT//i8/eSEZT/7DyNgUnEilxjc9eP+vKlsbuh5Y1zbM150LhUK4WCwWcxzHMgzD8FtVwjCMIrmcKJ3JQBzLsohcTqnVan7zhsUx8EKRCMgBBkQAizExhgdaKMyfyWB5NI/hLM6IRKKsUqlM8WNZTEddGD8ej8dFfF95hSKvBYWInOzCvBREOl5TSCQSvF8cTdOMXq/PDfX1lRNUfO27f9z7TCAU6wQQIjEYTe+/8vVXfy5G4fGampLQguh3TUGN7zsUCkkwDFvc5bVQ64xhEhIEEaHZLAynESSrMpvTxwBILwp8vAgXCASk8XjASAVpRTpDizQSedBoMMb07+gp8H2A8eszHo/za4YD4TBL5HE8S2dFsAyGU6kUJxKJaBiGU3q9ntdLhN2r78xbyS31yh09igIQEkdCaZWIosoAlapiQ8lqlsyZ8xQj57K0gslktZlEtITOUAo2m0F4fZVfw6lslmVRJI9KJJkUy7A5CGE5XMypDIZRe4WzV67RziFKeTwDAyDSqqNSkzUIcDYCxGISYGoaaERZkE7ngMXCv06EGn23NJPCyQIBgcBnERDENGFtCASuk8CimNb7s198k/D5vgtDaA7F8NP62urvVj7/1SGoqem2pEtcp3tCsy8gwB09qgY5qvzAT37E10x7RWGxh8Rq9W5754adKzEy7erhcJcuyQBFqZMXLxYl3cGyeDRaGQ1FOzKpVBNMMwoxB5NyVDStkMhmlQrVtALHh8QySRzgKEgBGmRhDgIIAlCAAIQBAAEMQGn+d+HOaL47ZD77ieHbXnXc1HZ+V2xcCWK58XUKszf2OcXC110ovXB3+BkHXQgsufEDhT+J8lhkxlviyfOwmTwL8bhphgG4SAQAhkEkYOCcRJLlNCoSkomm7K+8Evi8G9wb90o4414hwIsf0WhUNj7YZ08mKefU9IyVIEkNxyGIQqGCNBoNOud2PRmOhJs8Xi+wWK0Hvvq1r+1SKxSXSC6XzaSpUpJIY+l0OqvXGsZqy8v9Go2GAMCNz8wkVZ4Zl2PW5bP5/H4zA1hYhGA5k1YbVKu0WVSugogcv/WniDCZrVNNlXoSgghoYsJVSVE5U5zIoWKJ1F9eYQtSoemSCz3nN02MTz5/cXjO4vIRoKKqtru8ovzkpg3tR1S4emrz5o5QLBbDxwcHTSSRdkzPzFrC0ZgunSZRBOQADuU5GMXyIokspi0rn5JqjbNP33efb2ICQP0XftueSVH/5eTp/vaxSY+quaX17TVr1uyLx3VfIKYlFG/9379+MZkg/3F8xgWIVGZi7f33/aqsvqrr4U1rRsKjo2a3323zBtzFFAtBaQZhMiwrSROEIhWLqfibdhzFKa3JNKfXG13t7U3TJpMpO3PsGEoqFLZIKG70+iN6mUyegSUQlE6nNaGIXx0M+VVSHE+p5MqIvaTMpdFoPFbr+kB3N8i3FJ+TcTLM5nbPWhMUqVYaikMSvd6rAmC2traWj6hGfD6femJiwhqMkiVSKZqVi8WURSePjQ5drguHgg8ePHZmrTcYccKYBDWarWdb12zYbzZZzrS2t40EZwbD10p95XfjZBMJhS8UKs3mCHUmm0UUCnmeZfOYZ3auJEakpEQ6DcRyYwjXGPzOkqppo0oTbm8vT/Dr0O0eUhHRtCMcDBlicVJm1pknDQ6bv7S0NHH+/HlLmiDssVhMnsunUREmoiOhgJGgKA2VTsMQhGbFUiWlNdpnnNVNsxKb3N9msfCirhChtsrezLidO2Hw/ccQcGBWk0un9PB0yJhLpJV5IicCEKJhWNacTRHV+UzakM+kJCgMQ3SelsSJpCmfzysB4CQsHxfLsYBhWFSEoSEZLnaLMDSBokiaRiAgVsojMp3eL5JLvRKpNAaL8ByfDoooZTGgU4UApo2BrW18GYwr0ZOrDKPgrkBAILBCCdzYTcoKHYTglkDgyyCwKKb1/eRn36T8/r9HAZJBUVGXvqrmnxz3PTQKQnQaOL4MT4Q+bopAMqkCXN5x5Bc/+wsyGnlJbisK4mrNB9Y1G3aupJpp1zM2rqdHCtRq3dDb/+vJVND/JDE162TjpB7P0CK1TJFTK9Qxlc7QjytlMRYDgIRYKANzEIxhAGEBQDgAEJa98ntefuIAC7GAg1ioEOOw5Fi8eynkDd3op0Yh3ewqg9czyEIbDrqSBHS95xTG8sU7Dy716FpD4i/cbzQ1ZD7P7ZO+C7wWfgAMARiCAWA5iOMAyOc5gKEoxCAITEIcQsvFBGfQ+RG5ZG/5I4/0AeHG8XpnXGi3QGDnzp3wXzz1lCQN5YtGpmfaQ5HINpdr1hmPExaagSCpXEFptBoyEo1WJJIJYyIeBzab/cCffe1ru0Qy8XiUjEtj0fgmgkjK0ukUabNYjjZV1Q1nMpkwjjO6wIy31OVyrff4fXVzHn85xzGwCBWlLQa9S6HUUJhYzsVzKMRiuN9ZUXa8vqrUL+L87MDAyNYkka4KJTJStUIxXFlZMp6Ouhp7us9t7O3teWhwIihxhzN5R3llyOms7Hto+9aDWr3qbI3DMZOOx3VzLnd9Mh5bPzbnqYhEo9ZMisBgJgtEIMcABM1hMoVfX151Qa0xdW3Y/FC3Ac/mTh071JxLU3955GR/59ikT93c2vrvHes37CPDss8X0xKzird+9t6LySTxj1MuN0Rkc+Od923+dWldzWmjFB3XINnmWZerddo13Z7MAVEKoEyeg5QZktKS0YgR5kBWhOFRndEyrNUbu+vq6k+o1fZINDqKiTGofXrcXTs7FyiXyaQUKkYRms3YAwG/JRjyGSQicUIpU86Zi0oGdDpLT1Vrx0U5ZEwkEmd0IMt0jk+MNMUTSbvaVjam1Fn67BrFmdra2rTb7RaxmUzp5bGx5llfeJ1CKiZUCmnYYdXPDF3qbnFNTz9z5NQ5q8sdUCG4HFiKytzVzW2DTmfFno0b1p9UIpnRxSjApS+mSCSi9I6N2aZdE5sJgigmKQJXKZUZCAZit3uuNRZPquNkmsHk+lmFzjpaXFJ2Xms0Dj21vXNyAgA0ev6Elc5m1rhd7rJIJKq2WIq7amuaR8wl5mB3d3cTFU+2uz2zllwuI8YwJB9PxEspirQkCRICEErhYkXMaHdcsDuqLyjk2gtOW0u4rg4SNi64i97xuH6XJhePWJiIryZPJM1ZkpCLOBTNkkmN3+VqSsfjdiZFanEOsHAujzAkIWVSKYyPYBPDCATDEH/FAuFqVVxq1IekavUcLpPHUEycBRJpGFGrfJxOM8UpVVNSHJkC5eUUcDr5FPLr/tLtLsItDEUgIBC4DQRu9LboNrggmBQIrA4Ci2LaxR//9Buk1/8/MABzuFg6aG9p+4m+pmoayMQpIMI+/ZriQ18Ww1OW/r1kyLcW8bM62C2HlyifunKVIRTlI3ygL3gfowHKf3dPxuQgGbNd+PCjpyIB/w7cZA6ias1uy8ZNP1h1YhrHIaC3F586caKcTSar2HDCiUXiddJYqjEfipvpVFqOicSJPALlU4ABUZADFMICWIJDfNAZnOcAwvFiGl+wZKEyDeD4iDTAQfM//KXm4uUmL4ctimg3cwW6Uj9oeL8Kvt3MoD5jUS81xXNbKJNU6KKQi4XAAOJgwLFsQWjLAgClIA6CDdqUpLQ4LNdqfrj2lVc+Bg4HIaSmLMc7x71jIxgclLtHfMXBSPDh/sHhdcPDo03RBKEk01kpgFEgk8sZpUpFp9MZOZ2ncQ5wwFHi+OjFF174vVyh9AwMD5S65qa/EY1FNSmKilVXVv1q2/p1Zw0lVt/Fo12ts3Nz63sv9G4IhSNFJEHJIBhwYhGW1yuVBMvBLJVhEE5hQnC1cWrtmjW/WtteMwlngsz5cydeD0eJDb4IKdbqtcfXtzeezsZmWwb6L7adP3++fcQVxb2xPGsuKqPKSstH7tu8/kSJzXKmzGzw+z1za4YuD3RMjE+2RZJpBZnJiiHAwDCTAkg+xVF8KphIkpHZyuOWYsdHTzz29PtamWwm6brsIIjkt46cHOgcnfJpWlra/n3Nuo17k1Hx59ZMA4lZxa/e2vNCIp78x7EpF5RMpyc6tm/7tbOh5rSEGZ5S57WP9w8MPHjuXNeGuQQlDeU4TqHRcggHcJogZEw2x7+B5hQaU9JgtPRs377tPY1GdUktzmYTVOor57svb7zUN9yE4iJGhGMQgnGSdJoQE0RCxGbzNIZgKZXWlDAXlR3bsOPJ/UqJrF+emdZn89mvnTvb1To9N2szVzSNaCwlh0ub6373aEMDMXHunDTNpTtP9Q7eNzQx84hcJqP0GpW7odJ21js9WedyTT93/OwF8fi0B8sBDNhLKpK1ja2eqqqqd9dv2nhAQsf61q9fn776leKfmDCOjQ3VXB649LLb42mcnJpWyRXypFgsYiiKtJOpjISgMlAelVGYTO1zlFZeNJosR5565iuHS/XmfFfXB04iFnxxfHSses49Jy911uxt61h3tra2dvLogcOPhkPBJ3t7z9uj0YiUQwCDiVAxDAM8RVJYJkuzWRrKGW0VHnOx82Jtbe1/tm3dOLi5wsKnpQrHXUKAGxwUAYIQp0MhRS5CifMpXmOWoHkmpyYosg7kUmY2lVJjDMPBKUrBEckyJklYGJI0wNk8yuayomwmLWEQmGExJAsgOMUBJA8ghEWksgyiUiZFRsMMbjQM6moquoFINII7nbNg1y5a2P38LllEwjAEAneYwEq9x7nDWITuBQJ/SmBRTOv/yS++Tvm8f8dkaQRB0IDGYj2GSCUhFuJyfBoXv1f3lTvna4G8UqZ5sVwyxAGYnQ9h4Q8+ZOZaf19t61bbLT1/uW1/3gK6Sb9ZFgD4qm8TWY7jY30+OT7DNsqyAGVYMU7n1V7XTEsymazGLdagSK3ZXbRl4w+MK2g3zxt57XFzcxIQmFYDb7gcXBjpBFPe+4PDU3VEMFzMwBDIYwidw9FsEmXDaRxOQhIc4kO9oDwvonEABhzER6kBPlQKAoCG+eg0/habF9I4sDRhkltY1p/yb5V+gix1+3Z+Pz0vrEEA8KoDz5iPCIQRAMO8OskBGrAgywGIgjiAGnRpaWlxVKpW/3TDCy8cBmW9JAQ9d3O5pjeyiIS2dw0B9/gl++DgSMvY6Og3Jmfm2semZmwsgKMcDCUhGMlKZVK5RCrVhUJRPJPOoDguBmWlpR99/ZVv7FKqFKEL/d31U9MTfxsKBXUkQYQbGxr/bfvWLWckMkn8xMETO2ZdcztGRkZqKJKEIRgOYghIS3AMaORSfTJBKjzBqARSFyESrWVk2/atP9y8tmkEywaY40cPfjcUTd4/FyJwg8Gw5/6tG/axhKdoqP9Cw4W+/g0jszGlN05DZrvD7yhxDGxc13aqvLho1KKS5Genph4dHx1tGx0bq6SybCSTZ5MwxOUwLoNgTEZMZNLWFIeqsxINMBeVHL7/wQf+YNPqzkjJkDZBJr9x8ET/mtFJv7a5tf3f16xfc12Rab95a88LyST5D0NjUzAvpnXuuO/Xjoa6LmssMA2w/Ct9F3qfPHTw402ziZQsysK00Wr3ySXSBEuSWY5mjCzDGRlOhGn1+pG169d+pNdqPyov0gQiidiLp09233e660K7WCIFEpk0q9HJwgyXS2YoIs1lcmbAAQ1AxLjOXNJd077pgFIt31dnQKT5LPnnx08cax2dnLTYajuGdXbH3qqmup8/1dmZGDh1SsEiua1HTl94tH94/Bm5QkHpNerJppqSD8ho0OZ2zz1y/NxF44TLr8yyKLDYi711DS0jzoqKPevXdZ5Ma0TDjyzUp1v6YgjNjlgvXbzY2tfd8zcT0zMdA4Ojcq1OH9VoNTGOy1O5HM1lcjSSZhArhIoRhUo7bTSZP3risa+8Z1DrAnPT58tIIvpfBwcHasYnJsXVtc2/71iz+URtS+fgyf3vvxjweb5+8tQJczQelUqUCkYmk8zhOBbOpdPiFJXVEamcVaKxUgqdbbhjTecvGuubTj79QNvwXfOCFQZyTQKFWrGNo1IQi9n50haASEtBJgOYaFDFxGKVdCRWlEkkLBCVxuh0WpbNpHTZfE6VY2g5SzMYwwAMYgDCYSIY4GIGUslDmFYzKS+2X8LV6pPK4rILuLMoABob+ZqGQtqwsA4FAgKBWyKwSm+FbmnMwskCgZsisCimDfzirVcor++/E9EEls9kgRgXZ2DAsixHc/Naz/xN8+J99Gf+zTe4SlgrPMTfe3/W+YvnLNyjf6Htq9r9ie3P8KEQQnODPnyptpf6toTJtdjx+hqf2ogxABJzHJzO5kVZAEEKhyMk1ul367d27ly1YhqfQjlzDAe+nAOcutwJJtwPhy5PtCX84QqSyQFOLiHFNkNYWmI9La4qGclhCMTxqhjDQSiAC7otr+PyBwsDkOMj/fhMRAAAys7/LD4/3+oT6ZItSES352D5SK1lNF3YNo4Pt/uT47ZeR3OLY+CFYHb+fxAKwwBeeILl3zEQiBfTEE4mSXFaVQyVSk+WPfLk6EIB8mWMmVtGoIKpFUlg/GJXy8WLl+47fPT4q5E4WUFkOLTM6TxTUVMzoFKKg8lk3BmJxddd6L2oDwYiMlwkBuXlzg9fe/Xbu9RaRWjg8rmGqemJ/+b3u3WxeCzc0tj0800btlzGMRz5wx/2Pzvrcu+IRmOYXCYdb25tOK5VKwISiMYTUf/24dHx0r6BUQ0jt0MSnW3owYd2/HDHlo4RPOVlPz6473v+cOKB2SCFGk3m9596/PF3zfI81d99pmZ4dOz5vvFgiSeaRZ219acqnJUn1rfXH7cY1AwZ9pgnR0a/Eg5GqkLBiFptMJ3Xm6zDUqk4KhWxOJSjTJdHxp6c9gYaL077gNZg6e/oXHOixKjdXarDkXgs+cLB4xfXjEz6dC1t7W93rtu4lwzjn5/mGY/Lf/32f75AEtQ/XB6eQOJUamLdIw/+urKhustCxWYAkn61p7vnyX379q31p/PSNC5L1TW3nqqvqe236zTTnmnXNn8guGVweEoFo1i8rrF+zGTW/WpDZ92g3+197tDh01uOHOlqkSvVQG80hFo6ms/Y7KYRuRjxRj3uB4O+QPP45LQBV5pi+qLa0aKiop9saban01Tg+SPHjjaPjE+a7LVrB3X28r1tjW0/27GuNjl05mMlBom2fnyq+7HewYlnFAoFqdGoB5trK//dqJchoWC49f1Dp7d5ArEqFsaB0WI+sXXzlt0Gs6q3s6Nl8oxSmVi6M+ji4g7Pjdr6unvaz57r+j9Gx6dbz/YOwI4yZ7CiqnqivKzkhF6viQEWEg1eHnwiFA43BMIxUqM3n3roiaf3GvWGnnxiVk8mQv/tQt+F6pGREbS6seOPHRsePN7a1jZwYu8fvuH3ul89fPiAJpXLYY6KCsZqs+9pqK/p4vIZ+djIePv0rPdRTzQLskA8u3nrtnerquv2v/7stmMr8sUnOLWsBAp11h57DAHBIAwCEgiAGQAMBgkAwExns1qIr6WWyWCAyqiZFFVC+b1VuWjUyWVyKpDJydl0TpYiUhIqlcYpjmURhZyUWixRRbHtgKm16aBEpz4PHnwwAEFC2vCyTpxgTCBwDxIQxLR7cNKFId8cgUUx7dLPfvEK6fX9XSpJoRDD5pVKZUSEwDkYYtlCwSQOQDC/8dnNdXPlrKV6Fh/udrV+xOsaHH83fi0B7mqRbEk226f2t5+vLjWfibZElLpRMW2xstXnmpkPeJr3ZMlg+Jioq7W7BXevSfAzzFxxf6kPhSw7riAKsSKaRbA8jSdISkHmGVxis4cwnXa3cduaVSemFXZ3c7tFwDOhC04PFY91X9wEuaOtklCqFiVzViTPyWCZ2AurZKO4xdQnNmkuKivKptMiBgKFTdQKmw5AGP1JCf48L6TxCs7C0/y+ePyfn12kH1u0dIsr/dqn0wzv6/IdKFKIwbvq4PN/l//4lNUrucl0Ya9BrMB3gSo0Px8kmoMZTJqHdIoMBOFe2/btMeEb8+Wfl7vVIr9zIv+dwZnDex4aGxt7fN9Hhx6lOVRhsJaHzFbzH+vra09JZXiMTMVLY9HY2u7uS9tCwUhVLstAxcUlH77y8td3aVSy8KXBsw0z06N/GwoHdCSZiDQ1tr5d39jmyWboosMHT29yzXhqMAybVamVZ9Z2Nu5XqWRhMcjiqWRoU9+loS1DE9Ob46wKcBLd0Pb7tr95/6a2YWnWzRw+fPB7/gjxwEwoh+kN5j88/ZXHf2uRou6J/lNOj9f79bND7vqZACWtbWz5Y01d3cHGNudJvVQKEi6X2jM70ZCIJk1JgpLozLZZR1l5SKFRMEw6YSAjIWfvxUvPTMx5W3rGZ2Gt0TLS2tp6rsRifNepk7PxWOxrHx+7sHZsymtoam1/e+369XuJYmnXt9vbr/nCL+yAuiCmJZPEPwyOTsG8mLZ2x/bflNXUdZXkYzM5hnz9Uv/FJz768KM1KRQHiNboczgrftvS1tFVbjB451xTG9xz/vvP9fSvYzlIbrNbwhaL/sfbN7X1+Py+rx47enbT8RPnmwxmW9xssQ3VNdXscpTbB1VyPER5vetmXa4tY5PTO3KQDAdSfaCiouLHG5vLInnS++DxE8ebRqdnLLa6dZf1dueeivrSXxjWrUuWDZxSpKjMtgPHex7tGRx7WqXWJNVaTX9DbeVP6qsdmVAoWv3b3YefCkSSLYhIwuoNuj1PPf7QryUqfNIulYacn1FDigqNWLtOnus4333+n8anPW0XLk8AR5nzXGNzywmb3XK4zGoNsxwnmhgd/ErA79syMTldKpKrZsrqWk+Zzeb9xVpUlIgE//ripYuVI2OjaG3Tuvfa1t1/vKWuqf/4h+9+MxT0vXr27GlVjmXjlc2tIzqt/o8dbXWnEQ6SDgwMbg2FQl+/MOI1xlIcsW7j5r0l5aUf/M3Lj+27W1/H9+K4Cq+5iQkEOJ3zw59YpDABgNPJgYkJCIjFMCBJKSBJFYjHjYBh5IBhxIDmYJBOS0E6pc0Eg+Z8Im4C6awUprIqlkzriVCkhIgnrIlUCmRRhOYUihxut4xIS0u69Q7HHy019QPQ5nbfvchdGLNAQCCwfASW9WZl+dwSLAkEVh6BRTHtwk9+9nXS5/s7OkMjIhSNmM3mPqkEj6MQnAeA4zPjeHHoyo07DAHu2vEvnyO3XVW0nS/CcoUI9MnfhazGK1LYn9SNL5zCRxDxv/nMsqsPlivEGt2q7lfo41r2F/vj+yn4cI2+rnUuL0h+lleFbMPrfOcqjA/iWF5MQ3M0DmXyGn8wVB4hKRtiMIQQpXK37YENO40tLVHoM26wVspKXLhhhsDPfy4mWYk8S6e1NExVxOPh5pmhkUezwVglEkphSpE4p5SrImqb+aKi2N6lfXDLcSAWz0Jr1kRWylgEPwQCAoHlI1AQ18EMdmjv2Zenp1zP7t67vw2XaVIb7nt0SKFUvfXwUw8dsiuV1PjsuC0ejjTv3Xf4jUAgtDUSjsMWi+2jrz7z3O/VWll4qP9U/eTkyN/GE2FdJktFmxra/ldpeR2ZTGbaT57qrZia8UpLS8pO2O22Aw9/ZdtepcORoGeO4TJO1Pj73R//2djUzF+4kgiUBrKhzZu2vLmls25YyYTo40cOfc8fST0wFWZFOr151xNPPv5rLSoajU2ccBAp4puHeiY6J7wJZXNbx380ta7ZTxjhrm+1tbE+nw/nUhFdKkkpYmlSlslADJXLITiOSxMBd2kyGqqbnnE96PKHa/tdfkRvsU60tLb1FFl0/7tar6Yj0ehzBxfENN52e+f6valSyekvEtP+463/fCGRTP7D6MQ0FKcyE50PbP1NaWNtV2k64UrnY68PDFx+8tDhQ52ISk9piytGzEVF/8/Lf/7nJ4pVqkRv79nmybHZbfs/PvqNfD5fplDI0haL8V8efLDzjHfO89Wu0xc2nO660FBaXjlZUuo8XVlT8dPWzR3D493dxH0dTRUHDh17aHhk+O9CJGtJ0Fiyvq72l2saS7103N12outU8+Ss226rX3tJV1S5x1FZ+0vrxgai7NQ+BYWItn504vyjPf3jT6m1uoRar71YU1X+5qZ17clogij95W8+eDEUS65BJTJGo1a9+zd/9dpPclAuUGc0kp+1EkOzF6x9ff3tPed7/mnGHWy7POHjyiuq392246E/oDh04uWnnuI/U5CzBz94aHR09OGz57ofzyN4Vq4vumyx2X7bWGHOxQK+NwYu91eMT02iNc1rd7eu2368xlF16czhP3wjEvK/Ojg4oORgZHzN/Q/vlcmVe155/vluAELi3/3n7gcpMv2XH57sr/FFKKRj7bqDNnvxe3/36lfeW75XjmBpOQlwXCEY+0op0j+xvRhTqOiFAIYlk/0AACAASURBVEEgwJMWASkiTsMAl8BZCAAJAJk0ACKcAyDNf+HHAYYpJBfkGcaYT2VNDJE0cfmshM3RCL89NsSxCGAYDMrTOMoCEZRjMTiTVyLZvDHh89ZR0Vh5jCAggqEBicIQZrdRkiLbmLW25ueO5obj0JZ1Qtrwci4CwZZA4B4kcJ23pPcgGWHIAoGrCCyKaed/+tNvUF7v/0AhjMZF4suGkuKfKiTiCY4gk5AIgvMsC2G5z9DPAAA5kAcYDHN8lMrnHhgAEMuXfV8MFfp0a76fpY9cu9VCi8968ot8uJFV8LkO8CFPn2Ps6nPzn9ecN4QtRPj8qc38Qj8Fkwv/+//Yew/wOKp77/9M3977qq1675Il94LBmB6wScAQSEgjyXuTmxAgjeT9v/f+b3LfmwIhpBEgdJuADTa2cZNtWZLVbMvqWvVt2r47O1tmp7zPyjYhISFAsC3D7PPogceamfM7n9+Z1Zzv/ErmPwQhUQKJJM9+ZuBTkXDoGl6l9EFS6S7L8oYf2VauvBLENAS0tYnBnKucdDoqwg5nldvlLglFIgVpnjXiBJHUaLTTUrliRCFXDqIQfEakVMwqW+r8IBRKQFu3Cl3QPsh6Fo4VCFwhBBajO8ACsf/Vt74853B95s0Dh4sxsdK/dtMtPRKZ5Lnrt97UpgMg6ffP6tzhaPGbuw5+y+cLbHS5vITJaNr/qdu27lDKRYGzp49UTdlHvhmOBDTJZCJUU13/YnZuKRshk+u7ugeNk7PuVEV55a7i4pK31lzb2pZ0uxPlWgYLpRMFO/ceusPp8n5z1EujUQYfXbFq5aOrGipGNDE303b82MOuQGLjhA/CNTrTjpuvu/EZrRofDw0dtFGxyL17O8ebxh0hRd2y5U83NK940yyOnFi7di3s8diVYY+vKNOR1OFyFMRSPJGiOYLjOFHQPW8NLTjyA+GIxReNq5xRGsrKy59oXdHanWMyvlRmUrPhUHjr/rbelrFJp76usemZpmUtu2O5svZ/JqY9+eRzd8Sise9OTM1BkXMNCJ4tqizpQBLjs0oGv2/g7NBNRw4fbhZpjD5LSW2fTKX+1bZvfO1kFgBJu324bGRkfOW+fce/lEymCsViUcxs1D6+YV19t9Pl3trZ2b+8o+N0RWFxWW9hSfmhbJvlTxvXtE5nZWWlAo5x88EDx66em537sSucNHmpdLiyquql+pJsDxNylXWc7KiddjhzjeWNpzRZhW9UFVX+4ea1teTZ9nYFgafWvNnWc13/0PgtMpUmrNJoThXl2361qrWJDEZiBc+9uu9ObzCyDMAYp1AqXvpfX/nCr2HRPxfT+vv7G7q6er7r8IRr7fNhzpZf9PQtW+/cIUNFp9eurY1kxJOxrgOtp06fvaant+eeJMBRWGaayMnLfarSZor5F2Y/PzQ0VDQ5M0WU1a98vX7FVUdt+eWnT+9//q6g3/fZyYkxOY9gZ1dff+uLEpnm2A3XrBsBwEHs2n5wXTKR/NzrRwbqXaG4uK655YAlO+u1Bz57gyCmLcHvpcWXfQsLEhBiRIDAUJCIn3s+FUvOvUqlqL/8fziI0F6XGg6Fs9NUWM0nkjICgiAkc1wmqYPLPMRlyoVCHGDSCEhzaCIQyKMikbyoP2RLxOMSOklDmdfWMEAAAngYZSEYYwGMQyiEYTiCEQRKp9OyFJOWJDgOjsMwlMAQCNZpwqhJP2opLX7KUFbaTqxbProEcQomCQQEAlcQAUFMu4KcJZh6eQksFnv3+7N6Hn30XtLjeRCDURonxJ36+vof5l93zSCoPfdged7K94z2er9tuc9HI13eiV+G0d8Pn3/E5sK5f/N7CBw6pAZxuqj7j09/mQwE7oQ1aj8qk+20rFz2SEFTU2ipRqbxvb0Y8NPyMycO5tI+f5GUYaqhVKqMIWNFVDypTNA0wqLIHK6QT5htWUNKs2XcUGabBFrTLFi2LCakC16GBSwMKRC4hAR4vhcDoIF4889/+tr8vHPb/sNtuZhE5Vm/eUuXVC55fuMtm48bAUgtLCxoyEQw/43dh7+z4PFtmp93E3qD4a1PfepTr6hV0sDQmeOVUxMj3wyFfJpEIh6qqW14OSunBETJ1KaO7rMa+7QzWlvX8HJFWeWBylvXtQcBSK0FDoz0B7J3vrHvTo838J2zrjgWppGx1avXPLqmtmxEHJtnThw98ZAzmNo45oUItc684+YbbnrGoEbOiWnkX8S0hpblTzctX/FmvobrKDIa5QMTZ2zTE5Mb5h3zVQ6HI5fmMALCCESpVLJcIoZR4QVJKBIz+KKUYi6YgK25eROty1t7ciz6l8pMOjYUjtz+1pHuZRkxrbah6U/LWpt3F+cojze+V5onANLf//SXd5Jk7Lv2mXlAxlP2xg3rn80rKe4Us+OzckZ039DQ2RsPHzrcLDNkuWzVy06K5ZInvvGlL/Vmerg4nFNFZ/qHlr+5/9hXE4lkIY5jpNWse2LjhsZep8t1+8muM8s7u06XFRSXnSgur3jLYrA+39RUPF9eXp6OxTy6va/t2+h2uP9zPkia3OFkqLKy4tW64iwPG/YUdpxsr59xunKNpfWnlNmFr+cU5z55z9q15NzZdkU8mly3r6Pvuv6hiZtlanVQodL0lxbYfrWypZEKUVThs9vfvNMXjCzjIIRTZsS0+7/8OCxSLlQYoPeMTOvv72440dH9sNtH1ky5Emy+regPd2z7wnYxig23tBRFM1Hk7rNd9d19PRu7e3u+EmcQEY2rp2w22x8qiiwRn3P6s8NDg8VTM7Pi4vqVb9StvOpoYX7B6dP7X7kzEvDfNTlllwEUP7X+5jueUar13Wtb35gC4BFs7yvPr6Hp5Gf/fPhUsysYl9U2tRwwmE07H7z3plcv4a0lDPUOAovPVH19KMAwHJjNEAgGIYAgEPD5UMAwRGR+3sLGklqeTklAGoIAx/MAwRdlMcCyAMHOtTRiGQZNhANmmoxkFr2So5PiTOEDJFNXlGcAnMl1yKQVLDYW52GY5xGYYYwsnTam4kkjnWYwJs1kyr9mKgxn6qEClIMAzsEAhTGOEIliEoXCxyIIlYZBMg3DcAqGoSSGAkitiMAazbSxqGC3riB/AFpRPys4WSAgEBAI/CsEBDHtX6EnnPuJIsD39koAy2b1PfnkvaTL/RDgQQpGsA5zTe3DRddsHYZWlpKfKCBX2GT53bvVAJPkH3nssfvJYPBuqdUcEKlUO031y39Y0FS+dMW0ri4FSMD5Z/a+fkPU5bqFXfBm8bG4CmZ5WKHWODSmrEFRbu5rsuL87lRwblYDQAqYTAzYsoV7P6LkFeZGwVyBgEDgbwhcENN2vfzHr807XXceONiWh8vUno03fLpTIhO/sO2WzccAAKlYLKbx+D0Fe/ceeNDt9m6yT84QBqNh/9YtW15RaxWBsdNdVdPTo98I+DyaWIwM1dY3vpSTVwGiZGLTsc5+zbh9jqytq99RUVmxv3x5zfEGszkFHJ14VKHK2vnqrjs9C4EHBxwxLEijY2tXr31sY3P1MBaeZo4dPvaQM5C6aswHibR66/Zbt97+jE7CTGTEtGg4kknzbJr0RBS1jS1PNzYt31tbWNupFDmyu7rbW0/3dX91cnKyYmx0VJQGOBDJlKni4mKfxaBx6JRidzAUrZ5f8OecnpgndEbTZH1DY3eO1fRSmVXN+rz+Tx861t88kRHTGpuebWxq2Y3z/uNb/0GU7rkIPyD99X/9z50kGf2ufWoeROMpe+tVG/9UVFPdmZ30z1F85L6BgbM3Hj18uElhynEW1a04iUukv1l+3z19jRkxbWqqqGdgYPnePW1fjScThRiGklar8Ynrr2/pdc27P9PTe7a1q+tMaX5h6YmikvK3dBr5C62t9XMZMQ0AoN353IsbHW7n/z/ri5gcQSpUXVXxSkNZrgeEXUXHO441zDjm80zljX0qa8HrxQU5T4KrropVdO5Xsiy84a2OU9f1DttvVqo1XrVa22vLy/r1+uVN8ShFFT394q47vYFwM0BwXqlSv/TAv3/jVzREvKeYRvn6LSeOdTW2nzz5sNtL1cy4U2xuXtEf7vz0fS+LxRfENB7yj/bXd/f1Xd3b3/eVSIoXxSGpPTcn5w8NZTkhj3v67sHBoZLJyRlJce3yN2pa1x+rLis+3bPvlTvDIf82u90u5RGsf/0tdz+tUKr7NqxsnAbAjh/YeXINTTP37DjQ1+QIxmTV9c0HTEbLzge/IIhpl+sLcFFMGxuTAQxTA5bNCGiLwWSAomQMSWqio+M1dDicz8YoJZTmYYiHOIDiizVCaY6FUBTiURiCaDqBRf0+a9i7UEOFIzgdJyGU5wDEsQBmmcU6KYs9ehbLdEAAgaCMfgdhGAHhOM6jKMYCBGXZxdC1Rb0NIDwCYTzKIxialiqU89q83FOoSjUHlFI/B2DAwvBicyVIJo1DSoUf0WuGcaPNBdnU4cvFUxhXICAQ+HgQEMS0j4cfhVlcAgIXxLSe3//+3qjH8xAEYBpG0U5TVe3DpXduHYRKBTHtErjhQw/BHz+uBgxTcPAXj99PBQJ3SS3mAK5S7tI01f+wconVTON5HgN9fRLQfaow4HBW+BzOxgWfv44kyXIIgmUiHPdqNZousUh6RiKWD0oKcse0zcvdwDdBCiLah14iwokCgSuSwLmaaQ78wBsn7pyemdmy7+DhBlQkT9a1rh1RadVPfeqWmw4mZLIoNDtr9oWi1a+/8frXFjwL67w+P2yxWPZt+8ydr8gVotDo2Z7K6cmJb/i8Hk2MjARrahueLyyrjMeoVGvb8ZO5E5PzeFFx8fGs7NwDm9ev36NS5UZSqTacjicr9x44evvMnPMrU0EIjkPykavWr3/06oaqxci0I4cOPugIJTeOZ8Q0o3X71q13PGOQw+PO/n02KhS551C/vXnKE1bWNjQ/09zSuq+8PqcnNjlaMzI0uO5k54nPRCKR7FQimUYl8jGxXDthMhmmLXpt2KiRsnMuz80zDk9D18CYVK0zTtU31PfYsswv5mlknC8U+PSRY33N9imXrq6h6bnGlmW7MTZ47D3FtHBY9uRTz90RIaPfHZ+YAVEqMdG8YcOzRVXnxDSSj35haPDsjYcOHm5UGrIdRTUrTorExG+Xf+W+RTFtamyseGB0ePn+/ce+mkqlCwgCi5rNhieuXt/Q53Q6tp3sPtNy/MSp4qxs27glK+d4aUXR77becv2oRqOh7PbhkvYjJzaNjI59K0Sx2mgaDVSUlzy9qjrXxZKe6iNtB1omZ2aK9IW1I2pL3hsNq1Y8Ub1sWWTk1Vd1aYa6vfP02Kaes+OrTBar02yxdhXnZD2+blVjgqKixc88/+c7/aHwMggVQQql+oUvffWBx2DR+xTTujq/P++K1I3NRvmC/NKX1m+87lUpgZzYsuXaUKaYwvE3tm8en5za3NPffx2PihMyY+5AjjXruVKbLh5cmL934Oxg6cTUtLSoetmuqparjtXWVA707n7xzkjQu23SPinmFsW0O5+R6NT9Vzc3z7wtpqXS9+442NvkCJCS6vrGgxaL9bUHPn+rkOZ5Gb6lpp86IsrTsxbfnLOECvirESouRZJJQsxxHJZOiyCGVoRC/rxUPG6AWJa40GqKhxGQ6cyV6cOTqaiWqfjLwgBOA06a5nkNw3EMy7OLxTky3btAJt6Mh3gEwFwmsC3zQhBGYFYkFgfEIrFXhONuBEViAEFSmVrEmZ/MUZne5AgHAwjF0oRI4tWYzROITOQFmDxyodxHHGYgXi5KS+WqONDLg0AsjkNFRanLgFMYUiAgEPgYERDEtI+RM4WpXFwCizXTxOKszscf/xzpcT+EQEgaw4gOQ33Nd0tvv30QKiqKXlwLhKv/KwQWxTSWLTz46BNfifn9d0lNxgCuUO7SVtb/sHLl5W9AwB85ggIfgYHosHhsZkafpGmLmuWb6Ei0KeJeaI5GSSlJJTggk8ekOt3p+jVrtqvNxlNgy42TmcwJIQrtX1kdwrkCgSuXwPnC30jX4d2bxicnb3jr4OHNaQiTGrLzPTqD8fnqqtpDDM34MJjPZdPppgOHDm3xeb31yVQC5OTkvvm5e+/eIROLw2fP9FTNTNm/4fMuaMgoGaiuqX26orrOm0rTxW8dPlY/PT2fo9HqpjQqzfGq6sqdYgzyYSCEQ1Cqpaunb/PY5OxNAVYNeLFu+JoNVz16VUvNiDw2zxw+fOAhVzB51bifF2kM2du3br39GYMcH3f3HsgLRcL3tvWMNU97gurKmtrtVbU1B0vqbD3x+cll0+Nj644eObSZY1mtWqWlsvKKDpZU1nTJ5VI7xNFQJOQzjI9P3DE1527tOTsu0xvMM41Nzb25WYYXcjVSLhAOZcS0pvEpp66hsem5xsam3SiIHH1PMS0Skf/xmRfuIGPR746OTfERKjGxfMOGP5VWVHUZVP65qIv80vDg4I2HDh+qV+iyHIXVLV0YIfndmq+fF9Omx4rPnh1eceBA+1dTNF0glojCZqP2iXWrqvsdLuddJ06camk72lukM1gCeoPpTEVN+e/LygoG4+FwmCDQ1okx+8azgyO3sogEw+UGR3FB/u/WN9tcXNTVuG/f7rX26ekaianIKdNZDlbU1PxBr1CEom63PhYL3XN2bHZVz1l7SV5+wYytIP9EQY7119etqknE4lTxs8+/dJfPH2plAY7I1bpXbtx6728AC+bx5QXBdZkCVX9pGP72jUDN9VuOn+xo6uru+sHkXKDh7JgP5NmKD9XU1b+lVcn255k0IRjlpO752a0ut3vjwOBImViuni2sbT5hMphet2lQEAx4vjhwdrBsYnJaUlDZtLOydf2x2prGs/17ntkWCni3TU5NEQBG+9dv2fa0SqE4vbalZTYjph38c+faFJ3+3I6DPY2OACmua2w6YLRYdj7w+a2CmHaJv6oyEWmRPXtUaBxqDNonV5Nuz1UwScqxRFIkZtIsTqdRmKZF0eCCio5TEmQxrOyccAYhCMchCM8hMMcAnmcQiGcxlAUScRySScOAICKAwCkegQF7rms9hPKZpE2YZ1kuk+DJIRjKSFXKeYVOO601GCdwrTwMpHhyUaEDACx2/l7ME0X4NAuxCCoi8WytF4i1JDAak+dxvbMEixC1f4nXkDCcQODjTEAQ0z7O3hXm9pESuFAz7URGTHO5HkIQjMZwvMNUU/Xd0q1CZNpHCvsiXOxCZNqBXzx+f9Tvv0tiOCemGeualoaYduqUCni9psSso2zyVG+rZ3Z2FU3GNDDHKyQiiVSqVEzLdYYzKQQ7mcSJs7bCYrsuzxAG11+fEIS0i7BghEsKBK4gApkN78TpjprTI0Pr29u7vuwLRWzBaDKVnWfrKSgoHlTKFC46kcwio9H6/tP9BV6fV49hCMgvsO35/Bc+97JKIokODJyqnrJPfiPg92sokvRX19T+tmXlilGe52U739h9y8zM7NpwOJIUE+KJkuLyLoNO5SGwNOp1z6waHB0pGRgZt6LaIiA35A9tumbjo5tW1I8qKAd76NDBh52B+FUTPhbX6C3bP/WpLc+YpdiYe/REXoyMfm7f8f7midkFU1F5eVdRSUF7U1PFMSYWKpqZHGvsOHr82kQiYSYwgrXaCtoKSipPyWSSQMDrMvo8jrLBoZHKOZfP6vSTSG5+4dzy5SsGcqz6Z4uzjelIJPLpw0e6Gsbt85qGpsbnGxobdsN8rO09xbRoVPHb3z99ZzQa/v64fZqNxJNjq6/etCimodzkPJ5GvjQ0OHTTkSNH6mQaiyO/rKkLl0h/++9fv68vs68fHz9bMjw8umJ/RkxLpQskYiJiMmofX7uyqs/r897ZdrRn+cFDXcUiiTytUmudVbXlR3LzciZVSml41j610el01U9NzZpUOut8QXldv9lofnZdg9WXjnkaX9/16k12+9R6khMlRUr9SE39sgN6lSxKx2OKycmpzZNznvzhKZe0tKx8srSstL3Ylv2bTcsrEyQVKXrx2ec/717wrg7H0pjGmH10xYabX1PrtD2lJfmTQ52KyNat0GJpq3d+qLl2y4meU41d3X3fH7O7G06enoEN5hxHXq5ttKrcdtikV8aSCUo7NDy8PhAIlZPxJKTRG9vXbr7hVY1G38/757RkNPD1weGhssmpaVFBVeOrVcvXHyurrhk6teu5uyKhwLapSTsOYKR3022ffUaqMpxev7xuDgCA733lT+uTqdQXdh7qrXMGSaK+cdkBS1bWa9+897adV9Bt+bEwNRMpH9rxhjkWDGwO2ac2RuYcG+AQiaKxGCxKpXgJx0AiloOZOIkChkZEGAo4wAGWZ3mJSk0TcmkSloiSKQjmaBhiIKkkAhRyO2fSd6dRfD6NQAEIgiEWzvSEzzQUyGSPZtSxTAt4mOdhjheLpRGRWBIWYeKQRArRQK1+e71GKGpxL6uUSvkwCAMVUDFgrYEGoDxzTCZ47a8+wvPSx2JZCpMQCCwZAoKYtmRcIRiy1Am8Lab9+tf3Rl2uh2EYpVFc1GGtqflu6dXrh6CWFiEybQk7kd99XA0kIP/Az3/51VjAf5fUaAxgCuUu/WUS094u5js8rAbhsNkzMl6ciFHFaYYpDseiVZFEvJzjOA+Coi6xWOpS67RDOYVFA7hJP4QXtTrBwZco6Ec/eteD4hJ2gWCaQEAgcBEJzM+fto6cHqs5dXbws7PzzsbZeZdVJJb5CbE0gKOSEI7jagRGs11uB0pRMVQkxvCcHOvuu+7Z9oJGpiDPnDlbMz0982/BQEBNxWLe8vLSJ1atWd0rlUqSr7/++g3z83Ob5ubm8miaSeOYzCHC0AiGsDBDk8Uun1c17fRgYn0hUJnyhjZfc/UvN69pHiGoefbo4bZ/9wQTG6YCnFSl0++48eabn1ZJZOORiRNZ8QR1+55DHWvHp52lEoXSYTQZBuprqzvNelU6FvEZzp7qv9Hv89mCwZCYkCnHCInciaJokmdTGpamsv3+sDQYoYggxSDZuXme2rr6kdws458qirPjZDh605Gj3Y0Tk/Pa+rqGF2sb69+0ZWuOvWcDgsXItGdvj4TJB+0zsxwZT00sW7v++YKSsm44HXTI0eS9I8Mj1x87erRRrjE7bGUNXRIR8ccvf/nzpzJi2tTUaNHg4FDrW4c7vpim6TyxiAgb9drfr15ecWZhwXvH0eOLYlo5LpLycoUyZsk2zEokogDPsYk4lahMpWhdKslEDSZrd03jqiMKlfLgqgoNCdGx0td2vrp1Zm7uxtmFsCzFIVG1Vj+pkMqTBI5jyRSd6wtTcoc3BBcUFE4UFRV12HKzn75xVUMsEvHmbn/p2S85nZ4Nc06fFJPpZ00Ftady8m17a+qau9AosG/e/O50t0xkWld3Z0NHV89DY9Oexv7BeVytNUX0JqNPoyRmEIhhaSYpi4RjNoYBIplCNaEzGN+6/rbbdyoUmgXfWE9eLBb5yvDIcOnk9KyooLxuV1Xr2vaauvqRzjee/0w04P/01PRURkzr33TLtuekavng6qYmRyZ19M3XXlyTTqXu2X20r9oTIInapqaDFrN5z/133brnIt5CwqX/DoFMLUHfm2/qUr7giuDUzCrS6V6DRmJihCQlcIyU48mUWETTOB+nIDSdBiIYWmzKycOAU1otfoleG4KVsnAaRtJpBEnCcqkH1mpG8bKSbqDSuYDRGAAoygAu03VgUUA7vzeVAwBIADgpD9BEGqAoDZ7Jo6EfQcJzj7BSBQICgSVDQBDTlowrBEOWOoHFNE8Yzjrx5JP3Rt3uhyEYo1Gc6DDVVn6vUkjzXOruAxfEtMM//+VXF2ummUwBkVKxS1HTeFki0xbrHI2NScCJk5UgGl4739W9Pup215LhiDKJIhgjk6R1Bfn7jZUVh6Tl5ScURuMMVF/vW/KgBQMFAgKBy0KAd/VKJkO0JRBNrD3Z1XnV2bNDV09OOyT+QISAIBFQqNRAo9XxEhEeEhEYg+JAaTDqX7/+hmufU6vVseHBiZp5h+vr4VBYQcUojy0/5zctzc3tRUVF7qGBnqa56cn1HZ2dN8/MOnNnZ90wk04DwHOAwGEAUARwCA4QhQnINeahjRs3/PK6Va1DEmaBbms79mVvJLHOFQY6hVr7yrWbrn1aJIbtfGhQG48lNr2258iNoxOzq3z+MK9Uq53LW1sGcnOyT5h1ipB7fvK24eGhyv7+UwYyzoBkOpORCAMMBUCEA16nN0QwQk6HYwyh1uiDWbl5k4UFWc82VRSFgqHguqPHe5tn51ymysqal+rq6vabTLKuf9bN89nf//EWKkr+rzmHi48l6KnKppbt2bbCfpV4ykUw8tuHRkY3dbSfaFFoLfMFZY0nJRL8hW3bbj+bEdPm5+35IyMTjQfbTtydTtNZYoIIGvXqF1obS0Zd7oVPHz3eu/JIW3e1VKbixBIRDxAWTiQoKBaLAcAjQKHQhCqrqsayc/PeXL9uwx4GZ6ZLTEhawcuNr+7886edbueWzlOn8+ZcC8pwJAZkUiVQqnW02Zq9gBESOp5Ko0ajccxkMnfnWqw7NrY0RRK0R7/nte1fmZ2d3XR6YEwf52UYosiK19TVP7d8zYZdLAwfvfuaGupvF21GTOvr6alrO9Hxren5YNPotF8qU2jChEScilNeTYyK4hRFAqlUk9JqjbM1dU17s3Jy3rrpS/ccIQBA+nfvLKfI4GdHRsdLZubmxLaS6t01Tau6Ssts9p5D+2+JRsM3z85MiQBABlZff8vLMoVibEVdnTsTlnRoz64WJk1v3Xeir9oXIonq2vrDZqvl4N2f2nz4stxcn/BB+YkJAkhho6d/sIr0+1rRUMTIe/2WhMNp44MhAxyOqhEyBiFUAsJoZrFxAErgjKIo3y7NzZ0DOo0HEFgcYBgFVJoZoFXNgtzcaQBBUYDjJKDp2FLtqP4Jd70wfYGAQOCfEBDENGGJCATeJ4G/b7nIdAAAIABJREFUiGlP3RvxuB6GMpFpGNFhFsS090nw8h62KKbhTMHhxx+/P+YP3CUzGs+LaZc+zZPvmlCQc8Pm1PhwvWd4aJl/dm45lkxaUI5TwbgIoErFBJ5l7SEUiqNyW84ZaVHRgqysjIRstgv1Py4vTGF0gYBAYMkR4PkjaGhKLnWEqJzBwZFKp8vZ6Hb7s6NUUssBDCLEMkomV4VlYpzCCITjASvValT9a9Yvb5fikpR92pnj8vg3UWRMnEjGIzkWy8Hq6gq72aykHBOTBfPu+YrR4fG6hQW/1R+MyNNpDgYch2AYgkWpuDFAUjmwRM2JFZrBlatW/Hxlc92ZbGk83N03sDESTZd7orxMKld1N69oPQbQhFscmBOnObasraN/hdvjrwuGSZlYKg+WlVeMZezSayTe4IKrZnZ6umze4SiIxdOiZJrDeMADDOaTBA6RUpnCieCyZIpBVHKFMqnR6PzZZmN7YaGRioYiZWcGJwrcbp+6sLC0vaS69Iyrsdq+FXp3SmPGmedrzxF7X3ujOZmgrvV4g0g8RfsKS8vbLZasKal0KIgylmWT9pmGoeGz1VKZwWvJLRsmxOJjmzatnYMgiPN4PIbJydGCU4Nj69KptFaM4xG1WtmRZRRHFny+bSc6T6/p6Dhdo9ObZrV6nUMqw70Mm0YTyaSM52CKwCWunOzsszqj6UxZXfNIwguT114b4UIhtaTr4Ilab8DfODo9WRoMk+Z4PCXHCSklkijCaq3BiRFiNs1yUpVS7VGplfYcva6jubmaZMgFybFD+ze4vN7muTlPfoKX4KzIEC8oLjlcWd3YSaSggXXr3v23JSOmdZ/srT/W2fGAc4FsmHXFcJ3R0m/Msk4yTESaTMbweDyG4Jh8QSJVTeXaCntMOt1Y1rYtM1kAIOH2dmssFlo9PTuX4/EuSK25hV22kqoxm1XvGTzT1xSnyGaf1yvmYWS2asXadgWsdlVX54Yyfjhx5EgRAjGtXYMT+aFoHM/Lzz9lsFgGrl/TOrLkbrxPgEH89u0IqKgQuycnNWTAYySSKTkcoQyAIguhCJmLRMlsOhDKZqIxA5qgxVyaxlmORTipNMqIRDEawxIshjCAwFMSjdpJqNXzUpVmFlNI/Jhc7hMptA7MYAoDBEsBEc8DmSwNECQK8vLozH31CUAsTFEgIBC4QgkIYtoV6jjB7EtP4K/FtExkGiKIaZfeDR96xHd284wFAnfJDMaAWKnYaWpe+cOCpvLQxXwryv/oRzC4+moC9E9Iko5puYdK5aaYZBmcTq0MOB1VC465IikERcU4HpYolF6FxXyy4JprDgEUGoA+8xnXh560cKJAQCDwiSJwXhDCpob7jEwymWufmc8LkTFDkkEggpBF1WqjXyzD0zjC81SSIsRS3F1RnD8rEuHMpCOkikaSRXQihTFsOqnR6aYsOnkcgJRkYrAvPxqK2HiW17MckKZZGGM4CGI5Dk8znHbcPlUyMT1bg0pVCalCfbp1WdMvmhurT6sllC8RTRSQSd5AJjKKntSZpdHNAhCLFhaikN8PqafG7IWhUMy24I8oYRRLGHNyXBIJMZlnNvtTqajGOTubEwyECsNkXBJP0jjHcEBEIJRCIYpo9HqHWK5PppK8mmEZAHMgoVIp51QqMZ1KxXROZ1ATiSXEFmPWjM6m97z4O3PwR/8gTWwx9R4AZPT0aFaKjpdEoxE0nuLiRqt2WizOCpSUHIm7pyuzvMGFbJ/bk4PhMlKuy3VhGJiqqqoKZ2oxeTweaSwW08w6nUU8x0nEOB6XSCTzfv+sKBzwfa6nZ2hdd+9gTU6urTu/sKg/ryDnFIryfDgWVRGIJEKI5W5bXt6YzKD01tls4QuLN2Ob0+nURPwu05xjpiAQDlsoKqVCCQkplaoDKr1hgSAIPhFPynEEi+EiLCBBVbMNDflxMDODzJDuPH/Qb3O6fflUWoKncU3SoDeNmfNzptiAytnYCC12VHznh5obtXR1tze0t3d8ZyEYr3MFaDjbVvB6y8qV7SiaZNJ0HI7EYphMrnaqpUaHqcAy01RenuGQzERez83NKbhYMNe94NOGYjGxUmOYNhqN3sLCQnJ4uD8rkUhkk2SMwAASNpVVTRHpNJmdnZ3I2OAYGdEyKJczMuMyUEkG0Wp0c3KdwtNYUuL/RN3QS3Cy5+8TDJw6rgQUk8POOXKZBW9uaHqukg5F8yAqrqQTSVUqlVDF6bQoxbBYGkAQi0AIhKGcVKEIiGUyn0giXSBkkqBIJl8gJPIpTCTxcTgSAxjCQjhMYTLZHKHXZ+6BJCAIFuA4AxoaGKHm2RJcFIJJAoFPMAFBTPsEO1+Y+gcj8G4xLROZhneYa2u/V3n7rUI3zw+G85IffU5Mgwr2P/ro/WTAt9jNMyOmZddfAjFtaAgHsZg1dWawlJ121tkHzi4L+QIVHM8qYDHB4UoFpTToexR6dR9NJU4RmGjOWljpAzqMgrZupS85LGFAgYBA4IolkBHU7Pa9GAhoiOGFKXE8nsQBEAMcVzMajS4tkbCLtYkYhkFoCU3nqfKS8bw4l+hLoCQAkkylonCY5c1mWwpB3Ho+zVScOHxojd+3UEvgKCuTKT1Gc+64SCJL0iwr84cidQNDY+WDI2NFap3ZpdFbuhrr63/XurLpbFnuoM83bBDZIxE8lcJhDJOlRKJYcvfu3ewjjzwChoeHUZKcFUVcSZEjFELlcjmn0WjSKpUq0dDQQHd2dmLiVIrwRaOSQDyO0DQNJZNJoFCgDEFgjFxuTonFYi5T1ykCACCSYg5FtamsLIaPx+Oo1+tFU6kUbDKZUgCA9D9K8XynaGW32/FYLCaOxWKZsbi8vLxkYWFhpncgl/kdCASIqYhLpEIUrDIriy4pKck0gVnsLXiOvR1zOBxigiBglmX5goKCVF/fEWs8Gvtab//I+pPdZysLiovbSssrDxpM+j0KtcwfiXggHohZNaFPmUySeCqVSq9bt+58v8Jz1mXm2NfXh/v9U6JolMITCRrHcQWDIEharc5f/DvBsjSCIDjLcRhz9dXVmUjmTFQP5HB0EqGZoMgTJMVxXoywrJLX5OfFsmR5icJCkIn+OVev6h2f+Pxpa1dXf+OJzq7vuP2xmvlAgsvLK/zTphtv3YVB0RmSJBM0HYEIQpUSiSzJ3Fx5sry8PCN2ZPwBtbW1IWUaDeFIe1GP5y8+aGhoYGdmZvBAwE5k/l2lYhnRihuTDee6Ui9GIWXmurAwQIyMBDEXRUEl79N/V+xNe4UZ/nbNV5IkKJ9PhqZSyhRF2TiatoB4ShWLRvLiJFmYCEZy2ERcw6XSBJtKidlUmgAMzfAsx0AcSIulorRUKk3IlUo3LpFmOnvG0zCgASHyKWy5fRKLdQaotV4gkVFAoY0CjzUCrTt3rwkfgYBAQCCwFAgIYtpS8IJgwxVB4G/EtIcyDQgQDO8UxLQrwn3ggpi297FH748GfHfJjUa/WKnYpW9ueqSyri74UUemLUaIDA+jzn378uKhUHHQ46kEoVgJFksWMlS8gGVYOSQWj6Ny+TimVdmV2dZha3nZGGY1TAOxWKgfcmUsq39oZWazkdl4syyLQxBEJJPJRHX1uc3t39u4LtbQAwAN2u1EGIah/PxkAoBzG9NLgeJ8RNOFZ4K/a+OlsEMY46MlcD6K5IJf/1YwefvfM2vyHcdeOA6anBy0Mky6bt9rr93qdjjWkmSM41k+gOJiBw+jNEAIgoNRW5RKGkORmNJsyenKzi04UlJSvrOppmKmoECT0bgy4sjbz5vvFVly4bh3HvM3c7gAaNHGyxWl8n7m845joL07X7bFU/Gv9/UNrevsHigvLCo5VFpVvVeuUr3WcPcWd0ZIOj8x/v3M6Z2+ej/Hvw3tnB8u/Lznfb4opnWebjjRdfIBTzBWOedPpHPzC57a+um7/yzBRWMNDfmxCzZnXPxB7PhoV7lwtctJgD9yBAVyOQ7oiJqmEgommhKTgYAlGQ7n0v6wmYlRakAnCShFq7kkrWficT1P0zIuxRCZFHEMRRAERmgIhtMAgdJpHjAcgkQJlWoSkkrctAgLiNQat0yndooNqjlUoqJ4DEvzYjEj1mpTC0plwmg0ZsRkIWrtci4EYWyBwCeUgCCmfUIdL0z7gxO4IKYdf/Kpe0mP+6FzNdMEMe2Dk7w8ZyyKaRBU8OYvHr0/6vfdJTcY/RKlYlde89pHbPd9JghB705z+TCW8pmNyvbtMAAABxqNZPrkyeviweANzpHRlpQ3YOIDMUitUnIqnd5hqa55UVtedhTU1PUDEo9Bf6duzYexQTjn8hPIiGMOh0O5sLCg9kciWimOe/Ly8nxZWVmpvyeQzc/Pi9PhsCJIkup0Og2ZchTuvLxa6qNal/+IyPlNOdzW1obJ5XLYYrEAs9mcsfHC5v7ywxQsuGwEPB67gSTT5a889/RnHbMzN87NzknjVBzjAQIYAAMWIICHcV4qV9NavSVWUFT0ckvLir16taFPLreFKiqgT3xkbUaozohpaYb5Ss+poTUnuwdK8wqKDpVWVOzXKZWv3333Fs9SvN8yaZ6dJ0/Wd3b3/ttCiCpz+VN0ti3v2U/dccdOTgIm1lVUXBDTLtv6FAZemgT4oSEZQFEl4DgpYBgRoCgMeHwWzuezkTOzValwJJuJJxRsIimnE3EFFYlo0nRKxLEcxLEsxEEQwOXyNCSRJIFMQkn0mgmpyTiqNJmGELk8wIlEFIeiCUwpCUkUWg+QMSSI43FQXs6CH/+YB488cu6FAARllON3RV0uTWqCVQIBgcCVSEAQ065Erwk2XxYCfxWZ5vY8BMMIjeAZMU3o5nlZHPIBB71QM+3Nxx6/P1MzTW4w+sQq5a7c5sYf2e677yMR0xaje/p2i4CdyiddC0Vxt6ds1m5vjgSDtQzD6VEUT8oVcodcphhXaNRnVDpzmzzHOgVWNwbAqVMMtHWrIGB8QL8u1cM7OjrEKpW0bOfOnU3txztW23JtJ6/fvLmTR9GxzZs3R//W7jdeerWGAey6Q+1HC/xBf3TVimU7lm1aNd1Y0LgY2XMxPhkhzefzSTs726zzM7M1cpWBLCyvnY9D6fmNjRdv3IsxF+GaF4eAy9Ur4Til5sib+5YtLCys8Ht9jZFIxByOUpI0ywMORtMiqSoklavsOp3pjFZvPFleUz+iIjSB1ta/LxxfHEuX7lUz99nx/ftNDETfMDQ62TA4PFlstmSfzMkr6lTJFe233LIh8/dnyW34o64x3cjweNHg8Mit/kjS5gmleL3ZtHft5muPAgXhXH6+vtnSJS9YdrkIZNJ0gduNA4pCQSKBgEQCBm63hPb5ZNScW8PHSGkyniRgCaFjAWRNJuIVdDJlBXRamYrFtUwyqeRYloBhiIdghOEBIAHERXieC3OAS3EInJYopGGZRu0w2/KHJWrdAlBoQkCh8gODKgSys0nAshxIpzmQlZWpB5hJIV5y99jl8o8wrkBAIPDRERDEtI+OpXCljzmBv4hpz9wb9XgehCGYRgi801RT832hZtrSd/4FMW3vo0/cHwv47lIYTV6RUrkrZ1nDj/8VMW2xy5VejwEARKfb2/XJSMCq5rEaQCWreYqqCLoXTGQkKkNEkoBYo57S5+cNKcymAVNp6SDgUxPQTTeRS5+eYOEHJdDb2yuRSpHaP/3phetOdp78bG5O3ollTU37MAD2f/7rX3+7qcSFdK0nf/vb62ia/VLvwKmcYDgw29zc9F/Xbrl2qM5W93YR8g9qwz87PiP++ufHTHveOlw3OjZ6s0Zrmq9tWtMF88iZq65qWfhn5wu///gTOJ/+i7gmJ03TDnuhfXR8xcKCN8fl8sgSaQaCYVFKZTD79XrzcOuylh4AEGdra3lI2Lj+9dqY6OpSRCGmxj45l2+fdWfp9PrxLHP2BIrSE9dccw21FFcS7/XKBucmjPOzc42hGK33R1OQVKM8U9+8eoQrNIUbP6Jo7qU4d8Gmi0fgHSUFIDAwoIk7ndbo9FxVOhLNYWNxXSoUyk2TpJWhKBVEMzjCsxCTTBEMnSIYJi3mIQ6FIQBhEiJCyGRulUE/Ckvlfl4kDyIK5TSuVjoIjPDyGRFOjDAoJicZMRSXWa1xkE7TH3VJj4tHSriyQEAgcCUQEMS0K8FLgo1LgsA7I9Oi7oUHFyPTBDFtSfjm/RhxoWbagUwDAl/gLpnJ6BUrlbuyWlb9+MOmeS4KIQ6HCPh8ahAKZQ0cPrw66HauTbr9hSCW0MNpRiRXqLwKjXZKZDK0SQ36PhqCRzGNJGpWV1FgS+vfTfl7P/MRjlnaBHiex6anpy2/+/VjN9jt9gdUCpVDo9J2MSj825/97GfjF6w/v7HAv/fDH346FU8+SCapNM2k+/JybT955OGHpyDo4qXJLXbcs58p3f7qzg1dJ07cpzVYzmzc/OnXeIw5ufWGG5xLm7Bg3aUikPmeGx4exhIJlzjsiWqjMUoSjiTwzPgQhHNihT6FYTBZWGgNVVdXZ77ThALhf+OcI0eOoHl5ebJMOvf8vA9Xq8Vxq9UaHxsbS25dohHJme+mmbY2PCZmlcEIi/tZlmcxjNSjKLV27Voh0udS3YAfw3F4/nz2ZVsbkqm35p+dVeIsKmWZtASmqGKQoGzpCGmEUkkJTqfRRChkSEYilnSMyuYZWgG4tCieoDiaZRgAIymOEDFAIksodIZRhV4/LVEp3ZBYTLO4OIWqlR5cpXWKrBYHUIl9IC8vIoj9H8NFJUxJIHCZCAhi2mUCLwx75RF4W0z7/VP3kgsLD0JQJs2T6DTVVQuRaVeAOy+IaYd/8dj9pN9/l9Ro9BIZMW35hxPT+N5eLDw/Lw33DdbG/f5K0u8rTaQSFWmGLU7TaTUCQWGZSHJWIpGeVSvVg4rC/FGNzTYPKvJ94HzHsysAm2DihySwfft25KqrrpI98cSj1wYDgYfC4QhEkbFxk9X8s29966HT2edTpKanp0UQBJkf++1vb3d7PF9RalXDSrWqTa3QPPudr33Ns2PHDqi1olU5MdSvn593WKLJBJ6gOV6qVsZxjTJQ1lzrWHG+m2Bm89vWtlsD0kQWAotoXiEiLWq1t6ioKJURRJyjoxoPRamcvrAUw8WUVWckp+1dq0+eaL/6WHv7TRp91mR969VHjEb9vtrla4day7PCl6oBwofELJx2CQmcE37tGABSxO/HMg0zgE6ny6ROZZpkZAS0zI9QiP7v+ORCbUIAADw8DCCvF3Br1y42I7kkDUY+7DJ5u2tjQ0Nmv5Dx9dsdNz/sNYXzBALvJPD2GjMaUSASoeDkGX06SWnYgF8OkXGcYBiYjEbMqXjcmqbiuTCT0vDptDIcjWTF43F9KpmUcggCQxjGiAhRAIeJkIiDohCCshCG0bBUGsBUSqfIaJwWaZXD0oqCCYAgPtDamhRENWEtCgQEAv8qAUFM+1cJCud/YghcENM6f//UvVHPwoOZBgSZmmnWhqbvlW65fggqKnpXHaRPDJwrYKIXxLQjP3vsfiojppkNC4RKucvcuvp/v9/ItMXNZFsbDGZmUC/DKNMJ1kSOjd9OLixsCM07KjmOw2EESfMyGS3W6fqqV658XmXQdYEtN439oy6OVwA6wcQPQeD85hl5+rk/rGOS9Dc6urpyZ2dmInW1Df99zz2f76yqqlpMo+zo6NBgmKj+xV2v3Hh2fPTW0vLS11qWt74ZgxInGtT58VAoJGEC0WK/z1cZ9AUaEmlGkuR4DpFIg7hEMibVq7tEEtT9+S1bMumgyL7X/1wWT9IbMbEsjIqk8zCX7r3mmmtCmSCioVPtVcFIqsjuClsIsdRRkGuzn+nYc9uZM30bjxw+XK0y5EZLa1eOFpUWv7Ru1bpjGB+1NzY2ZurNCB+BgEBAICAQEAhccgKLTZ36+3WAYQzAF7Kw4aiWCwR1rsmZ1mjAVxYN+E0QyyAQ4CA4RUuQOI2jJI0gPATBKMojKmUc02kWRNnmWcJibJeXF3cwSukZ6dq1fiGK9pK7UxhQIPCxIyCIaR87lwoTulgE3iWmQSgN43hnVqMgpl0s5h/ldS+IaUd/9uhiZJrMZPJkItNMK+r/v/dTM23xgW5gQJVyOg2p2Vmbxz5bHvH5q0JudzWfpLOlCC4Ry6QOiUo1kZZIR1Gl7LQ+39atzzEugGuvJYU3oB+lN6+Ma2UEtTf2/7kc0Oy1L+3Yca3L6bI0tyx/urFpxcEtN9/cnxG4duzYkZugqNv7xsY2jM7O1GVlZf/fW2+78VVJnJlj2XhOKETW73ll51U+t68qnWLUEIbBAENZKpVmUbE4oLNkzao12te++41vH8rLUzHf/843rolR8QfFcrVXLFP3wwTyzPcfeGC6r68PmR3t2zK3ENrYN+IslsqUPTdft3nviYMv3z0xOrKmt7/XwGMqVmm0LdTWN7ywZv2GfbwG77533brklUFbsFIgIBAQCAgEPo4E+IkJAkQiIrCwIE5SlBiOJqVkKFqUIGNZiWhYBQMGQxlGjEUipZA/bGM9QQufYqQQC7AUhrK0iEim5GIKyzUPEcV53crc7L36yspRqKbG+3HkJcxJICAQuHQEBDHt0rEWRrrCCbxTTItkItPOp3lmNdZ9r3TLzUJk2hL374UGBEd/8fj9lM+/TWI0eTCl8nXLisZ/KKadj0TDQSgkTTkcKp/XVZSIxYvoeLwkHk+VJZKpYipKcTDLx/RyjVup0QyrreZBSU7eiCjHMgMiq13QVkjo0LnE18bFNK+r66BRIhGX/M/Pf/mFUCiysrC0us1oyd5jM5le29LUhD311p5y74Lvm65IrMYRiUtVavWPf/DdB14Xp1LpHc//cUMkEt06cGp4hd8XVCSo1BhAYBLGMI6FYQ1MiNUiqUJpNOpe2HT1uu0FOZbZl1/4w3UxknxMqjC6ZApdOyaW/OR//+DBUQCGkef/eOj+OU/wts4zszViqXLvPdu2/aHr4Es328eHVg4MDBSmYSkpUudMVVVXvdq6emWbTSMe2Lx5c+pi8hGuLRAQCAgEBAICgb9H4FyE948hsKMcAlu2XDgEBgMDOIjBJpCK6UCSVIJEQgSoiAxMTZXTs86S5Jy3gA9T1nQiqYulGSiKQFBMhAK8IHdSUpbfqysqeNlQUdEHNTbOfdTkz0elL172/bxEfUcKONTX1wc1NDRk0qkX0+f/3vkXmhZlLn/e9sVU8fcz1kc9V+F6AgGBwF9uRIGFQEAg8E8I/HUDAveD0GJkGtGZ01AviGlXwOrhd+9WAxwvOP7Eb+6P+YPbMJ3BgyuUu7JXNv+ffxSZxg8N4UAsVoNTpwo5t7t6uqdrbXDBXRMORXRpHJdACiXQmMxdanNWl8JgPSFFJfa0d9Ktyc2lQV4eA61bJxTivgLWxsU0kZ+eFnn5mPLnv/n1N6lU+jYOVQYAJt55/12f+Z9yq1X6u9891jRun/gBJ1JpEX3+NI4hj/6ve7a0y2BY/vDDX/9iKBD6dorDxQgm7i0sKPmJQqmYiafTnEajre3tP7O+//TZW/Pzc8+sWNF8wKBRvHq673AzRcV/JVeaXTKluV1MED95+OFvjdnte9HeTvuXZtzRWzvPOOsQXPLqD7737Z+Gpk+XHG97a9WJzvY7lFrrYO2K63YrFPIjJVll9quvro4LD+gXc3UI1xYICAQEAgKBf0TgQjdhAGYQ4CZgwLIZkQmATIQ2SaqB16sDfr8JJCkpoDOCWlzOeUMGsBDMTk07G5L+UIU/HEGjPA/HJTiQFOZOSMsKetSFhS8b6+r6oZoax0dJ/53C2HsJYhfGfIcwlmnoggaDQZhlNVwqBdisLEBD0Ltfxp5ngmbqL54X1DKlGJZ8/cWPkrNwLYHAUiIgRKYtJW8ItixpAn8R0568N9PNUxDTlrS73mXchci0wz/72f2kP7BNYrZ6RGr1rqyWpr8S095+uDl7VhkbHLdERkfrI465GsrvrUmSwXwuTetgAodghWIa0+rOipTqDpXZOqAvb5gRWzUhqKaGurLICNZeTAKZjplgZgb7xY6nvhCJJ7dMusK6NAcf+Ma/ffU/81De8NbBvc3txzv+DVNoSVvz1QchGN15z5qaSYhI53z/ew9/YX7O8RWN2XZKa8rZX13b/ExLywYvy3p5t9tt+fOf922emZ3/d6VSmlZr5INmo/b/RvyTZSRF/VKmNLulKstxDEA//cEPHhy12+3oyY43vzjryYhp7noYFe/4n//+j/9kotPZe157YfXxY8e/qDFm96/bfNcOgPHtd91w9exSL45+Mf0mXFsgIBAQCAgELj6BRXHI4SAWmw8gURhkKnxSFAzicRykoopEhNSmIlERnWQwBEH4jIqE8jyciFL6WCiUFff7iugEKQfJBIbxPIazvBhLcQqYSlnZeMpIJpNwEkU5Ri5NS3Msx9UVxYcUFst+VUHBFNTS8pHVOna5XJJkICB3+/16hoEhXGcgoVQkuGzZsneV+bgw5/HAvCYapwwzU3P6QCSqiMcZHCIIWixRx3R6nUtrzvEapCBYfr5pVea87u5utUSCWgMBUppIJIBGo/HodLpgfn5+VHj5dfHXqzCCQOBvCQhimrAmBALvk8A/FtOqvle6ZYuQ5vk+OV6uwxbFNIgp2P+fP72f9Pm2KXNsHpFeuyuroWFRTAM//jELmpuxYBAQRCIsjnHJvPiCvyrpmt8YcTqqQ25XPsfRNCHGY5osi19ttbbZNqzfA5jUAHTTZ1yXa17CuFcGgR3P/+ZTLm/o5qM9Z1s4CO154N+++d9ynswb6D3ZeOCtQ7cTcvXg5nu/+UfAgNMNWVKKwNjKH/34+58dGxu9vaph+dOrr7llVywW6bj77rsXxdqM6Pvtbz6yieW5/wpHAtlUIrpgNeu/jSPR7Egk8gup0uqSKMztOAT95IKY1tGx+4szruhtJ0976hBMvP2xX/3HfzARp2XXKy86TOP4AAAgAElEQVSu7mg/dr/aYO1bd8NnX4IZ+MRnbl4zf2WQFawUCAgEBAICgaVO4HxEFQz6+v6y9/R6M9FVRBKCNDDPSyA2iS3OIwGhLE9L6ShlTcep/Hg8JmVSKQKFEJ6AkExbYTgeo4yxUDiPDPorUnFSxqaSMAHxAOUAj7IQj0BIGobRNM1DHCcRpWCNOq60WnbltTbsQWm6H9q6NfhRMLvQbGiwp8ccDgRy5xYWSiAE5+QWq1OEw6NXrVzpgDJpmxC0GFWXOX5mZoZgolHd/Nx4iS8UrHYtLOREonFdIsWJIBRP4oQkpNbqR7QG43BeYdYwq1aTa/PyMiUX0L7OzoIEm1zuW/Br48kkZ7Vmn1GpTPba2tLMC7BzkXvCRyAgELhkBAQx7ZKhFga60gkIYtqV7UH++G41YPCCA//9P/dH/f5tkqxst0ij26VtaPg/1atXhwHDYIBKZ5PD40X0vKtsftJeGwmHSulE3IBgCCSSihIiuXRUrJQN4yJ8UKSRjltrq6cAHolC6+4VirRf2cvjolt/7NAbzRP2mfWHTpy8jSAk3ms3XvNnPkkW+FzO0uGR0SqAYAdv/+K3f0YBbKEAdeAisbTmpz/5yV1jo6O3VTet+P3G67fsYphk9w033BC/YOz3v/+fm3kO/MS94M4JR4Le3Gzzv+NQOCsYDv5cpspySpXm4yiG/fSRh781Ojw8jPb1HPryjCt8W0e/oxagou2/+K+f/Aebmst6/dVnVx87dvTLBnNO/7W33bcdZtDjW29c9ZHXkrnokIUBBAICAYGAQGDJEVgUnOx2OaAoOcBxFKTTMEgmASBJORMM6pLzriIuEdezyaQMZlkITjNoOkHL4mTUSkZj+fEYhdKpNIwhcEYkAwgMQyyACA4CIg5FpBwMAAvxPIBhgGIoTYhEMalUNiuRKeZpGIpyIjwOZNKURK3tNVWXngaBgAt6x9/SfwXY/Py8WKMRqY68eajVMeto6T1zpozH8FhhTcMAIZMdWP25u840AMBcELp4nkfPdB42RqPRlmOd3WsnJ2dWhqIRPJmiUQigCM0wEMMBxmDOcluyrKeWtTTvNxp1I+uXL8+8tMX27Nq+KpFI3jczM6eKRMlYcUXt0axcW+e6lS09Ga1OENT+FW8K5woEPjgBQUz74MyEMz6hBAQx7cp2/IWaaYcfffT+mN+3TWqxugi1dk/hVev/G/MExVQonEWmklXpKFUGYvGiBEnl0qmknOU5Dy4TzylN+km5xTysy80dRSy5E+KSnCBksbwtbFzZdATrLzaBqeH+3K7u3sbjJ3u/iKGYJCsrZxCk09ZkMqmLxGIIDCG7Hvh/7L0HmFXV1f+/Tz+39zJzpxemAgMzKEU6Itgb2FuMSYxRIyjGxKBG80ZNt5tEY4sF7ILSe4eZAab3cu/c3vvp//8ZwZj89H0tVN3neXgeHtxn77U/a1/vvt+911r3/eGJ4eFGxqZgNRKgah59/NEbent7rxozruHtmoYZH5JAu+7mmy9KHPlhQt793MsXZLLsY8lM0sAwmaG8POsvMT5cGI1E/0oqTX6CNu5SkOTDv/3tA50ul4t4e8Xfl3mD6cVNXaFijFC8/ue//PERNDOc//7Kf83YsmXLrRZ7/oELF9/yFo4iOy4+B95MO95rAvYPCUACkMDpTuCzG2eHD1NAFAmQyaBAd2RWSQwBiQSeTQQUEX88j8mm8sQ0o5Tkw0tOBAQQ9AjLW9hYvJjPpE1illWRCAowCWASy9Eswxo4ljUzWVYUeF7EAAoQVP6DSQiBpxGSjOMqpV8kyBSPo4yE4whKkiytUSTUen2vOTe3nyPxqEhRGYkieYVRN0Ll5vpASUkKQZBvnNP26G20xsZGVSjkyckmM2O6WltnuV2uqa0dXXmkSuOtn3X2blKtfOfSn/1kVzUA3FGRKzIwoN93aE/1iGdkcWt779T+QVcVJwh+IIEojhMZXhAsvCRZSVrFa/XG3qqaqk1Wo2HzwrPnNGk0GmnD2vcXZJLpX/b19asCkVi4uu6M9Y7Syo0XzT1r8+eLFhwthADFtdP9EwbtP9UJQDHtVPcQtO+UIQDFtFPGFd/IkFExTaks2fHkU7dlguFrNVarS22xbCyYM+/vwtDQhJjHO3O4f3ByIhq3s8kUpjeZ4nqLdcheWrJen2Pfz1tNrQAwISfPJ6oXLZI3YfAE8Bt54vv5kuT1ql7/6KPKnsHuu9KZrFwJFgg8osQIkrFaczpVGtWHd911xxvyxjcQ6NRgCa74Vw8+/MMhl+tH9qLKJmNu8Wq1XvH8A0uXhkYTD3s8hlsf+N0lAy73Y1q9ljGZ9M0ms+lRPjlUkUpmnmR4IssKxH4lTf/imWf+2jY83KJ46omn/hBJsNcM+3gCp9Qv/vGvf/4txQXyP3jnXzM2b950q8Xq2Hv+5de/jhP0ngvmTh35fnoKzhoSgAQgAUjgqxKQDhwgQEEBBUIjZsAJGsDxJOB5BAACAIRHsvGEmo1EbeGBwfGJYHA8l0wbEYajMUFEgMCrBIZRp6NxNZtKkwLDApogAYHjowGLBEmKCoWSAxjGymGbQBjdeAEJRQXKoHEpTIZudV7BAVRv9Eq0IiEAgGEYLqAKNMuThE+t0Pl8mUDaFotx7QCA6kWL5OrqX1gl86vOV24n50INBAKKQMBV0NHROdHr8c5p2be/YbCvt2JoxI1pzPbeeZdduY1Wad5afsePtz8EAP8ggoiywOXqay/dt2vXzNb2ljtd3lDeiC/GFRUX7y0pLemwGvWeUCQ0MRgKT+vo7rVwPGDyCwqGcnNy3rzwkktX5RjV8c3r3pufiScf7OrtJ/yhqL9y4pSNBaUVGxadO3fD0UIE/1Xx81vP9+uwgW0hge8bASimfd88Duf7jQlAMe0bozslXpRWbTcAEind9cQTP00H/NcbVLqYXqPttFus27yRYGUwEa0NZ9O5CE0l1SZzL0XRB1Ua3eGc/MJ2Q1GeC9RMDoDMMIM0NMiVk+ADCXwtAvIPjpXt7XnRqP+a7p7emZ3dveMBRuMKlc49dvz4dxz5eetvvuHqHXKnPT09VI4W0//P43++NhgK/cgbz6KsgAzm5NjWm9TKgALhpUQ8MWZoJFQ/6AnNzC/M33nGGfWr9UbNqvBIdx2TzT7S3ecxhsKJsCPHscLhMLppQqC7+/oWxZLcGQlGiSrVhn888/RTjzDpEcfbb700c/vWbbcrNIZgXkn1Lkee48N5U2Y3DQ62BRYvXiz/+IAPJAAJQAKQACQwmvML9PdrgSukBdmICoQTOhCJGf39fbVMJFrAxhNqSeBRIIkAIVAgoBIlSaKGFySbyAtWjuVoXpJwCUERFMcxBMflq2ZZUUJYXhQ5CUUAQDGBpMiUgqRGNDTdDyQpAkQpDQQEkUM5RQyRFFpthDRofJqC/EFCa4sDUpEFPIcCUpSAQsUDFZIGZF0aVI+GWIrH0nUuV4dpeNhf0NjYOMPn9daHfIHaRDhgjYaDeq8/TKqN1r4p516ynVapPhPTHgBA2rJlC0YxkXkd3V0Lmw8dujjDoSwgtD32XPuGyjFjWsxmQzQeCZYFwpGGzq7uBfFUJkeSQDjHnvvRrHkLPinOtQ+2HdwyMxmNPNjfP4gGInFvZd3kTTlF5ZsmnTdvoyEWU4RCIU3Y5zNJEo4TSj2nMBn82nxzNAeA7LHmcCyZwr4ggdOVABTTTlfPQbtPOAEopp1w5Md0QGlzsx5gQsnux/7007TXf5MOxQQdrYiZDHq3Nx42BlNRbRIHaYXd2l4zd8ZW0mDarp848TBIpeJQQDumrvjedrZrzRojw8XnfPTJuosaGw8uRmktT2mMHVMmT/7zjLlzd86eMmFQhnPkVBl/8s9/WJBIJq/ctrepLp1ltHmOPK9WgcdIiRcSsURNMJrQDnhCicKiktfuvmfZCoPa2Ldt0ysTREm8ddOWxjqvJ2wuKCwYsFo0KZUKQXr7BhzhWNYIcDOq1Zle+csTTzzGpgctr7/6z+l79+77OYIptAqN2VtbU/vqjNmz1ucZNS01NTXs99ZhcOKQACQACUACnxE4Wp06eaijJBOJFIFgOAdNJK1EOmtNukcmZeOxcjae1EkChyLyNxkuXwMTEUEUMBzBORTBOI4XRRYFEovhCKZUcLhSlaJ0+hFUqYzwGJ7OiLzEYgivNhoiGpOxq7SyuglQiiBQEUmgUiEAQT797YphHECQLCgokIvyHHPB7H9z+8BAR5Hb7Rm/a+fuSz0jI2PdIyN6QhIkwPOoLxAx0gazs/asuTsppXLF0ZtpDwAAent7ia79m28edDov3LNv/3hKZeitGHfmFrPR9sns2Qvai4r0TNjtNncMdFTu3rn/Lo/fXz/kdLE5eQXbJ0+dtbmwuLAp2Nd0RiIcemBgcBCEwnHPmIlTthSWVW+dcEbddm+3qzAS8BYFfO5ijKQwpcaQMplMzSVj63ptahD+NqGt8GMACUACX0wAimlwZUACX5EAFNO+IqhTtJm0Z48W8HT+rqeeuS3p9d8iRWKoCgDeoNMwhE7pw7TKQVataMYNmmZjRXEzSWmCmquuih3ZpMEKSaeoX08ns9wHDiiTGDNm5coPLuru7/8xptD5SbW+sbi47Plp587uOKuyMnF0PrKg9sorr+Sm0/HyviHP/EDAf4bH7S0XmRSJijwgSQJTKLW9lrySDXqjafOF585txHE843a35QisOHHN2j2Xe33B6dFolNBoqGRBoSWEYWRSAASfTBNKitZ8fN/yX7ykxbL4Cy//rX6gv/+OEU+oLBRJ4vX1DR/W1zesManJDZ8veHA6sYa2QgKQACQACRxbAlJnpwYwjHlozeY56RHv1PSQswZLpg00w1KkJOowUVQikoBLiIhIsmAGBCDimIiRJK/WaD0qrd7DI2iaxTCexXEEKBVRRKX0YArFYQHHRjJpLppFBURCMYnQajmNVhHPLy0NA62WBeGwAIqK/j0hnpdALCaC+nr59vQJTbvR0XFwTCqeGH+4pXVaPBazMJl0isZRnEkk9a0dveNESpnIHVd/QEkr3nrg57duk8M8HwAA7erqUuzf+MHPfT7fBQdb2nKUOtO+M+Zd9KECwXZdffVlA3KYZjAYVPX1deR3d3QuGRp2ntV8qFVtynG0V9XW7y8rKdgoRp210aD//oHBQSQcjflqG2ZsKa4ad2BM5bhDB3ZsvdjtHpnW2dZmxwmSz8nJCTgKCt6cOmP6Vikbc5aXl8sVQeEDCUACx5AAFNOOIUzY1XebABTTTm//SpsHaKAJGfa9+PZl2UjkEjYcMpKiAAy0IqbSazp0dlMrlWdrVxdYB0B++QioX/X/BxQ8eExDA05vgtD6b0vgwIEDRIXDoX/xn/+YNOQeWYgr9UFaa+i15Jg31/7gB/7Z/5UQWW4PAFA2Hjo0sbuze1x7a2sNm00pEZFHaJpKm8zWngXnX7rDYsnvmzdvsk+279ChQyqTEhie+cdbs0a83vrhYaeOpvFscbEtaDbbQrTSkA3HeBVJ0G3X337DLqNZkt59/s0Cd8B7Tk/XYKHLHVA1NJxxaPy4cc0Sl2686SZYqfbb+h2+DwlAApDA6U5g9Mb0lv02gAmlfR+sXZQa8cxNOp0lRDarVEmSpFbQSSWNpxASZUQUYXgUYVmAcBKOZUmlIqXU6Ab1evOgiKNJDsc5Rg7vVCvjlEEXAGZDH5WfHwAYlgIkiYCyMvkaFwAul4DMnv2NCwUcL+ZdXQcd6XSmqK+7r5hlWZqm8aQGx+0hX6B8y459MxiMYK1Vdc0KpfLNB26/5aiYhidGOjVvv7VymT8QvKCtu0ej1Jm2nL3ophWiAJoWXzB3NE+pJLWR+/cHbQHnyK2dPX2zd+074DDYHM7CMWMPlZeWfERl/WMifs99gwN9RDQWD1bXTd6ZV1I1gCvUkcMHWy4IBIL1oWCQVCrp4UKH45At1/b+nJlzdjscRh+CIDBNyfFaFLDf7y0BKKZ9b10PJ/51CUAx7esSO/Xay5vB8Ccbqxg2UxfyuKtxRBLybbZOQCKtKhHrA2o1C2bNEmD1o1PPd98Vi0YTELt20+GwSoPo9ZxEUWzXNlt28WLkS3OTPfjgg2h9fT1tU6u1okKBKxQKkMlk5E1xZnh4OLVo0aL/SDAsj7F7925arVbT8kafIAhhZGQkq1AoRkM29foi2maj2Nwj1WjlYBz5xDydTtPZbJY0GAqyrAHPjrPZ0vCz8F1ZeXAekAAkAAl8MwKfJbTftKsYZJn6nvc+uSExPDIn43aRtCSiOiUlmnPNAzqb0YXoyCBHkxGWoqOY0pTA1LoYqtVFJIVqEDdbhgAlpoDJxCeyWUxD0wJQKDjQ0cGA2bMFBIDTIgpAFrwAsJDxeIBMp0lMphrsHTqzv2dg1iebNp/NIBRvq6k/SCuVbzxw+01HxTQq5DpkfP/1937hD4XP7+4fopR60/r5V9z0uiCAw5ctmOH5VEyT8Na9e03BoPO6lvauuTv37a/WmB0+e3FVa0Vl5TtKNlAS83vuGezvUUYj4URZdd1+U04RCwiFdeuuxqpAKGKxWa2RXLttw6ypZ76NUXjr1PpaFwCAhd/n32z9w7cggf+NABTT4PqABL4igaNi2q4XX7wx5vbei6A4ixLUnoL6sb+qXLSoDSkvj3/FrmCzk0hgaNV2gwJPmSIej0ESRSnHbI5qjcYQ8Hji4L9EiZNoJhz6O0xgNO8MAHg7AJIfAHEWkNMqy7XLvvxZsWIFNmnSJIKiKFRuxTCMWFRUJOeJ+cJTe7n9okWL5LbyWHLfo1XMjowg/5sswI0KeEd+KMn/hjU2NmI6nU5wlZUJ/31T7jvsEjg1SAASgAQggS8h8JmYtnFHEWC4CR3vrLox4XbP5bx+ihQ4VEkgktFi8GusuiBuUAUxo7YfMZt7JJXZheisATkvGtBpgsCiCwGlMgkiETlXgXwDTf5OGv1++r++A08l50iShB75rkTLynAEgCKkc/vmGb39g2d/smHz/AyKC9aquiZKoXzzujt/uO1fAHAPBALKaCpk/tfLL/3CFwie1z04TGiMlrWX/vC2f2UQoeWyGZ+JaVh3Y6MhGHItPtjaNm/XngMTlWaHz1pY2VpROeYdlRAsivk9S/p7Oo2hgB8YzI4hFqWQaIo3pAVMieB0pLC4eFOe3batvqJyt9GIhcrKypKw+MCptIKgLd8lAlBM+y55E87luBL47Gbaiy/eGIdi2nFlDTuHBCABSAASgAQgAUgAEjg1CMgCEtiyJRewQlX7++uuSnl9s/lgyIhl0wpC4HCtRpVR65QJXKuMEVpVD2Eytkk43c9hZFBEMQYhyTih0UVUWjoEaDoNLBYBcJx8w5o/nSMCjgiNaMeOjbP7+ocWrtm47ZwMwHlz5dgmWql6QxbTygDgQDCoikWj1hdfev5enz9wXs/gMK62WNdeedtdr6EC27Lgc2Ja5759+kTSf2nToZZ5O3bvO1NhcvisRZUtYyrGvKMRwoWxoPfnHS1NdvfIiAIllalEVsICCUZtySsL2/JKDtXX178wYXz9vvoynZyH7YTmkzs1Viu0AhI4cQSgmHbiWMORTnMCUEw7zR0IzYcEIAFIABKABCABSAAS+EYEpLY2NWAYk3PrrrmZQHB61u0by/kD+VwobFWjqEABScSBxBMkkSJIMiGRWEQk8DRH4AKh047Qjpx+td3aSTpyPECpTQCNJgjM5jAoKUmPimoAyMU6T4tQz6MAR0VGANBD6z+ZMzjsXLBp+56zsyguGCprmyiV8o3rbjtyMw0ARXSw0/LaSy/f6/EFzu8aGCTVRsu6Rbfe8RoOyMMLZjR8FubZ29xsCIVdixqbD8/bvmdvvcqc78kpqTlcWl76rhFEiuIh/893bN2Y09bWqsmwksAhJCLiarR8bEN/aVXdrpqq2hfHT65rm2BXB083nt9oYcKXIIGTSACKaScRPhz69CIAxbTTy1/QWkgAEoAEIAFIABKABCCBY0NAzucFfD7Kv2VLWdYfKs+6POW8P1gjxhK1NMercJZTIxlGLQk8iQIB5VGJ5THACwQqiTQdkpQKH6KgRwBBhnkUT2lN5o6cksIeTKOJSDjOSCIhiRZtSmG1poFWmwG+PB7Uj6YoOGVvVx0R07DWTetnDziHF2zYvPNTMa2iplmpVr1+9VExzeWi0oKg/9ebL8k3085v7epRqQzmjRde/+PXEYAdvGj+WW7ZS5IkEc3NOy0xj/f6lrb2udt3763SWvOH88vGHywqK31fLwaL48HAXdu3rM9pbW3VcAAXeZRGAKFCc4srPXnFY5rG1tS8WlVdvX9uQ/kAFNOOzdqHvUACX0YAimlwbUACX5EAFNO+IijYDBKABCABSAASgAQgAUjgO0lgNLSxt5cEsZiGb++qF2LJObw/lMcGIvlsMJyXjUaM2URck+XTgAc8EDAEMJKIMAAgOE0BhCAlCSdES27u1sLqml2UyewFKlWaldU6k8lN2XM9gJWCQGdLATzOgsHB0VDQUZgIAk6lQgVHxbTO7ZvnDAwPLfhk45Z5GQnnTRW1B2mV8o1rb//R1tEwTwBwl8ul3v7Rirt9Pu8FTYfbDAqdaeucRdev4BG88dpzZ8tFAmQxjTq4Z0+OZ6T3tq6evtk79uzP1dsL+kprJh4oKC5cpUj5SpORwJJdO7bm9PX2qgmNkRVQGs0IKEGp9ILWaB2YMuXMFWPKitddOGfqrtMtH9138gMDJ/WdJgDFtO+0e+HkjiUBKKYdS5qwL0gAEoAEIAFIABKABCCB05HAqIjU20tkm5ttUjydL8WSOiGWsgjpVAGbzeQyTMrO8izJSwItAkmViMVtmWTaggoihUoihgFEognCpyQpuQ5PBsFxDiFJUaXXDyqMhmFSrXHjRl2ItFhiQKPxAYcjDGg6C+QKoDwvgnQ6jdTUjFaoPpnPZ2La7s1z+noHFny8buPcDMAFa/W4ZqVS/cbVd/740wIEACCB9nbF9r0bbnd7fBccaDqcR+lMh8dOP2ctQeAbKxyLumfNAkI0GtV1tTaXthw+tNTpck9r6+gmrI7CAzUNU7fnFTq2iYH+mmQ0fPfB5kaze8QtmfNK+2mdlZIwMn9wcEiRzWbSFWPKW/Nycz66cOGFb6dSWHj8eHvqZDKCY0MC32UCUEz7LnsXzu2YEvgiMQ0jqd35E8feD6t5HlPUsDNIABKABCABSAASgAQggVOcgLR5Mw7KygigzBKgK6AB8YwtHQ3kcsmkneUYmmcYtcTyhojLXZIKhIvQbFaFcjyBCwKCcKwWcKxW5Fi5JCaCEISo0GhGSK3ajaiUfkyrDaF6fQQo1QMSrfBghCIukDiL0jSrU2rdNK6JAr3IgSlT5HxrcmVQuUr1Cc25dkRMw9t3bJzTNzBwzsfrNsxlEILPqZ7QTClUby6/88dbHwKAfwAA0NvbS/Q3b79heNh5/q4DTXUIpfZYi6oP6A3GD8eOrz9kUohpQpIcHr9nfNOBAz8NhiNjff5Qyp5fuH7SjFnrHZa8wzFn88RkPHxvR3uHLhAKpyonTNtrzCmSy3oX7tq2qTTg9RhtFnPMbs/9eMH8814FAO2aNm2CF1bzPMU/SNC805YAFNNOW9dBw080ASimnWjicDxIABKABCABSAASgAQggVOVwJFqlggAKxGwEmBAUYInuGEFLkkKhgYYJpIKXEB1maC/QEym85Aso0AEgcQEiUgMDUzMBP1j09GwUchmKVEUEREBnIihrESSPKpUsrhGmyXUGiep0fkIhSYu0Yo0UCgSOpu5yVJS3As0+jBQokmg0aRBTg6DIMin4aAn6PlMTNu9cc7A4NA5H6/dNI9FcD6nuq5JqVa98Ytbb9kmi2kPIogoSSuw1u3KBYfaO8/dvmvPhfEsIDhM4y4rH/Pe5Cln7iuw6b0+t3usx+uZuXfP3jnxZMpK0cqgLSf37XnnnveB1aIfGWzaNS2VjP6yvbNbHQxHI2Mnz9pcUFbtxjBS2LTm/UUBz8ikTDolWKz2vdPnLFit1qjXj58/u/0FABjZhhOEBQ4DCXxvCEAx7XvjajjRb0tgVEyjKMfOZ5+/Ke71LkNRnEVJag+8mfZtyX719z/++GNKhbFWXK1BMcyaFUV9fOrU/MxX7+H4tJQOHCCiJpPqcPewJhqLUoSa8C9cuDB5vE4Cj4YVrF271pxOp00sy2KCICCpFAvUaopTq9Xp3NxcX319feZYntK2tbWRWq0W2717N7t48eITumE9Pp6DvUICkAAkAAlAApDAsSRwdI8iZzgDPh8BIjwN3EN6EI/ogcDjgGUJAAAWaG2tzYQCFZlYxMAzjEmUJGuaYcwsx+lRDCMQFEMRDAcYRsQxBE8RKMUgKMoCnMhoVeoehVIxwkpSVKHVuXQF+cOiVusnbaYEUGl4gOA8MOIcYNksqK7mj/N+DG/dtWlW/+DgOevWb57LAIzPrRrfRNHKty6+48fbqwHg5L2YLDy6WnbXHjh06KzGg4evdvoixZ5gilZpNIeVCtUAjgkRHEUKJEmqiETiuRhOpPIKCg5bzJYP55934SazRp8+tPPDOYlk7L7u3n5VMBoLjztz5tryqontar3OvXfDh9d53M65g339ZlqpCToKKzptObn/mrtg4RaQjXhrToGw2GO5zmBfkMCpQACKaaeCF6ANpwWBo2LajmefvzHh9d6LoDiLQTHthPlO3oSsXr1az2djZ+A0TVGUNcyyfO955832njAjvmSgzh2dGlqH5nW0dxcEwgGDXqXae8F1i+RksvIG7piGHGzevBl3Op1UOBxWUxRVI4piNc9LpCgKKMMwgKKIFI7j/kwmc9Dv93t///vfy2Ljt6qEtWLFCgwAQNrtdrVarSZisVh49uzZ2ZPNHY4PCUACkAAkAAlAAqc+gSM32NBRS7dsQcCsWQjYu9cGRMYCeEEZH3EXpoV6yw4AACAASURBVPyhWu9Af006Gi1GOUEFsowCZFlKyjI0kuUJnAcoKgBErkGg1mqTlFqdEikiSxuM7bq8vGbUbOgSDAafRKBZlMJTmJJIctlsWC0IKeDO4YChXwTt7RLy4IPH7IbW0Ztph3dvnj7QPzRv/cYtczmAcrnlNc2Ugnr7wp//bNdRMU2euiSFdZtWr61xjbiv2t/UMbWte6CG5UQgASCSJMazDIMzLItrdcaEzZ7TMnny5E/MZtPWebMubbHZAP7+Gy+ek4jF7ukbHFSHY4lw1cRpn1SMa9g3ftz4tpZday/v7+k+Z/fOHeMznGQklAahrKLi6XlnL3wPl/SHGxpy06f+SoEWQgKnFwEopp1e/oLWnkQCUEw7ifCPlAt//JFfl3h8nltxSm1T6wt9qCS8tXz5PbtPrmUA7Nq40YGL+LSPPvhoUnt7h8Nqy33+1398aH9OTs4xvRl24MABggSg9MM1q8dv27Z9WigYLkkmkzaG4VGASAhBUEAURR7H0YTFYu7NycnZfd99960TRTHa0NDwjTZR8kbxzTffLOA4bnI0GtUkEomMJEmb77///pGTzR2ODwlAApAAJAAJQAKnPoEjYtrnDUVAYyMNyAwFohIe93p12WTSGg0ErJlUwkAwAomLvAEXgRVNZUuQNOMAqYyGT6QNXCptkIMmEQBEEUMEjKIjiJIOiQQe5jE0yQoCrzAZ/DqbdURjNfZSZotP0unjhNUQBkplFGQyCaShQa6w+a2foyJh98H9E13Okcn7DhyYwgOMNxeVtZIKYtMPrrzy0OcPViVJInau/9CSTiVq23uGzxjxh87w+UP58WTKyLEsJt+gQ3EiY7HlttisuXvLxxRutxpsgzbbrFB9PSDWfrBiaiadumHE49UnkulEwZiajfnl1c1VheN6XIN7xrkGBs7s6e06O5Zk8lIsgheUlH9QW1e/njRS+6ZVVMgRE8f0gPdbA4QdQAKnOQEopp3mDoTmnzgCnxfTkj7fMoBgnHwzzT5u7P1jr1rUhpSXx0+cNd+/keRy4cvvu7t2xD38ME5pi7SmQg+QpD/94bEHVp8sGvImSt6Y7PhgXS6CI1PeffvdusOHD9utDsdLjz79x6a8vLzsf29cjr7zdW12Op2KxsZGc+O+PWcPOYdnOV0jU4OBIBP0B6PxRJIRJFGkaSWiUNAqpVKlNBr1lMlkbJowYcJKDFM2P/zw/YNfdxN1ZJOIPfvssw2ZTObGRCKhSKVSXhzH//m73/2u84vm8E3n93V5wPaQACQACUACkAAk8N0gIKfLAAUFFIhEaCBJJGAYFHi9ehCLWZlhT5kQjeax4aiBCccL2GS6iE+ldSLHKhAEoBIApIgCQgCiyIuCyPKSSGnUQbVe7yE16gGgVPkZmorjVlM/6cjtk0y6Ptv8+REEQY6ZoDbc0lLsDfrK29o7KkQE49X5+cNKimq7YP58JwBA+Pz+S2prI5NGUtfU3l/uC/hrD7W0l3q9QWsylSYxnOSVKnWitLzi4JgxFa11NfUdkYghXV8P5CIL+M7Na8dk0skZgWBIk85mGWtu8UFDbu7AWfX17qTPZ+zv7SgZdA1O94WSOf5ImnIUFB0sLC49bNISrePGjUt/3X3gd2N1wVlAAsePABTTjh9b2PN3jMB/3EzzeZehiJwzjdyTVzfh/qrLf9CGVFoS37Epn1LTkaQe6qFfPV3jHBn5DUZoCpWGAo8ogL888acHPz4Zhv476S6Q2tvb5fwf6gPr16sHhoZIBWH3LXts2X+cAH7uVFb+/+7XDrtsa2sraGs7XPfME0/8JJlKT1JrtUCnN7xdUVH5dk9PT9Dvj2b1eiU6YcKk0mg0Wr937+4rEQRQubmOVpLEn3vrrbfWfN1xj9hMPvTQQ3NjsdivWJYFPM93kyT5lyeeeOLwFwmFozlSvsH8ToYP4ZiQACQACUACkAAkcPIJfG5PJe8h5FtrCPD7URAMyjnWqEycU7A8RxOUVIEKUh034i1H0xkbJvB0JhTMyURCudlYnGZTaZxNs0AWpTBKwQNawXFKBZ9RKUVFQW6jtrJ8p7q0cJ2poaEXyc8PH6uZSwMD9HAioegd6lRyLCbyVmsWtdvTC8vK2C/ZK6Hr1q2jWZZVxH0+VYxlaZ7nMVHEBUkCnE5nTlgsJalMpp9ZtGjRaJVSmVFjY6NCIYpab8KHCUlRMjocKZ1Oly0rK2O3bNmCVWg0ZJfPp82yLJ0SBEJrt6eKbVXJ5mZjavHiE1uc4Vixhf1AAqcyASimncregbadUgT+LaY9e2PC51+GIHLONHKPrW7C/eOgmHbcfSWLaQ8vf7ba6XQ+jJLaIlqX78UA+NOffv9/i2mSJGEbN27Ue2LBwn37DjgGnUNWLssBlVKdLispD5tM+v5FF17oLCoqkjc9o7k0JEmiV61caWrqaK12O91mz8iIoqKqyltZUxFnWRHncYBmARAJgHecPXVqiqaRnI1r1xaOuIaNaoNx/+zZC10NDQ28JEnkxx9/bDhw4OB4r9dtd7mGKb1enzGZTMGy2tr2yXV1gf8tBPNoCMHzT/91TjQWu2T7jp3TY7GYoNEZ1udabVtuu/POfaIopurr6+UTVmTnzmbzvn07yvfu3X2BKApFFEUSGIb97aWXXpLFNLG3t5ekaVr17ooVlS7vSP7QkEuVTicwjhOBXq/hZbumTZvRWVFR4ff7/Vkcx6vWrFu3sLO94yfZbBaTJNHlcDjeyMvL23bOOee0zJo1SxgcHKSCLlfuuk2big+3t4+Rc7fhOM7l5+fHTSZ7/+WXX9SVTCazDccorOK4LzY4ACQACUACkAAkAAmcVAKf5VnzHaYBh1MgkaGAO5AnhBPlfEdPnRiNlBIso0/5vI50IJiTjkaVQiqDSwwPJAQHACOBqFACXqWSGJ1aIhz2dkVpwR5jadl76trKw8rx4+XctsfkGc2dtmULOpoLrrERgPp6eS85KoJ92QCfCYjt7TiorpbzyY0eRsrvybfZvuj9IznajraVu5bbyge0R/euch9oe3s7plQq0aKioi/t65hMHHYCCXzPCUAx7Xu+AOD0vzqB/xbTwGg1T3JPzngopn11it+8pSxKPbx8ac2Iy/UISmmLKV2BDwDpD3/5P8I85eT5WgB0Q5FIeZRJndXd2zfR7/eP4bIsoGlFJC83b1ClUm/JKyjZraNs/uuumz9aHfSTd9/NHXIO1PS73BcFA4GyoD+oKS8vbSsoKPClmIyCQzFMJCgGJ9E3Lps73SOKaP2aVR9O6+/rK7FYbc//9I5l+2w2W/bdd9da3W5n1eBg3xWRSLAm4Pcq1Gp1XKfX99sdBR/klVQcuvnqS+UwgC+8rSatWIG5pkwh//b0X2/OMJnbPb4gms3yO86cPPORe+653YUgCPPfVNva2tQMw4xtamqqaWlpqSZJ8r3HH398FwArwcYPKXMGRQubGhvPD4UCkzxenzGbzeA8LwCFghY0Gm1vdXXNJxaLpdFqtXokBFm4Yf368zds2HRRJp2mCQKP1dWN31pcXPzRxIkT3ygpUSBDXXFLhmcmtbS2zRgYGprLsrwspmWsVrtPq9Vvq6go/VilUo0sWrQoerwqan3zlQXfhAQgAUgAEoAEIIGTTeAzcWnlyk9/n06YgINQiAIejzHFJHUoy9GoIGhFhjVzA8MNIJqoQDIZGxMOWbPRqCkbT1BSlsVQQQKihEoCQkiiUsVLGhXD6TQMsJtdqMPeahlT/r6hoqxZceaZAyd7znB8SAASOL0JQDHt9PYftP4EEjgqpu167rkbYh7vMgnDOJSidufWT/z1uB9c1IZYKmGY53H0x2iY50NP17gGR36LUdpihbHQj6Do7//0yK9WfdnJn3wjbcPKlequoZ6Fbb2DM/e1dkwiaQWt0qpFAoiCwDBoOp2iVEqDU2+wHxpTMeatH910S59KJQiPP/LLy7yh8ILeYfdYBOC4Vq2JGZV0WmRZ1OkeMeI6E6JxFERJEn3op1de0iuK/Pkr33h9bsvB5qK8/MIH/vDSW1uUWi3/6C8eujgUCF7S29NVLYk8ZTaqo+lsVsmLEq812dt0Ruu6h+5b/jbLBtLl5eX/jzAmzzsd5IxL7/3NjyLR2E8MJschtc6yzm4vemXp0h+FPy9OHQ0lla/62+123d69e/Xd3d06tVrtvO+++yLhcFj5/DPPzAiHQ4sHBwaqk6mkWaFQxBAc5QVRRMPhqInjeJFWqp0Wm/Xtu5YsWRsOhc5c+8naszdt2nxJJp1SEDgWra+fuHlMeflHU6aUrEyF8Am9vV1n7di2YyYnCQ6VXkcCBBdECSA8JxE4RgYUSkWf3Z7z+s9+ds/u/UX6xGIEhhocx48K7BoSgAQgAUgAEjitCMj7NTA4SACeJ4FCQYBQCANOpwlEM7mZro6x2WCwjIlFTKjEKxEAFNlkysGns0aB4yiO4SiBE0gMxREJICIvibyEEwKgFBmV1TJAGfR9qEHXKxi1AdRkGlE6bJ3Gqio3UlwcPa0gQWMhAUjglCMAxbRTziXQoFOVwH+KaZ5lIk6wiJwzrX7sr8f94HIoph1nx8kFCB5efnetyzn8CEJrS2lTcQBD0Mf++PB9H32pmOZ2K9fu35i7ecOO20b84Zmdwz49QhK9GoOui0Z4QeRZI5dlyhFUaSQIdaymsvr5BQtmHnZYyewTTz55iy8QmueLZTgJxZ16tbbbrFDomHi0oH9w8AzMYKY1BSV+DEfvvOOqizslSVj89hv/Oudg44Hi/PyipX965sVtcYbRPPmnZ38U8AUWRcLBCIIITrtZ180wXB4HkBxcoSO1BtPWH9/yo3+IWd4ze/aE/2dj5/UeUmEpyXH3fff9yOMJ3FQ17owPa8ZPWcVx8bW33XZb8miRgOee+4PR54sWjPj9ZCwYwpVKraRW06JSqRRyjVb3eZddFrWpVOTfX3t5digUvqanp4cOh8OsWqN20kqKw3CCCoejDclUtjCVzSrsdvury5YteyWVyZjWrVl31sHmgzdl0mkCSKKnsnLM+9WVlVsuv3z2vjdffu+6oC94eWdXx1iAoEFLft5+HKd4CSA0k+XzsmnGluV4dXFZ2VOzF5z/UUop9tw0e3b2OC8X2D0kAAlAApAAJAAJnGQCn4VqfmrHp7nQACAAq6CBFMVBQsDk/xDwONVMLGKMevxmPh3X04JAKABiJhHUAWKJSjGdKuIzST2QRBJBAMZz/OiNekGUeEFERRHBOFqhDAAcC2dZNiaSFI9qVGlDfl6fzuHo0Y4p6AY6XRIolUmg00VBNptBamrYk4wHDg8JQAKnOQEopp3mDoTmnzgCR8W0Pc89d0PU41kmQDHtxMGXYyAHBujHX362dmBo6BFUqStVWEsDCJAe+/3yez/8MjFtoG2fvaOttfrFf75+LydhYxwV45swin43lgqtCUUi4rxpdYUmnWnaB+9tvMDni1Q2TJywavKkcZ0lJcboE08+cak/ECytqJuy1mTL29J9sHH3FeecU9TcfGDmgaaDSziVzoLa8nwYCu66/YrzOniev3zVO28tbG85VJqT71iy9L6HDjMMX/3o409fMzzsntwwsf7NysrK9b3N2/ZMnz+nyh9OTtq1r2UerVC5LrniivdxVGi5+JyZcrjnfzyhnj1aHiOLlyxZdvPgsPPq+jNmvjLr3MtW8VnN7sWLp2bk/BnBYFD12muv1Uci/ss9Hq8tnoiraErJEwSRIQg07nDkr7vsssX7dTpdsv3QoeJ0OjGB4Vh3LJkYaWnpdBsMBqSgoMAYCPiu7R0YnLvvQGOFxWr94Kd33vmyTq3u++TjtRNTieQDLMtyPMu0ozj5zKKLz+tYuPAs4uoLr/xNNpu9iVLQQKvTrbroysv+CIBCEAREm80yYz9es+7stvaOubV1de81TJ7yESuRn9x10yXwNPiEfnrgYJAAJAAJQAKQwIkncCTHl1ykCQOBAApiMRSk01rAiDmAZdSA4WnAsWhwwJUb9/kqQ8O91Uw0XEQKPE2xnALPsErA8QQQBAxBJRSgCIIQuIQqlDFMoUrgNJUEJM0AUhHX2K27lBZrSwZHhiSU4jGK5lE9kUBpOq4WhBiwWsUjuczkvGRfuxDUiacHR4QEIIFTnQAU0051D0H7ThkCn4lpz/zthpjXs0zCcRaQ1J7c8XW/hgUIjr+bjoppg0NDjwBaW4qbCoIIijz614d+9aViWm/j5rL+AdekJ555/tYsK6jOnH3eq+Z8x5af33LjIVmA27t3r0nE2LLnnnz1h7FYfF5JQeGh4sLc4UKHIfjh6o+menw+xfgzz3qh5owpu6+54IJeZ1ubYcUbr03tGxy4PwLw0iimSGMY9vOl113SwbL85e+88crClubG0ryCoiW33nVPXywWn/mvtz46t6/XWTRu7Nj/ueySy9Y3Nc0YuuSSXebm5sH8rTv2VVFKder8yy7t5ETUc8kX3EwLBDo1WIYpvOPOJT90ukauG1s//c1JZ527KqvDt/74ggvS8kY1HA6rX3/91SmBQOA6n8+XE45GtDzL4al0Eo1GomhFRcXrP7z+B2sMNtuglInoWREtDYcDdDydwdgMy7W2dtgGhofLY8nYmbF4vCIUiZrz8gtX3rVs2YtatbpzzYerJ2YZ9mGWZQSeZdskVPrzI8uX95OkZLvmkkXLw6HQtRKQBBTHOgmVaicnigDDKVqnNln9wXBZIBQpHlc/cWvtxLrVShp97b7bbw/C8uzH/zMDR4AEIAFIABKABE4WAUmScLCvUwcSaQeI+TQgk6JBOoOngkF7KhSpDvsD1kwypaURBEGAqBYlzpJMxSwcm9FTGIoDQcQETsBJSpElKDqNKqgESlNJjKbjGEF34SQ9jCIgjFAki1B0VmO09GqKi9wg1xQFCoUIBI0EchQcCIU4eAvtZK0COC4k8N0mAMW077Z/4eyOIYF/i2n/uCHu8SwDGMYiFLnbVle3HIppxxD0l3T1eTFNojSlqCEvgKDIY089svxLxbT2/Ztrh4ecM//65HPXxOOp5JXX//B/Jp6xsH3atDK/PIwcOpoACc19d/z6LjbDXKFVaT0Wg8afn2v079q7t8Lr92eqxjf8/qYlS5pLjcaYnNPjzw/dX8+w6eWDcXbsUCKDYATx87uvubKdF9nL33jpHwsPHdhfWlBUtPSW25e4ovHoBavX7Jze3TOktVusS5558rdb8vPzstKntZ3wSCSilP+SNRi4HADkSqL8f09fDvPUo3jObXcs/bHX67u5qHLSJ0Vj6lYbddRHN998c+LTm2ldqjfe+HhiKBS51Ov1WsLhkC6VTqoDAZ/N6/Xnjxs7/oUf3/yjd0ilsiWTiWhTqUTVyLC7nOX4XI1apxhyjRQODg6NGRgasMYTcS2C41hRccnr996//B9Gkuz+cPXaialMVhbTAMdkOwQJ/f0ffvfQMMsmi666+LJ7R5yuy3me4zCKzNJaTVaQk5aICIoAEskynJRleX7cpPrD1WNrN5C44pXf/vJOPxTTjv9nBo4ACUACkAAkAAmcDAKj4Z0ejyLR2FUgxOJnIkGfHY1FdCjPEelgJC8RCNZFQ2F7JpnS0xgCMEQEKOAlXmI5CRE5nCI5HkGlLACSQm+K0gZTkDTo3ZjBEEANBr/OkrdPX1LZDXTaEKB5Aah5EeiLUgiCyJXN4QMJQAKQwAkhAMW0E4IZDvJdIHBUTNv71D9uiHu9o2IaRpK7c8aNX1515Q/akEoLLEBwHB0tSQP04w89Wzs0PPywRGhKMGN+AEHRx5787f0ffdmwspjmHByZ8eTTz18bT2XSi6/94e9mzpnfOnZsie+omJZMJrW//OX9S7PZ7BUapWrEbND7HDnGQGPzwepgKJQZM27iYxdd+7OmCcWGqCymPf7QvfVMOvOQK8mOdaYYQBD4Hbdds6idz/KXv/OvVxe2HGwsLSwqXnrrXUudsUTs/Pc+2DCjo3NAZ8+1L3327Vc25wOQBQgijZ7YAqCKx+OYIGgFjwFkahDk/8nfIUltJEiSuvt+/fBt8VjqTpEw9gFSt8ZeaHvigbvvDn5aRn0L9sILzdqhoUhOIOAmGYZRWK0WU3d394wRt/uqijGVb1566eJPSvPyBla+99ZUn8//g97eXmMmkyXyC4viZovVp9Hpwj6fv8Lr9+Y7R9zG3FzHyruW3v2SWqvtXvPu6okZNvsbhs2iLMN0SYj42IO/+tWQIGSLrl10xb3xcOSC4uKSYZPNOqjUaQcAigIRIPJdNcAJiFyMgHGUFAzkFZS08YSw/7bFi5PHcanAriEBSAASgAQgAUjgJBIYDe/sHDEMrF9bn3A6rxFGnOVIMGChBQEVWZ7OMKwWwTAKwzACkUQAgCCJiChqDOohlVHrwpQKn0SRaQbFBVyr8+FqvUdS0S6RVERxjSaOYmqfsbIwCkA1C6qBBBobAVi1SkAefFDuDD6QACQACZwQAlBMOyGY4SDfBQL/FtNevCHh9dwji2koSezJGVe/vOrK66GYdpydLItpv33o2drh/oHfoApdCWUpDGIAe/x/K0DQcXD7mKGe4clPPfO3WzIMR02bd+E/7fkFO2/94VVtAABx9+61BoJQFP7tb6/dmkikF+Tl5Lbl2a1Oh8MU3LBx8+RAMEiMmzTl2bFTZ++5dO5ZA/39jdrX//nWFLfL+UBcwspjKMEQGH77Hddc085w3KIVr72y4HBTY2l+Uf7SO+9e1p/KpGb967X3FnR3D+RV1VQ9fO1Vl2ycP3/+iMfjobdu3Wo60NJdqVLpQG11dQCXUOell84L/TdGSVqBATCF/MMjf702mc7+qM8Z1aSyUltZWfnfSwoLOxcsmOXdv38/t3jxYuGIQEhs375dHwqFalZ9vGpBR3vb1eVlY95avPiyjTk59tgrL7583uDQwJ3xWMzD8bzTbLH2FRYWDpRXVPtHPJ7zh4aHJxxuazPYbLZ37lp670sanapn3fufTEhn079hmCyeZdLdGMAfvffeJX0Igth/ePVV92cy6Utqqqt78goKdhZXV60XRUSUUFSSeAklSQWNkbTCYDG4DHbzcJgghs/9gqqlx3n5wO4hAUgAEoAEIAFI4AQRkFaswEBVg7nrvRUzE66R2znnUIXo91uUCAIAgolZjOBUGm1AqVYHJVHISEAcPXvT24x9plzLAKZRuwGlTAOa4jGzMQw0ujAw6UPAqEmDOGBBdXX2i27zn6DpwWEgAUgAEhglAMU0uBAgga9I4D/FNO89IoayGEnssUysXz7uciimfUWM37iZLKY9uvypmt7egYcwtbFUnVsaJlH8D79bfrd8M034orBBZ9dBR3t757gn/vrMPbyElVZMmLJHbzCtuGn5ktWDAPDipvcLRZGf8dJL7y/y+oJ1DRMa1o4fX9Nd5DCHn3ziyQt8gUD+lNnnfFhWXbvxxisv39HX3lT0xhsrZu/evfuXQK3OJc32EI6jP1tyww/aWV5c/Oo/X1hwYN/eksLiwqUP/uaXrZF4ZtzTT/z9iuGhkQlTp0x9edr06WsQhNkzYUKFdcuOpnHbdzcvVqpU7IS6iftwVNp+83WLu74IkBwu8cGbL50ViEUuePeDDQsyjIA3nDFlc2FB3vqF82ftkiQpVn5EoOrr69P19PQU9fb2n9fU1Di9qampvrqq8tUbr79mq1KjoV99+dX5h5oPXVddVb1yyrQpa+wO8wGHwx4PBtOqTZu3PuQaGVlw8NBh0ma3vXXffb96Sas09Hy89oOJqXT6N5lUksyk0z04hvzuueeea00kEqrrLrvkUZ7jrjFbLYM6re6tn9697E8ej4ezyol+ASCdvkghm2HLNGb9iEGv8vCJhL+hoQGGYXzjTwJ8ERKABCABSAASOLUJjIppNTWWzjffnJMYHrg7O+ws4X1+nZKkAabWsKLJnDTm5e3MrazZT2g1Homk0oDCRVSt8OBGtQ8QqjAQRRYwjAgcDg74fDyor5cPDUcTZcBUEae2/6F1kMD3hQAU074vnobz/NYERsU0UpO75+nnbkz4vPdIKBTTvjXUr9GBLKY9vPypscMDzt+Gkuw4d4IRlQr1ZpVS3UryWQGRWAkReQkhcUSjU6fLS8u95UUFLqNKmVz98fpb/JHEVE84oUZJqlOlVbQjQoJBJMaESKAqk0XyASD52ppxL8yZObklz2pIPf3s09f7gpHpCR5JAJToVyuU7SpUsMfCgfLB4cGpKouNtpSU+XAM//mtV93QyYvsFW++/to5TQf2FxcXFy59+LeP7kqn04YX/v7PG4L+wPnZTNqL4kif3qRvEyTEJAAkl5PIAp3e2Hr+uee8LUhI51UXzXd/GZKNH61weMPRql37Wi4IBMNjI+GYAkGEQYrC+wgMiyMYYASBQ1CU0IsiyMlkmGoEQWiCIJL5DsebN163aC9FK41PP/O3S9pbO25VazSH9AZtm1an6WOYjBSJxQ2pVHZuNJYa4w8G0cLCgreXLLnzFUKtbjm4b19NJsMu7+3uznWPjKTzHLkry8pKtt50003NLz779A2RYPCywcHBfIbnXQqtdidO03EUoGwmw9EKldqg0et15WMq1s1cMKfRiGGuGliO/musfNgUEoAEIAFIABI4vQh8KqYVWXpWvj8nMTS4lBl2lYrBsMJszx2gjZberMnUoTCbW3LKSrolUh0ntTQLCEICGk0KmEwZgKIMCIUEUF8vi2fy4Rysvnl6LQFoLSTwvSAAxbTvhZvhJI8FgaNi2u5nnj2SMw1lcYLcY5k4HhYgOBaA/48+5GIBv/+fX9U4B93L+93+ya29Lp09N99nMZlilMQJqMhLksjJYhpQa1SR8rLydoNBv358cdmuEa934b7DLfN27G2aTikVlFan4RApw3DZJJZMxDVKlcmv11lby8rG/P1nP7ul3Wajud/86jdXO32h89t6h6tRHEcsRlMYZFPqZDikeIT2AwAAIABJREFUGR5x6jT2HM5RUe3BMfTum6++ulPkxYvfX/nWvMOHD5YUFOT/8sknn9lE0zT3l9//aXEwEFjU2dE+RkQAZnPY/akMo2J4CSXUerfWYNyw7M47X6UkdaimxvqlucTkfG2NjY3qzs7OOfv3N83YtXP3NJLEFDqtSqAoOoNiqCBKAuB5XpPNcspgIAzUGm3/pEn1+41G/bqbr7iiIwlYy19+/9TF/f0DP2G4rIhiaNZsNkQEXiASqaTa6wvS8USa5EWJKC0t+/iWW25+G1dSTYO9vUUcw/9sz+5d453Dw6aqqorm/NzcVRdOn/5yFsMaWloOzV61atVChuftKp1OVCiVERQjspk0SyAoxhE0FS0pLXvj4ssWb/Op8ZHFUEw7AZ8YOAQkAAlAApAAJHByCIyKaZOKLD2vvjMnNeRcwg67S8VIlCiqqtlur6zcBiY2bAE07QR5eQFQVsYhCAJznZ0cV8FRIQFI4FsQgGLat4AHX/1+ETgqpu18ThbTPMsQFOVkMc06oe7X4y6/qA2prIQFCI7jkpCkA8RrL+wtDIbC1/c5fWd29o8UUwoFS+IkL9dPR0RBFtPk4HVJpVaGy8qKO3Qq3Zo58+dvdPf12XuGhmq8ofBsp8tVE4pECjFEFCiKiOk0Gg9NqfaZtLZ9llxD14wZM6LVmYz0UktjqdPtq3N6Q+ekk6kiJpvRaHA0DbgsGQyGihCNXqItuV4Sw+//6XU3HgQYP2njuk/OGh7sKzVZzE8vWbJsj8ViYV589sWSRCxU5/GMnB+Nx8qCiSglYSSDkUpvTkHxFrMlb9/0i+c0zyoqkjeTo3nPvuiRQz23bNmCxeNx00DPQEE4Eq6MxSMN6UyqNplMkhzHowBBAIbhPEmSYYpS79eqNK22XFOPSqXy3zZ7diJoxaj3Vm6aGIslzu7t6aqOxmK5kiRKGIFzJEFlFEr1AMDRbJphLXabvXX69Jm7MYlqy2QSSgkVpm7auGFuwO8bZzabgjqtduPFM2b8XaHT0a3t7fmDzqEZw27PRG/AX4NhmEAQNCuXs1epNS02R+4urc54cMrEWue6deuYB2GC4OP4SYFdQwKQACQACUACJ5fAp2JajaXn1TfnJJzyzTR3qRiOocW1Yz/JHTNmLaitXQtyciKgvn60KBNyJHzz5FoNR4cEIAFI4OsRgGLa1+MFW3+PCYyKaRKZu/OFv92Q8PnukcU0jCT2OiaM+3XV5ZdDMe04rw25MtR7771iiMUyE3t7R4o7+4ftR4ckJEkSRV4CIg8kRJKUSmW6tLTUo9PpWu+44w652AC+fv16SzKZrNy2c2fJwOBgLgoAUGvVieKiQm+ONadz/vz5/SUlJanGxkZSrUb169ZtKI8lMyWEUuOIReMqv8+P5+jUCJNI5fT198/ANYasvqC4A8WJPy29+ZqmeDbr2Ldja6nb6bKabcbt8+adN1RdXc15PB7Fob17rX1dXWcM+zz5/U6nEhAUQ2v1gXFjJx2aNHna8OyGCrkq51d6ZA6BQECZDoct73z4YdXwiLMsFApSTIbFEAyTKIpilUp1dNy42taxY8e6pk+fLvct55QT5Xd37txp5zKZknXr15S6R7y2TCaDkyTJqrX6VGlJkUtvMmV9kYheo9MFq4orXQQheoicHITIZnPef/v92oDXXarRaFgVRXSdO3Hi1imLFnF79+5VMolE6Zbt28sOtR4uAwAFJEmKGo0ua7HYeueed04rr1YHzxk/PvWVJgkbQQKQACQACUACkMBpS2BUTKstsXat/HBOYmhoCetyl0qROFJcW7sqt7pyNSgr+xjo9Ulk9mz+tJ0kNBwSgAS+9wSgmPa9XwIQwFclMCqmEUTOvmf/fn3c670HoCiPksTenInjl0Mx7atSPDHt5FtcRwqsfO0cG+3tB3IkTqxe+d7bc6OxeF7V+Al7i4pKu3NzC1xsMFiwbs26KZs2brpFa7H6x0+bvQGg6OvLl97a/Lkx5bHFL0qO+3m7ZBInM4HuEVtkM2RdUeb0HyEWX8Twv96R7f/Sm3QnxtNwFEgAEoAEIAFIABI41Qh8KqbVWrvefHNOeGBgqeDxlaCxJFJUW7M6t7JiNTijdDWYpU8iCBTTTjXfQXsgAUjgqxOAYtpXZwVbfs8JSJs304Cm7c3P//O6tNd7N48ADhDYPtPY8ctrb/9JB2K3w1s3p9AakYWfbyJWdXUdMANeKvnHiy9e7/F5pztHfPF4MpPgeZDSKdVqJa3SUzhhM1otW8+cN3+FwEuHbr/5qtHCAUfFpv9t3K/S5kRh/Jw49oXC3hcx/L/eOVG2w3EgAUgAEoAEIAFI4NQk8G8xbeWcZP/gEs7tLUWicaRg/NjVObKYNtGxCsxblISHcqem/6BVkAAk8NUIQDHtq3GCrb6nBI4IByhobESB16vmksni7g/WX5HweX4iYAiH0MRe67i6h8suv6gT1NXJyePlcLrRst3wOT0JBDo7NRmMsz7x7JPXudzus3v6hoyZLEf+f+zdd3iUVfo38POU6X0mU9N7byQQILQgRZCiIlHsvStFXdsqseyKuq67q7vu6g9ZC4oJKCWhQ+glvZCQ3qdkJsn0Xp73GhQXfVVwZYGQe66LP7jylHM+9wnlm1NwnI6RGC3AYXGt4aFhvVKlfMfDq57YwkbIFB0d7RqdvYVWgwAIgAAIgAAIgMDFFTgbpnV9ubHA0t23yjegjaVMZjwsM6NMGVzmmS7ehubR7RhWCDPcLy49PA0EQOASCkCYdgmx4VWjT4CqqqKhiAgGGh5meOpPK6mu7qkdVbXzBnt75zE5LAdTwKtUTs7/k3JGQQtSCE3I4XBgcFLh6Cv0OS2mqGKip2c8bffub+Ltdkec1eqK8fp9Al8AJzE/5iIQYaCzmM1sNr9nxlOPaXK+249sVHcaGg8CIAACIAACIAACF0ng3DDN1t230tuvjQ2YzERYVkaZMi2xFKVKSiFMu0jY8BgQAIHLJgBh2mWjhxdfyQJn/hGQoWIPbq6Ncmv1mU6DUeJzOFWICKRYhvSJpiFDPI/FcbM47F62ULLXz2RrfCRpFMZEVkfNLOhEhi4jVgg/bbuSa3y+tjU1NXG9ZrNAYzLIPB4Py+72kARFeJhMviUmJkxLEIQ9FYLT8zHC10EABEAABEAABMaYwNkwrWfD1zPMXb0rvf2aOMpsCoZppcrUpDII08bYgIDugsBVKgBh2lVaWOjWfy9AIYSh8nKGm0uqDFsPzfIMDN1u0xiiXWarzB1wYS63E7lcDkpEZyEWjUlhNNLrZ7M9fi7HKI2PXRcxedIuGsPdjBYscMKSz/++DnAnCIAACIAACIAACIDA6BM4G6a1f7mxwN7Tt8LXr4kLmExEeDBMS0kpRWniMpiZNvrqCi0GARD4oQCEaTAiQOBHAlR/P8tw4ECoqbV1nq1DO8PdZ8gnfBSXJEgXSy5sDLBpGi8KGLmI5FBur9xiNKc4XB6hx+/H6ELRaaZccig6f+ImSUJ8J1aQOwTAIAACIAACIAACIAACIDBWBL4P04o3Fli7+1Z4+jRxmMlMhGdmlKpSkiFMGysDAfoJAle5AIRpV3mBoXu/XoDae0KuqTuRoW9uut+pHZng0phVbDpzgMfjt8iTYw7xYkO76UrFMDI7uIaOzvD+lvYJLostzu/xhXlJgoNz2V2i5PhNTIFgb1LRqqpf3wK440IEgodDVFdXs7guF+EXidwpKSn+AwcOYMiEuA6vg+kiXD/555tAIPAolUq3Xq93FRT85iPZMaqpiXbSamUODtpYbrcbY7HYPomEYafT6b6cnBzswIEDbIPBwSRJMsDjSdyqWTnOFIR8GIYFLqSf57uGoii8oaGBxWAwcA6H4+vo6PBehH6d77XwdRAAARAAARAAARD4SYH/hGnfFBi7u1f6+nWxyGQmojIySlXBPdNSYGYaDB0QAIHRLwBh2uivIfTgIgtQn3yRoWlvn95VWXW/3+WPxgmGRyBVfKZISd1OC/haMSFlEYaG+pDRSOh7nUyTZVDEwfG8gNszs6updYrD4xOTUpEaJ4n3Zm359F8XuXnwOITQd6esYhUVhyKZOMmRKMVakhS5TCYT3tOuTvZQXqXH4yERgRCOU1Qg4MWwAIYRBIG4XO6wXC7Xmc3mgSlTplh/C2gwyOroqJUMaz3KQYslyuWlcIQRNrFE2JaTGmOm0WiMkyerIy1Gi4okSQ+TwzJEpyf1ki6X9WKdANrU1ET3er1RdAyj0zkcM5/PN8pksuDJsvABARAAARAAARAAgUsu8G2YNkHWUryhwNzds9I9oIlDJjMenZFeGp6aXIpSBLDM85JXBV4IAiBwsQUgTLvYovC8USsQDEYQQoT1D3+61qjTL+iqq7sOI2mUOCKykSWVro9bcPM+ZEAjWGGq52wnz9zT3Ex6yo/GW7XG3MYjx+9zOl05OJ3h54uFn0yae91aRKJu7KFC86iFuQIbfujQIanP6YxpbGpKcbrsZHJcVPmkGVNsvW1qwZp33rvBMGzKdru9OML9CCf8yOv1IOQPYARCiMFg2Ng8niEhIa0yLiXl1Iiur62oqMj3a7tJURStYt83/E2bty/SDllyOtUjIRhOx1hcjikjJXFLbJjU2d3VMaG1vSdi0GAO4QoEPrlc2Xj7/XftFMmEfZNTU0d+7Tt/6vri4mIuh8OYNKg1RHZ09TAQIo//4Q+r6xFCAdiz72IIwzNAAARAAARAAAR+jcC5YZqxu2uVZ0Abi8xmPCYzozQ8ORimRZeheTY7hsFhXb/GFa4FARC4sgQgTLuy6gGtuYwCVFMT3WI2c61fld5lHx5Zou3uTKBz2G3J8+d8g5jEXuFDDzUGJ0X9VEAR3Get/8vtqs79e17y2Zzz/XavWBYevj9tZsFmGhHYgT1xZ/dl7NpV9ergrLStmzZl+VFg/qlTTQkmk8kenxj70ZIF860d3X2RDz369O/Uat1Mt8vrDOA+H8K9Aa/bjSifHwXTUokkhCFXKDwZOXnlcQnJZSGCsBKDYamjqOjXLbukKD33UNmR8H9/9ulbfWr9tdXN3U5E0H0CkdAwbVLe3+MjpPSOzs4n6htahJ3d/UgokflCw8MOrHrm2Q9EEeLmOePGaS5GYYqLiwUBr3tBb1/f5I7OnhSSxvh04cL5m1gslgOWe14MYXgGCIAACIAACIDArxE4u8yzufibAkt3zyq3+rswLSOjNDx4mmeYvAwtXWrDMMz/a54L14IACIDAlSQAYdqVVA1oy2UVMGzaqcRJLK1x3ad3eIdHpotFAi1PwN2rmJD5ud/H1QlX3G3+uZk+FEURfR98wPd29N9k6dMtMLYNzBRKZZ3hSYnlAQx9rHj/5WAQB5/fKFBcXEwsnTaN+co/359rttofEfAF7Twup5bPF+5YMGsK2dunTVnxTNGqYaMpVqZQlgYC3s5hs3444PEgEkc4g6QTkVGR+SwOd9KQxY3jJOPIbXfd9m5aVOpAbm7sr5o9aNFoQipOnIj/45o/FNlcnni+LGynw0u1WO2W3luX3DjQ1lQ3obW1tYjB4rWz+dITRqullUFntj39wpOtorg48+TwcOdv5Dhz+/bt2xmE3x998MiR2b0D/fdKQkLK0zKztnsIovbxu+4avhjvgGeAAAiAAAiAAAiAwIUKnA3TWjeUzDT39Kx0qzWxlMWKR58J0xLKUFgYhGkXignXgQAIXLECEKZdsaWBhl1qAX3xljivj5px6tPPl7n0+nFJKUlHQ2Tyr8XvvLruQpbLUdu3M3xm85Te/ScX9h1vuEsolhpCY6OP+wPob6pP1lRf6v5cje+rqtrGpqxYzDd7jizsHdA8EB4W9kX+pEllgUDg1Pi0OFHvgDrr2ZfeXm6xOsTzFy98e/r0WTXjZuSo8ZERDMdxnCDsxCefbJyn1upuPHKicbwvgE4/+Ohja2KjwtsD9iFjf0eHlCAILDwryxouEp3Z1yw4E27HjvU8zE2IHQE67qfRfGEhsba+1opYbV/fxM+++Pwut9fPz5917abwqJiTISJhBx6wS3eV7ZjZ2NT8ZHhUfPX4aXN3ixTyIxFhie3LFuWdOeF19+7PmOrOYbleq+P1D2iYGF3gpwlFzuy8bEPc+PHWs2FbVVUVjU6nc00aDdNgH6ZbrV5So9Ew1Go9UyqVWyZMyDQnJiZ61v3fP6caTZancJIwMGjMWpJOL3njjTe6LtZBB1fjeII+gQAIgAAIgAAIXHyBs2Fax4YNM809vStdak1sIBimZaZvC0tNKUOhodthZtrFd4cnggAIXFoBCNMurTe87QoWGPhkQ0KAomZ3FH+z1G0wZMQlJx0OUSi+Fr758qcXFKYVF9NddHde99YTC7VHG+4PkSr00QnJxwIU/r5wXVHNFdz1UdO0vVu+kFM4seh4bfPM6sbWfKlE8sazT63YaDabTSoRS3kmTFv95xVmi4N73eKFr8xfuLA2PztRd7aDJSUlmJjHG9fZ11ewYcuuwgBFDN92553/TEmOaSPNQ57mlqYCGpOJRaVkt2IE1Zafna1FCOH7dpQket3eSXYPSfOSLHtcbGzrwW2b8/u7O28+cuRInNXpwmPTstvCo6IbY2IjOl1GfXRTQ11qRUV1Ll8aPhgWl3Y6LT1jf3xK+hHKIql88MEcoqzsa9VQX98snU6TNDCgVVJ0rovJkwxk5I4/mJiU2jIxM34g2O7a2nIhi2LHaQ2DimGTUWKz+bgaw7BE3a9WSWQhp3OzM6sxDGuxGfVRAb//9uMnK2I7u7pd0hDx28++WFSXmvqfPf5GTaGhoSAAAiAAAiAAAqNW4NwwzdLTs9L5fZiWAWHaqK0qNBwEQODHAhCmwZgAge8E1J8VJ6JAYHbr+q+XevVD6QnpyUcUCvnXzLde+uRCwzQb5Zio3nNyweDRpvtDQhT6yPikYxiFv8+BMO03j7PgUtq1/1gTPTJifXzE6snSmJxCNoe15oM/v70ZIeTpPn0sXK+zZj396l+WWx1u6TXXzvtn9riMBpWUp+H4fDhB+HF/IEAcr6yZqNEZpje094/zIfz0sqVL/zQlJ9ncUnlcduBg+X00npBImzzrOIWhg3ctWdiMECI/eW9NgcvhuqPXGhB6MIZh/KTJW2r37Zjc09Z6V319ncDicGLS8DhzaERYa3RURI/HPBjd29UR0dB4KpTOlzvFqmhtZnZ2eWpy8oEFkyce+Ozzv07SDw3lm0zmVK/HLw9QGNeHkf4ARjNjNEZHiER+bPHNy8oRja0WOtQcnEZN3bd377jm083JBEtM8+N0msPhZEZEhh+6YfH8PZSX0cinW3kYRuV/vPbj63p6+8OS0nP+MnvJHceWXDstGCZSv7kA8AAQAAEQAAEQAAEQuACB78O09RtmWvp7V7o02tiA2YpHZWZsC0tKKkMRMDPtAhjhEhAAgStcAMK0K7xA0LxLJ9C/fn08DWfMaFu36Rbf4HB2fHJCpVQp+4Zx/5KPUUqK73zL5brXrWPykX2q/nDjwqGK1jtCQhS68NjEYxgi3uesfbn20vXk6nwTRXUz33ntX6ndferVOJMTwQqJUGMY9f6al1/YGQw7u5qPRg7rrFmPF/1pucXujs3MnbAzVB7SJmLhOpzykjREkXQSJ1o6uiYPmS15rgAdw2iMvddNL/jD4rnjmbu2bMvauXv7i3S+mJZ1zfW7CYK26Ym7b65AqIP211c+WOqwe57vNPmUdozeN3nqjLdbjx1M7245dXvL6WaR1e4kuLJwizJU1R4Rqez3W4Yidere0La2dhXOkTi5snBdRkbmkaz01IqZEzLqitd/9KBGq13cq9b6PZ6Al85gu30URgQQwSAZTK5CGXpk/uIlG+gE/bCK66S8Pt/1JV99Na+mti6fJVIYEYNndLo8xpjoqD2PPnTfLpvf3TY7UR6gBZjhdz3ywBNDw8YpGZNnrh039dp9dy+dX38hYfDVOWqgVyAAAiAAAiAAApda4GyY1vXlxgJTb/dKp0YXR5kteFRGRumZMC01vhTNm2eHAwgudWXgfSAAAhdTAMK0i6kJzxrVAvadO5UUhqX1fbz5Po9hZDabzRykC3llkavufR8xGMNYaqrt5zoY3Fdr6OOPufqu1tucXdqF5sbe6SEyRVdEYuohFMA+Ev3r5fpRjXMFNN6iaQ1ZX7wx58TJ6heYPCEjIWvScTyAF698/L7jweZpmqoitCOmjFsff2GletAwiUFnDdIwyk5Dbhfmc2FYwIthCOEEgyFi84SsuPRxjcqI2O3xiRFr75o2gb99x9acPXv3P0fnicmkguv3EIj2zfJ7TlUidBvt3ZffX+JwOJ/tNKEQs49sTc5I/b2CjtO1nZ2T9pfvudnpcjMik7M28PjCBjoR0IRK2aGNdbXTW1tb7xbIQo/HZ0zaweFyasclhDJlAnbWtq2bF+p02ugQVdh2Gp3ToNOP9HEFAjZBYyV6A4HbCDrTz2ALG9ls3odLZuZovA7TouKNJdfW1NWNi4hN2SJURR9tbW1rk0slmjseuEsfExJizcmRk2jILrr97gdfdDg9i+WJOVvFkYlldNfIjqKiosAVUEJoAgiAAAiAAAiAwBgQOBumtRdvLDB3d6/0aAZjAyYrcSZMS04sRfHjSpFb48AKC+E0zzEwHqCLIHC1CkCYdrVWFvr1qwWolhYecpoU3X8tftgzYrrBYTaxCR77cMr9t/yLJKjTaMECzc+e5rmrnmPoqFT2njjymMtgvtapNUUJpLJD8dk5m3EK2yn80zPdv7pBcMMPBDRdNZHbt++btHvfgZVsvtBRcF3hZizg33fnLTeeOhOmNddE6kZMmbc++fwKjXYol8lgd5OY30xQLifyORHm9WEUFUAcnkDIl0g4yqikQakq9Mj0yePWT0mKwY4f2Z20b//B52hcCZk0/fo9OE775ok7r69EqJn2zup/LvG4PM92WQih0Y03iWWy3734yJ2O9lMtKW+tee1pl8vNXrz0rjfGT5xRPW1amtak7Q595ulnFlfVVK+OjEnc+sCq5z/lENzG07W7UzEq8NDuHTsn9Pf386Pjk3bS2bxTnX0Dah6Px2IwWPGIoC31Y6TQi9MNUrH4tUeWLWq224bmb9289ZqGxvrkpLRx78675e7SgGWovbCw0HMWiaKqaGhEwHrwocde9/jRbQxVwhFSoPxGRvd+CmEafDOBAAiAAAiAAAhcKoFzwzRrT88Kp1oXR/0gTIssRYsWBWemwQ/7LlVR4D0gAAIXXQDCtItOCg8crQIUReGoo4PW+/ZHD7hGTMt0nV3JDCG3bcKdS4pxnNiL7lzW+LNh2qbyMKO2J6N5y9YVLqttih+ROFMk/CDvwfvfZ7B9OmzuXPtodblS2t1ecyil/GjFtB27dj7AZPO1yx5YsQ4FqJpFc6efCSp1LfXRGpN+3GPPv/2EyepSTpk6fX18QmxTmIStofndGOXx4IhGokG9MWNwyJhX2dCSg5G0/ltuvv7TlGipurXqqPDQwcMv0HghtORpN+zGEL75sTsWVwTDtPde/XiJ2+P+XZ+NJjR5aKeEctmzT9+z1NV2+nT6W6+9tsrldrMWLrn9zdQJ46vkAoYmTioN/93vn1lcVVX1UnRCSul9q37/OYuFNxz5ZsMEr8//Uvm+vdEd7V1CkULhwGlMjydA+QJeH0FRFB2RdDaNxSUYfJE9IiLyhd89fGetbUQ/69CBfZOam5sjQ8Mj/3jbE6t2qjMyhgsx7Puf6J4Zv6iZXHnPS2/6KOJ+H1/VEGDwS4y9Le+VlJTAT36vlIEM7QABEAABEACBq1zg+zDty40Flr7e5S61Np4ynzszDcK0q3wIQPdAYEwIQJg2JsoMnbwQgeBSTYQQZlr9p4Um/dD1A82n5/gxCmMphC1sieCQKExeJU2P7aAnJAwhusSGAsMMV0O/CGmHwvXNHVk27ch4g0ad78cQj6NUtjF43E+y7l+6AXm9TqygwHchbYBrfl6gufJo2smKk9O27dx1P5PNVd/12FNrA3533byCgp7gXb1tDTFD+qHcJ15+61GT1Sacu+D6d2fkT6lNSonQ4HY7hjkcZ/68a2pvDz3d0ZV+pLLhfjqDwc7NTDsYF62o8I70uvbsLX+BzhWRqdNu2IUR9M3/mZn20RKPx/3cgI3Gs3hop0QSyXNP3rvU3dPWmfbWmtdXuNwu1vU33/V21sT8KgEjoAmXCSKKXn5lcVV15YsRMQlldzy8cr2Yw284uOPLSW6v55WqkyfD1QNqUhUZ08biCywBhAfDLiwQQCg4UAgm203nCE1hCuUXhXOn6k1Gw7wD5fsnNp9qDA2Pinvjqedf3F1fX28sPGd5BEUV4QgtIJbf88YafzBM4ylPUwxeyay8jL+cex2MMRAAARAAARAAARD4XwqcCdPiMuTtW4tnWLt7VpzZMw1mpv0vyeHZIAACl0EAwrTLgA6vvHIFzgRq677KHhron9ZdV3+zzWJOdDgdHLFS2iAOU9Rx5OKTdCatB404DDQai0t5faFepyfL2KvLtQ6OZNrdbgLnsroj87J3sYT8HfLfPXH0yu3t6GpZe9OJlCOHj00r3b77ARaXryu8/7FP8ABetWDW1K5gTwbbGmIG9MPjn3x5zaNDJgtr0Q03vTr7uutq5oxL0pzbU0NLC++rvQfj9xw6/hqTSY+PiQxrjQqTb2dSRs3e3ftepLFF9MSJ1+7FEbHp6cdYFQhNYfzx+VcL7Xbn83oXk2nzM+sEItHzTz9825kwbc2a1550u93MwtvveScnZ1I1Iximhcsiin7/+8XVlVUvhEXGlS27//H1PAGzsWb/jjyP07W6ubEhYmjI4E3JytkeHh3TG0CkhyAICsdJFAxwGWy+nS0MMYpF0hoJ7qAZR/Q3HD5YPuHUqVPKyJj4N4v+sGb3sWPHTD8M04Iz0xDx2F03/TFA4fdRfFULYvDEgMcwAAAgAElEQVQ3KvnE34qKiiDMHV3DHVoLAiAAAiAAAqNW4GyY1rE5ODOta7lLrYv7//ZMW5QPyzxHbYWh4SAAAkEBCNNgHIDAjwSoz7fzbcO9EcZB/VxtV/csQ1//NQQVcDBI0iwU8fVsOmOEhRNmwhtguOxugdlkVTl9AbEXIxj8UFUdTyU7yApTbSWkjC7VQw8NAfDFEdD1tETv3LFj8o49+1ewOHzbNYsLN/kRVn73TYuagm/obauMGdSbcp965c+PGS02zsLFN74+Z+bMqoKJmQPntqCuri60oqY+++st25+n0cjQ1OSEushwWRnDY9Ue2L+/CGPyRLKE3EqCoH382N1LD7Mxl+Sdt/54h25w8EUXIXb5CN6xEInk2ecee9DT0dORVvTS84/ZnU7msjse+HNe3qQaFgtpw2WyiFdeeXFRVVXVC+HRcaW3Prx8PStAr+9oOpgZ8FEra2oqU/SDg56sCXnvZeaMr+zpURtIkqQEAgGNz5cI6AIByeByAgwa1uPS9Ig9Hs8tlScrJ7S2tUpVkRFvP/ZE0d7Gxh+HaeUkQjPo99+84HUfhd/BkEfXENyQb4Y6kz4qKYENfi/OKISngAAIgAAIgAAInE/gx3um/TBMSylFKTllaF4enOZ5Pkj4OgiAwBUtAGHaFV0eaNzlEtAXF3OFXm9i24nqqYbegetwp0tO+v1iEie4dAwF6Ahz0fw4SfkDmMPp8XsJ0hhgcTTiyNBycUzUMVwmrxaJkA1OKbp4FbTqOmTrv/o699iJymdZXAE9KXviMQJRJU8++sCJ4Ft6Wk5Gq7XDOU+98ufHR8zW0PSs7K9kEnEz5nFp8YAHw3EKI9GZZZTRFps7o7NnYD6TxXTmT87bFhMeesRtVjuqKqpXW1xUnNFHH2azWJvDFSE1oUJS3NrcOFuj1S6jC8NNNG7IYZlU9Nxzjz3uaetqSy8q+v1jDoeTsfT2e9+dMjG/egoLaQ1yYeTq1UWLKiurXoiIid12x8PLP3f63PV+vToUBfw37Nu7e+6gVqviiEK2cQWiGpLO6qLT6RhF4Uy7yykTSxWB2MQ0M46hWjnTxUEB6vbqmprcltbWEFV41FuPvvjy3qbjx80/nJnWzUR2SnDn7Q+/6HB7b5DHZe4WySNKaT7LFjiA4OKNQ3gSCIAACIAACIDALwv8IEz78TLPpKQyFJlUhpbOsmHn7P0KpiAAAiAw2gQgTBttFYP2XjKBM0s+S7ZF+XE0ztLUmmccGMjVd/ZmeGw2Ae7xYVw6E2OxWBa6SNjOUSqrRWmpJwOIdoQhRd2osDCAIURdssaOgRdR/f2sdz9Zm9re27uazuKEiWQRAxiGv//yC0/tDh4M0dVcEzkwqMt+4tlXnxyx2MdHRsf0K6UhOpmYP0xSPhwL+PHgZ0CtjR40DEVb7E46k8U59MQTj7yRmpjYXVG+m9fV3/X86U71tOpTXYro6JiWuOgwLStgZw70dam6urujZJHJIyJ5+CGxSP7C8kdu9/X19WWs+eMbjzmcTuZNt9zxzuS8yVVnwjSRKOql11cvPhkM06Jjt97z4PLPnMhdPyEiAkdEIP71V15+Qq3VLXa4vH42X9QbHRffQJIk4XS6OX1qjYonFA8mp2Q1kgxacWak0OHxuO+srKgad/r0aVFYeOTbK599YU9TU9MPw7Thdr7HTaruePC+5SNG84zMiTPWZU2evff2G+fW/tzBGWNg2EAXQQAEQAAEQAAELrHALx5AAGHaJa4GvA4EQOB/JQBh2v9KFp57VQhQW7bwEMYMMXa0htl1QxFGw3BswOXhYD4/xqEzEI3BcNBYTA2bJ+4RxMT1IJdDh564zQrhxcUvP0VR5Ad//WuszWF+YsTizDaY7Hw2h7Xm+adWfKNUKl09zc2yEZsh/sU//PWREbN1Mslgepgk7mISyEViFIZjFEZRCMcQhmME6UEErZHF4R5beO3s3dnZ2aaG48c5uhHdtU0dPQVtXeqpNBrhYTOZ1mi5SOd1OTD98BBXJI+ws4XyBolU+s+7b7ne39HRE//39967zePx0hcuvvGTrKxxzTk5yQajtkv1zl/eL2hoaHxAGRZ5YMmt92+jY8zWuLgQt99qFX609u+zhoaGp4+YbekeX4DlR7iDJEk/SdKcJINl5AqEDYlJWccDGNWcFclj+AL4/Lq62rT2jg6JXB62dumjj57IiYkJjrPvj5Sv2rM1wkNRef/+5NNF/RptRELquPdnzb312MKFkzQIYRDsXvwhCU8EARAAARAAARD4CQGYmQbDAgRAYCwIQJg2Fqo8SvtIUWc2VCf7vijj2ANGJp3i+EUhTJd43jw7QihwKQMrqr2dgZhMDtLppMjvZyBEQwjzYYgkPYjLtSCRyIzJZLZRSj1qmr1p02dKyosvaWhpn9nc0jFRJpO+ef/dd5QwGIyhFIWC2drVpVzz4b+v1w8N5ZhtNobf48Qxn5uiEVgwTsICKIAJBCKTXK5Qp2VmHpo+Zcqpjo6OgeByyfLycqZcLgzftn33hJb2rjmDg4P8gNfrS4+La5NIhFaKwCkWR+SjMbkDIr5037Rp2ZRGM6RY/+kn011eL2327NnlCQlZ/enpERarViv66LN16R0dHbPlCuWpa29cWsnCcU1GRoYjuFdlQ8WhyJbWtuQTJ6umqQf1EfohI5cgCA+TxRqJjktok4eG19x6313VMSKR4/Dhw0IWjmfVNVRHd/f0CCQi2d7ps+9qzclROs9+DwRnUZb8+x+ZPl/gpoqamoSBAa1PGRb2t9+9sLo+PDzcOWoKDA0FARAAARAAARAY9QK/uGcazEwb9fWFDoAACHwrAGEajIQrViC4rA9RlKjlcEW61+2M4jHpFhqT1kNPTGyUpqS4MAy7ZCcUUkVFOFq9GkfHj9MQhxMM+b79eL0UYrF8KCXFD/s+/O+HUn19PcdhNidu2b7zurau3ntio6O+LLhm+nY+m92Qn5/vGBg4Tn/t7Q3SYbOT53Y5SZ/TSfkcZgrHcYoMBLAASWICAcvL40lcKSkp5oULF9rj4uI8wVAqWOPjc+Ywjh49yjvd1SWyWiz0YI8ilUqbUMg4M9ak0giMThd50tNjhoO/p9Fo9OLiYqHX68Vyc+eZli6d4UII+YMh8AcfrOG2t/eJQkJE9oKCBZaBgQFPMLQLBl8HDhxgGDo72RV1dYJho5FlcjhogUAgQKfTPYroaLtEqbStXrHCGgyNm5ubabjNxqtoqWH2tw3gIpXK+OijjzrOzko7sxwZIdpbq1+cbrdbl/sQZfX5UTOdy9rw2mtvdZ47e+1/XyF4AwiAAAiAAAiAwFgX+NHMtJVO9WAcZbbgURmZpWFJiWVIGVuK6PPsWCEW/DcTfEAABEBgVApAmHaFle3w4cMihBDP6XQy/E4/7kEeRKfT3RwOxy6RSMwpKSneizkji6IoQqutZmg0DgGNRvjl8li7XC53nw2qgl9HCAV/Bf+y+9WzwcrLy8nMCB6n30ZjDFqtpJvJNC3MzQ3Ozjnvh6qtFSI3GXH865LrbEND+UyKcvBYjKaklKRyJo/Vie68U/fftOm8L4YLrliB4FJPtVot+Pjjz2cbjMP3CwWCVpFQUCMRyXdGREgHCwoKfN+FS8E/287++RZc4hj8de7v0S99H/3oGd+P++9mSwbvPbO88rvrvvc695nnPIM6z7uC4Wzw15l2/jj8Ouc5Z17542c1NTXRR7TaqCPHDs4Y6OtbxuNxTypCVeU+5K1++ukiOE32ih3N0DAQAAEQAAEQuDoFzoZpHRtKZpp7+1a61LpYymTBozIzS8OSk0tRfGYpWpQfPM3z++0qrk4J6BUIgMDVLABh2hVS3aKiIlypVBIJCVGJHo8/2mFzCr0eP51CFEXSSSONRtPS6fS2kJAQa05Oju9iBWoURTFaW49KjAZrAo3FdQqVMRr70NBIZmamo6ioCHvwwQeZRqORyefznWFhYcEZPL/qJ0iaqio2JabCdUa3aHDIzcZZtNNzp07VXUj7qaP1MuRxpOx67x8Pm9TqQiaiMLFY1JA9edI2ksfazZxyYxXqOuKGEzOvkEF8iZoRDJe++urrvACOLe3p7JSYLSOG2Ojof8+bN69rLC5p3L79cz4WYM9qaW7Jq62rT+fw2F+8+vqzW06d0jqD4eIlKgu8BgRAAARAAARAAATOCJwbpll6+1Y6B7SxAbMFj04PhmkppShKug0tXfr9LHtgAwEQAIHRKABh2mWuWnCmy8DAAKO8fFesyWTOraqozNHqdPEWi42FKIyg0xkURmAeFos5qFRG1IeFhVff9vCqWtI5aIuPj3f/1uZbBk5LdpUfTmxqOjWfyRXYYjPG11MY1iDlcu0MBje6u7tNOTQ0xFUqlTVLly4dQAgFZ61d8GbmW758T4X8aNGpdnVc7ekBLk5jfHbT5/93ohChADrPc6g9VQLEw0Or1316u0OrvdGh0YXRCeQRh4T08WSK7ZK09H2ElN3IDQ8fwSA0+K1DYVTdX1ZWpnD5UMKwQR8X8LmxKKXyYMb48RqVSnVBsx5HVWfP09jg0ler0TBZN6gLP93UwiBJrOK5lxY3IHTxQveryQv6AgIgAAIgAAIg8L8VgDDtf+sLTwcBELgyBCBMu8x1aN++nTEi4ajKyw9O1Wl0N/b294XpBw2CkZERF0VhAQadiXG4LA6TxQ5wuTydTKE6NHH67F10FtZyxw03GH5NsPVTXdVq26V7duxIaayrX8wRiK2J6RPr6ASzhslkIj9yFXS2dcRptWqeXC7/6rbbbquXy+XBnyJdcJi2/p+vxRM48WRtc3/W8YZuPoPOKHphx+ZtMxAK7jH2i885s+k/QvyB9Ztm2wbUc4da2/L8DkcYgWMcnkx2TBwefoAnle4Wxihb0d29eoRW/+Jyustcanj9RRQILvfUarX09vb2WK/Dy1VK+N1sqdQUHR0d3LNsTH2CByeE8PkJXp+L4/cha4AktXl5eWf2dIMPCIAACIAACIAACFxqgf9vmef3M9Oyvl3mGZWyDS2dATPTLnVh4H0gAAIXVQDCtIvK+esftrO4WEyxGTNKt5ddV1lZeX1EeHhddGx0PZPOaqPRmDaE4ziBUSkDGnVaRVVNtkSq6M+bUnCUIOhfrv7d4zW/da+B7u5uZn9/q2iwty+azmJ6wmPSDIFAwNTU1hbpsjnubjndnNzd3UUTiaRvv/rqh4fCwlBw4/8LDtM++8fvEwmMeLqmRTPuWF0Pn0anv1C0u/SbCwrTvt1YnTB/VhJuH+hPt3Z03GRVa/Osak0cg8ZwcPjc3vC0lO3iyNC96Jm5BxBKCS5/hb0Xfv0wHHV3nN1H7Pjx4wyr1YpLJBJPaWmpv6ioaMzVP7hE/L45cxgjHA5ut9sDbrfbC8s7R92QhgaDAAiAAAiAwFUj8KOZaSucal3c/7dnmjvfAQcQXDUlh46AwJgUgDDtMpd97dq1KsrvvreqqnLeyYrKiVGRkWuvnT93S1RoTK9YLnfYbDbcYNCGNjQ0ptQ3nJohVqg8qRnjuyRi8R65TKoZ6G2T8wUsY/74tEGbjbAHDygIBlBff/FFhNPjkbEFAjOHwxmeM2fOmVls5eXdTDcaCbNZhoV2u4mpkDDVYRKWf0g/nIQx2W52SNSg14thhw8fSOvv6nqwv68nRqfTUuHhkesyM8ftSU9POr1o0SJHdXU17na7Va2trYpTXe1yr9cbXJTqSE3I6IkJjRuaPTvXHKQNhmk0DHu6okk9/mhdryQ8POqNRYtvONRcfUJFeV00Gg3zKpVRXZkTMgfz8396I1JKo2Gby8sVtubufHN313SbWlsQsFmluD+AeHLxaYZUXC6clLmVQSc6Ofcv1/+asO8ylx9eDwIgAAIgAAIgAAIgAAJXlcC5p3mau3tWus89zTM4M00RXQaneV5VJYfOgMCYFIAw7TKX/e23X4vGEfFia1vbzLq6+ihJiOSlpx9d/m+BEhkRUnqrq6tRQkICRRBuqdMZyPMgguNHLLdYLNMa9QO8vp72yXwuozM1PrZGgDN64/LygntGMdZ+8OFsn8+dw2Czu3Ea7RSLxaouLCz0FxdvlwYY9Gu8LkeMx2URhoTw9siYvuG+/oGZOJPvEKoSOzEGi3V0//6siqOHH9DpNAqrxeROT884kJSUvDM/f9LX48aNMx47doxJUER+10BPbtdAT4bHH6BIgtSHhUbtj5RF1SuV3I4ZM2b4v/rolXiCQquO1vVMOlzdo0rPHLd23LhxnT0t9ZMDXheHxAOOEJlqZ2J6dqXXa+svLCz0/FRJqKoqGmKzQ9RffTPVO6C92djemuEcHopCBCKYMkmtasqkUpxO2ymbNLUWHTzowcbgDKXLPJTh9SAAAiAAAiAAAiAAAiDw/QEE7cUbC6w9PStcal1cwGQlojK+O80TwjQYJSAAAleBAIRpl7mI69atU2CY77ajhw7PP37i+IxQVej+1JSUA+kZ46qjo6KGvZTHJ+UI9TSBwKnRaLg2nw+n0/lUaFQkY/+ObVltzQ13iwQcXVSEspJG4bsWLr3dQLlciseffPJuvd4wn8Xj9dMZ9F10Ov2j4uJi/8qXXk8wm+wvsJmMGJmYaw2Vib70O9RDNdVV9/PESlfy+Bn1fJHMUnWiIvrw/r13jgwbpB6Xw5OQlFgfHR29+5qCgk9Vqkhu86lTiTt27lw4Yh5OclMeLiIIHMNINx4gu4U8wcGXVz32NQ/DDO3t5Qqfl1pRdrhxWtmhxriEpLQT4aHhQ27TYMTIsFZgNhkIsTy0XiSTH8hIzt40d+6KodxcLDi77gcfqqgIR3PmMIZqToV7h4xp1pZT853DhqnWIX0YRhIuplColkSElYZlZO0j+fxqdPfdFljyeZkHN7weBEAABEAABEAABEBgzAmcOzPt/wvTEmHPtDE3IKDDIHCVCkCYdpkLu2dPsYDysvLKyrbNqampWczj8wMcDm+IyWBWEwQxQlF+L6K8Ohqd1MpUkZqQEKXhlltuMRJ8Je/Dv781ta+z7Wkel+ENEfGa6CT9owVzb9B6PZ60518ueqCnt2cRk8MZpDGYG5ctu7koODPtpbfey+ztUb8nEnBDkuMiGyNCJZtM6mbniRPHnxPIwpyZk+ecEInlpxvqGsRVx48FwzSV0271R0ZFHY6Lj92/YP6sXdre4XH9/eprTlSenDhkGqG5KFcXg8kiCZLO9bkphUQgqFs675r1BEnWyDkm0u+jlm/cU1mweV91YnJaVm10ZEyva0TtN40MKh0OawSNK3Cwufzj+TNm/u3aaQu6Jk6Mt/xcWahj/SwksAi0n38x26ZWX2Ps7Z7otTtDUcDH4atUJwTh4QdIeWgpLla1K5+813CZywuvBwEQAAEQAAEQAAEQAIExJQBh2pgqN3QWBMasAIRpl7n0VVVVNIEAFx47VJU7YhyZe/TI4endPb2JOt2gy+fz+ZkMGiWTS/wKlUKTkJh+PDwq5uCNtzxw1E96HCXrPsp02Cyr3A6r0uuyGdlszpo5s+brnTbP7M/Xf7H4dFt7vtvvs9KYjG+eWrnylexZ+f6/vbM27djR6rdk0hDXnctuKImQ807VHtsuOnmy4gV+iNKePnnOAQ5fuGN4YIgYMugf7OnsSFSrB4iIiND3br550ZGcnGzHm6/97QGTyXK7x+dxIJI4qooJ/zQsKozUqAcTqk9WP8EmaWRafMQxJp38LDdFOoj81Mpv9lVO/3pvTUx2bl7xjILZe5DH2MhB3nSX1zW3/HhlqsXhVC9ctOTvKeNy65YUTBz42TAteCjBgQOESTMS6u5uz3D1dBWa+/smmPoHEhCT6SQFwk5JzoQtbIVqd8TTjx+6zOWF14MACIAACIAACIAACIDAmBI4E6bFZcg7Nm8ssPR1LYdlnmOq/NBZEBgzAhCmXeZSf3cqIW3vtm0Ko80Ut2vP7nHqAXWc2WRhkiQhZHGYIX6fM4ZCiEUy2H08kbJBHp5apVBID8SrBEyrfeT2no7WdL12gBWmCn0zNSnXaRo23t54uiWmq69PbnXYWSwu+/gNt930z5j4ZOz48fr4TV+XPclhsttXv7DqL2Ei0rJ/d0lsRcXJ53kSpSVt4uz9DAZrC3IgZHM6H2k73Zza29NJk8nlr7/55msncdwnfOGplx80GEauD5GGVIhCpHumz5y8OT47G+3ZvVt5eP+h6zg0Gic+QqGh0fGDqXK230O5n9l+pGla2eHGyNi4xDV333Hfxgiloi8QGEzQ6XTTPv1y83U2p9s797qF/46OTa64Y3FBx/nKQlVVsc0VDQrXQPcEY2d7gV2nn2Oz2kICGPLzFWEtAknIvrCUhB0+gmrjPfOM/nzPg6+DAAiAAAiAAAiAAAiAAAj8doH/hGlfFVj6eiFM++2k8AQQAIErUADCtMtYlGCQVlJSghuNRoYKIRQzZYqPzWaLMcwrMg9bBQPqvoghgzZu187S6b0DA6kWh5vHF4fb5BHJfUqF4t1bl8zudpiHp5TvLZ3e09kek5SY8r5KEUvq1LpHHW6PxeywWfTDw7EsDqd//OTcnfLwSFrvgCF848bt870+38GSz9e+yPYOczeVfJxTWXnyd1yRwpwy6Zq9DDq5BfdxMb/H+2jr6ea03u5OGpfPW/3WW6/VuAP2yNXPvHq7ul8zPSMz66vc7HF7pRHSyoKCAl9TUxNdoFDIaD4fA7lclMXjGWrZX6LyE4Fnyyvbp+2paA8V8gVPbPxy+3qlErk0ms7Q1tbujLf+9n/3etx+7oxrZpeERYQfu7dwfvOFlIWiKBK1tAgGPv5khls/dNtgR3uG22KJYNKYJFcmrw3LyNhFMcht7jB5vVKrdcGhBBeiCteAAAiAAAiAAAiAAAiAwH8v8IvLPOE0z/8eFu4EARC4ogQgTLuM5QiGQTt2lIhG9JYMFouFRcXFqOl07oiCRnPo/X5ab0sLe9g0yNm7b6fc48cSRFL59F6tOU09aJelZ6S/9+A9t55g4w7Ghs8+WqjTqKcnJ2dsZjNEZN+A+nouX1AvkEi6Bg3aqX6KonN57C4mj892+yjh6ZZ+pcvjL/2/P69eTbksio1ffTz56PGjT3PFcmPG5Dl7aHR8G2kjcac38Fhn++n0nr5uulAkfvmF156q9dg90e/+8d2bNf2a/MzszC9zcnP2i+Xi2mCYRlEUPjAwwKDRaHiQVS6Xuzd9+EYcQui5w3UdU/dXdYTyedzHP19b9vknnyDP7befCh0Y0Ke98/d197k9Ad7UaTM2ypWKYw/euqjpQspyZlZfczNNX1YW7rM5U0xtrTe6hkamWjSDYThBOhl8oVoYF7s5NGfcHrvbXKV45hn7hTwXrgEBEAABEAABEAABEAABEPjvBM5d5mnt61ruVA/GBUyWb0/zhAMI/jtUuAsEQOCKE4Aw7TKWhKLaGf/+976Izs6e2/x+nygQoNQcDrt82bI7G9avX+8tKioKBJsXDKm++uqrOI/Hdcu2PUfn1p3qyMidMP69Rx66Z1eYkKH711/fWGoaGbmJL1a2+PwEOTRsSlUqFdsnTJ5YpdH0zxse0scOarQsjEZyMBozgGjcfoxkbnl/ze//pe8/FblpY8m0w0ePrOKJ5MMZk2fvYhBEWcDqJz0e1+Od3e3p/QN9NKFA+NLqV1dX29zuiHf+sOaOQe3gzOSkxK8T4uL2BOj40Yceesj75z8XswJsW7R5xCzQD+toNILVMTNNIAi4fc8erm2fWl7TEsrj8B77/P9K158N03p7NWl/+fCT+9zeAH/y1IKNKrny6IWGaWdLR3V3M5HRyNN+8dVcc//ANYbOvilel1uJEEYXhCpPilXKAyGKkO08Mb8TPf20AcMw6jKWHV4NAiAAAiAAAiAAAiAAAletwPnDNOk2tHSpA8OwM//XgQ8IgAAIjEYBCNMuY9UoimK+8srv01pb2/7k8XqyvF6PO0Qiff3111/8UqOxmnNzc71nm/fZZ5/FURh26479x+bWNrdn5GRn/fm+u+7dGpkg7/j8jZdudTjc92lGHCyTzUO4vD6/SBLy8RMP37XXaBy+tubkyWk1JyryXG4Pi2AwdBkTJ30elZy2++HbCo/p+0/FfL156/Rjh4+tYgrEhpTxBTuYLHI7MploXq/38Z6e7jS1up/G4nB+/9f3Pzgx4vXKilY+9fjIyPBNUWGh+xUySSnPZN305Hvvud98b60KJ4l7TKbh9GHDII/BoH8wOzOqx+V0Pn2o5tSU8srGMD6b9/jna3d+PzMtGKa98+FH97u8fl7+zBkb5YrQo4/fdNMFzUz7PkwLzlBDCLOWlop1hyuz7f26B6xa7XjnoD6SSVIevoDXETthXBlPKtuBnns6eCgBBYHaZRz48GoQAAEQAAEQAAEQAIGrVuAXDyA4MzMNwrSrtvjQMRAYQwIQpl3GYgeXea5ZsyZi2Gi4t7e7Z1ZPT884HMePcLmcE0lJCadlMqWNIOi43WLkDuoNUfphyzQvxpBTDI4vIjLyr7fdceueMDYyHCrbuMBgNN26Y++JDLPDw1OGRYxwBbz3nn3h4c1uo2PchnWfXHfs4KG7XG43g8KJjvFT8l9ZdOuth5fMnz+g7++IK9741YyDBw+t4gql+qwpc7bT6fTtpHGQ4Q14ltfVN4xr7+zkh8cmrZ0yZ8GB/KlT1J//4907DIPaWwb7e+w+n6c5JiZiP08oddu8WEi7emgBk8VmR0eG99Lp5Lpx0WKt1+V67kT96SlHapoUXC738SO7d37+yivI88ADnaEdHX3pa/7+/v0uv4c3deasjUql4ugjN95y6r8pC0VRtK43/6p09OsnOgf6Z3lMI3P8Q4MhtIDPx1NIOxgy2T7ehMk77QFHUxwcSvDfEMM9IAACIAACIAACIAACIPCLAmfDtPatxTPM3T0r3GpdHGW2nrPME8I0GEIgAAKjXwDCtMtcwyNHjlu36PIAACAASURBVPDcbnf2J598Mr+i4vgykqSJeDyuKzo6ukokEplxHCe9LpfYMDQsbW3vkYlkYQOZefk1LB73sweff6IiDiHP/u1fT+3p7V/wl/fXLXJ4KUnm+PFdTBbz/TeLntvIYKDQx+99ZGlDTe1LLqeD8Pj9DTKVannt6dOVGIZ5TYN9sZ9/tWF6+b79y3kimSFvxrU7CETfSfP003we6pHDR45ObW5pi4pNHXc4LjVrz5TZM7f11J6cpuntWHRo/54Mn8eNYmNi21k8gdfqpRh1p3viWFxez/z51+6kMRk7Yuhetyfgfb6muX3SyfoWGY/HXb7279u+DC7zDIZp3d196W998I97nF4vb1pBwSZ5qOzYg4tu/VUz084tIVVOkShshN367ptzvCMjy6ytTZk+iykckQSNGRZWK8zO3cdm0b8JVUgakcHggEMJLvM3ALweBEAABEAABEAABEDgqhI49wCCnw7TUrahpTNgmedVVXXoDAiMPQEI0y5zzcvLy0m3282vqDgar9Vqc4eGRhZaLJYcg2HI63S6EEUFEJNOp3N5fLMqNLJeJJEfUcanHaGTePfzT9wzHNxroObQ3pT2nt78TzdsvdvjpzhpWeP2M+nsLX989ZmjWq1W+MZLLy3RajSvu10um9vrrWIxma9mT5nSFNyTTaPpjNi1fVdeRWXVvRy+eCQtJ/8gRZLlKtLvwnBqxsZNm5a2dHTMpxgCI0sgKV984w1/UYn47u7TtWH9Pe23aNTq7J6ebpHD40MUwbTLIxI6QpShB6fkT9zq9dPV0VyjyOfFHq5r6cqtbmqXsdjsorde+XRrXBzy9Pb2Kvr7+xM/3vDZMo/fy83JG18mkSmq7rruxrb/tixnDiVAiNAWvalyWUxJ3t7u2+wjI9NHdIOqAJ3uwIUCdXhK0uaY9Iy9pNt+Alu1yvnfvgvuAwEQAAEQAAEQAAEQAAEQ+KHAj5d5OoMz00zfzUwLnuYZn1mKFuXbYc80GDkgAAKjWQDCtCukeu3tJ/g2G0P+8ccfzezp6clubW1jWa0Wwuv1Iw6bhUKk0uFp066pi42Nr3/ssQebEUJeDMP8weZ31B+VnWrvi97wddk1gQBOyxo3oZrGYjTZh9W9q1evpj+3YsUE08hIocfjsXu9gU6fjyjdsHWDJnhvf3+/+NC+ndF1jY1TODyxPT59fJsfI1smpEQ6Sbc18k/v/WNqe1tHvsVHIBqb23LLrbd8PTl/vH6wo57sam6fVddYm3bi2AmV2e7EMZJuGz9lZlNscmbdDfcsq5oUFuYpKVknZuK0afWnu6Jqmjv4DBZ720Nr/1k3AyF/V1cXX6vVKr74uiTP4/Mws3Kz6sUCRc+tixcP/tayBJd8ol27eOptO6+zDA7OMqgHprhcLnkAIUKoUlbzlYqDnJioUpaU3SW7f7ke9lD7reJwPwiAAAiAAAiAAAiAAAgg9It7pgXDNEV0GaLPs2OF3/5fBj4gAAIgMBoFIEy7Qqr23YwqrLCwkDQYDHhHR8cPahMXF0clJCT4Z82aFSgsLPzBXzzBe0tKSvB169aRCMWhvDxJ8OuBs6eBFi9dSmzncGg8Ho/S6XRUcUmJF0PozImWZ+9tbm4mlEolJRKJAkuXLj17ss6Z9gwMDBDBa4VCYSAvL8+7evXqM/d++OGH5KlTm/FvvmnEg78nSZIaP3588H7/2TYGnx+8TqvVYidPDmNcrs5XUlJypv1n+/zQQw8RRqMRC94XfPfFCraooiIcZU7ndxzbNcFpMDxiHRjItun1kV4c9zPFwpbYgmlbORLRDukjTxwLel2s914hQwqaAQIgAAIgAAIgAAIgAAKXXADCtEtODi8EARC4DAIQpl0GdHjlpROgqqpo3Tt3qnwj5lxrf/8ct9k80z5kUiAK+bhiUbdYJt+ZMGHcbiTgNKF7vl02e+laB28CARAAARAAARAAARAAgatL4NswLU7esXlbgam3d4VbPRhHmS14VEZmaVjwNM/EsFK0aBEs87y6yg69AYExJwBh2pgr+djrcPDUVNTRwe74+0dzXMaR600dPeO9ZlsE7vczxCrlybDUlH1IwN9BxoW28FgsE7qIs+PGnjb0GARAAARAAARAAARAYCwLnHsAgbW7d+WZPdPODdOi4DTPsTw+oO8gcLUIQJh2tVQS+vGzAmeWkx44QKgrGhXu4aFEe0/vbR6DcapnUB+FE4SD5HH7JanJZeLUxP3uzKSj0hkznGf3owNWEAABEAABEAABEAABEACBCxeAMO3CreBKEACB0SsAYdrorR20/FcKUFUUzdZQItTX1sxxaHUz3drB6R67TRbw+wlemKqRK1McVCUnb2My+J1oxe2DCEMUhrAz+8PBBwRAAARAAARAAARAAARA4PwC/1nmub3A3Nu90qXWxcLMtPO7wRUgAAKjSwDCtNFVL2jtbxQ485d7Zqao78stE219PfeaO3uynPqhaCadgXgSSWP8lPzNJFuwk5z1QCXKQT44lOA3gsPtIAACIAACIAACIAACY0rgBwcQfBemBWCZ55gaA9BZEBgLAhCmjYUqQx+/F/h2yWcPo79yW6hrZCjL3d032z1iLHAPDqtwHPfw5bJetkq1UzQ+az8plDRyli0KHkrgA0IQAAEQAAEQAAEQAAEQAIHzC/ximJacXIriM0vRonw4gOD8lHAFCIDAFSwAYdoVXBxo2v9OgGpqoiMc52k++2q2Uzc4b6ipZYLP6QonSBqbE646IYiLPsiWiHaGRIW1oGXLDAihb5d7VleTSCIhEIOBI43mPw3U6/1o3jxv8DqYzfa/qxs8GQRAAARAAARAAARA4MoW+HGY5jx3mWcwTFNElyH6PDtWiPmv7J5A60AABEDg5wUgTIPRMSYFzsxQQ4hwrf0i1KTtTbW1tS2x6fSTrHp9Akln2hl8fq8qKX67KDJyP+OGhQdRba0PxcTgiIcEyI9zkCPAQhRFoQCNQl4vhgKYBYVLjKiy0osVFsI/DMbkqIJOgwAIgAAIgAAIgAAI/ChMW3H2NM+YjMxSVVJKGUrI2AYz02CcgAAIjHYBCNNGewWh/b9JgDp2jOXs7Q0x1tdMsfdpptkGB6/xWhwyKhDA+SGSZq5UcpifGL+LzmNaXZSXNAyZ4qwjVoXNYpfgPhzhOB3RGBzE4HH7OCGSdr5KpuVExwxyRvKG4Kdtv6k0cDMIgAAIgAAIgAAIgMAoFDh/mBa6DS1aBMs8R2FtockgAAL/EYAwDUbDmBegystJJKaLh7fumewe1N8y1NgyzqEfiiFpJM6WSlrk2dnlNAHb4PT7aXqdbqLRYIyzDJtDMT+JkTgdo7G4GEsoOMVTqU6KI0JrRKGqOhtlbpA2NzuwoqLAmAcGABAAARAAARAAARAAgTEjcCZMS0uTtW4omWnv7fuJmWkQpo2ZwQAdBYGrWADCtKu4uNC1CxP49lCCAwxLc22Yd8SeYW48Ncc9NDLVZzRFIoR8NCZT56GQ200QuJtOD6HoDAZGY2B+ivRTfgyn/BQbdwdsuIcaYfH5em6IoDZ8YsY2TqisGVsyf+DCWgFXgQAIgAAIgAAIgAAIgMDoFzgbpnVs+HqmubdrlVutiw2Yrdh/lnlCmDb6qww9AAEQgDANxgAIfCcQXPKJSFIwvHHjbOeAZq6tvXOG12pT+rw+PECjewJMptPL5VpInmCIIQ4Z9Popt9cXICl3QIJMTjFudQsDNJxF47H7xMmRO9lS8V5lbsJJpFDYsNzc4OEE8AEBEAABEAABEAABEACBq1rg3DDN1Nv1lEeti/lhmAZ7pl3VAwA6BwJjRADCtDFSaOjm+QWooiIcTZ+O23q1ifaG+smm48cfdpvNqV6ng8GRSIdYUmk/TRVWT8jk9UihavT5PPaAF6czcCKKpjOn+nTDmR2tp9MdXpeALRcPC8IVG1Oun1eCXP42rPDakfO3AK4AARAAARAAARAAARAAgdEt8J8wrWSmua93lXvgnJlpqSllKCy+DC2dZcMwOM1zdFcaWg8CY1sAwrSxXX/o/U8IUDvL4/RHj03WHCp/POBxxRE05OEIRBVCmaKKFMkaaaGR3ZwJeRrEDnjQsIdATpfY19ip8g1oI1t7O6c5HbbsgNcbzxWLqmRx0bsQh1OqWDytDeXm+jCEKEAHARAAARAAARAAARAAgatV4AdhWm/fSpdaF0uZLfiZZZ4Qpl2tZYd+gcCYE4AwbcyVHDp8PgH3J1sy9G3N03pPHL6PYGBiYYR0gKuUFofl5e1FXkY3tnCh46eeQf1tO8NO083Q1zYvGG5su5nGZLo5InETTSX7a+TyO46iuDgrhmEQpp2vAPB1EAABEAABEAABEACBUStwNkxrL95YYO3uXelU6+IgTBu15YSGgwAI/IwAhGkwNEDgO4EzBxEghGtefXeBdXBwYV9zwxwam9Qn5WeXEhz2funEjDrUZ7NjhYX+nwzTiijcLv23zFTRMM03NPKIzWyLdno83pDslPejbpq/G5GBdqygwAfgIAACIAACIAACIAACIHC1CvzczLSojMzSsKSUMhQJyzyv1tpDv0BgLAlAmDaWqg19/UUBiqJw1IzI3nWv32E1Dt880NGew+AyGybeef2HOEWrYN5yS+eFEJpvfnQ8heEr+nv784wms1A+NedfMTfMKm2zWqtTCws9F/IMuAYEQAAEQAAE/h979wEYR3nnD//3TNmiLeparZrVbUsucq8Y2xiDbcBggwkhPYQkmFDDkbuQ4OT+uSTHXS7JhdwlgQSSEAihIxt3y122JRfZkiytetuVVmV7nZnnfZ9ZCRwCF+MSq/w2MZZ2Z555ns8ztlfffQoKoAAKoMBYFLhwAwJPe6s6zVNxezg1TJs6tRxK5myFNQv8uGbaWOxdrDMKoMCIAIZpeC+gwLAAfZXyMAuEpp9++76Q132Po6urVDTGVS364qZnNRrNKbJuXfvFYPk/88hsSpQHmmzNS/oGBtKs1y94PuvWleUJ4XAlwTDtYgjxGBRAARRAARRAARRAgTEqoIZphTMsTW+9tuIjw7SimeVw2xIWpiljtIlYbRRAARQADNPwJkCBC8O0eW1i8zO/ui/gdd/T29VVIsbpTyz9yhf+m+fEM+S2GzsuBsv/xUdmc5R87XxD49LegQGLddmC561rlpWnyjKGaRcDiMegAAqgAAqgAAqgAAqMWYELwzRXe8sjoe7eQurxcLnTZ5Zns5FpRVnlcNttGKaN2R7GiqMACjABDNPwPkCBkTCNTfNsahLbn/39Z/3uoU1dLS1zNHp9zbw71v9G0dEq0+c+x6Z5Kh+3iQBlf562bdMEX983VwqFvtra1j7POeRKSFsy69cZ61ZsS87KOknmzo0iOAqgAAqgAAqgAAqgAAqMV4GRMK3hXbYBQcvDwR5HoeL28vksTJuCYdp47XdsFwpMNAEM0yZaj2N7P1ZgeAMC4vv5r693dnavaTlVvUng+Uh2Qd4hXWrSmxn3bDoCU6a4CSEfuYkA3bdPAKezuHfv8VWe+rYvSwrEK6LYqy+a9NP0e9dWbHU4+jZ9zOYF2C0ogAIogAIogAIogAIoMB4E1DBtxgxLw59fW+Fua3k40O0olNxevnBmbGQan48j08ZDP2MbUGCiC2CYNtHvAGz/3wjQN7YWd59vWNR2vPI+JRzJFnnOa0hJ3JpaUHDAkGFpNlksfbBunRsAKMBfOLDnawN76uN9A47Uoe6+JcHW3uWh1t4bjeaE7uTMrEo+Jf63aQ9/9hTk5oY/blQbdgMKoAAKoAAKoAAKoAAKjAeBD8K0P69wt7U/7O+xF0ZZmDZjZvmkqSXlfD6umTYe+hnbgAITXQDDtIl+B2D7/zZMq2qO76rcPcXdcP7Lrs6uJUMdHcWpmRl11kmTTiWWlhzQpWeeFG9fWwsAMrS1acDnTA3X2Sa7u7rLGqpOrfE7hmYog8HENGvW9lmrbvhLFJQK3eNf7sAgDW82FEABFEABFEABFECB8S4wspun7bXXVrhb2h7x2e2FEbd7OEybVs6n5m0FzRo/2UTk8W6B7UMBFBi/Ahimjd++xZZdogCtrdX0V1am+O32BQNNbTf4e3vXkLDEEwVCgtbUaY4zNqQbE+r1IkQicljjCvtTBz2ePF8wVOCTonlUEBSTKbE+ISlp67Q5i3dAINhNnvyy9xKrg6ehAAqgAAqgAAqgAAqgwJgRGAnTWl59dYW7ufVRNUzzermC6TPLc0tLyiG1EMO0MdObWFEUQIGPE8AwDe8NFPgIAVpVJYIoJrb85c2lwT7nXUO21pLQoDeHI6I+3mAasCQndxoEElakkOD2uJMGfb4EVyBoisbpg2JKYm3u4nlvxaUm7s/8+tdPITAKoAAKoAAKoAAKoAAKTBSBkTCt/eWXV3ha2x/12u2FUY+Py2drpk0pKYd0DNMmyr2A7USB8SyAYdp47l1s2yULqJsR1NWJ9n37rFGvtwi6+hf7nYMLnJ3OMuoPmMRwVInnFUVPgCgERIiLc5GEJDtYks+RlMRjJMm8z5SR0pP6ZRyRdsmdgCeiAAqgAAqgAAqgAAqMOYELwzQvC9N67IWS18flzphZnl1auhWmT9kKq1b5CMFpnmOuc7HCKIAC7wtgmIY3Awr8HwLUZtNCJGII7tw71dXWM62jpWu25Pak8/6gKUEOZ2mkSGooFDJpU1LPpE4vqxCtaVX6nKyzEOizkYceCiMuCqAACqAACqAACqAACkwkgQ/CtFdXeFpbH/X2OAqjXm9sZFpJyVbIy9oGCQk+smKFNJFcsK0ogALjSwDDtPHVn9iaqyTARqr1Hz5sNGvJJM7pSyN9AymBfRU3e9rbF/Z0deVp0yzvzvinx34NIjkHa9f24mYDV6kjsFgUQAEUQAEUQAEUQIFRLfD+mmkvv7bC19r+qEddM83DFcyYWZ41vXQrn2PFMG1U9yBWDgVQ4GIEMEy7GCU8BgUAgNJ9ApxNNoHDoYdupyF0+PC9Az3dN3e0tEzTpqdtn/3NR38DhJwh69Y5EAwFUAAFUAAFUAAFUAAFJqLASJjW9NJfVnrb2x71OXoL1DCNjUwrxTBtIt4T2GYUGI8CGKaNx17FNl11AXr//WIQuK8POPs3tDQ2ztGlW3bNf+Sh5wKKctqwfn3PVa8AXgAFUAAFUAAFUAAFUAAFRqHA+2HaK39Z6W5te8zncBREvF5SMKOsfFJpCY5MG4V9hlVCART45AIYpn1yMzwDBYCFaS6ZPjA4MLixs7Vlltaavmveww89F45EMEzD+wMFUAAFUAAFUAAFUGDCCqhhWuEMS8Obr670dqhrphVEvV5SOKOsPGvq1G2aspKtsHw524AA10ybsHcJNhwFxr4Ahmljvw+xBddAgIVpgwCbB/oHN3a0NJfFpVt3zn/4G8/zhJwiN99svwZVwkuiAAqgAAqgAAqgAAqgwDUXGAnTmt798wpXS+tjXrujIOrxkcKymeVZk0u2aXJLtkIC4AYE17ynsAIogAKXI4Bh2uXo4bkTVkAN00Rxc39f38ZWm61Mn56+c9kTTzwHoniaLFuGYdqEvTOw4SiAAiiAAiiAAigwsQVGpnk2/OUvK72trY95e+yxkWkzZ5ZnTS3ZqrFO2Qp3rWIj0+SJLYWtRwEUGMsCGKaN5d7Dul8zgdq77tKkWZI3D/Q5N7bamsriLNYdSx7+p+fDEem0Yf1qXDPtmvUMXhgFUAAFUAAFUAAFUOBaCrwfpr3yykp3e8ujfntvgeT1cQVlZeVZ06Zu02RMx5Fp17KD8NoogAJXRADDtCvCiIVMNIFYmJa4ecDZPxymZexc8tA/PYdh2kS7E7C9KIACKIACKIACKIACFwp8EKa9tNLd0vaov7e3QPL5uKLZZeXZJSXb+En522DdOi+umYb3DQqgwFgWwDBtLPce1v2aCYyEaYPDYZregmHaNesMvDAKoAAKoAAKoAAKoMCoEXg/THvplZWetpbhMM3LFc2apY5MwzBt1HQVVgQFUOAyBDBMuww8PHXiCrAwLSM1dXN/v3Nji81WprNYdy55+AkcmTZxbwlsOQqgAAqgAAqgAAqgAADEwrT5aU0vvbjS09b6qM/Bpnl61Gmek0pLt0LO1G24AQHeKiiAAmNdAMO0sd6DWP9rIsDCtKxky+Z+Z//G5iZbmdZq3bngsSeekyF82rAa10y7Jp2CF0UBFEABFEABFEABFLjmAu+Haa+8vNLb3PJowG5Xw7T8mWya55StkFWEGxBc817CCqAAClyuAIZplyuI509IATVMS8zYPNDfv7G1qZGFaTtmPfLI80CEU4abcTfPCXlTYKNRAAVQAAVQAAVQAAWGR6ZNS2t66e2Vvo62R/w9jkLZ6+Xypk8rz5gyZStfNn8rrJqDu3nivYICKDCmBTBMG9Pdh5W/VgL0/vtFD5gedDn7NrTYGmfp0i07Zj3x2HNayp0mGKZdq27B66IACqAACqAACqAAClxjgZE101pefmeFu73tUb/dUSh7vFzutNLyLAzTrnHv4OVRAAWulACGaVdKEsuZUAL0/l+JfqV580B/78Z2dc20tJ3zvvmN54ATMUybUHcCNhYFUAAFUAAFUAAFUOBCgZEwzfYqC9M6HvX39BRGPR6usHR6eUbJ5K0anOaJNwwKoMA4EMAwbRx0IjbhHy8wEqYN9vdtaG9sYCPTds7FMO0f3xF4RRRAARRAARRAARRAgVEloIZp+dPSWra+sdzTGgvTIi43nz9jxrtZxZO38hmFW0Gzxk82EXlUVRwrgwIogAKfQADDtE+AhYeiwIgAm+bpp/EPDDr7NnY0NszSWtJ2zn304edAgyPT8C5BARRAARRAARRAARS4dgKUUg4qKjgIZvGg7yLg1F7wM1/X1a9YfDwHGk1q9979y7xt7d/wdXcXRN1uftK0adsyiie/B9mF28Fi8INGI4PTeQV+Hs366DZd+HQ4TJuCQVq4Zo0EAAohhF59CLwCCqDAeBa4An95jWcebBsKfLRALEzTPTDU79zQ3tg4W2thI9Mefg44eprcfLMd3VAABVAABVAABVAABVDgWghQh8MALlc8ON2pEIrqpXBIFBSeArAcif26Qg+BpxC9oCwiE6CUAo1w4PcnDZ6umeu2NX0q1NtnVbxesBYXH00qKqiE6TOPgMnkB402CqwAOTz8M6kAACIAR2LfS/LH/6wqDl9XZsew89gvAFC/H/lWAEkAkCQAXq8JiyadH3Q6JyQkeEh2dvAKKWAxKIACE1QAw7QJ2vHY7MsTiIVpwgND/f0b2myNs3Xp6TvnPvYohmmXx4pnowAKoAAKoAAKoAAKXIYApZTA0TMZLnt3gcfuLIu6vSmSL6jXCpwiEJlyigTAKaCw495/KMABB6Bc8Ax3YSUUlm9RYMeMPBQF2OguNryLsgCNPTgAjg2LUygIkZAp2uvIC3R3L5QGh+IhGKSJmVmtotXaFMrMagjrNUGZ5yQegOOoTBRZ5jjKSiQEOAJAgVxYHwACHKsiVdR6j9REoYRw6muxME1SwzQOKDuAFyBCCAmzbM1s9OmSEu2GtLSTyZZJbWR2kfMymPFUFEABFAAM0/AmQIFLEBgJ0wb7ne+HafMeewzDtEuwxFNQAAVQAAVQAAVQAAUuX0AN0gC4wHsHZgx2dC7ta22/MzTgyou6PGa9QGQtoQqhEnAgEQIjsxzVOAxYWAWxnOqvMrPYqx/MiFRjLmDB2vv/Z0cohIJCOI7yiqJwVKa8FBao36+LDA2Zid/P8ZIEuoR4WTHH+73mpKGQVpSjAgcanhd4ReGpIgucQjlgv2K1AaIAgQ8qCkDYt0BYOz94Wj0SeE4ASoFIsgKxVzlCBR7ChJAAIVxcalK/IS2lPnVSzstJ+ZOO6RYutF2+OJaAAigwkQUwTJvIvY9tv2SBD8K0/g2ttsbZemv6ztmPPfw8T8gpnOZ5yax4IgqgAAqgAAqgAAqgwCUKDIdpfPDd3XN7GptXORqbPhPuH5wkD3k1eh6oQBRKlQhLqQgb5aU+2KxMRVZTKzWqUtOr2P8Ip44bA5kqI3EbHVlpjIVqsXFpavClfhV7TqEcVShPZY5EIpwSCgmcJBFOVoDTaUHS6qSALi4S4Tkq8wQEwuZ0KhyhlCOyQggbajZci9jvw1nfyIWGnxoZEjIyKE7gBbX+ikRBUVhFOEJEDYQ4QvyUgiY12adLS2nMmFz426ySKfu1S5fWXiIznoYCKIACI3/3oQQKoMAnFYiFaZoHBtjItCbbbF26ddecxx5+LhyB04b1q3s+aXl4PAqgAAqgAAqgAAqgAApcjoAaplVXC56ugdl95xtX2M83firSN2hVhtxEz3GUIxJISogQlpHxbHIkW4pfAUWOsomS6i/1SUpBphQ4QQTC8yApLEyjwIofyeDUoEvN0th8THYamyMaG8fG4ji2QhvHvmblDE8QVQiBKMdDiBOATcZksVlshFlsTidRKLApouwc9jxL1dg1Lhz9MTI5Vb20muLFrivyPHCUAyqzZdNYXTngtToI8xz4WB1SkqJiakr7pOlTX8yeNfOgduHCusuxxnNRAAVQAEem4T2AApcgwMI0D9E9MOhk0zxZmJa+i03zDEckDNMuwRNPQQEUQAEUQAEUQAEUuHwBdSfPI6eyBzvbJ3tbO+bJLn8S8QUFgWNplwSUSoQTFDZlMvZzIBvGpcjAsaFqbCRa7El1hBc3PDIttmVBLDpjYRqbSMlKiwVrI2unsVCLDQkDddRbLKiLHTMc2wFbmU1mT3OEsq9Hlmj74Cu25hqrT+yVv57hGasvm/k5Ug81pWN1pTJh9WdrrikyJewiisIBJ2pBFnh1jwRqNgchwdxnzpt0LLUoz0ZKSnDDsMu/3bAEFJjQAhimTejux8ZfqsAHYdr7GxBgmHapmHgeCqAACqAACqAACqDAFROgNpsZ+vuToGcoXfKH4oRwiAc6PW11HQAAIABJREFUvJunIAHIClE3vxzZ2FOJEBAEAH44TJPlCzb95AE07Nzh44c3zfzrTUFHCpJALUcZWXxtpEkjIR1L1nj6f28oeuFuoxd+PXLhCyrAseuwrTqHr8Ouy4a/sdNYasdrY9t6CjxIcbpI1BTn0+dYe8BqdZG0NN8VA8eCUAAFJqQAhmkTstux0ZcrgGHa5Qri+SiAAiiAAiiAAiiAAldDQJ3u+b3vESgpwZ/1Pgx8113qsDe2b+jVsMcyUQAFJo4A/gU7cfoaW3oFBd4P0/qcG9uabLNwmucVxMWiUAAFUAAFUAAFUAAFUAAFUAAFUGAUC2CYNoo7B6s2egXUDQiI7gHnhWHaww8/H5bpKdyAYPT2G9YMBVAABVAABVAABVAABVAABVAABS5XAMO0yxXE8yekwEeGaY8/9jzPSafIatzNc0LeFNhoFEABFEABFEABFBiDAuq00L/eNHOkFX8zFfJaTI8crt9InT7q51d6Leo1Brsaq4wCKHAFBTBMu4KYWNTEEVCneYJ286Czf0NsmmfGrnmPP4Jh2sS5BbClKIACKIACKIACKDAmBdQdP5uaxG5bV2rE6UmKDgzGc+EQr5NCAPLwgv5sowJKqaSu5j+y6D/bhEACnlO30QTy/kYDsdcv3C7gwu+oevwHZYwcJ3AcldjmBx96XHC14bMEkBWFCGxzA1kmI2WFAbiooFNCOn00KSfdnjNp6gCU53vJFjKyUeiY7B+sNAqgwNgQwDBtbPQT1nKUCYyEaUP9/RtbbbYyDNNGWQdhdVAABVAABVAABVAABT5SgFZR0aPvMvlbW+dF+gemRZwDBXwkpBUiYY7IEgVOBhDZhphRUBSWmxEAjlPL4tUkDkChhMQitdjLbGiYwr6A4ScJpSOJFkcIjb0WKyH2PFUPVKhM4IK9AGJXoST2OwChRL0eUPYc//51KXAkSng+LIhyVNR5Lbk5B9KLJp+BsvxWQshf53p4H6AACqDAVRDAMO0qoGKR418Aw7Tx38fYQhRAARRAARRAARQYjwK0pyfO1dCQNnC28RZfl32Jr6W9lHf7tGIwQDgpooZpikBBBhkkUAB4LhaYxcKwWHqmfs+x3AuA/Q4sE/vgR0uqjlNjZwyHccNhWuw7QkGN1yhLy9RjYmdSYJtskti0U/X1kcsqQNSLEnYthUCUcCQqCCSkNVApLt6dXVLy5uQFc/Z2Q/BU0dq14fHYb9gmFECB0SWAYdro6g+szRgRwDBtjHQUVhMFUAAFUAAFUAAFUOCvBGhtrdHT3W911Jy5K9DWscLb2DJDcHt1mkCQ8HIEgMTCNInFaUQByhM28kwdJ8YCtNi4MRZ1cSAPB2kcJcB+ffCQgbIgjo4EZbHXRgahxYKykbBt+GsWpMXCtOFilPdXclOvq0ZunDqmTSYchHkBgjojjRoTXHnTp71ctGD+dqMOKgmGaXjHowAK/AMEMEz7ByDjJcafQCxM0z841N+3ocVmm6VPz9iJa6aNv37GFqEACqAACqAACqDAeBOgnZ36YHd3csDWvDLYYZ8fau8o0frDBn0kKgpUAjZhUxEUIhO2ZprCBp+pUzOpGo3xAJRTQzWZYyFbbHQaGzHGKcOTM6nMyqAA6uTOWDLGBqENh2nDUzmHR6TFRqgRFrypD/X72M+o6oEEZErVQW/smgr7gtWH8BAiAhcUddFQXNxgatHkrflzZh0Ge3s92bQpMt76DNuDAigw+gQwTBt9fYI1GgMCH4Rpzg0ttsZYmPbIQ7/lReUk7uY5BjoQq4gCKIACKIACKIACE1SAVlWJLp438F1dUyX7QH6425GpC0V0uqgkCCABJwBIhBKFU0AZXvtMYVmXuvYZm/LJU1A4Nf6K5Wds6ien/o+FYaCoR7HxY8Pfx6BH1kHj3t8eQD1OPUYtjYsdw646cvAHR7DZnerwOPX67PkIISTIa6SwXu9Lys87nVJS3ATTpvUQQtiF8YECKIACV1UAw7SryouFj1eB2rvu0mQlZmwe6o+FaXFW6665jz/8PE8wTBuvfY7tQgEUQAEUQAEUQIHxIkAp5cHtNkO/3wjRkB4kmYdolAAXJSCKbNdOwjYhUB/RC1s9/CQVYyPOIhEAjUbdsABAM3z8yMCwTzBALCoR9XRWB3G47AsvGyUENCIAO04Uhke7UQqCSIHnJdCAC3Q6L1itQcLmiuIDBVAABa6yAIZpVxkYix+fAheEaRtbbI1lGKaNz37GVqEACqAACqAACqDAeBSgsUX+RbDbBfD7BXBzsZ8LEwHA47m4nxHNZgpDw+e8fzL7gj15kQ92KH+R14OEDxXqAmB1YFuOCkIE2toksmIF7uR5kfR4GAqgwOUJXNxflJd3DTwbBcadAAvTJiVmbO7vd25stTWW6XFk2rjrY2wQCqAACqAACqAACqDAXwuoI9qamgRwG3jwDnGQduHrfR/PxV5KGzlY/ebvHHvBy5JEQZgRhVqQySacwon3JAqgwOgQwDBtdPQD1mKMCWCYNsY6DKuLAiiAAiiAAiiAAihw2QK0pycOAgEjBBQj0KAIEseBSKk63TPqj03VZA82VfPCWZ5sWujImmfs+PenhEaJOk10ZHqneg77jwaA6GI/q2pIBJItbpBNfpJNgpfdCCwABVAABa6AAIZpVwARi5h4AixMy06yPjjoZCPTbDNxZNrEuwewxSiAAiiAAiiAAigw0QSG9hyeFPW5Jg21deWJwYBRjIYFLZEogASSurga20ggtrMnR9mGBby6DYG6aQAhROEvXIKNB5G9SBW2J2jsVMpRkDkgGg0BjY74qUJknehOnZTfoE9Lbtcvmsk2GMA10SbajYftRYFRKIBh2ijsFKzS6Bd4P0xj0zwbMUwb/T2GNUQBFEABFEABFEABFLgcAUqBeHbsmefqti9wNjUt4HyeZF0oJOg5hXIgQQTCQAkFAgR4mWf/pRQ4kAkBmbCdP3l1l1A5Fp0Bi8R4hR0FQFiQpsR+p2x3UFFDQKclXgJE1ukcGVOmVhjTkk8krF1+lsVuGKhdTk/iuSiAAldCAMO0K6GIZUw4AQzTJlyXY4NRAAVQAAVQAAVQYMIKULqFA7ie6/59981DHV2ru2vOrlAGBlM0Pi+J4ygIRB4emSarYRqniEAUDtQwjYPhQI0AG4PG4jb2YJEaC9B4StgoNvV3FrCxcW4yL0BUIxAfzwOJN3Xlz529PT4nc2/m9QsPQ25ulBBcO23C3ozYcBQYJQIYpo2SjsBqjC0BDNPGVn9hbVEABVAABVAABVAABS5dYCRMc7zYdZO7q2dVZ83Z5XRwMJn3+jgDByASCWQam+YZC8lEABoL0xRCqDoyjRCghIAyvHiaOjKNsqmdJDZCTQ3ZCEgKhSjPQVTkiU8UKMTCtJ0JkyZVWFYtrQSrNYxh2qX3JZ6JAihwZQQwTLsyjljKBBPAMG2CdTg2FwVQAAVQAAVQAAUmuACb5hndsWeWt69vjqu9cxbxepLEkLpmGtEoClAlStgPlzzL0BSBUoUFZxxQTg3JqMJGqFE2DC02Ko09y6kLqQ2HaurZAFFFIVHCk5DIk7AoyNRocKRNLjqqS0ur0dyQ3QhwIkrIJnUpNnygAAqgwLUSwDDtWsnjdce0AIZpY7r7sPIogAIogAIogAIogAKXIOB7e7cFwr40d3eHBTwBPR8JcHEKRwSOJWchwnNsAwFWMA88G5EGAkjse6KomwbInJqsAc+zYE0hAjsuSol6PB/LxyIygAw8hDUAEVFHJX2c31Kc16VJMjrhOnkIYLmMa6ZdQufhKSiAAldUAMO0K8qJhU0Ugb8N09J3zX38ked5opwkq1f3TBQHbCcKoAAKoAAKoAAKoMDEFqCUjgw0+ziID++++eGfQS/4vmK4jOUj54y8hgHaxL7NsPUoMOoEMEwbdV2CFRoLAiNh2gDbzdNmm6lPT9857+Fv/JYXCYZpY6EDsY4ogAIogAIogAIogAJXRICyqZtX+YEj0a4yMBaPAijwiQWu+l98n7hGeAIKjAEBFqZlJFkfHOzv29g2HKbNf+yR53mOnsKRaWOgA7GKKIACKIACKIACKIACKIACKIACKHCJAhimXSIcnjaxBdQwLdWyedDZt7G10VYWZ0nfOf+xxzBMm9i3BbYeBVAABVAABVAABVAABVAABVBgAghgmDYBOhmbeOUFYmFa6uYBp3NjGwvTrOk75z/yOIZpV54aS0QBFEABFEABFEABFEABFEABFECBUSWAYdqo6g6szFgRiIVpyZsH+50b2xqayvRWK4ZpY6XzsJ4ogAIogAIogAIogAIogAIogAIocBkCGKZdBh6eOnEFWJiWlZy8ecjp3NhiayrTp1t3znsMR6ZN3DsCW44CKIACKIACKIACKIACKIACKDBRBDBMmyg9je28ogIsTJuUnLx5oG+A7eaphmlzHsc1064oMhaGAiiAAiiAAiiAAiiAAiiAAiiAAqNQAMO0UdgpWKXRL0Dvv1/0g/Cgy9m/obWxaRYL08qewN08R3/PYQ1RAAVQAAVQAAVQAAVQAAVQAAVQ4PIEMEy7PD88e4IKsDAtKGsedA0MbGhpbJqls1p3lj36jed5mZ4i61f3TFAWbDYKoAAKoAAKoAAKoAAKoAAKoAAKjHsBDNPGfRdjA6+GAJvmWWDOUnfzbGmylemt6TvnfPOx5yASPo1h2tUQxzJRAAVQAAVQAAVQAAVQAAVQAAVQYHQIYJg2OvoBazHGBNQ10xKyHxxw9m9sbWqeqbVYdi588rHnAhA4bViNI9PGWHdidVEABVAABVAABVAABVAABVAABVDgogUwTLtoKjwQBT4QqL1riyYj2a+OTGtuai7TWS07Fzz2yHMywGnD6qU4zRNvFhRAARRAARRAARRAgXEjQCnl6urqhJKSEs5ut3MjDZNlmUqSRHNzc2UAkAgh9KMavWXLFu7pp5/mm5qa1HMLCwvZseycj3yw6wEAXwdASgBYmexYysqnlPIAdTyAmbfbeeLkOJKqWIavawer1Qq9vb3qz7kWi0Wurq6W58yZIxNClHHTIdgQFECBay6AYdo17wKswFgUoPf/SuwVmzcP9A9saLLZZumsll1LH3/wuYAUPp2KI9PGYpdinVEABVAABVAABVAABT4kQCkl3/ve98jnP/95TSAQiAMAjSRJAjuMpVoAAeB5kyRJUliWZX95ebn89NNPq6HXSFF0yxYOnr6Fb2lJjNNqtYLD4ScApsCcOdbQxwVctZRq0gF0vo4OXpIkRVGUUGFhYZRdFqBN29Hh1QeDkj4aFfkwxxGtoqUAQfWS4XCY6PV69etgMBhNTEwMDJ8fIUT98fcjAz/sfBRAART4JAIYpn0SLTwWBYYF2AYEA5z5q/3Ovg0tTU3z9JbU7Usf/8avw1L4rHHdOgdCoQAKoAAKoAAKoAAKoMBYFqA2m7ZbkoxDAVearaW9YHBoYIq9t9/gcnl0MpU5QqhCeCobjAafyZTYl5lR0JSekt49Y0ZxX0pKSpAQIrH2O53nTUN2Z2r9+YapQ75I2qAftHGm+LpFSxecF8JhV2lpaeT94I1S9vOpePz48cxgNFg42DdoksKSlJGd0WyxWPp0Op3P2WMr7ursLmxobskf9ITMbn9UJ/Ic5diZcpSTZZmwvEyr1VGj0ejOsFh6LGlpTUV5ee3JmZn9qamprG4fOypuLPcZ1h0FUOAfJ4Bh2j/OGq90BQRoba3G3dpqEIeGdFxAESEYAp0svv9J1F9fIgQAugueYt9/6CGycy94RKN//Wdi5HX1g67YJ1zsU69w0K+JtrTeO9g/cHN7R9vMuJSUijkbbnsJZNoACnH+bT0ufEb3QbUurGJouH6syqEL6j3y5V+9HquHWifd8AEXNo8XCEg8gVSz5JMhYozmu8hX57JP8/CBAiiAAiiAAiiAAiiAAh8rMDzFUqg+dCjdOeTM6em2T3UO9k93e71lg4Nugy8Q0ClUnTVJgVBZo9V6tTqDIyk+/XxyStq50inTa3W6uJ7ly+e4WLzV33nK2tbeXVx5rPIm+4C3sHsgrE9OtVbMX7p8vyzzTbZ1S91bhqdgsimc/f39cSdrTs7yeTyrujp6UkLhcKCocPKR3Izs82lZab3nz1auaWlpWXKqpnbKkCeUGIxyOkEUKM8By/Y4qsTCNJ4XqF6rcyUmJHYnJ5jqLCnJtRk5mTVTcgq7c6ZPd33clFS8NVAABVDgYgQwTLsYJTxm1AjQAwdSJUUpVLqdWdQbTBYjEcrJMgVJiYViHFsKQQbgKAWZfa0utzC8zAI7QAHgRoad8wBsCLoyvHwCO5QoRD1GXZaBDQIXaOxbVgYHQNj3UQ6CATF8+uQqv8Mxu2/AmWlISTmXOXfWIS45uRPi413AicPFKAA8y7BkUOvDi+zDNlBfV6sjA/DqJ3AA4VCsuiIPoIgAMherutoEBSA6XA7HXo+CHI0Cz2ljZarPDVebZydw7GQ+atT5I3rRoUihKvPnPz8wajoSK4ICKIACKIACKIACKDAqBVpbW3UpKSmmo/v3L+robF9SW3tubo/DkdvXP5AmyTKnKAoHhAJ7k0xBoZIkK4KgDSeY03zZ2flVC5cs3Z+YlHT4+sVlTWyKZfu5A4VNLW3zy9/b+qXG1p4Z51r6SNHkGXtvWnvH9vikxD33372mgxCifuhbRavEDG9GfEX5zls9Xu9X6+obU3z+0ODcuYvfKijMr8zJMLecOXHssfPnG9bs2rsndcgX1khUR7T6ONCKPIicQtgINfZuX5IlIISTtBpNNNua6srJzGiaOrX0zeKp04/MW7z4HHsnjuuojcpbECuFAmNCAMO0MdFNWMkRgYZf/WoKAKyy19ROD9qdk7ThKNUplOrY+gds2QY1UVKoooZqLMLigLJ8DCgQUNh3bOlSNXhTOPL+ggnq0expjuVxsnqswPMAEoASpkAIDwR4ChwBjo1oVyTe4HXlgd9nDQR8BjDE9QspyZ1Rjd4jiZqQDAIoar4nA8exf8jZtQFkmQeJZWdqeezjMwKUysA+QeOBHcdyMR5kWQBFTdJYHSWgEAFBDfsoSFRRj+OHy2DNltVMjmN1VDM7hfBEEXgOkuPDfLypSZLp/1737E8a8U5CARRAARRAARRAARRAgY8SYOujAYBwurIy0+fxT6s8cfwGu6NncZ+zLyciRSkR+EFZlp2KongIRyQglON4KioKJCgySZEinFWjMzrN8Un1+fn5byxbsrQyJSW7M15oKGg4b1v81jvvfLW+uXvmKZsDcvKmnp82a/7x4tyc1+fPLTu1etk8toEXe0su+Hy9iW+9s22Ta8j9RF19Q4LPF3IuWHzdG0XFUw/kpCc2Vh3Z873WluZ1+w8eMIRkwaU1JveKWp1DFHivyN5ts8+/CRBZBpEQSOE5ksMpUpyGJ4GMzOzjFkv6rtV3fepdCIUGS0tLfXg3oAAKoMClCGCYdilqeM41E6j88Y8XUoDPNx2qXOzt7JqiDUWogQKYBAEIS5GoAjJbAoEDoBwHssLCqlh1OcoCLfYJWmzVUUVdgJQD9raB5WtK7CvgqBrBgVYQ1TBNCkrAcQIQjmOfbqmvCSBTA8igoTKRFRkihECIXY/XAIvFoooa26nvCTgSBY6jakgWiVKISrHrcjzHhp+DLEcBFAkEXgaO/ctPOJCoAArlgS2SqigR9ZcosqQPICJHQRAEEFj9FAoKG5gXkUEgAvBEhKissFgOopxA9JkWRUxJrCU89/Vb//T749es4/DCKIACKIACKIACKIACo1qAvvoqDzfcYKg4fny21+NbX3HgwIqOzs7pUUmKJqYkNcyeO+tocnJincWS1hEXZwoBSEJUCcc5+wbzGxtbp9efbbpuYMid7A9GI2Wzyl5YedNN24pzkk+aqXNSU7Nt0Vtvl99f39Iz41SzExItOaHMnPzOuTOmvTy7tHTP4vklJ7KystjaaRyAL/HFP/z5Xo/b/c/1521GfyDcu3Dx8nfzCybvz7aY6k8e3fuD7p7OddWnTgtx5uTz+SWzq3InTTqel5vTyUkQZW/gKZV4RSH6lpamqd1d3cvra04VDTp709LS0kOWjMwd93z5gWdplDTOnj2FhXj4QAEUQIFPLIBh2icmwxOupcCZP/xhMsfJK+019XPC/UP5mkhsZJqWRWaSwkZ4AeUoEPaRFBvhdUGYxkab8VRhg71iYRqL1ka29CHs2djIL/Ysi8J4SghPAXiJA0oJZWPb2KsUZMrWiBCpRASQgecoSOrHc2zUGRAFBEKJSDjCwjc2+J0tZkaBU8M9NuSciwVhbJgbG62msHRNBkGgQNkwOjX90wAQUf14UGJhmhymnMADG8gWG5lGYm1ku4azkWgKu6oAHBGIrCgkSjlO4ojAx5u8vNlUD4r8i6X//v8armXf4bVRAAVQAAVQAAVQAAVGr4DNZtPqOC6nYt++m7q77ffbmlvSBweGICsrszrNknYkMzf7gNGocRqNSR6j0SgbjRzx+4NCv2coydntKh4Y8NzY3W2f1j/otkyZWvpOyayZewsnTz2aHKzPaWtpXvje9u1faba7ZtqcUaCiMRpnSnJNKZh0NjfLuvu2dStfM4pib2FhYdDv70t64413P+1xef6lrtFmDAYjznmLr3+vIL94X1ZW8tnTh3b/oKena13NubO8OSntSMnc63aYjfEVRdnprWznTybMcWEiywpvt/el+z3+ybVnqm9zDw4uC4bCxviUtFMr1mx8nRf5fbevvZFN92QLwOEOn6P31sSaocCoFMAwbVR2C1bq4wSaduxIAwEKvW3teRGX16KTFEWUKOWUKChRNidTBk7gKCcIAKKoLkmmLp2mrpzGRpwpoMSGsKthGvu/QtVJk+oqYwqV2AA04NkxLKBSONBzAsvpIBplQZxAFY5NzIyy6Aw4ViZPCM/xEJV5IkkyYeXxREsEUVTLlCQ/u6oaprHl2RQQQCPo1WmfksyCNDYmTiacOjVVUYMxDnTAgbrrOMg0SiNykI1Gi01PVUfAs7PVtwrvUwmcAEB5woboSwBclOVrhjgPMRi6ZOAOzvz65/rwzkIBFEABFEABFEABFECBDwuw9491dXWGSGBw7tHD1eubmlu/MjjkjkbCcuvsWbPemF5aemDmgpnVFoslPLJL50gZlFLN8QPHMwf8rsV1dbZZdntvQXZefuWk4slVU0pyTscNNuayMG3Xrt1f6nGFpzmicSQoi+yD42hqgmHQmpp4aMWyBa+azJqaqXlT7WazYH7jtXfucbnd/9JoazYGwtLAvEVLd+QVTN6TnZF0pubIvuEw7RyfkJa+d+HKdW+KIO7ceMuNzR9eA+3MmTMGg8GQtP31P3/K6ey9rbWjc3JcfKKzbOENx3SGuFdW3337IStACNdOwz8TKIACn1QAw7RPKobHX1MBNvy8Kws03S0OMc4j8OB2f1Af9cvh7+PjL7meHz6TfX/BVT5U7sgrsbN84fDwnykzmIeP9IBH/Yp9H/uKfT3y6gXFqQd8cMSFFxop4/9u1Ael+sIhAiaAKElQNGlaabLJFCCbNuEW4Jd8V+CJKIACKIACKIACKDB+BdgOntUVFUkeyb32ZFXd2rNn69cYjAm9iUkppycXFL4wd8msU1OnTu1l0y0+PIqLBXE1NTVxWq02rb29O8/l8mUnpFtbrbmTutJz0voCNXuL21vbFu3bt/feoRA/NWzOoiEq6kMRWQgM9vqTTNrzC+fMqDSbjVtvuXnZyXBY0b777ta7vR7fP9ua20yhiDQwZ8GSHbn5hbsLMjJOVx/do07zPHXmtJhkydx/3epb39LqNdtvW7GiiRC23ssHjy1btnBPP/00t/fdvyzr7Oheday6+mZOazRlFExzxseb/+f2tbdvy8w0uT8cEI7fnsaWoQAKXCkBDNOulCSWgwIogAIogAIogAIogAIogAJjUIDSfcLevT6L1+u651xN402nT55fkp6RVVNQMGV/ZnbmqytmLGhMnZLqZU179dVX+cmTJ+s4LmiU/GGzNxIVdTKvEeLi9JJM4kOUGOMSkhwGnbkvThCdxFtb2NHasmDn7t2f8krCZEjOo7zePCjJEOrtaMwSlEg0NdHQk2FN/9Oam1bvMZmM3r1799/hcbmfampp0wfC4b4585e8Nym/YE++NeV01bHD/6+7u/uWM2drtMnpWQeWrFr7jiCI2zauXt74cSPMzlcemHGuseG6I0eOfloW9Rmm1NxgYlLyf6+7++635b64/tJSwtZrwwcKoAAKXLQAhmkXTYUHogAKoAAKoAAKoAAKoAAKoMD4E6CUihUVb2X2Ogfuq6tpvqm6um5Wfn7R7oWLry9PNiZvv+m2RR2ExAKn1tZWXSAwkNbT05PjGXLlhQJhvRSWNKKgIZygoaDVyoIpZUBniLcXWdNajIp9UltL89zt23ds8sjiZCG9UE5Oz6g2GE09tprjq/1DzqyI38MV5Of/YeXKFe9mZGTajleeWOdyu59qsDWJgXC4Z87CRVtzcwv2JCeaa+pOVX3f4XDcUltbp09Myzg8f8WN74qEK7973aqGjwvTmmqPFJ49Vbvw2Imqr0RAV8CbLFKqJf1nt955x5uCL8FeVETC469XsUUogAJXUwDDtKupi2WjAAqgAAqgAAqgAAqgAAqgwCgXoLRWs/NAc+ZAj+MrteeabzpZfX5mQV7x1uXLV7+daIzbE29Z3DN3LolSSvlz5/akhMN07pFDx69ram69rt/u1Aa8AbYDF3CiVhb1hmhqXuFQcmbm6UVzZr02JUmT0N3aPH3rju13eySumEvNly1ZOe8U5ObU97af/1RXi21qU/05Q1Z2zvEpk0sOTSmZure/f2ipa2joibN1tZzH7+9cuGhxeW5h4Z60lJSaM8eOfN/h6Lul/nyDITHVemTWkuVbDTrxnbvW3MDCtI9c1qTXdrbg5MmTiypPVH09oAg+3SbeAAAfKklEQVT5ki4pkpae/vN1d9/15kBgqGdFXh7bMQwfKIACKHDRAhimXTQVHjgRBdT1I6qr+XB4INHtlk0Oh0MbDoc5iABwOp2kSzQEckpLB5eXlLCFS6ULjSort5khqDd3DwZ4vz8cbGmp6d+yZcvwdggfHFlbW2sMh8N6u1vi/RIX3HTjXDf7dLC6endcT0tbkssd0fkljmcbKkhBmUSjEdDr9VSr1SnGFLMvLjHRW7VnqXvLFvI3ZU/EPsM2owAKoAAKoAAKoAAKfDIBFqZVVDRmOPoGvlx7tumm6qrzs/PyJ29bft2Nb5sSDHtuvnlhNyEsTNsnNDZqLb5gYOnhA5WrG+ubburv7df7PX4dyFQTlhWIAien5hX507Kyj6xctvjns3OtgqO1cfI77713rztCiriU3Eh6ZtYLSxfNOzTY1XRT/dnqhbWnTs4wmBL7EpNSG0pKp5Xzoljq83i/eLbuHPF4PR2LFi95O39y4Z6URPO5mhOnt9gdfbfW1TeakizpR2cvWr5NryXv3L1u9fmPW/usr7muqLq6asnBI5VfC1NhEpgs/hSL5dk77rrzLd4S31NEcGTaJ7tj8GgUQAEM0/AeQIH/Q4CFWv39/bq6uppZXrdnSn/fUHI4GNXIMqWiXvRrDNqurLy8qvSiot7StDTfhUVVHdk3JRKJTu0ZCul8kWh3HJErN23a9DfrMdTU1OQHg9HMAV9IHwpGejbcsuJca+uphP6e7qzOru453oCcFgxzesLzRIoAkUIREDQaqtVrI6bk5GZjQkKj39ld91FlY+eiAAqgAAqgAAqgAAqgwN8TYO959x55I8PV5/3smTNNN1cdr1+Qm1u8d968xdvi4xPeu+OOpe2EkDAL01pb9ckyyDMrD55c2tbceb1rwJUQ8gUTZCmaZHf2a3v6B4WErFyanJ5Zefst6/59fnE27etuzX+3fPvnXBFaxCfn+JNSUn959x23v0mDDsv+neU3tzbZvtY36BOjCj8wY0bZ3oSEREswGFhe31jH+wLejkULF79ZVFy8J92aWlt1pHqL3dF769na8+bkdOuxhdffsE3Ha965a+2y+o8L0+y2kyUnTpy+bu++/V+SeH2GwZrnTk1J++Xtt9/9Lg109xUVFeE0z793k+DrKIACfyWAYRreECjwEQK1tbUaxe+3bN+/Z3Jra+vMgaH+KSFfKCcakoxUpjxQoApRIpSjg4rA2VKtmafu2PSpk1qTqWf90qXq4qzfeXLzp0KRyKaqs20aX1ip2XTnPX8qzCnouuOOFa6RS7Ldj37/0m9vdnv8C2ubuszBYPTEi7/8yV9qaqry9+zZOufwgf3rB93BjGCUiFqtQRF4EYhMCbA/uYRIEqcM6IxxtsIpk4+bEs1n/+3xf276/y8tf3iXJexkFEABFEABFEABFEABFPg4ARaSHTwYTnV73RuqTpxbW3Wi/saM9Oy6vILJB7Kysl9atGhhfVFRsofSLZzdfosuHI6mHT98OrOppTPbO+jScZRLNBoNOR09vQv7XK6Fis4McfGJlWtvvvnfF0/OlhztzfnvbHvviz6JK+RTJrnNCSn/veGeDa8khFxQeXjHgkHnwL1nzp2fOTjkS7FmZLWZzGYdL2isXfZOTUSKdi5aOO/14qKCvanW9LqTlaefttvtt56ra0hItliPLVi24j1dnO7tu1Ytq//w+2D2XhsAuHOVFdc12ppXHzh46DaJ1+tTJ03pTExOfP7W9Rt2DqYZBucSEsW7AwVQAAU+iQCGaZ9EC4+dEAL79u0TIkNDSUMB7/yaczXLW9vbV/c4HAbXgEuMBMMSRBVFzbI0RBC0Gk5nNslp1oyj8xZdv13kNIe+9cjX29i24Q/ed+d3vIHQUxWVdbw/Asc33fPZX2dkWiqfeuSBhpFtxdk/8M/+70++NjTkvf1kbWuiPxjd+sIvXnqmq/do2Xvlb93w9huvf2nQ7U/yh6lfK8YFBV4T5YHwAAoAR4gYp9EnJMYP5hcVnkswJ5fPm7Zyj9dChh5auxY/XZsQdys2EgVQAAVQAAVQAAUuX4AtbXL06NGEiOy+4WDFidvOnD5/p8EYP5SYkFJTkJf7m7I5M08sXTqnBwAUtsj/cEg1cmG+r7U1OahESl7582ufa+vq+oI7QoDXxlWuuWnVM7MLMqKDbU255e+9d59H5go1qQUDxoTEn2+649N/MOYZ3N2HdxQQSVn5+utvbbTb+xbxgpaIWr0iaPWSx+/TCiLfuWDh3FeLCwsrJmVazh89cvK7PXbHrbXnGxJT2ci0ZSu3CTz3zl1rV31UmCYODg7qKyv2bOh1OG6tqj45j2j0vryS2aeNCeaXN31204FEAN/HrbV2+bJYAgqgwHgVwDBtvPYstuuSBbq6upL3795eWn3y9Fc7u3rmtXd2pWdarQcyszKrPG53qxQOBwghXHJKfIovHCpxOPtuDkkcRImmJTkx4Se/fOZH+61Wa/jxr9/9HY8v9J3dh2s4l5/ai0tn1iQlJb/4wrM/fMdisbBFTtkaZ+RX//PM5kGX/46ahq6EQFgu//VPf/fjjr5Tcyr27ly+/b1tGwnh+zIyc4+EglJHNBx2iZxIeB54jYY3xMVxC/uczpJGW3NWRlbRwSXX37qdF7UVTz32+e5LBsATUQAFUAAFUAAFUAAFJpQAC8d6e2vi+vsjZQcqjq1vbmm739k3IARDYXtpaclrJaUl+5ctW3wyGo16s7OzgyM4aqhmt+sbnN3ZHrdv0dZde+5obGm/LUi0oDXEH1t/843PzMtPjdjb63N379p9n1cW8rnUgj5DfNIvbr/n/j9q08EtNFabqV/O3b37vfscPY5bbc0tyZ5gVAwRLRU0Gs6cEN+6bPH8l0snF+/PzEyzHT107Ltsmmf9+YbElPSMo0uuX1nOc+I7d3zEbp61tZ1JhIRyy99+4yvO/t7b7XaH2Wg211634qatWq1m+8zS4tOFhYURnNUxoW53bCwKXBEBDNOuCCMWMl4E2BuCHeXlM5qam68/ceLEF10uj2nQ5W4uLCzafsuatUczczO7SkpKgr29vZzfP5i4f/++qafOnLt1wBsu8oWp1mKx/Phff/T9PYVJSYEnvnrXd/2h6FPHajvlAb8SSkixeq1W68s33bDkNdBy9Y984QtuNuz818/+++ZBt//OGps9KRSW3/3Vz57/QWNP9byjhw8v27Vjxy1mc3ztpz792deTzObGoknTnfHxhPj9fs7eUhd34mTVrOqTp26wNbXeqTOlO0xpecd0OtOvXvyf79fgJ2zj5a7EdqAACqAACqAACqDA1ReglGq6mptzDlcdW+nodny+/vz5ggFnvz45JflkYmJidVJSfHWC2dRuycrtM5s1EhfhSJhEhIDblzrQP1jscg1dV29rmdfpcE7TJaVHEpLTjq5Zveo/5+UlKI7ms4W7d+66zysJuSS10GE0Jzz7qfsfeEnqBE9JCRBvd7exYt/WOzs62247caJ6YbtjMKnbFQJzYjKkWSzNN65Y+lLZtGkHrNbE5sqDh7/DRqadq61PSkq1nJk5a16FwWTamRyf3EwIp+7myfMc8Ud9or3bkRfw+ec31Netdbtdc3iB9yYlp+6/5fbbXxIU/tTKlYtb2Ui7q6+LV0ABFBhvAhimjbcexfZcssDwcHXy+9/9bkOv3b7+8OGj83leOPv5L37xV6JOrF+zZg0b2k5HLvC9732PrF9/vVmStHnb959Y2uVwzrKkp7/8xS/feyI3IcH/xFc2fici0W93uiHUHwDFH6FibnbGiRlTC/bwvPDSU088xNY3I7/6+b99Y8AV2FRjs6eHo8pbv/nF77bUd56af/Tw4eu2b39vnclkrtr89Yf+oCc623XXzeq/8Pq33HILv3vrG6vkiPT90zZHZkPnoDM1NeXJ597+XUUeQBgIeb++lwyDJ6IACqAACqAACqAACox7AfrqqzzccIPhWF3NDJ/fv3rfvv1rOjra53i9vqhOp7VnZGQ0ZWZmVRVPntxgMMT5BUK4cCQa1+vsLepo75jR3NS0qKu3P9455IX80llDWXmFB69fNPdnc7L0Gkd7w9Qd27Z/2R3lJtGkArshPvHZe7/24MvFJmAfLkvsA2Zn3YnphyqPrjxw8MADNY3tBVXn2yHZYoWsrJym229Z8/vF82cfjI/Xth47cPA7nd3dt9bUnEsyxid35ReX1GZm5xzLSM/oAICwQhTCcRwvSVFjfX3DrPb2tnXNNluS2+OGkqmlbdnZ2eV3f3rTcxqA3oKCAnZ9fKAACqDAJxbAMO0Tk+EJ41WAUsqDHbT/8eK/f8nj8tze0tqWAAAVX/vK135uTjMPzJw508/aPhK6DTuIdnuj6bVtldndvX0ZKWmWujvv+6w9FyD65FfueDqqcN920XhviDcN8Hqz3TtkF4I+18CMyYX/e+cdNx5fsOAG5//+7AcP9rsDnzrdaM8JRekbLzz7u2/bemrmVx4+uGznjvfWGk3m6q9+9eE/KpzceNOSJX0X+rO6vPDLn84kQD7z1r7q6+paeuILC4u+/aNnfrR3ek68C4esj9e7FduFAiiAAiiAAiiAAldWQH2PW1cnnvD7LYoSKaw6XrXK0etYau/uyfP5/bpIOBzhBaGP4zkXpWzBfkoIAYHnuARFoUnhcCiVckJA0Bl7M/KKT2fmFh+dWVqyuzQpbLG32ua8t337lzwRkkMS8+2GhMRn73ngoT9NMYGHEBJl1/a3nks7cPzIzIbzti+fqLXNP1Zjy9XGmSA5OcV225rVv5s/t+xwSoqhrerwsadaWlpvPXz0aEpYokGN3jRoNJl6eVHjUyRJVtdRIUB4nhcJIamUQq6iSAGNIHYXT5lyJDsra9/qjbfvyk1IYEu3RK6sIpaGAigwUQQwTJsoPY3t/LsCbGi72+02/OcP/3OzP+BfHwwEvZTSrfc9cN/P58yZI7Fgiv1D/9JLL5lCIVfi2eqTuq4+p6AogpKamSuk5OTw6Rmp/bNzc93RaDS47Y8//Y4M/LeDWqtHk5BRn1tcsr9i1zuLHN1tk2aVTn55xuT8nfMXrzxSdXjHA84h/z3VjY6CUER5/Q9/+d0TrTWn5lcePbJs14731hlN5pP3ffXRP0oQPf/hMI016uCuXTk8RJb+6y//dHdDU1fpjFllW/7lez/Yve3F/+jbsmULDlv/uz2PB6AACqAACqAACqAACowIsPfEABBXUVExt7u7c0Ht2XNz7Y6eAqezP1OSJI0sy4KiKOyNMTuF8jwvCQIfEgWNOyE5pT0zO68xp6Do8JSyeWfzEtPatd6Ggo6OtgV79u291xuFTEiY1GMwJTy/ftMDb0Sc4Js7N7aTJqVUPLTnjezAgHv9vmNnVh4727BYpoTqDcbmG5cv++P8OTOPWczm7lNnqh+22ZrWHDh4MHPQ49NGZMIZzSYQRY36oTerlfqmnRDQaDRhfZw+kJyQ2JKRbjlbWjpt35QpRWfmzp1rG9kQDHseBVAABS5FAMO0S1HDc8alAKVU6/P5zN/55+98LRQMrdHq9A6e43eYk42/YaHU8Ig08U+/f77M5/OsrDx6LM/R50wCXpQ15uSIIcHiLy7OOzG9tPi01Wyuf/03P/iWBMJTAW2mnzOm7Z6zYO5/7N+57XN+79Amk6AMGTTcm/duuOUHzZ29X3IMeDadaOiZHJSUv/zsF7953NFSOb/62NHr9u3etdZgMp+89wsPvCTohI8M06oOHLBq9FzZt/7tf7/Y3G5fMGv2rO9//eFHd+6bltG9BdeAGJf3KjYKBVAABVAABVAABa6WwJYtW7inn36aq66uSHA4/KlOp3OSzz1UFgyFF9sdPVa325MUDocFFkZxHCfHxcW54wxxXUkJSad1cYY6Qa9vTEqb1JtTmu9eXlIScneczXH0OKadOVuzJhAlibIxo1M06nfcuGH9kUMA4U2EqOucsffaTceOmUKSp/joOduSbsfgylBUoZwods0unbK9sDCvISVFM9BU37q2tbXturPn6qcPutwJvlBYQziRcDxPBJ7nKSsK2DA7ohiNhp7MrKxzcVpddbwp/mx6enJnZmama+7cuYGr5YflogAKTAwBDNMmRj9jKy9CYCRM+/aT3/5aMBhcazCaHIIobn/mP3/06+FRaRwAiK+89PxSny+4vrrq+FRHX79F4QXqDiiiL0rkmdOm7i+bXrI3SS/uPrXnpcclKjzl1WQGZDHh7ZnzZz9pt9Xf5nUP3DPQ3VKi4ZXjt626/plglLvR7vKvONnUNzkYhdf+6+fPftPRWDn/dNWRZfv27VprMCac3PTZr/5JIXL9+lWrej/clNra4+kQgrLHv/9fX25q71k4a/bsLQ9+bfPOffMKMEy7iH7HQ1AABVAABVAABVAABf5WgFLKtbW1sZFo5vb2ptxBp6vU1tSU3NffZw4FAjzLv0RRlI1Gsz8hKd5ZVFRos1pTu7KyCnuzsrLYDplqSOZqr0l0efzpjY11U0ISr1PMmYOCqLOl37C0cw6AOvtj5OqUUsHbfT7+YHVjnmNoqCQYYePfiLuwMKdhWlGREwCCfd2tRa3t7fkNjS2TBgddBrffr1EUNumUJ6LIqz/fUkIoTwhNiI/vnzlzeqspMbFlQVlZ17lz54IrVqxga7ThAwVQAAUuSwDDtMviw5PHk4DNZmO7cRq/+9R3HwiGgrdpNLoBjvDbEpPNvxgemaaGaa+98sdFgbB/Xc2pM8V9A4OWsELF+pZuS2tPf8rSBXMPzp0xvTzJoPmD/eyuh6OUf8rFZ/hCgukNQ5zp8U/fta7w/NmTK997/Y+fidMI4TWrrt8uAZ/V647m13S4CiMS9+YzP/mvb/W3VM4/dezw9Qcq9qwzGhNP3vmZB14SQKhbtWrh34Rpp48cyaQamPfkv/7s8w1NHXPLZpR996FvPLLz4M5i+5YtuDvReLpHsS0ogAIogAIogAIocC0EWLAGAGw02sjPjyMBGPtenVkJACw8Y9Mrr9gGWMMzQ+DDZV6whjG7/kgd1Bxt2Gfk+ZHnlCtZr2vRB3hNFECB0SWAYdro6g+szTUUYJ+EAYDmhz/8wf0ej2dDR3uXXpbk3U9+48mfJMqJ3tzluWG209Af//jHNEXxZZ89XWMeGnIZidagbe4ZvMkTlNaVFOedLJiUtcOcnPj73qNvPxyh3FNDfLonRIxvJCalfPOLG27Tnj59eNr500fvC/jcU6SAVzEmpMiKLp7vcHMJCie+8fwLP/1eW+WhBcePH1pesXfPrSZz4sl7v/bNP3ARUrdixXzHh4leeeX303hKN/3p7b031TW0pRcWFz/53S1P75o/JXMQ3zRcwxsKL40CKIACKIACKIAC40TgQ+HVh0OrkQDrigZpf49uJGj7e8ex1/E98cUo4TEogAKfRADDtE+ihceOa4Hhf5D5F154flNvb+/648eqSiVJrl28cPHvE5ItjXl5s3tWr54RJMPrkFG6hauouD4uDOH03/7x3c8Put1fys/OOpNpTdllSkp40X70bTYy7dtuId0dJOY3ExMTn/jlD7/lfeWV31n9/X33NNSdW2M7X3sdpzW6iD7BHRBSJU5reO0//+u7P/I2nVtw4tjRFfv27Flvik+s/swD//R7IkDtivkfhGnsE8LTFRXmXUcPLXV73V9vbO0r7O7zBq2ZGf/y3We+s3+GxcJ2KLpinwyO687HxqEACqAACqAACqAACqAACqAACqDARQpgmHaRUHjYxBBggdqOHeXzWptbllfsP3S3JCnGpITkjuycnNfXrLp1X5TzdyxevDiofhxHazXvvdeY7Q2Erv/zWzvX19tab5hZOvXYlML8rRqz/sXeE1sfkqnwbb820x0VzG+Y4hP/6Zc//Ja7rqIibkjyTnvn9T/f2Xi+9qF+d4D4FcFvypjaG5doefmFl559prPy0KLq45UrD+zddYcxPqlq0+c2v8jz2nMXjkw7cuSIXg6757zzTvmaQ0crv5BsyfVk5k49FafV/fQnP/529cg6FROj57CVKIACKIACKIACKIACKIACKIACKPCPEcAw7R/jjFcZQwJVVVXWc+dOl5w5deZ258DQLK/LN0kQxWqBE85FwqF2GaIBngPgiaJXeGIFIswe9ElF3rCSXDK16K1Z00q2xevEitMVr32T7ebpF60+STS9EZ+Y8tgvf/gtFwDwvc3NSS/89mc39/XaN1dW1+T3DPqMGUVzeuKTrS/97ue/+nFHy8GFRw5UrNq1Y9vdMhEH49PyjgejSlM4HO0HOQRakSN6Pa/T8Nx0r9c7ra9/YHp6Ru6BOYtXvMvz3O4nH76/E0eljaGbDquKAiiAAiiAAiiAAiiAAiiAAigwZgQwTBszXYUV/UcJsOmTx4/vSQwEYN6bb75zc9WJ6jupAnECxysmo6FPoxVCHAf/X3t3EyJlHccB/JmXndnZ0fF12mxXcdvcYhGNXpSOBRJ2iCKUJIzooITgpTzYJUiIgpKCEA+RYOVBo6hMk8oOlmERKVuppK6u7aqsL+2u6+7Ozs4TUxkdO/iE/P3MdeA3z+/znbl8mef5x+PjI8WBwcFJp8+cnVKaMWto9rzOU7ff1r75mScf3/t7e/vZLU89sr4WpZ8fSs8craaLH04rN/9Zpv19Mmjqq0+33RVNxI9teGXjkiPHT98xt3Nx/7TmWe+9/fqGl093/3rvns92Ltn1yccrR6vpWZmm6XGxNO1sPl8YjGpjcT6bSqejWu7c2d9m1J+zWm6+5UK53PzWmnUvvDOQn7h4f1vb6P/l5XMIECBAgAABAgQIECBAgMCNJKBMu5HStut/Eqjf6rl79+5cqZSdsXfPvvbunp752WxufhzV5o6MXCnUqtVM/SbPdCZV//0MjVZq3VGu0J0vlY/f2jrrl2UPP9i3YMGCkddefO6JiSi1YiiecnEslf8mbkptfXXduuGrF9H1xUfNlWzcseXdDx46PzC8cMrN7Rfzk6Z++cZL67d1df3QcWDf14u+O7D/0QuDI63DlVS+UJx8pSGbG6tVK3EmE6caMqlaNpvqT6ej7oZ0/lDT9OmHnl279ui337ZWli//6yhyLwIECBAgQIAAAQIECBAgQODaCijTrq2naYEJ9PX1NTU0VKfu2vX5wt7eM/N6Tp6YeWV0NFerVaPGxqaJyZOnnO/svPOnlpY5J5YufaA3iqLxq88qe3/rm4urceru0XTpUjU96fjE5dk/rl59z/hVojiOG6LoYmHL5m33XR4bnxfnpg5n8o1H1jy94vtTpw6XDx78ue1w16HFvWfO33Smf6CQb2yqZbKZ2sT4eJxO16JctqHa1jb75Ny5c452dHR2LVq0aCiVSlUCi8A6BAgQIECAAAECBAgQIEDguhJQpl1XcbiY602gfstnFEXpHTt2NB47dizf09OTqQ4MpOp/LysWi1G5nK+2tnaOlcvlyrJly+pF2j+nZ27fvrEQDZYKl0qliWlRVH9/9N/vXz1ifNOmTU35sbFcf2NjPD2TGVu1alX9gIPMzp07c11d+wvnzvVn+/qqqagYRcWoKRoevhIVi1GUzWbj9vb2SktLS2XlypX12zprnpN2vX2DXA8BAgQIECBAgAABAgQIhCagTAstUfsQIECAAAECBAgQIECAAAECBAgkJqBMS4zWYAIECBAgQIAAAQIECBAgQIAAgdAElGmhJWofAgQIECBAgAABAgQIECBAgACBxASUaYnRGkyAAAECBAgQIECAAAECBAgQIBCagDIttETtQ4AAAQIECBAgQIAAAQIECBAgkJiAMi0xWoMJECBAgAABAgQIECBAgAABAgRCE1CmhZaofQgQIECAAAECBAgQIECAAAECBBITUKYlRmswAQIECBAgQIAAAQIECBAgQIBAaALKtNAStQ8BAgQIECBAgAABAgQIECBAgEBiAsq0xGgNJkCAAAECBAgQIECAAAECBAgQCE1AmRZaovYhQIAAAQIECBAgQIAAAQIECBBITECZlhitwQQIECBAgAABAgQIECBAgAABAqEJKNNCS9Q+BAgQIECAAAECBAgQIECAAAECiQko0xKjNZgAAQIECBAgQIAAAQIECBAgQCA0AWVaaInahwABAgQIECBAgAABAgQIECBAIDEBZVpitAYTIECAAAECBAgQIECAAAECBAiEJqBMCy1R+xAgQIAAAQIECBAgQIAAAQIECCQmoExLjNZgAgQIECBAgAABAgQIECBAgACB0ASUaaElah8CBAgQIECAAAECBAgQIECAAIHEBJRpidEaTIAAAQIECBAgQIAAAQIECBAgEJqAMi20RO1DgAABAgQIECBAgAABAgQIECCQmIAyLTFagwkQIECAAAECBAgQIECAAAECBEITUKaFlqh9CBAgQIAAAQIECBAgQIAAAQIEEhNQpiVGazABAgQIECBAgAABAgQIECBAgEBoAsq00BK1DwECBAgQIECAAAECBAgQIECAQGICyrTEaA0mQIAAAQIECBAgQIAAAQIECBAITUCZFlqi9iFAgAABAgQIECBAgAABAgQIEEhMQJmWGK3BBAgQIECAAAECBAgQIECAAAECoQko00JL1D4ECBAgQIAAAQIECBAgQIAAAQKJCSjTEqM1mAABAgQIECBAgAABAgQIECBAIDSBPwARyDS36ea7U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817" y="3054323"/>
            <a:ext cx="6453821" cy="3636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257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5" y="1463040"/>
            <a:ext cx="5349240" cy="4389120"/>
          </a:xfrm>
        </p:spPr>
        <p:txBody>
          <a:bodyPr/>
          <a:lstStyle/>
          <a:p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Embedded System 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1" t="971" r="6920" b="347"/>
          <a:stretch/>
        </p:blipFill>
        <p:spPr>
          <a:xfrm>
            <a:off x="6512560" y="1419015"/>
            <a:ext cx="4879340" cy="4822613"/>
          </a:xfrm>
        </p:spPr>
      </p:pic>
    </p:spTree>
    <p:extLst>
      <p:ext uri="{BB962C8B-B14F-4D97-AF65-F5344CB8AC3E}">
        <p14:creationId xmlns:p14="http://schemas.microsoft.com/office/powerpoint/2010/main" val="366267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/>
              <a:t>Potentiometer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1126777" y="2921002"/>
            <a:ext cx="5260084" cy="366606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A three-terminal resistor with a sliding or rotating contact that forms an adjustable voltage divider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Usage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Variable resistors, volume controls, sensor calibration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626364" lvl="1" indent="-342900"/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Connection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Wiper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Connected to an analog input pin.</a:t>
            </a: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Other Terminals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Connected to VCC and ground</a:t>
            </a: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36" t="-5038" r="3262" b="-6402"/>
          <a:stretch/>
        </p:blipFill>
        <p:spPr/>
      </p:pic>
    </p:spTree>
    <p:extLst>
      <p:ext uri="{BB962C8B-B14F-4D97-AF65-F5344CB8AC3E}">
        <p14:creationId xmlns:p14="http://schemas.microsoft.com/office/powerpoint/2010/main" val="191922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/>
              <a:t>LED (Light Emitting Diode)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LED (Light Emitting Diode)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A semiconductor device that emits light when an electric current passes through it.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Usage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Visual indicators, status lights, displays.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Connection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lvl="2"/>
            <a:r>
              <a:rPr lang="en-US" b="1" dirty="0">
                <a:latin typeface="Times New Roman" pitchFamily="18" charset="0"/>
                <a:cs typeface="Times New Roman" pitchFamily="18" charset="0"/>
              </a:rPr>
              <a:t>Anode (+)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Connected to a positive voltage.</a:t>
            </a:r>
          </a:p>
          <a:p>
            <a:pPr lvl="2"/>
            <a:r>
              <a:rPr lang="en-US" b="1" dirty="0">
                <a:latin typeface="Times New Roman" pitchFamily="18" charset="0"/>
                <a:cs typeface="Times New Roman" pitchFamily="18" charset="0"/>
              </a:rPr>
              <a:t>Cathode (-)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Connected to ground, usually through a current-limiting resistor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3" t="678" r="9269" b="-678"/>
          <a:stretch/>
        </p:blipFill>
        <p:spPr/>
      </p:pic>
    </p:spTree>
    <p:extLst>
      <p:ext uri="{BB962C8B-B14F-4D97-AF65-F5344CB8AC3E}">
        <p14:creationId xmlns:p14="http://schemas.microsoft.com/office/powerpoint/2010/main" val="260326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5" y="1463040"/>
            <a:ext cx="5349240" cy="4389120"/>
          </a:xfrm>
        </p:spPr>
        <p:txBody>
          <a:bodyPr/>
          <a:lstStyle/>
          <a:p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Interrupts 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097" t="-20566" r="7969" b="-18226"/>
          <a:stretch/>
        </p:blipFill>
        <p:spPr/>
      </p:pic>
    </p:spTree>
    <p:extLst>
      <p:ext uri="{BB962C8B-B14F-4D97-AF65-F5344CB8AC3E}">
        <p14:creationId xmlns:p14="http://schemas.microsoft.com/office/powerpoint/2010/main" val="245224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7FF5EE67-DE83-C00F-F31C-58A2B462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6" y="48095"/>
            <a:ext cx="9534703" cy="1707557"/>
          </a:xfrm>
        </p:spPr>
        <p:txBody>
          <a:bodyPr/>
          <a:lstStyle/>
          <a:p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What are Interrupts?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AF7743C-9A64-6DD7-26EC-7870E2484D2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31393" y="3144522"/>
            <a:ext cx="9355327" cy="3002278"/>
          </a:xfrm>
        </p:spPr>
        <p:txBody>
          <a:bodyPr>
            <a:noAutofit/>
          </a:bodyPr>
          <a:lstStyle/>
          <a:p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Interrupts are signals that temporarily halt the main program execution to immediately run a special function called an Interrupt Service Routine (ISR).</a:t>
            </a:r>
          </a:p>
          <a:p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To handle time-critical tasks, respond to external events, or process real-time signals without delay.</a:t>
            </a:r>
          </a:p>
          <a:p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Benefits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Allows for efficient handling of tasks without continuously checking for events within the main loop.</a:t>
            </a: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465" y="894915"/>
            <a:ext cx="808009" cy="67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21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361" y="-4309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Using Interrupts 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89000" y="1584236"/>
            <a:ext cx="8569960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Attaching an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Interrupt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Use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attachInterrupt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() function to specify which pin and condition will trigger the interrupt, and which ISR to call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Parameters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1200150" lvl="2" indent="-28575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pin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The pin number where the interrupt is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attached.</a:t>
            </a:r>
          </a:p>
          <a:p>
            <a:pPr marL="1200150" lvl="2" indent="-28575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ISR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The name of the function to call when the interrupt occurs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1200150" lvl="2" indent="-28575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mode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The condition that triggers the interrupt (LOW, CHANGE, RISING, FALLING).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2335271"/>
            <a:ext cx="9265920" cy="2854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075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3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Toggle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Toggle LED without interrupts: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76" y="1867314"/>
            <a:ext cx="4975625" cy="4983269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3" y="1156281"/>
            <a:ext cx="6709277" cy="6405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896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4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Toggle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Toggle LED with interrupts: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76" y="1867314"/>
            <a:ext cx="4975625" cy="4983269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138863"/>
            <a:ext cx="6642814" cy="6440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713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5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Toggle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Toggle LED with interrupts and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avoid bouncing effect:</a:t>
            </a: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156" y="1867314"/>
            <a:ext cx="4975625" cy="4983269"/>
          </a:xfrm>
          <a:prstGeom prst="rect">
            <a:avLst/>
          </a:prstGeom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1203787"/>
            <a:ext cx="5499245" cy="6472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614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2EAA093-E00B-31E9-0A13-71142E30E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0386" y="942551"/>
            <a:ext cx="6089766" cy="3487410"/>
          </a:xfrm>
        </p:spPr>
        <p:txBody>
          <a:bodyPr/>
          <a:lstStyle/>
          <a:p>
            <a:r>
              <a:rPr lang="en-US" sz="6600" dirty="0">
                <a:latin typeface="Times New Roman" pitchFamily="18" charset="0"/>
                <a:cs typeface="Times New Roman" pitchFamily="18" charset="0"/>
              </a:rPr>
              <a:t>Examples for training</a:t>
            </a: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300" y="2446020"/>
            <a:ext cx="940820" cy="78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43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ar-JO" sz="4000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Controlling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758197" y="635000"/>
            <a:ext cx="10827386" cy="4546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Creating an interactive system using an </a:t>
            </a:r>
            <a:r>
              <a:rPr lang="en-US" sz="2400" b="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 that involves the following components:</a:t>
            </a:r>
          </a:p>
          <a:p>
            <a:endParaRPr lang="en-US" sz="800" b="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A potentiometer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Two 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buttons				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An LED</a:t>
            </a:r>
          </a:p>
          <a:p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Requirements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endParaRPr lang="en-US" sz="800" b="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potentiometer should control the brightness of the LED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Button 1 should toggle the LED on and off.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Button 2 should reset the brightness of the LED to a default value.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Use interrupts to handle the button presses efficiently.</a:t>
            </a: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896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7FF5EE67-DE83-C00F-F31C-58A2B462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6" y="48095"/>
            <a:ext cx="9534703" cy="1707557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What is an Embedded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AF7743C-9A64-6DD7-26EC-7870E2484D2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31393" y="3144522"/>
            <a:ext cx="9233407" cy="241299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b="1" dirty="0"/>
              <a:t>Definition</a:t>
            </a:r>
            <a:r>
              <a:rPr lang="en-US" dirty="0"/>
              <a:t>: An embedded system is a specialized computer system that is designed to perform a specific task. Unlike general-purpose computers, which can run a variety of applications, embedded systems are dedicated to one or a few functions</a:t>
            </a:r>
            <a:r>
              <a:rPr lang="en-US" dirty="0" smtClean="0"/>
              <a:t>.</a:t>
            </a:r>
          </a:p>
          <a:p>
            <a:pPr marL="59436" indent="0" algn="just">
              <a:buNone/>
            </a:pPr>
            <a:endParaRPr lang="en-US" dirty="0"/>
          </a:p>
          <a:p>
            <a:pPr algn="just"/>
            <a:r>
              <a:rPr lang="en-US" b="1" dirty="0"/>
              <a:t>Common Use</a:t>
            </a:r>
            <a:r>
              <a:rPr lang="en-US" dirty="0"/>
              <a:t>: Embedded systems are found in many everyday devices, from household appliances to automobiles, medical equipment, and industrial machines.</a:t>
            </a: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465" y="894915"/>
            <a:ext cx="808009" cy="67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33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ar-JO" sz="4000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Controlling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1251636"/>
            <a:ext cx="6217920" cy="563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6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ar-JO" sz="4000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Controlling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250" y="769627"/>
            <a:ext cx="5059070" cy="6640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836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5" y="0"/>
            <a:ext cx="10753340" cy="1543473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7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Controlling Array of LEDs</a:t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dirty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Unsolved example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612775" y="1981200"/>
            <a:ext cx="10827386" cy="31394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You need to create an </a:t>
            </a:r>
            <a:r>
              <a:rPr lang="en-US" sz="2400" b="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 system that controls four LEDs based on the value of a potentiometer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400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0" dirty="0" err="1" smtClean="0">
                <a:latin typeface="Times New Roman" pitchFamily="18" charset="0"/>
                <a:cs typeface="Times New Roman" pitchFamily="18" charset="0"/>
              </a:rPr>
              <a:t>Requirements:Use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a potentiometer to determine how many LEDs should be turned on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400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system should work as 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follows:</a:t>
            </a:r>
          </a:p>
          <a:p>
            <a:endParaRPr lang="en-US" sz="800" b="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the potentiometer value is between 0 and 255, turn on 1 LED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the potentiometer value is between 256 and 511, turn on 2 LEDs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the potentiometer value is between 512 and 767, turn on 3 LEDs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the potentiometer value is between 768 and 1023, turn on all 4 LEDs.</a:t>
            </a: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6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5" y="0"/>
            <a:ext cx="10753340" cy="1543473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8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LED Reaction Game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dirty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Unsolved example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612775" y="1981200"/>
            <a:ext cx="10827386" cy="31394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Design an </a:t>
            </a:r>
            <a:r>
              <a:rPr lang="en-US" sz="2400" b="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-based reaction game that uses LEDs, a potentiometer, and a button. The goal of the game is to test the player's reaction time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400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Requirements:</a:t>
            </a:r>
          </a:p>
          <a:p>
            <a:endParaRPr lang="en-US" sz="800" b="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Use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a potentiometer to set the difficulty level of the game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An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LED should light up randomly after a delay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player must press a button as quickly as possible when the LED lights up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system should display the player's reaction time using LEDs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game should reset automatically after displaying the reaction 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time.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8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3CEE190-899A-46D2-989D-C4BC6A46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0" y="762000"/>
            <a:ext cx="5431790" cy="3799840"/>
          </a:xfrm>
        </p:spPr>
        <p:txBody>
          <a:bodyPr/>
          <a:lstStyle/>
          <a:p>
            <a:r>
              <a:rPr lang="en-US" sz="6600" b="0" dirty="0" smtClean="0">
                <a:latin typeface="Times New Roman" pitchFamily="18" charset="0"/>
                <a:cs typeface="Times New Roman" pitchFamily="18" charset="0"/>
              </a:rPr>
              <a:t>LCD </a:t>
            </a:r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liquid crystal display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3" r="86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7975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7FF5EE67-DE83-C00F-F31C-58A2B462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6" y="48095"/>
            <a:ext cx="9534703" cy="1707557"/>
          </a:xfrm>
        </p:spPr>
        <p:txBody>
          <a:bodyPr/>
          <a:lstStyle/>
          <a:p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Introduction to 16x2 LCD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AF7743C-9A64-6DD7-26EC-7870E2484D2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31393" y="3144522"/>
            <a:ext cx="9355327" cy="3002278"/>
          </a:xfrm>
        </p:spPr>
        <p:txBody>
          <a:bodyPr>
            <a:noAutofit/>
          </a:bodyPr>
          <a:lstStyle/>
          <a:p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16x2 LCD is a display module that can show 16 characters per line and there are 2 such lines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9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Uses: 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Commonly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used in various electronic projects for displaying data, such as temperature, humidity, sensor readings, etc.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465" y="894915"/>
            <a:ext cx="808009" cy="67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88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975" y="289561"/>
            <a:ext cx="7335796" cy="292099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Pin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Configuration</a:t>
            </a:r>
          </a:p>
        </p:txBody>
      </p:sp>
      <p:sp>
        <p:nvSpPr>
          <p:cNvPr id="6" name="AutoShape 2" descr="data:image/png;base64,iVBORw0KGgoAAAANSUhEUgAABNMAAAIiCAYAAADij47OAAAAAXNSR0IArs4c6QAAIABJREFUeF7s3Qd8FOeZP/D3ndnZXrXqvReEEUWYXmRAogoH3JPYsZ3YjnHOCb44V/53du5yuVwSUi6O0yB24m5cMcUGDBiDJYQaRRJCfdW1uyrb2+z8bwTYxMaOEMXS7k/5hGCY8j7f53Uk/fTOvJTgAwIQgAAEIAABCEAAAhCAAAQgAAEIQAACEBiTAB3TUTgIAhCAAAQgAAEIQAACEIAABCAAAQhAAAIQIAjTMAkgAAEIQAACEIAABCAAAQhAAAIQgAAEIDBGAYRpY4TCYRCAAAQgAAEIQAACEIAABCAAAQhAAAIQQJiGOQABCEAAAhCAAAQgAAEIQAACEIAABCAAgTEKIEwbIxQOgwAEIAABCEAAAhCAAAQgAAEIQAACEIAAwjTMAQhAAAIQgAAEIAABCEAAAhCAAAQgAAEIjFEAYdoYoXAYBCAAAQhAAAIQgAAEIAABCEAAAhCAAAQQpmEOQAACEIAABCAAAQhAAAIQgAAEIAABCEBgjAII08YIhcMgAAEIQAACEIAABCAAAQhAAAIQgAAEIIAwDXMAAhCAAAQgAAEIQAACEIAABCAAAQhAAAJjFECYNkYoHAYBCEAAAhCAAAQgAAEIQAACEIAABCAAAYRpmAMQgAAEIAABCEAAAhCAAAQgAAEIQAACEBijAMK0MULhMAhAAAIQgAAEIAABCEAAAhCAAAQgAAEIIEzDHIAABCAAAQhAAAIQgAAEIAABCEAAAhCAwBgFEKaNEQqHQQACEIAABCAAAQhAAAIQgAAEIAABCEAAYRrmAAQgAAEIQAACEIAABCAAAQhAAAIQgAAExiiAMG2MUDgMAhCAAAQgAAEIQAACEIAABCAAAQhAAAII0zAHIAABCEAAAhCAAAQgAAEIQAACEIAABCAwRgGEaWOEwmEQgAAEIAABCEAAAhCAAAQgAAEIQAACEECYhjkAAQhAAAIQgAAEIAABCEAAAhCAAAQgAIExCiBMGyMUDoMABCAAAQhAAAIQgAAEIAABCEAAAhCAAMI0zAEIQAACEIAABCAAAQhAAAIQgAAEIAABCIxRAGHaGKFwGAQgAAEIQAACEIAABCAAAQhAAAIQgAAEEKZhDkAAAhCAAAQgAAEIQAACEIAABCAAAQhAYIwCCNPGCIXDIAABCEAAAhCAAAQgAAEIQAACEIAABCCAMA1zAAIQgAAEIAABCEAAAhCAAAQgAAEIQAACYxRAmDZGKBwGAQhAAAIQgAAEIAABCEAAAhCAAAQgAAGEaZgDEIAABCAAAQhAAAIQgAAEIAABCEAAAhAYowDCtDFC4TAIQAACEIAABCAAAQhAAAIQgIAoIAgCS0g719oalAWDQanP52MppdTjYahSKR4h/uIifr+f12q1PoZhPImJiT5CSJBSKlxKURAE8ftzeWtrq1QikTAKhcIfFRUlnhOglAY/T14QDkq6ujI5lconHRlhaCAQCGZmZroppX50CwIQuDYCCNOujSuuCgEIQAACEIAABCAAAQhAAAIhKtDW1iZXKHjtwMBwhMvm0fuCQZnfL7A8pZTjOCqRSAjxeIiElbhVepVNo9GYJZLUkcRE4v28YOzgwYOS/Pz8SLvdrnU6nTKO4+yxsbHDLS0tzsLCws8NxgShRzkw4NEMDzsMgQDLSDUaL/F6zZmZmfbPC+5CtC0oCwLXTQBh2nWjxo0gAAEIQAACEIAABCAAAQhAYLILiKvSTh47FCcEA/lHj58oMHX155lHbHq3xyf1B3jKMAwVl6kFg4ToDQZzekZGW0xU9JGlC2efslgslksFY4IgMI2NjSp7b9ecfqsly9TTE6XSGTuiU3LPUinfWDJv3tCng7HzK9lIa2ttZm9vX1ZLW1sulSgFnTHRrFHqjifFFLZnZhIfArXJPuMw/okogDBtInYFY4IABCAAAQhAAAIQgAAEIACBCSdwPsDiPtq9fYrT41595PjJ+a1dfQXDDq/Bz/MSSqi4OI0KhFLxqc0IY0R3Tk5OfVxM9OtFCxd9SKmvOysry/vpwsSArqrqkMFjHl7f0dU9t76pNU1tiGmKTs2qVsnlB26/eVUHpTRw8XliAEcIYSvK9t/U19+3oKGpaZpMrnXFJuW0qGTqXTNWLT2RSD5/JdyEw8WAIDCJBBCmTaJmYagQgAAEIAABCEAAAhCAAAQg8OUJCMKTDOl9QP72u68usjudDx0+fvKGM+09yQKnYKUyhV+tUrkFSoWgQEggQKkx0tiTm5N9JjY66q3FN954hGX9PZ8XptV8uCdieMD69YamlmXHamqnKI2JfVGpObVREVF/ueWbt5+MI0R8D9rH71sTBIEjhEj37Hjpod7+vnW1dXUJCpWhL2fKnBqFUvbqvK+sq0w9F6Zd8h1tX54i7gyByS+AMG3y9xAVQAACEIAABCAAAQhAAAIQgMA4Berq6qSxsbHylpYWndfr5VQqlcfn0zjmzMl0iHsN/E2A9eqrLFmRpXnlpXdXDA0Pfv9Uc3dy+8CIVKk1nuHkilYiBE18kPABXhACQYFGGKNsOVlZ5rjYiFOz5xW2DTQ324qKiv5mhZk4bHGVWWvVfo3VPLLueE3tymNVtcuIKtIjMyaeTUvP/O2aVSvLp2XEmC8eS19fn0oi8et3vPba982Dgze3mjo1Kq3hROGcm95lpNx7t68tqSOEiCvlEKaNc27gNAh8ngDCNMwNCEAAAhCAAAQgAAEIQAACEAhbAavVqh0aGopuamrK8Pv9aoVCY2UYaedNN83v/PROmsLBgxLnlEjjjpe3r+4bsPxz97DPYPMzQ7k3zHxtSv60D7KS02u4SLlfrdPxQYuYkREhEEWCcYSIGwiIu3J+brDV1nZQztro7Hf3HlpTVX3yHhtRyH1SXXf+tOm/Llq56uDSKYmtF29e0NXVYCR+NumFF1/4weDw0Lphu1PQGIx7S9Zu+GswwFSXLLlRHD8+IACBayCAMO0aoOKSEIAABCAAAQhAAAIQgAAEIDDxBcR3oJ2prU0Zdtqm7X//0FKXyxNjiIpq1eoNRzeu/8bRjo4qz8UbBghCJefp4BO3v7lrtamj47tDPk7rkaisOVMKtk+ZVnA8LiqyjTKMj1DWp49UOxmNxh1DiOf8CrfgF4mI17a3celvv7t3TWtb2/daB5wGszNomT6j8Nnpc+a+R5bdWHEbpbw4ZjGUq6s6mEl4Zs6Lr+/8xuCIfa5crRvWRUS8tap0zVZFMGiaNm3a0MTvAEYIgckpgDBtcvYNo4YABCAAAQhAAAIQgAAEIACBKxQQg6nT1eW5dodn/ls7dt5sszuTY+IS6rUG/a4N67+2MzVV76SUiqvKRj/E1WNSF5O3d8/eVQ0NZ741EpRpfRKtLTYx9aBarWlzO+w2jiE+Ccc4jUZDr9Zg6Jmand2jUChcmZmZX7izprgJgaO/xfjeu+8ts1jN/1DV0JVmGrAJ02YW7kzPzNudEsHuXrVqlY8QIn4fT/fteGGuIAQ37jlQuWxoxJ2YlJbZYIyMfGPdLWueZ91uW1pamhji4QMCELgGAgjTrgEqLgkBCEAAAhCAAAQgAAEIQAACk0Og8WRlrs3hnv/cCy9vHLE5UhKSUut0EcYd991z547IyEjxpf8fv+Os78R7Km+Qnb/nvf1rqqqq7hj0sDoPoxJ0xpg+SknA6xhRSSUSn1qlGExISKiLi4s/PnfR/I8CEolpRmam9eLHND+tIwZ7XV1l8tYTHTOcbs8duw8en9fc2Z+cl19QHZeYvHN2fspfli5d6j53Xq/s5WdeWufxeDZXnOxMG7IFvDdMn7UrLj5h57Tc+PdmzZolvivtC1fCTY7uYJQQmJgCCNMmZl8wKghAAAIQgAAEIAABCEAAAhC4ygJtbW1yI8epGlpatC6PXSVjGM48bMu0OezT9x/4sMhmc8RFR8e1G2NiDxXMvvGgXCJ1yRScW8Jp3XqFzCYLdLJ+r2fNB4cPrzp69GjJoJsovVQuGCJj7DJOQnivR8kIAV7CELdKLh2IiIhoyMjKrdIZY47MXLKqri9BM1J0UTh3iUCNrT28Lz1AAove3H2gtLPHPFdniOzT6iPeXVay9HeRarVFq9Xyer0n9u1X3rxloN/yWEuPS+fwsN0zZ8/dmpM1Zf+a4pnV2HTgKk8cXA4CnxJAmIYpAQEIQAACEIAABCAAAQhAAAIhLyCu/Oo9e9boCwSS6k+fSBkcGY71ef3qIftIgnVoJON0fWOeze40aPURlqiYuNPpmTmnJBzrkinkNoNeZzUY9K0ZSXrbcLdpQ/mxY8sOfXB47rCbZ31U7oswRo4oZPIAE/SzvM8tEQJeKSsEtHq9wZKYkt4UnZTx+qylqw4FR5i2+fOTzq8u+yz5uTFWGRmpIuPFl1+/u6/fUupw+QgnVx6+ae3NT8fEGZqzlV6PhzIFu3ftvrWlpfWhIY+C9xF13cw58382f87isplTDB0h30wUCIEvWQBh2pfcANweAhCAAAQgAAEIQAACEIAABK6tgBhSEUIkZYf35wZ8/oUH9u+f297WntvXP6Bwez3KAC+oLEM2jccX4KQyuU+u1AzLlephXggSjUbjyMhK701Oit9/y8ri4067uaC+vm76yRMnZwWo1E2kqgGN1lAnlUjMfrfDrVJwBibgzfTaB9fZnW7toN05GJ+Rvytt2o375Ury4V1r1gx/0coxobNTYSWuiD2737vHahm8vbmtI4Jy8rNzlhS/o1LrPsxNUFgd9uGvVByvLD554uQSWURSr1wffyw9Lec3hQsX1BdmRIxcW01cHQIQQJiGOQABCEAAAhCAAAQgAAEIQAACIS1wPkzjKg/vz/f6AksPHjy4sL29fWp3T6/S5XLLfXxAZhm0yV0en0QilQWVap1TrdU7CEOJTqexZ2amdyXGxe/ZuH7FQe+ITdvc1Bjb1NKSKlNrXEpdpDUtOaMpPT3JIg1I3ZRzGtrPnp7a3db2zZb2jpyGs22K+OwbjsRlFbyv12re1NxR2i/uyvl54OJGBIQQ6Xuv/eVWs9lyS/nxynyBlTkzp845ER0T83Z6SlyPtdv04JmzZ+ecrqtLjE7OOh6Xmve+Sm94adbtq0yFF22YENJNRXEQ+BIFEKZ9ifi4NQQgAAEIQAACEIAABCAAAQhce4ELK9Pqq6tTAn5PQX3dyYLevv6sgQGL1uZwRDicrqjmto7oEZtDxcmV/siomO7ElBSTUqnya7Saofi4GFN0pPHYkoXzjjudzqEjR474Ojo6GHHkKSkpQZ/PxxsMhuCtt94qdHV1yWwddek+h/2u8srq+ceqTuRFpE45Y0zOOhwXnfDsvXet6bx4h9BPV39+rLTu6K4lpq7ulbt271rpC3LGyOTcoeSUjJdzM3I6WprqN/f09Oa2mjqE1MzsVwrmLdohENeHG5Yvt157TdwBAhBAmIY5AIEvWWBgYEBdV1cXWVdXl8VxnDs3N7dDr9cPFhQUOC/xiZUzmUzqDz/8MHFwcDAmPj6+Iz093ed0Dkeebe3UWizDRKs01D300Nct2L3nS24sbg8BCEAAAhCAAAQgMKEEBEFg2mtrtW6vN6qh+Uy0ecAcYR0aUjCUSREYkld9sn6Wze6M0mj1/Rqd/nh0fPwxSqlToVA5YqONtqS4qL6FCxda3G6zhHGzDKVuKhEUbn1qqvgONP+Fr78FQeBaqg+leO3u2z4sL198rLJ6hjElt8WQkHkkPibhT9+4a20HpdT393B6Tn2QV99wdv7e/e/db/PwubzUIKSkZ+5JTc3ubGtpv93ucEQ63a6huPj4PyxYVrTDQf2t6woLXX/vuvh7CEDgygUQpl25Ia4AgSsSsNvtUUeOHMk5ebJ2NaWsKzY29rggCKfvueee7k9fuLy8XKtUKlM++OBIodVqzklNTTmQl5dn93js2U0tXfEDA4NUodG8+d2Hv9l08RbeVzRAnAwBCEAAAhCAAAQgAIEQEbiw6osQQkl9PUsMBsnJno7c4eGReW+8tXPNiN2RGBuXdNYYHb3nnq/duysqSmUjhHjPl08bGxsVbltvhn3YYxxyDHFKuao/PiWzVyqVDmVlZY0eV1dXJ2Ucg6kel+3Oo2Xliyuqa6dFpeS0GBPTP4yLTvrjWMM0e29TVEXZoRsqyj/6x4Eh5/y+EZ82OS2rMiYho6+jvXdOkJCgSqNt1+vUv7n93tt2t9fWOoqKigIh0iqUAYEJLYAwbUK3B4MLB4Genp7IHTt2FFRVVT7EMIxMr9c1UBp87Sc/2XL80/W//vquFJblVxw5cnRuW1tbYlZW+rb164t77E7v1DNn25MHBoapQq97ueTRbzfgXQnhMHtQIwQgAAEIQAACEIDAeAQuDtUqKz/Kc9nd81977Y2158K0hLN6o3HXVx/85k6f2ezKzMy8sIpMUvXhh5GdPW23Wa2WaZ3dXbqY6LjqGwpmVgis9MSiRYvEp0OEvr4+VVv9iamDVvPmU6fqZlVUVxtTsqbWJKbnHoyIjHzuG3fc3DWWH3wLPZXKQ+W16SZT++bOHnNRY1tPsjoiZkCujbEP2vwRcoW6LzUttVbCsc8WffuuD2YREviijQ3G44RzIACBSwsgTMPMgMCXLGA2mzWvvPL81MbGlkc9Hnei1+sbksm4p//4x237yUWfEMVl6X/607PT3F7Pt1qbm3M7O02SxMS4X91x9x0NTttISlNLV9TAgI2RKZWH/+m7D3URQoKjP3E793Hh90xVVRWdNWuWQAjh8cn2S24+bg8BCEAAAhCAAAQg8KUKiKFafXV1hs3tnrVz164VdrszLjI2tlmj0x9ce9ftB0ba2tyFhYV+cZCCIEjKDuyMMVsGHzSZOhbVna5LUmv1LVGx8Se0EcbD+qjYbo5IfTwVjPYh89SRQfN9A719yaaurkBKRu6BrClT9yt0yj13lpaax/JKFnEjgrID22PdVuvXTzc2rzpV3zzPxUt4H1H4eKmOGqLiTs25cc5eQpl3HrxjWfWXCombQyDMBBCmhVnDUe7EExA/gT/99NMZfr/34fb2toIzZxp1RmPEL/73f/9zZ0REppNSyl/YfegnP/n5wmGH4wm306l1OuydSo1yy+ObN1fI5XKJxeuVMgxDA3FxtimEiMu7JYSQ0ZeiEkJ8VYSwyYTIxH8I9PYG4+LiPGP5JD7xxDAiCEAAAhCAAAQgAAEIXB0B8QfWzc3N8T6fL7uiomKux+OJVGk0JpVCUb1o0aLqqKgo8Wvm0UcnxWM/2vtmpMPjuf/EidoVRw4fvUGu0nB6Y9Rwdm7+wfjE1DapXGm3Ox2JA/192U2NZ+YEeZ5VKBT9qekZry5YtGCv16k6WVSU7xjr6JvKd2sVKvmife9/uL7mRN1Xm0198gGbnxiScgPxyRmHvnLLbX8RKD32lQVZLWO9Jo6DAASuXABh2pUb4goQuGKB119/Pc7v96wrKytbUltbW5iWlvrn1atX7h4acrY8+OCDrldffZW94YYbkt7csbOoof7Md5RKZX9sdMyHMhnzVk5OjpPnfXMbmkyp3eYhiUYhf/3OjWtHeI8nc/v2F3M7u7rjtHHxQ509ZnXz2bOJHE+ITqEcnjl75umEuIRT//LEv9RhhdoVtxAXgAAEIAABCEAAAhCYhALiD637+/uVfX19+urq6hi32y3X6XR2hUJh2bBhg+X80xziUx5imEZPntyrdA34ZtfXn17S0ty8sqvfkmIdtmtcPr7b4+Pt3gDxKVRqtVKp0mo1GoPBoGtOS0k4HBkZ/f7smXNrgkGH+cJKt7FwtbUdlGsDqozde/av7+gwPVLb0GLoHnLRmOwZA7FJ6e9+5da7timUQuvirDjzWK6HYyAAgasjgDDt6jjiKmEmIH4ibX7hBQ2RSmUKiSTIcJw7ft26ce+cU1lZqRME/4znn39+7clTJ27JzMjeVVAwcy/DMIe//e1vD1dVVUmcTue8jz4qL/7oWMWdhoiIozevXftiICCpdbl6EhjCfPPEmbbpnX1WRqtW/fMDd9/cz7u8i7f9edvyNpMpPyIh2TLicnOdpi4j5w+q1ZzUmZKSVBFhjNhdvPZrb/X1yT0PPnhu+To+IAABCEAAAhCAAAQgAIFLC4iPXhJ7t37vu/tmWget68oqa6c1tnSk91mGpA63j/HyhMrkSl6jM/hSU9NHEpITyoqWLN4hUbKnb166VHwVy2W9amX0fsSm2771mRVDVsvDlScbY7sG7Wz8lNmtkUlpe29/4N4Xg0oyXEjpuL8XQa8hAIHLF0CYdvlmOCPMBUYfuTx0iO3uHywkDEmkUtZLg5LmuK+saRR/YDWeVV5tbW1yQjyxv/3N7zZ0dXdvMkbGnDEYIo9oNKrnHn/88Z7t27fLggHvV5tbO0ora04tUqqULz266dFf+f2O3tOnK2fwvPD/aupb81o6+l16veHRxx/46gDvc5f8+Ef/uep0Y+PMyLRMZ1R8YktqakaNt79vus1qSenqNPkVKvXuzf/+w61ehu+4beXKwTBvLcqHAAQgAAEIQAACEIDAFwqMfi9QX8/VDHVHem32tNOtpnyLdSjbOuKKcnq8CneAZ2VypUupUg8aY+Ja9DpDQ+YN6acjCRmZNWuW+3K/VxCEJxlCnpAe3/dWrtPmWtLY1ZMw5PLKtEm5reqo2JOFJQuOuwnxYvMxTFwIXF8BhGnX1xt3CwEB4c039T6vENd8+NB6r9M1jRDez6nVH0y9fc0ewsuGaFGR53LLFH/iZLFYlFv/8JvVw8P2h2yOABfgSWNqasavv/Wtu1oPHTokba4/8X2by13SOzCi5uSKvzzxr//1O5tN6zh06KcLSJD88Hh9e25jW79DF6F95N8e+JqZeL1rfvzjH6063dCQHZc3tTIhM+fYnNlzP3L3dN7Y19FeWFNTNUOlNRy78+F/fEYI8jXf+tpG8Sdl+IAABCAAAQhAAAIQgAAEvkDg3PuMm6X27oD65OmO2AHbYEy/dUTncPtkLq+HVSi0HpXeYE9MTO0z6LXmRbPy/uZx0cvBPf/uZKa5pibC73Ukdfb26Yf9fk6fkmuRq3QDqqkZfbPOrXYbfRQVHxCAwPURQJh2fZxxlxAS8Lz8Rjbj8845+cJL33JZzQsFwlNVXMxLs77z7d8STtFIi4rET5aX/SF+onzzpZcWBHn+9r0HK+eYB0fshbMLf3zLLevPNDYeYPfu2PuTIGXnqY1Jp5VK5UtP/Nu/bBeXif/+qR8tpgz992N1nVPOtFtdeoN20w+/dauFd3pK//c3vyo+09QUcWPxyi3Lbv3awdtuuqnRVH986s6du4veeWfnQwqtsXPeunu2CyR4+PGHvtp02YPGCRCAAAQgAAEIQAACISNwPrgh5Ic//HK/T3ziCXHneXK5q7gmQiNEw8k47olghzFAYDIJfLn/JzmZpDDWsBcQd+8hXV2y/mdfnhewjZQOlpWt8FrMebwQoMrE2A9jblr4Nivhdhsf/3+N4/3J0OHdu6f4BWHxC6/uXj9sc6gXLlr45wU3zmymvIX/87PPPhLgg8npuTP26iKj9z/8rXvLxcdKt/7+R0sEQXii7HR3Xn271aXTaDf9+MHbBwWf+yt/2Pr7xfX1DfKcwtk/3PAP/3R0XWGhpbOlJmvnW+8sen/v3u/INJG9+UW3vClh6SGEaWE/xQEAAQhAAAIQgECYCgiCICH1ZrnHbYqgHkFBfXaJVCkZDbSIzyf+QgiRnvuv+Fvxf8V//PjDd/7PfYRw3Pnzzv+leIqf0gvnSMXzRq8hbjHvop/8w/kLSiQCkUh87qgoj0KnGyZRUa7xfm0dpu1E2RCAwHUQQJh2HZBxi9AQEOrqpMRqNba+8c4qr9nydf/ZptzAkDWWFwKEi41uUU7JrpJrNH9MvuvuMjKO9yGISu319XFupzNny9PP3O90e7NumJZ/MDM93iSXCe5dO3eudDk9ZMHCFS9l5WXVLlu2rEM850+/+8+l/7e30BNHT3ZNaWizOFU69aYff/OOIcbv2/jX55+ZV1dfRxNSM//1v9/ccyyJUvdQb0Pqa69sX3j40IePStXG/sz5N+9gGcnBxx+6BSvTQmOqogoIQAACEIAABCBwWQJCeZPWNtwV3d/UVCA4HDGCwyblCE8YEiQk6CcMHyQsYQgTZAkTHP1TEmQYwjOEBEmQSKggsAGeSFhGYAghrBAUePFUQaBeSmmAYQkRz2cYwjEMJbx4AfGXwOgxhBHPEp9VZIWAGKbptXYuIc6q0GsaImfM6CJxcR4EapfVUhwMAQhcYwGEadcYGJcPHQHh7bc1hJCcM2/t3mAzdX4jODKkD7rdCoHwRFDKnYxe26NLS/1p/p1fe5cQ0keLigKXW/1AXZ06IJdHbPnfp//B4/ctVqkVgxqd2qrVqIbq68/E2EYcHbNnz35mxoySjqKifMeFMO3/fvz35EcnO/PqW/udao160399665B3uPc+NIrL81vPHOGSc7M+tcfvfL2sXhKXX3tJ9Le271nweFDH36HUxsHsmav20lY/uBjD9xx9nLHi+MhAAEIQAACEIAABCa3wLnNtcpTBtpN088er7zHN2i5gQ4OSTneR6R8gDBCkDCCQFiBEAlPCROkREzMAgwh/v97Nb5AgoQhPJEJJMhRIkip+EcCEYKE8pSwHkKJm4jfdjKEpSyRUVZM4Ih4AC/wRGAopQwjnkIChAoemYxIYqL6VLnZzcoow9vxC+Z+pGCYfpqff2E92+QGx+ghAIGQEECYFhJtRBHXWkD8IsPyw5/GkaBvTX99w5qRru4VnJTrl3DUIQiE83jdBq/fJ4tKy3gxZsrUnUG79HDsz7/vvNxxCZWVnCUlRf7Mtj/eZ7fbVpitllheEAIMJxumhOujEq4qMSXxtfnTp5uLzod1f/jtD4sIZZ4oP2XKa2jtd2o1mk3/cd/tQwGfd+MLL78wv6HxDJOclvEvP3nqT8fi4+Ndw31n0l575Y2gayUkAAAgAElEQVSFH3zwwSNSdaQ5b27pTioRDiBMu9xu4XgIQAACEIAABCAw+QVGw7QDVen9nS03NlUcf9hvHZzJDA4qOL+XcHyASIgghmmUFQQi4QkRX3MvEGE0TAuwhLAkKLBBnkj9foHx+wnlA+JfE4ZlCZXJqIdliYeKcdtoakalVHLuGkExhuMJYRlCWZbwAiF+whCPlCOSmOhOdX5unSo68pXYOfM+kCvZHpqV5Z382qgAAhAIFQGEaaHSSdRxTQXE90h0bf6nPJ/N/l1bb88iW19/ujE5cb8hJbGF5wPqvsamG0b6eqfGpGXU6uLjd8nUkb+LUT9hoU9e/q464rvZdu14eW1Lc/PKiuqqJYM2t8bLM/b0rLz9efnT3g+w/MEf3H+//ULBv/31D4sIQ56sqjPlnW03OzQ6zaYnvvnVId7lufWvL/5lfl1DAxOfmvZPj//+mWOF8fGu/o6T6W+/sWPBvv0HHpFpjObpizfspEF64LFHsDLtmk4iXBwCEIAABCAAAQhMUAGhrCa1t7l9lqmq8lv+oaGZ7PCwivN5CBfwCxwVH9sklAsGCTO6fEwgvBAkQZYIAkuIhAYFiT/AcC6nhHc4Wa/LxYpvSOPkioBcr/MGZFLeI5EIXjGPIyzlCCuGaZQIAglSgVAJS6hEQvxBQn3iKjaOI5LoKJM2P/eUIjLqzcTFS44QT1wfzadYmTZB5w+GBYFwFECYFo5dR82XLSC8ezCz71jZAnNl9YNe2/AUn8ul1KemPp2wcM5HvD+oNR06vNrW2bVeptYOyfW6w/HLlv8yqnDqGbp4sflybyb+dLDiyHvTDh0+tLz8eMWDA4OumGFncDgvb+of1m+4bVdgRNZ4771FngvX/fWWfy/6vy9Hnjh1tjevrdvqVKm1D//g7o0jAb//judeeG5eXX09TUpLffxvwrS3di44cODQIzK10Txt3tpdgUDwwA+++/XGyx0rjocABCAAAQhAAAIQmPwCQkOX0WJqS+0/W784aLensS6nUur3B9lAQGCD4vvSyOgKNfFRTxIgJEh54f9+mEsYhgoMzzOs261hhm0pwwP9KTbrYIIYkMk16r7IpIQaqtH0+xQyu1d8zpNylBH/I75PLRikAiO+L01c3sZSXqBUfEubh2EoY4iwylOTOqU6XVXMtLwm0pQwQovoZb9CZfJ3BhVAAAITVQBh2kTtDMY1IQSEJ59kyBNPMCPPvlQ03HCmpLf8o9uo36+VK+T9iqT4LdnfvO8QcbuV9X967nZ3b+99Ho9Xy8gVZ+JXLNmqTUj6IOKbd58eTyH9radint/+4pzaEye/0z/kjrWM8IPJKem/f+TRzQdYt8V64RFP8dq/+98f3ShQuqmxzZzR2TfklqlVP/zOrWudvI9f89obr81qbGpk4lOTfvJvf3m1Jo1ST3f3qaQDO/fPOnL02N0yld6aNf2mg4QhZd/51m1t4xkrzoEABCAAAQhAAAIQmNwCQqegcNradeb+thQZz+sZr1cmDQaDrN8vEJ4nEoYRWAkhkgtxFs8TlmEEIiGEOL0ssVhi+F7L7O7GphutvT0zqFQalBk0Z9JmFLwmj4tpItH6/gBlKE8llJVICO8Lnvs+lPKUp5SyRELE3/E8pd4gQ6lK6ZJERI5IZapehVE5SBITxX0MxDet4QMCEIDAhBBAmDYh2oBBTFQBQRA4YrHITb/Zdpe907S+p7Z6rkap6M6dXvABK5O9qLn/7kpSMcCYy99a73V47m0/e6YgQIk3ZnbBIZlW+2rGf/9o93hqa2trk589fSi1z2Jb7fAQ1aCTGVbJZQcWz515dtasWQFK6bktxwkhe/a8mSqTCIvbuoei+q1Ov4ST7frKkrlePhCYWnbsaG5/f79UHRXx1qZNm9sopf6RzrqI6pPN6S2trUsZqdIWnzmz1s/Q1nVFhZbxjBXnQAACEIAABCAAAQhMboFzmxAcYrvMZo7T6RhGKqXEfOkHLKIIIRf+Rvw98fkYYvckB93ekvbKmtXWrq6biFwWkOo0FWlL5v5GGxtbS1yuThJzwejj34z+gXlk5DPfkwZ1OiFGms2TpalifCfmbR9/7Tu5pTF6CEAgVAQQpoVKJ1HHNREQ3v0oghA+qeGV7fc6zH2rbAO90UqD9lhhccnLQRo4It+8uVm88ciT/3Ojz+EsaTpecYvH50mRGXWdUq32z4X33fNXMjhop7fddlnveBCEV9kjR5Ra14gr3U2lEruX9cgCXOett5YMffqLifLy3VqOUyWYTIPKPpstaFQoWpfm5/NOhomsrT5mtFptrMJobLrrrrtGxJ/oCW1t8uPt9fp2kyVZplJ54pLzBgKBkZH58+e7rwkiLgoBCEAAAhCAAAQgELICo0HcU8+lEkpWN5dVlFo6OoqDChkv1WnL0m5atMWYlVlNVywyhSwACoMABMJSAGFaWLYdRY9FQPzCwLttewZl2Rvr33rjHsegZUGQo3ZFVMSO2d/f/AfC8x10zhyreC3h8OE465nO/Jadbz3mGhla6vM6pKrIiD/PuOW23ysFoYXee+/wWO6JYyAAAQhAAAIQgAAEIDCZBEbDtN+/nEJ8ZE3TsWOlA+0dxYJcGmS1mvKM4pt+Fp2VXU1XFCJMm0xNxVghAIG/K4Aw7e8S4YBwFDj/rjTO8oP/mE9cnjs7Tp5c6PG4ojWZSTXS6Kgduffe/QrRam00LW10IwDho48UfScaY/orj33b3d+3ytHdka2LiqhKyM99j3Lc9rj/+eUZLE8Px5mEmiEAAQhAAAIQgEBoC5wL095KIbxvTWvZsVKzuDJNJg2yGnV5RnHRz4wI00J7AqA6CISpAMK0MG08yv5iAaGuTkpGRqK6nnt9la+7/8Hhgf5kvxB0R82Z/oY6M+Xd6GXLDpEpU8R3l42+CFX8IqL/ueeUrua2DfbmpnVDZ06vVGo0Dn1czClpdMyvU+6+9yjZudNOn3wSL07F5IMABCAAAQhAAAIQCBmBjx/zZOia9rKqdeJjnryMC7JqdXnmymU/1edlVdMlN3aGTMEoBAIQgIC4fwoUIACBzwoIbx/REKW/oO2lN262na6/nzKMhFUomo2L5v7KMH/mUVlJScunV5oJlZWcq69vWs/OnWutNdXfoZToOYWsP+KGaVtSNt68hwQlTbSoCFt6Y8JBAAIQgAAEIAABCISMwLmVac+mEL9vramiep3V1FXMc5Igq1WXJZcs+5kxL6OaLlmCMC1kOo5CIAABUQBhGuYBBD4lIO7gOfjyy7G2rp7VtsoTq5x1Z1fpoqJa9dFRZZr8vD9pFhU20KKiz7wDTRAEhnz0UaTp5ZcXu9s6HnYMD07xej1yzZS8N1U52e9I5ao9SZs34yX/mHEQgAAEIAABCEAAAiElIPzyd6mEE9aYyqtKxTAtIJUEGY26LLVk+c+MedkI00Kq2ygGAhBAmIY5AIFLCAiVlbrOysosc0PjPe4W02Jfiyk/ITNjb9q0qbs5hfJN8q/f6/m895+JgdrQ978/lfiDd7WfPrV8yDyQr0hPPS2PiX4nNivn6bhZs4axOg3TDgIQgAAEIAABCEAglASEp55KIYSsNZVXllo7xTCN4xmNujx11bKfGbPzEKaFUrNRCwQgMCqAlWmYCBD4lICwd2+Wqebk3MajR+8nTleeIiDIIlNS/pq7aNFbRMJXf9HOnKPL3J9+OsYlCDNP7n7vnpH+/lskcplNptHuy1u7aosxN7eZLl8+ugMoPiAAAQhAAAIQgAAEIBAKAh+HaRWVpZaOrmK/TAzTNOXpq5b93JiTXk0XrcBunqHQaNQAAQh8LIAwDZMBAucFRh/TrKpirUfLF1tMppLmqqoNHMOoo2LiulQxMc9kry3ZQ1i2hxYVje7g+XkfwjvvKIlSGXX8D9vud1kH7/WPDEfIZfL6rPlznpdpDIf0//aDk9jZE9MOAhCAAAQgAAEIQCBUBC6Eae0VlaOPefrEME2rKc9cXfxzY2ZONV20CGFaqDQbdUAAAqMCCNMwESBwIUyrrORISoq8/X9+fZfd0r/R1Ng4U67VDOQvWXSIyBTbY0tXf0ReeMH/93bkFMR/r558krY5fLd4R2xf76+pKeQoCaZMnXKCkym3Rf/uV28RQoII1DD1IAABCEAAAhCAAARCQWA0TGPI2rZjlaUWU1exX3zMU6spz0KYFgrtRQ0QgMAlBBCmYVpA4EKYtn+/kRBJ+snnXvya02xe43I5jDK9rmrqujXPswwp13zjG2cJpQIlRBgLmvkXvyl09A8s7z1S9lXq96UodTqLIjpmW9Z9d75MdLpeWljoGst1cAwEIAABCEAAAhCAAAQmssCFMK25orrUYuocfWcaq1WXZ6/CyrSJ3DeMDQIQGL8AwrTx2+HMEBIQH/G0PftiBqV0YcPb79xmN5sXKrWaEaXR8G7BN+/5LZHLTXTOnMt615lw8GCstbZhate7+x7z2B3zAz6PXJWa9HL6utUvu2mwKubrXzdjdVoITSKUAgEIQAACEIAABMJUQAzTggyztqny3Mo0nuN4iU5TllOyfAse8wzTSYGyIRDiAgjTQrzBKO/vC4xuGkCIrO0//3u2z+G8o7v6xGLPsC0xMTuzxhgftyPh7tv/QljWSfPzfX//ap8cIezeLRs+0Rhna217wNrbW9Jv6pyqSYw7Fjk1/z1Oqdye/sQ/N1NKg5dzTRwLAQhAAAIQgAAEIACBiSYghml+hlnbUllVajZ1FQc5Kc9pNGU5K5b/3JiaVUNX4J1pE61nGA8EIHBlAgjTrswPZ4eAgCC+K83pjK1/653ltu6eBxzmoVTezwfSp019IyYzY492xpT9ZOlS/nJXkYkh3eAPf6Nhibu49WxjaVdLy0aFRtOvMUZW6pITt+aWLK0iy5YNXu51Q4AcJUAAAhCAAAQgAAEIhJDAxyvTKmpKzV2dxfxomKYty1mx4ufG1HSEaSHUa5QCAQicE0CYhpkQ9gKju2/y/PTTe977Sm99wyMsJyecWtsUV1Dwq8ylSz+gyxa0jBdpNKhzC0kfvfD8Vyztbf8qcfsUUsKYUgpnPpW1bOn7pOLImb+3ocF4743zIAABCEAAAhCAAAQgcD0EhKe2phCGX9tUUVU60HkuTJNoxTBNXJmGMO169AD3gAAErq8AwrTr6427TTAB8V1pjt88Y/SZu9b3nT27pqelebU6OqZVl5j8kT455Zm4lUtP0cLCkfEOW7w+OdqoqnrtmcXOocFv+019UxmnW5GUmfVuRGL8OxFK/i365JOB8V4f50EAAhCAAAQgAAEIQODLFhgN0wi/tvl4Vam589wGBJxWW5ZVXLLFmJNaTRfhMc8vu0e4PwQgcHUFEKZdXU9cbZIJCAfr1P3HDqQ5G+rvcwwMLB3p7801pKa8nzB71m6qke/Sb9rU+XnvNRMEQUIOHZKQCB9LlOkB8kKmnzxJBEroZ3b7rP23/8jnBFpqK69dE7QMFxjj4s6qDPod+pU3/U4dKR+hq1d7JxkdhgsBCEAAAhCAAAQgAIFRgU/CtMpSs6mzmJdx4sq08qyS4i3G7PwquqjQBCoIQAACoSSAMC2UuolaLltAeGdvlqW+6cbW3fvuIx53vlImZVSJ8c8l3VzymoOjDfqbbx651DvNRjctqK3VEZ7XEupXEa9gI7p5ZjKFBC4VvvX++dUoRipkW//69gN+y9AGwkq8UoP+QOY3b/29RCY/Q9cX91z24HECBCAAAQhAAAIQgAAEJoCA+M40Qpi1zRWVoyvTeKl0dGVaphim5WRiZdoE6BGGAAEIXF0BhGlX1xNXmyQCo49fEiIxbfn1Ek//wKrBozVrOG8gxqjXD6tSEt+OWjjngEfwWp281+sXa/L7iYSVC4RwhPP7ScDlZDzW3mSH0xFvs9miOKWq15iY1CxTah2MSu6jDE8J8ZPRcwkhaqlMoaAKQ+8b79/q7BlY5fR4FIxBfypy9cI3JUr1gdhVS06QzEw/dvecJBMIw4QABCAAAQhAAAIQ+FjgkzCtotTc2VUclEoDrEZbnrVy+RZjTg7CNMwVCEAg5AQQpoVcS1HQWARGNwYwGJQntv7xDp956M5gXcdUuU+QRuoNfcrkuBpZZkqTRy4JBCRE8AUChFAqUIEVJCwnMIEAoW43azO1TB2xmLOHhoYS5HpDW0xWTq1Mo7VINQpXgCEMIQESCAQoI2EEqSAw6gCR2I6dneVs7ysYtjkMQaO2X37j1FqFMeK5zK9t3E9SUx2UUrw/bSwNxDEQgAAEIAABCEAAAhNG4OMw7bgYpokbEHABTqMry1xdssWYlVWDd6ZNmFZhIBCAwFUSQJh2lSBxmcklIAhNMtJPdQd/9NMHfZahe9mzPTFKu4/TsTK3Vy4d8sqkNp5jBELEEE0gYqAWFMSFaZwgYSiV0SCVeBx66vNq+IBPKXCcQ5AqhoIs4/FRwvtogAQZQilHCZEwhBUIYbwCo7AFIjgnb/AEiZSP1I2Q3NQuRUz00zc+eN9bxO0eovn5vsklidFCAAIQgAAEIAABCIS7AMK0cJ8BqB8C4SeAMC38eo6KxZekNu2WEVW0Zu///PEu3jJ8m7zDEqm0eeWqAENcDEN8LCUCyxKGMAIVgqNhGi8IAuE4IpFQIqcCkbrsOs7rVgrBgCzISd1+qczuZxmvjwi8l/ipwFEicCylEkYgQUIEr5+o/BKiCEpogOWI36Ad8aXE9aoiDc/Nvf/e94jdPkILCy88GYo+QQACEIAABCAAAQhAYFIIIEybFG3CICEAgasogDDtKmLiUpNHYHQDgUOH2LbWU/nU6Zyh7HbkcU6/nvOSIM8QEmQYQsQwTaACEQQhyAeF4GiYRgXKCwIT8FB/W9t035A10+2wR8r1BpMhLa0+oFAMBGUSV5AlrJ8JMufezMYKwWCQBHy8oKJSyrFy6mcoDSjlvb64qHpGrahNTE1tI0uX8pfa7GDyqGKkEIAABCAAAQhAAALhKIAwLRy7jpohEN4CCNPCu/9hX/3Iu69GUK83imsxx0qcAYXEHRQCEsmoi4RICKHio54BQoSgQIKsEJAQIgn6BOL2sY625lK71bKwv6cvWxUZWZm1cNFuQklLQCIMEXFRGyHEywSphGGEgPj+NC9P5KyKsFKO8qyEBNVyG02O75NHRFjowoX2sG8GACAAAQhAAAIQgAAEJqUAwrRJ2TYMGgIQuAIBhGlXgIdTw1dAeOABzkvUD/QPDGxobTw7WxYd/d68R//xjyQgnKK3FfWFrwwqhwAEIAABCEAAAhAIN4HPhmnSAKfVlmWuwgYE4TYXUC8EwkUAYVq4dBp1XlUBMUyzMdpvWy2WDS1nm2cpYmL3LvjeY1sJw9XSlYW9V/VmuBgEIAABCEAAAhCAAAQmsMDFYZpldDdPaYDVasqzVq38OXbznMCNw9AgAIFxCyBMGzcdTgxnATFMGybqTVbr4Ia2ppYZiti4fXO//9g2VvDX0OKFPeFsg9ohAAEIQAACEIAABMJL4G/CtK6u4gDH8RKNrixrVTHCtPCaCqgWAmEjgDAtbFqNQq+mwGiYxiseGTRbN7Q2Nc9QxMXvnfv4Y9u8jFCjQph2NalxLQhAAAIQgAAEIACBCS6AMG2CNwjDgwAErroAwrSrTooLhoNA3a23ShMN8ZuG+i0bW5uap8vjYvfO/P5j23iGQZgWDhMANUIAAhCAAAQgAAEIfCyAMA2TAQIQCDcBhGnh1nHUe1UExDAtxRizyTpg2dh2tmW6Ii5ub8Fj39nGj65MK8ZjnldFGReBAAQgAAEIQAACEJgMAp8XpqWXLN8SnZNTTRctMk2GOjBGCEAAAmMVQJg2VikcB4GLBEZXphmjNlnN5o3tzU3T5THRe2du3rSNZ0iNqng9wjTMFghAAAIQgAAEIACBsBG4VJjGaXRlmStW/MKYl12FMC1spgIKhUDYCCBMC5tWo9CrKSCGafFRxnNhWlPTdHls1N65m7+z1UtoLcK0qymNa0EAAhCAAAQgAAEITHSBS69M05ZnrSzeYkxNrabLlnVM9BowPghAAAKXI4Aw7XK0cCwEzguIYVpslHHTkNmyoa3p7AwFwjTMDQhAAAIQgAAEIACBMBVAmBamjUfZEAhjAYRpYdx8lD5+gdHdPFnZ6Mq0tqbG6Yq42H1zH/2HrV6fr1a1Ho95jl8WZ0IAAhCAAAQgAAEITDYBhGmTrWMYLwQgcKUCCNOuVBDnh6WAGKYNEuUmq2VgY0dz83RFbPS+ud/bvNXrC9Sq1mMDgrCcFCgaAhCAAAQgAAEIhKkAwrQwbTzKhkAYCyBMC+Pmo/TxC5wL09QXhWkx58M0L8K08bPiTAhAAAIQgAAEIACBSSiAMG0SNg1DhgAErkgAYdoV8eHkcBUYDdNY5Sar2bKxQ9yAICZm37zvfRcr08J1QqBuCEAAAhCAAAQgEMYClwzTtNryrBJsQBDG0wKlQyCkBRCmhXR7Udy1EhDDNAsn2zQ4cC5MU0TH7puHxzyvFTeuCwEIQAACEIAABCAwgQU+N0xbtfIXxuzsKrpgAXbznMD9w9AgAIHLF0CYdvlmOAMC5NzKNNkmq8W8saPp7HR5bMy+eZu/t9XrJnjME/MDAhCAAAQgAAEIQCCsBC4VpnEaXVlmSckWY05mNV20yBRWICgWAhAIeQGEaSHfYhR4LQQu3s2zvalxujwuZt/czZu3egmpVRVjA4JrYY5rQgACEIAABCAAAQhMTIFLvzNNV5a1qvjnxqysGoRpE7NvGBUEIDB+AYRp47fDmWEsIIZpNiLbNGTp39jW3DRdFhuz78Z/RJgWxlMCpUMAAhCAAAQgAIGwFfj8lWnLtxhzcrAyLWxnBgqHQOgKIEwL3d6ismsoIIZpTsJtsprN58K0uNh9MzY/uo1nmBqsTLuG8Lg0BCAAAQhAAAIQgMCEE/i8MC1txU2/iM7Lq8LKtAnXMgwIAhC4QgGEaVcIiNPDU0AM09yE22Q5H6bJY2P3FTy2eRvPCAjTwnNKoGoIQAACEIAABCAQtgJ/E6Z1dhUHpBwv0WjLs1ZiN8+wnRQoHAIhLoAwLcQbjPKujcC5lWmyTRaLeWN7k/iYZ+y+2Y99dxvLCDUU70y7Nui4KgQgAAEIQAACEIDAhBQYDdOoZE1zRfl6i6mzOCiVBliNpjxTDNPwmOeE7BkGBQEIXJkAwrQr88PZYSrwyTvTLBvbmpqmiyvTZj/2KMK0MJ0PKBsCEIAABCAAAQiEs8CFMK3l2LFSc6epJMhxAVarRZgWzpMCtUMgxAUQpoV4g1HetRG4dJi2eRvLBLAy7dqQ46oQgAAEIAABCEAAAhNUYDRMEyRrWo5/EqZJtLqyjNUlW7Cb5wRtGoYFAQhckQDCtCviw8nhKvDZMC3+/GOeCNPCdU6gbghAAAIQgAAEIBCuAgjTwrXzqBsC4SuAMC18e4/Kr0AAYdoV4OFUCEAAAhCAAAQgAIGQEkCYFlLtRDEQgMAYBBCmjQEJh0Dg0wII0zAnIAABCEAAAhCAAAQgcE7g02GawHF+Vqsrx2OemCEQgECoCiBMC9XOoq5rKoAw7Zry4uIQgAAEIAABCEAAApNIYDRMI+zqloqK9ZZOU/G5DQh05RkrV/wCu3lOokZiqBCAwJgFEKaNmQoHQuATAYRpmA0QgAAEIAABCEAAAhA4J3AhTGuuOLbe2tk5GqZJtLry9OLiXxrzsqvookUmWEEAAhAIJQGEaaHUTdRy3QQuhGmDVsuG9rNNM+SxsftmP/roNi8v1KjWF/dct4HgRhCAAAQgAAEIQAACEPiSBT5ZmXZsveWiMC1r5Ypf6HNyqhGmfckNwu0hAIGrLoAw7aqT4oLhICCGaU4qf9g8YN7Y3nw+TNu8eavXF6hFmBYOMwA1QgACEIAABCAAAQhcELj4nWl/85jnihW/ME5BmIaZAgEIhJ4AwrTQ6ykqug4CCNOuAzJuAQEIQAACEIAABCAwKQQ+N0wrWb7FmJ1dTZcs6ZwUhWCQEIAABMYogDBtjFA4DAIXCyBMw3yAAAQgAAEIQAACEIDAOYFLbUAg0ejK0lYXb4nMzKxBmIaZAgEIhJoAwrRQ6yjquS4CCNOuCzNuAgEIQAACEIAABCAwCQQuuQEBwrRJ0DkMEQIQGK8AwrTxyuG8sBZAmBbW7UfxEIAABCAAAQhAAAIXCVy8Ms3aaSrmOWmA1WrLM/CYJ+YJBCAQogII00K0sSjr2gogTLu2vrg6BCAAAQhAAAIQgMDkEbj4nWnWrs7iIMcFWI2uPGt18RZ9VlYNdvOcPL3ESCEAgbEJIEwbmxOOgsDfCIhhmo3KHx40Wza0N52dKY+N3Tcbu3lilkAAAhCAAAQgAAEIhKHA34RpnZ3FPMcFJFptefrKFb8w5mA3zzCcEigZAiEvgDAt5FuMAq+FAMK0a6GKa0IAAhCAAAQgAAEITEaBS4Vp4mOe2SUlW/SpSTV0xQrTZKwLY4YABCDweQII0zA3IDAOAYRp40DDKRCAAAQgAAEIQAACISlwyZVpGi128wzJbqMoCEBAFECYhnkAgXEIIEwbBxpOgQAEIAABCEAAAhAISQGEaSHZVhQFAQh8gQDCNEwPCIxDAGHaONBwCgQgAAEIQAACEIBASAp87mOeq4p/rs/MrKFLlnSGZOEoCgIQCFsBhGlh23oUfiUCCNOuRA/nQgACEIAABCAAAQiEksBomEYla1orytebTV0XNiAoyygp2WIsmFpNb7wRYVooNRy1QAACeMwTcwAC4xFAmDYeNZwDAQhAAAIQgAAEIBCKAqNhGmHWth6vKL0QprFaTXnm6pU/N2Zl1dBFi7ABQSg2HjVBIIwFsDItjJuP0scvMBqmEdm3B82WDe1NTbPkcbH7Zm/evNXrC9Sq1hf3jP/KOBMCEIAABCAAAQhAAAKTS+BvwrTO0ZVpvESjK8tYXYwwbXK1EqOFAATGKIAwbcgLCxMAACAASURBVIxQOAwCFwsgTMN8gAAEIAABCEAAAhCAwDmBT8K0ylJzp2k0TGPV2vLMNSU/w8o0zBIIQCAUBRCmhWJXUdM1F0CYds2JcQMIQAACEIAABCAAgUkiIDy1NYVQ/7rmiopSa2fnitEwTastz1yFMG2StBDDhAAELlMAYdplguFwCIz+9A2PeWIiQAACEIAABCAAAQhAgAiCQMnvf59CgmRta0VFqflcmBZktdoyhGmYIBCAQKgKIEwL1c6irmsqgDDtmvLi4hCAAAQgAAEIQAACk0TgkzCNGQ3TLJ2mFT4JG2Q06vLMVSt/Fp2TU40NCCZJMzFMCEBgzAII08ZMhQMh8IkAwjTMBghAAAIQgAAEIAABCJCLVqaJu3keL7WYTCs8jCBQraYsp6TkZ9FTplzVMG00vCOEbN++nbn1QgPq6wXyxBMCpVRATyAAAQhcDwGEaddDGfcIOYHRMI3KHz63m+fZmfJY7OYZck1GQRCAAAQgAAEIQAACYxJw//J3qVI2uLb5eGWptatzRUAqEVitpjyzpOSnV3Nl2miQ1t4uIxyn8vb16f0ul0zKCYJPqbeqIyLsJDHRg0BtTC3DQRCAwBUKIEy7QkCcHp4CCNPCs++oGgIQgAAEIAABCEDgswLibp5BwqxtOl4pPuZZLMg4gdNoyjOLi39qvIqPeQpPPsmQr37VONLQkjTc15fn8tp1fMAnRMTGn4jPyGgl7e1metttPHoEAQhA4FoLIEy71sK4fkgKIEwLybaiKAhAAAIQgAAEIACBcQgIW7emBAV+NEyzmkzFQYYlnEpdnrl82f8Y09Or6YoVpnFc9jOnCAcPSoigyuk5c3pef1tbqd1tS/AGvMG4rPRX0qfPOqC0Wk/T227zXY174RoQgAAEvkgAYRrmBwTGIYAwbRxoOAUCEIAABCAAAQhAICQFxDDNL/BrW8qPlZpNHcUsywWlKk1Z2oplPzPm5VXTJUs6r0bho2Gayz/ddOL08t7Gxq+NOG3xbr/Xmzwt/9kb5s/fJRGE43T1au/VuBeuAQEIQABhGuYABK6yAMK0qwyKy0EAAhCAAAQgAAEITFoB99anUijPrG3+qLzU2t5RzEmlAblaW5a2bMUWfU5GzVVbmfaHP3AkLmlW+7GKVT2n6u8ftI3Euvxee2bhrGem3bT4HcngYBm9917PpIXEwCEAgUkjgJVpk6ZVGOhEEkCYNpG6gbFAAAIQgAAEIAABCHyZAqPvTGPI2vbyitLBjs4VLCcJSLXaiqQli5/SpqZWktLSVkLIFe+2KYhhWlLcrK7yEyX9p05/Y3hkJN7t87nSZs56Jr9o8Q4ybClHmPZlzgTcGwLhI4AwLXx6jUqvosAlw7RHH93m5YUa1frinqt4K1wKAhCAAAQgAAEIQAACE1JgdHfN+nqOlJenkZGRtabKmjVDps6iIEMCEpWqMXJK7tsyQ2Q11egbpXHJFlVOop1Mm+amlAbHU9BomJaYOLPn+PGSgZMN99iHh+N9Hr8nadbMP2cvXvIOcSBMG48rzoEABC5fAGHa5ZvhDAgQMUxzUvnD5gHzxvbmphny2Nh9sx/bvI1lAjW0GGEapggEIAABCEAAAhCAQOgLCILAkFOndOR4TS7p7l7bfer0TdYO01x3wEsYhdyuS07sVcbGn5Ynp9YqEhKOq1IyGola0k2mTPFTSoXLFToXphln9pTXlAycPnu3a3A4we/2exKmz3gmc8HCd0jQhsc8LxcVx0MAAuMSQJg2LjacFO4Cnw3T4vfNfuy7CNPCfWKgfghAAAIQgAAEIBAmAsK+Sh0RnNGkrz/J3dZ+g7O9vWSkqyvfYR5I9gT9RODYAKdWuSUKrUWqMXZGJSWVGxKTTrAxsY1ELukhG0oshJDA5YRqF1am9ZVXlfTXNdzjGRqKD7i8noSC6c+kIkwLk5mHMiEwMQQQpk2MPmAUk0wAYdokaxiGCwEIQAACEIAABCBwVQQEQigRBGp78fUMjjDT+a7uXFdnV4GtvX2ef3hY73eMSAKsEAgQEgwEgwylMo6TagJxySkntIkJp2h8zCnWoK9UzMxqINOnOyilgbEObDRMi0uf1VNZWWKur7vHOzgUz7s97riCac+kzsPKtLE64jgIQODKBRCmXbkhrhCGAgjTwrDpKBkCEIAABCAAAQhAgAiCwJL+fnnHn15ZQhz2DR5T1xTf4GCqz2EzKGQSp0qjsLIKab/AEi/PB5UeqyfF7/TFchK5jVXJLFSn7lHERb+dsKb4PcLyJlpU5Bgr67mVaVkzu8orSvrrTt/jHbTGB91uT2JBwTOpC+a/Q4IuPOY5VkwcBwEIXJEAwrQr4sPJ4SowugEBkW0aNFs2nHtnGh7zDNe5gLohAAEIQAACEIBAuAgIwpOM5egMlXxYmWje9+FaT5/5bp/ZnBj0uFVExjqVBnVzVEL0aYlK3sHKWFcgENQ5TIPT3Bb7NLfdGcUHeVbgqEOTkvh28uL5O3iDslKRktJPCwv9YzG8EKaZyitK+i6EaV63J6mg4Jn0RfPfIT6EaWNxxDEQgMCVCyBMu3JDXCEMBS6EaUMWy8a2pqbpCNPCcBKgZAhAAAIQgAAEIBBmAoJQyQ3uGYhhh+3zLfvKbrY3ddwmOJyMRCpxKDMTTKqkmMNRhVP3B1WSNk6rcvndfoOvpnmOq8uyqO9syzzn4FC8x24TYrIyjmTMn72fJsTu5FZOb6JRufaxUF4I09rLK0t660/f7R22JgQ9Lk/ijGnPZIthmgth2lgccQwEIHDlAgjTrtwQVwhDAYRpYdh0lAwBCEAAAhCAAATCXEBoq9FbjzVmuVp7St2nmm7yt3TNk0skbqlG2S7LTTrEJUQeMcyaUkHU0mESofaTgRG5u6470zcwPG2k1VTk6O2dbuvryzDEx7ZGZ6ZVyjLTXlXOya0isxd3jWUjgk+HaZ5hawLvc3mSpxf8OXvxgneIw1FO773XE+ZtQvkQgMB1EECYdh2QcYvQE0CYFno9RUUQgAAEIAABCEAAAl8sIFQfTemrqJ892NByl9DRN5PpNicbjBF9muiIanlh7ktsSnwlKS1tIoQIF8Ix4eRJg6+tO4k/07p48MyZosGWlmUyldIvN+rblVNyXlJOy/tAmZZ2ikyZIu7sGfyiEYyGaTFZMzurq4p76k7d7R4eTPD7nN6UGQV/zl6EMA3zFwIQuH4CCNOunzXuFEICCNNCqJkoBQIQgAAEIAABCEBgTAK2F9+YZ2lpWd5dffJOdsSRpnT7uJiUxJrItKRDkrzk10hSUgtZutR68SozobKSI512lcs5mOWorC5yd5i+anc64vw06FdNzdurzE7bZ5g//32VWj1C09K+cFXZaJhmzJrZXX28eKDu9N0O+2CCx+9CmDam7uEgCEDgagogTLuamrhW2AiM7uZJZJssF78z7bv/8GeWC1bT4uKesIFAoRCAAAQgAAEIQAACIS8gCIL4fSN1/emFkv7W1rWmytoNEp83RstJvVEZKe/E5mfvIXGR75PZUQM0regzgZhw8KCEKCKNg++8vZTv6XlwoKcn1+52q5RTcypU6anvJhYvf1MmlZpp7he/O+1CmNZXfby4r+7U3XbbUIIngDAt5CcgCoTABBRAmDYBm4IhTXyBcyvTFI8MWcwbWpvOzlDGxe0rfOzRbSxFmDbxu4cRQgACEIAABCAAAQhcjoAgCAwhhHX8etvNwx2mde3VNSslDInQ6TROXVrK0/HLF75FgsFTdN0616WuOxrGtbfLRv7w7GLqdDzS1dpWMDJij5TlZjTIE+Pfm7JuzfOEYXrpjBnDXzSuT8K0Y8V9dXV320dXprmxMu1ymoljIQCBqyKAMO2qMOIi4SaAMC3cOo56IQABCEAAAhCAQPgKnA/TJL5fbS21tnesa62tXcVIqE5p1Ni0KUm/TFu34i3Cs6206LOr0kQ14cknGfLAA/LBp55a5B9yPGLuMBU43U4jl5lxRpmU+G568fIXpDJZz5jCtJjUmZ3VlcW9dXV3u4aHEv4/e+8BX0d1Juyfabf3qtvUu6xiS+6ycUO2sXED22DAQOAjIYSUBTb5svl22SS7m2STTSdLCHgJCRjMYtxtYdmy3CSr9y5d3Xt1e+9tZv7/kS3HBhNMIIkNR/x++Mo6c86Z58zc63n0nvdNJmOJzLkVrxQvWwYLEHx+L1F45pDA35wAlGl/c+RwwM8CASjTPgurCM8BEoAEIAFIABKABCABSOBmCMzKNPJnL27yTJk3TnR2rydxWsxWCH3iTMNPCu7b+i5w+M3IXXclbtQfTT+PAsdWrv2nry9Pev1f8U9by2OxmJxVkDfE1Rs+nkzT6+dNtXXUWfv6d8d8fl06EUsw1TyLlyw7BOKwmufNrCdsAwlAAp+cAJRpn5wh7OFzSADKtM/hosNThgQgAUgAEoAEIAFI4HNK4KpM++XvNnmnpjZOdnStTwNSjIu5fml+7i8Ltm49AJLJsT8bmfYvT3Ds3/rRHWl34GmvxVYejcZk7KLCQY4h83je2jtfv+nINEamdXTUTff27Y57fToqnkhkVla+UlgLZdrn9PKEpw0J/F0IQJn2d8EOB73dCUCZdruvIJw/JAAJQAKQACQACUACkMDNErgi01Dw2z+sdU+Mb5hq79iaSiYUCIFGVYWF+zJrao5h2dpmkJvruVFFTpqmMTB+Qe7a8+7KlMX65YDNXRRLpHjc0qJ2dk7WCd3qO99mZ2Y6EKUy9OfmNJMzTa+fZ2Yi03r7d8e9fh0VjycMlRWv5C+HMu1m1xO2gwQggU9OAMq0T84Q9vA5JPBBmZbxXs0zX4cFCD6H1wI8ZUgAEoAEIAFIABKABD7rBGareYI39i1zDY6ss7Z3P5AIBPRUIknpS0taM0qLG/Gyov0gP2scKSnxXMuDBgABo0dZSTeRGz12ck1idPKxqC+YmaBoIKgoP8XJyzuhWLXqKBAKfYhWe8MCBrP9zcg0dfa86Y62OnsfI9N8OjIWS+irKl7JZSLT0nCb52f9WoTnBwncKgSgTLtVVgLO47YiwMi0CGA/5XG575kcHa3iajLeq/76069gBNKB1NVZb6uTgZOFBCABSAASgAQgAUgAEoAEPoLAjFA7frzQ2zO4xDMwuDtmc5cl3V65MCPDItLr20SLqt/m63PbkLpFo9fJtKFzwoTRo46NTSwO9Q2tio5NbMBQDMe4fAe/smwfr6jotGDOnEvA600gK1em/9w0Lss0JjKtq845AGUavGghAUjg70cAyrS/H3s48m1MgH7+eVbM6n7K7XLdMzE6VsXTZNTPf+bplwGKdkKZdhsvLJw6JAAJQAKQACQACUACkMCHEqDb2hThrr7S8Nj49uDoZG10ylbJ5vEjXKl0TD6v4hhXrWrCVfxWQBAxUIyRIIrhoN9jSPo9xd5x45qgybIoZLRUCGVSh0ij6REWl/yRv3R+M6itnUQQhP4o9PTp0zgIJ+ZNX2qrcwz07456ffp0PD4TmQa3eX4UPfhzSAAS+DQJQJn2adKEfX0uCMz8Vu6Xv2Sl+0a/4nQ67hkbHa3gZqjr5z/3lZcBSnYidZthZNrn4kqAJwkJQAKQACQACUACkMDniwBN06z4u+9qgT+0zHH20ubQ6NQ2Ik1SLA7LL8nLHGbrFI28yuIGoOQZAVcUA3RERJ7rn5eYdi5xjk3VBtz+3JAvIFTl5bZkV1c3IBr1AaJi4TBYVBBCALhpmTbV2rrWMdC3O+rz6VLJRCKrqvKVQljN8/N1McKzhQT+zgSgTPs7LwAc/vYjQL/+uiLlC+e4m849FnC77py22/Q8nebo4me+8jJACLjN8/ZbUjhjSAASgAQgAUgAEoAEIIGbIDBTiKC9XQgcjgLT0TP3Riy2x5JutxAkk4ArFfg5CvGAwKDsSmDUFIkjUQxFhYjFPyflDlaGXP6saCItjgEMVeTlvFuyZsV+wBOfBUVqK1JTk7qJ4cFsZNpUa8taR3//w+GAX5dKxuNZlVWvFC9ZfAjE483Io4/Gb6Yv2AYSgAQggU9CAMq0T0IPHvu5ITDzD4fGRhScMeIpUXhOmkwvnzrTdG/A6ar2RSOEwKA/sPjrT76CIXg73Ob5ubks4IlCApAAJAAJQAKQACTwuSNAt7URgMsVTr22b0vcG/yyb3RUl/B6pThKEiKZKCTTyN0pLuGgcDSOkDSXtPn0KXdIGwsnkSTBJtMyeUKSqX9lzs5tr4NoehjZutJ/sxBnZFoiMc98oWWtvb//4VCAiUybkWkvFy9bdghEIi1Qpt0sTdgOEoAEPgkBKNM+CT147OeGAD3cpgBD01owbs6z9PQt8NjstclwMD+RTKpCGIYKDfp35n/lyZfJBOji19XCbZ6fmysDnigkAAlAApAAJAAJQAKfLwL088+jYPt23HbqbAVIxJdFzJbcmMtTlAyEykEiIUBTSUABEEcBRSI0wJAkzUNowMb5wigiEZuQjIwelkp+OHfT6kYgFHqQgoLEzRKcKUCg188zNbeudfT3PRwN+LXpRDxuqKx8pbC2Fkam3SxI2A4SgAQ+MQEo024CIU0/jxqND7McDgcLQRAiNHtMKASEQuHVHlgsFqlWq5MajSaJIMifrUTzYcMyEVADAwM4AICVTqfpioqKJBgDKOBYUBc7iEUiznR29orEzSTovIlTg00+ggB99Cgb6IU8Y0NbJen1VgCbuzxsdZRHPd5ijEX4AYcdjrBYCZ5O11D92KP7Y1FqVLSyxg3BQgKQACQACUACkAAkAAlAAp9lAnRLizyVTOpjFos+OGGcEzHZVyac3qyE16cgKBpFKBpBaJrGMDyBsdkRtlJhw1WKAXZB9nlaIupSL50/CrKzmecm6mY5zVbztLRflmkx32WZpq+sfCV/OZRpN8sRtvvbEZjJtw0AgM/vfzvmf6uRoEy7CdI0TRMu44DcFU3IbK6oHMNwesaUpWOAg+OAy+WCVCpFI2kkrtKp3GKx2CeXy4M30fUHmjBJPS0Wi8Dr9SrZbHZSrS7y4YkwK0kG2a6Qm0eSeKC0tNQFAKDgDfmXEP54x9BNTUqA4zn9+/dt9RstKwNGSzZO0gIBl0+p8vPqlSXFHRGc5URlotGMlcuGAQB+JCcH5mn4eJhha0gAEoAEIAFIABKABCCB24wA/dZbGJg7Fw8MD/NwXziTDkeXhUzWirjTX8CmaC5BA5SiqDSLy3USIoEFzZAPUkrpICLnDwQpKqjZuDH2cZ9nZrZ5BqLV1tbWtc7+/keifr+WjMVjunlVr+QuWXIIpGHOtNvsMvrE02Vk1ce9jj7xoDfZwRWRNutcmInesMgGFG43CfQWawZl2kcsCBMpdmzfHnkgFKpt7R2e09Y7nk8BbOYoDKEBDkiAABKQsQTAUCwhkSkCSrXm0kNffvwCiMq9S5YYYh9nzW02m/L06dP55y+2LReKRL6N6zd1hP1WtcM+rTEapzQojnbf98DDjYFAIFZzk4k6P874sC0AdH8/CwQCAjAxoQtMTJWEvN5q2+TkonAomIfQaIz5B4FQLJmSaDQnDeVzeoFQHIoKiACvrMwP9Hrmt2sk5AgJQAKQACQACUACkAAkAAl8HggwwWegoUGSCqRyo9O2rLjXp+eQNAulAApomsQ4LB8uELpYGrkJ6KR2IJd7QGlp+uNEpM1ynC1AYL/YstbV1/do3B/QJmOJmHZe5Ss5tYuhTLvNLjhGIo2NjbFSgYBsatqotDmCqlg8hqaoFAIABjA2nmJj7LhSmeHIzi7xjI62hnbs2EEyx9lsNq7TaJT6A24tRZJUisAjEgnXJViwOlSGIMlrUdA0jTscPWxLvzsjEIzKnf44G8HZEWWu3oNK2J4VpaWR94uu0dFRthBBxMOTk/JwJCBi8cVBrpwbyM3I9ft8PlEqnBK5bC42j4VGtSW5HhyPotPTTp590q4LBQKiUCjEolCUJgEOUC5KkwigkqkYDWaicnCAUiiC4xjAMDYAOJJic7ghQ7bOJdXrvQvz80PMfK5INnRoaEgSCARkk6OjylAsxEtEogTBQmkWgadZPFFMLJZ7cquqnKx4PFJwzbZp5njvWItwMhCSeDw+JZcri4nUhgASF/srKtSMzL4uKnQmTzgAWGdnpzKcTEqS4TAOADtcUVHkNJlMCegfrr/BoEz7aJmGv/4/v8gJB3z/52xL35qmS31zAcqKohiWIFCSRpm7gUwBMp5AuQQHUWRoMLUu8+Dyuzb9gc1idX/hvk22j2PKx8bG8uvr65eeOnP+CYlIYrlv5453fC57iW3aXDI6MlSMEtjBrz/7rV8zEVA5MALqU/24uFKdCItMT8tibrcB83jmh4zmRVGbc7HX5ZQkSTIhyc1ul2Vld2bOLe8CBNGBbNli/lQnATuDBCABSAASgAQgAUgAEoAEbjMC9Fs0BnJtbMCOCwFKCUE0gjH72gBOUICg4kAsjoBAIISUlV0nOT7uac7INH9inrOlZa2nv//RqC+gTcaTMe28qpezapcdAmQAFiD4uFD/Du1nI7baDx/mxNmUxB+KF9kcnlKvL1QaT8WxVJpEmYAzjEBjKMoOSGWyXplCM4ySiIkgopHt27eTjvFx+aR1osDncC2OxuNUIk26JCpdV/HixaZcqTR47TO4vbubj8s4ktbmtoUBf7TE7k0IcS7frjZkDot4eF8g4LAyku6qtKVpxDIwII1Go/ljlsmiUDCk44glJolSPlmSXzJhnjBnR4PRHJfTLsJwzFVYWdLH5WKY1WRUTYyM1/o8QX0gGOSTgEkciFAIhtEkSlEkmaYpCgAUoABDcARFcASgGKBRJCbgCy3FZcXdUploZPmCBSZmLocPH2aLxRg/7E/nBUKhAofDVhiNReTJRJKDoRSFYUiS4PD9HL5oVKnO7yMAYiFJg2f79tLUFRmH2Y3NBqPFkz9tc1RgfImXr8yZ5Ag4I7ySEncNglxXRZfZked2uzmDg4MVkXikIByK8ggWy1xdtbjD6037KyszIn+Hy+WWHRLKtI+UaW3EnhfrCwI+3zd6h6fv6Og3FSjVmlMZWn0fgaTTKJKicZAGGAU4kUAk0+n11VI4N4wJpAMyufSn//6bHzfpAYjfrFDrGe4pPnn8zIqGk01PSaVS8+77H3zL57FWmqfGy3t6u4pwFH/rhz//xY/j8bjfYPh4UW+37FV4C0xsRqQND/NBIqCwnbow12eernGMjCwhg+EcLJ6SieXSCbFc3onKpUdYGt2IriDbCUjSj+zY8bEiD2+BU4VTgAQgAUgAEoAEIAFIABKABD5VArMRNGBsDAfJJDHTuc+HAKmUBrEYBbjc9F8ajXbtRK+Vaa7+gUdiM5FpqbimqurlnOVLDwEFpxm5666bLmjwqUKAnd00AUbaAK+Xe6HzfNGk0VTe2ze4YMpiL7I7PIYUSSJpkgIUlQYIhqdxFjuhUmkmNFrdQHFJUatandG/c+tdUzbbZMbFU42LLGbj/Q6Xi+MLhJ25xRWH5y5a2+a1DU1dK8cmmk+qKTaa/9ZbB3dard5lFluYzRaKJ4vLy9sEEv7RezfXdb/66qvJ559/npq5li2A0zR0Mj8aCqzpHxyYM22zZqj1mV26nOzu+fMXdY+09S1wO52LJycnlDiGj6/ZsPqoQIDjQyMj2R0XO3ZNW6ZzzGYLTqEITdI0SJM0I9MAhaA0ChCAIhjAMWLGxdAAARwej1QolONLly15T6WUNe3avr0bAB+nvv5Cvs/tWTwwOFQ1bbMXOV1uWTAU5MSjEQxFSBrDUYpFcFIiidKi1eUPZ+dkNS1esKAznVaZVqzITjBRf3HfRHXf8MCSgaHRlWyRelqZU9EplsoaF65ZPpkNwHW52M1mM1fKYonePnZkcygUWubxByQcNqdj412b30GQtLmsrMx704v8OWgIZdpHyjSaePm//7Uo4A0+N2721Q5P+nSG7Nxfr7rzzno2QSYJhKIIhERwEmH39/aXDo6O77R6Q/mecBJkZ2b+43e//9zxVMBK2idN7HAkgvJkWlddXV101hT39NRz7HavjMVi0RJJbhgAkP1eY9PSM6cufE0qlZge3Hnf3oDXNndqcqyyq7OjCCPwN/7tx//1AwRBfDeSaVc+yLCDBw/KEwAIM9XqkFAojJSVlTEWmW5rayNQFJVEIhFuKBQiCIJw4zie4IOoJJbEiXA6jfJ4ctIVchJmo1HEQhCKEBBxtUTt2rJlSxhh9rSCG+/1vl3vl5kPZW9C6Rrtywt5POURn7cqHAiVB72eHJBKARaCeTL0ugs5hYVnQYbuDKe2xv5Jf6t2u7KC84YEIAFIABKABCABSAASgAT+XgRmZZqdyZk20P9I1BvQphmZNrfy5bxaKNP+XuvyccZlnldNvb2SFE3rGs41rLDZbItNpulCtzcg8PpDFABImqYBSdEUQDGMhRMEm8cVIEKR0JmhUbcppdLGDRvWNYvFXEHLmdOLreapJyamzEq70xsqqlz4ZtnCZad1Qqxz5cqVMxsqmaCJSw378ykytfid/z3yoNniXG53x1A2XzKVmV/QpVAr//DgF3c1OcfGgswx9PM0Cr7mF9WfPj3P5nQ8NDQyWGyx2QRZ+fmnikorWhYsXNjX0dS8zmV1rhseHlShONp39z13/VGlVMYnxkYy2i913DNtmc4ymy0YQGcenlmpdFoUisWFkXicz+VyIxwOL8Rls/1MFnYaIDSXL2BkmnFp7aLTarWyZeG8eaNTU4M53d1DiyzT1o0ejzsnEAzJI9FoJBaJxmPRaALHSAzHUQ5BsCVsjiDJ4Uj9CqXqglavPZuXnXdm5crFLperF0lHEiu7unrr2jq71/NkWpOmqOaCVC49sH7TXQMaAK7LW0jb7XwbFVXs33/kEZ/Pu9Hl8cm4PO7Ze+7d8RKZwMcWLSp3fJy1/qy3hTLtJmTaqy99r9DvCzwz7YovMloTKoFA8O0vcNET0QAAIABJREFUPvfU3pjFkozFYleTCIa94UKapu/bf+zUmrbewYLKqvLnv/3cV84T6RDfZbWog6EARyKRnF2xbouFqfZJ02ZuZ+eIymlz1xAETqkys8fTKVTQcOpixfmmlm9IxGLT9m1b3gh7bHPNpomKnu6uYgwn9j7/ox/98M/INNwBAPv8kSMLAKAKFEr5mEQsn9y/d+8UY9qbm5tFHA6nwucL6EKhkJjFws9rNEIXGUiUB5IpaTRBEUKhOOYOeERT45OlTDFrLpdtV8k052trN46/8AKIPv/8zVfcuR1uIPqttwQgARZbu/tWu8bHNvq9XnU8EefyZVI/XykfUhXnNbPE4vPKoqIekEi4wfr1TF60GyaPvB3OF84REoAEIAFIABKABCABSAASuB0JzOZMM7e0r3UMMNU8A7p0PBk3VFa+nM9EpklgZNqtvq6M3Gq/cCGHopOL3j1waKvZYl0UisbjHL5gPDM7t1sulUYEIlGCwHA6HA7IfR6PYXBwaEEwGJSx2LhFq9Ec3rFjx0GNRhMYaL9YZrdbHu/s7i+YNNvw0pql/1tQNf+4n0Odfn7HjuSVQBPi+P5XqqlE6u4jR06uM03ZKiMJlMQ4Ai9fojAbsjNf3v7YjhMKHJ8uKytjjkEjTqfy8NGjy80W81MTpkm91elIlJRV7Ftyx/KWstJyy9ljDfc6pm1bent75AiGdNzzwD17srJyLWwUJacmJiqCgYAi6PNxAY6ikWhM4vJ4insHhgtHJ4zZOr3BaMg0jOZkZ3cLhcIwhuEki0UkBQKRqzA/c1Qq5Tq8Xi9ls9jqLlxqq2vt7LkTxQmSzxe4crOzOjKUCjObTXhxkOSmElGlz+cvN07Zsowmh1oikdllMnlL7bKFv122bFk/ACDkdw5vaO/oXH/h4qU6vkJvzixZeFEik+5dtmprT4UazAT5zF4zLpdLSBCU6ne/+58vur3eLS6nW8blC07teuDhX+OAPbxgQZn9Vr++/pbzgzLtZmTaq98r9Dv9z9o8qQVTtpSCw+N9c89vfvLGvwKQev6apH17f/9OCUBTjxw9eW51x8BwTnFx4f/78iPbxqM+x8quzo5s4+Q4kMsVv/rSz19sY0Iqp6eHZKfr64suXLxwn0AoArUr17dIlCrfxfPdusZTZ/9BIZWYH971wF6f0zTXbBov7+npLvkomTY5OcmheTzxD77//fuTydiKOSVz2jIzMy+AdPrM9u3bqT179ugTCXK3zWYtN08Z5Xwh/5dLairGA17vrgnTdN64ySoUSeUhmkZYPr9LH4/H6VQ6HdRl6NvVSm3znDnVjY88soVJiPiZSLJPv/KKIehwl3n6Ru+KuVwLom5vCc5lx3E+3wqUsrOEWtUlzdUPCuVyC7e21g30eiYU9qbLd/8tb2Y4FiQACUACkAAkAAlAApAAJPBZJjAr06Za29fa+vsejvv8OpKRaRVVLxdCmXbLL/1Mah2LhX2y81JlJBa9u6Hx3DKrzZHFF0mGeALRBX1mZoNcoUzKRSKSw+HS/rBXGPB4VEajcVU0Gi5KpVJYhkp1ceWKVackcqHZZTbpfB7n9sZzLQvHTdOa7NKaBm1u2ZE5VVkHtq9YEW1sbERXVGUL9h88UuvzB+/r6uqrcrv9WhZb5EmQKBVJkJihoHBf9fKl9Wq2tmvDhvJgY2Mjkm9QZZ+sP7VmZGziK56ATxiMRu0FJUWv3rl+fVumLjvUsP/YTqfNvnVoeEiGYmjH1l07XlFo1cNKsdjjsljkkWCQGwyFcBRBkHgqpozEk4suXGxbPjgyvjA3N78lJy/3vCpDeUomEgUwjKYJgkcKhaJYVpYmSMbjUtPUSF5La/tOi901z+z0Kvl8fptcpWrRKOU9aqXSIREIYnQySqSpkCgQCOdOT7uXeN2hVV5/kAAIOr582bJXi8sKm0u0fJPd61vX3t259nxLW51QoTdnlSxslsrlexcv33hDmUbTcfVrr+39osfj3eJyu2U8Hr9h567dUKbd4O6CMu1mZZrb+6zFnlg4ZkkoBXzB9+csqN6PBsLJVMpP8/kAJPwpLE4RJSiC7h6aNFdPWZ2SrKysf7rv7mWRaMj99ebz54v6B/piSq32az/52Yv1arU66nYPa958/e35xw8felYokaPrtmx/L0ObPdje1ic4eaLhGblMbnnyscf2euzGKtPkWEV3b3cphhFv/MuPfvkDDLtxzjS73c6nKErxxFNPPheNxu6dv2DBmfyc3EP5OTl7V6xYQf7oZz8rTsdT37OYppaOjQyrhAL+03etWdrttLue7xuZmNc7NC5RaTR2gs0OOR12nInQAjTCzjZk21TqjNPLli75dU1NhaWysvK2Tj5Iv/giAfh8rn1ysjbl9a7xdw6tS7t9uVQoxFbodRPKnJwOPD/3TVZ5WQfIyjCD6moSSrRb/vMZThASgAQgAUgAEoAEIAFI4DNMYEamJRLzpi60r7UN9O+Oe/06MhFPMJFphUw1T4kA5ky7hdeffustDKxezT/YcHRJKBh6oOlCS9m03cXPyy85L1epj234p+ferQbg6nMXk1vN7/fzz549eYfH462wWW0aAV80WTqnokulEo+nAl5pIBise/dY/dpx43SFIrOsXaLJPrqmduFruarqYGnpAIhNp1X7D59cZbO7HrLaXbpkPMXSaA1jDk9IYpy25+ryCk5lFpWf1Op19UtKah2BQDslJlLlJ09dWN/dP/hkiiRJlEUM5ebl/27H/fd0sdhCcHzfgftcNse28bFxGUrgHZvuv/cVHlvQs3r10qn3429ratLEUvE1+w/Wb+7rH15fXDrnaGVlxRGhUHpw+/a1vtnIsCuVNPFLZxoWmqam7jzVdHaHPxJXkWyeRZOh27tuw4bDQjQ9uXTp0vDsMf39/SweD8jOn7641uP1P9DR3p0ViUaDS2tr383JzmmqmaMZsDqda9q7u+sutLauFSszzTklC5tFQtmbG3au73n/Nk8mMi0ej6vffuutL3r9jEzzSLg8/qn7dz7wawDYIzAy7frVhTLtZmTaS98r9Po8zwyOuWs7+p1ZWVk5h4oKSzs4rEQKxynAZiFINBDnT02Ys/oGhpcJpXJEpcs2iyXiH6yszkXjieg/t7ddKhgcHAyr1Jqv/ujN/fXMhevxjGjf2btvwZFDB58TiOXIqg33ntAZcgY6OwcEJ0+celYhk5ufeGT33oDTUjVlHKto7+iYg+LEG9/98a//48NkmtVq5cUAUHz1y09+MxGPb6+uqT6dl593sCAr980ZmfajnxWnyfR3rdOmWuPEuEog4H9l5cLKfp/X+x+dfSOVl3qGWJVzq5sKSkravF7nEJsgcigaqZ4YnyxAaDBx7/Z7f5NTWNJ157KamQojt+tX+K09GXgaVI3Xn9wcMk+vxRweJSue4vFQApVqtUOSnLwexGBoRrWGHlAzbwCAaACpqYnerucL5w0JQAKQACQACUACkAAkAAnc7gRmZZq5uaPO3te/O+bz6slELGGoKH85n6nmmYjAap638CLPCCO3m3+44cTiYCRwf+PZS1XTDpdUo8vsUmSoTux6ZPf/RpzO0JIlS2aKvF0RTFhj4zF1NJpQhMNBKZcrCGdl5bsRBPHjpE8Rj5GL9717aLvRYluBiXTjbJHq+F11q35bXFHjlFM9NJEgsw4ceG/V6KTpPjJFCQiCE8vKyuw2mm3ZY5OmFUJ1ZrdYY2gsKS35Y3nlXKMctCQSDtaSUxdaN1xo63qYxeV7FRp1q1anfe3+XdsGcAxnHXr9wP1uh3PrwNCIHCXwzq2779sj4PO7Vy+9XqYx829pbNSm0tE73znUsLmvf2xdcUnZkfKKqiMKheTw1q11ntkdX7Pi8Mzh/TsdTvfOCy2tRfE07TOUVp4TiEQH1yypPptKpWKzueAu83keHRt7gJgcGSlJpVILe3r65iWTaaKsrOScSqXpytWyp6Yd9lXt3Z11ze0d68UKvTmnaMFFAV/4xp1Lt/VmZ19fgGBoaEgolUqVr7/+h6d8Xu82u8vF53J4px7YtfsFKNM+eGNBmfaRMq2N+OOewwVOl+8f2rqn7jjXOpmfoTGMqlRqO5dIplE6iQA6hWIIixONprgOh5sjlauGi+fMa+bw8AOlBpGWotLfb2trKxgcHAgpVdqn/7jvnXoAQNw73aN7552DCw4dPvScUCoHdVt2HVerdYPtnQOCxoYzz8ilUstju3btDbmtlUbjWEV3d085l8d79/4vP/3CsaNHpCNjQwKX3c5KpxMIgaJkQUF+oLy8PLh27YbAt//fd74RiUS2V1fPa8jJyTtYkPsnmUbS5HetFlPt5PioSsDjfWXZ/PL+gN/3w4GRqYqOgXG0vLLqpXWbNh8pKMoedDo82RaTcdGJYyfvBRRNr169cp9UIT/16IM7O2/XvGHM3nn3b35emKbpu60XWzZGTJZaXjBCsZIphCABzpLIplGZ1BJl8yxpgWCSlqvHKIx2x0k6HE+QgCcWRrIL8v2YkutV6HSXI/TSYhoIkxRwOuPIlWSXt/DnGJwaJAAJQAKQACQACUACkAAkcNsRmN3mOd3Reaejt++huNdpoKJhUldUeFCdn3s2TLB7SS43kWLOLEWAy2VFU+DKC5COx5GZbwgAcAq7cQ5kIsUcceXrcg/v/5r929l2zPezrxGSnHnGZr6/8dG3BnZ8ZnYESBOX5xpDUYQt5kW4MlkQJUmvZuPG+Ke9M2d2m+fp9paKSCKyoeHMxeVmuyOfAriDxWF3yDIyzrAJlodAsTAOAKVQSKL5+fkhqVQaWLasLBEKJVgUlSKTSW5KqVQmpwbb5WSaLnvzwKFdZptzY4DkBXGu6PT6O9e/OKck2yxPmclIJFh26kzLir6hiU18gTAqFUvthbmGjsHR8Tnjk+ZtKY7MgfOlLdVVc/97fk3ZIN9pDAdSgTsvtvVuOHupc6tQKhvPKyk5LZPK9u+4b/0EIAH/+N7D99ltjq19A4MqjGB1bt59//9w2YLu9SsXG69dXeZ8W5vqdbF4ou7gkabNvQMTawuLSo6Ul5UfzdBlH9q0aSEj064USpjkRKMC6f49f/ySy+19pL27j5ei0b7au+7ex+UImx7fva3vw64ci8UiT0Yi+tZL7aWpdIqrN2SNiuVic7YE+EdNplUt7a3rmi+1bsY40hBfnj3IZnOPcwjuKE6SSQASAKTTAEFImsVj8zkcjsxqtW2LRKK1sXgcF4ol9Q889OgLBIxM+wB+KNNuQqa99rtj+Z6A/+tNFwZXnGzqK+TyRBSHy6G4eJKm0lEkFY8hPJ4YUcgz7JUV85q1OsOx2rUb67mA6x7qOrgYRZF/u9jSXNTX3x9SqJRf+a+f//d7er0+Hpse0735zt4F7xx89zmJTEVv3PmFEzK1ZvBSS5fg3Jnzz8hEEsvDO3a84XOZK6dNxoqhoYEKsUx2etWmbe8cbXhvvcViqnQ5rNJ0KoESGBovKCwYzs/La75j1eoTv/zZL74YCoa2Vs6ddzI7O+eqTPvJr35VRCbS3zNPTdSODg+qBHzeU6sWzu3z+3z/MWXzVk5Mu1CVIuMffv3fP3urq6srnDt3rrDl9Lncd95+99sohuYU5Oa1cHjc/d967umTjAy/HYUa86bW96N/m4em018IjYwuTtqcxRIKSdHhCBb2+LgkhoEUitMxBKVQiTQsMGS5CbHIi3B44WgiifJEYrMhP6efo5B0yErzTCCcRAAPJwGCpEAy6UJu8y2wt8bHO5wFJAAJQAKQACQACUACkAAkcD2BWZlma+tY4+rteTDushmokJ/QZmf2CTMzx1Na7XSSzUulMYJmUxjNiC0UAEChjOBKgzRJIQAgAEVZAFAAoEzy9RmlxhSRRGgKkAiFUoBCmb9kHpWZoz/4hV7JoEyhAFz7mmmJ0tcnWEZoGpnpZjbr8rWvZw64/FT1qaw1QtNXx5nt+33jXh4IvfwfigHG5CQwBIkCBONKRFMClWIE5/G6FByOC6mp+ZNX/FQmeDnarOdSUxaOItUHjhy/Z8JovmN0aopPASwgU2nNKoXMLRVJAwRKp+RysTU/P29cIOC2FhdXTJ47dy7B5AFHLuOiPZ5RUTKcNOw/cGyXzeXbNuGI8Gic27Zlw90vZeaox9WIM+V22Be3tA8s6x6YuCMjQztuyDQMFmXpunv6emqmzNO7rUGESADuwNLFC366qLqqw5Bweofs45s7+0fXN7X2rZSqVO3zlyw9LBRxT25ZvdoOQEx88I2D99nszq39Q6NqQODdWx96aA+Xzb2hTGtqqteBVKLu0OHzm/v6J+sKikqOzSmtOKLPkh2+664VTITdZZlmt/MDnIT6zRdf+5rb5fnCyIQlnkawpnt2P/7fKoO+v3ZesfXDloCmaZwxo1ODg5I0iymASoQJgkgEgxNYzOlc1XTx4sbzF5rvDaUIEYlJYiqtoVcpkTu4BJZC6TTN6FSEJulUOsGJJxIik8mSHwyHMwRCYVKlVB954smv/oKNcUfLy3NhNc9rFuHTuWk/pRvrVuyGptuIPS/WF/j8nmf6hm3L2nrNOQSLe5ggOB0IFUhQiQidSiVQLltIS8SKYHFZhcmg1kyuWnePyesdTJgnh5ajAHz/Umtr0cDAQESmUDz1wx//8r3s7OyExzKifeedvQuOHDv2j0KxAqzecv9xlVY/2NUxIGh8r+EZhURqfvyBXXt9DkuFxTxZMTg4UC4QSxrWbLlvX0tn63K7bbrE5bRJyHQCJQg0kZebN5KTm9tZPb/qwg///cdfDoci26rn1ZzIzc09mJOTs282ZxpKIt83m41LR4cHlDw+/6kV1cW9fq//+xZXqMrkCBAisfjpn+597U0NAHGXy8U72dScVX/i5L/iCFqcoVV3cTjsN//pm984ynwk3KYyDRl44T/VaIKsiIyaNGmXSyFnCwiaojKi8VQRDVAOhSB4giTROArESQxRR2NRMpVMUDgNABfDwmI2y0PEYk5WOhUiWCyExrAkxSJCKoOuS52VNQ1ojAR8NgACTgoopBZQMMcF8vOZwg2wCuiteKPDOUECkAAkAAlAApAAJAAJ3PIEZmWa41LbGk9fzwOUfToT87q4YpHQiwiFwYBAGIljLCqN4jSeAgCjEYAzT7wYhdAoBZJpxg0hAEUIQDOyjL6szGZeAJqmEBoBCAXIqzINu6yeGNc2S+fqMZePmv372X/k3+gBm2b6vXIcfaUB81Rw+TUKZp4QLk/nuv4uK6PL7WZff2i7K2fBWLs/9Q0uv2b6YTqYmQMKUIoZEwcIwEASwUACQ0EERxCBVjksy81u48qlx/TlRRN/jSABZpeQsatLjOCUpvH8uUXTdvv8SbO1zB+MaEKxtDiVTEXTqWQSpVMUQaARNoft5/HFQ1KFZjTLkDul0ijHFq9bZXQqlfEVwEJ4rQnFifqT221u/z1dw9MaCmVNrLxj+buGDEWPBPVH7fbpdcPj1gWDk9YSvV7fNKe0tLlArxzuG+ieN2217xo0BXWRFOpctrT25cqyojYN4Xd0dnd+YczkWNs6YCyVKpTHV6+re53P4V/atr7M7/PhskN79+20OZxb+gaGdYDF6t6y+5E9fJGwa/3iuR+ITGNkGpKIrT10rHlTX/9UXX5+ybGS0rIjOoPuusg0l2tICJIs7esv/e5pl8v9iNXuTQGM1bBt9xf/S2rQjS2tzHf+GZl22fxaLCwHQaBqtZq50KmBgUYO6fGtbjx/buPZc+e2W70JsSeKkVy+1MPlcGMcFCEBnQYIlWIi0wBNpzGSIll+f1BEkjQ3Q6dLaXX6w09/9ZmfsTFqtLy8HMo0KNNu/nPiqkzz+Z4z2oJLx0wBvVqj/c7//fa33+RQeFQopCipVAq8XkAnEiB97ty+xI4dO65Wunz15V+vRAD4bktra8nAwGBUpVI9/eOfHqzX60HcONSVdfK944sPHz78DzyxhFy5YftRbXbeYHd7n7Chvv4fFBKp5clHHn7DZzdVmKcmK/oHB8p5AuGxzQ9+4dX+kcESp9OhczqmBSSZQjk4msrJyTNlZ2cZi4sLx7/znX/+WiQSvbd6Xs3JnNzcA/n5+TMFCL73wx+WUin6B3br9BKTcVQi4PGeWlZd3Ovzeb9ncYTmmhxBQiyRPP3tn//4rQq1Oub1egXHG5pyT7135nkUQ4u0Wk0Hl8ve+81nn75tZdrMZxKT/HL+fAIEuRhIRXCAEnxnf0d2wuWuQlJJPp1OsdKJJOp0Tmd7fM65fpeTmwgHWTwAaCGOEyIU4xDJlGAmZR6OAxLDkiQLD0oz1Jd4MoWJBnQqhaMgTWCJNI/dn+bgRjQUcUQDcSqexmiRUpSUyHMi+rWLw6C0dObTG+wDNNh+ewrKm7+jYEtIABKABCABSAASgAQgAUjgLyMwK9NcjEzr7XoAtVgyCY9DwGMRZIrLpfx8PhlDCZBGcHBZpgFAMFFMOLgi05IzEg1FmEAexj9cq8JoQM8Eql3+89rINObbGb925evaoz4gz641Yn9ScP9/fqtrvvmT25rp8Yrnuvp6Vu/d6GfXSrtrf0t/bR8fRhdBmFNDmFA9BGWCmSic2ZEDYjiKhHGAiA3aHnlh7lmBXrNXV1s9gBQUBP+ylfrzR9E0zVhK1kT3JcOU3VLQPziyeGTcXGU0O+Z4vX4kEgljCEiyEYTiYhjKlkjVdpkiY0qt1Q3KZIrz1UvmncfYbMf6hQsTIGDiHXvv3N12j3/z2bbB0jTAQtVzKy8adMoWBTvhHx+f3GF2+udM2v3STF3mvuXLl5zMyRCa+nvaq9xe3z1n2sbnBWMUuXjhov0lxdktOn7U0nKx46vTTv/qAZNHKlEo9j7wwMO/o7Ho8OoFhpjPBxQH3zi8w+awb+kfHNEjbHYPI9N4QkHnjWQas80zno6tPXS4ZXNfn6kuv6D4aElp+ZEMrfLg1q1LruZM84yOilh8QvfbX/3qaafL/YjHG0oDgv3e5gce+6FGo5+oqSlyf5y1YKSlo6ee5wwE15w7f37jmXPnt5ucUb4tSCUJNj9C4JwkG0MpQCYBwgg1hFEYJApoCo9E43wEQTlavSGtM2Qe/urXnv15GqNGF0GZdt0SwMi0j7giZ2Wa1x941uqKLjY6IhlikfBbP/r1z153DgwknE4ntWLFCtDY2AhcrhX09vfJkN+/8sIdNE3985mmc3N6e3qTeflFz/7Hj14+kZ0tCfRdaqxuvtS6Zt/bbz3C4YtDmx/4wn6N1jDS1dYnrK8/8YxSKjd/5f88/obTPFZhMk5UDA4NVLA4nH2PPvudnw4OddEDA+OIz2vDQCIBMAyji4uz4uXl5aAkp5R48umnvhmLRXeVV8y9pNXp9vMEgt8+8cQT5JNffaYyHov+KhLyLwj53Sifx3uqbuncvkDA++8jRmfV4KQD1ekN3/yn7//nPq950KswGDQDfYNVb735zjdQgKhramrqRSLhgS89/uCZ2znKinlzmfnc2rcPAUolAmJ6zBfu5EQsMUEyGce46RSSSIeQKI6qaJzOTURCIiQeZyPpNClKp9X8VDovaLHOS4ajmQhJzfz+J40iZDSZiMfJdJqiaSqSToIYnSaFGUqnWK1wSJUqeyJO02kKSYpkSqtIoezX1t3VClgcEnDSJMB1caAGSYTZLgq/IAFIABKABCABSAASgAQgAUjgOgLXyjR3T+eD6PS0geV18kRCQRQRiqIhiTiSwFhUCsEBlqIRjJoRaghCAJTGaCRFpRFqJjaLcTnoTNDX5bAtJmTrysuZPy9vB52JGrvyY2Y3JiPVPuoB+qpom5Fnf2rNxLzNCq+rQWLXnN2N/u5DpdiVeLMbbXm5EuA2c+gHIt2Y+DgKAQiNIChNAAwQjExD4hiKhQmE4GtVndK8zLNsjeKAsqxwDCkrC/81LsHZZ7H29nZO2u8XOvwug80dyPP7o0WxeJwdT0SFyURI63LY81xud340lqZICotxBAKPRqdvrlm8qFEkEl/asHyhRa1WU2fqD9ba7e47z1zoXZ4iaYHBoDVlalXn1HKOq3+wb7cnnDS4okhUk5GxZ/Oa1ccMBr5zsK29wh+MbDzY0LImEErI5pSVn8vL1DTnajkjjafPfs0djC10x7CISK74w8OPfmEPCCUtmZn8NJtNyw/sPbTT4XBt6RsczURYRM/mB3e/wuZxOjfdsXDyWl6Xc6Yd0CUT5Nr9h1s39/ZP1RUVlR0rLqs8IpVyD95//2pmm+dMIA4TmYakEN0fX9zDRKY9anN6KYCyGrbufvzHCoV6ZNGij44Ku8IVMM/pzNgDA428sH36zrbWjo2tra33hEkulWIrrFJ5RpdELLPxWXgSpOOASqcAhpE0TVNcmkpLTKbpueFoJJdgc4FCoTz+4COPv0CA9MiCBQvsf43r4Xbt86PeC27X8/rU5s3ItJdeOlkY9oafmXaHl0w5Q1o+n//s0//vW3+o1mg+Minj22+8Oheg1GNvvfn2Hd09PZqCwrJXq+YtupiRkTEd9E4vtZrNKy+1tswXiqVT9z/+5Nt6XdZYe2eP+OTxk8/IZFLzk4/sfiPgMJcbJ8YqOru7K1Ac3/uvv/nND4BS6c9BkPj7T5SenOREeDzx41/+4nfCkcjjfJ7QzBcKGwoLSl7DMDZnzDhZNjw+9jSgkgUcgqb4Av5T62sre71e//fa+yfmXuoe42bm5P+xqnr+aUOmxuh2OQrdLu9i44RpBYET/jtXr96jyNA27b5v44cmQPzU4N8CHdHd3XwAgBS4XDyQjhIghZBgekpK2u066+B4UcznV1OpFKBRHCNxFidEU3kJQCpIQOPxVIJOUimUJeCKCYIAGIoGsQQNsDSS5nP5bhzBJlMxcjCMAzItFAR186uHxPn6Se2mTbd1pdRbYNngFCABSAASgAQgAUgAEoAEPoMErm7zbGm9k9nmSTrsmVjQTyjVymFYK+9zAAAgAElEQVSeXG6MiUTWBMEmk+ByZBoTTYYyv0THaYTZ6pmiSYRmEtWgOJOqjKZm/k9fcVJMErXLCoqimRxrTJsrj8tXWswItZvkykSiXT1+Jj/OlUMpZpyZcT/Y1XVRbTc50PuaMXngZtOkfaCHKz9g5oUxkWk0jlAos80TQ8MYIHga+ZgwU9cvlEovce5eY0cQJPmXzeLGR83IHqORbYnaeCG/TxhOCyhcKCQlEgnJ7IjyeIKKBEUS4ZBPEPK51SbjZL7dZi8KRePqaCypjCWTcpFUPqHLyW3VZKgObLtnSxcVCIRSUXeZecqx9ExT693ReDyHzWZT2QbtmQyN1Nrd13tfJEUL0xzZpFIu3XP/xs0n0tJgIDQ8WRQLxVa+ffj0Nl8gUqBVa40GXUZrfpa8/9SZcw8Ho8l8RKCeFMlkex9+/At7JZTMjWE2RCJhy97e8/ZOu925tXdwNAuwWD2bHn3oZTbrQ2Ra/QFdEiHX7j/Ysrmn31RXVFx+vLS88ohOpziwadPCqzLNbrfzOUhQ/dae159yud2Pjk6YURIlLq6/7+EXpXJF1/uLG7xP2uHAZmO1WixyOkFzkwBNEwQnotOhKftY/6q29tb1l9o6NqN8pV+oLu5Ta7THs/XZo0KClaSoFA3SMYBjNE2l4oI0Rcnbujo3e7y+2mgsyRaKRCd3PfTob3DAHl6woAzKtGvA3+x7wad5D91WfTElal996aeFXrf/ObMrsGzKGTBwebyv/+P3/vlVZhvkR1U46e09Y6BSyNJnn/3mrv7+wbrS8mpTYWHpWFFR0WB/d/sy09RkzfjEBJDI5a1f+uo33tLqsyY7OnplDadOPSMTicy7d25/nQz7y8fHRirOX7hQzsi0H7/66g/wRCJgMBhmSgZfdyO1tREgJ4f7xWe//s/+QOCrxkkTxuMJBurWbjxKI2iGyWrJPX2maQ6GUpIsg4piItPuXFTWHfAHvtNwoavm1MVuxZyqaktZeeV4SUlR7+jwUJVpyrQ8Go7RLIJ9+p57t/7L2lVrB0tK9J7baiH/CpO9Ep48kzIUDLg4MbdRamnv2JBKxcsoMsHFMIqmoxGOfXRkcdBuM0ScToyXAIiQxhEuwUEwJp8DxiKDBEanxTxL1rLF+9Rlhcc127c3/hWmC7uEBCABSAASgAQgAUgAEoAEbmsCVwsQXLpU5+rtezAZ8OmpeIzSFxcf0s6bdxaUFPYDiSR5tY7mVVEGAEjHLj/7zmSvf1+dTZzJjPy+zSHpa4oCXNvPzRK8kiX/A82ZsdLpGz+H/7mf3ey4N9uOTCMgNZP7HgACB2mERHCBIATkPD9IYi4kJ+cDgRs32/WHtZtZv+oCscVo0rr9vtwETaQowPYrtdrR/Px8/+wOnZnnLLebN+50qsMhn8FomarqHRha1NM/eEeSQkmUJZgqKsj77Y5NW08HAo7pquJs/eDAxNyGhsb73B7f/Ggkos3K0p/R6DTGjp6eu1IYKyXJLGgTiUV/fHL7xtMymSwy1nchOxoJz3/j7aMPeb2BhTjBJrVqdW9RfnbPyaZzd4YTaZG+oLxdrFTv37zroSPAAsJSqQ2XsCnZO3uP7LRbXdt6BkeyEBa75+7H7n+ZJeJ3bFr4gcg0pKXxmC6dSq7bf/DCjEwrLJlzYk753CNyOe/A9u3XFCCgL1fzPPj733/R5XI/3NzWzU8DvG/d9t37eFL52Z0bVvR/2M4wRsThqZRkwmwuT6YodRoloiyOYCpTw7LaxvqWtXe1r25ubbtLoMgyZZYuPicQ8N64Y9f23lIAUtf2yfRDEKTs1T2vfdnj9W+zO10yLpd3eueu3S/QBDK8vKbG9kmvgc/S8VCmfcRqMjLttd+9kO/zBZ62+YKLTK6AXsjn/99/+dl/vsEk6P8omTY0dE6YTKK63/zyNzvM09atFotLkU7TQCAQ+g0GXVAkElDjExMGkVg8es/OnYf1mZkTbR19ktMNp5+WSqWWxx+4f1/U4ygxGidKu7q7SjGc2P+tn/zkF0g0Gsi5wRvcTLlhAPAf/9t319rs9s2tre1r/cEwP02h5ryCAkyhVGH+UAih0nERhqbkQgHvq4vKsrp9Pv+3u4fN87tHplWG3CILh8f3GyfHmV/OqLgcjkipUDQo5KrjC+ctPVBcrPSsXLnyU39zvd1urKtbRZmJt7djgCBYI03NBioelVJkAmMyMdCJKOF1WHMTobAGROISIYmL+dGUBvf6a1KxpDKapoCfg4OkVGTWL5u/V1pafMywa9eZ240FnC8kAAlAApAAJAAJQAKQACTw1yYwK9OmGZnW3/9QxOfTJ2LxVHZF+R9yFy88AdSKTpCRkQBACAAIXZ4Os1FRcM3MYoxUu/YvAABc8oM7Jq+2CwPA5X78ImI3GoeZBjPWDX92ZZwPO+5Th3v9Ds4IhiEkRaVEubkJoFYzz7lX84B/WkPT/f2suAzVnmo6Wz01ZV4TiJJUlERs+fmF9QU1NWNLysq8zFhXnrPwsbEWbsRFCf1RX2lXT++KnoHhh0KxNC9JYdPFxcUvbNp2z0l2ImAyGGSykZ7xkvaW1get09O1Vqs9N0Ob0SNRqqzDRmMlyuE786pqGgVC/sFvPHjvJQBAymhsVaVCscJDh+ofdrm9K3y+oEwsElu0Gv1E5+BwcYICkZLqpfVSlerkvSs3X9BoQMJms7HZFCU79s6xnQ67a2vP4HAOYBM9dz+263cfJdMOHG7e3NVvWltUMudEcVnFUbFK9O6D25a5rlbzpGkC+I38+vrGbTaH/d7TTReL42kkklsxv10ik72z7aGdjZYeWXTlysvVP6/hhLRfuJATDUWrzjZfqgsnknqBLMMol8vO3bVm3iWvdWRJa2vryostzeu48myLvmTpBbFEvPfunXd36y/7jKvXtsvlEhJUTLXnD3u/5PZ6ttodbhmPx2/Y/eijv0ZIcrgGyrTrbgUo0z5apuG///3vtUGPa6vDHyyzegNKgZD30jeeeOJUdnY2k9/qQ6Nor1zgKABjxAu/eHuledq+5p3/PVzicntlXC4fVM2d1zV/wQLz4GB/Po/Hda+9a90lrV5vbe3o4Teebtoql0ldTzyy+4x/2pJpMhuzhoeHMlGCdf5r//hv+8NhcaSs7MZht8ybj3V8XP9eQ33F7197fafJPJ1vdbhBWXl5rKikJCxXqFypZJjn89i1QiH/Z9XZCps76P+ncWtg/oQ1KJep9C2hWNzZfP6sksfj4hqtOjy/qmbf5q2bz2VI+WM1f4USyZ/WG/St1M9MkQMulw1YtBoE4hkgHtfE+idyYxOmssSkcVUkHNEHUiQaF/P9lEI6LJtftlc6p/CM7v6HO2+l84BzgQQgAUgAEoAEIAFIABKABG4FApdlWnieuaVjrWuwf3fI69fF48lEZlXlSyWrVh4CfNYl5K67ErfCXOEcPkiAHh1lBzmpzJMNp1Yap4wPWN0BTjCacusMhkNaraFdq9WOZWRkJLhcbrq0tJQ2GhuxtIPL8qRiFS0dHWt6+gcfCcdJXpLCp4uLCl/YtnlzA5IMmnNzpbzBtqGc0f6hBybGJlcNj4yWC2QKK0csc9t9PgVHJB5ceOf6gwSLOPulrXUDMzuLvGNCqyuqaTh17EGr1bp2dGyyCCe4Ub5A4Z72BvkUwZ5YtLLuTUOmoXn7msXMMZTNZuPOyLS3j+10Otxbu4eGcpmcaRsf3/WSUMTvWPshkWlkIr7+wLHWTd0DprX5RWXvFZaWHpXl6t95cG31NTLtLQyA+UTr6a6lVot9zcnTTesCkaQCF8o9Ion0ndKyqhNSpcCilUqDarU6ieM4kkhME05nWDA1apofCsbWdfcNroomSak+t+CSOkNz+J6NixsC1tGll1pbVp67eLGOq8yZziipbVEoZG8sX7a+u1QJItfKNI/HIyKoWMYrr73+Jafbs9XudEl5fMHJLzz2+C/ZGDZcVga3eV57VUOZ9tEyDTl27BjLZhuXOwMpnsPrJTh8vv0/vvWtwEeJtGuN8W9/+0ORdcInPtXYKPCGwwSLxQIlOSWhworK+OTkAJfLlZIbNqwOK5XK5MXBQbS58aJcLZamtm69L5hMOlnesTH28NgYG2BY8I4NG7xMZc4/VwCAsf7/c+kSb++rrypsDgfH4fWCwsI5VE5xblou16WRZBBPJsNsrVZuF1DxnEgs8r0pR3ie0R5hiySy7/Ik+hNNZ44CFgBAqVKRZXPL3KsWbAtt3774OnsNPyQ+nADd1sYD8bgEOJ25wBvIBF6/1n7mwrKIyTo/nUhIo4DmhDAciPOyL8jmFDWgEvH/snIN46odO/4qiT7hWkECkAAkAAlAApAAJAAJQAK3M4GrMq21Y62jv//hiC+gS8eSccO8ua8U3rHiIIh4WpBHH/3c76C5VdeY2fUV846p3zvRsMJps+/u7h822N0+lkypGVZr9c2Lalc0ysUyW1ZWhp9PB+kUhXJ8Hr+krX+obnhscnlH38B8gLOjIql6JCsza8/9O7afK81WuoxGIxGzTqhNY6YtnV1d67q7elakUE6aZAsiFIsTEyoU59bfv/M1LgoGtq1YOH0lQT/bPjYm6mw7tmV0ZHx9e0fXsmCUEiYoThrjSwN8iaJ5xZq63xZWlPStqiy0MsdYrVaehKJk7759YqfD7t7aMziYD9h4z8bH7vstm8fu2Lhs2cS17Jkgl6b6A3qUotcfOtG6qbt/qi6vqORkfknxUWWe6n8fXHttZBqTU+95xNi1NnPKMj63tb37S8Zp+7zhiWl2htbQnV9UeimvIO9CYUHxmNqgdrKwFBF0miSWKXth84X2O41G85Ypi1NEo7izdmXdsfz8vBN3LM695DX2r27raF1z7kLLnVxVvjWjfFWzXCF+Y8XWdV2l4IMyjaLimldffe1Jj8ezxe50S7hcfsMjX3jiF4CNDS+AMu26WwvKtJt8p7myfZJpzTBj0lZ+/FDfyyGrTOmY2UIuM/1ct13wctGV2XGYPz/w/ccZe7aix/sqLs/2jwDQjv78e6/NC0WjPzA7I1VGewgVikVf/eVP/rBveBgkV6wAs5F39McZ9yaxfuaa0W1tRHhiQhL3+Qx2ozE77PZmJwOBLDyZUgsQRIR6g7l4JCEj2BxjisX2hjE0LtRrLurmlTeTuLhH/OQuJlfAX3RtfeZgwhOCBCABSAASgAQgAUgAEoAEriEwI9MSTGRa61p73/DDMU9ARzIyrarqlfzliw+BeLgZyrRb95KZeRb2+QSnzh6rDPh9a1s7uudb7I68aJJKoxjbzOVLBlEMcWIIHcSoJM0iUA5BsIQpCq8IJZK5bn9IKpTIhjPzii6qlYqjm1be1ZefL2MCEZCR9kZpwOZdfbbp/Mb2jq573JE0EaWJqFSrNcs0GfX3Pbb7fxAOalk3u5X09GncpVJxpkwdqzp7etefP9+y1eIIKN0hktJkFRrVmdmnltTe8WJh7bKJlTlSP0P1Wplmdzjv6R0YKgBs1v/H3nvHx1Wd+f/n9il3eteMeu+WLfcmG3eMqTYtMYQUAklgswnZbLK7kHyzu9ndbDZ1U2ihgw022MbGVXKTLEuyuqwy0ow0Gk3v9c5tv9/INqHbWUpscucFf/Di3nOe8z5njs58zlP6t3x12+8JiaRr09Kl4+8R0+COE4fMGYratOdA25beAdva4rKKo8Xl5Qdy8nNfvWPLUu+lMM9L72Wreo73DueOjY9vPT86sWZozLYARkUhTEROIxg6hsCoC0ehIIbwKAKxMsDzOZFwrCoUTtTyEO6WkvK+RU3X7S6tKOsot2BTKdfExq7e3vWnz7SvFeuKZkw1K8+otOoXPkhMGx8fV8jlIuOzzz7/YCAQuNnjC6jEEsmRO+6851ccCoaFnGnv/m4JYtrVu9d8JpbxPI/+579+pzERjf3U6YnX2V0xSC6XP/yrnS/sfBIA6rHLhLF+JkZe5Z3MCpY7d8LA7UZdBCHjaLoUUHSTb8I2PzTjqgu5ZvRcOiUWQzCnEEujSplqKqe27k11deUw0ChCAIPOgw0bshU8BcHyKp9rwTyBgEBAICAQEAgIBD4egfdcImcbu6Lzz6X3Wlpa4NHRUQjMA9l/QFcXAGVlZbzP18QPDf2If/TRRz+wvdn3f/QjCDz6KLRz506wdevW7OXlFfX98UYsvP1JEnjbM+3cufWegaHt6UDUzKQzVG5d3ZPFK5bvBVRE8Ez7JIF/Cm1lnVT8jm4jk4HLd7+xZ9PYhH3F4LDVnEjRUhgRQRKpOCYisDQKsqnBOIzneTyeYggOwliJXBm25BceXX/jjftEIknfuvk12YT4sxFbg83NpESENr6xb/+NXT09X5lyh8ThFBMvrKrqz8nPffMrD9//LIei4cacnOTsxnOhmio62XNsfsvxk+tPnjx934jNZbI5Q3TN3IW95dV1hyqr659ac+9NrlIImg0d5nlenAoE1K+/8MbtLq/31sHzo2UQgQ5suff2P5CkuOO6DxDTTh05YoF4ZuOeA8dv6Bsav66orKK5uLTirZL8/Fe3bFmaDfN8T+ULAHp7D0qRDDbn8PHWLSOj1i/PzPjIQCiGcBACiwiclZFSGoYYiGUycCqZQDMUyzMsRJdVVJ0tL69qqaqveWNu7YLJxGQ/nWJnbujpHdjU2tW1RqQpcBorF7Wr1ZoXbr5lY48BgOS7wzzH5KkUbNy5c9cDwUDoZl8gqBKLJUdvv2v7r1HADAs50wQx7VPYEq7dJrO3A0//4b/Lo4nY/b5AqtQdSCIyUvqL//nZT48BALI54QQvqY+Y3qwnGmBZObA5TZTXnT906sTCWDhcAzgoP52hdTTHyHCxKCWSiH2kXGZDWK4Hz0B9xpJSm7K4IAz0RgpQ4SjYuvVd8erX7ooSLBcICAQEAgIBgYBAQCDwfgIXf7gi9nCYZBIJMh7zoTiHpyVVknABKMhWlPvQZOfZy18APMTQ0JgmGEyo4umkLEPxGMRBEMtiHC6Rpki5OKomySBJkpH35jW+2DduGxhQBmMxPSaVZiQSTSISgYPz5pkuW1BMmM+rh8ClAgSOjvb1nqGh7algxMymKSp3zpwni5cJYtrVM1Mfbkn2++jx9ElQWqRsOXG6xuX11jqm3XXeQKg8HI4VsRxLcSzDAJ6BEBiCEAQFIoksJCUVU3KNtletN3bNX7q8x0KafFVVurd/Q2XzsU1lYsUtx05eN2Gzb3f6gmQkScXzCovP6nJMx9fffP0hPFmQfGfe8R07diCLa/KKznb3LTo/OHy3bcqdO+0JQKXlVaeKy6qa1ZbCQ9tvvi4bOTS7P9lsNpFWLJYfPXJ6TTAYXDVus5fAGGpdsXn9qzKFdHBRff30O0eeHWt7e7seotNLTp3uWmW1Ty/Lyy9oyyssPqmSy49u3Lg8+EF7X3bPO991Utd1fqTG5/GtcLuDVcFgpDQQChkymUy2egaGwDwPwzyDwkiSEIunZKRq1GgwteUXFXYbDPnDGzcuj9jtLXDURy8dGbWuGBoZXYXLtDMaS/k5mUr11uIN140WAEC9t5ony7Lqw4cP3haNxFYFwyGFWCTuWLfu+lckEsxWXl7uvxbW2Gdlo+CZ9lmRvkr7yd4M7Nr1vCEej66IRGhDKJJCJHLl4e8+9PXhSyr/VWr6X8Ws2XDfQ4fEIJ0mp4fGZcl4VA1zwAhS8SI6kSiPOKeXpGPxIoaiCRaCQhCOuWR6nV1h0FqVBfnDEpmsS1lfPwwWL85uXB9ZvOKvMkChU4GAQEAgIBAQCAgEBAKfAoFsrqRQKCRpbz+XH6XiFopKIigE/PWL60fwNJ4oLS19X9L4i2lWsJMnD6pD8ZDR5ZwqjoSjlkAgomUZCOeyPyVZhEUQLCGWkj5STtoNOQabVK32Fmm1scbGxqxrC9/c3IzOnVsi7+3sKQkEwvM4IIkAXuoyWkyDBFEXamx8v2fIp4BAaPITIPC2mNbesd5zfmB7KhgyM9QFMa1k2dK9gEoInmmfAOdPu4mL323Y6/VqHA6HeXx0tHZ0bKzW4XTWJpNJjqLSPM9nHc5gnsBwRqPXzxiMptHi0srOHL3Zblw2z1MCQFaEf/v3VHZtxCsr1S1tJ+d4Xb71Xn+QjCZTaXN+fq8xx9BXX7Wlv7sbMNu2/Vm4z4pdTuewerjfWuaaca+ZcXly3L4AVlhc2F5cUdGtIsnBxYv/nDM8u48Fg0Fx37m+umgoXDvtnDHDOOpuXLrwNMSIHY2N7xebOjs7FSIEKTvX0z/H6fbVWCzmIYvFPGgy6XrLy8uzYuD7fhNeunwYHx9Xp1KpvL7u7nqHw1lrm5osiMXiKprOiGEY4jAUoSRicUSj0Y5UlFf1ag3agZqamsm8vLxoVqTj+WZ0aEhc5rBP10w5Z+ZihDQgU5vGxBKi27B69Uzje7zixsbGCJFIJO3u7l6SSqVqo9GolCAI65IlS07xPO8tLS2Nftpr41pqXxDTrqXZ+pRszR4wRkdHpTRNo9FoFGQymcSjjz76LpX6U+r6mmp2dlMbGsKA251LJRKVnsHz1Um3rzwdjBSGPW5TwufTSaQiCYETMAfBNKnVHjdXVRzKiEQDvAidkrNsQK5SJcG99wpsr6mZF4wVCAgEBAICAYGAQODjEvB6vSRFUaajLS2Lff5AQyIe42EUHV67oemQHJf7q6ur31eAKRvelfD51C2tzTWegGvB0Mhgg3PaVTzlcKrSKQYHHIB4DgM4IU1p9fqgyWLqL60q77RYDO21cxdO7Hr66chjjz3GjY3tJ2SYOedUW/sqn8d3VzojcmZYSZ/eaHlzzZrNk7m5UOrjjk94/7Mh8GfPtI71vqHB7clg0Eyn01TunPonS2Y90wQx7bOZiY/fyyXBqK+vj0j4/Up/ImxIJukcmqZhjuMgABgYAIjjeZiRSCRBsVjsRxDEo9frU/PmzWPeG0F1sT2sq6tLQ8Xjllg8LUpmkrxOp/PiOB5YsGBB1gvsfVFXnZ2dGMuycpTnzcFQSB6KxXCdTjdjNBp9FRUVb3ulZUd8yWabzaaJRqPaQCAgRVE0NXfuXHc4HI7n5ua+by/JCnAul0vhnHBqgomgRqFQhP//tEqhZDLpb2xsfF+I5yWy2b5aWloQgiCwVCqlTiaT2mQ0qct6pmXoDJ4V4RAEoQkJkUJR1CcWi10W1BKrW1eXLcAxm5v9scceg7/40BdlcYdfHQxGDTAhpSQkGYkjiLepqup9kVFZkbOrqyvbpzGdTmsZhsExDIsUFhbOuN3udHV1debjz/znpwVBTPv8zKUwkk+BwGySTLsdA31j6qTDZoxNTJWGgoGKeDJeQaWTOQzDGjAUU3Ecn2JZLoBjiBWDEQ8HwWmlXjtQtmhRH1AbXKCuOAIKCgQR7VOYI6FJgYBAQCAgEBAICASuTgLZH2ZDQ0MowTDKvpGRYr/Ht6Dn/PBcl9dXihOiqEwhb7v1tm0vl+QaXO/1eMgm+j7f025y+WYaR8dt8xwuz5xkMq5Lp9OSDEWlIR6iYQjjeA7FAIwRKEZIYBz2oyJ4Sq3WnNNo9d0L56/sNqtF4XkaDedmPEVHjjbf4JhyfiOWkUwlGbLDnF/43Po7vzBSb4QSVydBwar3Eni3mDbwDjEt65kmiGnX4orJikZWqxVHUVQcjUZJGIah7L8URUEEQfAMw3AikSitUChSBoMh9VHRPdk9x263Z9uSUBSFJhIJIJFI0iUlJdlw7g8UgrL9Dw0NYRKJRMKyLB4Oh5HCwsKEWq3OilJZ77d3CXAXBTXCbreLMpkMSlEUW1tbmxXRPjBcPWuT1WrFAABE9l8URWkURaknn3ySyor9VzJn2YuFoDUocmfcEo7jMCbOIDzB8xiGZQU1RiwWpwoKCrL7WNad789t8gDiAY96gAePjEbEEomEIyyWjA6ALI+s5+77PtnxuVwuMcuyIgRB4FQqRRcVFWXzzL277Ssx/HP+jCCmXeEEvyNZ6kcyu5jQ9P9c7fMKzfnQx7J27ty5ExaSqv7fSL4zOS0YGkIiPT1SIgXkbDxZlvL75yTd7qaga6Yq4HHnUXSa5lEkI1EqM6TROKgprzpDmkxH9A1zRwBGpIFOEocuJrj8v1kjvCUQEAgIBAQCAgGBgEDg2iSQPVNNt7WJgnxMFo6nSqzj04ucTu/mzt7eknH7tFKl0Tm0euPhL3z5K48XlFZNNxarI5dGOvvuaFtOd99Y3ZjNetuIdbLeanfkQggSlkok7twc04RGpYyQEhlF0ZA0GI4bfH5/mT/iUyfSMVSrNdh1BkPb8uXX7Zao5dbFJZKImKLKXn1t39aJcfsjYZqcjAFla25R8e+vv+XWgWUVutjFsLOsJwjU1NQ0W5xAKFBw9a29d+ZMy3qmpWY90yjKMhvmKYhpV9+MCRYJBD6/BAQx7Qrm9sIfV5fI6YyI/QlYBCQSIM6+l5wtBJL9T5AEEsCyIg7BaToGQPJSlZAraP4Te2TWzulpwoUgUgwzUV4voKqqQNYF9ooU7w9TpgEA8CVX0U/M2KuwIZ5/DAZgMwL8pAg4kjIw7TWmhsdLMw53nc9mr0qGw0UMldLDMCRGcBRGFZJBVE6ep0nZKCeRjErU6jHSlOfVN5TFgELBgpKSLPsPTaZ7FSIQTBIICAQEAgIBgYBAQCDwsQnMevYDF9F+srXE4wnWnuvonev1RqriSbpk2u1T+YMxXGPICl6mw7dvv+epd4ppF961Y2eOdC4aHBlb0Xa2c208xcgZRByXKeRdWp26X4YREyIRHkF5lMYkEjHDIDqapQvd3sn5gYh/jtcflCCIaKqmdmGzQiY//NUvNA2gYU/J62/sv806YXskzCkdCaBuyy0u/e36G7ZcFNMcYqcTkmQ931AUZbJeMDMzynclK//YYIQGPjaBS9U8nV1d67z9A9uToZDlgpiWDfNcKYR5fmzCQgMCAYHAlRIQxLTLkMrejO3Z8zP29m0AACAASURBVBQJpZjSzqGJ3P7hSRMLEIDAMCAABwBHA5qlAQ1gCEYJVkySlFatsS+f32AFAAS3bdv2meRgmC0x7B+RNu85lmN1OMrlSoNnTuMKh8EgC3xQQtePGjY/OIi3eL2SmWRSQSoUdJ7ZnGQLChLvTVB4pYvsan+OBwAC/A449mxKyWRC5qjVZeaiKbOYgXL4WKqUjySqoj5/XjqR0HKAAyIZ6ZYbNRMyg+a4ojC3ExSVjgKt3AWtWRO42scq2CcQEAgIBAQCAgGBgEDg0yYwODiIV1VZyOPHDiz0ub0rOzv6a7y+kDGTAUgonJQnEhmRTKlyqbXa5tvuvftPMpXZuaqhMJy1y+FwiFU4LX/r8Fs3T05OrTnT0VXJQLjXkFvSbbLknZ7T2DBglsvd8+bNy95qZ8OUcLfVLQ9mgvrTZ1qWTDsmVw2MDC+kGQTWGst7lTLljq9v23BcI07k7Nn3xs02m/27YVY+k4A1bQUlpb+59bat53XR6czg9IQlGE6a3KGkSixRhKvL66d5nnMvWiQk3P5L18vsBX9fnxgkEgTgYyhIIRBgWR5oNBSIxSjQ1PR/Tn3yZzHt7Dpv/9AFMY3KUJZ6QUz7S+dJeF4gIBD4eAQEMe3yYhqy68XfWuKx2B0tZ/pWnT470MgBBMAABgTCA47JAJrOABoCABOLOY1WlynILzhy05bNr0Mo2rF18+aZD0p0+PGm7f1vZxMnWkjMsuON15cMDJ7fZszJ61zStKkFgPTghg0bglfaX1Y8jE5Pq/pm7LnTnmidmCQDlsK8CZIknRU6XexK27mWnuMfewwGX15HBPZ11rKp5IZw3+jijMtXjYYTEhBJiPhoCoMAjMIEDiNKGS8yaNu082t3wxhyHDPrh4FMRoGtWz+WB+C1xEuwVSAgEBAICAQEAgIBgcBHEeB5mwikUM2hlpYmbyBw3fD5MW0qkeHVKr0n7E/kRENJE8WySUIsbd1yx+3PmfU50w0XxbSIw6FmcWB5+cVnv+J0u64bHR/ncUJ6au3GW3dyCBilS0vdrnnz2EcB4LNn7EspToqKimCIDpVMOycXnGjr+Lo/TJUGErjPYMh54avbbz+gx2LS40d2b7TZbd8JMVJPAlK0lxRX/HrbllsntFgca21rWzbl9dePOv16sUw5Nn/R0laIQ4a2rG1wfRZn+c/Linq7YBcTNwOK0YJ0Qg44GAYAZYBU6gMikQ/U1Pj+r5Ezl8Q0R0f7et/Q0PZUMGwWxLTPy+oRxiEQuLYICGLaZcW0ZvT5p84Wh0Ohhzr7Jla1d49WqlS6CYVC6REhPAM4BnAsAxiIBywMkRCM5EIQ6kYRUX9eXt7z27+6vX2yvz+8bdu2TzXcL1uRs6bQoDt06GjdqHV8ncaQMzhn/nWdMCy1LVtWccUi2I4dO5CKIkvpqc6exrODw+vUWsPgli23HUunmPENS6qvWJS7lr4GfPPTolBaVjZx4kyTb3xyqyyaLJQmaa0kzQI4lUG4WApleR4wCARoKQEQrcoqLrScQ9RkJ6+ST0YzNEBEKI1haFqVk2MzVc8NAprmgEpFA7GYBiZT9vbtU53/a4m3YKtAQCAgEBAICAQEAp9vAjw/iIOYQnaq92xlMBypnLBO4WyG5/UGM+Uad80N+cL14ViCg1GsfdNddz7zTjFtrLfXkmEztTtefXm71++dn0xTTlwsfeu2u+59Gec436pVq95X9fMSzZmRTq3NMVF65lzv16bcsQXDU0kyx2Tec9P61YcL9HCm6/T+VVOTtm+HaIkvDSnOVdXMeaK6wJyI+1zFw2Pj88LxhDkOiIRcpe9atmzlcYCw4xuXN/gFMe3y6zUb2QLCjBIE3ep01K93OyYq09FYPp+itDwNoxhCUDKd1kZoNedVcwq6gTgTgurX/8WFH94tpmULEETMDEULnmmXnyLhCYGAQOATJiCIaZcV0zqxJ3+/rzwUDP5weNy9rGfImVNcVrGvoX7uOTECKBTmeQTJlsKggTvgM01Nu5Y4HJ78gD+G1c+p/+k9931tjwqrsTY2QrNlb7O3NV1df0SdvajIzTAwUKmANEPyOK6kt25dTL030eml6iLT09OYPWJHs21IM1Iex/FsVQ3mUlngWXfq0ISsq384z+sN1klUuilTbvXEDM4EmgoKqWwO1ZaWFiLldOLxRAIKqVSzIy/T6aimpqasbbN51azWA7jDllh2/EzfumPt527TaIyn77j7Sy9hLNqvFqfcq1atYi7dAFosAPf5CDQYDCJSqZSPxQhOJiuhtm6tettL60LhhhbEarUgkUgEcWV98QMByG63owUFBYzFYqGrqv78/Ce8vq+oOd8bb8gQmF4+2HLy+olz/bfrGQjSA5RSQVgCYziMTdPyJEOhCY5GkijgITmZwXWqJK5VTMAy0p/kGBhBEQpDsaiMJM/ISfkkxwIGIEgSEyMxAhH7SZJMgVgMAjIZD8RiDpBkBjQ1ZSuivK888xUZLTwkEBAICAQEAgIBgYBA4ColcCHv2TTu98eUcZpRsCzCIAyLchwhO7rzzY3uGe9qXzAEAxju2Hz3tqf1+oK3PdPaT54sgwBY+sJLz97m9fvL1VptNylT7v3mNx/aabFYMh91QcmPjREDM4P6Eafz7oExz+rWHmeN2WxuWb1s4fEys8h7vvPIkslJ28NhmghQsGKwumbOTrkIk0a83mU2+2ROJJ7kCY2xV603tS5dsb6V5BjPX3IpfZVOx6du1qzABYAyFWNKOL+nJBUIlHkmrfXJSLiITaR1MAuhGCyiZAa9VWLUnlXUlh5E5NioCJXN/KXn4dm+qPhc55mz6zwDWTEtbBHEtE99ioUOBAICgQ8gIIhpVyCmPfP4/rJQOPg9hzuxZGI6blLI5P9aW9/wBsYDGs3G/2eL3AIKZHhIx0Now+Hmts2TUzPL5jfOf2LN2nV7CDrUns2ddrEiKLJ3786cVCxRk8ywUoZHUYXGkCCVCsecFYtHRgDIrLpYpvbS8+0nThTGklGzJxzUZjIswgM+o9UaHbkm00wkEvFeFLhg4B+Rjtj9Od6grxKVyWeMxTWTbDQaLikpYbKJXA/v76hIJ+n8QCQlZmACEotltEZpHM3Lq5z2euXRpqYh2DWaku8/dujW3qGJjc1n+5frjZbzK5vWHTHrjceWN84f6u09Fdq6dSvU09NDRgKO0lg4boxGUnIYJRhELIkYDOYRrbbQV12tn701zObMyBeLVbaQR+2NZ1Q4jrPRZJJwz3h0Sok0WFFR7dDp5G69/sLzf42Po7VVrGaYyuFzPUs8E/b1OghxmiBskqBpH8/wGgCBylA8ok+zlAzgMJ/hOVmGzaij4TBCJZMIzPMA4yEOgzFaQhA+MYrFIRTmxKTEL9coHbK8gh6pJccHIA4CBMECXBwHMD4ONJoQ1Ng4K7IKH4GAQEAgIBAQCAgEBAKfFwIXz7AwAFbU58tgLo7hpUAqJWjYeOCFXVs8Tvc6fzAMAxQ9u27brU/nVJU4GgoLw9nL4daWlirAsqtfeGXH9T6fLze3sPCUSqHa/0+P/tPeyxXEyr5/9uhuVSgV3dLR41jfem5ipTnH0r5s8dyT5Tlix/ne5vk228TDoSQcS/GSqdyC0nYqSSm8Ltc8EYG7RBJySJVjOaTQGs+X5ZQ6cDxIZc/Zn5d5+TTGMTvXo12aVNdEaXzatzI65ZgT93irEpGAhkmnZBDD4QgNQRCAOUwmT+Ba5bi6uqhNpFEe0S5Z2A4IIgJVV2eu1LZ3i2mD25PBkCCmXSk84TmBgEDgEyUgiGlXIKa98PS+Ur8/9IjTl15qd6XMSqX6+997+B9ejsfTNEkynBoAEIZh6PzERE4iGVv2/Mt7bjo/MrF80YKFT1y/ftMehPa1NzSQ3PRwWHbybHe5LxCpSSQSc1geIXkIRQCKpxBCMqHSG7tVasXIF274mrOgANBHd+9WpjIhS2tn34JQNF6Z4TgNTTMIy7A0IZFOSUnFSFn5nB6NRem6SyqNJaryNa+9urtqaHR4ucZoGVnYtLmPgGhnd3erDGLpitHz1sZoPF7OAlxE8whgWJQRi8kRmUwxVFlW1r1+WU0qFXPKXnz9tQdGbc6NbT2jRQqVwVtWWT1QU1a5a82y5e15co1j36l9ucGgr8Lv99TQyVQOQ7FyFkIYDiaiPC4bE6s0/Tdu3tgjZlUxi/g8TgOs6uiZc9UDo/YKXEpmGI7HYqGo1qTTja5Zve4sgtCDa9as8XyiK/svaCybb64SJnWOocHCgMtZpVMoXKWWAicQ4yF6xqGkguFij3dGk0rGZCIxxmVSKW08Ec+Nen2mTCKhwFgeoCxQYBxQYwiKozCMICgMMAKLICLcxxD4MIuiIQ7iIYggWBjHIwQh7iFwzAMQgsIUijSu1CdECkNQlleVAooEC7q7GehTDg3+CxAJjwoEBAICAYGAQEAgIBD4WAQCgYA8k4nn7n36lZv9Lu86XzCM8Chydu0Xbnsqp+TPYlr70aM1NMetfeml19Z7fD5TcVl5i1KrPfCDH3xn/+UMyAo7R47slKMctPFM19iG1i7r+hyjqXN+Y92pigKZffhcc+P4uPVhpy9FB+J8WKrUT3MML04nkznmHEtzQVFRc05h6ZE5TfOc9UbjXxyCeDn7Pm//n7fZRGBmRu4eGqpKOD2NKWdwFR2KlDGxhAniM0GIY2M8x6dRGiIgFiIpGNJApCgtMqnsEp36oLGspBnRq8dEOTl+qLExW1Disp/3i2lZzzShAMFlwQkPCAQEAp84AUFMuwIx7emn95VGvIFHxmeiK0btkcKCgpJ/u+8rX98tQ/iUWIywEB2HGIZDOodHy5xO9+3Npzrn9Q6M6RYuXPDzr953zxu5auK8RQ7IM119pcdPt903PmFfOjhizWVZHgMAgWkeAhq9aaamYf55ndHw/N333X6M1OsjE7uer4okE2tf3PnGRrvTOSedofEMzcAsC3i1RhcxmHIHVq5a+7rWaDp1b0PZeQdEl/7xj79Zf6at7Wt5JZUtN971lT2kVNQz0HGyIpNKfeX4saMNNttUAcCkUIaBQZrieHNufshiye1eunTBH69fvdgeDo9jv/3f3z86MeXa0D00CSOElNMZcsIrFy96dtv1Nxyrqigc2bFr1w3TzunbenrOFfp9XiWbYWCWhwGMk6zOUpQ0WvLfeuBrX/kNLsYnCFcvwkLsppf2Htnceq5/PUEqUiwHGJ/bjedbLCe2f/Hu3YBFjm/fvs32ia/uv6DB2TDZlhbY2t+PlBAEB1xlPHi0iQM7d0JgCCB2MASjkQjEKBS8rKpQIxaROVAoUsRnaC2UoaCIzVGVcPsao4GQhctkFDiGQgyTQZKZFBJNJViKoXkOBgARiXhcJo0bc3J7ZDq9GyYklFip9RBqzaRIpzsn0Zk8ICc/CVKyOFQKZcN+hY9AQCAgEBAICAQEAgKBa57A+Pi4AgeZvMOvvHmjz+Vd5w2FEB6Fz66/544n9QUF05c807JiGstxa1588bUNXn/QVFBeelyp1h344Q+//eblIFxIp3JEngrGN505N7bhzLmRdTqd/uychqqTdYWqyb6OIwus1tGHhya86KQ7xgNEyuG4hJKKJInyiopnb7hhyx4cJ3s3blwYE1JxXI42AHz/GQOIUcX2ltPrI5Ou5eHxmQaY5kgxiqeNeaaTOotxEEhEbihG6zLBaKFtyj4/nkyYMoBGNXnms+baipN4ft5RaVnREKivv6Kibe8U07LVPBOhrGeaIKZdfraEJwQCAoFPmoAgpl2hmBb2+b/b1T+5su2crUgskXdIROJxhI4zGMzyGASDJAtBKE6qZGpNOYcQHA0wV1Fx/u/uvve2476qKh/zm5+u9Icjm5rbe1dFkxleKld0MUwmzjE8R4ilSggX5QKMKDGbTPtra6qO5ucZetv27VoajYQecPnDllgqk+Zh6ATLQxGe5zGVVpen1ujostq6bolUenz9Yl03llGU//7Jxze1t7U9mFtUceSGL97/hiUn1/qb//h/C6cnrI+IxURGRBC+NA2dzwAkxbGYSK3V5qk0ytS8htq9NZXFQzibCOw5+MZ9oxPTG8/2jlWKpfKpwsLirrrKsgMrGuv8mVSk4K0jp9c5nJ5FOI7NAMBPp5OJKQQlxByCGxMUWCAWE+FCi76VwNAX77p52TiTytzw+Iu7Nx86cWZdcXnViN5oHov4PFaNVtu/5YYNfSRB2DZv3hz6pBf3p9Ue39wsAgCQIOxRACojBhkAgjaHKRkK5sfDMS2byUgIDONZmFXSHKePxuJFNEsrEBjmaDqjY2ia5BkuAENwEkMwFseIJIESQRwlpggF6SI0Wq/UaDijWbVoFMyZkz3MCcULPq3JFNoVCAgEBAICAYGAQOAzIZAV06R4Jm/fC2/e6J3xrvMGwijA0LNr7779yZySvEthnlBXS0s5BHHLX35l9xavP1Ss0hvOiWTk3n//9x+9etkwz8FBvDfi1k3ap27vH3Vc1zVgqzcY9MeXLJ7bUpan8PaeObRkfNz67Z6hKWx8OgRgXAZEhDRDSiSJyqrqV5euWLEP5rETX/rSzeHPBMo12smlMN7I7343h4tT1zl6e1clg9FaOs1qRBLSrdbphxRa1WFtrr4fQGgQ0KwyHU/nzbhcTRG/d17c560Uk1K/VKsaI4vzDonzzae1Cxd2gng8fbkUKJcKELi6utZ5+ge2J4JhC52hqNz6OU8WL1u+F1CJduhLX0pfo2gFswUCAoFriIAgpl2hmBby+h5p7RxdeeTkQKFMro6TEnFaxCYBAnEiCPCScJyGWIhgZBp9PCevqKe6oeGkRK54/cff2j4IAGB++S9/92A4Gn/gYFt/LsVjg7fdcc9TWo3Yg/FpBoJgU1tX/4ph6+RWi9ncW1RUcKK2pPi104ffWOX3ex+jOZSBMWKwtKz6iYrqSodCIQXjk5O1GY6Ti+RyH0EQZ9YuNPQDWlrx5BNPXd/efvYblsKyQzfd/cAec06e87FHvrVqsK/nsary8tGG+vqzGmPOUXNBpV+h16PnOjrq0qkkWVKS22PUqYdUKtWk22ndcLanf8PBE+3X6/SG9ttvufU1lVJ2jvKO60Kh0D3HW/vmT0y6tXV1c99oaJx7atH8uX2JRFze1tlV0XKi9SsMlSoRYxBHkuJ//vaD21qS0eSm/31qx6Z9R0+tnr9w2f5Va9cdqaupOF1UlDujxPHIyMhI5lrPR8G3topBXp4EhEISwGEo4Hge+NzauM+TNz10fh6bSunFCMJGvN6SaDBYGPH7cUBlYByCeTGKYQSCowQu4nGSDKJq1QymVb8uqio8LtFobEqlMg4J+TquoW1VMFUgIBAQCAgEBAICgfcSCI6PKzKzYtqBGz0z3nXuUBjlEfTsmru3Ppl/UUzLvtN7/HghSkDzXtu5Z6vXH6rlMHwSlYj33fylb72QcjGpjRtLskUIPrCAU3C8UzE26Sro6z//ZbszsHhwwqcxGPUH1qxedrTMKEqebT2wcmJ84js95x3whDPM4GJVmhCJgQTH4GyIZ1lZ+UG5XLGntrZktuiWMIsfTGA2osNqxUIv7FzLxBLbHb19C5LxhBmXKRNyU067ua72KKLXHJMsqBkB5eUJMDQkodxhQ2rcujLQd35NcHhkI8eyUgRHY/LSguPSPPNhzfIlB0RyuR+qrv7IPMpvi2lnu9Z5Bwe3J0IXxDRLfb0gpgkLViAgEPhMCQhi2hWIaU/+fld5JBr7fv+wa3lH32Se2ZLfnm+xWKUww0aC7pJAIDDHanPhGRYNNC5a3q4xGd+S6AxHpCLS8+i37s7G/yN//4XNP4gk0t/ptYdENCqdKa+Z0yXFmDTOpyEERaSTM74865S72qDTxXV6/bn5c2r/LROYrvV4PY/YJmdk8QQV1+j03XkF+RMVlRUOmUw2LVLK3QiG+QEEuWqLiiIoH6p84vGnN7e3tz9oKSg7dOPdX3ndlGOZ+J8f/dPqyfHxnxI4TkslEo9Gb+k35xeNV9TXT3E8P4MhyExejskltWiD4nRXyuMULz/ZcW7t0dbOWzUazYkv3fPFF2RS6eiZfS9UJRPxH3jCnD4Sh/06g+HXi1ataGuoaAx7vU50eLjfEgyH7hobGVg1PjrYYDLoHv2X7379WCASXv3crrfWHms9t6KktOI/7/7i114rMhjsRqM42d3dzWzdupW71l3pZw8VXV0IiMUQQBAXvlfhMBZPp0Xe4WFlJpUiJADjWIgv4jm2iEsk1IBhUJgBjJjmcthguCg0YaulOVbKiMUUlmPoJPJyThnm1BzQVFVNQAsXBj7TnUHoTCAgEBAICAQEAgIBgcAnSOCSmLYnK6a5vOs9oQgKEKJ9zb3bnszPM816pmW7c1t79RAPFb/8yutf8Hj9yzyBCIdLyZbrbr3jZQzB7FuuW+iDIGi2Cv07P1lvqan+U4VjE5PzT7aeu98fTpV742xYq9O9su2mjYfyNRB+7PAbG2y28e9OedJUMA78OmPuCM+xqkQ8XIMg6AQhkrTVNDQ+M3dJ0/CahZXC2etD5v/CudclCvzp57dwyeRD3nFbYZqicUlB/rg0J+ewftn8/RyPj0puWe/NRljMVnc9fVpC+8Jlvvbu1fEpx10xnzePSifFhMVkk+bkNFdsWPcqIJARaMUK10ctu0timrP93Hr/+cHtyVDITFEXxLSSrGeakjwDbdokpEr5BL+7QlMCAYHABxMQxLQrEtP2lUcioX+0OkLLhycC5pwcy5MNcxuaSYSlp+2jhe4ZV8PYmHMuzWNkcXnNeZVW+8qD33/0lXItSAHQAgCoJL54/Y2PxuLUI/YQD3iRMmQpKLGLoDSP8WkYx1E0GE1KHd6wXKPRJjUaVW9Nedm/q1FGEwj4bxoet9VFogkTQLA0DMMhgMA+muEnCJl0sqSsdkatUfR97a6tE+mYu+wPf3z8+vYzZ76RW1By6MY7vrRLYdAO7Hr88Zqgz/NALBotpGlaiUsUcR7GfQyAZ1Jpxoai+MTSJQuHC/NyxgsKjNM4zi1pPt2x9tipjq1qjbrlwa/d95xcoZh47ff/3hCPxX7CY1oU4LoxXEL813//x6Mdl8IQd+3apUcQyY2HD+zd0nb6xPUlRXn/75++/83maDKx9PldB1cfO9W1LDev8Pu//NXvXkoFpgKNfyOVLGcPHABkv2s82HNUB5C0DsRiKpDJKADLy8CMuzg6aqud6eppSqbT+gyGAVqnnOEN2kFNZcV+sdl4quj++7svF9ogbHICAYGAQEAgIBAQCAgErlYCF8Q0kPfGi3tucs/41nmDYQxgWPumO29/Iqfkz2Kab3hYRioUmld379zqcDrXDAxb8xkYt2vzS0/qNdr2qprq8yBl9G3bdqECZFZE6+s7JEFpWDPQ0bPI5fGtGrJOrU3QkBiVmwaVKtUrX/7Chma9iNG9ue/1LRMT448EE1goxUvHCovLWyA+o4sEPU0zzhk0SWWmCyvnvGrJL2/d+MBd/VUAMB8k3F2tjD8Lu2ZDPLu6xCCcMrp3vrqV8foeSASCKg6GIoqa6pOE2XRYs3ndUUBRgXcWFZgV1Fr7NKGTx+dTPs9trtGxhbFwoASSy2ISg66tet11O2Cp9Cy+efPYR515+T/8AQMGy1znuXPr/IMD2Zxp5kw6TVnmCGLaZzH/Qh8CAYHAnwkIYtoVimnBUPj7Ln962aQ7YZaQ0of+7rF/eWbi1Clq/vxSmc8ZMj/99Mv/EI4m1kdTDEYqVE/963/+/JdhKByYZ5qhASiS3LB82T/HoqnvBFkZQKTaiMmc54QyUQhhE7BUJoF4BGdTEEppVVqnWq0+p5CrnvnqLZtisUTY8vrefXdOOWdWWe32XLvdIXPOuEUIIQI6U05g/uLlI1qt5pnv3n/vazCbLvjt//56Y1tb2zfzC0sPX3/73a/RDHOmQkuKAAI1vrpj5wbbhGO5NxyzTLv8kslpD8AICdDq9NObNq7bV1JcvPfvvnnf4e6OtqVHTp1Zd7ildZtao2158IH7nlOLxbZnf/uT+mAo/GNSlcuS2tJBGEJ/+eMf/33PJa+y1tZWNUdza3e89MJNJ48f31ZRVvyf//j9b57I8Oz8Z17e23Tg2OmlZkv+I//z6xdfipSQoVUQ9DfpPn/Ri00EnBO5IEHVgPGpkviwtc7TO3hdIpkypAEPAiIM0GqlX9dQe05iNLxS/4MfvAAAyBYWf99NrLChCQQEAgIBgYBAQCAgELjaCWTFNICDvJ0v7rvJ5fKs9wRDGIwi7Zvu3Pr4pZxpF8UxBACANb+5c93g+eH1h1tOrk1kIDEm1QVKysr2LVi06JiIgbu2bl0TzZ5BsyKNta/FxDCZOUf2H7vJZpvaNGabkTGIyFG5aNUxiUL++rdvWns2TbtK9u/fe6vNZnskwcocNKbprJ879yWzWqSOBTwbDx4+XOf2BcWmsoZ2tcG87wsPfecNfAYkq6uhWdFO+FwgcEEUa9WAcGyu6/UDN8XHxu6AYA4lSOm4esXil6Ql+SfAjYu6AbBkw3Hflfd39t1XdhcDOr2i9+DBrUHXzKoMxyFStbqnek3TLkSmOCpfubIXWCzUh515Z8U0S8FcZ3vnOu9A//ZUKGjOUIKYJqxPgYBA4LMnIIhplxPTOjuxJzsOlsei8e+7gsnlDl/STMrIh370i5//yQRAemhoCI3HXbK25u5brDb7xt6B8yskSnV/SX3DfhFOvPmzR78zBsA0evfm2x9NZ9hHkogqCTBZu1SueZFOhpJ8MsxJ5SKIkChhSKxAjSZ9WqPW+PRmQ//2pibGFXYr9+17q8A+5TBNTDll8XQ6h+OhAoDgNQwHTIl0BtJqNM/+5Ef/8qxKwit+84tfrmptPfWtguKyIzff+YVdMIqenZebS2WYiPmlnbsMY6NWXZLitUmaN6YznJmF0HoYQfUS97t9swAAIABJREFUsShAiLDnfvPfD/3WYYvOP9Ryak3ziTO3qzXaow9988E/qWQi+0t/+tWceCT2YxoipRlIblfK5D+9995/br90yHjttbdMHJfZfqrl6KZTJ44vLyjIfeyfH/37Y9FwePmLu9+6ruV053KzJfd7P//F71+qKzYEoc+5mMYPDuJAo8EADEMgFBKBQEA51NpamvD7C9lUQpbxB3LpULhMygKFKMOq4QRlgmGYgcXiQEZOWnmdelxWWjBJKBRtuffff1rwTPvsN0ihR4GAQEAgIBAQCAgEPhkClzzTdmfFNLdng8/vz3qmndl857b3imnZ3ydwV9uRqpHzowu6+vo2Oz3hEm8wqZBI5eOkTGklpVKrVIzHRWKI5agwzlNxHc/Q5dFwrCSZzORwMO4nSFVPxfwVb8oUyq7b1hc74ViibM+ePVttE/bvRjnpZBpStldU1T69qKGQpkL+moOHD29xenzVnjgfliq0RzbeuPU1DuVGH7hlvfeTIfD5aIW38SJ/x5581uvfGO/oXE9ZR1dJZNKIRK3olS9b8KyooqQDrNpg/aBz66xX24EDWsCyJT27d90b8XpvToWjCqlSOVzTtHIfRioPkjdt7gInTqShbds+sADXO8U0z0Df9lQoZKYFMe3zsbiEUQgErjECgph2BWLacx3N5aF4/B9dwcSyKV/MTJLShx/+wfefGWxpSW3btm02D8BQZ1vdrr1vrTnafOKrsFiGkXrjhFaj/eW37t12Asfx5P/+1w++m6H5h/xJBGIgvLmurvZneSadV6VSpbI51UZsNkUgHNcWFBZliksLYvlFRZ7+w4flQa/XEkvFGEIqTlfPqU/gEpUhHI2X9/YPbrKO2xr7B86b9HrdM7/8r58+IUJ5/Pf/+8tlba1tDxUWlR659Qtf3K0hyd6eM2f4sbHzBQpSGc4vLo4VFRUhDI8YY1S65Hhr540ut3dhwO9VAAD+uPP5//inidHpuQcOn7yu5UTbXWq15tTdd971glyuGOnpPFISj4S/Pe2OFnrDFKVSKX5TWZbXlpurDkYiMTQQyeRTKf6rzqnJhWMj580Gve7RH/7gGy1+n2/tzn2H1508073Ckmv53s9+/vkU02YPCIcOSUAkQoAQA7sc47p0Kq2DWAqGUUIGS0R6b9g/N5lMVAOalmWiUWUqGFYTAGZEEJqSwFhELJF6pCq1k8y3nFNXlo8BlTwCMMgBrV07dY3tLYK5AgGBgEBAICAQEAgIBN4mEAiMyTNxPPeNV/du8brd63zBEAohUMf1t97wlF6vn25oaHhXBU0+4lAf6+wssY7Y1gwOT8y12pyVPISiCIKzUokkQuAIhaI8y2diOJtJythMWpuhOZrj4JDWYBnUmXLPzF3ZdCyvyDIzD/dkwjRStnfP/ltsdvvDEVY6lYAVZ4ryip66/da1Hjgd1Ozes/cu29TMqu4Rh0Em13SuXrvpDRGGnHrgvq0fKAz9rU4t7/WSrv0t5SnHzN3pof4mxmatV+hV03Kjvk2ybNHTRM2cfmju3JkP48M7WsUgIVJ1/OJXX08HwncnnF4jSSomalesegtRyA6Qa1d1gPLy5IdVs3+nmOa+KKYxmbSQM+1vdUEK4xYI/BUJCGLaFYhpT3acLo9Ggj90+MLL7K5QDknKHvr+T37zzGALSG3bNptUE7Ja22Wvv3q40ev2PDg4Pl037vRK582b99s779r2JpI2Dk8Ov3Sjzx+8c+feo40MD4fXrFl/pDAvZyzfZPBSFCXrs04UD9ttDeacnNGiwuL+6vKS9u6Wlhqfx3U7y3OQSCrxVdXWn1VqdKlQPCXvHxy83jkz0zA5Na3WarVP/fgnjz5OQpD497//9cqz7e0P5xcUH9p6xxffyM2xTD3xu1/VDPT331tcVDhRU1s1ZjCYHVK5nOVQVPrmwZZbvH7/fCqdxlEEfvyZP/7mMevwwLxDh4+ua2k++SWtVj++ZMmygxZLXotMhQK327Nq/1vH1k7ap2tycowdRYWW7rlzK/pSKUoxPOYoPnmqexOK4rKSwgKPhJT87Kt3r+mMRZI3vLB736bm050rLPl533viV0+8VPw59Ey78Me9qAIk0yYQCIqnO7sWRQO+BYCmMZahxQxDk7FUWp5iGCksFiE4KQtLNRqHSCZ3ExLpJAFBXQgCOXGEDMs0ZECkM8eACs7eylFCItW/4i4pdC0QEAgIBAQCAgGBwMcm4PV6SUAB06FD+9cF/P4VwWAY5yHQs27zhpcNBoOrtLQ0+s5OeJ5H+/tPyQLuaL5teqYmGIzNcTimq30+f4HH61GnUkmUZTIAhjggEuGURqOJalSaYaPJ0isnlV1KrX7EYtFP4zhONRUANAPJC/cfPrbePjV1XwJRzqRQVbc5N++l9TesnlSFQqC198x1Vtv0qs6ekRUYIfEWFpWcUatV+1ct39hfVaXLijtCqo1smKfPJ7Pv3Fcdm5y+l5u0LuOn7ZUyvcYuNWhPk0vmP0XWLRiC6us/1JtvNnJDkpGc/dkvH6SCkXvSU26zTKq0zV25+gCuVB8A1y3tvBIxzTEb5tm3PRUOmZmsZ9qlAgRUoh360pfSH3vBCg0IBAQCAoHLEBDEtMuJaTyPPv2HP5RFIr7vOf2RJXZ30CiTyh7598d+8bzBAFKX/rBm82A9/btfFDAsu+HN5jM3WCdnlpSXlR4rKijan6Mzv1aRJ823OiYX7d1/dHMsnswjRBIKhTgvBsERjMDEmJSU4aRcqdfrjpSVV5ysriwbGDhxoi4cDtzmmHZWRKIRSZLKWNMsn2RhDBFJJJUIjokQCLErVepdj3z34f04x2mfeOJ3qzs6ur6ZV1B45Latd+0x5Bgmdj/3Yt3kpO1+lqYwhslkMgzrZQHIMDwEwyJZKYITIoLAhwgc3fOv//yD18K+mYq9b+xf136m41sMx7EYLhmurKt5c+HSJaMIwvP79uxf7Z6ZWQUDhuR5Os5zySkeRqUshynCcV5FkuqpeXMaTmMi4sCGpbVeHqS3vLz7zY3Np8+uyMvP+8ff/OF3r5QYjaFrNcxz1gOtpQUBMhmemJiQp1wuczwUktHRBJlIJhqhNJULxymCDkfK2HS6FEFgBIFhACEQk+GhmQyAPJBETGEkOSXRaQdFGm1QpDN6pBbjuCK3LAS0BRSwttCQUJJd2MAFAgIBgYBAQCAgEPicEOB5XuRw+NV9Ha0N4XCwNhyJoDyCTCxfufw4o2dCjTmNyfcOleeb0VCoXjo0NGT0+Xz51hFrjcftKnO6XZZUOiWm6WxaLogViURRjUbjUqv1g/nFBYM5+nx7fr4+UFdXlxXB+MHBQbxKweibW9vnTjs9axKoPJghtONas/HEgrLV7pISQHe3n6wYm5is7xsYXYagOKXRG8eVGlXrxutWjOl0gph2aW74sTG5/fCpqtjk9H3slHUp55yqkOmUNlKvOSVbuOgpcunc81DpXN+HLVu+sxMDhQpx+z/95BtMJHpPyua2KKRy27yVaw7ASuVb4I6bOoBWe0Weaa6BvnuyYhpLpdOzBQiWLt8LBDHtc7JjCMMQCFz9BAQx7QrEtKee+l1xMhz/hisYne/0h/UkKXvsh9/5t9dMJpB+5y3VzMyMRILEjV//9o+/7HL77pfJFQmJTHqkrr76x/ffc0/wbN9ZtWvSdfvxlhNrDx48tIhKpTCI4wCG4cCcXzCzdOWq8zq99rm777vnaInRGG1raSlMJqILn3766TvHxscXTTmmiCTNQxAu5vUmI23Oy+u96aab/lRWWNpWWZw7kclkCp599uk1vT09X8nNKzyx5ZZb3pSqVH3esbG8dIq+5ZWXn28aGR6qpRgapmgGpGkWFJZVegpKSjsXL13y+OpVK3rnVVZ6pqenTc899dTqob7B749P2PMcLndm+arVe1euXnWgvCTvYCgUq3dM2tYefGvvDVNTE8UelyN7GAJSUh2bu3B1d3lF7cF77tz+mkaD+IeHz8lQHt208/U3150+07HUnGv50U9/8fPdMyMj4VXXkFg0K6BlK3Lu3AmBRAILSaWEGABFOhAoyiQSK1LhqCURCum9k5ONmXA0B05RPKBoHmJYXiIRc2IZGZMqFD6ZKafFWFt/BqiUYSCW2IGKGARNTeylIg5X/5YhWCgQEAgIBAQCAgGBgEDgLyfQ3MyjTU2AGB8aN6W4lJ6iKJjn+XBBY8HkJJhMN0KN9Ee1mr24nhobKwhGAnkBn9+cSFMShudhFBXTBCGJqNU6F0GIpurqSrIhhvw7z1YXKqv7JNNDVmMslCxMisgUJ5aFVEajo0StTmQFuaznXDgc1kcCkXIWAhCCgIhIJJpSKpV+i8WSPfPzf/moP39v8MM+mf34gaqUY/qejH1sOeO0V5EqhV2qVbUqFy95kpx7BZ5pLCvt+u1/f4MKhe9JTXlz5BL5RMPy695CtaoDYENTJygpmZ2TD6J3KcxzuqNjvae//4JnWjqdzp1T/2SxIKZ9/hacMCKBwFVMQBDTLi+mQa+//roi7HfP8YdT+plwTCzCsPZ1K//R2tQE3iWC8M3NKGiqFn3zmz+qdvvCdTqtFoilMkdNReHp+vr6dCAQwB0OR2FnZ2dBb29/AcvSGJp1TocBr1arQ6W1c1xGpW7sjjtumukoKKCLjhwh/cmk7vXXX6uY8bgsoUhURLMQzCEYLyFlKaVO7V6zYu2QuTTPe1NTU2xqakq+Y8eO3PMDA7U5ubnOjRs32kiS9E8NDoqjiUz+kaNvFTpd0zks4FCaBVCG4TilzhjSmHJmFs5vGGrcsCGw2GJJu1wu8Ut/+pPFPjE5z+XxqYLhKNywYMH4woULJ0gSs9M0rXTanZb2jpNlwYBPG4sFcIbjeBQXJy3FdY683NLJu7feY6+q0qUPHTpEqKTSgoPNJ/K7B/pz9AbdmX/49retzzzzTOaxxx676t3l3xbR2o6ZQJjSA5dL6T8/WhL1eKqYbM6zZFJHsUxOkqHJFMcREIYpEQznCUIcEBEitxjDp0EmM4hCyAwhkSRlSt2UrqTUBXTKDJBp4uD6ZWHhcHYV75CCaQIBgYBAQCAgEBAIfCIELp6pkJERv5iiZsTZRjmOy7Bz2MQ8MC97pv7Ic2H2fZ/PJ7Xb7WTU65Wk+DRC0zCEIBIORTHaZMpLcpw0MW+eKRs58i7ha7bvri7UT6ZFDn9ShsgMTLbvOXPmJAAAzMWqoOjIyIg4HUzLs7YleIgmSZCoq6u7dHkuiGkXqnkS/ld256d9/o3Jns4NlG38OkIiCotUqh7N8hXPSUtLO0BT09iHFc7id+zQAQIpO//6nntj2QIEgYiclClHapY2vYVotAfQDTd2gpILAueHi2mWudMdXeu9/QPbk6FsmCeVzq2vf7J4meCZ9ol8WYVGBAICgSsiIIhpV4Bpx44dyNatW0WhUAiNQBBUoFRmXY8/tEz22NgYgaKoWCQSYSKRiFYqldnS3W8fEGw2m0gkEskoikIRBIFZluUUCkVKqVTGL/7heddhgucd4kiEE9E0L0rNZoYQ80g6TSEIkjaZ/nxgyN662e12HAAgkkqljE6ny9qYPSDMtucdHCQ5gpBkGAad9YlXqzkWQZJFF4og0O88eGRvD6urgUgkihHpdBrDMCytVCqz+QeypaqzZcjhoDVI0hAtQgkaS/IJnqKSdEmJLApASdbnfvbAkX3OagWYUglwgojhMpkse2iZbeMK0P9VHsnm6PC1tIgi/f1KJh6XMPGMKMOlKxGWLRSlKA0bClcykVg9G4/JmFQKz7AMnQJcgoKhGKpUpnCZzCdWKG0KnXFKl5dvgzTac5r5TTMgzbAgpaOgRugjb17/KoMWOhUICAQEAgIBgYBAQCAgEBAIXIZAtvBaYs9RLWATDb6Dh25O2yfuhADPo1JyXL146Wuy4uLj6M03dAEAsr8H3hbE+GyEB8/D1O9+V8IyfJOjrfXmqMe7ks5kIKlK3Ve6rOlNXK44gi7Z0ANGLlfNUxDThIUqEBAI/PUJCGLaFc7BBfdwcIkX91Fi0MWbt0vPZ93M33WzculmrqurC5o3bx7o6uoC8+bNywpeH9jupb67urpgMA8A0AUuPZ9t+z3C22w4YrbvrFj1AS7uAJ7t90IzH9rvJY+slhYAy2Szdmb7eVd/F0XG2fDH7BhisRjf9AEhi9m2du7cCet0W6Hjx3/EXe0eafz4uCI4MmKOjtgWpCKhYioeNUyPWWuToUAelqFRjGFFGMuJEY6DxTieUOj1U1KtekicYxxk5XIvgyBTMZ9vBAYgYS4spEJicarg3nuzAtr75uQKl5/wmEBAICAQEAgIBAQCAgGBgEDgr05g9jdCW5sojSBG79PPbU173A+mgkE1wPCgceHiQ9KCgkPk5nXHQTwehUpLqUsGz/6e8XjE4aeebWSDods9wyPLk6FwOUJK4iKd7kzJmrU7eZHoDA7fPAq2fvBvomxbF8I8LXOnz3St9wwOXCxAIHim/dUXhmCAQOBvkIAgpv0NTrow5HcT4AEPAR7Ak398Xk9HQmWx/vOVmXC4nGOZYgbm9DTMKyg2QzIsI2IZBuAIEiJxwsXFkw6c453/H3vvGV7HdeZ5vhVvDrg5IVzkDJAEKTGDQYwKVqAc2m1JDt3enh3Ln3rG+2Fb/Tzbuzsfeqa3ZzraknvalocyFUmQlCiJQUwACDAjEDncnHOoe6tqn7oAKIgiRZCiKAA8ZdEkUKfOec/vPQAu/vcNBpPBrbGapzV1dU7Q62Og0YSBZf2ogQA6aYgAIoAIIAKIACKACCACy42AkMUBExPy6f/2D89mI+H/EJmaKuPyLK632/sUFstxXVvzJ6CiR8FaGYD6+hzASQK60lLwJEqD565sjE86v5fw+6uy2YxKajWPSi3GE9at294haXwI27XL/VW8CmKa0bZy+uLlHd7r115KC2mejFAzrfn1ys0bD0ESdfNcbucN7QcRWKwEkJi2WD2D7HpoBArvsI0APXH0NyvYdPK5wPmebalpVwubjGN5nGNzUpKRGrVOWqsOJnGMl+i0Y5WNDRfFau057YrVQ1BSMldvY9HXgHtoUNFCiAAigAggAogAIoAIIALLkkAhymxkhJp+483d+VTyJ77+/lYuHjeoVaqY0mTqNLS1fgJK+XmqrWoEJiNJoCgxZGNaxh16LHipf1v4xthTTCat4gkiVdRYc0ZRUfqRdteOQ6DVBjGTSXhdfcerUKM6wa2c7ure6enveykdDlrZbDpTvKLl9crN65GYtixPHNoUIrA4CSAxbXH6BVn1EAkUXhD0+6XDHX9Ym41FXoqfv7KGc/vtJqUiSarkI0mTuidLspczBD8ezuU4laYobm+oC/NFpoC1piYO9fX5W1NqH6L5aClEABFABBABRAARQAQQAUTgoRGYKwcT+q//tAZymb3j3d1PpwOBRjKdzimLlA6NzTIkKys9rqiu7gMpFYB4QpXxBWzekYmNMadvRcLpq6UkEhCplB5NQ827iprKT5RrV5+FmhqheYTwuvrOYlohMq1qpeOCIKZdeykdCVvyGUFMa369csP6Q5BFkWkP7SCghRCBR5wAEtMe8QOAtj/TJAHcbvHI7/evziWS342dvrgJPMHakiJNXKZRD0Kp9RxFk10SlbwfSnUBMNalQG3NwVrbFwqrIpaIACKACCACiAAigAggAojAo0KAf6ejnMkkVg2eOPW9tNe7Nu/3q2iSYGUKRVxhsVyQ641DJEn5sRyjziXjNq/L05qIJizZZFok1WiDcrNhWFlT8ceixppz9O7dN+5UP3o+z5k0zxkxzdt/7aVMOGzJpzMZa2vjG5WbNxxEYtqjcvrQPhGBb58AEtO+fR8gCxYBAeEdtugf3rWTPPv42NtHXsq6/DukmTwnosm4SKUIqMyGqwqb9QqUW7vBXuwAlSYCIi6EtbR8ZSj6ItgaMgERQAQQAUQAEUAEEAFEABF44AT4nh4VE2fM/u7OvSm3Z1NscrI5HQpr84mEuEimDitkiqiUFkWBZWV5JqsOJeOqHInnyKIiv7zY1Keyl12kLYZjyqamIaivD39Vg7c542fEtLKVrgu9O31911/KhMIWNp3NWFY2v2EXItPyiU7slVcyD3yzaEJEABFABG4hgMQ0dCQQgVkC/JEjSibFWhwfndqTD0S34IlMGcswOobLKzgx5WdI3O3PpqZxhdSvtRiDqiLVqNZsdGiN2hBIJH548snA7FRC7bT8Ql4QIPiIACKACCACiAAigAggAojAUiTA9/XRglDm773SyHh9jSm3pznh8TQwwUg1lclJRTkOo1k+i/NAYRiQnEycxNXyMcJm7qFMhgGZ3TZIq1SDktrawPzOn1/F4nMx7cJOf1/fS5lQpCCmmVub37BvQmLaUjxHyGZEYKkSQGLaUvUcsvsbI8D/4cMGJhhYEesfXef3eJrCoUBVKpehUrksFckkRVK1Imu0GaOqIs11tbZoSCqTTRIUDKbi8RGeIHgin8+KJZJoUXk5A+XleRgb42DfPg6Ja9+Yy9DEiAAigAggAogAIoAIIALfAoFCuZSxMQW4XEbwRatcly9viDmcm5hJZwkXimggnhbjPI/TNJ3VlJcMy0uLz4nWtxwiiotHoajIAwyTwNracgs1faYBQXals+vCzsD16y9nQlELm2ZmxLR16w8BoMi0hbJE4xABRODrEUBi2tfjh55ehgT43x9RZpIJdWJ03JBOpS1plinOEXxJMpspj0QjDRyT0VEsK2bjqSTBMEkJASmZiAwoZbQvzeUBl0ldpavbuiSW4mkoKfGCRhMBsTgJZWVZJKgtwwODtoQIIAKIACKACCACiMAjSoAHwKCnh4RMRgzhrDI6PVmXjYVbOYerIu3y1Cfc3tZ8MiXDWT5taqj9TFNV8THVUt0Ben0A2tuFcin3lM0xI6YlVjq7Lu709l1/mQnGLVwqlzG3NL1h37zpILDRLpTm+YgeRrRtROAhE0Bi2kMGjpZbGgQKXYp6e0lI03KgeXV4bNwWd7lKHROTdblotJhPJ01cKK4mMxmVDAMZTfI0RXJElmeBo0kvrdNfyhKUM4NTHqlWOy3T6rwSmSIs1ynjalNVAhSQglWrGABgBSJIZFsa5wJZiQggAogAIoAIIAKIACLwZQKzHT5xOH3akIumivHpyVL/wMDj4fGJZ9OBsIlLZnPWFU2HzQ31h6Gh6gjs3Ru/W+fO23G+KaZ19+7wXu9/ORuKWdlUPmNd0fJ6oWYaEtPQ8UQEEIGHRACJaQ8JNFpmaRLgX3sNh7/6KwwOHCAcDgcx6fGQpdVNRoVCWkaMu+rwcKSKjUXL/NNjNRG/u5IDHjI8x0Xz+VyOpFkQS9I6e1lfka10RGE0TCu0+tEiq2UMrIZpUKkioNcLBVKFFFChzhq6EAFEABFABBABRAARQAQQgSVLoJD2efQoBQB695lTm5IO13+IT7urmXCcLmlpPWhuqT8MTeajsH1fAsOwwpvK93LNF9M81/tfTofjVjbNFsS0yk1rD4Fa3Int2ZO9lznRWEQAEUAE7ocAEtPuhxp65pEmwPf0SAFABb2DurzHq8slorpAwF0ai0ftOEVqknnOHEmly/J5Ts5xHMlzWILCiBiNkzGdXBUokij82RzjpRSKqeLWllHQKz1g1AdBK02CQpHG7HbUgeiRPmFo84gAIoAIIAKIACKACCxdAgVB7XqX3nng0KbE5NQvklPemlw4Rpe0th40NzUchrqKo7A7kcSwF+9PTIskVjovXtohiGnJSNzKZPOZktaW16s3bDgE2SBK81y6RwdZjggsKQJITFtS7kLGLjYC/B//SMBaGw1BqQaCMWPc4y32TTtqvFOTbUw8ZWATSXXS7dPyybRUxGOEVq4klTIFAI5HKZVytKiq/HKGwkdTYmISFGI/Jhf7imw2X5HFkob6+hxK/1xsHkf2IAKIACKACCACiAAigAh8FYHC6+OGMv3EWx9sTk5M/e/pKU8tF01SxS0tB81N9Yehrugo7Ka/hpiWXTnZe2Gnr3/g5Xg0bkkzbMbe2vx6/cZNhyDpRWIaOp6IACLwUAggMe2hYEaLLFcCs/UhMDh5kgaJhE64XOLwiEPh8fo1FE3rJRhuwqPxWiKZsWDprDLq9dZn48kykYjOczieSgMWSxOQykmpqNRqcKhspr7qtWt6cJq7Lm7fNT2bAsovV35oX4gAIoAIIAKIACKACCACy4vAnJg2+ocPNicmJ3+Rcwar+ViKKm5pPGiqqzsCG8uPwGO7k/ef5pldOdZ7cZezb+An0VjCnGFySfuKljca1j5+yJMIdNpfeQVleSyvI4V2gwgsSgJITFuUbkFGLWUCBYHtJBBAXlNAPK6B6YkSNhDWZyNx5dTwUEs8Eq2RiESQx0CW5vKaFHAqlsBoUilLUnLJtEQuH5TrNEdqV63tBrUoCDIZXuiQxLIpWLtW6AiK6qst5QOCbEcEEAFEABFABBABRGAZE5gvpsUmpl9l3P5qiGXIkubGg+a6miPQUH4Edn8NMY2B2olrVze4R0efTyRSxizLZkpra96uaG05Ic2UXMFebBCafKELEUAEEIFvlAAS075RvGjyR5nAbNQawIEDOAAQ3oyKKtLk7DgQVmA5LOn1FacCoRV+p7M6HgqXZZMJXSadFWcYBkpqqn7dtmfnB2DSXQOSFEE6rwcR7oTVq0MAgNI/H+WDhfaOCCACiAAigAggAojAIiZQENPq6nRD+w+0J6enX804/dVsNEnamxsPWr+umCbUY7tyxRx1uWrikdCaTCqjz2VZTK3TfqYpL70qSiSmsC1b8osYDzINEUAElgkBJKYtE0eibSxuAgVhTRDV9HoFAMgFaxPuoCoV8JkjXr+ZSSSKCSZXk/D4GmMeb5PRVnzeaCu9nMGwaWcypvNnMiVFJbZOXbW9p8iguWLcsSOF6qktbp8j6xABRAB4iu50AAAgAElEQVQRQAQQAUQAEXgUCcxEpjXoh956e3NsYvoXKZenhp8V00rqaw9DZcsRyLpS2Iv30YBAeE199ao0GAios2GfIR1LS3L5PEjUandpSUkQPvwwgb32GsrieBQPHtozIvCQCSAx7SEDR8s92gR4/gQJ50UU+P0kOBwyyGSU+WxWyzGsleTIBufA4Dr3+PgWWZHWT6uLQjmJNOphGEOQyZj1VRUf6aoqjtBS1cHq7z8ZQumej/ZZQrtHBBABRAARQAQQAURgMRKYE9MG3npvc3xq8hcpp6eajSWoyubGg7ba2sNEpe0IPP20UDMNiV6L0YHIJkQAEVgQASSmLQgTGoQIPBgCfN85DcRzWnCHimBiogQ8nuqsz2fnkxkbhVPqQCBodrm9JWmcYrK0KM8pVHlWqcizSlVaWVbcrSixfaowmt6xP70tcD9FWx/MLtAsiAAigAggAogAIoAIIAKIwO0J3BTT3j64OTwx/ouU21PNRuNURVPjQSEyLWa3HdEhMQ0dH0QAEVjiBJCYtsQdiMxffAT4117D4cknCVCpJCmvVx4aHdVBPC4hOY6P+j1lTDxRxicSBiqZsogyWSuWShvwXL6Iwggyx3JEMpsnsgTlY0TiMCtXpvJSuYdTqqakZuOk2GQekGt0PeX7tsfRu3mLz/fIIkQAEUAElgsBXqhLdPasLBOPa3MMI8rlciQwADTM/Pl2rrmVv1hb/NZK41+0T/hoIbXIZ58iOZ7GJRzIJVEo1sahvl4oq4CiZ74dh6NVlyiBGTFttf762/s3RybGf5Fxe6pzsThd0dRwsKyurgOJaUvUschsRAAR+AIBJKahA4EIfE0CPAAGPP/5LL29pCCkQSxmSEQiJdGJqVY+mTQQXJ73Dw83xryehlwsaoRkSoJnMoCzPOA88AROglihSigNxqDSZOnWlJb14UajB5TqQaip7YciawYcwMAqyKN6aV/TaehxRAARQAQQgTsSKNT57O+nom63jWKZZjbNFPFZTspyOSBYAArDMJiTl4QWOw/hwmHeQhz3+fIYzrO3rE8AAMdzWOEJHAeO+7IWxnIcRuB44Yc3js/MLQzjMZKjKCKHKWRDpME4DhLwYA2oM+BDcDFaYhkRmBPTBt7efzMyLR+N0+XNDQeLa2oPJyuKD6PItGXkcLQVROARJYDEtEfU8WjbD4YAf+6cBNJiA/A5EeSTFDjdhtj0RHHI6ahNJ+OGdDatTaTTpjyXlwLPAUaSSowg5ARBcjhO5ACwrISk+mUENcbykKJFkrhYpY7JZLJRuVrnprT6NChkUVixJwyVIPy+wKF3yB+M79AsiAAigAggAl8mUIhIu3pMAv3xat/QyJqoy7OdSaY1bJaRAMsJb/4AARgGwAuKFfCQB8CFH0/z3lT6BsBicJuXrNzM21m3W47nC0YWrjtZJtzHCBzwGdlN2B7gQPIUIWblRtMVZYmlF68o66YrjE5sxYrIN7AtNCUisCwJzIlpQ2/t3xydGv9F0umu4WJRqqKp+aCtvvYwUVF8GNVMW5auR5tCBB4pAkhMe6TcjTb7dQgU3qk/eZIIpdNS3u9X5H0xOhlL6EiCrOHyOQWXzYhpNmfJx2MV6Ui4KZ2MqVOppIRhsnkWOIbHsSwpkyRIuSJKyeQBUiqLg0SW1hgtXRX1jX0gl8dBKk+BVp6GVCqMtbQkv4696FlEABFABBABROBeCfB9fTT4JjTMgHurf3BkR3BkcncunVKxTE5EYjiPY4KsJbx85IHnOQywvCBDAT+bCTmjss1dM+MWehWksTtcc6vOvz0TFH6X+edbMyuvCRKg8J8QYIcTeGE/wlxsngNgBTmN5qRmw6DcZumhqq3H6BLtVZldNQYhOott2SJsGF2IACLwFQTmaqaNvvXe5ujExKuZQgOCKGVvbjpoq60/DNVITEMHCBFABJY+ASSmLX0foh08JAI8zxMwMiILXLlSzSSTrZzLp027/WVRr7ctn0yq8+k0Dfk8BTwnBp6T5LkcyQOf0+h1IwqddlKkUrh4uXycVykn8nneyRJEgqMoTiaRBK0GQxRwKwvyOAcGAwf19UIqJ6rR8pB8i5ZBBBABRAARmCHA9/XJmYEBG3Nt6PuhGxPb/TfGVnJsXiSITlKZjCUoimcF/Ql4TPgfhrEAhR9Xwp+5MDG+MGBGG5tTsz7/9+eVEYR7hWcKw2delM4JdTwGGD77OlW4NzcjLzyOCf/N1ViYCUKbWfPzgLTZdQXlDBMGCNPhIESJC58S3h8riGkznwKWZYHN5iCfYiCXzAGlVqRFOu20vKnijLTEelq/fv05EIvdWG1tHJ0VRAAR+GoCBTGtrk03uv8P7bGJiVezbnc1H41QJc3NB601tYehbtVhyK5PYS8K30DQhQggAojA0iSAxLSl6Tdk9bdAoPBuPSbTDrz/h+1JX3Bf3utVcrG4jmfYUsAxEiNIBiPJEI5hHuDYaZbPM4ABo9NrR4p0OqfSqPOL9CYfFBcHQK2OgNHIAMvyMDKSQ+90fwsORUsiAogAIoAIfIkAP9ypZC5NlWa6+16Ojk1vC41MNGAiOkfJJRFZkWocF9NRDsMYDgecw4RANUG0EoS0QqhXYT4cm5PLcBCqmwmqW0H8wrjCgLkSZvMj0T5/Qfq5mHazlhlwgBfeXhLSMTnA5tVP4+d9fOu/C2vNPlUQ0uaEuoIBBUUQMAKAYznhD8mxrDwXS6qZWLKI5TkVT1OsSF80IdXqevQVFecolfKGWGeahjp7EBKJDNbWlkNHaHkS4E+cIKG9nZxVg4UDg+rV3oOrC2JaWYN+9IO3N8enJl9lHK5qLhajSpubDprr6w+DueoI0LuTSEy7B6hoKCKACCw6AkhMW3QuQQYtVgL8uWkJ4AFb9+/+7eW4x/2XGZeDgGSSl8sVOVqtidJ6Y0Cs0w3KzeZeY0PdZ2KVOgkUnQNC6gUFxKCykkGNAxard5FdiAAigAggAgIBfnhYmezstOc6B19OOtxbY9POelqrColt+hFVdfkxeZlpDOSiOIvhOEuSGAFCuX/hT0Elu/3rytlC/7feF5oAzKhvOD9zb3aeW12BC6Hhs9dXjZv/HD6/M9DsjTk75sfCEABsLodlMkkplkhask6nPe10VYedzqpMLGkEDiNkRdoxU1n5ZZHVcllSZr2a12v6RQqFH1atiqGf6w/n66ZQauOv/xqDv/qrQsjhN8G9sIaguJ48iYPZLEmyrIynNWwOTzFF5eWJWTV44XnLDwfNolzlZprn/gPtifGJV7MudxUXFcS05hkxraHqCOzenZwJbUUXIoAIIAJLkwAS05am35DV3wKBgpgmilm7/+V/vBJ3uf4TFgnjNM+5tSWlpwil8lqaFI9KizQh0qD362vsbrnZnIMgywNEMuD357AXX0QvGL4Fv6ElEQFEABFABBZOgA8OK3Mf99qzZ66/EnO4toanputog3ZaWmbulZfa9quaavohn0+ABCCTnUnDFM9NL5HcfqF0eubzt9zPMAwmpumb4oTw8a0TzNwXnpcU/soQXx5z22eENW+1Z9aMmfk+vzKCgsLzNMdlNflg2JKLhEujE1MrU/5gcyoQrcZ5jBXRohCtUTukOu0NdUXFBbFed4VsrB2EpqYEhmEoQm3hR+yeRs4KXDi43SLg5BLIBVkQiRgwmzMPuhwGPz4uTvpTajYWKY5Hw4ZEIlkklspSEpnUKzEobygkkhjq7Low931BTJuceDXtENI8Y2RJa/NBa23NYWhb0QHt7akH7cOFWYdGIQKIACLwYAggMe3BcESzPAIECp07RSJr5z/8yytJt+s/kdkMSCjyeumax//RWFfdCe3tI2A2Fyoxo3faHoEDgbaICCACiMAyJDAnpjHnrr4SnXZtDQpimtkwKi0vPicusbyhf2bvVayqKrbctl6oi+r3S8DtVuciPn2k93JrcsqxOjrl3MTE4zYunVGKpJKEWKlwKSzm6yKt9ixtt58jtNpJWXV1GEWffzMngud5Mtbfr8xdGzdmIgGLUilNKRSSMBB6F0jSqQdRJqPQwba/n8wMDVmSbn9lNBBqy6cZaz7PqimaTkikkjGVXn8WV4vG5C++6Plmdrq8Zr01Mi3tdlezsThZ1tJy0FpX3wHFxsOwbx8S05aX29FuEIFHjgAS0x45l6MN3y+BOTHt3D/9yytxt+c/UzzPUATZaWts/D/te3Zchw0bonOVlr+J9IP7tRs9hwggAogAIoAILJTATJpnrz3XffHHcadra9jpqiXNhjFReWmnrLTk30zb269AQ0P4i107Fzr74h1XqN8mpPn19hLAMGQ2ErHEJyYaMl7nE6GxsfVxt3sFnkxyFA45Sq7MysyWLm1T8wmJufS0uGHlEDRXBFCUzYP3r9AQI5dkKv1dPauS0+416iKVX6FVjmDW4nOiCtsDaQjBDw+LgGFk8dOn18fGpjb7hka3QyprwjkQ0SI6SSuUI4b62mNiteo49R9/2oVe493dzzfFtDf3t8cmpl7NeL1VbCJJlbW2HLQ11nWAUY/EtLtjRCMQAURgkRNAYtoidxAyb/EQmBPTzv7jP/847vH+ZwLHGYKiz5kaGn9Vv/PFfmwD6vC1eLyFLEEEEAFEABG4HwJzYhrTdeEnMbd7a9jprCHNpnFxub1TUlb6b9atmy4vRzHtVla8xyPLdnWZY25Ha3JspC3l87Zx4bCFTab0TC5XRClUblpnHJIZTGcVFusVhalshDIavdC+OgwAOSSs3c/p++IzQopnvOOklofMGs/x09tjI2M7ZGJxVKZWDCkaqz+WWc0X6eefHxLeyPw6ApfQdAOCWaP/0LF9Cad7R3h4oplPMUqK5QiMIHK0QuFWV5VfFhl176mf2X0I5PI4Svf8av/OiWkTb729OTY6+WrC667OxZOkvaXpoLW+/jDRUn8YpXl+/a8RNAMigAh8uwSQmPbt8kerLyEC88W0mNf7Kwwn8wQlOmde0fKrxu8+f305pr0sIfcgUxEBRAARQAQeAAF+OKjMdZ6yJy+c/UnM5doacDpqSLNlXFxe1qW0l79hat+wLCPTboeOP3FCDEVFWpgaq+T8nsbI0NDK8LSzKeB2VbM8ISNEkrzSZL6qMluvqssqL9GqomukvWII0oEotLdnv47A8wBcueSnEFJv0+++a07H0jvcn5x8OnR98BkxTeZkReoJ7WMtHyms5qPSvc0nwOZgMOz+69Lyn3xiBIytcLz7/s9TTu+uxJhDjSczJM3yPAc8hivkaVlFmV9iMb1l+JNnfgep/DT2xBNCNgK67kDgczHtvc2xifFXoy5XdTYWo8qbGg/aauo6YjX2I7qnnxYaEBT69KILEUAEEIGlSACJaUvRa8jmb4UAEtO+FexoUUQAEUAEEIGHSGBOTEt0n/mpEJkWdDqqKYt5QmQv75QV29+wfmfXZSgtjSy3NM/biml//CMBNhsNEYc8648UsaFoVdgXWBENhjZn/cGaXCRuwVk2SktEAaXe4FKYLee0DfXnQG24ClU7vFgDxjxE1y27pfjpaUni7NkyxundGzjTvSs6MLiNAuBohSwsrS6/QZtNBy17d74DVMyLbXgmfr8A+MPvlLJZrnX84OGX0x7fVjaUkIlYYKUkmWWyGXGOwDFQK9MSm+Uj05YN72IUdU78gx9MIbH0zsQLYlpdm270wO/a45OTr0adzupsNEaVNzcfLKlv7IhVliAx7X4PLHoOEUAEFg0BJKYtGlcgQxY7gYKYBmA9+/pvfyxEpuE4mcMp0XkUmbbYPYfsQwQQAUQAEVgoAUFMS3Z/Ws50d/4k5nJvDTpmxDRxeXmX1GZ/3bpl12VofjTEtPnMCkXqL1wwBPpu1KYDvo3poeG1Gad7VSbgVwHH4mKFPKUwGi8ry8o7KZPxhLKuuh+0Wg90dLDYa6+h6JuFHsB54/ieG7pIz+n69Mjo8/G+gU2podFWkueAkIizpNUSkVjMx8yb1r+Tlyqvix5rdUJZ2T1FAxZ8OjJC5c6dq8+n05smTnz2XDYYWkWxOCelRUGFVOpPR6PmNJNRx3lWJDYbruhb6k+QGvX7mpZV1+CTT5LIt7d37JyYNnTgd+2JyYmCmMZEo1RFS+tBe2NjB9HSiNI87+NrAj2CCCACi4sAEtMWlz+QNYuYQEFMo2nL2X/+1x/HPJ7/A8NJhqBF503NK3/V9OLL17Fa/X2/K7qIt41MQwQQAUQAEXiECPCjoyqhAQHT1fnTqNu1NexwVpFmy6QgpinsZb8xbXw0xTThCBQEAr2+KM3wFaneni1p5/QT3r6BpkwoqOOyWV6m00UVFsuUpqHxsKq25hS5qrUTotE01taWe4SO0APbKn/6QnngQufjkctXX2ImJ1ry0w4jDQAERfGcSsVJbLZLxjVtxwmr+RNyZcs18PkC99Ldk+/poUCtLoofO/44Fw7vdVy8uImJxUuUSrVbrtX2FVltfcmJsZURn7fG5fdZaK06pC613VDYK/6nacOGz4BhJu9lvQcGZglMNCOm1ekG9h9oj01P/DLhclXn4nGyunXlwVJBTKuu7IAdO4RunvwS2A4yERFABBCB2xJAYho6GIjAAgncRkzLETR9ztS8ColpC2SIhiECiAAigAgsbgKCmJbr7LXHurp+lnC7toQcjoKYJrLbu2Vlpb+xPr3n0qOS5nk7T/FHhkWgSqmSfb3NqYBvTXhkdHU2GKzJR2MWnuMpgqZTKrPputxo6NEV28+ATuEAu90DNB2GVauEyCl2cZ+AxWMdf/DDBn9Pb7u3t/dnbDhQjcXCEhlF5Uic4vNAUrhG66ZLiwepsrLD8hUtn0ml1HVsy5bMQndQ6OKZy5kiRz5uz7qcL/iGR1py6bRKabIMKYzG08ba2jOZ0aG2wPTUmmnn1OMERWJShdKrrah4y9zYeAwkkguwb58gCKHIw1ugfy6m7W+PTU/+MuH2VOfjCbKitfWQvaHhEKFSdcCf/ikS0xZ6WNE4RAARWJQEkJi2KN2CjFqMBL4kphFkrtDNE4lpi9FdyCZEABFABBCB+yAwJ6Ylurp+FvtcTJsS2+1dyrLS3xgfkW6ed0PHd3eb8rGYPT46sSo75ViRdLlWJL0eMxNPKmVyeUaqVo2rS4t7+SL1AGfRDRJy9bBKJPLD7t1xFI3z1XQL6Ze9vQRcHV7tu35th6u39xWeSVooPMcoJdK4CEiOiWfVDC2GnFIVk9RWH5HW134oLpJ9qnj22chCBUuhJhuEkiX+997dmXVMfz/scJUz+RypKC+/KDEZjxTv2nYUrl5t8QwMbJoeG36OT6V1Ih4yxqrqD7WVlR/mqquPSuvrg1hVVfZu5+Wr7gtdS4X7y+lczBfT4tMTv0y6vTfFtFIkpn2d44KeRQQQgUVEAIlpi8gZyJTFTQCJaYvbP8g6RAARQAQQga9P4KaY1t31s6hLSPN0VJJmCxLTbkFbiGoaHZXFgkEtHwiX5DPpuvjY1LpMILgqHQ4auXweMJKMEFq1R2TWjRgqqj/T2Gw9UFt7Herr8yia6c5nle9xSUGeV7PvHdoRmxzb4b4xsJ2kgZMblBMyuWwcY3jIuIPNkXjGFM/zYklVxUVFRfkJZXPdB6pq+zjW0BBayFcC/9EVGWhz5YH3j+7KjE/8IB4IFucw4GS1VedFZsNB264dh2BkxObrv/JYeGr6+2mHq4YNhlXa4pJ+dXHZKfnWbe+Qdtsw1tTkXch6txtTEA4BSADgMAzL3+88i+25wr6ujurG//jbzYnJyV/G3R4hzZO2t7YetNY3dhAaFJm22HyG7EEEEIF7J4DEtHtnhp54RAkgMe0RdTzaNiKACCACjxABQUxLdXeXZzsv/CzmcgtpnpWkxTIlspd1y4qLf2PdvuUSNDSEH4Vunndz+2xEEQGfdqsAT5oC5y5uTHrcm2KOqZZ0LGrLpdMKQiZNiVQqj7G4uFup1Z+WV1SeAK0iBApFHNauFdI+UYrgPNAC0+SnnxrwHFkePXz0uazXty0Z8FWJ1RKHsbmik1Ypr3LJPMeMOzZ6Hf7mYDReLjGbnRKr+YJlRcu7lFF/kZbTI9Dezn5VpFchcspmU+UjiabQJyf2JIbHvp9nGCVHUyFZc91R2mw6anzmyU8h5laFTp9rSru8z4euXl+fnnbVyVSaoNxk6tG0b31HZNJ20U89NTgrhi24/hcPgMGZM3JIgQKyOSWQ4gxo1HFgOR7k7Mw80XlgVLecxvn35m7JFQte/+ZsiTgGt859t4M/Z9sX1ovMPqUGgAhAmsYhFdJ5Pzq2ITEx9vO4x1ORScTJkubmDy11dYehcc0h2LtBiNJcNgLiQrChMYgAIrC8CCAxbXn5E+3mGySAxLRvEC6aGhFABBABRGBREChEpnVfKo+dP/9ncbcgpk1XUhahZlp5t6zM+hvrFiSm3eqogqh24AAOUlVd0h9oCwzd2BFzTK+MOV2VXCqDkxjO6I2moMpkOq9f3dYBCuUNKDdPgEQShPr63HJK7/u6h1iIaIofOFDF5mCt473DP8j6Ahsp4Gm5RXvBtnPtQVyp6iYZLstNejdPXLn+RMDh2USJpDlxkWbItmrFIYlF/zG5fUMnmM1fWZ+O53lR5vhxE/gi64OnzjwVHxzaR9CiDKmUD6rXrvqtrLbyM3rPnuswMSFKdJ22c4n4Nuexk0/HRieewADnxRrtDVP7xkMirf4j1d6d58BmYxaaXiow4l97DYfNO8ohky9lI/FiEIsihNXkBCyfB46bEVhJioccU8j//BLXuXvzbwifY+7iAaGDw/wLy93/74LUvPUockbIy+UxYBgAlsXB49NFz3etid8Y/mHC5ynOJhKYtbHplK625kPYvu4DkMmCWFtb6uueGfQ8IoAIIALfFoH7/wb6bVmM1kUEviUCSEz7lsCjZREBRAARQAQeGoFCZNq5CxXZCxd+FnO7twTni2mlJb+2bt5zCZpLIygy7csu4T/8UJOMxaxJp6814/U1MAFfbSYQqeASaTPPshQtlnjkBt2gSFN0Q2IxD5DFlgGJRT8JGzd6kKAGwPM8ARMTisDxz1bk4rEd7uNnd+b9oQaZQpqRW41njHs3vk+IpN0UT8YgEG4eO3/hqYjL+wyXyMhpkThorK3uFpmNHeo9m49BMhnE1q1L3+kLhx8cVIT7R0qZKecTke4LOxMDN3YodRqfTKvplDZU/5167epr2PbtQcGm5JEDejLHNzoPHXs2Pe38TjaeLMIlkrC6of6C2GR837R75zGIRkMLbX7A9/XRwDBS/8me7dlwZE3c6a6iSCIhUko9PECexTkOByH7s8AEw2f+efMSpLYvnReM54ED4T/A79Ihk8MBOEEAvmXeO7EShgk5qF+6z82sxc0uXFgXByBZnqfyHNCpnJINBMuzXu/jqVBIlcukeW1lxQ15adkJ+a7t/ws0+jFs00r/Q/vmhhZCBBABROABE0Bi2gMGiqZbvgSQmLZ8fYt2hgggAogAIjBD4CvFtGLbvxa6edrtUSSm3f7EFLp9mhNmmHaXgtdX6e8bWhd1eVeG3e4y4HmRWCLKSXTacYnRMCipKOuSaosuiM36yzCkyGJ/3pZbiuewEJl38iQB7e0Y9Pdj91sTriAycZzR9dnZDTmf/1lf1+U2Nhwxq00Gr8JmOV709NZ3MSCvSGy2MAQCxeOHP34y5fK8mJn22gmeJ9U2y5TMav5A//T29wFgDNu4MXxHMe3qZFGw/0plZnT4qXDvpa3x/oF12mLrhMpoOI7R1P9teP0fx+cEK97VI4UAb/K/+fZTGZfvhfDUVC0LGCW2WaYlJvO71id2fECJ8DFob4/eTRQVWIV7e5XSSNro+eSzH2X8/idiDmclSRJZkVwc5nAQur0KmhgGM7+lzf6uNvcrWyEAjAfhr7k7mKCk8XNP3TXVU5hcaHnAYyDIXzMTzq12G2DCMjiGAQ9fFtQwnufn5ykL05Icz9F5nqezeRGWSKly0bg5H4+TPJNjxcWWsNhmPVO0d++/0SbtZWzb+smleOaRzYgAIoAIzPsGjWAgAojA3QgUxDQA69nXf/vjmNf7KwwnGYKmz6Nunncjh+4jAogAIoAILBUCXx2ZZvm1dfPmS9DcjCLT7uDQQvreSy/RQnMCCIWUCVe4Le73r/NNTG5L+gMl6VBARtB0RixXBNRlpYNys/mUbfP6jwHLT0J7e/BuYsxiPEd8Tw8Fer0cOE4E+TwJMlkIs1juOX2PP3FCDGpJ8fTRk9vjbvcP4gOjlXwyIzWU2QcUFlOH/ofPvQXZrBceeywN/f2K2PGzj2WCwSdCF6/vZOPxcpwkGHmx5cPiHRvfA7H4LDzzjONOPPnxcXW082pldmTk6fDlK1tjA4PrVFbTuFyvP54X0/9PyXwxTdhfUZE09f6hjVmvf/fExUs7mXSqhJRJU2qb7WjZhnUHCbm0ExoanFhDwx0TLWdr7OFw/LgtFY43TH5w9Ccpr7+dDQbleZYBluBznBCMNvsb2t0iHmYGzmhrNy9B87rLdVOW4wuC3cx44d9fcd0uMO3W4YLeJkyGC0FvHADBAEaxQFIcJ6JYFiN4ns+q5HnSZDxf8sKLv5bp9V3YU5uH72Yvuo8IIAKIwGIlcLfv04vVbmQXIvDQCRTENJHIevYf//lzMY2kz5taV/2q6cWXr2O1+vhDNwotiAggAogAIoAIPEACNxsQnO/5s6jbtTXkcFTcrJkmpHkKkWmlKM3zbshnuzQS0PFxWcQx3egbndie9LjrE16vDXJ5LUEQlEStCsnU6kua4uIzBI33Y3KxmyIlbJICYITaVgVZZqbIlfD/FFBCUaovLz2/DtY8KefW8ljMXQtqzUxNkzP1r5h8/o6/J9AcNzMGALIYJiYIQpdlWSmX53GxWnHDUFbmgLVrhUgtIdLqrleB1yefKCCTqZ8637UzMjn1vaTbZ4I8l7fWNXSpjP+7rCMAACAASURBVMb3Va/+7C3QaITUTWFOknnvcAUbDLQGz3Q9m/YHH8skEiaxXnNdWVN+WqJTf6isqLgqiG/Yiy9+yQa+p98cvdTbGB668Wx8cHh9emy8SWWzjsjN+uN5lvsvZb/7zfic0QWB9K/+ioB/39+YCgXXjZ0+sy8dCbfyuZxUaTJcNtRUn6Ss5g8U69f3Q1NT5I4CntD0YMMGUeyTc01MLLzJ+enJF/J+/wo6m+F5EovyNBHMg5A2CTw2L1KML3w4c80EpGHzBDMeZjyxsOurMjs/X0OIW5u7sEIE3O0OgmCHYNvnI2ft4jEgOOBxFiOBYeV8JqsncjmS4Dk+X6SK0ybj2eIX9r0hMWguYjs33+S8sB2gUYgAIoAILB4CSExbPL5AlixyAkhMW+QOQuYhAogAIoAIfG0C/HBQmez+tDzb2f3zuMe5Jeh0VpBm05S4rLxbZrf9GjUguDfEhTpgJ08WQSq1IjruaE15vc3RaUdLJhy25xIpiVgi8asNulFaq+0TmXQOTCJh8jTJpwnAuELCH1GI8hHhOIiFAvOF2vQziXWFNoiz6giHzYgaOD8jaBRqbuUFNUMYzQGQn8cxfeUO+M/HFepq3XIVVmZZwHG8sE4ul4M8y0qZbNbGZBlpLsNwmmLbCWNtYw+Q3DCsXZtZSLRdIcVzeloL/tA6R2/vLv/I2HPJZFKOk1S4uGXFCaXB+K76L//jgfnm8MPDSpj0mOKfnno6MjX5RHBqaj0mFbMinWZaW1Pxgb6m6hPAsLPYiy9+KVqM//hUnX9w6HHP5UsvpCenW3JOl0VXXjaosVk/yefZv7W8/g9fSj/kPz1nzQZ8dc7PPvt+yuXcmHK7yyQaVURhNg/Iq6v/VffE1jOwYsX0nTq08jxPwYhH7T/WsTkTDD8b7Ox6nA+HSrQKSVqh1fWr7PYrLIEJEmYhZgzjARP8in9ByhL6gM4X02aOA1+IChMSMW+59wVggBWOy6z6NldbreDn2dAzIXruC04v1FabqeCG3xL1VqjPNn/+ubVZnsdYQUwDacTlKfWMT6zJxeMyLJ/LyYqtE1Jb8UnVU3vfFJttQ9iaBs+9fUWh0YgAIoAILB4CSExbPL5AlixyArcR03IETZ9DaZ6L3HHIPEQAEUAEEIEFE5iJTLtUnu3s/POYC4lpCwZ3h4Gz9cREkOC0SeeELuEN6PLp+OOZSHBNyuFYxSeTMjybzWIkGQKcTAJBcnnACnoHC8RMDh4LgOEzeseM1iXUqZotdjWv3tWcjFIoh1WoGD+Tu1eoTI8X/i08PS+S6MspgYVZZ+txzS+jhc3IMDMrz+ptc6l/glTHAi/DCIIkKRFXZLX0akpLuuia8jNSvX4S27IlcDeOfE+PinE4SvDhySemrl3f7h0Z2ZKlCSBUiqnylW3vaO32jyQ/+sGpL2hDggDn8ymZazfaA8PDOwMjY0+mE0klz3EpXWXZJXWJ7Zhsw9q3JPX1Aay4uNCMYDbVEou/+e7a6MTotuneC89z4VgFncpI9eXlJ/SVlUeApN6Uv/aXXxJ5+BN98qx/xBTr79sTHx9/Ijo2vg0ncYxUyJxFTY1vGppbj5EGTRe2ZUtB57z14sfHxRDJmLwfffxE1ufdFx7oa4BkQmo06QekSsUnSrPt4wzH8jxOzGR64uyCf0/juZlnbhu5WPj8TFzj59f8CEcK8twX1xJE2MJ18x938+Dn90nBFg7HQCpS+SanV/qdju9nI2EbZBlcV1F+Rl1S+hG9euP74hqTD2tpSS58ZjQSEUAEEIHFRWDB36QXl9nIGkTg4RO4Kab98z//OOb2/gojyBxBITHt4XsCrYgIIAKIACLwTRG4WTOtp+fPkJj2YCnfrJn17ruro8MDm0KXr3wn43JVM76Ali1oWDhgBC38zfGCkoJTwt8cyxYihwoymCCiCdl1guh1M7tPuDWnks1+cjZQrVASazZYbXYzc0/N/xXgi3mCN2vbz8YoCSNnxDQhMI4vrI7hGC+IaTNFt3jI5/IYSRIETYswmckwIbWaL6lWNB7FzbpeWWXd4N2aEvDdfab8aH9t7urAU+4bQ5s8YyOrWL06iBu11+2r2n5nqa8/h+3cOTjfIwWeR4/SkGJavdeubwkND++LTrnsmUhUoSsr8SiLzcf1ezf9C1tkGVGsX+8Tnp3zQfKNN7cFx0f3jJ4//zyRzVkUlCivraj8Y0nbqg+AzB3HfvrT0K3eF1JRAwcPytSJzDpfT++ecN/g95h0sojDsZS2qfFDdYX9MG81HyzS65O3E9T4D84oQElXuD85vifhdn435ZqyYRyTNFeVfyxTqd6V/s3fHFlIFN+DPZXfzGyFtN1Ll7Qj+/dvTk5Nv5oJBGr5dIayNTQcNNfUHiYq245Adn0Ke3FhacDfjJVoVkQAEUAEvh4BJKZ9PX7o6UeIQEFMw3Hb2dd/+0rM7UZi2iPke7RVRAARQAQeFQJITPtmPT0bqWZlr15tzo2MPBsdGV6bmHY0pJkcCBFpOC0GSiTJUCJpUiyTpXCKyrPsTH5dQfIibhawmungONeOcdbsgqhW+PPFsleCEjfzqfnC2bwqWXPPz9bj4jgW42Yj0IROjjiG31yNL6QJCtl/GI9jQmKpEEbH4pDNyNlsRpkAnuWV8mldW+spqdX8iWrXxs8AC0Qx+5bMnejyXV12pn+0JdPZ+0zY4Xgs7HXX4nbzFaqq5FRRefEfTFvW3cAq2qK3EbgIuHDBEu+5vCLhdD4VutK/Nuny1NFqeVpi0ndbntrye0yhOq948rmB+WJa/t9+v9U7NLTnxpnTL2Ac6NUqTVxdav9X++7d74OI7cd27rxtxBQ/PCyCMU+jr/PM1vjA4PdiXk9ZJpWSKivKh6QW60fWnVt+SxcVubC2L9pa8HvHSS0kYo9NnD3/dHhq6nmeSYhJETFhXb3q99qSkk+wH/2o55s9fQ9vdl6oD9fQoB966w+bI6Njv0j7AjVcOk2VN7ccstXXdRANDR3Q3p66U0rsw7MUrYQIIAKIwP0TQGLa/bNDTz5iBJCY9og5HG0XEUAEEIFHkAAS0745pxe6VSoUcphwFrPjUw3cyMjO0PhYW8TlrM2RBMOJRCmRShESSaUekVjmkUhlYYyishyLYTNV0rDPi1ThM0mdnFBQba4wvaBqsTMxZDMVzb5Ybp5b6Kt+DOMFMW1GNCuEpWEEThSKcwnlsIQcVEFEE2ppCUXocRDi5ziCj0Ws+Wi80hP0mxkSZ1XVlQMym+mYaePaD4EQjcC2baFbI6/m0i5zB4+2pMcm1sVOdz/HxKM1bD6rICttH4tbaz4S6+UfFZWvcmNtbV/qvlB4/sYNOXP9up3xh9cHuy5uSzrd6zK5jJJQySd061cdo1TKDw0b2s9Bfb2Q6ikAw+C3v93qvTG0Z+DMuRd4wHVyvSmiLiv7h6oXvvc+4KkxbN26QlrorRd/4gQJtMoa6jy7Jjc19R3vyGhbPBwqF2uKQlK97mzFpo2/p5Way/Dc3olCBu5sHTGe50nY/4GZDcS3j/X2POmfHN9LiiFPKSVXbGvX/L2+pb4L27JbeGZZXAUxrbHR0Lf/zfb46Pgv0j5/FZtKURUtrYestfWH6VJbBzz9dBKJacvC3WgTiMAjS2ChP1YfWUBo44jAHAEkpi2PszD3wh0OHJj5/rdvX+EN/+WSWrE8vIR2gQggAt8WASSmfTPkhY6QibVrdSKaLsHH3bX5KWdz7sboYyGHszISDJg4vTpGmXROZUVpn8yoH5DazEOkSukjpZIUZHEcyNmKV4VqXLOaEkHyQAkRbXNXHkihyFV+tv5V/j4KXs1NNbee8DGbv1mgfua2sOK8uYV8z0ye5HouNOUmpjaMXL+2Op1OmcQmQ1xRUnLctmltB6FSnYG9eydv7e452/WUzOx/e2NyeHKH7+TpFwmW1Sq1qoCoquStoic3HQaKv4o9vid2J88Ufq53d2sgx1clPj39RGJqeodzfKwuT+F5dUPldanR+HbxU08dhVTKD6tWzYhk//RP27xjE3uHOzufz+GUVmyyhFRlpf9Y/93vvg/Z+MQdxTRhratXpblL12v5RHzHcGfXnojTtQ7jOFauKbpWvXFDh1hd9BG88kMhyiw/JxYJ9dKYk71luMf31OiVK7tcY6NbKIM8SmuVZ42tTX9T+vSW/ttF3n0zp/Gbn3VOTOv//e+3RCcnX015vZVsIkmWt7Z2lNTXddAazWGg6eTtOq1+89ahFRABRAAReDAEkJj2YDiiWR4BArcV00jqvHnFil81fvf561hV1R1f6D0CeJbMFvmrp4visZyBdQVMBEZzCq3OBxTvwzZuDC+ZTSBDEQFEABH4hgggMe3Bg+WPHBGBTmfwXLrUnHL71jNOXwMbjFZAKK7DOE6C0yRPGzXnRFZjD23SXBdrVdO0UuNjZbK0VCzOASHkds67EgAg//xj4cOZKwHy+Tce5FbS8224xQAijUGOwmFooIEJBjZO9FzYlQiF63N5FleaTddsLS2nKaPhA/HOrVehvDw+PxqJ7+mhoLRUHHnrve2Jicnd/nPduykCkxjLbFNUqeV36r2bPwQqM4m1PZX6qu0U0i99PlX2wpXHEx7ftvEr1/bm8oyJ0CgDRUbjp5aGpk8pi+4iXVsbhFQKS77/zt64y7XHOTy2mZcp8uKyqiGZxfR7+669n4CcdGNVVdnbrVcoTXfiBAGplJVNZVeNnDj1bNzt2pkPRRRSidRrra2+RJsNBxU7tp+AdNo7J8rxV64YMr036jKDQ8/5x8c3Bj2eFlGxrk9sNRzX1JT/xrh63fhyKsY/J6YN79/fHpuaejXhclcxsThZ0dzSUVrX2EHU2A/D7t1CZJrQsxZdiAAigAgsSQJITFuSbkNGfxsEkJj2bVB/cGsWXtitXk0Nvfdecz6TXAHBTJmIA05GyhwSEXVDJVKPg7k4ChWiFLS3Z1Gk2oNjj2ZCBBCBpUNAENNy3ZfKE6ib59dy2mzEFQEn+0XgH9XEYqGmwNDI+rjHuzUXjpZzqayWZ1hGIpMHlHrtlMJmPqRtrTsHBusYGBQRqK8XxKMlEzVdiA47cKCCSaRXOc+efTbucq+Nu/1mpVbnMVWU94nLSvYr2lafA4qbhlOnGOy11wr5qXxPjxTkcrX7nYNPpqYde4JXr60T03S2tL76GmbS/kH5wpOfAi8JYg0NzN0cUrDhfx2qj/qc68bPdf1JNh5tyedyYpVef11XUtwlqyj7UFFXNQ25HHjfeeuFlM+3OxlPVuIqjUPRvOozsVbXoV+z4QKsqAxjGHbbjpxzNvCXLqkhnbePfXj4maTD+RQzNlVB8jymMuld4tLiD+Rb1n/IU5Jrim3bhDfqePisqzJ2+frq6OUr300EQ62ZRMIsrbAdkdeWH5VYLEc03/ueF8Owu+7xbgwWy/05MW3swIH22PjkqzGXqyobjZEVTS0dpQ1ITFssfkJ2IAKIwNcjgMS0r8cPPf0IEUBi2tJ2Nj89LYFsRNf93//1B2lP4Pv5yaBWnMd4vUob0dgsV3Q1Nb1gMVyE6tJRcAx5YN8+DglqS9vnyHpEABG4dwL8cFCZ6/60PN7Z/fO4x7kl6HRWkGbTlLisvFtmt/3aumXLJWhoCGNfrGR/7wst8yd4nqchGpXB1UFzamisOjk6tNU3NLImMDXZRJAkTYhFLF2k9cv1+l5jTdUpjBKfVpXU3ICsKwv79t1MD1xKmPgTJ9RMPm8O9XTviY2Mb4/2Da+XUGJcpdF6lHU176raWj6FYnMPrFkTwzCskKvKnzunAaBKJw5+sC/pcu/NOB3lEqlkuqZtxXFCq/oAdj7eBZWPLTiCiT/RbUq4HTW+3gv7klPOjYlJZy0lEaelavW4vqXxj/oVDUOAcczQ7//ny5lQcCctkmBineGs6Ymn/oDTZBdd+ewIrCqkZ36xxektjhDSNoHnVd6Oo1vTLveu+IWLW9lk0oyTWE5SXXFMtWHNEZCqPjF897sOId0z/e6h1ZGrg1u9XRde4rPZUpzAOUVFyd+Z9mx7N5nNDur37RP2+JVrLqmzMFszbWz/gfb42OSrUZerKhOLkeUtzR0ldfUddH0likxbSg5FtiICiMBtCSAxDR0MRGCBBJCYtkBQi3QY39mpBBps5/72n/485fb+mAqmxGIGQEpLsqRK7sKLFFMZmWgC06quWttaOkUKyYT82Wf9y+nF7SJ1DTILEUAEFhEBQUxLdn9anu3u/HnM7doSdDgrKLNlUlRWekFuL0Fi2l18xf+RJ6BqQpGdGjTmQ+GS1Lijmgn46pN+f1smGi3NphIaUiZ1U0qlgzbqRqQGQ6+xobGbkpCjsHt3YCn/zBFSLRPxuDLff21D4trglsilgV18JmsgMIIXl1m7JeUln+lWNB2j1OoJbNMmP8+/hmf215RQeXzVwLFjL8T9/q0kl5coi1SXqzZteA+Xi07Cj9b2AdTnFsqFd7mkmZ5rxujg4LZY//CO2NDYLoLnRbRYHDQ113do6sv7QUqHBt/e/6fZQGArLVcyYpPl05Lnv/9bArCL8NSOiYWsxfM8AQ4HHfvsfFN6amp9vLP7RSYUakgnE3JJRdkFeUvtSbm19D3Nhg2joFKlU8dObYxeH3zC3d3zXZ5jNWKpNCwtK/5b+4+//z74fA5sz57bppUuom8N92TKzTTPNw+0xycmXk263VVMPEZWtrQestXWHiYeX9kB69cL3TxRmuc9kUWDEQFEYDERQGLaYvIGsmVRE0Bi2qJ2z12N40+fLgIMqzj9X/7uL1JOzyvqHMaLcnyeZ4DJUkAwEorgtEpcbNRcLn5s5XsYDiczyeT1cqMxC2VleWhvZxfyAvuuhqABiAAigAgsYgJzYlq6+9zPYx73lpDDUUGZLJMSe3m3rLj4N9btKDLtTu4rpHYeuyphqGAZM+auZ/2BFfHRiaak11uTioStBInjYpU8IdXruuUlll5pReUV2moagk2bxqG3N3u7bpWL+Kh8ybTC/h0OEUyONEQuXF0buTT4ZNzhqk9Ho2bKpPNJbMYe6+OPvavQa7pgb2oIRuRk7qOxBiyV33XpxKmnYgF/m0KjjinNppNVzz397wRBXMb27p28VwaFrqkZrMn18cm9sWsDP+USSR3Bc1lDbUWnoszcT2oVE2PHjjyXCAQ2kEp1WmSyfFr2/ZfeICj+MmzdOnUvP+v57m5T5vpgfexM54/jLtf6kMtZIio2TUjLS3s11ZVvadoe64eiomjyxJltsdGJ7Z6LV3dhGE5KNEXT4hLb/yj9sx8ehXjct9R9f6uPCmJaeblh+L2D7bHJqVczbk8VG4uT5S0th2z19R1QUXwYdfO815ONxiMCiMBiI4DEtMXmEWTPoiWAxLRF65oFGVYQ0/JYxam///u/SLq9L2lJcVouko4qVZrzDJstTubSFcF03JYngKHFYofwzrjGYLiia2i4IjOZxqGuzgllZcK74+hd1AURR4MQAURgKRLgg8PK5Kfd5cnOCz+Pu9xbAtPTFSKTaVJst3crSst+bX366UtQWhpBaZ5f9i7f1aVNjTtK0+Mj65ITjtUJl3sVE00UsdmcnBCLKLFGNaqqKjtPSiWdIo3+utJk9UC5JQqrViXhr/+am6sjthTPjWDzbLdsHC6d1mQujNdknL5tvoHBbVGPey1L5HNitWzU2lR7UmbUfSTd9Xg3JPOyxAenVjPTnn3+8emViUTaIjIbpqVW86flz+3dDyQ5hG3a5L5XHoWmBixri3x0fmNmwvG94MhYYzYSNmgtaofaWDShMhSNOvr616VisUpSb/TQVuvHth/86ZuQx4ewTW33tB7f1ydnBsZsuSt93/H09T3hGhjYKNEo0gqjZkJfbv9AU1V+DexlrslPT3wn6QpsTTj81TKF3GWqqu2iNPI3lc8/eQ6uXk0tt66WBTGtoUE/dOBAe3hs7Jc5p7cKogmyrLnlkK2uvgNKGzpgX7sQmVaonYcuRAARQASWIgEkpi1FryGbvxUCSEz7VrA/sEXnxLTjf//f/yLh8/1IJ1eEilRFZypWtf170uexRPzuWlfI15RjcjYMQCuSSkMiudxByBWXCam4T6GW9UtUOp++piYIIlEM27LlK4sTPzDD0USIACKACDxEAnNiWvpCz59HHa6tgpgmNpknJWVl3TIkpn3BEwXxqL+fgnBYBBwnjo9MVqX9/ub42OiWjNffmvEHK/l8nsEJMiHRaP0Sk75Tt3HNEVomu06vWzcFZnNmOYoJ/IkTJITABNl028SZU09Fp6b2pON+NUVhcW2JcUBmMhzRr1t9GnBCHD7e/VhmePwHqXDKlssDQZeXXRYVW4/pn93xHp3Nuu6n03ZByKmtVebPXG7O+SJ7J7subEl4XC0KKWQVcjqoVMndkWCoNJvjpJLSsj7aYvtI993vvQ0Y48JWrIjcy5cbz/MkHD1dBG7PhvEzp/e4r157gSY4iVRKxyz24jPq0uKrUFE6PHjqzPNJX3BjLplXKbWGS7XrN3bgYvow/NkPrwLAsot8nxPTBg7sb49OTvySnfZWYSFBTGs9ZKmt74ByQwfs24fEtHs5bGgsIoAILDoCSExbdC5BBi1WAkhMW6yeWZhdBTGNxSs//v/+2/8W8/p+qC/SuOUKxSHjisb/VyWRZLloRs2KsVUJv/+xdCC4zuNwFcdjMTVH4FmFpmjcWl15RWWzdhvqay+CLN8P659O3EsqyMKsRKMQAUQAEfh2CdyMTLtw8c8TrkKaZ6UgpkkFMc1u/41x795LUFyMGhAIkViCaNO0Tg1hjx7iUYv/2pU1cYfzsdDQ6Co2GjdCLkfL1Wq3Qq8fU9pLeqRm4xm6tekzEIkSsGpVern+DOEBMOjsVECWLHWfPv1ExuPaHRsebMpn4mpKjMfUJbZTJWtXnwOcYEKdV1vi14e+xzAg40WSsLql5aisquoou33Nh0qaTmJVVfdcS2w2Qo6AP3TYc8n0+qlTn72Qcju344kAQbMZkJJ4ngEcB4k8qG1uPi4rKztCPLWrAyorBZ8UGiMs9Cqs1dEhAU5c4z59eldifPKVlNdpgkySLLYYp5RmQx9ZXdpz7Wzn07FIfDVJyTG5wXyyYefuNwHjTsMPnh9Zjufgppj2zv726PjEL7kpTxUWTpClTS2HLHV1HVBuRmLaQg8ZGocIIAKLlgAS0xata5Bhi40AEtMWm0fuzZ6CmIazlR//13/4i7g/8CdFRVqXVKb4QNu44v+qfGZbFMbGSEgmzdHJybKw01PlDf7/7L13fBznee/7TtvZ3vsugAWw6L2yN1ES1WVJlhxV25FkJ/qcHCc5Jyd2cvMxfc/9897cWE7cFcX2cY4s2pYoFknsFSwACBIgel1ge9+dma1T7p0FQEE0JbGAIkDO6AMB3H3neZ/3+767O/Pb53neyIYUSbVmCcKBclxOLMICuAifFUulg/aKisOa8pJRsGOHB4yO5oQotRubC6G1QEAgsHIJcJOTqtT5vjKy59y3SK9/W2zO4+TTPKWOkvMyR8kvTdse7QN1gpjGXxOkaFqdHxmpy8z569P+QAMVT5RlKKqYzuRMMIpRCqViEldIB6Qa7aDaahrGTbpp0No6C2prV+VunTeyarnBQRGAYUXk2JkmOhReS4wMbc9EAjWpWFSl0elmzEX2SRRBCCoQsRHewPo8ikFArvBpWtreU1ZXfYRvbj8KurvzN5v+WBC53juszefyZeHz5x/MBNz3s97ZKpaI60EqhXESKQ2r1T5jW/s+ZVnpfvDtVz8EAPC7eN9w2mEhEg9RGOKnTq7JBANPh0aG19CxSKleJiWUaqVLZTUPjkyOr0lQmRJUb4rJzdZDVQ89/A5AmYvQI4/wu33edcfSyDRi2vUdZs5XCcUItJiPTBPEtLtuvoUBCQTuVQKCmHavzrww7hsmcLWYBiNoHkbxM5aWpu/Vf+2Zy1BFRfKGjQonfGkEFsW0w2/+5A0iGH5RodH7xFLlB9b2zv+rdONrUah9/tvoQq0VuVw8feDwjpTb+0B0bHxjNhI1M8kEjsIILpHLfEX19XslZsPpuEzcp5DJwiadjgAA5MCzz/IX4nfN1vZf2uQIHQkEBAIrhgA3GVUluo+WZ891v054eDHN6xSbjS65o/i8xFH8S9P9966YVhBodu2CQVkZnMpkDFDY5yD6h++nZr2bUh5fZypJSrPZPIQqNWmZ0Xi5pLPlAG7Qn8EbmgaADA7fTJTVilkYN+kId+iQiSbJ8uSZ7qdiE5NbAiNjjRqZjNUpVRSGwIlcNiemKNJCKxUpTqeb0bW1vauuqj2MPvng2ZsRtpa6yXEcBqampJnTvW30nGsT2dvzaMrnq0oFQwpIqaBRg85jal+zW13u3A+9+tKBmxzifK24iQlR7kxvBUSnNk0ePPp02uvbhGeziAoXx/Q6rXsuEilKchwuLi8dl9ptBxwP7HgPMNkpaNu28M32u5LPu1Iz7R0+zXP6O+xcoALECay4seUDS13tXuAw7RPSPFfyDAq+CQQEAtdDQBDTroeS0EYgwIssXV0SAMP202+9/c2kz/c9QUxbXctiPs2TcX785r+9QYbCL6p0Jr9EofrAurn9f5a2LBHTdu6Ewfe/D8/9678ayUiimEuStSBJ1AKSrEsGgvX5TEYLMDTASiRuSCWftlaUn3M0N15Ei4tHQWcnAUFQbnWREbwVCAgEBAKfECiIaV1Hy7M9va/zkWlRt8cptlhc8tKS84rS0l/qntzeB4rsMQjcW18cLKQOisDsrBSQpIIe6KumXHNts30XH8xF43VwKqeBERGHSGQEbrUNiI3GU4a66o+BSu0SNziDwOHI3ao4tBrXKbd/Pw5IUpPxBe4L9w8/HBoc+Yo4nZOIczSDAC7PQBycRjkxZjPP4SXF/cr6xt+rm1vPgg3tY7f65RTHf54/9hgCwkRJemyolyO2MgAAIABJREFUOX2+5znK7esgvf4SVimjEb3WbW5r3a12OPZDr3/z4K3wLexk+uGHVsBx9a6PDj5DznkeyLi9Riybg2UIlkmjqISRyxLy+qqTkiLbfuv2bftBzhSH1helb6XflXrup8U013cYt78CxJJYSWPTB5a6ekFMW6kTJ/glEBAI3BABQUy7IVxC43uZwJ+kecIojWB4lxCZtjpWRUFMy8LOgz968w0iFHpRZbIExCr1buuG5v9Z2tISvda29Nz4OA5mZ83xiyNldMBf5ZmYbCcJojrHMgYWQSQshkFSheKSVCHvl2DYgFSlmC0uK/YCHA9Cr7xCrQ4ygpcCAYGAQOAaYlr3hYKYFnF7nBKr2SUvKzkvcZT+0nQPimkFYaCjAwMjM+Z02G/NRSP2jM/bmA4H20Ke2RYmk1NJMXFcJFNEJBr9nKzEcU5qtZ9nq2q65ZaWJFQB3XDdr7tpTRYENSrX5u++8GD08vBLkC9sQSIJKcIygMNhjlaJWbHD3iOvqz4pLinfI29tHIZaW0PLxYAbGDDRF/pryWNdL1Gz7g1Jt6cir5KxvJhmbG7arSwp2i/+9qs3HZm26CfX06MCMG0L7D7wBOn27IgMjTeCeFKDZxkIqJUMptO5VR0N+/Dioo/0Tzxy+G4uE3ElzfOdd7aSrtn/Srt9lVw8iZU0NX1gq6rdB9Y07gVbhd08l2uNC3YEAgKBO0NAENPuDHeh11VIQBDTVuGkLXGZO9mvAdmM8/A//8sbZDj0ktJm8Ys16t3Gjvb/s7yjNnZNMW0xpWcIIAHShckai0qT0Uhd3B9cH3K51iaC4eZMMsniCJS02yxuvd3aa6qr7gIwfFTy2muu1U1M8F4gIBC4FwnwkWmprlPlqZ7e15Nez7bw3JxTYjW6ZGV8zTTHL01P7rjnNiAofLFCEEowPtWR8fmbCbe3IeKaqSPDAScNWBEqlYQ1xcUDcqtlQOUoG+C0xiGJwe4CM4MhIf1/oXwCw5SGTp/fQIxPPktfnqxnZ/1FIiYPYCnOQCZVTuos3aNd374HEYmOglde8S1nFB83OGjO9PXXZY71vEjMzGxIzrmdOY2cQ/Raj6Gp6X1tsWOf+Ns3n+Z5RUzjejAQVUmIdw9tT855dgR7L+/Ih2JFcJREcKMuLbGYpzTrmt/DK0qOyJ9+ugsAwNfOY+7G95krkWm/+92WuMv1nfyCmFba3PSBrbp2H6ir2A8efpi6W8d/N86pMCaBgEDgTwkIYpqwKgQC10lAENOuE9QKbbYoph3/f3/0BhkJvSSzmAISlfJ9XWvLD5x/9c0YBEH0F7nOf+ucGHXpfJOjRUlPwEnEY7V0PLGOzaRLQTaDYhJREFcpprQlxR9aGmv6pI4KrxjHo9DGjXxNNeEQCAgEBAIrngDXN61OjQ6Upc6e/1bC49sWcc+VS8zGGVmZ/bys2P6W6f5tfaCu7p7YzbMgCGzciIOzffZsNFgVHhzangqHm1PRmDVDUXqGpmUyg9on1ekGZMXFxyVa7ZCmxDwFVGURUGogoaK7M4XvRhdxgaPTqY339dVnvOEd6e6BrXmXt5UjCASWiGixTU9JSkt26bdvfA+gaDf09NORG+3j89pzPT0WanCyLnWm96WEa3Z9bMZVDuk1GcxqmLY0Nv5e63QexL725Olb7bOQ6gl6kfSuqRZienZToG/wq/lArJoNx9USgz4gM5v6lR0178gbqs+Ktm8fXdjw4K6ss/rJBgS7tianZ76T83gruEQSczQ17Smurt4Haqv2CWLara444XyBgEDgThMQxLQ7PQNC/6uGgCCmrZqpuqaji2meJ3/44zeocOQlidkQEKuU7xfXN+60tFXGb3RHTl5YI91B28T+/S/EvZ4t0dm5EoZjNJgEhyyV5ccMjpJuXKEahFh2UpHNzkUAIB0A5KCdO294p7DVTV7wXiAgEFhNBLjpaXWq62J5qrv79aTXuy3idpdLTPoZeantvLS46G3jww/3gUuXYuDZZz9bBNi168avL5999tOYdu26Pdiu7ofv5eq++DbHjvFjEANWpMtNXG5Jh6MbvYOXt1PhaGWOIFAGRvKQWExYKsovaEtLTsnr6w9iJtMM1N5+VxaUv5XJWKg3h2U/+KCYTqU6EwfPPpae9dyXDoTUEAoDqUVPyEqKfme8b9t7gMP6oOceit5Kf1efy6d5kv1jtcT5S8/HXK6NYddsJW7SRaR285Cpof53xuqqU9CObZeXq0/u6FFHZHy2Jdw/+HzGH27PBSLFcoNhUmYynJM1VP9at6l1AGpoCCxXfyvRzlIxjZhxfSfj8VZyiSRa2tS4p7i2eh+oEsS0lThvgk8CAYHAjRG48YudG7MvtBYI3DUEBDFtdU/lvJjGOI/xkWnhyEsKsymIq5Tv69sbdjr/6q+uKzJtKQHu6FE0nExKEkPjlXQiVs0kiRq/a2YzEYt1ijguIUbQqEQkiWjMlgGr09kDVMqTita6WWjbtszqJil4LxAQCNzNBObFtO5ysrv7W6TPtzXm8ZRL9eo5md3cq6wo+426vfUikOvDwGDgABz65DrSZAIgFIEAMAAQjV77+lKnAyAev/ZzWu2nsUY/Q09Rq+dFvM+y80WTc3U/fPulffHP87ZzOApmxvQg4K8PDA9sSXq926MBv4Wh87hMqUpgKpUb1esmVRbLWZnF0sfqdJeVySQJPfecsAnNNeagELV16pQql80Wpbr6tma8/u2RaVdnLpUxsihEa8rK9pdtWPcB4LiPoVef937RNN7I84U13TtcmhoefSw8O7ct6vWukxj1I3Kb5YymvPhdfVPd4LLWaBsc1CZHJsvDo2OPkXOBTSl/uF1h0I+qTMYuRUXpb1Trto1BFbq7egf4K2meu3ZtTUzPfCfj8VWySWJBTKsSxLQbWcBCW4GAQGDFEhDEtBU7NYJjK42AIKattBm5MX/mxbSs89gP//UNMhx+SWY08ymZu03rOneW/8VfRK8nzfPqHgvfto+OyjPT0zo0FrP3fHSgMzrn7pQwrB0HsEGEoEpYIg3CMukUxXHnYbls2NpQ5VJYrWFtS0scVFWlhHohNzaPQmuBgEDg9hIoCA/d3eVk1/nXCZ93W9ztLher5GGpUTOmLSv+QG62jaSYfAxgKKBRdN4ZBoZoFoYK/0IBgBjoU9eXHIIUBDCIYSCwcA7Nsp9qM3/ugj0aABp8knmPwjA33x4FKMvOi2kLTecdoMGV/pfgofn+Pt0QoCgK/qRvmOXohe5Qvg8UBWwmj6fCAWsuHOqkQv7WdCJWn89n8zAu8qutlgGxTjcsMllGJCb7uLKsaA7MzISg5567K+tfLdeK4wYHRUCplGcOHatL+YIdkYnpHalEsi6Vyhr1jpIjxS3N+3AUeh/68+fnlqtP3g43NydJ907pU+6Z9oTPszYZCW2Q6HVjUrOpV2w2HzC01c9BpaXL9kUXNz0tjs7M6DNTrtbkrH9NJhRbp9DpXFKdtl9mL96rbHtgDiqFlq2/5WS1XLY+2c1z11bSNfMdyuurpJMEWt7YuKeYr5lW6xTSPJcLtmBHICAQuGMEBDHtjqEXOl5tBAQxbbXN2Kf9LYhpTNZ5/M1/fYMKRV4Sa/VBXKHcbd2y8Qelr73Gi2n5mx1hQVT7wQ+gUG2tFKMovWhq7v6kP7A5GQh2+iMRU4xKyTC1kpKbjINFrU1HpFZzj6mp6TIgSR+0fn36ZvsVzhMICAQEAstNYFFMS5ztfp30eLYmXLNOTIzlpFpFyMzv6KnXe9IInMohCMTCKIAhhGM5CAIcBMEQxwEIgMK/+T8AADAEcSxYyAjl3ysLj8OF5wrvnfyfLAsgCOLm/80/UHhwfmgsCwAEcbx9wMJgvhP+scWM+UXbLAQg5NPXtby9gi8FTz6xAy0KefPn8ib5bnhfefENAQigU2kJ5fPZIq6pNVmS0NH5LKIy6WflFuN5U0f77+UWwyWAyafB1q28Ixzv/3LPxd1orzDHFy+qKL+/ODPpejjqCWyLB0JrlUbTaX1F+UcQBL2vW2YxrbDWeCEvi+jJwFxlLpFohUV4GMhlLpgVDyh3rOOj05d1/rieHgwoFCpifKYyR1DtIlxKwBKRV2ZSXwAtLTccDb/a1sJSMY2anvkO5fNV5nkxjU/z5MU0s3MfED1MQc/dnRswrLb5EvwVCAgEbo6AIKbdHDfhrHuQgCCmre5J507u1YAs4jz64x//JREKvywzmINilXq3df36WxbTFslwHIeAAwfEuTO9RYlozEFQVJkvEtqcyKTW0rmMBgYgLcFQD45LZnC5bMhSX3fI3rRuFDyyNbDcF/Kre7YE7wUCAoE7RYDr79ekxsbKo+d6vk243FujU9OlMGABjiFpmVQahGCUyjMczfL6GQwX9CuOYwDD0hAMI7zYNS+UsRzgeM0Lhgo//L+vvFcW9DEIICgKGIYBHFcQ0+bP4+afg2AYcOxioBcEIIDwsW2FtrweB8Hsgk2OF+UK58D8FpAcANyCeAdBMOAfZXixDvBiCa/VQRD/OO8c347l7S0Kd4CPoEMBBDA+eg2laVpG01kTKsbyuFIWlVuMpxQ280lpuf24oljng9Y+clen6t2uNVgQtoJBJRkK1cUD0cZkLNks12vH1Db7JaUM7Ybuv39ZNyCYX1ccDHp94lT0sppLpvWsBM0gCgUhJcko9Mgj2eUeK7dzJwxefBGjXC51LkoapQpljoWRVESBhe3r1mXu9s/8gpjmqDNMvr9rKzXr+mvS56ugk0m0rKl5j726bh+obdsHHl4j7Oa53AtPsCcQEAh8qQQEMe1LxS10tpoJCGLaap49AApiGi0qP/Tmv7xBhCMvy8y2EC+mFa1Zt/NWI9OuRYY7Oi0GRYzy7I9/9ggVDTxEBQNVHEmZ0ExOIcJEeYlMPqcpLX1fYjKfZ9P5EXmRMWlev54CbW38RT17t19or+7VJHgvELh7CXDTferEwFRZ/OzAa9Sce3NsasYBZTMIwjJABCMA4SDA5Hltihe9AOD1JxbQHM3SAEHmxTRe3OJ/+BA1GEYLQtdSMY3P1OQf49MpeaGLnY9M41WwglgG89FphXN4oWtejAP8RokLYhofRDSvvfH9sAtiHB+1BvjwtoKdwgEhhfN4+4V/QjAvphXEuHkf2UL7QlASb4+DOQ5CAAdEgObHicAsJMZomU7jURVbRxUlRR/qG2u6QC43ejsEmLt3Vf3pyPi6o8Bu18SjUSuTpBwiiSwq0ir8eCrlgdrbU7eTBR8d92V+xn7Z/d1Odtdre1FMm1kQ05Jeb0UukUTLmpv3Wqtr9yVLqvdpnr2fFEpdXC9RoZ1AQCCwEgkIYtpKnBXBpxVJQBDTVuS0XLdTi2LawR/9qCCmSU3WkFil2V2ypvP2iGn8t+BDQ2j/3r1GhiSLJFyuPheMtGTD0Y5UNG7PZ7JyCJcEJRrNuLao+LK6tPi8uX3NZWDRuYHbnbrR3UWvG4TQUCAgEBAIfA4BbmREQc7N2Ynh8WfS3uD6tM9fAdIpFMplAQ5ggAEYoAwCFQQvwAAG5AG7GA82r4cBlmX4KDGAwDCEwLw4xUH5fCHZsxB0xl98FiLTEBTwwhrLchxbEMH4cDauIJ7BEAyYxYgzGCmkey5oYnxaJh+4VrA7H4fG/563CXihZD50jbcLcex82uh8tBuA5gU6Xqfj00IBxPsIwbzXHEcXot4QjoMwLgcgwGBYVqRUhkUa9SVlqf0MKpF0y8qLp8GhQ5SwM/OtvYzmd/jsRUPHCFwMgFihUOSByZQDdnuWDzC8NevC2XeawGKa58w7u7Ymp2b+Oun1VGQSSdTZ2LK3qLpmH2Kv2Cuked7pWRL6FwgIBG6VgCCm3SpB4fx7hoAgpq3uqS7UTKPp8oNv/uiNZDj8stxkDeFq1e6SNVt2lr72/C3VTPs8MoXUz6EhCZgYtLn7+ssTM+7qdJKsz2VzVQzDmPm7OxRDkxgqGhFLJSN6rX5YZTTMSDo3uEE2Focef/y2fkO/umdV8F4gIBBYbgLc+DgOIhF1eGS6PRuJVOSDYQuTohA4nwMiAADGIJC4UNSfD+5hAcNlORbmQCGTs5AwyYI8w/IiFRChfITZfN5nPkdDfMgtDPj/+Eg0PkoMBgxbiBLjChFmvJLG8bXL+DP4VmA+koyvd7agpC0IcgVBbTE984qYVkgSLTgGARgBLA0AnynKb41QqNKGcBDL8MIdy6d3QrxtGOaFwULZM8BH1wEE5QCEcVk+Ck6E5URqXUysVo2rqpyDAIc8YOvWxJcZ1bTc87sS7d2LkVsrcR6W06dFMW3yd7/fkpyZ/mvC66vMzm9AsK+ktm4vUt6yB2Q3pISaactJXbAlEBAIfNkEBDHtyyYu9LdqCQhi2qqduoLj82KaqPwgn+YZCr0sN5lDEpVyt33dxtsqpi2lVqjZAgAC9u9vjc7MrPdcGNgan5utJ32+UgxFWJlMFrE7Ky+qSh1d0tbWUygGDYEdO/zCjdvqXnuC9wKB1UagcCPc0aEAkFwC0iQOxEtGkM1C4FMP8M9lAMDx+eTK7ELxs6Xn5HIL15s4APiCrexCmSp+T0ORaP7cpecs3etQvPBEju8bLNi4qsxVIUF+oTAbzPfHn7PYGd/Hgn+ZJYYLZsUA8Hbxa5TNYhkWoPI8yGQIqKJCqI+22hay4O8dI1B4D6mp0Y/t2rU14XZ/hwoEKmmCxJyNjfuKqmr2IlLbHvDnT/A104QoxDs2S0LHAgGBwK0SEMS0WyUonH/PELiWmIZiojPmhubv1j/0zGVorXChvZIXw6KYduhf+DTP8MsKkzEkUSt3W9et/zLFtEJ2E/jwQ13c7bZF57y1lMfdkY3GNjIJwsZks3IWhhKIXOHFzeYpnd1yqKS1owfYnG6gRUmoomLZiySv5DkTfBMICATuDIFCCt7QEAbSGhRI+PAy/gjN/4ot2TFTv8Q/RjsviBkAANHo51xf6gAAy15ffsGR8MLvpY5doz+tlvt8HxfMaBkO0BoWWCz5W9nx+c7MotCrQODOESh8eXj5smH03d9vIVzTf00GApV5ksIqG5r22Kuq9iFlJXtBNpuCnntucZeRO+es0LNAQCAgELhJAoKYdpPghNPuPQJXi2kwjNIIJjpjamr7+4bnvnEZqjYQ9x6V1TPiRTHtyD/P10xTmo0hsUq127xh7Zcmpi2lVdjNjCCM/hMnGrNe73rK7a8n44nyJJHUwGJchKvUrFKnO67W6c9BKD6EScUek84UAnYtBWy2DGhro4WItdWz/gRPBQIrgcB8nSqAut1uFEEQiKIoxul00rxvvb29sMlk4vM3AU3T3MzMDL1161bmVt5n+P6GhoYwqVRaEOQiDgez9/8vtLaTz6ksVP0vpHgu1jv7ZLvPW4S1GAU8MzODoCgKBQIBuq2tjR/LF0bBFFLzZ2YwN4pCPAeHw5G/WzaFuR2sP2uqCnMwNIS6lUqEX2uxWIweHBxknhPEk1tc3avj9EJkWnGVZWL3H7Ylpyf/igwEnXSKRJz1jR8WV9d+DErKDoDiagKgCRqoVAxwuxmhVuzqmFvBS4GAQOATAoKYJqwGgcB1EvisNE9zU+t3BTHtOiHewWbc3pMaIBKVH3/zh2+Q4cjLcrMphKvUu00b75CYthD5EduzRxLxeBRKa1FtOp1tIKOhhlQ4VJePJSvYXDaLADiq0uqm1DZrv7WpuQ+o9CPAWuwG62rj13NjeAeRC10LBAQCK4jAgpACezweNQzDcoZhRBzHUUVFRXz6IptIJPBMJqNOQhCUpem8WSSK6/X6NARBBbHtRo/F/gjCpyHJtDSdloAczlKszUbUAsB/GTC/E8B8+jv/Uyhcdivi3aKPHDcoIgiVIhjMSGkaRSUSdTyXU6WcTpD7IvvBYFAuz+c1iVwOwVA0z+J4wmAwZG6Ww41yu13tF+YDWRAGv1BUvFU/xsfHcYVCoUqn01IURdEMiibEZjNpB4BnuWzC6a36KZx/ewhwP/sZBsprKmYPHLk/OjL8rUw4WMym0lBZXd1xc03NKVDffBoYjXGgkKSAikkDGUICXQWxsIfJ7XFKsCoQEAgIBJaZgCCmLTNQwdzdS0AQ01b33M6LaVD58Tf/7Q0qHH5ZZjKHxSrlbuOmDd+/nRsQXC817tBZU8I3Y4vNTRWTc56afCJen48la5hs1sTX+EbEMj+uUs+gctWEWKm9bGus7cZN9gD0yFqhjs/1QhbaCQTuYQIcx2FTU1PS2ampFoJKOiOxpEYikU92dLQOwLA07wnO6t3hQHOKSsHZTDppMFoGHBUV7rayMl5fu2Hxg+M4kWdkRDHsnmigqJw1lmQQqUw+1bq+ZQyQZBKAcSCRlMqnp0kVkWXEcrUyVmnXJk0mU+pm+ls6tefOndOxbLZ6amrOGgkmZTaLbdBZU+t6773y8M6d145OWxT/zh08WJZJM82BYARP5TOkzVk8WFpaGqhYhTXTClF2AKDd3d0aiqblcB7CMJUkWaTTRe12Oy8s3pYUO77fy+fO6ZMUVRcMx0yReFym0VuHLRbrzLp1TXwd0NvS7z388l5xQ+fefVdEo5I2b3fvQ+Gh4W9mg0ETRyY5c1HJuMJsHWWMlqEchpG0VESK5EhcopAEdDq1B0jEOYDjNFDADIBFKRChCXCLEbIrDo7gkEBAIHDXEBDEtLtmKoWB3G4Cgph2uwnfXvvzaZ5Q+fF/frMQmSYzW8J4Ic1zZYhp/OivRA6cO2emPYGK2YMHn4y7vZvCXm85w0EyVCQBCoMpKjeYz9uaG38rUyouel2XZxxgCw3AcRbaufO2Rxvc3lkSrAsEBAK3iwDn9Uq9qZTu4uDFP4vGiC3BcMQukytPrFu3ZbdSqaKGZ4bL57yur1IkhaQzWZ/dVLSnqaWxr6my0nczUbBcKKRwJ4Km7v6Lj8eTmYZYLC+SyxWn125adwQHCm8uN4IiCF4yM5coSaUYld5oGbPorbPvvPNv/p23+F52+PD+cg6GH7p8aazB741oS8vL9lVXV57fvHnt2GcJOQsRcthH77y/MZPPPjM765Wns5lQeW3N/vKqkuHW1lbv7Zqb22WX4zjc4/HIJydnq7LZnI0BHC6RSl1V5cUjZrO5EIS43H0vfI6Jzp08WZ4iiB0zs56qUDimNlpthy2lFeeTYfnwc8/V5Za7X8HeyiIw/fbbYgsm3+wbHnw0Mjr2Qibg13CJOFArNVmJSpvg1MZAXoxnaAmWkqklAYla6tKb9GOcCKM4CZZCcFGWhWG/KC9yAYmEXy/zEbKhrRwY+gEHvv/9ZYliXVnUBG8EAgKB1UZAENNW24wJ/t4xAteqmQZhojOWpsa/b3ju6ctQdbVQM+2Ozc4Xd1wQ07JZ55F/+/FfJkORlxUmcxhXq3bb1nZ8v/S116Irpbh04Uakt1cCAgGlp+diXTaerM+k0g2JaLSRIpJVWSIFYzAS1ZtM40qd/pKmqOQiYrMMqGsb5kBndfxuqe3zxTMqtBAICARuhEBkPKLMMCHLkZPHvxOMRh6adXtUaq32yMMPPvEHnVbvd0dmbXN+99MURSHZdNZnNVj3VtbXX7xZMS0UGlFkEpSp9+Lg4wkiVx9LcKhUoTyzduOmYxopExwdOGPOMsy2/svu2lCYUDkrKw9W1tR2R/0To7dSV4uPitqz53dNNM281HWqr3VqYk5TW1//TltHx2G1Gr+wbdu2a6atLkRxSX7zk7eeoMjUG+OT0zhFpeY6N298x1FX07t9Q/vkjfBeCW2Hh4d1LIsUHTh08EGSoBphFJXKFcrjjz/8yPtSKRw2m83U7fCT48bxntMBR4JM3O+a8lZFwnGNwWw/WlZa0R2ISUYFMe12UF9ZNrmeHiwXCFSHxsfXJ2dnn8h65iqYUNiM0kAEOJRlEWmGhRCGgyAageksLgKEWITEOQTNIxiWweRyAlerRvVl5ReARBkHankKiBUcwGVJYKkKA1RBAicoiLK3Gsm6ssgJ3ggEBAKriYAgpq2m2RJ8vaMEFsW0M2+9/c2E1/c9CEYYVIR3GWsb/77hRUFMu6OTcx2dF8Q0Juv8+M0fvUFGwi/JjeawRK3eXdS59vulLS1RqL2dLzK9Yo6F3fQ0ubmAhY5GK2Yu9XVE3O520uezIDSnUStVElSm9GAK9SgqlfWgSsWQTq2cEmtUcWlVCwHyvrRQzHfFTKfgiEDgSyUwHx10DJmYsCNisRi2IwiUymGqCBGxHTh28Hv+UOCR8ekp3GA0H/jKU8/+XqvVjUWpiMwf9GxOpVJwLp2LmE3mU1VlbeNOpznCR6YtpkHy9c34wv6LA3JEIgxoa+PTQAvXlL29ALS1ARr4fBI3Q2j6e3o3ExRdFk8CRK5UDrS3r72o0aRS3WfP1FIE8Xx332Sjx5+Q1dXV76qtbzjS0uDocTgcfAriYk013i48NDSE8BsZ8BsKLPZtp2kOOFIsALW8QMbNu9CD7v79cEc6n//L48fOdYyNulQtzW3/sXbtuv3RpPnst7997fd6juPQeDwu3/X2//4zIkl8d3R8EiFIamrDA9t+Vdfa3LVtffvIkvpufI03rre3F0gkEqi2thZyu92FTRbsdjvPgk9jvLLhAQc4iN9yYWEccDqd5to+YQbz5/KbHaRSKba2tpY/l10UCJZyHwIAqgWA3QUA99ySVMmlbRbY8D6wU1ND9mQs3fDe3g+fjccSayEYlWnU2veee/HPfk6nOE9DQzFfe/MzU3iX1FlbZF5oOzExUdjYgf+x2+3MMQDYrfPjXdhUogfrPZW2JDNku3c2VBwNJZVms6XXVlQykoPbXFu3Furj8byW2oXBDIDdqJu3ydtZ5MizEKKuv9R3kFvvjH+tUOfOGSjXiDPjDXTkZl31+WCokkukDWyWlTN5EQI4gHIsKwJ0WopALIwigINRlOUQlIYxESlSyCclRsPlDATH84goxYpxgEtyhgd8AAAgAElEQVSVbpXJOoniSBDFIDIDABDpZDmpsigLVCAHpFIa8O8LTie/Zgo/gth26/MpWBAICASuTUAQ04SVIRC4TgKLYtq5X7z1zaTP9z2ksJsnfkZb3ySIadfJ8E42407u1QAGcX70I15Mi7ykMFoLaZ76zubv17dsXHFiGs+Ke5dDgPxDFOTzIl80amNzuXLOF2hLBSMtRCjcHImRSiqVgTVafUytM4zYSh1dcqtpUFJdNQqYxCy0bRt5J5kLfQsEBAJ3hgAvDAEAcJL0S3NJVozkETTL5hUkSRiPnDjy371+/wMTM1Ow2Ww+8NVnn39XLpdekEqlsTgVN6TpNMRkmazaoParMXXSbrcXCsYvCEmieDwupmlakslkYBzHGQOKpqP8kzAMq9VqKBYDrEYDFiKe3NjERNyaoxhlKgUAKsFjDoc5jrOU/OiJQ+uDwdCrZ7pHa6Y9EVFzc/sfW5pbDrQ1l5+CYZioqKgopCAuRIyJksmkJJfIifl+AJSBAEgDjmVYEQKyCkslHxmeB4AXczjk3d/+ak0un/0vp7v62iYm3Krm5ta3O9rX7I+TpjOfJ6YBABT//i8/eSEZT/7DyNgUnEilxjc9eP+vKlsbuh5Y1zbM150LhUK4WCwWcxzHMgzD8FtVwjCMIrmcKJ3JQBzLsohcTqnVan7zhsUx8EKRCMgBBkQAizExhgdaKMyfyWB5NI/hLM6IRKKsUqlM8WNZTEddGD8ej8dFfF95hSKvBYWInOzCvBREOl5TSCQSvF8cTdOMXq/PDfX1lRNUfO27f9z7TCAU6wQQIjEYTe+/8vVXfy5G4fGampLQguh3TUGN7zsUCkkwDFvc5bVQ64xhEhIEEaHZLAynESSrMpvTxwBILwp8vAgXCASk8XjASAVpRTpDizQSedBoMMb07+gp8H2A8eszHo/za4YD4TBL5HE8S2dFsAyGU6kUJxKJaBiGU3q9ntdLhN2r78xbyS31yh09igIQEkdCaZWIosoAlapiQ8lqlsyZ8xQj57K0gslktZlEtITOUAo2m0F4fZVfw6lslmVRJI9KJJkUy7A5CGE5XMypDIZRe4WzV67RziFKeTwDAyDSqqNSkzUIcDYCxGISYGoaaERZkE7ngMXCv06EGn23NJPCyQIBgcBnERDENGFtCASuk8CimNb7s198k/D5vgtDaA7F8NP62urvVj7/1SGoqem2pEtcp3tCsy8gwB09qgY5qvzAT37E10x7RWGxh8Rq9W5754adKzEy7erhcJcuyQBFqZMXLxYl3cGyeDRaGQ1FOzKpVBNMMwoxB5NyVDStkMhmlQrVtALHh8QySRzgKEgBGmRhDgIIAlCAAIQBAAEMQGn+d+HOaL47ZD77ieHbXnXc1HZ+V2xcCWK58XUKszf2OcXC110ovXB3+BkHXQgsufEDhT+J8lhkxlviyfOwmTwL8bhphgG4SAQAhkEkYOCcRJLlNCoSkomm7K+8Evi8G9wb90o4414hwIsf0WhUNj7YZ08mKefU9IyVIEkNxyGIQqGCNBoNOud2PRmOhJs8Xi+wWK0Hvvq1r+1SKxSXSC6XzaSpUpJIY+l0OqvXGsZqy8v9Go2GAMCNz8wkVZ4Zl2PW5bP5/H4zA1hYhGA5k1YbVKu0WVSugogcv/WniDCZrVNNlXoSgghoYsJVSVE5U5zIoWKJ1F9eYQtSoemSCz3nN02MTz5/cXjO4vIRoKKqtru8ovzkpg3tR1S4emrz5o5QLBbDxwcHTSSRdkzPzFrC0ZgunSZRBOQADuU5GMXyIokspi0rn5JqjbNP33efb2ICQP0XftueSVH/5eTp/vaxSY+quaX17TVr1uyLx3VfIKYlFG/9379+MZkg/3F8xgWIVGZi7f33/aqsvqrr4U1rRsKjo2a3323zBtzFFAtBaQZhMiwrSROEIhWLqfibdhzFKa3JNKfXG13t7U3TJpMpO3PsGEoqFLZIKG70+iN6mUyegSUQlE6nNaGIXx0M+VVSHE+p5MqIvaTMpdFoPFbr+kB3N8i3FJ+TcTLM5nbPWhMUqVYaikMSvd6rAmC2traWj6hGfD6femJiwhqMkiVSKZqVi8WURSePjQ5drguHgg8ePHZmrTcYccKYBDWarWdb12zYbzZZzrS2t40EZwbD10p95XfjZBMJhS8UKs3mCHUmm0UUCnmeZfOYZ3auJEakpEQ6DcRyYwjXGPzOkqppo0oTbm8vT/Dr0O0eUhHRtCMcDBlicVJm1pknDQ6bv7S0NHH+/HlLmiDssVhMnsunUREmoiOhgJGgKA2VTsMQhGbFUiWlNdpnnNVNsxKb3N9msfCirhChtsrezLidO2Hw/ccQcGBWk0un9PB0yJhLpJV5IicCEKJhWNacTRHV+UzakM+kJCgMQ3SelsSJpCmfzysB4CQsHxfLsYBhWFSEoSEZLnaLMDSBokiaRiAgVsojMp3eL5JLvRKpNAaL8ByfDoooZTGgU4UApo2BrW18GYwr0ZOrDKPgrkBAILBCCdzYTcoKHYTglkDgyyCwKKb1/eRn36T8/r9HAZJBUVGXvqrmnxz3PTQKQnQaOL4MT4Q+bopAMqkCXN5x5Bc/+wsyGnlJbisK4mrNB9Y1G3aupJpp1zM2rqdHCtRq3dDb/+vJVND/JDE162TjpB7P0CK1TJFTK9Qxlc7QjytlMRYDgIRYKANzEIxhAGEBQDgAEJa98ntefuIAC7GAg1ioEOOw5Fi8eynkDd3op0Yh3ewqg9czyEIbDrqSBHS95xTG8sU7Dy716FpD4i/cbzQ1ZD7P7ZO+C7wWfgAMARiCAWA5iOMAyOc5gKEoxCAITEIcQsvFBGfQ+RG5ZG/5I4/0AeHG8XpnXGi3QGDnzp3wXzz1lCQN5YtGpmfaQ5HINpdr1hmPExaagSCpXEFptBoyEo1WJJIJYyIeBzab/cCffe1ru0Qy8XiUjEtj0fgmgkjK0ukUabNYjjZV1Q1nMpkwjjO6wIy31OVyrff4fXVzHn85xzGwCBWlLQa9S6HUUJhYzsVzKMRiuN9ZUXa8vqrUL+L87MDAyNYkka4KJTJStUIxXFlZMp6Ouhp7us9t7O3teWhwIihxhzN5R3llyOms7Hto+9aDWr3qbI3DMZOOx3VzLnd9Mh5bPzbnqYhEo9ZMisBgJgtEIMcABM1hMoVfX151Qa0xdW3Y/FC3Ac/mTh071JxLU3955GR/59ikT93c2vrvHes37CPDss8X0xKzird+9t6LySTxj1MuN0Rkc+Od923+dWldzWmjFB3XINnmWZerddo13Z7MAVEKoEyeg5QZktKS0YgR5kBWhOFRndEyrNUbu+vq6k+o1fZINDqKiTGofXrcXTs7FyiXyaQUKkYRms3YAwG/JRjyGSQicUIpU86Zi0oGdDpLT1Vrx0U5ZEwkEmd0IMt0jk+MNMUTSbvaVjam1Fn67BrFmdra2rTb7RaxmUzp5bGx5llfeJ1CKiZUCmnYYdXPDF3qbnFNTz9z5NQ5q8sdUCG4HFiKytzVzW2DTmfFno0b1p9UIpnRxSjApS+mSCSi9I6N2aZdE5sJgigmKQJXKZUZCAZit3uuNRZPquNkmsHk+lmFzjpaXFJ2Xms0Dj21vXNyAgA0ev6Elc5m1rhd7rJIJKq2WIq7amuaR8wl5mB3d3cTFU+2uz2zllwuI8YwJB9PxEspirQkCRICEErhYkXMaHdcsDuqLyjk2gtOW0u4rg4SNi64i97xuH6XJhePWJiIryZPJM1ZkpCLOBTNkkmN3+VqSsfjdiZFanEOsHAujzAkIWVSKYyPYBPDCATDEH/FAuFqVVxq1IekavUcLpPHUEycBRJpGFGrfJxOM8UpVVNSHJkC5eUUcDr5FPLr/tLtLsItDEUgIBC4DQRu9LboNrggmBQIrA4Ci2LaxR//9Buk1/8/MABzuFg6aG9p+4m+pmoayMQpIMI+/ZriQ18Ww1OW/r1kyLcW8bM62C2HlyifunKVIRTlI3ygL3gfowHKf3dPxuQgGbNd+PCjpyIB/w7cZA6ias1uy8ZNP1h1YhrHIaC3F586caKcTSar2HDCiUXiddJYqjEfipvpVFqOicSJPALlU4ABUZADFMICWIJDfNAZnOcAwvFiGl+wZKEyDeD4iDTAQfM//KXm4uUmL4ctimg3cwW6Uj9oeL8Kvt3MoD5jUS81xXNbKJNU6KKQi4XAAOJgwLFsQWjLAgClIA6CDdqUpLQ4LNdqfrj2lVc+Bg4HIaSmLMc7x71jIxgclLtHfMXBSPDh/sHhdcPDo03RBKEk01kpgFEgk8sZpUpFp9MZOZ2ncQ5wwFHi+OjFF174vVyh9AwMD5S65qa/EY1FNSmKilVXVv1q2/p1Zw0lVt/Fo12ts3Nz63sv9G4IhSNFJEHJIBhwYhGW1yuVBMvBLJVhEE5hQnC1cWrtmjW/WtteMwlngsz5cydeD0eJDb4IKdbqtcfXtzeezsZmWwb6L7adP3++fcQVxb2xPGsuKqPKSstH7tu8/kSJzXKmzGzw+z1za4YuD3RMjE+2RZJpBZnJiiHAwDCTAkg+xVF8KphIkpHZyuOWYsdHTzz29PtamWwm6brsIIjkt46cHOgcnfJpWlra/n3Nuo17k1Hx59ZMA4lZxa/e2vNCIp78x7EpF5RMpyc6tm/7tbOh5rSEGZ5S57WP9w8MPHjuXNeGuQQlDeU4TqHRcggHcJogZEw2x7+B5hQaU9JgtPRs377tPY1GdUktzmYTVOor57svb7zUN9yE4iJGhGMQgnGSdJoQE0RCxGbzNIZgKZXWlDAXlR3bsOPJ/UqJrF+emdZn89mvnTvb1To9N2szVzSNaCwlh0ub6373aEMDMXHunDTNpTtP9Q7eNzQx84hcJqP0GpW7odJ21js9WedyTT93/OwF8fi0B8sBDNhLKpK1ja2eqqqqd9dv2nhAQsf61q9fn776leKfmDCOjQ3VXB649LLb42mcnJpWyRXypFgsYiiKtJOpjISgMlAelVGYTO1zlFZeNJosR5565iuHS/XmfFfXB04iFnxxfHSses49Jy911uxt61h3tra2dvLogcOPhkPBJ3t7z9uj0YiUQwCDiVAxDAM8RVJYJkuzWRrKGW0VHnOx82Jtbe1/tm3dOLi5wsKnpQrHXUKAGxwUAYIQp0MhRS5CifMpXmOWoHkmpyYosg7kUmY2lVJjDMPBKUrBEckyJklYGJI0wNk8yuayomwmLWEQmGExJAsgOMUBJA8ghEWksgyiUiZFRsMMbjQM6moquoFINII7nbNg1y5a2P38LllEwjAEAneYwEq9x7nDWITuBQJ/SmBRTOv/yS++Tvm8f8dkaQRB0IDGYj2GSCUhFuJyfBoXv1f3lTvna4G8UqZ5sVwyxAGYnQ9h4Q8+ZOZaf19t61bbLT1/uW1/3gK6Sb9ZFgD4qm8TWY7jY30+OT7DNsqyAGVYMU7n1V7XTEsymazGLdagSK3ZXbRl4w+MK2g3zxt57XFzcxIQmFYDb7gcXBjpBFPe+4PDU3VEMFzMwBDIYwidw9FsEmXDaRxOQhIc4kO9oDwvonEABhzER6kBPlQKAoCG+eg0/habF9I4sDRhkltY1p/yb5V+gix1+3Z+Pz0vrEEA8KoDz5iPCIQRAMO8OskBGrAgywGIgjiAGnRpaWlxVKpW/3TDCy8cBmW9JAQ9d3O5pjeyiIS2dw0B9/gl++DgSMvY6Og3Jmfm2semZmwsgKMcDCUhGMlKZVK5RCrVhUJRPJPOoDguBmWlpR99/ZVv7FKqFKEL/d31U9MTfxsKBXUkQYQbGxr/bfvWLWckMkn8xMETO2ZdcztGRkZqKJKEIRgOYghIS3AMaORSfTJBKjzBqARSFyESrWVk2/atP9y8tmkEywaY40cPfjcUTd4/FyJwg8Gw5/6tG/axhKdoqP9Cw4W+/g0jszGlN05DZrvD7yhxDGxc13aqvLho1KKS5Genph4dHx1tGx0bq6SybCSTZ5MwxOUwLoNgTEZMZNLWFIeqsxINMBeVHL7/wQf+YNPqzkjJkDZBJr9x8ET/mtFJv7a5tf3f16xfc12Rab95a88LyST5D0NjUzAvpnXuuO/Xjoa6LmssMA2w/Ct9F3qfPHTw402ziZQsysK00Wr3ySXSBEuSWY5mjCzDGRlOhGn1+pG169d+pNdqPyov0gQiidiLp09233e660K7WCIFEpk0q9HJwgyXS2YoIs1lcmbAAQ1AxLjOXNJd077pgFIt31dnQKT5LPnnx08cax2dnLTYajuGdXbH3qqmup8/1dmZGDh1SsEiua1HTl94tH94/Bm5QkHpNerJppqSD8ho0OZ2zz1y/NxF44TLr8yyKLDYi711DS0jzoqKPevXdZ5Ma0TDjyzUp1v6YgjNjlgvXbzY2tfd8zcT0zMdA4Ojcq1OH9VoNTGOy1O5HM1lcjSSZhArhIoRhUo7bTSZP3risa+8Z1DrAnPT58tIIvpfBwcHasYnJsXVtc2/71iz+URtS+fgyf3vvxjweb5+8tQJczQelUqUCkYmk8zhOBbOpdPiFJXVEamcVaKxUgqdbbhjTecvGuubTj79QNvwXfOCFQZyTQKFWrGNo1IQi9n50haASEtBJgOYaFDFxGKVdCRWlEkkLBCVxuh0WpbNpHTZfE6VY2g5SzMYwwAMYgDCYSIY4GIGUslDmFYzKS+2X8LV6pPK4rILuLMoABob+ZqGQtqwsA4FAgKBWyKwSm+FbmnMwskCgZsisCimDfzirVcor++/E9EEls9kgRgXZ2DAsixHc/Naz/xN8+J99Gf+zTe4SlgrPMTfe3/W+YvnLNyjf6Htq9r9ie3P8KEQQnODPnyptpf6toTJtdjx+hqf2ogxABJzHJzO5kVZAEEKhyMk1ul367d27ly1YhqfQjlzDAe+nAOcutwJJtwPhy5PtCX84QqSyQFOLiHFNkNYWmI9La4qGclhCMTxqhjDQSiAC7otr+PyBwsDkOMj/fhMRAAAys7/LD4/3+oT6ZItSES352D5SK1lNF3YNo4Pt/uT47ZeR3OLY+CFYHb+fxAKwwBeeILl3zEQiBfTEE4mSXFaVQyVSk+WPfLk6EIB8mWMmVtGoIKpFUlg/GJXy8WLl+47fPT4q5E4WUFkOLTM6TxTUVMzoFKKg8lk3BmJxddd6L2oDwYiMlwkBuXlzg9fe/Xbu9RaRWjg8rmGqemJ/+b3u3WxeCzc0tj0800btlzGMRz5wx/2Pzvrcu+IRmOYXCYdb25tOK5VKwISiMYTUf/24dHx0r6BUQ0jt0MSnW3owYd2/HDHlo4RPOVlPz6473v+cOKB2SCFGk3m9596/PF3zfI81d99pmZ4dOz5vvFgiSeaRZ219acqnJUn1rfXH7cY1AwZ9pgnR0a/Eg5GqkLBiFptMJ3Xm6zDUqk4KhWxOJSjTJdHxp6c9gYaL077gNZg6e/oXHOixKjdXarDkXgs+cLB4xfXjEz6dC1t7W93rtu4lwzjn5/mGY/Lf/32f75AEtQ/XB6eQOJUamLdIw/+urKhustCxWYAkn61p7vnyX379q31p/PSNC5L1TW3nqqvqe236zTTnmnXNn8guGVweEoFo1i8rrF+zGTW/WpDZ92g3+197tDh01uOHOlqkSvVQG80hFo6ms/Y7KYRuRjxRj3uB4O+QPP45LQBV5pi+qLa0aKiop9saban01Tg+SPHjjaPjE+a7LVrB3X28r1tjW0/27GuNjl05mMlBom2fnyq+7HewYlnFAoFqdGoB5trK//dqJchoWC49f1Dp7d5ArEqFsaB0WI+sXXzlt0Gs6q3s6Nl8oxSmVi6M+ji4g7Pjdr6unvaz57r+j9Gx6dbz/YOwI4yZ7CiqnqivKzkhF6viQEWEg1eHnwiFA43BMIxUqM3n3roiaf3GvWGnnxiVk8mQv/tQt+F6pGREbS6seOPHRsePN7a1jZwYu8fvuH3ul89fPiAJpXLYY6KCsZqs+9pqK/p4vIZ+djIePv0rPdRTzQLskA8u3nrtnerquv2v/7stmMr8sUnOLWsBAp11h57DAHBIAwCEgiAGQAMBgkAwExns1qIr6WWyWCAyqiZFFVC+b1VuWjUyWVyKpDJydl0TpYiUhIqlcYpjmURhZyUWixRRbHtgKm16aBEpz4PHnwwAEFC2vCyTpxgTCBwDxIQxLR7cNKFId8cgUUx7dLPfvEK6fX9XSpJoRDD5pVKZUSEwDkYYtlCwSQOQDC/8dnNdXPlrKV6Fh/udrV+xOsaHH83fi0B7mqRbEk226f2t5+vLjWfibZElLpRMW2xstXnmpkPeJr3ZMlg+Jioq7W7BXevSfAzzFxxf6kPhSw7riAKsSKaRbA8jSdISkHmGVxis4cwnXa3cduaVSemFXZ3c7tFwDOhC04PFY91X9wEuaOtklCqFiVzViTPyWCZ2AurZKO4xdQnNmkuKivKptMiBgKFTdQKmw5AGP1JCf48L6TxCs7C0/y+ePyfn12kH1u0dIsr/dqn0wzv6/IdKFKIwbvq4PN/l//4lNUrucl0Ya9BrMB3gSo0Px8kmoMZTJqHdIoMBOFe2/btMeEb8+Wfl7vVIr9zIv+dwZnDex4aGxt7fN9Hhx6lOVRhsJaHzFbzH+vra09JZXiMTMVLY9HY2u7uS9tCwUhVLstAxcUlH77y8td3aVSy8KXBsw0z06N/GwoHdCSZiDQ1tr5d39jmyWboosMHT29yzXhqMAybVamVZ9Z2Nu5XqWRhMcjiqWRoU9+loS1DE9Ob46wKcBLd0Pb7tr95/6a2YWnWzRw+fPB7/gjxwEwoh+kN5j88/ZXHf2uRou6J/lNOj9f79bND7vqZACWtbWz5Y01d3cHGNudJvVQKEi6X2jM70ZCIJk1JgpLozLZZR1l5SKFRMEw6YSAjIWfvxUvPTMx5W3rGZ2Gt0TLS2tp6rsRifNepk7PxWOxrHx+7sHZsymtoam1/e+369XuJYmnXt9vbr/nCL+yAuiCmJZPEPwyOTsG8mLZ2x/bflNXUdZXkYzM5hnz9Uv/FJz768KM1KRQHiNboczgrftvS1tFVbjB451xTG9xz/vvP9fSvYzlIbrNbwhaL/sfbN7X1+Py+rx47enbT8RPnmwxmW9xssQ3VNdXscpTbB1VyPER5vetmXa4tY5PTO3KQDAdSfaCiouLHG5vLInnS++DxE8ebRqdnLLa6dZf1dueeivrSXxjWrUuWDZxSpKjMtgPHex7tGRx7WqXWJNVaTX9DbeVP6qsdmVAoWv3b3YefCkSSLYhIwuoNuj1PPf7QryUqfNIulYacn1FDigqNWLtOnus4333+n8anPW0XLk8AR5nzXGNzywmb3XK4zGoNsxwnmhgd/ErA79syMTldKpKrZsrqWk+Zzeb9xVpUlIgE//ripYuVI2OjaG3Tuvfa1t1/vKWuqf/4h+9+MxT0vXr27GlVjmXjlc2tIzqt/o8dbXWnEQ6SDgwMbg2FQl+/MOI1xlIcsW7j5r0l5aUf/M3Lj+27W1/H9+K4Cq+5iQkEOJ3zw59YpDABgNPJgYkJCIjFMCBJKSBJFYjHjYBh5IBhxIDmYJBOS0E6pc0Eg+Z8Im4C6awUprIqlkzriVCkhIgnrIlUCmRRhOYUihxut4xIS0u69Q7HHy019QPQ5nbfvchdGLNAQCCwfASW9WZl+dwSLAkEVh6BRTHtwk9+9nXS5/s7OkMjIhSNmM3mPqkEj6MQnAeA4zPjeHHoyo07DAHu2vEvnyO3XVW0nS/CcoUI9MnfhazGK1LYn9SNL5zCRxDxv/nMsqsPlivEGt2q7lfo41r2F/vj+yn4cI2+rnUuL0h+lleFbMPrfOcqjA/iWF5MQ3M0DmXyGn8wVB4hKRtiMIQQpXK37YENO40tLVHoM26wVspKXLhhhsDPfy4mWYk8S6e1NExVxOPh5pmhkUezwVglEkphSpE4p5SrImqb+aKi2N6lfXDLcSAWz0Jr1kRWylgEPwQCAoHlI1AQ18EMdmjv2Zenp1zP7t67vw2XaVIb7nt0SKFUvfXwUw8dsiuV1PjsuC0ejjTv3Xf4jUAgtDUSjsMWi+2jrz7z3O/VWll4qP9U/eTkyN/GE2FdJktFmxra/ldpeR2ZTGbaT57qrZia8UpLS8pO2O22Aw9/ZdtepcORoGeO4TJO1Pj73R//2djUzF+4kgiUBrKhzZu2vLmls25YyYTo40cOfc8fST0wFWZFOr151xNPPv5rLSoajU2ccBAp4puHeiY6J7wJZXNbx380ta7ZTxjhrm+1tbE+nw/nUhFdKkkpYmlSlslADJXLITiOSxMBd2kyGqqbnnE96PKHa/tdfkRvsU60tLb1FFl0/7tar6Yj0ehzBxfENN52e+f6valSyekvEtP+463/fCGRTP7D6MQ0FKcyE50PbP1NaWNtV2k64UrnY68PDFx+8tDhQ52ISk9piytGzEVF/8/Lf/7nJ4pVqkRv79nmybHZbfs/PvqNfD5fplDI0haL8V8efLDzjHfO89Wu0xc2nO660FBaXjlZUuo8XVlT8dPWzR3D493dxH0dTRUHDh17aHhk+O9CJGtJ0Fiyvq72l2saS7103N12outU8+Ss226rX3tJV1S5x1FZ+0vrxgai7NQ+BYWItn504vyjPf3jT6m1uoRar71YU1X+5qZ17clogij95W8+eDEUS65BJTJGo1a9+zd/9dpPclAuUGc0kp+1EkOzF6x9ff3tPed7/mnGHWy7POHjyiuq392246E/oDh04uWnnuI/U5CzBz94aHR09OGz57ofzyN4Vq4vumyx2X7bWGHOxQK+NwYu91eMT02iNc1rd7eu2368xlF16czhP3wjEvK/Ojg4oORgZHzN/Q/vlcmVe155/vluAELi3/3n7gcpMv2XH57sr/FFKKRj7bqDNnvxe3/36lfeW75XjmBpOQlwXCEY+0op0j+xvRhTqOiFAIYlk/0AACAASURBVEEgwJMWASkiTsMAl8BZCAAJAJk0ACKcAyDNf+HHAYYpJBfkGcaYT2VNDJE0cfmshM3RCL89NsSxCGAYDMrTOMoCEZRjMTiTVyLZvDHh89ZR0Vh5jCAggqEBicIQZrdRkiLbmLW25ueO5obj0JZ1Qtrwci4CwZZA4B4kcJ23pPcgGWHIAoGrCCyKaed/+tNvUF7v/0AhjMZF4suGkuKfKiTiCY4gk5AIgvMsC2G5z9DPAAA5kAcYDHN8lMrnHhgAEMuXfV8MFfp0a76fpY9cu9VCi8968ot8uJFV8LkO8CFPn2Ps6nPzn9ecN4QtRPj8qc38Qj8Fkwv/+//Yew/wOKp77/9M3977qq1675Il94LBmB6wScAQSEgjyXuTmxAgjeT9v/f+b3LfmwIhpBEgdJuADTa2cZNtWZLVbMvqWvVt2r47O1tmp7zPyjYhISFAsC3D7PPogceamfM7n9+Z1Zzv/ErmPwQhUQKJJM9+ZuBTkXDoGl6l9EFS6S7L8oYf2VauvBLENAS0tYnBnKucdDoqwg5nldvlLglFIgVpnjXiBJHUaLTTUrliRCFXDqIQfEakVMwqW+r8IBRKQFu3Cl3QPsh6Fo4VCFwhBBajO8ACsf/Vt74853B95s0Dh4sxsdK/dtMtPRKZ5Lnrt97UpgMg6ffP6tzhaPGbuw5+y+cLbHS5vITJaNr/qdu27lDKRYGzp49UTdlHvhmOBDTJZCJUU13/YnZuKRshk+u7ugeNk7PuVEV55a7i4pK31lzb2pZ0uxPlWgYLpRMFO/ceusPp8n5z1EujUQYfXbFq5aOrGipGNDE303b82MOuQGLjhA/CNTrTjpuvu/EZrRofDw0dtFGxyL17O8ebxh0hRd2y5U83NK940yyOnFi7di3s8diVYY+vKNOR1OFyFMRSPJGiOYLjOFHQPW8NLTjyA+GIxReNq5xRGsrKy59oXdHanWMyvlRmUrPhUHjr/rbelrFJp76usemZpmUtu2O5svZ/JqY9+eRzd8Sise9OTM1BkXMNCJ4tqizpQBLjs0oGv2/g7NBNRw4fbhZpjD5LSW2fTKX+1bZvfO1kFgBJu324bGRkfOW+fce/lEymCsViUcxs1D6+YV19t9Pl3trZ2b+8o+N0RWFxWW9hSfmhbJvlTxvXtE5nZWWlAo5x88EDx66em537sSucNHmpdLiyquql+pJsDxNylXWc7KiddjhzjeWNpzRZhW9UFVX+4ea1teTZ9nYFgafWvNnWc13/0PgtMpUmrNJoThXl2361qrWJDEZiBc+9uu9ObzCyDMAYp1AqXvpfX/nCr2HRPxfT+vv7G7q6er7r8IRr7fNhzpZf9PQtW+/cIUNFp9eurY1kxJOxrgOtp06fvaant+eeJMBRWGaayMnLfarSZor5F2Y/PzQ0VDQ5M0WU1a98vX7FVUdt+eWnT+9//q6g3/fZyYkxOY9gZ1dff+uLEpnm2A3XrBsBwEHs2n5wXTKR/NzrRwbqXaG4uK655YAlO+u1Bz57gyCmLcHvpcWXfQsLEhBiRIDAUJCIn3s+FUvOvUqlqL/8fziI0F6XGg6Fs9NUWM0nkjICgiAkc1wmqYPLPMRlyoVCHGDSCEhzaCIQyKMikbyoP2RLxOMSOklDmdfWMEAAAngYZSEYYwGMQyiEYTiCEQRKp9OyFJOWJDgOjsMwlMAQCNZpwqhJP2opLX7KUFbaTqxbProEcQomCQQEAlcQAUFMu4KcJZh6eQksFnv3+7N6Hn30XtLjeRCDURonxJ36+vof5l93zSCoPfdged7K94z2er9tuc9HI13eiV+G0d8Pn3/E5sK5f/N7CBw6pAZxuqj7j09/mQwE7oQ1aj8qk+20rFz2SEFTU2ipRqbxvb0Y8NPyMycO5tI+f5GUYaqhVKqMIWNFVDypTNA0wqLIHK6QT5htWUNKs2XcUGabBFrTLFi2LCakC16GBSwMKRC4hAR4vhcDoIF4889/+tr8vHPb/sNtuZhE5Vm/eUuXVC55fuMtm48bAUgtLCxoyEQw/43dh7+z4PFtmp93E3qD4a1PfepTr6hV0sDQmeOVUxMj3wyFfJpEIh6qqW14OSunBETJ1KaO7rMa+7QzWlvX8HJFWeWBylvXtQcBSK0FDoz0B7J3vrHvTo838J2zrjgWppGx1avXPLqmtmxEHJtnThw98ZAzmNo45oUItc684+YbbnrGoEbOiWnkX8S0hpblTzctX/FmvobrKDIa5QMTZ2zTE5Mb5h3zVQ6HI5fmMALCCESpVLJcIoZR4QVJKBIz+KKUYi6YgK25eROty1t7ciz6l8pMOjYUjtz+1pHuZRkxrbah6U/LWpt3F+cojze+V5onANLf//SXd5Jk7Lv2mXlAxlP2xg3rn80rKe4Us+OzckZ039DQ2RsPHzrcLDNkuWzVy06K5ZInvvGlL/Vmerg4nFNFZ/qHlr+5/9hXE4lkIY5jpNWse2LjhsZep8t1+8muM8s7u06XFRSXnSgur3jLYrA+39RUPF9eXp6OxTy6va/t2+h2uP9zPkia3OFkqLKy4tW64iwPG/YUdpxsr59xunKNpfWnlNmFr+cU5z55z9q15NzZdkU8mly3r6Pvuv6hiZtlanVQodL0lxbYfrWypZEKUVThs9vfvNMXjCzjIIRTZsS0+7/8OCxSLlQYoPeMTOvv72440dH9sNtH1ky5Emy+regPd2z7wnYxig23tBRFM1Hk7rNd9d19PRu7e3u+EmcQEY2rp2w22x8qiiwRn3P6s8NDg8VTM7Pi4vqVb9StvOpoYX7B6dP7X7kzEvDfNTlllwEUP7X+5jueUar13Wtb35gC4BFs7yvPr6Hp5Gf/fPhUsysYl9U2tRwwmE07H7z3plcv4a0lDPUOAovPVH19KMAwHJjNEAgGIYAgEPD5UMAwRGR+3sLGklqeTklAGoIAx/MAwRdlMcCyAMHOtTRiGQZNhANmmoxkFr2So5PiTOEDJFNXlGcAnMl1yKQVLDYW52GY5xGYYYwsnTam4kkjnWYwJs1kyr9mKgxn6qEClIMAzsEAhTGOEIliEoXCxyIIlYZBMg3DcAqGoSSGAkitiMAazbSxqGC3riB/AFpRPys4WSAgEBAI/CsEBDHtX6EnnPuJIsD39koAy2b1PfnkvaTL/RDgQQpGsA5zTe3DRddsHYZWlpKfKCBX2GT53bvVAJPkH3nssfvJYPBuqdUcEKlUO031y39Y0FS+dMW0ri4FSMD5Z/a+fkPU5bqFXfBm8bG4CmZ5WKHWODSmrEFRbu5rsuL87lRwblYDQAqYTAzYsoV7P6LkFeZGwVyBgEDgbwhcENN2vfzHr807XXceONiWh8vUno03fLpTIhO/sO2WzccAAKlYLKbx+D0Fe/ceeNDt9m6yT84QBqNh/9YtW15RaxWBsdNdVdPTo98I+DyaWIwM1dY3vpSTVwGiZGLTsc5+zbh9jqytq99RUVmxv3x5zfEGszkFHJ14VKHK2vnqrjs9C4EHBxwxLEijY2tXr31sY3P1MBaeZo4dPvaQM5C6aswHibR66/Zbt97+jE7CTGTEtGg4kknzbJr0RBS1jS1PNzYt31tbWNupFDmyu7rbW0/3dX91cnKyYmx0VJQGOBDJlKni4mKfxaBx6JRidzAUrZ5f8OecnpgndEbTZH1DY3eO1fRSmVXN+rz+Tx861t88kRHTGpuebWxq2Y3z/uNb/0GU7rkIPyD99X/9z50kGf2ufWoeROMpe+tVG/9UVFPdmZ30z1F85L6BgbM3Hj18uElhynEW1a04iUukv1l+3z19jRkxbWqqqGdgYPnePW1fjScThRiGklar8Ynrr2/pdc27P9PTe7a1q+tMaX5h6YmikvK3dBr5C62t9XMZMQ0AoN353IsbHW7n/z/ri5gcQSpUXVXxSkNZrgeEXUXHO441zDjm80zljX0qa8HrxQU5T4KrropVdO5Xsiy84a2OU9f1DttvVqo1XrVa22vLy/r1+uVN8ShFFT394q47vYFwM0BwXqlSv/TAv3/jVzREvKeYRvn6LSeOdTW2nzz5sNtL1cy4U2xuXtEf7vz0fS+LxRfENB7yj/bXd/f1Xd3b3/eVSIoXxSGpPTcn5w8NZTkhj3v67sHBoZLJyRlJce3yN2pa1x+rLis+3bPvlTvDIf82u90u5RGsf/0tdz+tUKr7NqxsnAbAjh/YeXINTTP37DjQ1+QIxmTV9c0HTEbLzge/IIhpl+sLcFFMGxuTAQxTA5bNCGiLwWSAomQMSWqio+M1dDicz8YoJZTmYYiHOIDiizVCaY6FUBTiURiCaDqBRf0+a9i7UEOFIzgdJyGU5wDEsQBmmcU6KYs9ehbLdEAAgaCMfgdhGAHhOM6jKMYCBGXZxdC1Rb0NIDwCYTzKIxialiqU89q83FOoSjUHlFI/B2DAwvBicyVIJo1DSoUf0WuGcaPNBdnU4cvFUxhXICAQ+HgQEMS0j4cfhVlcAgIXxLSe3//+3qjH8xAEYBpG0U5TVe3DpXduHYRKBTHtErjhQw/BHz+uBgxTcPAXj99PBQJ3SS3mAK5S7tI01f+wconVTON5HgN9fRLQfaow4HBW+BzOxgWfv44kyXIIgmUiHPdqNZousUh6RiKWD0oKcse0zcvdwDdBCiLah14iwokCgSuSwLmaaQ78wBsn7pyemdmy7+DhBlQkT9a1rh1RadVPfeqWmw4mZLIoNDtr9oWi1a+/8frXFjwL67w+P2yxWPZt+8ydr8gVotDo2Z7K6cmJb/i8Hk2MjARrahueLyyrjMeoVGvb8ZO5E5PzeFFx8fGs7NwDm9ev36NS5UZSqTacjicr9x44evvMnPMrU0EIjkPykavWr3/06oaqxci0I4cOPugIJTeOZ8Q0o3X71q13PGOQw+PO/n02KhS551C/vXnKE1bWNjQ/09zSuq+8PqcnNjlaMzI0uO5k54nPRCKR7FQimUYl8jGxXDthMhmmLXpt2KiRsnMuz80zDk9D18CYVK0zTtU31PfYsswv5mlknC8U+PSRY33N9imXrq6h6bnGlmW7MTZ47D3FtHBY9uRTz90RIaPfHZ+YAVEqMdG8YcOzRVXnxDSSj35haPDsjYcOHm5UGrIdRTUrTorExG+Xf+W+RTFtamyseGB0ePn+/ce+mkqlCwgCi5rNhieuXt/Q53Q6tp3sPtNy/MSp4qxs27glK+d4aUXR77becv2oRqOh7PbhkvYjJzaNjI59K0Sx2mgaDVSUlzy9qjrXxZKe6iNtB1omZ2aK9IW1I2pL3hsNq1Y8Ub1sWWTk1Vd1aYa6vfP02Kaes+OrTBar02yxdhXnZD2+blVjgqKixc88/+c7/aHwMggVQQql+oUvffWBx2DR+xTTujq/P++K1I3NRvmC/NKX1m+87lUpgZzYsuXaUKaYwvE3tm8en5za3NPffx2PihMyY+5AjjXruVKbLh5cmL934Oxg6cTUtLSoetmuqparjtXWVA707n7xzkjQu23SPinmFsW0O5+R6NT9Vzc3z7wtpqXS9+442NvkCJCS6vrGgxaL9bUHPn+rkOZ5Gb6lpp86IsrTsxbfnLOECvirESouRZJJQsxxHJZOiyCGVoRC/rxUPG6AWJa40GqKhxGQ6cyV6cOTqaiWqfjLwgBOA06a5nkNw3EMy7OLxTky3btAJt6Mh3gEwFwmsC3zQhBGYFYkFgfEIrFXhONuBEViAEFSmVrEmZ/MUZne5AgHAwjF0oRI4tWYzROITOQFmDxyodxHHGYgXi5KS+WqONDLg0AsjkNFRanLgFMYUiAgEPgYERDEtI+RM4WpXFwCizXTxOKszscf/xzpcT+EQEgaw4gOQ33Nd0tvv30QKiqKXlwLhKv/KwQWxTSWLTz46BNfifn9d0lNxgCuUO7SVtb/sHLl5W9AwB85ggIfgYHosHhsZkafpGmLmuWb6Ei0KeJeaI5GSSlJJTggk8ekOt3p+jVrtqvNxlNgy42TmcwJIQrtX1kdwrkCgSuXwPnC30jX4d2bxicnb3jr4OHNaQiTGrLzPTqD8fnqqtpDDM34MJjPZdPppgOHDm3xeb31yVQC5OTkvvm5e+/eIROLw2fP9FTNTNm/4fMuaMgoGaiuqX26orrOm0rTxW8dPlY/PT2fo9HqpjQqzfGq6sqdYgzyYSCEQ1Cqpaunb/PY5OxNAVYNeLFu+JoNVz16VUvNiDw2zxw+fOAhVzB51bifF2kM2du3br39GYMcH3f3HsgLRcL3tvWMNU97gurKmtrtVbU1B0vqbD3x+cll0+Nj644eObSZY1mtWqWlsvKKDpZU1nTJ5VI7xNFQJOQzjI9P3DE1527tOTsu0xvMM41Nzb25WYYXcjVSLhAOZcS0pvEpp66hsem5xsam3SiIHH1PMS0Skf/xmRfuIGPR746OTfERKjGxfMOGP5VWVHUZVP65qIv80vDg4I2HDh+qV+iyHIXVLV0YIfndmq+fF9Omx4rPnh1eceBA+1dTNF0glojCZqP2iXWrqvsdLuddJ06camk72lukM1gCeoPpTEVN+e/LygoG4+FwmCDQ1okx+8azgyO3sogEw+UGR3FB/u/WN9tcXNTVuG/f7rX26ekaianIKdNZDlbU1PxBr1CEom63PhYL3XN2bHZVz1l7SV5+wYytIP9EQY7119etqknE4lTxs8+/dJfPH2plAY7I1bpXbtx6728AC+bx5QXBdZkCVX9pGP72jUDN9VuOn+xo6uru+sHkXKDh7JgP5NmKD9XU1b+lVcn255k0IRjlpO752a0ut3vjwOBImViuni2sbT5hMphet2lQEAx4vjhwdrBsYnJaUlDZtLOydf2x2prGs/17ntkWCni3TU5NEQBG+9dv2fa0SqE4vbalZTYjph38c+faFJ3+3I6DPY2OACmua2w6YLRYdj7w+a2CmHaJv6oyEWmRPXtUaBxqDNonV5Nuz1UwScqxRFIkZtIsTqdRmKZF0eCCio5TEmQxrOyccAYhCMchCM8hMMcAnmcQiGcxlAUScRySScOAICKAwCkegQF7rms9hPKZpE2YZ1kuk+DJIRjKSFXKeYVOO601GCdwrTwMpHhyUaEDACx2/l7ME0X4NAuxCCoi8WytF4i1JDAak+dxvbMEixC1f4nXkDCcQODjTEAQ0z7O3hXm9pESuFAz7URGTHO5HkIQjMZwvMNUU/Xd0q1CZNpHCvsiXOxCZNqBXzx+f9Tvv0tiOCemGeualoaYduqUCni9psSso2zyVG+rZ3Z2FU3GNDDHKyQiiVSqVEzLdYYzKQQ7mcSJs7bCYrsuzxAG11+fEIS0i7BghEsKBK4gApkN78TpjprTI0Pr29u7vuwLRWzBaDKVnWfrKSgoHlTKFC46kcwio9H6/tP9BV6fV49hCMgvsO35/Bc+97JKIokODJyqnrJPfiPg92sokvRX19T+tmXlilGe52U739h9y8zM7NpwOJIUE+KJkuLyLoNO5SGwNOp1z6waHB0pGRgZt6LaIiA35A9tumbjo5tW1I8qKAd76NDBh52B+FUTPhbX6C3bP/WpLc+YpdiYe/REXoyMfm7f8f7midkFU1F5eVdRSUF7U1PFMSYWKpqZHGvsOHr82kQiYSYwgrXaCtoKSipPyWSSQMDrMvo8jrLBoZHKOZfP6vSTSG5+4dzy5SsGcqz6Z4uzjelIJPLpw0e6Gsbt85qGpsbnGxobdsN8rO09xbRoVPHb3z99ZzQa/v64fZqNxJNjq6/etCimodzkPJ5GvjQ0OHTTkSNH6mQaiyO/rKkLl0h/++9fv68vs68fHz9bMjw8umJ/RkxLpQskYiJiMmofX7uyqs/r897ZdrRn+cFDXcUiiTytUmudVbXlR3LzciZVSml41j610el01U9NzZpUOut8QXldv9lofnZdg9WXjnkaX9/16k12+9R6khMlRUr9SE39sgN6lSxKx2OKycmpzZNznvzhKZe0tKx8srSstL3Ylv2bTcsrEyQVKXrx2ec/717wrg7H0pjGmH10xYabX1PrtD2lJfmTQ52KyNat0GJpq3d+qLl2y4meU41d3X3fH7O7G06enoEN5hxHXq5ttKrcdtikV8aSCUo7NDy8PhAIlZPxJKTRG9vXbr7hVY1G38/757RkNPD1weGhssmpaVFBVeOrVcvXHyurrhk6teu5uyKhwLapSTsOYKR3022ffUaqMpxev7xuDgCA733lT+uTqdQXdh7qrXMGSaK+cdkBS1bWa9+897adV9Bt+bEwNRMpH9rxhjkWDGwO2ac2RuYcG+AQiaKxGCxKpXgJx0AiloOZOIkChkZEGAo4wAGWZ3mJSk0TcmkSloiSKQjmaBhiIKkkAhRyO2fSd6dRfD6NQAEIgiEWzvSEzzQUyGSPZtSxTAt4mOdhjheLpRGRWBIWYeKQRArRQK1+e71GKGpxL6uUSvkwCAMVUDFgrYEGoDxzTCZ47a8+wvPSx2JZCpMQCCwZAoKYtmRcIRiy1Am8Lab9+tf3Rl2uh2EYpVFc1GGtqflu6dXrh6CWFiEybQk7kd99XA0kIP/Az3/51VjAf5fUaAxgCuUu/WUS094u5js8rAbhsNkzMl6ciFHFaYYpDseiVZFEvJzjOA+Coi6xWOpS67RDOYVFA7hJP4QXtTrBwZco6Ec/eteD4hJ2gWCaQEAgcBEJzM+fto6cHqs5dXbws7PzzsbZeZdVJJb5CbE0gKOSEI7jagRGs11uB0pRMVQkxvCcHOvuu+7Z9oJGpiDPnDlbMz0982/BQEBNxWLe8vLSJ1atWd0rlUqSr7/++g3z83Ob5ubm8miaSeOYzCHC0AiGsDBDk8Uun1c17fRgYn0hUJnyhjZfc/UvN69pHiGoefbo4bZ/9wQTG6YCnFSl0++48eabn1ZJZOORiRNZ8QR1+55DHWvHp52lEoXSYTQZBuprqzvNelU6FvEZzp7qv9Hv89mCwZCYkCnHCInciaJokmdTGpamsv3+sDQYoYggxSDZuXme2rr6kdws458qirPjZDh605Gj3Y0Tk/Pa+rqGF2sb69+0ZWuOvWcDgsXItGdvj4TJB+0zsxwZT00sW7v++YKSsm44HXTI0eS9I8Mj1x87erRRrjE7bGUNXRIR8ccvf/nzpzJi2tTUaNHg4FDrW4c7vpim6TyxiAgb9drfr15ecWZhwXvH0eOLYlo5LpLycoUyZsk2zEokogDPsYk4lahMpWhdKslEDSZrd03jqiMKlfLgqgoNCdGx0td2vrp1Zm7uxtmFsCzFIVG1Vj+pkMqTBI5jyRSd6wtTcoc3BBcUFE4UFRV12HKzn75xVUMsEvHmbn/p2S85nZ4Nc06fFJPpZ00Ftady8m17a+qau9AosG/e/O50t0xkWld3Z0NHV89DY9Oexv7BeVytNUX0JqNPoyRmEIhhaSYpi4RjNoYBIplCNaEzGN+6/rbbdyoUmgXfWE9eLBb5yvDIcOnk9KyooLxuV1Xr2vaauvqRzjee/0w04P/01PRURkzr33TLtuekavng6qYmRyZ19M3XXlyTTqXu2X20r9oTIInapqaDFrN5z/133brnIt5CwqX/DoFMLUHfm2/qUr7giuDUzCrS6V6DRmJihCQlcIyU48mUWETTOB+nIDSdBiIYWmzKycOAU1otfoleG4KVsnAaRtJpBEnCcqkH1mpG8bKSbqDSuYDRGAAoygAu03VgUUA7vzeVAwBIADgpD9BEGqAoDZ7Jo6EfQcJzj7BSBQICgSVDQBDTlowrBEOWOoHFNE8Yzjrx5JP3Rt3uhyEYo1Gc6DDVVn6vUkjzXOruAxfEtMM//+VXF2ummUwBkVKxS1HTeFki0xbrHI2NScCJk5UgGl4739W9Pup215LhiDKJIhgjk6R1Bfn7jZUVh6Tl5ScURuMMVF/vW/KgBQMFAgKBy0KAd/VKJkO0JRBNrD3Z1XnV2bNDV09OOyT+QISAIBFQqNRAo9XxEhEeEhEYg+JAaTDqX7/+hmufU6vVseHBiZp5h+vr4VBYQcUojy0/5zctzc3tRUVF7qGBnqa56cn1HZ2dN8/MOnNnZ90wk04DwHOAwGEAUARwCA4QhQnINeahjRs3/PK6Va1DEmaBbms79mVvJLHOFQY6hVr7yrWbrn1aJIbtfGhQG48lNr2258iNoxOzq3z+MK9Uq53LW1sGcnOyT5h1ipB7fvK24eGhyv7+UwYyzoBkOpORCAMMBUCEA16nN0QwQk6HYwyh1uiDWbl5k4UFWc82VRSFgqHguqPHe5tn51ymysqal+rq6vabTLKuf9bN89nf//EWKkr+rzmHi48l6KnKppbt2bbCfpV4ykUw8tuHRkY3dbSfaFFoLfMFZY0nJRL8hW3bbj+bEdPm5+35IyMTjQfbTtydTtNZYoIIGvXqF1obS0Zd7oVPHz3eu/JIW3e1VKbixBIRDxAWTiQoKBaLAcAjQKHQhCqrqsayc/PeXL9uwx4GZ6ZLTEhawcuNr+7886edbueWzlOn8+ZcC8pwJAZkUiVQqnW02Zq9gBESOp5Ko0ajccxkMnfnWqw7NrY0RRK0R7/nte1fmZ2d3XR6YEwf52UYosiK19TVP7d8zYZdLAwfvfuaGupvF21GTOvr6alrO9Hxren5YNPotF8qU2jChEScilNeTYyK4hRFAqlUk9JqjbM1dU17s3Jy3rrpS/ccIQBA+nfvLKfI4GdHRsdLZubmxLaS6t01Tau6Ssts9p5D+2+JRsM3z85MiQBABlZff8vLMoVibEVdnTsTlnRoz64WJk1v3Xeir9oXIonq2vrDZqvl4N2f2nz4stxcn/BB+YkJAkhho6d/sIr0+1rRUMTIe/2WhMNp44MhAxyOqhEyBiFUAsJoZrFxAErgjKIo3y7NzZ0DOo0HEFgcYBgFVJoZoFXNgtzcaQBBUYDjJKDp2FLtqP4Jd70wfYGAQOCfEBDENGGJCATeJ4G/b7nIdAAAIABJREFUiGlP3RvxuB6GMpFpGNFhFsS090nw8h62KKbhTMHhxx+/P+YP3CUzGs+LaZc+zZPvmlCQc8Pm1PhwvWd4aJl/dm45lkxaUI5TwbgIoErFBJ5l7SEUiqNyW84ZaVHRgqysjIRstgv1Py4vTGF0gYBAYMkR4PkjaGhKLnWEqJzBwZFKp8vZ6Hb7s6NUUssBDCLEMkomV4VlYpzCCITjASvValT9a9Yvb5fikpR92pnj8vg3UWRMnEjGIzkWy8Hq6gq72aykHBOTBfPu+YrR4fG6hQW/1R+MyNNpDgYch2AYgkWpuDFAUjmwRM2JFZrBlatW/Hxlc92ZbGk83N03sDESTZd7orxMKld1N69oPQbQhFscmBOnObasraN/hdvjrwuGSZlYKg+WlVeMZezSayTe4IKrZnZ6umze4SiIxdOiZJrDeMADDOaTBA6RUpnCieCyZIpBVHKFMqnR6PzZZmN7YaGRioYiZWcGJwrcbp+6sLC0vaS69Iyrsdq+FXp3SmPGmedrzxF7X3ujOZmgrvV4g0g8RfsKS8vbLZasKal0KIgylmWT9pmGoeGz1VKZwWvJLRsmxOJjmzatnYMgiPN4PIbJydGCU4Nj69KptFaM4xG1WtmRZRRHFny+bSc6T6/p6Dhdo9ObZrV6nUMqw70Mm0YTyaSM52CKwCWunOzsszqj6UxZXfNIwguT114b4UIhtaTr4Ilab8DfODo9WRoMk+Z4PCXHCSklkijCaq3BiRFiNs1yUpVS7VGplfYcva6jubmaZMgFybFD+ze4vN7muTlPfoKX4KzIEC8oLjlcWd3YSaSggXXr3v23JSOmdZ/srT/W2fGAc4FsmHXFcJ3R0m/Msk4yTESaTMbweDyG4Jh8QSJVTeXaCntMOt1Y1rYtM1kAIOH2dmssFlo9PTuX4/EuSK25hV22kqoxm1XvGTzT1xSnyGaf1yvmYWS2asXadgWsdlVX54Yyfjhx5EgRAjGtXYMT+aFoHM/Lzz9lsFgGrl/TOrLkbrxPgEH89u0IqKgQuycnNWTAYySSKTkcoQyAIguhCJmLRMlsOhDKZqIxA5qgxVyaxlmORTipNMqIRDEawxIshjCAwFMSjdpJqNXzUpVmFlNI/Jhc7hMptA7MYAoDBEsBEc8DmSwNECQK8vLozH31CUAsTFEgIBC4QgkIYtoV6jjB7EtP4K/FtExkGiKIaZfeDR96xHd284wFAnfJDMaAWKnYaWpe+cOCpvLQxXwryv/oRzC4+moC9E9Iko5puYdK5aaYZBmcTq0MOB1VC465IikERcU4HpYolF6FxXyy4JprDgEUGoA+8xnXh560cKJAQCDwiSJwXhDCpob7jEwymWufmc8LkTFDkkEggpBF1WqjXyzD0zjC81SSIsRS3F1RnD8rEuHMpCOkikaSRXQihTFsOqnR6aYsOnkcgJRkYrAvPxqK2HiW17MckKZZGGM4CGI5Dk8znHbcPlUyMT1bg0pVCalCfbp1WdMvmhurT6sllC8RTRSQSd5AJjKKntSZpdHNAhCLFhaikN8PqafG7IWhUMy24I8oYRRLGHNyXBIJMZlnNvtTqajGOTubEwyECsNkXBJP0jjHcEBEIJRCIYpo9HqHWK5PppK8mmEZAHMgoVIp51QqMZ1KxXROZ1ATiSXEFmPWjM6m97z4O3PwR/8gTWwx9R4AZPT0aFaKjpdEoxE0nuLiRqt2WizOCpSUHIm7pyuzvMGFbJ/bk4PhMlKuy3VhGJiqqqoKZ2oxeTweaSwW08w6nUU8x0nEOB6XSCTzfv+sKBzwfa6nZ2hdd+9gTU6urTu/sKg/ryDnFIryfDgWVRGIJEKI5W5bXt6YzKD01tls4QuLN2Ob0+nURPwu05xjpiAQDlsoKqVCCQkplaoDKr1hgSAIPhFPynEEi+EiLCBBVbMNDflxMDODzJDuPH/Qb3O6fflUWoKncU3SoDeNmfNzptiAytnYCC12VHznh5obtXR1tze0t3d8ZyEYr3MFaDjbVvB6y8qV7SiaZNJ0HI7EYphMrnaqpUaHqcAy01RenuGQzERez83NKbhYMNe94NOGYjGxUmOYNhqN3sLCQnJ4uD8rkUhkk2SMwAASNpVVTRHpNJmdnZ3I2OAYGdEyKJczMuMyUEkG0Wp0c3KdwtNYUuL/RN3QS3Cy5+8TDJw6rgQUk8POOXKZBW9uaHqukg5F8yAqrqQTSVUqlVDF6bQoxbBYGkAQi0AIhKGcVKEIiGUyn0giXSBkkqBIJl8gJPIpTCTxcTgSAxjCQjhMYTLZHKHXZ+6BJCAIFuA4AxoaGKHm2RJcFIJJAoFPMAFBTPsEO1+Y+gcj8G4xLROZhneYa2u/V3n7rUI3zw+G85IffU5Mgwr2P/ro/WTAt9jNMyOmZddfAjFtaAgHsZg1dWawlJ121tkHzi4L+QIVHM8qYDHB4UoFpTToexR6dR9NJU4RmGjOWljpAzqMgrZupS85LGFAgYBA4IolkBHU7Pa9GAhoiOGFKXE8nsQBEAMcVzMajS4tkbCLtYkYhkFoCU3nqfKS8bw4l+hLoCQAkkylonCY5c1mWwpB3Ho+zVScOHxojd+3UEvgKCuTKT1Gc+64SCJL0iwr84cidQNDY+WDI2NFap3ZpdFbuhrr63/XurLpbFnuoM83bBDZIxE8lcJhDJOlRKJYcvfu3ewjjzwChoeHUZKcFUVcSZEjFELlcjmn0WjSKpUq0dDQQHd2dmLiVIrwRaOSQDyO0DQNJZNJoFCgDEFgjFxuTonFYi5T1ykCACCSYg5FtamsLIaPx+Oo1+tFU6kUbDKZUgCA9D9K8XynaGW32/FYLCaOxWKZsbi8vLxkYWFhpncgl/kdCASIqYhLpEIUrDIriy4pKck0gVnsLXiOvR1zOBxigiBglmX5goKCVF/fEWs8Gvtab//I+pPdZysLiovbSssrDxpM+j0KtcwfiXggHohZNaFPmUySeCqVSq9bt+58v8Jz1mXm2NfXh/v9U6JolMITCRrHcQWDIEharc5f/DvBsjSCIDjLcRhz9dXVmUjmTFQP5HB0EqGZoMgTJMVxXoywrJLX5OfFsmR5icJCkIn+OVev6h2f+Pxpa1dXf+OJzq7vuP2xmvlAgsvLK/zTphtv3YVB0RmSJBM0HYEIQpUSiSzJ3Fx5sry8PCN2ZPwBtbW1IWUaDeFIe1GP5y8+aGhoYGdmZvBAwE5k/l2lYhnRihuTDee6Ui9GIWXmurAwQIyMBDEXRUEl79N/V+xNe4UZ/nbNV5IkKJ9PhqZSyhRF2TiatoB4ShWLRvLiJFmYCEZy2ERcw6XSBJtKidlUmgAMzfAsx0AcSIulorRUKk3IlUo3LpFmOnvG0zCgASHyKWy5fRKLdQaotV4gkVFAoY0CjzUCrTt3rwkfgYBAQCCwFAgIYtpS8IJgwxVB4G/EtIcyDQgQDO8UxLQrwn3ggpi297FH748GfHfJjUa/WKnYpW9ueqSyri74UUemLUaIDA+jzn378uKhUHHQ46kEoVgJFksWMlS8gGVYOSQWj6Ny+TimVdmV2dZha3nZGGY1TAOxWKgfcmUsq39oZWazkdl4syyLQxBEJJPJRHX1uc3t39u4LtbQAwAN2u1EGIah/PxkAoBzG9NLgeJ8RNOFZ4K/a+OlsEMY46MlcD6K5IJf/1YwefvfM2vyHcdeOA6anBy0Mky6bt9rr93qdjjWkmSM41k+gOJiBw+jNEAIgoNRW5RKGkORmNJsyenKzi04UlJSvrOppmKmoECT0bgy4sjbz5vvFVly4bh3HvM3c7gAaNHGyxWl8n7m845joL07X7bFU/Gv9/UNrevsHigvLCo5VFpVvVeuUr3WcPcWd0ZIOj8x/v3M6Z2+ej/Hvw3tnB8u/Lznfb4opnWebjjRdfIBTzBWOedPpHPzC57a+um7/yzBRWMNDfmxCzZnXPxB7PhoV7lwtctJgD9yBAVyOQ7oiJqmEgommhKTgYAlGQ7n0v6wmYlRakAnCShFq7kkrWficT1P0zIuxRCZFHEMRRAERmgIhtMAgdJpHjAcgkQJlWoSkkrctAgLiNQat0yndooNqjlUoqJ4DEvzYjEj1mpTC0plwmg0ZsRkIWrtci4EYWyBwCeUgCCmfUIdL0z7gxO4IKYdf/Kpe0mP+6FzNdMEMe2Dk7w8ZyyKaRBU8OYvHr0/6vfdJTcY/RKlYlde89pHbPd9JghB705z+TCW8pmNyvbtMAAABxqNZPrkyeviweANzpHRlpQ3YOIDMUitUnIqnd5hqa55UVtedhTU1PUDEo9Bf6duzYexQTjn8hPIiGMOh0O5sLCg9kciWimOe/Ly8nxZWVmpvyeQzc/Pi9PhsCJIkup0Og2ZchTuvLxa6qNal/+IyPlNOdzW1obJ5XLYYrEAs9mcsfHC5v7ywxQsuGwEPB67gSTT5a889/RnHbMzN87NzknjVBzjAQIYAAMWIICHcV4qV9NavSVWUFT0ckvLir16taFPLreFKiqgT3xkbUaozohpaYb5Ss+poTUnuwdK8wqKDpVWVOzXKZWv3333Fs9SvN8yaZ6dJ0/Wd3b3/ttCiCpz+VN0ti3v2U/dccdOTgIm1lVUXBDTLtv6FAZemgT4oSEZQFEl4DgpYBgRoCgMeHwWzuezkTOzValwJJuJJxRsIimnE3EFFYlo0nRKxLEcxLEsxEEQwOXyNCSRJIFMQkn0mgmpyTiqNJmGELk8wIlEFIeiCUwpCUkUWg+QMSSI43FQXs6CH/+YB488cu6FAARllON3RV0uTWqCVQIBgcCVSEAQ065Erwk2XxYCfxWZ5vY8BMMIjeAZMU3o5nlZHPIBB71QM+3Nxx6/P1MzTW4w+sQq5a7c5sYf2e677yMR0xaje/p2i4CdyiddC0Vxt6ds1m5vjgSDtQzD6VEUT8oVcodcphhXaNRnVDpzmzzHOgVWNwbAqVMMtHWrIGB8QL8u1cM7OjrEKpW0bOfOnU3txztW23JtJ6/fvLmTR9GxzZs3R//W7jdeerWGAey6Q+1HC/xBf3TVimU7lm1aNd1Y0LgY2XMxPhkhzefzSTs726zzM7M1cpWBLCyvnY9D6fmNjRdv3IsxF+GaF4eAy9Ur4Til5sib+5YtLCys8Ht9jZFIxByOUpI0ywMORtMiqSoklavsOp3pjFZvPFleUz+iIjSB1ta/LxxfHEuX7lUz99nx/ftNDETfMDQ62TA4PFlstmSfzMkr6lTJFe233LIh8/dnyW34o64x3cjweNHg8Mit/kjS5gmleL3ZtHft5muPAgXhXH6+vtnSJS9YdrkIZNJ0gduNA4pCQSKBgEQCBm63hPb5ZNScW8PHSGkyniRgCaFjAWRNJuIVdDJlBXRamYrFtUwyqeRYloBhiIdghOEBIAHERXieC3OAS3EInJYopGGZRu0w2/KHJWrdAlBoQkCh8gODKgSys0nAshxIpzmQlZWpB5hJIV5y99jl8o8wrkBAIPDRERDEtI+OpXCljzmBv4hpz9wb9XgehCGYRgi801RT832hZtrSd/4FMW3vo0/cHwv47lIYTV6RUrkrZ1nDj/8VMW2xy5VejwEARKfb2/XJSMCq5rEaQCWreYqqCLoXTGQkKkNEkoBYo57S5+cNKcymAVNp6SDgUxPQTTeRS5+eYOEHJdDb2yuRSpHaP/3phetOdp78bG5O3ollTU37MAD2f/7rX3+7qcSFdK0nf/vb62ia/VLvwKmcYDgw29zc9F/Xbrl2qM5W93YR8g9qwz87PiP++ufHTHveOlw3OjZ6s0Zrmq9tWtMF88iZq65qWfhn5wu///gTOJ/+i7gmJ03TDnuhfXR8xcKCN8fl8sgSaQaCYVFKZTD79XrzcOuylh4AEGdra3lI2Lj+9dqY6OpSRCGmxj45l2+fdWfp9PrxLHP2BIrSE9dccw21FFcS7/XKBucmjPOzc42hGK33R1OQVKM8U9+8eoQrNIUbP6Jo7qU4d8Gmi0fgHSUFIDAwoIk7ndbo9FxVOhLNYWNxXSoUyk2TpJWhKBVEMzjCsxCTTBEMnSIYJi3mIQ6FIQBhEiJCyGRulUE/Ckvlfl4kDyIK5TSuVjoIjPDyGRFOjDAoJicZMRSXWa1xkE7TH3VJj4tHSriyQEAgcCUQEMS0K8FLgo1LgsA7I9Oi7oUHFyPTBDFtSfjm/RhxoWbagUwDAl/gLpnJ6BUrlbuyWlb9+MOmeS4KIQ6HCPh8ahAKZQ0cPrw66HauTbr9hSCW0MNpRiRXqLwKjXZKZDK0SQ36PhqCRzGNJGpWV1FgS+vfTfl7P/MRjlnaBHiex6anpy2/+/VjN9jt9gdUCpVDo9J2MSj825/97GfjF6w/v7HAv/fDH346FU8+SCapNM2k+/JybT955OGHpyDo4qXJLXbcs58p3f7qzg1dJ07cpzVYzmzc/OnXeIw5ufWGG5xLm7Bg3aUikPmeGx4exhIJlzjsiWqjMUoSjiTwzPgQhHNihT6FYTBZWGgNVVdXZ77ThALhf+OcI0eOoHl5ebJMOvf8vA9Xq8Vxq9UaHxsbS25dohHJme+mmbY2PCZmlcEIi/tZlmcxjNSjKLV27Voh0udS3YAfw3F4/nz2ZVsbkqm35p+dVeIsKmWZtASmqGKQoGzpCGmEUkkJTqfRRChkSEYilnSMyuYZWgG4tCieoDiaZRgAIymOEDFAIksodIZRhV4/LVEp3ZBYTLO4OIWqlR5cpXWKrBYHUIl9IC8vIoj9H8NFJUxJIHCZCAhi2mUCLwx75RF4W0z7/VP3kgsLD0JQJs2T6DTVVQuRaVeAOy+IaYd/8dj9pN9/l9Ro9BIZMW35hxPT+N5eLDw/Lw33DdbG/f5K0u8rTaQSFWmGLU7TaTUCQWGZSHJWIpGeVSvVg4rC/FGNzTYPKvJ94HzHsysAm2DihySwfft25KqrrpI98cSj1wYDgYfC4QhEkbFxk9X8s29966HT2edTpKanp0UQBJkf++1vb3d7PF9RalXDSrWqTa3QPPudr33Ns2PHDqi1olU5MdSvn593WKLJBJ6gOV6qVsZxjTJQ1lzrWHG+m2Bm89vWtlsD0kQWAotoXiEiLWq1t6ioKJURRJyjoxoPRamcvrAUw8WUVWckp+1dq0+eaL/6WHv7TRp91mR969VHjEb9vtrla4day7PCl6oBwofELJx2CQmcE37tGABSxO/HMg0zgE6ny6ROZZpkZAS0zI9QiP7v+ORCbUIAADw8DCCvF3Br1y42I7kkDUY+7DJ5u2tjQ0Nmv5Dx9dsdNz/sNYXzBALvJPD2GjMaUSASoeDkGX06SWnYgF8OkXGcYBiYjEbMqXjcmqbiuTCT0vDptDIcjWTF43F9KpmUcggCQxjGiAhRAIeJkIiDohCCshCG0bBUGsBUSqfIaJwWaZXD0oqCCYAgPtDamhRENWEtCgQEAv8qAUFM+1cJCud/YghcENM6f//UvVHPwoOZBgSZmmnWhqbvlW65fggqKnpXHaRPDJwrYKIXxLQjP3vsfiojppkNC4RKucvcuvp/v9/ItMXNZFsbDGZmUC/DKNMJ1kSOjd9OLixsCM07KjmOw2EESfMyGS3W6fqqV658XmXQdYEtN439oy6OVwA6wcQPQeD85hl5+rk/rGOS9Dc6urpyZ2dmInW1Df99zz2f76yqqlpMo+zo6NBgmKj+xV2v3Hh2fPTW0vLS11qWt74ZgxInGtT58VAoJGEC0WK/z1cZ9AUaEmlGkuR4DpFIg7hEMibVq7tEEtT9+S1bMumgyL7X/1wWT9IbMbEsjIqk8zCX7r3mmmtCmSCioVPtVcFIqsjuClsIsdRRkGuzn+nYc9uZM30bjxw+XK0y5EZLa1eOFpUWv7Ru1bpjGB+1NzY2ZurNCB+BgEBAICAQEAhccgKLTZ36+3WAYQzAF7Kw4aiWCwR1rsmZ1mjAVxYN+E0QyyAQ4CA4RUuQOI2jJI0gPATBKMojKmUc02kWRNnmWcJibJeXF3cwSukZ6dq1fiGK9pK7UxhQIPCxIyCIaR87lwoTulgE3iWmQSgN43hnVqMgpl0s5h/ldS+IaUd/9uhiZJrMZPJkItNMK+r/v/dTM23xgW5gQJVyOg2p2Vmbxz5bHvH5q0JudzWfpLOlCC4Ry6QOiUo1kZZIR1Gl7LQ+39atzzEugGuvJYU3oB+lN6+Ma2UEtTf2/7kc0Oy1L+3Yca3L6bI0tyx/urFpxcEtN9/cnxG4duzYkZugqNv7xsY2jM7O1GVlZf/fW2+78VVJnJlj2XhOKETW73ll51U+t68qnWLUEIbBAENZKpVmUbE4oLNkzao12te++41vH8rLUzHf/843rolR8QfFcrVXLFP3wwTyzPcfeGC6r68PmR3t2zK3ENrYN+IslsqUPTdft3nviYMv3z0xOrKmt7/XwGMqVmm0LdTWN7ywZv2GfbwG77533brklUFbsFIgIBAQCAgEPo4E+IkJAkQiIrCwIE5SlBiOJqVkKFqUIGNZiWhYBQMGQxlGjEUipZA/bGM9QQufYqQQC7AUhrK0iEim5GIKyzUPEcV53crc7L36yspRqKbG+3HkJcxJICAQuHQEBDHt0rEWRrrCCbxTTItkItPOp3lmNdZ9r3TLzUJk2hL374UGBEd/8fj9lM+/TWI0eTCl8nXLisZ/KKadj0TDQSgkTTkcKp/XVZSIxYvoeLwkHk+VJZKpYipKcTDLx/RyjVup0QyrreZBSU7eiCjHMgMiq13QVkjo0LnE18bFNK+r66BRIhGX/M/Pf/mFUCiysrC0us1oyd5jM5le29LUhD311p5y74Lvm65IrMYRiUtVavWPf/DdB14Xp1LpHc//cUMkEt06cGp4hd8XVCSo1BhAYBLGMI6FYQ1MiNUiqUJpNOpe2HT1uu0FOZbZl1/4w3UxknxMqjC6ZApdOyaW/OR//+DBUQCGkef/eOj+OU/wts4zszViqXLvPdu2/aHr4Es328eHVg4MDBSmYSkpUudMVVVXvdq6emWbTSMe2Lx5c+pi8hGuLRAQCAgEBAICgb9H4FyE948hsKMcAlu2XDgEBgMDOIjBJpCK6UCSVIJEQgSoiAxMTZXTs86S5Jy3gA9T1nQiqYulGSiKQFBMhAK8IHdSUpbfqysqeNlQUdEHNTbOfdTkz0elL172/bxEfUcKONTX1wc1NDRk0qkX0+f/3vkXmhZlLn/e9sVU8fcz1kc9V+F6AgGBwF9uRIGFQEAg8E8I/HUDAveD0GJkGtGZ01AviGlXwOrhd+9WAxwvOP7Eb+6P+YPbMJ3BgyuUu7JXNv+ffxSZxg8N4UAsVoNTpwo5t7t6uqdrbXDBXRMORXRpHJdACiXQmMxdanNWl8JgPSFFJfa0d9Ktyc2lQV4eA61bJxTivgLWxsU0kZ+eFnn5mPLnv/n1N6lU+jYOVQYAJt55/12f+Z9yq1X6u9891jRun/gBJ1JpEX3+NI4hj/6ve7a0y2BY/vDDX/9iKBD6dorDxQgm7i0sKPmJQqmYiafTnEajre3tP7O+//TZW/Pzc8+sWNF8wKBRvHq673AzRcV/JVeaXTKluV1MED95+OFvjdnte9HeTvuXZtzRWzvPOOsQXPLqD7737Z+Gpk+XHG97a9WJzvY7lFrrYO2K63YrFPIjJVll9quvro4LD+gXc3UI1xYICAQEAgKBf0TgQjdhAGYQ4CZgwLIZkQmATIQ2SaqB16sDfr8JJCkpoDOCWlzOeUMGsBDMTk07G5L+UIU/HEGjPA/HJTiQFOZOSMsKetSFhS8b6+r6oZoax0dJ/53C2HsJYhfGfIcwlmnoggaDQZhlNVwqBdisLEBD0Ltfxp5ngmbqL54X1DKlGJZ8/cWPkrNwLYHAUiIgRKYtJW8ItixpAn8R0568N9PNUxDTlrS73mXchci0wz/72f2kP7BNYrZ6RGr1rqyWpr8S095+uDl7VhkbHLdERkfrI465GsrvrUmSwXwuTetgAodghWIa0+rOipTqDpXZOqAvb5gRWzUhqKaGurLICNZeTAKZjplgZgb7xY6nvhCJJ7dMusK6NAcf+Ma/ffU/81De8NbBvc3txzv+DVNoSVvz1QchGN15z5qaSYhI53z/ew9/YX7O8RWN2XZKa8rZX13b/ExLywYvy3p5t9tt+fOf922emZ3/d6VSmlZr5INmo/b/RvyTZSRF/VKmNLulKstxDEA//cEPHhy12+3oyY43vzjryYhp7noYFe/4n//+j/9kotPZe157YfXxY8e/qDFm96/bfNcOgPHtd91w9exSL45+Mf0mXFsgIBAQCAgELj6BRXHI4SAWmw8gURhkKnxSFAzicRykoopEhNSmIlERnWQwBEH4jIqE8jyciFL6WCiUFff7iugEKQfJBIbxPIazvBhLcQqYSlnZeMpIJpNwEkU5Ri5NS3Msx9UVxYcUFst+VUHBFNTS8pHVOna5XJJkICB3+/16hoEhXGcgoVQkuGzZsneV+bgw5/HAvCYapwwzU3P6QCSqiMcZHCIIWixRx3R6nUtrzvEapCBYfr5pVea87u5utUSCWgMBUppIJIBGo/HodLpgfn5+VHj5dfHXqzCCQOBvCQhimrAmBALvk8A/FtOqvle6ZYuQ5vk+OV6uwxbFNIgp2P+fP72f9Pm2KXNsHpFeuyuroWFRTAM//jELmpuxYBAQRCIsjnHJvPiCvyrpmt8YcTqqQ25XPsfRNCHGY5osi19ttbbZNqzfA5jUAHTTZ1yXa17CuFcGgR3P/+ZTLm/o5qM9Z1s4CO154N+++d9ynswb6D3ZeOCtQ7cTcvXg5nu/+UfAgNMNWVKKwNjKH/34+58dGxu9vaph+dOrr7llVywW6bj77rsXxdqM6Pvtbz6yieW5/wpHAtlUIrpgNeu/jSPR7Egk8gup0uqSKMztOAT95IKY1tGx+4szruhtJ0976hBMvP2xX/3HfzARp2XXKy86TOP4AAAgAElEQVSu7mg/dr/aYO1bd8NnX4IZ+MRnbl4zf2WQFawUCAgEBAICgaVO4HxEFQz6+v6y9/R6M9FVRBKCNDDPSyA2iS3OIwGhLE9L6ShlTcep/Hg8JmVSKQKFEJ6AkExbYTgeo4yxUDiPDPorUnFSxqaSMAHxAOUAj7IQj0BIGobRNM1DHCcRpWCNOq60WnbltTbsQWm6H9q6NfhRMLvQbGiwp8ccDgRy5xYWSiAE5+QWq1OEw6NXrVzpgDJpmxC0GFWXOX5mZoZgolHd/Nx4iS8UrHYtLOREonFdIsWJIBRP4oQkpNbqR7QG43BeYdYwq1aTa/PyMiUX0L7OzoIEm1zuW/Br48kkZ7Vmn1GpTPba2tLMC7BzkXvCRyAgELhkBAQx7ZKhFga60gkIYtqV7UH++G41YPCCA//9P/dH/f5tkqxst0ij26VtaPg/1atXhwHDYIBKZ5PD40X0vKtsftJeGwmHSulE3IBgCCSSihIiuXRUrJQN4yJ8UKSRjltrq6cAHolC6+4VirRf2cvjolt/7NAbzRP2mfWHTpy8jSAk3ms3XvNnPkkW+FzO0uGR0SqAYAdv/+K3f0YBbKEAdeAisbTmpz/5yV1jo6O3VTet+P3G67fsYphk9w033BC/YOz3v/+fm3kO/MS94M4JR4Le3Gzzv+NQOCsYDv5cpspySpXm4yiG/fSRh781Ojw8jPb1HPryjCt8W0e/oxagou2/+K+f/Aebmst6/dVnVx87dvTLBnNO/7W33bcdZtDjW29c9ZHXkrnokIUBBAICAYGAQGDJEVgUnOx2OaAoOcBxFKTTMEgmASBJORMM6pLzriIuEdezyaQMZlkITjNoOkHL4mTUSkZj+fEYhdKpNIwhcEYkAwgMQyyACA4CIg5FpBwMAAvxPIBhgGIoTYhEMalUNiuRKeZpGIpyIjwOZNKURK3tNVWXngaBgAt6x9/SfwXY/Py8WKMRqY68eajVMeto6T1zpozH8FhhTcMAIZMdWP25u840AMBcELp4nkfPdB42RqPRlmOd3WsnJ2dWhqIRPJmiUQigCM0wEMMBxmDOcluyrKeWtTTvNxp1I+uXL8+8tMX27Nq+KpFI3jczM6eKRMlYcUXt0axcW+e6lS09Ga1OENT+FW8K5woEPjgBQUz74MyEMz6hBAQx7cp2/IWaaYcfffT+mN+3TWqxugi1dk/hVev/G/MExVQonEWmklXpKFUGYvGiBEnl0qmknOU5Dy4TzylN+km5xTysy80dRSy5E+KSnCBksbwtbFzZdATrLzaBqeH+3K7u3sbjJ3u/iKGYJCsrZxCk09ZkMqmLxGIIDCG7Hvh/7L0HmFXV1f+/Tz+39zJzpxemAgMzKEU6Itgb2FuMSYxRIyjGxKBG80ZNt5tEY4sF7ILSe4eZAab3cu/c3vvp//8ZwZj89H0tVN3neXgeHtxn77U/a1/vvt+911r3/eGJ4eFGxqZgNRKgah59/NEbent7rxozruHtmoYZH5JAu+7mmy9KHPlhQt793MsXZLLsY8lM0sAwmaG8POsvMT5cGI1E/0oqTX6CNu5SkOTDv/3tA50ul4t4e8Xfl3mD6cVNXaFijFC8/ue//PERNDOc//7Kf83YsmXLrRZ7/oELF9/yFo4iOy4+B95MO95rAvYPCUACkMDpTuCzG2eHD1NAFAmQyaBAd2RWSQwBiQSeTQQUEX88j8mm8sQ0o5Tkw0tOBAQQ9AjLW9hYvJjPpE1illWRCAowCWASy9Eswxo4ljUzWVYUeF7EAAoQVP6DSQiBpxGSjOMqpV8kyBSPo4yE4whKkiytUSTUen2vOTe3nyPxqEhRGYkieYVRN0Ll5vpASUkKQZBvnNP26G20xsZGVSjkyckmM2O6WltnuV2uqa0dXXmkSuOtn3X2blKtfOfSn/1kVzUA3FGRKzIwoN93aE/1iGdkcWt779T+QVcVJwh+IIEojhMZXhAsvCRZSVrFa/XG3qqaqk1Wo2HzwrPnNGk0GmnD2vcXZJLpX/b19asCkVi4uu6M9Y7Syo0XzT1r8+eLFhwthADFtdP9EwbtP9UJQDHtVPcQtO+UIQDFtFPGFd/IkFExTaks2fHkU7dlguFrNVarS22xbCyYM+/vwtDQhJjHO3O4f3ByIhq3s8kUpjeZ4nqLdcheWrJen2Pfz1tNrQAwISfPJ6oXLZI3YfAE8Bt54vv5kuT1ql7/6KPKnsHuu9KZrFwJFgg8osQIkrFaczpVGtWHd911xxvyxjcQ6NRgCa74Vw8+/MMhl+tH9qLKJmNu8Wq1XvH8A0uXhkYTD3s8hlsf+N0lAy73Y1q9ljGZ9M0ms+lRPjlUkUpmnmR4IssKxH4lTf/imWf+2jY83KJ46omn/hBJsNcM+3gCp9Qv/vGvf/4txQXyP3jnXzM2b950q8Xq2Hv+5de/jhP0ngvmTh35fnoKzhoSgAQgAUjgqxKQDhwgQEEBBUIjZsAJGsDxJOB5BAACAIRHsvGEmo1EbeGBwfGJYHA8l0wbEYajMUFEgMCrBIZRp6NxNZtKkwLDApogAYHjowGLBEmKCoWSAxjGymGbQBjdeAEJRQXKoHEpTIZudV7BAVRv9Eq0IiEAgGEYLqAKNMuThE+t0Pl8mUDaFotx7QCA6kWL5OrqX1gl86vOV24n50INBAKKQMBV0NHROdHr8c5p2be/YbCvt2JoxI1pzPbeeZdduY1Wad5afsePtz8EAP8ggoiywOXqay/dt2vXzNb2ljtd3lDeiC/GFRUX7y0pLemwGvWeUCQ0MRgKT+vo7rVwPGDyCwqGcnNy3rzwkktX5RjV8c3r3pufiScf7OrtJ/yhqL9y4pSNBaUVGxadO3fD0UIE/1Xx81vP9+uwgW0hge8bASimfd88Duf7jQlAMe0bozslXpRWbTcAEind9cQTP00H/NcbVLqYXqPttFus27yRYGUwEa0NZ9O5CE0l1SZzL0XRB1Ua3eGc/MJ2Q1GeC9RMDoDMMIM0NMiVk+ADCXwtAvIPjpXt7XnRqP+a7p7emZ3dveMBRuMKlc49dvz4dxz5eetvvuHqHXKnPT09VI4W0//P43++NhgK/cgbz6KsgAzm5NjWm9TKgALhpUQ8MWZoJFQ/6AnNzC/M33nGGfWr9UbNqvBIdx2TzT7S3ecxhsKJsCPHscLhMLppQqC7+/oWxZLcGQlGiSrVhn888/RTjzDpEcfbb700c/vWbbcrNIZgXkn1Lkee48N5U2Y3DQ62BRYvXiz/+IAPJAAJQAKQACQwmvML9PdrgSukBdmICoQTOhCJGf39fbVMJFrAxhNqSeBRIIkAIVAgoBIlSaKGFySbyAtWjuVoXpJwCUERFMcxBMflq2ZZUUJYXhQ5CUUAQDGBpMiUgqRGNDTdDyQpAkQpDQQEkUM5RQyRFFpthDRofJqC/EFCa4sDUpEFPIcCUpSAQsUDFZIGZF0aVI+GWIrH0nUuV4dpeNhf0NjYOMPn9daHfIHaRDhgjYaDeq8/TKqN1r4p516ynVapPhPTHgBA2rJlC0YxkXkd3V0Lmw8dujjDoSwgtD32XPuGyjFjWsxmQzQeCZYFwpGGzq7uBfFUJkeSQDjHnvvRrHkLPinOtQ+2HdwyMxmNPNjfP4gGInFvZd3kTTlF5ZsmnTdvoyEWU4RCIU3Y5zNJEo4TSj2nMBn82nxzNAeA7LHmcCyZwr4ggdOVABTTTlfPQbtPOAEopp1w5Md0QGlzsx5gQsnux/7007TXf5MOxQQdrYiZDHq3Nx42BlNRbRIHaYXd2l4zd8ZW0mDarp848TBIpeJQQDumrvjedrZrzRojw8XnfPTJuosaGw8uRmktT2mMHVMmT/7zjLlzd86eMmFQhnPkVBl/8s9/WJBIJq/ctrepLp1ltHmOPK9WgcdIiRcSsURNMJrQDnhCicKiktfuvmfZCoPa2Ldt0ysTREm8ddOWxjqvJ2wuKCwYsFo0KZUKQXr7BhzhWNYIcDOq1Zle+csTTzzGpgctr7/6z+l79+77OYIptAqN2VtbU/vqjNmz1ucZNS01NTXs99ZhcOKQACQACUACnxE4Wp06eaijJBOJFIFgOAdNJK1EOmtNukcmZeOxcjae1EkChyLyNxkuXwMTEUEUMBzBORTBOI4XRRYFEovhCKZUcLhSlaJ0+hFUqYzwGJ7OiLzEYgivNhoiGpOxq7SyuglQiiBQEUmgUiEAQT797YphHECQLCgokIvyHHPB7H9z+8BAR5Hb7Rm/a+fuSz0jI2PdIyN6QhIkwPOoLxAx0gazs/asuTsppXLF0ZtpDwAAent7ia79m28edDov3LNv/3hKZeitGHfmFrPR9sns2Qvai4r0TNjtNncMdFTu3rn/Lo/fXz/kdLE5eQXbJ0+dtbmwuLAp2Nd0RiIcemBgcBCEwnHPmIlTthSWVW+dcEbddm+3qzAS8BYFfO5ijKQwpcaQMplMzSVj63ptahD+NqGt8GMACUACX0wAimlwZUACX5EAFNO+IqhTtJm0Z48W8HT+rqeeuS3p9d8iRWKoCgDeoNMwhE7pw7TKQVataMYNmmZjRXEzSWmCmquuih3ZpMEKSaeoX08ns9wHDiiTGDNm5coPLuru7/8xptD5SbW+sbi47Plp587uOKuyMnF0PrKg9sorr+Sm0/HyviHP/EDAf4bH7S0XmRSJijwgSQJTKLW9lrySDXqjafOF585txHE843a35QisOHHN2j2Xe33B6dFolNBoqGRBoSWEYWRSAASfTBNKitZ8fN/yX7ykxbL4Cy//rX6gv/+OEU+oLBRJ4vX1DR/W1zesManJDZ8veHA6sYa2QgKQACQACRxbAlJnpwYwjHlozeY56RHv1PSQswZLpg00w1KkJOowUVQikoBLiIhIsmAGBCDimIiRJK/WaD0qrd7DI2iaxTCexXEEKBVRRKX0YArFYQHHRjJpLppFBURCMYnQajmNVhHPLy0NA62WBeGwAIqK/j0hnpdALCaC+nr59vQJTbvR0XFwTCqeGH+4pXVaPBazMJl0isZRnEkk9a0dveNESpnIHVd/QEkr3nrg57duk8M8HwAA7erqUuzf+MHPfT7fBQdb2nKUOtO+M+Zd9KECwXZdffVlA3KYZjAYVPX1deR3d3QuGRp2ntV8qFVtynG0V9XW7y8rKdgoRp210aD//oHBQSQcjflqG2ZsKa4ad2BM5bhDB3ZsvdjtHpnW2dZmxwmSz8nJCTgKCt6cOmP6Vikbc5aXl8sVQeEDCUACx5AAFNOOIUzY1XebABTTTm//SpsHaKAJGfa9+PZl2UjkEjYcMpKiAAy0IqbSazp0dlMrlWdrVxdYB0B++QioX/X/BxQ8eExDA05vgtD6b0vgwIEDRIXDoX/xn/+YNOQeWYgr9UFaa+i15Jg31/7gB/7Z/5UQWW4PAFA2Hjo0sbuze1x7a2sNm00pEZFHaJpKm8zWngXnX7rDYsnvmzdvsk+279ChQyqTEhie+cdbs0a83vrhYaeOpvFscbEtaDbbQrTSkA3HeBVJ0G3X337DLqNZkt59/s0Cd8B7Tk/XYKHLHVA1NJxxaPy4cc0Sl2686SZYqfbb+h2+DwlAApDA6U5g9Mb0lv02gAmlfR+sXZQa8cxNOp0lRDarVEmSpFbQSSWNpxASZUQUYXgUYVmAcBKOZUmlIqXU6Ab1evOgiKNJDsc5Rg7vVCvjlEEXAGZDH5WfHwAYlgIkiYCyMvkaFwAul4DMnv2NCwUcL+ZdXQcd6XSmqK+7r5hlWZqm8aQGx+0hX6B8y459MxiMYK1Vdc0KpfLNB26/5aiYhidGOjVvv7VymT8QvKCtu0ej1Jm2nL3ophWiAJoWXzB3NE+pJLWR+/cHbQHnyK2dPX2zd+074DDYHM7CMWMPlZeWfERl/WMifs99gwN9RDQWD1bXTd6ZV1I1gCvUkcMHWy4IBIL1oWCQVCrp4UKH45At1/b+nJlzdjscRh+CIDBNyfFaFLDf7y0BKKZ9b10PJ/51CUAx7esSO/Xay5vB8Ccbqxg2UxfyuKtxRBLybbZOQCKtKhHrA2o1C2bNEmD1o1PPd98Vi0YTELt20+GwSoPo9ZxEUWzXNlt28WLkS3OTPfjgg2h9fT1tU6u1okKBKxQKkMlk5E1xZnh4OLVo0aL/SDAsj7F7925arVbT8kafIAhhZGQkq1AoRkM29foi2maj2Nwj1WjlYBz5xDydTtPZbJY0GAqyrAHPjrPZ0vCz8F1ZeXAekAAkAAl8MwKfJbTftKsYZJn6nvc+uSExPDIn43aRtCSiOiUlmnPNAzqb0YXoyCBHkxGWoqOY0pTA1LoYqtVFJIVqEDdbhgAlpoDJxCeyWUxD0wJQKDjQ0cGA2bMFBIDTIgpAFrwAsJDxeIBMp0lMphrsHTqzv2dg1iebNp/NIBRvq6k/SCuVbzxw+01HxTQq5DpkfP/1937hD4XP7+4fopR60/r5V9z0uiCAw5ctmOH5VEyT8Na9e03BoPO6lvauuTv37a/WmB0+e3FVa0Vl5TtKNlAS83vuGezvUUYj4URZdd1+U04RCwiFdeuuxqpAKGKxWa2RXLttw6ypZ76NUXjr1PpaFwCAhd/n32z9w7cggf+NABTT4PqABL4igaNi2q4XX7wx5vbei6A4ixLUnoL6sb+qXLSoDSkvj3/FrmCzk0hgaNV2gwJPmSIej0ESRSnHbI5qjcYQ8Hji4L9EiZNoJhz6O0xgNO8MAHg7AJIfAHEWkNMqy7XLvvxZsWIFNmnSJIKiKFRuxTCMWFRUJOeJ+cJTe7n9okWL5LbyWHLfo1XMjowg/5sswI0KeEd+KMn/hjU2NmI6nU5wlZUJ/31T7jvsEjg1SAASgAQggS8h8JmYtnFHEWC4CR3vrLox4XbP5bx+ihQ4VEkgktFi8GusuiBuUAUxo7YfMZt7JJXZheisATkvGtBpgsCiCwGlMgkiETlXgXwDTf5OGv1++r++A08l50iShB75rkTLynAEgCKkc/vmGb39g2d/smHz/AyKC9aquiZKoXzzujt/uO1fAHAPBALKaCpk/tfLL/3CFwie1z04TGiMlrWX/vC2f2UQoeWyGZ+JaVh3Y6MhGHItPtjaNm/XngMTlWaHz1pY2VpROeYdlRAsivk9S/p7Oo2hgB8YzI4hFqWQaIo3pAVMieB0pLC4eFOe3batvqJyt9GIhcrKypKw+MCptIKgLd8lAlBM+y55E87luBL47Gbaiy/eGIdi2nFlDTuHBCABSAASgAQgAUgAEjg1CMgCEtiyJRewQlX7++uuSnl9s/lgyIhl0wpC4HCtRpVR65QJXKuMEVpVD2Eytkk43c9hZFBEMQYhyTih0UVUWjoEaDoNLBYBcJx8w5o/nSMCjgiNaMeOjbP7+ocWrtm47ZwMwHlz5dgmWql6QxbTygDgQDCoikWj1hdfev5enz9wXs/gMK62WNdeedtdr6EC27Lgc2Ja5759+kTSf2nToZZ5O3bvO1NhcvisRZUtYyrGvKMRwoWxoPfnHS1NdvfIiAIllalEVsICCUZtySsL2/JKDtXX178wYXz9vvoynZyH7YTmkzs1Viu0AhI4cQSgmHbiWMORTnMCUEw7zR0IzYcEIAFIABKABCABSAAS+EYEpLY2NWAYk3PrrrmZQHB61u0by/kD+VwobFWjqEABScSBxBMkkSJIMiGRWEQk8DRH4AKh047Qjpx+td3aSTpyPECpTQCNJgjM5jAoKUmPimoAyMU6T4tQz6MAR0VGANBD6z+ZMzjsXLBp+56zsyguGCprmyiV8o3rbjtyMw0ARXSw0/LaSy/f6/EFzu8aGCTVRsu6Rbfe8RoOyMMLZjR8FubZ29xsCIVdixqbD8/bvmdvvcqc78kpqTlcWl76rhFEiuIh/893bN2Y09bWqsmwksAhJCLiarR8bEN/aVXdrpqq2hfHT65rm2BXB083nt9oYcKXIIGTSACKaScRPhz69CIAxbTTy1/QWkgAEoAEIAFIABKABCCBY0NAzucFfD7Kv2VLWdYfKs+6POW8P1gjxhK1NMercJZTIxlGLQk8iQIB5VGJ5THACwQqiTQdkpQKH6KgRwBBhnkUT2lN5o6cksIeTKOJSDjOSCIhiRZtSmG1poFWmwG+PB7Uj6YoOGVvVx0R07DWTetnDziHF2zYvPNTMa2iplmpVr1+9VExzeWi0oKg/9ebL8k3085v7epRqQzmjRde/+PXEYAdvGj+WW7ZS5IkEc3NOy0xj/f6lrb2udt3763SWvOH88vGHywqK31fLwaL48HAXdu3rM9pbW3VcAAXeZRGAKFCc4srPXnFY5rG1tS8WlVdvX9uQ/kAFNOOzdqHvUACX0YAimlwbUACX5EAFNO+IijYDBKABCABSAASgAQgAUjgO0lgNLSxt5cEsZiGb++qF2LJObw/lMcGIvlsMJyXjUaM2URck+XTgAc8EDAEMJKIMAAgOE0BhCAlCSdES27u1sLqml2UyewFKlWaldU6k8lN2XM9gJWCQGdLATzOgsHB0VDQUZgIAk6lQgVHxbTO7ZvnDAwPLfhk45Z5GQnnTRW1B2mV8o1rb//R1tEwTwBwl8ul3v7Rirt9Pu8FTYfbDAqdaeucRdev4BG88dpzZ8tFAmQxjTq4Z0+OZ6T3tq6evtk79uzP1dsL+kprJh4oKC5cpUj5SpORwJJdO7bm9PX2qgmNkRVQGs0IKEGp9ILWaB2YMuXMFWPKitddOGfqrtMtH9138gMDJ/WdJgDFtO+0e+HkjiUBKKYdS5qwL0gAEoAEIAFIABKABCCB05HAqIjU20tkm5ttUjydL8WSOiGWsgjpVAGbzeQyTMrO8izJSwItAkmViMVtmWTaggoihUoihgFEognCpyQpuQ5PBsFxDiFJUaXXDyqMhmFSrXHjRl2ItFhiQKPxAYcjDGg6C+QKoDwvgnQ6jdTUjFaoPpnPZ2La7s1z+noHFny8buPcDMAFa/W4ZqVS/cbVd/740wIEACCB9nbF9r0bbnd7fBccaDqcR+lMh8dOP2ctQeAbKxyLumfNAkI0GtV1tTaXthw+tNTpck9r6+gmrI7CAzUNU7fnFTq2iYH+mmQ0fPfB5kaze8QtmfNK+2mdlZIwMn9wcEiRzWbSFWPKW/Nycz66cOGFb6dSWHj8eHvqZDKCY0MC32UCUEz7LnsXzu2YEvgiMQ0jqd35E8feD6t5HlPUsDNIABKABCABSAASgAQggVOcgLR5Mw7KygigzBKgK6AB8YwtHQ3kcsmkneUYmmcYtcTyhojLXZIKhIvQbFaFcjyBCwKCcKwWcKxW5Fi5JCaCEISo0GhGSK3ajaiUfkyrDaF6fQQo1QMSrfBghCIukDiL0jSrU2rdNK6JAr3IgSlT5HxrcmVQuUr1Cc25dkRMw9t3bJzTNzBwzsfrNsxlEILPqZ7QTClUby6/88dbHwKAfwAA0NvbS/Q3b79heNh5/q4DTXUIpfZYi6oP6A3GD8eOrz9kUohpQpIcHr9nfNOBAz8NhiNjff5Qyp5fuH7SjFnrHZa8wzFn88RkPHxvR3uHLhAKpyonTNtrzCmSy3oX7tq2qTTg9RhtFnPMbs/9eMH8814FAO2aNm2CF1bzPMU/SNC805YAFNNOW9dBw080ASimnWjicDxIABKABCABSAASgAQggVOVwJFqlggAKxGwEmBAUYInuGEFLkkKhgYYJpIKXEB1maC/QEym85Aso0AEgcQEiUgMDUzMBP1j09GwUchmKVEUEREBnIihrESSPKpUsrhGmyXUGiep0fkIhSYu0Yo0UCgSOpu5yVJS3As0+jBQokmg0aRBTg6DIMin4aAn6PlMTNu9cc7A4NA5H6/dNI9FcD6nuq5JqVa98Ytbb9kmi2kPIogoSSuw1u3KBYfaO8/dvmvPhfEsIDhM4y4rH/Pe5Cln7iuw6b0+t3usx+uZuXfP3jnxZMpK0cqgLSf37XnnnveB1aIfGWzaNS2VjP6yvbNbHQxHI2Mnz9pcUFbtxjBS2LTm/UUBz8ikTDolWKz2vdPnLFit1qjXj58/u/0FABjZhhOEBQ4DCXxvCEAx7XvjajjRb0tgVEyjKMfOZ5+/Ke71LkNRnEVJag+8mfZtyX719z/++GNKhbFWXK1BMcyaFUV9fOrU/MxX7+H4tJQOHCCiJpPqcPewJhqLUoSa8C9cuDB5vE4Cj4YVrF271pxOp00sy2KCICCpFAvUaopTq9Xp3NxcX319feZYntK2tbWRWq0W2717N7t48eITumE9Pp6DvUICkAAkAAlAApDAsSRwdI8iZzgDPh8BIjwN3EN6EI/ogcDjgGUJAAAWaG2tzYQCFZlYxMAzjEmUJGuaYcwsx+lRDCMQFEMRDAcYRsQxBE8RKMUgKMoCnMhoVeoehVIxwkpSVKHVuXQF+cOiVusnbaYEUGl4gOA8MOIcYNksqK7mj/N+DG/dtWlW/+DgOevWb57LAIzPrRrfRNHKty6+48fbqwHg5L2YLDy6WnbXHjh06KzGg4evdvoixZ5gilZpNIeVCtUAjgkRHEUKJEmqiETiuRhOpPIKCg5bzJYP55934SazRp8+tPPDOYlk7L7u3n5VMBoLjztz5tryqontar3OvXfDh9d53M65g339ZlqpCToKKzptObn/mrtg4RaQjXhrToGw2GO5zmBfkMCpQACKaaeCF6ANpwWBo2LajmefvzHh9d6LoDiLQTHthPlO3oSsXr1az2djZ+A0TVGUNcyyfO955832njAjvmSgzh2dGlqH5nW0dxcEwgGDXqXae8F1i+RksvIG7piGHGzevBl3Op1UOBxWUxRVI4piNc9LpCgKKMMwgKKIFI7j/kwmc9Dv93t///vfy2Ljt6qEtWLFCgwAQNrtdrVarSZisVh49uzZ2ZPNHY4PCUACkAAkAAlAAqc+gSM32NBRS7dsQcCsWQjYu9cGRMYCeEEZH3EXpoV6yw4AACAASURBVPyhWu9Af006Gi1GOUEFsowCZFlKyjI0kuUJnAcoKgBErkGg1mqTlFqdEikiSxuM7bq8vGbUbOgSDAafRKBZlMJTmJJIctlsWC0IKeDO4YChXwTt7RLy4IPH7IbW0Ztph3dvnj7QPzRv/cYtczmAcrnlNc2Ugnr7wp//bNdRMU2euiSFdZtWr61xjbiv2t/UMbWte6CG5UQgASCSJMazDIMzLItrdcaEzZ7TMnny5E/MZtPWebMubbHZAP7+Gy+ek4jF7ukbHFSHY4lw1cRpn1SMa9g3ftz4tpZday/v7+k+Z/fOHeMznGQklAahrKLi6XlnL3wPl/SHGxpy06f+SoEWQgKnFwEopp1e/oLWnkQCUEw7ifCPlAt//JFfl3h8nltxSm1T6wt9qCS8tXz5PbtPrmUA7Nq40YGL+LSPPvhoUnt7h8Nqy33+1398aH9OTs4xvRl24MABggSg9MM1q8dv27Z9WigYLkkmkzaG4VGASAhBUEAURR7H0YTFYu7NycnZfd99960TRTHa0NDwjTZR8kbxzTffLOA4bnI0GtUkEomMJEmb77///pGTzR2ODwlAApAAJAAJQAKnPoEjYtrnDUVAYyMNyAwFohIe93p12WTSGg0ErJlUwkAwAomLvAEXgRVNZUuQNOMAqYyGT6QNXCptkIMmEQBEEUMEjKIjiJIOiQQe5jE0yQoCrzAZ/DqbdURjNfZSZotP0unjhNUQBkplFGQyCaShQa6w+a2foyJh98H9E13Okcn7DhyYwgOMNxeVtZIKYtMPrrzy0OcPViVJInau/9CSTiVq23uGzxjxh87w+UP58WTKyLEsJt+gQ3EiY7HlttisuXvLxxRutxpsgzbbrFB9PSDWfrBiaiadumHE49UnkulEwZiajfnl1c1VheN6XIN7xrkGBs7s6e06O5Zk8lIsgheUlH9QW1e/njRS+6ZVVMgRE8f0gPdbA4QdQAKnOQEopp3mDoTmnzgCnxfTkj7fMoBgnHwzzT5u7P1jr1rUhpSXx0+cNd+/keRy4cvvu7t2xD38ME5pi7SmQg+QpD/94bEHVp8sGvImSt6Y7PhgXS6CI1PeffvdusOHD9utDsdLjz79x6a8vLzsf29cjr7zdW12Op2KxsZGc+O+PWcPOYdnOV0jU4OBIBP0B6PxRJIRJFGkaSWiUNAqpVKlNBr1lMlkbJowYcJKDFM2P/zw/YNfdxN1ZJOIPfvssw2ZTObGRCKhSKVSXhzH//m73/2u84vm8E3n93V5wPaQACQACUACkAAk8N0gIKfLAAUFFIhEaCBJJGAYFHi9ehCLWZlhT5kQjeax4aiBCccL2GS6iE+ldSLHKhAEoBIApIgCQgCiyIuCyPKSSGnUQbVe7yE16gGgVPkZmorjVlM/6cjtk0y6Ptv8+REEQY6ZoDbc0lLsDfrK29o7KkQE49X5+cNKimq7YP58JwBA+Pz+S2prI5NGUtfU3l/uC/hrD7W0l3q9QWsylSYxnOSVKnWitLzi4JgxFa11NfUdkYghXV8P5CIL+M7Na8dk0skZgWBIk85mGWtu8UFDbu7AWfX17qTPZ+zv7SgZdA1O94WSOf5ImnIUFB0sLC49bNISrePGjUt/3X3gd2N1wVlAAsePABTTjh9b2PN3jMB/3EzzeZehiJwzjdyTVzfh/qrLf9CGVFoS37Epn1LTkaQe6qFfPV3jHBn5DUZoCpWGAo8ogL888acHPz4Zhv476S6Q2tvb5fwf6gPr16sHhoZIBWH3LXts2X+cAH7uVFb+/+7XDrtsa2sraGs7XPfME0/8JJlKT1JrtUCnN7xdUVH5dk9PT9Dvj2b1eiU6YcKk0mg0Wr937+4rEQRQubmOVpLEn3vrrbfWfN1xj9hMPvTQQ3NjsdivWJYFPM93kyT5lyeeeOLwFwmFozlSvsH8ToYP4ZiQACQACUACkAAkcPIJfG5PJe8h5FtrCPD7URAMyjnWqEycU7A8RxOUVIEKUh034i1H0xkbJvB0JhTMyURCudlYnGZTaZxNs0AWpTBKwQNawXFKBZ9RKUVFQW6jtrJ8p7q0cJ2poaEXyc8PH6uZSwMD9HAioegd6lRyLCbyVmsWtdvTC8vK2C/ZK6Hr1q2jWZZVxH0+VYxlaZ7nMVHEBUkCnE5nTlgsJalMpp9ZtGjRaJVSmVFjY6NCIYpab8KHCUlRMjocKZ1Oly0rK2O3bNmCVWg0ZJfPp82yLJ0SBEJrt6eKbVXJ5mZjavHiE1uc4Vixhf1AAqcyASimncregbadUgT+LaY9e2PC51+GIHLONHKPrW7C/eOgmHbcfSWLaQ8vf7ba6XQ+jJLaIlqX78UA+NOffv9/i2mSJGEbN27Ue2LBwn37DjgGnUNWLssBlVKdLispD5tM+v5FF17oLCoqkjc9o7k0JEmiV61caWrqaK12O91mz8iIoqKqyltZUxFnWRHncYBmARAJgHecPXVqiqaRnI1r1xaOuIaNaoNx/+zZC10NDQ28JEnkxx9/bDhw4OB4r9dtd7mGKb1enzGZTMGy2tr2yXV1gf8tBPNoCMHzT/91TjQWu2T7jp3TY7GYoNEZ1udabVtuu/POfaIopurr6+UTVmTnzmbzvn07yvfu3X2BKApFFEUSGIb97aWXXpLFNLG3t5ekaVr17ooVlS7vSP7QkEuVTicwjhOBXq/hZbumTZvRWVFR4ff7/Vkcx6vWrFu3sLO94yfZbBaTJNHlcDjeyMvL23bOOee0zJo1SxgcHKSCLlfuuk2big+3t4+Rc7fhOM7l5+fHTSZ7/+WXX9SVTCazDccorOK4LzY4ACQACUACkAAkAAmcVAKf5VnzHaYBh1MgkaGAO5AnhBPlfEdPnRiNlBIso0/5vI50IJiTjkaVQiqDSwwPJAQHACOBqFACXqWSGJ1aIhz2dkVpwR5jadl76trKw8rx4+XctsfkGc2dtmULOpoLrrERgPp6eS85KoJ92QCfCYjt7TiorpbzyY0eRsrvybfZvuj9IznajraVu5bbyge0R/euch9oe3s7plQq0aKioi/t65hMHHYCCXzPCUAx7Xu+AOD0vzqB/xbTwGg1T3JPzngopn11it+8pSxKPbx8ac2Iy/UISmmLKV2BDwDpD3/5P8I85eT5WgB0Q5FIeZRJndXd2zfR7/eP4bIsoGlFJC83b1ClUm/JKyjZraNs/uuumz9aHfSTd9/NHXIO1PS73BcFA4GyoD+oKS8vbSsoKPClmIyCQzFMJCgGJ9E3Lps73SOKaP2aVR9O6+/rK7FYbc//9I5l+2w2W/bdd9da3W5n1eBg3xWRSLAm4Pcq1Gp1XKfX99sdBR/klVQcuvnqS+UwgC+8rSatWIG5pkwh//b0X2/OMJnbPb4gms3yO86cPPORe+653YUgCPPfVNva2tQMw4xtamqqaWlpqSZJ8r3HH398FwArwcYPKXMGRQubGhvPD4UCkzxenzGbzeA8LwCFghY0Gm1vdXXNJxaLpdFqtXokBFm4Yf368zds2HRRJp2mCQKP1dWN31pcXPzRxIkT3ygpUSBDXXFLhmcmtbS2zRgYGprLsrwspmWsVrtPq9Vvq6go/VilUo0sWrQoerwqan3zlQXfhAQgAUgAEoAEIIGTTeAzcWnlyk9/n06YgINQiAIejzHFJHUoy9GoIGhFhjVzA8MNIJqoQDIZGxMOWbPRqCkbT1BSlsVQQQKihEoCQkiiUsVLGhXD6TQMsJtdqMPeahlT/r6hoqxZceaZAyd7znB8SAASOL0JQDHt9PYftP4EEjgqpu167rkbYh7vMgnDOJSidufWT/z1uB9c1IZYKmGY53H0x2iY50NP17gGR36LUdpihbHQj6Do7//0yK9WfdnJn3wjbcPKlequoZ6Fbb2DM/e1dkwiaQWt0qpFAoiCwDBoOp2iVEqDU2+wHxpTMeatH910S59KJQiPP/LLy7yh8ILeYfdYBOC4Vq2JGZV0WmRZ1OkeMeI6E6JxFERJEn3op1de0iuK/Pkr33h9bsvB5qK8/MIH/vDSW1uUWi3/6C8eujgUCF7S29NVLYk8ZTaqo+lsVsmLEq812dt0Ruu6h+5b/jbLBtLl5eX/jzAmzzsd5IxL7/3NjyLR2E8MJschtc6yzm4vemXp0h+FPy9OHQ0lla/62+123d69e/Xd3d06tVrtvO+++yLhcFj5/DPPzAiHQ4sHBwaqk6mkWaFQxBAc5QVRRMPhqInjeJFWqp0Wm/Xtu5YsWRsOhc5c+8naszdt2nxJJp1SEDgWra+fuHlMeflHU6aUrEyF8Am9vV1n7di2YyYnCQ6VXkcCBBdECSA8JxE4RgYUSkWf3Z7z+s9+ds/u/UX6xGIEhhocx48K7BoSgAQgAUgAEjitCMj7NTA4SACeJ4FCQYBQCANOpwlEM7mZro6x2WCwjIlFTKjEKxEAFNlkysGns0aB4yiO4SiBE0gMxREJICIvibyEEwKgFBmV1TJAGfR9qEHXKxi1AdRkGlE6bJ3Gqio3UlwcPa0gQWMhAUjglCMAxbRTziXQoFOVwH+KaZ5lIk6wiJwzrX7sr8f94HIoph1nx8kFCB5efnetyzn8CEJrS2lTcQBD0Mf++PB9H32pmOZ2K9fu35i7ecOO20b84Zmdwz49QhK9GoOui0Z4QeRZI5dlyhFUaSQIdaymsvr5BQtmHnZYyewTTz55iy8QmueLZTgJxZ16tbbbrFDomHi0oH9w8AzMYKY1BSV+DEfvvOOqizslSVj89hv/Oudg44Hi/PyipX965sVtcYbRPPmnZ38U8AUWRcLBCIIITrtZ180wXB4HkBxcoSO1BtPWH9/yo3+IWd4ze/aE/2dj5/UeUmEpyXH3fff9yOMJ3FQ17owPa8ZPWcVx8bW33XZb8miRgOee+4PR54sWjPj9ZCwYwpVKraRW06JSqRRyjVb3eZddFrWpVOTfX3t5digUvqanp4cOh8OsWqN20kqKw3CCCoejDclUtjCVzSrsdvury5YteyWVyZjWrVl31sHmgzdl0mkCSKKnsnLM+9WVlVsuv3z2vjdffu+6oC94eWdXx1iAoEFLft5+HKd4CSA0k+XzsmnGluV4dXFZ2VOzF5z/UUop9tw0e3b2OC8X2D0kAAlAApAAJAAJnGQCn4VqfmrHp7nQACAAq6CBFMVBQsDk/xDwONVMLGKMevxmPh3X04JAKABiJhHUAWKJSjGdKuIzST2QRBJBAMZz/OiNekGUeEFERRHBOFqhDAAcC2dZNiaSFI9qVGlDfl6fzuHo0Y4p6AY6XRIolUmg00VBNptBamrYk4wHDg8JQAKnOQEopp3mDoTmnzgCR8W0Pc89d0PU41kmQDHtxMGXYyAHBujHX362dmBo6BFUqStVWEsDCJAe+/3yez/8MjFtoG2fvaOttfrFf75+LydhYxwV45swin43lgqtCUUi4rxpdYUmnWnaB+9tvMDni1Q2TJywavKkcZ0lJcboE08+cak/ECytqJuy1mTL29J9sHH3FeecU9TcfGDmgaaDSziVzoLa8nwYCu66/YrzOniev3zVO28tbG85VJqT71iy9L6HDjMMX/3o409fMzzsntwwsf7NysrK9b3N2/ZMnz+nyh9OTtq1r2UerVC5LrniivdxVGi5+JyZcrjnfzyhnj1aHiOLlyxZdvPgsPPq+jNmvjLr3MtW8VnN7sWLp2bk/BnBYFD12muv1Uci/ss9Hq8tnoiraErJEwSRIQg07nDkr7vsssX7dTpdsv3QoeJ0OjGB4Vh3LJkYaWnpdBsMBqSgoMAYCPiu7R0YnLvvQGOFxWr94Kd33vmyTq3u++TjtRNTieQDLMtyPMu0ozj5zKKLz+tYuPAs4uoLr/xNNpu9iVLQQKvTrbroysv+CIBCEAREm80yYz9es+7stvaOubV1de81TJ7yESuRn9x10yXwNPiEfnrgYJAAJAAJQAKQwIkncCTHl1ykCQOBAApiMRSk01rAiDmAZdSA4WnAsWhwwJUb9/kqQ8O91Uw0XEQKPE2xnALPsErA8QQQBAxBJRSgCIIQuIQqlDFMoUrgNJUEJM0AUhHX2K27lBZrSwZHhiSU4jGK5lE9kUBpOq4WhBiwWsUjuczkvGRfuxDUiacHR4QEIIFTnQAU0051D0H7ThkCn4lpz/zthpjXs0zCcRaQ1J7c8XW/hgUIjr+bjoppg0NDjwBaW4qbCoIIijz614d+9aViWm/j5rL+AdekJ555/tYsK6jOnH3eq+Z8x5af33LjIVmA27t3r0nE2LLnnnz1h7FYfF5JQeGh4sLc4UKHIfjh6o+menw+xfgzz3qh5owpu6+54IJeZ1ubYcUbr03tGxy4PwLw0iimSGMY9vOl113SwbL85e+88crClubG0ryCoiW33nVPXywWn/mvtz46t6/XWTRu7Nj/ueySy9Y3Nc0YuuSSXebm5sH8rTv2VVFKder8yy7t5ETUc8kX3EwLBDo1WIYpvOPOJT90ukauG1s//c1JZ527KqvDt/74ggvS8kY1HA6rX3/91SmBQOA6n8+XE45GtDzL4al0Eo1GomhFRcXrP7z+B2sMNtuglInoWREtDYcDdDydwdgMy7W2dtgGhofLY8nYmbF4vCIUiZrz8gtX3rVs2YtatbpzzYerJ2YZ9mGWZQSeZdskVPrzI8uX95OkZLvmkkXLw6HQtRKQBBTHOgmVaicnigDDKVqnNln9wXBZIBQpHlc/cWvtxLrVShp97b7bbw/C8uzH/zMDR4AEIAFIABKABE4WAUmScLCvUwcSaQeI+TQgk6JBOoOngkF7KhSpDvsD1kwypaURBEGAqBYlzpJMxSwcm9FTGIoDQcQETsBJSpElKDqNKqgESlNJjKbjGEF34SQ9jCIgjFAki1B0VmO09GqKi9wg1xQFCoUIBI0EchQcCIU4eAvtZK0COC4k8N0mAMW077Z/4eyOIYF/i2n/uCHu8SwDGMYiFLnbVle3HIppxxD0l3T1eTFNojSlqCEvgKDIY089svxLxbT2/Ztrh4ecM//65HPXxOOp5JXX//B/Jp6xsH3atDK/PIwcOpoACc19d/z6LjbDXKFVaT0Wg8afn2v079q7t8Lr92eqxjf8/qYlS5pLjcaYnNPjzw/dX8+w6eWDcXbsUCKDYATx87uvubKdF9nL33jpHwsPHdhfWlBUtPSW25e4ovHoBavX7Jze3TOktVusS5558rdb8vPzstKntZ3wSCSilP+SNRi4HADkSqL8f09fDvPUo3jObXcs/bHX67u5qHLSJ0Vj6lYbddRHN998c+LTm2ldqjfe+HhiKBS51Ov1WsLhkC6VTqoDAZ/N6/Xnjxs7/oUf3/yjd0ilsiWTiWhTqUTVyLC7nOX4XI1apxhyjRQODg6NGRgasMYTcS2C41hRccnr996//B9Gkuz+cPXaialMVhbTAMdkOwQJ/f0ffvfQMMsmi666+LJ7R5yuy3me4zCKzNJaTVaQk5aICIoAEskynJRleX7cpPrD1WNrN5C44pXf/vJOPxTTjv9nBo4ACUACkAAkAAmcDAKj4Z0ejyLR2FUgxOJnIkGfHY1FdCjPEelgJC8RCNZFQ2F7JpnS0xgCMEQEKOAlXmI5CRE5nCI5HkGlLACSQm+K0gZTkDTo3ZjBEEANBr/OkrdPX1LZDXTaEKB5Aah5EeiLUgiCyJXN4QMJQAKQwAkhAMW0E4IZDvJdIHBUTNv71D9uiHu9o2IaRpK7c8aNX1515Q/akEoLLEBwHB0tSQP04w89Wzs0PPywRGhKMGN+AEHRx5787f0ffdmwspjmHByZ8eTTz18bT2XSi6/94e9mzpnfOnZsie+omJZMJrW//OX9S7PZ7BUapWrEbND7HDnGQGPzwepgKJQZM27iYxdd+7OmCcWGqCymPf7QvfVMOvOQK8mOdaYYQBD4Hbdds6idz/KXv/OvVxe2HGwsLSwqXnrrXUudsUTs/Pc+2DCjo3NAZ8+1L3327Vc25wOQBQgijZ7YAqCKx+OYIGgFjwFkahDk/8nfIUltJEiSuvt+/fBt8VjqTpEw9gFSt8ZeaHvigbvvDn5aRn0L9sILzdqhoUhOIOAmGYZRWK0WU3d394wRt/uqijGVb1566eJPSvPyBla+99ZUn8//g97eXmMmkyXyC4viZovVp9Hpwj6fv8Lr9+Y7R9zG3FzHyruW3v2SWqvtXvPu6okZNvsbhs2iLMN0SYj42IO/+tWQIGSLrl10xb3xcOSC4uKSYZPNOqjUaQcAigIRIPJdNcAJiFyMgHGUFAzkFZS08YSw/7bFi5PHcanAriEBSAASgAQgAUjgJBIYDe/sHDEMrF9bn3A6rxFGnOVIMGChBQEVWZ7OMKwWwTAKwzACkUQAgCCJiChqDOohlVHrwpQKn0SRaQbFBVyr8+FqvUdS0S6RVERxjSaOYmqfsbIwCkA1C6qBBBobAVi1SkAefFDuDD6QACQACZwQAlBMOyGY4SDfBQL/FtNevCHh9dwji2koSezJGVe/vOrK66GYdpydLItpv33o2drh/oHfoApdCWUpDGIAe/x/K0DQcXD7mKGe4clPPfO3WzIMR02bd+E/7fkFO2/94VVtAABx9+61BoJQFP7tb6/dmkikF+Tl5Lbl2a1Oh8MU3LBx8+RAMEiMmzTl2bFTZ++5dO5ZA/39jdrX//nWFLfL+UBcwspjKMEQGH77Hddc085w3KIVr72y4HBTY2l+Uf7SO+9e1p/KpGb967X3FnR3D+RV1VQ9fO1Vl2ycP3/+iMfjobdu3Wo60NJdqVLpQG11dQCXUOell84L/TdGSVqBATCF/MMjf702mc7+qM8Z1aSyUltZWfnfSwoLOxcsmOXdv38/t3jxYuGIQEhs375dHwqFalZ9vGpBR3vb1eVlY95avPiyjTk59tgrL7583uDQwJ3xWMzD8bzTbLH2FRYWDpRXVPtHPJ7zh4aHJxxuazPYbLZ37lp670sanapn3fufTEhn079hmCyeZdLdGMAfvffeJX0Igth/ePVV92cy6Utqqqt78goKdhZXV60XRUSUUFSSeAklSQWNkbTCYDG4DHbzcJgghs/9gqqlx3n5wO4hAUgAEoAEIAFI4AQRkFaswEBVg7nrvRUzE66R2znnUIXo91uUCAIAgolZjOBUGm1AqVYHJVHISEAcPXvT24x9plzLAKZRuwGlTAOa4jGzMQw0ujAw6UPAqEmDOGBBdXX2i27zn6DpwWEgAUgAEhglAMU0uBAgga9I4D/FNO89IoayGEnssUysXz7uciimfUWM37iZLKY9uvypmt7egYcwtbFUnVsaJlH8D79bfrd8M034orBBZ9dBR3t757gn/vrMPbyElVZMmLJHbzCtuGn5ktWDAPDipvcLRZGf8dJL7y/y+oJ1DRMa1o4fX9Nd5DCHn3ziyQt8gUD+lNnnfFhWXbvxxisv39HX3lT0xhsrZu/evfuXQK3OJc32EI6jP1tyww/aWV5c/Oo/X1hwYN/eksLiwqUP/uaXrZF4ZtzTT/z9iuGhkQlTp0x9edr06WsQhNkzYUKFdcuOpnHbdzcvVqpU7IS6iftwVNp+83WLu74IkBwu8cGbL50ViEUuePeDDQsyjIA3nDFlc2FB3vqF82ftkiQpVn5EoOrr69P19PQU9fb2n9fU1Di9qampvrqq8tUbr79mq1KjoV99+dX5h5oPXVddVb1yyrQpa+wO8wGHwx4PBtOqTZu3PuQaGVlw8NBh0ma3vXXffb96Sas09Hy89oOJqXT6N5lUksyk0z04hvzuueeea00kEqrrLrvkUZ7jrjFbLYM6re6tn9697E8ej4ezyol+ASCdvkghm2HLNGb9iEGv8vCJhL+hoQGGYXzjTwJ8ERKABCABSAASOLUJjIppNTWWzjffnJMYHrg7O+ws4X1+nZKkAabWsKLJnDTm5e3MrazZT2g1Homk0oDCRVSt8OBGtQ8QqjAQRRYwjAgcDg74fDyor5cPDUcTZcBUEae2/6F1kMD3hQAU074vnobz/NYERsU0UpO75+nnbkz4vPdIKBTTvjXUr9GBLKY9vPypscMDzt+Gkuw4d4IRlQr1ZpVS3UryWQGRWAkReQkhcUSjU6fLS8u95UUFLqNKmVz98fpb/JHEVE84oUZJqlOlVbQjQoJBJMaESKAqk0XyASD52ppxL8yZObklz2pIPf3s09f7gpHpCR5JAJToVyuU7SpUsMfCgfLB4cGpKouNtpSU+XAM//mtV93QyYvsFW++/to5TQf2FxcXFy59+LeP7kqn04YX/v7PG4L+wPnZTNqL4kif3qRvEyTEJAAkl5PIAp3e2Hr+uee8LUhI51UXzXd/GZKNH61weMPRql37Wi4IBMNjI+GYAkGEQYrC+wgMiyMYYASBQ1CU0IsiyMlkmGoEQWiCIJL5DsebN163aC9FK41PP/O3S9pbO25VazSH9AZtm1an6WOYjBSJxQ2pVHZuNJYa4w8G0cLCgreXLLnzFUKtbjm4b19NJsMu7+3uznWPjKTzHLkry8pKtt50003NLz779A2RYPCywcHBfIbnXQqtdidO03EUoGwmw9EKldqg0et15WMq1s1cMKfRiGGuGliO/musfNgUEoAEIAFIABI4vQh8KqYVWXpWvj8nMTS4lBl2lYrBsMJszx2gjZberMnUoTCbW3LKSrolUh0ntTQLCEICGk0KmEwZgKIMCIUEUF8vi2fy4Rysvnl6LQFoLSTwvSAAxbTvhZvhJI8FgaNi2u5nnj2SMw1lcYLcY5k4HhYgOBaA/48+5GIBv/+fX9U4B93L+93+ya29Lp09N99nMZlilMQJqMhLksjJYhpQa1SR8rLydoNBv358cdmuEa934b7DLfN27G2aTikVlFan4RApw3DZJJZMxDVKlcmv11lby8rG/P1nP7ul3Wajud/86jdXO32h89t6h6tRHEcsRlMYZFPqZDikeIT2AwAAIABJREFUGR5x6jT2HM5RUe3BMfTum6++ulPkxYvfX/nWvMOHD5YUFOT/8sknn9lE0zT3l9//aXEwEFjU2dE+RkQAZnPY/akMo2J4CSXUerfWYNyw7M47X6UkdaimxvqlucTkfG2NjY3qzs7OOfv3N83YtXP3NJLEFDqtSqAoOoNiqCBKAuB5XpPNcspgIAzUGm3/pEn1+41G/bqbr7iiIwlYy19+/9TF/f0DP2G4rIhiaNZsNkQEXiASqaTa6wvS8USa5EWJKC0t+/iWW25+G1dSTYO9vUUcw/9sz+5d453Dw6aqqorm/NzcVRdOn/5yFsMaWloOzV61atVChuftKp1OVCiVERQjspk0SyAoxhE0FS0pLXvj4ssWb/Op8ZHFUEw7AZ8YOAQkAAlAApAAJHByCIyKaZOKLD2vvjMnNeRcwg67S8VIlCiqqtlur6zcBiY2bAE07QR5eQFQVsYhCAJznZ0cV8FRIQFI4FsQgGLat4AHX/1+ETgqpu18ThbTPMsQFOVkMc06oe7X4y6/qA2prIQFCI7jkpCkA8RrL+wtDIbC1/c5fWd29o8UUwoFS+IkL9dPR0RBFtPk4HVJpVaGy8qKO3Qq3Zo58+dvdPf12XuGhmq8ofBsp8tVE4pECjFEFCiKiOk0Gg9NqfaZtLZ9llxD14wZM6LVmYz0UktjqdPtq3N6Q+ekk6kiJpvRaHA0DbgsGQyGihCNXqItuV4Sw+//6XU3HgQYP2njuk/OGh7sKzVZzE8vWbJsj8ViYV589sWSRCxU5/GMnB+Nx8qCiSglYSSDkUpvTkHxFrMlb9/0i+c0zyoqkjeTo3nPvuiRQz23bNmCxeNx00DPQEE4Eq6MxSMN6UyqNplMkhzHowBBAIbhPEmSYYpS79eqNK22XFOPSqXy3zZ7diJoxaj3Vm6aGIslzu7t6aqOxmK5kiRKGIFzJEFlFEr1AMDRbJphLXabvXX69Jm7MYlqy2QSSgkVpm7auGFuwO8bZzabgjqtduPFM2b8XaHT0a3t7fmDzqEZw27PRG/AX4NhmEAQNCuXs1epNS02R+4urc54cMrEWue6deuYB2GC4OP4SYFdQwKQACQACUACJ5fAp2JajaXn1TfnJJzyzTR3qRiOocW1Yz/JHTNmLaitXQtyciKgvn60KBNyJHzz5FoNR4cEIAFI4OsRgGLa1+MFW3+PCYyKaRKZu/OFv92Q8PnukcU0jCT2OiaM+3XV5ZdDMe04rw25MtR7771iiMUyE3t7R4o7+4ftR4ckJEkSRV4CIg8kRJKUSmW6tLTUo9PpWu+44w652AC+fv16SzKZrNy2c2fJwOBgLgoAUGvVieKiQm+ONadz/vz5/SUlJanGxkZSrUb169ZtKI8lMyWEUuOIReMqv8+P5+jUCJNI5fT198/ANYasvqC4A8WJPy29+ZqmeDbr2Ldja6nb6bKabcbt8+adN1RdXc15PB7Fob17rX1dXWcM+zz5/U6nEhAUQ2v1gXFjJx2aNHna8OyGCrkq51d6ZA6BQECZDoct73z4YdXwiLMsFApSTIbFEAyTKIpilUp1dNy42taxY8e6pk+fLvct55QT5Xd37txp5zKZknXr15S6R7y2TCaDkyTJqrX6VGlJkUtvMmV9kYheo9MFq4orXQQheoicHITIZnPef/v92oDXXarRaFgVRXSdO3Hi1imLFnF79+5VMolE6Zbt28sOtR4uAwAFJEmKGo0ua7HYeueed04rr1YHzxk/PvWVJgkbQQKQACQACUACkMBpS2BUTKstsXat/HBOYmhoCetyl0qROFJcW7sqt7pyNSgr+xjo9Ulk9mz+tJ0kNBwSgAS+9wSgmPa9XwIQwFclMCqmEUTOvmf/fn3c670HoCiPksTenInjl0Mx7atSPDHt5FtcRwqsfO0cG+3tB3IkTqxe+d7bc6OxeF7V+Al7i4pKu3NzC1xsMFiwbs26KZs2brpFa7H6x0+bvQGg6OvLl97a/Lkx5bHFL0qO+3m7ZBInM4HuEVtkM2RdUeb0HyEWX8Twv96R7f/Sm3QnxtNwFEgAEoAEIAFIABI41Qh8KqbVWrvefHNOeGBgqeDxlaCxJFJUW7M6t7JiNTijdDWYpU8iCBTTTjXfQXsgAUjgqxOAYtpXZwVbfs8JSJs304Cm7c3P//O6tNd7N48ADhDYPtPY8ctrb/9JB2K3w1s3p9AakYWfbyJWdXUdMANeKvnHiy9e7/F5pztHfPF4MpPgeZDSKdVqJa3SUzhhM1otW8+cN3+FwEuHbr/5qtHCAUfFpv9t3K/S5kRh/Jw49oXC3hcx/L/eOVG2w3EgAUgAEoAEIAFI4NQk8G8xbeWcZP/gEs7tLUWicaRg/NjVObKYNtGxCsxblISHcqem/6BVkAAk8NUIQDHtq3GCrb6nBI4IByhobESB16vmksni7g/WX5HweX4iYAiH0MRe67i6h8suv6gT1NXJyePlcLrRst3wOT0JBDo7NRmMsz7x7JPXudzus3v6hoyZLEf+f+zdd3iUVfo38POU6X0mU9N7byQQILQgRZCiIlHsvStFXdsqseyKuq67q7vu6g9ZC4oJKCWhQ+glvZCQ3qdkJsn0Xp73GhQXfVVwZYGQe66LP7jylHM+9wnlm1NwnI6RGC3AYXGt4aFhvVKlfMfDq57YwkbIFB0d7RqdvYVWgwAIgAAIgAAIgMDFFTgbpnV9ubHA0t23yjegjaVMZjwsM6NMGVzmmS7ehubR7RhWCDPcLy49PA0EQOASCkCYdgmx4VWjT4CqqqKhiAgGGh5meOpPK6mu7qkdVbXzBnt75zE5LAdTwKtUTs7/k3JGQQtSCE3I4XBgcFLh6Cv0OS2mqGKip2c8bffub+Ltdkec1eqK8fp9Al8AJzE/5iIQYaCzmM1sNr9nxlOPaXK+249sVHcaGg8CIAACIAACIAACF0ng3DDN1t230tuvjQ2YzERYVkaZMi2xFKVKSiFMu0jY8BgQAIHLJgBh2mWjhxdfyQJn/hGQoWIPbq6Ncmv1mU6DUeJzOFWICKRYhvSJpiFDPI/FcbM47F62ULLXz2RrfCRpFMZEVkfNLOhEhi4jVgg/bbuSa3y+tjU1NXG9ZrNAYzLIPB4Py+72kARFeJhMviUmJkxLEIQ9FYLT8zHC10EABEAABEAABMaYwNkwrWfD1zPMXb0rvf2aOMpsCoZppcrUpDII08bYgIDugsBVKgBh2lVaWOjWfy9AIYSh8nKGm0uqDFsPzfIMDN1u0xiiXWarzB1wYS63E7lcDkpEZyEWjUlhNNLrZ7M9fi7HKI2PXRcxedIuGsPdjBYscMKSz/++DnAnCIAACIAACIAACIDA6BM4G6a1f7mxwN7Tt8LXr4kLmExEeDBMS0kpRWniMpiZNvrqCi0GARD4oQCEaTAiQOBHAlR/P8tw4ECoqbV1nq1DO8PdZ8gnfBSXJEgXSy5sDLBpGi8KGLmI5FBur9xiNKc4XB6hx+/H6ELRaaZccig6f+ImSUJ8J1aQOwTAIAACIAACIAACIAACIDBWBL4P04o3Fli7+1Z4+jRxmMlMhGdmlKpSkiFMGysDAfoJAle5AIRpV3mBoXu/XoDae0KuqTuRoW9uut+pHZng0phVbDpzgMfjt8iTYw7xYkO76UrFMDI7uIaOzvD+lvYJLostzu/xhXlJgoNz2V2i5PhNTIFgb1LRqqpf3wK440IEgodDVFdXs7guF+EXidwpKSn+AwcOYMiEuA6vg+kiXD/555tAIPAolUq3Xq93FRT85iPZMaqpiXbSamUODtpYbrcbY7HYPomEYafT6b6cnBzswIEDbIPBwSRJMsDjSdyqWTnOFIR8GIYFLqSf57uGoii8oaGBxWAwcA6H4+vo6PBehH6d77XwdRAAARAAARAAARD4SYH/hGnfFBi7u1f6+nWxyGQmojIySlXBPdNSYGYaDB0QAIHRLwBh2uivIfTgIgtQn3yRoWlvn95VWXW/3+WPxgmGRyBVfKZISd1OC/haMSFlEYaG+pDRSOh7nUyTZVDEwfG8gNszs6updYrD4xOTUpEaJ4n3Zm359F8XuXnwOITQd6esYhUVhyKZOMmRKMVakhS5TCYT3tOuTvZQXqXH4yERgRCOU1Qg4MWwAIYRBIG4XO6wXC7Xmc3mgSlTplh/C2gwyOroqJUMaz3KQYslyuWlcIQRNrFE2JaTGmOm0WiMkyerIy1Gi4okSQ+TwzJEpyf1ki6X9WKdANrU1ET3er1RdAyj0zkcM5/PN8pksuDJsvABARAAARAAARAAgUsu8G2YNkHWUryhwNzds9I9oIlDJjMenZFeGp6aXIpSBLDM85JXBV4IAiBwsQUgTLvYovC8USsQDEYQQoT1D3+61qjTL+iqq7sOI2mUOCKykSWVro9bcPM+ZEAjWGGq52wnz9zT3Ex6yo/GW7XG3MYjx+9zOl05OJ3h54uFn0yae91aRKJu7KFC86iFuQIbfujQIanP6YxpbGpKcbrsZHJcVPmkGVNsvW1qwZp33rvBMGzKdru9OML9CCf8yOv1IOQPYARCiMFg2Ng8niEhIa0yLiXl1Iiur62oqMj3a7tJURStYt83/E2bty/SDllyOtUjIRhOx1hcjikjJXFLbJjU2d3VMaG1vSdi0GAO4QoEPrlc2Xj7/XftFMmEfZNTU0d+7Tt/6vri4mIuh8OYNKg1RHZ09TAQIo//4Q+r6xFCAdiz72IIwzNAAARAAARAAAR+jcC5YZqxu2uVZ0Abi8xmPCYzozQ8ORimRZeheTY7hsFhXb/GFa4FARC4sgQgTLuy6gGtuYwCVFMT3WI2c61fld5lHx5Zou3uTKBz2G3J8+d8g5jEXuFDDzUGJ0X9VEAR3Get/8vtqs79e17y2Zzz/XavWBYevj9tZsFmGhHYgT1xZ/dl7NpV9ergrLStmzZl+VFg/qlTTQkmk8kenxj70ZIF860d3X2RDz369O/Uat1Mt8vrDOA+H8K9Aa/bjSifHwXTUokkhCFXKDwZOXnlcQnJZSGCsBKDYamjqOjXLbukKD33UNmR8H9/9ulbfWr9tdXN3U5E0H0CkdAwbVLe3+MjpPSOzs4n6htahJ3d/UgokflCw8MOrHrm2Q9EEeLmOePGaS5GYYqLiwUBr3tBb1/f5I7OnhSSxvh04cL5m1gslgOWe14MYXgGCIAACIAACIDArxE4u8yzufibAkt3zyq3+rswLSOjNDx4mmeYvAwtXWrDMMz/a54L14IACIDAlSQAYdqVVA1oy2UVMGzaqcRJLK1x3ad3eIdHpotFAi1PwN2rmJD5ud/H1QlX3G3+uZk+FEURfR98wPd29N9k6dMtMLYNzBRKZZ3hSYnlAQx9rHj/5WAQB5/fKFBcXEwsnTaN+co/359rttofEfAF7Twup5bPF+5YMGsK2dunTVnxTNGqYaMpVqZQlgYC3s5hs3444PEgEkc4g6QTkVGR+SwOd9KQxY3jJOPIbXfd9m5aVOpAbm7sr5o9aNFoQipOnIj/45o/FNlcnni+LGynw0u1WO2W3luX3DjQ1lQ3obW1tYjB4rWz+dITRqullUFntj39wpOtorg48+TwcOdv5Dhz+/bt2xmE3x998MiR2b0D/fdKQkLK0zKztnsIovbxu+4avhjvgGeAAAiAAAiAAAiAwIUKnA3TWjeUzDT39Kx0qzWxlMWKR58J0xLKUFgYhGkXignXgQAIXLECEKZdsaWBhl1qAX3xljivj5px6tPPl7n0+nFJKUlHQ2Tyr8XvvLruQpbLUdu3M3xm85Te/ScX9h1vuEsolhpCY6OP+wPob6pP1lRf6v5cje+rqtrGpqxYzDd7jizsHdA8EB4W9kX+pEllgUDg1Pi0OFHvgDrr2ZfeXm6xOsTzFy98e/r0WTXjZuSo8ZERDMdxnCDsxCefbJyn1upuPHKicbwvgE4/+Ohja2KjwtsD9iFjf0eHlCAILDwryxouEp3Z1yw4E27HjvU8zE2IHQE67qfRfGEhsba+1opYbV/fxM+++Pwut9fPz5917abwqJiTISJhBx6wS3eV7ZjZ2NT8ZHhUfPX4aXN3ixTyIxFhie3LFuWdOeF19+7PmOrOYbleq+P1D2iYGF3gpwlFzuy8bEPc+PHWs2FbVVUVjU6nc00aDdNgH6ZbrV5So9Ew1Go9UyqVWyZMyDQnJiZ61v3fP6caTZancJIwMGjMWpJOL3njjTe6LtZBB1fjeII+gQAIgAAIgAAIXHyBs2Fax4YNM809vStdak1sIBimZaZvC0tNKUOhodthZtrFd4cnggAIXFoBCNMurTe87QoWGPhkQ0KAomZ3FH+z1G0wZMQlJx0OUSi+Fr758qcXFKYVF9NddHde99YTC7VHG+4PkSr00QnJxwIU/r5wXVHNFdz1UdO0vVu+kFM4seh4bfPM6sbWfKlE8sazT63YaDabTSoRS3kmTFv95xVmi4N73eKFr8xfuLA2PztRd7aDJSUlmJjHG9fZ11ewYcuuwgBFDN92553/TEmOaSPNQ57mlqYCGpOJRaVkt2IE1Zafna1FCOH7dpQket3eSXYPSfOSLHtcbGzrwW2b8/u7O28+cuRInNXpwmPTstvCo6IbY2IjOl1GfXRTQ11qRUV1Ll8aPhgWl3Y6LT1jf3xK+hHKIql88MEcoqzsa9VQX98snU6TNDCgVVJ0rovJkwxk5I4/mJiU2jIxM34g2O7a2nIhi2LHaQ2DimGTUWKz+bgaw7BE3a9WSWQhp3OzM6sxDGuxGfVRAb//9uMnK2I7u7pd0hDx28++WFSXmvqfPf5GTaGhoSAAAiAAAiAAAqNW4NwwzdLTs9L5fZiWAWHaqK0qNBwEQODHAhCmwZgAge8E1J8VJ6JAYHbr+q+XevVD6QnpyUcUCvnXzLde+uRCwzQb5Zio3nNyweDRpvtDQhT6yPikYxiFv8+BMO03j7PgUtq1/1gTPTJifXzE6snSmJxCNoe15oM/v70ZIeTpPn0sXK+zZj396l+WWx1u6TXXzvtn9riMBpWUp+H4fDhB+HF/IEAcr6yZqNEZpje094/zIfz0sqVL/zQlJ9ncUnlcduBg+X00npBImzzrOIWhg3ctWdiMECI/eW9NgcvhuqPXGhB6MIZh/KTJW2r37Zjc09Z6V319ncDicGLS8DhzaERYa3RURI/HPBjd29UR0dB4KpTOlzvFqmhtZnZ2eWpy8oEFkyce+Ozzv07SDw3lm0zmVK/HLw9QGNeHkf4ARjNjNEZHiER+bPHNy8oRja0WOtQcnEZN3bd377jm083JBEtM8+N0msPhZEZEhh+6YfH8PZSX0cinW3kYRuV/vPbj63p6+8OS0nP+MnvJHceWXDstGCZSv7kA8AAQAAEQAAEQAAEQuACB78O09RtmWvp7V7o02tiA2YpHZWZsC0tKKkMRMDPtAhjhEhAAgStcAMK0K7xA0LxLJ9C/fn08DWfMaFu36Rbf4HB2fHJCpVQp+4Zx/5KPUUqK73zL5brXrWPykX2q/nDjwqGK1jtCQhS68NjEYxgi3uesfbn20vXk6nwTRXUz33ntX6ndferVOJMTwQqJUGMY9f6al1/YGQw7u5qPRg7rrFmPF/1pucXujs3MnbAzVB7SJmLhOpzykjREkXQSJ1o6uiYPmS15rgAdw2iMvddNL/jD4rnjmbu2bMvauXv7i3S+mJZ1zfW7CYK26Ym7b65AqIP211c+WOqwe57vNPmUdozeN3nqjLdbjx1M7245dXvL6WaR1e4kuLJwizJU1R4Rqez3W4Yidere0La2dhXOkTi5snBdRkbmkaz01IqZEzLqitd/9KBGq13cq9b6PZ6Al85gu30URgQQwSAZTK5CGXpk/uIlG+gE/bCK66S8Pt/1JV99Na+mti6fJVIYEYNndLo8xpjoqD2PPnTfLpvf3TY7UR6gBZjhdz3ywBNDw8YpGZNnrh039dp9dy+dX38hYfDVOWqgVyAAAiAAAiAAApda4GyY1vXlxgJTb/dKp0YXR5kteFRGRumZMC01vhTNm2eHAwgudWXgfSAAAhdTAMK0i6kJzxrVAvadO5UUhqX1fbz5Po9hZDabzRykC3llkavufR8xGMNYaqrt5zoY3Fdr6OOPufqu1tucXdqF5sbe6SEyRVdEYuohFMA+Ev3r5fpRjXMFNN6iaQ1ZX7wx58TJ6heYPCEjIWvScTyAF698/L7jweZpmqoitCOmjFsff2GletAwiUFnDdIwyk5Dbhfmc2FYwIthCOEEgyFi84SsuPRxjcqI2O3xiRFr75o2gb99x9acPXv3P0fnicmkguv3EIj2zfJ7TlUidBvt3ZffX+JwOJ/tNKEQs49sTc5I/b2CjtO1nZ2T9pfvudnpcjMik7M28PjCBjoR0IRK2aGNdbXTW1tb7xbIQo/HZ0zaweFyasclhDJlAnbWtq2bF+p02ugQVdh2Gp3ToNOP9HEFAjZBYyV6A4HbCDrTz2ALG9ls3odLZuZovA7TouKNJdfW1NWNi4hN2SJURR9tbW1rk0slmjseuEsfExJizcmRk2jILrr97gdfdDg9i+WJOVvFkYlldNfIjqKiosAVUEJoAgiAAAiAAAiAwBgQOBumtRdvLDB3d6/0aAZjAyYrcSZMS04sRfHjSpFb48AKC+E0zzEwHqCLIHC1CkCYdrVWFvr1qwWolhYecpoU3X8tftgzYrrBYTaxCR77cMr9t/yLJKjTaMECzc+e5rmrnmPoqFT2njjymMtgvtapNUUJpLJD8dk5m3EK2yn80zPdv7pBcMMPBDRdNZHbt++btHvfgZVsvtBRcF3hZizg33fnLTeeOhOmNddE6kZMmbc++fwKjXYol8lgd5OY30xQLifyORHm9WEUFUAcnkDIl0g4yqikQakq9Mj0yePWT0mKwY4f2Z20b//B52hcCZk0/fo9OE775ok7r69EqJn2zup/LvG4PM92WQih0Y03iWWy3734yJ2O9lMtKW+tee1pl8vNXrz0rjfGT5xRPW1amtak7Q595ulnFlfVVK+OjEnc+sCq5z/lENzG07W7UzEq8NDuHTsn9Pf386Pjk3bS2bxTnX0Dah6Px2IwWPGIoC31Y6TQi9MNUrH4tUeWLWq224bmb9289ZqGxvrkpLRx78675e7SgGWovbCw0HMWiaKqaGhEwHrwocde9/jRbQxVwhFSoPxGRvd+CmEafDOBAAiAAAiAAAhcKoFzwzRrT88Kp1oXR/0gTIssRYsWBWemwQ/7LlVR4D0gAAIXXQDCtItOCg8crQIUReGoo4PW+/ZHD7hGTMt0nV3JDCG3bcKdS4pxnNiL7lzW+LNh2qbyMKO2J6N5y9YVLqttih+ROFMk/CDvwfvfZ7B9OmzuXPtodblS2t1ecyil/GjFtB27dj7AZPO1yx5YsQ4FqJpFc6efCSp1LfXRGpN+3GPPv/2EyepSTpk6fX18QmxTmIStofndGOXx4IhGokG9MWNwyJhX2dCSg5G0/ltuvv7TlGipurXqqPDQwcMv0HghtORpN+zGEL75sTsWVwTDtPde/XiJ2+P+XZ+NJjR5aKeEctmzT9+z1NV2+nT6W6+9tsrldrMWLrn9zdQJ46vkAoYmTioN/93vn1lcVVX1UnRCSul9q37/OYuFNxz5ZsMEr8//Uvm+vdEd7V1CkULhwGlMjydA+QJeH0FRFB2RdDaNxSUYfJE9IiLyhd89fGetbUQ/69CBfZOam5sjQ8Mj/3jbE6t2qjMyhgsx7Puf6J4Zv6iZXHnPS2/6KOJ+H1/VEGDwS4y9Le+VlJTAT36vlIEM7QABEAABEACBq1zg+zDty40Flr7e5S61Np4ynzszDcK0q3wIQPdAYEwIQJg2JsoMnbwQgeBSTYQQZlr9p4Um/dD1A82n5/gxCmMphC1sieCQKExeJU2P7aAnJAwhusSGAsMMV0O/CGmHwvXNHVk27ch4g0ad78cQj6NUtjF43E+y7l+6AXm9TqygwHchbYBrfl6gufJo2smKk9O27dx1P5PNVd/12FNrA3533byCgp7gXb1tDTFD+qHcJ15+61GT1Sacu+D6d2fkT6lNSonQ4HY7hjkcZ/68a2pvDz3d0ZV+pLLhfjqDwc7NTDsYF62o8I70uvbsLX+BzhWRqdNu2IUR9M3/mZn20RKPx/3cgI3Gs3hop0QSyXNP3rvU3dPWmfbWmtdXuNwu1vU33/V21sT8KgEjoAmXCSKKXn5lcVV15YsRMQlldzy8cr2Yw284uOPLSW6v55WqkyfD1QNqUhUZ08biCywBhAfDLiwQQCg4UAgm203nCE1hCuUXhXOn6k1Gw7wD5fsnNp9qDA2Pinvjqedf3F1fX28sPGd5BEUV4QgtIJbf88YafzBM4ylPUwxeyay8jL+cex2MMRAAARAAARAAARD4XwqcCdPiMuTtW4tnWLt7VpzZMw1mpv0vyeHZIAACl0EAwrTLgA6vvHIFzgRq677KHhron9ZdV3+zzWJOdDgdHLFS2iAOU9Rx5OKTdCatB404DDQai0t5faFepyfL2KvLtQ6OZNrdbgLnsroj87J3sYT8HfLfPXH0yu3t6GpZe9OJlCOHj00r3b77ARaXryu8/7FP8ABetWDW1K5gTwbbGmIG9MPjn3x5zaNDJgtr0Q03vTr7uutq5oxL0pzbU0NLC++rvQfj9xw6/hqTSY+PiQxrjQqTb2dSRs3e3ftepLFF9MSJ1+7FEbHp6cdYFQhNYfzx+VcL7Xbn83oXk2nzM+sEItHzTz9825kwbc2a1550u93MwtvveScnZ1I1Iximhcsiin7/+8XVlVUvhEXGlS27//H1PAGzsWb/jjyP07W6ubEhYmjI4E3JytkeHh3TG0CkhyAICsdJFAxwGWy+nS0MMYpF0hoJ7qAZR/Q3HD5YPuHUqVPKyJj4N4v+sGb3sWPHTD8M04Iz0xDx2F03/TFA4fdRfFULYvDEgMcwAAAgAElEQVQ3KvnE34qKiiDMHV3DHVoLAiAAAiAAAqNW4GyY1rE5ODOta7lLrYv7//ZMW5QPyzxHbYWh4SAAAkEBCNNgHIDAjwSoz7fzbcO9EcZB/VxtV/csQ1//NQQVcDBI0iwU8fVsOmOEhRNmwhtguOxugdlkVTl9AbEXIxj8UFUdTyU7yApTbSWkjC7VQw8NAfDFEdD1tETv3LFj8o49+1ewOHzbNYsLN/kRVn73TYuagm/obauMGdSbcp965c+PGS02zsLFN74+Z+bMqoKJmQPntqCuri60oqY+++st25+n0cjQ1OSEushwWRnDY9Ue2L+/CGPyRLKE3EqCoH382N1LD7Mxl+Sdt/54h25w8EUXIXb5CN6xEInk2ecee9DT0dORVvTS84/ZnU7msjse+HNe3qQaFgtpw2WyiFdeeXFRVVXVC+HRcaW3Prx8PStAr+9oOpgZ8FEra2oqU/SDg56sCXnvZeaMr+zpURtIkqQEAgGNz5cI6AIByeByAgwa1uPS9Ig9Hs8tlScrJ7S2tUpVkRFvP/ZE0d7Gxh+HaeUkQjPo99+84HUfhd/BkEfXENyQb4Y6kz4qKYENfi/OKISngAAIgAAIgAAInE/gx3um/TBMSylFKTllaF4enOZ5Pkj4OgiAwBUtAGHaFV0eaNzlEtAXF3OFXm9i24nqqYbegetwp0tO+v1iEie4dAwF6Ahz0fw4SfkDmMPp8XsJ0hhgcTTiyNBycUzUMVwmrxaJkA1OKbp4FbTqOmTrv/o699iJymdZXAE9KXviMQJRJU8++sCJ4Ft6Wk5Gq7XDOU+98ufHR8zW0PSs7K9kEnEz5nFp8YAHw3EKI9GZZZTRFps7o7NnYD6TxXTmT87bFhMeesRtVjuqKqpXW1xUnNFHH2azWJvDFSE1oUJS3NrcOFuj1S6jC8NNNG7IYZlU9Nxzjz3uaetqSy8q+v1jDoeTsfT2e9+dMjG/egoLaQ1yYeTq1UWLKiurXoiIid12x8PLP3f63PV+vToUBfw37Nu7e+6gVqviiEK2cQWiGpLO6qLT6RhF4Uy7yykTSxWB2MQ0M46hWjnTxUEB6vbqmprcltbWEFV41FuPvvjy3qbjx80/nJnWzUR2SnDn7Q+/6HB7b5DHZe4WySNKaT7LFjiA4OKNQ3gSCIAACIAACIDALwv8IEz78TLPpKQyFJlUhpbOsmHn7P0KpiAAAiAw2gQgTBttFYP2XjKBM0s+S7ZF+XE0ztLUmmccGMjVd/ZmeGw2Ae7xYVw6E2OxWBa6SNjOUSqrRWmpJwOIdoQhRd2osDCAIURdssaOgRdR/f2sdz9Zm9re27uazuKEiWQRAxiGv//yC0/tDh4M0dVcEzkwqMt+4tlXnxyx2MdHRsf0K6UhOpmYP0xSPhwL+PHgZ0CtjR40DEVb7E46k8U59MQTj7yRmpjYXVG+m9fV3/X86U71tOpTXYro6JiWuOgwLStgZw70dam6urujZJHJIyJ5+CGxSP7C8kdu9/X19WWs+eMbjzmcTuZNt9zxzuS8yVVnwjSRKOql11cvPhkM06Jjt97z4PLPnMhdPyEiAkdEIP71V15+Qq3VLXa4vH42X9QbHRffQJIk4XS6OX1qjYonFA8mp2Q1kgxacWak0OHxuO+srKgad/r0aVFYeOTbK599YU9TU9MPw7Thdr7HTaruePC+5SNG84zMiTPWZU2evff2G+fW/tzBGWNg2EAXQQAEQAAEQAAELrHALx5AAGHaJa4GvA4EQOB/JQBh2v9KFp57VQhQW7bwEMYMMXa0htl1QxFGw3BswOXhYD4/xqEzEI3BcNBYTA2bJ+4RxMT1IJdDh564zQrhxcUvP0VR5Ad//WuszWF+YsTizDaY7Hw2h7Xm+adWfKNUKl09zc2yEZsh/sU//PWREbN1Mslgepgk7mISyEViFIZjFEZRCMcQhmME6UEErZHF4R5beO3s3dnZ2aaG48c5uhHdtU0dPQVtXeqpNBrhYTOZ1mi5SOd1OTD98BBXJI+ws4XyBolU+s+7b7ne39HRE//39967zePx0hcuvvGTrKxxzTk5yQajtkv1zl/eL2hoaHxAGRZ5YMmt92+jY8zWuLgQt99qFX609u+zhoaGp4+YbekeX4DlR7iDJEk/SdKcJINl5AqEDYlJWccDGNWcFclj+AL4/Lq62rT2jg6JXB62dumjj57IiYkJjrPvj5Sv2rM1wkNRef/+5NNF/RptRELquPdnzb312MKFkzQIYRDsXvwhCU8EARAAARAAARD4CQGYmQbDAgRAYCwIQJg2Fqo8SvtIUWc2VCf7vijj2ANGJp3i+EUhTJd43jw7QihwKQMrqr2dgZhMDtLppMjvZyBEQwjzYYgkPYjLtSCRyIzJZLZRSj1qmr1p02dKyosvaWhpn9nc0jFRJpO+ef/dd5QwGIyhFIWC2drVpVzz4b+v1w8N5ZhtNobf48Qxn5uiEVgwTsICKIAJBCKTXK5Qp2VmHpo+Zcqpjo6OgeByyfLycqZcLgzftn33hJb2rjmDg4P8gNfrS4+La5NIhFaKwCkWR+SjMbkDIr5037Rp2ZRGM6RY/+kn011eL2327NnlCQlZ/enpERarViv66LN16R0dHbPlCuWpa29cWsnCcU1GRoYjuFdlQ8WhyJbWtuQTJ6umqQf1EfohI5cgCA+TxRqJjktok4eG19x6313VMSKR4/Dhw0IWjmfVNVRHd/f0CCQi2d7ps+9qzclROs9+DwRnUZb8+x+ZPl/gpoqamoSBAa1PGRb2t9+9sLo+PDzcOWoKDA0FARAAARAAARAY9QK/uGcazEwb9fWFDoAACHwrAGEajIQrViC4rA9RlKjlcEW61+2M4jHpFhqT1kNPTGyUpqS4MAy7ZCcUUkVFOFq9GkfHj9MQhxMM+b79eL0UYrF8KCXFD/s+/O+HUn19PcdhNidu2b7zurau3ntio6O+LLhm+nY+m92Qn5/vGBg4Tn/t7Q3SYbOT53Y5SZ/TSfkcZgrHcYoMBLAASWICAcvL40lcKSkp5oULF9rj4uI8wVAqWOPjc+Ywjh49yjvd1SWyWiz0YI8ilUqbUMg4M9ak0giMThd50tNjhoO/p9Fo9OLiYqHX68Vyc+eZli6d4UII+YMh8AcfrOG2t/eJQkJE9oKCBZaBgQFPMLQLBl8HDhxgGDo72RV1dYJho5FlcjhogUAgQKfTPYroaLtEqbStXrHCGgyNm5ubabjNxqtoqWH2tw3gIpXK+OijjzrOzko7sxwZIdpbq1+cbrdbl/sQZfX5UTOdy9rw2mtvdZ47e+1/XyF4AwiAAAiAAAiAwFgX+NHMtJVO9WAcZbbgURmZpWFJiWVIGVuK6PPsWCEW/DcTfEAABEBgVApAmHaFle3w4cMihBDP6XQy/E4/7kEeRKfT3RwOxy6RSMwpKSneizkji6IoQqutZmg0DgGNRvjl8li7XC53nw2qgl9HCAV/Bf+y+9WzwcrLy8nMCB6n30ZjDFqtpJvJNC3MzQ3Ozjnvh6qtFSI3GXH865LrbEND+UyKcvBYjKaklKRyJo/Vie68U/fftOm8L4YLrliB4FJPtVot+Pjjz2cbjMP3CwWCVpFQUCMRyXdGREgHCwoKfN+FS8E/287++RZc4hj8de7v0S99H/3oGd+P++9mSwbvPbO88rvrvvc695nnPIM6z7uC4Wzw15l2/jj8Ouc5Z17542c1NTXRR7TaqCPHDs4Y6OtbxuNxTypCVeU+5K1++ukiOE32ih3N0DAQAAEQAAEQuDoFzoZpHRtKZpp7+1a61LpYymTBozIzS8OSk0tRfGYpWpQfPM3z++0qrk4J6BUIgMDVLABh2hVS3aKiIlypVBIJCVGJHo8/2mFzCr0eP51CFEXSSSONRtPS6fS2kJAQa05Oju9iBWoURTFaW49KjAZrAo3FdQqVMRr70NBIZmamo6ioCHvwwQeZRqORyefznWFhYcEZPL/qJ0iaqio2JabCdUa3aHDIzcZZtNNzp07VXUj7qaP1MuRxpOx67x8Pm9TqQiaiMLFY1JA9edI2ksfazZxyYxXqOuKGEzOvkEF8iZoRDJe++urrvACOLe3p7JSYLSOG2Ojof8+bN69rLC5p3L79cz4WYM9qaW7Jq62rT+fw2F+8+vqzW06d0jqD4eIlKgu8BgRAAARAAARAAATOCJwbpll6+1Y6B7SxAbMFj04PhmkppShKug0tXfr9LHtgAwEQAIHRKABh2mWuWnCmy8DAAKO8fFesyWTOraqozNHqdPEWi42FKIyg0xkURmAeFos5qFRG1IeFhVff9vCqWtI5aIuPj3f/1uZbBk5LdpUfTmxqOjWfyRXYYjPG11MY1iDlcu0MBje6u7tNOTQ0xFUqlTVLly4dQAgFZ61d8GbmW758T4X8aNGpdnVc7ekBLk5jfHbT5/93ohChADrPc6g9VQLEw0Or1316u0OrvdGh0YXRCeQRh4T08WSK7ZK09H2ElN3IDQ8fwSA0+K1DYVTdX1ZWpnD5UMKwQR8X8LmxKKXyYMb48RqVSnVBsx5HVWfP09jg0ler0TBZN6gLP93UwiBJrOK5lxY3IHTxQveryQv6AgIgAAIgAAIg8L8VgDDtf+sLTwcBELgyBCBMu8x1aN++nTEi4ajKyw9O1Wl0N/b294XpBw2CkZERF0VhAQadiXG4LA6TxQ5wuTydTKE6NHH67F10FtZyxw03GH5NsPVTXdVq26V7duxIaayrX8wRiK2J6RPr6ASzhslkIj9yFXS2dcRptWqeXC7/6rbbbquXy+XBnyJdcJi2/p+vxRM48WRtc3/W8YZuPoPOKHphx+ZtMxAK7jH2i885s+k/QvyB9Ztm2wbUc4da2/L8DkcYgWMcnkx2TBwefoAnle4Wxihb0d29eoRW/+Jyustcanj9RRQILvfUarX09vb2WK/Dy1VK+N1sqdQUHR0d3LNsTH2CByeE8PkJXp+L4/cha4AktXl5eWf2dIMPCIAACIAACIAACFxqgf9vmef3M9Oyvl3mGZWyDS2dATPTLnVh4H0gAAIXVQDCtIvK+esftrO4WEyxGTNKt5ddV1lZeX1EeHhddGx0PZPOaqPRmDaE4ziBUSkDGnVaRVVNtkSq6M+bUnCUIOhfrv7d4zW/da+B7u5uZn9/q2iwty+azmJ6wmPSDIFAwNTU1hbpsjnubjndnNzd3UUTiaRvv/rqh4fCwlBw4/8LDtM++8fvEwmMeLqmRTPuWF0Pn0anv1C0u/SbCwrTvt1YnTB/VhJuH+hPt3Z03GRVa/Osak0cg8ZwcPjc3vC0lO3iyNC96Jm5BxBKCS5/hb0Xfv0wHHV3nN1H7Pjx4wyr1YpLJBJPaWmpv6ioaMzVP7hE/L45cxgjHA5ut9sDbrfbC8s7R92QhgaDAAiAAAiAwFUj8KOZaSucal3c/7dnmjvfAQcQXDUlh46AwJgUgDDtMpd97dq1KsrvvreqqnLeyYrKiVGRkWuvnT93S1RoTK9YLnfYbDbcYNCGNjQ0ptQ3nJohVqg8qRnjuyRi8R65TKoZ6G2T8wUsY/74tEGbjbAHDygIBlBff/FFhNPjkbEFAjOHwxmeM2fOmVls5eXdTDcaCbNZhoV2u4mpkDDVYRKWf0g/nIQx2W52SNSg14thhw8fSOvv6nqwv68nRqfTUuHhkesyM8ftSU9POr1o0SJHdXU17na7Va2trYpTXe1yr9cbXJTqSE3I6IkJjRuaPTvXHKQNhmk0DHu6okk9/mhdryQ8POqNRYtvONRcfUJFeV00Gg3zKpVRXZkTMgfz8396I1JKo2Gby8sVtubufHN313SbWlsQsFmluD+AeHLxaYZUXC6clLmVQSc6Ofcv1/+asO8ylx9eDwIgAAIgAAIgAAIgAAJXlcC5p3mau3tWus89zTM4M00RXQaneV5VJYfOgMCYFIAw7TKX/e23X4vGEfFia1vbzLq6+ihJiOSlpx9d/m+BEhkRUnqrq6tRQkICRRBuqdMZyPMgguNHLLdYLNMa9QO8vp72yXwuozM1PrZGgDN64/LygntGMdZ+8OFsn8+dw2Czu3Ea7RSLxaouLCz0FxdvlwYY9Gu8LkeMx2URhoTw9siYvuG+/oGZOJPvEKoSOzEGi3V0//6siqOHH9DpNAqrxeROT884kJSUvDM/f9LX48aNMx47doxJUER+10BPbtdAT4bHH6BIgtSHhUbtj5RF1SuV3I4ZM2b4v/rolXiCQquO1vVMOlzdo0rPHLd23LhxnT0t9ZMDXheHxAOOEJlqZ2J6dqXXa+svLCz0/FRJqKoqGmKzQ9RffTPVO6C92djemuEcHopCBCKYMkmtasqkUpxO2ymbNLUWHTzowcbgDKXLPJTh9SAAAiAAAiAAAiAAAiDw/QEE7cUbC6w9PStcal1cwGQlojK+O80TwjQYJSAAAleBAIRpl7mI69atU2CY77ajhw7PP37i+IxQVej+1JSUA+kZ46qjo6KGvZTHJ+UI9TSBwKnRaLg2nw+n0/lUaFQkY/+ObVltzQ13iwQcXVSEspJG4bsWLr3dQLlciseffPJuvd4wn8Xj9dMZ9F10Ov2j4uJi/8qXXk8wm+wvsJmMGJmYaw2Vib70O9RDNdVV9/PESlfy+Bn1fJHMUnWiIvrw/r13jgwbpB6Xw5OQlFgfHR29+5qCgk9Vqkhu86lTiTt27lw4Yh5OclMeLiIIHMNINx4gu4U8wcGXVz32NQ/DDO3t5Qqfl1pRdrhxWtmhxriEpLQT4aHhQ27TYMTIsFZgNhkIsTy0XiSTH8hIzt40d+6KodxcLDi77gcfqqgIR3PmMIZqToV7h4xp1pZT853DhqnWIX0YRhIuplColkSElYZlZO0j+fxqdPfdFljyeZkHN7weBEAABEAABEAABEBgzAmcOzPt/wvTEmHPtDE3IKDDIHCVCkCYdpkLu2dPsYDysvLKyrbNqampWczj8wMcDm+IyWBWEwQxQlF+L6K8Ohqd1MpUkZqQEKXhlltuMRJ8Je/Dv781ta+z7Wkel+ENEfGa6CT9owVzb9B6PZ60518ueqCnt2cRk8MZpDGYG5ctu7koODPtpbfey+ztUb8nEnBDkuMiGyNCJZtM6mbniRPHnxPIwpyZk+ecEInlpxvqGsRVx48FwzSV0271R0ZFHY6Lj92/YP6sXdre4XH9/eprTlSenDhkGqG5KFcXg8kiCZLO9bkphUQgqFs675r1BEnWyDkm0u+jlm/cU1mweV91YnJaVm10ZEyva0TtN40MKh0OawSNK3Cwufzj+TNm/u3aaQu6Jk6Mt/xcWahj/SwksAi0n38x26ZWX2Ps7Z7otTtDUcDH4atUJwTh4QdIeWgpLla1K5+813CZywuvBwEQAAEQAAEQAAEQAIExJQBh2pgqN3QWBMasAIRpl7n0VVVVNIEAFx47VJU7YhyZe/TI4endPb2JOt2gy+fz+ZkMGiWTS/wKlUKTkJh+PDwq5uCNtzxw1E96HCXrPsp02Cyr3A6r0uuyGdlszpo5s+brnTbP7M/Xf7H4dFt7vtvvs9KYjG+eWrnylexZ+f6/vbM27djR6rdk0hDXnctuKImQ807VHtsuOnmy4gV+iNKePnnOAQ5fuGN4YIgYMugf7OnsSFSrB4iIiND3br550ZGcnGzHm6/97QGTyXK7x+dxIJI4qooJ/zQsKozUqAcTqk9WP8EmaWRafMQxJp38LDdFOoj81Mpv9lVO/3pvTUx2bl7xjILZe5DH2MhB3nSX1zW3/HhlqsXhVC9ctOTvKeNy65YUTBz42TAteCjBgQOESTMS6u5uz3D1dBWa+/smmPoHEhCT6SQFwk5JzoQtbIVqd8TTjx+6zOWF14MACIAACIAACIAACIDAmBI4E6bFZcg7Nm8ssPR1LYdlnmOq/NBZEBgzAhCmXeZSf3cqIW3vtm0Ko80Ut2vP7nHqAXWc2WRhkiQhZHGYIX6fM4ZCiEUy2H08kbJBHp5apVBID8SrBEyrfeT2no7WdL12gBWmCn0zNSnXaRo23t54uiWmq69PbnXYWSwu+/gNt930z5j4ZOz48fr4TV+XPclhsttXv7DqL2Ei0rJ/d0lsRcXJ53kSpSVt4uz9DAZrC3IgZHM6H2k73Zza29NJk8nlr7/55msncdwnfOGplx80GEauD5GGVIhCpHumz5y8OT47G+3ZvVt5eP+h6zg0Gic+QqGh0fGDqXK230O5n9l+pGla2eHGyNi4xDV333Hfxgiloi8QGEzQ6XTTPv1y83U2p9s797qF/46OTa64Y3FBx/nKQlVVsc0VDQrXQPcEY2d7gV2nn2Oz2kICGPLzFWEtAknIvrCUhB0+gmrjPfOM/nzPg6+DAAiAAAiAAAiAAAiAAAj8doH/hGlfFVj6eiFM++2k8AQQAIErUADCtMtYlGCQVlJSghuNRoYKIRQzZYqPzWaLMcwrMg9bBQPqvoghgzZu187S6b0DA6kWh5vHF4fb5BHJfUqF4t1bl8zudpiHp5TvLZ3e09kek5SY8r5KEUvq1LpHHW6PxeywWfTDw7EsDqd//OTcnfLwSFrvgCF848bt870+38GSz9e+yPYOczeVfJxTWXnyd1yRwpwy6Zq9DDq5BfdxMb/H+2jr6ea03u5OGpfPW/3WW6/VuAP2yNXPvHq7ul8zPSMz66vc7HF7pRHSyoKCAl9TUxNdoFDIaD4fA7lclMXjGWrZX6LyE4Fnyyvbp+2paA8V8gVPbPxy+3qlErk0ms7Q1tbujLf+9n/3etx+7oxrZpeERYQfu7dwfvOFlIWiKBK1tAgGPv5khls/dNtgR3uG22KJYNKYJFcmrw3LyNhFMcht7jB5vVKrdcGhBBeiCteAAAiAAAiAAAiAAAiAwH8v8IvLPOE0z/8eFu4EARC4ogQgTLuM5QiGQTt2lIhG9JYMFouFRcXFqOl07oiCRnPo/X5ab0sLe9g0yNm7b6fc48cSRFL59F6tOU09aJelZ6S/9+A9t55g4w7Ghs8+WqjTqKcnJ2dsZjNEZN+A+nouX1AvkEi6Bg3aqX6KonN57C4mj892+yjh6ZZ+pcvjL/2/P69eTbksio1ffTz56PGjT3PFcmPG5Dl7aHR8G2kjcac38Fhn++n0nr5uulAkfvmF156q9dg90e/+8d2bNf2a/MzszC9zcnP2i+Xi2mCYRlEUPjAwwKDRaHiQVS6Xuzd9+EYcQui5w3UdU/dXdYTyedzHP19b9vknnyDP7befCh0Y0Ke98/d197k9Ad7UaTM2ypWKYw/euqjpQspyZlZfczNNX1YW7rM5U0xtrTe6hkamWjSDYThBOhl8oVoYF7s5NGfcHrvbXKV45hn7hTwXrgEBEAABEAABEAABEAABEPjvBM5d5mnt61ruVA/GBUyWb0/zhAMI/jtUuAsEQOCKE4Aw7TKWhKLaGf/+976Izs6e2/x+nygQoNQcDrt82bI7G9avX+8tKioKBJsXDKm++uqrOI/Hdcu2PUfn1p3qyMidMP69Rx66Z1eYkKH711/fWGoaGbmJL1a2+PwEOTRsSlUqFdsnTJ5YpdH0zxse0scOarQsjEZyMBozgGjcfoxkbnl/ze//pe8/FblpY8m0w0ePrOKJ5MMZk2fvYhBEWcDqJz0e1+Od3e3p/QN9NKFA+NLqV1dX29zuiHf+sOaOQe3gzOSkxK8T4uL2BOj40Yceesj75z8XswJsW7R5xCzQD+toNILVMTNNIAi4fc8erm2fWl7TEsrj8B77/P9K158N03p7NWl/+fCT+9zeAH/y1IKNKrny6IWGaWdLR3V3M5HRyNN+8dVcc//ANYbOvilel1uJEEYXhCpPilXKAyGKkO08Mb8TPf20AcMw6jKWHV4NAiAAAiAAAiAAAiAAAletwPnDNOk2tHSpA8OwM//XgQ8IgAAIjEYBCNMuY9UoimK+8srv01pb2/7k8XqyvF6PO0Qiff3111/8UqOxmnNzc71nm/fZZ5/FURh26479x+bWNrdn5GRn/fm+u+7dGpkg7/j8jZdudTjc92lGHCyTzUO4vD6/SBLy8RMP37XXaBy+tubkyWk1JyryXG4Pi2AwdBkTJ30elZy2++HbCo/p+0/FfL156/Rjh4+tYgrEhpTxBTuYLHI7MploXq/38Z6e7jS1up/G4nB+/9f3Pzgx4vXKilY+9fjIyPBNUWGh+xUySSnPZN305Hvvud98b60KJ4l7TKbh9GHDII/BoH8wOzOqx+V0Pn2o5tSU8srGMD6b9/jna3d+PzMtGKa98+FH97u8fl7+zBkb5YrQo4/fdNMFzUz7PkwLzlBDCLOWlop1hyuz7f26B6xa7XjnoD6SSVIevoDXETthXBlPKtuBnns6eCgBBYHaZRz48GoQAAEQAAEQAAEQAIGrVuAXDyA4MzMNwrSrtvjQMRAYQwIQpl3GYgeXea5ZsyZi2Gi4t7e7Z1ZPT884HMePcLmcE0lJCadlMqWNIOi43WLkDuoNUfphyzQvxpBTDI4vIjLyr7fdceueMDYyHCrbuMBgNN26Y++JDLPDw1OGRYxwBbz3nn3h4c1uo2PchnWfXHfs4KG7XG43g8KJjvFT8l9ZdOuth5fMnz+g7++IK9741YyDBw+t4gql+qwpc7bT6fTtpHGQ4Q14ltfVN4xr7+zkh8cmrZ0yZ8GB/KlT1J//4907DIPaWwb7e+w+n6c5JiZiP08oddu8WEi7emgBk8VmR0eG99Lp5Lpx0WKt1+V67kT96SlHapoUXC738SO7d37+yivI88ADnaEdHX3pa/7+/v0uv4c3deasjUql4ugjN95y6r8pC0VRtK43/6p09OsnOgf6Z3lMI3P8Q4MhtIDPx1NIOxgy2T7ehMk77QFHUxwcSvDfEMM9IAACIAACIAACIAACIPCLAmfDtPatxTPM3T0r3GpdHGW2nrPME8I0GEIgAAKjXwDCtMtcwyNHjlu36PIAACAASURBVPDcbnf2J598Mr+i4vgykqSJeDyuKzo6ukokEplxHCe9LpfYMDQsbW3vkYlkYQOZefk1LB73sweff6IiDiHP/u1fT+3p7V/wl/fXLXJ4KUnm+PFdTBbz/TeLntvIYKDQx+99ZGlDTe1LLqeD8Pj9DTKVannt6dOVGIZ5TYN9sZ9/tWF6+b79y3kimSFvxrU7CETfSfP003we6pHDR45ObW5pi4pNHXc4LjVrz5TZM7f11J6cpuntWHRo/54Mn8eNYmNi21k8gdfqpRh1p3viWFxez/z51+6kMRk7Yuhetyfgfb6muX3SyfoWGY/HXb7279u+DC7zDIZp3d196W998I97nF4vb1pBwSZ5qOzYg4tu/VUz084tIVVOkShshN367ptzvCMjy6ytTZk+iykckQSNGRZWK8zO3cdm0b8JVUgakcHggEMJLvM3ALweBEAABEAABEAABEDgqhI49wCCnw7TUrahpTNgmedVVXXoDAiMPQEI0y5zzcvLy0m3282vqDgar9Vqc4eGRhZaLJYcg2HI63S6EEUFEJNOp3N5fLMqNLJeJJEfUcanHaGTePfzT9wzHNxroObQ3pT2nt78TzdsvdvjpzhpWeP2M+nsLX989ZmjWq1W+MZLLy3RajSvu10um9vrrWIxma9mT5nSFNyTTaPpjNi1fVdeRWXVvRy+eCQtJ/8gRZLlKtLvwnBqxsZNm5a2dHTMpxgCI0sgKV984w1/UYn47u7TtWH9Pe23aNTq7J6ebpHD40MUwbTLIxI6QpShB6fkT9zq9dPV0VyjyOfFHq5r6cqtbmqXsdjsorde+XRrXBzy9Pb2Kvr7+xM/3vDZMo/fy83JG18mkSmq7rruxrb/tixnDiVAiNAWvalyWUxJ3t7u2+wjI9NHdIOqAJ3uwIUCdXhK0uaY9Iy9pNt+Alu1yvnfvgvuAwEQAAEQAAEQAAEQAAEQ+KHAj5d5OoMz00zfzUwLnuYZn1mKFuXbYc80GDkgAAKjWQDCtCukeu3tJ/g2G0P+8ccfzezp6clubW1jWa0Wwuv1Iw6bhUKk0uFp066pi42Nr3/ssQebEUJeDMP8weZ31B+VnWrvi97wddk1gQBOyxo3oZrGYjTZh9W9q1evpj+3YsUE08hIocfjsXu9gU6fjyjdsHWDJnhvf3+/+NC+ndF1jY1TODyxPT59fJsfI1smpEQ6Sbc18k/v/WNqe1tHvsVHIBqb23LLrbd8PTl/vH6wo57sam6fVddYm3bi2AmV2e7EMZJuGz9lZlNscmbdDfcsq5oUFuYpKVknZuK0afWnu6Jqmjv4DBZ720Nr/1k3AyF/V1cXX6vVKr74uiTP4/Mws3Kz6sUCRc+tixcP/tayBJd8ol27eOptO6+zDA7OMqgHprhcLnkAIUKoUlbzlYqDnJioUpaU3SW7f7ke9lD7reJwPwiAAAiAAAiAAAiAAAgg9It7pgXDNEV0GaLPs2OF3/5fBj4gAAIgMBoFIEy7Qqr23YwqrLCwkDQYDHhHR8cPahMXF0clJCT4Z82aFSgsLPzBXzzBe0tKSvB169aRCMWhvDxJ8OuBs6eBFi9dSmzncGg8Ho/S6XRUcUmJF0PozImWZ+9tbm4mlEolJRKJAkuXLj17ss6Z9gwMDBDBa4VCYSAvL8+7evXqM/d++OGH5KlTm/FvvmnEg78nSZIaP3588H7/2TYGnx+8TqvVYidPDmNcrs5XUlJypv1n+/zQQw8RRqMRC94XfPfFCraooiIcZU7ndxzbNcFpMDxiHRjItun1kV4c9zPFwpbYgmlbORLRDukjTxwLel2s914hQwqaAQIgAAIgAAIgAAIgAAKXXADCtEtODi8EARC4DAIQpl0GdHjlpROgqqpo3Tt3qnwj5lxrf/8ct9k80z5kUiAK+bhiUbdYJt+ZMGHcbiTgNKF7vl02e+laB28CARAAARAAARAAARAAgatL4NswLU7esXlbgam3d4VbPRhHmS14VEZmaVjwNM/EsFK0aBEs87y6yg69AYExJwBh2pgr+djrcPDUVNTRwe74+0dzXMaR600dPeO9ZlsE7vczxCrlybDUlH1IwN9BxoW28FgsE7qIs+PGnjb0GARAAARAAARAAARAYCwLnHsAgbW7d+WZPdPODdOi4DTPsTw+oO8gcLUIQJh2tVQS+vGzAmeWkx44QKgrGhXu4aFEe0/vbR6DcapnUB+FE4SD5HH7JanJZeLUxP3uzKSj0hkznGf3owNWEAABEAABEAABEAABEACBCxeAMO3CreBKEACB0SsAYdrorR20/FcKUFUUzdZQItTX1sxxaHUz3drB6R67TRbw+wlemKqRK1McVCUnb2My+J1oxe2DCEMUhrAz+8PBBwRAAARAAARAAARAAARA4PwC/1nmub3A3Nu90qXWxcLMtPO7wRUgAAKjSwDCtNFVL2jtbxQ485d7Zqao78stE219PfeaO3uynPqhaCadgXgSSWP8lPzNJFuwk5z1QCXKQT44lOA3gsPtIAACIAACIAACIAACY0rgBwcQfBemBWCZ55gaA9BZEBgLAhCmjYUqQx+/F/h2yWcPo79yW6hrZCjL3d032z1iLHAPDqtwHPfw5bJetkq1UzQ+az8plDRyli0KHkrgA0IQAAEQAAEQAAEQAAEQAIHzC/ximJacXIriM0vRonw4gOD8lHAFCIDAFSwAYdoVXBxo2v9OgGpqoiMc52k++2q2Uzc4b6ipZYLP6QonSBqbE646IYiLPsiWiHaGRIW1oGXLDAihb5d7VleTSCIhEIOBI43mPw3U6/1o3jxv8DqYzfa/qxs8GQRAAARAAARAAARA4MoW+HGY5jx3mWcwTFNElyH6PDtWiPmv7J5A60AABEDg5wUgTIPRMSYFzsxQQ4hwrf0i1KTtTbW1tS2x6fSTrHp9Akln2hl8fq8qKX67KDJyP+OGhQdRba0PxcTgiIcEyI9zkCPAQhRFoQCNQl4vhgKYBYVLjKiy0osVFsI/DMbkqIJOgwAIgAAIgAAIgAAI/ChMW3H2NM+YjMxSVVJKGUrI2AYz02CcgAAIjHYBCNNGewWh/b9JgDp2jOXs7Q0x1tdMsfdpptkGB6/xWhwyKhDA+SGSZq5UcpifGL+LzmNaXZSXNAyZ4qwjVoXNYpfgPhzhOB3RGBzE4HH7OCGSdr5KpuVExwxyRvKG4Kdtv6k0cDMIgAAIgAAIgAAIgMAoFDh/mBa6DS1aBMs8R2FtockgAAL/EYAwDUbDmBegystJJKaLh7fumewe1N8y1NgyzqEfiiFpJM6WSlrk2dnlNAHb4PT7aXqdbqLRYIyzDJtDMT+JkTgdo7G4GEsoOMVTqU6KI0JrRKGqOhtlbpA2NzuwoqLAmAcGABAAARAAARAAARAAgTEjcCZMS0uTtW4omWnv7fuJmWkQpo2ZwQAdBYGrWADCtKu4uNC1CxP49lCCAwxLc22Yd8SeYW48Ncc9NDLVZzRFIoR8NCZT56GQ200QuJtOD6HoDAZGY2B+ivRTfgyn/BQbdwdsuIcaYfH5em6IoDZ8YsY2TqisGVsyf+DCWgFXgQAIgAAIgAAIgAAIgMDoFzgbpnVs+HqmubdrlVutiw2Yrdh/lnlCmDb6qww9AAEQgDANxgAIfCcQXPKJSFIwvHHjbOeAZq6tvXOG12pT+rw+PECjewJMptPL5VpInmCIIQ4Z9Popt9cXICl3QIJMTjFudQsDNJxF47H7xMmRO9lS8V5lbsJJpFDYsNzc4OEE8AEBEAABEAABEAABEACBq1rg3DDN1Nv1lEeti/lhmAZ7pl3VAwA6BwJjRADCtDFSaOjm+QWooiIcTZ+O23q1ifaG+smm48cfdpvNqV6ng8GRSIdYUmk/TRVWT8jk9UihavT5PPaAF6czcCKKpjOn+nTDmR2tp9MdXpeALRcPC8IVG1Oun1eCXP42rPDakfO3AK4AARAAARAAARAAARAAgdEt8J8wrWSmua93lXvgnJlpqSllKCy+DC2dZcMwOM1zdFcaWg8CY1sAwrSxXX/o/U8IUDvL4/RHj03WHCp/POBxxRE05OEIRBVCmaKKFMkaaaGR3ZwJeRrEDnjQsIdATpfY19ip8g1oI1t7O6c5HbbsgNcbzxWLqmRx0bsQh1OqWDytDeXm+jCEKEAHARAAARAAARAAARAAgatV4AdhWm/fSpdaF0uZLfiZZZ4Qpl2tZYd+gcCYE4AwbcyVHDp8PgH3J1sy9G3N03pPHL6PYGBiYYR0gKuUFofl5e1FXkY3tnCh46eeQf1tO8NO083Q1zYvGG5su5nGZLo5InETTSX7a+TyO46iuDgrhmEQpp2vAPB1EAABEAABEAABEACBUStwNkxrL95YYO3uXelU6+IgTBu15YSGgwAI/IwAhGkwNEDgO4EzBxEghGtefXeBdXBwYV9zwxwam9Qn5WeXEhz2funEjDrUZ7NjhYX+nwzTiijcLv23zFTRMM03NPKIzWyLdno83pDslPejbpq/G5GBdqygwAfgIAACIAACIAACIAACIHC1CvzczLSojMzSsKSUMhQJyzyv1tpDv0BgLAlAmDaWqg19/UUBiqJw1IzI3nWv32E1Dt880NGew+AyGybeef2HOEWrYN5yS+eFEJpvfnQ8heEr+nv784wms1A+NedfMTfMKm2zWqtTCws9F/IMuAYEQAAEQAAE/h979wEYR3nnD//3TNmiLeparZrVbUsucq8Y2xiDbcBggwkhPYQkmFDDkbuQ4OT+uSTHXS7JhdwlgQSSEAihIxt3y122JRfZkiytetuVVmV7nZnnfZ9ZCRwCF+MSq/w2MZZ2Z555ns8ztlfffQoKoAAKoMBYFLhwAwJPe6s6zVNxezg1TJs6tRxK5myFNQv8uGbaWOxdrDMKoMCIAIZpeC+gwLAAfZXyMAuEpp9++76Q132Po6urVDTGVS364qZnNRrNKbJuXfvFYPk/88hsSpQHmmzNS/oGBtKs1y94PuvWleUJ4XAlwTDtYgjxGBRAARRAARRAARRAgTEqoIZphTMsTW+9tuIjw7SimeVw2xIWpiljtIlYbRRAARQADNPwJkCBC8O0eW1i8zO/ui/gdd/T29VVIsbpTyz9yhf+m+fEM+S2GzsuBsv/xUdmc5R87XxD49LegQGLddmC561rlpWnyjKGaRcDiMegAAqgAAqgAAqgAAqMWYELwzRXe8sjoe7eQurxcLnTZ5Zns5FpRVnlcNttGKaN2R7GiqMACjABDNPwPkCBkTCNTfNsahLbn/39Z/3uoU1dLS1zNHp9zbw71v9G0dEq0+c+x6Z5Kh+3iQBlf562bdMEX983VwqFvtra1j7POeRKSFsy69cZ61ZsS87KOknmzo0iOAqgAAqgAAqgAAqgAAqMV4GRMK3hXbYBQcvDwR5HoeL28vksTJuCYdp47XdsFwpMNAEM0yZaj2N7P1ZgeAMC4vv5r693dnavaTlVvUng+Uh2Qd4hXWrSmxn3bDoCU6a4CSEfuYkA3bdPAKezuHfv8VWe+rYvSwrEK6LYqy+a9NP0e9dWbHU4+jZ9zOYF2C0ogAIogAIogAIogAIoMB4E1DBtxgxLw59fW+Fua3k40O0olNxevnBmbGQan48j08ZDP2MbUGCiC2CYNtHvAGz/3wjQN7YWd59vWNR2vPI+JRzJFnnOa0hJ3JpaUHDAkGFpNlksfbBunRsAKMBfOLDnawN76uN9A47Uoe6+JcHW3uWh1t4bjeaE7uTMrEo+Jf63aQ9/9hTk5oY/blQbdgMKoAAKoAAKoAAKoAAKjAeBD8K0P69wt7U/7O+xF0ZZmDZjZvmkqSXlfD6umTYe+hnbgAITXQDDtIl+B2D7/zZMq2qO76rcPcXdcP7Lrs6uJUMdHcWpmRl11kmTTiWWlhzQpWeeFG9fWwsAMrS1acDnTA3X2Sa7u7rLGqpOrfE7hmYog8HENGvW9lmrbvhLFJQK3eNf7sAgDW82FEABFEABFEABFECB8S4wspun7bXXVrhb2h7x2e2FEbd7OEybVs6n5m0FzRo/2UTk8W6B7UMBFBi/Ahimjd++xZZdogCtrdX0V1am+O32BQNNbTf4e3vXkLDEEwVCgtbUaY4zNqQbE+r1IkQicljjCvtTBz2ePF8wVOCTonlUEBSTKbE+ISlp67Q5i3dAINhNnvyy9xKrg6ehAAqgAAqgAAqgAAqgwJgRGAnTWl59dYW7ufVRNUzzermC6TPLc0tLyiG1EMO0MdObWFEUQIGPE8AwDe8NFPgIAVpVJYIoJrb85c2lwT7nXUO21pLQoDeHI6I+3mAasCQndxoEElakkOD2uJMGfb4EVyBoisbpg2JKYm3u4nlvxaUm7s/8+tdPITAKoAAKoAAKoAAKoAAKTBSBkTCt/eWXV3ha2x/12u2FUY+Py2drpk0pKYd0DNMmyr2A7USB8SyAYdp47l1s2yULqJsR1NWJ9n37rFGvtwi6+hf7nYMLnJ3OMuoPmMRwVInnFUVPgCgERIiLc5GEJDtYks+RlMRjJMm8z5SR0pP6ZRyRdsmdgCeiAAqgAAqgAAqgAAqMOYELwzQvC9N67IWS18flzphZnl1auhWmT9kKq1b5CMFpnmOuc7HCKIAC7wtgmIY3Awr8HwLUZtNCJGII7tw71dXWM62jpWu25Pak8/6gKUEOZ2mkSGooFDJpU1LPpE4vqxCtaVX6nKyzEOizkYceCiMuCqAACqAACqAACqAACkwkgQ/CtFdXeFpbH/X2OAqjXm9sZFpJyVbIy9oGCQk+smKFNJFcsK0ogALjSwDDtPHVn9iaqyTARqr1Hz5sNGvJJM7pSyN9AymBfRU3e9rbF/Z0deVp0yzvzvinx34NIjkHa9f24mYDV6kjsFgUQAEUQAEUQAEUQIFRLfD+mmkvv7bC19r+qEddM83DFcyYWZ41vXQrn2PFMG1U9yBWDgVQ4GIEMEy7GCU8BgUAgNJ9ApxNNoHDoYdupyF0+PC9Az3dN3e0tEzTpqdtn/3NR38DhJwh69Y5EAwFUAAFUAAFUAAFUAAFJqLASJjW9NJfVnrb2x71OXoL1DCNjUwrxTBtIt4T2GYUGI8CGKaNx17FNl11AXr//WIQuK8POPs3tDQ2ztGlW3bNf+Sh5wKKctqwfn3PVa8AXgAFUAAFUAAFUAAFUAAFRqHA+2HaK39Z6W5te8zncBREvF5SMKOsfFJpCY5MG4V9hlVCART45AIYpn1yMzwDBYCFaS6ZPjA4MLixs7Vlltaavmveww89F45EMEzD+wMFUAAFUAAFUAAFUGDCCqhhWuEMS8Obr670dqhrphVEvV5SOKOsPGvq1G2aspKtsHw524AA10ybsHcJNhwFxr4Ahmljvw+xBddAgIVpgwCbB/oHN3a0NJfFpVt3zn/4G8/zhJwiN99svwZVwkuiAAqgAAqgAAqgAAqgwDUXGAnTmt798wpXS+tjXrujIOrxkcKymeVZk0u2aXJLtkIC4AYE17ynsAIogAKXI4Bh2uXo4bkTVkAN00Rxc39f38ZWm61Mn56+c9kTTzwHoniaLFuGYdqEvTOw4SiAAiiAAiiAAigwsQVGpnk2/OUvK72trY95e+yxkWkzZ5ZnTS3ZqrFO2Qp3rWIj0+SJLYWtRwEUGMsCGKaN5d7Dul8zgdq77tKkWZI3D/Q5N7bamsriLNYdSx7+p+fDEem0Yf1qXDPtmvUMXhgFUAAFUAAFUAAFUOBaCrwfpr3yykp3e8ujfntvgeT1cQVlZeVZ06Zu02RMx5Fp17KD8NoogAJXRADDtCvCiIVMNIFYmJa4ecDZPxymZexc8tA/PYdh2kS7E7C9KIACKIACKIACKIACFwp8EKa9tNLd0vaov7e3QPL5uKLZZeXZJSXb+En522DdOi+umYb3DQqgwFgWwDBtLPce1v2aCYyEaYPDYZregmHaNesMvDAKoAAKoAAKoAAKoMCoEXg/THvplZWetpbhMM3LFc2apY5MwzBt1HQVVgQFUOAyBDBMuww8PHXiCrAwLSM1dXN/v3Nji81WprNYdy55+AkcmTZxbwlsOQqgAAqgAAqgAAqgAADEwrT5aU0vvbjS09b6qM/Bpnl61Gmek0pLt0LO1G24AQHeKiiAAmNdAMO0sd6DWP9rIsDCtKxky+Z+Z//G5iZbmdZq3bngsSeekyF82rAa10y7Jp2CF0UBFEABFEABFEABFLjmAu+Haa+8vNLb3PJowG5Xw7T8mWya55StkFWEGxBc817CCqAAClyuAIZplyuI509IATVMS8zYPNDfv7G1qZGFaTtmPfLI80CEU4abcTfPCXlTYKNRAAVQAAVQAAVQAAWGR6ZNS2t66e2Vvo62R/w9jkLZ6+Xypk8rz5gyZStfNn8rrJqDu3nivYICKDCmBTBMG9Pdh5W/VgL0/vtFD5gedDn7NrTYGmfp0i07Zj3x2HNayp0mGKZdq27B66IACqAACqAACqAAClxjgZE101pefmeFu73tUb/dUSh7vFzutNLyLAzTrnHv4OVRAAWulACGaVdKEsuZUAL0/l+JfqV580B/78Z2dc20tJ3zvvmN54ATMUybUHcCNhYFUAAFUAAFUAAFUOBCgZEwzfYqC9M6HvX39BRGPR6usHR6eUbJ5K0anOaJNwwKoMA4EMAwbRx0IjbhHy8wEqYN9vdtaG9sYCPTds7FMO0f3xF4RRRAARRAARRAARRAgVEloIZp+dPSWra+sdzTGgvTIi43nz9jxrtZxZO38hmFW0Gzxk82EXlUVRwrgwIogAKfQADDtE+AhYeiwIgAm+bpp/EPDDr7NnY0NszSWtJ2zn304edAgyPT8C5BARRAARRAARRAARS4dgKUUg4qKjgIZvGg7yLg1F7wM1/X1a9YfDwHGk1q9979y7xt7d/wdXcXRN1uftK0adsyiie/B9mF28Fi8INGI4PTeQV+Hs366DZd+HQ4TJuCQVq4Zo0EAAohhF59CLwCCqDAeBa4An95jWcebBsKfLRALEzTPTDU79zQ3tg4W2thI9Mefg44eprcfLMd3VAABVAABVAABVAABVDgWghQh8MALlc8ON2pEIrqpXBIFBSeArAcif26Qg+BpxC9oCwiE6CUAo1w4PcnDZ6umeu2NX0q1NtnVbxesBYXH00qKqiE6TOPgMnkB402CqwAOTz8M6kAACIAR2LfS/LH/6wqDl9XZsew89gvAFC/H/lWAEkAkCQAXq8JiyadH3Q6JyQkeEh2dvAKKWAxKIACE1QAw7QJ2vHY7MsTiIVpwgND/f0b2myNs3Xp6TvnPvYohmmXx4pnowAKoAAKoAAKoAAKXIYApZTA0TMZLnt3gcfuLIu6vSmSL6jXCpwiEJlyigTAKaCw495/KMABB6Bc8Ax3YSUUlm9RYMeMPBQF2OguNryLsgCNPTgAjg2LUygIkZAp2uvIC3R3L5QGh+IhGKSJmVmtotXaFMrMagjrNUGZ5yQegOOoTBRZ5jjKSiQEOAJAgVxYHwACHKsiVdR6j9REoYRw6muxME1SwzQOKDuAFyBCCAmzbM1s9OmSEu2GtLSTyZZJbWR2kfMymPFUFEABFAAM0/AmQIFLEBgJ0wb7ne+HafMeewzDtEuwxFNQAAVQAAVQAAVQAAUuX0AN0gC4wHsHZgx2dC7ta22/MzTgyou6PGa9QGQtoQqhEnAgEQIjsxzVOAxYWAWxnOqvMrPYqx/MiFRjLmDB2vv/Z0cohIJCOI7yiqJwVKa8FBao36+LDA2Zid/P8ZIEuoR4WTHH+73mpKGQVpSjAgcanhd4ReGpIgucQjlgv2K1AaIAgQ8qCkDYt0BYOz94Wj0SeE4ASoFIsgKxVzlCBR7ChJAAIVxcalK/IS2lPnVSzstJ+ZOO6RYutF2+OJaAAigwkQUwTJvIvY9tv2SBD8K0/g2ttsbZemv6ztmPPfw8T8gpnOZ5yax4IgqgAAqgAAqgAAqgwCUKDIdpfPDd3XN7GptXORqbPhPuH5wkD3k1eh6oQBRKlQhLqQgb5aU+2KxMRVZTKzWqUtOr2P8Ip44bA5kqI3EbHVlpjIVqsXFpavClfhV7TqEcVShPZY5EIpwSCgmcJBFOVoDTaUHS6qSALi4S4Tkq8wQEwuZ0KhyhlCOyQggbajZci9jvw1nfyIWGnxoZEjIyKE7gBbX+ikRBUVhFOEJEDYQ4QvyUgiY12adLS2nMmFz426ySKfu1S5fWXiIznoYCKIACI3/3oQQKoMAnFYiFaZoHBtjItCbbbF26ddecxx5+LhyB04b1q3s+aXl4PAqgAAqgAAqgAAqgAApcjoAaplVXC56ugdl95xtX2M83firSN2hVhtxEz3GUIxJISogQlpHxbHIkW4pfAUWOsomS6i/1SUpBphQ4QQTC8yApLEyjwIofyeDUoEvN0th8THYamyMaG8fG4ji2QhvHvmblDE8QVQiBKMdDiBOATcZksVlshFlsTidRKLApouwc9jxL1dg1Lhz9MTI5Vb20muLFrivyPHCUAyqzZdNYXTngtToI8xz4WB1SkqJiakr7pOlTX8yeNfOgduHCusuxxnNRAAVQAEem4T2AApcgwMI0D9E9MOhk0zxZmJa+i03zDEckDNMuwRNPQQEUQAEUQAEUQAEUuHwBdSfPI6eyBzvbJ3tbO+bJLn8S8QUFgWNplwSUSoQTFDZlMvZzIBvGpcjAsaFqbCRa7El1hBc3PDIttmVBLDpjYRqbSMlKiwVrI2unsVCLDQkDddRbLKiLHTMc2wFbmU1mT3OEsq9Hlmj74Cu25hqrT+yVv57hGasvm/k5Ug81pWN1pTJh9WdrrikyJewiisIBJ2pBFnh1jwRqNgchwdxnzpt0LLUoz0ZKSnDDsMu/3bAEFJjQAhimTejux8ZfqsAHYdr7GxBgmHapmHgeCqAACqAACqAACqDAFROgNpsZ+vuToGcoXfKH4oRwiAc6PW11HQAAIABJREFUvJunIAHIClE3vxzZ2FOJEBAEAH44TJPlCzb95AE07Nzh44c3zfzrTUFHCpJALUcZWXxtpEkjIR1L1nj6f28oeuFuoxd+PXLhCyrAseuwrTqHr8Ouy4a/sdNYasdrY9t6CjxIcbpI1BTn0+dYe8BqdZG0NN8VA8eCUAAFJqQAhmkTstux0ZcrgGHa5Qri+SiAAiiAAiiAAiiAAldDQJ3u+b3vESgpwZ/1Pgx8113qsDe2b+jVsMcyUQAFJo4A/gU7cfoaW3oFBd4P0/qcG9uabLNwmucVxMWiUAAFUAAFUAAFUAAFUAAFUAAFUGAUC2CYNoo7B6s2egXUDQiI7gHnhWHaww8/H5bpKdyAYPT2G9YMBVAABVAABVAABVAABVAABVAABS5XAMO0yxXE8yekwEeGaY8/9jzPSafIatzNc0LeFNhoFEABFEABFEABFBiDAuq00L/eNHOkFX8zFfJaTI8crt9InT7q51d6Leo1Brsaq4wCKHAFBTBMu4KYWNTEEVCneYJ286Czf0NsmmfGrnmPP4Jh2sS5BbClKIACKIACKIACKDAmBdQdP5uaxG5bV2rE6UmKDgzGc+EQr5NCAPLwgv5sowJKqaSu5j+y6D/bhEACnlO30QTy/kYDsdcv3C7gwu+oevwHZYwcJ3AcldjmBx96XHC14bMEkBWFCGxzA1kmI2WFAbiooFNCOn00KSfdnjNp6gCU53vJFjKyUeiY7B+sNAqgwNgQwDBtbPQT1nKUCYyEaUP9/RtbbbYyDNNGWQdhdVAABVAABVAABVAABT5SgFZR0aPvMvlbW+dF+gemRZwDBXwkpBUiYY7IEgVOBhDZhphRUBSWmxEAjlPL4tUkDkChhMQitdjLbGiYwr6A4ScJpSOJFkcIjb0WKyH2PFUPVKhM4IK9AGJXoST2OwChRL0eUPYc//51KXAkSng+LIhyVNR5Lbk5B9KLJp+BsvxWQshf53p4H6AACqDAVRDAMO0qoGKR418Aw7Tx38fYQhRAARRAARRAARQYjwK0pyfO1dCQNnC28RZfl32Jr6W9lHf7tGIwQDgpooZpikBBBhkkUAB4LhaYxcKwWHqmfs+x3AuA/Q4sE/vgR0uqjlNjZwyHccNhWuw7QkGN1yhLy9RjYmdSYJtskti0U/X1kcsqQNSLEnYthUCUcCQqCCSkNVApLt6dXVLy5uQFc/Z2Q/BU0dq14fHYb9gmFECB0SWAYdro6g+szRgRwDBtjHQUVhMFUAAFUAAFUAAFUOCvBGhtrdHT3W911Jy5K9DWscLb2DJDcHt1mkCQ8HIEgMTCNInFaUQByhM28kwdJ8YCtNi4MRZ1cSAPB2kcJcB+ffCQgbIgjo4EZbHXRgahxYKykbBt+GsWpMXCtOFilPdXclOvq0ZunDqmTSYchHkBgjojjRoTXHnTp71ctGD+dqMOKgmGaXjHowAK/AMEMEz7ByDjJcafQCxM0z841N+3ocVmm6VPz9iJa6aNv37GFqEACqAACqAACqDAeBOgnZ36YHd3csDWvDLYYZ8fau8o0frDBn0kKgpUAjZhUxEUIhO2ZprCBp+pUzOpGo3xAJRTQzWZYyFbbHQaGzHGKcOTM6nMyqAA6uTOWDLGBqENh2nDUzmHR6TFRqgRFrypD/X72M+o6oEEZErVQW/smgr7gtWH8BAiAhcUddFQXNxgatHkrflzZh0Ge3s92bQpMt76DNuDAigw+gQwTBt9fYI1GgMCH4Rpzg0ttsZYmPbIQ7/lReUk7uY5BjoQq4gCKIACKIACKIACE1SAVlWJLp438F1dUyX7QH6425GpC0V0uqgkCCABJwBIhBKFU0AZXvtMYVmXuvYZm/LJU1A4Nf6K5Wds6ien/o+FYaCoR7HxY8Pfx6BH1kHj3t8eQD1OPUYtjYsdw646cvAHR7DZnerwOPX67PkIISTIa6SwXu9Lys87nVJS3ATTpvUQQtiF8YECKIACV1UAw7SryouFj1eB2rvu0mQlZmwe6o+FaXFW6665jz/8PE8wTBuvfY7tQgEUQAEUQAEUQIHxIkAp5cHtNkO/3wjRkB4kmYdolAAXJSCKbNdOwjYhUB/RC1s9/CQVYyPOIhEAjUbdsABAM3z8yMCwTzBALCoR9XRWB3G47AsvGyUENCIAO04Uhke7UQqCSIHnJdCAC3Q6L1itQcLmiuIDBVAABa6yAIZpVxkYix+fAheEaRtbbI1lGKaNz37GVqEACqAACqAACqDAeBSgsUX+RbDbBfD7BXBzsZ8LEwHA47m4nxHNZgpDw+e8fzL7gj15kQ92KH+R14OEDxXqAmB1YFuOCkIE2toksmIF7uR5kfR4GAqgwOUJXNxflJd3DTwbBcadAAvTJiVmbO7vd25stTWW6XFk2rjrY2wQCqAACqAACqAACqDAXwuoI9qamgRwG3jwDnGQduHrfR/PxV5KGzlY/ebvHHvBy5JEQZgRhVqQySacwon3JAqgwOgQwDBtdPQD1mKMCWCYNsY6DKuLAiiAAiiAAiiAAihw2QK0pycOAgEjBBQj0KAIEseBSKk63TPqj03VZA82VfPCWZ5sWujImmfs+PenhEaJOk10ZHqneg77jwaA6GI/q2pIBJItbpBNfpJNgpfdCCwABVAABa6AAIZpVwARi5h4AixMy06yPjjoZCPTbDNxZNrEuwewxSiAAiiAAiiAAigw0QSG9hyeFPW5Jg21deWJwYBRjIYFLZEogASSurga20ggtrMnR9mGBby6DYG6aQAhROEvXIKNB5G9SBW2J2jsVMpRkDkgGg0BjY74qUJknehOnZTfoE9Lbtcvmsk2GMA10SbajYftRYFRKIBh2ijsFKzS6Bd4P0xj0zwbMUwb/T2GNUQBFEABFEABFEABFLgcAUqBeHbsmefqti9wNjUt4HyeZF0oJOg5hXIgQQTCQAkFAgR4mWf/pRQ4kAkBmbCdP3l1l1A5Fp0Bi8R4hR0FQFiQpsR+p2x3UFFDQKclXgJE1ukcGVOmVhjTkk8krF1+lsVuGKhdTk/iuSiAAldCAMO0K6GIZUw4AQzTJlyXY4NRAAVQAAVQAAVQYMIKULqFA7ie6/59981DHV2ru2vOrlAGBlM0Pi+J4ygIRB4emSarYRqniEAUDtQwjYPhQI0AG4PG4jb2YJEaC9B4StgoNvV3FrCxcW4yL0BUIxAfzwOJN3Xlz529PT4nc2/m9QsPQ25ulBBcO23C3ozYcBQYJQIYpo2SjsBqjC0BDNPGVn9hbVEABVAABVAABVAABS5dYCRMc7zYdZO7q2dVZ83Z5XRwMJn3+jgDByASCWQam+YZC8lEABoL0xRCqDoyjRCghIAyvHiaOjKNsqmdJDZCTQ3ZCEgKhSjPQVTkiU8UKMTCtJ0JkyZVWFYtrQSrNYxh2qX3JZ6JAihwZQQwTLsyjljKBBPAMG2CdTg2FwVQAAVQAAVQAAUmuACb5hndsWeWt69vjqu9cxbxepLEkLpmGtEoClAlStgPlzzL0BSBUoUFZxxQTg3JqMJGqFE2DC02Ko09y6kLqQ2HaurZAFFFIVHCk5DIk7AoyNRocKRNLjqqS0ur0dyQ3QhwIkrIJnUpNnygAAqgwLUSwDDtWsnjdce0AIZpY7r7sPIogAIogAIogAIogAKXIOB7e7cFwr40d3eHBTwBPR8JcHEKRwSOJWchwnNsAwFWMA88G5EGAkjse6KomwbInJqsAc+zYE0hAjsuSol6PB/LxyIygAw8hDUAEVFHJX2c31Kc16VJMjrhOnkIYLmMa6ZdQufhKSiAAldUAMO0K8qJhU0Ugb8N09J3zX38ked5opwkq1f3TBQHbCcKoAAKoAAKoAAKoMDEFqCUjgw0+ziID++++eGfQS/4vmK4jOUj54y8hgHaxL7NsPUoMOoEMEwbdV2CFRoLAiNh2gDbzdNmm6lPT9857+Fv/JYXCYZpY6EDsY4ogAIogAIogAIogAJXRICyqZtX+YEj0a4yMBaPAijwiQWu+l98n7hGeAIKjAEBFqZlJFkfHOzv29g2HKbNf+yR53mOnsKRaWOgA7GKKIACKIACKIACKIACKIACKIACKHCJAhimXSIcnjaxBdQwLdWyedDZt7G10VYWZ0nfOf+xxzBMm9i3BbYeBVAABVAABVAABVAABVAABVBgAghgmDYBOhmbeOUFYmFa6uYBp3NjGwvTrOk75z/yOIZpV54aS0QBFEABFEABFEABFEABFEABFECBUSWAYdqo6g6szFgRiIVpyZsH+50b2xqayvRWK4ZpY6XzsJ4ogAIogAIogAIogAIogAIogAIocBkCGKZdBh6eOnEFWJiWlZy8ecjp3NhiayrTp1t3znsMR6ZN3DsCW44CKIACKIACKIACKIACKIACKDBRBDBMmyg9je28ogIsTJuUnLx5oG+A7eaphmlzHsc1064oMhaGAiiAAiiAAiiAAiiAAiiAAiiAAqNQAMO0UdgpWKXRL0Dvv1/0g/Cgy9m/obWxaRYL08qewN08R3/PYQ1RAAVQAAVQAAVQAAVQAAVQAAVQ4PIEMEy7PD88e4IKsDAtKGsedA0MbGhpbJqls1p3lj36jed5mZ4i61f3TFAWbDYKoAAKoAAKoAAKoAAKoAAKoAAKjHsBDNPGfRdjA6+GAJvmWWDOUnfzbGmylemt6TvnfPOx5yASPo1h2tUQxzJRAAVQAAVQAAVQAAVQAAVQAAVQYHQIYJg2OvoBazHGBNQ10xKyHxxw9m9sbWqeqbVYdi588rHnAhA4bViNI9PGWHdidVEABVAABVAABVAABVAABVAABVDgogUwTLtoKjwQBT4QqL1riyYj2a+OTGtuai7TWS07Fzz2yHMywGnD6qU4zRNvFhRAARRAARRAARRAgXEjQCnl6urqhJKSEs5ut3MjDZNlmUqSRHNzc2UAkAgh9KMavWXLFu7pp5/mm5qa1HMLCwvZseycj3yw6wEAXwdASgBYmexYysqnlPIAdTyAmbfbeeLkOJKqWIavawer1Qq9vb3qz7kWi0Wurq6W58yZIxNClHHTIdgQFECBay6AYdo17wKswFgUoPf/SuwVmzcP9A9saLLZZumsll1LH3/wuYAUPp2KI9PGYpdinVEABVAABVAABVAABT4kQCkl3/ve98jnP/95TSAQiAMAjSRJAjuMpVoAAeB5kyRJUliWZX95ebn89NNPq6HXSFF0yxYOnr6Fb2lJjNNqtYLD4ScApsCcOdbQxwVctZRq0gF0vo4OXpIkRVGUUGFhYZRdFqBN29Hh1QeDkj4aFfkwxxGtoqUAQfWS4XCY6PV69etgMBhNTEwMDJ8fIUT98fcjAz/sfBRAART4JAIYpn0SLTwWBYYF2AYEA5z5q/3Ovg0tTU3z9JbU7Usf/8avw1L4rHHdOgdCoQAKoAAKoAAKoAAKoMBYFqA2m7ZbkoxDAVearaW9YHBoYIq9t9/gcnl0MpU5QqhCeCobjAafyZTYl5lR0JSekt49Y0ZxX0pKSpAQIrH2O53nTUN2Z2r9+YapQ75I2qAftHGm+LpFSxecF8JhV2lpaeT94I1S9vOpePz48cxgNFg42DdoksKSlJGd0WyxWPp0Op3P2WMr7ursLmxobskf9ITMbn9UJ/Ic5diZcpSTZZmwvEyr1VGj0ejOsFh6LGlpTUV5ee3JmZn9qamprG4fOypuLPcZ1h0FUOAfJ4Bh2j/OGq90BQRoba3G3dpqEIeGdFxAESEYAp0svv9J1F9fIgQAugueYt9/6CGycy94RKN//Wdi5HX1g67YJ1zsU69w0K+JtrTeO9g/cHN7R9vMuJSUijkbbnsJZNoACnH+bT0ufEb3QbUurGJouH6syqEL6j3y5V+9HquHWifd8AEXNo8XCEg8gVSz5JMhYozmu8hX57JP8/CBAiiAAiiAAiiAAiiAAh8rMDzFUqg+dCjdOeTM6em2T3UO9k93e71lg4Nugy8Q0ClUnTVJgVBZo9V6tTqDIyk+/XxyStq50inTa3W6uJ7ly+e4WLzV33nK2tbeXVx5rPIm+4C3sHsgrE9OtVbMX7p8vyzzTbZ1S91bhqdgsimc/f39cSdrTs7yeTyrujp6UkLhcKCocPKR3Izs82lZab3nz1auaWlpWXKqpnbKkCeUGIxyOkEUKM8By/Y4qsTCNJ4XqF6rcyUmJHYnJ5jqLCnJtRk5mTVTcgq7c6ZPd33clFS8NVAABVDgYgQwTLsYJTxm1AjQAwdSJUUpVLqdWdQbTBYjEcrJMgVJiYViHFsKQQbgKAWZfa0utzC8zAI7QAHgRoad8wBsCLoyvHwCO5QoRD1GXZaBDQIXaOxbVgYHQNj3UQ6CATF8+uQqv8Mxu2/AmWlISTmXOXfWIS45uRPi413AicPFKAA8y7BkUOvDi+zDNlBfV6sjA/DqJ3AA4VCsuiIPoIgAMherutoEBSA6XA7HXo+CHI0Cz2ljZarPDVebZydw7GQ+atT5I3rRoUihKvPnPz8wajoSK4ICKIACKIACKIACKDAqBVpbW3UpKSmmo/v3L+robF9SW3tubo/DkdvXP5AmyTKnKAoHhAJ7k0xBoZIkK4KgDSeY03zZ2flVC5cs3Z+YlHT4+sVlTWyKZfu5A4VNLW3zy9/b+qXG1p4Z51r6SNHkGXtvWnvH9vikxD33372mgxCifuhbRavEDG9GfEX5zls9Xu9X6+obU3z+0ODcuYvfKijMr8zJMLecOXHssfPnG9bs2rsndcgX1khUR7T6ONCKPIicQtgINfZuX5IlIISTtBpNNNua6srJzGiaOrX0zeKp04/MW7z4HHsnjuuojcpbECuFAmNCAMO0MdFNWMkRgYZf/WoKAKyy19ROD9qdk7ThKNUplOrY+gds2QY1UVKoooZqLMLigLJ8DCgQUNh3bOlSNXhTOPL+ggnq0expjuVxsnqswPMAEoASpkAIDwR4ChwBjo1oVyTe4HXlgd9nDQR8BjDE9QspyZ1Rjd4jiZqQDAIoar4nA8exf8jZtQFkmQeJZWdqeezjMwKUysA+QeOBHcdyMR5kWQBFTdJYHSWgEAFBDfsoSFRRj+OHy2DNltVMjmN1VDM7hfBEEXgOkuPDfLypSZLp/1737E8a8U5CARRAARRAARRAARRAgY8SYOujAYBwurIy0+fxT6s8cfwGu6NncZ+zLyciRSkR+EFZlp2KongIRyQglON4KioKJCgySZEinFWjMzrN8Un1+fn5byxbsrQyJSW7M15oKGg4b1v81jvvfLW+uXvmKZsDcvKmnp82a/7x4tyc1+fPLTu1etk8toEXe0su+Hy9iW+9s22Ta8j9RF19Q4LPF3IuWHzdG0XFUw/kpCc2Vh3Z873WluZ1+w8eMIRkwaU1JveKWp1DFHivyN5ts8+/CRBZBpEQSOE5ksMpUpyGJ4GMzOzjFkv6rtV3fepdCIUGS0tLfXg3oAAKoMClCGCYdilqeM41E6j88Y8XUoDPNx2qXOzt7JqiDUWogQKYBAEIS5GoAjJbAoEDoBwHssLCqlh1OcoCLfYJWmzVUUVdgJQD9raB5WtK7CvgqBrBgVYQ1TBNCkrAcQIQjmOfbqmvCSBTA8igoTKRFRkihECIXY/XAIvFoooa26nvCTgSBY6jakgWiVKISrHrcjzHhp+DLEcBFAkEXgaO/ctPOJCoAArlgS2SqigR9ZcosqQPICJHQRAEEFj9FAoKG5gXkUEgAvBEhKissFgOopxA9JkWRUxJrCU89/Vb//T749es4/DCKIACKIACKIACKIACo1qAvvoqDzfcYKg4fny21+NbX3HgwIqOzs7pUUmKJqYkNcyeO+tocnJincWS1hEXZwoBSEJUCcc5+wbzGxtbp9efbbpuYMid7A9GI2Wzyl5YedNN24pzkk+aqXNSU7Nt0Vtvl99f39Iz41SzExItOaHMnPzOuTOmvTy7tHTP4vklJ7KystjaaRyAL/HFP/z5Xo/b/c/1521GfyDcu3Dx8nfzCybvz7aY6k8e3fuD7p7OddWnTgtx5uTz+SWzq3InTTqel5vTyUkQZW/gKZV4RSH6lpamqd1d3cvra04VDTp709LS0kOWjMwd93z5gWdplDTOnj2FhXj4QAEUQIFPLIBh2icmwxOupcCZP/xhMsfJK+019XPC/UP5mkhsZJqWRWaSwkZ4AeUoEPaRFBvhdUGYxkab8VRhg71iYRqL1ka29CHs2djIL/Ysi8J4SghPAXiJA0oJZWPb2KsUZMrWiBCpRASQgecoSOrHc2zUGRAFBEKJSDjCwjc2+J0tZkaBU8M9NuSciwVhbJgbG62msHRNBkGgQNkwOjX90wAQUf14UGJhmhymnMADG8gWG5lGYm1ku4azkWgKu6oAHBGIrCgkSjlO4ojAx5u8vNlUD4r8i6X//v8armXf4bVRAAVQAAVQAAVQAAVGr4DNZtPqOC6nYt++m7q77ffbmlvSBweGICsrszrNknYkMzf7gNGocRqNSR6j0SgbjRzx+4NCv2coydntKh4Y8NzY3W2f1j/otkyZWvpOyayZewsnTz2aHKzPaWtpXvje9u1faba7ZtqcUaCiMRpnSnJNKZh0NjfLuvu2dStfM4pib2FhYdDv70t64413P+1xef6lrtFmDAYjznmLr3+vIL94X1ZW8tnTh3b/oKena13NubO8OSntSMnc63aYjfEVRdnprWznTybMcWEiywpvt/el+z3+ybVnqm9zDw4uC4bCxviUtFMr1mx8nRf5fbevvZFN92QLwOEOn6P31sSaocCoFMAwbVR2C1bq4wSaduxIAwEKvW3teRGX16KTFEWUKOWUKChRNidTBk7gKCcIAKKoLkmmLp2mrpzGRpwpoMSGsKthGvu/QtVJk+oqYwqV2AA04NkxLKBSONBzAsvpIBplQZxAFY5NzIyy6Aw4ViZPCM/xEJV5IkkyYeXxREsEUVTLlCQ/u6oaprHl2RQQQCPo1WmfksyCNDYmTiacOjVVUYMxDnTAgbrrOMg0SiNykI1Gi01PVUfAs7PVtwrvUwmcAEB5woboSwBclOVrhjgPMRi6ZOAOzvz65/rwzkIBFEABFEABFEABFECBDwuw9491dXWGSGBw7tHD1eubmlu/MjjkjkbCcuvsWbPemF5aemDmgpnVFoslPLJL50gZlFLN8QPHMwf8rsV1dbZZdntvQXZefuWk4slVU0pyTscNNuayMG3Xrt1f6nGFpzmicSQoi+yD42hqgmHQmpp4aMWyBa+azJqaqXlT7WazYH7jtXfucbnd/9JoazYGwtLAvEVLd+QVTN6TnZF0pubIvuEw7RyfkJa+d+HKdW+KIO7ceMuNzR9eA+3MmTMGg8GQtP31P3/K6ey9rbWjc3JcfKKzbOENx3SGuFdW3337IStACNdOwz8TKIACn1QAw7RPKobHX1MBNvy8Kws03S0OMc4j8OB2f1Af9cvh7+PjL7meHz6TfX/BVT5U7sgrsbN84fDwnykzmIeP9IBH/Yp9H/uKfT3y6gXFqQd8cMSFFxop4/9u1Ael+sIhAiaAKElQNGlaabLJFCCbNuEW4Jd8V+CJKIACKIACKIACKDB+BdgOntUVFUkeyb32ZFXd2rNn69cYjAm9iUkppycXFL4wd8msU1OnTu1l0y0+PIqLBXE1NTVxWq02rb29O8/l8mUnpFtbrbmTutJz0voCNXuL21vbFu3bt/feoRA/NWzOoiEq6kMRWQgM9vqTTNrzC+fMqDSbjVtvuXnZyXBY0b777ta7vR7fP9ua20yhiDQwZ8GSHbn5hbsLMjJOVx/do07zPHXmtJhkydx/3epb39LqNdtvW7GiiRC23ssHjy1btnBPP/00t/fdvyzr7Oheday6+mZOazRlFExzxseb/+f2tbdvy8w0uT8cEI7fnsaWoQAKXCkBDNOulCSWgwIogAIogAIogAIogAIogAJjUIDSfcLevT6L1+u651xN402nT55fkp6RVVNQMGV/ZnbmqytmLGhMnZLqZU179dVX+cmTJ+s4LmiU/GGzNxIVdTKvEeLi9JJM4kOUGOMSkhwGnbkvThCdxFtb2NHasmDn7t2f8krCZEjOo7zePCjJEOrtaMwSlEg0NdHQk2FN/9Oam1bvMZmM3r1799/hcbmfampp0wfC4b4585e8Nym/YE++NeV01bHD/6+7u/uWM2drtMnpWQeWrFr7jiCI2zauXt74cSPMzlcemHGuseG6I0eOfloW9Rmm1NxgYlLyf6+7++635b64/tJSwtZrwwcKoAAKXLQAhmkXTYUHogAKoAAKoAAKoAAKoAAKoMD4E6CUihUVb2X2Ogfuq6tpvqm6um5Wfn7R7oWLry9PNiZvv+m2RR2ExAKn1tZWXSAwkNbT05PjGXLlhQJhvRSWNKKgIZygoaDVyoIpZUBniLcXWdNajIp9UltL89zt23ds8sjiZCG9UE5Oz6g2GE09tprjq/1DzqyI38MV5Of/YeXKFe9mZGTajleeWOdyu59qsDWJgXC4Z87CRVtzcwv2JCeaa+pOVX3f4XDcUltbp09Myzg8f8WN74qEK7973aqGjwvTmmqPFJ49Vbvw2Imqr0RAV8CbLFKqJf1nt955x5uCL8FeVETC469XsUUogAJXUwDDtKupi2WjAAqgAAqgAAqgAAqgAAqgwCgXoLRWs/NAc+ZAj+MrteeabzpZfX5mQV7x1uXLV7+daIzbE29Z3DN3LolSSvlz5/akhMN07pFDx69ram69rt/u1Aa8AbYDF3CiVhb1hmhqXuFQcmbm6UVzZr02JUmT0N3aPH3rju13eySumEvNly1ZOe8U5ObU97af/1RXi21qU/05Q1Z2zvEpk0sOTSmZure/f2ipa2joibN1tZzH7+9cuGhxeW5h4Z60lJSaM8eOfN/h6Lul/nyDITHVemTWkuVbDTrxnbvW3MDCtI9c1qTXdrbg5MmTiypPVH09oAg+3SbeAAAfKklEQVT5ki4pkpae/vN1d9/15kBgqGdFXh7bMQwfKIACKHDRAhimXTQVHjgRBdT1I6qr+XB4INHtlk0Oh0MbDoc5iABwOp2kSzQEckpLB5eXlLCFS6ULjSort5khqDd3DwZ4vz8cbGmp6d+yZcvwdggfHFlbW2sMh8N6u1vi/RIX3HTjXDf7dLC6endcT0tbkssd0fkljmcbKkhBmUSjEdDr9VSr1SnGFLMvLjHRW7VnqXvLFvI3ZU/EPsM2owAKoAAKoAAKoAAKfDIBFqZVVDRmOPoGvlx7tumm6qrzs/PyJ29bft2Nb5sSDHtuvnlhNyEsTNsnNDZqLb5gYOnhA5WrG+ubburv7df7PX4dyFQTlhWIAien5hX507Kyj6xctvjns3OtgqO1cfI77713rztCiriU3Eh6ZtYLSxfNOzTY1XRT/dnqhbWnTs4wmBL7EpNSG0pKp5Xzoljq83i/eLbuHPF4PR2LFi95O39y4Z6URPO5mhOnt9gdfbfW1TeakizpR2cvWr5NryXv3L1u9fmPW/usr7muqLq6asnBI5VfC1NhEpgs/hSL5dk77rrzLd4S31NEcGTaJ7tj8GgUQAEM0/AeQIH/Q4CFWv39/bq6uppZXrdnSn/fUHI4GNXIMqWiXvRrDNqurLy8qvSiot7StDTfhUVVHdk3JRKJTu0ZCul8kWh3HJErN23a9DfrMdTU1OQHg9HMAV9IHwpGejbcsuJca+uphP6e7qzOru453oCcFgxzesLzRIoAkUIREDQaqtVrI6bk5GZjQkKj39ld91FlY+eiAAqgAAqgAAqgAAqgwN8TYO959x55I8PV5/3smTNNN1cdr1+Qm1u8d968xdvi4xPeu+OOpe2EkDAL01pb9ckyyDMrD55c2tbceb1rwJUQ8gUTZCmaZHf2a3v6B4WErFyanJ5Zefst6/59fnE27etuzX+3fPvnXBFaxCfn+JNSUn959x23v0mDDsv+neU3tzbZvtY36BOjCj8wY0bZ3oSEREswGFhe31jH+wLejkULF79ZVFy8J92aWlt1pHqL3dF769na8+bkdOuxhdffsE3Ha965a+2y+o8L0+y2kyUnTpy+bu++/V+SeH2GwZrnTk1J++Xtt9/9Lg109xUVFeE0z793k+DrKIACfyWAYRreECjwEQK1tbUaxe+3bN+/Z3Jra+vMgaH+KSFfKCcakoxUpjxQoApRIpSjg4rA2VKtmafu2PSpk1qTqWf90qXq4qzfeXLzp0KRyKaqs20aX1ip2XTnPX8qzCnouuOOFa6RS7Ldj37/0m9vdnv8C2ubuszBYPTEi7/8yV9qaqry9+zZOufwgf3rB93BjGCUiFqtQRF4EYhMCbA/uYRIEqcM6IxxtsIpk4+bEs1n/+3xf276/y8tf3iXJexkFEABFEABFEABFEABFPg4ARaSHTwYTnV73RuqTpxbW3Wi/saM9Oy6vILJB7Kysl9atGhhfVFRsofSLZzdfosuHI6mHT98OrOppTPbO+jScZRLNBoNOR09vQv7XK6Fis4McfGJlWtvvvnfF0/OlhztzfnvbHvviz6JK+RTJrnNCSn/veGeDa8khFxQeXjHgkHnwL1nzp2fOTjkS7FmZLWZzGYdL2isXfZOTUSKdi5aOO/14qKCvanW9LqTlaefttvtt56ra0hItliPLVi24j1dnO7tu1Ytq//w+2D2XhsAuHOVFdc12ppXHzh46DaJ1+tTJ03pTExOfP7W9Rt2DqYZBucSEsW7AwVQAAU+iQCGaZ9EC4+dEAL79u0TIkNDSUMB7/yaczXLW9vbV/c4HAbXgEuMBMMSRBVFzbI0RBC0Gk5nNslp1oyj8xZdv13kNIe+9cjX29i24Q/ed+d3vIHQUxWVdbw/Asc33fPZX2dkWiqfeuSBhpFtxdk/8M/+70++NjTkvf1kbWuiPxjd+sIvXnqmq/do2Xvlb93w9huvf2nQ7U/yh6lfK8YFBV4T5YHwAAoAR4gYp9EnJMYP5hcVnkswJ5fPm7Zyj9dChh5auxY/XZsQdys2EgVQAAVQAAVQAAUuX4AtbXL06NGEiOy+4WDFidvOnD5/p8EYP5SYkFJTkJf7m7I5M08sXTqnBwAUtsj/cEg1cmG+r7U1OahESl7582ufa+vq+oI7QoDXxlWuuWnVM7MLMqKDbU255e+9d59H5go1qQUDxoTEn2+649N/MOYZ3N2HdxQQSVn5+utvbbTb+xbxgpaIWr0iaPWSx+/TCiLfuWDh3FeLCwsrJmVazh89cvK7PXbHrbXnGxJT2ci0ZSu3CTz3zl1rV31UmCYODg7qKyv2bOh1OG6tqj45j2j0vryS2aeNCeaXN31204FEAN/HrbV2+bJYAgqgwHgVwDBtvPYstuuSBbq6upL3795eWn3y9Fc7u3rmtXd2pWdarQcyszKrPG53qxQOBwghXHJKfIovHCpxOPtuDkkcRImmJTkx4Se/fOZH+61Wa/jxr9/9HY8v9J3dh2s4l5/ai0tn1iQlJb/4wrM/fMdisbBFTtkaZ+RX//PM5kGX/46ahq6EQFgu//VPf/fjjr5Tcyr27ly+/b1tGwnh+zIyc4+EglJHNBx2iZxIeB54jYY3xMVxC/uczpJGW3NWRlbRwSXX37qdF7UVTz32+e5LBsATUQAFUAAFUAAFUAAFJpQAC8d6e2vi+vsjZQcqjq1vbmm739k3IARDYXtpaclrJaUl+5ctW3wyGo16s7OzgyM4aqhmt+sbnN3ZHrdv0dZde+5obGm/LUi0oDXEH1t/843PzMtPjdjb63N379p9n1cW8rnUgj5DfNIvbr/n/j9q08EtNFabqV/O3b37vfscPY5bbc0tyZ5gVAwRLRU0Gs6cEN+6bPH8l0snF+/PzEyzHT107Ltsmmf9+YbElPSMo0uuX1nOc+I7d3zEbp61tZ1JhIRyy99+4yvO/t7b7XaH2Wg211634qatWq1m+8zS4tOFhYURnNUxoW53bCwKXBEBDNOuCCMWMl4E2BuCHeXlM5qam68/ceLEF10uj2nQ5W4uLCzafsuatUczczO7SkpKgr29vZzfP5i4f/++qafOnLt1wBsu8oWp1mKx/Phff/T9PYVJSYEnvnrXd/2h6FPHajvlAb8SSkixeq1W68s33bDkNdBy9Y984QtuNuz818/+++ZBt//OGps9KRSW3/3Vz57/QWNP9byjhw8v27Vjxy1mc3ztpz792deTzObGoknTnfHxhPj9fs7eUhd34mTVrOqTp26wNbXeqTOlO0xpecd0OtOvXvyf79fgJ2zj5a7EdqAACqAACqAACqDA1ReglGq6mptzDlcdW+nodny+/vz5ggFnvz45JflkYmJidVJSfHWC2dRuycrtM5s1EhfhSJhEhIDblzrQP1jscg1dV29rmdfpcE7TJaVHEpLTjq5Zveo/5+UlKI7ms4W7d+66zysJuSS10GE0Jzz7qfsfeEnqBE9JCRBvd7exYt/WOzs62247caJ6YbtjMKnbFQJzYjKkWSzNN65Y+lLZtGkHrNbE5sqDh7/DRqadq61PSkq1nJk5a16FwWTamRyf3EwIp+7myfMc8Ud9or3bkRfw+ec31Netdbtdc3iB9yYlp+6/5fbbXxIU/tTKlYtb2Ui7q6+LV0ABFBhvAhimjbcexfZcssDwcHXy+9/9bkOv3b7+8OGj83leOPv5L37xV6JOrF+zZg0b2k5HLvC9732PrF9/vVmStHnb959Y2uVwzrKkp7/8xS/feyI3IcH/xFc2fici0W93uiHUHwDFH6FibnbGiRlTC/bwvPDSU088xNY3I7/6+b99Y8AV2FRjs6eHo8pbv/nF77bUd56af/Tw4eu2b39vnclkrtr89Yf+oCc623XXzeq/8Pq33HILv3vrG6vkiPT90zZHZkPnoDM1NeXJ597+XUUeQBgIeb++lwyDJ6IACqAACqAACqAACox7AfrqqzzccIPhWF3NDJ/fv3rfvv1rOjra53i9vqhOp7VnZGQ0ZWZmVRVPntxgMMT5BUK4cCQa1+vsLepo75jR3NS0qKu3P9455IX80llDWXmFB69fNPdnc7L0Gkd7w9Qd27Z/2R3lJtGkArshPvHZe7/24MvFJmAfLkvsA2Zn3YnphyqPrjxw8MADNY3tBVXn2yHZYoWsrJym229Z8/vF82cfjI/Xth47cPA7nd3dt9bUnEsyxid35ReX1GZm5xzLSM/oAICwQhTCcRwvSVFjfX3DrPb2tnXNNluS2+OGkqmlbdnZ2eV3f3rTcxqA3oKCAnZ9fKAACqDAJxbAMO0Tk+EJ41WAUsqDHbT/8eK/f8nj8tze0tqWAAAVX/vK135uTjMPzJw508/aPhK6DTuIdnuj6bVtldndvX0ZKWmWujvv+6w9FyD65FfueDqqcN920XhviDcN8Hqz3TtkF4I+18CMyYX/e+cdNx5fsOAG5//+7AcP9rsDnzrdaM8JRekbLzz7u2/bemrmVx4+uGznjvfWGk3m6q9+9eE/KpzceNOSJX0X+rO6vPDLn84kQD7z1r7q6+paeuILC4u+/aNnfrR3ek68C4esj9e7FduFAiiAAiiAAiiAAldWQH2PW1cnnvD7LYoSKaw6XrXK0etYau/uyfP5/bpIOBzhBaGP4zkXpWzBfkoIAYHnuARFoUnhcCiVckJA0Bl7M/KKT2fmFh+dWVqyuzQpbLG32ua8t337lzwRkkMS8+2GhMRn73ngoT9NMYGHEBJl1/a3nks7cPzIzIbzti+fqLXNP1Zjy9XGmSA5OcV225rVv5s/t+xwSoqhrerwsadaWlpvPXz0aEpYokGN3jRoNJl6eVHjUyRJVtdRIUB4nhcJIamUQq6iSAGNIHYXT5lyJDsra9/qjbfvyk1IYEu3RK6sIpaGAigwUQQwTJsoPY3t/LsCbGi72+02/OcP/3OzP+BfHwwEvZTSrfc9cN/P58yZI7Fgiv1D/9JLL5lCIVfi2eqTuq4+p6AogpKamSuk5OTw6Rmp/bNzc93RaDS47Y8//Y4M/LeDWqtHk5BRn1tcsr9i1zuLHN1tk2aVTn55xuT8nfMXrzxSdXjHA84h/z3VjY6CUER5/Q9/+d0TrTWn5lcePbJs14731hlN5pP3ffXRP0oQPf/hMI016uCuXTk8RJb+6y//dHdDU1fpjFllW/7lez/Yve3F/+jbsmULDlv/uz2PB6AACqAACqAACqAACowIsPfEABBXUVExt7u7c0Ht2XNz7Y6eAqezP1OSJI0sy4KiKOyNMTuF8jwvCQIfEgWNOyE5pT0zO68xp6Do8JSyeWfzEtPatd6Ggo6OtgV79u291xuFTEiY1GMwJTy/ftMDb0Sc4Js7N7aTJqVUPLTnjezAgHv9vmNnVh4727BYpoTqDcbmG5cv++P8OTOPWczm7lNnqh+22ZrWHDh4MHPQ49NGZMIZzSYQRY36oTerlfqmnRDQaDRhfZw+kJyQ2JKRbjlbWjpt35QpRWfmzp1rG9kQDHseBVAABS5FAMO0S1HDc8alAKVU6/P5zN/55+98LRQMrdHq9A6e43eYk42/YaHU8Ig08U+/f77M5/OsrDx6LM/R50wCXpQ15uSIIcHiLy7OOzG9tPi01Wyuf/03P/iWBMJTAW2mnzOm7Z6zYO5/7N+57XN+79Amk6AMGTTcm/duuOUHzZ29X3IMeDadaOiZHJSUv/zsF7953NFSOb/62NHr9u3etdZgMp+89wsPvCTohI8M06oOHLBq9FzZt/7tf7/Y3G5fMGv2rO9//eFHd+6bltG9BdeAGJf3KjYKBVAABVAABVAABa6WwJYtW7inn36aq66uSHA4/KlOp3OSzz1UFgyFF9sdPVa325MUDocFFkZxHCfHxcW54wxxXUkJSad1cYY6Qa9vTEqb1JtTmu9eXlIScneczXH0OKadOVuzJhAlibIxo1M06nfcuGH9kUMA4U2EqOucsffaTceOmUKSp/joOduSbsfgylBUoZwods0unbK9sDCvISVFM9BU37q2tbXturPn6qcPutwJvlBYQziRcDxPBJ7nKSsK2DA7ohiNhp7MrKxzcVpddbwp/mx6enJnZmama+7cuYGr5YflogAKTAwBDNMmRj9jKy9CYCRM+/aT3/5aMBhcazCaHIIobn/mP3/06+FRaRwAiK+89PxSny+4vrrq+FRHX79F4QXqDiiiL0rkmdOm7i+bXrI3SS/uPrXnpcclKjzl1WQGZDHh7ZnzZz9pt9Xf5nUP3DPQ3VKi4ZXjt626/plglLvR7vKvONnUNzkYhdf+6+fPftPRWDn/dNWRZfv27VprMCac3PTZr/5JIXL9+lWrej/clNra4+kQgrLHv/9fX25q71k4a/bsLQ9+bfPOffMKMEy7iH7HQ1AABVAABVAABVAABf5WgFLKtbW1sZFo5vb2ptxBp6vU1tSU3NffZw4FAjzLv0RRlI1Gsz8hKd5ZVFRos1pTu7KyCnuzsrLYDplqSOZqr0l0efzpjY11U0ISr1PMmYOCqLOl37C0cw6AOvtj5OqUUsHbfT7+YHVjnmNoqCQYYePfiLuwMKdhWlGREwCCfd2tRa3t7fkNjS2TBgddBrffr1EUNumUJ6LIqz/fUkIoTwhNiI/vnzlzeqspMbFlQVlZ17lz54IrVqxga7ThAwVQAAUuSwDDtMviw5PHk4DNZmO7cRq/+9R3HwiGgrdpNLoBjvDbEpPNvxgemaaGaa+98sdFgbB/Xc2pM8V9A4OWsELF+pZuS2tPf8rSBXMPzp0xvTzJoPmD/eyuh6OUf8rFZ/hCgukNQ5zp8U/fta7w/NmTK997/Y+fidMI4TWrrt8uAZ/V647m13S4CiMS9+YzP/mvb/W3VM4/dezw9Qcq9qwzGhNP3vmZB14SQKhbtWrh34Rpp48cyaQamPfkv/7s8w1NHXPLZpR996FvPLLz4M5i+5YtuDvReLpHsS0ogAIogAIogAIocC0EWLAGAGw02sjPjyMBGPtenVkJACw8Y9Mrr9gGWMMzQ+DDZV6whjG7/kgd1Bxt2Gfk+ZHnlCtZr2vRB3hNFECB0SWAYdro6g+szTUUYJ+EAYDmhz/8wf0ej2dDR3uXXpbk3U9+48mfJMqJ3tzluWG209Af//jHNEXxZZ89XWMeGnIZidagbe4ZvMkTlNaVFOedLJiUtcOcnPj73qNvPxyh3FNDfLonRIxvJCalfPOLG27Tnj59eNr500fvC/jcU6SAVzEmpMiKLp7vcHMJCie+8fwLP/1eW+WhBcePH1pesXfPrSZz4sl7v/bNP3ARUrdixXzHh4leeeX303hKN/3p7b031TW0pRcWFz/53S1P75o/JXMQ3zRcwxsKL40CKIACKIACKIAC40TgQ+HVh0OrkQDrigZpf49uJGj7e8ex1/E98cUo4TEogAKfRADDtE+ihceOa4Hhf5D5F154flNvb+/648eqSiVJrl28cPHvE5ItjXl5s3tWr54RJMPrkFG6hauouD4uDOH03/7x3c8Put1fys/OOpNpTdllSkp40X70bTYy7dtuId0dJOY3ExMTn/jlD7/lfeWV31n9/X33NNSdW2M7X3sdpzW6iD7BHRBSJU5reO0//+u7P/I2nVtw4tjRFfv27Flvik+s/swD//R7IkDtivkfhGnsE8LTFRXmXUcPLXV73V9vbO0r7O7zBq2ZGf/y3We+s3+GxcJ2KLpinwyO687HxqEACqAACqAACqAACqAACqAACqDARQpgmHaRUHjYxBBggdqOHeXzWptbllfsP3S3JCnGpITkjuycnNfXrLp1X5TzdyxevDiofhxHazXvvdeY7Q2Erv/zWzvX19tab5hZOvXYlML8rRqz/sXeE1sfkqnwbb820x0VzG+Y4hP/6Zc//Ja7rqIibkjyTnvn9T/f2Xi+9qF+d4D4FcFvypjaG5doefmFl559prPy0KLq45UrD+zddYcxPqlq0+c2v8jz2nMXjkw7cuSIXg6757zzTvmaQ0crv5BsyfVk5k49FafV/fQnP/529cg6FROj57CVKIACKIACKIACKIACKIACKIACKPCPEcAw7R/jjFcZQwJVVVXWc+dOl5w5deZ258DQLK/LN0kQxWqBE85FwqF2GaIBngPgiaJXeGIFIswe9ElF3rCSXDK16K1Z00q2xevEitMVr32T7ebpF60+STS9EZ+Y8tgvf/gtFwDwvc3NSS/89mc39/XaN1dW1+T3DPqMGUVzeuKTrS/97ue/+nFHy8GFRw5UrNq1Y9vdMhEH49PyjgejSlM4HO0HOQRakSN6Pa/T8Nx0r9c7ra9/YHp6Ru6BOYtXvMvz3O4nH76/E0eljaGbDquKAiiAAiiAAiiAAiiAAiiAAigwZgQwTBszXYUV/UcJsOmTx4/vSQwEYN6bb75zc9WJ6jupAnECxysmo6FPoxVCHAf/X3t3EyJlHccB/JmXndnZ0fF12mxXcdvcYhGNXpSOBRJ2iCKUJIzooITgpTzYJUiIgpKCEA+RYOVBo6hMk8oOlmERKVuppK6u7aqsL+2u6+7Ozs4TUxkdO/iE/P3MdeA3z+/znbl8mef5x+PjI8WBwcFJp8+cnVKaMWto9rzOU7ff1r75mScf3/t7e/vZLU89sr4WpZ8fSs8craaLH04rN/9Zpv19Mmjqq0+33RVNxI9teGXjkiPHT98xt3Nx/7TmWe+9/fqGl093/3rvns92Ltn1yccrR6vpWZmm6XGxNO1sPl8YjGpjcT6bSqejWu7c2d9m1J+zWm6+5UK53PzWmnUvvDOQn7h4f1vb6P/l5XMIECBAgAABAgQIECBAgMCNJKBMu5HStut/Eqjf6rl79+5cqZSdsXfPvvbunp752WxufhzV5o6MXCnUqtVM/SbPdCZV//0MjVZq3VGu0J0vlY/f2jrrl2UPP9i3YMGCkddefO6JiSi1YiiecnEslf8mbkptfXXduuGrF9H1xUfNlWzcseXdDx46PzC8cMrN7Rfzk6Z++cZL67d1df3QcWDf14u+O7D/0QuDI63DlVS+UJx8pSGbG6tVK3EmE6caMqlaNpvqT6ej7oZ0/lDT9OmHnl279ui337ZWli//6yhyLwIECBAgQIAAAQIECBAgQODaCijTrq2naYEJ9PX1NTU0VKfu2vX5wt7eM/N6Tp6YeWV0NFerVaPGxqaJyZOnnO/svPOnlpY5J5YufaA3iqLxq88qe3/rm4urceru0XTpUjU96fjE5dk/rl59z/hVojiOG6LoYmHL5m33XR4bnxfnpg5n8o1H1jy94vtTpw6XDx78ue1w16HFvWfO33Smf6CQb2yqZbKZ2sT4eJxO16JctqHa1jb75Ny5c452dHR2LVq0aCiVSlUCi8A6BAgQIECAAAECBAgQIEDguhJQpl1XcbiY602gfstnFEXpHTt2NB47dizf09OTqQ4MpOp/LysWi1G5nK+2tnaOlcvlyrJly+pF2j+nZ27fvrEQDZYKl0qliWlRVH9/9N/vXz1ifNOmTU35sbFcf2NjPD2TGVu1alX9gIPMzp07c11d+wvnzvVn+/qqqagYRcWoKRoevhIVi1GUzWbj9vb2SktLS2XlypX12zprnpN2vX2DXA8BAgQIECBAgAABAgQIhCagTAstUfsQIECAAAECBAgQIECAAAECBAgkJqBMS4zWYAIECBAgQIAAAQIECBAgQIAAgdAElGmhJWofAgQIECBAgAABAgQIECBAgACBxASUaYnRGkyAAAECBAgQIECAAAECBAgQIBCagDIttETtQ4AAAQIECBAgQIAAAQIECBAgkJiAMi0xWoMJECBAgAABAgQIECBAgAABAgRCE1CmhZaofQgQIECAAAECBAgQIECAAAECBBITUKYlRmswAQIECBAgQIAAAQIECBAgQIBAaALKtNAStQ8BAgQIECBAgAABAgQIECBAgEBiAsq0xGgNJkCAAAECBAgQIECAAAECBAgQCE1AmRZaovYhQIAAAQIECBAgQIAAAQIECBBITECZlhitwQQIECBAgAABAgQIECBAgAABAqEJKNNCS9Q+BAgQIECAAAECBAgQIECAAAECiQko0xKjNZgAAQIECBAgQIAAAQIECBAgQCA0AWVaaInahwABAgQIECBAgAABAgQIECBAIDEBZVpitAYTIECAAAECBAgQIECAAAECBAiEJqBMCy1R+xAgQIAAAQIECBAgQIAAAQIECCQmoExLjNZgAgQIECBAgAABAgQIECBAgACB0ASUaaElah8CBAgQIECAAAECBAgQIECAAIHEBJRpidEaTIAAAQIECBAgQIAAAQIECBAgEJqAMi20RO1DgAABAgQIECBAgAABAgQIECCQmIAyLTFagwkQIECAAAECBAgQIECAAAECBEITUKaFlqh9CBAgQIAAAQIECBAgQIAAAQIEEhNQpiVGazABAgQIECBAgAABAgQIECBAgEBoAsq00BK1DwECBAgQIECAAAECBAgQIECAQGICyrTEaA0mQIAAAQIECBAgQIAAAQIECBAITUCZFlqi9iFAgAABAgQIECBAgAABAgQIEEhMQJmWGK3BBAgQIECAAAECBAgQIECAAAECoQko00JL1D4ECBAgQIAAAQIECBAgQIAAAQKJCSjTEqM1mAABAgQIECBAgAABAgQIECBAIDSBPwARyDS36ea7U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439" y="3896360"/>
            <a:ext cx="5635625" cy="2969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77240" y="933778"/>
            <a:ext cx="59436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VSS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Ground</a:t>
            </a: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VDD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5V Power Supply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VO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Contrast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Adjustment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RS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Register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Select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RW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Read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(High)  / Write	(Low)	</a:t>
            </a: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Enable</a:t>
            </a: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D0 to D7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Data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Pins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 (LED+)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LED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Positive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K (LED-)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LED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66610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9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Print Your Name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760" y="5857822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AutoShape 2" descr="data:image/png;base64,iVBORw0KGgoAAAANSUhEUgAAAzgAAAIRCAYAAACGWBjIAAAAAXNSR0IArs4c6QAAIABJREFUeF7svQeAHEed7/+r6u7Juzubg3ZX0ZItg6OcZIKFMT6CcwAcsAU8OI4jXHzAI5j3/wN3wBkTjgPuAcIJkIlOOCEJMLYxkq1gBUuy0q60OU7u7qp671c9szs7O7s7K+3K0vrXYO1Md4Vffaqq5/ftqq5iQAcRIAJEgAgQASJABIgAESACRGCOEGBzpBxUDCJABIgAESACRIAIEAEiQASIAJDAoUZABIgAESACRIAIEAEiQASIwJwhQAJnzlQlFYQIEAEiQASIABEgAkSACBABEjjUBogAESACRIAIEAEiQASIABGYMwRI4MyZqqSCEAEiQASIABEgAkSACBABIkACh9oAESACRIAIEAEiQASIABEgAnOGAAmcOVOVVBAiQASIABEgAkSACBABIkAESOBQGyACRIAIEAEiQASIABEgAkRgzhAggTNnqpIKQgSIABEgAkSACBABIkAEiAAJHGoDRIAIEAEiQASIABEgAkSACMwZAiRw5kxVUkGIABEgAkSACBABIkAEiAARIIFDbYAIEAEiQASIABEgAkSACBCBOUOABM6cqUoqCBEgAkSACBABIkAEiAARIAIkcKgNEAEiQASIABEgAkSACBABIjBnCJDAmTNVSQUhAkSACBABIkAEiAARIAJEgAQOtQEiQASIABEgAkSACBABIkAE5gwBEjhzpiqpIESACBABIkAEiAARIAJEgAiQwKE2QASIABEgAkSACBABIkAEiMCcIUACZ85UJRWECBABIkAEiAARIAJEgAgQARI41AaIABEgAkSACBABIkAEiAARmDMESODMmaqkghABIkAEiAARIAJEgAgQASJAAofaABEgAkSACBABIkAEiAARIAJzhgAJnDlTlVQQIkAEiAARIAJEgAgQASJABEjgUBsgAkSACBABIkAEiAARIAJEYM4QIIEzZ6qSCkIEiAARIAJEgAgQASJABIgACRxqA0SACBABIkAEiAARIAJEgAjMGQIkcOZMVVJBiAARIAJEgAgQASJABIgAESCBQ22ACBABIkAEiAARIAJEgAgQgTlDgATOnKlKKggRIAJEgAgQASJABIgAESACJHCoDRABIkAEiAARIAJEgAgQASIwZwiQwJkzVUkFIQJEgAgQASJABIgAESACRIAEDrWBk5aAUooBPMBh0wDf253hZrCsSHs+mFe++WPKuqC5XgHsPWnLT4YTASJABIoRGLmr7QGw5zeo5d21Enp6FNxwg2SMKaJGBIgAEZjrBEjgzPUanqPlU0qZsG9TOBMbrLfdZF0qlah1pCg3DA4gHODcVQAOAAgwuFJCGgCA/1kgskzwPICtv3HOR3/0FZ4HAIkXsp+zcUQuch5Xg3MlMB8wQEg5rk8ZmO1RHkIyhkUqdkjJGC+Stixiw1FmXzTaGFaISSC/sZwwopCg2c9k3rOfFivpnoiM+bFU7OwXZFo5zHabKWZMYTualsEnemC8Txxj2y9yq5ngPiCAK67w9mYYBuh7FN7zhADODenzmUMBX7DPUb7+irKqfugrS7AVK/DmSAcRIAJEYM4SKOnHfM6Wngp2UhFQaq0BW83qvsMvvM4ebD/DHexe5mTSFZz7I0KaYUcyP2inE5WJAwxsYFyAoaQCBcCAAygfKPyLoXTrz/rfOkT+MfK1JAcdA81GZ1IK2MQu9wQ5slkxxYMzjlOO2XhMKG0YK+R6wje5EquxxGAnfHFz1TpZO5ulQkzYlmYpv+OebEm3jgmtKjm2vvngcDbzbkIKQN/ymO6BYDCV5gySEljCCka6fBU1uyOVTS+VLX3zDlhwyTBjDG+YdBABIkAE5hSBufUrPaeqhgoz4jorxQY33FWRlMlFQ0faLjDd2AUsNbiCpQaXilTcNJmPKTBBKAaSGaD077UDnNmKMxe4koCTMpgygCkL8FGnAgY4wW2iX3aWp3y0X1+itzFejIzvYtrrmKVjooRRKI3J8lgtKOCREzIlYjrq0h+r2ZNlPI7RdK3MGTebEGYTwHTLeyKHn4U6KCbWZyqbkvttHvNifQ4Hnxmo7Bi0VjiK45MdzplkhgJ/aJAHyveAv+xFB4J/Cda0vCCssgOnvOPjwydydZJtRIAIEIHpEqCfy+kSo/DHlQCKgZ61d4ShwjwnmY69p+vgyzer1GC5TyRdv3JsrkTG74sIny+smOlXrsIhAwEMHMW5LZl0tZzhkmmBA+ADqc8APuEcI3DQYUDRg8eowMmOQHhDNJP6M9mHpyN9Cp+o4nPUQmClONI6rUJRMgV57hldtE9rW0ZKp0dWjunIF3w4pz/3MB4dqgkpFeE33XJOVsZjKpBWsccgPD2eoxJnpjzf/EKNzeOYi3uyJ5DXR8cVpdQHEtNiUKT9TtreS03cG3gpsd+Ovj+T62i5d2qkVCBx6AaU4sCl7vIAruu6lhTScoQyM1JYNhh+yX0GNyOD1S1L7rECwbVuhbFl4ao70qWaTOGIABEgAic6gWN0c0704pF9JzMB7eBv2mge3v1fN6WH+t6dGO67IK1Y1BeO8nBFzf5oVcMfuAF/AGG3QzI+LBNpOwOOUMJVSiaVTybHuJk+DSOSfesmSwaVz8jhQ/1T/PBe1Znw8JmuKhYkl5ztmkynrQNNkdhMV5rknsI7HofJ1bjiHa+8i5TP4SabqEqPB47ZzcMHYBxFvQp8P+3kP2wHwDKOpiw+YDPUJhX2rePZn3V+xY6Rm4t3Eb+6JlNMSifjcoiUBaxIY41QoTOTw92rRLzjLBk7UmP4fYNmdcsTRlXLzxZd/fWHTv5WQSUgAkSACHgEjo/TQ7SJwFEQaFt7ZxAqUpfE9/7l/SIxsMoAFQ03LBhgoco/snDN05Gqli0VC5YdhEB0APpDSThwwIVLLpEAX/x/j+O/UKIT98WCPvCFo7AUo2CeUx25tEsJO1VapV7PcSgsZ6nxpxuuGPfjlfdEth5tnU637BT++BI4ln40U23iWGw4GlpT3dfy+xqWMWffuwzYNxDqaW+vS3bvWcIGD1zAU12XxROD57iBSB8rq3m0ftlF36+pim9jp99xnJ/AHA0HikMEiAARmJwACRxqISckAbV9ra+t80BLf3f7p+3OvZf5ZGZedVXNcM2iszf76hb9ije+/tmUqOuSfr8TDocTAJBmjLknZGHIKCJABIjACUJAqY2W/fCaxYnhwbf293TelHASp4Ev0FXesOBX/qpl32t861s7GKNV1k6Q6iIziAAROEoCJHCOEhxFm10CXc/9d31iuPdN+3dvvYvbyaaayqrEwmVnHgouXPEwD8/b7vLKDsUrhtIcBrkLg8PDHbGmpqbk7FpFqRMBIkAE5gaBV9b+W0VFRN7Uuff3qx0nfrYVKjtSv+Stf+cvX/pc+QXX9s2NUlIpiAAReK0SIIHzWq35E7zchx781HlJO/Pxw4f2XhkMV5bXtS7rWXTGG3az6MIeR4YO2yrQZvPAIcmNV3gaOisroY8xhiM5dBABIkAEiMAUBNTatUasqjvauefRz9uZ+I1CCqvhlLetsXzRNVWXf+IlAkgEiAAROJkJkMA5mWtvjtqu9jzqf/nP91zlphNfi8djjdH555i1p1yUrlp4zrD0V7gZYfTYkr9imP4XwfQ9bTuwL9kHvS0tLDVHkVCxiAARIAIzTkDdcQfven33Db1dHbcnYkOropULXrF8ZZ9eeN7Fj7HTb6R3cWacOCVIBIjA8SJAAud4kaZ8SiYQ2/Kruu5N992cHui6U0gFdWe8Q0VPuxTM6sVMmn5IuyIhFd9jcetPnFm/EsLctWsX9K1YwWh37pIpU0AiQASIAEDsz//1uv07/7o63t/1DyHLJ8OR6MeWvPXKn7KF1wwSHyJABIjAyUqABM7JWnNz2O7YC/cuH9z2yK2Jjt2fMqwA1F5wI0ROfRu4kWZwQYHr4vacbL/f8D2pHLUmWBbcCQBDuf0g5jAaKhoRIAJEYEYJqP3roy8+ef/7M4nBr1nOMI/WNHx28dmX3MfOXn1gRjOixIgAESACx5EACZzjCJuyKo1A1zM/WBnbteG2dMeOD4XLo1DzhpshuPQt4Bg1YEsJuDsnV+bLlvI/zDncY4WtVxhj8dJSp1BEgAgQASKQI6DUWt/GHz56i51OfcMd6o7UNzR/a9nyc+5hF/3DC0SJCBABInCyEiCBc7LW3By2+9C6uy5P7994e+bItvdU1NRB9cW3gm/xKrChAlwlgDFuG2C+aCjfL0CYv/WXQztj9P7NHG4SVDQiQARmiYBSd/AX7tt+g8jYX0/1H2msr2v6cdP8pXeXX/K1P81SlpQsESACRGDWCZDAmXXElMF0CRx8/M4rku2bVrsdL11TWdMEVRfdBtbCVZBmFaCYA4yxIc6NZ7gwfqa4tS4YhB7GWGaifJRab8Lg5kg6nY4KHiuXqXSEKcdyheBeHDMbFbfRwc/Zv/jHkGM3DNWXWN65XJwiubuKjSSdf1lIBmYuTwDmFu5G76WpTNy1vASbSgE8Js9iNntbCOU2EjINrlwdTIyUValRFl4KBbuq6zegRsuVb5ZpjX5zXcms/HDZKK6QbFxsE8BFjnlH8Rzy0he8OPdSOOXCuABmYd1PJ35B2KPZoMnEdjZJxKNJs7AIWM/HUKwTI2qJIJzJYGLL1f2t9MOdxht/ui7zD21z1vBcHeSVw+v72UPl2+UA9ssxtuL9Y0ynyOtsUMxIF1zXYCaY4IXsh+5DnasSg4m/zwz21EYrq9dV19c/YjY2POdYQW2nZy5nDLCPYiwHTMmFkCpVWdEwDOFQDMpPTTD2jgnvw6WTpZBEgAgQgWMnQALn2BlSCjNMYN8T/3GlfejF1W7X9qsrq+dB5fmrwVp4KWR4OTrcAEwe4QDrlHJ/JkToL7t3w1DhAgNKKbZ377d9EYBypYZq/JaYr1RyCbB0Cwi7EUCFQUh0LRjg//WBPgV+VgCMK++rVFIxYEwp7yo6G9lL+g/+30sCg+H0OeD4lYGSGFz/k01dMf1JKSZxHCqbq1SMwYj/g/kLnQj3EvdsYpi9dwZtytmschGzZuskmQRQHKOgGdmi4edsjgoFVV7X12nqJBWar03koPAAjv9gekwBBwWexlGKsRwEzxFTHIsKDIwsw4JGMVJYNAs5jOSfb4iHStdJ9kCXKu+7TqbwroXlzDvQOHasdzaPSekOL/KY7FB6ZuW0Ds6woU2QLF6bboIFuXtNdQq7p2XxqxhYt83J85fYsKaqJ0yn1KNk/gWVmO072VtKrqFjV87PO/uZKQkyr56y9eX1Pu8Y7eXYeQpafq5+sXPi3F4AgQ87BGNc+ZjPVEq6MZYaPLwwOdR9HmSGff5gWWewouFlX+XCvUlu6RuJ8O4ZjIPJDGDMAqmYUjZI1mf4Au2K+dszPNQOUNGhQvNitbW1acZWlSg9SwVO4YgAESACpRM4Vjeg9JwoJBEokQAKHKftxdVu546ro1WNUHn+B8C36FJwjHJQBjqK7g7JxGPg2r8qKyvbBgAJxhiqgpFD7V8f6PXtm+/K+FVuuvNS4Q4tU+5wVKmEwZTLDca5ya2jd+9y7ocnObQkymmjcQ54ieU+nsFQKOS7tjm3CP0m1DLegd+0agGG7kxWX01kJ0cfSAea3m0lP3SeJDueOE7KvLIS86S0faaNLl2VzHTOpaY3fQsZitjszWX6sQvs0n0ae7MAiYOy0gCmfMxvcWVAErhMmBYkLZ9yGOOWsFnIjauwyHCfvh/g//AGh0NF+IjHUhIMT49JR+GjomASzKp27lvwjGXV/c7vr98cqX9rV6l0KBwRIAJEYKYJTM8TmencKT0iUITAqMDBEZxGiF7wPvAvvBRcs0YJBo5k4jlpiEc5Sz42bKX2NEJjmjF8PJl1yw/+aFGf3PmmjOx9W8pNnsmkr4GDWcbBlAYYHQBsWCnmMGXgQ109cuH9Vdm/x/BUOzeagL5+duQBhxPwc944kf6YG9TI2Y0jFXziHjmlj5OLjyMk4CXEAEeHRg5PeeA/+F/+xJf8SXLoBuWcq/wHxZrTZAeOGunhnakVTqk3njxsE+aMkmw6HckLXEg/n9IYaNNJetbCes3zGNrlrFk2kwl73fFoj7xh0GkloXvnBEfhBRwBGnMOn2xk+0XeDE4vtSL9xbNxfHbj84ExyfHcyFM2d5W7Z01V0jxzsZfgyKvCsVbJFZec+ZgEA2JcpHtq3Xj/AsNJmT5/cMgI1XQ5/treNPdLoceClZLAGWcG50JxriQzmDC4ciKCpWtd5UQkCFcw6DW5v83nq/pjyGp9rHz+Pz89lYl0nQgQASIwGwSm5RjMhgGUJhEoJJAVOLc7HS9dU1WLIzg3g28hrqJWK13GhyWT6yV3f8cD8T+WQfoQQHMGBU7bM3cGI9VqqaH6/ibFui/LwNCZDqRMBuG9HMJtJoQ6OA+1M+aPCYc53qwhw5tVppTCISB8rukNBXn/cj75vHwp86WBoSdoebE9pzv3XbK8KWl5Dvk4kSOLT67ifOrpUp4tBhgcQHrz6rz+jZ91YTzbcjbpr9kpdWNn24iR+VSc53jMbDtlOZumSnZiHeJxxnSmCFOYhTFFBKkF4lSGHefrOLtoqulVx9mkmc8OxxeO/sC+e1SxJ5lqpnhhmgWB8XrWaOwrY64WSVeV0I9Hbj/ZIRLddQvEbenTC3GCW+6exIH7LQmCKxB6Ciz4wAGLDbBY1/4Vif7eG2RsoLosWrWprGbe07KieZvNQ1IornDHT8PgIFHlSOCWIUG6jmnxdFBBrElAsklCskWp1GKlrGqLhw+YRnQd91X/wpDOi1WL/33oqOqGIhEBIkAEjpIACZyjBEfRZo/Awd/feUXywKbV7pGXrqmuQ4HzXr3IgGPW4hPCTsnhd5K7TwZ8YpMf0l0A9em9e79tRnl8vuHGb5dO942OijenWaYPfHyb31/9aCjU9EyFOX8vRMMxgBtRRhydMzR7xaaUiQARIALHnQCOuL7w87dfA3b6S5n+zsVVNY0/m9eyeE3Zm//PuqmM8UZrH4zYfbuaU+6RM+xUx9syydRKJVSrwf1xw1+/Qcng1xt8r9vGFq5OT5UeXScCRIAIzBQBEjgzRZLSmTECKHDSB19YbR/Zdk11TSNUXngTWItWgWtV2Q5k9gkmf8tArJdKvswC9lAFtMa7u+9vUclX3gWpFz+n7HglsPJD3L/kMX8o8h9OMtZdsyyUAviCmPIl4xkrBSVEBIgAETjxCSi10dr5izuvcxKxLw13HGytb5z/QGvLqWsCl37tiVKs90TOA7y9/VlfRUVFONYe/wDnh24APnB2Ou1kfP7T/43zxb9sPOUft5eSHoUhAkSACMwEARI4M0GR0phRAvkCR09Ru/Bm3AdHZsxoymWp3QDyN1zKP5mB4AEnFh8uK+sRRw48eTm4vR8z7G3nW4YRM1jklw5//fdqlpy9HeDtNgmbGa0iSowIEIE5QgCX0d/5s7uvE6nUl5Pd7a3V9S2/aGheuCZy2Zcfn04Rc0Ln0LYX5odCB69RkHiP4ybOVWL+S5xX/ae/7qyfVlffMjydNCksESACROBoCZDAOVpyFG/WCOQLnMq6Rqi68BYwl6wSKaMqoSDzMoD8rSHls5ZttfnLVW+867F5sdjOm6XT/1EuOiJBv/8Rvy+0Jtj74QfZihXT2K1i1opECRMBIkAETkgCav16c/fhB65z7eSXUz2HWyvr5v2iXgucL0xL4OQXLt7+4TPTqdSNrpv+e+n4LG6Efhosb/p+Rcsdz5+QEMgoIkAE5hwBEjhzrkpP/gLlC5woCpyVt4C1+FKRMGoSUjp7uFIPW8J4zlLsoC8SPzx06IeXp5Md7xPO8NtBWkl/oOx/Vlct+DWr+2jnyU+DSkAEiAARmD0COILzyv0PXu+k419O9LS3RGubflHbtGhNxdv/11ELHNW2Ntg3vPUiV8T/nUPHqYZlbedW2X3Rxd/9Do2mz15dUspEgAiMEiCBQ63hhCMwXuDcCuaSS2WC16SVI/cbij1muPJZnwl7fOH4gb49/9+/SjH8biUyDVIteMHg5v+qXX7Hn+mH9ISrWjKICBCBE4yAUsp85f5/ud5Nxb483HmgJVrX9EB104KfVL/r6EdwsIiDW769UBn2LcCf+6AEJyyU+WDt8k99GOBcl+7NJ1gjIHOIwBwkQAJnDlbqyV6kQ0/cdWW6fePtmSPbrsmN4JiLLoUkr3OYZJ1MqnXMFX8KgLPFMo4c7D/yha8okbwOODjAV/yUMfMH1ad8il5oPdkbAtlPBIjArBPAKWr7O359rZNOfCXWcUi/g1M7b/GayDGM4KDR/a+srQhC7PWp5IPflZA+VXLjqVDNh1eH6zr7GfswTR2e9ZqlDIjAa5sACZzXdv2fkKU/tO6uK1P7N662O7ZdrQXORTcDCpwUr5McjDgT8ByTcp3fsp813c09g0f+/StSDL8DDKObhy77Grhlv61c+JEDJ2ThyCgiQASIwAlEQKk7+Ev3ddzgOumvxjvamhoa5/+yccHSNZFVn37sWMxUaq0v1Q618eF7fu2ozHmSm3+qaH7/h4aG5MGWlhtTx5I2xSUCRIAITEWABM5UhOj6cSfgCZxNq+2OrVdX1jVA1YU3gbnwLZBidWBwS4Ji25kUG0xjcIOyt8RT3d/4jHAH3qyYedAov+LTPqt6faRuNb1/c4w1d4e6g38BvnBMqTwAD5yU95gb4IYJy70BNhz3Ml0Cl0y7HjbAhmnHOZYIl8AlU+4t9QA8cCxZjIt7A9wwaZ6z3f6myn9GC5tN7IvwxWklm9+HC3mg/Rs2bOCs5/73uun0XYnu9mhDU+tvG1uXrGm5+LMP54efqE/k+kN+G8W2dwnU8Y7YlvJ0588fcYR9vuDWc+Utt/9jMBjYXgVvT+QKgfGx7WDbyPIcU6fHazqbtwrc6HG88p1WZVJgIkAESiZw3H+oS7aMAr5mCRxa9+0rU/uf1wKnqrYeKi9CgbMKMlALBg+AUKwTmHjesgY2uOlNg07P9/5W2L3nC8H3WdVX/r0pap8vb76t7zULcIYKvkft8YchbOSSEyCKOpNdYDCAI+NytcA6ae4vJphjbDV0mQByf/EzBz4SZhiGs5+jutwGxIqWNT/+sVZLfv5TpSVBTuj4F6tHAWUKYDCbLJap2OdcruOvl0P5uPzybcjPc6J25II7pUAqLLcDzoRxjkf7myz/qeoIr9dDfcllzvE5Gk490MN94GM5JtjeawHAhZQMwID1xycevC2Vin8z3dcJ1bUNT0brmu9uueD9vwhC0OiCLsDwPvDxXBvM1S2HIVYJldAOCY5tPXfdBz6XwyHG0m2VfR0PP5AR9rku822KLrjhc7ZRtjkCC+IWWNzrV8NMglBpCIohKBcVMCxSkFIxiKmsaEZGmtNMiI5CIYPJ5uuarODCU5IxJkupRwpDBIjAiUfgpHFATjx0ZNFsERgncHAVNRQ4qhqYFjgqwZizy7AGn7Xjm47wobvfI5zOMxwH9vkrr/1oTEb/2kwCp+TqWbt9ra++tnX+4fZ9K3r6+14/NDQw37btcs54UHFlClCAzzaloZQEkXXoR5NHz0N7ASzrhWQdBqbPluy/TW4vukKFrkb+uVKvTxSHAzDJQHHPXqbQs5EoasbahXdMDJK7cyoGCqT+xgA/jy1v7hz+xQOvF34udi4/7JjrTKFtnk35tuSyzZ3Ly2uiPPNt1o7jiOkMFFMKrdX242eZBae/4j/IyDNDeR8U1s9IOtgWMB6mkrUZrymZTRMvZHHhdQ5cIW88uOJYDzouxtH1IDnk14dnXzZ/GI2fqy8Mi3WYq6f8+tQF0PZnDcDPkjGJvmweR7RD28S0uPXsQMOyeTPwbFPaY8YcsiDwO2NZTp6d+E3bBEzHx79Zdhgux0mh/ZjeSFNCE3ONIVsFCrz0x3UYZC7HjkJ4moBhKuircwYOps8MLd194GZS0jQc15KxZsNJnKWSg5bPH+4SwcoDSV9Ne0ZahgCBwblS3AAwDaXAMIRrmMxFxW84IAzGDYObJk85glmGJU3G0oayHR90+yqNPedzno6mVSTWL5fuy6hoH5d+wYUypXINAx+hcFQTXGUUKCmZskAJQwHeeiRTIBVjgoHS3zVK7+YiNfc8tiNtQnPzOio2Pzyfu0chPmzOuq0oQFGmmWAbyzUY5CukcgBY2mcEk401jZ1VVTVbGhrqXrq0ZuXhkm+uFJAIEIFXjQAJnFcNPWU8EYHDT3z7ymTb86vTuSlqK28Ga8FbIAPVwJgFQkkBXLQZRnwrpDYfdvt/fJly2pZIZe4zwtf+PWPzni9vvpZGcKZoYjhC85uNj57SFx94w1C6/3XMVcvAFvNV2q1lNgQNZlnAOEcPQ3AFAv0wjh6UgqwOGPG9tLeKflSeU+k5GFnvQjtpRX2ybBqeQPB8uZzvnouLAstz7D1n2nMPc+dyTnbuuk4n/7r+Ohr/mK9nfciR/AvTL7iuwxXalBUGr5bNnol5TEZt1t7/OKE2omJGBcqIQ4+Vgd5j9tcExUB+/DH1hC0kV4/5zQE/85wzn1VPWYGTX3dZsTAinnSD0aIuT9kVtnsGKDe89oJl0/pirFAdbVtjGuBImfC6FjiMj4iRPC3rCZKcF41ZZEWXxpaVKJ7QzH7LCsospxExN+qgoxeeE5qjNo0Io8L2XCBoPSy6HnPiG6UiYyA0Zq44Y2CA49iSW9LlymYgEqbPiXPOTBBWuXB8UdeWFkc5gD1fcc4EM7mSjBtKcAtc7PHcUa7BDJMBN7ljKzANUzIOrskc11L93O/s9BksyV1eDsOwEKRZ7YA0gQmppQ3npqaFqkV4FaMMJaWhMSp8eqCfoWghyZhEScmwOvCqAuAonDGop7vzHzFkxeXoMwEMoB/WYEDJmJY0Wm4qLRlH4htc2cIVLiibGz7b7w8NMgUHLOC7a0KVO5YvOe3p1iX1R1aylfQuEbl2N2KrAAAgAElEQVQyROAEJUAC5wStmNeyWZ1PfPvKeNvzq1MdW0cWGfDhCA6rBmAGSKUf3vWZLLVfprf0ioEfnans/Y2Mm/sgdO3HGGv5CwmciVsQ+gkbejaEX9y1a3lXsvOdw87Qu3uTXYsEc5SpWMInjWGfzTMmBARnphIADAWOy/H1J3wUrMDQnoJ+NO1lpGUPfjMK/L6cHei+TCxwPNdidLREP+fWaWf/0yMsAAr/akfSG23RE0j0g9jREZgx18fMq893fzwPaez4zLjhmVGvPedzj00iK7S8Mnqiayz3/HMjn/NGgMZfzyYyMkLkER79WvjZEyNjrxcYOY772Ovj42d5ZvWk56SPjhp5PvvkVuW7mV4VeXmiG5kbKcs9Vtd1OnbwxKvn7Ihd0esFzdvTODkFPVE9TmLzmCEpr7h6pCyvfY9+LnK9UDF5Crugf3j1pK0YYZstSK4vjXDOMZ+gseT457eTEZs97VpIAXMycJxEt3s9LgKO60hmGYpzN8TdVKXPHjYNg6dcMzycMqJxF3wGKBe7CcMBHIdbqCaYoQTgoybsRTb2JANr2ASZYWBwE4fhlMEdFTCHjIi7Z57F0kGXRTIDal63wypSAtWikJxxk3EWAikNPa6lrVYCDOYolDtoY1a/5kay8rB6o4BjRM3o05E8ceo9DNHjyTmBo+WfpqAPLlHuYZvDwUoJwuCQEQ53mDKUZfqVy8q5A6EQD2TqQ5WvRAOh+2oqKp4676KVL69gK5Kv5d9rKjsROFEJkMA5UWvmNWxXvsCpqGuE6otuAU/gVAH+yEocwGEQNyHTJ9Mvxt2Bu5vBfrkCBY4KX/9xVt78XHk5jeBM1IS2q+2+w4cHl2/YvO5/dcY639Wd7grwgFCV0fLOumjNS/Nr5v01apUfDslg3OIBVxomTtditiEA8D/UF4LpaS5MetOz9Lnseytj8x2dV4ZpjLzQozXKyNQunOkC2dlvgJOFtCs2MvVrNA/02womjU3aU3J5TNWdDN2uRvPJD18sz1LTnSrfya4j3xyD/HA4nWqieFm9l/XaYMIyaacubxxOD8DgwEvegQ/IdbjcvL28a5xzJaTXFoodE10vlpY3+INjghOnl8sjZ1Pue34Z8Jye2naMR2EekyWHg0PFro+zEwdAgCuRLSN+9r7nDlGU81RFwXYocfYZDkfonoN/TaakFiX6wPP4n+572T6H9WAI7L22rSAjj7TtPmews+1GiHU0RKOVz0Qb5q8rn7dic8YIBoEJQ0js7GA4BhhCKlzqBUw9r4tJ19Bz6hg3OEAagBucS6UcUAlhQHfQ6f3TR5WbXAZGqN1XvfJnYNXsFcqymZQmM30mQBhnvOnHJ2iiwaXkQiiFk5HB1ZxydYtc0XbkhhPLxtX/mLHlfHoi//nJSEvLj+/d2nAWHFfgA0i5diCp7IqUdBoPHDh4YWxgaFkmkaqBjMMCyhDNtfPuunTl2370puo37Ziqnug6ESACx58ACZzjz5xynILA4SfuujLZtklPUZtQ4ABkDEjHlb0l6Q7cXQ2ZXSE9ghO49hNg1T1X3nRTL4EeT+AZ9Uxw265tSza/suOrQ8nYCs54KBqsOFxRHnnAZvazijsHFjQ2xCp4mR12gyIQDqh0wnsBPx7R/+pEI6C/lHykk+nx95pwYXTvRO50Jpkpfn8aF69kMyYNOGF+ENLx8F98VOt9Ow7HJOW0U/aM3rt9Qd94YZBd5yq/zLnPSU1i4sMf8k9PaIysqTU9roX5JOAoE5pettMPnTUrEApMzMXrWtM78rqh7mPZNmMmxy6aketYI00qAZqUGTQl9mnf889fD4nBr2R690Wq65t+W9W88Kd7W1+3zjWC3GReWmlmsAzz+mRhOnhCn8NEw2FwlatMlmFVqjdUE/vD3dJOny/A3OKrv/pzvZzv7EtbSZNhihiqgmX0/cFL1R/CxUyyBurvXlsaqdtSWE5BsRjqiD4Z9+5wEQAs95DtmHFh+9oP7S+rYqEz0/H42weH+q5PuEkj4PMfLg9X/Po951/zb7Ea0bOKrXKnV3kUmggQgdkkMKM/krNpKKX92iHgCZyNq9Md2yYROMo1WSYtM1tScuCeMpnZGdACJ3ztJ4CTwCnWWvCB6zf+/J/LY/bAzTu7dn1YGmAG/aFN86Otv5zfsOBpP6/ef8sp7xh+7bQ0KikRIAJKbbS2/eKHtzjJ2F1258uRmoaWBxpbF6+JrPraMe6Ds94cHu4pj/esXevaqYulMjdXt3zwH9PpyLa6ulVHI+de1cpau31tw5GhfWce7u+6vDvdf42QsjFohvYurVtyX11t3d2tS1u7SOS8qlVEmROBMQRI4FCDOOEIoMBJtW28PdWx7ZqJR3CUNMB2lL05KfrvCSt7p48EzuRV+eQrT1Y8s+cvVw4nBj7fET/c7I8EX6ioqLh/9aWr15wBZyRnYgnWE64xkUFEgAhMSkAd2Rjav+Hem5xE/7/ZnbsqqxqaHqhrOWWN9TfHKnA2WhA/VNnTvuZu1029QUrrperGv/3nOFNbamuvip2M1YLTe585+My8TTu3/s+hRPxyUxkNNcGq/QvnLfiX5tqG566lxW1Oxmolm+coARI4c7RiT+ZiHX78zisS7S+szkwqcACnQAiZ2YICJ6jsHRbj1j4IXPdJsGqepSlq41vAL19+8LxNO5+/rb3j4EfqKsqSddU1n7/8bZffdya7uPtkbi9kOxEgAkdPQHU+Ht6/7on3OvGBL4vuvdWVtY0PVDa0rglcNRMCp6+y+/C3fuK66TcCs7ZVNvztPwVFxVZ2Eo7g5AivV+vN4Yy1+OF1v7ljcKj/RsdOJ1Yuv+DummjVj95/yq0vHH1NUEwiQARmkgAJnJmkSWnNCIHSBA6u12VLsDcn3f57A8reYZLAmRz/HY//7w/1Dw18YHCgb/kZLUvXRiMVPzrrjRc9v4KtcGak4igRIkAETjoCqnt9ZPdTD7/HiQ18SfUfqK6pafxF7bz5PzHe/qXHjmVUF6e+Qbw72nPkWz92RepNCnzbK+d98pPxTGJ7Xd2NJ90UtVzF6lUoYYN/3dOb39c51Pa+rsHDF7TWNB8M+0KfOXfV6395I7tx6tUyTrpWQgYTgZOPAAmck6/O5rzFpQkcfAk0I2X6xYw7eJ8PMjsMEjjFmwb+ID818FT5g+sfuSNtZ94nHFeeNf/0f5pftvCpq8656sicb1BUQCJABCYkoLq3R7av+9FNTqz/y6LvQGVt/bxf1jcv+on/rV9EgXPUzrpS681YLB5NdNy5RgpbC5yq+n/4h7hIv3QyC5wcyP+z/Rdnb29/4daOwUOf9Js+uypU+ekbVr7/JysrTu+n5kYEiMCrT4AEzqtfB2RBAYFSBY4BaQXOlozbf5+lMttJ4EzQktavX2/y0/nC+/708y+lbftan+U/uLhq4Y0XLjx3+6qFq9Iz1QC9ffiK7LA+UxlQOkSACBwTAb3JKQB7AIDd4KWkoGdHaNMf778lHe//utP7Sqiuofk39a2LflL9xqUPA9wgvwjAlgOw2uzOMj0A6ga9TWbxvp7NA9PmAA9E2vf++OfSdd+owL+1sukjn8xkEttra2/AtdBy/sfobj64Vc1Jcg95cWB/9P6N33tv73DPd1JOkjdGW758/YXv/tHF0RWvHFMlUWQiQARmhAAJnBnBSInMJAEUOKm2F29PdW69dpJlonEER8n0ZscdvM+EzHZOIzjFa2GtWusrbyu/4NdbHvpUPJV8c8gX2cZs9u4f3PitQ0dTb3qKxoYNRqq52YgHAnzAMJg7MMBroRZ6oAeSrqvKa2untUzwcE/PlPei+qMx9gSO03UcbDtWZrNh4/Rtmn6MidHORommX5GTWTHSd0oaWy0lUJM2MGhxVuEf5CHL4mGfzzAqKliyr09EowA9T//mZjsxeFe6ey/UNjY/XtvYes9T9W/7TUNPgPurAmZVg2WqVMqESASSg1L0prvdxNDQyLLIifp63d/DXV1saWsrj7uuTIkDqtbt8tfLx3+rXPdCAP9fQw3v/eeOYb57b384UxMKGdLnMwIGbqADEHPCIhbMOKn2dlWZTQ/airNtL3raC1zZ2Dite8+0au8Ahj4AseZmtQTA/+SB7183mBz4XtxOWPOrFn3vDUvf/pOK5jdsukRvRay3W509W6ZlOAUmAq89AlM6Fa89JFTiV5sACZyZrYG1z6wNqgp1xSO7Hv9oyk2f2VDZuAks47Zvr/pqcT9hkuyVUuauWKwinVCL9g/1n5sAuSADKpp0Hb8hLdxSEHdaVAx37TNwL3jceVGCCxK4xO3Q8VT2tiOF/pDbkVDvGwgSGOegpLfpHwcDt5tkwDhuqTjmfqX3MS84tFMxS0ex/KaVFZYft5HPO5Qa+53pvdVHN0fFoPpbsVKxMXsXZlPFDDx2yI1n4SqpN26f+ijBxvHMx9ucC4ODemNrCbeczNqXZ5Ou45FH+p6hWA7cwDKXVmFKUxfGC1HIWG/kmHd4zHOHHIeaseJtKmdzqXaMpJNlrO3CRsVwo8ysTZiXws6jIWHXwdrUnxljUkqEpndgzY50SB1Xj3rI/GJhJOxPuulwnYQSHJTDTItJizNXuq5jCyfBuDnsDnU3OgNHzoV4ZzAcqXglWN2yI12+qM1lviATbjljslwavMzmfp8AyZQUygThMi4l2iqV0IfPYC4TyhUAKQCRCfIURBLbVhoiXiuNyGAiuHybbQSTDpZXgaWEFeRmwK/AMJXwdixVggnOlMSdPzljYzuDhp1lgLu6cqm41HcVxCCVQC5c4oagmpkmrHQ4ABcUwz12JEiw8I7kbXcLJrYAhjsCcSEBDAmSYygXXK4/MwFSGYpJLpj0KZ/rV0bCVoN81+CG8w4MbVvtiDSbF1n67NLacx4/re6sDdFQ+T43mexd2dKSKrV9UDgiQARmlgAJnJnlSanNAIFSBQ5OUVP2ZlsM3m+qNE1Rmwj99zd+PxQJRm58bNcTH0q6qdOa61r+KsF4/3QFzube3nkH2vrO7E8kLkg6YrkyzRbpMypdzgKJTNq0uKldVPTJFHrUuaeXiincYZ2jj53d+B3dMlBiZBt4jIU3oxH/PytwADBNdETQT/Yc47FH/uwW/Dxr+ibrfmP6hXl67rh3vtj1wnOjJVBjnOtcOmPdb53mBAJnNM/COLoSWE5LelcL7cvFmdi+rEVTaLtC4/LrYWyeE9mULxaYdss9vxYfgY+UbFTqFKnnSeq+aJPwysy0VsDDyzP3bVwr0215LKejEzijdnp172WfE1lZY0ZkrxY/XrbeuZwd6MF7NaqjoMgY30ZQIOoAqK10d+RKMFCuBJDSYIZQoNLK4DHlOo5MDfGQOwSmaQ0rX0U8ZVa6DjNCTLmVODAiuRGxmWkqjtYKMJSrFaijc1ASWfq87m+7UqYAVDpkCmkNt4ctcFxlBjIxXiaVrwJcYJYSMsDADDEj4JPSMLxbBpZDKo4CBXWeZ/4E/VrL5zwRyFAa4kMUfEqib0PYCQCY1M9dmKtFjveF4xMY7+GJMlFuMUMZYAhMUoDiClymQDCBl0FgPUipuGLCp5hruWzQ5UPptvTWpkPJbRdJ5UC9tbBrXnDZK3WB5t3gmH2RYPm+aHnFS7Xzql+6qLx8EAXqDPw8UhJEgAiUSIAETomgKNjxI9D51F3vGj6waXVm6ilqUmY2Z9yBe2mRgUmqRwucUPC9v9vx1P9IytSyebXNGwHc1d9e9e0pR3Dw2eeGnp5QXyo1P9afXGknM2+xbfeilG03c8tKcMtIKIOlbNdxDIZPVJmS0pudkXPd0D/RHpZ2KL0n0kqgK+KJGv3wVTsmWXmU54pr7yL7pNULmXuin3V6tPc2fhqIlzf6E7lhi9znnI+Rc6KLXS88l59WsTRH5cNkvWR6NhXaOeqE55zxfMc8V87xN/SxzqF+PyLn9o4RPfmWj8bBEbicE54bGSoUSp4oxUrNCdACgaOrp5go9ESYN1Q3Up/eSI4ephgVN9iERi3ExoTtwDvlDbAUlhzb32ieDD3WMQpgYiGq60knWlCOceqnmJAr3gK0I54/lJRLH8cadHnRsfdaiBYr2nrPZt1PRkZodMQRyaZHLnSkbL44zJWtByyAHsHTMkBxzgFdei5cB0dzwGdYkhnKVpwlVSaueLLPDItBxc3AoOOPDsXN2hSO4AC4UQBVLhgPudw0MCuupDTAxccQys1abhgMfHqQVkgBKgNK2GHTAX98T7Wf2UIa4fgA1MVcswIfbZhKMj8DM8CYz5LeYBMwheJDKQ6gB128UTzvGCniCCjvXuIJVQ+LN/IlsVlhcNTHKJMUgFAMXOAglcQBYjAAH7l4bBjjKG70X47iTatF/FdwxRQO2+Bwku4ASppKuZaAAYcNp9rsl+YdTG9f6bg2a7IWD87zndJXZTUOMdcoC/rDPZbPvwWC1h/Ky0Iv+IPBw1c0NSWP3y8p5UQEXtsESOC8tuv/hCx9++N3vSvZ9tfVmc6XJnkHR4HJbCkzL6ZE//1+ZW+nZaInqM2Hjnw/NDgYuOnxHU99MKnSy+bVNW8C6d5eisBZ390dSSWdUxJS3Lz3UMeVtgMLLMsvAkwlgqb5csji+8IG74yGg8OOcFwAqbip53d4U6I4TjrTAkHh9BGQAr0XZZo4dc3z6JjUrkb2yE0cwSQwrgE4ioOzevT4zsjIDgYXwLiZ1Q04v8Sb5iOEBJ79nEsV8xz5rPMrFDjH1hVQ1GVfJSieEAq6AptGS6yn5RUdZ5jIKmRWOEHNswFjjJmLxgqFnpJ5oyI6A1woS0cs+Iwecm76WXbaWJa/1O4h19HG2DJiV1YIog+p44yOyujP2ESUZIauY8mwnejpaHoKowlKupxJ7rUhPXEJuPZHtfGe/Xq2Fs8OHhSmj6MxjOun+zjj0WuEes5TlnPWvuwIQKF93pSmPI7jpu7lC91itaTnlo20Tax7ND/rqHvDDDj3CfsL5zjOoJgUCttwVgfh8JsSAq9jR+GYhNeHMGXOpRBYNi9OrnyICQcsDGAMuwFjknNmYAomU4ZlAPfpBxBCgiFAWtxJcpZMxrq2tw53vvIGluisCFVEt4drFj9vzDt/Z5qFglzJkGQsKA0ZkJz7ETxXyjVccACY66Dvn22/BjZlpmeNScbT0mKdptv/xNuZSM7jvLwTQm94XFktgy73Sz3rS5kGAPex7ARKnM8qmCs4t5RukUa2nr1bicIyY+aeoOEoi/CcHvFRyAInkmlzDCVRZumbDPYtAZYCxQ1QItvUpRAMx7EwGxNM3UZxSqw3C1BPZGMC5RDCNCSTAts8DvG4wmRuLG4Ms6e7/njxK4N7PhpLJqxTKpbvXlZ2xq4oq++NDaXPdCVrkAazWNB3pKGu5n6/ZT1cvWDB3lWMjby7dGx3HYpNBIjAZARI4FD7OOEIlCZwQBmQEZDZnHIH7w2oDG70ae6D8LWfAF73HG30OVqtOYHzxI7ffxBHcJrqSxM465UyB/buvXg4kbrtyGD8b5gRqgJmDJqKbW6pjv7WkmIryEwH2G4qEq0SiUQXBEIhFdFZe//i4W14UWzbi1I2My+bfvssSDYYDo8TD6lEYubvfZOZOklRi9lXSqGLluEocJWS18RhRut59NNo6FRyAs7hiVNMp7yJdTrISLgwZFLJ4nUWmiCtEp+V+4MotDEjXNgrlyF+nqEj4aWcOwLBkPL6AxLL9otsABHCtprXV2IA+e0jDl5D0ucmaVMp7nGPQBl4nyNgMMYMzhhyDEEYrEyaBwJSVQWkr3PHw9ekBzs/Z/fuDVXXNv62pmXJz7oaz1sX47UskDB5xkpyg3OW4qOTHoNSKiG9F3+Gs4Ur13+xEcbA4AlWGerwB4Z/+18gnAuksraa1Tf/S79d09EbV3ZFRQUk4pyZuXmrOm4MXBkZ7a/lAMl4nIUieedymenww+DmXxsa5RwuG/NSkndhEACiE9WrdyERGx7bziq88CN2DA2B37blQOUAPNXx1DuTTvKb/UPDlYsrTnny7LoVayPp2j/5A+Hl3X3DV8SEc3GKywYA6KoMl9/dXFv34JXzG7fPUMuiZIgAEZiEwMz/yBNuInCMBEqcoiZNlnFkZnNKDNwbUpkdPhI4xcE/tPH7oVggdNNjO1HgJJc11TdtVEpMOUXtqX27zjgykLhxMJm+NZ4WzYFgZLdlBtZxbj22qLZmW2s42ru9FlI3HsNeGcfYVCj6HCKQt7xwsVLN1G/VtEbK0JCTZdniUptClrNxAMBcAB0cYhB6cf091ycGez6f6Xmlrrau4f6GpgX31F36r+twIEMvHJKd9jYdFhs3brSWLo1V9Hf88FsgnJUA5o7qltv/KRJpagNYnpwL76SsfvLjV0lQ3xuMJ2qWlC95+LyGc9bUL7/8EaMzXnm4/cDpvZnU25JKXOEomOc3zK3lVuBXZy9YuPa82nD3XCh/qW2OwhGBV4PATP1ovBq2U55zlECJiwwIk6Vtmd6SEoP3hlVmhx8FjhG+/uOC1/yFRnBGG8dDGx8KxQKDNz25Y90HE1mBIyZ5B+cOpfgHAPx/2fri7QOx9M1x2zkfGO8OWoEHykOR31x09ql/WcjYjO2fMxvN+FidZdwnJGdXdr+Q2TATHpihVI/Gxg1FVqErNOeS7LSqicJeUsT+TSWkWxjt3IITO/LSWD4Bo73ZMEsmWFkid70wOobfMUGaywvS2pQNd+4EeWyYov5y/PKDFdb5DdNbGWOMQJuO4EAbcuKmHcAK9fdbvIrzaDIW2rz+l++K9xz+V7tnX2t1Xf29Da1L7qtfdeXTAEtwUpjC+i8DYOd68x0n3AMnv5x79jzqnzcvWNvb9sM7hEhfxLm1t7z+ts9zXt5WXl4RB1junsxOPrL8H4//y5VCOv85lIjVn1K15MFzms5d8+7TLn8IOezfrwJP9e88K+5krksJeTV3VcTPjecayiM/TpebT6xeuPCEvofO0K2JkiECrxoBEjivGnrKeCICpQkc5Zosk/YEzj1lKrMzgAJHha//OIPm58qbr+0jwh4BFDiJQOymJ/EdHDe1rKGhaaPL7AlHcDYqZRmD6Xkvbt/6pZRjv8NV4JYF/E/4gqG7bj7r9BeOZXfz2ayTAlFTeG/LfS/8iyaNCZtzjM288/mfZ6oM7vQc2ymzncxGfFVmygSOIgC+ApMfrfD7USRZcpTcKgMTrDGn17aYKLGJ4hSGxzdpSjbIW9ZiXHiRd66wzqdqAwXizXtx3jtyn0veGDN/5CbS22v5fD6LlTNWlhoKbFr/myuGeo982ul+pamuYd59809Zfl/VBe/8cwc04htaOk9sQxkAuQCXIsOFxabY40Wp7b5Uaqi2q2PN/3bs5IWSGXsrmz/4+WC4pr0MTsUJhJgOipxpMZ5Ofcxm2LVKGX946rPvyojMNweH+poWVy9+8NzWC35849LLHsnlu16pwOF9Xad09PZ91nbciw2ATJCrJxprw5+HJUv6afR7NmuI0n6tE5iVH73XOlQq/7ERKEXgMFCOBZmkzKDAubtCZXYFtcAJXfcxxlr+QgJntA5Q4KQDiZsee+nJD6ZEalljQ8Mmg5u3f3WCfXDWd6tIJjP8hpdf2fMZIZyzAgbb3tpQ85mKoLX5ja2tg8e6eV2+EJmOczPFqEyxRlfs/jbRPW/c+fyRCBxhyB9VOLYWPhob19KdqbSCEzj0uLLVTOUx3XRKEYZTOflT5VlKHlOlcazXJyuDnVfHhfU90chQifYUazv558aJ/B0AvBzA8AMYMQCjHED6hoet5//805szwwP/keneY9Y1tD5RN2/+mqUrb/8FjvTki2MUOEkAudxbmWLSkZz1ar3ZOlAWTiceetB1UhcIwZ6tbL35Ixlf42EBNRlkca6XTk6wFV8RcWR1Ph1usrY8YV+azn2mRPZ6NOxDT3zmnbbr3DUU729ZWL/4VysWnb/m5tbLHs+lgUsfPD48HI2n+aqdB9o/ZNvp1xkgXjltftNnfWXBrddUVuJbQXQQASIwCwRetR++WSgLJTlHCBx+/FtXJA49vzrTte2aaF0jVF10C/gWvgUyrApXogKFq/iAsjmkkqAFzj1RmdkV5NzcJ0ngjGsFKHCSvuTNT25/Qr+DM6+uaSMzjQkFzo/2dNSajvhQd0/vLVy6wUq/+diCxoo7YMGC3umsAIQOwNNDEO0Zjs/r6+td3NvdNy+WSFTathsUYOICWnq+Cy4vNe6Q3lJH3iq43spq+shbwTm3kLK3hO7o9pi4IpnClaKyYfOTZypvMwq9VUZ2Ja7sThneqly4SBPmjBuR4jLVevsRvZOGt3Kwd11Hxk1BMJ2ccfgZdwnUtuZ9HrE//1yxlbgKlrPGtCZKPw8ari7mGaq3gBzZS1WvL6XLMdYmbz/WLPzC7TmwQnLn8j9jr8N9VAp3DNX2IaexS1uP7BOTtWmi25O3AWbBKmslLvGty52XvlfKrP0jDavIEuEMF/HKVhOuM5fdLGa0keU1qKwtHrP8JcRNhXWjRhqi3tM2mwTuJ+ltr+m1Y2/p59E264UdXR6a4aopowF0g9ab23rxcfl1PT6EK4J5y0ZLd/zGsfmMvXWuse/gni/6TRpuWT7u2LZePdriBgQN6XIZAytxZLERP3IRj3fyYFnlETfSsrMrsGxPhodNJrmBG/wKDgbugwmAy5OB5EIpMJhUTGJHkEy5ysLvSiiB6w+wtAxZQ3xR+MV3GSpRnxaBziOZM/7gsIakI/1K4QpmrjAYs/TCZ7j0N9rqSldviOOhxiXacGVqLHOWjx4mLFgNL2/VvNyqgSNt3FtxL3sfyW+juIIfMs5fVdBbu9GrZb1dkO5/uOy0y7mS3s65TBjMdmBYJuDl05Lq0NXCSUaigcYXKqzWTYYTPWDwUNBxDEtKC8sX8IdC8x1gZ5o+oyoY8nW7qeE/+LlxoDIU2ttcEd1VG523t4feZ87u2mYAACAASURBVJzoFkHnicBRESCBc1TYKNJsEkCBk2rfuDp9ZIsncFbeCtbCt0CaVXkbqqDAYcoxVTKlvFXUcAQnYHBrH4Sv+5igEZwx1fPQkYdCid7ULU/tfOwDSZFY1lTXtIkb1m3FRnBQlPxgx74WYYuvDMcSq/xctc8vD/+kssz3w1UlzhnH1dfKAML3PL3n1K6Bode5jjjNr9gSlrab3XQmKmw3qBgzcZMOaaJPJwGXdOV6pz9cOhfFjV4bVzsbeu/AMcfILDPt+OAuOujy4KPgEacmFyRvi0p9KitwPK8RJ9/wrHvjLWWM++xklULOcfai4cq8eqtR9Fq9/PT253qbjqynrFNCW/MyH3Hc888VvZ7dZibnjOceRntCyjswz9H9X/T5EQE0cfp676CRLWo8AZRznD1bS7fZ2wrEK3vOdffE0BgZWbAxI9qvN2QZLUfRPI/9OlbJ6P41U9eDlq05tiMTzDTn7D40Xu2P56ybxEiZ9C5O+UJOty1D7w6kN5/UW0nqpaOzDDSTHMTs8tGjde/tm5MTffiSv15PHZdBxq1dsuE9sVNYt9penU1WhOshV2ycSnc6JYV23E0FKEhcBmnlZoaUSPRDwB3ipuEDGawVmWCTsCGEhAwGzBSMGy73NvThUq/xrJdnlnpJbZR5Anetwl06paOkUMwWPhZT/szLhqES3GVhSBqtAnx13pag2KUkLqJmMtQ22acK2R1LFT5SwIcHmIHejlPvbKQFnu7peZueZuthVLV7171mPbKfkXcv8Wb26Q279MrzuvuO+EHYgzGMt9tQdsIhWoS7++A/GBxX3QbuuGxQ2Ob+Mtfa3+i3FPB0Zb/p1A9ZUOtKIxwUwrRA4uLx3OCKhf3BkFlRXZGpiJYPdXUcdqWQMSmgzZZ8hzIDOxZUVOxc1FS59++W13bNxojTbP5mU9pE4EQkQALnRKyV17hNh5/49pWpQ8+vto9svTpa1wSVK28FY5EncPTPNDrDoITJkhmGAmfg3ojK7PRzbu1TkWs/HoL5zzF6B2ekFaHASfXatzy+66EPJGV8WVNd44sGg1u/WmSjT6WU8aOt+5cMp+I/SKUzZwZM/uwFrY3f8Lc0rl/BmDNV08R56fG9nVUDmczrtrX137ave/DN3UOpBegORcCXURlHiIyt3RRmGSBNqQS4IKQNXLpgMgMMhqMBJkg9Uocb9OVeN8hpCbxtZfdlyfon6JLg2IJ2R/N8bfQptRzJ27YRnRR0Oj2He2oneLTMxcRA/i10IrFwtI77qJM6akO+zbnrxQRKMYGUddanJTZycQo55c8GKmbTVNensrnweuFPVWHdFQjBcXWbu14oBCcQkiPxC69PFb+Y0MzV3nTaWy5sKflPlGc+E7QBR0gUWPg+DQ6vCaE3yFQmA2ZIw1S25XPjjEsmHOZ3kxAWQgW0z4/6Q3ATHNPQfccQDlg40gK4CY0WPVoU4C40OLwjTG+nTh9LsDLRY/q4zWxlqQGIOoJHlAITOI5Q4eaagAIH7+i6PStD6x6hH3x4WwmVWLc68MR9UG8m7I0Z6zeK8N/RRyee8vQEjtfmUVXiZ/2bo3fy8u4a+HSNMRMk7wcWOGD5Kg8Fy4IWuP1R14lVO46sFnEjAq6ywJQMAlIyv5K8Oho1GurrM+VVVam2w52VXf39fCiVYbhfU120IrGwuvzhurLgrwXEN3z9knP7T+YFGKb6naDrROB4ECCBczwoUx7TIpATOM6RLVdHa5sguvJ9YCzOFzjejtQmT7ks/WLS6b8vxOydFue+fZIEzjjWKHDS3elbH9/98PsTIn5qU33jC8qR77vz8u+2FQber1TgmV2HTu8aGvpBKpNc6uf8iYvmt/yb3dLwYinT056Lq/pHN++8ZNvBts8dHEw0xWwoA+43y0NlbnN51QvV4UiPZfCMcoUjALfRw53FBXDOlIkTQaRS4OLTWsPbpNHAbfdyTok3Fc07srv15XZPxKktOYGTVygthcZu2ZhdBkoLoXwvfFptdEzgIptuHn1iRxdTF137Y4Vio5hA8R5TT1r4qdgcjzLnbNBTuXAkZPQYHTY7Sl7okU90ZKeFFb2c97Q/d12/Gza6PYy3sWne90ktxNldI5uPjg2ZHcrQJwvzGMk764/r8bG8qVZ6AGpMe8AxHBzJw/lmkjGhmKHvoeC4SrBEfKA63t+xgCf7I5FQpDMYbWw3Khp7XeX3Mf3KDvc5JucZzjnWhSGFMnFMQ6IQwWmaOHtTMRzqkUpKl4NwwZWGHGJ8eHcLk4mI5P6UjCzaL61ojCk/48qwQCmLg2XiNDEmuWKCY3IS7wlYRaMjbGPZ4MwxrdZGdgvWn7Pv8OhRyrHtm6Pe8lqQN/TmzYDTXBGN9yW3h2xeZqP9CW9N+H+Do97jrsP6+JDavGjI2fEm10nyMjn/cJV52v5IZOHhfmmBLYEHwTDLDO43pBsCZtZafn8l+HyB2FDKHUqmVG88ERqMJ8ptOy19wknWRwLbT22seWjV65f+59ULorETdUGXo+t1FIsIHF8CJHCOL2/KrQQChx775lV22/OrnY4tV1XWNkHFyveBmRU4em6NwhEcAQZLSYarqPXf61f2LpMb1j4evu7jNq+nZaLzOI8VOMOnNtbPexEceWsxgbOlszO8O54+c39P//dsx17g5/x3b16w4CuJPdtfWrVq1aQ7cD/Upub97oVt1xwe6LvpcKznbBeUrywU2RKNVP0p4xrbK0MVbTXlZYmQFRCO7eiZ/Y5eSAlfCADw42Nl1wWuTOVkx4owDOCG6eMOfA499pjMOO9NGu/IheOmOSMCR7o5aVVC457VIOOZTJzd5INxU7E5HmUeb0NeDU85ljhxycWU9T5Z4sUZG4VtoNSqmCArPF1Y/nF5ZPuNV9LRFj5aN/lGOMCFy8CyAK9b2KccANNQMhTkZlX3C5f6Yof/Vg21R/xlNY9D9SmP7Q6dtcXlfm6gFuKMZxhjNjMZ9iCuQJmYQK5KdPYW4Iw3oZTCyXRgORCQvf6Lwn/4jAnp19nSfPlldclX+53KvrTwC8YZN2xu4EoFZtZ+qUwc3dXDTE7Rfj9ar3ifQANG+rOR7c+a6Viw+Szz226Omhyz2ejEbcd1HPBhPoYpXd7FhzJPXZKyOz4diw2UN0WWPjM/eu4jSdnyxx5lKtsFFuKMhw1uMNc2yyOBC23lXua44twgGAcSrnqkL273DseTCzOpxBvb+gYWKc5lVVl4z9Ka8t9VhP33/vuqM/aSyJnVmyYlPocJkMCZw5V7shbt8JPfvCp18PnVzpEtV1XWNXoCB6eo8dw7OAKfRoIBacUym20xcL+pMjsMnKIG4es/IXjdc7QPzmjt373l7nCQBW95fOfDH0jI+LLG+qYXwRFFBc52pSJbd+8/+0D/0Hdtx24NGOajb5zX8NXM/t3bJhI4OK3tL/0Qvv/pHTcdGhi8uS8ef8OQM6gqynx/bq2tfuiiUxY/dUpV08tvq4cUTbs4WXsl2T1XCajOLeHnn33kPZnY4JdF357qqqraHzcuWHpP7Zv+6ZnsLK6Sl6LOMfJWPNxhxWLd5d3dD3wHZOaNnPFtVbW3fKSiQnYAXIJ6SW8gejK9b5K/4el2td33wz/cf1Usnfh232B/9am1r39yxfyVd7cuXvnLkdXxNm1icK7e5Unc3d591ZH+odvjycRltYa5ozpa9pXWuvoXtrYNVL984MjFO/pjb+5Pps9RUtbPC/vaGqPR/1hYO++xz17cdHCutj0qFxGYTQIkcGaTLqV9VASOPPWNq5MHN622j2y+EkdwovgOTm4EhzPvhXRQYLKMUpnNwu2/z1CZHYwZ1j4Wuu4TQAJnDHcUOH4VuvXJ3Y/gFLVljXWNm8F1byk2grO9uzuyZSB21r7+2Hdtx2kNG/yxSxe0fjW2+6WtEwmctdtVRJrDp/38me3/2ZtInZd0M5nyoOg+dVHzp954xim/v6k+0nVUDYEiEQEiMKsEtMM+eKBi17r/vjrVe/jTbs/LC2vqGte0nHLm/eYlH3oeoBGHQqa9Vw0+9ADYEYR0b+3h3V/9OGepi7nhP1zZ+NHPDbnhA7W1lyROQmGjX8nJ/id6oTfy3T989+qeeO/Xegb7q5fXn/GncxdceO+KJW/6eT10eKPDPaZepg1qajIPdPRe39bT977B4eE3Vwn3lepI5ItvPPf1Ty4AGEIWX9mbesszW166pe1I19WObUeXNjQ81lxZ9aO/ffuyB09nzJ7VhkCJE4E5SIAEzhys1JO9SG2//+Y1qUMvrLYPb76isqYJKi++RQucJK6ihi+0Cr1MNBgsDZDZLJzB+7nK7GT4Do6KXP9xM9zwXHk5bfSZawcocCwV0e/gJFUSR3A2GwxuufPNd457BycncPYMJL5j2878sGE+funCpq8nG2s2T/QOzh3P7l/Ahfjo77buunE4mWkN+X3b333eGXcEy4JP127f0HPjjTfm9ro42Zsm2U8E5hQBLXAG9pW/tO6+K5L97f9i97x8Wm1t0z3zF59xX2DpLc9Cc3NuU8/CpQwn5OCJG2DQsyMAZd01h3f/xycZ2G8E7j9c0/TRTw8J/8GTReBkR2zQT/KWdhxdlcQdgIHwt37/nSt6kj3/f9/gUNOpjaevO6d1xX3nLz39V/WajlRa4OBCalVVzgP7Bq5p7++/NZ6Mv7nGYi/XVIS+9PrlS9YnAIZxAZdv7VH+vs595+3v7nvvC/s7PhQyLbepvPzHn3rXxd+4sI7tmVMNjwpDBI4DARI4xwEyZTE9Agee/Na1qbaNOEXtXVW13jLRuIpaKjtFDdfdwjdDvRGcra4zoEdwOOf+fRC54WNmuO4vJHBGmaPA4Spy65O7H31/UsWXNdU3bXYY3PLdCQTOxoHYWftR4LiiNWIYT65qbroz3Vy9qZjA2aOU/64H/3pB7+Dwf++NxVusQODAvJqa3153xql3LV0Y7i9l5bXptQ4KTQSIwEwSUG1twS1/+tUVbnLg027/vuXVNbV3NzQvvjdy2Uf+nF1ybNINPQtt0atH47F3rwXlfdGBrp/fCcp+E2PGzuj82/4OyqvaGVuYnskyzGZaeSIHsxlZsm7v3r3WTw7+5O3xZOJrA4nh1sXVpzxy7rzzf/KO5aseGRnpOXCAw4IFGM99aG/ynQd7e26LJeOXNUb82yvDvi+98fTWP1QBJL/4/xZ0u4Mx+d2tByu3tiUvbh9MfulwR/fiukDg+ctOaf3hP1+++L7ZLCOlTQTmIgESOHOxVk/yMrWt+9a18YMb3+8c3vLOqtoGvdGntWgVpHm1Xv8Gl+vUS5LyjFSZLbY7cL+lMjsNxnz7VNm1f2+Kec+X0zLRI60gfwQnruKnNtU1bTY5v3nCEZxY6qzdvQPfcV3ZUmaav1/VXH9Xoqnu+WIC59EOVfvIcxv/ZufBQz8eAmFUVlf+5s0rzvmvz51W/cR0muEdd9zBV1/6yYrDbYfqB7sGq/u7hsJpV1qOFExx3OjPBc4MhWszGSDwnWe9H0buJeHCBQZwyIhzrvR51/uMHw2Jab26B74WzXWZZubgua178pMzAYTMLZw9dT6TcRG89HSK5TRh2tOwcSbqTfLJF46biJLBsB3N8iDkVMlnFw00sfXnNnXNGiyl0C/pYz1x6S3flntpninBJMoTLvXi61JJZhgAzMGFwLgyTBCMCyMQHDzblP+XvfeAs6S4zsW/qg43x8kzO5sTS95dokCAMogggYQBGckoy36yZPs5PMv2k4Oen/X+VsRYKCLL0rNQQEiIIECALGGQQLALu8vG2Th55s7Nnarq/05139m7yyxRWtLc/d2dmXu7q6tOVVef73wnzFzK6iMDyXj+P6XV87ORatcWIeNUD4oLygzNlRHA4prLEAIWpRWDBxiUKppq43DFuaWYsmQgIcyYlMlkPb5q8bb3moZ3jCfMvUPDx32pXLGnmg0InY9NKE4tKsY5o/UqBLjFdcZoKoFD93zr93Bc4X1MN7VB99DTZBZ58j0Q7hhSZwE88ss0DSCIJoWK+9DikQTdKI8akwZXqhmv8v2DW0+rZWc+WPfrPb3GgvsGvCV3sb3xjXBjMITNuRnnksEoK4/FT1hwQpCxz1NMru80rCF/tHSzu2NyCyp+M6WMwENTOnFD7Ont6NtfzLxzaHTixDwzaquy+fuWmokvLk2nRpfEiuMnbchX2McPr8779Pf4/BHzEnilSWAe4LzSZvwlMN59d37mssa+h9/tD2+4oNjZi8KZ74C19Fx4rKhrLlB9FEqmxpkj4G5oBqVvxaX7hMW4vRPxt/4BWP+vcoOXT78EhnpUutiKwbmd0kQTwOnpf5Sz4B2fOufJaaLHlUrfvW3o5G0z5Wv9QAxmDH7PeT19n+NTB+5fv379k3I+fWOXs+qhzVsv+6+Nm/6Oxxgv5JL/8uGrLv6nC5Js/zMZHLmzfPPzt6Wc6anuGEuuMmCd5DWClfWq0+0FIhlQ5ugw4yvpFrrOHtWyMHTC1tBVUSss+v+wunmYVJqS1oalQqliYFhQg7LDhqXnD1ZCf3IvwzSy7YUrn8lIDj/myNfQhR+p9uJv6BVWLAxf1HIoCv3Xs9jf25MSt3Vsrnb0NDzNq318YTGTJ78Ob3uudlvtHNLGU8/fkXr2VHJX7f2Nqt632tHB8L+hjOJPKbWnTl0d1mnR+b0j+XNa29RzXRJTV76MKtdSh/WCp+zIFMZPpTIZMSssYFTalkuqsklVbZWvWCCdZiXZrEx1xNyKlUykakayOBMkusoBEhYUsxSDLRizfcMwwRkzqNCnDBRTgZImoQydG1tyGRNK8UAyNMG9pqFqwqrv62CBk5Rmwm9afVPSzLlgJleSWUwx0zBAVT9NXbGX4is5VTLVBUwphzbBCn3fU5JmupejfNA0PL0HHH4vz96/c66vqMoNSezwe6Z92WtR6izUkTGFUsNBgCAZmM8YFzV72pjs2tc70zNynOB+KlUubi+W+ofTTqfgXlywwOKGMkzBuV23RMztTdmJBR0dhUKuwyo3a5Wdw5VgvFq3G9KJM8MR8KQT5+5wylabbN7hxJMrk8zMdsIcX2rH7+xR6texRnWDX5ncuXxBZ60v01de/4En78lPd2vOfz8vgVeKBJ7+QfVKkcT8OF80Eth/16ffVt/7CAGc8zXAOeMqWEvPQcCKZMGDdlFjSnDmunA2NvzSNzPS3Rrj3N7J02/5YJBa8XA+f2HpRTOgF7gjIcCJXX37jtveXRPVY/p7+zYYkFfOBXCemJjIbKpWT948WbrW88XCvGHde15f1+flxMDP1q9/cqHPz2won7Z9/76rH9i46UPFjKEySeuT//Oaiz9xImP1ZzLsPRtnCg/c+59njQ+Pv3/H47vXBg2ZY9IyuOS86XlMMgl660LxYdFODXB08Qqt4mjso1V5/Q7rgegjDoKU6MtWmZhn0rGX+jHPZWc/EuR6Lm21y+830e5vDA6+eCc2qic5ZwejmpNP3fnZIpWHCD8CRrr0kS6ma3AewnchIahYp6mkbSgWMwIjFTQghVJNFfOqyPgBT8R0fVDKW8k58ygGklNtKQVLEMPhA5YO0wEEU0zENNSRHFXFvYrNGyKnSnGLCdtHHCWVcwJQoU/LhmJxrlSCTBFUSlSDFSruSyRUq7zvHIaAQ5bCU62Lp1q3T7Omqchni+/T/dGsj85+HTAw1+DMq8VnlLOgZJsnOal0RyruDRnD3mbuyTGrM67yriVjXApl+9KLOUkwvrjDX3jyarV8xTJe3TmsdjzwmNncP8MSriFtwBFwZN0SwXjK8PfkU0F20eKuhJWJ84rne/uGy33N5vgCm48MdqWHVp+88JFMLvPDc+1zR9jl7On4vxfvop/v2bwEfosSeL6Prt9i1+abfiVKgIx1Q3de+zZnn04ycH5HTx86Tr8S9pJXw+MFwCBDnzZZe1DNunIerQflbxbhbkuCmzt45i3vC+KLHy0U3jrzSpTfXGMOY3BiV9+x7bZ3N1A7pre7b6Ni1hVzxeBMKJW5Z/futdumyp91XX9RxjB/dl5f/7VsYfe9c8XT/M2DU28cGR/7wENbNl8yWLCniynrn9915Zs+cx6jDBBHfpGzx+4HZhbe8t1bLpkaHb+oXm+c2Gy6eSser6RT6fFEMjnBDT4NQ/lUDFRzExrgkBk64mv0j1DDCSkeRuZW/buQgNCF/7i2wOrvha6FqE3edA4lqdVNtRd2PKxoY9h4xIq0DeeQoorUziGvsDJlqBUd7KP++3CF7TDmgKq3z/V6NozPrIX/sIaeTRvtp7ba00oxj5itp2Jxngk7dfj5T8XeRJ3RJRcPkdeRpBWe8FzHq2fsmbBUGkKTtn+EdX6kNp5h20+/f0VE48H1ycNSlYpKzEQMXohvdOovJnR5V06OX7q0pWIIXNhWYDC/1OlXRhcZ9alYPJ49gGT37rrdO9ZkKSr0aQAGFbkx/ZZnpZIw9f0kFQwfSgWMKw4uDRYICGkyh1mubxsVbrsbVpi8mZc806yqVUMBOipMxRUEs6l4DucwOZShYRH1j0UlORUPi7uG1E34ivjYI81va95IDuG0hP9rjqu1b7QVRD1cxrSiNOOr14C2omjuixaEECBfTcENTgd5NavMp7v2Lq50j58OG5l0o3NzeqJnuzWdKCdUWsVgGkwIW6ggJlJGot6V6Yz1dw3kioVOlJrVxv6p4WCiNmE31IzN4Crly4YlxUzCkmO5lDEZ8Nf6gdnHHV5PVJxdhclJlqmXmC0bwrSD2oL+nl/29HT96Mr3XP1fbJA1n369zB8xL4FXlgTmAc4ra75fEqPd9ZPr3t7cR2miN5zfSQCHGBwCOCwXGhP1M4c5HM0y3A01v/TvPfC2pRUzdvDMJe8O4gs2FouXl18Sgz0KnQwBTvLqO3b8mJIMHNPX3fuY57Ervvj6z+09/PLbp6ayj1Yqa7dOVT7ruO6irGn/7DV9g9disHjPXADnz34+dunY9NRHfv3ElrNX9yT3dOdin/79S877wlOlNd1+q4o53nD3Pff89KrJsYmL67XGiYHweTKbud9O2BsS6dTuju5cKVfIVpSFgLfFThja759SGj3ZaKl99W1bx92IgFzoA5hG6HPPDa5EIEi5U9p3PzpfSgJPgGGEmpsQgpmhz/1T7I3GIfEtRstPbo65bLXf/lXrWk8+PIB6gWKEWjFBFM9xpCVJ8QwmCec3/CKZH6nJI8sKCIIoDuM33J9n09yzlclTjfXZXLd1LM0HxZNQWAx57gqqKsMkhdxomQr6aYZlQAUBHAFiSZjFTH0kRAO5uGvL6o5XBZWRK8XUvnim0HVfPL/0p5P2ig1NI8sDYRgGRe4wZXjM0+1yFd4vFIsSVvsUoBgaAyZ8IcmHVLC4ZMnEWDLL777GNL1VCqn9k7Wz/80VnaNSJHwK21FK+9lRoI1hUV8NzQ7puBv6mlqmGDy67ykMhj6jaxkUi3ME3kIQGwRDjzNMfhblQIOgEgP6/m4vjNoud1pTrXtB6IKmhqJrEdgRTBCHo/Q9oISoGBX+RPyhM6fM0Q83pdvZZy2+a5FxzO2pcuGxhLRYTHFuiMBg0jW9RCw2VUyd5sTscwX4iWnBDxgNcVOs7j/Ca345wY3Al4Hy4kzW43FMJmLWg9v3/X21oU5mMnZgdb7re9bOoUqiNNaLZnlNtTq1KpdLzeQLhXsG+gdvuup/Xn7nc0nn/VzW3Pw58xJ4qUhgHuC8VGbqFdTP7T+57u3e/kevCUY2nF/s6kHHq94Ba8k5cFUOQeSSxBhrmKw5bQSPV93JGwakuy3LmLFdZi9+dyG2ZiPruKDyChLZUw5VAxxOdXBupRgcYnAe46664nNzARylshv37Fn3xPjU55pesChj2j977cKFn0Pf3ADnj34xesXEdOmPH9qyef1JA9kdfbnkZ97x5jO/dKTsaWRhvfPaR/rqjdJrH3rg4b9uNJ0lymDlZCq+6YTTjru2f/Gin7/6sjUj83M3L4F5CRwdCSg1FN/57f/7rqBR/ow/sSNWKHZ/s2fB4hus8//87ufTA6UeslCbKpQOfOt6JYNXK2Zt7Oj/4Psx3dzHlpz3ksmidiQZfFx9nJfunLxQBP7nK26zbzC7/Jvr+s+64dJjXnPfXOfcumvP28amK79XrTdeWzTjO9Px5P+4ZO3yuxg7lH2hPfJhwPyHz/7gx+WGep2QsS3vveSCv+6x8Ij/n79YMLxj9xuGhnZdUpmZXpLNZJvdnT0/Pf604/9uesYcuvyPz5xncp7Pop0/92UlgXmA87KazpfHYPbc9YW3Nff/+t3ugUfOzxe70Xn6lbCWnQfH6AAjg582Tsoqk7UJeBsb7sRXB5W7PWdwe4eKX/wepRZuKC6bZ3Baq4EAjsEz7/zJth9eUxOVY3q6ezaC4Yrr5kgysF2p7CM7d65/YmzyOj8Qi7KxxE/PHVz6Gdafm9NF7Q9/MXrF1MzMHz+ybev643szO7sysU9f9uYzv3ikmjlKKfMrH/zmOfVa7TP7944tQ9qQyZ70Hedf9oa/MNE4sO7Cdc3n41r08rgD5kcxL4GjJwGlNqS2ffNbV4na5P/yx7YUu3oXfKtv0cqvszf9w13PpxdK3RpD0+ge33ntp2XQPBvM2lwc/B9/YDfMITb40lfEh9RQ/Pr7rntruVH53ERpprAku/rbpw+c/bXL1r7uSXIj0HLH3pHf3Tc8/q7pUumsnkRybzGb/quzlqy5o1hkh3gb3KOUmQfS//Tl22+aKnvnuoGx+X1vf9PfxKTxs65v3lsy12T6Hc9/49033/3h8mR5ZSKemDzj7NPvUpbxt5f/6RuHns+czZ87L4GXkwTmAc7LaTZfJmPZfefnL3P3PnKNN0JpovtQOP1K31z+WkoTbdGC1bltZFBisrrfCDa5/uTXlipve9EwYztE6uL3I7X0kfkYnIOLQQMcxN95mlcc1wAAIABJREFUx9YfkYvayoGBwUd9EfzukQDOo7t2nbJ1dPx6IdVgyrLvPL134J/jkwd+PlcWtY/8/MDvTJRKBHBOObE/v707nfz0Zy88/YvkJzPXctx0847lD/3k4ct2bN71117gJ3L9xdv7Thj8xrlXXfyDxYvhzoObl8lNPD+Ml4wE1KZN9rZHv3iFbJT/jzexpaOzp/8/+hetuoG97n8/T4Czycbkjs7JsX/5gpLu2YCxoWvhx96zu7T3wJIl17zkGZztanvsS/d+4W01p3b91HQlsaxwzI2n9p91w1tOes0dh08++dbdPjR8zfDE1Dsr5dpp3cnkvmIm/derFy67fUmBHRIvSgAnBmQ/ef0t35sqN8/1pfHEB99x6d9xD3e/czkb337r9tiw53Tv3rDjLUNbdl9Znq6uVaYYO/7MNf+4Zt3K2884/+TdL5nFN9/ReQn8FiUwD3B+i8Kdb/q5SWD47mvfWt/zy3cHIxsvzHf2I3fGlVPm8jegyTqKSknGOCUGDcYha9stsakipr58knR29inFdxq5t30wSHU/nM+/Yz6LWiR+nUWNx66+fcuPyEVt5cDAgoctk73rk6d//kmpnInBeXzv3lO2j4x+0fe9waQZu219/+L/k5jY++BcAOeP79/z9vHp0kcffWLrGSf0FjZ3p5Of+fQlr/rqkQDOzf9415v2bz9wzdCWPW/Ld+eHOgc6vrD2Dad9+9S3LN/33FbL/FnzEpiXwPORgFI3Gpu/df8VgVP7lDe+uaOzp+/bfQuX3RB/3ScpruM5v0IXtV358f3X/5sS3tlgxkO5gf9xTXxCDLMVF7jPueEXyYmb1Cb7a3d+5fK6X/tquVI1VxTWfOeMxWd97U2rz7t9LoBz66597x+fKl89U26s70wkD+RTyb86YcnS2xbl2SHPKgI43UD2L66/5XulapNidra+/x2XfSIw8JP39bAxapsYoc137F927y2/eN/I8Mg7xiZGepatW3xLvitz3Qc/dvXzmrcXiXjnuzEvgectgRcU4JBVY/NmmFgTjWNz9LP19+HDa31/xGHPfcCaNWuelExy8+bNc459rmNbl3u6cw79/vBBUN/mGtjTDuoI5z3vuX+aBp7cr8Nl8/BTtLBuju/08e0nrQPouFBuJJvNoGvsv+uzF/v7H36XP7rxolS+S2VPuXwHW/UW1UB+uYLkhsGVweReLmuPWOLxScx8+TVBc2ip8NUuZN720SCx6lddXRdM76D8WDuA7diBRd5ytWYN1FP1+bct0d9m+4fKMbySbe/Qa3zUHk0Ol4evunPbLb9Xl9XlPd19D+VTPR94V+e7hgFdZRvBYihzN1ils5YdGp9aPzQ98fmG4y5IGNZPzlix8p/ZjPx1z/KiFwDKIxJtM1DOwvj+nj1vHZ0u/f5j27eduaaY29ifT1135VvO+nc8TPljH8a6devUvfeG/VkMmLfd9N33zUxNv39078TK49Yd88Ouvq4v5E89+77MuWHllta6oXmi35/xfLUObGugug7qXIqtfiZZvX6bkzPf9rwEXsQSIIDz6LcevEK4jU854090dHT33ti3YNkN+Tf8w7Mq1juHUm8AP8iMbLn2RkjvLCjzV8XBP313LIf9jL30AY5Syvrvd3zkiqbn3FCtV/nyjtXfWbvojBsuWvWGW+eQBfvx9qH/Nj5TubpUcU8sxFKjhUzmYyuXLLz12Bw7pGYbAZwkkPv763/83Zl641xwvvU9V1z8v+F4t1+zJD3a3va3Pn7XW0ZHRt67Y+fOC9ID9mg8G/v7v/3cH3+FMea9iJfcfNfmJXBUJPCCARyyQOzfj3gDzaKji5SFaRkTCcBxDhaua5dCPCqElogr1ZgjlE4m5q7GlnhSGleAHP3nkvBcx7aOe7pzWt/z5pP7H08kldNsPOmaR+pze9/mao++11lwfkMvnYGz7TVXvxIJpdAID6IfiSQU5qh20mRgycP6RcdTEQGq2pZMpVWjXtMF51I68yzjjpZZA0UxLsc33fFGjD5yBZ/a/EZlZ4LsCZc8hGOvwAzLnwoowjcBk8Fj0p26x/QedQr8e29FcOAYz8M+lbz873zruF9Kvqzk86ShVFwJpaRlJ4RQdXmkPrd3l4aUSM5d9bzZCGVO/X7RvFJAs6GXA+Vm1rJ3nCazDG6wBGMT5V3JJ0a2XPrLA/deXpaVRdlcccP6wbP+/Oz+CycSXpwpB8qyY9JnLh91qvn9tcqJ+2vVv2p67kDCMB9Y3dl7Q38u93CCmU0mlM8t5SuVUFUgc9PO/W/aPjb5jm17961fnUs/tqSY/9abT1tzU2/cL6FWQyBSkrIqZbI5ZexEx43/9r0PT4xPvLM0PZM49ez1/7pk9ZLvrn3dss1TZs1uNhoshZQeC1ItCdeRUFCtZfbkeUmjXgeSqfDep3VFp1JeaVuIYCKXqx0p4cGLZv7mOzIvgRdQAlRsd8ONf3GldBv/7Ixv7+jo6f9O76JlN+Re/bEnuVo9m26SAXNy8qspf/Lb35PCP5vB+FVHz5+8L9YZ38PYSz/JAAGcv/zpf7+i7tW/PlMpsSWFFd9Zv+C0Gy5ac9FcAMe4Zceuj4yXa79bqjaPy1rJiVwm85cnnLD4lmMYm2qXKwGcXiD3kc99/3vlRvMcmHzbh6645JMqpn58TfehAGfTzePLf37//Zdv3br1Ew1UVGdf8ZMf+pMP/cvA8uQ8I/5sFuv8sS9LCfzGFORnKh0CNv+1bar/gQ0bzxkZGTt7eGxqheDclOBUY1nXM6Nkk2R11TWKdTk/SkdPKV4PBTBR56PyfmF0Rvg69HdFqvUhxQqoXUohefBYXTawVSRZXzOsex0Wh6Zjo+pj+rNWFeSW+HSFBl1V+eB12n/XxTWoFHJUlCAcU1RuXP+ggtStPP1h2QKqpRHWMtCj0aVf2s455HcaBx3bHvZAx+rkoZFMnu57Oixs/2Dl7rlk2vaZHk47LiJ+Jbwc13MQyoeiMego6ongYW0DSgBKb1sXGJCKSz9IMs/L8KbdZ07FV5gHehcYIyscxMQTOKa6J348GvGBHKcUqFwpGTi1wClN52O75dnH7eoe7K6lHNdu3PLzwuYDU/0z9aAYCB63pIrFJCjtKPUoLIDSLpGDa6C1gnUCA5J9NLA55lTP4yFz37b8o/MP+V7PY9sx7fN4+Ho9OA/6HC4gozpuXFHqU8pxSsX2KEuqTowMRkLX00uFYgRMpZhwfVgGYFqKGbbifrpcqGRG+r1kI2WyZFXsLexINbqbySADQ1pU2AHSkAxJblqFdCa3cGBJIp2KNUrl8viOfSPM8SvCD6TwhVQiUCbj8FOpYDKe7Zq07IWuYtmCFLVM4O1KNKrDvFFKJG0D3GQQwlDSE8h4cQvTzUG/XOuXvssLC3v2NZJqvGz5dWVzZjFL1/yTNCxB1Tc4BKP7cHbGIiHqMp+H3WsKBt01wgekBwtCJWNGMNDb9WB3vvOOP7ritfczNl8Q75nu0/PHvXIkoNQ95iPfuvlK2ax/yhvfVezqHfhO98Dir+fe+He3PR8pEMDBxHXJkclbb5IiOJvB+lW2//0fTDecXWzw8pd8ti/N4PyUGJzGv03NTGJFx6rvn7H4VV9788qLb2mXW1Sbx7551+6PjpcrV83Uamty8dhkLpX+y5MHV/1oVZZNth//kFIWgNwnvnDLd6dqjXMCxra/99Lz/z+f8x99YHHqkAyTUw+o7PU3fOmSkeHRf3NVA/2Dvddf8vZLvnDyeUsefT5zN3/uvAReDhI46gDn+usfspqdzqWPb9t+2cTUzJmuL3oEMwxKnB8wgyrVK6p1EpXiOwhwdAEuUmvaQUyrhNmTFf+oll+kZLeq+ZFe2jqWMEZEHemw9UgFnb1AdBxV9CPsEpYDbFEmEdg4uAQ05IkA2MFWWxiK6pRpUIWodBn9HhYT02CJ4FargB5drTUtutFDgNiRF93hYOOZLM9nO/1zAaxDP2v1VoOclnxDiAoqcxBE5UU4FT5QPlUrUEwKxWUg4swNUqpidvOZypr0JNZkyh2TNV89WBvElmApmzF7qZ42DEZrIYDFauhM7cYbTp3CMYsEGk5MffcO2xsuDai6X4DgMUNx2wolTRiVh1XuCWLpjh4EYQel9Vzk2AIlYSvhWojanhVxVJyytX7bBaWPObiuw99aJ0ooJsLFp3TJCCoMAUWKf7guoYtH6Fd4nP7L82EQ7jEEJG9CZBuB7G9wkXa525CQu7NINDtlIsiCC1NXs5AEpmIcZiGFnmNWIFcsYmZ0HHsffwLcCyB9KkFB1cYB0zDQMG1/Mp5kM8m0aWfzsCoziNXrXtJrBCnhJKlWjU4IAQZTMMQbDLzqQjUdkPnCyifQTHI0YgzCMqjmhLYd0C1KUIRuCUljbI2zbc70TjAr23Bf0CYIEYBDwGRKmcqXiZi1o5DL3bl86fLvv3HZq36+bh2CeZe1Z7I3zB/zSpEAAZyN//79q4RT/3QwuSff2dP/vZ6+ZTekzv/4k5iIZyMTcn3DtJcaHf3O96UMzgKzH+pa/IE/sCr+dtZ/UeQL8GxafHEdSwDnT+756JVNv/71iekxHNO15uYzFp91wwXLL/pBq6cRuKGHe/zmPQc+OlKaumKqXFpdTNrTndnMX65dtfhHy5CeaN+TCOBwIP+PX7j1OxO12jk+Zzvee9nFn5Zc/OA9C1PD1GbreHWPMv/2G5+9oN5o3lwqlzC4aME33nzZm7+4/vXLfv7iktZ8b+YlcPQl8Gw13Ofdw0/deGNivBT75MatOy8cmy4vjiVSoDJlga4MRiCHg3GTGA1NW4SqcVgAnJQizZIQzCAQRGqNLjdM/Eo4lBbJ07K/h5+SFTisxne4XklKeKiEhd8dBBctJVNrTTo1Me1SUY3jqLyyhj36OxF5NB1Umel6YR/pM5OuIDyCcTC1IhqAqibr+sp6LGSZN8JzNNgJ67W3PMeo8PRhBNbBudAAQhe/jK5GhZej8tVa9TuUMGqdSCNq2cZD3Hdk5V5/o7mXkNQKX+3Hh8BBwzXdDwUqQB8CTa7HSPNM9RPDT4Qu1qg1axUWboypJhLeJAZi5frJhao6odhMH5is4P7yADYHSzFj9uv551yAKRccZXQmd+KSsyo4YSlQb6Rw421x7JnsQzXIITBsCEZrKZwFXbybcYhoHLpftJz0JEZD0v1t+ztcVAe/DyVwcK3N4pJQyQ7XEa3LcP7D9RHxRlS+jvqvcXY7uGqtwPA6BFH0OojWJuNhRTta01zS1andkNcI13PEELFQySe5GwExGnRdFz6qMDpc2EsERMZFpeTA35VF0ulGLMgCfgiuqbCdtACrmMKStcci31HE1PAodm3cDFF3oXzqAwdnJgxuompwzMTjaGSzyHR2QkxOgFcqiHsestQ/z0Wg6Rhy6TMQrwewGz4M39eykkkL1QRHPWZCWBYgaOQhXGNC6AFTCcgWNAw5uHCe9GdhLfZwgsIK6JrFIiaH2hBeA1z66Mxndy9ZMHBnPpO8rtfK7vrwO06rzoOc572Vv6ANaHbgkLvykO4ctFc9h/irSCltbXDtmx3uvffe8OY/9/+9KbaMfuof0S9zS6W1Sxz+U7PlL6ggw2eMsfGb/+13leN8Vk7tzRS7+2/q6l5yQ+rNHz+EiXi2/STghMpEdmzfN7+rlH8mQ+zX2YUf+GgiyzYx9sY5nJuf7RVe2OM1wPnZn1zZ9Gpfn5jSAOfW0wfO+PoFqy76bivJCskWgDUDxH+2f/ijw1PTb58oTa7sSNgzXbncx05dveRHi5Acb2eXNyllx4D8X/zrj26cqNXPEdzY+Z7LLv68ZcW+944BaAan/fi/eu8/XwAhfzxyYByLFy/+9psvvvDLay9cNGeq6khih+t9s2vwxbAeX9hZnb/6s5FA2155yGkvlnV0VAEOCeOTP/xh+rFNpS+PlmqvKTfcTq0McwNCcfiSCi1zxGJpUDFkSZWqydIfaoSQSlAFcXDDhGHZmgPx/ID0IsQsSyt3QrSs3e32ee1uFr5JgYxGTQoTvUkB1tfjoQKsn45KwYiqoPueC9vgMAh8aYVcaqVVK2+MwbIsOK4bgiDOdD+gTEhSriPHqLRpwK/NwJJNpK0AUjQgWUAR0FoJF8yGojdiVI4d4CYCJXW/6JKmaSGg31tARivRBGTCN42b+sGJpVBKV/luVR1vfW9QMeroPCrgTuMTgtoPAQB9HwKqiEOIjg2VR9IdSVmlMXI9TgIHBHp0KBDj8Ehx5aFrkUnsQeBBSbLicyhuQRm2ftOYSIaWoeC7np4P05CIMwdJdwyDZsk9MVfGicVGbHS6iV/M9GFzsAzV2AJQNXrDJKt+E1Dj6Ihtw6WvmsHJyzga9Sz+749zGJpcgCoKCGIWHOHDbGOSaK1piMJDQOk4npYTjYleYSXrsNZOK8RJUn/Dh4r+2ZJxS/b0vWHSOSQPEa1nU69p+tAkhwNiMwIXKvBgEciLAI5mK0i2Gqir0CvRsCClSVXIIajvBjmQEXCRGjKTexj9o/Wv1zPNRQSWNUQXCrZPR1BfPMBqQGTKMAebQNZHsw7Ut6WQ9vsRE2kIj9YCXTNAwASsfBwrTjkWmXwGU6OjGNr0BLyKCwQ0r3EYRgxewODYJioxA81kDNmOAoLpElCrw3Q8xBVghe6dYFIhKRQyNR9WzQVzfT1oXsigHOeYsRgC04DNOQwZANKH9ibTbngESBkFb8FixPLQCGm0RCPR/Ux/hSDZpDVGxdpDHAmT1iGBPuEgacrJk1ctvbOYT33qY1ecu4Ex5j+bjXz+2BePBFouP1E5ej5NXrCTk6qzs7O1eWknxwgHy2fzsG2zuOtbrv09TXa0UincBAoAKPcV/aS9YUaHwOlXS1IU10gvmZeyiKL20I02V22beC79+23MAo15y7c+erX0Gtd6E0OpQkfvzR19i76WveATP3o+1wuzqO0tlPZ85dtCuGeCxx5NL/6DP4uns79m7Kzq82n7xXAuZVH7ys++ckXDrX99qjSNY4or717fs/bfLzr+0v8gyxKtu02bNtn9a9YkLSB+1+79HxmrVC4tVyvLCpZd6cqk/2r9MSt/OAAQwNFJAQi47wZsAWT/9Lof3liiGBzDHLrywtd9oWDHvvP2RfFWkgFqXz+Y/vTqj18AiR+XxmrQTPVFb/rKyRctnjMOKPJbDx+CoZ2otQ7bf74ogPeLYY7n+3BkCUR7Zbultv1gohnnLBVxNGX6AgCcX6Q3bN71lZFSnQBOh5YOKZ3cJAcurdRxTuCFGABJvvRhEAe5FkEikIFW7Egh0zxARE6Qywwp4kIEWlGn+zaM6DlogW+5/mh1MWKEmFYaQxcxRUouN/S1CbxwHim+FB0vgpBJIkVUkuIYAgnS/LlhwA9IuSfrdng9sib7GgAoWFDI8ACGX0WKu+hIMuSyMcSTcYDAUaAwXXEwWW6g7igIZUESyDEI7BhQpGALTyu/2lZP7kSaCQiBBslGiVBGodIt9RhIJiGgiYAIKe4R66JXXitgpk1512BH0z+hRZyuozkDkj+BFRobjZkT+6Ei0EOXNkJXImaGQE/5sIQTRROFDB05pNH3kXMeDHI71PNKYCJAnDWR8sax0JqWJ+SrOLnQ4MNTVdw/049N3mKUicGRFNdB2qwDbkyhO7ENl55RxgmLGerVDP7jtiJ2TQxgRmXh2wY8CNgsYgUiV7WQGQkBmhQKphXNs/bAEiEToAFdCBxpvC12rMWihUAwlMtBZq3FMHIEyoZQoZMW+YpxQ0eXaTaQGAaLW5CBhPA97XZnGnQNaokAJ82ZDTBLu9VJ3QoBhZDxMmmd0doXQoNemsaQCQz3E1MZsAMTBjFq3EFgViFzVcQWe1AZF/WZAP7uIhLNbph+EsKXMDTwA8g5IlZIY9lpxyOVS2HqwH7sfmwzZN0FCwhoGBp8eYLDicdRSybgpJNIF3LATAm8VoXpeojRsAMBJXRMENKKI1P1YdY9wCX2koPlUqilTVRjDB5XMClSSsuf1gWtZ6UZXUkRbGT4YKZ2kQtEoOOPOIXsEGlD650WlRaEoQGYYdpwfcr5Ri5rAWwu/UKclwb7un7U09357betfcN9xx47n2noaD5snu+1RkZGuqSUK4UQJ3HO+5VSaSGENh8YhiGUUp6U0pFSNk3TJBcoV0rpBkHgGYZB71m+lTFmSCk5vTU5qpRhUPoSpUz6jj6jv6WUBqPE9OHxLcWwZeiglUdqogY2UuqgxJBTpUDBkPKmLH6+UopcIzXoij5XnHMpBHVbSc45/SI45wH9bH1G39Nx9Hf01se0jpNSCtM06buDlqkw/wyL8JWg8du27fi+75mm6QshZCIhpapKJZNC5mbGrKFHf3ClW536p2ByyOjoGri7OLDqe8bqS+6eSfZaQaNhWJallKWUIYQZBMIIr2kKh64vpb4+XTMWy7CmaJpSOiKNEovbuzu90a98GrJ5AjOz21X6d77kYPE2YfVULNtygyYBARIN40HAOOc255ybSvkxwzBsSZuNfuwqSXPs+77+SfJq/d2SjUGe7vqRGzm4h2CzBTqZEIKTMSsI9PVmv6Nrh6Rx+D29giAguetrtObD931tRIzmuFmJVYybd/7o/KHS7k+UqyUc17Fm87qetXeuzC2/zXeUTFgJHjOMBLOsbM2yMo+XKm/aNz1zSqVa6S5wO1jU3fGl5d2d98XcxpihvIZhxEVVMO4k83yGJYzPfvsHn52uOafY8cTwha858wer0vZPlxuNuim8BOeWVL4SXBrVO26866Qtj2/7TG3CxZo1xz589mtfdeuidV231sQMDScRBMgrFXQZhtmpFMsDSDJGm2kIcmh80TrVY6XPaDlHBrzwqRnKixY13QuzGL5lDaX13lr/oW4wq9tqRbe9rchAGKpmB5Mbkbxb98xcrGbrM903WnKhswTT667lbx4xu7NbTbtxo814QWPQc059jvrevj3Nro/IwDE74Kc5VrdBfaN7vb2fdN5h+19rnbbu2/b7t7XGDgEMdELUzpPkQ/JuyS+6Pu0pNCf687aGVGtPieaO2qQ+t2Si970gCFoMOclHA2/aI33ftxhjFuc8Rgwm7Zf0OadMUVoZDV903wRB4CimyoZpb4+ZqXu7u3MHGGNHNT38CwJwHt20+6uj5dp5Mw2vg1gRrSCS9TUCOJJiDSK3LlMF2vBFvvhafyFVT5B6RBbztudNdFOREh7KWTsIhf78bdMbRsKELlSaL9Jub2QpJmWJa2U0BE6haZ2uoRV9GZ6lFzCxRAQ8Zm8r0rukBjihI5tOWQBtf6ZAeukiKcvoy1lY3J3Bkr4ieruLSKQyUIaFhhdgqlzDnpFx7B+dwthkDdN1H8ouQioTgdtAUBknJU07lVFfAlIcuaGvGeK1KBSbwJiOGArZqZY/mXYJisBeOApS8MmtLWQros0mcgkMmSgNPkKaJvxdu1hFLmjRntJicEIXOiCQ5BJG3IgPSzngNG+aoTJBqqYkVzytwEswEcC2YyFIVT5iaCIjJrE4Wca6LhfrewLsn5jBvaNFbKz3o2z0wUASSgfeN2CY0+jJDOHKcwOsW26jWk3iq981sHOiF6UgA88kt0fApmml0ZPCH8UD6SURuYBpQBOxdqQsk7Lfzt60WK8wmqRNVrPueKExjOaAwAuBdMXjELDgk6uaZcFKxGHGiGEzQrOw4vCaTTj1CpgkhhAwWEAFTDWgVcrUrmDEiPnEamiWgkBtCDxpdjUzRyoWZd/Qrly0igGbxWD5tG4VBHfgmRXwbh/Z1QaQC1Aaq6O5JYFYtQDLT4Z2vBYQtkzEujqw+pwzkCvmML53CDt+9UvIchU8IKBNa8JEwExUrQRq2SKCrl509PVAju2HnBwFq1YQFxKmDOgJogFOQnKkawopZcGGCWqqzgTqSaARBzxaHSLQjItmtAjsce21FuZOUAwxAnwEqoWAIKBo0ZoLkxDQfHIC2WQgIcOAYaPu+hBMwbRNxOMWYgZDRyG7u6ujcMeyJYu+82dvO++e0Cv1hXcTOuzhN/9n+xNZZ+OaTFWr1TdJKV8H4ATGWEEpFWvPNEFKhZSSFHjPsqwm59yNQI8ffTebraKl4EQKkQYwLXATuRXRZy0WhxRsUrzp51M9Mw//TitsdG1SHCOAEzkI6D219Tv1SyuajDENcFpgqKUkRdbQ2WMASsMOLwJO+hxtsoqY6EhxpOs6jLEagAoMVLji9QCByz1PGMqQce40EmJKDG+88xKnMvo3cnofy3f03J9dsOYOtvLNv6wg1y2BnJQyzpgymPJJuYFSRiDBXQVQsgBPSt9jkgWpVBZNr2nT3zFWCpLWrgwrffPPmaqvgNk55toX/afHlo8rq+gwww6EUD70/kZ3oWEoRalRyLqDOGOwoZ1mtSLckg2hE/1uyak19hZwjJaOBk0t8BrNrwaurbls/771GSm8kUJO8nU5502lFL0bxLJEwJPmrVozauynI/ec/tjk5veXq9M4uevEkXV9ax9fUVz2sF8VvmnaMJgRUwrZhmWmt9WbJ41U64trjWY6JzkGOwo3LcimHkoiGDek7+mnphFnFSuOMs+I62665c8nKvXj4on05AWvPvW+E3LWY/1wYAkvz5gZY+CWLW1n4/2P9d99+32X1sZdHH/88aOnn3fqE4PHdz1eVyUyeqU5eJFz1iWlygIsoR8RB5Wn1hptgVQNHlprcxbJRC4HLZJSG0KjfVPrRhHQiHBu6BVCiaKi72bdQubY2VrHRpg8fDLPsSe3gaRZcBOdq9dP27X1fXh4G9H3LfAfBT0f4mff6p2+9VvHt9pt35Lafm/tCbP3fnSvtgjcJ42lNc7Dx9sGCmc9SlrXOVyObeOe1V3a5mxWPu1tRm3NftfCl5Gu0wL8s8BGCNKeQnAbgSAy9tA9RG+TLEJk9CFwFHn/tECrnkOpJN1DDcb4PsO0f2FOMA3qAAAgAElEQVTErP+QjrNryZIlR63I7wsCcDZs3vO1kVLtvHLTK5IyGcZu6L1Hu6OQIczQVncJQ8vIB9lsuclh2xYQEDtDK5qU81CxJtsZtUMKn47XiZT+8LjIXU0HMIfQJgxKpneYYysgxYmmRTMiBF4YfBHmXyN3Jm1FJhcubTmXYPR7y90rij1pASJ9Na2skdLuIKFqyLIK1q1egJNXL8bKRQvQWSzAtNM6EqXpBXB9D3tHRvHEzt14bNtubNk9Ds/qguMxODPTcCd2IiYdMGKwZOi6Ri44ocJO4wjdxA6aGkJWRxtIdA44YscisNJSBiPmRkuDAJJma9oBTMhAhe5aIXXUct9rubW1GCSd/YoYEGWF7m6Kxu9qxoJaFSRDAoVRkDwdTGNJxpNazkK4sJWDtJzEioKDMwYZzlhkYc/wFG7bZeLXM52omgOweFq7UvmqBsan0ZPdh/dclMYZx+VQqdj47FcnsWuiB6UgDZdcBDmHHbEfdF7oyhWCN5LZLHhpc/druaeFgDWUAbElkWUijOUhqZPMwg18ljE0GVn/AMNMQvI4fAJ3sSQShQ7EM1mYsUTonuYFaFRmUCtNAF4NJjwYygWTXhhrRsQlQdTI/ewgVqVranU+7HvE3ISZ1shaYyDGbXAv7KNvuHDMKuILDXSvzcEoAmN7S5h8wEW8nENCpkIWSjHNXvmmhVhPL9a++UJ09HZjZMcWbLr3TgRTEzAocYFeThakGcMkEqh0DIAvWoWFy5bBGdoEZ+92yKlRJIWv5a7vGHIv8xmSTRPdqSKyySy8QGC4PIGa6cOLS32H8yBMjEAud5TPgOK1aMGRQUMFEnFiZkj2eq70barXgjYkEIhlBoQG+OScZ8FV5PpmwkynkchlEU+mEbMMdORzQ/1d3T9+w6tP/dthVMsfWL9+3l3tRQypyM0nm82ucl33D5VSF0ope1v3bZsCNutiGylogWmaAWlrkUW6ZS1umaVCM09o3Jl1RYss1GTZ1ZbqOZSbZy2pNgVOW7IPf0Xsx6zLWgR2DlcyWxZePZ7I3Y2AWwvcaNanpeRESjohB1ImKgAmwUFFIsfpbxkEvsmlSEhv2hZTtfFNd7++MXXgz1jlAPIdPb9KL1hzH1t6wZaKkV8thVrKmCqQN7aCT4Q4OYC6UnJiySqcs5rw3apSqh6Pp5UTeDHIwDN5xbXxRDzR+N67uCovEKy74cQuGPH5CgdGQSlukWmfmGkdWRhmgbEIgFhEckslLU1Wh4Z+GtvsWFsuiG3Ar+Vu1RLvrEU6AqxaMYuATkuJ08dE1mn9WSQ/aovADAGcOmOsopSaUkrRGIkFo3VVrZtV+Yux/zrml6MPX1iulAjgVNf1rz2wqnPlTtFAnYEJJhhRQHHHNhM7m97q0Uazt9F0rLRgWJDP3tqfiT+a5nJaBR43mGX6RsyomRlMmWl8+Yc//r3R6cqyRCo984ZXnfLIukJsrJc1LVv4BcaMPKSRNaXJ92zeE//Rd27tL482cfwJx7unnruuseiE3lpdzUiFgIBQmnOeEqRczb+ekQQO31+e0Ukvo4No/KTz0H7Vctlv6Tothq7lqq9d9KPwhtb+psGodtnXRnSHM3MkFo//DYtbP13Y1TV8tER1VBc8PSz+9rYHM9s2Dn1teLp6XrnhFYyIedHOZJQemlxlmKEt4RQgrPymdjGRzEciYaGQTWtLrs6yFAWIayvvrNU3zLqkeRoihmbfYQB+aKuNwHuYWEsr72QR1pZhAg/kovb/fFvrTQ8OublwCx6BWcOC4hS3ojm4EFhFSq7ucKSFahaHFHbpIMkaKMQcrOyJ43WvOgknrV6BrnwOMhAIlAVfhP5FyYSNqtPAzn378KvHnsB9D23CpJtGue6jMTUOd3grDK8K6buzSjUtMIoZoQUWi8Vg2zrpchRHA3iuG4KakDKcpY0J7FiG0aLb9UKm2BZScEPl8SCQoWsQLR+zyaim6VcQVU/vVrshACDQRfVj8jANUzNXhnLg+U142qWIQ5lWmAJYMR1HkiBl2qJ4DomAYlNUEzF/DKs7Jc5ZmcS5q7LYunsENz3u4OHpHJzYQlgsoV0EPVGHRAmd6X348FX9OGd9N0ozHP/r2h3YN9WNSpCBq7ONGSBbowx8fY2A3J80S0dqMNMyozXYDmYonqoFaPTNTU9TonoZQzwe10CXXiR713WjBBdaEwdIjhQDY6fBrAQ8bkPE0sj0DiLV0QMjQfFlCiwI0JiZRmV8GLIxDeZVgaAOrjzY5K7mh/OgAUsiHsbm6Bgziabj6ktpcMmJh6S15MO0OGzTgknMj6u5PjjMQcOsIbs8hQVn9sHqNHFgxyj23jmBVC2PNEuH4ydAHwRwuAGrZwFefdW70DXQjz2P/xoP//j7kJMjMH0HZE41yL3OSOBAEEOlexliq07CymOPR3XLL1HfsQFybB+SwkNcg44w8xqaCgnXxmDXILqK3fCCANv37USNOxBxqePROBkxtTlDoUksFq09kjW5pXkeknYStmlr11FtIlK0Fh1yXNUubdLzNONDlyOXVztTgG/FgWQW8UIXOhYs1HOGwEPKNjb80TW/92FDqY2vX7+sfLQ23PnrPHsJPPHEE5lYLPY2z/M+BOAUbZyI1mwLpNDftCe19ivP82b3QTqG7udEIjEbP9fei0MZ7IPfzAVGnn3vXxRnEBAZlcBOKf2dABvnQNMwmJ9mYtR0RmrDj/3kvPLI0EdUaS+6+hc+XFy89hdY9oadFeRPBcNJYOgi/2CGgLxPaQd3Fcy6krJmmcZUEHgTXuDPmGZcBMpP0YEWrwQ82JLJ+D98TeCMdnqqW7HsJYHLVpiSZZl2VyYzDsUtajdlIm/MsCqDNlIe7rVz9GTZpuASc+QopfYrpSjqqsE5J5fDWt2seg9MPjR4//4Hzqo1Kjg2u9o7qfvE0TW9a3aYwmrIQHm0OdHzwo3HzC2V2in7ZyoDpZkyz8HEsp6um5YWcw/HmV+WbjPBmJVqwoyXraRdNnOZb9913/n7JqYH7Fiifu4px+08ozsj+03yCPHiQqALgudMYZoHdh7Aj797B6YP1HDMmjVYf/ZJWHxSH1yjDkkeMK0ESK2HyNET40vySm0ueNFzZi6PuZfk0J5Vp2kvbcVt03PTcRyt/9HnpDe1dMBZT5+2UAe9L0feRXSO5wZBKp26Pm5b3+jt7X3wWXXkeRz8ggCcrRuGbhgp1c4t172CDnshkBO5DulNTseU+GDCgykoKNvDMSsHsWLpAvQW8kjwGDhlXNLVbUjBI1eccPslL2mh3drCGJwWwKESH5rxmU02wLSbDOnbYQxGmDkrdPsRmKnUsGXHLmzbtQfTlQaotrDiMUhmaXcrHasTJXoLg+TJjS0ESNRGgrJRUcwNGhjIGXj9Gcfj9BOPQV9Xp7a/eR4xUgkYnBRsipemRAc+qs06du4fxm0/ewAb9kxidKqKemkSzQM7wZohwCEw0orBoZ/kaJvP5WHHYlrhpoc7LbpmswHfD2ZZGJJJLBZHMpFAPBbTCq0IfIggQOATi+VrazkpAwTcyH0slUppgNMCTvQdLWy6Tov+pO+IiYvHE0hninpDDfwGIBpwvSZc4cOjeBYNkBgsbiITT6Ijm4cSCp5PoMCHIZsQ1X1Y0QmcuyaPc9cU8fj2Pbhju8DmahFefADCCVmoQDrwZQmZ2D58+Op+vGptB6ZKAp/+yhBGZrpR9ZJo6mVggnkMwhXwfA8ewkQI9CIwkM/nwxgsnWhCaODZdBw9RgK8Ov8e41rG8UQc6WQqdAsTEr7noek6mmUIAh+KQJ0GzRzZTAGGlURTcjR4HOm+QSQ6+sCT+dCd0XPRnJ5EZXw/ZH0S0ilDebWwhgvdExKImRYS8SSSmUw4V6To+9Q/F4EXFheidNEBKQiGQjaXRiqZJNIMwpXata0um6iwCnLLs1h45kLYHRaGd46g9EAVuWYBdmDDcx2dGIKSRNTJaNA9gNe88/dR7OnFvs2/xuN3/RB2fQqG2wB8DyJQ8GBiRCRQ6VkJe+V6LF29Bs7WByH3b4FZHkMq8MA8RwNLFSgoR8FybfR1LEBHoQu+ENg7vg8yLsCTgB80IZyGjqFzhEDd19ENOtmAzrinZZqDSYkqJMk7TDTgOHX4gRvWydIxTpS8wkIimUEq14myb8AxkzDzPSguXqmZWu47SFt47CPvvPxPVCz20IUnLCLFZf71IpXA0NBQ3jCM33dd9yql1LGHgxvaf1pJVVpWxTB2jmIUQ2MW7YfDw8NoNJ5ZduKDzPVRfUT+VmYgct3yJJTDORzP830lhbQYFzHZmDSc0Qor7+pBdfj4pDcNWIkDIr9i2ulai4bZ1aMYTxN7A6a97SKHZoq80bFBQlE2IMqxSKXsKF8oIw5WKK7KwpBb1JLCQ50JY8ZuBh0Ya56mmnIJC1RG87sEcOh/zaZr92UzzGypDY8vHMBpm4hWrAS5OxKDpFkyGnfNqKqd/i77kerGLG3YC/kCtdRe4g0k+h1T2ZKKeGmfEW6gCsUOSKTrph0zLRtmzUFKBcMZJkoZLoXJVFIEyvLNhNGMZ/iUkTV+vmVbYf9k2TatWHDSioW1tTkKomkyw3O4ENKyzYRhBiYb3zuOX9z1IOqTPpavWIE161aie2UODZQhIpfn8B446Hr9W1loL5NGj2TYOBz4vEyGe8gw2g3k7QxNMplEsVjURiJ6tXS/1h6rDYfRa1ZOoTuQ1ls81xeZTOZGK25/qa+r656jJbujunu3GJytG/bcMFqqnztTdwqkaxomuamFvvb00rEOKiArKzrTMcQMDyevWYw1ywbRk8siARMskBrgEBNAVnkKiRKUdYkrnX2M6J0WwKHQQ4p5aKXmJdu9TltMW6uO3CdXhJC9oD8Ny0St6eKxJ7Zh09ZdmKg0UXOBiiPhBASi7DDlcasWB/HpBK40AxTGQcS5QExUkbd8rOjL4a1vOEu7pqUSCQSCrFOUZcvSmw7FKBiC0h6TWR6YKFdw1wO/xL0btmJoeAyVqUk0h/eANWs6KJ1ACymltHgIWKTSKfT29GrFvV6rawWdAFuj0YRHqXqJ5SG3Ogbk8nkUCgXQgq2UZuBrhdWH7/k6eDsgZomOp8QI6Qy6urt1trVmowmX2CMCQEGgQRT1g86ndhOJJLq7exGLp+C6Dpr1MpRoIBAuXFJaie0IKL6Eabe0zlwePfki6tUGXAo6lwG4bKJZ2ofl3QbOPb4L5xzfg03bd+M/9yjsqBfhWt2oz1Q1g+MLF14wg6Q9jA9fsxhnndKNUkXgum8MYbzSgXLD1gycEibgUByTgkuARDg6logSMND4ent7tSsfyUxbKAKhxxn4kSwIaIMjk0kjl88hnUyj1qgjiFgsx3M1SHNcB77wNCOYTMbR3dEFO5ZE1ZWYEQYSvYOIkztXsqBZBsNz0JweQ2V0L9CYhnLLEF4NInBC90Zw5NIZFApFxBMpVGt1eB4BUgXfCxB4AoIyCGp2LEA8FUdHVwGJVBJu04XvBJolqQVU37qK/IoilpyxBPHOOMb2jKHxSANZNwNKRlepzOj14nou6pRdr3sQr/+9P0RHXz9Gtj6GLffdilizBFGvwHca+vquAEZFHPXuVUgQwDnmWLg7fgU+thN2bRIxz4FfqyLwXJ3EgICp5cXQ17kAHfkuzepNVibBU+RxL1BrlDTAoaQETiBRdan/HiTFJ5lMy7+rq0e70jkuAWzKWU0gvg7XJWBELn5hDFMunUZnsRuxRB7jlQANIwOzOID0opU6U6IlPeRsPPaB37nkz4y49eA8wDlaj5vndp39+/d3BEHwMc/zLgGwlIwN7UpIy1WUWm93p6DjWtZFeiA/+uijGB0dnbU8toBPq1eHKzYvJ4UmjBQnJp+F45cKtmko06s248Gkm5ZTVp5X00XeQNUJmlO8R5SSK6262WXToyMMvtTOxlG2SO2GHyk7lNgndOEWARkNKY2/gMUrKmkOibVLdxm9HZJVmjk8sKkLdbEEvkw9CeBo137N4IRaQOhu8cJYz5/KRam1LmpGFWOxCRxIjGqLVEcjjy6vEwXkwX1TG5rIpZabFgEclJNpWF3dyOeLCKbK8CbGfNasigRcxAxuBb7kgZlAw86wCZ7CULmOkkOGUEv1Z2NyKeq84FeZRQYd0ht4DEZgoD5Rx67NeyFqBrp7etC1qAC7S8E1amSH1UZdeq6HYP+oqnzP7YZ/gc+aC+C8nPaCZyJebbSm+zlyzSc9aeXKlejo6NB7Khm421+tvbYdILUcIsmlPvCFSKfSt5gx81/7e3rueCZ9+E0cc1RX+6yL2qO7vz4y0zinXHcLJCyyHmunMp0NiRgQiYTNMdBdxOrFA7BkHcsXFLGkt4jOZAK2IBceCuCn1LAUSC7gcwWfCQ12qKBkC+BolocCj3Wq4LAGSwvYKEYuZxQXQuDKD5VsBsRiNtn5sX3PfgwdGEdTmNg9Mo09ozOYqnmQRkzX7AmjMkJLk8HD4GfakymttRE0EFc19KY5jl/Wh8vedB56OnLavYbSBxM74kuuN3NDCNiBCyLsCexVGk08sPFx3P6rR7BlaA+mx0fRHNkPOHVIDSp8NBp13W/bslAoFrBgwUJ4noNqtQqn6WpFu9F0NMBpgRESS1dXN7q6upBKJTAxNo5AA5wIsBDQ0e1TXAM0uzGwYIFmLyrlKmrNmlbmiUEiYOO5PppOQz/wstkclixZCk7B3bUaqpWSBjjESrkyQNMnitPTTEkunUVvRyf6ih0oTZbQdEj2ApAOmjPDWNJt46zjenDW8X3Yums/Hh4GdjeyaLIcypNTmhUIAU4Vydg4PvDOZXjVaf2oNoGv/McOTFbzKNcYKpUGpM+hmjZ5DOqsWjW/qYEIpRXvKOSxcOFCPY5arYp6va6tDZQRj2SigaRPwJOj2NmBzs5OJBNJTE5NavaGHho+KeGBQsNpwPFdHT+Sz2cx2NODeCyOmbqLSZ8h3r0Qsc4FYKmido4jNqQ5OYLqGAHXaSivouu2kMsVpSW3wNHd2akfWKYVw+R0CW7TgxRMMyLCCfRxPoFOJZAtZtHV14V4KoFyuQqv6WvWpx44qIkaiss6sOTUZUh1UWa0STQ31ZBykxANH9OlKe3iReuHCDK7exCv+d0Pobt/EONDW7HtF3fBaM6gMVOCE7GC5FY4HlhwOpcivWItVqw5Fs1dj4BP7YPdmAFv1tGsVDTAIdbJb9Iaj6G/cwGK+U4Nvup+DTzJ4TEHU6UxMJ9itqR2Waw6xI41Ifwm4jETnV2d6BsYgOdLVGsNNBoODNNCo9mA4zUQkKuaBoceeoodWNi/EJzFcWCKYpBysLoWw+pfphM+2PCQi+GxD7z9gnmA85t4ivyW29i+fXuXZVn/6HneGxljC2g/0uUA2pKj0N+Tk5PadYIewi1XihbAoT1w69atGB8f14aM9tcrwd8+BDghWNAJXgiekOeBX0cGM0jJaaT8CWRkBa7kKFv9mEqsRJUVtSHvIMBpWWoJ3ESuovTc1JkiOTyXEsCEyXBso4a0vRvHD25DX6dEzS1EAGcxfJk+CHB03Cz1rM1FjfjbFzvAMWsYs8exPz6svUY6nSJ6g24UWQHcN3TuBGL/yUBYMziqqQxYvohUOgNWqUPOlMDqZVhBE3FKeS8ZXBZD1Uxi0khrgDPjkk5gYSCfwBJZRSGowaaMquR6TelapIn6ZB07H98TAZxudC4swOqU8E1KxBPGmYYW9oMJhX7Lt+xLtvl2cPNKAzWtSWvtma2wBgLGPT09WLp0qTaOt+JzCOTUajW9F9P37a5qdE5YbzDcOoJAinQqdZtpWtf19XXfdrQWyFEHOJ+/7cHMg4/suWF4hhicEODovTfy1wuZFIGOfBonHrMcZ68/AW5lAgVboSNhIh+zYPhSAxwdY0OChITPJXyqK6PTx5p6c6Q0ucTeEHMTFvSkdNBUd4biZyiomq5taFclKh5JIIcs4rp8h2FheLKEmaZAqtCHXz+xB49s2Yk9YyUEPAbBrSigOSqoqCggizKbcdiGgaA+g7isYkExhnVrluCtb3oNCtmEZl18SrfLOYiq1j0QAilijgjcCYlypY4N23bi1gcfwuM7dmBi+ACao/sgqYAJMSyCXHPIai3DB3qxiAWDC1GtllHTln6KZVAaUJDrFAEiz6PaIkB3d7dW1OPxGKanJvTGR8o8sRu0YLUySkwLCLRk0b9gALYVQ6NeR7Ve1amNw/ZCBsdxmvqBSccuXboclgY4dVSrM5DChS98OIGvY5lcj4CMQjadQX9XFxZ292ByfAqNZivmxYNTncCCoo21K7uwflUPhg6M4YlJjgONJBrSRnlqSrsvEkjxRQPJ+DSueMsSrF/XB8dn+NYPtqPczGKmKjFTqkGSzuzYkB6l8pZoCAde4MO2OIr5HBYtGoTneKjViflq6GAux2tq0EMghtgccnnq6u4K5RaLY2R0RI9d+5ZqVkvpJBHEUgnO0VHMY2F3F2KmielqA1M+R7J3MWKdg1DJok5awZtVNCcPoDK2B2hMQrlVLS8ChJ7janayt7sHPf19kCbH5NQU3Iani21S/iTZ9ODr+dJu3sh1ZNEz2I9YOomJyUkEDjFxQoOuRtBAYWEHFp20GKmOFMrjM2juqCLh2wiaHkplqiQiIIh1AUO8ow+nX/g7GuBMH9iLnb9+AMqpoDRVgkPxP0ppEDjtAUG+H5lFa7Bi9WrU9mwGq07A8hoQ1Roa1UrkBqkQNHzY0kZfsQ/FXFGnYSeHQRmD7t/E1CgsndFQ6Plpup7+6btNxCwCOF3oHVig3fPKlRrqdUfXhmoQgA8IpLtoOlUdtzfY1Y2lg4vBlI0DE014Vh5W9zKwnqUISBGTDWQt+djvX33Jn9nzDM7RetY85+vs2LGj2zCMz3iedx7nvDdK9TvrH04PWDJOPPjgg8jlcjjllFP0vdkKfqVnBO1tFD/Xegg/nfLyMoq/mZU7xabS843iNXVmUDKk0L3AKmiMbMHex38Od2wn+gaXIrv8dGDgdFQ5ZfI8CHC4TmZCrxDgaIstafJRQS8ywBiWAcpMy2UJ+P/Ze89gy87rSmydfPO9L+fOAd2N7kajE4KIyCSJUpEaDSnNUJ6a+TfSjKv8Y+i//mWPw0yV9cP2hJJky7JZoihSJEWKRAYBEKkBdM65X37vvpvDifba3/keLlF0ScKMmrKEJh9e93vnnnO+vNfea6/tn4fX+S6MaAFw5oDSr6AT7UAEUtRIZzNEGl79YT6qLaQ1oaf9LQA4mqqogKEW3FE2S8tq4UztLP7i2nMIY585ODgyfhh7xvbAQ0YADs9zAsSeY+Nqq4PbtQYarTbGnSz2Tk1i2DMFZDLvMuNm0Y4trIUW6t4QvvXK67h4ZwH5fAGfeewoPjVTxjiV7TstOc8dMwM3cXH36j18+//+LjYW2jj80GE88sxxbH9oCu2kLvRdxd5Ic5w+9ir8+/NBvfb/sj3i73KP0MYjwNERcR2Z0dQ07qXLy8u4ffs2ut0ujh07tulwYr+JE0qUhdVa6fcCRnC+n8lk/pfx8ZG/uF999/MBOB/c+v2Fje7TDYoM2JYY2Uz8llorpNwEPYyPlHH88AN46uQRLN26LOBmopRFxaXXwoDJRavli2mcMffGoPeIdTQYiCXA4SarVdSYcK4ATkDlNeb5MIIiNTYY22Emj0pWllA7LNxdqaLWi1Aa34Ird9fwk/cv4tLtRQQsyGl5qaJYWrND6m2k75TEyDsGbL+B0byBQ7tm8eu/9GmMD5cllC95ACyyqQraCAc5q2uAJCaa3T5OX72Jb7/yBi7duIX62go6i7fht2oiuyvKcSx6ymr1timH+uzMHDZqVbTbHQEfjIgQ4Gi1RQIX0u+Gh0fkekbNqmuriuIUMj+FoEF7RVkI05SNldEegp16rS5gRmqvMGeHBTFTRSuitGw2g5npOURBJNElevpJVuj6ffSZ3yPCX/TQAflsDiPlEkbLJVRX11VOCbkNcYhOq4pK3sDOqSL2zJRxb3EFdaOCplFGq2+gXatJMj+BWy9oI4mX8eixIWzdkkM/MnD+JhW5htBuJ2jU2kxpIfMcRiRMb/SlcgWBIXM6cpicGEezSYO5LTk6nINcsGyfrvnDxU3PBSNaXLj0AusaQJ1uV8aQgDWiUp1poVwsYnqoJAB7rdbCRmyjMLML7ugsokyFMxNOv43++iJay6QWLCPq1aUWEMdT6h4FkQDX4fFRdOIAjUYDQZ/FQg1E3RBmn5Q+HriMWEYoVAqojI8Ajo2l1RWISkZMWl4frW4TuZECJndOwsl7aK7XUfBzcEMLfqeHRospKMwp6qBP+kqmgG2HTiJXrCBst9BZW5K8oFq9IWPFjYsRvBbBbqYCb2Raoiu91bvIJj7yjomg3UWjRgokx9VA7MewAxPlbBH5bF7pfDgmzCz143xU6+uwGb3pdYXiSABkO46scdIJ8/kcRsYnxFBtNttod3oCFDt9X9WskqKfIYzQx1ipiJnRcRiJh/mVFnpWCe74NrhbH0BPmDZdlDyc/a9+6x9+LXGKb33hUOWTHJz7deJ8jOfcuHFjwjCM3w2C4EkAE4MARxxcUSTr4+2335Y1euLECTmctQALH8k8QsUOUFGMv8x4GTRsP8Yr/+37iCKZqVpbqjCaULjzpg/PX0Nz4RwWLr4J1O5hdGoOxe0nYcw9gqYxoqjYoqauKGrqTh8CHClBQAefuA3JQ1Bnoo06XFyFUfsT2FiFldkK3/scetiJ2Cir0hA0vFNxG9awMgwW7GaBbKVu+vOmqH0U4AzOnbbdwvnmRfzo5gtoNDfw0MghHJ8+il3Du5D02a60Bh0pYtkMrjTbuNNoSvS5FJvYOT6KiZyLrBGIoqhlOPAtD00rhw2njG+8+Cou31lAoVjCs48cwfERD+PMfgyozE0hJgd2ZOPulXv4zj4PZTEAACAASURBVB//OeoLHTx46BCOP3kEWw5OSA4ORQakjp1Ie99Xc+9v3xr4K77R37m1/1dst76M7dc0YL1nDoJ77STinnvp0iVsbGzgl3/5lzfVZjW9jTadrhfZ6wVRuVT6nudm/teJiZG/uxQ1ieCkAEcoapuJoEqmmN4g5t+MDRVx7MG9eOqRh7By+wqGMg7Gi3lUshll2G3WZ+FWqHJXRFpNoAmLBqpCoazqLh4Mqu5YNhIW+kplaCWCk5giSc2CgKzFIgUuHcoLO7i1uIpqN0Rlajuuz2/gtXfP4+KteYRmRiI8qnaI8jozjkSAw02ZVLVixoYddFB2YuyZGcWXPvMEdm+dRt5zJb/DcZjkz0wXRoBYM4SJ0swrMMXr//JbH+DF9y7j5j3m4KygPX8Fpt9CLuOhXCqjUMinIWfAtqmI5mF1bRnNRkuMQCYXMppSqpRQyOelMCoPN1LjOAFJyVpfX1MCAwQtUYzK0BAKhaLy8Fm2QvCWJbS3tdU1BWwIRJJEvKEEByIJzYrxjg3bctBqNFCv1dButwSIkYqUyRdRLLPuT0E+S0EGhyg09LGyuIguIxGUAo4juI6B8eECJoeyGMow38JHxypgo29itdpCr9kGc1pF8c2MMDLiYuu0i2LBgB8bqAc5tLomqhsdNKptWOR09/rIuB6KpQoy5YrMM4pzOY4Bx7awuroqbVTAUIVVGZHily78xkgZ//C6mhjuVGVTQI+AsUTw4+UkNyubycAL++g0Gliu1lGnP29iG5zROSA/KlLoXtBFd3UedYpH9NbhJD4qlTyGR8pKqjuMkc14MBwbq80NsFK23yfB3YQRAKPFCsr5PDzPYegPhmsitg20+l0sLq8g5rWkP9LkcCyMTo4gP1IQUOF3fWTjLPr1Dhq1DTRaNZFLD8MuHM+lTCxGZ7bDoGog87FIXev0hCbX6nQlKiM0v3weufIockOjyBcKiLtNSN0qRndW1tBqtiWKRBeCZ7sYL46gmC3I30Vo0AB6iY96t4H16qp4ckm749QoFAsYGRmFQ0U+Uc0yxAnCzbS+0UCv48O0KPhhIpvPozRchs2CR0mEvGMhY9moVZtYXGujb+Vhj21BZstuhLYjNLaCjXP/8p/+5r/qt6O3v/zYXPWveQZ8cvl97AECHMuyftf3/SeTJBGAoyVLBw/bU6dOCcChN1EDGX1AD3oitZEqjrWUQaBFCrRqkKbADeb0iPBIqiKkvZu6GzQNSIsaiDJl6jDi+2o++8+SVv2oHOsg+Bqkz2mlOO1NVfRu5WX9aISB1wy+g9RFs9ReLX1CxxodcXYIr7+Cxvw5LF56C1ZzEUPj0yhuPwFzy2PYiMuiasrP8vxgpFTqVMUElspwJiU79V0hoPiJRdEdA47RgBVdglH/JhyswvDm0Hc+i8Dai9goSdHnhKUNhBou+vAisS8BHTIwLHqCVR4A26r7ThtbWtFTe4x1X6loRcoMSb9z7HQ+AcHu4DV67PXndd8NTvFBgKzfQwBO4wJ+ePMFNFt1PDx2GMcmH8a2yjbJwSHAkQwYnoMZD5cbLdxttIQ6XoiAXWNjmCh4yJtK2ZHgMLAzaDsFrFtF/MlLBDiLKBSLeObkEZwYyWDM6MP2WUDbhM16Z7GDO1fu4k//6M8kgvPQkYdw8qljmD0wilZSV1T9tMYZFTl1vpr+zvkzqJSl5xLbzp/rc07/e9DwVQXVP/wj5SsGpIV1P+v+1Gqv/LdWYtXP1opdOll9UEhE31evPX3fwRoven7oOcFnaEXFjzo1BveGwT2ALfloLol+D72WBqPCeo7p+TAIEESoKS0hods4uNcMCqDo+a2jzmyf3i/4foPt1df8f+1D+h30XNfjPLhXDO4fut+EyfORdx7cCz/abl5PW0gDnC984QuqfMnA+KuSLQwkcLyjKJcvfMf17P9temLiR/fr+LivkJ45OBrgLFY7T220/WHZnBzWmSGlgMYQM2QijFXyePjAbjx18iGs3b2OSsbBaDGPMiVzNxUJVO0PgiLHltruSBiS7XXhN1sI2h2EfV90Yy3XhZvNwSsW4RTziBlCIxRKeEBogKOS65lHwQjNneV11PoJhma24+KtVbx+6jwu315ARIoapXjT+icER0oJJhZPFgfWswEn9MFKN7NDOXzu0SM4cXAvJobLSiCBuUPMp+AWaLG6fYA48dEN+ri1tIrvvfAGzt5uYGmtiWZ1Be17l+AlXVQKeeGYD48Mq0OBcSdKDne6WFtbFaqV31cRHHJ9x8dG5dB3HEpIq0KXVBIiuNmobaQ1dZTvbWZmBuXykKihkU/NMWHy/fp6Fetr66qQJ2kNzPsZqmB2ZlrmqfCvuYn7fdSq66hW1yUPhwYoi7YOj05gdHwK+UJJ5dqw7hCT7Fs1LC8tiRIZo1oES+VyCZNjwxjKcfP2xajtwcJ6q4/llQ3020xap2GSIJN3sWXLJAoen69U2kI3g41mF2urDQE4DlX5gi7KxRxGx8dRGhlTtY1YgDQOJNJEgEMuqVD0wlCUQsgpHRkdgUNp63SjYmSHYVmJ9lCSOFVqYgLe8MgoPCqsScZOgqjVQHO9iuVqAxuJJxQ1d0wBHEaS3H4HndV7AnBsv468B4yPDWFiYlTVcKIQBUO7QR+L1WWs1TaE324kNhzDxuz4JEYqFWSzriipkZ7Z9nuoNhpYWV0V1TjKqGcdF0OlEsYnR2FmWHBV0lxgBCbq1RpqG2totxtCKSH3Tfp/ahrZbEnJLaeH48ZGHavrG2gzukW1uSTG8MgQhkfGUCjSG0u9IIL7AN1WByuLy+h2ewJwyEGnOMPWiVkUMqy7owp0cq3Vuk2s1jlnCHCUQl4umxE64OjomERvVKhU0TJXV1ZQr9aFgsf5ZXlZlJkfRbDN6hns3SRE1OtheXkN6/U+AicHe2QK7vQ2JJ4nzpGCbZ77na9+5WuBh7e+fOATgHO/DpyP85ylpaVx3/f/536//7QGONqg53euz3q9jtOnT4uz4eGHH/4pAKQP+UGQw89wPXMdayOHwit03GgApYGQUFF9f5NvLoqKdGJ43k8BDG0g0Hhjng+/pJR8NrupPjQIRnh/3ndQ+ZL35Bf32ME/ug3cu3k9/83r9PsOqsXxd1rCnm0Uw81xRAWSDhE5t6T+TIwcDebuMprz57By7R3YrWUUh8aR33YM9rZPCUWNkVIBNQnVNrvSt52Oj15P0d0ynots1hNxnl43EIqabVHYp4a4ewZO5zvwzDWhqLWMp5F4+5GYFQE4dDoiChRPP4jRbvVFQIROmUyG91W0Qv2l+4F9zf5l+/g7jh2dUNpQ1sakNq51v/Hd9djp6zXAYT8N9pv2ZHMsqCY6CGb5u4ZRx5naOTx/6yXJAzw0dAAPjR3GjqHtyLCepqpdIXtox7Fxud7EPEWA+gEKQYIdoyOYLGZQsJhPzHPRRGBm0LCyWIoz+O7rb+HK/BJyuTyeOHoQj00UMGmFoMiAKqbtisjA7ct38Gdf/x5qCx0cPHwIx584IgDHd5gfq/OuGIGzZL6x37SMup5DusTEYL+xjTzrtDww+03PN20w63XIfuM9OR4cG91nvO8gcNTRV17He/MZvFbfexCoa4DF+a7XCH/GsRAnrESlPqQNanDDsea78PeFQkHuPwiYtFNE5TIz75X0fUPuyXmkgdtgJEe3jX3B3+t1yvZo0KeBA9s/uE65/vWaHkzc123V4yGsGGHOqPbpua5VbHVqgN4z+HN9748CQvaFlnZmP3Mc9H0H15L+u15LWvpZ71nawTvoUNLrgM7Gq1evSvT8M5/5jPx4EHRqYRMCHObgZLPZbzu2++9mZiae+zjnwMf5zM8F4Lz9/q3fW9joPF3rBsM0fuiNp/FNoEHPDylqE5U8jj24G0+eOIylW1cwmvcwViqg4Lmq8pdIwvJzlJMOUMh4MEMf3VoV1fkFzF+/jrWFBfQaLYksOJkMSsPDGJ2ZwcyO7SiMjsLw8giY9C8iMcpoZqCd+SKR5WCp1kY7slGe3IIPLt/DW2cu4/rdZfjciEhtk8KaDPdHYP1lAVtGrCSrWdeFtRfiACMecHzPLJ4+eQT7ts2imPUQ930YJkshJojNCG7Ohu93cXd5CafOX8UPXzuFxZaHeitCt15Fb+mKEi5wLFmE/NKTiZQmTmYa6fSua68lpaC5wLlYRAaZBjkTDrkA221ZhCKDzNonrodcPo+Mp2pFkD4nggwxF2sX7U5Hxsfv9SRCwUR61rvRi5oYkdXiGRlqNOpCM3JsRoIyyBUqyDLBktLaInGt6Ghx1EOrXZcIDo1px3bhZXIoZLPIew480xBaXGAA/SgWWpLf6ss9eADmizkxyBFKkThK1sA3qdYWodXso1PvgQWiPSdEqZhBsVQETNaUIRWCnkJKLjNhXW2IjGaxPdlcDsVCAZlsVkAG6XsOvcY81Oqk6vWUN5DaqbYtRhX7z6CcNnVY2y3keH8/QLXVxVofGNu+D5nRWfhOEZbjwWjV0asuobs+D6tfQ8ZJBKxksty4SelSXkuui3prA50+PZDEETY8N4MCDxuXnh4KsgYij+4nMTqSo9KEmVCdz0DGslDIZsRQgC06fdLXUWQKHUxklv0uDDOG43BzzaKQy0leEikjBBGs/dTu9dBqURWPmbNUBjJQyGVFcpxCF0IH4nvTW8ODrtWVw45zkRW9Kc5QypbgWWr9hnEI27XR8buotxtothoS1WPEhptrMQVNHBNFUzMlMttk/7e7IuzAMbe8HHJUViwV0ItY+4RFQQMkNFypjtdPELs5WEMjsManEZu2RHfLGe/c73z1Nz4BOB/n1LjPnyHACYLg3/b7/WfiOJ7Sh672xHItrq+v48KFC7IWDx8+/FOUNG2M6cObr0+DiZFYSkfzgKYEKum4jNpy/g0aFVzvvIYiBvw7jQVSVvkZGg0aEIkYS6MhUUZ+8f7cf+lg0l/aE8praXjwGolK1utiaDFHUr+H7uZBGp6+t07sZXu18aSjDHxH7mk8D0inZT8VS3RcTMr6logS1b1YYiBsI27cQXP+PDZufQCvu4pMYQiZuSNwdz4Jo7xNRFGYa+j3mW8ZiOd2aWkV1WpT2jUyMiQOL7ZVwjeMzoZUclxB2H4fueAHKGYaSOxZLHdOwMwdhJMZh8116TiISGOWPm5hbaUmFFS+Z7nCKHpRxlQbpfq8Yb9Vq1V5F/YFHSIcE46HNqq1wcv+4LXsY447x5dOKd137F9tEHJMOM6cT/wZz1nem2PNfh702i92F/H+2gd4bekNKbGww92GQ8MP4sD0ARScopSlkHICYYQmgMuNJpa6fXHmZfshZkslTBUzGM5a8EhNjoAuHFRjBzfbCV48fQ43ltbhuR5OPLgbT8xUsCVrIsuy51L8z0LQ9HHr0h289P1X0Vr1sW37dhw4thdbD08iO2zDEMeVomSSLlyr1aV97A/OA853jiH7olgs/hStU89h9jX3cvav/uJY6ygB5y37Tc9N/puAhf02uJ74PM5LXsu5yfuyn3kN5zzfg3/X9gvHhePLd+W1/Cx/Rgcv78135rnDceF3rj1ew2s51nw/jjOvH6yBxfmhqM6KjUEHJ9eOvi9/r6Mog4CX91T09Fiu5Rf7TIMRHeWhLcHr2M98jr6W7eN78P4apHBu8h2o7sjP837sC23j8Vo9jzkG7Dfel23ltewH3leDde3c0H23uLiIe/fuyTVTU1ObfaHBo+5rjgn7gfflPXitfl/dF4NRULaZ975165bMjccff3wTRGpAS9tSrGIpPZJEuVzum55r//vJyckX7tcR8nMBOG99cPP3FzbaT9c74ZAYm6KiRidtKApZRhxgKOdgz5YJHN23HV7cxdRQHuOlHAoZeqBooNEAoxRlAo/h7H4f9YV53L54HrfOXUC/XkdM7w49yKaFkC4PetMqZczu2IFtBw6hPLsNZmkYvmkjZB0WohTLEpnayMlgfq2BxVqHIo64eGsJV24tYqnWQsRaOPTU890JUFirx5K/IaZUNQ3toI+sacCLA2SiDqaywPF92/Dwvh3Ys3UaIxVl6DLa0w99URpbWF3DhWu38P7FGzh7bQk9awztnoFWvYageg9G2JXCiZqWQJEBCYLTew5VqFEoc+IaUAIM9NzRYFZ0KnrTVcRKwom6no5piRGqFCTVWNCYlxwUFjRlzgWNxrTYpQKiJlzHlYiOqPLQy8aEJ/A5jG6Qx8l7ksrnyCFJeWzSAZVXiUIGoRi6rDskIXfbE6OabWEJa8e0RAY4MRMYLDDDiJWv1OoYNXI8AiwyjpRYhGFZ8BnvIdCITcRk/NFDZFFVjs9jcjyfQ++oUu3jJ7nxk7pBsM2Oo5FOaoQYQr6vQsTpihS6AalsBOTyzuT6KwlO5nfxKXxmllTHOAEZGz07i9zYNMzCCEIrJ/1m+j2EzXX0aytIOjVYJpWIZNBgkEbZDyUCo3qDQJPy58wzsdLcFCVqIZWc5EJGZ0z4HCs/hGu5sMXLl8CRaFWMhGPJ/DIpMZxKQErUlKA4gGEbcFwHrm0j6Hbh2qz7xHsy5MX+pAwzn5fAsBXdQer+iAxpKO8tecLiHU5z36QgY8r/JqWFToFU5ZCDRzU80ilV/6f5ePRNehkRGeCqYnSOkV1b6ucyIkvVQo69gYjtkfwnCMDirdmNzL9jv4X0NrgZuDQEmZdj2zDDEHnbPvvb//grXwv7+ISidr9Om4/5HIoMuK77P/R6PboJpz8KcDi3eUDzwKUBMTs7+zMpTYMeVq5hAqJ33nlHDAB+5qmnnsL0NKOXygjRdBkaITRAXnrpJQFENFhOnjwpqkIqn1EVUeZ3XsvEW9Llzp07J8bKoUOHcOTIETHeBillfGc+m5EnXksD4sknn8SBAwcE6GgnljayaGAxz4jvzefwOkarGHnXEQa2kUYVDcfr16/jxRdflH/v2r0LTz71FCYnx5UxRHUv0qP9BvrrN1C/ewYbt04j56/DyZYF4GT3PAOrskNk7ZnzSAEU7hV8/rvvvo/r1+/Isx977BHs2LENpTLrVHHPiEUcpN9ZRNB+H3n/L1DKNRGZ07i1fhDFsUeRK07D8XJqXwl9dNod3Lu3gPffO4vTH5zFyOgwDh8+iKNHHxajepDax/7geFD2+91335X9hgYW+5n9pmlGnG7sUxqQFKA4f/68zJMHHngAjz76qBhxOgqnjUga01Tbe/311+WzHOPHHntMruV46Hvy+3zrHt5b+wCvL78JyzEwE0/i4PABHN1xFEW3BIv5SFLnLUA9iXG+WhOAw+3U7QaYLRUwU85jrOAh59mSU9tLHKxGFi6udfDjC5dxa2VDaOXH9+/EU3PD2FawkaOdwUFJCHAC3Lx4E8999yX0qqSZV7D70A4cffZB5EYccUSp4t3qnKPhffbsWekP9tNDDz0k84jto8HMPzS0OWc439i/7Dcavg8++KDQP7lWNKjgXs7xYB/fvHkTb7zxhgCHubk5WU8cDx1t4dynMcyvO3fuSB9z/rOPuT727t0rfTxIL+Q8v3Lliow1x4UGPXPsOIacF5r+qd+Xxj/bduPGDfkd32Hnzp2psFJmE8DpNf3ee+9JfxCQ7d+/X+YF1+lg5InzgPflGn3llVfk/Y4ePSrvTAClAY6OYLD97LczZ84I6Dt48KBcyz6mLaHXNfcg9jHXKfuCfcx+4x7A+3JN62gSryV4I6B47rnnBIxs375dxoPjp/tNR5HZPq5T7kMcP65Tto3XErjwnXU+NfuO6+nHP/6xRGT4jk8//bTIQrOPNeAbpLDxZ3x3vgffbffu3T+1u4sNQCbUTwOcP7FM+z/Mzv69ADitpzc64RA3OBrR7AypIxP4yNoGPCNAyUkwXrQxnrdx8tBe7No6hZwrsW8BFfRHE9x4cYjavTu4fe4cbp4+jdbCItwoEnUyI0o5qDSepO6jjXylgomdezB36BjGHzgIo1BGj0UJGfK0HfSZFO1kcPXuMs5eu40b99aw3glRbfloU8VKDD8r5Q2rd3YcktQYvUkQkhUVBNS2h5dEcKMuikkHc0NZbJ+sYPv0CGanxpAt5JBYJjo+k6ybuLO4ilv3VnFnuY61VoIoM4ZeaKHf6cLqN2AJV1mHnJXcp3hn+D8xJBWwkStkU+MkUz/XSfFiYKZVwMVwTpNulSyDuo5jwmsIoD6kdagcmc2olS7OJp/nQ2ORyiQXm5alglw8QhVXm+wjwgnmvPBayZtitEvypxRPmSF0AhMloEPKE5uhIj5UAOJit0VKNFXYMdWmbYKqQExMJf7pi9S2JLZHfB7pa1SSUUDMdjKImPvE+wtVSnGNdTiY97ZoqMvCVIVbSZPSBVx1JEeSdBnJIE+ZVdMJunk4MD+JkRUpcBmJDDmyBUROFqFN9T3SWmw4NN77bcS9FqyoC0jRawJkghjS3ByJwrA7HfadFKU1EImChpjuUlhUQA4BAOmApD3SaxgbUh+KrSDPnvQHMdZoiImABmMoBDhcG5Qa5/gQbPJeDIQZMAnaKJogJg19Aw5M8mtZOI45bq4toJcdyOul/xTaViqEXH9sB3nfvA/DRqlUu7y+zNU0mpfOJQGdnNKMstieCFSI6AfBoiQtc8pQyENRVqjuFJOjT0NG9NZpLMVCSxQlQ1ETtGDYLkzPA7I5oZCaUYCi65z97a9++WvuJyIDHxN23L+PLS4ujoVh+K97vd5nkyQRmWgdvdFvoSlnXMsEKJq7rilKmmuutkZF4SJYePnll3Ht2jUxLH79139djC0dwdHUNR7gBE9/+Id/KMYIDbwvfvGLcqjTKNQARz+L17zwwgt47bXXNoHTM888s8ml17QQ7h808Aic+EUD4stf/rIYLQRR4kDg2ZgakTQM//zP/xxvvvmmGImPPPIIPv/5z4vhpDz0SvmIfUFDnYbNN7/5TQFDVNf64pe+hPHxUQUAZN0mcFirbOMWNm5/gNVrp5DpryFXGkFpxyMo7Ps0/MyU5Ipy3dAxxcK7b7/1Fl566ce4ePGq9NuvfemL2LN3N7K5LEwpvZAIaAn7K4h7Z+B1v4esvYHQmMRC8yjKE48jk5+EYbkSzeDJybzUO7fv4dVXf4KXXnwZE5PjeOKJX8CnP/3sJgjRhi8NMhqc7N/vf//70naOBw1fAspBeh/7ggbnD37wA+k3/p1g6NOf/rT02yC1j9fSUKdh+I1vfEP12+HD+NVf/VW5L41gPX947VqwivfW3sePbrwIxzMxm0zj8OhBHNt5XChqFguC0wEXxWgYwPn1Dcy3OvDDCJlugK3DQ5gbKmAk58CjSFII9E0XG4mLK7U+nn//HG4urQll/LGH9kkEZy6jnKY8py3DBfrArYu38Z0//j566yGK5RL2HtmFT33hOKyiquvHs0qxPUwBOAQh3/3ud2Wu/OIv/qL0B/tikxGS2g6cT+w3Gr4EzJ/61Kek3zjm2i7gd64TGrtcR+w3jg3Bwle/+lUBFjqyqKNwnLsXL16Uucn5zz6mQU2w9dHcFK4BAgWuUwIXrs9f+ZVfETBLAKD3AT3/SSH/1re+JZ+h0f+Vr3xF3kVHAfU7cK3RWfH888/LvGBEiuuJ9x4cZx2N4H35/G9/+9vyjs8++yyeeOIJAQ66fbr/GGXh+xK0EDgQIJPCxZIUvEaDJx11Yh4L1zWfwfb95m/+poyHpg1qWhvnIwHI17/+dczPz0u7CODYb3xn7cDh9dyzCN5effVVAVsEmnqN8FqdU6zptwQqnBMEkmwP90ICWoIhHQH/6J7Lf2tBJl6no0Ea6JGyqgAznelxlMvm/sTzMv9+cnL0xft1evycIjjXf3++1nm6lkZwuPQ0Uo0JDMwYbuwjZ/oYcmNMlT186vhB7Nk2g4xDiWUReQbJZQ7d9K0mbrx3Cjc/eB+r167B6/WRY5SBRk+qnJPQEKInSiI5DpyhMWx5+CS2n/wFDG/Zjg5VxBhlsChC4Ait5cL1u3jj/fN49+xlhHYeoeEhNl0FcERTnra6UvSi15vvJUVHaezSmGZ+UaLako37yBk+ik6EobyDibEysoUsDNcRStV6tSFJ9LWmj7ZPpbcsQrcAlnxkiM+NIzDFQNHz1CGd7rabpdAGeZibBnsantYesMENQVKP0nuJpB8BhgZFJhN5lXynHMgSYVNFTLVKHSWK1WFJMKWASizoRBUUUz9StX5ErY4JqZI0GqroiU2p7lBynuR6qstRQllC+0ocwnOZx8MIgyowR3AgbSAViQdjGMJ1yNM2hepIkCBGtQy9MhAIhpM4UEU4s1lZlOQ7S5J6HCv6GWl+5IBpgJNS9KTf9BxKu1wiZtInBJaqb0JGxPhOpgGXC9sPRCKUCbrwPKkvE7BdEvUzZDwtcm4TAmF65PrSd6wTTvaVbedAiGJGCdxIgVVGUxgdFFBK5R2BH8r4YJQs5rzloUpgyWidkajaSryGbZBIB+9PwQ1H+lcADqMxiEXqWgQYTBMe6zwxwqcQjPyMzgICFwJFN+uK6pzEzgTVMlpCpT41ztzUJAIoNE6WJU9xmcwVrniuYQVUFb+fgJIfsGGajDra8j7ye0rOEh4zKpgmVEsEkp/nuxPs8AUY4fG5Tmx4loM+5bbJ8yc1krXV6S1mQd24TxGQs//8q1/6musMfaKidr9Om4/5HAKcIAj+u36//7mfBXA0eNF7mwYag44L/fdBoEPDgiCHERd6TGmEaINFH9LaIKJh/Kd/+qfieWaU53Of+5zk6WnakjYueD3BECNDNIh4LaM9NL4111+/J4EUgQiv/clPfiK9Q8BC7zR/x+t1TommUdHYpBFCY4deZBpPBFlKtj+Q9+EfGll81x/96Efyu3379uHpZ59Jc1qU0csoZ9b0YbYXULt9GguX3oTbWUZ5dBpDux9FdvfTqGNIAA7XqO1QUCAW4PTOO+/h2rXb0r7PfPoZzM7NpNF+Fs7mcmcO4AbM8CKsHBC9xQAAIABJREFU5rdgJ8uIzCnU4yeRGz4Owx4WZwzpW56thBJWV9Zx6tRp/OSNtzA+PoZjx4/ixIljmzlSg2CPkRj2Az3q/DkNb/YbjdqfBYAJhmjwsV84FpQSp1GmaVaDuQg0umnsEUjxnjRmed+PgiEW+vygegbfu/QDGFaCne42PDz+EB7a9hAM3yKBNs2TNaQOzqVaQ0QG2p0uckGC3RNjEsEpk+gQqSLYgaVycOYDC9957W1cnV+WXNqnTxyWHJwJM4DNml+kdFueSO/fuXIH3/w//wytlT7GJydx6JH9OPnZwwjdnnIQpsI53FM5j2n8M7LHNhNYMLpAAMAIwSD4Zr+y3zg/GYkgAGC/6TpTg+uO85EG+ve+9z2Z07t27cKXvvSlzeiNNn51lJ4RFkYi+BlGFXhffkbPeTlP0gR7Roa4Tt9//31s3bpVxoPX6rWpaNAqF4YAlXOea5tr6Jd+6Zewbdu2zYiFBsm8P6+l8c/7cnwJFAhaeL/B9+W1jK4Q+NJxwTYwGqL7Ta9NsZ1YhiSKJHLCL7aPbeMeQJCh82z0Vsh+I9Cig4Pgk+CRIItrWrdPgz5+lnOToIzf6WDhXCYo0kBMjkHaWZYlkWGOM0EOn03AyTHk+w1GktlWvgdBGduogS/7jX04KFig54e+h26HftdBB8CHAEcUf/8eAZwz135/vtp5ut6Nh0gnYgiXhquAHCp6dZooZ21snxzCoe1TGMqY2DZZwVglB8dOkFiJ6MY79GB3W2jN38PZl1/G8qVLMBsNFJjkTwPSYE4Mc09i9KNAzEEmNdqWi47lobhzD7YcexQPnHgEgWnBN2z4hiv0tCRTwIUb9/D6e2fx9pmLiKwcDCcHWB5C0nsk0qGiKBxs1upQXnxWJVEUHrG6GPWIQuRICYh6MALWsunCy5gwHNKRaKBZ6HbolWF0iknjrgCbPj1hpJQxWhRRAEsTlj7U5JeDNV2QWpFOT3bZ2FLAogEkcxpoIDMXhwhEZPyY0SQUC5WAqsg9NEhp3CupTvk520JvPiMXBuvs9OQ+8gkayl4GXdL7JPJCgEODVEUT5Hm8E8XTBOAkQiWjAU1wwHeleATzOeihV7zNSLxXStqUhnyi+lgiCWwDDeMArqtyVbgBWJabtkMlINJDGPlKvpv5Kq4D9PpMTGUeCfmtKlLD/iH4YmtouItdn/4s8Jn0qkQlxGhOr5NNEEyKz6pkZYIwCmYw+kFbXU56C30CJxlnmukKoTqkwXEcCNI5zsyjkZxURQlLTE8OPAKcDAGJuFxJMVMJ+kncg23x8yrnRRWvdRGbnshxkzooaoKmUukjLuC4BJGiutmipqcEB9iPQmNMozNsd8byUipeRPabupDIKyRoi0VtjUVO1YaqaIwEqwrEEqA4UlhVBVZMOC4rewciQqCiQGpeCaAVRUKColRKXJAKW7mJplXUr8/xJWAhMI6VLDznHqt1C1pX1DiLyogg8Gaegap5Jf8nSIMPI+og6yZn//lvffETgPMxQcf9/FgawflvCXDiOJ4bTOrVB+6gd1FHPrSiD6+h4a8LfPLz9FLSmKLnkt5nGnj00tOzqSk62ikk6yGTwd27d4XiRGOIURxN8dBiI9rI4r9pSNIIId2F+Rv0EGvRAU2H0lQqPp8ecj6PgEHTR/h7VdNM7UV8N50LxHcnGNPeZm3E6twhcdiEobwz/1Ahc3JqAt1uZ1Mm2ogiFJwIuXBdVNTunX8dZmMBo1NbREUNs49gIyrLviG0ZMeE55riIFpdZY5RS0DC6MgwXI/OoghhILxYoZM6ZhMergL1bwLBvOTgxPlfRuzugx/l4YvQYwJPkrZdBEEsOTgrK6soVzgeIyIPzz5newbBHtvEPub4cXzp8WZfsL80mNVGGMeWRjeNTRrxBKYcE35OR+k4ZwYNSYJD/o7t45ho1S99HZ/fcTs43zgvdXAoMvBgeT+OTR3FvokH4LcCGMyDlP3NQse2cKPbx+16Q3Iky7GFvdNTmCx4yCR9JEFfVNQoE9128mhky/j6j16RshSlcgWfffwYjg97GIk7MPscQ/IjXHjwMH99QUQGqKL2wL59OP7EQ9h5dA49syl7tFDLxTFEVTpnk87JttDw5Rzl39lGHf1SZ29G5hvnJsecc55REx0t0X0nzApSf01TQDWBIe/J+Sl5vqlID/tMz3lewzHh/UU0aXhYPq/nu95fuNb4Xnr8+G86I7QDQIsWDN6bQIH35f10JESvZd5L7w/6eQQYvA/pWHxvLcyh5wOv5+/5c0ZO9H0JQvgzDWx0pIPvpulbBNTaaaJBhXaGDM5n9hvvxXvynXU/6AiZ7l/+nH3BKBn7TdPetGiEOP7SXB5S+wjIGIUjMPyt3/otAVtaNELvnfzOsaZjhmPNP6S/6SiP3kf5XbeRY6/7UYPWwfsJkEtp7EJtixBlc7lv2K79H2YnJ/9uRnD+myQxM984VTx7/RIjOE/VuuEQi13Si8OcDXp76U2Oem1MDhVwdN8OfOrIPjSX72G44GCk6CFLQ8lidCSW6E3cqmPl8mWcefEFNG/fRjGOkGU9k5gJx6qqciKJAqZ4sGkhsxJ8M7HgTM9h5shxHPvM52Fl8ggsFz3DRdfw0Lc8nL9xF2+evoDTl64jtnJI7Ix4yIMgUZu+lUZxUuQuCc5ixCvPPg1asSLDQOg9Dt+ZBqdYvwRdVG1TBbiEjkS1GvqqGdaGIQBHIk68XH6vQi6DC0QjZrXIlOqVQI7Nd/owyVB7F4ReJeCFBqmKnvCZbA+vJiAUr4jIaSpvn3j8VDKIqtMi0tjKK2+k4EPq+2SYyO8oChjJUAKKBEWIBLDIYtukMViSn+LS45iqZAk1iqAklWNV3hbVFmmF5KcwyqRyOdgfTHpNwMrkaYXtyFbRGx0yMAhoPaFLJbEPv1uDzYROAXbMZ/Ek8qDyiEyho0m0hF9pzR+hrKURM4mSaVlWMepVf6h3IaUtRDaTE7nUhIa248GPQtieK5+TzT6VgZZcEYPt7QkAoaEe07ZnzyXM+6GRLohQcp4YsRCiAf0A/YbMJwJIScRn4VmDFLgMTId9yiupuhaotcAdhsCJkUdGKcVoYs0JtlfgrOREqbweAwblqCXqwuiQimzZhqsiIoIlfMkzU9cYQgfzXOayxQKg3BwNIyU6oOZOjLDfAomiDnN9uM6ZoxRxrGyYKe1TqJSUlqbakechSFUJCVaMUM1beoZMxxRA2Q952IciTsIUMIf5dIESZsrlivIOaj6ndJ+4K4U+Cxl8AnDuJ0r5T3hWGsH51/1+/6coanqP462Vc0NFEgcNDv13TfMY/MwgtURHv7X3loeyFg/gzzTA4P0HgdMgL13fWxsug8awBhza2NOGgs4n0vfUzxz0mqqtz/wp3jw/T2NPVxLXnmntTeZ3Gig6asRNR9Wv6isjk1t5EAhLopjU0F66iPkLP0GycQcjk3Mo73wE5pbHUY2Ksmdwk1bCPqEUiaZMNFmvAqiYRylf3AtZY07VzKFMdMa4BrPxLZjxEuDMIsr9EnxzD4I4j5AeHTrLUg+8xQh0zH2ddGNVlDSKVBRLj8+g825wLPX0Gowq6LHRhqWOwPC7Biz8HNsweK0GStpgEwGVNAqiHH+GfKZpNnC2fl5U1GqNKo6Msg7OMewa3jkAcFRuaMdSAIcRHBb6HDYc7JmawFjGEZogpbJt00XfcNGwMugURvBHf/GiAJxyhQDnOI5WHIwmXYng0GaIQzIBXCzcWMR3v/EDVO81hYp44qmjmD0whk6i6uBoe4EuN60opuehni9s40ejWYNe/sHohO4LPRZ6fAZBqAZM2igeXF96Puv1qu+jc970GtbvqI17vTY3nbWpFLteZ/q6nzVH9Ge1c0TPEw1y9JrV76DXk3ZG0OmgHQ6DYJh/J1j7KHjRSf86EqTbosGAHhPtfNHrVAM2LYiix0e/r96H+PvBe2sni76eIIs5SwQ4pHES4PzGb/yGRHD0fqnnsv6ux0iPjy6boftisJ9VTnfq0CTtPVWU1WtGxl07z1OAk8/n/9h0rP/4dxvgPH+qeObUxT9Y2Og8ud72h7h5UsKYfHoaczRU4l5HVNROPrgbz5w8jNU711HxTIxSZCBP5TFaRT5cCg20Grj9wWlcfPUVdO/eRTGJkIkD2Cz+iRA+E6hJaZM6JoZw9BHE8AlWhkcxuu8gHvn8F5CpDCN28+iZHrpGBn0ni3PX7+Gt0xfwwcXriCR5kuICNMwUwYYbl2yaBCRUgpOoAqMVaQK30HVU/gBrb9BEFZBAvjQNQcMWwCRJ9QQmnBSMqkgEyBa6HB1ijGZIcn56eGtvpURF0sjIoP2gFw+NdTHUU6OaniT1d4Is0nVYXCwFD4aSJ2Q0RTYzGOj2lASnBjiebYs6Go1l/r1UzCOXo9JYgl63i2q9gT4rOBvKm8MxCPtUfoMAU0VJUpEeRsGqjfZmtEiyQkhBo0fPsSSSQ6O+2W7Dy2QlstHu+PI5iQ6J4czkfnrxO0LZYmQpaxeFB85IBQuMwqDRrcQNMi5QyiUYGq7AtFy0uyHW1jfQT2W1ldCB6iPa/DzoJByfemSVN0rRxaQui849SRIMU8nLsxAFXZSKZTRaPuqtPrp+JLldEp3RYyHVuznm9PAZUmCTRr9oH5ix1P5h3hKL6QmVLM1TY+SL8yxDTypjfHEgkcxygaDSQ60ToNYJReGPghkqTy1EzklUToxJL3AGXiaDeruFvs/7sR2pdGzMGjRKVa/fj+BlPPHYmmaAbocS2gQ3qcpbSOlJE4V8VmozUa2uVMiLittao4umr6TWxS5IQjhGhOGCjUKGkb0+6tUqipVhtAMDzV6CgPWKaNhI7apQFBEJnEMjguU6yOcK8AwPHXLYafTYBvyQ3toYxaKHsSFGeIfAgraNRhfVWgv1dl/y6UjLoyElFJeoBzvqoOji7G9/QlH7T4Ad9++jKcD571OAM/OzIjgahGgAogEK16g2yLSBKw6MFLRojzIP84+Ci48ayzpawoOd1w9KuernDhqFvJ8GLtqoGPRyDgIgbdRpT/OgEanvwecPes35LHpjtfE52Ad8jn6+9AHXktS5IHBTkeok9JE1fOTjDbQXL2Dx0puIN+5ieGwGxR0nYW19DLWEdcNSKi7FA/xOqtjEsgMqP4j5e7zvZqFPnndJBCupI2tdg9X8NiwBOHPou59FaO9FhJJEncUJSAeg7Kdc/5SYpoOMTiYlmqP32Y+C10EPu+4XcbYQeaWgUDv12BeDAFgbiBqsaM+37jftneZ3LTms54+eW3WjLhGcF++8io36+ibA2Tm8A1GHlg2LcRLwmei5Dq61OrjbaKLV7mLIcLBrYhxjWRte3IPF/iLAMV3UjQzqmQr++LmXcenuEkqlMj796MM4NuRi3PThSi0iAhwTTmxj4fqCAJz1Ow0p9HniqYex9dAkWvHGpky0AhpKSEfPsUEgMAi8B9eHnqPaQcB+1WBhEDDy55yLWkaan2NEQkeEPgRZKhqp16WOmGoQOWhkD77HIKgZfG/dFm0TDQIXvSb1vOH3wWgDPzu4T+jn6TYO7nB6XX8U6PIaAhw9v/h7/pvt0iBHy7rrta9z5QbnNf+u+4Xz7aOg4qO7La/VAEfPcT3n9bogTY/UN1L2mP/DfCQCHF6vAZV+DvtBq6XpvUrvOx8FWdpBoJ8z2F+DwFB5P1WqgOTg5PNfd233P05Njb18v06P+5qDIxEcATgX/mCh2n1qvRNUaKwyikOevOqNCPB7mKwUcJwA58QhrN29gSHPwmg5j1LeE0lGRH1JtjOaDVx44w3cfOst+EsLKEQhMmDieYDICBGYKvE/ZnRC1KMSWJGJwHYRFIcwtPsBPPq5X0ZhbAKJVxBw0yFFLFvC+Rvz+Mn7F/De+SuIrIzK+qHHm8QgGbwPqVc0Pgk4mBZukGpGI5kbPQGOSYpUfzPKQEqaHzGKQDBAShbEAETQl/eWCI/kAzHXh88TaJbmnaQRGT1D0oT+1K0uP9ULddBDKRs284Q2AQ4NTQIc+QRM28b09JRSFCM4sW0JN4sHXkF8FUVgpfskRimfw+5dO5Bj/QPDEIBzd2EJ89UOeiG95SZcK0HQbWCkksfUxAjKRcqIMs3CFcN/YXkdq2tVFYHgz1lZO2NjZnoSo8NUzgGWlldQLFfQCyLcurOIdpcgie1IBAxS/tn2SHGMJCowlB+lkgTWNppYXtuQyAaLjWYzLiZGitg+x5pANNqZQ2KiWmvi7r15kcFWGwQ3jghDlQomJyYwNjYqGxX5uotLS1heXpGIo9pIFciplMuYmRrHSCkHxwgE4DY6Ee4tb+D2/LIIV/DIVUIFKkeI9AXF0mb+jY9izsXoaAnlEikZLXS7Pvp+hC4Ndp8iC0rem22mhPbUUBFm0EPWMrFj23ZEiY17qzXcXlpHtdmG6RBk+8i6JiZHqOgD5DwPxXwB2Vwe1foG7i0uo97sUGdNxtxMfBRyHioV8u4TlMpFFHJ0PvQxP7+EtWoffV/l2JhJDxMTFcxMjmN0qCzVyAl6G+0u7ixv4NKdVYBOBBWTRMEzcHjPrICcXqeB5aVFjE/NYWmjizsrDTS6oQLGALKWgUqG1EyKLjDfJ4tyuQLXzODurbvYqNeE5x8EPQxVcpibGcOWmUnkbEeKofqRgVqrj9OXrqAZMi9OqcdxyZLW6oRdFJz43L/4J1/5V2H7ExW1+3XYfNznUEXNcZz/0e/3P00VNdnHtIhK6uRR+ZCKSiuGDb2LHPM0AqyK+5LLqJwj3K8pcy90JiRSO8x1U8Oa90kpj7yHHPjcF1NlRaHPxsz9cz/Mh6QjitFqkaDXCo0ffhdjKi1oqQ1DKYKbOrz0ns13UtRn5WRSRyIjzIlE1JkXx5/JGiTfP3VeqXpVStlx0+klwX8pZqUSzdOcN8mLE/nJEDkrQCZYQ2vhAhYvvwWzPo/K2BQK245LBKdljogzjnsdj+gg6Kp8PKpjMsNPmAIf5tVJFCatTWeBAOfGZgQnsWfgDwAcZggKsyI9OxnxluKhhlqrQstNGQQy3uqoUsW4N+na6ek4kC9KJxD7ToxlceSpHKJN8Z1UmCe9o0TtOT8UO0LRznl/FbUihZeuOY6HKqiq1TebVhMXGhfxwu2XpFgyJaJJUds1sgs87oUmm7IjgoyHK822AByWOygnJnaOj2Ei5yEDMk5Yi8WBb7loWjkp9PmnL7+Gy3cXpfj2MyeO4MRoBhOmL3VwRLsysWFHNuavLeD73/whlm9t4MCDDwrA2XJoAj2jKeOvjTxJ3Uxrx4gS6UCBWLZLoonirFUMDpUvy6idmm/qfFQ5oGJHpAwLvebEcCdVLa2dJsXGHXdT5EBASGrI856kgtORKeuVz6Qjl9zGVDlUqMhp/pceQK1equwcrmkV7VN5smrEhMMiLBrFiddrIHURi02j/cKM7hPw61xk/e5qPqTzTJqeMklkjam5of8oyr9SB1VUeZ0vrBzgqjh6WnyWhIyQe4/6nUS60kjIJo0/Zd9sPiCtA6X3CO5t2jGjxkTdR4M8DZQuX76Cl15OAc7cnIgXMGdH5xSnalDKZtTtEUYOtwYVgdHjrtaQcnTIeKWAiM/UVNBB8CfrRFIX+G4iuhVlc/k/sh3r9+ampl75uGfBX/dzPyeAc/EP5qudp+q9uEKKUK9Pj6zKcaAnmDkr0yNlHD+wC79w9ADqi7cxLIU+cyhmqbzSh5UEyJCC1qjh1AvPY+H0aURrKyjEITJSkKyNxGBOhKrwznwAJnGTluOaHtrMRSgNYXTPATzymc+jODYhwgKdxEYLLpAv48KtRbz+3gW8c/YyYieHiHVrRCWGG2Iq5iUythxw1kqh8hXldJO0bgqLftK0pdFLIzVSHiveg9GghMYj8wIg0Q5GeRyT0RoWlqPogSNKM9xoJHdBVexJE7bTKEb6b5mk+mDWE5BUsNRbKdSwlH4lnFy+t3Bz1RnCw/3Agf2SJ5FlsTnXxal330WH0Q1u0pIjEcmhzqjD6FAJTz7+KHqdpvybC3xxpYpTF66j2u4J/1KUYfot7Ng2g/0P7MLUxFhKk4jR6vSxslbDmTNnVcEvycGJpMjnkcMHMTs7jb7fk+KllaERrFXr+MlbH6Da6AudiQcQIz27dmxBpeLAsRRNbHx4Au12gAuXb+DcpeuwnIwcoiyiuWfHNPbvnsbtm1dFsaZcGcfwyAReeOXHWFhakUiPouwlOPTgfuzZsUOM6C1b5qT69LUbN3Hq/TNotjqb6nOMOB7ct09U8SZHyxgquJIsGMDD9TvLeOvUGYSmLTLOcphLLpDKDyEVKwp9GfvJ8WE8uH83dm6fQ622gU67h3qzjaX1Kq7enRcjgxsp+7qY83Bo13Y4HCvHxsH9B9Dth7i1sIpLN+/ixt15ydWhXPdQOY99e3aglPVQyuYl2sJ8oiCOcOr0Gdy8PS/S2dzICEhnp8axd/cueF4WQ8Nl5HNcn22cPnMOl64uYqOu8pdcJ8b+B3Ziz46tGB8dkqhet9lGpx9ifq2OV94+i8RitJUiBiZGy1l8/lPHkHcTtJsbosA2PD6N81fv4czFm1ipNcUtwU1+fKiEvVtmMFzOicqe5drI5UtIQgPvnfoA9+YXpLJ6GPmYmRrBvt3bsWV6AjeuXJF5MToxAztbwg9efAnVri8CD4TQPESzFuBGPRTt5Ny//Oo/+FrgWZ8U+vzrnhr3+XoCHM/x/k2/130WwBSNKMl+Sw0mbsCcN71uT0VqvUyqXpVGFcTQJe1TKfmJSH3oI5fJi7EqaoAxKcVCGFZReJt5gGI6KUqpwHT1e85/WgHCBhA/l2IfkJole7BE9w2JJtLRwz1F0WblP6owMtenH8p1YognjOoHArqUEU1nBiMcCrSIoiFVKlN2gERiGN0VMPHhM+URUtBZqWbRYNQgT+T4ueEL24DqirGI3rj+Khr3zmPx8tuw2wsYGptCfutxWFseR9cZR4+CKTQmRXJYGW8SbUlsUY2kCIhEcCjYkp4xbLBpNJCzbiJpfBMIFwF7GnHm8/DN3QjjAmKps8X2poBCREDY/wrkKZXFVDWRfZyWQ2DfbFZDSNupiAZKDpn5flL2m6IzzMVlrTsppKkmLu/Js1qMM6FQs29VhJv9TAeqY7kSIeY1uUxOVFYVgObYqbnR87q40LiAH179ITr9Fg6U9+PhySPYPbYbLN5GWrmoefI5uRyuNFq412jJWZIPEongTBYyyNI2CHpiG4R2VnJwVs0ivvPqGwJwWOjzmWOHcXI8h3GzD9vvSuSdlDYW+ly4voQffecFzF9fE0liFvqcOjCKxGWhZdUGoeFpCj3BRJrArwG/CMfQQSQ5KnRCcgwU3V2ribKEAMtpKIq7RoyK1s5rWcdO0bQpRiNJqJsgXflR1RqTRFpVYEPWg3Ic0MkQwPEc+ZmsuxTgCF+Ga3xgDepxFOAgmF6tQf1MBYjpilbrVl4xXWMu3zP9H9+ZbVKMEL4a17gC2Mq/IGW71XwjPqOPhEBcilorUOxm3M2cYWGo2O7m76UgKynxqaOYc4dy4KJISABBR3bq+NAInucz60JpMEjHJvcRGQ8R7lFgS4E8Be6knEc6/5UYk4PrN25IBIfCD9u2bcE//kf/CMePHUfQV8XaxYnOHHKE0gbJ1+KzUtvEovoo16ewiJQDX+ZLiho4JnT8iF3ocuw/BH3KyaPWC5veCwLWwfk/shn396bHx1+7X0fIzwfgvHv5f5/f6D5Z60YVKSQoE1+hX8kLiUKMVwo4emAXnj75EDYWb2LYszFayKKY4fUBrCQUCeak08Dld97ExZ+8jt7iAoqI4fg9OBENx1gmvyQ/8kBirRrDJEMNXXrvhqcwue8IHvns55HJFxAzX8JwhAcbOTmcv72IN85cxjvnr8E3cwjtjCipUYWKmQo0qOk/oFedtBsWKRQ1r7Q+TToFVZ0SWWQKJ6vcHJUDonZyFaHhV1oRSAET/l6vtHSR/tUnhvJsffjnw38rGQEVESJFjVQgiiQ8uH8vpsdGMFTMySF47dp1rNWaWK21sNbqqtyNKJLozezkGHZvncHZU2/D77Qk8W/PvoN46d2zWFivCyDK2DTi+3hgz05s2zKN+gYNW9I7AmSzeUxOz+D1197ARm1Dxp3GybatW7Bn906ph3Tt6hUcOXIYM7OzmF9YwvMvvYZaKxCaGvulVMjh6ScfgwsfQbcp95icmMZqtYFzl27i4vU7sEhvCyNMjA1j364tOLB7BpfOfYCw52N0bBJbt+/B959/FbcXluHTg8Sip46BQ/v2YNvsFFqNKibGJtDqdLFSrWOt0ca167cFMHMRU7X8yIMPYGK0jLGhIoaKWdydv4dMviKS36+++Q5gufKlimwqxRcKKkiUj0grDjA7M4mdO7ZKm957/z1MTkxhZHRcJEXfO3MGrW5PKcwwEpPN4PD+vdg6PYlKQY1VvVZHo9PD3aU1nLt0GQ7zgMIIpVIB+/fuxq7tc1I4dXlhHjduXsfxRx7F+6fP4uqN24hYTyGgR9rE9i2zeHDfA8iy3pTktnA+h7h48Qqu3lpAvcWN14JlJTjy0EGUCzm0m3VR2aEHdmp2DraXx4s/flvmQJiQEmNifKiIp048jOW7t7C6uoRd+/Zg5559uHDxOk59cB6Lq1VaJnLsTY+P4uiD+1HOZ9Bq18TYyxfK8AMD7753GvcWl4TCSafC1GgFB/buxI6ts7h0/owYFJMzc8gWh/HnP3oe1U5PaJ6MmophGvbhRH1UXOvc7/wXBDj4BOD81TeVn8uVS9eujQe282+Dfv8ZAhwaX0L3FA+/ogrzuwhrJAY8Gq8Box4qH5IASGQtdI5i6tW1SPNJwYBtUJNTGcFi1knhxTRanhpXNHi1N5vAhL9XgXyaKamCZKoiIhqPIT3MqReUHmsCGM5DesGlXpZ6NyXjK1XUYFM1Vkl4AAAgAElEQVSwI80BpMEZME9TpNG57GjU0lhPcyQ3DXdlSNCQouEt1BIRGLF4zKijR3L3VERIhGNSJ1fG9JEJ19FcuICFi28irt4UkQHm4Fhzj6NtjQjVVxQ0KZBmqfuL/DpzLcW6VP5anoPMNdUGmIEmXOMGjM6fwYgXYVjTQOazCM3diGLmxymBHQEXUkOLEQPui2oMRMCGeIxU4xTESmZnCkakNljEZH7m5SnPP60pqZnGMRaDPhGDk0akygcUqoDkEuqcWf6+H/SVSMkAgFGTwQDnSRAH8p3jzTHh33tuFxebF/DctR+h3qzh4MgBPDz1MHaM7gToNKLIiezYJvqOi2uNFubrLXQ6fZRjE7smxzCWd+GxWHnMkI8jub+M4GzYJXz75ddx+c6CFOD+zImH8XDFxpQdCgWfeY6crnbsYOHmMv7iW89h8eYG9u3fLwBn20OTCMy2UthMo3d0kQrg5fyhcI5EEVTZBYKYjOTOqrzfkPNSiiuTdh1KFIJlLRTQY/tNNb/IQUhzXrmGRKgmjT6yGLcC3ApO8DM8D6SABAeWxr6fZpZK5EBqFMhaEgCUOhF01IBjy/ms14gY/hwTRUOR9aidFPJvEUSypJ6asGtMjqMaO22L8fd8ZzXUyniXMgRppIJKqCTB833FWOfK5RzV2QEUAqJYVJobzRnHPhONz03Q9GH0T6KP6b4jtDTek0wFOktER4gODxU504CB+5yUuCDNkvljFB5Jo9XK+ZF+ZlMOnKCKAOemRHAoQb196xb85le+gpPHjtK7I2IThPYsr+DTce5xhEKp3WezOxg5Mz1Z47IfEtiqZSWUbwGcaQRZHBu2I3ZWmjKugK3sc0phNoziMJvP/b7t2n+wbWLijft1kPwcAU7vyY12UKGxxAMq3YOFkMXOpIra1skh7Ns6CTfuYtf0GGZHKyh6PAAiWLEPjwPT7+DO+bM498Zr2Lh9E06vgzw9NEympJeLi4R1QIgo6RFgzgP5om4O3uRWzDx4DEefehZuxhP6WcDJR2qYl8fZG/fw4/fO463z1xA4JQRWFqHpIZTClaokJr1gJhd11FeRDBnUD5XIfhpgDAY2UxfB5gVau0wvTfFb/A3Ng9SDQIDDrScKpYr83l3bsGViBEOFrKjgMLIyv7yO2ysbWNhooRso4QFSkrbNTGDf9lncunwekd/F6PAIpua24/uvvSMFUplPwe2AOR2TYyOSr1PbqMLv98R7UCyWUCoP4eaNm2i1GqrYo2liuFLGti1bxWNw/epVTM9OYcf2bSKt+d7p82j1YvjibQWynovtW6ZhBV3023WpvTA2NoFukGB5oy1fMQtghgEKGRdz48M4vHeLCD0whBMEEdr9SAqrrjU6EkEQDraRYNv0mHyRDlav14R6xft2YwsLK+uSvyKeQCPBztkJzEyMCM2MSf2kXDY7Pm4vrODGnXkYrL3DzSRUPHgWbuO84UEjW0AUSjXw6alJZDwX586fEwDoeRnxkFarNdnYGfqm14g1l8aHK9gyMyXUOIIcKqvMLy7j3sISltc3AHqR4kTUm3Zu3yYAh/7e5fm7uHHzBg4+fAwXr1zHnflFRflLaT3FfA5T46MYrRQxMlyWyOHqyirmF5ckp4hFcMnJZ/9PT47zDES31RTeseNmMDQyLsINl67cFMlsHmjctIdKBezbNoeNlWWsb6yhMjaCXXsewOLiGm7evIdaowlQiZBV13MZAdpGRFGIpni78sUSTLeEm/cWUWu0YLqOrL+MBQHbO7dvUQVNqZgYRFivt3Dx6nX0aPAJpVRRVOn0sMM+io5x7r/8Z1/+Ws8KPwE4f0O7zH+u2xLghLbzb/xe79lkM4JDUb9Y1V5KjRHSrmyOcVpDS9G1TNnzfYVclMNIihyHQsNg9EZyNkiPLRQk8s61IAnTNBxSzyijQ6TUaOONXud8WvhRGSK8VknK04HT6yuFSf5GEoMdV4ro0pBURrQp3s8g8DeLMEt+XSazmccgHmIVUJb/0FDsdrpSlkB5zB25Jw1VMc5SyXaVoE9Rl0Ci4FyspOHItSz8nJ4s/O6yMHJvSQDOytV3YTbvojw6hSIjOHOPo2ONiBgA7WCu4yjqo9fzJdodsZgyPdhZV6TxeWYYVOJKaX9R3ADCK3D878HCMmKMoxt/Cm7uEAxriOn9Uk9OAJtoqUTo9lLVL+bmWnQ2OT9FxxFvMq+PIok2sP/YPrZNrhWVReUy1B5uXsuCzbo/OV6e68GhMqaUAUhkPPiHY9LtqVxLnTPBecQaP0JxTJ/Ps6oabeDsxln8+O4r6Pgd7Cs/gCOThyWCk1CkhdEonimmjTZMATiL7a70XzEAto8OY7yQQcFmNC0Uw5E5OA0zixUjh++9+hau3FuSefbMsYdwciyLKUtR1CieYsMRIHX32rwAnPX5Dvbs3YuHHz+IHUemETo9cQIJuCUNyzRkn/aZt0WmjGkIsGS/EUx7BCA8o2gr2ZYAuaDTF4AjgMAxkMllRAhKWPRikyt1HIIczk06w8Q2onKmY4vgDodCcoBSyiXXGseu02kr0Ri+g8g8c36yLIYqT8Gfc20ymqHzqjj2PBfJMOHa3BQxSGlxzBvWBcxVSAYolkqqlh1LF4hNomipvCffWdPRCCCyuZzKTxZBnkSJDpGDk65p5sfIuuN8d0jtVg4LoX2lG57MTd9X9NGUC8fPkCUjbQqCTaEi7kO9vgLX+g/7LpvNyL11pIl7HPs26PsIfQoMKOVXz/GQ0fnlqUNHGD8JcPHyZbz8yit4/vnnsHV2Fl/+h7+Ok8eOST05UT6VrHDmqIbw4w763Zas32zC8fBguHnA8VRdPhEbUnsQR0cCUoJhUurdQH06VRZCpXCwVwLuRf9vIbNMLvfvbNf6w+2Tk2/95zob/rL7/E1Z0D/zuZs5OBLB0QAnrY2iSJAqJyTqI2NEKHsGxgo2JssZnDi4F7u3TCLvMvrBAp4K4JCms3b7Ji6+/SYWr1yCv76KAu/j9+GwdowcbExiVsiTh11Ebmm+guL2BzB7+CT2HjupJl7M6yhD7cLIFnDm2m28/v4FfHDlDnp2QehrPu9os+CXuMLEayXFFGMmdKsaMEoOWG2Yfzv/qD6Rg068eRFcy8TubXMYzrsoeCyUSO5ohEbHxx3mdqzW0KPCjW2hUsxjbmIUD+6cQ6e2BiPsy4ZjeXm8cuo8lhtdJCZDzVQ2ghRdpM+E4XICHKr/UA7RcTyRO1T1VBQ9jONPuUYaK9W1VdnwtszOyIK5dW8BfswxUEc0l6hrJrDjHhK/gyQMRVLTdLLoRiaaPgt/qqOOSZwFx8DW8RLGRyoKwHW6WKu1sFDrSAHXkJ4XUQuLUck6InQxNlwS8EC6WMePpU5Bl9+5AQrNI0IpY2KsUoRnk3bSRXloRAq3rtdaaPUpckGPszIGZF9Iq4gT/Ik3jXljroNSqSgAh3lHovzFzSQ1nhwJASvDS0QijARjwxWhlLE9pMUtLJJC1hAhDNbcoaOJ40LQODE2hIJjod2oY2l5CZWJaSytb6DW7MgBzOic8gzFyLi2gNyxkYq829raOhqNJhIWKhU6R0pJoIogPUtmgnKplII+HmYJWu2+OC3o/aLBkfMcDOcyCHtddLod8aaPTk6g1w3RbHQEbIai10HQCGToPUwCoaSSBtj1ffQTT0C2yGhz/GnYBn0UMqwrNYy56Qk5HNeqNcwvr6He4nNsGPToM+8tCCWqaEc+CjbO/Yt/8qX/OuPizc8fmKv+7Vynn7wVe0AoarbzP/V7/WeBZNpmrgz3E6FXpHL9LKDHBGoaXUEkgiPM65TcNYP7gKKE0AlFh06balaNhqxtOnIoUzw7Oydy0TRelCKU8thThIQ5eCsry+h2e0LHYAFD5ucxx0DZMDzoIYZ0o05p3TWRiqUzg/sZry8USIlLhWhMUwRbuK4ozcoIKI21qekpjI2ObRYxVMnVNMZYXV7VzOA700gfGxvflKCmcaZkfpWTgO+5sVHFwsKiTCLuLXwHyuAS7IhHmw7zqI2ocQeNe+dQvf0BMr0ViX7m5o7C2/YE+t64OEAUIylE4PO+G1heraLR7EiNltGJcQxVSrLGjTCUXDw6Nvr9dfjd88jEP4RnrwvAqXdPIFt8CK47BtPKinFMpUQqTTZbbSyvrGB9vYpcJouRoSGMDI+Ik0b3g0RtwhCtFvutKm3kn5GRUQwPD0m+ikoIVw5EXsucRu5hdFQxUs0xpjxyscj7qn4Tig0IIDtyLeWnOQcovEOhGUqI62RryUcyTSx1l/H+2mm8tvSa0Hx2Znbi8NhB7J/eBytxYMZKcIiu0GoQ4UqjieVuH2EQI9sPMVcpY6qUxXDOBp8esB6J6aAGD7e6Jp575wxuLK4iy0KfBx/Ak3MVzJBSGPYEXJJGF/Vi3Lx0Bz/89vNorobYsnUrHjy+F3tPboWdV0INXCI0sDm/aht1rK+toVZdFxugMjqM4bFR2b9dUb2EcgIbqpZSbXUdnUZT5ZzlMxifGEW5WIRnqfp83FfpOCJwWl1dk/OcfU557/HxCZHZVnNSnV0cGyURvS4S5mR0DFW4PkbE6UnRIg0uRESj25P5zjVCWXAq+FHme2hoWECApmVxDrB9vIZnYbPZkHkxPDwiMt8EqBqB6DwZrnuuad6f4IpS1ZOTEyJBrXKxlDw037vZaoqjj4U7OVc4J0ZGhpHP67mpcoJ4bhPckFrP+7KtfFe99pSoAtXHVK5vh+JM61W5lmCdZTEmJsYxPDQE7nOqL8iCcAQQst/WV9bRajdRKhQxMT6B0ZFRlSsjBdpVuQvSSs+cO4dXXn1FahlNTozjH/zar+HRR07Ao5MjZRFJ1CwO0aoto7o0D79WRyYhzXsambEpoFhE5CqqbJrFJ32jhQ04RoxSM4eRwFAiamKfKVtYFIEZwQmCMJsv/K5tO//X1umxU/frZPu5AZwFApxOUJHNSCrFk+alCg8i6MGOfeStEENZA9OVrBT6fGDHDPKeMqqSsA/XiJFBgv5GFTdOf4Db58+hevcWnF4PBpUspDimQpjcPMQPQQ8PE+OHJzC2/yhmjpzE+I7d6hrSp6g0Q8qBl8eFG3fw3qXruLVcR7WfYL0TiCFsOFl1eApqpWR1mkMjHEhyD///AXDk6GQIm9LaroMHdm2HHXQkEZsAp95sIlsawlKtjavzK3ALFVFKIS2LeRL7t88ia6oIFot+tro+zt1aRq3P4p2se8KojJIjJdwrFvJCI+EmRW8pOZ7c5BRHmJxf0jr+H/bePLauO80SO2+7bycfd1IkRVKiqI3aN0tey+XyUq5eqrq2rulM/kkQdIBBggCDTBAgSCPoDpIBggABggABknQNgpnp6i6X7XJ5t+VNu2TtokiK+77z7fetwTm/e0m5pnrKZVXJxsTPECyRb7nvd3/Ld77vfOc45WSVlHmQAI319QJbrJxUKPbA95aHSwm+SgnRABD0kBpRRSgUgdcKI21XsZKxUah4leFghsxD/6FKTgaxpF6xeT0YT2ApXdB9ZWWIByAvxV+2EfaWURsPaeNbXFrF/EpSFTwCKKqbqbmW3i65JMiQ4DwQn1wGojTVpKQ5/WDMz/wEgVSio3+QoxpHkMwKE7+3hBnUuEzVEUOPYIBmeO6kuphMrV5TyCMaCqCBlZbaGMZGR5HJkUYYgBWKwhY1wChIca3QM2dLYz3CAR+W19awni2ixB4Z+S6Je2KSSA7g9dEYlaV5p9GQWSbOe/WfOZlibsj83g2JGuzu68P4xLgOl1zORjAU2wA46jsi7GLSwaHJ5EtFR7adwVYAXvK/SRUwpAcEPVW0NdVh1/YuzaG7wyMYmphHIBLXd8zlbc0Nv5PsINDd2rFF2e1kOov1TB4FUhZ8lpHNluJUAUH6Z1UIcDxfA5yHdco84OdIRa1Q+Jd23n6mCrTTg8mwkYzPmeghbHrl3i7BSsqmU8SFQvVi0CshYYRPfKgWS1hdYuVwTI7qnLMMmmjcR6M9ggCjEGTUhlKptJ5Dx3MGvnV1CRw6dFjKRAyWmZnlgyCEQQhByJ07AzJUZCDN3sY9e/YK4BAQqcrvVHrm5mZx8+YtDAzc0c/YBEwTQwZmrObwmhk0cd9NJtf1nnxvBlE0Juzr24GWllY91/XZYYBJEDI2NoaLFy/o9V1dW3HgwH75ZlD9TeuaaYJiCvnle1ibuI61iWuoqa7BZ8UR6TiC+M5nUIm1a70x02zbTETkMTo2ik+v3sDo+CS6urfhwMGD6NraocSX3zFOtktFpDNzyKx/iqjvHcTCKXi8rVhOHkYofhChcAsCAXqq+LXucwUbs/PzuHnzJq5evSaQt3f3Huzds0fAhQGeG8QyaKSnDe8djQn5OHjwAPr6dsogVBVypym+UGAwvYqbN29gYOCugnbeD44dA3BXlpegjwHy+noSExPjOHPmrMaY/ZdHjx5TkOwCHLeJezY3h0tLV3F65iNm0LDV04H9Df043HUQYT8FZ4wMP/dvVm7urK1j3mb23YtA1kZHTRQddTG0xMOI+Bh/lGF7AliuWLixlMXHN4cxsbgqK4VDvVvx7PYWdEe9EleqsKpGSlimjJHbY3jz5beRW2VysB47DvTg8Df2INbAKodpGvdVfcins1icX8Tg3UHcuHldjJbdB/ehr3+3BHVY25NaGqrIFG2BiunRMcxPTSOfy6ClvU29HK3NLaiJxpQMI/uG1RgmAMbHJ2RuSeDAeUbFLgIBgkRX0Y9jSOB/7949mWxyPdGokmaflDJ2155SXZUK0ukMxsfHZC5LX5e2ti1ap/RpIWjnenI98PJ5W9fBOU9zUH6XRx45ie7uLo0Lkxh8qMKazysJwTlx48Z1XSPNcPv7+yWyI+EBcwRrHnAs2LTP9+b7cj3v2bNba0/rSapmBPW2kgs3btzQXF5cXMCBAwexb18/Wlu59ixnLhugTkDGfYhGphwXCj09/vgTaGlp0n0nC8OINQQE2sbHxnD54mXMzEyjs6NT83hnX5+AEcG6aUiCKPWfXr2Kjz7+GBcuXkCiLoHvfvdPcfLRU4jGIibBUWayD/Dl8libuIfR69exPD6JQBnYdegw6vf2w9fWjEI4gIK3tNHDSJotacC0/eD+xO9OxTyjgEcBJQNqRAl3aKOVUqkUjUb+pc8X/LcdHS3XHvBI+Nwvf6gAp1qtev/X01drLpy787dzq9knVjOFhKtG5XaIMJjxV6m65MO2LfU4sKMTHnsdXS112NIQF8DhAVEmBQ0VhHijSjYWRkcwPXgXs8NDSM3PoZLLwkeFDCdrzuoMvU984TCidfWItW9Fy95DaOrbD39NnXYBYybJQ5Od0WGMTs9jcnEVRV9Eco33phewuJ5FUUIDJoNBd0IGugz02FdhaGW8sq9yBYfzQ51jCIeDAiLVUhHHDu5H1FdBJOBFOBjAMrOKXr9UsQYn5+ANxZR9sPwetDUkcKx/JyK+KuLhkDYwUqNOX7yB+fWMmupJw2JfTUM9FcmaDVApMPgNwgqFpJBy5syZDWMtBqeJRI2eywyGgAmA5qZGrKyt4uKVa1jLFijZIFAU8vuxc8d2VVuoU8aqDAMK9oncGZ3EwMgkql6quFRQGw2jvakeOzqbUSmTtlFBMBJBY1sn3v74HCbnV0RBE03E8iNQsRH2VdDcUIu9e/ZiaGQMg/fGUfSyikFJY+MTw8pQmPsKlf2c5sq8XUIwHFXlJl8owx8kDGc2wzRGi4tMTyBS3Hxe9T+ZO2KaZMXzdoI0mqFy0+IhwmwOkwGkgxRyGYk4dGxpxpH9/Th79oyywaQuEFBROYygQYBITdQFHNjTJzlrqsaNzS6iLIATUFWEmRYlG4TRpBcogGOS02zQJ/e8IoDDiogKrRTW8AJtTQ049cgJ3Lh+DdMzMwISVjAiLrcwE5Vl1BdXgiW5Zi/K7GEgha3AwFCdk9rQ6Z9BT4iY5cfTj59C/652XcetgQm8+9E5pAtMVBgqBfcK0u4Ibupqojh+9JAOifGJKUzNLKDKJslgGDYDh0IJVjAssOcr5VFj+b4GOJ/7mPhyn+jIRP+PuVzuuWq12rHZMG3mJ9dTgJVzGuyKKka3JdN64gIcHrRMamiNMokC4KOPPpKbOv0i2ts78Rd/8RM51zMrq4SoqDeUHU8qCPnZz/5OoIFB1re//YICFwbfXDdMjLDXrFBgv9ptvPHG6zh79rwClieffBLPPvscEonaDQUnrgHO4cHBuzh9+gN88snHCnj+5E/+FKdOnURnZ4cy/+ptcQReCHBeeullXLhwXnvmkSNH8Z3vvCgDRgMAyNO3VOmhaR8FXP7+73+mgO7w4cP43vf+VL2SAk7cF+j1U8kivzqi6s3yyKeorawhEKyRyEDt7mdRjXeKjub2iGZzaZy/eAHvn/4It24PoKV1C3744x9hX/9eJGJRY17sBWxWTrILyCavIFh5E/FoGuVqE8ame7Fl6zcQi3fA5ws7fnI+pLMZDA4N4/0PPtCZ0NzYhMcfewwvvPAcamoS5myW5rzprSGIpMfHK6+8ovH50Y9+iMcee0wBp6uQ5apLcV98+eVf4Ny58wq+jx49jG9/+0U53JuMuhFl4P8ZcF+6dBGvvvqqnsum/e9//wfK7DMIZkBNql42m8d0dhaXlq/hvemPUGWCxdOOQw37cGzbYcT8UQS8PL/Y41HBol3E9eUVzOTyovxZ+SK2JuL600KhAQrylCoyGl+pBHB1KYuPbg1ifHFVAfTRvm34Zk8juiMehElno7x/1YeKXcXYwARe+4c3kVlir2IUfft78NiLRxCm+I7FgJNnAKn/wOT4BD784CO89qvX4A8F8cSzT+ORx09pLGKhsPEHqpb1hxWv65evYJFVQLJVvF48+tgpbO3ogOUIMrBawB6XhcVFXLt2TeO2urqGnTv78P3vf18JA46bCwoJAHg/bt26iZdeeklmuHv27MGTTz6FkydP6ruah+lv47o6f/4c3n//tN6/ra0F3/nOHysRwAqK+p0dgYlsNofJyXG88sqrAhic53/2Z9/HkSOHVeFzVc44X5ico0rs66+/gcuXLwkgHD9+DN/73ncRjcY3FFJ5v+kdNT4+qUrIK6+8rOc+9dSTePzxx9Hd3SPQ4iqz8TNYWXzzzTf0fFYDjx07gueffwE7d+50PJc2r5lj8emnl/Hyy68KtG/f3ouf/OTPBagJ9sjcoOgFQRbn49DgEH7x859jZGRE4P/pp5/WPhTjnqVCgWNsXyri6rVr+PDDD3HuwnlVkL73/e/hkcdOIRwNq9LiK3sQLFZgMSE4PITrH3yAmbtDCHsDOPLEU2g4egiezjbkohZKATKgaOFQNabzVIFVS9+map1EXJz+KYJ6SZLz9BZdtlCIhEJ/Y3mtv2/rarv1sE6ULwXgXDp7529nV7NPrOUKCW70RnbRZKaZlacPRmNNGIf39OIbj9AHZxhN8RCaamOIBclj9Ep9ioEYefdsns6tLmNlZhoLE+NYnplGPpVEKW+rQVGghaW7YAiR2lokmlvQ0NmNRGcPwg1sxmNgZzZml2fI3o2phWWs5YqIN23BtcFxXB0YwdjskqhaDOCZRdGmK5oONxzTmcOyOxuuv+oPBpOMqEntotLVof49aKuLoTYSVNDNQ5SSw0OTcxicnBXoc00b40E/ttTH0bOlRRQpbjS3BoYwPLuCFANmjgGrEh6oh2ZbdzeCVgCpZFKbMCs4VE05c/aMsmau6gmrJbv6dqC+LqEyLA/h9i1tykieOXdBVRlZjHo8iIXDeOToEVVwyoWs5kP7lnYJI9y8O4rb98aVvSfNqjFRg96uduzZ3omVpTkdaNGaWtQ1t+H19z/G5PySTCdZMVHflp1F1PJg29YObO3sxODwsPppaGRK+pd6OqRGUxBtkpUcUdZI55C6kc/hqVNlJSwDTG7WfE44ZIw4mXVmBc3lsboAx/FVNVUbZ9OS5KKkUQl+WDmpqvemo60FO3o6BXBI8eB1qSmYwgaSOnUBSwlHD+yVKMDdwUE19RcJY2iMSSU/+SOwKZTzoQgve4nEFzWgi4FTnlxslcBdYzxW+qAeq8dOnVQWanZuAQWqeLBR0pCxTUWKktYU5SCu9lRFgzAS0mIEGwqD0gK0/SwjZvkk3rB/T68qczduDeLqnWEkcwXJQBtA5gFbJUkP7NvejWOH98MuFjFwdxifXruFtXTOeE0pjUlA6he11UcVta8Bzld9e9q4vpmZmcZisfQ/2Lb9bQBbmV11Zfn9XK8EL+UKkuvr4sXHamuRLdEmgLRTwxtXNdg5Y7jeKNRx+/YdBQDDw0Po6dmGZ5/9FtrbCRb8YOZfTcCOTDSrOD/72b/F2Ni4nMlfeOEFZWTd6o2R0zeysqSxXL50Eac/+FAVgFOnTuHYseNKDklOxpGLZ6BEKsuFCxdx/jxp6VW9LzPJpGUZz61NF3omgM6ePaeAjJWIEycewYkTx0UDYrKNKkik/TIByGCIGfWXXvq5Msr79+/Diy++qACL/Q4KIUtFhL0FIDuN1YnrmBu8gFhhGZGaJsS7jyHS+xTyVov2MSbBmMizLJ+y7x9/cg43bw2gu2cbnv7WN9HZ0Y4gqW+sAIvOwixuCuXibRRTLyEUWIE/0IF08SSC0f3w+xpMDw5DIEemmTL8ly5fxiefnFFF4cSJE3jkkRPOmJm+DFe+mZnvy5ev4PTp9/X7559/TmCE4JTj6Aa+BuQAH374gZ7PLPixY0dx8uSjqsQZGlLA9PLQXNumJP6UgmRW43gvXnjh26Z/Qr1O3EeqotQmfWl8unYTvxx+S3taX3AbjjYewKGOfgTKfvgdFTXe9ZwVxI3VNYynM7I8CBcr6GmoQ3s8gnr2tohJARS9Fta8YYyU/Hjt7EUMTc9LZODpo/txqiWKNn8R/gIpahS4CUomemJoCq/+3WtYnc2rKrX/xB6ceHY/SlRO3lkAACAASURBVD5aH7jKgOba0+ksrl29hrfefEt9OY899QT2HTwgqwPR1ZnMovm0gHUVt6/fwOTYmM6c1rY29O/tRz0BZ8n0gEgIgNQ+O695//LLL4tuxWraD37w/Q11LVdu2goSUJaVKCBAVaC+d6/WSF9fn8bffUjZzbL0XJ4tFy9eUiXyG9/4Bnbs2OHQxwwQ4j1mgiCfz8n3hZU9Us1++MMfOVU944NorB1MgpT0xitXPsW5c2c1bw4fPiSQ7P7eKBFyD/CC4IkVmV/+8hX9jMDi2LFjeh3HSeIYAmXG3Jog+eLFi5idncOjp07i+IkTopRyD+B841rmNRBQTk9P41e/el3Vp74dffj2i9/WtZPtof4ex8OKz2fi4s033tCY7N61C4+ePKVqlpHLdr326LXux42bN6WidvrDD5SU+cEPf4BjJ49LIZIAh9WbULGKSDaP6sw0Lr75JiZv3UHUH8QjTMgcPohiWxPWLPaG0bKB+hxkQJg/fvYwZrMoF8uiOrJqq/4ckDFFWh1Fg+TjWCmVytlIKPTXESvyUlN7092Hdfh8SQBn4G9nV9NPrueKtQxS1HjJjLioOQVUizbaGmrwyMG9eObRo5gauoW6cACNNTE1i6uMSudkGv6x0Zgyg0Ub+dQ61heXsLowh/TaGnKZjLiB0k4PhGBFo4jW1qK2sRl1rW2IJOpFN6J6Fj03TJ9hVRkXBkXT5DoWq2ho78ItmX7eweD4LHJlDzxqvjJlTCNFaST8DKZlM8FDHdovNF8Y95Eexc0qFPCjp6Md29qbkYgEUS7ZOiRTuYKqWGPzpIcZvjkBAEHQzq4taG+sA9uiVtfWMDA8hoV0AVk2nzoAhxQ+Hn5bWlvUg7O+lkQkyh6cGoHam7dvI5PNbDTpxiJRdHV1qheF5V2Gwe1tW5SVvD0wiLRNrSOTNyCtrn/3TnjZjJ5NCWQ0N7chky9gcn5Zf6jkRSBB+kRHSwO6WhswPzuluROJ1yDR3IrLNwexuJYSRY0PtRWW8ogGfehqb0NTQwPGJycxNbsIWBEU2PvrNJyWiwUEaSTLXLGj1kUTUQYFxiCPTYikmWx6B6hJU5KyzBqaBmcjlmdKukZR0tHVd9Q4pQblenpQFMJTQV1NXD407MO5dPG8AI6ABbmv7IESz9YAHD5//+4diIUt3Ls3jKW1pAAdvWdYaSJgV3Og9umyaIe6RqlMGXNWVkIESqS8Y5IRrOA01dfi0MGDuHr9BhaX2UsAVZL4h4tKSoYEgvLPYV8RlVuoeEPXckPj0DoijZDKbdWSqI+tDQkc6N+tQ+n6jVuYWUoiz/fWqueBXZXYCAHOrr5tOHn8sAHadwZx8cp1rCTTBozyuxF0VjxSXyT9MGZ5b/7lX/zxv4iGfWe/7sH5QtvHQ3vR3bt3GwPB0H9XKpT+yOtBNysl8mFgNZAVg0IZnryNudlZBCNhNHdsQapYEHec/TcEOKzwSHmIuzOpakEL66vrGBsfU98Aeey9O7YrO8v3ZgCiFnGf8QRjoHz9+jVlZ2vicezctUty1CYpYRqEeQ4w48sgjdSzocFh1DfUo6e7WwFGMrW+oVrFNRAKst+ghOnpGQUsfC9WiwlYJGagYMnsKzLpDVqYmpzC5NSkPoPUnra2Vr0nm+MppkPpaH3VSgW5bB43b91QBYcUvL6dfWrAVtCv5EwRMassFbW1qRuYunUGwewc6praUdtzAoGux7BWrXWUzXg+VmEF/ToXRscmMD2zgJbWNnT3dKl3QpRkyudScc3ngz9gw+e9h8zSv4HPswArtBWVwDOo+vpQKcdkVEk6N6sA7DcgEGOwx7Eg9a9za6cqJ/y5xPCcqgHPfo4JaYN8Ls+R7b3bROuTqpQj4yw/HIrRhCKYmp5UtYCBKoPkLVvancpbUQEn74NLAWaQfOvmbYHc5pZm7OzbJTEKk8x0tml4kA3auJa8hVcG35A6V39sF443H0R/y04gS+q2UeLTeVVbi1vJFEbXk0jnbMSrXuxobkJrxEJM3lwFqW8R4Kz7I1iM1ODv3vkIdyam1a/64uMncCThR2M1B5+dlV9Q0B+ChSCmR2bxq394HXOja+jZth3HHj+E/ke3I1NekyiEFOmYlJLylw9Li0sYvDMgMLO9txfNLS1GEcu2jVAG92tvFcFgAKPD9zB2b1T3fOeu3arIRKywaKCKlsS1NuwDO1+QQA7pX2RSEHAygCfwcAEOe2q5ngjQeQ4tLy0LOJHuyYqFjMQdUQ2ePbx3jA+mpiYxNjaB+oY69G7v1fxwDTGN8IdRM2Tyg1QyVkMISg8fOuKABKfSwCPOYStwjc/PLWBsfFTCBR3tHejs6kQhz5jROc+ddUixgZXVVdy+fUsAprd3u6osps/LkZlWQsQruezZuVldc3I9pblpkiGWrplr2QSLRu6Z3/nO7YGNcaNQBIUvJHPugCap0Pn9yOeyGB4axsryssZ4a6cZN9JjzS5kYiOLCZw7d/DOu++qSt3T1Y0f/fkPceT4Eak5soLrL3sQKVUQs4sIra3i0mu/wvjVG4j4LTz24ouIHzqAbGMdljxlUIKJZznNyYNVHwJsas/kkFxalux0V+925MtFlEQN9qLAmJjriud9qVwqlyupaCTy1yFf6JXmzuahh3V4PNQo3KWoXTxz96dza+kn1rJ2LSsf3FxEj+EioyxmMY/25noc278Ljx3Zh6WJYdSx3yAeUYDGoJFSkSY4JM2H2Qw5KKGQzSKXWkd6fR05up5TPYUVlmAEViSCYCwGKxJHpLZG2S4CERm0KUNuNCuYbRfAmWcFp4REawdGZpZx7tptDIxOIV/xwWOxD4fNy7xm0zukwXT8cR7WDXyQzzHrzATaHL6mmhr0tDeB1ZlcJin55hL8qmKRdkY4ycOR/jMdzQ14/qlH4S3ZWJyfE2VgNZXF2GIS6QKDV5/pv5GvjoWgZbKi+Wxe2YZwNIJoJIqFpSVtGPKG8SmsV48ON431VTb/eaXQxkNoPZWmDarDSzWCFLXxMEq5DCqFnILnUCQq76BC1YdsqWqqDgzQfR5EA15EA1V9N2akvAELNY1NWEnbyLJ5nQE/GzK9EO2JVD0qejUkarGyto7F1RTsqtfISfst8djVs0LpYUkImd8VpHPPgzsgHXk5YTNfKaUYPwiK5NC9ofXj6PRv9MKY3xh5TeMTwL+To80NkRWgYi6LaNhCS2M9trQ04s7tWxsAx2sFUSRYo3iAAB7laSvY2tqMSNCP5aUFrKXTKOrw9amKw0CD/WMEE6YayZ444ySuLBazTuLWmm1UbvLs7fEY+h8PvomZObl0k4LBHiQj0cu0j+mXCvI+OwZgBWa9mA1lI65jzMZkR7VSEGihN0TQA/kccc6NjE0gU6CjlE+ATPQhZpVLeYkMkKp3aH+/xnpyehYj41NIZfOw2QvFuhDHgdZ7VfZt2YgFvgY4D7J3PMzXTk1NNdjF0n9bLVX+xAts4zwh1UwCpvQLS2ZQSWXUhxauiaGzrxc5mivHIygHjOxygMp/5Fk6Sk5sgqc8MNeW6Jalijw4pDJlF0CJW3lVMbPO+e4LIBi25IdBFSRKRtNfxYAbE6ywqsQeOmPqSaEDv+kRchS9Mtm0XmMagqn4BwRD5vmswFDy2Apw76OUvq2/F8tG/Yuvi8YjCiJVKaL8tCNHSzorg2/6vxCUcQ1w56B/i3x2HIpbniIijnGlzEpLBdQEq4h61pGavonxGx/DtzaB5i3dSGw/CW/HSSwVoqgyMSCJaqBQykuBTOuPPjYyXTV9hHw/Jod4LhPgBIJFhKxxpBf/DTzVGfisDpQD34TP2oNyif2Yxh+INFyqoEket0SlTvblUsmqrHHOZ22xNpTRFgWXY8NeBkcxTX2vbGQ2ynh+y3h3cBx5/+h3JMliBn+sinl4vcb/yATepDU6fkSOPLGRhHYq2KLnmiBWlHpJGfuQCmRwPXkbb4y+g2w+gwN1e3G85RB2NuxAJUulV+e+klpcV4e76SxGKeefyqLOG0BfWwtawhaCxSw8hTz8PksAJ+WPYLWmHv/6rQ9we2xGAgDfefIkDsYggEMfHO7Xfv5XtTA/voB3fvk+JgbmsXvPXpx48jC6D7QgjxRKNAUlA9jyw2ac5SjNMROv/V7VjIqU0qoFgjwDWki543yamZzG2OiYWBZ79+6T2AKBebVsepZZDZBkuiySzGtYRWX8nrNzqKiX1BiE8izK2zkErZDAB1Xa5ElDWeoy+3jZO2fKMTp3WDFkjLahT8Y1Rr9B8xoqBFLumzLPvC/yIXQkwo0ohrkm+ke5y1Ri7GVW7UwzPq/Px7nhiPlwnnG+CVBwjVEO3M4ZpTn2djn3nnNQBuWij3OMqVTI7268j7jujTQ12xXod2collL0LZZFazOJBlZbjA+WKrYSEeL3NM/X/iHzU6NMxziZ31NUW8l7G0VBu0CjWFcyn2vPwsDgXQEcVnzo6feTn/wYh44dQraYFwwKVIBwuYq4XUA8m8Wnr76GsSvXEPYE8MQf/xEiB/ch3ZDAUrWEnBOjW54ALCb4swXYy2tYnJ5W1WzPgf0oUYI8FIQnyPiLzT1+9eIUiqVSpVJZC1nBv4la0VebO5uHH9b58eUAnHN3fzq3YgCOkTA3jrTiSJa5SRVlmnhg93ac2L8LueVZNIR9aIiHBHBU/iYn10xhBbYMYJXNU/8AUMjbktPjoSamDPn43JjlKu9MbseHRNLURtXOlGi5Wv0WphZWFNzHGtswOLWA89cGVMGhV06ZTs464GjQtulfw6/jmkU+rJv4RT+H1RX5zcoHJ4B9fX2IBz2qziRqqA7iwdDoJIYnZzC7kpSMNhc6+3MaaqPY0dkq9RfSijiRU/kirt+bwmq2AJ/PErAhBatk2wI6zN7I2EqVgKqa7rlJykRPbrcFbXjaRByVN+NcbAzH1Cxcoq46KyjMlFCukve7JCASDYclqUwKgICQ5LyZ+WQwXkI5nxE9iVUP7qNsxMsXK7Dd59ILg3OI84leCdUiinYeYRp58ZAjJdEbkCKfoSoYeUgCcouHMjMWlPqUmhF7f+Tgq43SBTMGUDpBE1XjXAoXxS04COqdYX8XD2KzSXNsdUA4Df/MvhTyOY075z3phTLFc5yUeJ0ZmueSwqB+GSNDGg7wUGQgQB44aYT07giIzkbARvBCGp2cktkLpw3ezC7R3xm4CcSTqmJJHpzgjqIAlsW7wKDHZGV1j7g+mMBQF3gF/gKfYcrn1WAA6UxWByUDQdPUaeTWKRHf0ZBQZWx5cV7BTuuWDuQrfiUdkpmsFiszXxHLh7bGOjTV1WJ+ZlL7Ql1DE2K1DRgYvodUlmIGfngCAfXhkNLq/xrgfNEt40t53Z07dxqC4fB/XS2Uv4typVfS/OUqfDzY15JYm52HvbQmgBOqiWHr3j54EhGEWxrhjYY0B6kQpV4ErvUqVfnyiEXYa2Mo0jyPyXXfMPJksqtk1qBwOmeuKrWbjuQMZOShIb8NPwpl0qYN+GegJ+DhZIIF4uVBYtSZjNSx40viVFp5ogVUaTTy1czoexWYGxNnBjts8JUgD4CQFZL/Cs9OOsLLMNBVMFJvkvHBYY8S4zfKteqc074lBIBIoIhIdVUy0azgVJfH0LSlSxUcz5YTSHnqlQhUy06xgEKRAWpQlWI2y1M8xZhJmp49y5GzlViwL4tgYByF9X+AB/PwWx3ywSlWtgHVGnjB5mzSwwxdx6UauZLXBCLGV4TJEjd76Fityxne4FXXqNPkrw0oFSHR8e0gE1uOOE7wSADEe+MCRcsf1NjxOjhQwXBQJqwCVNprC/LZkeklM+usAnv8SPnTuJm6hffG38Vaeg376/fiGI0+G3rJNdP948HGBGg5FMVQOofxtRRSqQwaPH70bWlFc9SSKpr2USbDfCGs+6NYsurws3c/wt3JGWXonz1xBIdrfZKJDsmThFW7qow+5ycW8f7rH2H89pz6WY4+fgCdexvgCRP4GvDLSynQaJzTmMlHrgP2VjmHjPqHixTqcMaXAk7hMCbGxjA0NIy1tSQOHD6CxsZmBGiezYBe57ete8M9mvPMmOmaxmfOUjP2hgXAc4vnNv8hQE8KGucuKduk8WVymuMyXHX8C+kPQ/ArU0muJ1KYRac2c4IAxnj9mLvPOcPvJqBEMCrfJAMWuPZ47zn3Dfg1Hkm8n8Z8G8jkMwhSItnJWBtTT1PdYxxSYlVQPlom0aceE1oPOMkOAh9+Z84hXifnC8Gxa8CrZLvHL2CoeVEqK7FCmW5VbUpm7nIPUIKTJAgmWxwRLL4fwRHBoFEtYwXJJD7FgpJyJJOKXtwdGsT7p9/Dm7/6FXq3duHP//yHOHziEPIVp/+XpsilKmJ5G3XJJC6/+ktMXr2JmBXGqedeQHDfHmQb6rBO/MdKNmMTGyiu57A2M4/04gLmp6dET9x18ABCiTgiDXUI1salwldl1dCA11KlUl0LhYJ/E41GX21u/g8d4JwZ/OnsevqJ9axdawIokxlRIMWMSqWMhkQMB3bvwBPH9iO/Oo/6YBUN0YCUoxicKWfmuBvzNVL15sHnqJpJ4YOZC1FlDP1Hyl4ydnKdbyuSeDZZZRUDjawoJ7AviJnlNSTtMmqa2nF1aAwXrt3ByPQCyv6w+hYon2mk8AxaJ2VG1B3X9vZLCQc+54dyI5FSiTF9CwdDOLhvL2qCXtTHwqiNRyVJeG98AhPzy+p90YSlj4vPi/p4FD1bGkVlakgkxEUdmZrFrbEZpGyjGqYUJe+JAyCVPKWhnRau4xXkHL7ajFyHXmf8HLxp3ke7ic9QqpzSrqhUqBiPmy2tUmy5dPmKAhiG0kUdgkbilPxiT6UAf6WIvbt2aPNZXFrG1Oy8qnFUE+N9LxTLiAQtPZfy1wRaTsJYtDv4Q1Lkc2ouAgBivwpwM/PF6oVj6qrAieCEAZDZjAgqBXpc4zqTJNRrXEpbgIpIOXKRTaZWNBX+3TEbk1KbIbdq/GXWyqS2dO254frl1UQArk2f64Ny2lX21pAGZugWrC5x5ZCaRwoXn2+ySLzH3NUIPs3a1CYq7Xyzuev65UdV0nty4y7TFMwf1OFrU1whQBEDx0GeGWZmop0xKigTwCy5zxyCTExQH7qUR30shN3dHfIWSifXdVAlGpol8HH99iAWllbgI0iijGvQj96uTvRt7xIY4qbP3irC3jMXLiIpJT0m1Rjk+VRxMhUcz9cUtc+5VXzZT5ucnKwvlSr/HHbpz4DqDq05BlXsg5hfxMLYBEorKTVQ+6MhtPX1INxSh3hHGwI0LQYQZBXCWAwam2Pt2a7hn7iljtCM0yYrZoGTsXci6Y1AShuK85oN7Vnzs/sBkGK9zZ3CvL9jBGr8bUzZ3xQKeE2kjznX5PRzSqnRxFJO87zh5Gs7FNhxTAod1Te3b8f9vT7fQWmuu7gJBVUjlg9OqLSEzOwA5u5eQGVlDA3NHajddgL+zlNIextMIKx9gH82Heu48ylRoiQUwReTQkbWlgIjFW8GAd8oKtlXUC3PoOprA6xnAN9OALXwVEl59qOiTLj5jqrmM9mhkTP76GYDtwMy1LdI+oGR5pWbvZMMMoHBJv2Hr1elzQmydX8cnxxD/6PXCak0hpKkrZzN1OxLVNWB26xjVOkos6n/y+tDJpDFjeRNvDnyFtK5FA409ONY62H01m0DIzw6whujTw9yfksAZyKZVpW7turFzrZWtEQshKq2zhpWIwhwkv4o5oO1+Lu3P5QPTk28Bk8fPYRHmkNgXSbADLyHVRIPfJUAZmX0+Q5mhpexe89uHH/iEHr2t6BMH5wKwWNZSaaKj6pnnD9UBnb6RXl9jIdo8CjwwfilBCoSEFiQ1se+s1QyjV17+tHY2IKgFVESi4PjyMg4hVHn345SjioKWmsmJjJ/Z5+aMac0988kzPQ/x6R1A8tyBrD65Tzf0Jh5781nK3ZxTDk34kfREk1C0dBHHSDs4mNHtMPMNseA011j7txx1qXeQcjaCH3o+mUG7NRknXWr/ISTuFDPnGMI605qyUI71+xMsI05qqtQldgYieq709fWqJwYYO4kkI0gl+kfcmntZoQN1DKrhdON3pJeDN0bxnvvvYfXX3sNvV1d+PGPfoBjjxxF2VM0FWYCnEoV0byN8NoKrv7yV5i6elM9OCdfeAHB/f3INzYgQ1EgxYteVHMVZFfSWJyYRmZlCYtzM8jmc+jetRPxlkYk2poRqU+ADA0yLSTyUq6UKuVKMhyO/LXP53m1s7PzP2yK2oUzgz+dW8+YCo5D+zc32mxYClxCAXRvaUZ/71YEimnsaEugq6kGNRHSb0zFgFEeM78q5SmANcaVrpGZKdib6oCCYrnGmgqN4iu6ylMwjaZWzPDLK4fGcD5J4t6bnMX43ApKvhAGJmYxMj2PpWQOZV8QZS1w41LMhxIfG0psTkD+ZUcG/+jnm8NKS4IHVLkiv5S9u/rQVhdHfTwiJbH1tVWMTk2rAX8pnVffEakTkWAQLQ0JdDQlUCnaqI3F1FOzms7j8p0RrGRtgT9KRzOgZyWIwb0WJjcxZV8IBIhATXbRbeg1lAEnC+RKKWvpOsZRCkocd2RmOcpFNNTE0Lttm/Tj3zv9gaGwyX2an2l6u7hVUACTTenHDh3U/Z+anhGdiWCWcs58hrxSmDFiNpdVJ5+RoVXgwIyoQ9VymFqGy8pgiNRKHpIO2KCggqkwGf8fZj+NZ4xPc5ZjQ6oLH7F4XBQwfnbeJr3ElLZNVEOXYJPBUXZGJmm2ggJ+Lj1o2CzM+cs7ynvkC0ZEE+Q8FztZ416U9HLAWxYgISiimh1Bf9auGLU3VjhFl6HQB/n8jiQ1ARIbSnlNTgDG55CiJhUz3l+/H6kCDXVJy/GjYJf0fqoSccfmmmYjJE3QmHln1puqaaSyaWdm5ooqLXk01USwv68He/q26T5JoKHqxcTcCq7fvov5xWXNG65z0tMob35o3x5UKTziAD16EH1y7gLWs7bkojkfmM4mBFQF5+senK/s7vTrFzZ5a7LeE/b8VyXb/kHVU+3zBAyV0luqIJ9MIb2whMpaBvcGBxGMRdC9dye8sTCs+lopRXHHCBarqJLeJdUlw9k3ugAmeN3I+CvCNWDCDY42KgpKtLikBxNEb1BhjBCgoYTqbY2EhtFyc1CM08+2CVb4ewe9OK+RGIYTfBnxDQdQKAG0ec0uQBJL1smYS7BHwgQmUieNTKk7J7ttGpbdy+EZyGpmBqHiEvILg1ge/RRYm0BtfStiW4/C10GAU48iRUPEsmCihkPIPZoAw6+zWGBJmfOqzlNumOz3KCMNT3UIQbwNVGYpB4Ki5yn14FSrNUCFym9GVvZ+gKNqroLLXwc4DixTEOkE2PcBHBOQbgJB18CRVSJzH3RxzthwrFxwZsbJLfmw6mHGzulqUHLEBM4K6hVEG4rajcwA3pr6APliDvtqduFw/T701tBuwQMvzT75eT4f0j4/hnI2pvJ5ZO0i4lUPeurr0Rz0I1qx5efnr/pND04ggplgHK984ogMhKN4/MAenGqJoInGrHYWVccHJ1AlwFnAW6+8h8XxdTXfHzq1D9sOtqLky6FcKRgaHtNfVHhx4yyTjTNA0fGoCYX8ooBVaIXuJSOgpN5a9smwn6ulZQsa65thBSKGmU0lSzFvHKB538J1TVJ1/Lhz0vk756EkhR3wIz8dJ4G3EcA77BwDMFzTVd4zQwszgMgAA4MFTBzmUqr1TbXeDKA1s51gdbPXyj0adf1SwDWsBcUlTlbBgcqba1gJAyM0YT7PvL/YFwJvJk5hDGvmz+bcEQgzR+omaBJ9lCDUfAd9f1Z21T9gACPjCrE41M9qVMn0ffh5umZSzJ0kqfKGfiUAh4aHcfrDD/Hu2++gq6MLf/bd7+IoldEoGKD+dQ+C1QoiRRuB1RXcfPddTN+4jZA3gOPf+has/r3IN9QjRVDMvkUrJMaFnbGRXUshu7KEuelJ+drt6O+HlYgjVFcDfzRsemxFz9PYlsvFciYUCv11LBD5RVNH0+DDOnzc3fqhfN6mTPTgT2dXM6aC42y6JkdkHjJbREXyuzVBDxKBKh7d3yvJaDYUc7BpqMbnk1OqJmanvMyYjFUcPhhcuujWbb5yaTwG4DB/DcMHLZaUwWcgVKGqiy+ET28N4vLNu5hdSWElW5R6WkmolBkhR+PbuWpmrswmWjXu2l/hhwl7TWO8NK4czXI603e3NgngMGhlrwed7u9NzWJ6aU3BPQ8FSg1v3dKM1voaZJlhpyJZLI765na8d/4qZpfXjUy2jFDNmJCaZda3o2IimqGp5PxjDx182vhM+pL3Tpu1JJrNTlGwc2hM1KK3pxsNjU34+MwZAQXBGZbxxV831lPmfhfl5ssS9cTEFFZW14y4AJtz6ffAbB1pb06FiyZYGyENQZnoEi6ENsp5LoBS6gUl9RttaW1FIh5XlYXXuLK8iGw6Dcvvx9atHZifm0cmnZFaSmdXlyhtNP1iEzMDeJoOctzsfA418ahjducX/W1ldQWp9TWJDPB3rHLMLy2pJyyWqEe8rgnDE9PI2uTC+7VpF3JZNCZiiAcDqBaziIcCiNfG4QsEkbHLWF5NwkdeO6s6xYKM4FqamL0tybiwobFBY0oaHjOs5NszexPwlNFUl0BdQwOGphYEcgksJRjleJFwfbJHqTVRL+GPtVQKBd5DgkoZJJvmzHIxI5UzGqzu296N3X3bteHnCkWkc0VML66KMrm4srZheEo5+Z3bu3Fo325VlDg+7C1aTWZx4co1JLO2qchy3eqzKGJgS0Xta5GBr/Amdd+lEeBYQc9/mSvkf1j2VndSH12SpdLh8iBAyut6FkO3BxCrjaO3fzeypQJZQgoISE8L2RWsTs/BTic1x7ibuMHu/YHvrwOY+/n/5u+fBThfzu/dk9Ip/37Oa9JO7OylygazulFOI1xeKCFFdgAAIABJREFUBpITKCwMwcrNIxCqgadhN0pNh5H01G9msVU5Ntx/c/6RDmPEPhRsOobROgNFTc3AUxlEa+IiQqE12KV6LK7tR6HSg0oljioBjuRmnXy7U0FhIGfAivMDB5T8/u/Tv38c76+UGRsJc/8N68SDtUAGA5VxnE3fBPWjdni3YnegB93WFoTKPnjJ0+FM83qRDAQw5qlimT2Y/gCChRIavD4kqiXEKGjDPrGSVxYUa4EwpsNxnBkcwfjSmnouDvS041CtH82gyEBO+yupdf5qAMvTq7j00RWsz+bR3tGB3n3d2LIrgYpTwVFA7PQqu8ExKeRUgiPtiA9Sr6wwk4J5VDwEOPQEzMFPk0fSjIpMIHsRtmLwMq1FY+wi6WK0InBBvQMIBeg/u7e4Qhy/247jrrcvNt831+vnef1XYV07M/w+gSonN2EA//2X6CBV/khmpKLqOfEUFdIsP0bpg3X5Mi5euoKWpi145ulvoX/XbiV6mcCUvQltLmjUnlrHyOWLWLw3Csvrx+4TJ1Hd1oNkbQ3Slle963VNzfCHIob2T8GDlWXMTRqA03/kMGxvVZUbTntRVDcYJNVquVCyqaJmhax/2LJly53fbR588Wc/1FD8foAzs5p5Yi1DihoRiUtXMqiU3H1miki/8RSz8GZXsaujEXt72tHT2YYYVSPE4TRpMzXGqX+BwbDxd9EX2wA4gjtOWG/+r8CZ1QVH5hnsVWCACy+yhTJmltZw4+49DE/MIlvyoBoIi4JD80ZRlZSoMqBGzvIbm7GRGnbzRV/81vzhXukCHB8bcXntTj8J+zrC9BSJheRtQpWe+aVljEzNiaaWZjNaNIaGuhq0Njegt7Md4yPDAkj1jU2obWrF6XNXMb+a1uQmjYTlbvMZJuvK4eYmq/BCfNGNU3djARuoayonfBh5VaNcpqyF02zHBcpKSDwaQaucqWtw89ZtZWB48ArMOu7Jek/ykYt57NqxQ++ztLSCZJriCWwc5UbtV1aKJWFWOPhnk3JoDjUzYv+uBLg8Y8TNLqOluQGPHDuC5sZG5NJpxKJBTI6PYXjwLtKpFL77ve/i/JmzckjfsXMXunu61cTJHpG19STOnjuH48eOCczRjKytpVEytmxyXF5ZwZ27A0iurmJf/270dHdiZHhUcpBeK4Sevl3o2bEbr719GgsrpHeZzahYyODYwX0yaF2anZSYBP2F6A2TsUtYT2eRSmdN/4DPj+ufXsKpRx5Bgep1d+5g775+5O0iwrz/DQ2qev7q1ZcRCnhx7Mgh9OzYgV+8+QFuDY0jmWbDbEClaxY6QxRqqKvDyUOHMTs9i4GhIawVcggEI2pgZsZK/iVego8CGqJB9LQ1SdxhZHREfVId3dtR8lq4e28MSyum74DA1fJWsKO7E33btuLalUvabLd0dKGprRNnL15Gis2QTgUnYIWkokZhgqgfXwOcP9wW83t957Xx8Tq75P0vsoX8j0pe7KoGqY5melK475L6iFQehSwDsoCqOAXuGeyL89DMropwoYorn5zBzOgI7ExSyZ3/vz10WolCazLAXMM0+oxWV9FgZdEaLqDZn8NKMovZQgILvh4kPXUOKjJ7spd9HAIfPAMN39/kmhhEc/+Dad5Xj2UBtTULOLxrEu1bg1jLxPDe6bJ6cKplAhyaZZtsuPqSlOnnke7SOkyj+ZfxMBUB53pEVTOxiXLyTlJuLZDFXG0Ks030fQOa0wk0rcURTfoQsCmlS1KPT8pSKRo1NjciuHUrEi0tyC2sYH1yHFhdRNTOoZbjmC+pgpMOxTEXrcVcGch6TNIp4S2hOTWHRDGFCInFbLQvVuEp+VBMVbA6m6QWNWLxGkTqA0BNBiU/zRcNe4LsFvZHVUqu3LYDLqWeScWuIkqwUfHYqFTz8HgLiMYsdPa0o6GxXkBoeXENM5NzSCez8FQD8AfCKBXZl2IqGa7ynwtE3dylKYZ8Offxy5g7D/aZpH5v1nC16li51TowY8jE/cbDWTekTFLcwXjmMcFbVfWN5rmzc4sIhWilsBOtjY1SKaaku3p4KGxiZ5GwcyguzqO8noQfPtR0dWEmEsF80I9iTRTdvb3o6+9HbVOLVElZMvIXbGTWV1VsaN3aiQIqsB2FVHUSMfkhinwF1UK5GItE/ifLZ/1da2frjQcbo8//6ocOcP7qF6drBgYWJRPtAhw2Vav0JqUox3SQ9BshzAL8hSz8dhpRbxU1NCliwFYxAMetlhifEAN2DD9xc0K4C84REzRZOFWJCHIMzYnKW6oQkLjlCyCdLyNtl1CkJF447jStqw7gZCdMVYIN6U7ngzPqhgzlWCR+/jvxEJ+5UXFg2d2hg7EZvaWxEd3tLYiH/JQVUgB8++4gxmYWsJ4vwpbPixcBrwf1tXEc2rvLUAK9NPsqY3phCcNTi0jmyeE1ksBU1FeuzwE47kGmiq5ogwY4uHz0DVqAQxUxW6PhHWyWr10OOZsVSSPzIhIOyyhyZXlVNCoBHIIpGU45nN9KCSU7j8ZGGrt6kMvZyNpskiRnldQqY77HT2QS0YBlA2k2Hy5Q/qwSuHq/qjSyrKjh/dQjx3XY375xDfFoGD1dW2WcNjU5iWe++U1cuXJFVRv6SNwbHdW1uJ43E+PjePTRR6X0Njw8iOXFBTz62GMIhyl3Oo1Pr13F7r4+9HRvRWNDvaqQr73+upT/urb3ob27D7947S0sJ9MCkcw4RkIBnDx6CEFPBTeunMNTp46CLS+pTBZ2qYrenbsxNDwioEHfoTu3rmF/fz/sfF4gY/fevRi+N4pgKIJt27ejpiaGTz44jWDAg907d6C+uRU/f+ND3BmdRqnqQ3NjMzKZNOxSAYWSjXKhgG898SQK+TyGRkcxPD0Dymmz74goyNDwyqjYadRFAtjT04nOthaMT0xiZmFJan7BmjosraaQTOd0R1gVomRIY20UrY31oszR6LOhqRUNbR24dPWGlP3Ug0P6YakCCiwFKgXEv1ZRe4g7zoN91Pj4eJ234v1n+YL947K3urtqcX81ySWpE1IViVLRBDpMlvlJqaDanumj8VaqiCOABfmjpZTo+GqnoB5svH7Tq93T0JCBHPIMm7yRR8yzjur6ODKzdxBIzSBS0wBv017Y9QeR8tRtVHBML4LzDlXu/E5Ds1gA7O0zQbT6XQgIvGl4PffQHD+PcGgdhXIDFlf3o1jdjiorOFWqnZmGcPdccCskqn0ogf8lBcZiUzsB5f39Ip8BOBncLY/hfPoaSihhh7UNO4M9aPc3w1/winJGoQdWcNbgwYzfhxUvqyT0H6mgOWShplpEqJCFVSohQH6BjzLRUSyEEvjg1l1MLK8jEo7gyI4u7IsCjeWsVNQYdfiqflieIFZm1nH+g0tYnc1i69YuGX227ayF7clIep97ul80F+n3O159xn/M6ZIR86CKHPy+AjzlDEr5NRQK6wiF/bDoPej1qmKznswAngDCsQR8gTjKYD8OYyfHc82kIjfELHR+fw1wPv+CVvvE/QDHFRtysvX3Je1d8SWu5rIjiCKKq88nitrI6CguXrqMCxcuobGpFc8/+xz69+4xvbWOOiQpatFiAbH1dYyeO4vl4VGEfBZ2njqJYm83VhM1SFp+qdPWMrFJBT2619EPj3TGYsEoOEYiSjoVGfEp7jN2EgI4jOntUikWDv8v4UD4Xzd3NF/9/APyYM98qADnv69WvaGfXY5fuXfvp/OrmSeNippp5uONYW7BXYOS2GP/AcqwmF1IraKczUjyVh4j2kCNWoRCUpEYDbzdaPL/zObofFVTozfZKMIZKXCQn2q8S2SqboUkImCkpePwB8MOmev+zL0xJTTCBqQ+mZqN6Wzhv+5f8A92k37fr94EOKa5k9Uvcj63d/dg365exMMB5FJJxOMxXLzyqcQDshwmigywIbTCRvyAZIdjkYj6MzI5G5Mz88iUvCioYZZnk+Fum5qHc6w6NVdDTXPVcdwOUZcB4pS6nY3RvMRRLxIn1fToEEA5MMn0qLAZntUAcVKdHh9p3tNvxUiBlck3lSoL1VGqctyWIILmkZFn1JVJBMDQ9/j/jYXizB8jkrCZl+Idpx+PVS2htbEOJ48fQz6bxicfnkZtLIonHn9U0tdDQ0N4+qlvCKSEw1F0dnbhw48+Ur9Kc3MTYrEI7g2PYs/uPcjlMrg7cAdDQ4N49rnn5NFB876bt27h2WeeQV2iVnQ4UsnItU1lbTS1tqNz+y78/JdvYGmVVEFD/2pvacKR/f0o51O4cv5jPP/0Y0oWUF4yk6cnUAI3btxCNBLB4UMHsLo4JzNE9cwUimhsbsaZ8xcQCkewe0+/eoPS62sy5YzHIojU1OH1Dy/h3vSSPKeou0+qX76Qx+raCmanJvHkiUcERCdn53Dx5i34AiHTrEovDIJQbwVlO4XGeAgH+7ajq2MLJqdnMLewrN4ef7QGU3OLWF1PORKnFQS9FbQ3N2BHz1Yp6ZHmxyRFvljFjYEhrGUMZY5ZJ5rjUWSAPThx/9ciA7/vfeUP9X4EOB6P7z/P2fmflD3Y47FMMkwAh4mqqkcS5HTZNnjZIyNZHrYS/6NMPIU0uLZFm72fEO1etUv3+kN9iy/yvr/tmn7b7+9L9HK0HENCr59rzYiPWMghXF5Bdm4As3fPo7w8iubWLtT0nIC345H7AA43dEPwNpWMzQqOKwNP2guTJtra6UUDGn0OIFh5CyjPoOJpAaxvoezpNT04oMql6SvYCIQlVe80SDn+Jl9k5H631/zmcXRpVW4Duwu13ApO0s8enDt4a+J9JHMp7EvsxtGWg+ir3w41GZYd5SmfH0mPB/d4RqYzSKVzSHj82NHSjKawHyFSwWgA6bNge/xY9YSwFKrDSx+cxeDkvAR8vnlsP040htGMvAE4jE98QVhVC7Nj83jr5XcxM7IiX5vDj+7HjsPtKPqyqswwDJKymLKKhmJtOC6ONxT9m7z0NCvAU1hHNbWI8vo8StlVWjYq8aTIxhdAnjLeoRjCdY3wxRpRDNSj6I0aUZv7HhtiG26C8nfGqb/zC363W77x7M+/hr7gB/wOLzNRhlFpM+CeVeqNOMO5VDcW0R1Ub55XcQtV2XhbWTAIhkO4M3AX7777Ht565110dnTixz/+MY4dO6K+LBM3MTlUQiyfR00yiWuvvY6Z67cQCYRw9LlvwXewH6mmBqxyLbNSblEZ1ifFSYomeRyvPC54gRqZdxsMLWU9p4LDEl/ZLpWikcj/FrXC/2/TlqbLv8OgPNBTHyrAqVarnr96/Xz8zrWxn86tZp9czxYSAUcuz+2NEW+f6mQKkMuilEjYmUZbhbx6EiTL7AvoRlJr+34FC6OGthlYb46OA05cgCP6EalPRuWKjYguwDFUNZobRhSE8eZ5ZZy4SYKU9K6rWyWQ4+pLGS/2rz7A4bIxBqUmw+JBe0sLdm3vQiIWQaVUQKImjk+v38Tg+BTWKf0cCgkMud+b5qo0wCJSp4lirlCGNxSVegYXBO+fsKtuEGWQqfhjDjQ1GYpGZj77s4/NWht/rpyhKj6mMqdSuKPOZlSHjLEdqWmsgpDiqKY7pxmPzfgban2VspR/TAuVl/ZVqt4Y+hkb840inmgSet+yEZBwCI4uj85VgXOhj46McgGBcgEdLU0COAU7i0vnzqI+UYtDB/bJ3Gx4eBjPP/+81N4CVhDdXT24cfOWqF/btnWhvr4WF85dQltrm+hsw/eG5LT+7AvPwQqEMDk5jcnJCXz7hee1yRQLebS1NmFo+B5m5hcRisaxa99B/OrtDzA9t4icTXGDKrZ1d2Dvzl4UM0ncuHIBTz95Cm2tzfpWC0truDc6gdHRMbS2tuKJx04hEQ1hdOQeAgG/DNCyeRvvf/CRFMr27O3HzOwU+nq3a02ury4j0diCjy7fxtjssvqZuto7EQ4bH4/l5QVMjI7i6L59qE/UY355GR9dvgx/KGrczIVXqeJDwYQsWhIxHN3Th63tbZidX0A6V0C8vlH+U5/S8HN+QSIMlJOPWh6B8hNHDxlFxIAfi8truDs8jpuDQ8jaZbDjgiISlhVWlcdbzH0NcB7o2Hi4Lx4dHU0g4P3LfK74T6qe6l4vKziOV4aqwwQw3MMosco92ueDTbNO6cI6/mr5AkL0sZAVARNbgj73pSjuD3T493/s95tnwB+uh8cN7j7vNbl7qEoev+E7OckYyi5z61MywXzHQCUHq7CAzMwdzA9dlMhAfXMHanqOw9d5ygAcWphLPMWcGZs9OEZF1MhMsjrAOqvTXM1zxZNGtTwIf+FXAjhVApzgs6h4d0hFzehPGsUn7bBG38HcIwXjBoz+/sf5t917x81zQ6zBfH+noOOEAV6kJRN9G2+Pv4fltSXsq9+DE+1HsatlF8p52geoziKp/rw/gKFUBlOpDDLZPGorXmxrakRL1ELYU5TVASnSOfrOecNYDibw0vtnMDg5h1g0hqeP7MOxhhBavAUEad7pDcDnCcBb8klF7e1X38fMvSVs206Asw/bj7Sj7MtK0Y63xOi5MSHMlJRXVCJZEpBqVC4hiBJi3iIy0yPITw7DMz+FSDELy1uC11Fio3UGHd3KwTB8dQ0ItW9DqbEb+XA9bK/1azS0+/pwvnAF58u491/mujf7qivQKGCj7YYV0c09dyNvrzjIoxhMOkJUqBWTyQsrFMadgQG88+57ePOtt9HVTZloA3CKRXoRGmqpr1hEOJNBQzqNa798HZM0+gyEcOKF5+A/uA+plgas+ymaYLwK5fFDaqS2Gao+mj7HgjyRNhUqRTWlPQOfRoBTEMD5P4LBwL9qa2u78LBOkIcOcP7nVz6JXb01/dOZtcxT61k7QZl/BqLynqEJGgGLNMWNDC4Bjs9LVSdTAldwzAy9qj3kjjpSf06/hdykLfqtOI3tG4vLFP6MFwIbII0QDP8pZ2TNLCpXmKoCTRUZRJHiQ/qVCcg3h8sQlRxSmybaRn5Hm7YhT3xVH46KGpvBiszQUCEjyH8gEvChviaGtuZGdHS0Y2ltFUPjU6Kp+SxDD+R9YS9LtZjXYUSfBHKCaZRJY01tEXQVdpR/3LEylbXNcZSKzYZYg9Gwd2kJAhRctCruONKW7KfRsLoAh7EMAY0BSq4JpepF8ptxwcqmKkrA55XimDitaoQ16nraRhQ0OQovLuda3hL3Ay5zn11pAVckQYpEdF72e9BaX4/HTz2CukQcy/Oz6g9KpdYxNDiImZlZfOeP/hjnLlxQk+eOHTtRW1eHlZUVKdlx47l08SIO7O9HLpvF7du3cffuXXz7j78Dvz8o52UanD3x+GMSA6AZaiwaQiQSwb2RMQHzU0+exNVbE5iYWcTM7DzmZ2dQXxvDgb08eLP49NJ5PPfst5BMpzE0Morh0QnNe97HjvYtONi/B4f6d+H0+6d1TQcOHsDo+DguXrmOhmY6ou/Cteuf4vDBg8ilk1iYm5GE6MeXb2BoZArrybRkpumETYWYYjEnsPvNxx6VHPn4zCyu3B6Alz04AjiGSuTz0UUxh7b6GpzYtxvburuQzmblOxSK1WJpPYNPLlyS8l2AXgUkSAS82LOjB4f370Uhn0VtohZ2sYKR8Rl8cPa81NcoFy7vIi+bY/OiqNWFAl/34HxVt6dfuy4CHK/f+5/l7MJfVIF+glhXPlXVYQJk+pY4e7SJiWXkJPdtZTeMo7YCOjcZtdn0ZzLb0it3IwlFGSawNQteWvNfwu9//TOdM2jj+j7/NXFImCShcSE9x0jtpdGnPzeH1PQtzA9dgpWdQV1TOyJdR+FpP4kkEoaiJpawEaI3Y+9oplGZ1HHgUj8UvYLkscVgKw1PZQg++zV4MQePvw1l/zcFcKpVAhz6pJGJsVkNl7AmiS3uuf17uw+OqITmhivx7f793733kmC4X43Oufd6uXNNBDi31m/h3ZF3kStmsa9uNw43H8C2xl74KlSMdOg59EKxwhjJ5jGbzSObtREtlLCtsRGtNWFEvGUUc2kjuhOOohCtwzyi+Nk7H+DuxKxkor914pAATqu3IN8c+Y2VsGH0+eYv3lEFZ9eu3Tj25CFsP9yGTHldsQ3PaBlMsxfC64MND7K0xuEe7fEiWC4jXMijtpTHxLmPsXzhLDzDg0jkMoiU8/C7Qju+AHJerxThinX1aD52EjWPP4PCli6k/EFnvH5fm4rpqf79rsHPd+836fIPe92bte1GjqZyY6o49z82KjhCNSbOkQKbzNKN0h//fvP2Lbz9zrt4+6130NO7HT/8/vdx4vgRY8DuxLxWtYJ4wUZ8aRlXX38TE1dvwPIG8Oh3voPQwX5kWxqR9HnlKam+NM47edwxjjM7gSRHHGVcE0hRtIKFA6MEKzPSkgDO/xkKWT9tbW099/uaJb/tfR46wPmrn52O3r03RxW1p9Yzdh1paEY+j837hiZECWZlclQLYQZdatqbC0iyjSybGSqUl8ZJ3CQdDw+TnXIUuBzgIXjjVCrMb5yGS5btJf1n5PZYAVDniNOMJzCkm/VZwGI+YSPM3RxnlRe/yuDGuVSid68xouQQUalFVRE2nXmBaMhCbU0MdqmM9VxRfkBFx0xKAb8DPiWHSq8ZLz0RnAwcm9ccGd9KiSZXLIg7EooOkND9cdRXtKTvS4xuiAw4Aq7MyOp+iQroFNJk0upmCx1JRUe/fjPTZmhrfD/JNjJbFeBGT0DrKI6oSu9mD82sMyo+pqogXXvRXFxay2cBjpFydLKmlKCslFATjWD/3j1oqq9FPpNWpmNudhYLC/MqJR88dATDIyNIptJIJOqxvZcZTSCbyWB5aQmz05PY0btdlDYCouW1VYkRsMqYz9uSmW5uasDa8qIATl1tDHV1dTKQY0Wzu68PyWwZK+tpvX5yYgzxcBCPHT+CiOXHp59expaOTmTyBSxQtW1pRd+bB2B9IoFt3Z1obUhgaGBAyYKtWzuxuLSCkYlpxBP1aGtvx8TEONpaW2BnM8ikk+jq2YbB0Wksr6VQoIkes+RacjxgK6I0fuuJx5DNZDE4MobRhQWJdhuhdq5fAtUySvkMGuNBHNy5DTu3b8PYxISuzxOMoOyxBI5W1lPGN6RURCJiYVdvN/p37UC5kBf/mD1YbJT+6OxF5EpVARz24bBCS3XAQNlG7GuRgd92Nnxlfk+A4/H7/1M7n/+PgOo+Jlnco1XCMnK3cTSUlfAy/G+eGjYd0mkHQG8r/pw9eabk/xsqx/d/5Qf9/W8avgd9zwd/PUGeMUpk4znZETmESytIz97BzMA5+eA0tnbKB8e39VGJDFAIRGedxtoAHLMrsoLDPhztzjoT/OzrlAM75XOz8HnuoZz+BTyVWXj9bagGn0HV24eqgBP9Z+hP51ALTbxmzB0eKDJ58HHi/uKSg4zct/mXObdMLJH2pXF7/TbeG3kX2UIW++v34FDLfvQkegCqqHnYri35FNiBIAaTaUyupZBO51Dn9WFHSwuaIhaC1YJMpXnO5Tx+rHtDWLUSeOm9T1TBicdi+ObxAwI4bf4iLNoOUKmyQIpuGEtTy3j7l+9h4u6CKGpHHtuP3iPtsD1px5vJXLcSiqz6e72glz3T7xRRD9IaIZ9FfaWA0Q/ew8yHp1G6dQP1+Syi9I6jYEeVotEeFPwWMlRTbW5B9zefQ+Ibz8Hu7EGS/meO5Ppv0hPYHL3Pu618Nqj/vK8yEci/b/L8oX//YOveJOHNe7gVHLO+NkWXTGxrnufS1IwctWGgMCwiRW1wcAjvvv8+3nzrLXRs3YoffP/PcOLYEfW2K8KmAAXbDXJ51K6s4uobb2L86g2EPBYe/c6LsA7sRa65QTLRlaKR55awCNeDJKsJZEqKpwJMfDtRN8NpFi0kz07l2XKZcWYpEo3+X5bf+tv29pYzn/9+PtgzH2gb+V0/WhS1//10dGB9/m/n1lLfSArgOOUubpQb7fqOIgeJXmqSY7BkEL2UVja6OkzFRVr6G1KT7sJws+4b25IzcZwKDt9DZXRDgXIni3kb1xvBKZffN+E2buIGi/GzzeaafBvVnN91hB7u82Wa5dID2LvCTA9/Rg3ISgnBgF+Z7yLVxbyW/q7sgNNTw+cZDXz3J446nbMACVCrzuYoUCQQShEJM6DkaLoiA7pbnAuONLSEIhwQYvyLzH3RJymzQ+8jR7pTQvdOnUUGYOybMUGOASgG4HADkJ+LjGKNcIFrfqfqja7JUOiUHJHQgWGbu1Woza4bl7RmPH1MwtFw/EmJowIYQSLBDZXeKOucy+VEh2tubsV6Ki3aF7Mc9Q2NciLP57OSfC7YNhrqakWPYwWDzfGRaPw+FTkPAl4v7HwGhVxalaP6hgZp5bMSGq5JwGtFkM0X1XSfWl+VagqNc2ujIYxPjCOdL6o3JV8sI2sXzFhV6OzsQywckr9McnVZgUs0EhVnezWVURUvEoshmUqBXj8ugK2pTWA5lZPnDGdBqUBqnGMw6gdCAR+O79uH1VXjrbRiU2mJgSp5+CxlM+vE4cojbnnQ0VAj4YCFxSX1EtmkWYRiAmW8ZlXaqqaC01Jfg+aGWpTyWR3alL6m9PfIxAzsikc9YfyuDMbUg1M2PTj/7D/+3r8IWtWzz+/tJML7+vEVHQECHJ/H85/YefufwgMBHBNSm8BYHlrcLVjhVb+BoTyJciqIzXYIrlNTveFzHurB95UZV7MPilYsdaMiAtUcwpUVZObuYu7ueWP02bJJUaNMtIRABHAMY8GEWw7A4eks80/HB4dVeteI25NBwDuCUvIl+DAPr38LytbTAH1wJF5Ap3NzBm/8UZM1d1uTLfuy7pM510yYqeToxr8dgIMq0t4MbiVv473R97CeWsfBpn04tuUwttVtQ8kmEYxKokZAKecLYDiVxVQyjWzGRsLrx/bmJjSG/AhWbGqtSYI/7w1gncIBVgI/f/djDE6aCs4zxw/hWGMQLR4bNPp0xaJ1AAAgAElEQVSU7SKNi6sW5iYW8O5rpzE+MI9tOwhwDqgHp+AlwDH9qjJQJwilHL/Ph4ITbwXKkMBBsGAj4Sli9sp5LF46h8LgHdQVswixPYD+bpWybBfKgTDS3gBKiXp0nHwS0SOPotDSjoyPZ91vgDG/6We/dT18lTVof+vFP/AT7i8aawY6NDUX9ZgI1um/EXOFyQXT/CYF36oHViiIu4ODePe99/HGW28K4Pz4xz/CyeNH4SkVBVP4XB+rd3kbdckUrvzyNVHUov4wTr34bfj6dyHbXI+0zK+M95PYSfwMxk5kX3Fe0DOPFR3Hz5AsKar10duPoIgS5IVCoRyKRf6fYND6v9tbWj554EH6nG/wUPcPApx//q/eikxNrfx0ngAna9dRkcuAFkMrkDmQdlDTqk9BLwZn0bAFK2Ay+ezBydslmRPSed5UDpzuRjfY/DVG6Ge3SifrviH/aMriMmss0wSRga9xsJdSBZvyNoCVwc9GAcxtn3fVwNwNkepkXzQD8Tnv3AM+jSNO+pAVDOn70QeIkyHEyovklBl8k9pTUYN3xR9Sb42+vYAIYXpRlCpytLmoWLWpEhyJTsieCg/CQQvBACUJHXAjAyy3DONKD7h8XQf4CNy4Rlk8Ug0ZUNlagRwDWtzHBuAVvZCVCON2TAoGqyDGVsEAHGNstvlalVYdwzepvziVOqPy5tx/R1L8s2pqbv3uPoDj9BZRUYhqbaxc+dnQK6DkNOc6pWRlPhkcVICCXYCPz+N8Y7hPFRT5TRhFwYrHvxEIiGojP5+qQANBRC61hpp4XHOSJpqkCtLsU+tCDtUM+ipoTsRloJvL5zGzuKL3FW2L9DS/pbnOvpZyMY8w+bTlgv7N9UkVFQIFQ9gzZmO8Pp+3qs2N94dMcvavCTSSk0s/IX62j4FnGR1NzUinU1haT8Hm55KK6gmiUqEjewV+P41LqexURLBSULWF85SAJlMoAv6wrtlI0/oEJH0Vk/2keWkxnxGFkgCn4g1gLZ2DXfVJMIThhkr4zFqXbdSGfDf/8p/8yX8TCXnPfA1wHnAz+QO/3AU4hWz+nwLYR7oN16YEi4VljBSpEjQKK001R6FpwI+q34dMoYCKAvRNB7P7isYbnSu//jOzo292gfym15gT4bO54/tf89t+/7t+5he9Jr6Oe6ISPBRcqFQQ8toIlpaQmR/AwtAleNcnkWhsQ6zrGLwdJ1XBMdUap0rjyGubVJPpwSnJBLMi1Uj2QjEYVg+mJwPLO4py6iX4PYvwBRh0P4mqvw/wOgCH9FTRhY29gst+MNXzTWrwZpry4YyzGBvuNYhhsolwXMnotI8A5w7eHXsPK2uroqexB2d7w3YUc0wScu9n8tWLXMDCSCaL2UweuVwRNRUPuhsbjMhAlcpltqrvJf//x957RdmVXueB37n3npsr50IVqlBAIefYgZ2Y1aREkW1akkmbtjX2DK1ZfplZsyw9afll1jzoZV5mvCzZM6MxFUgFSmLoAHQ3wEbnbuRYQAGVc7i3bjxp1rf/s6sO0E0JTZEgOatvLzQKt0784/72/va3MyjZOczHG/EXJ0+HAKcJnzl+GMc6UugIKqIqS8ZLMpGWHJzJ29M4+f3TuHt9DsPbh3H0iYMYPtKLclAQoMi9mHsSY5p0aJKm5nL/obiLyxwcHynfQTZWR2XyNsqj1+BPjiLnVpCIcfc17BnZKxIZlC0b1Uwjmof3wOrbjlpDK2qWHWHY6IhXZ3G45T/wHDHO7I8yh35R5tg/9pnlPSIMSuNM4JcboE/qO0qOiykK7JA+Jg5Ck1LBsUrJaJaTeOnUSfzwhRfQPzCIf/a138Kjx47BcljwmEXJLSR8H/laHU3FNbz/N3+HiXMXkbczePTZZ2Ht3YFSRwtKzCMJi9sagQrmLpuHWC/QS0Aj2iImakkxKsnZCQUICHAy+ewfx+3kf9nc23nmZ7xlrF/+oQIc3vXf/qe/zZYWCn88u7L2zGql3kKPukjzCiI0cr7i/fUdNGaT6GlvxuaeTvRv6kJba7MoOayVqrh9dxKjdydEVWmtTP12WlJUwyLCVCnfDeAR0cEKX97gYDFuPR9JUYgwnijWDfFZSNRjpXmTXCXy0SH1zJhd9wEcoVltbAK/6ACHjRCLW5KPwnaQAo9E4syFCOVAOYE89ocMaEpzU5GL0TWxnJFk5WwxdI0KniSu+Z60G43PpoY8+jex+nGzAB1jLNOQNVRA0rXC4GtoIqjkgAExGi2hjLMxaqmUZKStQ8FuA2iomCb9QYlE8x4ECwRVTp1CCBQNCP0eoV6/zgAa5+Z9ws00zL2RKBM9HMz30lpJ94PWdXqaATvmOQwVj5FJMfuF3siqzybEy0XIYZtJcq3xcFAogOOPwJoRL+bWUAKZHyqScGxbVLDjWPW5STGCQ363ibSJUIdDsMn8tRjqdU/6jLRBI5HNCzkigiCjmBK6LIIqijr0fbMadQw1SmYHntS2Yd/K9SWfitKmvtRzIDAjuPBcX55RfK0+6Ys+kEgbhUPfR8q2jQqdV4fv1WVMJcM+8GgUxeMiwQ6LyamhU8MytTRYpyZGkJU0VbLFb0xBCgE3/GMcHVJc0KsLjZXtwegMC31yDFTqPt67eAmrJdbiYY0rrhsl5NIp2D4pasGlb37t1z8GOA9rp/lH3IcAJxGL/dtaufJ1+ME+1mniDJL8vJB5zDmfspOiFBU4rtRyYo4mj/FiQMV3kSRNLaxEL+M64gTjFNHSnwogfhF//5M+k270Zi0ztD7mSGbiVdjVWRSnrmD25ltIFAlwNqGBAKf/MRRiLfCk5o3JweFuYNZsGshmvREjWmrB+YjTY0OZJa6diQpSiTtwVv4CsWAOlr0JrgCcHQisJjmfTHDTj8ajLKB0XTHTDJqf9J0fpB+jhrEOUXFsredkGmaD5FpGVAa4vxcTBuCcuvMyKtWKiAwcbN+HgcYBJJBEjPkKUoDRgtXQgGuFokRwCHDyHkKRgRRyzDF2q7J/1GIprNk5LNpN+JtX38CNiRnksnk8c2Qfjnek0R2vw3Zq4hhj4U07SGFubAEnf/Aqxq7PYtvwdhz9xH5sOdSNsl8wAkpiCHMvMvaMlsNgEnIiiIHkzST71ivBriwhvTKL9PIMrMqqyEeLXST7YQKI2ajZWdTzrUj2bkEh3Yy1eAZ15itL/TlxE4rhzX6lMW52+dCJbPyU8pG06/vSoSQQEY4w7YcouP1pztG/r+9/Vvf8+97pxxnjYhUpTU2paUIuMQwTiWDHyISg85NqagHSmQxujIzg1Cun8IPnn8fAlkH8+pe/jBNHjiDDKJ7LeWwhFQCNlImencPFF09i/MIlpJDA41/8VcT27kSpsxUlKSTqmDkgbBoWWuY+78K2bbHnqmslGWc2xS9Ah7lj8nLELiJ1zvfS2ey37FTqj/p7Ol79R2wHH+nUhw9wfv8/ZevJ7H+bWio9vViuN9PTSlAiSUucepTa9Wvoaspg52APjuzehvaGjHiebdt4y6sOUK77mFsu4ubdKbz53kWsMUdE6tQn4LO+huTzhNQpecuIn2w99G2+M3kkpoikSEZbEJ4ivb2iF27F4VjUepfAfkikM1NAJ0JIqArv8osdvVkfIZJsZnwOsoiL9LJpNW0ytqNRXolLRXkO5vW8FlEpM7k0+h39qkLTsoBMOonNmzahtakR6SSXUU4+40Vif7tCuNYCaiF3PsyZMREaGvRMjDTXp8EcY4RNahgZKgMNb+ZYUCULNml0IWQKldbEuKanQnKCCGZ4X8mSMwl57HuRCzd9L5uzid0Yzimfk9rhIXWNbcUJG1JYBUTxP0b4QhKAgATiE7aBvDNBJJXcBIAnRIhBVEYICo0mqgGVfBbJITCLPEGWLOgJjj0VQTDF7xhdNOueGa8cw2bUmRG6UYfJHGhEN/TbsCoy25qqdiLVHEo9hsCQJo2h8hnpSfYBVanMBhMWsQuFHFS5xYAm89yGIiga5KZNJSJrkhM5h01UTrKb7k2rDGXXOfdCjBdykcNo6brzYuP9NY5qOC1GMpNFS8fGJ7HCQq5sU1H6Y/u6IhPdKBGcL38McD7SdvHzOZgy0XD9f18ul38zgLVTVIPWPZtmaTd5kmFyekhRlcBpaGhx7BqvfDhXJMJsIodSxyFhDARjmgUmSdZY9eHaZtxadIbJ13TuULRA1IiMo0xUPUMKLu/LEghK2jFrBOfBBjVWoz4ybMV2oEEcXn99XTGFGXk+5fH1OeV9JY8iLELpB3Alci5h5/AM87MABKpKSjJyGIWnW8EKkPbXkHbnUJm+grmRtxAvjKO5rdeIDDCCE2+DG+YoWhQQUPcyHQ3U/iK1OWbmtniWHV+cYH6M++aqUNRQ/h5iwTyseC/c+FPw48Pwg0b4TMSXHByuqca5yPYUEBZG00XOn04LVd4M28EYdiZfUmnPZv9mICS+3o6ydjG6x4i0rFe+RHnZziYqETIPwhwVPV8igDKuAolGhwmFpsg08zgdB2uJMq6sXcMrY6+gXC2LTPSB9v3Y0sQcHDr7JJtI7JtaIok7tRrGCmsoFEtojdnY2tGGtlQCSa8Km1LMsQRqsLHKvBq7Cd977R1cF4CTFZGBAw1Aj+0i7TtwXALKOOwgibnxRbz6gzOYuLmAgS1bcPDRPRg60osaSmCfGecexy6dbAY+MIeHqpIei/JQ+tnykIw5aKgXYI1eR+3CO4jPTSHP6A7bKWTZFGNJVNq7YW3didYDR7CczKGYSKIWMiGMHafjzUPSZq0zM8dYO6XuOuuiB+wTp1aX55Gik6Ty1WpG3SuMRAijho47zkmHjBOKy5i5IEW8w/qJOkc4HlzuryJrTSaEkTheN9TCYqc63/i0DnNn5f5xMw7lXcPdlPt0OJ5k/2DJCb1myPAQiti65ceSG4Yiy/nOcSZlKSLPLPQyOhlF2tlDKp2ScSkiEGKbULiJAj2u5IKzeLECGan1SKaGtJNRQ+QxIrYk9HzjcGRJiZFbBDgv44c//CEGhobwla98BceOHJGsVxbXpm2TZASnXkHz4iIuvPAiJi5eljo4j3z+VxDfuxuFtlasyl5u1BdlHQnnjRZ2lTFFT4WkL4QrqEmmk3Yw7o/Ay2Qzf2rHk3/Y39/zysPaSX4uAMdLpP50eqX01HzZaaxbSeH1y4CiN9avoTUFHNrej8PbB7C9r104+WAIlwYaPdlIgOeVXQuzKyW8/u4lXBsdx3yhjFpAgJOCR1qV8AWNqawD0Pjp1IsQgpRwsVwHQWKgc1JTQ94TxFqPZeR67C4WdDRK8hvwZiMSEQVTD6sbf7L7fFB6UEUTdD0IEbtMTtNyTBwzE8nk1xhJZdNynFh6pubKdLS0IJtKygZIw1+OCeseSU8IyjcSnGE9NVNANSQrcJFQZW/JthKJV2EgG+ogfUykIPFnLlCSO2lY3EJzExU0dYAQTJkNJ5x0oYy1AbJSwSicESI8ILQ4Lnq0/03yOh9SNmABIoYWYxZ04xkzOWFmWhuYYcabjI+QQietHFpo5i4G3BhwqZWytc25EJmFV8axGFzmigJqVPwg9DBKcm/4DMaYC8ej0N9CQG+2OLkOqybHfNL2INE646VhfovcISzaZ8BbwOidiEkFiDmBFI8zRhzrB3kmRyhc/E2wxuRkCQdcgA6bR/nsobBEdBCG8EzaRIGqnBQZj+vvYGbfhtvCUFrI++Wp1VpdRBy4YcpaSyeKLMSktFXRlIpf/uY3vvofUMPrXznRx2Sjjz+/oC0wPj7e6tb9/7laqzwXBMF2Oll0ThkMwvlkgMDG2r7xMjrEzPwx30sSrI4JRUKhE4GH0EgmvVOMmtDgqNPQFuOEhkVcjAx+wetItJtrYkjB5TH8npFbziL+zDkgfzMaysRcmypiYR6hLIAf4FWHc0hfzPx+PdMhLEapzihxNH1IH8oSIOcZMR8+JycJd8iGRB3p+gzK05cxP/I2Yst30NjWg9zgUcQGHkch1i6FKU078/80LHlF1hJLhQ4Px6zXlJCtBUgmE/CsOvxgEYn4LcTrz8PyZ+Fb3fATzyCI74AfNCDwbFMSQkoVhI6bhKEYqwANjT6JQESKgUoeZZiDKa9k/heuqVwDEtLu/KxTzeRnAwZ5faM8FeYtECzKNc2aagBrCIhD8CqgSfrXyPCSuVCyy7hauoaTd17GWrmAA237cKTrEAabtiCoU77cFDpkcznpNEbWyhhn7mWF+S4JDLW1oj1jIx3UJNeYROKalUQxkcNSqgl//eqbEsHJ5/P49InD2N/goytWE4DDfcwK4kj6ScyPL+CVH5zB2LU5bBnagkOP7cO2Y/2oBEVRJt0YM+adhXEB0pJT8F1S8w0NLW37aHaKKJ97C1PP/x1wZwQNNQcZzwhzECisJNNwBrYhd+wxDD79KSzbaZSSSbghaNwA/ATcpCiHZRyUIaFiUGHfKDhVpTfOCzWrzLg1ebM6Z8VBFubTRusTyRsxgpBMol6vmf6j0S9gjnaHeXcK9Iiql9h8RlhK54MZ5BtzUO+vY8+cz/IEEcErsxNHeJPKFrn3ex1THHv8cDyZ19twvOjUFScwx1hIndf3D2dhCKDMuevrR2Te87sMIzjMwXn5FF544QUBvs89R4BzzNgB4vDwkfQ9NLl1NC7O4fzzL0gEhwDnsWe/iNje3Vhra0OBRbjVASAmTrjKyP039uD1R4j690MHtucHXjaT/nPbTv3nvr6elz9kmfqZfPXzATiI/cVsofTEUtXLMSTLwoAyyLwa0paDbV3N+OSJ/di3pQd51JCOU5aYlbMCxDgpqSYVxOElMnCsFG5PzuPU2bdxY3QCxTpdOCm45IuGlZYVX2vo04zjMI8k9ASIAcQwqyi08XdG/1088FYctVhOQJMBOFzQQ4ATpS2tLx4PvVl/osHxAYAjuTURg1JkUsPoBCcDKSCSuE88biI1Ktu87rkMw5hi1Dp1pO2EGO4S4vSMAs96Mpx46TaManmJdQqFkLhEOU1pKOJdk8dTi9dU7SUscJkrRGOE4EaUYUOlEAENpk/pbZQqvOJV4jsYQGPADf9wMSXlzVDDqOZHr5oa/WFoxbQRgZeADoXP6jUlVY+bITdRLtaBWVQld8YAEt5fFrfQIJJNNYTgChZVLNIQ9SIeJfGmGFqIWbiN9RFV+TPRNN5agZQBSevWnYzZKMAxnhmhiCjfXEAY1ZCMJ5Pty8aSX3PHrhuPHP+wR2hQsO1M14TQw2Qdmmuz5yOeMfFs3jNNjKb/vZ8NwK3fr6+dYXKytKOSGrhZJOz1tqCXUrzyQn81xgadFjG/inzKuvzNr/3T3425wdmPAc5PtHw8tJMIcHzf/18qlfpXgGCY3s0Pfj5aYrJR+VFxmrBmljovAKRSKTGEFeAYKrXxgPNnzjfSMPT3NHz4e1XcNB5Yk4ArBk1oQPN7Hkc6KI0QcYxEDDbN71DDRcGcUnvrpG+Ha4AYQJFzNbquhpOROQ7NIqWXMF8yXHe45jXaDtKsg0OAc/NtBEujJgeHdXAGHzcRnNBvJY5prrPCj7IRi6fDBGgjKGJ5Fqx6XDzWblCDF8wjZd9CrP49BO40fHTBtz8Fy94tMtGBRHBYy06dXGa1qzt1caSpkUf6rgITth3bUH+nfSJ5WWFbqgMu2k5Cv2Z+Hmsk1Zhfamqx8cM25T30/PW1JqT/8Dzt3yhwKrEOTuEKXhw9hWJpFYfa9+NYzxHJwfErJh9BJXP9XBZXVwpSB4fFlfOeha0d7ejOpZCNOQho3wRxOPE01pI5LKea8e2XzohMdENjIz796BEcbAQ6mTNFZy93R0ZwPBtzd+fxyg9O4+7VGWzdug1HnzyI4WObRSaaEt6yrXKPCWuPUxVPktIDrsImukCt9WSSksFFrL7zGm797bdRv3kNmQpV9mjzmHW9kM4hGN6Nlkefxo7PPivqaazx48biqFarITg1c0TbVOcZ5wvHPNuQP/PDdtUxrPMqarSzD8VJoAJB3MfDecjr6/zSvtZ5KSA2BA/RvVHnoc4N3p/PYtRkDTCI9n/0WXguj6dwD//W97tnjoXOE/0uVBCTY3V+Rvds/ryysiLrDe/N4/h++o7RZ9f1SNtC1x5dq/Sd2BbpdFpKTJw8eVJATn9/P37jN34Dx48dN4VEw4hvCgFafAfJyXGcf+F5jF+8jEwsice++Kuw9+1HubMDa1xvw3aXobLhBX6gPYB2j+v6Xiqd+nbcTvznwb6+Uw904k/hoIdqiRsVtW/nJucW/nZmpfjoStVLIdMgKlHSWfCQt4Enj+zBk0f2YnN7A7ziAmzmBaTo7bFQrrkCNKoeRNkrSOYEzJw8/SbevXgV0wsrsBImgiMec/rRQ65n6EeXZhPOcJgsL4uWePNMQqDxUhuNJ66BvFY5loNjcTGgN8MAnA98NNTwU+iYh3EJU8NlIxRrGmad/GE06DX6EBrRDM1LcjkT0+nJDFyJ5KjhTjDIKJsYvbWqJMNLEbgwOiGUCqGYULo3jErQSA5paLJgMc+EYCZ0t2oBKdlXJVxttNiN1roBFARbzP2hyAGpYQKmKBoBehRTRsaa4WjXeOhomBMsMdcqlaAggTHoK7WqSAozCgg7JQmZZuEwXi4masZjprCraakAPj244WbGUC29tPo7o+JmRCvEFBdQZJ5B4huSY2OS5mW8ClNOIzMad6SHMeQ1h15G9ovZpA3oEKglnlXjYREmiVZEFtAaUu5Cr1E0vMxjBScZSSo5X/a/MPIiHmiR12b7UlQgjlQyJeIIbs1UyqaUqePU4ItTwAAc8R6KV9m8vwS+wkroAnDuy3oQqtx6VFR8RhEMFEZb10M29+bXCTgL6xgZDG0J2FEvn2Z3MfpqeVVkk9bl3/n6r/+elYm99pVdH0dwHsZ685PegwAnCIL/qVKp/xPLwnoEZ8OwMLSzB/18mHFD44OGswIMBStqXJfL5XXjjL/j3KNhoQYyjeaGhoZ1gMM1SQ0XXpf7m4lM6Dil48NEotQYYy0rPU7/VgNQDXQFWLy+Gnd6DT6DGokSJXJduQefUw1F37NEsZHrhu/V4FWWkA9WUJm5gZlrbyK2Mo72nn7kh44B/cdRstvgOhs1xZhbKZayrMNx1BgRTXhGTdEFcjapZ0DdrQKxJTTk7qC68idAMAHEmYPzGSQzBwTgeC696Sb3lqCJUddSqQS2NdusqakJzc3NYjjLuhbuB3xvGnDaBgQoauTpsfy3cTT5UmBZz9Vo3HoUMPSCmzoxBtCqIcpnoeHLCArHjPYTn433X/QWcW7hHE6OvSrvuyO7DUd7jmBf3z74FVLbjNOG+105HsNIqYKJ4prQZ3NOgJ2betGdTyHls6ZcHelUFvVYCstWSkQGvnPqNK6MTiCfb8AXnn4Uh5tj6LVdEQSgKBCzZ2J1C9O3Z/DqD89g4sYCtg1vMyIDxwZQ9leFNyiAzyIwdQyd0/VQL9Xh1ZhHm0IymYadTiCIO0g7q6iOXMDCm6dQuXMTKbYt2yTEykXK9fdvQ/7AI9jyyNOSM1T2AsmDXlhYwPz8vLQh+21gYEDaje3FvmBbRse8OgOic04NeqmjFzoNWCOOfcx+4BxRA599oH2ic6BQKMj9ORd4Ti6XQ3t7+zpwUAeBPhPnyOLioiiccq6z0LUCLnUg6LMrMLlz5w7a2trkj45B2c/D6CDHDa/Pa/LafBeWcWhtbZXn4TOwLXhvPu/ly5fR2dkp9+aY57k8RmyqcF3S4/k95wfbmsfxumxr3c/FXgvb/Pz58wJwXj1zGj09PfjGN76Bxx59DPUqxYM82dPzVE2tVVC5chGXT53E7LUbyMbTOPLZz6HpxHGUOzuxFF6P6wbHUK0eOghCG+YfWnfZbnXH87KZzJ8lEvYfPtQIThAExp38YJ9o8Clq+37ge8tYdPd8Ll++nLy1VOk+eebdv5xZWD60WKrFkMqgSqOTXrNEDK2NGXzuE8cx3N+FtizDt6FGPL3Inoda3UM8lUEsmZGquhWXzqQM3r90A++cv4ybo2OIhTk4hhIUxXBhUtY6wDFARzaKdW6/KQzHBGYxlIMAZddHLdkCN5YSG5DhZKUehbGg9ff84Fs/WMM+7KNUntncNwJy7gM4MnFoSAsFykRiCDyYhE6vHSk/TEZnwplEe0StypYwKuWRjbKGMtuNSSvFNVmLwU5KnR1JdBcFEMNBFxpARAbR0MWU4kWIofkopH4YhTAqvzF/K+47IqEsMQ4BITHEbALeGBjco4wxvYMG4HBQGYAm4EOUCcIEfKE3hlW26Z0MHFhU7PJYQcA1oI3GiWweBkzzvwTVvRJJiQAxx8jQ+rjRMoJl1OXSqYSIO0jbitIIc8YMV1VAgL7/uuo8AZEJgwugCo259RB9GIUUlTnBKBs86HUnrtDWTJTJsMZMtMtEWEJZ9jA6pgBHw/gmRM8HI1AVUyPMTeAYCBWrGA1LmOiZqfodniOGidHMN3NFKTkGwERJZgJwohmoktS88ZXOkfW4jkbKjfVjom9S/NeMIQXNJhfTjHEKEcQpMpCKXf6drz/3e1Ym+BjgPOzF5yPeT3JwEPv31Wr1NwHsjBqnYdd/CLfr77+JGiTqyeffalSoMRuNnijgUMOZBpT+3jzDhoGjkZto1EeEVUTQxFBuaJyo0aLeZ70/f69Ahd+p51ifgYaRGnYKXngN9f4q8OH91NDjVEmn0mbdI7iRCLCDVKyOtLOM8vQNzF5/B1i+K3VwckOHgf5jAnDo8RcqK6cQBUUcV9ZR5rYR4OQakkbIxbeQjTeKYU+DGrFlxKwrcNf+G2KYQszugxv/LBKp/Qh8RnBsxKnOiQDzC4tSlHhhfgnpdAq1ahW5XBZDQ0Ni9Gl7sK35Tnfv3hUAqcaxGpB6rM53Ap6JiQnMzc3JgKCBGTUM6TXX9uI5lLGnwUnjlB+C1r6+PvT29sp5/KgRvuDM4+LqJZyZPgo18M0AACAASURBVItyZQ3dbqfk4BwfPo60lRGRAe58BG+TxQIuLixhmTVK0hkEK0UMtDRjoK0JXY1pEWjg2l/yYpiq+Lg4X8Z7dyYxsbgqa+5gZxN+8/hObMnHkXAqsr6mkzksTS3h6ntX8eYr76C84GN4eBsOPX4Aux4dQs0iRS0EOKAaqoORmzcwNTGFoOYjHWc5gAb09vZhcGgQFb+IXKyKxNJdOKOXECxOIU3jlnujMCuAcjyNUnMX3N5taBzYhTqSKJYdzMzO4+LFi9JW7BMa4fz7wIEDAkpMhN84C6enpzE5OSmREH7HNiYIYRuL2FP44XjXYwkaFOw3NjaKwc7j1dnA6xaLRVy7dk36jmOE57O/d+3aJUBA56mCD96f12WfE0Tx3ocOHZK/RfQnjNoSIE9NTQlY0eiKgqHt27ffQ4fknGY78Fn5DBx3bIfh4WFpGz6POjo4t2dmZvDGG2/I87Gd+Gfbtm0C2HkPjjV9x/HxcYyOjsp7arSRIOvo0aPrzhZdu3jM66+/jrOvn8XIrVvy+y9/+ct46smn0dLcYmSc7YRQ1Pz5Wdx95STmL11EdXpORAa6du9B36c/heTwMEqplOQ/8Rq0PQhyjFP5wRZy2jOO63rZTO5b8VTij/p7eh6eyMDs7NL+ulftdapOZ2D5WSuI2XR++r4v/CSuaxErJFrCUtpYhGjN30ZQRRZ7EkolaaYSBLGSX/dKnpV0rEQ8Vfas/rfOX/vdxcLa1rW6F/MoC01BAOFEB2jOp3Fwx1a05lPIsX6GqHswJGs4tpIwxmhLnGKycVMfI5HC1NwSbo9PYnJmDjFGdqIKV6pCHPrV12uthP5hMbMkWU3liBk2NWnQtXodc6sljC07KPkmImQUvtQ4C3M11vv63oJMDzYEHv5RG/VnzL01n8jYjJqUZ/42rCWTTyE5DGRgc1S4deSzKeQzKZHy9n3jSaN3XxKBqdzFAcT+DQJU6nWzMQYWqvT6VOsolGsCPlQBjwZqWMs6NMdDAzyks2kFc0ZUWECScCcdg9RDySfjohBiM2XLcVGp1rBWqYNP7DCPSv5wWJNqyAlqIh0ioxnSzThumCxsVILodSWlyZEk0HTMRSbhIWPHkE5yc6aKUBzluqklQ/Uyz7NEnpkSyAQ+jO6YSWHofzJ2CAyFc873JjxjXhnpeKG8A3GWJO1S9IEKO3UVJl+PsEiPheR60UKQ6E+YqKugPszBMQGcjWR+mULCNTe0NEZr2D9x8pZDi9FUIg9XsLCOAoGjybkBqkLRo1oco1cmeZsgzWCfMLNI3jO0PYWRdh+AuR/gfIhekozHDyyk9825kLEo3rRQ+EDOCZOtlaDPryQCR4pa0rr8P3z9ud9LfAxwHv7i8xHvSIBjWdb/WK3WfguwdkWBh17qQ/xpP/YuagTQ8KWRodejJ5ReYq5haiDzIjSY6JmmMcTfKf2so6NDojpq8HL80RjisfyjtCkaNfTQ0hiJUmp4D16T39EQv379uhh69OTS4FGPsEZfaGDpOTyPhs/WrVvlmZVGxfehYaV/aLzx+elwamlqQl9XD1IpSsP7cAMHGdvH7Mh5LN+5jGB5HLnaIlq6epEfOgJr8DgKsUZDhWIc2g9QWlnF9OwMlotr4pyyEhbau1rQ0d6KplwTYi5ZDqZYdqU2jbnZV9CaeQH57LJQ1BaLx9Da+QnYiU4EYGSdtXB8zMzNYWxsEjPT8+KRXisWkMmksGP7dmmP+ylopN/QKFVaD9uAHnICHO0PtivbiUahtjvbhcb17t27sXnzZtBYVuCo/TwyMiJtr33Nn/fv3y/GqXr1eb35+hzOL13Aq9OvwXFr2JLYjMNdh3Bk6DASHlUxE+JoYXHmqbUi3rg7jlXE0NzSitrcIvoaGzDc04GBzhZxmjJSVkFCAM6r1ydwaWoOc8WqOIh6m9L4V08dwlCjjXitLDlgdjyN2buzuPz2Zbx1+l1Y5TT6Nvdj79Gd2PfEdnhJFj42pQ9I9a4FNVy9egV3RkZRWS0hE0+jtbEdW4e2Yceu7aj4JaRjFVgrY6iOX4a/PINkqAYqhZtZMDmeRrWhC37XEBr7d6Dus+yAJwDnrbfeWo+AcByyH/fs2bPebgow2P78w/Zmf7Fd2Q/sP42i8li2NY9jtILjnv1x69YtmSOMDm3atGk9B4XH0qjnuFA6mPY/QYhGWzQqwnFAgDM7Oytzlc/COXfkyBEZP0pn5HU5hjgmGLnheTt37pR1g2CE4EkjUZKH53m4efOmPDcBOOcoxyiP4/MKSKA4QtxQ+nhvznv+TiNWfFa2XRTscQzymrdv35b20HWLQI8AR6OOxk42QP21117D2ddfx+idUXmGZ599Fk8+8RS6u7pNDjH3czqoF+Yw9doZzJx/H6XJaaRhY9P+A9j0qU/CHh5GOQQ4Mq9EvjukfX8kgON56Uz6W3Y8+Uf9/Q8R4MzMzP931Vr1uOe5O4MgaLJgpehXNllsdNxbAnbC3BRLvcYhH4ZWkgAcSwqjGLPLCjzXslCxYlbRgrVar3sFH4maZdsJx7c6l4vVoxXXb3UQxKnOToOSEsJSXDIZR0sujXQ8QJJyAkI9YiEsk7zF5yCKZOKjaLcwVE5Z2JqLUqWGSq1u5AwjdpGRLgyjFJGKsFrrxKi4kZDGvAvy2QylgCCnWK5gdGoer10axWLZFZKSmHihl9pQce5l+v0ySERHIzghoSgEOhtJ8xKhYcQhnUYumxEKUq20BrC2jHCua+jf1I3+ni60NOUR1CtoacgawCM1WlQDMiabITfFiuNL5G15rYqRu5OYL6yhRuAYNwmnBAdcvMXEF+uYhrvxjoromVcjuQ0pG2jI2mjKpdCaT6O1IYeWXBa5pE10DofgplTBcrGM5XINKxUHKzUXBceDQx66bMJMJA4pbkKholfTFQ+nRJ0YlXKraEwn0Jy10ZZPoq0xLcUyc5k07KShsK1Valhdq2CF91otibpf2QmEOhkQiIcKCiLZTI55rSJKQ6LsJTLXVB8zsgQc37z/Oriht8SjbLTx+kpoXagtZsyJ9zdulIBEwIH0vvsBTgjgGWUKMb4kjQptjOCGanoCcEyhRKExxAzAkaRpAp+AacUmkkcQUfIZTXUk1M1rsmAp6+9IzCVUkeEVZI5JP3J28f3CbOUQnEUjOB9Mkf5xK2gYiQpNWMVQRprOXEXguDRR+M7hsRQ8j3kG4Hzz61/5GOB8RLDx8zjcAJz479Rq1d8KAuy+n15k5sGD7bZC1wmNlvfff1+MDG7+/J4GL40nGlx6HI+lIU0jRKMuRk49wMGDB8UQ0XwQPhcNJnpa6ZnVaA2Pofd2y5YtRmAgjN7yPB5HmgoNkrffflsMaRpDXV1d64YT34/H0MiiZ5z31/wfHk+gpYYT76nUGBpENKD4XT6bRUdbK/bu2ImGfA5+zEfNryOd8HHxtRexePsSWrCG5qCIbHMb8luPIr3jCSwhjzilhElLcz3MT83g2vVrmJ6fQ9V1YGfT6BvoxbatQ9jU2Qu3wtw8yr4HWFy+g2uX/xLDfe+jo7WKutuCG3e3YOuOLyKf38yYElzmg8SBpZUVjE9OY3x8Bs1NTahVKshl03JdGr5KN2Pb0fBjlIVtprQl7lE0lvknStdhexHg8Pf88Bx62E+cOIHBwUE5X41pglOCSHrd+T3PYTvzHPZ1NNpDQ3a6Mo33F87h9NSPhI67q2EHjnYfxt5Ne4GaBZvFL32I0Ml8tYIf3RrFSgC0tLYLwOlvbMS2nnZs7miSHBzS9Vw7g3k3LgDnjRu3MbNaFkWsHX0d+CeHt2EwH0fSJRUxAXhxLE4v4vr713H21FuIVzNob+/A8IEhHHpmF+I5H3HWMBF2gCf9fffOXYzfuYvV+SXE/Ti62nowNDiEwS0DcGM1JLCG4tQ1TF1+HZW5MaFlG3VPU0LCiWcRbx9A45b96N99FPXARs0JsLi0AlKitO1p/NNoZ5RF255jn3OIjgVGZngsjXn+nuOX807zdTg3OAfZH0rz4u8JHhjx4XU5R/jRaCb7mon1vDfnHOcj5yLnNf/NaysA4DmcUxwb7F8+F6/HSIveW9c6PjevS3DFufXEE0+s0yaVhqfn6HXfffddmXtKs+Tc5zhWIMJ34zzmMzA6RBDPNuB44/d8Fs0xUnDPdYhzmsdrdIrHMeLDttRoNK9NsHf27Fmc+dEZXLt+XQAkAc4Tn3gCXZ3dkn/McZFgsd/CCooX3sfIaz/C0q1RoajteOxxdD75BIKBARRpb4T5beLAlBJRD+7IZwTH9SQH50/sVPIPH2oEZ2Z2/v+s1aqPO4673ff95DqACXtXQ8APurFJ/eiAxTJDqT/W0JA6N8agZFibxTwlb5Hhcib3hWnCho7iwqtVwXmZoDeWoc2YqSdiABT19ROosvAfizkmU+L9ZhiYRhaVaUR++P7PPYWSzO9VGcwIDNhyHgMIFgsFitUUYHWtjGt3pvDd0+9jpsBog9TMDgGU8SRvFCgLyTPrxtuDttrP6biQMiHEpzChUpPdjUveAJy+vk0Y2jKIpfk5zEyOo1osSFSDuUi7d27Dzm1D6O1sg+VU0JKJozmXQi5DnjcBBNuZ8o8O5pcLKDs+vEQK08tFnH3nAiYXVlAhrUgKPzIxl91qm/ES0uo5QRhZSNLKdlaRCKroaM5g25Ze7N85jM19PWhrakTWTpm8GhaykpA6C1/6GJtdxLU747g6Oo5b0/NYrbpwrSSCeArVepiTkyB1g6DKhV+viFJeNgE0Z2zsGtyELX2d2NzTjv6udqmlIrLaoQQihzcB9+JqASOj47hw7SZuT81jpezAjSelUKopRmtq5MgcCw0yqSxBcBPWEhJVOo5zqSdUl2KZ2UQCLc2Nslhmc3mjDiN1h+Ki6MQrkw4oUsyhWprOWwMuTI0gBR7cdAmg5BgCllggxfpY9EsiRzGVvDb5Q4zcJOM2vCqjVA7qnot6LIZCqSReqrXCmkjQGqqeya9Syo6AJVWKilB5oh5yHf0PaKPqynTPpBGvPKOu4caoBupGaoYBhFLRya+hIR3/GOD8nJadj3pbApwgsH6nXq//FvBBgGP2rAfLwdFoCI0aAgYaQzQulJai3l/14tJ7S4OCntNHHnlEfqaxw+8/+9nPrkcMlKdPg4qeYRpMHJM6zmm80BBReop6a+lx5jl8Hnpmn3rqKTmOz6VeWl6bBgsNSBpkauAppYVGIn+mYcQ1QilcBEw0ivj73p4edLW1YdvgALKZNCj3UvVryMRd3D7/BooT19Hor8IuTsOBjYbh42g7+iyWkZfSqTbXj7qDhakZjNy4gemFOZRYDDqVxMDQZgxv24pNXT2iosbIOKMyS8tjuHrpL7G15wK62uuoOk24eL0Hu/d/BU1NW2AhK/ZAKksHZRVTM3O4fWvc0HPical7t3lznyktEBEFIMg5d+6cgEPttyht6X76HvtLowBsdxrC9OorOI0atGxn9rXmenC8sL0ZgdO+pKHNZxhbvYv3F8/jzcW34foOhpKD2N+6F7t7dot8c9rOIBlK/M+U1vDO5LQAnIbGZmBlDZubm9DXkkdzKgansoaYZcNP5rAaz+D6qosfvPkubk8vCNh64vBeHG9Poj8dIB/nPkIBgzjKS2XcunRLVNTcQkLeaeu+QRz51F4kG0mMMEIaXuDBs3zMz81hcW4B5UIJTtVFd1sPerp70draDMv2YPlF3Ll0Fu+c/AssjN2A69aEik6eAYuC+vEMmjfvxtajn8TxT34BrpWSkh3LqwWMjY2tjzca3mwjAhHNb1JqJkEK5x7HqTrt6FhQcKGOAfYt+4PAgvODfUKQQOOe45zRC6WKsg/Zr5xPBEQy5nt7BayS5qj9SZBKEKGRVkZleC5/zzHEvqbDQKlhXKv4HJx3fD8+GxP22aa8Fu+h443vyznLD8ccn53Py2vy2ryHRgU1z4frCJ+Zz85jeW8+Gx0iPF6vzftyXVHKHt9Jo7b6DJqPzL8JxEh9e/X0aZy/cF6e4Utf+hKefupptLd1oFYlSI4hE7OQKRdRunQBV14+hYWbt9GQzGInAc5TT8Lp7cUSGTtheRAGF+gEFkD1oDk4IlDge5lM5k/isQQjOA9PJnpycua79Xr9oOe5/X4QWBKGul995YF3JONLZUEw5eszx4DqVVIgkJMyVF0S77AkR1PFpCoeatKamMvBBHHWLZG0A88LG9eELNnhTIoTHrIaaVKbhIYqjT6jXLLBa4mCncjPYU6DoWNZps6HABxLckOkFBo3lnINV0en8Nen38f0al0EB0yYLgQ3v8QAx1CJQg+7ApxINMoku3sY6O/D1qEtmJ+bxfjoLZQLK7Atcngt7Nm5DTuGBtDT3oKYW0ZLCmjJJSSKQ/UwprdQzapcczC3VECZQ8POYHZ5Da+/d1HAR5n1GiVviomeplinERIwk0iAB2la9SL6Wmwc2N6HvcP9Ajqa8hmp2suoHYOOrBzNzViEPgLPGOT0aro+FtequHp3Gu9cvYFbE/NYKTmIZxpM1E6KaQcCbPxqER15Gzs2d+PE/l3Y0tuO5lxaolKUlTTg10RgCDZ4rut7Ms4JqArVGi7euIN3L9/ElVt3UfZiiKWyCKg2Q7FAyQ/ZSDaWKIzSKMNcF45/5jkxctbV2SXjmqIKTMQtMurluKaGA4ttCiWPSkYbMtNGNdrIOBrVOoaXQ/FtTkcqjDEaKiIaEmsR2pop8mrAmMpfxgUQkXgiQV1YBIP5LBpbWgRklUtlzM7MrnuWTQ6MyT1S7W9Z0DUfR9K5PtzjvhEL1d8/oA7KfcUBo8alkONCYCnwy6sgmwguf/Mbz/2unQzOfiwy8MAL/M/lwNHR5eZ4vPjvqtX6PwuCYM8Hc3A+GsBRLy4NCY5RFRKg4aNGmBqznJs0WuhppVGlxhEjPzSwNK9GDXAaFjye/1aPrHLo1UMtYDxUV1NFNRo4NHZoSNOw4X2Vx6+UKxo4NN54XRos+uyaL6BAgHONz0fnA6/L62QzWTTksmikSpQwIFzwv1zKg780ibWJayjevYREYQqNnb3IDB2FP/gI1uw2Ufci8cwm/75cRmF1BWuVCipMVoeH9o52NDQ2IEUjiDXD6O1P2PCDIgpLbyPlvYh0fAmId6LknUCu+SgstMP305Kv6VpVzC3NYvTOHYzcGkNjvhEpO4H2tlaJ4ChdL0oPo1HI9lLqkdKcojkOaugxL4PedLYbAQDbidEbBTiaeM7vGYF77733xOvPa/EcAgy9j4pPsP3fu/UuTt/5ES5WryCVTmBnbjuOdB/G/v59iDmslWMUPLlHMAfnpctXBeD0bupHuuqiN58TgNPVmBFGhOcGqFo2xtcc/PDcDVyYmMVqPUBrSysO79yCz2xtR18aSLpV8d/FrSRKiyXcvHATr/zwR6gseNi0qQ/7TuzC4U/uQZCqh7V8jCw5N4q33nobs9Nz6OrokkhbU0MLOjs6hWIYWHVkEzVMXX0b77z0l1icuCmiPRRj4roZcz1RrW3s3Y4th57EoSc/B6TzwsaYmJ4Ro16T6DVpn5EytrP2HfuEgIXAm/OH45mAku1McM/zNddGk+lp1HPecZzzHhppYVREHRa8PucojXqCBP6bAJj3eeaZZwQw6Bzl79jPjIZwnvDe/Dfvt2PHDgFaGtnjfTnO+IwEWQQqfB6OGUaoSGkTx1noWOP1CL6Vasc5SHC0b98+uTbHMu/DexKc8Rk5ljnv+T3HKe/B6/JYBUK8HkEhnSF8P4InHsvo1+OPPy5gS4/lukBgxwgOnRx3xu7Ke37uc5/D5z77OezYvhPVcsVEcFj8dWEet158Hqs3r8NbWIYdxJDZ1IfBz/8K8nt2o0pniyoPSg1DY4s/qEOSDs4Q4HwrBDgPLwdnbGziFdd1d/q+36XIOWocrHti1RD+B7c41gYx9C5aNAkBI0R9hm5EY9R4sUyoi9xQyXMQfn9YwMkLlUyoVeYapSyplxImR5P3L88YxlGicEYVlKKS0B/+yKYSCi8qmxn5k6EnnUnpLCDJqvPFSh1XR6fx3TPnMF1w4FqkUinAMTkThqIWVSR7MLrEP9iUP+MD7onOhTSqaARPJozvY2BzP3Zs34bSWgF3b41gdXEegVtFygqwZ+ewAJzujmZJwCfAac0lBeCQNuU4NGzjqDoe5pdXUaH6XTyFmeUi3njvIu5OzwvA8RNJkR51JIJDEGnkTKnaw2hGOhagI5/A8V19OLJrAFt6WpBPU/aTggUp1LwYKnUCVEIciiBA/pCMJnkZTCL2LSyQGjcxhws37+Lq6KQALUZfJDJI496tYVNbA/Zv68eB4QEMb+4WilqSWvCsiRO+i0RkJB2MUskGUCk2dMjPLpQwMj6Dc1dv4cLNUaxUPRGpQDKDat0NQRwpYC4I52xRPqOKD6maPhpzOcNPFgpFHKVSGWvlqlAwOZ9M4ltYt4Gbj9RtogfOFP40AnkG4Gj9HQU4UgfBpNitAxzGbEz5TVMfIFQigAihka9LkEOIQyl1avgnbaSzWWRyWaQzadmUluYXsLZWlMXfrVNpyhTwFYKa1OwxuUAyxtbn731q0ZE5bYb/AwKcMDpkagOFZ4XiFro+8EqinOhVkbOty7/zL776H+I19+M6OD/jdeYfe/nR0dFmIPZNx6l/DbDuATgbdKQHi+DosyitTNe7D40oRhTPdE9UsKEGV3SvVMOM6xY/KgkdpUxF7yeOjTCKzj1RVc/0HhqF1HOiIgR6ntJudJ9Wj6/+m+fwOzqJUkxaDutmGS1HF+lYDZn6AioTVzF//W1RUWvu7kdq6DjczY+iaBOIGHl+asbFPUecKSzoW7cs2SeTomhGh2SAuGdqf5l5XoLljQDl7yPmz8KKd8FLPo1Ycg88rwWBn5a6VTV/DcXyChaWFjE/v4yWllZxeOYyGbS2tKwn90fbmoYr24tgUPMlVMghuq/xGBqCBLMKDHkdBS+aNyFRjpC2RE89jWgaj7ymRokUGGu/3V25i3fm3sUbC29xkcTe5t0CcHZ27UDMicN3uC7TIIxj0anjzbEJzNUcicJTRW2wrRW9DWk0Mq+eNpCVEBW12bqFt8YW8aMrNzBbqEhS+CP7d+Cp/ib02A4SdarKcb9IMMsZEzcncOp7r2L+TkEq1h9+fD/2PD4sIgNhUmVo/FoYHb2DteIaWlvbxWmWSucE/GYyNuDXkI1VsTZ5DROXXkdpYUxsOd1b4j4BbQrJlj60Du7DwJ7jqMdTWKnUsbC0IlEyRmLU+GY7Hz58eF1dUPuFoIbjkseyXwgY+GHkUhPr+W/2HUEFAQb7SQEOAQCjFgQFUYDDaxI88XsFqzT0KRxAUCC7SbhJ01lA8MEPwQGPI0AiEFK6mM4/ggMCIM55Al1S7PiOBCDMx9EcHI3iEohobhjfj/9mxEVFBtThwevxGQi0+D58T7YF1w3SVPmefA+xgxIJ+R3HPd+PxxIc8UPwxPEcXaP4LqTJEeRcvHxJnCFf+MIX8MlnPolNvX0iMkArNsFCqitLmPzRq1iguMbUNOKuhZ69e9HzzCdhb9uKMumdIUVNaoDFzVz5qAAnm8n+sW0n/0tvb+eZf+ye8KDnW+PjE687jrPV8/wO9r3QitYzg42BsU7pj0R2fvwNTATHFDyzkGCNG88UfeLpJlzJApEMsxovu1GIMtEf/p9gyBSUjIsGv8AF8UCH0rph8TVTb2iDXkXPlCnEtQE27n3OqLEUFmIMiyUaAMWEa+b10NA2i3SxXMfVu7P47pnzmC7W4ZDaFCY1aznKaD7LL0P+jbbJhkr0vYWqFKsptYj0BkZwSF2anZzE4tw0KsUViXZsHxrEls29aG9pEBUzgpvGbAqZZEI8/lKdlwpmro/lAnNwPDhIYG6liPNXb2JqYVkEB0C+cozqYqbqvEodM8meOSg9rQ04vGsQj+7dgqHuZjSkWEm8jprjoVgHFkoOltZqkl8jevt2DC35lNDlUnYMmVQSCTsF14qh7MYkr+q9q7fw1nuXsExpSc9H2o6jIZPEo4f34vCubRjsbUfWNgCLqmflmofViotCpYZS1RFaJBfBbDolkaSmbBo5oiqCjGQSpbqH21NzeOm1t3Hl9iRWGL1ON6JUY1FM1lyi5U9CCKtIM7RDdTbmodmyIOcamiRaND+/hHoomkBwxHaKr9fZIJCgOpgRDmCBWsp3k7ImIWQpahpDXWoQEb5wnJsq20aym6IKhqMtSm8smBguZqSmpRMpZFJpqaBOqgrnZrVeR7FSBoGcnUqisaUJ3T3dIhnNhbWwWkCVKkScS+HiwTnCsSCeLj5wWCn8AyICH/bFA/oLTDQyLCjKJYN5TqrAF34vG7ZfRz6VuPzvvvbc7yWc7GtfOdH4caHPB90xfg7HEeDEYon/vl6vfT0IsPf+CI55pA2AE42+6OMqyIgaAVGwwe+jiew8LyoPq8ICUapU1OBW52C0eRToKNjgMfpdlBal14kCGgVgCnZ4ntYRkbeN1MDRe2qeir6rAiy9Jz32XihxTWlmCrXYXgF5Zx716auYv/YW/KVRNHX2I731UXiDT6Bgd0hkmo4TRnBSFg0bsi9YWNlUg5N1RTj5gaG5cq4zfxMFpBJ3YZV/ALjTCKwu+KlPI5bYDd9vRRCkxZlV8Qqw4q5QX6o1B/mGvAADxosJzO6XiY62Z7TdtU20r6LjIBqdY3spEIx69bV/VHY6CjQ16qaRNR6zlljDleJVvHTnZVRqJexv2SOFPodat8KqGzaBCLDAQikew41iSergUPymKYhjuLsTHRkbSa8KuKRrpeHG01iJZTDlZ/DXp89iZHIOjY1N+OSJgzjWZkuhz4SzAXBY6HMhLPR5++IkhrZulTo4W4/0o4qCABxxNLGPPEuk/QluWRBTiN9xO2QTOIh5daT9NQSrE6jO3oRXmjclEcKC2VR6o/3jZdphtwygqXcY4WY6TQAAIABJREFUZYoMuJQFN1FJRrYYvaHhzjZilCZaDyeag6Z5Y9GaONpn2i/se52bnJ8EPBodjcqf65jgvfk9j2GEhMcTlOi99LhorRn+jtETzcfTiC7HiQJgXovnMrJDcCPCHfG4gByNxqrTQRX4dJ0iKNGcLqWR6Xjic6jYgspGK5Dic0QjX3w+timBN5+Fey3/TWqbtoW2H/9mZOiVV17By6++IqDoueeeE5noTDpr2FGk35ECXymhevUybp99DbPXb8L2Yzj8mc+i4dgx1Lq7UAhVH6WcSlgHRwBOWLuP99J3j65/G2su4Liel8lm/q9MKvlfu7q6XntY24g1MTHxZq1WG/J9v10ntD7Y/R6kB38oTfsVn2lYk37j7FAQN/QYmyruCgfD+vDhOVJ6URKxw4xhcxFRpFLhACMpLNS4dfWvDz7pRpTFdKwhmFEZRGvam0gMp7MEZMXzHMNqqYpr4/P469PnQoBj6vGYNwwpPw/eML9QRxo1uPUmjTSxiUhp1pMJ0beiMc9QZRUrSwsoLM6JuldPZxvamhuQSSXEqG5taTaeQva8JOubiuCsAk6lMebi1LwAxUoNs4vLoqJGbyDzsbjZ6cbD6A8jI0G1hOa0hcO7h/D5p09gc2seNhPFhQsaYHqxiAsjE7g2NoPJpaLwxyvVCnKpGDa1Nwi9bEtvBwZ6OtHa1Ain6iCeTEvOz9T8Mk69+iYuXLqA1ZUVtDQ34dC+PfjMM4+jtTkfetVMBGRmcQW3JqZx/c40ZhaXsbxWQZU0MctCc2Meg71d2DXQi12be9GUocQkd5a4gLdz127jxbPv4MbEIipWVihrpnYOo0YukpSfDupShJK0NIKb9u5eidhMTpkw++bNA9I+q8USVgpFxJl7JnlGPtKpJNxaWYqqso8asikszM0hk0mLt5D5hLMLS6i7BuSwowk+OYnS6aTUsEGMghoF1OqkP3jw6g6a8w3o7ugSjjY32UQihVKpgrmFOUxOTGKtUka5VpUioMlMGnt270O97mJqegbFQkHAFUENP4lUErUqixTSA8Rq1Iai+gEvUFSmXKb1vYIC/+AE4togS4Sp/bBePFTWDJpMRvI7n7Kv/fOvfOE/JoLkyX/xeLfRkP348wvZAgQ4iUTi31Sr9X8eBME+TUTeeNiNCvRqEMiYC3nj6gXV83RDVuNFIhxhXRk1gNRLz99p3owCIv2dev2FrhGJxqhxRkMluqcqaFlfc6N04JBJoMercaXgRI1vldrV39PoiBr8amjoO27kr9BxSYZEuN4L9ddH0l1Bvj4DZ/oK5m+8CXd+BO29Q0gPPYb65iewlu4xqpCuA8tzJC9RouJSh4yJtlSLNIqOjPQS4CSkXICLwFqGHbsNq/p38J0pwOoBUs8iZu8TgOOzQoUVR7m2imSG+bSUxHWMwcg1imtkuCdE2yxqUKlggxrRKkKgBiTbjwahUsv0OtF2Zptq7gR/VqColB+ecz945PnFWEEKfRLgrJULAnAoMrCtfRh+hUBPZFkk2l5N2rhVrmJstYBCsYSOZBZbO9rQlopLHZwkUaEfE4paIZ7FSroV3zn1I1wfm0Q+34jPPn4Uh5osATi2W5N1lRQ1FvpcnFjE66fewqW3bmJ4+3Yce/IwBg50w4mXBOAYQ5TSuGGlT4ncm+gbFUwDKY7tI+Gx5s0a/MIE6gsjsOqrpuC5RvetAB5ZFqkWWA29yHcMoe5nEMQyiLFuXBh1ic4hNf7FbAtpxFFAz37RmjQ6T6MgR8/j3+tAPSzqqhFPvYfkpIYFeBX4cg3QIp4a7dGoZ3SO6ZxV+yM63ni+ysMTCPFYLTar0ZgoYNb8On0uHZtRp0R0HquYQNT5wftreyio1vOj7Rt1suj6ZNI4khLNOvXyKXzv+98XgRMt9Cm+PnE8U+YjQJNbQ3Z2Guee/yHGzl9COpbEE1/6EhJ796LQ2opV2mJhTSkpvC4F0Y0IlOzjEeeQ9p32l6xHkobiurls5o/i8dT/3dfX9frD2mh+RgAnuvVsyNOasKoBFht/DLjRyIckPYcgw2RFGIBjAI1+wlwfMWTUDNd65vc2XbQWehTkGEBk8g40X0fFAuSeHwJwpooOHCbAr8OpjWKDG3c1BuQvw4cb1f0G5sajh5LZ2uqMEkjUIYw0uHWpPUMxCEpGS80gtikjMaHXSoQmjOSG5NNongpp2gIgCQAcFuMUt4CJvDGaI6DT9E3CrWD/1h48dmgHju3biZxtMkFWVosYuTOJt85fxcjUIhYrHqqwUWMOlTwTvY0OWC2pr70Je4YGsHfHNmzp6xfqXIAEai6rCBfw0ksvYmpqEl2d7fjcZz6NpuZGqcbN6AOf9b3L13Dh6k3cGp/GYrEseVhOYB6Vj55mleLARWc+g/1D/Xjy+GG0N+clEsO2KDo+vvviq3jj4ghm1gK4iRwhmgkRw0WKunJOVWq0NOSz2DwwiGLVw9JKAauFVbj1Kj75zNNIpbMYm5jChctXpIilRNgYFWEtJ6eGzZt6sGfHMAY39+GH3/8e9u7dgb1796BYquJvvvc85pdWRcyAwEMqE9dq6O7sxMGD+9De3oJXz57B6NgostkMNnV04eCBA+jq6IYTghb2WVMTC5a1wI45OHPmTYyQ8kDZUttGNtuAjs4e2Kk0bly/YYrRiZESkwgUVec4DgjMdDE288SoEn7o5yMAnChg/3Hzj6sLo2YZ21rY3t91uqkp9x//4F9/8ZJlWR9SufeXYRb///8ZCXDicfu36/X6NyzL2qeOt+hmKpqaoUqSjKgwp3B9xwjrz+jGq5QwGipqkEQjOh8WddHrqxdavbHR8/TealjTOFKAFI0I6HFRZ6IaNfrMPE+5/HpclMamACpq5EQNcY0SCbAipczxZM2VfFgaJYGLTFBEkzeH2vQlzFw5awDOpq1oGH4S3uBTWEQLaoyq0+vPdRVG7VRorlZCcmhYvkqMMx+wg4TsySQz+dYSkomb8Et/ASuYRTwxANi/irq3HZ7fjJhFJco06n4VfsDIAuuRmXeWOlpSE2zDMNZ2UeChoFL7VMeDAtso2NW20GOiv1NQw+vx92q06r+1H+43MAsEOKuXTQSnuoZ9LXtEJnq4bRtQp61j9ipxdNkJKfR5d6WA4loJLZaNbV2d6MolZY8Sxc4gBieexpqdx1KyCd8+eQZX7xDg5PHZx4/hREcKnVYV8XpZWDEJKwX+tzi+iFM/OI2Rc2MY3LJFIjg7TgxKoU8RhZW6cBZs7lsOa9YFiNksYUA9Ura42W+Tlot4fQX1lbuoLtyC7RURt0w5hphFBo6Hqm/BsZsQa+xDW892BLFmOF4KrmtoSwpWPmyO3j/WlXqlc0T7TQEsjXRGN9QBQZARjbyw3xTgK0D5MINfn0WpZBwv2reMzGhEJApoFfwoYIqOn6hjhPeLCoroHI/S1tQ5ofeNzm8ed//40/VC30XXGQVRCpj037p+6T21XhNzz069/DJefOlFyRf6+te/jhPHT8h+zvHAscEITmO9hvzyAt77u7/F2LkLyCYyAnDiewhwWrASOmIIckztPBOJFr3d0DGjbaztpsISZs6Iipqby2b/j2Qy8f/29PS89bB2LQKc16vV6rYgCH6KERwDHwwk2fDAig0jYIaNY0COMWw2DG0jPGAU1wzAMXkumtIvV14HO1FQcz/A0biOibQoKInK0sqAU93cELRIQja9LvcBnL8iRa3gwLFCgCOJ2xtSBhvMmvvr4jysrvzo91GD8MeBHJOyboozKl1NaIwWF1dKB1PdjsUrjZFNY570M0NZMGeKvLfZzcN8pY2cEKE5SPQmLBwpw8MAHJE7Dlw02j4+/+gePH5gGJs6WsVTtFZxcf3WBM6+ewmXbt5FiSFyy4YbJ/AwSmVckElForJbYzKG7uYGbO3rxbF9ezG0uVeMeFETg4crF8+huLqClpZmkWll1KXqx7BQrODK7bt49+I1jE3Po1iqgP6LhM0CXPSGGuqlSKh7riiSdDXmsH/7EB49tAcDmzolR4it8+aFqzj97hW8d3MK9URO2okjnxtIKqgDTgW5tC3h9O7ePsnfIcBxa1URb3juy19CNt+AmyO38aPX34Sdypj6BlRbY+jYd7FtoA8H9+3G8NAWfOfbf4Z9e3fj2LHDiCVieOnU67h8fQTzS8tiNMjc8n0M9vfhxNEjaO9sxfOnXsStsdvo6uzEU48/hkTMxsL8MiYnZ4Q6UidFJZVBR1sbhrf0IfBruH5zBBev3sBapSoRps7uTWhta5fw+fTMnGyozGWTiGBorJjiouumZ/iDfnE/0HnwCI6qG35I4Zz1ySFxycBFwvLqLZnkfG9r4//T0dL8V//rv/nV9z4GOR99DXkYZywtLTUVCmu/7bruNwDsj0ZCNoBy6Oj6kKhI9Bn1+ChVRiMxqqCm/1YvMM/XopxqpKlREqVmqFeWx2qBTt3w1busRo4aWGrcqeHN71VZ6n5Dh+eKuI7Qvc080To8anzrM6hxRFqLGH80TghGEqQm0ZsfwA5c5FBCrj6N8uQFzFx7A9bqGJo7NyO/9XFg8CmsxtpQk7xIyh4zqF2SaI7vGiERcWCk6MSIS4SA9V/YBZ5Vg28tIB67jKDybSSseViJQbjBswji+wCw8CL3UorKGIqs51FKumoAIRhJSYpYwf3UQTUwo1EZNQI1D0rbne2pbRz1sqshruAoGtHR/osCWBrB9xuqBWsVF1cv4+TdV1Crl0Um+lDHAQx3bIft20IJk1prVPhKxIWiNrlWQrlSkxycrZ3t6GnIIB9nyQVHAA7rzBQTOczF8virV8/i+tgUctk8njlxEI91ZyWCE69XxGhkBCcVpDA/No+Xv38ad6/MoH/zZhx8bB92PrIFnl2BK2DU1EkTUiIjkq4rkTIyJxLZjIAdigkkAgex+jLqhXHUVu7ADkqiOmlsNfM36w7WYg2wst1o7toOO9UJL8jBcUw760ejDkrTitIH2Y48Nhrh1ON1PvHfShGNRnYUUOh80uhpFJxGwSu/17we7T8FKzyOAEc//F5Bls5TdWpwrOkaoPfW43mszlWNBGuhUY0a63oRdUDoHNYosV5DKXbRSBbvpc8QBV3qoIlS2RRwXb16VShqL558SXJ8vva1rwnAcR2Tk0eLjIU+8/UKGhbn8d73v4fx8xdFJvqRL3wRyf37UO7oQEHKuJhCrcy/kWKfpLqGBcX5/vre0fVRI1K0kxzHc7OZzP+eTCa+1dvb++7D2DekDycmJl6rVqvDQRB06CSPIm0dQB/lgczSez+4CfNi1gGO8RowYV/hkAEhSv1SgGOAijFeDJ3M0E7uic3cZyRtkNbMNQ3AMT///QaT5vvQu6EUtaukqJ05j6kC5YUV4JhAjZpjTN7U60fv91Ha7WEfuwHFPqhpbt5tvXKrSUhXtK7kPBbaDJNWJUrDJdCiGlp4nsoOyzFhHpWAGXoUgTq9ACG4MRXuGXZnzgs3Tybfe+hrzeCrnzqM47sHkEnEUbNyGBmfxxvU/n/vCpaKVcRTGaFKOMwfEeAhIuSS20UAlmCkyXPQnElh3/BWPHp0HwY2daMxmxS6W7WwKHQ0Uuvyjc0o+3FMLFdw/tYkXnnrfYzPLaNaN8IYyRjQ3dGKzvYmoeAtLCxjanZBgJphXVNaOokvPvMIju3bjtZGo25COewz713F82fPo+gl4MRMDR2CTNuvSV3ctuZGUUxLpDIigFBYK4uX1XaK+OpzXxK62Y2R2zj92htIpnNitEjOiQCcOoY2b8KhfbuxfesWfOfP/ww7d+7Avn17xHhYWq3inXMXcX3kttDMmMdDitzmTZtw9OBBtLc34+SZlzG3tIDt24fx9Cc+gfffv4gLF65IEbdEKivgkWtDLp3B9sEBPPGJQ1heWcEbb72HG7dvS/Qu39CM1vYOSSC9OXILq4WizF5yvmu1UExEwt0bM/JeQKL01vWt8iMJDegsv/fv6LUMJZbgOQkXPY35q635zLd7Otu/jd/+wpXflxDlx59fpBa4detWUyxm/2vHcb4BBAfUQFGwoqIYuqGqZz/qkY0aN3w3Gis0/pVPTyOIoh70ltNAiEYJ+DOTepkcrXQVKkMxwV0NIKVpcOPnsbwu/xCAMC+BScAajYmCLFJeeBzP4YfPwORiGtQK5Hh/Gj8ETXo8n4PX5XNEj1Vwxt/T+83Eb34yFC1pbUMykzd1xVg4ER5yKCNWHENh4jzmb72LdHUO2aZOZDYfg73laVTTXSLOwnWaNKZqpYBquYQSlRwrVSSTKTS25GVtSsYziNWpjBaHF6vCCabhOe8j7v4VkvEFBFY/SrVPI5U7CttuJ4lQjC2JRvseKpU1rBYXUSgWYCeoXtaMpqbm9cKr0f7VGiJ0pPCdVYqXbaHH6TjRNmPCN/uHfcHcCfZN1DBT0MvjmbvBPtX+47hQ8KjG9JK3iIurl/DKxI9QdyvYlt6KA237sLtnF9JWlpWPJdeQ+2IpZuHqahEz5ark9ybLdWxpbUFvUxbNKQJOgghS1JJYsdIYq9v4/hvv4NbUPHLZHB49sBNPbGpAr+0KRU1FBmL1GObuzuHMC2cxeXNRciFZ6HPno0MiE+1QFIJ0NuZlEtSQKl5aw+rysuRQtnR2IN9IRT4gxf4tTGNt8TYqBDhWWSjUIhMdIxWajt8knFgeXrIDuZYtyOT6EFgNYPlBjmH2h9IEmRsSLYSrERuOY455zSFhf7D/2HcafRBbKsxZ0/7jOZyndALyHI3aaPSA99U5rXlb7De9tgImPZ5jiGOC1+XveKwW+tU5qjYxn0HySwsFOVZV+7gG8BNdLzj3OH54bc5bfT8VxNDxqeex3Xi85n5pbSAFR9oW/L2uLZovpIVSdR2Kri2M4Lzy6qs4eeqkRHC++tWv4sSJRyRtICG5uQFsz0W2WkJ6agIXXnwRU5evIBNL4dCnP4P0wYNwNvWiQopnCF4JcGjM8R0lohPm390P3LSNtf1qddfNZLN/YMdTf9rX13nuYe0v1vj4+OlarbYjCILOnx7AuRdEmOiGKSBpzGZDC5P/IvaEARf8lYkcGAkQpXspEAqLR4bAiKVRFBaZRtu4tzHSNyhjG2IAH6SQSdKVscLlBwE4liU5OAbgXIBQ1EKAw7VrnYoWRjPMk5i4xS/Lx7RW2Lb3Oc9FfStM35XgWyhAofLRBBBMROdRBBVUTIslM2I8mwgODUlDP9QWl3yqML+H9C/JxwiTw7nJUU1MJMZ9H6mEhf1DXfj1T+zFwa3dog627KRw8uwFnHnnMkYmFpDKNcm1KS/uB5R5tcRrJbQ38TjEwfiBz2TFeg0NyQSOHdiFxw7vwa6hXsT9CpqSVAmiipGDihPASzbijSt38OKbl/DutVHE03mTqMmCm34Fjx85iMdP7ENDNo33z13DC6+cwVrVhWVnEFisF7OGJw7txNPH9mL/9gEEnrnu6xeu469PvYGZooN6LCPFTQWEuVUBc71dXZIMyHoQ04trsgEl4z5Szhqe/ZXPiEF1a3Qcb7zzHmIJekqp7MZnD+DWS9jS34vD+/Zg5/YhfOfP/gR7du9Gb18fbt6+gz379+PWnTFcvHwNk9OzJt/M9dDT2YVD+/aiu6sdr7x2WmolHD9xAo25RvzwBy/izt0JxFNpEYdAImE2FQLRuotnP/8ZdHd3YHJ6Ei+cfAkxm4zeGPINTdi9dy9ujdzC/OKSFAQ1nrwQ+Mrk2HA63Dt/fxoAR2efKS56b5zVjGihPxLkuHV0Nuau9ve0/+W2o7v/YM5dLP7+M8+QK/Px5xekBQhwEonEv6pWa/8yCHBAVbP4eMYrzwKCSr8xQhbqxZQVPYzqqLOO59CooXLS3bt3BbjQGKPSEeefghGlK9G4YR4cPaI0cGgEUfGJSluckwpcuOmrccx6OeTAE4BQcph/aOzpsWpM07DhM/AP70dVJnpbo4aWerx5byp8UXWJ96LUMRWfaKyrtDSvS2CjSlasOULDr6OzC1u370BTW6dQdLlDpS16cNdQmb+FpbELWBm/jCarCMvOIbPpAPLDz8DL94r/3uxtHsqVIuZnZ6RY5NLcAtraWjC4dTO6u3vQkG0F6hlxZtSDMkq1MZRKbyCN55Gxl+H53ZgrPILmtkeRzXYhEU8K1cr3Y6iUq1hcnMP4xG3Mzc8ik8mht7cfg4ND67VD1LtP445tQclcyveyf7du3SoqVdEK8GwLthMNTbYb+4Tnst94PNtNJbb1WLYb25fXpkHJY/RYBURsC16XhT4vLF/E2bk34bhVDCQ242DbPhwYOIBsPI84SxewOKbroYgAFxeWREWN5SfixYoU+tzUnENb1g4VPxMoB3HMOTGpg3Pq3GWML6wIwKFM9JN9DehPAxlqebKUghuDU3IwPTKN119+C3N3CvL+wwe2YN8TO9DYmRb5fzPugWq9htXVFUxPTmBsdFSWxf4tg+jt24Tm5ga05DOYvHsFk6PnsDx3A+m4oU2Tgp5JxdHakpf9Nkg2w020IZHrRb5xAL7VgEKxJkpjHPNsY84nrTXEdtMoHMeizj0tssn+YMFM5p4SjKhBz795LaqHcX5QNYzgn3OP417nns5THsu+5pigch7HBSWfeX2ex8iIHss5wrnHvqYqGq/F8UNRBLahAi22HccBVdd4LJ+Z1+Wx/EMwohEiPZbX5njjGOLzcD5rEWEteqrghsfyvThPCbh4Pc5rBXEKwHVt4XtRlY1ARwsIsy6Pjk1dK7jGsRju6TNnpNgn2+vXfu3X8Mgjj6Ih1yDpBuJQdh2k1grwRq7j+ulXMXd9BJlYEjsf/wTyR48AAwOo5/PC9jBsjBjspMmVlihQ6HyJYgfdNniMfC9S+66bzmT+t2w6+Wfd3d0XH9bWwgjOy7VabRdlon8WAMck/G4k/orebASSiORyJBJiIAY9TCFcCYGHGsbmZI0GRQ2ZaJNFIzYKevT3CoDU8N4ozvnjAc4CSFGbKrpGRS2CbeTq4r03hpn5/y8LwNmIjikAMblQYTQqBIgKdLSmivGQGtqgVMQNlbfE4AibWY4JaWom6mZ+IZosNK6NZJ+RMF6XEfZNQTnykX0P2ZSNJw/vxGcPb8H2nibZLGarCXz35Jt44/wNLBZrIkOeigXIJC2kbQtOrSTeRubJeLGkFA+t1T2jrscq4tUyupoyePTQTjxxdDc2dzYi6ZVF9pqiBUEshdHZIn549gLOXhpFKUiJfDjrMjSlYujOxXBkz1YcO7BDlOIuXryBN89dxnyxhpUasFw1OWbbuhrw1JFd+MwnjsG2XFTqLt69MoLvn3kHt2dWULEy4g2TvDDPRTIeYFN3F1qbW3Dlxg1UHdM+rDcUd9bwxWc/j1xDI0bvTuD1N99GnQ0di4ucKoUJqqUCBnu7ceTAbuzbsx1//iffwu5du9DR1YVzFy+LsEL/4BBWimt45fQZk3Trutjc24vjhw9jU283Tr58EulsCp944gm8/95FXL56HYsrRSBhCxjjLUXumeHpeh17dmzDgX27kUmn8Off+Q7qTEpK2GhsbsHQ1m0iRMAK16zkTTBGap/rmqTtuEiBR2lpUXT9/7H3nkF2neeZ4HPvCTd2zt1o5JxzJMEgWuZIpChKskaWLU/ZNetxbZV3tnZqY+3Wzj9v1U7V1szsunZ2PZI9lsYUKQbJIglSRCACQZAgMhpEagDd6EYDncON55x718/7nbdx0KIkSqKo2jIbheru2+d+9zvf+cL7vOF5onPwl0j5FMeIfoV1PVpUJh4MbraG4ZGtpimCVyxSC6BUk05c37hu5Suulfir4Ft7b30Wyfm0jqBf/DnXr4/VJRLFP87nc7MAR1M2aNQYwUAb5XJpVotJ02VoUKgXV9NlOP9oIFDv5OjRo2IQ0bD5yle+IsasAhz2jOuERgqNmx/+8Idi4NAQo6bEmjVrxHCKAhx+Lo08poZQk4OGBZXPH3300VlKY40A0HCiEXTs2DGhc2W/aISQ1pYR0KjxzWt5nz/+8Y9F24I/U/9i9+7ds0xVGrHgtQRvFy5cwL59++TaVatX48l/8kU0t3UYimRqWVFUOz+GqZE+jA1cxuTAVdRUybyVQO389WhZ/QiCRLPsUdJnALlCAWfPnsaxw4dx5cOLWDi/G59/8nNYsWIVGupakbQaZR+dKY5jIncT+fxZZPAO6mupydKGG3cWoa1zFzLZFjg2yWgsVAKKbxZx48Y1vPPO2zh58j00N7di+45d2Lv3EXl+OhY04PjsaEwfP34c+/fvFyOKz2Pr1q0yFmpEqsFJRi8+j5MnTwowojYLnwmv5bPTGozouL3++utiXBNwUgGez1F1jLTdu8UhnBo5g0O3D6NS9bHA6sam1o3YsngzkjGKfCYkikOCnel4DKeH7uFumMprzxTRXV+LefVZNGdcJG2OsY1C1Raa6ItjRRw624P+kUn53C0rFwtN9PwUkI6RNtgxAGfGQ9/lfry97wgmBotIJBNYum4hHnpqG+xsVVguLdsSB2TZ93F7oA/vHT+OQz95S4DuI489jm07d2D+vE7ReuvrvYC+3jOYGL4CN16AG6siYcWRTjpoqMvATdcCbj0qbjPsmi6kauahEstgdHxG5hvHjQCGmi8UliS4iEZxdD3RWfCjH/1IjPvVq1fLXN6wYYPcq3r/NYXs/PnzskZOnz4tYIECuxs3bpwV/dT1RLBAEMs5TwYxPlf2Ye3atQJUCRY4j/hcBaDeuYO33noL7733nkROt2/fLpo5/FkBDucb5wWvJe3yG2+8IfPtoYcewq5du0T0k+3q3sK1xvnGucl2+T62S40fOlD4+fzSNDOCLEZa3nzzTXG0kAzg2WeflXHT+RbdhwiE/v7v/15AGYEe5zHnfTQNT0EO+3v48GF8cPqUjBX3FrKo1dXWww1reONeCc7UBMqXe3Dp0EHcu3xVSAZW73kY9bt2IrZoEUprl3C6AAAgAElEQVSMUlWr8lyNmLYBnmRK9comLZHjRQBJoMj1ymeu6bRM4w+Cip/OZP8i6aafb29vvPCLd/1P5goCnAPlcnlVEATtnyzACWMpoSc/ShKgLGQSwQ0V4RX0iEdbvP5h/EYoKY1hLMKEsxGauQZRdECiEZoQDM3++T7AMZoACsDup5hJhOGBCI4CnADlkCb6wU8LNe21zuQB7/Qn86A++VbuG44axTFA5EEPujyrULRIWLsE0RlxSQEsIljHfGAjOsnJLJdoPQ19+mHNlGxcYaKhJCiGbZsIjhlDOwQ4TFHLJBz87p4teGz9AixsSstBcXsa+OGBd/FBz3VMFYwna/G8NizpbkdnSwNiZCTjhh63UKpa8GJxXPiwH/2D92SBVr0y0nEfy+dRW2ApHtuxHqlYWSqH2J9iEMe+wydx9NwNXL+Xg+9k4ftVdLQ0Yu3idmxf2Y6WbAbtjTVSh3RvZBxjuQIu9g7hbO9dXB1kxKKARU1pPLplFZ58ZDtSopRp4fzVW3j98Pu4eHMQBaSkoNRIwVVFZ6e9pRl1NRlcvXpNwIKJYQZAOY9nvvQUMjX1uH6jD8fefU/ozBlRY+oBtYL8Yk4Azub1q7Bu1TI895+/i1UrV6K9sxPnLvSgf+gu1m3YjNrGJly6fAUXL5xHUC5j0fxubNu8CS2NDXj3+HHU12exa89OvPbG27h+sx/TxbLk7YtCjkbwfA/wylgyvwu7tqxHa2M9nvv+S5jIF2TcaxvoDV+CEXosh0eQyxdEnJfzR/SwpAA8AkYeYE6Lgh76Mu5X1vzcNfARZAR0nkRZ1AxtW+iGIBbjvKWoMCM58Wq+NpO4Na+j9bttzc1//7/8wV4SD8yJaX7yq/CzFn/xCCjAyeUIcKobogxGNGp42DqOJQYCDVhJnwiZlmgk8Xoe8DQalC6Wr589exZvv/22iAcyhePrX/+6eE81RY37Ff+r4fuDH/xAwAuNXWpK0PhVr7Bey7shCDp48KAYF/TcEtzwf7TOQ404Gng03o4cOSIAhyCLAIcGmUYsojUFNG4IhnjPNMZo4PDe9EsNLRpO9OASlHGMaDx++cvPoqGpxWiHiQJzibVoKOUncOfWFdy8dAp2bhhNLW1oX7oRTcu2wrfrjIQD9TulEiOO8+fO4fCh/eg5fxYLF3Th2a99GYsWLoJjpZG2G0Uwu1QtolwZgV++gcnb+1DxxhBzW1BJbEZL50a4iayhcK/GYceosxHH7dt9OHRoPw4fOoj2jg48vHcvHnvs8VnjUceY48SIGseBBidff/rpp8XQi46bRu5odNKApNHJ+cExo8FJoKrpjGJ/hGrx9JC/8MILEo2jxsiXv/xlGWONCmokcLwyjlMjp/H61TdRjflY4i7ClvZN2Lhgk+jgEODwHhmJL9iWRHAGZvIi2JzIe1jU1CgRnIYkCfg5upakqI1VXdwoxPH6iQ9wY2h0NkWNEZwut4JEhdQAJF6yESvHMHjtDvb/+KBEcDLZDFZvXo6Hv7QDvl2A5cQl+4CRHI+pymNjOHn8BF5/5YdSaP5Pnn4aO3btRHNTg0gVTI8NYmLkOqYnbiLmT4PuXKZli66cYzTnAqcOsVQbUg3dsJMtiNk1mMmXxVB/+eWXJdpBHReuJwUWWl+i64lr7qWXXhLHAcEKnwkdBnOJPPg72+X64PPjeuLaY60sAUCUEILrnsCeTgCCLRrZpEYmgKLRrWmkWvvD/YIAh+uUjgo6C37nd35H1rTOB51DMm4nT+KVV16RdfnEE08IyOGewvZ0HikAV6cFAdfevXtlvrHv/DvHQtcpwTpBy6uvvipgiCDoW9/61izI0nIRfqbq/HAf4h5D4Pb444/Ld+2ngid+pwOHJAMn3jshc/1rX/sadu3aDdd2RfaBbVt+GYncFOy+mzj75psYuNAjAGfT555Aw66dCObNwzSF1EOAUyqX4Aee2FIU+GbqmtYK8TMJcLhWGAnXe6RT0/N9P53K/m9W0n6++1OO4HziACeaVqbCYnPTlMSLL0auimXqFm2K1/k+oRigxzisB1Hvf5RP7Wcfj2qbzAU4JkIkNfGaACfpcxEdBTHmCKhimJAUNQNwBqap5Bt63Wc/+H7qnAEHv4TH+Ref7b/BK0yNUZgTGPZaa5wiICcEoAZ+6ICFKQuzNTksfTGaKjrZDcAxNMYKbsXTEkbryOYlUGg2emfIJ0gNzZzfqk+mKwtffGQHHlm3CAuasyh7ZfSOlvHy/qM48+ENFHyTG75lzQpsXb8SyxbMg8WaGxbFCcAhS0wMB4+dxZmLV3B3eFjAgOPn0ZG1sHXlPPzeFx+nqr2k2nEuTpcq+O7L+3C69y6GCzF4MMxfi+a1Y+eGZfjc9mVwgwrSjNtXAuQYnUhm8d6FXhw5fRlnr91GqZTH/Pok9m5ajif3bkd9yhLdmp7rfdh3+H2cudqHfIwAh8kGTN0C0okEWpvqRSC1/+YNlOkZoUZU1Qf8Mp758jNIZepw5fotATisOxKQIM4A1uGUsGR+JzauXYmVSxdKitrqVSvR2dWFcxcv4WzPJXQvXIJlK1YhXZPB/rf2Y3x0BPM62rFt82Y01NbgzPsn0dxUh+27tuKFV36CGwNDyJF5yUmgLHncpq9Muat4RSxob8Pe7RvR3daE577/Q4zO5IWVJ1NbLwCH4qSs3yHjXTKZmtXC0qTI2cn9kQDn/tT/WKSEcy6aTXeNrCCThmoILcRmY+SMZgX3m4pH+uhqV1v9maa6zPPtDZlX/vUfP/3hb3ABftb0xxwBAhzHyf8JIzhAbL2mqKmHlwe/bVuYmLif965ARot9mfqi3n052C1LvMc0hBhFIWihZ1/Vw2mE8EsNLoIEGtSMHPAApzHNKIvWvKiBwesJLmjAUdGc7dJwo0ebhtDs/hjSStOI5rUEI/xMerLpFVZPr/ZDC94Jymjw8Z5pGNIgoqc62l/2gQCI98coEq+lZ3jnjp1wbFu8+dQQY2G549JRAozeHcStyxdQnb6Lro5ONHYvhdu8EEGcZCyB6ITx/LUSNRi8cweXLpxF/42raG9vxq7dO1BX34CgFEPCysJj3YkdIOYQQI3j7uW3UZgaRjzZgGznZmQb5ot8RECxwSqj1Ekk3CQmJyZx8eI5XDh3Fk3NTVi9Zg3WrFkt/VeCAK1L4FjSMKQRx7Gnl5xpTtHUIj4/zhW+puNGg5IGL/+rgRyt2eHn0PBlZI9jyDY5L6LaSwqaqYNzZvQsXr38OoKqh1XZFaKDs6ZrDSoFOv0cQ1dfraKUSODy1DT6p2aQLxaRKVextLUFHbUkGSBZD9npSDKQCEkG0nj57eO43DeETCaLx7ZvEJKBdqt8n2QArrCoKcnAjYuDaG5uwcbda7H98xtRxDSCqh/qCMbgy5EVoO/6DXxw7Lg4Hrfs3IlFS5fAplBrQGbUHMqFu8hP9cEvjMMJ9Y/oaON88Sh2nWhAPNuBTGM3YlYtLCeDoBIXcME1wogn07c4l6OMX2p8cy7zWgIGzlFGTfk8aBTPFqaHOk9cx7yWER/OewIKiocykhMFIeoM4Hpn5IIpbXzu7IMa25oypbVAvJZtcm5wLtBhwbWqDgVdq0o1zTZ5f/yiE4JrWpndxJQJHSL8mXOTbbMGjmCM1xJEaVRD9zD2idcw2sPID/cLAicFWdF1zXvUuclUNa5p9lfHLQqGOO7c297av1+oounAeZBkgHp4gB14yJYKyIzew+mQZIAAZ+cXvojs1q3It7aCcqhsm+PFNH7WdXEdlYolkw1BWz4kbOB98T7ZJ12LrAHz/MBPpVP/ezqZeK6tre3cx9z6f+3LfiMpatorMaFDz7wxeM1faEiSf51saZqupGlfooYsAIfbaSD1BUQjs0BIWoimovysMTBCo+brviN2NrYjBpEBMfQeGfNdU7NMITyN+olcCT23owAnMcsGdr9tc5+zN/ixLLJf+9n9Wg0YzzhT6UyqmRjKIV1kKN0W3p7ZoPlfxCmFZtQIKsoty/gRx1TEMyVsPbLQZVWISKZSgIe2ZVhzE0bv6GWXh8J0N9bg0LNOoqsynFgVX3hkJx7dsAyL2xukD1fuTOKFNw7gzOUbYNyFi37NskXYuHq5sKQFxaLRLCBfP0lNYxbePX0BPVeuY3hsVKJMtp/HwroEdq1agGd/9xHxYvLLr1qiUfPi6wdx+vqg6B4VA6NX095cjzVL5mHb6kVoyrpobayVcbgzMoFp38bF3n6cvtSLKzcHYceraEvHsXPtYgE47Q1pmWfnr9zAm4ffx7ne28jFM/CsNHzKfAYV1GUzaGuqRyZho7/3GgKvGDLUkaYTeOrpZ5BIZXH5+k0cf+8kHBYL84nRSPA9MdCXLerGxjUrhGzgR6/8QGpwOjq7cOb8eXxw7jxXE9auW4+9jz6EUx+cw6Wei8ikk9i2ZQua6+tx6t0TaG6sw47d2/C9H+xD390R5JhSZovykBQnSr1VxZdUv85/oJZ+bOdmLOlqx3PPvYKxQgkFeiczWSxetERoou/eG8Ho2LisJ8ehZyxmUgEfKIOLRg1/dtDk5y+rn66rM+6GuRU4JidYgLYfgEoVYK5wxQezB6xqEW0N2TPd7U0vzO9o/Msu79Hpr3/9MwrpX2uz+TXfrCxqxWJRWNR4iGo6lhojTJklyNF0FWVe0uJfNXbVCOF3HsByUJdKkvvP36M0tFEWI72W7fJnGkQ0vKNGhTKWKUMXvb40VAhAFHQoEOL7NK1Di53ZNgEWv9iW3kuUgYnXaAE1U2n4sxpBem9sWwERjU2OQcJNIJNOYWpyArYVg8v0TKsiaUvcS7gpezNTsIrjyGZSqDgpzFS57m3EKRIsGlo23HSj1JCUCtPwClOoySZhkXKY6gFeFfGKA4/CyPEAllNB1gWCkTsAdXQSKQS1zfDjLvzARzUgCLCBigUnTlcDRGeNempuwkEylZAINZ+RRk00CkYDTkUSOV6a2sRnEiVn4JjQ4OLrBKkERlrMrqk82na0tssYc8ZZxrYJRPU69dbnnJzQRL9x/S2UvALWN64VgLOseSmCPENeoQJNLI5SMoFe0cGZxtT0DOphz9JEJ6mBFnAuGZronJvFVLoWz7/1DnpuDArA+fzurdje4qAFRcRLeUn1JU10Kp7CxJ0JvLP/BC6cuCosalv3bsLaPUtRwJTU3TByHpeshrhJx/OrKE3OiBXFvZospsViATZr2awSKt4oitMDKBKUsu5CVOsJlAIgmQKyLbBqOuBmWxFj9A0u4jFbxoqefR03Rk10jegWoOCQc5rXMaLGSItqFYl9GBrNUaY0tsNnpymFvIZzP0r8wJ/ZFp+zsqNxjShA1j7omlWwrOQFjD5oLZaufe2LpjFKmlYQzBKM8LOizGv8DCW60H5oXZHuSdF1rcCZ7XLesv/62UqyoN91H5ld04nELMW93pPeI69l6u1b+9/CD3/0IwGRpInetnUbioVSKPRZhVutoNYvIzs5hrOvvYrbZ84jbSfw0NPPwFq7BpMNDRgPCbRkvOhTFRuATLfGUaT7Me9XI2rc93i/5n+Fl/rpVPr/cJzE33V1tZ7+NY+Ej/12ApxDpVJp5SdZgzMLcMIoTDQ6YkxZ4y1XgCNVMBFP/kcBHCWBflDL5ufdZzSCcz+KcP8dSkFNkBPSE6sEqHp5EQ8BzjBePnIujOD8HIDzsYedlleUGtsQG+i9aRxIo19qohna5o/zpfUHP319VOfGYL8Q4MyWgEtFTAh6wveL05sgR8vBNW3I9NTQR9yHiPJbCHLksNVonHrOhb8jpIdmH4h8mb7ke0IywJoS1oeQ6erzD2/HE5tXYmFLHbxSEaMl4EcHjuK9i1cxmitLpK0xk0ZtykHCignxKPvpVywEsYQcquMzeczkC2B4lV6oWreKh9Yuxee3rcXKBW0IyiUTnWLhnZ3CmSu38ObxMzh1+ZakJLI91tvwsK5LVLFpzUrs3rEayWQC7568jONnP5QanJlyRWptCMy66xw8tHEFnnxkh7zPC6o4e7kX+468j0t9w8jHMwhsAhxLNmSmeXW1NSPtxHDl4jnRFSKwYaoeD/ynvvQM0jV1uH7jFt55933E4g6oRk6dIT4ljylq8zqwef0arF29Av/5u38rGjhd8+bhgzPncPbCBQE4re2dWLZ8GZYtXoJ3jx9FfmYamzZuRFN9PT549wQa6wlwduKHrx/E9dsDmKSXxnYQs234fsUUKMeAUn4GyxbMx+7N69FaV4fnn38JuSBA3g+QzGSxYuUqDA+PCriZzuUF4FhxI5JLoPrRXyZae//ro67TgmeZOCFBhvoWHrxePiuMQErK62wdGB0mhjrVISU9vfWBJwW11UoByXil1FiTurxz48rn46nEd/77Zx4a/Dir7rNrfjMjQB2cWMz6557n/RGAdXMLWsXHQocYC1pDb6Omo+jvqpehPVSjRI0NPZgVELEtqRULxQP19ajGSpQKmn9XUKFGmnqV9TOjQET7JaQd4X/2OWrURA11Xq/K5lGQpO1o/6IGn75/FvgETAGmF98D4hVYdgx5grQ4mc8c2bcSQVH2HEbAqflW8n0khJTAkv2jXCFFvgXb4untoRIwZSWARTrnOMV8PVgSQacoZAC3WkUN9WCCKhV0UHBtFMVYphVAIWiGFSzEKqIYI3vLfa0NUvMyOseCaDM2Olaa8hStq4pGYvR6NRb1Oerz5rOLphXpWMkxEIq+sm313mtakz5Tfn7BzaNn5hLe7D2A6dykUEQT4CyqW4i4TxIAIeRG3LZFB+fqTH5WB6fFSWFxSzOakxaS1ZIIfVI3R4U+xxMN+MGBI/jw1iBqsjX43T3bsKkhjrYYhT5NvagNF3bFwfjgOE4ePYNzxz+U/X7LQxuxZs8S5IIJOWmFIIfPM8wwcRAjJDFaaIwwSdY5wWmAWCUPS9jTZjA9fhdeLgevUBRqcMuJIdvUDLeuFZVEA0oVF1YsIZxAJItQmnU+B64n2aFDbSF9dhpF0bU6l31Ln6GuGY226vW6zvh3BQwKVKJrQJ+TzoPoOtFnLJkeIvNgzhR1lkTX19y9Zu5+oClnOpcUuLE9vlc/I+poIUjjfIqC9mhKLdvi+OmY8W8qRMufOc76Oz+HYE4jvtF0sZs3bwqL2o9f/bGk3n7jG/8U27btEMeCZDOATIpV1KrQ5759uHX2HJIxF49+5auIrVqJmaYmzLiuRP7kWZGMKTDAX3Vw9F71eej46rPktGMEJ5NO/Z+OY3+vs7Pz5G/mpPjpVmMDAwNvF4vFFb8ZgHOfoesBIb+qiZwYMzo8lCKGjfzlI8CRJoP98ilq9yt3ZoegOqsCI1EHGtRmQVKBXumRLUzky+jpv4eXDjNFjSQDiftsa+Y4Ne97wGj76ciRAS/3gZQwjIlgkqGRpMHKugqpNWLoMF6VdCsRAOMWpKl8IRg092GARtTkM7k3GhUJoyvy2UbPxqTu8GAhCQC9aEbHhcanpAGIOAwjMNRJMSlnZM6NcwO04giYsmRCN2JgG6V6RjnIA3ZfeNUUkJj307DkUxaBTUl1CP+FImRhCMi8JfTeCMNHPIaNyxfgS3s2YO2CVvFy5QMLB06cxeEzl3B5cFTqQxKxOFwDl4XOkmPoVWyUK7bkDEs//TIqfhEZJ4b1y+Zj74bl2LJsHmoZVKBoJ9Mw5AC1MVGs4Ni5qzhy+kNcuT0skR3J+2fLQRnbNq3Drq1rkEo4OHm6B8fPXMJ4wYfPec2Cu0oJmxa3Y++mldixYaWAlqlCCSfOXcGrh0+ib7yIgpVGwBocHgBeEdmEjXntTWiqSaP32hUhRpBNsRLAL5fw1JeeRn19A2719ePIkWOiLcN5K9FNekdRxdJ/0L9Zu3qlEAb88IevYN3a9ejo6sLps+dw9vwFESZNpjJobGjAYw/vwci9IRRy02iuNzmzx945BjeZEBa1a719OH32PO6NjSFG3R/bEXpTmW+M6JVL2LphA9atWinj8sKLL8rzp1qCYVFbh97rNzAyPoFS2TeU2PTWCuAw/6JYZnZj1hfD6yTtUcCvj4QdCoWG9QCivcHVI6x7hsZbDqRQWJZrjjVYZPUTQks/kHlfFePL9EH+QgTLNlhpREpUeuHs+Ex9xuldML/hbxprE6/9629+lq72aR1Kcz+HAMe23T8tFgvfqlSqa9XouJ8S8mDdoBpV0ZSRqCGjIEJredSTz0P7fkTInEtq7ETBjhpXH2U0KcBQQ07vRdM4dJ7P7WPUEIy+J2rIabqPemv1PVHDjq8pkFLjStcE92qmAPM8EW886zICRlPJNmnL39yq0UiRykrLMWcBCVpC8pygyugZV1MAVLnvsK6O5wOjZ6wTMMaP0PVzbTKd13IRI8BhoTsJYOIGrHAtuo4BRTxUGSkX8hqeLSEzp4571HBTY1QNSDUyo2MbnUM6Xhr103Q3fV2jQWqQ6bPS+UEDUt+rn8XfGcHpmerBT24eRC4/JUKfW9s3Y1nLMlSLhiuH7qcowGEEZyafRwMcLGltQWvaEaFPsnhqDQ51cEaderx48EGAs7khjtZ4Ca5XElkCAhzq7YwOjOHdg+/j0ge9mDevG5v2rMPy7QtRcYsIRHneiDvLM5XzmI5AgV5if8ieLuWJ3EdLiKOEeIxU1CVMjI5hamISXrksdSENza2wkjUow0VQNTpGZh2YvVfrlDQVK1q3xL/z9ShIiNbcRMGNAoa5KZpR4KTzIBq5VFCga1PnQRQgfxRQjq4lXfPaBwUb+vtcMBwFy7pedb7oHqL7TxSo6f0qSI86V9ThouOj963RXB0X3cv4OVGgx5+ZJsdawNff2Ceplt/4xjdEB4fePZ6ptHfIpFjnl5G+O4jT+15H39kLSFkudj/1JVhr1iDf2oJcGNmWvsQo1G1AobEq1UY0aWp6vzpG2j8/qPrpTPo/WK7zt93t7Sc+rbPkN0ITHe28ins+cEMSrTCvPGjmhFdJcXDUhNdrZ7f+jzE+P12D82ASS1gvEgpKBSHPt0nBirMoSoQLp4s+Lg2M4KW3z+C20ERrDc6DrTFK8dOJcPdfUYAjEyBMv1OAQ8MzZielHoMeFb6LhX12UJTUGTEJQ+FR45G+Pw4qghoFWlIFJN7/cNxo5EnEzERhODntuFGlrsh982BJUG0WFXF106tooxpQr8aYrfG4L0xFvjKS0atnW2acJFXMGMD0wCmbnBA1yL1KSaTx1tFIptK1EEwQNIVaLtywQwBkClqrEg7tbs7iq49uxo4V85G2mU3oSITl4KlLOH7ppkRY4gFrKKQMHogHCIy6DCr0LkmaAMP5PmqTFhZ3tOChzauxdlE72usSQtHsiwfKvJ91P1UniRt3p/D+h7dw7NQl3JuYQSngwja1G8sWL8Diea3i8e/rH0DvnTHkyhKGhRWrIGsHeGLbWuzZsAKLOpsl7e7O6CSOnOrBa8fOYsyzUHIy8MkkxlSVahl2tYzOlnq0NTVgbHRMyAvKPtPTYgi8Eh56aDcWLOiWFJPXXn3DgFShYKzOctRv2bwJq1auklolem42btyEjs55AnAu9PSIl42ic3Yshp1bNqCzvQUpYeMJRAvhwJHD4rHduGkTGhvq8c6xd9F745Y8V1Juiw6OgOM4MraDzz26Bw0Njbh1+w4Ovn1Q0klIEWtY1Jbjw8tXMDGVE8BJkoWyx3lEY8oIlOomqYfR7LyWOSQqWeJZFOa2IEAinpRjmZCfs45fDkGNCMP6BuAIA6MxoDhzPY4xwSANKNZqcE5yGsYMyBYhWvlgQ3XOPxKIyTKoFIP5nan3W5pqvv3QptU/+ubOdXc/xsbz2SWf8AiEAOdfFIuFPyTA0YM86mmVCHPkgFVjN2pQRA0hrve5hsVcL2q0fTWGHzjbIt7pKJjiNVFjJdqHuUOjhtXc16P9/1kARsFU1FCKpsHMjeAYh4kRQjYR+ZBGPcxY4JwX+b8qV4a49Y3zjxFO0XGOc/s2dUmSomy8unL9XPWo0KFHQ8oJyUn4+dz3pU06FKqMSjlSbyh5AEI8wrPrfmLpXGCje4UaUnOfEV+PgpGPAj1R0MS/q0ddn2E0EsTX6G3XOaeGMl/P2TO4ON2Dn9w4gFxhBmvqVgnAWdG6XAAOhT4lLhW3UHQdXJ3O4fb0DHL5ImqrcanBaUu7SMKkGPMcLcVdTFkEOHV46dBRXL41iGy2RlLUtjRaaIuXJYLD8bbgSBXO2MCY6OBcPdsnAGfDrjVYsX0hkPIE4Ag5EM+RMNfC7JEhy6ky0srAck/mmUOmrABxqyo1Z6yTyecLmN89H42NrXATaUlXlPNwDg/LXKCuc1TXj0ZgokBc14c6BfRajZ5FAcncCM9HzYfoM/qo9RVdy9G/f9S1CnYV3GjbsxZY6FDQOadRGW1LU1qj79M2dW5y/inojoIq/qwRrujnRd+vczYaGePPBO2s7Ttw4AD2vfmGEBwowJFlL8A2jOB4JWTu3TEA59wFpK0Edn3xadhr1wrAmbZtAbjCFsmAK+03pnVHhD7njunsmR5qGRHgZDKp/5hMJP6mra3t+Cd8RPzM5gTglMtlRnA+MR2cT6vzn9TnyEEQGAOJm2ylGsdMjnTDNgoBcHVoQgDOgOiXuGE6mTHC9Iu1Qvf9iAbA3Rf/fJANiqYb0/BoDIshxqCLnZS0KgE4VcCJV4W+2JZNh0aZ4VnRWiRjkhlWKFM/o6+olGlVAI7YbjSEyaQik81022L7UjjoG9mZqi0gyhxs9KZxGyTPFA/FEqrVkhgE1CwQ0BCrSs47x42eIFJc+qEBa6JzTAMyhygNSGFZ4wfTyCa4oYePOVj8HuZzClEBD2CGaKv0LnpoSsfwpT3r8fC6peiozwg95t3JHI5f7MVbJ3swkvNQLjI6Q08VgSBQkpSJpGzE9NpXipNozLpYvqAT25nCtWweGoiWfKZXlHHn3oQANeradDXXy3iVYi4GxvI4ceZDnIZH5NkAACAASURBVLl4GbfvjQsBQRBPCi1yPCgyL0wYgyp2Wp4LI0gZB1jQWocv7N2ODcsXIuPSaxXgw94+vP3BJRw+ex151t64Gfica4EHt1qGVSmhqS6NtuZGyZe/2tuPQrEsNNCsR5rf3YVtWzegrjaDV156NcxLJ888wSnnbAWP7H0EixYtxsWLPVJ3s33HTnTN68bpM+fQ8+FlOeho/BMwsYbooe3bsXzxQql5ms4X8MahQ7g3PiYpbI8+vAvnzlzEpZ7LGB4ZQYm1OHHAclzUZrKY19KGxx7dgrvD4zh87Az6B/pgOywwrEF9QyOydQ24dv2GpOxZVE+PWZiemZH0FQJlATgEF6EnSBIjiRBFG8tEHmlmEa5KtRjHN2C+ryvztEQ1ZY4d02VCJjpOLxpjMt/iMXg0qBymxbGAtgLbK8vn8VBm+gxxF6M/fM1MTYJYCqAmBEhVKiUk7RwWzWt6/pFta/7qzx7d9pNPas/5rJ2PPwIEOED8zzzP+8NYLLZGi1ejhyhnSzQFLOq153XRCE7UWBG69Eplthg6ajhHARPfE00T4ZpTw1eN32iKxlxvtXr+o6BEvbMfBcbmgho1CBWERe9VjRw1xvUeou2qwaWpVvrZUcNMvcRzC/XVKOW1WuPCn6NeajXQmPs/t+4iavwooFAPf7SdqBEY7ftHgRQ18qIpS2oIR9PWNDUxmmrE9+g1+lw4ZhpZ0LHVGRr9DLbD60R01cnh4vQlvHljP/L5aaypX43NrRuxrHkZLN9CjIcRQQBrqhIurs3k0R8CnDoBOK0SwWGKGh2ZdBKW4wlMWWmM2HV4+e1juNx3B9lMFo9v34jtrQm0E+B4BTnH41UHyXgSY4PjAnCunOlDZ1cnNu5ai9W7l8K387LXcV/1JUPB6M7xbKfDR9KOuHeGNkQQcK+OwSbzWiyGklfC4NAAbt66hcnJKaxevRZNja2oydSKEGvJK4vBS48+x1FT+3Td0MieO5YaJY1G0aJzMGrQa7qXzhEFD/pc9HlH14LuCQoONIKgbWg0TudUFIApONZ5qO/V2ixdQ7pOdF/RtNWPWsfaR70XFQrWSLGuh7kAJho10v1K9wSuT60xiq7BaL95jdLVv7bvdSEuIcDZvm07As+kmtMQc6sBMqU8aobv4cwbr+PW2fOig7P3y1+BtWY1ZpqbMcV6qbD+Sc5JySoyxFJyTofejahjIfoa7dmy5wfpdPo7ju3+dVdX27GPv/v/eleyBudIqVRa/o8Z4JgNOAQJNDorMYyMjkpeshezcXNkBi8ePoOBqU8K4ISUyAwfi7csBgjAiYvmCucNC9+TlRJL0MUQJH0x86IlhW32mYdpFLMEDmHtTAi1DLunYRozAIeT0wAxzm+mbblMvaLgGgGO6D6UxRvOyevaVIWmgCbD1YxosTCVRXBsi97vAL5XELDmxiz5DOrPmPoqeoxYR0NfjyEOEM42iYeTZAJipLLAkUDMsOwx7M7oEkGPj7JXQDLmYfvyeRIR2b1xFQrTk7CSKQxNlvDBldt450wP+gaGMFMsi/glHJOfStYffmaNU8Wytiw2LO3G2hVLMK+rEwnXRBEIoqYLJfzg1QMYGZ/E4vmd+MKjO5FyLUN16ldR9qu40HMFZy5dxYf9wxiaYapFTNLlCD7pjfSYwmbFBTQtbq0T7Zul3R2orzGc/tOFMt44dAwnzl1F/0QJJVJPWy4odMpDxon7qJYLSCcsATgLFyzA9d5+jIyMwqPGB6qoyaSwY8c2bFi/HvmZGZw+cxqDgwNSt1RfV49Vq1ehrbUdY2PjOPT2EYxPTeKRRw015dnzPQJylG2KM6g0M4l1K5bj0Yc2YvumpbjcO42XXt2HK73X0dDUhId378HihZ2YnJrGxYvXMTTMVL0KMtkadHd1CmvdvTujOHf+Ei5evoJSpSwzta2zA41NzRgbn8Dw8BjKTHsk8w5RvKSpmdoi46wNE1QF5BsKaTHW5DoTPdRIL0GLU3VlMyXoCWxeT3BOeG1LiqVJkWGUJo5kwhUPc8H35JBnbVdC1rjx9Evb9G4GBaHNFQKEmItywPRZkqOS5clHuTiJ+W11Z1Ys6Pjev/vTp/7Nr7fdfvbuX2UEFOCUy2UBOHPz9tmmbTO1N5w/YfRADRY1RKKfrUaqAh81dPQ9H+XZVeNeDRr+roQCCpQUbERBlRrFGm2Ighf+rMa+GmVzDT69Xy2W1nb4GUpTHTUw1ZhXQKYGkvZDDbeowaj94N/UoIummWhqjBpW2oZ6qPW+Nd0rCrKUPU7vS/un79G29Pno9fxMTROLRqaUxpvjphS9+hzYZrR+QceO1+mzjtZfRZ9XFGCpjpIaxtE+K9BjBIc1OG/dPIRiOY+1daukDmdJ0xJYPlOaGeky6VskGbieK6BvcgpTM3nUVeJY3tGGtkwCCToQfaaF2fDtFGacLIatGrx86B1c7h9EJp3FY9s2YHdnBq0kGSiSOAJwrCSSsSRGbo/h8BtHceXMLXR1zcPG3euwevcSFDElex/3RZnPdJDSEctMDUbzApIK2OJEE8+8RMFN1oWI5yYc3Orrw81bN8U5tXLlKnS0dyGZSIqRLLUYrqEbVhCoz4ljFK1x0fWkz2MuKNF1x/dFwYcCIdn3w6J1rY3Sa3U9KFid65iIpm7pfNX1Ge0338/5G21Pga+Sj/B3vkfXg37XNTwXzPN6/u0+o5ghKOB1+h6Nvui+oEX7uh4UjOscZh91HSoo1z5HgZ1GcAhwyLb4zW9+E9u2bYdPp2OoP0iAU+MVUTM6jDP7Xset0+eQgI2HnvmyAJxcSwtmwtRdjdYyKiifG6anzXVAKHi73xdQ7DtIZ9J/7STc73S1fboA52ipVFr2jx3gGF0XMf2lLmhgcFCECStWEjfHch8rgqMtaMby/VJ8QyCgcRZlK7MkTM+0sDiqFovZDXMb+0Lj2fFzcKqe/O7HnBDcmPqlsPJn9sxW/RrzKaEnXJGQoHXSg1YEQAm6oWHO1C6L7TK9jIYl754RFwNM3DijMmVIeajFWA77mUZAgMPUg5gPq1qGU/WFTlL4zpkSxGJyghS2I61XYYcbK0NErDUKLBs++yBkBFIhYWiiJVXNhMv9oAgXPlrTFratXCTAgfozCddBwQeGp4q4NTSKqzf7MXBvBBO5AorlCmzHQSqRQG06iY6GJFZ31GJRSy0a67KIUZvASaJYjWFofAqneq7i6OlLGJ+aQVtjLfZsXIGt61YIOGHUybZIPzuJ/rujuHlvEjfHirgzMo7C9BQqHg8lhsNcoXhe3NmMVQtasaS7EwkWxiKOQjnAlRu38dax93H51hBmKrbQQ/scA3k+FTh2Vdqirg7Z1AhwCoUyxsfGMTk+Lt49gtGOtnYsW7YUixcvQrlUkuiZ2VxiwtxCCsne3hu4eu26pA+yDqaxqQk3b/Xjxs1bwmpGYGfx0PPLqMuksWbFYmzduAaDdydx4vRZ3B66I1GWxtp6LFu+BK0trQIcSW3Kicg1wc2xNDONvhv9GLhzB+NTU4Btob6pCQ3NTTK/em/cQJn1WrIJxuQw5MHIeiFS1ArIIUAMAY85eE0KHfvIQ1kMFUlZMSAmDoquMs3FR8XypE3HTkmkMWA6CA0EqQljd8yh7QXMn+dBXhEQySJrO255tm0VHSdW9rxcvFrxU1XEk36FAMcSogkKvkrqou+hszl7ZX5L/XP/73/1pf/1VzHQP3vPrzcCCnB83/+DatWkqEUNCWOk0vAINbhC2tKPAhtqaHH/UgY1NbbIdkTAoNENNdJ5LRmbyHQk+14oDqkFv2poqYFCYMG2NY+eazMq2qftqoHOtkk0wntiH3i9ggw5UzTNI2Sd0px/GjoqSqqGjnqX2Re2GWVc4rU0rtRIU8OE72EfyBTGn/n5vI5jETXs1VjT+9PiZl6rfdb+6ndeS10Urb1gm6zl0DFTDzaNN+2DccTYswx0fI8+NwUh/Gzen0aLyD7F/1EiBu27XquU4RwrHedopE0jYHzO7AvHkO2RDUz7oDOZ7xuvjOHc+Hkc6D8s+8yK9FJsbF6PFW0r4FQTsIUhLibsotTBuTw1Izo4FD7OeFUsbm5CR00KNTbrCH1JjyWLGiM4/Z6DH7/zPq4PDiOdymDPhpXY212LdtuDUy6InSIUKb6F4b4RvHPgBK6fv422tnas27EKq3YtAZIUVzUkA7xnzwsEEHLcOD+5ZjKpNFLJpETVyTBq5oTR0OD99/X1oa+/DzMzORGWbG83QrFUsVd7RyJEvi9Gt7LNKdNgFHjqs2O7yhyo0TRdIwrGdY6yXdW6UrDDZ8dnrdEgjWoq0xqfnTg5KxWZx/wfjfpq9I99EG28sH6a17BtrXVT8MNnrWtJmdui823u3GQ/OQ5sX1NheX/K3hed+3weXKNKOsC/sW2OsV6n33lPbFOFStnfuetUgSXbI7X224cP4+Chg7M6X2RRY2SR5yNNQSfwkSnmkRwawLk338TtCxclgrP180/CXb8e5c4OFFMpQ0jBaDfTuGnySJpqyDo1Syplyj50PHWt8Gz3vOAzgPPrHYO/+rvF+yW1ycZYpPe2//Zt2PTquimJ4BiSgZ8fwdEePAhwTDl1NLUs9KVIYaEURIvuDg1iKbM3ECsoIZYfhxUURARMAZJhnNMCpgfrgEI51Nlo1Oz8kxocS1KUmK5Dg1woO+0UgriJ3ngBjUp6upk+5yPG9B+JuNCLHkhRNqm9/VhGiu45Vom4jxo3JlGSVIxUoj7ibhoWD0Yy0VB0MwQ4sSBAuVRG4MfEuC9U45j0AuR89oned4IcI7xoEuXoYffgxAIkgjK6W+qxde0ybN+wEi31tUi6FJ8CCqUyhsZGMTIxhckcN+4ADqlZ0ynUpBNoqXHRlbVQlzCh+UIQRymexK2RSZy9eksY0AbHc/QwIO3GsaAxjYe2rsOqJQvQ3lSHBANTlQrypTImCj5G8gHujk6glDMAR0rtLEfolTta6tHewMOQ7EMxTObKuH1vAu+cPIcL1/owPFmQyE3VTkh9CFOi+PxZkytcNozmWBaaGpskKsNNanJiAjNTkygVGWmw0FBfL7U4DfUNSKeScvBzw+OBdefOEO7euyf50m4igQYy3iSSmJyextTktGHLkToVglOmZ/loqKkV4ESGucGRYUzn88YA8gLRomhvaxOQxELZGFMSK1XkpnMY6r+N8dExk6bg2Mhka9HS1ibgZmJyEgODAyF9Zlj0T4BjW0jYcbj8bzGHvCKK6hRplOJ/IZgwneT8EiNDiC9YGeBgfLoq6YfxRJXLUgC0X2Yepg0r5soBHicRAeKi28PNOIYSnDjnUbkCv1BsqslUUonUvUQi0ZdMOKOBl3M9r9hRLPsd0/kgO12oZL1YwgqYRlh1Jc+8vaHmekdL7XPf+ZdP/c+/+i7z2Tt/1REgwInH7X9RLpf+sFrFAzU4eqDOrcGJpkiosaQRBDVAWF9ARXDqT9CIXbZsmQjiKVWrGi6ch3QeUACSBhGND7ISkZiD1yq4UMONuhbU1mHbpCimJggjqbxWQZeuWxr/FDvkfxoQ1MugXg/7o9S56r2mkUXqVwoC8jW2y2vr6+sN/W9YD8B9gwYW+3H58mUxsnhfpIrltdEIBtuhgcU6CxqzvD9qjVA3g99p7CmgVC82x42aINTiYLssYOZ3jotGhfhcaIzx/mhokQ6YxhjHTfWI9Hmw37yWY8xxY194LTVBeI80OrXPbJ+GHp8Zx4xjzPezD2yX4x31wqsByXtjv/lePjf2g2OhRfA6dtxH+fkcZ76Xmkc07Hmttqse/KHiEE6PnMHhwaOiN7PIno/1Teuwvns9krEUXMuks5OKe6pawcWxCQwVS6AGXLLgYV5dDTpr02jOOCQ1AbVXyaI2WnFwZSrAW6fOo+/eGFKpDLatWoxH5tehOwmk6PRkyroXg5/3MXTzLt4/fAq3Lt1FQ0M9VmxaivV7VyLVYPPYn43glEplTE/PyJjx/hj15LzslHGrQTKVlBotgTiVKianpiQ9bejOHXk+nZ0d6O6eJ59hwC8zLQypBTXPOL5k7uJ6Id05x43fo+CQ13Iec+6wD9SM4txhP/i8db5xzeo65bV81vzO58tnx2t1nWpEj8+O81fnJtvgmua1nJs6h/g674efzXnB9cTP5fxh25xvuvY1islrOW4U2OS1nJdcIwTrGqmIziG2S5FP9knnMe+T81qjjlwjHAudx/yZn811So0tZUbTdjmuXNOMzHB9NzU1SeoZ16lGOnV/4f1RB+fI0aM4/u5xGeNnnnlGSAaSLnWnmLEQE6FPd3oSsZvXcWH/fty9fAUZO4W1ex9BZstmBN3dKKfTArbYJq1VpqIbdMsyCANoovuaOjf0ddoMnk+Ak/1r13b+urOz9eivehb8su9jitqxMILToh6PaIejYexftvH/P10vlLyq7RJ3ZOI75Hx30ugdnsLLvwTAuX/f96tyghiNtPvsagZGmYQzIXESI86U1MQJKoo5+FNDiBenYFXKiFUpoWgKaB4EOBHGtjAFRwCSkAwo/Ta/G4DDuqKYm4KVrkO8th3leBKUOyTIYPssTUnaVbhkTqMeATfeio8iheGcJPKBixLJB6itECuhq7EG8+qTaErbAsQyNQ1IZTOwHaYllQyzGaNUZXoq8qB+ZTnmYDjv4crgCEZzRXhVWvj8fKZ+UfCMXgJ698n6w+hPBUlU0ViTwO7t67F+2SJ0N9ciSyeSXyRJlhjf1RjpFKmeFJcIUtwmW0wAp5wXMFmJ2ZipOBicLOPExWt459wV3Lw7gQo1GBidqHpIUiOnoxE7Nq7GhpWL0Zil1gAL65lWRe++UfVlUSifk0ATgjOLo07F3jI81nB5cdy6O4HTPb04dvICpkuMgxl6dIkMsj+cb2HEjVEnGvNMi6J3rLOjEzU1WYmKycHMdsueYTgiD38yCdchKK4KcBRdCQEIJH9wzJwKUxRNnRNr7W2zcQs7H/OvGTny4JepO5Eg5YQhEbAt8T4q0wrfw79XLUO+4TEdkNE/vp5MIFNTi0ZuyE5ClLIpzCaaBdQr4ZxknQtTGitldLU3o6u1SfR+3HgV2ZQr4qZJ3ot44LlpVuT9PIyZokd2ukLg4Py1EamJS9a4qGt0YccruDc0LExo9XWNGB+fQCJdh3LVxni+iJn8NBJxRgGL1VS8XGjMWIPzOzpG25oaLrQ2Np9qbqy5XS7MpEfGxxbdGR5fNXh3dNHA6MzKqXK8vlhN2H48g5Jnkfjh+rz2huf+6s+/8BnA+S1s6oZkwP7TYrFEkoF1msLBPYjzhGvCeOIN9aoesLyOB796bzUyQyOXhhANbwr3MVedBvLnPvc5MYhotPBLvfs0zmncvPHGG2KA01h49NFHRZyQBpcU34ZOJ4IFGm7vv/++KKTTcKNQJP/TSFajXgE826XIH69nv1SlXY0hTTPjmqeRRUV3ChnS2KCIIcU+KXqokRkFTjQGCW727dsn+wX7+thjj82CMvV6sx8EFufPnxdxSxp7VEbftm2biAjSOFUDkmPN/pw7d05U5cnSFB03jkU0kqTAicryPE95T1SK55hwjNWjrREsjgXFHylOSsOYYqoUPeS1mmbE/rIPBCEnTpyQ8eDf+Ow2bNgg98exUKNQQRavo/AqDU6KgvI/DU/2QcUaaTRy/6KBzHHjtTTS2WcavxqF00jC7el+fDB8GkeH3pG9v6vaIRGcrUu3IhlLw7UTksZT8jyMlj2cGxnFcJmEBQ6cfBnt6STm1WfRUZ9GTSoBr1xBjoKZXhwXRgs4fP5D3B6dQjqVxsal8/HIgjosylioodMtbsMrVlCcKmGwdxDvHT6FoWtjSKZSWLp+EXb87kbUtiYRtw1TmgGGPu7dvYeTH5zEwYMHJGrDObR58yaZQ6mUSZ0Sg9TzcU/m0FWMjAyLbVRfV4OVK5ejtbVFdIok5ZHkQp4vqdEUtiRrF0EtgcKTTz4pIECjEepo4Bjz2rffflvWCucb+0Ghzei1BjjlZJ5xjZw+fVraffjhh7Fq1SpZT3zOGsnhmua8YGE95z7n7Re+8AVxGhAM6Dplv9ku17LONzoUtmzZIvNNga9Gkzg/uS44f9566y0BHlzPXCMct2gqJecm749zk+uUZyGFSXft2iXAhffHOalRJO4tPT09MhZchwQs3AM43ziPNUWSzgWuJ47F66+/LjYB96qdO3fOitZG6/P4Gezv0WNH8f7JkwLUn3rqKRH7ra2pQzqZMnXi5RKsiVGUL19Cz8GDGLl6HVknhRW796Buxw5UF8yXCA4jPgRgYic5lgE7YaqjRrp0r4imthpMEdMUtb9x7cR3PgM4n/IhKugzZI+RmpWYLREcVwBOCtfuTv4KACeqc0PWpp8PcAIWJIY6APGqh0puHMXRASA/LmxqlFwTGscHmOdU5+YBegNjVEryr9H4Mbm3BCoVxCwH8WQGVk0TnKZuFGMpeFUqHLpCe7ygqxUrF3djfnsLJoZIIzyF6dwUcuUS3Jo6DI4WMDQyhUkKxlXy2Lp6CdYv6UJ3QxqVYk4YX7I1WbgJW9KqhO6aIcpCWRTtCx69VC76x3N45/wV3B6bRt4jSHAkjY5pe2LoxpjnKgqiiLM2g4WhsQoaa1PYumYpNi9fgOUdjaIxk0qzJsgXutF4LGWIGpii5Jgc7pgY8R4mckVcGRzF0VM96Ll1D8MzPipUYZYQaglWxUNd0oYdFNCYdrB8QRce3rEFC7vaUJMkZ01IRU1yCI8pYoQELPvJmKcjFKgxjM0Uhent5IVeXLg2gLGCD8tNmxohqQEhLapJz5K0CBI1UINHCvZ4zzEkGYEhLWdTIzI1WYyNjWJ0ZAQz01NmdfBZ0ssl6TMUGzOGHDcUyVVmnUlID8oUBR5CBD4mB5qRDWoekF3CsNyR/YzaMEIgy/f64fxV0VbmtodsPKxxYbyttqYGTS3NqK2vhx9UcXvgjoAMAjGmo4HMQCHVOaOCKauCdSuXYvWyRahLk967itqUK5G2dNI1/VGAUypJJIjsLeVKHKN5YP/7V5Gsa0G6Ng3LKiKbcVDK5VFfUyvG08DtAUnlHM/7uD08gcE7/bD9MWTtstfZkLq7e9Pa4+lE4j86yczZYrk83b18eZC4cyd2aXjYTlp+i+umt5y+dO2f3Rgc23Z32m/14mnMFC10tLb0dne0fv8//PkX/6dPeWv67OMAek0F4OTzxT+sVu8DHE2J4cHLc5TGBA17GgKc5zQSaIDQG6pGEAdUjSIaFTRYaAzxuj/5kz8RdXDV81CDjO3ToPjbv/1b8Z7SaPvqV78qAICGkR7oBAD8HAImGiEEDOzDE088IYaWghsFYPxOI2v//v3SDxoxoja+Y4f0WfvJ9aypZ+wDQRk/65FHHhEjkh5c7Su92rye40Ag8t3vfleMWxr0zz77rBg6Gu3RAnwahjT0CEQYpaIBqYAhGmXRVDkab2+++aYowBOsfOtb35pVddeaII1m0Wj79re/LQYtAQULnWlwKghR7zfvh+P2k5/8RIxkXss+0CibWx+loIzj9sILL8i4sg+7d+8WYKTPWlNlOB4vvviiAE4a3zpu9MKzba3NYZ8ZGeJ8+N73vicgmADy93//92c96urZZ39H/RGcHj0rJAPM2GIEZ1PrRmxZvEVSx6yYE9YSVjFVreLC6DgGcwWp73TzZcyvr8P8xhq01iREg4gAhxGciVgS13NV7HvvDG7eHRWSgV3rVmBPVxZdDmtzqeFDpkcLKMUE4Bx87TCGeseRSqexavNyPPLMTsRSpv5wVsGiauHu3SEcOXIYL770A4mcc3wf3rtXyAmkSlYF0FkYXvbEUGfUgnpEjQ112LVrO9raWqSYVs6bmC1zcXR0XNbG888/L4Y6AfUf/dEfPRCJ0HnPdcu5ybnMecoxfvzxx2XeaySAz4Lzk/OE4J/zgiCH6/T3fu/3sGnTJpnH0TXF6xk1+f73vy/GPdcm54U6Ivj5nJ8KMLhfvPLKK7KeCDwIsr72ta/J/NHUOr6H17OfHIu/+7u/kz5yPbPP3AvUucH5pimAhw4dEtDCiBbnMUEyAY46WXTPIMBhpIXjRhBF4PbHf/zHcp5pxFDfQ1BGp8xzzz0nz4SA/vOf/7x8V6FbjfbyO8fgwMGDeOf4O7KeuGft3r0HmVQmrA2rwCHJQDGP4OplnH3zTQxcuIhEzMGmzz2BlocfRqW7G1NMt69UZO0UigUUinnZayfGxuUZcUwJILme+J3PReulFOAUS2WmqP1WAM47pVJpaaVS+UcbwTGTzRDPiv4LLPT19yNBlMsIzr3JXypFLbRAZ6muuWcowDHMZ6TBpuEfUhtL7MSk8rAOg57uYGYUxZF+SVOjrgp1XoyCiGEfV6Cj6XBKuM06llma6JDgntcQQBlFYxtWMoN4TRPsxm54ThYeq2SEAjlAS30Gq5cvwopF3bh6/jwmJ8bQ3tmKBcuW4t7EFD44fx137o1LpMGpFrFu2XysXdiBBU01wgaWSSZQW5NCKu1K/QILuFkgXi56GBubQsFnilgCtyfyOHb+CnrvjSPnMbLhSu2OYBpGRqRMiOFvEh4Y/Ry257o2Wusz6G7MYnFzDZbOb0dzUw2ymYRoKiTstBS7eyQJoO6CX8HY6ATuDI2gf2gEfSNTGBieECOY9x13aYgbHRVGZPhM+AxIIpBNOpjf1Y5F8zqwoLMF85pr0VbjIinpVWT7YiJdHOWKg+lSGWNTk7gzcg/X+wZw/c447owXMFUEAlKAk1VBImsmMiURIBFhYwpDIBEgE88jS48rrCUkgMhSxDSTFBVypnGx7sZ4Uo3SNlt1JGJjGPnkUJccWRPFIXgTcjJhCeJGxXCxJ5E5pfCmd4YbojDfhSa1sI0RXArAiaFMRWuqFjsOXNtBgsAx1A8qMmVkJo/JGUbjjIAmQWqs4kn0jgpJBI9pB1izoaLR0gAAIABJREFUbBFWL12IlrqU1JnVJglwXKQTBDhkdzGhb97f+PiYiYjBwkg+hh+9fRGdi1cjkXIxdKcXTjzAvI4OtDQ1Ip1izUxZgPrt4SlcuHoT/f29SMcmCguaU2PL5rV+sHTBon+TtBKXnnr00fEY+VAjXxcvXnRHC6NNPdf6f+f89f4vD47lHp4oVJsLQQqtzW035rW2fv8v/+WX/sfPEMenPwKaolYqlf4QwFoF8lwHND5MLYgtXll64TXqwUOfKR9RY1ojMzQeGFU4deqUgAwa6vSGEgCocRVNPeFn0GhhOgmvoUeWRogaKtGUFhrJ9LTSwCDAoYea3lbxgEYIEHgfBGM0/i9evCifSyOLURGtJVHvqBYaE1TwWrZFw5AGEUGN1vPQ2OC1HAOCMvaZxgaNK3qc1VhSsKIpWhwDepx5f2yXRiFBlhoqHDetOWKEgxEfjh8jJuwzDRsFCvyukRz+TI86ozP0jOu1US+vXqvpbPTUs93169dLP/hMzf5lyXibqJ0vBjWNXt4LQRnBqdYuyX4WFoNzfPicaUgqaGG7nB/R2ge2zXGjgc6IDz33bJPASUGTZrTwOVLo88zYOfyo58eSoramdiW2tG/Gms7VqBToo2NdIKP7FkquIzU4tyanMD2TR7pcwYr2NnTVZ1AjNZhMx4WQDOTcLO7GUnjx4HFc6R8Soc8ndm7GjtYEWlCAVcpLXaNrp5CKpzDcP4L9Pz6EGxcHhbafNNF7vrgNuWBcaKJ5IEgErGqLM+z69at47+QJSQfetHkTlixdilQmE9J1Gzog7uHJVBrXr16TiFY+NyNMnouXLEQ6k4Dvk1mV5xmzAowDjelTBPWc05zDjHIq0YCScGiBPYEII3WMuHBtcI1wrUTrdPjMuQ44jznnGelghIORPRrsWjun842fxWfGdtlnGtqcF5zHGoXUOcrx4BriHOJ847V0WDCKo/U7Csg02sL5TpDMOcDruPa43rQfujOyHwTJ7DOBAK/lPTLCGU2dZbscFx03zk3uQ5xvbJdf2l+NzrA93h+/c4w5bgQW/FLSAs5jjhvHa/+BAzhw8ICMLYH67l27hfyCjkPaDMk40FAJYA/049SrP0b/ufPI2Elsf/ILqNm2FfnWVoybgZBxYaYI2UsJzAIy14a6hVpbx+dr6r1MNF0jr6Wy/xnA+fSPTvOJ4vWWNAduBCxUhgAcN5EC3DRujEx/bJKB+/dgKHlpgAqjGNObDPQIKaRZzC/JVPIWUeQQ47oCOyghmB5BaeQWYoVJAQ5SoSOX3icrEA6q2TIc43FXsgG+boxdQ1nFCA498CIQmSDAaYTdPB++m4XP5DKx8SmmWBEDdM2KpTj97rvwykUsW7kUazeux+DIGI68exaDd0YNZ75fwIaVi7B28TzMb6qTyEdN0kF9bQrpNA1OinrFpV/FgofRsUmUfEuK7G9P5HD03CX03h1D3o+jEk9KBMco7Bqx0bjo7BAIGLpN0lHSVWbDR8aqoCXtoKulTj6PoKomk0HKTUlRJWswciz2LXsYHp3G0PA47o1PY6bMOo5wvFn3xKJzAR4cXzK1GApFAiuyySUcG401WXQ216KrKYPOOhdZ14LLdC/LFuN7ugQhOBiZGMe9kbsYGhvHeD5AkUJoTsYw5HkGRFGINFb1hSVPUhGZvkdQwBQ1FuNXOAfJi8/aEkO4kLJjaKitEXpqghHRxhFqTnN42WHBp5BIsM6KbDAOBWlZ3E+yBt1ojIgsIzi2gEdDkSyHN6/je0MdCnr3pP5FmM4M+448E5IACIV4VdhY8vkcpnM55IoeykxrswybGamoqf8jdOi832oZSasqAGfNssUCUu2qLyCSEZwMAY7UwhngRRKFkbEReH5Jar9Gi3G8fOAc2uevEM2e6fF7sGI+GupqUVuTgevGMTMzgY553Rgay+Hk2YsY6L+O9nR+ellX/Qdb1q54cU3n8v9n9erVXowFGx/xVa1WYwfeOTD/8NmLfzAwPPHNm0OTawqVGrQ0td/obG79/l/+N1/5DOD8FjZpE8FJ/FmhkCfAWaO59JybnMOcz9xneKCq114NUTWKZR6H1MZ6C3wvjVkaFgRCGumJGvV8v0YQaFQQRPEwJ7jR1CZZR3HDVKVGC40nGi70IjPFika2Mh/JLh6uO/aLn09QxJ81NU3vTdPF2QfeN41H9llrSWikqyGkYEjvk78TsLAN3l8UvEXHg23TMGQKHA0X9kHTzXidRo+0D7wP9pf95v2x3agBGQVlfA8NVI4br2G0SY1eNfYUPGk9EK/Xdnl/HEs9pxVI8jvbZDqQjpvWZJgotQE4vI6vEzzxWvad98fx4JeypSmY1bGkN33uuGlqmvaXAOf85EW8duUNEfrc2LIB2zq2YEnjYqBEpxzP45hh2kwlcS1XwM3xSUxMTqEOFlZ1dYYsakWp52TEp2wlMONkMJmqx/M/OYqemwMCcJ58aDu2NjtoqRLg5ISVkixqBDgTdyZxbP+7uPj+NbS2tWHznvXY/PhaATi+UPpSM40RJYKXKmZyMxgeHRZHa0NjA9LZrNgRvsf9XxTrBJgxCs96S2ZrlIpFtLQ0IpliOjfXnDFgCbRIGc0MAo10cpz4/PisdS3p2lTnhAJJzmcC32j6ZnReRCMdnPecl5pupo4Mfc7aNtcd2+V7tT5FAX10jWiaKOcb5ySjf/yv5AC6TvmdbfN1AjN+ca/gHGJ7nEPR9a+OC64RrcHhHNR70f5G01U539iO7kM6f7Xfuva4FhlNYrscY/ZXa/V0fqojQlnUKPRJYCjR4e07JcPCsPtRB6eCuqCM9OgITr/69+g/cw5pO4k9Tz8DZ/06TDc2CsAxDk9aB7RXzNoSjaeQBCXqDNLXdO+i6WBqcNJ/4yYT3+ls/XRrcI6XSqUl/5gjOJKvK9EGU7/g+1WhR3TcJGKJDG6OzvxKAEd1cES/RiiefwbAYWpQ1RKDl8Y7U9L8qWF4I32IFyeFSU0T3BQkGWRjwJLGc+QQCJkFRL/GqLOFnLxxEWpkaJtEALGaRjhti1C2SRpAwUlugnQZFLF0QRdWL1+KMyc/kMhBx7x2tHW2SRrWB2cuY2DwrhS9V8oz2Lx2BdYsWYiO+hoEuUnUZ5lalUEq5aLEKAUP/kocxUIZo+OT8Ly4RDQGJ5mi1oPbo5MokrmK+kLcgANGHETIRABOyWeakxGXJHARI5wUzQikTgheQSIFSceSovuE7Yh4HCMXhbKHgh+gUAZKPgSMMFVMGIvDtES/XELCYTFPKNQ6y25mSBcYiYj7nohxpiwPtS5Qk3QlakJyAR8WJosV5EplFMtkTfFguZRQtQ3zXTwhtNoipkpGG+p1+CUpskeV7GiG2YzECIzyKPOY67Lg00StCAQMAGO0xkImk4XjkhqZtTVVQyXtugaoUx9GhOkoyhXSNVAwlKwpslGRvtMYAKxZIOLR2hwCGjlc4vQOEuj7oi/EsWFRIutvCKwIvvj82T8CKPEyEZTZrgA049GqIOU6hh0ooM6Ph0S8ilVLF2HV0oVoqknLXGcNDimwWVNEFUE5BMIC5eHREZS9PIJYDFPlON545xLsVAOam5rRXJcFHxsPaj6nZMrB9d4PsXHTZlAY/dyFSxgbuonlbZha3FH73d//6hP/dnHzhqs/C9xE7fZ/93ff/lrf0Ph/cf5a/+Mz5azV0th+s72p9fv/93/39c8Azm8B4Ny6dashFrP+y2Kx+M1qtbpaoyD3AQvTPo1emL6mhkH0sFVvIuc4jRUaHZquxSiB1m3wvTRS1DOrbdE7qZ58TXNRz7RJxbgvMsm21PBQb6Z6gqOGkwKdaCG/GirsZxQMKKuZGkb8e9TbrOlWasRFr9d7VgCmRrreIz2+6o3WaJB+/tyx5LXaB36PAhA13tQTz8+L1sQIM+IsMDUAJBr9UiNVr4kWZCt41eeotQ98/1yjVD9fvyvLG39Xut3oNdG5o3NIQRuN5bkAi9dMxibRM92DQ7ePYnR8GFtaN2JrxxYsqluIuE+h7FBQkWnIySR6CyXcIhnO9AyaLBcr2tvRlLRge3k5zxw7OZuiNpVuxAv7j+LSzQFJUaPQ57Zmxwh9ekXjAKtYcCoOpu5O48yJCzh15AI6Ojqxac96rNq1WHRwCHAowyCqdqy/5Rrh2eqwTrUq6dHcw7nnivYXhY5FHcdC4Plw3dCpJgkmAYqlHCq0RwyJGgKfJDmuABw+WyUJ4DygEa7jps9MWch0Duk64zzm/2itlYJwrgGtu+P7dR0pS2F0S+Jz0Wv1WfPvUYClc17XrEZL2J6CJjXO2ZamcirI4GucQwqO+T3qSNH9Q9e0Ogm0TW1P+62pdtF1oU4FXRu8Vj9fAbyuS+2H7ivqlGEUmdHTH7/2qkQiSRO9des20Q3keS4EsL6HdDGHuslxnH2dNNFnJEXtkWe/gvjq1QJwqIOjYyWOVRh2Qc4P7Zc6BvQeeb2uL85VP6gE6UzmP7lJ99ufNsB5NwQ4zXoT2kmdSNGw+m/hfPuNfqRusKzBoHdcIzgEOExRE4BDHZy3T+P2L9DBebCjjNDcFy6Ukm4RwDQkASy65m+iwi4K8aTBDYRy2fIKCKbvIRjtQ7w0KQauSGeG9TSzsp6RdAfjkzZGsAZ15PmF6vOkU6HuimxjbgZWXSvsliXIx9MSwbEYSpd0Ih8tTXVoa27C7T6mY9RLwX+hnEdbRwdGR2cwOjKOmZkp2PEA3R1taKmvQzbhAOUSGuuYFpKSQrQC61SI9OnZD6qYmc6jUPQMKCiUcePuXUwXfdGboT+AqVkSwZHyoRgqLGqnACtzli1L/ucmxwScWDxkbRohNKAZHfElAsbaEkYBRBW7alLVYjbFHqnaQx5sgjlROUGs6gkNtsV0K4veLUZGIBE8iklKFMz3kKCej7RvxGBFiJQXxmzYiQxmyhXEHVuiIqTYZpskc+BniWYQDxcKTvIpqreX9VThHFDS7/vROZOqpumHZh4RsEaerXncBpZF/6CvayajmTTmXvgWAcQm2VG+Iu+Vt4QpbrNVXTKfQpYUjXsopfps9NAYKcLUJ2KZHGmjZ8RTnrVKCDzUpZNorq9FU10NMklHolO1mRSyIY1nueQJGGdKBzfFsYkx0ULyqgHyPnBjYBzTuTISloOGbEbmyXSxKAKktmthanoENZmseEK9fBGVmSFsWOSOdjQm/v3/8Kdf+ItYbA2ZOn7h11+/+eKeK72D//Tchzd+f7JQV9/S0N7X0dL6/f/rXz37WQ3OLxy9T/4CAhwg/ufFYvEbAFZFwYQ5WM26VPChKStR0BA1UA24N3TICmoUFKj3WNvSs0+NGG1TozayhMLUUO2XGhpq7OuI6LnK1/l+TadSw4bvV+NFjSA1vPldiDsY6Q3fr9fqGaZGXBTI8TX9XQ07/h41SBSsRPupYEK/RwGAfj6vVwNV71XbjnqgNeIWbV/Hme3rmGob0RoatUGihq8atvpsogAsGqWLAhh9P/vAcdTP1ecfHWftmz5P9dBHPe4cyxnq4Exfwv5bBzE1M4kNjWuxvWsblrcsg58jK6bZcCWSnk4Zoc+pGczkC8j61GdrFZrodMxDpVySmlnfYYpaDe7Gsnjx4JHZFLVHt64XHRxGcOJFUjyT7t+FU3ExMTSBD46dxakjF6VGZfND60UHJ3BKIpYtc4D7qkRbWOsKeBVP0tdiTFUO2fcYFbIt7stMP44h8Og0IJEA/9P/5AmZAuJMZK6IeKjWGYkUQETvRdeYMoEpWFFjXAEB36PzQ8FP1DjWyADb0zUYJb3Qa3XtqMNBjXxN8VKgEF2T2if9W3Su61rSdk2k+P5a0r9HAXrUuNf5r3tBdK7q3NO9g991zkejQXxd+xsdk+ga03uIrlf+zHFnPR1rcF57/TVJfWOKGkkGKkGohVStIhmrop7p4/eGcPr110QHJxl38PAzz8JZtxYzTU2YpF0c1vYqTbSktgYmYh4FYXP3Iv1bWWiis//JtR2SDBz55E+Jj26RLGonSqXS4kql8o8a4GiKGpmySH0YTVH71VjUjJinWpAKcDQCo1o4BBXmi16TEOD4OQRT91AZ65cIDtm9TDvcL+9HgWZVEMMWBNxEsm+MNkRYnSO0zWF6WwhwKo2L4Ll1ovkhaUis6aiURAgzlUiiVCC7FhnWjCaN0PeSQU2M5gqqlRJSwoZlSdE51eJdMpc5NFJjKEshvQl3cygYWZBUONbIIIZCEKAoKVRGf8iih4mOKS5sgrM4U7YElgitccqKoSVLlfkqZkoexvLU6Imhua5WWGhYO1OplJEvFjA1RR76CuoaGlBTyxB8FcVSSSIkualJWPBRk0kI7fLw5DTyJV8olVtamqVeJ+a4ImrJ+3O8HJwYN1gfY9MFAS6k1PSZdzw6DieVQYZh/mpVKJ2rgS8F+NQY4GkyOj6BXKEsVOCWk5DIEtlImBIp8yACdHiwGHBj2EcMY57kHs4KvMqmEgLa2QJSBT8h6FWBzFkQIz+EUEpQZBj3C4GP1AdFANRsDlfkA2anlpAjKFjSjUWUjMS7I/3jE5X0RBMF45i45Ph3bKGKlhTHaoCk60qtEavESyVPgCajqPydntMqJ4RN2BrHVJ61RwGcWBwZSemrIu9XEBDQ2gRFRUMoXbXg8jAqjWDz0uS99gbr3/63//xf/cXHid7wbr535I0tPT3Xvnb+wxv/bDJf19zc0N7f3tL8GcD5tE6lOZ9DgPMP9d//tef5XweqK9UgjhrGrNdTw1SN4qhBrQZC1OBQo0BfkwhoaMjMBThzb30uqJlrOPHvUUM9agioET7XUOfvUeOFnxkFTWxPI0fqpdb+6rUKjKJRnrkOSr1vvUYjRur9VgCjhpL+Ho3oRMcjanxFjTI1MrXPUY+2GogK8vg+9kPHYNZjHKbJftTnRY1LfebRcdb5oOxZ+szUUI06dNVjHgV7cwGXjpN+bt7NSwTnzd4DmJweF4CztWMzljYtRdxjujVTqyliDPippNTg3J7JoVAs/3/svWeUHNeZJXgz0mdWlvcGQMEbAkV4gB6iSIpWlERSrVH39p79PadHO2fPWTs7+3PP/prZ2Zntnpmd09PqVVNaShQp0YAOIAgQNCC894UqFKpQvipdZGZE7NzvxZcVVQJFtpoC1d1IHrBc5MsXL5659zP3Q60TQm9zE9pSUSStCsKSAxyBbcWkDs5YpBY/33MAFwaHUZupxUNb+rCtxXhwYhUW3mYCaBhRL4rp4Rl8duAojhw4LbkpG+/tw/r7V8IOsTQAT1t6ZVSG3xi3JFydCmsSPcKwIw/RSAwejYUMq+NOyhA/2ctNsXCR3WdCLf8xEkFyJqkqaiIJdFyCwF3nhv6Nc0E9MkFPJf8e9Jbo8w6STbZFD4uun+C81mcrSMon8EHiq+0F9wH9u6os6ty5lfdE+78QzAc/IwjulZjx84LtLSRTwT0qaERQoqbtaN90fQXXQ7BNHUf+nSFqe/buxe63dku+zve//32wDg4JTrDQZ41dQM3oMI69tRuDJ08jFY5jy6OPIbp+AwqtLZjl+VzN7zUWdCGOfkSIjulCw4DuMyoTnU6lfxyNxv7THYJzmw9SeUASqyrHhEA9Jl1SRc2LJnFpZBq/3H8c12crKDGUSqwyBjDqi0ph1cnqfyNKVT4sVYIzZ6U3BMiot0kAkyE4DKRiWI5PcMLFKSE4JrcmSHB8hBkYqzmCY66l9YWTS0iRn4cj2lvMwalrg9u0DKVYnST4Wx4LbXJzY9gSvRXccEweDT04zMm27SKi0aQQEUNTjNfE4O+QkBMhdSQa3EQpmMBQKQ6WyXhHJMyCo5JSA4+gtAqIGYYWFquXVMHxCY5s0I4rif3tdUk8tGmtFKq8MDCEw2evyOGxec0qLO9uR02KIVI2ZvNFXOofxuDQJLoXLcKype2IRUMo5ArS1/NnzyA7M4mmhlps2bYdHx45iZvj02hobMT2LRvw6WcnYHsRNLW2o6ejBRk3i7BTwtjkNE5fHUamvhGLu9tQLuZw/NgJJBJJLFm6TAQNzp67gK7OLrS1NCGTSgnoGh4exZmLV0RdzUpkUGAYHj1MfoYWc1TEv+QLRAg9YK0hzkVTGsmo4czthv53WmjLJ0HmqZu/VYnLvK1w7n1CZ4xQgtFjM2pqcnZV6fT8hWi8g+yHeZ+SKHm+0s05yXKjb2Hyr+RzRA3PkDl6pMQjSfLq5/TwNySf9N7QM0dDg10iKWTxT9aJYriduSnmTEWlfhTDDi1UmIPEdthmmeIXISSYhFuZwN1LozfbG6P/5ul7H/k/1q37ch6c//jW6/deutT/RyfPXf0ns4VMbVNDy7XO1pYX/80//+7/fJu3pjsfB+DUqYHGTMb7UalUfsHzsCpoteUAGSA6V01dPRtBK2swrENBg4ZLKSjQ64PER+a1n1+jB7jZWw2hClpmFxIJvU5WgA8Q1HrL/mjBTm1/ofVWH75+TrCCuYI8BVjBe9LP5TXBPqu1N+jJCZI6BVjBvmqeUTAPJ3hfStIWejeCAI+W+SB5ChIs/XxtUz97IVhe+B69b72/IDEMEi5ep14mbSN4n/p8F5IX/l7HSYUYgkSQn5ENz+LkzGm8ffU9zM5Ooa9pPTa1bURv/RLEvIQQHEYucJ9SgjMwm0WhYKPOC2NpSxNaklEkURJxGysUhR2KYTqcxGS8AS+9uw/nBgzBeWTnZmysDwnBiTtM8DcEJ4aYhKgdIsHZf1rEGZiD0/fQahS8GeOxZxggCYju/vSyU0qJYZjicTfh7DQ20QhJkiOllVn6wDGng5QakBxP7tEMc+PP/iHgR10EycPCua8/Bwls8BnyvZzfWriVP/OZaoiizq8gEV34nPVZBtfNwg00SIoXGjiC79P1pZ6Y4Pzm7/TvwXmibavXKNhnnXO6byz0zKhHWL1ZujfpOOh9614S3GuCn8u/63xliBoJzpu73xSCQwVDEhx65ojDeDRH3QpIcDJjIzi6e7eoqCWF4LDQ53oRGcgywsXfZzVESLzkgmHme7C1X0FjE6FrqVxxvi6C80mxWFzqeV5T0KKxkI3+Qz5p5V59ECbIMBSpenAMwZn60gTHF2g2ilkCyYyHhonSqoCmW42x3hvgagiO6xOcOQ8OCQ7zP8QrLC9DVoJqaub3vlVfEKVPcCSm1geiQnZC0g8SnFBdB7y25ShEMpKDQw9MjMVeKFFNt7bDit2mKJXHEK2IAakRFqp0mNzLKvJmZ+PoSXlS1lqhVDLzQJirQdEGhofRJUqlMBcS+8l25O8E7X4le4JjiXJyDO0jwaHwmESalW3UJ6NYt7gDP3jsfqQSEXx68gxeeXc/srM5PLvrXmxdtxK16RimshOIputx+tIwDp+8is6eHmzftBTRUAUzUzNorm/E0SOf4erlyyJn/d3v/xF++upbuHp9GN1dnfje09/Eq2+8h+GpIhpbO7DxrtVYWhtCbmIEZy5cxqGzA1ixeg22bFiOcCWPjw58hGIui41bt6FQAfYeOIQHHnxIEudJWKha5nghvP3+hzh1eQiFUBxuPCXSxyRnvFsm4FNRTEQnAh49mUFCcEiIbpUXr8+aGw09J2Z+fP5Ls7XMM1OiQm8Z50yYsdp+iKOIvilX4vpQw528y5VnEyQ4kkzrz+Oq79LvnqwvRvyRbDOcCB5ifh6QzmlzULBNhhGavLGKKMBpNpknYY9UkmNej1ehVCrD0GOS3ybgjVLs3LydEOIeEHOmsaLLHe1uiv2n55985F+tXbJ25Iu8OHv27IkcvXnzqWtDY//12UuDT+TtdKS5qfmKITjfu0NwvoaDwBCc0I9KpdILnucJwQkm9jP/hv+Cll29RkF90MoZtPIraFUCpKEzC4FVkPx8njV3IcEhsCfYUA+CAuaFgCRIKBZap4MWYvWAaA6JenGC4CkI2vh9kDQpuboV0Of9EUQFw/uCIFPfy8ev4EXbV09NMBROx4LtKeBTEsI2tO9sK+jh4WcGlc1IsIJgUAEVv7K/mpOhuR/6ucGvfL/mKinRWkg4FfsooA3+PWgVD86naUzjxPRJvNu/F/liVjw4G1v6sKRuCWKgOie9JuZ0Z4gaPTjXpmeRyxeE4DBErTUdQ8Kzpf4bCQ5FBmYjaUzG6/Gzd/ZJDk5dbR0ev38H+uo8UVGLUXGNZ20ohjgSmBmZwaf7j+DYgTMi27/xnvW4+6G1KIVzxqPOKA7mc/l5YuKRkzBw34Dmn8Ei8ELLvJQRoMCN+dnUazN7M892MSbREBWOCFiWoGef8AeB7ULCrARE15KSAx1fzo9gKBjXTTAnRuemtqtzUQmHrg991jov5VTUyAZfbCRIpFX8Q+dvcF2p91L3j2CIXTAMrorO/GR89UbqfNFrdX7rWGi7QfIcXM9BkhQkPQsJ/8KxY/uUXaeK4muBELVt27ZLCQgxRoaAmOciUyqKB+fIm2/g2rETSFpx7HzqaSE4uZYWzEo9O2PQ4VwwR7QxXur6Zn80r4rfa1/Nmjd1cL4WgjMwMHCoXC4vcRznHy3BMZPNbAILCQ5Lpl++OfOlZKKrKmkCH01+jXo0ggRHkaMqngkw5abhKcExHhxvoh9BgmPwpoYwzYUYyW9lH62yIHOlFHX0Q9QkAd3Y6b14DUJ17XBaliIfrmHKGOLhMKLhEMr2rCTKi0u7YiHGOHXLRQXMK7FQtumWpk48lbeKiIbDYvWpFEvyvQALEhgCU8mNiInnhgSHqJgCAASttCCJB182VypzUaUjJCBbNlKqujApn0pcTgU9LXXYvnYZNvd2oL21CRcHb+C19z/E+bPn8P3HdmF9bycmx4bw4acH8chT30UpUofDZwakuOeGlZ0YuXYe/ZfOYfuWLVKA8sqVfmQLNp545jt4Zfde9F8fRmdHK7739KP45Wvv4NDpy6hYcWzbuB5PbV+Fox9/gD0fHMR4KYpvPvIYdm5cJZKgDWW2AAAgAElEQVTRY0PXcfjQJ+hdvgKlUAxHz1/FN77xTZw6dgTXrlxCXW0tHnvqMbx34Aj2fXYW/WNZOLEaOOGE3CfnBwmseHFEVY+hW4YeGw8OawSZ/CufxwYiE4NJMUbRZuHL5NWYcVaOJKTS/52EKPg/U6Jbc7iUwFTBnE9w1INTEa+gT6TF+2fyd/gsmYvDvpPEBjdiEYoQLuXXOjLOKTNPxchgCLnMU38MaGXknC/TqkhHjdxMCa5j+zyIeU5+IVOLnkgLlmMh7LiII4+G5NTIkq7UW488sPmvH9/8wDuh0IJFsmDATg0MNL74+lv/1eDw+H9zZXBivYMUWpuaLxuC8/wdgvM1EByGqHle6L+tVIwHh/NFwY52h6p/3HsIeCkYoIpavDbovVEQY6TWTUoW22JCNNXONDE/SFb4dybSK/hVgK4KZjrH1TrNr2xPgRz7QsUjBeq8Xgka+0CApe9l/wgUNGyG32tfVXBAr+f9st0geQsCIpXQVpLFz114fwpI+fm8nv3R4pea66BgTMEZr1GpZv5OC/wFiZ9a11XiWUUAOGaqKMXPZFv8HcdD+xv0nPDahQBVx5XvVe+Q3qP2WUEzv2q7mnvDNnmdWsvZTpCEsl9Uk+PvlGBxnHWuKEGeCZHgnJIcnIpbxtrMKvQ1r5cQtTiSAZEBC8VoFOdnsxiczSFfKKKmAixrbUFHJoG0xfIEFF+wULIMwRlGGi+/fwDnrt0QFTWKDGxuiqAtZIvIACMzolYCYSeMiaFJHD5wTFTUGhubcNe2Neh7cDWslCPy1cxnlK3adaSeTbnCsHDInsqq9CziHOe5TPEeCsxQbAkuZmamxePO8SuWykhlalGTqRUDpF12BRsQM3HP5zPhnNdnp+RYi1XqmClh0BpWSkw57/UZLvSmsd2gYhqfhT5nDQNVAsH5JqHNPuDmdQq8dR4Hw9yoBKjziW0F+6vrWtc958+t5ltw3isB537Ba3kvKk6ic46fr3NP13aQEHF+8p/uc3ovulfwMzgmvC9dS0rQdW/izwxRe/e9d/Hr116renCYgyPS5X7+LsuP1FJoaWgAR3e/iYHjJ5GwYrjnqWcQ79uAXHMzpn31yaqhkhEVNJ7YZv/Uzw72Qb2m5r5Yl8/7egjO4ODgZ7ZtL3Fdt/EfqwdHrFMGeRkZXc+SQp9UUaNMdP9EDr/4EiIDQYIjhSpJcMgwJLyI1niVePapiu+9MYZ3Q3BERa1sPDjzCI6QJT9RvCoV7SdDmFVl6usEAIjJwfE/M0BwTIhaO9CyFHa0Fo4Xkcr0tIyHQ2UkYpaokeVmi1LV3qTQOChJnG1MLDdstVzKSTV65lUk6PKk2ljEuJaZlUgSw7o7hix5KNklAaNM+GcOTt51YFNL3QRHyS1ItLCv/sXkcgJa1gVa19uDR+/bigxr7aSTmCrYOHXpGvbv+wBP3r8Vd69cDMstof/6dSxauQ79Y3kcOnUVTc0tWL+8AxdPfYrTRz7FvTt3YFHPYgwM3sDkTA7feuoZ/OLVN3B96AYW9XTiu888hpdeeQsfn7qKghfB+rWr8cx9fTh1+GPsO3AQ43kXjz/xBO5a1o3GpAW3OItCdgaZunqMzuZx+sp1PPjQA9i/dw/Onz4tkpbf+/4L2PvRURw4cg4DEwXYVgKVcFzC1DiOYQlRoJSyqcMjj1MJjh/kaMLWDDWmAEOV7SwEnAscPXKl78ULvks2OJ9g+rQeEd+Dw7dIHpRhH2YTm0dwgDI3OV/ZTUmU1L4RJSsyER6Rpiq2OShMx9h18T/K2jCFXM2NmZoRc5bTEEIsMCahlQyHMGPCGHCGRiLEGURro7Ihhk1EYbGmk2NyvuJhymeM2+314cHli5r2fGvH3f97Z03T9d7e3uJvDJvnWQcPHowfH7r6vVMXR75zfbRw30zBay06Hlob6y93tDS9+G//+Q/uEJyvieAwB6dScV4IhbCa55RabQ24N3OIEq6UfFVwSklZyrlyDWqys4IGygZTFpnyrJRzJWhilXReq6BBrdIEK1rhnoCIBIC1JyhBq+BFh0WvZX0Pykrz7wwbYh0KSroqAFKSQ+lb9pvX8sV2mUdBshUMgyG4YX8pEcs+82dKv7Jd3qcW2GSfCdAJ8tgmCw2yHUo5MwE9WKWdn6dkjO2yHwRO7C/7wLFgu+p5UYBHGV5eyzHhPTGBmV+1Bo8CQ+0zw73Zd4IeqjnxWh03tVYTDLI9ylrzGVIul33gP96f7Em+DDi/sj2OMf+xDX0efJ+SWCUkvCdtl8Cac4JjxzERNShRfZw/Fhw3tssx4BirFLaSSfZhrDyKY5MnsPf6BxLlsCS8CBua1qOvZwMS4RQsqmdKrTAP066DM1MzGC7Y8nPCrqC7NiMiA02piJyhzE8tIIIxJ4JLOeCdw8dxdXgcyWQKO+5aifu6M1iU8JD0ywMwH7aSq2Ck/6YQnKunh2XcVm1cjs3fWIdYnb9HM7snbIGKoZNTUxgavomhGyOCOdrbO9DR0Y7GhnpEqIvjn0FUKp2aGMXU5ITInbN2T1tnDxpa2pCpb0I8kZb7kIgNCi5ks/IsOM6cJ5y/DIvSeaGEV4kQ2+S1fOacb5ybfA/nZ/DFZ8c1wjnBOcp1yuKafA+/Vw+JegJ5LWsu6R7AdvVakgpdf5wH3AO4lviP84BzjfOI7ao3iNfzftiP4HrSuRlcp7q36Hzj9ZzX/Hz2WdeeekPVsMLrOBa8lp/NNaJ7lu4T7LtKz+t64tiyXZVeV9KkHhTWqmLdnv0fHpB7e/bZZ7Ft63YkE0nEo1StDUnofSI7A+/yJZze8x6Gz5wTkYEND+1CDfN1erqRTyRkn6AIFzFmLp+TMZ5mUW+/uDH7zXWi5FP3TmMo+ho9OIODg4dt2178j5HgqJXOHJZ+RoTUCQlh6MYNRKIxuJEkrk3mRUXt+heoqM0jOAJcaY3/sgSHQWIMVzIEx5UcnDkPjgG+fu5DleCYGMi5l/HgKJCVHBwhUUbhqiLhRRYQqxEVNbepF26iXgiOa5dEbrmztR4dLfWoTaVQzNmYyTJR0YEViyBf5r3EMZsrYnp6EiGngM6WBnQ01KI+lRAFsVQ8jmQyIfG9osHPMDWpi+JgdjaHou3AtaKYLVVwZfgmJvNFkRamipx4IOh6Zx0DeCgJ4XKQiVrYvG4lvrXrHrh5Vim3UHZDuDE6idd+9Sp27diEdcsXI2aFkCsWEcs04Nj5a/j0xHmsWbsa65d1YeDiSVw8cxI7dmxDbW0Drly9julsAd968inseW8Phq5fR3tbC5741jfx81ffwuFz11AJJ7D+rnXYtXkNzp88go8+/hQ3pwt49NFH0NvZgphbQik3iVXLFsv9XhocxolLV7Fr10M4/MnHuHLhgmzwjz7xJPZ+eBgfHT+H61M2SpEEyqGoJM7zmZPukQ6KHLQAf1MYtlpZep5npqoLXs2zEWECn2zcCn+qpsDCKDf13qjUuBIc8/l+npTPqvlFPTwkRiQ4DJszoWviezHCEz5ZEVYsRMyQE7EUi+KKqTmkOnFGBYO/N5YgJTjSTCTiFyplCASLlEZkXrAOQyjMXLESLLrbRfabc4aLmPPI5Hlx7ljuLOpTTrG9LnZpeWPNi4vamz/oam+/uLKnZ+Lixe5yayssp+ZE+vylq53Xb9xc339j4qnBsfLWyWxocRnxeLFio72x9nJHa8OL//ePfniH4HxNBAfAn9l25Y9IcBR86Hyh3DnrMbG6N0ECwTNfJCpa20K9OApwtCr4oUOHJN+SQIGVyQl81YqroJpWYYK3d955R4A9ATILVhKIELSoZ4X94bUsCMginwQYrLnCgpUsnslr1dqrwIntsQglryeI2LVrlxTvCxYnVOBEIsZCiixYSfKwadMmqehOgEPSpf1lOyQAVFF69913pV0WGnzggQcEbJGIKADhemO7rJDOSu28T34+2+V7VGlOQ9gIaFjEkNXlL1++LIDwwQcfFHKopEVBmQIyjluw0CeLjpK0KCBTcMpr2Af2hfe/fv166QfJRbC/BIYEpSzQyOfHFws68nq+j2BV9xHeO0kp22XhRQJxFmjcvn27gD71ICgo5Fjw/jjOBMF8xhw3tsv5pGSP7Y4Uh3F47Cj2Dn4gymI96ERf8wZsXbYF8VACrNhGvzSJwKRTwcnxSQwXTf5MrFBCV6YGXXVpEc5JxyNgumveC2O0EsG56TL2Hj+N/puTAkg3rVyCXUsasDhtIS25vZRxBsq5Cm5cuYGP9x7C0IVxEb9Z2bcMO5/YjHhdSPJlxItpMTqjiJGbN3H02Ans//BjkXfetm0b+jZsQHt7KxIsXMbSDm4JXqWIqclRyVcdHBqCXXLQ2NyO5WvuQnvXEiTTtaa+GgtVC/mekPVHQM3xJrn55je/KeOmMshBwqnXcu2tXLlSinfyq0qK83novGCoFdcHC1dyrrMg7+rVq4UQ8cVnokSdZOHgwYMyN0moWWx0+fLlVXIh+CgUkn2Ca4/zh+uUn8t5zyKbWgNKtzq2TULGdff+++/L+9lfzk3OIfW2qneK98+iuWyXBI7tcpy5x7CvSrQ4j0nEmCtz4MABWYdcTw8//HDVeKL7Fq/l3sJxo/SzFvpkEVHuL+qB1D2A65T7CgvWHj56RAjT008/je3bd6AmVYNELC74wSqXEJ2ZQuXCOZze8y5unr8ohT7X3vcAarZuARYtgp1KVVUfmZM9MTkua4QiShrOx7XBZ6PGIQ2ZMwYBSIja1yUTfdS27UWu6zb8Y/PgKMER96mfK8OHQfft+MSEWIQJRPtZB2ffMVyfLf9WkYH5BIfw1IQcGTFfE+8arGOj+TeGgBhrPkEuczu86RE4JDj2FKJuSciSaUf1rozgwPyXqmuZ31YJjoQAhf18BguhGD04rXDqexBKN0nmT6Voy8a2ce1yrOztRmNtGmE3hCtXrwjRyDQ2oGJFMTKew7VBWs5uIB4qY+O65VjZ3YbW2iRbQX1NLTKZGsQSMZGoFAsLrYqlMiYmpjGbL8MJxzEyk8fB46cxNDkD2+HYUEbZJGVKLHCIGv2SQo7upjpsv3st7tuxEROjY2IVS8RZOK+El19+Gds2bcCi7k4pYFW0yyICcOr8RRw+cRp9feuxYVUv8tPjGLs5ghWrVolK2tmLV2FXXDzxxBMYvHwRE2MjSCXi2LB+A371xtvoH55Aur4ZfX19WLOkHQNXL+LYsRMYuDGK7Tt2oKOlCYWZSdy4dgVPPvoQ4skETl+6ik+On8ZDD+3CxOgIZibHpb7Lot7leP/DT3Hk7GWM5h040YTUyREdEnqoSGwonq1eDc5GP8xLc1vkgS7wzlQVoJXg3OIa9eBU82kCbSjBkfA1STj0FUBFxU7/GSED8bG5PK6N52eO4FAam+THgxU2eVo80KV4KaW3pcCtKd4p8ejiZTT/tLiqCbo0OViSFyReHxO2KbKUUqguDjgxITyeVQHC9AbaiFQ8REOUsYyI3DgLNNAzxuuYSxYNe0iEy05t2C70pNybi1obf91YX/dppRztL5acXAWlaLwm3GSXC3dNTE8/eXlosmeqEGux3VRNhRlxbhEdTZnLPS0NL/75n93x4HwN/IZVyami9mflcvn7lInmoapeAj34R0ZuCIgm6Fm6dGk174MHLsGLgg/2X8O4PvzwQyEtDOXQOhF8rwJkPR8IdAmof/zjHwtwIgmiNZTAiWCI7WkSMD+H1xCEEFzwWhIAEhet8aIkh30nyNqzZ48QEYKSP/7jP8bWrVurxQw1F0g9M3/zN38jlcz5eSRZBEMEWTomGk5DsERA+JOf/EQsvwRCL7zwQtUro4Ce7yPZIyD79a9/LWCLgJ79JWFQoKIhRhw/Aqe3334bx44dk7F+/vnnBXAquFFwShBJi/pf/dVfCdkiAPr2t78tgIxhaUpCNEyOXpPdu3cLQOW19913Hx555JEq6A0CTlr0CTZfe+01aYd92LlzpxC4oHod2+b9v/766+DzJvjkuD366KNyLcdV66Ao2Tt+/Dh+8YtfCPgkONVxC9Yr4bU37RF8NnoEb195V1zcS8I9IjKwdfkWWGWqorL8gsnEnYUnBOd6NodSxUG8UMGSxgZ016fRnI5K/itrylBkYBJxXJh18dahY7g6Mo5UMoXt61bgwUV16I57SLjMP6QgTxgoAcNXR7DvrQ8xeO6m3MvqTSvw0LP3wEozrNcPZZc8NVMkcv/+D/HSz1+RCJUnn3wK991zLzraWxENM4qDBMeGY2cxfOMajh09jOGRm0A4jtqGFmzb+QDau5cA4aTs4iQ4lYohOJz3P/vZz4QMrF27VuayesmUWHDOc06TxL744otiDOAZy3lM0qnetOD85PPgGiFJ1bVHg4GSIfWqqReQz45zlM/rT//0T7Fq1SrZF4LGBV17Ot84Hzl/OD/VAKB95lfON86fl156SdbEY489JuSJXotgwV9ey35wPXN+cn1zPXG+kfRpuJmuU649rlP2maSFJE/HjfenxIV7EOcx9yruAfT4cIxJIjluuk419JX94Jres3cPPj10SIjmd77zHdyz8x4kEykpDi5FzitlJHKzcC6ex/G3d4sHpyaWwsaHH0Fq00aUu7pQZJFSPyx4NjuD4ZFhye9Zu3rNPJKp3izeW1A+XlXUUumav4xFon/Z2Xl7C30eL5VK3Y7j/KMjOLphmpAHJj/TmGzUQbK5nNQyKTjAxZFpvPwlCY6pc0PrO0PUTF0Wk7ewkOCYTxfCIgB1QR0c9eCQ4Hi2WPZFJSrgvTGJfz6Z8YGrv535YT8mp4GhcdwQJbFQPDgphGtb4NR1wappgheOwylV4BSz2Lp+BZb3tKEuEUVNIoFTJ08CkTCWrlmNho5u/OLXe3Dx8qC0H3UL2LhmCdYv7UB3fQrl2Wk0NNSjrp6Vu+Ois28AfAgV2xT6nCXAj6VwY6aI/cfP4MrwBPLcqMO0KkbglFjHxiSFOCwo5pSxdlkPtvatRe+iLry5+y0BK6uW9mLF4sWykSxavgKJTD1Gxycx2D+Ee3duQbGQxdmzp9FYX4vNd28Qyeds0UbBCWPvgYM4c/4y4okUnnnqcXQ3pZEMm+KVo6PjeG/P+8jU1mPturuwbPlyJOOm0nd//wCOHjuOnkW9qG9qxtCNYXz20Uf49uMPY/HiblwZvI539n+CDRvuxqplS9DaWIdKxcaJ42dw8NARDI1Nw4ulkXNcuKyRI6oKJizAqO0Z7w19fwTpPuw3RV6rBVwDDEVL3PgExxQQmg9BVStAw9CClFg+kWI8EjYGRFniwI8mkygvbd8XGeBzlBQYy0MpEKImHhyqFTEigwmsriM1l6QWED0q8tV4G1XMgxLb9JoKyQkkgfIexOso/5g4bgBp2GUYJROO2d8yHIuy5VRMCyOKiITF2Qw1iYbhhT1UPMb324jFUlIQNlaeQSJ302vPJK4119fOptM1ZSscyRZKhdhMIR+bLBTqJgulJSUrFXIjdaFKKImCTYJuo6spfXlJS/2L//6ffv+OB+drYDhKcEol+4+A0OogmNcwqFOnTmJo6LqAbIalcI/QauoawqGeHwIdkhhaIWk55WFNgkOQRQsqr9NYe7WgMpzllVdeERLF9glYgsRCQ2V4PYEKARZJDj0btAqTYGibamUlCGC79IYQPLHPJE4kC+yf5sXwfvkz+00LOa3ZBDwENiRDBEIL1af4WQRBv/rVr+RvJCvf+ta3pE31fBEMqYeGBIQJySQ4tJDT4szQs2B+kHo7CLJIQghSaZV+8sknZdzYf61VopZd9uPnP/+5EBx6s3h//Cq5mkxo90PqCDBJykje2A+OLQEnx47ATgmWvo/3wXHgGPPF50HAx7HQRHVeq6SSHplPPvlEPoPeHrbNa9m2Al9ey3Y5bgSctJizzccff1zmlXqx+JVjwTo4R8aO4ldnX5caMWtqVmJr5xb0LdqAcpYKo8w5ZG5YGHYijjOT07jKMzCbkxyc1Z0d6KpPoyZM9ce5OjjZaAY3vCReeu8DXBhkDk4dHt5+N7a3xdEKG5ES+2zq4CRCSUxcn8De3ftx9rMrIpzTt2Md7n96O5xYUQxEzMFx3TJisQiKhSKOHTuJN958RwxQux56GBv7+lCbqYFTzpni2U4B0xM3cPDAXszOTkvOUDgSx119W7B6/SbEUg3I5ityRpmQdHpxbCEBJJL0WpD4PvPMMzJuOt8V3PP5kMzy7O7v7xcSyTlHcM/5EiTTHGdeQ3LDfzQq0NNKL6DgJz+fTbxUvjIhiTq9J/xsSiOThHA+qniF5qHRy0mSznY5F7hGaYzQfDG2qZLWXKf04Lz11lvy7ElaSNQ1LJPzRucF38M2Od9oGCGhpseHJEPXh+4X/Jl7CokWiSHHjURE9zj2IShzzrnJ+yMx5NykEYDvYTuaY8Y1zb2P98YaOG/u3i1rmcSJBIdGUw33nMvBGcQnv3oVV48cEw/ON557HomNG5FvbTGFPkMhE6LXfxVX+68IUe7p7hbyzT4yNJL90JxAXddmbVnM+6qkUqm/jEasv+zq6jpwu46R0MDAwMlyudzlOE79V+fBmZ8jYBLgb6UCZRD6LXKjf0/3H5BKlJhe0yeTMK8y0SbZXQo5WmHM2hWcHRwXD87gbBllK+YrmBm4pjSF4TuGsBgVMPNXIwOtr4UiV6q4JqTKihiRAYaoVXK+B+da1YNjRAv0M3z1k4BRvxqWJgkXxrsjbn1RoSKCnSM4IRKculaEW3phR9KoeGGTy1CxsWX9KizvaUdtMoqaWBzHjx+DFQujd9UqWMkaHDl5BRevDGBiYhyWk8eWdcuxobcLPY1pWI6NdCqFTE0aiSTHyRxgbNsuljA5NYOs7cGJJjE8U8CHx87gwvWbQjpCkaTUQKnYPIBNjRgC3JBXQnt9DVobahGPRXDl2oCENLXU16KlNiOhZYmGZlAMYjZvY3pyFl3trYiFXRSzE5Kv0drcikg0gWzJkdo5wxPTyBZKIpXY2tyA1kwYmbgFt1IWkjQ8PCLiAG2treLyp9Q1vRLZHIucTiCZziCSSGM2V8DI8BCWdrWhvq4Ws4Uirg6NIJ3OoKm+Ful4DKyvND4xiamZHPKlCkXAEYqydKjJczElTudyVMwcYriVUR8R70bQw1idTYZ9mABEQ6HnyO1v11JjE0Z3bc5Tw58p8MB/fLF4pii4GfpRVVHjT/x92dRRNb+XHB3202jjyz34IWOqJShz3Y/HncskM3WbjGHBz9XxRSdM/hjnj0/6KvQw0ZIUhmtVULFsEb+IuEZaXLxGnDMRfg7zuipGHt2LwnIdxNwi6pBD1LGLEQtOJBzxwtEIKVHIrlSsouNFKpF4ooQ4bFcy4USq2qsU0NVIgtPw4r//p3dU1H5PG/NvbVZFBmy7+EIoZK0KhngQENHSPjZ2s1qIT3MwCD4YosbQMIkhZz6gHwbJDyTJ5nsZU07QQuAdTI4NJs3yex7wBL0EEEqagopfarnkV82B0TA5Wjf5XrU2m3MnKvOeXgUCKL4IgjSfhkBQgQ6v4/dsl9fyb7yWwExBnqzWBV59gie+6GlimAr3o2oiOCX7aTEgACmXkc3mMDszIwYqApZoLGKkrLk3WL6AjJ+vQqLAJPTa2oxYccMMJ2Xhv2o9FMvPIQphfHwM2eysVLvv7OyqgivZh3yiw2R3nse5bFa8Phxjtst+EHCyn7w39b7xe44FwTS/57Pje9QbpPuJiiCwv/zHe+c4aP6GEr6F7eu48fM1B0jbVHCaj+ZxcvoUdl96G7l8Fnc1rMW2zs1Y274G5VwZIe5NkntroZJM4mIuh/7JaczMzqIeUSE4bek4YqwxR1VIKyIqatlICjOpevzNG/tw9toNGYdv3bcNfbUeWkIFkYlmzRyvEkLSSmJmNIuP3/8MRw+cEa/U3ffchQ0PrETJyovQC88JkhCpYRMC8jnmO82IqEFjfSNq0impC4dyFpFQBVMTI7h84QzOXzgr+IHGvJ7Fy7B0xWokU/WgfEvJCRvpfoaRh0kEjAIaAT3HlISVz0TVtDTEkGuTz4Tzis+OBJPjqyGL6v1TksM5z2u5RrhW+Yw1N0wVAtV7qoICXKe8lp9DAl49W/xwNhUoYZ/YLvvBfnGc+U/VBJU0qVeEew3b5rXcU1R4Iqi4qHlz9MxwnfL+OA5B72bw89UTzdBQfi7b1JBMXqdGAG2X13Aec+5rzpKSFTXg8BruCzTcvPvee/jVr38l3qM/+ZM/AVXU7Lzt7xMst+CgtmyjZmoSR379K1w7cgypSFwKfUZY6LOxEVNSyiEkYzo5NYnpmSl5JqmEIa+8Bz4XjrXuXXxu7IfZjyQHp5JOJf+fRCL+n9va2g7ernOEhT5P27bd6bpu3VdDcNRm7MN9AWcGwAXBvpIBoQFV4BO87SAhuhU5CtqiF4Zq3aqdudAY89lGqUnCX1imlxuBvHzgSAt6yMJUvowzg2P4uXhwKgsIztznmDo4Psj0u2us8CosoHfMjdqgSK1WT4+RZzFBmgSnjEhpFt7McCAHh4U+Ta0Zha6GFFYZz1zejXqFRLfA9+D4fTCAOgwrTg9OK6zWpciHEnBCEUStCNyKjaWLOtHWWItE2EImmcDIyLAA2kxDvSiSTczYGL45jvHxUYScIjasXobVi7vR0ZhB2C2jJplApiYlHhxCaLP4gFKpjKmZLGYLZZH2HZnO4ZPjZ3BjfAb5MkFzRAgOqynPndEMY3KRioQQ81Xu8jY3dw+JSBgJ32LjxRJwrIgUDC2XKqLnT3d72CvBqZQQk3jTCGwHyJWp8GaopxyYcJCOsD0+dw+5QsFUOY/HkWCRUyHn5jm6dK9z0RL4WgxfonBCEamoJcUq6SHLlyirDcQiEURExc7Ir/L9lIumn5B1XsSzZh6qTzV0LvHB+jVffGIRJMpzK0EL3fymy+a3rQZ/4s0JVgTknlUmmteoTLSxTabZzdYAACAASURBVJgWNeNLiZHm7mh9nBBBiCTPGJln89Pc6tcVUOVNvkdHN0kznw25FV+PerZE+YPkKyaKPZ5FmWpTvZ7eIymmx7A2qZfDt9LTaapwUzCEf6fhIGWVhMTTDaRgiY1ILQjSTNZ9ouQD5dQpd8E6EOUCuhtrLvc01f70P/yz5/+n27Ux3/mcuREYGBhodF3vvysWS98DvJXBmHdV4iqXbQEeKkBg8iotOXj5b04uWU5kUwMi7BMe0mESIBaPdbheTTiwFDb2K3UrGdGfFbAZsmCKHPIzVClJ1pBPBhSUBz04sp5YIDkcroIAXQcSTkcFQj/UQwkMQUMwZEw9DkFQrwRKrc9zISsM2STYJQkhqSHgNUYvEbihgY3CMD5BMXu3IwqZ9KgzbJhr0qlU/JAu0x6l2xmXz1oqBMM8LLju/AIsYsCIxQiEHRlby4oajwL7oWcmw7P9sTBqmnOGSPUKqZdF70/HVGeJPnclLPy9jgvJq36v615DhBQcajuqxqXkkterFPU8VMEiw9ECzsyewbtXWOhzGuub1mJrxyasal7B9EAJIWM+LxUnnXQal2ZnMTA9jVwuj4wXwcr2NrSlEkg4zHkpSc5iKRJDLpLGdKIeP6NX5towMnV1eOzeLSIT3Wr5BMeLiGEnFopjZiyLw/uP4+gHp9Da2iYEZ939y1EAZaKNEVmOmYgrzzjMsxYR2VMNjCgDlTzClRlkp0cxeO0qLl28iMnZLOpa2tGzdAUWL2U4Zh1CzG90afAz6pYOTzSL4clGXCg4zhpmpiBejjvf0xLMt1TcqRLMen3wmQexadCLF/xMfq8GiiBBUo8M36eESXNhlFDpZ+m8WOgx1L2Fv1cioXNnIcHROabEKphHw3mlxgqdT9pnHR8l2+qJ1M9TYs39zJAHcyKTREmUQ9iI9LA/vIaeL3o4X37ll+jtXWLCX7dsg120xWBhonAcZMpF1E5N4ugbr2Hg6HGRib7n6WcQXrcO2eYm8eBwz5S9VlT4GCJpwtXFyOrvkTQG6HPVvCj5GWAR70oqmfwPkUjsr7q72z+6XecbCc4527bbXdet/WoIjtZoMeEoUtgvAHUWFqyUv4q62PyEeYVF8tD9/Jh5g+KDfYO9zCD+5muOVBmo5Ss3+aFdxtPigzdfpcy0QaBk9K0mcyWcHhzDLz44US30KZZoNV/7GFXyJ8TLYsKJeA2Jg4OIX9TR3AdzLWjpNvuOVsohYKbErYOYV0K0PANv5gbcsauISKFPtUbPlVKcF4oWdJD5uJeHDQ8t6ZXgQ/OVB0konkY40wK09CJvJeFaMcQiURAk1KZTUmmeBTxrUkkB+DzAxAVLS1A0jqJtI5edheeUsbinSzwmdTUphColZBJR1KaTSCRY78YTQsA7r7geZnN58bIwv2Q6X8T5y9eQK5ZRKDsQ/QJV39LDknsyAQALj9Kar+F2fsiWOgVl/viFM6vgXvJZfKCi1FpIK2NPFUBzQFTtzp9BAXZgwsXMa+H8MuTU/KU6+yTkbG4ey6coBw3kXwW17gxJCHpw5ivtyWwMFJH9fWwM6kHVGjjz/Ulznxj0yy70ulZJju9Lmn+PX0i5Pue2zODpGDLkQ7w9okro/81fwSbM0/xNPUSmUYIts0OIldLsyNXP8/1TmhXkr1saXXipK8BDCE5z/U//4p997w7B+X1MwC9o88yZwaZUyvvvbdv+jud5y4NqSApMRObfP2j5OwUS+vcqkBEyojPD93KL2p/rAwQj7FcVy1jQN/WQaHvGsmqU3JRMBK+R+et/oIJvc86a5Fv5m793BYGgIWEaC+CfSr5XPnhdEAwu/F7BmOxSrFbvULRFb8j3qIraoa9UyF6R1Pv1uXh20yND+596WTUMVowLst6MsIgx05jEPYoMG1VMY2iIiFvY5NV5rgnZkrvzmBfCcY/6RiRfYVHOV5OLp89SCU1w3IPeMP0+OAbVOw0QVSWmwXmhVvIgyK0aQHwVLRUX0OfJfhuCcxbvXN6DmewUNjStweb2PiyvX4qwE4XlUWgnBJv3mq7BxZkpXJ82IV9pJ4zlLa3oqEmBhRrowamEXJSiMeSjNRgP1+EXb+/H2YFh1NTW4ZEdm7C5xRKCwzo4IUZdeMzyiWJqdEYIzvF9p9HS3Iq+e9Zh/a6VyCMLi6HvHg2HDhAxc59PKORSr1QxSRmWk4WbH0H/pTMCjEcnZhBOZNCzegO6l69GY3MrXBoRvDAsLw649D6yHjVrtBEbGIPCwuegz0DXpo5f8Lrgs1BSoOOvRoLgNbqelAgEn7OZ6/7ZoFEsvvoe/6bAO/h8g0s82GZwfgUJT/Az9Hv9TCUZt5p7YrhggUzfqLHwXvVn/Sz9WXPKdJ7OKf+Z0yuYdxMkdpoL+Mqrr2JJ72L88If/RDw4FHxibhjPSxb6zNhFZCZGceSN13Ht6AmRib736WcQuWtdtQ6OyIH7SlwSdcLvq95a04eFLx1Lv9BnJZVO/Xk8mvxxR0fzJ7frGCHBuWDbdpvrupmvluCYwBmCzM8jOIYSEHDOeTpMjQ4N7dLilb6Ou09MZHC+FMFR+jLXnkAebrx+BXdN1Ff1KsNLGTJmSNfUPILjiMiAUCUfmCqIJcExeTJGOU3gVCiGSihq8in8XAuCLKqNSSV3z8gQSD6GFZPApLhnS76AN30DzsRVhIvTCLuM7+RnmuJKekYZ4vebcNRIXfOwYrVatf+r18KCJTLRLQi3LkMxnEJJ5CxpnWPYlmH2WmWeljee+PxMfp9MJMRdST19uimT8YRRw+FRVi6CMZ1JejREAcu3otGyELJYzZauSoDWwmhccjP4uwoJDe+NSekMQZIkdROyZDYMX2nr1ix23lrRzW/hJrRwE/y8v99q4QXbvF0L887n/H5GYM7zaSaT1M2pslgaNlTIgwvIgVsmwclc6Wmu++mf/+i5//H306s7rf62ERgcHGz6L+UU/hfbLj7jed7SWxEcU+jWEBXdN9TSy99VvTii1me8LbJHOSx66AYsuxFEGJLKPS8AkNSaqhZotcrOgRSzV6kVWkM0FBirR2AuFIohPcbDzaKJBPn8XkkQowq4Bwct4krCgiAx2C9Vc1NLr/6swEjCR1hg2TH5AgLgYKHM0LKQJaqh4WgEdqkknhueGAxD4Vf+rF4wFtuVNEk/lJhqiiLqIfYiU/BZIyMY5lbIM1yIYUwxwDP3KWIjliGYTsWVxHt6bOktYriTHmtBMKt9nvN6zZHaILmlxV6t5MFQmaCnIDhGQa+fgmD+XUNsGF7Es24h2C5Eizg1fRa7L76NXHEWG5pWY1PLXVhSuwSWHUYiXiPGvCw9/8kE+rNZDExNYmYmi7pQDCtbO9CRTiEjRjZWmqvAZnmGaAZTkTq8+OY+nL46hAwLfT6wA1tbQmgN5RG2c3ArIUStGCJWDBM3p/HZB0dx+O1j6Gzvwsb7+7D6wV4UQln5eyzMM9uC7XBciKVCCEt+EM/VMqIWSxTkcP3SUZw5cQQTE1OI1zSisXMplqzbhNq2LjmbLacMp1hGNBRHPJyWeVMJ8Txn8UcTPqhhVepBVaU8Xd9BD4mOe5BsaBu8Xr0t+kw0tI0/q6dUi8Tqea7rkz+zLxqaGiRUui6C+4KudV6vHuLgHNA5p2tU+6ztaggZ/6590vwdzc/htRpyqr/TtaweIh0T3ct0fQfz8Bjqajw2EROlQPwUiEpQEsdcuX0ffCBCKp1dHfjjP/4htm/bIYJPBlcZgpO2C8hMjuHwa79G/+FjSFox3P/ss+LBYR2cWdai841H9CzTMCHjEcBjQVKmz04JXUW8VqFKOpX6d7FY5K87Ojo+vV0nHgnORdu2W786giOwIdB/49FYGJ4mFizmiPjXmhh987aFBMcUywxY0cXsPb/F+R4gsTfNB76+F0jeZSJhjFfDd7XNfSbfyjAYn+DkSzg9MIpf7D+O67MOyqEgwTHWdX7aHMExXiKJuxUpYENwTPiaI1Zkk6vAU4AFLamPtsCDU5qBOzsMZ5wy0SQ4zBQwJEEWhFooqp6t+fcqh65EHhiC42tW+SFRVFFLwapthtW8BKVoDcoeFdYoq6vDZhSuTI4SC3nxQAuhVLYRC5swCd6PWCP8cCJZAKSrThlhkQKmPKYBGyFeT0uheINEXsvkBJHIcPT8kCbzTI2UQtUKIxVzfzN5/vMWyELr6cLrvujvfxeCM88Ce7tW8J3P+VuNwB2C87carj+Ii8+dO9ecStX8i0Kh+LTnub0LCQ47yVwABVM8WIMgRgGA5uBw75LcEu55DPsioPZzcuRg8PdrMayIBcuETVXDonwi5fs1zJklToeAZ1DrR/lWbYbeas2IaniOXyeK7RCoBC3GQghYu6TCQo3GOqohadqPIOBWgBUEUxqaZbzvBKEmdFSNZMYfyl3bMZ5P/kj5d997wgMjFolXw+WElDCXQ88gP4dVwkOF8IQRjcQkdE0MY9zNLZI+nhMMgTOEUgxmPjkSjwqJnoQEmmgPAiipiUZ1xLBJDg/mT2mhRAWxuqcHPQgKHBUo6jW3MlYFCY4+Z/5OcztIjmW++DlA2uZsOIdTs2fxXv9ezOamcHfLWmxt78PS2l5EylFYoQTKXgg5gsKaNK5ks7g+PYN8toB6K4olDc1oi8dQA0dCpMuoIBcKYdpKYiJaj1fe/xTnB0aRrqnFw9s3YmOjg3Yrj3i5CNAT5kUQDScw5YeoHX/vJJqbmnH3feuw4bFVyHuzEo6GisUQIUTiJoSJ1vsYozvKtuS4epUcctMjOPnZBxgbHUY4EkNrZy+Wre1DuqUbXjRpioKy6Da9PxVfwU0Mwa6EDKvVVUmkrjn9WZ/HQm+ZkhZds7o2ZE35hEnfK3NFiblvAA1er5tV8IxXoqX90M/Xa4OEQj9TP0OftxoZgp4hfX/w2uDvtK0gsQr+PejFCbah98hr9RoNgdN9jyGTZq8zPrjgZwQJHgnOnr17RcCgu6dLPDjbt22XMH4NUYs4FdSUCqibHMfh119D/9HjSIXjuP+ZZxG+6y7kGKLG+kH+3sZ9hPuAkEB/n1CjkhoTOMZad4xjxjVPkYFkKvl/xaOR/7ezs9Nou9+G1+/BgyPTMdB1Rc1zv9PgEl8/Sa6dq4o+B8mDQF7Jj293/Y2hCbYVPHjmLpwLaTG/8z0b80iV9MT038/BmczZVYIzxBycIMHxzwQJZvND08RbxXAAEpd5IWrGu8N/pqaNSe5kyBTj/t1QVLxdEZchalm4syNwJ67BKk4jwnhsqfFh4sc1PO3zA/N8y5ZK9AZycGRBxFII1bYg3LwE5VitJL5zkkYjJulUCJvIPzLO04QJ8HesN6Fkp3pgGH+PHFom2ZweLFXBMmEJPMxEDstUSzHhGRIy55Od6uFuSKfCBIMR/FjP32Ex3Ipw/C7emDvE5XcY/D/Qt9whOH+gD+a3dGtoaKjZcbx/WSgUn/I8d8nnERw9VBeGinFPU/UiBQP8Wi6bPC5+z73OKJWZEC05tLkb+V4G9dQEPSrVsCXfgKceFnOo+2HIPjGi92IhuGI4mLF4MxTMP5UCOQo8oRaCLVqHZVcMkK4g4QkCSl6nykoChhgPzzwlqaLCQDKyMhqhynBQFtVLDTUKh6KIWAQxYQG3dHNSclioiEgZeuQjJlVJQm4MQTPhZ2zTyBKT2IUZBs0IBNeQxAhDoBlm6ufgGBBKoMbcI1s8TAw5pVcrGp0btyBIVfCr4E9zZ6rk0bc4cwzUkqz7uLF+zxUV1vfo2aBeCL1OUEGA4OocyEbyODl7Bm9ffhczuSlsFIJzN5Y3LEPCS8IphySfrxwJo0yRgelpDDHxPG+jFmEsbWpBOxWveO6Dwiku7HAEM5EkRkIZQ3AGR5FO1+IbW/uwpTWEDquABPMIKXPphRGxEpgancXhD47hzIELaKxvwF07V2HDYytRwKzU4mHB0QrrhfGe+R9zoWicFNNqCTNTI7h2+SyuXjwpz7a5tRO9K9ahe+kqka0uVliywUE0EhICK+IJFT5HGnCNUirxm5IanZ9BgqDjF5y76hHUOa6EXL0BwXwzBdHqmVMiECSk/J0+O22DnxfcL4J94zUkrkFPUlDgg39Xb456g4JELHgvun0FsUKQXKvxRT0yqooY7K/2WfsbHD+9Xw29NdcyPNbk8QU/16yxiKhEMgfn9TfewOIli/CDH/wRtm3dBtcx+qw8C2OuIwQnM3YTR3e/iYFjJ8WDs+PJJxHdsAH5FqOixnkhOJDr1PdfSL4cjdR++JqOo/ZR1xNxXrnsVFLp9L+OJuM/6WppOXy7TiESnPOlUqnNcZyvKAen+qh9oqMaUYZtyoYTIEBVOCtFAzWgSuPuNS9Csx1+27AshPu3ivufT7y0jghbpQfHwGn//3T9hUJQgvPy/uOYIzh+hFyV4BgVKfbfEBzjwSHBIdEx0N8QHG4q1RA1qXVCImTIEA+FqFuWQp9edhSViUGEmYPjsqhhlZL5HGxOVS04KnLw0T0r9WdEYNgfbxVzgO/BaYXVvBTluE9wHGqXm1hdITh+8SweROblhwuKM8WMFSe4CZc2eQ2m8L2Jnw7mOfgnslhCTey5H48tPNJYT/UQEaOgHxoyd1+3epa/fYl8Him5Q3Bu19byh/k5vyvB6W6u/dlf/Oj5/+EP867+YffKEBznfysUSk/eiuBwWzHAwYSkKKgnOFEraFBqlVsMk+YLBRvFYqEqsVxXV4t4PCF7kiTk+14NBUJM5lVQxrAlVUYyRie/dpN4h8qS+GvC1ZhkH0c6XVOtl1EFeyGqC7EPNko26zp5cg09BhQtMV4QA9DU0k11JvUm8DoN1TGEjVLARk6a48A+UG2JY8D7ivLepMgnczcsxLhjOww9y6NYzqFYKqDC2lHRGFKJGqTiNazMZpS4CGzCQLFso1QqolIsSyI9czeTrNcRi0q7IhLDUIBQBRWnJLLEViiJYoF5nC5SqTRqMkmxd4nwgO/lF49/xUa+YKqj09sTiydNv321OQWAeq+0ZCvhq45bzBCiIKBme7xOw8zYnhYlldPeP28UoHGMOW4cS62Rw6/B5HJeSw/OyZlTeOvye8gWZrG+YSU2t63HyqYVSIVqULbpGwvDiyeQjYRxfmIMw7NZlEsOkiUPy1ta0JlOoZYEoVwEdQNKsRhmwkkMOQm8su9TXBgcE4Jz/8Z1uLcrgc6ojTg9L8ztrdAbF8XEyLQQnIuf9KO+tharty3D+keWw4nZ4q2JeFG5vuyvj1KhgFIui0QYiIRsjA734+yZ48jnptHQ2ITFvSuxZPk6xNP1mJgtIFsoCp6IxyNIJJKIRRISHic5vvS2MUTRdUSMgeFTSgy4PoIFKDnWiit4ra4RzmM+D46xzgcF9yoiwmfHf3zxWr5HQ0JVfIOfyzbZtoYX8hkGFczU06lrms9ZsQL7SvU39ZRyHinB4Rxi27w/tqmKbexH0HDBtnQPUulm9o99VgOMGJNlfbtyTzo/1UBCJTXdt3Ru8r45h1VRkF9JMPk8tG6PXss+8P1CcPbsEWnrxYt78NzzzwnBoTdVlVdJcDKlAuJDgzjBQsanTiMeimLTw4+ITLTd0Y5ZhvJWqJZHMiU+VqmdJW344XFK4HQ/4n3NhfUxF9uppJKpf5VKxX/S2tp65HadWCQ4Z2zb7vjqVNQMEPch8byaHqoaVgXMvuqY1Iqpkpv5icVV8DsP4/rmrnmjZMDzfFAcDGOb/3clN76/pkpw/JgEkxcUCmFKPDhjePmDY4bgWCxIqS+lQz65CYTi8f0kLpJjJGl9pHX04JTFy0E6RvU09fS4Yi0zsbgRFvrMjqM0MQirMIWYy+Q+v8p9VQ7Y5CUZAjI/NEKC4ZgARmuaKIaZoTFeoBAsCVFrB5qXwo7VSdFJY0UxbJwvLeykFk5uDFQdUiuNHiBCdkgO/XAFbnr6MpZFP9k0kACs1lBzuAS9PfOTA/l3+q403+p2LYo7n/MPdwTuEJy/f8/2iwgO74jFBim1SilTBUVKcAguWAfCHLhGWdLIS2dx8+aISBirPCvlXwlyJNSDYUPlsoAayslSIpYgRyWlKeeqQEvk0i2rKuNMKVfKHatMNOWq+a96nvnWY0rJsh4H+829ldLPbJf9UaClwJpytmyX1/Na1orhdfynicf8yj6r/C37TPDBPI66piZkGpvkNGIORpKCM04F2ewEJiZHMDZ5E4VSHnWZOjTVN6OxtkUq1pNmEeBS5D5fyous7uToFErZEhprG9DY1CDS0kbdyYMV4RiXYZdyIiU9OjqLbJZKTxE0N7WivaMNyQRVuPy937Uk/3NmZgLDw9dEjp91y1iLjF85HoIn/DAZjjNrhrAfClApmcvrtNigjjPnAsdWpbj5LPl8KWlLaWIFsNo+ny/rubDOB+cAlaHYLufFPJLseRgtjeHE1CkcGPkYZbeEZckerG9YhdUtK5EMpUVQIRSOw43GMGrncW58DFNU62PNt5k8FtXVoytTg6ZYBBaNmLEQ8iEL446FQTuCtz45gf7RaSRSGWxcsQQP9NSgO+EgRY9PJIFSwSE/xdjQFI4cPIHLh66hJpXC8o2Lsf7RFahrTcq57JZEDQCliisy4NMTY8ixzINbRBRF8eAMDQ0gGo9j2co1WLx0DeqbOjE5ncPNsQlMzsyg7FRQ31gnY1Yv0tK1KBXLYs1XcsPnwXFTmWJKVnP8uP7UG8N5y2fGeaxzn+NL2XXOY84hfRZKWHgd//EZsh3KLgelvrVtPjud9wTgfLFtriklDZoLx2vZpkgfT07KGtE5xD6rd5Z9UDLG61UmmuPAtvkv6NVh+2yTa5/XE+jzWq59ts+x4Eu9ymybfea4cd3y77w3zjclREq82WeOG/vA99Fo0tzcIn3QfB/19PBzWbeH9Z8OfnQQrW0tUsSUIWqpZNp4cHwVtXQxB/fSBZze8x5Gzp4XFbW199+Pmi1b4S7qQYHrmmqKTDUIAYViHgMDA2KUIfEJenDYF/afa0UNExqi9nURnGO2bfe4rvsVFfr0PQuaxO8XLTRA3yTbG6eA8S2IvIAm5/9GwrxRK6uGp/n8hdd/3kspzvyQNYHsC3SX5tSYJMnYl8zi5m/ygQzBmc7ZODNwEy+rilqIii9KKQxp0hyj3xCEFpU087nmPk0OjoSoSWIm22Fdj6jIDtOVJ0SmUoCTnUBp/DpQYKHPEqJSD8QUhNQQNfmqDM0fEA0I5KRizLW5Fz9Ok9Oa35PgZFpgNZocnArjdKsHSEBlyI8jr3poGJes1jHfXSm1SkTa1yS9MWGUuTfsJBMbxaMklelN7KaEGQgnUzKjtHSOqKmXRVy8cp0hZnded0bg7zoCdwjO33UEb//7vyhEjQfszMyUWCwJEggkaOFkFXHuITxwSQZYjDKZqpGcEIIQXs9ieDduDKGtrVWKSrIwZ6Y248udGyCSy+Zw/fogPti/X0gUwQoLbLIwIT9LrJd+WBsBNFWoWISS/1hkcOPGjVKtneCNhEc9LASC7COLgrIf/P0D9z+ANWtWo9mvnaHhVVoLhIUwT506JffH4p0sTqjV1BVoEPyQALAOBguZckyWLF2KbTvvQVt3D+LxpHhwogxVcSqYnh3HmXMncfCTAxgaHsT6deuxacMmrOxdhZo0DWCeyMazwG++UsCpE6dw9NOjGLg8gO72Ttxz73YpvFhfTwIXlVC4iltANj+J0dERvLn7HdwYuomGhmZs33aPjFtDQwbRqDkb6IWgdO3AwFUcOnQAJ06dQFNzK9at34C+vo3y/IJhRvpsOWYcYz5jFu5k4UMFs5pDw7EgoGbRRQI+fr9u3TopkkqSoyCSs5pjTGDK3AWOM0Ey64fs2rVLADifnVql2YfBmes4OnoCHw1/CscrYVG0A31td2HT0o1IIClERsoTeB7GinmcHhnGZIn5RFF403l01zVgUX092mqSiDPNIQLMOi6GC2VcnrLx/uHTGBzPIlVTi74VvbhvSQN6UiGkJQcigYrNukE2BvuHcfjAUQydGkY8GsOyviXY9mQf0k3M0YkKmfXcEEoVyFw/c+I4Tnz2MaJeET1tGdSlY3LOJusbsH7jDrR29KLksghtDp9++glOnDwuMth39fVh4+ZNWNSzCIlkCoV8UUSJCOoJvDluHGeOG9caC6pybhK0a0ilEgAqfLEYJskkx5jrgwVuST6VsKjXhvOYz/rs2bPyHLQoqJIn9ZRonRrO+StXrsizZR843zgvlPyzL1ynrNnDdrme6AVZs2aNtK1Ei3NO1n8uJ+uJn8+2+dq0aRPuvvtuKfqrc0KJC/cWFu9l2yRPvI7319PTI/enHh+2TXLDdjnfSIg4XizeSYOMFs1ku+pBYoHUt99+W8j94sVLsHHjJpn36mFULw77zH1l/4ED8rW+oQ7f/vYz2LnzHtTW1Ipnj0G4UaeCeHYG5fNncPLdd3Dz/EXURJNYc899qNuxHaElS2Cn04bESB52CWPjo7KWalkrKxKtjqXWjOIz4lhqDhtDU1kH52shONevXz9YLBaXu67brDGuQVewxkd++WPttxGcOY+H8SfMVx5Tf4uCcs3VkK8ByYYgwVkoXjC/nqgWF2TvTQFP8yJgVnHLoACCenlMDRz+ZSo/R3CGZowHJ1gAUdnXXMUP8wkC18WDY3oo6mr05/gkRxaDyB5TPCAmdWBE2pneHceGW5hCaXIEsGclpM3IFMwXa6gmewYfjh8hJp4YEpxgIppPj6xYHNF0A6J1nahEE1USZjpeDQaf5w9Tj43OB7VwSDiIJJPSJsAeaUiiiFHOWen8hF0uEp9N+bk7GtrmP5nqn+eEBtTz9OXn4Fd/5ZcJbfu8sLivvjd3WvxdR+B3IThdDZmrPS31P/2LH33vToja7zrwf4f3fRHBMQBrQggL9yGSGe5LBAN8aeG8VatWiSeDXgaCp8OHP8P777+PCxcuoKurU6qer1ix2aOxQAAAIABJREFUXCTumW9IIxHDdmm9HLh2DS/+9Ke4fOUKOjs78OSTT0oFdvH2+GG3xrvtQeVZ2TaBCgEyq69zzwyescx5HBy8jj173sN7e94ToP7Cc89h8+YtaGxuMqFkPsji/RAwvPrqqwKGCNAIxh577DG5X7aryfhshwCIwO1nP/uZeJ3u3rQJz37vOSnamEymTf5NkdEELrL5GRw5cRhv7n4N5y+dx3333Itv3L8LfWs3IBaOosQ8HSmia6HolnD4syPY9+4+nDlxBou7uvDcc89i1epVSCUzAOKmgLBXgl2ewej4MP7qx/8ZFy9dQntbN5799vNYsWIl6uvTYO4yBQbgxFApO7jWfwX79r2Dffv3obm1Dffd9yAeefSxajFTjS7g8ybgpHX69ddfl2f83HPPSbV4WsuVRGq0gY4bwSmBHwHkQw89JOA0GELF8eO4cT78/Oc/F8DJZ/zCCy8IQNZrNTRqrDiOEyMn8f7F/SiVi1iU6sbd3RuwcVmf1KdhGBdPbIaGZV0XZ0Zu4PrkFIp2CdGigxWdXVjc3IwmKpN6FbhhF7YVxrQTwuXxWbz70WH0j4wjVVOHezZtwPbFzNmxEHOpcEcVNBaS9jDQfwP73t6Pq8f6kU6mcNfWtXjw2zuBOIU3WPfGKNtVnDBGb97Exx9+gN2vvoRkuIy1SzvQ1d4knrL2pavQu7IP6foO2JUwSiUHb7/5Gg7sfx+jYzex4/778Y1HvolFixdJCKHgRD8Uhp4hgl7OT5IdkpXnn39exljzpTRXjETk9OnTeOmll8RgwDEmESFp0DXCtlWRkO3u3btX5n1vby+eeeYZbNiwQdaeElklFyRML7/8Mo4fPy7zhn0gAaBHRMPelDBcv34d7777rhAttsX19NRTTwlZCOaycR7Rw0LyxnnBdrjuHnjgAVl7JE5BMRDeH3NfPvjgAyFRnGv8x74redOxIMEhEeI85mcsX74cP/jBD4TIaT6QwDLPE6MG5ybX9LVr17B27Trs2vUNIU8aSilI1w9XPXLkiIzbx598gpaWJnz3e9/FPTvvEQ+OEpxIpYxEfhbepQs49tZbGD5zDuloAusffAh127fDXbQIeYa1+qIPRbuIm6MjMr6Lug1h4z1wr+Ua4f2RmPFZchwMJgr5IWrJfx2NJn/S1XV7c3DetW17reu67V8NwTGV11WlTDwUfr2XuQwX33sjeRsaemUyc6oSA76iVjWsLRCKNUdwbgX4F56kvgdIKgDK4zdkxy+wOFeDxPcWiZeJBMiElk3lijg9OIpf7vNzcEhwRISAk24ur0i9KnPhYsYLNHdXPsGpigz4PiwhQRGTr0OWbKKeESrlUZkdBypFI8Es4WzzvRhae2ThHRuZaMZCa00iv96DX1zSCkcRS9UgkqiFFzYhd0YMgBbLOc8Kvw8Ce03GrMax+pYFXVSiquZLPetIaxjCfA42560xEtD+UxG1NpO/owtDUnoCfqu/A076nd/6ZciNbkK/84fceeNtGYE7BOe2DPNX+iEkOJWK8y+LRfspz/N+Q2SAewiB6+XLl8Q6Sq+KhpYR7PLAJVhdunQp0umMhAYzlvz8+XM4ePAgLl68iM6ODrFwdrS3m0Rsv9imCWHyMPVfLLG/fOUVARYEH4888oiQFyUgesMUEyCoIRgjcCIAInDiP43P1xh55q8QDNJK/uGH+6XP3376GaxZu0Ys5HaZBYcTpmaMrwxH4PTZZ58JeNi2bZt4Igjqed+ag0OQwfEg6HjllVfk2vUbNuDxp56CFYkhGosh7Ibg2VS8ZCJ8Gecunce+/e/j4uWL2L51G3Zu2YoVi3rhUsWNBIcCA8zLhIdLl6/g048+xYXT59HT2YHHn3gY3V1dCIWY/5MW6f9QmFEKNrKFKfzylf8Pl69cRktLO558/LtSjDKZZLig2fudchQUNRgfvYnPDn+Mgwc/RGNzC7Zt34H77n+gem/BUBiSNlqmCVA5ngSmasnWkB4+Ez4fPkNK5R46dEjGhd4eer44T/hele5l+2yXoJtAnd4eAnWSWXrfNLRaCzPaVgmXJy/jwwsHJayut6EXazvWoLetV4x7BP+KCyqRCK5MjuPqyE1MTE4jE45j1aLF6GyoR5pYwymhzHyWeEyKfY7mSth/6AiuDt9EIlWDnZs3YnVLPRoigFU2Mt6xWAKRcAzjY1M49NERnDt8DvWZWqzbuBab7r8bJS8vUveaFkvymctmcfLoIbz35i+BwiS6mtNob65HY0srVm68F3WtS2AlGlDx4pKL9dG+9/DZJx+K1X7zzh3YunMHGpoaJS8rzgLazLmChZJND9yAAHXO6RUrVuDpp5+WtafzXkMteZ7Sy/naa6/JWiHB4Tzme5TU6HnKsaYHh2uJz5venocffliuVaIp4aSi7AoB2/RwkEDxmZEMcZ2SAGhOjRrw6V3h+icRIFCnp5XGCPWaqlGXbbPdEydOyP3x80hYOIfotWAf2W8VN2E/SIboxSHh4nzj/TFkL5iAz3ZoaOGewj7Te0gS9J3vfGdeqJ7iLZKowcFBmfM0oqxatVo8MtzXFJupAZpzmv3ltVRS6+4xBpydO3YadUIJ1fUkvztdyCM2NIijb76BwRMUGYhj86OPIbNtK+y2NkzTMOMrCJYrZUxMjosxqamxUeYA74H7K/dF9U7x+bC/umYqjkeRgf8zFrF+0tnZ+dlXekD8lsaYg/OKbdsbXdft+WoIjvG7zPkbTGFFpSLCBP06NyKbrHVy/JAllY42pMiU5zO8JBDCVA1RmyM4wfCwefrcVT/Ewhwd4fxzVQTlQ5gvYj7ThKhZmMoXcebaKH6pOTihqF9DR8mN+eQ56qH3bkLczEtT/X2hgWqhT9Ffk1wdUVJzPESsEGJhIOqV4RWzYtkRl79H0QNDuvRlVObm8m+UaMhvSU78RW9U4YxsM3NzqKbCxFe7Yrw8GhkYjjBJ1BdboFyor3qjk1StD7pBCAmhtrtvmWT9BHrJgslu+r0ZCiq4mD6rbr5Y5XxlOLlWyI0vL02VEFZHrhKev/2yCJKTOx6Wv/34/UN7xx2C8/fviX6RTLSpx2JhYOCaAAoetgSqtIby0CUAofWTIIa1Xowl1ygPjQwPCyBraW6WOHUCNV6byZg8HE1ipzWY4IJAJ5FMimVaFbwk7p2KSxQDCNPjY/I+GCvPz2RIG4EQr9dEYvG42CWx/rJo8tioiatnnwnMbIoOiKGN+zZBakh+z3YJwNkWr1UwH2xXQRSfNEEnf6YFu6OrC4WiLQIK5BbRUMSEfsWimC3kMTx6ExNTE+jp6kRzXS2irCNSLIHnAqMWRDKB9VAiEYyNjGFiZAwdrS1obK4REF1hGkm8AfmCDSvsgvjXirq4NnAJs7MzSCRSWNS9TMbdcYrMnJLaOBU7jGSiVk62iYlRDA5cQ119PVpa25DO1Agp0fvTZGaOB58znze/53PmGOtLx5rjQ5JLssJr+ZXhU5o7wefL+aFqWto+ySF/x3FjaBGfjYJvJTihRAiz3iyuTQ1IX5Y09aI90ylJ/QR3lbItWCfOSqnRKGZcByPM+ZieRUO6Du0NjUhbYViUwQ6zTg3LULBUUBThVA36h25gbGaaWuZY0t2FtOOCGRwRqgKWTC0UUzsugkrJxeXTl1CbzqC1vRWxTAJOqISKW4TL/B4qa0VrEHIc2LkpTI3048rpzzB54zKilouORb1Ys2UXwpk2lENpOF5MvEGFqZuYGL2BfCGHzt4lSNXUoOSUUbAL4ukME5/5abgcO843jilJN0MAuV7YT/UwcP5qqB8BPUM0+ez4z8wLIzyhZJbrg89Bc8/4jJmDw/b4THidkk9ex+vZLskLX1wjgvS0ZIUvwKH5efSEss+aV8fnrfk7JqnehODxK6/lHsD7YX95j/xMJRX8PceAbfHz6ZFhW5w/JHp8qZdViQD7wXuhZ4Z7Fj+fe4vem/ZB0JOft8cxpQezoaFRjAU6fxWnsT/8PLZJYv/6G6+LitoPf/hDERko2WU/I8NDzHORKduomZrAsTdew7UjxxBHBPc+/W2kN2/CTEMDRh1HCI4JxYM8ez6364ODyOfy8jwZWkdjDq/h3Oc9cc80fS77MtGpfxuPJv66s7Pl9slEX73a/9eVirsT8JYagqNqMAaQKsj9cseiAa9czzJJJbGciUl+qJivrkUJYlamh8vQK3O9kauk3KAFRwpgsjYMzRXGFQrmnzAPRS7VImyG+EhxND4AP+dDE96Dfb51Bgf7y881Gv6m9xZCVgwlAv1QGDOFEk73j+CV/RQZKKMsBGeutsxcrk/Ah6P1EOSAUoJD9TQVGvBVd6QOD4mc8eLwr2yZ35H4RVzq1NMSFhICpGFzcwRnfqXrhc/I1N/xKZafnGPImJH7o7PGAD5jbaJXS1zOnAPyZcGoaYVp3w8m1EqcWeY6qWUgSVbmthekB5nfiFXLJ2VzpqUFAhFK2lTr48vNvjtX3RmBLxqBOwTni0boD+/vptCn978Wi8WnAUgdHE2mZW+N9ZJyy3MqavyeB6wmkWt4kzF4mP1KLfeeKKbxAA+JZZw/x+MxVBwWZGbJLiaLm4PbeLpNbmGlYogHdyuSENaWkFozPhihWpGCDh1VOU/5WZYF16n4ob2msDL7GIuafMiKFDuWRMYq6FOFNAVr1f77dXnUy6P3GgydYT8jVMmsVCQ22gQU+2UKrAgqrDniA0HWO6EAcMQpwy0VEeE9sR88r4TgxHgcw2NRxDDv3xZ5aSayA0lURPzNQchyYUWIIUrmTAhz3MKmDx7rylAemt6LuOTh0LIsojZy/hhDFzGEWsbVALswbD6Ys6lWdzmPFhR9VeCsngQ1eAXrd/AzdNyC1nAt3hgMXUKEas1l2ChKjkvMSyHsxmVsGFPuuRWpCxdlWDpJNkP8PKDsAYloAqGKi4jjIuLjIkZokESSTJJEOiywylM1RNW/MKwSCzNS4ttFyCUBNnqmnJtUsStmiyILzeKeEl1ieSh7BbihMkIRSgon4ZbLiKOMmJfDkYPvYeDiCcTDISxbfRcW33UvnHgDbEpcI4ZYJIw4nxNzgrkWqHLG8hFSOclY56VgqITLhauFOYPjpmpaGkrG93B8FQgT8GtYmj4vXSv63DX/Suc329BnKRDEl0yX9ROLGSwSUPdiO8HrlFyoOqGo9vnS4Uqw9Hq2rZ4fXqNFZIPqahr6pnuShp9pW6q0pj/zfnWNKilS8qxrWn/WsQkScN1TjDS7KfS50HjLduj5oveGXqeeRayDw0Kfpg6O5AxS4dFzUFsuITMxhiOvv4aB4yeQDiew/YknEFm/vioTzTVrPElGKl6U4kjuKDnuEzsdEzWAB9drSWSiU38RjkV/3NPe/vHtOmVC164N/rtyufQN1/VWqZtLH27Q1fvlO2SS1HngzBGHgFWei4ID5WensEQKDxHZIDlZWRiMmvkC6A2oFzYvxSNNRot4J+RgUW8AY0z9UCeC+kDBNe33/NwcOYJMjRcpLOZnyTAZnlsEE/jE0xExBOfqMF7edyRAcKSnRjShKl7gH2zVZH0jdyySx9K+qYHjV9+phuPJHflhaoZ8qNQ0Nz4TIy29FMGA+VLYVaIgHhAzHlWnuE9clCrMEZaAB8gfQXM3C94vh4wmxJgrvtwr6GMKcCRlQ7ds5Ivanu+l+nL9uHPVnRH4zRG4Q3D+/s0Kn+D8i2Kx+AwJjoajqJWX55TjmGKQSi70kF14twqGJJxLZKQJzrhHAwy/INHgi783p4QROpFAHJ/AiEqlWJp9qXzJdTQWVgUaBjBF51mlTV+MtL7URxZDnZGsptFPJFelBoy5TmoiRwj6TYFD9WIEvdL6+yBYVyCl4VnmGkfaN0Wmdb83hsQSIXM4CsuXmPZY78wtSU02iyDdPwcqLNQsxrGYIXNSLf7/Z+/NguS4rizB4+7hsea+IhNAJjYSO0iAAAjulFqipNJGqbRVSTVlNj9T3TZTVT39Md3TP1O//TtmY6Wqrp7atJTWUokiKYokuIEkSIIAsRE7iDUzgUzkEnv4NnPuey/CM5AJJCkQkqgMMxiATA8Pj+fP37vnnnPPZV8eTxKNDL2jKKmAjmx9/ALqs2RbZmAcehIbqDPpRGWUBkLeOwZQCjyGEcdB2T2be1bfy/X1GHVA/J7z3yZ45L/jMY0JFjk+Jug1nxcPEE3A2ggk1f02427mnfT7sQOxz7bZ5sF3EfoMXiMgacNiywe/Jq0fGBh6iQQ8Als7gYTjwq/W4LDOSyciucfzntN6mfODLn5wIgE6Yr/tJ2GHtIegEqQK2AQaqj4qkXIFuFqhDStwYXmU0tP5royAyIjnilzeMCRRg12bxr5Xn8XVC6fQkknhjvVbsHzj/ShbLaghjchJy7GpqIokYxcboBlbQNc0K4TPmiHaHVs02FDyfgMSzP2KN51tjiVVsNxobmvYmzhYFVCua9DMvTTBfPP9ij978XXAgC3z+/h1mPscByRxVtYE6PwecSYlDqjM/DTPqCTbdcBvgEwcYMmTrQGZmbfm883/44Alfm3xealAeqOkwLyXx5j1kQyO6YOzctWw1PbsYB8cXznwcl0jwGn3a8hdHcM7zzyN8wcOIW25uP/zX4C7eTOKvT3SB0dUNhLPqtp1RTosLCo0fXAy2czfuenUPyzr73/tdu1C1qWRsf9WLhU/HYXRRkutBnLxZgLOykAt0MlKLWAq0FWnVM3B1GRQ/VTUzWp0YTX1HnbChecza9FoDCmZAg1u4qYCtK7kXqA8xRXwMQxFYwB1TYnarRovDW5U/wJp6QY/4L9tuKmMOg8L/kpVHD17GT99eT9GZmrwYzbRqjze1LmY4nrdZNOMlVAZDYmaATjqcjQTpFkcw3vIT/mdpWeO8CJ19mY2fIidhdI66bymtq9mSDAXI2PabjbL3MwgNQDOzQBIbFibnPAarnlxEaGZHfUtK35jmub+9TK82/VwLH7OR28EFgHO7949JcD5/1U5/7VarX0xisJVJgNvggWVZVVZ2HiAZDb9+HHcc7jei1TEMAYaZKggVuWlVBDrSP0Jpb1kHqSmUYIKlf2k7bE4RepGxvXsr3aQlKBUrsm0BmOSTvcK446j5boisZPAnOyK4vH5Pullxsy9fK665jiDYIIqE+yZ4MZchwkQZQ+nzC1i0ky5IfE5kLpO20U1VEG37TLzzy+o3D5dqY9VLQ0EOEQWPG7t8p2VMoPyJ2FiJIPIsSXwaTT+5H7KJp/qGsnqUHJNBkc3u5Zvyz4trHVS42vugy32pioWiQd9cQYmHrjGA9LmGCbOApnxigfJ8WDbAJh4lt0EpYY9UJ/FmEZ9d/aZQcQ+Lpwz9FogwKkJwEmJKUAIz3EE4FCSTnYv8OioCrhaLhmx/5IoVFQy1LYZB7GVZiCqFjtsgRWxhwkBTkXqnAhwQo59QsVZdpRAIkzD8dJyfzyrDN+qILI5B1y4JHb8EkqTl3Bg7wsojI+gs60Na9ZtweC6najYOVSRQuQkFdsT1pC0FMCpMD7iXLQJugJ5Llz2VOHzIF+60bPJAJb4amMAqZFQmkA8PrZxABJnWOJApRnYxhMe5j7HQUicAYqDC/NvM59MsiC+jsQBswEY8ettTqSYOaPkXI21xoDresSjfxefg2Zume8TP7Yek8Xic9NuMF5DZu4BP5uuds89/zyeeuoprFy1Al//+tcE4EhvVr0mEeC01irIXRnFoWefwbkDh5BEAg998XG4mzeh0N0tNThMwqg1QDVAlrWVgFoDtvj1mTXY/IzzxPfDIJfN/r+JRPLvly7tV1Z0t+FlXbg08lelUumzFrAlkUi4vLlx5G1uUnxS3ey6mH0RcCOdVlWAr24kFysWVvl6kdQbhjpENhGhZnWzSbNBMbsFaXape7RwweNjLjSbkltJtsz0f6EuVEvDTPDeECbUb4U+n2GDaIGsGBw2RJNzhxEm80Ucfe8ynthzEGOFat1SWa5NAxwl5dJZvOuqYvjFTBNTBXTigMKwQMpAQAEJA3AUJGjYFKiGoc0vxZgxi8KFTjFV1wMc9a6G5bZpSlovwJnzps71eTe++w3TBnVcQ6Z2PcBpgLUGgFJjGnuJPfYig3OzZ27x9wsbgUWAs7Bx+m06SgEc+79Uq+XHAaw2gQ+vkQEF5TP1dT7WJNgEv3EAoDZkveZThqz3Jh6TSFBmo2pzKAkhYyGgIeHCTaZkLWMBvU8LfsuWn0sgxw1cN1EUWbbUBDlSR0PTlQRlXQKsVMkj9zPZGyUhp9JcAiKEXVGZcAFtWrYmK3esGaUJIOKZYQXyGIjOXj/rIIgmBVYEJ/QVgCOHwi+USNUVE1QsSHNR9mOzWA/KfduXTL7S4CcQEAyJ4IHAi6CPDTpr9b3UABEBORHrShn4J0UOx4DcdqqApVgcUU5IYo7ALwGLknRtBkQCjcfQza459jBBpAF05j43B771nV4nbE08YYJoE2jHpX7mPXGgbJgz8/46eBL1SSiSRgI5NjQNWX/DIDBJqqMqjmcUfHFMPceGRwm+tGtwqGsUNzsJbwIaOah6ZUmIUr5vs4mmr1iayIGNFsV0EQBZFalvErkQQTjbTvgE7Um4yCLh09LahW+XUbMoU6OszUWGEkgvj2sjp3DkrT3IX7uK7q4e3LlpK7qWrUeQ6kANCdSEnQRyCcoVFbNY9QIBOBZZxYRqJkstjimPjgf75t/xseaYmt4ocTBhxrUZfDDQpyQsDhZY22HiU77P1MeYeW5kbIa5MxI4c27DsMSfp/g6YVgoI3dV60Kjt198XVRrj2J8zfsM42QAWfNciz+nZo41M1nNgD4+F/lZjfmqYjrzXc18NuNMiRpd1J58+iksXTqAb3zjG9i5416Za6yb5ssNA+QqJbSMj+HA00+LyUA2kcb9n/sCrPXrBODkXcpHdRkCmWBLyQx5njjAiSch4iCQdd1BGAW5XO6f3ETyfwwO9r18u/YX6/Lolf88NTX5pcAPtrmumzB6VHODDJqcxeTc5OosW4euopVU2mJ+4YSrOq/OFMtKfkbtL1dL4a9Nh3vqkF3FXJDODnykWXUvC6/RPHORZZpMObSVKlW4qaxkvKo1D46rshez4mSJtONsABdXDTYEiHFjUzIwLvTMvlGDPV0o4tSlq3j69UMYy9ck+2IamSpAos0GpIalEcQrlzbNHukGoHHYoaym1QQ1dTyNyhNeqmGe1G9vXG2zkOnSzMJw3BV4iMMLwwAt5IxzHaO+o+lTNPsz1Tcy0o9ZthD1Uy0CnA868ovvW8gILAKchYzSb9cxFy5c6PL98P/wPO/LrBs2G7r5m3tTMqkSY80ZVRM8mT1IVh0yNtTB+0q2ZbLN/BkBDg+oiSzFrTtRMkFNYMO9ikk4sjelUhlT09MYn5hQjf3yeTEBKBSLqFSrUlzLa2QwkM1kkclm0NXRgZ7ubvR0d6G7swvZTAougYIEkbx+tdI7co2KuZBdwsjEWL8SezUzOiZwM9/JZIX5dtZU0KGTKzC/j0dTm2RaABrXZn6m57E2Rjdoli2WtUIMydX1EIBxz2YykB41LHJXSgxeoxTmSIBOVzQbBIAM9JV2n0wP7aOZQpbEJBOaZDV81vBQCqgMfiSgJBATCdtsSU/8u5uYJC5VnLXn6zEzYzAL6OrfcfyMC1Z8rM184flMEG0CbRPYKnMLQlQCMQJIGlMk4TPZ6EQIvSqSkYecKHwiVC2gRiAq4NZGgjbgMqLMcHsK4GhmzJLecQFCy0fEWiYrASfKyFhGAYvEy3DYG5zDi0gacZIVIgnoBElkEm2oeR7gBogSHjzK3UNHKdWq05gaPY39e19GVUwXhrBp671IdS6Dl8jCY1xGDomxF8Eng1qpF1NtLwhwWDjN8wtY1w0hOFZmbMw9MdbaBtDE2Yb4GEtkIGqfqC6xagYQnNsEKM1MSvOcN8+Eue9xyZopgDfXyveaehe+r5kNkbhVJ92NtNEAaxPEm+s21xUHR3FwZt4XT0TE57B5zuM1OkYaF7ehJshTtUB8NlQ8FWedTM0QAQ4lak/84hdYPrQMf/In35IaHJoM0MFR8huBh2yliPbpSbz9iydw4cBBDXA+D3vDBpT7+1HWoFK+J2d7SHMQZaZSl67FSjN4XPwecH3xvCDIZXPfcd3k3w0O9r10u3YY6/yl0f955OLFb5Yr5fuDIEgruZeRkyl0aCZDnE678QXygWxQ/WIyACuw7EQYWrZ9/Mx5e3KmZNVYa8Mmk8zc6MwFKdShwT60ZUiUBZIFSSW0KUFdrkUa2JLmmHzKy16AYsXDtZkCJmfyvG11S2UTvjczC0YgpvSExmRAyc34yCq75BAVz8PVmTLOTXkoBhSNMZOiGm42wIBpSNqAMKZvj7FyboAiVZei8nYK4KiX+duwMI0RFpXbTWdE4/03PbR+gJIMqpPzhjGjeT3XpS7PgLWbnT0OIueStjXqiOZicK5XdS5K1G424ou/X/gILAKchY/Vb8uRBDieF/ynMAy/EkXRnbwubvjcZI2zjwp+WKI9u+7CBD+NYEqpCbjKV8osnmZQrmptkm5SAI5kgwVg0FCGTStDVGqeuIMVKxXM5Iu4NjmJ0bGr8vf0zLS4c5XKZXE/YpJNGidmMso+1ldyt3QmhXQqJd3m29taNdjpVGCnqxNtLTl5TzqZhEsKQ4LK2XeBnxPX+Rs3KBNcmb2bf/M4MlGGncqkkkqipBtAMxAnuApqZfjVIgK2JvAqcJMZ2Mks4OaQyrbIGAlLRrkazRzCCKWKh3ItQCKVRirJcWPNEbP+lLURLJGNsVCrckxmEPo1ATOpJPvfpKWOx7Zd+VnNL8OPAnhBiGpVJUT5tZOug0wmPatVAUfDBIX8bhxvvhj0GWYvHlSa8WBAaGxreTxdpuIGFIal4bnplmXAsgGoBKmzgjYaWoQealEFlbAkQWPGaUPGbVPfj85zPg3IKK3mAAAgAElEQVQGFEggwzflMYag3IzlMxZaUxlkky6SNHAIPQRSn8MYgyoXjnEZtaAGClKyqTRyiSySAo5YJF4FE8kCbvwA1aqH0GOLjgTcRBrpZE7ehwQBkidMD0IbkV+FV5jA5MgpHHzrNYReiKHhVdi4dSdaupehHCWEZQodyhF91AoFMZMQMGbZSKYzAnBEqUhgLoloZasuIK5ardcr8Z5wjJuDbx7H54L3zgTDxn3MzOM4KBVHOv2H94XmIcZMIH5PDKg319A8L8zaYJ4onpP32rw4b0wPpfhTZ4AVr9m4KvLzjVlCHBTFryFuHMBx4B8DluKsixkLfo6ZZ421TcXg5nk2QEcxWwmkUun6PI4zQfw3rZwJcJ751a/EZIA1ODt33is1OC77GGmAQwandeIq9j/9JC4cPIysncKOT38GyS1bUF3Sj0IyqSS9dMsVUxFt/CFJChXjxQkQs+YaAGgkaplM5nupbPq/D/T2vni79hbrwoWRR86eO/OtYqH0sOfV2oSxUbS9ZSkRrCnapwOwakgfvzq9ANedm3V5pBRS2lbIV2Q7rEIs+7BrhYqfemnv/tUXx65lirUIoZNS9SVSsBQim3Rwz6Y7sby3E61Jek+WpNiet0PJAbh6kgbmQ+gCibToiE+9dxGnz1/C2MQkIvaU4SYlkiwTsMcYFfWl6rCBFBo3IGMcIBseqUkpsbFQIS3f0ocgwdocUrLMaMU5lbkAjsIEDZ5C6xZn9XW5HgAI7KmjmfjvbwRx5mBn5plB153RuC+YYplm5zQzVlryp77T/C8FWuJcVPOx+oGY9eMbndHcq9v1SCx+zkd5BBYBzu/e3T1y5EhXLpf7yyAIvxZFWMtvwEDHBBYq4Fc/MwGpOSYe+JvNmMGCdK0fn8C1axOoVmgL3YrOri75WxrsSZ2JSmUR1IxPTOLS5VGMXh3H2NVxXLkyjqsT15AvFkB7/NnZZgfJdFqsZAuFIvIzeWF06NImheAW4CYcZFMpdHW2o6+3B0v6etHf24uBgSUY6O9HV3uruGVJyo31MkEgNrK0nqYFLT+Pdrm0laUVtQnWTfaYARDtZGkpzb2sra0V/X29yOWyYmet+rw5IlnzCuMoTY6gMDUmYCfd0oF0xxKk2geRbmXPE5W1ZXAceiU579j4FCZnysi1daKvrwdtrTmkkg4kuS+qbAt+rYqZwihm8mfhewUknAxas0NoyfXBdVvhJNLCEFWCEvzQR6FUwtiVCWHE0m4SvT3dMoYm6DMyJN5vBsdkzWj9zJiFPUbY14aOVfxjjmVgxj88jlbDfK9YZg8MSKDcLP/huLHZJ214OUd4DO2OaQlsAjaTYc9XZjBeuoorhRGRI7Ynu9HbOoCutl6RNEodLeuZogBlv4ZLM3lMlcsC5Gw/Qn9HJ3paW9BCgwCyQDQisGxUfGCyUMPI1XHMlMuwXQf9XZ0YaGtDm5tAylb9A1mrw15JhUIZUxMzmB7PI+1m0N7RifbuDrR0ZBES3JC9ofuZH6FSmMHk2HsYOXMIoxfeg2O7WDa0Gus334Ou/mFUxb4ggm+FKNcquHJ5BNPXphD5AXo6OtHb2yd9eZBwxZVP3At9H9VKRUA+5xvHjXOSdsdizS6Mp3EeVPfO2KgTYPC+dXd3y9/GTtoEzLx3PJb3mn8IQHg/eA8NCDDHmmeEvXX4Ht4nXgPvHc8bVyNxHtDCmc8T5zN/x883jTub63r47PG5M7bkvF7+4ffj/DSAjNfAa+Z5OY84n3itfFZNzxyzAvMZ5u+N9TuviceYsTDn5bk5fjyW18DvxzFsbW2T+8HjDXiLs0jsg8Nmw6/s2YMlA3348pe/LAAnmUgioV2D3dBHtlxA4sI5HHr2WYwcfRdpK4m7PvZx5HZshzc4iCK/n06YSDkI3QArFWTSGanNaQY35vsZQkTAWRAF2Vzu+8lE8r8PDPS+cLt2ISufz/eefu/Cpyvl4r21qt9N544gCOqEA0llK7JCx7HCyLKUCkuC/IbIKmIqoW5dFlkOf2lZYRAEge/71chx85admAlCpzpZ8TM/feaF/+Xi2OTyqXJo+U5aqHKxzAx9tKQdPLBtEzatXor+thQSfglRtShZDr5q3MSSafiRIwX/YSINJ9WCl17fhwNHjuPKtSkk0jllv1xvtKnsr2fzIMbtjYs3Na3M3GmQI/7JEVz2o6Fm1c0gzHUjSKTVRIpI4DbLu7TMTgwB1O2bXXWi7B6NsYC2mWmShzW15ZkFJW7G4SyMwYnzM2LSYK71ZqeXL6TcN24ER+auE7rZdF4EODcbocXf35oRWAQ4t2Ycb+dZzp071xmG+Avf978OYJ0JmLhxMjiZmpoUW2du7gxumZ030pNmZsNkQ/m+06fP4MCB/RIwrF65Chs2bZZGex1dKqjnkliq1gTQHDt+Am+/cxjnL17CdL6o6y9Vl3pRAEhTZer1XQl4MrkchodXYJrB2fg4ZmbyKrNt+nxJL5oQjhNJDxSyIJ3tbVi/bh22bFqPdWtWo7eznV0wZR9hcMPgioXD7777rmSe2S38zjvvlOCegbiRATHAYiDEXi5sOMrPXbFiBbZu24b+gT7J+toiIXNg1QqoTJzDtYvHcfXiSXheES2dfeheth6dyzfDynRp2RQZgCqqxQmcPnUaBw+fwLlL4+gbWIYd27di+bJBtOTSSLmufK/Q81EuTmFi8gSmS/sRhNNw7XZkE+vQ07UOuVwfksmsgMiyX0ItqGBEOqQflj8d7R3YuGEj7r77bglQ41lyjgUByJEjR6QLPH/HpotsLsj+NhwLc58N0GOTSI4bAzMeu3btWgk8ea8YVDK4ZIDOoJTBKceNc4QB8oMPPiiAyAS9po7kyswYTo6dwNGRwwJgl+SWYnXfHVi99A5k0i0SRPJ+EwAUahWcHBvF2PSM1HHZtQAr+pdgWU83uluzUu/k26EAjOlqhPNXCjh04jTGpqaRzKSxbtUw1vV3YUlLCi0uXfdYluyjUKxibHQCJ4+ewsVTI8ilWzC0egh3bFmN3oEuwFHOdQTJtWqAyaujOHVkH4689RK623NIploxsJRzfyu6liyXfj1VhCh5FUznp3D06DG8e+QopsYnsfPubVh75zosGVyOXFu7GHBwbnpeVZ5Bzjc2uDS9hh544AEJ7A0rYuSjZm7y3vE9vG933XWX9IvhvZaUpg7qGfyzKejhw4eFkeD92L59O1avXi3gIs748F7z3rEpKJtn8t7ef//9Mvc5L3jfeP/5N8ENn3s2zDxw4IDMmfXr18t1GPBkAnQz344dOybNYjnfNm7cKI1lCcDjNYF8D6+Z343zzTQ93bJliwCzOBNIIMg5xj48bDbKXkocLzYGZa8mjpuRxfGaeV7KzticlP9evnwImzdvkbnMazDMCeepaYS7Z88e7D9wAO0dbfjsZ/8Au3bdh862TpGbct0iwEkXZ1A+ehjHXnwBV0+cQtpOYu19D6Dr/vsQDQ+jkslI2YiAfvZ2Yi2Z56G9rV1+bsYpbqRgQI/6m+VmUZDJZn6QctN/OzDQu/t27R9WFEXOmTNnWiYmJjK+75MMRbU6WY84U6mUhL5lfUWpMB1VqxX1+0zjMvlzoEH38TfpdBjl80GUTCbDWi0VOu22dSVvdfzihTf/fmSyeM9kyU/5iZwqdhSHFx9ZJ8SW1QO4d9NqrF3eg45kBMevCKBQSBCwUxm2CEM1SqAU2JgsVfDSa2/j6MlzmCxWxAGEtTLUuqrGofHgPxbJa7JBPUxS7ic1ItS/MqNCiZzYdyaSKFpZeKTdWXyp7Zu1B5oK+qVY0sAo9Xnm92KQKZ+ldHtiHWAaYtaBl67EqdfENN6tQMlCEMjNp405j1yD7uFw83fVMblRqs37lkZz05uftWHd3fhucwnkFkVqNx/LxSMWNgKLAGdh4/TbdBQBDmD/eaVS+XoYhuu5mfOPyZQymCmVCrLBM1hlMEOgw2MYBJlAyGy2Kn8VYffu3Xj55Zdx9uxZ6cr9rT/5n3Dn2rXIMnByEihXazh67Dj27T+Aw0ePCbCpeEpixEQO63CUG5mykubiKM5q0kg5KdngYqkk4KZcrojMSxkMSAcaJGgcwHoU30fAeokoFDZkaOkg1t+xGvfv2IolvV1i08wgi9/3+9//vgSR/PeuXbvw2GOPSfBtAhwGQgzWCYYYNP3oRz+SIIld2v/gc5/FkuXLpUM9AU7SSsCuTCO4dhrj772DC6cOIKwV0No9gP7V29Gz5j5UnDZElAIm2P3cQ604hrfeeBPPPr8H7xw5g6XLV+LrX/8S1q+7Ey25LJIOmQtqCD3UqmS4jqAUvgQ7MQ076ER58g4M9O1ES24QbpLj7KDsF1H2yjh7/ix2v/giXnzhJfT29uPhBx/Bpz71aQk4DUNmgikGp8xOs8cHX8xOMzAk2DMvU3vBIPPnP/+5gBYG3zt37pRxI5jlPDGSP44Tg7iDBw/iJz/5iRy7efNmOTcDa8MCMJATVqgwhkOXD2LPqVdQ8z0Mtw5h89It2LRqM1JOFo7NnizK/KEYhjh6+SJGpqakD4lT9bFmYCmGe7vQnUsLI+PbESq2jSnPxrmJGnbv3Y9zVyaQa2nBfXdvxN2D7RjMOciSwWFsE1ICGODC2ct48Vd7MHrqKhK2i/V3r8Wnv/pxRGkfySQl9aq/E+uEroxcxL7XdmPPr/4NG9bdgfb2PgyvWo8tW+9FrrULUcKBbwWoRJRjFvHEk7/Ea6++jpmJKdx/z3Z89tOfw/DKNYgSrsz5hEMnPV+YUI7bz372MwHX69atw1e/+lUZNwNw+HxyHvMPwel3v/tdAZQECg899BDuvfdeAR8mUOd9JAjYt28fXnrpJfmbgOKLX/yigByCIc4LAzAY1HMt+Nd//Ve5FoIWXgPBBZvtqho7tW7wnrBZJefPm2++KcdyXnzhC1+Qfxt2yIAigpBXX31Vvh/nzMc//nE88sgjGB4ergf4hjXk9+faQnBBRovfi/ONTUeNVI3zmN+NxxII8TrYRJTn+9M//VMBOLwOvkw9EwEQx43fj9ezceMmPProxwSU8di4NJNjzPGiycCbb72J3r4ePP7447j/vvvR1touPSOlOXHoI1PKo/LuURx+7llcPXESLcksNj70CNrv3YlwaAhlMqIATp06hbEroyiWinLtq1auQltrq9wvfi+us0YqagCOkuKJOUuQyeZ+kHKTtxfg3M6NLIoi++9fOND2wp5DPxydKt4/UfSzvpMRswFmJOzIg+OV0JdzcP9dd2LbuhVY1p1DxqEDiCoIFXMBdj+2XJQDGxOFMvYfOY533j2NkfEZlGlJ6bgCcLgJCclfNxxoAgmmIaUU9Cv2RhX3c/NhcR0LOkOx0KzYGfjC8LC5Fe0dVT8BZQEt71SZB23/rDzWjHuaYm9iBzTBFVON0ni3Olcj3L8Zx7HQ+0jNrJxbg7+4MYL6TG17rXXoAtSM1E6bJTQ+azZrNJuhUhCv2RA6fp1zAZy5feIWUoO00BFYPO73eQQWAc7v3t3XAOd/8zz/G1EUrjcBEDdPkUuJ/GhSCuQJLLjRcrPnvxkEUXrCY1Vdhaq35O+YFX7l1Vdx5uxZyYZ+5rOfw5IlgwJY8sUS3t5/AIcOH8Hps+9hYnJSbJSZYBN2x0rApZKATko0AtDWyyogUXJqXgd763h0n9IOarKiU74tSgCuxcq+WRpdhwGSiQSy6RT6ujuwee1qbNm0ASuGhtDZ0SFZ12efeUYADuuHHnzwAezYsaMe6Jlgj9fADDWDvZ/+9KfyvZnp/Xef/CSSLVmRebNWI+0kkfbySBTPYer8O7hw4i1EtTxaugfQvWoH2lfdj6LVLv1PaA2bcAKk7DJOnTiBl/e8hUNHz2LlqjX45CcfxfDQMnGLiwLlquXK1jCNSvUgysETsOxx2FE/wjIzyNth210IIwJEFt170qdl7OoY9r65F3v2vIbBJUtx77334957d82yiI4zcGRlGMBxrD/zmc8IGOGY82Xkiibok0DvzTcl880xI7tAaQ/HzHSX57kZJBPwEhAx289MPc9t6i2M1IoBXtEu4cjEEfzq6DPwQg+rW1bg7qV3Y/OKLYhqHAfV2yegaUXCwbGxMYzMzEiDWLfiY82SJVjW0Yb2JOt1yvDZa8ZxUbDTGKsm8fMXXsfpS1fR2t6OR++9G/f0ZdCbqMH1qyoZGxF0JjF2cRzPPfkiLh4ZRSaVxaadG/CJrz6EilVAJMlYNpZl7GKjnJ/E0QN7see5n6OzrQXZXBdWrFYAp6W9W5KenhUgZH8f18FLr7yKN9/Yh+mJSTy0cxfu3bEL3T39qOk5rkA9UK1WZL4xUOcYk5UhWCC4UWHS7H5GZGVMUM/7RrBOVsYcaxgcjjdZFt473m8Cpk984hPCXMbtnY18kPP+mWeewdGjRwWIfOlLXxLmxEjfTO0L/ybwJegl40PWl8zeo48+OktyZeYbGVOCiyeeeELWkocffljmEdeWeL2QOZ7Xy+eUAIcMIAEZwbcB6GY8OPc4bk8//bSAa4JuAhHOY1NfZFZsztVLly7hl7/8pczRDRs24oEHHsTQ0FAd3BgWl4CD1/vcc8/hud3PY+nSQfzRH30D9+26T9RKxj2SLmottTLcSxew/ylVg5PTLmrpu+8SkwFK1Pg4X716FeMT45jJT8vz1drSInWLvE6ONcfCNFc21yH3hZ2yvCDIZLM/TCQTf7tsyZLnb9cudKvi5gVdL+t6/uo7T7WePnftByOTpQevlfxc4CQVwGHDtcgDqiW4QRlrhwewac0Q1gz1Y0lXGzIJGwnq/2w69NvSgPPqdBEXxq7irQNHcOnqJIpeKDU9gegLFcBR1shz8QLxsn7NrsTczqSxqDQao8+8Dc9OCWgSgCObkvb7kuwdbTWZJ1HNk5jhY5EoNzCLrjLSLE3bk9Krnq750qip0YG2uTJF2UUakKB3xbhd8hygTTXrNDBr7ltijhDgJ8WN6pr5+XSOC9kFmR74dgJV7X4nIykFphwTzYfJ5XGcDb+i5G4GIDXA2fWdewxoalzhbAan+cpvDXe1oCm6eNBHfAQWAc7v3g1WEjX7z6MoEAbHBDPG8ZPBR7lclMwwf2fkTAyAuOGaWgvamnK5onTITSUxNTOFk6dPY3R8HANLl2Pl6rWSQLs8cgXHTpzE3jfewIVLlwQsMJBzkkkBNwrPuIBNwENVAUu9xdJI/s3NX7UZUF2+xZVMd0oXS2heI13FdBsAZsH5fwIcSrX5ASnXRndnG9besQb3bL0bmzZsQF93F86/dxbnzpxBrVrBurVr0dfXK3unFB+z1w3tq0UuB3F5o1SG35uB4R1r16LGmhufa7mNlOMiGxaRqY0gf+kwLh1/E1F5Au29S9G2YjvSy3chb3Wgyu8cBXAsH7k0MDM9hTNnL+HyyCT6lwxixcplaG3JytjS50EAjnynPMLwCKq1H8LCCBxrGSx8CqnUXfCDVnhUwnPYHOYsEyhXyrhw6TzOnn0PnR3dGB5eiYGBQQEd8YDXBE8EtpTs8HdkDCjvMQEsj+HLFI5TCsWgmvdy1apVIodiEMg5YwwGOG+M7JHgl/eR7BjPTUAj+1bMzc7LeDiWP45fHnsG5VoRa1vXYNvgVqwf3Ai/HKqumEyysvVGKoWTk5O4nGfNloesF2F1Xx8GWjLI0inNLyOgjCyRQsnNYdJux4+f3YMTF8fQ1t6BT96/A1u7bPREJTi1kuzZdFZLJ3KYHJ3GK796HSf3nUdbSzs23bsB933+HlRAMFURRYqwdmQXQw9XLp7C0X2v4MroRZnDQyvuVACno1cpXzibHSCZSeH8+Qs4f/4iSoUi1q5egyV9A9JGQ3oVCnAJlLuepUA1g2qOKYP5TZs2yRiawniOnXEFY2JCGIGxMbkXZC4Y1Jt7y7HmveQ9IZNGdoNAgOwswRNZPZ6XL/O3kUixwSWBBe8vwRODbwOczD2ss3B6DhEAEShQzsZ7Lc+wnkO8Dh7PGiDOC/6cYIzAKV7XZ+YbwTCBCOcbWRfOH44Hfx4/r2GeOBYEZJznnMM8nq+42Rf/z+N5DGWqlOLx2Vi5cpWAM2OKYd7DsaSk79nnnsNTTz2JoeEhfPObfywJg4AJl4C2E6rRZ5tXReu1Cez7xc9x7u0DSNspPPrlP0Ri0yYUerql0SfXLIKxUrkoz6kwNLQ211JCcYrMZussZxzg6EafZHB+lEml/2bJkp6PNsA5dW76+6PT+YcmS36LyMnU3iAggIF0WKsg5UTo7WzFmhXLsW71CvS059CaTkqGi65pF8eu4vS5Czh97jxGrk5KEyqaDlhkd+iGYOybDQtCSdgNq0eUNXNdGGZppzRmr+h1YCXEuY2noGTA3FhVfKW6YvOJF81kGCCbTEmtDpt9kfHJJhNwbXb+jZB0bNDRRlloq/DdPCh1eCLGCwo+cHBISZsHzjz88YfWnEPecRNEwF9TMqfcWjyx+6OzRqnqw7MzCNws/EQShVogBWUEOImIna0VyFE93ShxUz0jxH2Nj0sd9Jjmp5rBWUQov3tR5Uf0ij8IwFnW1Xp2WU/bD779l1/9zx/RYfmt/loEOLad+PNyufINIFoXLxZWa6HpHTPbzcdkS806yXWL1aLCEjOBlXQRsPiazlTJDMpehNNnL+KNN/fjxZdewdT0DNjTjeYAVBj4gVdvAE3Gv1TmBs8kUSiWueIIVmOJtg03mUQ+XxAXMLYdoO009x8W5RLQJBO2GA1whXQT6v9hwIJwVdegMp8RUm4Cmzasx4P37cKOu7cgR2cq2SeZPCP7wADdV93F9V0kmOK10GVJqQwaTqhVunIpITYcOr2hgqx3FcWRo7h84k1E05fQMzCElhU7gIEdmLG7ZJ8QUZ7FRJ4vGnwCPMtKSd0qndfYaFWNt+qvoayiZ5BOnERQ/B7s8DKsxHIEzmcRJTbCj9oQRKo1gziu8jvbDOJsLeNWNa1xaZq5n8Z5K+7Oxd/FgzyzH5qgOu4wZTLuJhg02fS4+1Nc7mOCUrP/mr26nCzjWOE4dp97AZPTE9jUuRH3DGzFmp41iCp0fuW4UUFio5JM4myphIszM8gXyui0E1jd24vejIt0VBOzB975mp1EgQDHbcdPnt+DYxdG0dLWgU8/uAtb2yL0ooQE3e4o6bcpM0xhZiyP/XsO4Z2XT6C9rRObdm3Atsc2o+YUgYiW0qpvE5FkkkFWdRrXRk7itVd2o1KpYenwamzeei8yLX2Ak9LKl0gcs3ivBTRybxdwT8e0WMW1nFuBEfPHLCYmyDXjHAcXzfeuWYIYv3/mHsYNIcy9bo6BDBgx7IepYYkzJ/HraHbcM+eNrx2mzid+zTyHAW/musxx8b/NZxlZXHyhjTPR8flp3P6aryFeY6PkcKq+hS8D8sy1EHBIo08CnKdVo8+vfe1r2MlGn3QvpnskreOjEC21CtqmJnDgqSdx/sBBZOyk9MExjT6nCPCMnSOfVXlEVQJeIjx9EUaWZr6j+Tmv0/PJ4GR+7DrJv1m2bMlzt2vDuf0MzlN7W0+8feZ7o9OlhybLXiu1zuKMRj5AD2TEBTuoSbOxbCqJtlwKXS1Z5JIJeVjLNR8zxRKmiyUUyhXQbpr+8REpcnGH0bI0bXks/E0syFbecI2aGbXfactkkZUxRdfo5aLabVLuJpG9bB4NsEGDhEDZFtIxRXfFrhULUsPTlk2ir6sdg72d6Glvkf+nuIhL8ajWyOm7LfBK1wXJ9cmFqV+aCW3QSx0QaYtT+UYERWp3ueH8kdEW4zdHskkF2p5em8L4ZAGj02Vcq4Qohg6idFaah1KOl9SyPI4dHXI4xgJw5PoUwJFPlo1ZbU6Lr8UR+G0bgUWA89t2R25+PVqi9pfVaoUuamIyYAKbhl7frNeNDbd5o+UewPCbgb0EPqwfSNJEJiXM/8mzF/DSK3vxxlsHMDE5I/ILFmj7flWx8NItPpIi8WKpBs8jYElKg0ruDQ5dpUJIA9BkKiXZ1gQdiMQkgE5rSoJGhsZnc0wyLgjhJmykky7SKSoZFGCirTA3Ex6fSiQwPDiAL3z6U9i8fh06shlEfg2BR8ZKmb+oBBM/SblVqT8KbDDQlqCeQjMJSDW/zkScVUPau4rCyFGMHn8D0dRF9CxZjtaVOxEtvRd5q0sSkNKQlCYz1E8IK8V7oOol2CNF1AjidKr2IO4CBDgp+wSs/HdhhxcRJYZQcz+P0N2IAO0ISROwgaUES6q1BPdW+S48g66VMoGTCZjiAWQ86DXHxYFIPIi8PvCKKSg0MxMPVg1TONfn81zlZAlHC8fw7NnnMTVzDVs6N+GegW1Y070aqFKipjrEEODUUkmcLJRwfnpG5I9dVhKr+3rRlyXAqcoey7GoEuAkMphItOJHu1/BuxfI4HTi0w/swj1tFvoJcLwiPdSEkUlGLqZHZnBgz2EFcNoJcDbhnk9tQS1BgFPTTnwMiG1IS8HqFCZHTuLVV54Xe+vlK1ZLH5xMaz8iJ62Bp+ptJG15pNcP544KqhV1Qzm/ki5KGMMkrA6CzbhJZKDtoxdy75oZC3O/TPBv7mXzOc1aYOKkucDTdWuBfkbiyZI462DOacBv/Bri82EuEGKuI/53HOTFx8Ic01jHFHCa73rjxylcoeIs8x7ze7JXAnCefx5PPfUUVqwcxte/rgEO7yPZbFqxRwFaNcDZ/6QGOI4COMktm5Hv7sZ07N4qvkAn5WWQ1JXGx6H5/5wzfhAG2Wz2J24i+TdLl/Y/e/NV/9YccVuj0P8riuz0D/e1Hjp54jsjU6WHpspeG+0GSWHJRNI6TdXVmV7vtGPmQhkh6ybESY0LqScZMx8e5VWEkw576TDYtoVlUaTIbFmacf+STJE8mLMbc4oeWjfnNHU4andQxyrDTkU1WWx4RfpS1+vwnGK9GXiAXxOzhFzKxZLuDgz2d2OwpwsddD9JOQJuWMj/NxEAACAASURBVN/DZl1c2Ouysut648yub+HiTwmD2jy0ZE3NpPrP6ov9jeaGPp6Bnowd5Xc1H0VaTRZqOH9lGmevTOLiZB5VutTpTVKc40SiZtziDMDhOKpmZ/WqoUVwc2uezsWz3PIRWAQ4t3xIP/QTnjs31WlZhf9YqVS+BmCtkaCZD1Yt1GYDnHoCKH51wuAo90vZb8jgOA5KXoCJmSKef+lVvPX2IbFA7uzukbV+emoSpWJemAXW01TKVenozl5ryVQONS8UgNPS2iZgRlzUUsqqWBoh6mSYmAT4Nel6Xy4VUSzMgDJo2ioLQAh8YWuy2ZRSCSQc9A8OIJV0UZyZQa1UxLL+Pjz+B5/B2lUr0ZZlYXqIwGdjTk1N1R08zd6n9xDdz1pti4opkX0wDJBBFSlvXBgcATiTF9AzoAAOlt2HvNWpes7ppJ/NZp7yIsBRQFPtlwrgEEKaJJuDGaQF4PyzAJzQ0QAnuRmh1QA4imVS6gmycQRhxmW0OfOutj71vZrv8VxZ+sYcmR3qNAdk850rHqzHz8X3l5IlvJt/F796bzemZiYE4GwfuOc6gMMBr2qAc25KAxzbxZq+Pg1waiJ7Z5+ampNE3sli3MnhR7v34NjFMbS2d+IzMYDj+qU6wHFDB9OXZ7D/1SM4+PJxtLd3KYDz2BZ4Lk2faprBoQSSMv9IAM61yyfx2p7n4dU8DK28A5u37UK6tQ+hlUZIzUZIwMIxDtm0R8doqjBdRS2q1krBZsU4Nt+TG927Gx1rgvRm8GDeEwcYBlSZnzVfR/M55gMkzedsZiPiwEJN17mTyPH5MtcadKP3mfk11zFzn1c95/xdHODwPHUGZx6AQ3lZg8Epo21yAvuf/AXOHziEjJPEA2RwtmxBobsLZHAkCaHXD8MVx0kDAwTn2gykzs0Pg2wm+6+ua3976dKlv/rQNw39Abcf4Dy7r/XQm8f/eWSy/PBkiQBHZ+P0IseFjlCCdLj4n0nGgNIoVfuhmDHlYi1MAZuEsp6FbiXUPWv5VLOZcaMnjQY4ul7E+JOpvJP6oxZs9ao7o+lePZKtEIDDjItalIW14YX5VThBFTknxPBgH1YuH8TS/h50t7cgy5Y93NAsdjymDlxlAw3HSDY7biqgZ1MdNFAmJpuMahjUuH0CWBTsUXMwDoyab2+D3+F7fOVvKm4svkdmLMLoVBlnRiZw8tIYLk0VUGGv1TpYFGGDSB70N1f9hoQNUllERwcQt3Vi3a6nZfFzfudHYBHg/O7dQjb6tCzrP5ZK1a8C0XUAR20djaznXMFvfcU0AIf1AKk0akGE0YlJ7D/yLl585TW8d+EyIou9QYalnoYuRzPTLKr1pbagUvNl/c9k25BMZeEkUsjkWtHe2Q3HTWpwk5EAQ2pwRErChFwNvldFpVJGYWYaM9OTKBVmJHlXq5RQKRWRSrnC5pApooZ+eOUwspk0ro2P48rlSwirZTz26CO4f+d23LlqJbIpV87JddeUmZrcXj27a7Y1bfii9q/ZACftjccYnAvoXTKEFgE4u5AXMwANcORzVN2DABkpoidolPy+3noUwJnF4Mx8RzE4znJUyeBogMP3K4kag28lzZOEooCppgRlveZ0/uDyg87suQJR3rM5QbIGVgJw3KJicATgkMHZOCfAYeKVAOdUoYRzZHAKJXTNB3DsJPKJGMC5NIa2Ns3gtAL9VhkNgOPADROYGaFE7TAOvnxC2J45AY66IxJ/BJVJXLt8Aq/t2S3y9OGVd2LL9l1ItRDgpBDIfWE8oeXnlkqshtz3YwBH2Kk6sP2go3/9++IAZy6QM9fP1BpwY+XKfPez+b3NrOCNwM37ATFmXboZyFn492sAnGb55MIAjiUMjkjUJsc1wDmIjJNqAJyeBoOjrou11nXaZpZYaL7xNRK1bCbzM9dN/fXSpf0ffYAzeq348LWy30ZpGTXDOjoX+l5pRjXQ0WG/z+JL0Vs78kdDEXnoJLSWQkidQ2JaLPaqGwLUAYxRUHHhVlI1I+4yIMe83ci5pDGafoB4vaT4hNehhEtkAAHsoIpWN8LSjiw2rBnC8oE+dLblkHZtZF1HukhzQ2MBZjadEX98ceBRW1RDQ13fjRtVQwR8lDTEAUzjeeZVUjZQ53c0WIuDHeqwdWZMfhtKp2K6APG0bH1U9S1UAgtXZio4eekKDpw8i7GpAsqsfkykxHgAEZuSkcURbk3AjfrDxTDQdTrxJqi3buFbPNPiCPy6I/BBAc7y3vZ/+eu/+Mp/+XU/f/H9738ECHCiKPpP5XLtK0B0Z1yi1ggaFghw5OO5V7C+OoN8qYyjJ0/j3556GucujIjkOZFMo72zR/YT9jdho85rk1OyV5ClEUDT3in1nv1LlqK7dwnSuTZhchLJlNTfyDWaBZrysMAXtqVSLqFSLqIwPYULF87BJ+DJT6FYmEYy4aBaKSHh2mhrb0MvG3Nm08hPT2Hq6hXAq2FJdycefeB+PPzAfRjs71X1NyJvUhLrOHkuQWpMzcDfi/jL1LyEITJWFRlvQgOcvQAlagPLFcBZSpOBLr03qQQWJWrqxSDYSOAaNZiUrtUZHNbgCIPzHdiBkqhVE5+bBXAIlESVLYoIBSoUWGoEb43tUEnt6ntzTPs/H6tjgtcbMTZzsTcmIx0PduPXwYCSAOfd4nE8d243Jqev4a6uTbhnyWyJGuXc/C4CcIplnJ/OI18oolMATi/6MkmkoSRqnF+swSHAuZZowY92v1pncD51/724pxVYgjLcoARPxspBKnIxM0qAcwQHXzkuYIgAZ5swOEqipuIpxhIJOFYIv3wNE5dO4PXXdkvB+fCqO7HlnvuQbumDj6QwOKpSjWMdSPJSVBpSMxVjcHRtlsmp3oz1aL5vzSvBfCzarFhO1z83/yx+7vkAglkr5ruO+OfHv8uN2KmFXLOZg82fH59P8e9zM4DT+D1BqJKkGkBumJ7mGhwlUfu6qsFhwkIYHANwFIPz9i/I4LyjAM7nv9iQqJnSEZNM/4AApyWX/Vki4Xx7cHDwmfe/C3ywd9zWRLtI1J7d13rkreP/NHKt+PBU2W/nJqH6CBhtn7ZqFraCC7fauERPrIFQvceoyMV4g8kqKJ2wKdpvyM0MeFE0+myfMeGKBEI1AxxhbnQNj1qjjPRNueBwQdYm1LIchF4NaTvAcE8L7l4ziFVLe9Hd3opcKim612zaBUtvKEUIvJqieaV5qa67aWoLKt951j2tp+LUFi00vioebTA3cSaHC5JsHfos8X+r9zBbyPOww3GtFqJUqaEWsfGahav5Ct459R4OnjqHq4UagkRWnOQsATjK3pMvYXCkp466vkaPoA82IRfftTgCH+YIfGCA09P+L3/9l4sA58O8N/OduwFwql+JotkAp5FdbUjUbnSNqiEnpMdNMtWCk2fP4YU9r+KZ556Hk8zADwGPrmiWg4SbRKVaQ7FcRq0WINvShkymDbmWdmkGOrxqjTQ8tN00Iou1No7UkEjQYwxiRNWs+O7A9+BQIhR4CPwq7DDCxXNncWXsMiYnxzF66QKSLru+k1i3kM2mRVLE5JkThlIgbgUe1qwYwsP37cJnP/MpVMtFMUIQ0CJrcqN2VIJr2R+UmyivQ5ozKm2RqCJoMpD2J1C8fBQjxw3AocnAdoRL70VBAA4TkGb/nM3gMNgyfL7aJ2MAB9OqBkczOCDAEQZnEwKL9rqsWdLyF0n0qY7tlDtz77pxPn72Xb5Rdv5GAWY9aRljiJqD57kCd8PgxAFOnMERk4GIHIfa42cBnGIRXXYSa2gykHWRQU21pIicOsCZIMB54VUcp0StrQMG4CgGpwyxJLBsqcGpA5y6RG0jtn1yC2qUqEkNThPAKV3D+KVjeP3V3Qj8ECtWrcXme3bVAU4gTI1OmDKxGmNwVFwikg01JSQEuR50zhfMm7G9EeCM36/5znMjEDPfuZvv9VznMADhZtc33/e42fdeyO8XusaKmCcGcOLnrtfgiMnA040anJ33qhrqOMCpaoDz5BM4t58MTrIOcAqswdEGEjImUo6g7vfNbbvUNzEMzu8HwPnhs62HT4394+hk8ZGpctBuuyl4tKyTIkXlxqFiZZUVksJDMiYiQdPSNDXO6iX2zM3+aIbfibmiaVGVYWiUHMwAnEa+QllDGPPjBgARCGQYHEFTIcN8URwzQxJ6VXTlktgw1Isda5ejpyWJjpYssumkMDbU2Jomb+KPowGZnFIWV8UkmVe8Dsh8m9kPlZ5ks6h8o4VVJ5qfslXXzzonap7lu4VqLIrlKgpVD9OVAJenCth75AROj05jxk/As1I0FiSM0WPOBqb8o0AOszysP5KM0UKf0sXjFkfgNo7AIsC5jYN9iz5qPgZndrBwY4Bj1kJa43PPIICZLpSx57U38OwLL+PMe+dhJ5NiEECEUQsDVKs0E6hw5UZre7c0x+zpHcDA4HL0LlmCdDYHJ0Vmm0k6RyTS0mNCF1dzY5fgX5p7quQWHdTIuLAGM5VwUC7mMT05jqtjI7h08RwK+RlpWkp3tGzGRUs2LcCGYMRh8XFQQ1sujU3r1uIrX3ocS/q6kXApM9aun2rl1+5pcYDDmJT7jpKzyY4ThsIeKInaEYwagCMStR2IyODYXToJqBQLzOirPVRJ1BTA0bUashdpdQWv1wCc/HfghJfqJgOBu+kGNTgcMWNBvPAJtBCAE5c+zbc/znee5mCY/6+bDFCiNj2BLV2bsF0YnDWIqrxnKjZhMrCaTOFkUZkMFAqlBoOTTSoXNUnkksFJIZ/IYNzO4ccvvIpjl64ogHPfTmynyYBVRtIvwxPQ4iBJiZowOIdx8JUTwuBsJoPzqS3wEiVEBE/aRY1RCBkcrzShGJxXn5fWECtW3Sk1OKlcrzA4nMt1RQhrrsjgyF03Dnka3MwBcBZ+x+Y/cj7g0XzPbgRyFnodzeeI17os9Bzv97ibzbFmJqkeEzaBcCNDNb134tdhAM7zrMFpBjhClio5qOmDY2pw6gDH1OBQoqYBjqk5NxK1mwEcM7a/NwCHfXD+76f2tr65/8Q/Xp4qPzJV8jvAppyGRhe7T0VDiyZXO6tQ8+zTgrkhIDYEjWJuNG2q7D/NAh8HN2rzUzkhlYlSW4Bq7hnPFJlLMRhVzibkh2lBqSqAeG1UILM2xpLeBR6G+rtw9+ql2LZ6AC2JAC2ZlNhBE+CEATMp2k6RWUS5brXTCOmrhNF1/TJrjwzMUvVFiuqeDXJU1i5Oozf/v/nhUw+F2qyikEySKTSykU5lpHdCvlxGgU51PvDGu2dw+L0ruDTloWanEQmDo5xvbOWYLwAnkKBB98m5iRb2/S4Ii8cvjsCtGoFFgHOrRvL2nccAnGq19pUowiyJWiMYmB/g1MENpbSylFNqlsGBg0ex+8U9eGv/QZRrnoTuDu3+bQulagWlcg0BC7OTWeRau9HZ1Y+BwSH0DyxDW0cnyrWKGNxIY+nIUT1dmHCTmhXl1MZ1koktIVFoEiN90OgYKj6UIln2KhXMTE3g8uULuHzpIqamrqFaKSLwSmhrySDtJgQ22IGnwE7ooa+nCx97+CE8+vCD6GhvBZ1HReKlE1ta4NXYL5R6XsuYNcCJGgBnNoOjJGoWa3Csbr0/q3oMI1FTciUV8NbrVzWDo0yDGgDHzn8XTsQanCFUxEXteoBjEnqKwVEBdbOG4VbMuOb6iuZzNu+lzfutfF9dPysStcIxbTJganC2YU3XGqCmGRyRwGsGR9fgNACOMhkQBoeNw0WiRoCTxVU7KwDnuAY4j2mAs8SqiESNLmoceWFwRhomAw2Ac9csiZo4rLIxqB0gKE1i4tJxJVHzQy1R24VkVgEcJVFTPf8ssjfC4swHcBbOs92MLZsrIRsP9pvBx0JZlhvNm1txjutjrOvHZCEAfC4gc2OmSj0j8wEc9gNqAJyhukRNcQdxgMMaHGMy8A4ydgr3fz7mohY3GRDqV19pvBx8jkFuBjjZTPZnrpv86Nbg1AHOgRP/cHmy9Ohk0etgdoyF7uwVoORmSn4lPt2atubuwG7A0iJTanBUU01ZFAUMacpdF9pzgayzCJpaV+OvAQ4fWAEsjUJGsaw3iyo3KPm/ZkJk01BF/Ip9YePLEC43KmZeQl8MBDauHsLWO5Zh/WAHWpwAmbQrzjjiQBHWGgyQ6EjVd+FmK59kUdpQX051p1mVLROAwwvUtUfyTbTjXBzQzPcgX/cQqzPKH34X6nBDP0I2k0XgeShXKyhUa5gJgKPnRvH26REcuziNqp0BIrI3tL/kPGdvBzZCVQBHxnDRQe1W7MOL5/iQRmAR4HxIA/shnlYBHOt/r1SqrMFZazqYxwOCZpOBuS6HgSbLCblW0Zzmxz/9Bd548wAuj16BnXBRY+M69rsJPUwXCqBZWibXgUyuEwm3BRs334PevkGkc63CAhUrRTG4sRxXy7hYT2JkSao3BZuKMmknGTndM42AJ+k6CLyKrKMEOWR0Jiau4tx772Hy2hUU8pOYnBgRQJNJ0irahmuF0jYh9CpSz7ly+TL8yZ/8MVYOLRP5s+jwdSGwrtefNQyq/kax/Mp4TQMcX7mojRzbC0xfnN9kIAZwZjE4xkXNSNS0Vt+4qNkFApxLYjJQdj4rErXQ6hCb6LpEzfSga6rBWci0ml+pMPvd82XGzV56s8+K77n8d70G5/wLmJpSDA5rcFZ30SZaARxViD9bolYoltBpqRqchkSNcny6qDUYnJ+8+FqdwXls1w6xiR6wKkgGisExACdvGByaDEgNzkbF4GiJmqnBiUIHCTtEUJ7ExGUyOAQ4ugZn2y4kW3rhRwQ4CW0xzhlDBod/lEmBiooaEjWVzV84yLnZGJvYZq5gf85nuimZeiMgcTN2Zi4AdrP33Oj7zAdO5puvC52Hjc9U8esNAc7u3XiaDM6KIXzt61/DDumDo2veoGpwGjbRv8C5AweR1QDH3bz5Ohc15SSs0w8LvO1MePh+GOSyuZ+m0+63+/s/ojbRBDj/7d/2tBw+cuYfCXCmyn6H5aQEvBBVKpzSkKUZeCEZIVPrYTCKgA1uJ6ppmXI0M2Mfy+bVtWyKuZn9MM4NcDTBb4h+mU8iPyDDJIk4wjINcFihH3pIuw52bLoTm1cNYGmLg/72DFIuN7xQrEFZ72IeXj6TLEZl7ZFicVSTrMZLsU9iC62le3SyUab0s+VnfACNR3uzk0YdLl3HqPBzA/i1sjQopWmDXwu5s8N1VNfqYtXDaL6Ii1Nl7Ds5gjdPXELNzoksgcs2vz8bmHJMpWmouKnxj+mBsyhSW8hivnjM7R2BRYBze8f7Vnya7oPzF+Vy+etRpBp9Css/a12bP9AyQY+sTYkEqmGI0asT+NGPnsCRd0+gUCiLG5rUNTgWvNDD1Exemh5aiTS6e5dh45Yd6OpZCjeZE8kWM+iJpKo3Uf1luB/pAFDXvLAjOnu7qey5ul7XFV9o+J4ncjWa1EShJ+xLJpXClSujOH7sCM6fOYlsGijnp2StZY8c6Z/me1KvweagbbksvvzFz+GuTRvR09Uh+4UqZtWOo9rxi/eAe6iyX1ZWzEaiRpMBqcHRNtE0GegdGEKONTiDqg+Oqlw13qWq3iduMqASkQ0XNXXP6S6aR9o5Aaf4PSSiywJwCtZn6gwOpc4NgKMcQk0dkdoB39/rZtKf5rPNdfyNM+YNO2Seq5go4FjpOHZfeBmTU+PYLC5qCuBQomaF2krZsqTR55lSBRfzBXFRI8BZ3dsjAKcuUYss6YOjTAZaQYBDBqeltR2fJMChyYAGODVtpZ22UiiMFUSi9s7LcZOBzUqiFlVVXz+tWHHtCAFNBi6fxN7XdjPwxPDKO7BFA5xAJGrUpihToijyNYPDGaBtwSUCUHKTD8NFLX6f4ozaXD+PxzhxgNAMZuc6T/P9N8+o+flcv5/rZ3PN0hsBrZsxVQsFTaquTpkMxM/Jf9NkgAzObgKcX/4SwyuW1xt9qvJ21Zg9FYUCcDqnJrDvyScF4LAGRzX6ZB+cLiVR058h60CMwakbqcxx0Y0xl2VJ+uAkUu63ly35CDf6FIBz+Mw/jmiAE7EPjtS3NARk9UZketBErFW3UVYYxYTPNpkVtZ42WB0NaozcTP3aIM/4shmTfNVvkMq4qPc0fh8HOJTPcdNJsPhTqPgQqYSFXXdvEIDTn47Q25YW0CPONmGIBFthU7agG18l2FxOsiIK4EhWTT5VdcZRvRooAVMLvxDSxnGOm5U+j+kebCa5PKTXTTbdnMv8XPAgu8uySzdBGCV0yu6TWUIWw+YrVVwtVTCS94TBeePYJZSjlDQLowSDQgLXIoMTKGW2Bjizve/e3wa1ePTiCHzYI/BBAM7S7rYzy3va/+Xbf/GH/+eHfX2L579+BAhwosj6X4vF0h+FYbBe1uZ6MGyOny1Raw5o+H9ZbxMupkpl7D90BM89+zIuj1wF623JkHNu1IIaKl4VZc8TMNPetQTLhu/Eneu3IpFsQRCKKBlWgpI0ZraVq5SUUpqgXNdFCqMSY3R4zZLIYtIqUjWZSipMpj5EKpVEsVjA2OglXHrvFEYunEJQLYoUOOnaYlgT1CoqueYAKcfCrh334IH77sUdq1ZKjQ/XcNb8qASZGhMl++J3jJkRCIMTIB1VkAmuoTJ2HFdP74M1fREdvUuRHdomAGfG6hSbaLXBSiWs2k1FnsZMP5kKnTjUTluS7ReVwzQyiZNIV38I1xpFYC9DPnwMfmKDMDhxm2hVE6ozw9JYUjX6fL+vhQag9a3wJvbT8wXYAnDcIk6UT+Cly3swNX0NG9vXY2vvXVjZsRKoxRt9sgYnidOlCi4Xy2Jw0R7aWNHdie6UU2/0SZczuqhNO2mpwXnitX04OTKOXGs7Pr59K7bmwjrAUTU4SqJWGCvi4N5jOPLqKbS2dGDdjnW4699tEAbHgif3RwXACQjAEZvok9j31itKorbiDmzcuhN2qkP3wSGQMb2PdAwSk6hJ7YXUF90egDMf43Gje7PQeXOzc9wIGN2MObwVgDv+Pa7/vEaCvvm4VCqFU6dO4cUXX8Szzz2LoeHl+PKXv4x7tt2jy9tVT0exia6W0TE5gUPPPoOLh44gbSex89N/AGfjRgVwdBmEfL62mVcBclNcOQ/I4WFhZAVtba0/SKfcvx0YGNi90Pvz6x53W9PshsE5cvj0P4xMlh+dLHud1C8rVbKqMVHbRWOzMj1ppEBSM/2aJK0bDRgrzIagrDEs9T42MWpNQSGzesb/rQBGA9g0skiyVRmJGgGLFGn6IlGjPC3l2Lhv20ZsWTmA3lSgAE6StSqqQad8fN3pRhXlW2xQKrUrGtqYv3XTU1MvxIwfN0uCEUHSmkWSTV4XgNVR/JwA5/ppwu9Yo0acrBDZM18xZ6447IQo1jxcmpzBWDnEgTOj2HvsIkphEmGgODNqwl0unmIjGYn0Q1X2qALFODj8dSfp4vsXR+BWjcAHAzitZ5b3dCwCnFt1E97neQhwLMv5D/n8zB/7frAhnmltBBHzAxwDhigH9m0HIxOTYiywf/9hzMyUxd45EArGRsWroOxV4UUW0tk2DC5fheGV6zGw7A6R7niBVMPAStgIwlo9DabCPfWKy5vFkrX+O1UvKYECAYDuR0MgwkQW2R0mnUqFaUyMXcDJI/tRmLoqTDvJm5ZcRkAJDWv4N/efO1auwMcffQhb79os1i9ydeLOqaypDcDh5uPHAI60TghDpFBB1p9A5epJXDv7NqzpS2jvGUBm+TYEAzsxAzb6VAQAmz42Axw5vwQ+pm5GqQy459mYRsY5hYz/YyQJcKylmAkfQ81ej9Bul5YDpg+OATgCAklyvU8Xtfc5pW7J4cVEEScqJ/Hy6KuYnpnExrZ1uKtnC1a0D8MSgOPUJWqVlGJwRssVVGs+WkMLwx0d6ErZSIUViSNoYkEGZ8ZOYzyRw5Ov78ep0QnkWtrwyLa7rgM43GdpE124UsThN47jyGunBeCs3b4Wmz+2Hn6yrAFOIDJ+OtwlHDI4CuAcePtVBH6EoZVrsOGuHYDbhpB1tmIBrttKSGNXle2vmwwIwFEyxw9DonZLbs7vxUkUwJF+WzEFkGFwTp8+jZdeegnP7X4ew0PL8fiXHsfWu7c2mjtaQDIMkKuU0Dk5gcPPP4tLh99F2nax/bFPw9m4AfmuLkzruFMUQhrgyJr6PhIQBDjtbe3fz2SS/31gYOCF23V7fjMA59DpfxiZKj06WfI76wyOznqptbQxcvWmm9JIsvGyZw2ueuDmevHHjXeaPgENUKN86uPnjm9IBvCov1V9kJKOuZSrcREXkBMKWyMMzsoB9KUD9AvASUCImzBQfXNEIUEbUAdVzxfHHqnDqVtSy/ao5ANqq1QZPtbJiMWo0nMLwDEMjrHK1jKChU0cZXlNgMPP5wlDj5um0oPTSrUaRjg9Oo4r5RDvnB3FG+9eRIn63IiMjyMbaYI9ETSFrXrh8NpUj5wPo0B0Yd9t8ajFEZh/BBYBzu/e7JicnOzI54v/YWZm5ptB8GsAHMdBOYxw5uIIfvpvv8D58yOoVDzYjurtxfC96tVQYX8y20FbRy9WrF6HZcN3INfaA4+uYXDBnmgqnKeEmIG8chKLv1SiTq3gcUWAyNWknUHDzUxlZkNZd/k71uYUp6/i4umjOHf6OAozk2JKkEmnpB7HYeG3X4Pl19DX3YlP6OafLdlMzDZH9ZWps0aUEXPPEHMDJeWWGhzN4FSvnMDE2f2wZy6jo2cA6eVb4S/ZUWdwlEEBk2D8zrMZHNWfzfSuUTbZlMMZBifr/QSuNSIMzkzwSQVwrHaAVaxiR6xZIC3jMxKY34Yk2XwZfI6BYnBO4hUCnDwBzvoYwHEUy6GdX6tJF2crNYwQ4FQ9AThDHR3ongvgOGlMum144vV9ODUyIfbkBDjbhMFhH5yy9MGpA5yrRRzaexxHDTmQbwAAIABJREFUCXBaO7Bu+1ps+fgG+G4ZluWJuYVqOstWFZrBuXQC+99+DUEQYmjFGmy8eyeQUABH/GElvtJzfC6TAQE5psH3796a8tG4YgVw6s+4ZrYNwCGD8/LLL+O5558XBufxx7+IbVu3NSy+tYsaAQ4ZnMPPPYtLR44iYyex/ZOfgr1pI2gTPROziTZKqPcDcEQ8rADO91w3+XfLl/8eARy6qFEbzeB4rpcAHGaOdBGiOWbW0XWHM/PbxnYzG+DEGnxSWlDXsMXRaMMm2pgQKLMzbROts28ubzoXGcoCQl8AznapwVmCwRzQnbGRkc7UdC4RYx6RDEifHsuG4yr2xgAB1S3aLCo8vtGQTeAVLUeNXV8M4MjmEKMQTXbzRg+wbKcW4PmqQ7Fj2VIM69DtpVJFzQ9QCYGRQgUXpyvYf+oy9p24iCpSCCNXAA4/04k82eRDyfAoikoBzduKmz8aa9Xit7gtI7AIcG7LMN/SDzl7drLDtov/vlDIf9P3/Y1GqmHWPSWZMjIc9dFzafAjO4GZmo8jp8/gn773A5SKVclgGzdNOqlVPA8eY3U3jeUr78Ad67egf3BY6hK8wJZaHVIMHhNUYjTFupdAEkONl1YiSACo10MGunUGXyWoVNG/ccHU5jV0eLMi1MozuHDqMM6cOIJCflrX7VRkT0kmyLQzDA2F2Xnk/vuk+ScbfwqbIm5qCkAJkGLOScYoAm2yZamuA5yySNSqV09g4sx+OHkCnEGklhHgbG9I1OoMDhuLqjGjxEzGWQCO0Y2rxt1xiVrGUwyOTwZHA5zI7hCwyJ52VCUoSbYGZL8lDE7zHKrHHpqFo8nAicopvDzyKmYIcNrnAjiqLKqiAc5ouSq9lVoDC0OdCuCkI/ZE8gWAUKI2k8gogPPaPpygRC3XikfvuRtbc5EAHJoM1Oi6JhK1JIpXCHCOKQantRPrd6zFlo9tgJdUEjUFcNi/LyHSRlWDowAOlRtDK++oA5zA5h5PgMN5q3rgNDM4H7bJwC1dPD7SJ2vEWqYOm88mn3nW4BDgCIMjAGcZHn/88TrA0ZaPMYnauAI4hwlwUrjnsU8pBqe7G3kyONo5UFYStgYRQ5OFDq6sh0FbW9v3km7qow1w/p8fvpDbe/L8P4xMlj5GBscAHMl0zREXG4Aj2uJ5yg6vz581AI7hZowMbL5bUmeKmqRsJovExUTVtyjnNgIci5tb4MPihLItbFi9HFtWLcGa3gza3RAdbTmkk1zEeUwA101IsafaHBVIMBk+mZixAVAAp5HDol89GZy6nbS2kRY9rMxzygIWNuNE7ieFsQ1HHQIoFsTyGgoVDxPFCvKRgxOXJ/DO6Us4eu4KanZG+uDASqhNknpsMjhcCNmQTrvzvO/q0IU+J4vHLY7ArzkCiwDn1xzA38Dbz54922HbiT8rFPLf8v1gYzzQNP+WesVY0cZ8AOfKTBH7jryL7//wJ9opylj22yiUq6hRj+W4SOXasfKO9VixZj06uvpRrgXw6ULlpmQNrtEkQHVungPgCMTS2TTD4OgaU73HmVpJqZfRyT3aSksDZkrXggqmrlzAwbf3YmJ8DL5fQxjW0N6SkyDVCpXZgAMfO7fejUfu34X1d6wRgKMk0ZQ0K/mKXqxlfARkxQEOKshQokYG58zbwuB00ilu2bYFA5xGDQ6/tzbCETvsaaSdk8h6PxYGx7eWiUTN0wxOM8BRQLVRxPybZHCMrLExv2KqkjkAjmJw1uHuni0Ybl8hEjUKucU8j8xgHeBUUK40AE4PGRzpg6MAjkjUnDQmnBb84vW3VQ1OS9ssgEObaDI40gdHanAKIlE7+voZzeCsw5aPrZdGnxZqjRqciABHMTjsgyMStSCq1+CQwQmslDA4DRm/sYlmxKDaaqgmn4ahNOYSv4GF4ff8I00fHA5DHOBwHTE1OAQ4z+/ejeVDy/ClL2mAw3pDWRdm1+AQ4Fw+clRqcITB0QBnxmGS3vSBjAEc46h3k/uganAQtLW3fzeVSf3d8oGBF2/XrbutqXbW4PzVD1/InSHAmdIAx04Ig2NASjPIqfvjayjQPDBCf10nELi+Gmd+gKOFBPXNUQELXe4oH9f4txkuUWELwJFePVJMGmFFf6cAnC3DPchaVXS1tSCnu1GrJm/KW57WjFwnZNIYkKPZJC13VuIGU8AaAX5AnaXOmGlaUl2Z6qUj+RbdD2geMqw+dOqjlPRN/il6bLJGbHAHTBaquJIvo+JmceDUORw+cxkXxvPwnTRgKY2uWuhM4zduzCpTKGq/heGs2zXHFz9ncQQac18eYbVqyMZAK1czX8miSoGzMSUJEHo1LO1erMH5TU4hAhzA/rNisfitILge4Chgo+/adeYDjStnvee50XG89vZB/PypXyJBibAxeoGDmWIFfmTDTbWgpbMHq9dtwpKlK5DOtaNSI1NNBocMti0W0I7DXUBJwVQZf/NLBYPa31N+yTVaueFombT5t7hIq8WTbJAT1eAXJ3Fw/xsYuXwBRTb/rFXQ3t6CdNKWgJgyNXgVbFm/Fg/ftws7t22FIwBH9cS5DuCoVJRmbxo20ZlgQkwGxjXA6epbKhI1b8l25KFc1OYzGZBnSImm9QjoxJ2MyQwyBDj+j5HAyLw1OFpoo1sj/PbW4DSDnhvX4LD+hgDHNPrUErUSAU5VGJzhLjI4ymRAaqosZTIwY2cw7uQUwBmdQEtLGz62fSvuygboR6ne6JPxQDJKIE+As/cEjr5+WmyiKVHb9Oh66YNjTAZk1Qud6wBOGLAG5w5s2roTEQGO9MFRHf7mY3BErr9Yg/ObXBL1ZyvVT4MF1iUU2kXNSNTiAGcrJWraRa0OcGpldE5eazA4ThL3EOBsIIPTVZeoqZ1TK5zeRw2OKqkgwGn7Tjad+rvBwcGXbtfg/WYAzqn3aDKgGRwS7azo0Mtc0xUZZkUxOOoVB0FqW5u//sYMZHONjjKG0RSflsBJsK+BlDEnqIdD0gfHZNsUAlbO8Kq5Zej76G5JYeNwL3bcOYgW20drLo32lixasinZBAhypJuP7vcjm6uRMOjvb65XbZfK3pGTmE4/yhKwYTc9n1nCfO4dsa1edjmRBJAap201e0QEwEypholiFeMlH3krhb2Hj+PUxSuYrgQIaJuqAY5UBxntuKV66hDd0NVusRfO7Xp8Fz/n/Y7AB2dw2v7l23/x1UUXtfc74LfgeMXg2H+Wzxe/RYlafU2PWeaLOVkTg3Pd/20Xx967iJf27sOLr7wO29F1lcKCJzBdqCCAYm/auwewfss2tHX1whYLaV0rIky+Wv8p7W14fzbcKxu7kflXY000TkSiWdaMhdp3NESQPnqsh/Tg+GUcO3wA5y+cwbXJCVTLJbS0ZqS/Gt2wQFanUsKdK4fx4L078PGHH0RCAxyxe3FsaTZaZ3BMi2vdq497akYzOOUrxzF++m3Y+ctQAGcb/P6YRE27qM1Vg2MYHDUCcQZnRlzUTA2Obw1iJrjeZKC5Bue3yWRgYTU4r2E6fw0bWIPTvVmbDGiAoyOKGk0GWINDFzUNcFZ0daI7rQEOVR7aRW3G0QBn79s4NXqtAXAyPvpQguurRp+O4yIZKoBz6I3jeDfG4Gx6dB1qCQVwpLqMdVGBDTehTQakBudVEOAMr7pTARynDT5o+rQIcG7BsnUbTjG7HMAYmDTX4FzP4JB0Vsxbsm4TTYDzK1wUiZpicCwNcGgTXWdw5CM10/o+EtliMtDe/s+JlPs/hn7fAE7cWnhuBodjamyUGyCnkXhtjLR5f7M+cC4TgjioknqahmCsPjkFQAlZwW7UDUtnkRMwe0UmhqxMzUfWDjDcm8PWNf1YtaRLHMmyqQS6OlrR1d6CaqUs8gE2/0y5SdR8Two/1Yv0h6nJUeCj8eLnKg/6Rn1Lg+tp/JysjM62yWbD85mx0ZpaAwa1mQAlFjRLiPxAqPPx6QqmayEmPeDklSm8c/wsRifz8G0XoZ2EZSWFwQkjVZSrnHW4/SvwJp+5WIdzGxa3xY/4ICPwgQBOZ+uZod6O7//1X/7hf/0gn7n4nl9vBDSD8+9LpeI34xI1ntWwN2K+EuuN0yxREw257eLgibPYvedNvHXgkHb+CqUgnnWFk3kGjimkcp3o6B7E9l0PIdPaIS2RrYQrJgCsZZDkFq3ytbV/nT+qu3zGv6+IiGfr1aWeRa3Lpm2AOGySEZKSUwVw0okQh/a/gVOnjuPatXFxF8tmkrC55oYBkg7YtQTL+nqxY+td+Oxjn5Dm01zTxe7FJsDxZjkfseqSsEy8MAlwrKq4qJVoE33qLanB6epfJi5qHgEOOhCoItT6Wq/GnTU4iq2R+ljtohaypkYcnfg5CuCwBsfFCHwMIh99qu6iFtFFLVaDYwDfbwPAmUuiZuaUgIUwlEafrMF5ZfQGAEe7wVVTSTEZuFwqo1xWDM6K7i70pB2kQtbg/H/svWmXHNd1JbozM3KsecZQGAoDSQAEiHkkKUqkSImkRFGW2pbc9rI/9wd/eGu916vf6n7ur/0Lnp/dr233k9uSLFumJM4TOIEkiHkoFGagMBQKQI05Z0Tk8z7nnsyoIkRSsijJNoqrFlFVkZGRN27ce/bZ++xDR1JP++AksphItuGn7xPgzGNw6gV4UYBTT2L2xiyOvX9KJGrK4NyHKMAhI8hrDoKYMjhs9HllBAcPvod6UMfyFffi/s0GcIzBueui9s9btT7/V2vZRDOxEwU4UYma1eA8++yzjRoc9nLkQ831o71akT44R195BVePn0A2kcbWx43B6ZnTB+eXc1HTGpyOjo6/Tqcy/2PRov63P//RmRst/1rezyRq585c+suxKTI4tW4k6EyjErUIRzPveuYiVVlgXayvAOTjUFJrRJq/158jX446ttqfjwMcfa2enxk7fbWBHO1xoM0/RWfr+0jVq+hKh1jem8XWtavQlktLr4JsKoG+7g6kvDgS7NcpWMNZ+zVYHGdk0LjqBnxzCTjpbBBhR6IAx8CMeuPrB/0kgKPBQCWoIel58CsVzE5OoVCsCEU+GyQwOlnA+ydOY2yqgDILcXmf4nQQMoDjrK7J2ohdtMoilNpWK9W7X3dH4LdtBO4CnN+2O/Lp1+P64PyHYrHEPjhr5zPUTAY1HC6tl8q8hsgCcBJJHDx+Bq+89T6OnBhGLkfDgLrU09Bs4PZ0HmE8i2xbP7r7B7Fxyy6kW9vB5U/AR0KZG7Hc5Srn3CLFyMbZ97ttKfKhXFG/+40q0zSBpfI4FaiLE5IXk0wpi8JjYRWpeIjTw8dw7uwIxsauoVIro601h872HDracmjLpnHr+hV0t7Vix6YH8OxTT4nxQIIAyG12BDhS5+MYrjsBHNbgFMdO4ebZ/YjNXENP/yCyS51NdKxL1APS74dJsU9wUZO9ks5hDuAkXA0O++Ak6tfERa0Y+2rDRS1ag6ONut04iCnCz1dmfPqM+XyPsECSLmojxdPYe+0dzNAmumMNNkofnOWI1RJISK8gVWAQ4GgfnCKKBDhhHCt6u9GXZaPPCmK8T0igEk9LDQ4bff7kvY/m9MHZ3FrHAF3UfK3BoUSNNtFkcA6/d1Jc1No7aDJwn7iosdEnXdRMPsmmqqzf8ou3cZMA56N3hMFZvvJeafSJZAf8hkStCXBE2Bi1iZZk810Xtc93ln2WszvV0x2Ya2v0qX1wXnN9cJ7F1i1bVTY7h8EpoWPiFo6+on1wCHC2PfFVeM5FjTbRumzN64PzWWu+JdyNBe0dbd9LZzP/fVF//79uidq5Mxf/cmyq3AA4qmCOWgvfifua21slCmqsEeicvJlJna2Cxp0yCpX4niI0I+hoMCZmZmAMSlNDrZIslYpZhkd6DnDDCgJ4YRVZVNCdDjC0qA9LFg2gp7MduVRCWBsCHU8AkdbuaEO2iLmCZMqaogfdLBX6JcRljRuAfsoo0+Wgl0KjjxXgRBkcGyHtZlAVR7eYgDO/XIEfAlMlH9cmCzg3NoEz18ZRCmMIYpQdEDjR+Y0OK2xyp43zZNMTGpwAh2clYDXQeueHdK6gUJu63f26OwK/zAjMnzmfhTWP9m74TDU4dxmcX+bW/MpeQ4ADxP+kVCr9br1ev896PjTlQ03HsMYKd0eAk8L+I8N48Y33cGx4BH193QJwikUGnWWM354GEi1o7VqIvoXLsHbDVmSEwXHyMdcHjYCErIWa5WsgHkozTWPP7SoiHXDcxKRTJQ0RaM9rtv/iqOb64tB8RlzJgorY8F+5dA6XLp7H9etXMT07JQxOf183Bhf0YaC3C2eGTyDnxbFtw3p865mvN5zVFPCFwuCQeeJew5/Fuc3V4bBehwxOpnYLhbFhjJ/Zj9i0StRalm9FffHOSB8cqwmd2+hTNyPulbpfSl8bfgYBLNPIxEaQKv8A8fAqwvggyt5TqCVoE00XNQ8Muo0F0s3NAb9PKyT9lc2uO5/o0xgcsYn28hgujOCN0b2YmZ3C/Z1rsal/I1Z0DSFe82R+cAfnNkuAczZfxNV8QQBOez2Olb296MslkaURgMjXCXDUZICNPp97dz9Grt0UidpjO7ZgS1sMC+NlsYmukuWL02QghZmxWRx69zhOvHtWAM667WvxwGPrIn1wWHTBm5OAlwhRI8C5fAoH9r8rTBQBzgNbdiGW6oLvEpiq/lAXNQU480wG7gKcz3kGfpbTzwU40cRPMpnE6dOn8cabb+KVV1/B8uVL8Tu/8zsCcMQRWGI/7YPTWi2h4/ZNHHn5JYweJcDRRp+pDeuR7+0FTQY0KeO4aoaC4p74WXZbghs2lQ+DDrqopdL/feHCvn+9fXBoMkAG5/pU6YtTjsEJJL30yQAnWqipKMM5mrl5MLcuJ9YsHG7YQasUWUGDVa9EC0Dn9tlpBkFN62MFONrhQF4pugJ3AdRk130kwyrSYQmpeIChpYMYXLRA6nBioa8Wn9R9g83axMfMbQ7NDbFRlGpNPx30S4ruWz/zfOtrYZLmgARjn9TxQofLPrX+n2PuJ5Ko+L5kJb1YHEE9jtEbt3Hh6jhGb06iHEsiTDAnaHI0bfLJTYxzW8QOLqsXrzuAQwDkGBwR/UnmJzLuTv+tw+Y+j4C8JrCzIf3sNoSfZTG4e8y/zBFoQphoUsPmxvyOS+ZxEZ13jWe+sR43n4u7AOe3f1aMjo521+v1/61Uqn4LqN9jDpSNVZPsx7wanOjf+G8BRYkUPjgyjOdfewdHjw9jwcI+xOJ1FAp5zOYLuHFrCki2oKNnMfoWLsd9929Btq1L10rnOiQWzAJuaAagiS5JkrGfWdT8xVmVGZjQ4F/rdsRSSGp4ElInw30lIKiJsU8ag4kA8CuSMLtxfRRXRi/h2rUrmJi8hUwmib6eLgwu6sfgQC/OnhpGNg5s2XA/vv2NZxzA0abUoQApAhxaNzPQ1vfQOmHWjrIGhwDnJgrXhzF2+kNg6gp6BgbROrQdsSW7PgZw6JqpKzol0042LYkt3Q8pXZZaUdkpppGsn0Sq9APECHASg6ilnnYStU5A7IjjYm6jAbjuiZT+KWPw6V93qpH59FdpgGY1WgZmoueK/k7NHz5uPV5MFjFcGMarF98Q8Lmhax02D2wSgJPwk3Nd1NIpnJktYHQmj2K5gk4ksLKvVxgcAhw2+qTyoeoYnHHk8OO338fI1XG0tnfg8Z1bsbUjgYWxiuuDQxliAkkHcA6/exRH3zktErX7d67Fpi/fDz9VFmUFXV61Zw1bQfioFW5jnADnQwKcOoZW34uN2/Yg5inAYQ2Ohh+cKFpb22TUGL9ofx8VlESaskfG9Ofdg/nAMXrcnf4W/d38e233bz6j+/PqpvQZ/Cyz6uNXb68ztzLrQ3in957/HvOvJzr37Jqi51F7d20TYgHmneaoRbLNa2sCHgM4r7/+Ol5+RQHOt779LWzbuk0Fqi65napro8/22zdx+KUXMXr0GDLxNHY99RSS69ej0NcnNtEN+a+TQmlS4pPH066ZY1Wu+kFHW+sP4vHkXwwOLnj9szyjv4pjfq2p86ZEbfQv1UWNErWEuKgZwDEJiQYwzs+yTrexuR93Ls/RyEtp2GydwvQHF11boC85FbU6dM3Y+G8q0PRQBT1OkeaoWMeRuGsSViVaI+NAlBR21n0kQh/1oIJkIiGSgt6eTiwY6EVvVwdaMimBC4FfFSkB/61WGJEHT+Rzei0s2qfDmUeXM3acYcM2kUS46xXAoMc1xsxtDSEdoZwjnAEcNh9jJiegY0vCk4aehWIJkxMTuH7zJiamCyiUa/DrMQTs8C1jw0Y+TnI2p75Gd0sVq6lkz3oL8TUBNzy5Tl0MpZEogwO3wfKXYZyfSV+twM1tjnKMAlX7DL+KCX/3HP+SRqCZXFAZkLO85Zxz84jzw+Snwsi650PmnkxZkxMBCReoSJ7YLQt3Ac5v/3wgwPmnkof/vVKpfBPAajZL/ni9jWb+LXiw7t4CQJwcmL1tDhw7jZ+99g72HzyMTJZNlxlMBKjVarg5MQ0v04a27oVo71mM9Zt3ItPSLYXXDA55cK1SEQaehf60aA4C9oWhBCwpe5jPtZ+rmdjmu29h+YFahc2a2fzZc05sbLSsyR2CHM5xthKIEUQEFWTqPkYvnpManMuXLyJfmEFXZxtacxnZR1rSCRSmJrGwuxO7tmzCs197Gin20SHhzj1GrLMD10AUqAUBEh7ti1UWx8A3Uy+JTTQZnBunP0Rw+zL6Fi1F29B2YHAXZuPdIlGTmlAGumFVxjgu9ZhJcZMj6KGSgUAqDLVOieyUF8sjHhxDsvS3SNSvou4tdQDnXgSxDkgNjtQyJRTkuAC0sdUQ+PGaxX1Uv+y+i6SPn9VTkMXr0OapUTMgPZ6/t3PY66yOhufn33keO4bn4nEMEnlcpVKZ04NO7bxjKKUIcEbw2qU3cHvyFjb1bhCAs7xjGZJhWgUNHLZEHLVMBqdnC7g0PYNCoYTeZAYrenvQm/GkBod9jQj2CHDyXgtuxVvxo73v4tSV6wJwnnxopzA4A/UyvFoRVV6fl4Hne5i+PoNjH57E4bdOoK21A+t2rsHWJzagmiwJWNYG3pSpxBELK6jMjmN89DQO7tdGnyvvXYstO7+AINbqbKItoOXc4ZiqvbhifL1X0sBUZE7NRDPHkGPTVLdwLjTvCe8TnzPeN4613ZvofY0mL/h3G2v+nufn+eye2d9Zb8L7IXORsNvNiSgwNQBhwESiq3n9A6O/s9fyfe09eTznBH/Hz8H3M8Bjr+XPwsi6vcZ6F/K1vG5+Uz5m85Wvs/mpz5V+V6vVxmfR89FUQucoj+P7R4GUvlbTfbynHIMzZ87gjTfewIsvvYhly5fhO9/5PWzftl1kiZSoUUqarPtoKRXRMXkbh198AZcOH0EmlsKDzzyDxLp1KPT2YtaNu9wzxqDCNjMxoeua3eMo4LR7q+MeY8/FoCWX+1Eq5f0/CxYseO3Xtev89gCcO9TgCNRwiDvK4Ci4URczt+w1gElD1NX4ZFHZQLOXjgZFOvgamjexUMN8wNieKPMjr7OMiHt7TY+onEwsPusIA/YtoAwhhlTKE2lBNp1COsmmmvxc7ICtAEc1svZt/RJUnMbFiQAnwUSKW2h8LjYu6cUrEBDkAITD8NqMyX0b0ldrR24W+q7VWAK1WEwbe5aryBeLqNZ8ATWxhIcYm7C6Tsxz+S393E1GzIEcAVs6FgQ4NfZhENCi40tg4/FBdQBHNNexUICQzwyjPC9aaKufKQpwfrnMy6/rQbr7Pp/HCMwFOEGciQx9OkUQVK8r8Hd9GThDgjjZScBn4OqywCrx5NzT51bm5F2A83ncsM/lnMPDV3qy2fA/VqvVbwBY9fMAzvwNP5qh1xqcFI4Mn8dLb76HN995D7ksgxWtgyHAmJwpIJ7KoaWjD21dC7Bmww5k23tRF3t89gfRJpoIa6iHNVnLaRqjyVBPkzgiB2NgHaBaLYlTG4OZ6clJnBk5g2wmg4WLFmPRwsXqxlaPIcFAOsE+PEV4SWb+A8T8ClJhFWdOncDVq5cwOXkbhfw0stxHUh7SXhxePUCtlMfQ4CI8tHM7vvaVr7gaHFUUMxip0UpavHHUJEeen0YfnADpuvbBEQZn5AOEE5fRv3g5WpdvQ7BoGwrxXrA1kCQK4tzflCM1kwENTn3JNmvtTUJ6qzAITsbySITH4RX+Fgkog1NOfBVBcp2wBfVYUsBTXDIRTUal0aCUBj6R7HE0ix0FKBbcWTPC+YFtNPhtNizUqWpyR5u4UQBlQWs0eLX35f9nE7M4OTuM10f34vbtcemBs3XhFqnB8YIUmEzU0IAAJ42RmTwuTc1gtlBAr5fFqr5e9GabAIeJR2FwvBxuxVoaAKetowNf2bMdW9viWEAGxy+zfSdiSCIZJjEzNoOjH5zA4b0n0NbWjvt3rsO2r25EOZ53Tq8iSkJA++BEiGr+Jq5fHMbBj/bB9wOsWL0WW3d+AeyDU5MaHAOUBDAK2I3BETAv8FyZt1AEnE2wYOAjCmJsTC35EAUbdu+iiQm7F3cCINH30rmnQDcKluz39rcouJ1/n6P32F4XZViijI2Bo/kgzEBQ9O/Ra4i+J48hSIqCQANm+nk1mTCfsVFGR+Wc0fG0sTQgaE67XCMpUaPBgACcZUvwne98Bzu270Dg6z4oACf0kSsV0DF1G4deeAGjR45KDc7up78uNTgEOKzBoSkBz8nrY+JEPitBUsNZWIGl3Yfo52MIX635QTab/XHSS/3Z4sUDr3wuG8UdTvpbA3DuVIOjTInJrUxiZZDEPXLG9DiwohDm44yPTOQIYJIJKLIolV8pW6QLeaO80ep4nEW1dvB1Z5J/NsGIUYkCcOQ0zHbpRFURA8EOe9+wSSgzKs7txkkeTMPsVgsH36TbDmJ0mlHHaAnegrj+31RpkqFx/bbMXIHAocngaEiojEjT5YxLE4lubu5sj4KFAAAgAElEQVR8gHyRwHHiJwTgyNi4RmXN2p4m0JgLcHTjtPulEri5AEfsqAnWGpbfClQJcCzjLgJAF7Cy7qjJ4GiG8+7Xv60RMOZRwUuzyZLM6CjAcQ+DgOUGwGmmRXhs8i6D8y9y8ly5cqUnDMP/VC5XnwGw8uMAR4OCaLBkWVcLYiW7jASGz1/Ba+98iOdfehnpdFISUE4sjOl8EfUEXdQ60do1gHUbdqK1qx/xZAviXhZVydhyRQ7h1yqaqGrISJoOmJKFld8H0qBzanICly9ewInDh+ElPSxYuBBDQyuwePEgUpmcrLcEEVUmxKTPTl0ATqJWxPDxQxi9fEHkaZVyAZ0dbcgkaUFMEFQTKdualSvwyJ5deOLRLwF0TTMXtUQMAfvlWO8d5zSnPdwILAJkYhUBOPlrJ3H91D7UJ0cxsHgIrSu2I1y0Hfl4jzI4UhtDZkb3NDI1DRc1CXK5PvNzJ1Fjz7ZYHKlYHl54AvH83wjAqXtLBOCEqfsBATgefIIhydY1F3cN4rSuisFjlBWwCWyZcrHBdll7Ax/RgJK/4zksiLTXRQOw+cG1gZ7ouS1LHX3/2fgMTswO443Rt3Dz9hg29W3ENgE4lKh5utc6RQhrcChRI8CZyRPgpLGqv69hMkAhuEjUYjQZyAqD83dvvoORq2NQgLMNW1oV4BD4ilAwTCAVpjBzYwZH9h3H4bdOCsDZsEsBThGzwlB64mwaiCwykwKq+Vu4eu44Dh34QPrrrVi9Bpt3PIx4slMAjiQ4pRyYM7HaADhEzarS5/zRDH60ntHGdP74/7zEgz2b0aB9/rHzmZcmU6Hvok6BGnBHAVF0oft5IDZ6L+cDEnvf+QtmlNmx+RZleXj9CgQUiMyXN0Y/n7E7ZGPs/RTcK2tpQEbnbFMi2WCkI+CC59DxoOzVk2sYGRlRgPPii1i6bBDf/e53FeDUnNrGAZxsqYDO6Ukcev6nuHz4GHIeJWpPq0TNAZzA9wWYcW1jJR/fjyyt2UfzZ/6dX/NZO8473w+DlpbcP3qJ5J8tWjTw8q9rI/q1hoyfJFH7NIBjC4XKoMRLU7FAI95uinbnSNQiIzmHEXLMgjYZNX9PhSzK0Ni/9f1MeqWoglIYO9L9W87j+CPRWqthgDnmhNJ8TeCEWktTPsbFWSxKjb1x4MmYJUnDKZLhYmmZ5wbAcRjHpF+amdNzKYOjkjbdhRU48DwcOlt6pXxWL1zSftxs6UfKMeRDFRD08EEy3UBEGX1ngKOVNWG8ycqInbR8BsdGzelp5OhvJwsUnwXH4BDgaAbMNV/8tc7WX9cjePd9PmkEzN5doLA04XRSUwE4ygqqTE0nB5/LJoNjBdVMlACek5Xelaj9y5pzBDhBUP/P5XL567FYbOhODI5IsSibkB5jyppYMGFSJspyL167ibc/OIgf/OgfpN7FWA0mcghwamz0SZla1wDWrN8mBffJTDtiXkbYbQYe3OQpTeOaToaGwbxOrZjU0nA9T3kJJL0EqpUSxm9cxdmRYZw4eADVoIaW1hYsWrQQ999/P/oXLEIynZNEk5fKSv2iLMVhFQEbfR7+EJcvncfU1AR8v4zenm4xq2FNZ71Wka4lG9etwZceehAP796J0K8gkGCHMhV+Pmc24AwGeI2sAxJBWBA0bKJnr53AtWECnCsYGFyO9hU7xGRgli5qZORdU2e6qGkwqDbRMt7QQnTuI5SuURHA90jFC1KDg5n/TwAOkktRTT6FILkWYbxTmAJugXHaTUvLAX2GzWbaqnB4L6OZYsvMWzDVfI0GV5bRtwDR5kt01s9neaKSGsvQGyhi4GZBtAVv/J0xOAQ447fGsLnvAWxbtFUATqzKNp/6uQheK6kkzhZKIlGbnS2gO5HG6oE+9GeTSNerIPw2m2g2+rztteGHr78tAKe9sxNP7N7aBDhBBQGD3iAuAIc20YfeOyoAp729Axt2r8O2r2xEATMC4AlwOFeZyMwkCXBu4srZYzh88EOJdlasug8PbHsQ8VSn2KSLLbjYjPP/vrA0mtd1ffikHli61oqzoMBfl8yNBvfzJVwGgOy+cJwNwM4HAndaoaKsRvTeMrg2mZeBDbncO7Ad80FHFDDd6W8mN9PnXmWUxpYYKJrPINkY2GujMja+hwFnW6+i81vXLJWY8Tj+TSV3Tpvjiv3nS+OiAJ7uegZwWIPzwosvYsnSxfj93/99ATh+TYzv5fOQwcmW8uicmcKhn/1MJGrsg7Prqa8htWEDCn290ujTxpfrHfdgjnkqSct6tUynpG4+wLFkgi8AFEE21/JcyvP+77sApxHERBmcpotaVNJ1p0L0+QBnfm0Kgx2VrxhYkamqVpgNcKPAQwFVs7bEgJbq/Z3ITIIqpyGmXpKZPpcBsYlIel/BjuqiubJz8WmaxRg80mtSnqpptUwZDtedBtthAK8R6DnpgQNLVrOgtYAGkpp1LWRRaBkpTJOz52yAG7coq/baWB27lk9jcDQ7QBDmc3xkg23WOzEJLwGpW8H0Oh1vJqDTQUhhpfSouzU4/7IC0l/l1TYAjsgy5zZT5HP5cYDTrFHT6WM1OHUkREvE/JM6AEpgxExkQ+nKYnEHpl2BbVirYvFdF7Vf5S39hc81MnKtN5Op/5dyufS1WAzL5wMcBmIMQKrVigQEFrRQm8/N1zKkrMEZn5zFB4eO46//5m8p2lEW3mWmZwplVPwQiVQOHT0LsHzlGixeshKtHb0oMz8lCSBmZxVEadG+pFYlEdXsjaa9YRD4SCZiKBZmMHrpPD7Y9zYKM5Mi6Uqnkujo6sT9Gx7AsqGVaO/sBeIplMoEakwG1ZC/fR37P3wXt2/dkIbMfq0sErVcJolUvA6/XJI2BLu2bsajDz+EjevXoc7mnz71+e48DMqkpjiET/AVo5OnSqfg+8jGq9IHhwDn6sl9iE1fbdTghIt3YDrskPoj3d64IdQcyKPMxkwGGDyrVC8xD+CkYsMIp/4nvPpVxNLL4Ke/hmr8XvhoF0MCBtMeklrXYcY6zp1zvtzFJk6UKZgvYzLwY+A2ytRYwGkSoWhAa+e2uWMBdPT8VkPB33Fu0UXtZH4Yr13a6xicB7Bt4VYxGQhLgBcntOBnBMpJT2yiL8/MIp8voiuexOqB/gaDEydYjiWdi1oWU8kOfP+1vRi5ekMAzuO76KIWxwLQZKAirn1k0RoA510CnBPo6OgSgLP58Q0iUZNkqigriSTjSMZ9lGfGce38CRw6+IE0CyWDc/+mncLgBPGMCucFKHJqByIjVxknnzPO/wTJSdSqVbE2NybD5FcW2EqWPwIMLEg2MGSxUVTWNp9taUqvNCCfPyf4O3vmDZhG50eU/YsyfHZfDQRF73/09VGAY+eP1gDZOecDDgM/PJeBLpuT0c9kc97qhvRv1rdIa3YUCFL+1Szqt3NF52cTgGn92NmzZ8Emn88//3yDwdkuDA5dfCMSNTLDBDjP/wyXDh5BJp7Enq89M8dFTWBsJHnO9w1qmkQyOWK0Rir6rFIdRF+VuwxOM+yV8TGJmhWfmyTMQYmfv1FGM/1z+t8oyLBza9iv4KXpuhSt9YhU/gjdrF8Mugw46AZp9SNW4OjoRWY1DF6ItEHZDYIKXUCizUstmHewquEqp8wHAQk3GM1Q8z0dg2VdhBw7YnVJxvY0zQj0vYxFUZDICapFgRrtqR20yvZ0lAyBNUclAnBMztew5A4Rlx4RdfGM8KPj0mCQLOMeATVWE2GGCLwUkbLpZekY/8Jx0d0X/EsfAee4JxnCSK+RBuFIUUekBkdCsEZ9mr7GKsAoUVOAYwBIEyZ3Ac5v/yS5du1ab7Xq/2m1Wn0K+DjA0SDh48XMBnCYXZTANZnGTNnHsVPn8Fff+1+YnplCjTR13JPvfLGMQok1Kym0d/eht38xVt+7Dv0Ll6BUCZBIZhBSViVy3hCZXIvUuDA7TqmGZPcbhi9k6H1kWPEf1jA7fQtnTx/HuTMnMTkxjjBg1jnAgoWLsWzFKiwbWo2+gUFyP7IeFwvTGD1/EjeuXcKtW2Pi9MZTdXW0CfsPvwoGxVkvgcceeRiPfeFhLFm0QNgUrYNkpliBh+wzYmOtT4M0KOWzEPhoiftI124if/UEro+8j8TsmLBWrUPbxGRgMmhHgplaZm7rzCiX4UnRv2sXIHWm5oYJeAkyOOoWRwaHNTiY+R48XEMstRSV5JOoxu5DPU7gpA6dngClubUFWueju5AFTpblt5+jQV4UyMzNZmsAHA04oyxDNJiNHmOBpbGBLAyPBtf8mRK14zMn8dqlNzE5fQsPdK+XGpyV3StQL8cE4NApj+tMKZWUGpwrs3mUyhV0hOqi1t+SQqbOe1lDPMZGn2nMJnKY8Nrxg9ebAOexHZuwvTPpTAZKCMW612vU4Bx69wiOvD2Mzs5urN+1FhsfXYcgXdHdkwiL6hEW98d8YXBuiIvaPlFsEOCs37wLMa9DAI4YaojUyEcszteJ3ytlRiqBiisgZYDLdJEWxuv8jwJDYygMJPBvluU3dsIAZfTYKFNj57TjDFyY6UD0XkvQ7UwOJHpx7EKU0bP3sXtt57fjfx7A1fHQzxc91uaHARxjaKLAI3p89N8mozWGmT/7Pk0Ymmxm8/imZM0+Z5TVbF4375MaGZw7dw5kcH72/PPiovZ7EZMBYd+cyQBrcDonJ3D4pRdw+cgxYXBYg5Ncfz/yPT1Sg8NnnmMtDHUccn5ZY/ymSYcxU3YtNl4EOEFYv1uDE8nru/BaGRwrPrdmanNj3Sgg+fhm/fG42E1QcWEK5fxc+s3FywCLBdaN1zupmErX9K92vQp2VMqlNC6dN6xYTDN8OhnnXZ9jRxTKyVSOCnCcrExNC7RuRSVnOg5RoOb+7oCGymS1FkGOdRlGBTg6piawYxaz8VmEkXJ/kcJZ96DNsX+MApwGDHJOVjqe7PGjzEwT+DVrgEQs1xgIyQxJAjQq01NJkQIcvZ4mAFWYqF/27wYfFPnd/L/bfTfd8Kf9/bOcMzoPfplr+rTX//Zes4L8O33mz3bNn3bvhLkRd0I9n7GX9vTZ3SHLpwxM837ZfDIuxhIZdFGzeUnG9TMDnJ6280t627//Z3/y7f/08RXm7m8+7xFwAOe/VirVp2IxLLtTDY7p1qNOWNGMr4Ag2uIHMZwfvYq//bu/x9kLF5AvleX3cS+JUtnHbKGEaq2OXGsnOjp7seqeNVi6fCXSuXap4eF3LYyhFtalfqZGkwFq5l1/ZToU8bGg7b62POaaWENYKyI/cxsnjh/AxfMjmJq8pdl1j0xODxYNLsfK1WvQ27dYgkiCoHOnj+LWjauYnp5ArVoWi2g6qJEVihO4BDV0trXgqce/jC89/CDac1knga5Lxr4ijBYbfaprlWR46cQkLlgEOAFaEjUkS2OYuXpc+uCkSzfR1j0gJgOJZQ/OATgMeGvVkuuvw5erJNBjg1K2P5DgNwVf9tQ4EvUZxGpH4BW+j2T8OuANohB7Qk0GkmxtlBJWIB4mpAWCsW2W/KOFNu9bFFxwrpmL1fzaHM4Lk/bwOMtoE+BGwYkFlPOz7hacSiAXNCWP/Hc2m53DIPB9pjCF49MnpA/ObGEa69rXiIvaPX2rEatSoKaOY2T+iok4hqdmcE3ml48Wv46hnh4saE0LyCRYJZdVTaQxHc9ivJ7F37/1Lk5fv4n2jg48snUDdnWnhcHx/DLqDmTSRW3q2hQOvHMYw/vOoqOzE2u334cHHl2HeIvrT8RicFFqcEmtiova2KVhHD30kZOorcED23YjnqRNdFoZO5oPVSsIw4oaCYjtOO9zEh6/mQzlFBLbcP0yqZKxFuZuFgU9spY7mRbvi7E+5k4Wlarx/hgQioILu398TVQGZ4Ah6lCmdSPN4nxjYexYk7dZUG7AyZgV+2x2HcYW2VwzYGfvYXPHxsPmkX0+m5cGjAygzQWBKt2zZ1aPabJX840c7DPpetcEOMLgvP46nn/hBQwNLcO3/923sW3bds5KFSzFY0iGAXKlPFrGb0Qafaaw46tPNm2iPU8awstYSf9GfQYbNvmu/sk+i123AR7eb/bByeVyP0r/W3VR+6QaHGVwrFfKnVL5TbAhd87FXRbYWIAkT2njb7R05rdqpgU+SEDe9DUz3aMF08r2KCCyWhf9W9OOWeUOAiUizmiRECAKGlxRv8rRokGauUdpeC9ATLKDrgfOnN4yClaU4bEvlbf5XCD4eQTgqD2osmIOiLjCUVKiBnl47co76fXMf9Cb4CICxxomDFH7bAKXuUyXucoYwNG41DLtTYAjVx+prTBQp4c3A+vmv5vB7ZzA2x3bBFS8b9xwTAinwPRT/26FQXPe/87v+VmuSfUhv8prtjGJgLJf2zUb3P/nj6OgDweaGgDHzUTZqp3LXhQim5V4U6qqKF8TDnPZRrKLCnCshu4zStQE4HR+/8/+5HfuApzPG83c4fwEOL7v/9dS6ecBHC1KZ0BmcjQGpBooa3Cve0ACYdzD9Zu38cLLr2LfgQO4NTEtv4snU/ADYDbPpp9VJL0sWts7sXhwGZavXI3BpStQoXszrZHJ4lBexW44ostnAEmQw7oIlQMIwBGmpIZEvQYv5iNWr+HSxVM4M3Icly+eQ+BXUBF2yUNrexeWLB3CylVrkMu2CAA6d/YEJm7fQLlUEADV3ppF0os1TGoYFK9YMognn/gydm3fCk+IrEC+q7UK8vkZzM7MypzPZDJoaW1FJpuDl5Cyc7GJzsUqQP4qpkeP4ta5g2ipTYhzXMuyrUiteBhT9Q4kPFpCsx6zJjI56Rs0W0S5rIE/WyFkCbxS1OTTUtv12fAn4ZcOIFf7e2S8cQSJxZiqfRHx3EYk0r2IJVLscI4YraWDEOVyGTMzM8jn80inU2hpySGXy8m1R/ch3tdSqYRCoSBNWvnV0tIi3zw2KnPisTwvj+NrGITxmLa2Nrl2kw8ZGKYlNM/La+BrGaS3trbKuU1GZAzDbf8Wjk4dx1vX30W5UsQ92ZXY2PcA1i5cE3FR06TlbAw4OTmNsVJZTBvS5RqWdXVhUXsWHSl2tKFsKC4MzhTSuFyO46fvf4Tz47fR2taGPQ+swYP9LViU8JEKKqS1tAaqGsfty7fw4VsHcf7QFbS2tuG+Laux6fH7kWzXPnVkcMQYg4UQ1Tymb45KDc7opXOy+7HR56btDyGR7kKANEKyTvU6KpUSpqZvoVjKSy1uS2ubnD+dysockgCX5w18qcHg2E1PTwso4Rh3d3fLmFnwz//z+eTfeU+mpqbkdbzH0fsRZT94D3gv+M17yPvBY3k/jA0ykMF7y/PzGngsf89r4GuiAIPzhcfyGmZnZ2Ve8Fi7Dh4flbvxWJsXPJ5fnBP85hzil5kC2Ofj+3Me8dw8rr29vTE3m1IyOi3quHEsdG6m0d7eJscS2NuYicwrrMs1T0xMyBja3OT57XoVWCm4p8kAbaLZB2fZ8iX45je/CUrUMqmM1k+5GpxMcRapK5dx/LVXce3kKWRjKWx67DFkNm5CZeECFFIpTRywrtFZsvA6yODx99H7YECR12HgjhuyuKjlWn6YSSX+fMGCf4N9cD7NZKARgEs8FWUAHPwwDVOksWd0r9S6uSbkUQgQOIBj0i+CGxbYu74srkZHAiqJm5zn2hyQY705rJOzZjq4I0mmzIRpzvpPHMvc9YtbmYibPw7atNDe8RfitKYN1iwD3cydK9hSAQK/NGPERarGPjbMIbosErM4yljx/7T586VhnWweLkMjFKwzSBB9qg1iA0BFgsYGWDTx4Px2PhxXk/apTl1bk5j7nJ68KT9r1kCJUM6dP9onh5KiaPNSGik06zT4mk/6u1oKy+uNHZLXOzAq8TVB7i9yzk97z3/u3/Waaflt8TqvX645AgZ+k9cs93POmN35mn/Re6cVWU3gK6xLxDDD4eOGzFRXhibjIwYa7tGyOrpozZc8LZ+lBucuwPkNwJrmW34awDGJzKVLFzE+Pi7r2erVqyVg4ObLYEH0/14S9biHidk8Pjp8FC+8+ipGr94QsBJLpaWXTb5QRqFYlkUpm22VzvCDg8tw37oHAC+DejIjTmshjy0FAoyklw77mpFZYY0On4egLoArnYgjm04gmQhRKk4hHpRFdnbyxBGcGRlWZ00pIo6jWgmwYuVqdHZ1o1at4OLFM+LERmc0Apve3i5hhIJqGawNo1U0jQW++PCDuO+e1YiFgdTqBLUqZmdmcPXqVVy4cEFkJT29vVi5ciW6enuQTqYEfHEvYB+c6sQFTF46gokLh9BRn0WqpQOZwU1IrfgCisk+xBNJTUSxUD2o4MqVK7h06SomJ2fR1dWFoaGl6OvrQTbXIgCHUmcCFr80jvLsB+iM/Qwt6VuoxRbiRn430h3bkM4NIJ7MSLCfCBOoVKoSuF26dEm+29tbsWTJEvm2YNYCWQsIL1++LMfyfq9YsQKDg4Po7Ox0bk8qmWIAyeCYx127dk0CzsWLF2NoaEiCX+tJYswPA9ixsTGR9zCI4zFr165FR0eHHCt7IhN6sRjGymM4MnEE74y9Dz+sYshbig0967FhyQbkEjnUpWGdyrumggDHb09ivFITlUd8toRlnR1Y0tWG3taU9sEJYyjHUrgdeBiZrODVw8dx6fYUcq2t2HbfCjyyqANLU3VkafTA3iRBHGExxNiFMbz/+oe4PjKBTCaLVRuHsP3JzUh1sicSmTR1/qvUashP38TouRM4fewDsDk3n4nlK+7Bxm0PIpHpRhjPSMNvPjulUgGnz5zE5dFLKJXLWD60AkNDK9HV2Y2kl9T4Jg5hCglMb926JXUfNm5r1qxpjJtl9Tn+/LZjGdj39/dj6dKlWLBggdxrA528Bn7zvvH+Xb9+XebbqlWrMDAwIOAiWrvCecF7TXvkGzduyN947/r6+gQU2b3m/eO84HtfvHhRzstjFy1aJOsGgY7dawbpBC08ls/T+fPnZV7xepcvXy7zw9gWnteAk81jgq1ly5bJN6+d79NIuNQVsPBaec38d09PN1avXiXHGrBXRorXXMPNmzdx5MgRAUU9PT1yXs57u17ugGSA+fmOHTuGvW+9hXfeeQcLFy3AM898HTt37ERba7urwYnBC3yk89MIz53ByTdex41Tp6XR59o9D6J9xw6ES5egxKSBkx8R4FSqZRmL2zdvyf3i/eMXrzlqyGFMHmNcApyWlpbvJ734XyxcuPCNX9eGcic65HN773+ei5qFL5YxblgANK7X3MgMjDQ/iAt7nPOZFIi4JpsM+qUpmmtIKQV2dpwr9m8GUnMBjgZfLgizjr4SvCvF4nBDRFLVqMiJ2igoUxIBEg1/NpOTsZFaSG24upmY85sTbzXkYXIKl6VklrEWS0m2kWCHn0klagpulIWC6rFdbRAfIuEWHKXLDyCAZw479EkAp2n/oB+oCSSi98L9RVmuBhulgazK56JNQ1VuZ6Dwc5ucd0/8WzoCzv/carGcYYYypPqlz7t+zW/A24BHkZVOfufkb3cBzm/pbY9c1qcBHErEpqenJPBmkMwvBkG3b9+W7CmDZAYLzEJTolWq1nD+8hX86Lmf4PT5S9rYmIIiL4ViqYJCviTN8hg0tLV1oqe3HwsWL8WSoXuQzLFXSBIVyqri7I2jayT7wyQTDAxDsePlpk5ZB5NI7JkjybRYgFQ8QHF2AqOXz+Howf3Iz0yjWilLnwm+JpfNOqaFDBRrd6bFkjqd8tDX3SHAhvI01uNkkx6e/frT2LrpAQz09aDu07qVrkY+bo6P49ChQ3jllVdEErV23Vo88cTjGFi4EJl02knoaJ1eROnGady6cBCTFw+jK1aEl21DdskWtNz7KIKWQW0ZQJOCoIpatYiPPvoIH3xwAOfPX5YA7+mnvoJ777sXbe3tIlFj8+6g6qOcv4785HvoS7+EtuwEKkE/LtzchLa+PWjpWIxkukVShom6J0wTwdj+/fvx4YcfoqenC1u3bsVDDz0kgVy0joJBJwOs9957D3v37hWw8fjjj2Pbtm0SJFs222RADKaZyT5w4IBk1Xfs2IE9e/ZIkMp5wWCQ2XAGjQwgT506JePGoJYB7zPPPCMBNQPfaK3JtcJVHLh5CG9de0cSPEuwCA/0rMeWlVvQnu6U9g4sI2L/mUm/hiPjt3CjUhUQjKk8lnS0Y1lvBxZ05MQsgv2DykhivBrD0RszeGf4LEYnZ5DJ5bBx5RI8OtiNFS0JtCbqqHuUZ9VRm63h6pmreO/V9zF5sSBgeWj9Mux5ZocAnFTSQ1KSjBrUX796EccPvovDH7yBFcsG0dLSimUr7sH9m3fBy3SjnshpjzwBhjPYu/c1fLD/fdyemMD2HTvx4IMPYfmyIWTTlENqspBAns8ag3SOG59BBv8cNxtjA4UEBwz6T548iZdeeknABUHIrl27xFWQQMSkaQQWvI7jx4/j/fffx9GjRyWY/+IXv4gNGzbIvIiel8CJ8+Lll1/G8PCw3NMnn3xSztvb2yvgwlzJCCYIkN999115TjgPNm3aJPOIbEsUOHE94Xk5N1999VVZXzgvd+/eLWB5vnPc5OSkzE0ez/m0ZcsWPPjggwLC+T7G9vBaOBb8XJSScQw5Xl//+tOyZtl84/FcVwjeyMr86Ec/kmPvvfdeGTeOBYGGsZycXwTq/FwENwcOHkRPbxeeeuop7N61G92d3bpXUl4a+PBmJlEZPonhN1/HrTPn0ZLMYOW2HejZsweJFUMo53LwnZU1JWqsXSR4Cv1Ann+OF6+HYMsSAQZ0Gu6D9ViQzWW/7yW9vxi8C3BMINV0UTM3JNXgm9jKQI5VargMrhQni3l/40t73lg9R7NrsrYalrvdaPhGlkWC/IjUTRCsFNZoqC0e8O4/q8WXwxuW0mZQoCGWgohGSNZwNhP8QOtOOcLsqR3TUg9RK+dRK87IRhSLuWJJ17vHWBuBb67XQSKGdDsAACAASURBVMACQS+DRLYNSLchiKfhx0iAu49p7yGInOPQZJAaZgNmce0+z9wQ6OcDHG5WLHGVlCZhChkiAVAsGNXRohsIHxJtjhcXH37J7khBoC/yCm7SsiTLWFunbybD1JEkWlBqml29VDdvIsVOci8jHyBKf9/peDuPvY7dudnPaP7Xx/T9rqjRjptfAKuRuBb4zi+c5J+ixZJR1xU7D38ni4V0sJ7byT26+d9pHBpFm7wvzmbSMpGNGem6qcv8/VixWLPbsp1fng9HQ/PzSNGh+5kBHuU6NnamL45KPGyBlQ7uTsPb+BxyJptn2muE78WeGVrPRuaT3COvy8kuDaiHWmQtBabqW6vyUx4s89KSEg7o32VwPja3f9t+QRe1dLr6p5WK/3Q8HpManOhzz2eHjTCZNWUwy78xoGHAw8CUzIUEIeIolpAeIsVqDT978RW8v/8QLl65Lky3l8miWvFRLJZEOsavTDqLtvZOdPf0Y9nK+9DVvxiplk5JHlXYTZbrLeeeK+YncyGrRYLZc/fMsr6iHiIpPdDIwBQxO3kL10Yv4vTwcUzeviHghHIi6aOWSEgmNMmgu1ySWh02iW7PZYSloUU0ndSWLVmM3/3WN7Fy+VKkGASRMUqxeWkcU1OTEoQwGCI7snHzJjz77DfQSpMCZxOdZH1LWEQ4M4rJS4cxNvKhSNRaO/vRvnIHsqu/hBl0SsNn2f7YUyes4cSJ49i7910cOzaMhQsX4tvfehar71mNVCqtts9kyjgO1duoVw4jW/sR0t44aliA8eIe5Lp2IpntAyj3CwnUcqiUKxJwMpAlaBkY6MeDD+6RYJZri91vWyN4nxm8sccHn/VvfOMbAnCYRZZnP9IXhYEyg+m3335bAsovf/nLEhhybhhzY/UcBDUEWj/4wQ8kSFy/fj2+9a1vSeBm65edeyKYwOGJI3j5wmvS1HV1diW2LNiMjcs2IlVPs67flbfGxSaaAIcmA7TRThWq0gdnsKsVXRk2RWXBNqQGhxK18/kQL+w/iHPjEwJ492y4Dw8PtGEwFSITVsVkgAwOJWrjF8fx9svv4erJcaQzGdy39R489Owu1JIlYXAol+T847ycvHVdAM77e1/AkkUDaO/oxNDKe7Fu006VqMXURU3qJmpVvPHmy3j7nb24MX4Tjz72ZezZ8xAGFw+KeYJf81VmwuepWBR244c//KEEu/fdd5/YEvN+GGCRxyKREEaEgfo//MM/yFhv3rwZjzzyiAAR3SY1aWBuYwScb731lswNJi54/wwM2TF8Hc9LcPHcc88Jy0EwweaWfA2Bk+1dtpeSOeF5CXIIEHbu3CmAKHqf+RrODc43ApYf//jHcn28BoIcskO275k8i2PBOczz8j14HD8fwZmxGnYtPJafj9dM9pnX+t3v/l6DDeE5NR5QBodj/Hd/93cybg888AC+9KUvCdCxZ4RbHmMsjgvH4M0338R7+97DwIJ+kajt2rVbwKnGNDGk6qzBKSB28RyOvPwSrp4YRi6RxqZHv4z27dsQDA6KRM1qnShHvD1xC4cPHxbJWjaTlXFm4oD3hKDT2DpLBjBZJCYDdwFOpIbAyU20cWS0sJ8/aZ8WCW2aGqpmuO56y1iBskymCMBRBsRcZZw1sQR1ruWbWN85sMKH0oIncejQ7BxpQJWbaW0AC7bcE9QotFdBnLt+BnKNSNuAmWucxU8kumUGZ8IhSd0NN7MiNbCTY8iEs8yr2Ki4AmkLBJX1kI7J8BDLtCDb2Q+vpRt+IgMfHljCKBtogwshU0UXG+rTfxEi7+cDHBH9yYbvNO9+DZ41vauH4urDTt2BuMjRaY3ggbGA9mUQ15aGu5xaaouEj5I7KWhk4BwBOAktQrSAXNkm103cZVYbfzepUqSuSCBXqDaHcu/NpIGskjimMOGrBbAN7k02zyYIMPBgQ9ioL7KJ6ZCtSv80ayJgz51DOp9zcWYhobt2WYB9dbdTmaBeI4Mnzj+PAYQDKo0NwYFcfVvh4RpadGa4+XOjAJvAU+bv3I7J9jlZGCsNvexzmxtNQ27oPgeNdumiUg/FE5/XKYW/oTY742fjz3IP+P4cS/fZ+aFl4WYg5GolpCeJAbAmryjBFT+/zwZlwi56MickI++AEAND9alwCQjHrQqjKd5SBDic7/qT1nnx+zPYRN+VqP1GMc/IyEjvP835Pw2C8KlYLCY20VGrVf67UJgVgMMggcCGmy4zoMywNgILT5lsrjt0QDt45DheeX0vPjxwGKVaXVzWKJkiuOE5GOBxnc9kWtDe0Y2uvoVYMLgCPQODSLZ0oBp4wm4wHSNF3C6IrHMeSwNRs9lXATZ3HGmfXK+hzn415SKOHvwAl86PYHbqlsiQmSJq9JTxUvKMZFiPkkkjk/IQC3xhcBb29+CRhx/CIw/vQVdHO4JqVQBOJpOSBAjZCGbH9+59C7WaL4HTrt076XqgbBETJbQ7rpeQrt3CzJVjuHLiPXj5MfQsGETX6t1IDj2EsVJG1nM+y3RLYznT+PgNHDlyAmfOXBBZz65d29Hf3ytrdKXsw6PcjyXz9RlkEiNiE50IryD0BlGMfwXJ1s0IY+2o0mrYD9GSbpVifGb+yQIw89zb24P16++X7D4/i62FluDi7xgkM+jk2sBsOlkDBqMGcCyY5FxgQMZMOaVUDGQJeilxsnlkdSIMknkdzKjzPZh157mjTm623xRTRTEZeOHsy5jNT2F95zrsWLwNaxetRVCki55jl8mAtbbgxMQULk5Oo1AsoaVWx5rFi7CgLYMsqiKVD4MYal4GhVQrbqIFP3xD++Cw0eeXd27Gzu60uKglaiVxUqUpQSaWFZOBd199H6feP4dWNvrcvU4YnEJ9WtZDk6jFuN7Wirh05ij2v/MyEFaRzbZgxao1WL9lFxKpLlTrGhNIdt+L48SJwzh24igmJiexfccurFq1Gm2tHQJgBeDE6tK8lmu4jRuZBkoAGXzzHliCywAOz01mY9++fcK6kiUjC8Fn1e61LThkYfhME6zz/vEek2khsLa91I619yIQIhBg0E9GhuDUjrW5wftJFofggkCAc4GSOp7bjAdszvFY/o6ggqCavycrQxDHuWVgjNdhNUcnTpwAvzkmPCfnMUEW1xVjGC2RSfBE8E1wTQbnkUcenlNHpklOrSXk+fj5RkdHZW4S5BCo22e3Y/l5yJK98uqrwmixBodgb8eOner2zn23XmfFFTr8KrJjV3GANtFHjgnAoU10ZuNGFPv7MM1abl97gAWhj6npKXn28jOzDZMIjvW6detEImoA1Z5VAhw/CO8CnGjhtQRuTrJkVq/N0DoqI9ONpMlHsOCeC7hKxxqafCdtkfoUqUth1OQJKCCFL5OZCT4pn+GrmmyNdGtlcCmNOTXYYpaKWxGz1aSgWWxqFT7aeLDpVKbX4Wp0GkcRdHkqZSMzwTemcwt1sbEACWbq6gGKUzdRmriKjD8FL2QDNwKlJihREKd1QPxcfjyJWKYd2c4BxFt7EHg5kVRonx5mCBnciQ5NgM+vCuBoWB0TdxeJ5Rm0igc/M5fUe4dS+Kru1zoaTCKk0xkEvvUOYm8eAgp1JpLPJRaUzr5aHELY54JBrrIK+qUOdcagadEbA3TamqqPPAP25kKkwb8UzgahZFqFVeI1I45kSgEEX69zS9GRsD+IwRedOy00Y0im0grOhJXSGSqLqcTaCuSaDEvT9nQ+QJHFQGqEtZGe9RCwAj7+zCCAc5FAzySQfEu+Rq6zYWDBYaM+2sk5gxBVn425dFyqtaoATQVxju3gZxcmTR1nmAXmWOvf9XfmiqIN4Fh07Fq4xvS+SJ2Dyz5HCz95LDeqqMMM76mNP4eXQZm9n05Psk0cUwJYzUpJ8SSfGYaBYj3Je0uwUxfbXQ4CM9ny9LKbugAazdjTspz1F9KwkPLUuxK13yho+UXeXBmc4P+qVCpPA/XlloGNSpGYvGEgxPoJZnEZeDAIYkbR5BtsOMdnl2t+tq0NxVINr7/5Dl569Q1cvzmJUtUXeRXXsVKxKFpzPl9eMo1MtlVYnp7+QSxcsgJ9C5dKfxxZi52pAJ/LgJl4avGNpRZ7NX1emMTiyp2KA+l4iERQw7XL53Hi6Ec4ffIwUK+KjS+z7qzPLNfqyGZzaMlmBOBkUx5K+Tzacmls3rAef/yH/x4tubTU8UhGNqR0TdkLXYcU6Giwqtp/P1R7aj4jHgFOWEQ2mEDh2km1iSbAGRhE29AOYMlO3K61CnPK7SOZZPNSXWeKxSrKZV/kKZTncffhM8k6IrGVpkQPs8h6pxFM/BXi4RUgtRS19NOop9bDr7eiFpCV5TOblpoOk5SZyQALrvnFQNQy2Rag2poadbXisZYsiQZ85sImhdFBIAEvz2MSKNm7nIWxZe/NvECYNNfos8GEu4QPAc6pwim8evFNTM9MYH3XOrGJposa++A0GrwhhkomjTP5ojA4xWJZXNTuXbBAbKLTYbkBcKrxNPLJFkwm2/HDN97ByLUxtLd34tEdG+fYRLPRJ22is7EsZsdn8dHbh3DkrWF0tHdg/e512PqVjcLgUEVBkwHOEc7L1qyH0vQYzp7Yj1Mnj4r0afmKe7FpBxt9dqEWJuGzZkd6/SQRhlWUqyVJwBE8cb9Up0CdU6K6cD3/OI5W3G9F8szs81zmZmaW7XYfZV9z87OZ8dfkHn+211mRPyWn3Et4H625pAEonpP3mvfZzsv5yddGGUC+jtdu84LXyGfDivobtvIuGclzmSMcAQqvLWoAYOcxOZaBHr4vX8ugn+9vNUUGvK12h/8n8Obv+VoCS5vX/B0/D5OajJU4Jnw+bK+3sWskQxkPhHVJ7pw5c0Ykg8/95CdYuXJojk20liHTlD5ER62K3PgYDr/4Aq4cO4HWVBY7n3xKXNRme3owRUded59oF08WhwD1xtgN6YXEa+Y6S7mayeosXtAxcTbR/xYYnP/2/z7Xenxs+n9cnyp+cbJYY4WWqymJFtvPl6hpsbD8VjLizs7YFRwrvnUZ2ZBsiLraSH2Ny+hKwOmK7ZnGcsIW1FmULl059YYLCUBXMcuQu6A1KcwBNxIu9trwSgCOk15ZnwEzMmgCHMsya2bZhGuyqLrNkSeWfZCZdeqrCXLqZDN8lKbGBeBka1NI1KuuoJ7XL106HXAi6GFBf0KkEwQ4ma6FSLT2I/BaUIulBeBI3YFwOSrLc2KeX4jBuVNjVQ1WtBsqN1q1R62LjalfKQlYS4q1IFDjgsjxJiNB0wHK53xtPMXO39Ssk+lhEJ1MeqjUqgIcGGRbxkMyaK7plbASjp2xRUQ1sWRKuKgESFM+RUAUYQvkfrsgmUW3DfaBgCeVlPMTODBoSSfT8lDX6FFPWjeTaUi9GLywc7g5z/HaLMMsgKAOZLIZGSFb4AS0GCqXC6nL+SUIcgCB2TFhbsimGNgQiaSaMlB2QIDBl2fTGVTY3E/kWsomUh9L1lJocwKmIBAQIZuIY5N4vG1OjYDA/S4qexNgyHHMMJhS2Y2AJBaauu7OBA4CGkUOFioD5a7fgJa5qhh7JAEJU+YEOM7y0zos8zUKqKRQTKR9flUljnwBN2YZB3Zrl0QD5TOBAByOJzfhVCqLWj2m33zWOO5yr9V1S4LAuwzOL4I1fiPHksFJp3P/pVIpPw1giM9XNNjUwJZrhgYGJqewPjj82WQT2vQSIo2KeUmMnLmAt9/9AG+8866snwzmJYEASCBRld4PkhpCZ+8A6rEUsi2dWLJ8FVrbetDV24+WXKucVPYRPnsE/JyTfP5kYY8LU03zgRgb90mj5xqK0xO4cuEMJm9eRX7mJm7eGEWtwn43MaTSGSRSLSKRS9GpiHsOHavKRay99x4xFvjiw3uc8Y32jPHJOCl5roypNCXV//PvlVrFNezkuqK91ZJBATkCnLFTGBv5AInZa+juH0TL8q2oD+5EPt6j0lA+Nex3E9JMgckJBrdqJ0xGlACHy5E8snEa0caQjOWRS56BP/FXSNSvIJ5ajlrmaemDUw1bpMknYh5SrNtxQbWtO6qm1ey/AVpLsEQZPAMklhwxOZQBIv5sySJjXvh/C2JtXkSTKza/7NzRANkCS15LJVPGSOk0Xr34Bm5P3sLGnvXYumAzhrpWIFblusu1SZNdxURCGn1eKxRRKFXQHsawemAAfVkP6bACRhOoJ1yjzxymkuyD8zZOX9NGn4/u2IRtbQn0o4yUXxaJWj1kJ/oU8jdmceT94zj4xnF0dHQKwNn05fXwU2XZT1kezGnIvSrlhShN38DlM0dw/OhBAcEr71mLDVt2I4i1IIgxp28qCfat0eZ5ksiV1heaZKJEjVl9rrvcn6J1KDbOltCyMTPwKfPTSa8M6BgAsZ8VoOvzzP83nl+X/DOQYGDF2AIDRsYimJzQ4jk7v4ELvo85LzYUDi6xZ9dp120sn53b/h61muY5bP6YFN3mq7Ir7vmM9OwxENcE5UzMasNiSUr4dCuj3bX1J9KeX6o8gQA4Gy/9fJpQpFHGa6+9hn987jmsWr0S3/3ud7Bt6zb4NXV85BdtotuqZbTevokjL72AS4eOIFX3sPOpp5F+YANK/f2YJWOufU/kXouxBFlVrnlOfSE1jgJm5vYj07EiUxuIyUDci//rrsH5b8+923r8+PlfEOAIaR+ReKnTmYnXGtbHfNhE5lQTJoSsgTiHOYGRgRwVC6ids5jbuuy56NIIZKyo3Tmc8XV8oNWqr3kDRaLmus6KvEaCO97QJpvjuArnDByxY5aNwUnU6nWRcoEN40IfSQdwCBCKUzdQIcAJJoXBYUDGhVBFD9qZXVkdbqgJVOlikybAWYRE20L4Xit89iYg7ND21dKdWDmqZg3TZ41cPgng8LOy2of3ICgXULh9C0GliJhflQWc2b9S1bE4ZCJClUFxtOir78XJKjDQV6917sIEFSKVEm0pFzpPmRHHPMx37WguZLrNc2yMBdF7p/IrATdiK6lN+uTB5X0ni+YWKYILAg8DArwOZjJYyCk1WQ5YMWAXACWBtQILXcxMyqYMk763StSawVhNrs/mloRS7CchO5KCMGUNNTMbrcOxTSFDFoxsk7CGGmQRdMmi5IIdfiaJsjjrEnQY0sVKZoRPZrDZq4mXzt8JgJFgRjOjEsowC85NM6abmo53iGRSdfLauyIiTXPZa21gpqCcX7rBNF+vjJt+Ph0DN06yoDpAGzBYU/aSBbniiCYZRGVAVbRqjoes3SJzmUAi04J0WyfSbR3wmZigPM/Vnt0FOJ/1yf/NHXflypWeWi34z9Vq5euxWHyIGVMLdptXpetyNICIBk2N4MItYLJOxz3M5Es4c/4SXn7tDZw+e1764nipFLK5LCrVGianpzFbKMp6SwlbIpFBMt2KltYOtHf2oa2jS7rHd3Z0SP0Dq/+5n/D/ZPWlKTPX2RDwK1XUyhWU87MozkwhPzWBPBn6/CQqxSnMTo8jBj6LIdKZrFhTt7d3oVIqYnriNqrFAhb19+KLDz2Ih3btQG93h7A9mvVQFsWeL9kauLI61lkSNo7pl/5S/ESsnTMG5/qwABxMXxEGp2UZG33uRMHrdXsl2V63d8g4cz/UgCsmexDfn8+pSkKlF5BjcMLJv4YXuy6NPkvxr8D31iKItYuCIcZmmJRFifxW6480k28svsp+LHiSoEzWSz3egrzovmz1jFHwYkG2/d+C2uYapnu7ndMCZjtvVMrGa+Dvi8kChgsj0ujz9uQ4NvdtFICzvHO59sGJcZ/QxG0hkcCZfAFXZgsolsroqCewesEA+nPJBoND0FiJpTAjjT7b8IPX3moAnMd3bcFWB3CSrg9OPUzACzzMjs3i6AfHcWjvSbS3d4hEbetXHkAplm9I1MhYc39KeXVhcC6OHMLw8SOyBjcBTqvU7IqyxJIGCbcXi004Y1yNWySRxXtGua8LtucnxWT/itR0RkGG3TcDCTam9pwamLDn3O6l7D8O9JhpgJ0r+lp7b3v/6L2dv07YmmEAI3pNdp7ouhIFysZU2FpjrLJdix3bSJg7cGc/25y345SNUnATvU7JSTolxfzkjoEhu26tUY2Jox1rcNgHh40+v0OAs207/Kov8RZ34mToo7VSQvvkLRx+wTX6TKSw88mnkdqwAcW+Xsxwn5fr4lxg/NA0n5L9NtInMXqP7XoYaxDgZHPZH6STmT9fuLDvX6+L2i8HcBy74gIYMh+GhbmoClwRcFNDzC+jWpgR1zFmyqzni4v0GsyNyqQcSHK9b5LpLJL0NWdPBAE/Wk+iwZAGXM3Mu0p0JBiTOlM9X0hGyDFEKllTlzahBN3mKkBII3jXM0f10AJw2DOBAIf9E4IaSlM3UJ64IgAnVa+JMwu3DrJYysRo3ZABnErMQz3dgUz3YiRaF8FPtjkGh8CN11vTGgS9oEaV0NzwxUb347U5nwRwKHpLUhBULaI0dQu3Ri8h4VcQ43dQlc3bS3tooc97NidgkIEqPwkfOmo6qXuXqhN+rngdXV30sdc+CHzAKGUgpTybn0W5VNbMf+DL70lfU+dqi5kwD0Egx7KIVQJwT2VY4laUzTUeTjJwcuzsDIqFYsP6kYtHriUnGweZIGtORpaiVCpL0apmr3QBorytvaNdgvnGZur7yM/ONvTF0iyLGc5UEjlKUFpbGmCGn6VULKFYKja6BNf9QHohUGojdHgYisSMQQALonkNUWBHYEJqPpWi7EOBEmV40k+gUGh8Bsm8pZIgQCK1LJuIA1bSZyJfkOxWdLEmG8XrsOy42MH6LMxW3395L0oX6mGjT4BkoWq+vIbMD6+DrkkGPDlOfE1DK+2ec4I2jkOpVEStWkMilhRMKYXfbe1IZfR8BPkM9CrlIqYnp2Tc2G3bZ0NGJKReoqVnAO19A6inswg8MppJDVrvMji/OeTyGd+ZAKdS8f9P3689E4/HV0QlQ83Ao5l8skwsn1VjRC1A1hpKkiqOBY97mJzJ49CR43jplVdxZWxM6mrau7rgh3XcnJgQkMPgrlxhMoIuSKzViaGtnVaurSLdYTE1ayVIU8eTHlKZrPybBeVOuIoC14BiCaX8LPLTk5iduAUvFghrUyxMAUEFyaTWSrKwfM26Dejs7BI71rHRy+Kg9sUHd+Ph3btw78ohYYGYULBmzQlPExe2T4lBi2b1NAilfE0KQ1w2NgyRQRkZ/7aTqH0ATI2iZ2AJWocIcHYhn+hpAhyoexv3vCDgeux6DNF8QPYiSVWpoU2oACcdP4X61P9EMj6GWHIpCrHHEabuRz3RqYE063ukD45etwW2Ig+WezV3D4oCFQtIo8FgNHCMBqIWQPN3xhZbAGYBczTItLoLns8kUc0AUq9pNjGL4dlhvHZ5L25PjGNz/0aRqC3vWIZ4jb2GyGSp6U4p6eH0TB6Xp2dRKJXQWfewekE/+nMpZKjMYPIy5oESNQE4iTZ8/7W9IlHr6OzCE7u3YluHh/56GclayTE4CSTDJGbGZnBk3zEcefuUrPvrd60Tm2jW4DDBK1cRq8MPA2SSQHFqDBdOHcTI8DExaxladZ8wOEi0I4hnnASe+xlBUVVToXE2cmVCSlstSe2qJNOsoXkTbNo9sHsZBQwmHTM1hrEjtr9Hg/do4NwMll3SzrEbdl9tz7dnPwp2pC40ArQMiNl7G5i1elH+3a49CkyiQCgKqux8do3zgZxdS/T3dwJjen6VxnOOWvyiydAmaxOdp3xF85nRBKYlDilRe3PvXqnBGVyyCN/97nexfdt21Kpag8v38kIfbQQ4E7dw8IXnMcoaHC+D3U9/HakN65Hv7cW0A1sC4rSXvcZjVN64v5lc0O5Z9LltApzcD72U9+eD/5r74PyyAEf1YRpEaoZcp4NR7QJuAhZu5jF14woSPnWtKvWKWsfKDXCl9tpAlHrpOuqJFFrau9DS1QMv14qKz99r52rRpLLbNSlnl+03pM1FWPswaIaDx5N2JyjSuiDNbt0J4EjjOae9S1LeE1Zlwnn1mgK0sIbS5BgqE1eQCSeRDCvK4AjAMfJb5Wn1WCDZ6gqSqGc6kepajETbYgTJdvhiF00pIFcmyqyYISA24upklUPu8dVKbfesNa14PzUWYRad4CwoISxOoXD7Bm5fviie/cmwirpfhl8tYvWaVbhvzX0YWLhIFlICgVrFx/UrV3Hk0BFMTE5oESxtUFuy2PPgHixcsEge+GpZOx9fu34NZ8+cxfkL5zVjH4+JPSiL/lh4xyZkDLAZFDPoPnjwoHjpW8BDqdW9q++RokICIltIpianMHJ6BKdHTgsYEVYu1IJC6SHR1aXHhoEUC168cBEHDh5AtVIVWQsB1tJlS7Fl8xbZFHURU/aJtpXMqNy8dVPAGK+PhZgsQOzsUI2uFOX7aoF66NBBTE5ONVglWjDSLYUF0wpYtPBx9Moo9r33Hspldi1XOp+b3I6dO2RMokCE5z13/hwuXrrUkJHRBWbd/euwdMnSxmLFoIngbf9H+3Hp4kXpgcAp0dPbI8WS/Ob9IMDkGBHc0IKVBaMEZxpAxmUcWDTJceEXm/cRkPG+vb9vnz7DMQjIY6Hkxo0bZYxFkiKd2KsYHhnGuXNnMTUxiWQ8LdexaPFiPLBho/jvB8x4k70Mahi9fBFHDh8F72PKSzEcQ9GPoRZPw2vrRNeipch29wHpVtRiSYTw7gKcT32wf/MHDA9f6Umnw//o+5VnY7H4SpNtRANOAy4MTE0uQ+26ZUgtEyzqVrIdTJaksrIGlas+ZgpFvPDSKzhw+IiAmpaODlT9ELOlojA4JT5fUn/A4E6d/Mg4s/kh+8QQyHR194hYK5FMItfaJgCHz6XU8SQ8TE1OSI8axQg+Jm6MIZtNIgyqqJQLSCa4lrEpZxpd3d1YvmKFPL8T4+OYnZjAwr4+/Pvf/XcYGlyElBdHWy6Daq3sMr7OtMM5Vqqy0/VZc4oC0EaQtAAAIABJREFUPjx+3de6NpeGy8VryFRvIn/tJMZOfwhMXUHvgibAmY11C9BjkMu91vMUiBDcsNGkBIdhzbFHagAiZofOZCCFYWDme/Bi1xBLLkHZe1IAThjvkH4r3P/I4OjeHs0G29qpSaqoRMmkrtEA2P6tLLJKrKISIcu0G2AxSRp/5joabQRpga8FxgZw7GfePr5HwcvjZP6UMDgTkzelyadI1DqXI+F7vMXKjLMvSTqF0/kiRmdmUSiUhMGhi9pAa1pMBsJaReKLajyDWS+HCUrUXntLTAYoUSODs7Mrjf56qWEywBqcVD0lAOfgO4dx7N0RqdfZsGsdtj25CcX6jDI4IlfUGpwU+zFNj+HSyGGMnDomCVbaRK/ftBOxZCfqXk6kgxyDVIr7KCXiBLA03EnJ8cLcBHWZ07L2Cts2VzZlwfx8wDGffTDmQx6JeQ6eBnjtb/a8R5kikyBaoG/AKRr4G1tnc2A+IIkCnE9a7fj6qBTOkiZmbGHXaWyfzVmTSPLvURlXFETZZ9P3b8oyTV7LcTfgZddoc9gShTo/+YxSVwipwSGD8+LLL2FwcLFI1HZs3yE1z5Ie53yoB2irldF2axyHXngeFw4eQQoJPPyNZ5F+YCPyvVqDQ5WLxs5aiqCXqQoVfjNeupNMUQ9jfyCaDNwFOO7eza/BkdmvwayAgqYlsPAlsRAJAoKgjKA4g+mxK0gEJSTr2kU6LkWVrljcdUMXLyXnehNnEWHMQzLXKjIWWiyzkVssmUUYT6PKojqCFmF1nP2tULa6UUo7F+ujU9cKFP1qVPooMpdkmpOyCVCbD3CUufFYbCoAp4rSJCVqBnBYg0PQkRA9t8IPJw+IBfDjcVSQEoCT7l6MeKsCHNbl1CSTz09NJzbW4UgHAmGCGlorecr+eQAnF/cF4MyOX8Xty+dRZ5fcehUpKZ4N8eTTX8FDDz+EZUNDEjCk0zkEtRCnT53GT3/yE3z00UHJ2Hd2d2LN+rX44z/6I3R1dokkTOstYuJmQhtGFtDN5vNoyeXEapLWjQy+RXagq408XP/rb/4Gb739Fq5dvSYBA51HnnjiCemHIAsxGRHPExeTfe/twz/+5Dlcv3ZdFjMG9X/8R3+MNWvuEzAktUBeAjPT0zhw4KBYXd4YG5NaIYIPWkJ+9atfbQT1vAyem9dLD306BHFBYEHeo48+iq8/8wzaWlsbOnEuUvx83/ve98SphKCMX08/9RQeeeSLWLVqpQRNoqGNxXDp8iX844//UQDR9PSMdEHmGPzBH/wBBgYW6Lxk8X06hcsXL0lG56c/+2lD40v3mmeffVYcUCQr4wwM+L60mKXVJd2YWKC9aeNGPPbYY+IqZF8cT4JIWUhffFHAGc9DUPOHf/iHAuD4WS2QIBhiX4Pvf//7Aoi4SHPcvvCFL8g9aTBwqEtm/O133saLL72E/R9+CPh1DPQN4OGHvyC2sB2dHVI0LaVsdR+XLl7A3//o73H08FHk8yWAgCjZAj+ZBXLt6F6yHNmefgTJFlRCJiHuApxP2tB/W/42Ojra/U/N6/+ParX6Tba4sUDFHIv0UddEk9XgWKbeZI9aZM9MtpqPcB6m2GiSAa5E5AmM357Aex/sx779+3F1fBxeJoNavS7mA9UKmUyIfp2GM1wma2WVccY8EeYK68NmikQpuZZW+T9BFhlj1vnNzkyJBFccL8MayixujmvmWzPCWmRMZjeR9GSdSbDGLpnC8sHFeOLRL2HNyiG057LquMbg1VNQxN2FCZ241NnxgeC1sh6JKTdNJEn2NWmVoFrF2ZqoIVEaw+zV47h59gDiM1fFCrt1aDviS3ajkOgRAChGHx6DWy2cJrhhoo3jnU4TVFqtkTaapqECGZy4fwyJ4t/Cq19FPbkEtdTTIlHz0SaBNM/jUVYtxdEqEdMsv6730aAuys7YfY1Kg6J1FVGwxGPMBCXKEjEwNPmbBZh2bLS2Q5QDThZnIIc/U6J2ggzOpTcwPUsXtbXYPLARq3pWwQtSCH2XlI3HUU6lcFZMBlSi1h7GMdTbjQWtGbQmQtRrZWkWUU1kMJvIYTyWwz+8tQ8j124Ie//o9o3Y3ZPFANRFjdgphiRSYQrTY9P46K2DOPHeGWF71u1Yg42PrUWYYV0mJeME2GTwEghqBczcuoJrF07i7MgJafRJBuf+TTsRxlsRxrPq4yq1FYxxKqj5VVn/KUP22CSWtV2umE3AsjOdsb3K2AmOKd28eC5TPnB9571gQGzBu429FfLbPNDnWgGufds9tmDaAAN/lqRbudzYM62GytYJA70mI+NreV2W/ODr+fzxy+pqdN3QOhg71gCFscNWz2Xvw5+jNV08Pz+bXTP/ZvOJ72MA2+Y0gWWUZeJcZgNXMiE2brxGG4uo3E+fEWUpmVB97fXX8bOf/QxDK5api9r2HZrUdg6pqXooAKflxnUcfuklXD56DJlYEnu+9nUFOD3dYGcx6ZeoWXEt+GAc62SlfH9rompAl9dnz4qwfnXcBTjNQHsuwBGSwzkMSDG/MOwaiAufQYlKUEHCLyEsTWP6xiiSPgFORUCO1OU4VsK1uxQXNe5r4pvlpVALgWSuBbnOLuQ6upFuaUemtQteukUYHFoqzxZKotkuVXzRV6v4zHm8kcJ1elvVP9NpJGpG7epvuME6SZw04HTe0Z4wOMresNaGIIddrwlwyhPXkK1Pz6nBESWsjAmvgLKDALV4TAFOuhOZHgU4vteOmqvB0aqbCmIxytTUCSXaB8dAWTOw+bhEbW5XmUgIRAvqui9gJihMonDrOqauXEKiWkA25iMdZ21UFZu3bsSKVSvQ3tVJXaY0hqNWefLWJI4fO4Zz586jVCkj05LFwOKF2L1rpwAYa+bIh4mOI8xOHDt2XJqMceFYPjSEDevXq+++y+CRfeEisO/9fWIbWcjnZaNnNoNsD1kRGUH24qGMoFLGpQsXceTYMczOTEtgkm3JYc+u3ViwcKEsUlpMDAkmRi9fxv4DB1DM50Umx6wrWRbzpTeQxXlB5oQWqFdGR2XucqHncfSOp9zM2q0yICkWC9i3731cH7suNT90rtm6dQtWr1qN7q4ucUQzDS0Zr5PHjuP8xYuy+LGJX3dvLx55+GG0trXKa4VJ9DzkZ2dw5vQZ7D94QFgyBmccg02bNooEj6YOlgn9/9l70yC5rutM8Mt8L/fM2jdUAYUdBFCFHYUdpLiTokhZpiR7bMdEOzzdf23/mI6JmZ6ejolZ3b9GtsOSOqzxRGuhrMWmxEUgSIIrSOz7Wlhr35esrNzfy4nv3HeqHkqQRVokoQXJKBaq6uXN++69797znfOd7/DxYlSG0ZPpdFrylSSKtHatSHVqkiItn4IUTevF6dOnMDk1JeNG4+Shz30Oba2tZtwoEsAE8FJJlK7YNtWu+DsCoLVr12HtWqPnL4eZeNjDuHHrJi5duozbt24jHLCFVkjJWwIngjaH3kUWwK2UkZ3N4MSx4+jrHUChQIEIG8VABIVgBMFULRpXrIKdrIVjx0RZkCbeR6Ko1aZuLGmq+v43/vwr/+Ovi9H/u9QPD+D8+3K59PuuW1mtBpFQIT3jiWcv15waqApw7qRMGIeTuYZRkxIys1lR0YzGEiBFuX9kFKcvXMTho8cwMjmJvOTU0d9p6ncUcnm4pbKIfLjFkomEcgcOBhGJx1EsUnmQak40lIKiMsQyAyy4WMzNIhikp5sAh2IqpJiRFspcFBYajSASjUuOH/NlWOiztjqFjgfWYNumjVi7ahUsipFQLKDiIBaxhT4bjYXFyJR8Qo4BwQ0LbebySKczAjZIQ2VeUSgWFvBgRIYriAYKcKd7BOBM3DwtIgNVdS0iMmAv24dcuFmknHm0EcSw0CcdGrkcDTOzvyYSUcRiUU+Z0eSxCn+hPAknfxLx8j8hFBhEObAIaedRWIktCIbrAeZcMrrkmsg1DUMaqGyfc8k2SZ1VD7kf4PBaRtH5xRev0wr0uj5kb/fWBwGtJmNzP6Ihq0anGr5qlPFa0mjVcOPn02Hjj0bwb+POOM5NncM7A+8jm89gTWyVRHHWtaxFNBA3dHKxMQKYDQZwaSqN/kwWhVIZqTKwpKYarVUxqYNDG4UHC/cq1sHpLVh45ehJXBseFbC8f/N67G2Io80uI+wW5wCOVbYw0TeBY++cxLUTt1GVqsYD21dj4yPrEar28hKFWWTq4JQLM5ga6UHvtbPo77kpdKblq9dhEylqoWoUXUa2jbe+UMghl59BLp+VKE0iWSUgJ2Qb1TueAQQ4CkI4b5w/jjmfTVKZCXB0XI2hHpU5Y40hftfnlL9XtUMFSOrIUAU1zovKv4sjwCcJrs85r6F9YBLzbVkT7IOCHX9uD9vVdcHfa9vKemA/dI/RPrBtnlFsU780B0aBhrarY8Hr2Ca/FNgozZbXcBz4Ho1UJpOmz/5IFc9q1sHhGKuKmgIypZcrLUxo/8Gg2BsscPvawYNYvKQNX/nKl0UmOkQ2kseCMjk4WYT6enDu9dcxcPESYsEwtj3+JCKbN82JDGjtPa4DCktINIu5rJ6wgIK+heeSzkuxxByc+xEcb3zuBDhSu0BSRjSETYBjtPzJLWWRrFDZAzjZKaRHemGXs2Js2y4rPxuvmSf262XtMAnZ5NdQUYeHWF1zM9qWLkPL4qWIJquRSNUgHE1Ign7JDaJvaBS3+oYwODZl6r2QCsXCcfRESd/oITQSyabOhgE5BlyRRubR4zyQQ9/aHMBhMrUAHANyGL0JOgUDcCYHEXPS8rcg6RFCfGX+gKei5lHUShLBCRmAozk4dkooOqywYAQJmONSFmlPQ0/7RTQ0jz+0YMWq+LX/1yKGI8Ef9r2IcmYS2dFBTA/0IGWVEbdcyR+CW0BNXRWiLFhne3VMKvT2hcTblafCTDaLIhP7abBEwqiprUaIoXAvWqabCDcmbpLq7eHmSDlGffk3Seao6GbDB44bjW468gB64XU5DAsFzMzOigy0HJRW0CQQexKNXIimHo/xzrLCswn3GoNcZSz9mxPb4QamBzI/kxsn+8DNSUPffm8zjX+l2HDjI3AjlYufSy41x4SQuVgqIc/8l2x2nsMeDKKxoUFoYgLy5CAy3lH2gSBEN29+vnrV/J4u9p/jxnFWLxn7y3HmQaCbqfaZ1zACpps9v5N2pgVAJTrkjTONE7atXjlew/wbVZNRw4TjnC8Wkc3lkM8VEKV6Dw3JiDkMJf8gyIObRiUTJ4OYnJhEIcc1zqhsCJkSkGEydLwaTavWIRBPwbVjcD9ODk5t6kZ7Y80LX/+L5/+n3yVg8etyrwQ4QPC/LxQKz7uuu1qfH37n+pycnBCjRkU9uHbVu0m6pu4Lsv48jnuhkBeg3dPTh6mptKGELV+FBHNe0jM4dvoMTp07j4GREczmC7JXMhpMkQDWnJG914sMlPidoIFS5/SUufSWhyTKLqIlEsUlK60IiwCHLnVPEIB7htCfgyHY4RiCFpO8A5JTVl2dwLq1q7Bt8yY8sHKFMBH6btzAyGC/5OO0tTajvX2J2SM9aXvuVyzsmZmZxeT4JLq7r4lTprGhUZxAqZqU1C2hgcMYTKg8i+L4daT7zyPde17q4MSr6hFfug3hFQ+hHG+Ts9FkwToo5DMix93TM4CxsSnZl5YuXYzGxgbEWU2d9GmCP+bm5UeRnzmC2uDLiIVHUXSbMTizG/G6XYjEW2CFouKiDDgBocRyz2O0uK+vV/bF1tZFEt3lnurPedC9htFiRoG5Duh8oSw451uBiBrWNAh5Heebew9r97Dmiu45aoSxXa4n3h+j6AS0dL6QSsz75Lnh95b3z/bj9PhpHB49inK5gGV2OzbUdaKzrQOpcDVsrwxEyXEx5ZRxfnwSg7m8UNlZB6c1mcDi6jgaUxGxYQj26KAccy1cnSrh0NmLuDk6gWg8jp3rV2F/UxJLGYwOcMczEZxKzsXQzWEcffsE+i+NIh5LYOWmZaKiFqtjVINRajrxynJW5DITGLh1GdfOH4VbyiMUiRqK2tbdCMXqUapQONgokE5PT6F/oAdDwwNCU168pB2NjU2orvLOIk+ZlXmzNLxZz+XWrVtybvGZY30bzofu63pmcD44F6xbxfHmGHOeOX8a5dC9R87Y8XGZP9LMKUe8ZMkSKbDpB50aFeK5wj7wPVwHdIbxWq4n//nG85jnFdvlfLOPPK/YNs9DXUP8zj5wf+HapDIZzyuuIX7xPv30Sa4Z3hPXJq/nv7nWeG9cQ3p2cizYZ44Fx43rjWcz21uxYpncp0a0zDp2hd5NeWb2QcdY+8E+GRDHvGYTsSRTQgqZHj6MpuYGYT3s2rlL1og6SK1yEdHZGeDmNVw89CaGL3dLHZzOhx5CbMsWlBcvRoFjR0rm7KzUwEnPTMuzQaeJFi7nGHD8/LbBPJhkiZCyk4gnfhAOR/5LS0vDm5/V2fLzLvpP8ZMrlUrgX5ODY0pfGplDeUiECM3q0A5sFpoi254Sy+QjZ6cwPdID28kbqhcjIR7n2NNM8wCCSZojwMjlcyL9u37DRnTt3oOOjVsQsLlgwnJQkSucLVZwofsWTl68isu3+lEkwLHDgBVCScLrRp5XYiIi12t4ziZSws4zV8aTHPCKlPpVzCSCIwCGcIpSoiUEy0VkPYATL6cREhU1I6sgkqOejpwEDekwm6OoVXsqai1wbOYbhAWQGZEDRm8Id34ewMwLCHg8S4nwmJcWKV0IcOaLl5p7jjK6MTOBzHAvpvtuoLkqInk4vB9SCctOkRUTpD3eh+TglOjRhMgxs1YLDXiHhc80wZQuSaEvGC62qS2jcswmadgY2vQcMZxsaqfwAeOhZcK7jk8u1AhG8D0mFD9f50YPMA2vKoWBbfvVvTTMvZAnrN4sVQzTPmk73BjU6DcGvlEekzH21dHRced69/OM+Xu2YQ6C+Zo1fgBBbw9pfuoR0qRa7ct81WPDpzf3NjfTXrR0XtFIDQA/X3p+7JReY0Lmeq1SQpQqwjnT8VPwp31WT2k6PePJg9PgM0CO3m0RBGEfS45UTpbNfjYHO0zvtyoJGikQKcIq6yoszol03sFErox8KIbGlR2wUuSZk4ZhlAg/agTnPsD5FA+GX9K0ATj494VC8fcdx13NtaEeUGOk9OLSpYtyAKu3XSkTjDYy105oq5LEbkAHjekLF87jyJGjuHWrB61trXj4kcfxwPpOpGrrMJPL4YPjx3H81Gl0X7+B6XTGAAM6M0plFPI5BERm3pWaNyILLbQd3Sw9tSnZSk3UhnQzs/8a+g+T/kn5YZ0dfomgjWvyWmprq7Cxcx327d2J9sWtUrNmamIMh995F2dOHEdudgZbt2zB3r27sah1EaKxiNkPgkExqsZGx3D92k0cPPia0OvWPrAWjzz6CJoWNYnhxKiO0LuLaeRGryHddx6Z/vMIZ0cRSdYi3r4NsdUPw0kulr5x/ywUc8hl00KdPXz4KC5fviYG4eOPsZo6jdlqBK2wGFmMcOdmB5Gd+gCNkZ8hFZtEwWnG7fFtqGrah2hiEexQXGSKySSgs4qGKSO7R49+KEYpcx9ZlFOro6vjQ3IPe3tx9OhRHD58WPYcVoonTZmGpHr2+Xtey7nmdWybBvCOHTuEnkzDk04bzaug0UtjU+uH0Pikkc7q9sz3U4NT9+Se6ds4MXoKH4weRSVQxhK0obO2AxuXbEB1tAYhixF/CLAYLxVxbnwSw7mCAMZE0UVLIo7FNQm0VMcQ5uJwg8jBxkgpiAvjWbx74Sp6xqcQicXQtWY59i9KYXnCQorFWklrrISQTxfQe7UXHx46hrFbGSm4vKKzHbue2YZoLYvERiSibqhQBYwP9+Hi6Q9x9sM3sWLZEiSqqtG2bCXWdm5DONmEgE3xn6AwIyZZVPLoYZw8dVyq12/v2oFt27qwfNkKpBIpk8thBZAv5GTcVJaY483n7gtf+IKMG4GIPn8EmJxrRhcoYcx5JJOB80zquEZb+KwqANCCriz0SbBJijRp2FwXer74wQKjFsx55bxy7sjWaGhomBOL4NlFgEAQQgo2i8Dyc8kKYHFSAhytc8M1x32FIIifzwKwvJeuri5s375d1pA8Tx5rhPdHMMRinMePH5f3sV32mX03dW4MtZPrjeuRVDLS7VnEk+P29NNPoq1tMRIJPh9GrbRQKMm48VqKBhCYEbyxXbJAdNy4B/AMJAvk5MlTcn9nzp4RJ8izzz6LXbt2oypRJXYW88+DpQJC6SmUr17GpbcOYeTKNcSsCNbv249UVxeCy5ehXFUlTmACtlu3b+F2jwGQZJOI05XUR8eRMSHI0agX+26i5SwGDicei/8wEol+8z7AmaOTkfYk6Y1wKzSemNhJL9oUYypCTRPw4hQRZUZJuYTS7DTSY/0G3AgVyxSM9AR0EWTuylwhShN1Ef5yuYgt27fhsSeeQtfufeIBY4Essk0JcGgonb58A0cudONC3zDcUMzIzYqkBKMR8wJr87kx5uTWyJGWHjWAQbOCJKFIDk5WsTb1e8oIBStwSyVkJpiDM4CUMy2haRbOnItESQ2egEiRMpLExOkiKBOdQqy2BXZVE1wp9GmjyHumspd0ToUPDEiao9N5QEyLkgrRTqLs3lUL/m2iUvP3yIOcqd3O7DTyo31I91xBQzKMqMV5NJLdHHxJ8vWSVo3gg/mSMRCap+Euz4MnDyB6iah3SNn5TXMvSdEkK5qRV6NGmlyQxKigYl6ox4/3/UpyRihAWvTokuqNupttNv/5hlrpv/bOPph2FwgF3ZkT5QMepr/zn3j3fnsKJ3NFUM3P8xEt/dnfc1+jvs/4Zfeo43FHDtfPAaX5Mbv79QZomz4aFRj/3KnyoERCSfmQIqpG619ArDgSvCdLFH3UwCSgD8q6Txdd5K04apZvgJWqRyUU9RQU7wOcewdbPvonU0XNdSv/Qz5f+BKAlUo3UScFDYXh4UEMDw97HtAVsp5YoZzGBwVCaGQp1149i8wbo2FBA4qGyp/9d/8Wqx9Yi5Co/TkCWq7dvInTZ8/h7LkLuN3XL4CG1AylSfNnXkvakamFxqipcbbQsDQ5bYazzjwIlTMPBplvExbnhnhTKxVRFmxqasa6teuwZfNGdK5bjZpUSt5noszA97/3At5/9x3kc1k8uH8/Pv/M02JUcE8kRY3KibxwYmISZ8+cxXe+810xbmmMPf/882hoqjfGJp1EVNXyKGqTt06LyEA0P4ZkbSNqV+9Bcu1jmHKpdmYKLYiETtDFkSNHcPDgIZw9e1G82P/m3/y3WL9urTEgReXTezmTcAunEZp9ARFrBEUswtDMbjQueQwBux6OS8aDUUakA4M5dAdfP4g333gDLYta8PAjj0g+o1BcfUnoHCsajjSQmQPJsWV+wd69ewUYaaK5Utq4Pn7yk5+IN5sGJcHQM888IyIsfHE8NOeCxikr0DMHkgYlQdOf/MmfiIGsDhn12I+WRnF8+AQOXH+dXk0st9uxfdFW7Fi9AyjwPDM5o9yTcqEQTg4OicgA6wpFciWsbm7CkroUaqMWAo6qqIUxXgnj+qyDV4+cws2RcSQSSezZ8AAeaqtGW9hFxC0KDTDgWLAcG0M3h/D6Tw+hv3tCotsd2x/AY1/Zj5Kd885ZjrMpj0CAc/KDN/D+6y9i7eqVqGlsxrI169GxeQccxOGyjh7FKUhmLxbx4ssv4u133sL4+Bge3L8XTzzxBJYsWQYrQKqjKT3Bdqk+SoP+xz/+sYAdOhX+7M/+TECIFsLUCD7HmtGFf/iHf5CoDAEA82d37949v3S8/BhG6glMmd9JY51G/Ve+8hWZF6UYElTo+cZ18d3vflfew/f+6Z/+qeSXMlrHlzoLOZe89qc//anQuLg/cF189atfnYvS+Z2LBB8E1FwXbIPrkmCI+4Z+tu5HBC8HDhyQnFsCOI7ZU089JQBHgZtGkwiiCbA4bgQQBHv/7t/9WzQ0NM4BBfaba473SeD2rW99S8AZASHbJmDXPY3tG1EDW8bg0KE3cezEcZkHPv97du9BLGoo/1Los+IinpuFc+0KTr76KgYvXkIyFMfWx59A7e5dKLe1IeNRAXlfs9lZjIwOixOAKQH1dfUC6LjXrlmzRp4pgrg784wobHIf4PgMuwU5OKKtbypGhwIukuESmusTqElFEWXiqNSOCaLIMOlgL66cO4WAm0cwaCQxSS0QgMOwPOup0MvrFS4SD4AVQNEto3PTZux/+FFs3bEbRSaQkoPp1dzIl4EzV2/hw4vdONc7DMeOeuBmXvhA8ihMDqcX0p/f7BXQ3GFKSjTGGPQiHUDkRU4roziiGl3G7OQoCpODSJSmJaeI0tdz1WsY2FC6W8AWkWZGaxBNIVbTiHBVA2DHREGt5BmHgiDE2jdSxfLQe/lCCnQ0MvTzAEfhkAEfxvicvyOCGPoFXAE4vcj0XEQDKzVTHUgQi6mILXILXn0i03+t60P8Y0CtGUYvsmGSmu54qfGtm4v/APzoptP9K39dRmAhmJqf1/k1RueESqxrHSgCfoIcYbqLIWYKORqjzCi4zBRd5KwEapZtRLCqES490p7MxkeK4NRVXW9vqP7+fYravVktBDiO4/6HQqH4HIAV6g02gNlQH9PpKfEK05glLUYAw8yMGKZUVtTq4uJQ8JJib964gXPnzomx0NzchL1794moiMS5qeQYtDGbz2NsfAI9/f0Szbnd04eJySnkiyXxYEsRT8nnNP0wxYTNnqiRUoIgSdJnhJMRYzEKuQUa+lrYZh5LDI0N9aI8uGblSixqbkJ9TZVyF0xk0w7h+LFjEq2isUPVQXqymauiBroxvi0ZB9KA3n33XQF2K1etFENI8pRERc4UM0jZDoLZAUzdPoOByx8ikhtBTWMrqlfugr18PyZKKZHNlrydIJWzKkItunDhMm7fHpDx3b1rJ5qbG2UuvNrGcr2FNCwbaHGgAAAgAElEQVT3IgLpb0sOTsVqxwyeQDi1HeVKlQAc5mBKPqBlSd4jweaZM6dRU1uL9R0d2LBhgxhLC8Ep7+/y5cs4duyYfC492ZxnBUNKXVYPOI1IGoeMbrFNer1Ftr5YnIsGqieaxizBEK8l9Y2Gt8r2qpHOa2eCaZyZPIefXTuIQjGLtck16Grdjg2LO+HmPJVSMhYZJU/EcWFiSmSic4UiYoUy1rS0SAQnZbtwinmJZInIgB3HYCWKF9/5EN0DIxJReGhrJ/a0JNEUKMAqZAXEWoggEohgvG8C7x48jKunepCIJ7Bx13o89Hu7kaOKmhyhRg2Uc1+anRKJ6FPvH0QkHEA0VYslq9Zh/aYdsEIplCuMdJocLeaynr14DhevXBSBjC2bNmLN6jVIpWqMTDilvUEBBkYejfonQQCNdlLOHnzwwTvylhRgcL7ojGBUjSCDDgiCEL5HyxKoI5DPLUEQQSfnm4CCgIjfzXozCm5KS+V8sg/MueU+QdEfjeqpyqjuG+wn26RxTgob+8CooYoJiFPCi/xyvbHN9957T35HgEUwMq+WavZGsTEtS9Ya+0xKGfvLawmy/MwQBVt8TtlnRqMJECi4o2IHut40UsXICfvAdhnt4Vrme5QarnYQARtBJPNv6DRgpJUy0RQZ4LwZgAPwJGShz/DwAE6+9BL6zp5HMhTDzqc/j8T27cg2NWLCs8d434zWjYyOyLjVsHSG9wwxase9iBE7ja7Ps2HI3HHvR3B+kcgA800INei2jQRdrGhNoXPNUrQ21SBmByWqYTHMPTWJ65cv4vVXX4JbygrXWeqpSEFO89CKxhkPHBbt9IBPMBRGoVLBomXLsLpzE5Y/sEGSRFPM1WB1SqciIgTdvYM4e6MXV4bG4ZCepsUReVSQdy0UunmqkZ/OZQDOgtdcjo4BGfTuMYJjil1WUHEc5NKTKKRHESrMCMChMSemmydkoAYf83mYc+AEwwhEE4hW1SGcrGUii8kzIiLxlLfUs6X5N5KJIye/5g3N99NEUbyaQVpc1bsV8zcPjApIoy5VBe7sFAqjPZi5fRGNyRAiPgqWFNn0AA4PWOIuoc/xrmgE0LPoPVDaP8Z7/ABnYUTk3phd9z/1kxqBu0WKdI2ax8asMcH/QvP0HB5cbwQ4UtuDXnKPeiiRRw+mC8BxBOBUL9t0H+B8UpP2GbZz5cpAQzxe+Y/ZbO7ZQADLFgIcE70o4datm0LzUPokgQ4PfxrhanyoWA1zXygAMDE+gUxmBqmqpFAuxMglHdYrbEiKJMFyJpvFkeMncPnqNYxNTIhADXN3KPlL5TTHZT5cUUCPGmdhRjQ8BSh+Lvd35pDRIKRSUsSyUVOVQiRsIxoJoX1JG/bt2YfFrYtEMpq7oiNFeA04ojFBQ4JGDttl9ITUFKXF6pTM00JdMQ7591RVCg2NjVJnzJHixa7UXkuFHITyI0j3ncPglSOwMoOeTPQOoG0XJsoewKGTisAsQEUs5i/MYGYmL57vOubPhQ1wouHLp1Ukpa0MIoErwPR/hVUZQCC8DKXwc6KiVnSScwBH+iLUY8fkJIyPSKFT1gCiUejPn1SvOr8TwHIs+GLkhh57dYz4KbQcN3qZaUDSeOW1BA2qoqWGmOZtsQ1RjiyXpU1ez/WlxiPfN6+idhEHbx7CdHoCm+o3SB2cVfUrUcnzLA+KnDKV+pBK4urMLHooE53NIVmGRHAWpWKIB8pwizm4rNtlRTEbTmEiXI0fvvkurvYOCmB/bNdWdDVEUO9mEcxljFKWFUU0EMP08LSIDJw+TJnoamza3YHdTxmZaDpveXiKR92yEQqUMDV4A91nDmNg4BaCkSQWr1yP9Zu7EI7WoOySbmQcjIxkprMZTE5PiOBA26JmxMLMv7RRdgKmTluFtHDmvBk6OIGLjhsji1Lx3otgqjNCKVqcO84hc1OYeyK05LLJfeW//XRxXsf541hwzWlUSEGLniFsm9fxen4u+7AQnOq1KkDBPrM99oNt+wG1vpfvIVWN64K/457Ca1WCWtedAmqCY0YLuZ5p9KuAgl85Tp9X9oNAj2uTQIvrTQG6rnelm/NzuMfxHvlsMDKjkSNtjz+zb6QMMkJNVViCfyqrdm3vQi5LZUezLigTXVUuIpmexKmf/hS9p04LRW3PM88ismUzMnVGRU3WQygkhdenpiclMsXyGJJjKHmxEfkMfq4/omWYGZBCn/F4/IdW0P4vixe3vPFZHR/3JAfn3IXr3xqazD0ymS3VsVYAaV7GI6vduTOCI0CCFDXHQSLkoqtjGfZt70T7ogYKVUpFZmqyT09O4NypE/j2//v3KBcIcLyCkV6kw0vPlygId2GG0xk9QDiGLL0W8RQidY2I1reiuqYejbU1qInHJJpSKjkYS89gYDKNoUwBFcqDauSFBpejFdRNgSxjls3FWjxK2p3TagQIPAlsbhQ8RES2mNUU6PpxRXmnODuNQClravpITR1t2VB69CdKXVPeOhiOIZyogh1NiBCC1hsQOUdPy1w2XQEWXhRnDuDMy5yb3hrgYfzohrJ258s/V6w8UoGT/WQBjoDUBZ/6i+hT/ojOZ/UQ3f+cjz8CH4X+Zlr1R3DuA5yPP9K/+e8YGBhoKJfd/7VQyH++UsFSP8BRY4iggQaIyqjSQKAxRADAtaaKTZ4cigAGES+Zoz4ZOVrJHatUzGFOBUJJlrElH+zchUsYHB4WwFNb34ie2z3o7e/H6Pi4FAemIU6+Oelp4jzzambxM0hr4/6bSiaQTMTla1FzM1atWC4RnfTUFCLhELZu2YzmRtKh6OAqm5ojnjiHKlL5owi8Z36O5r+pgcj+qxHIzxcuvNQrMV98rELBAOKBAiKsgzN4EcNXj0mhz4aWdpGJrrTtxFSl2jsnDEWNJQaY10F5Z9bCEVpaqWiAkxTn9LI7A2w/g5jdLYU+rUofYC9FMfyc1MEhwCk7Rp2O0Rs5mrylKjUIhZZu8jAWerHVYFZAwqv1Ov7bGFX+HEsjY6t5EgoI1YjkvCvFR8GhjqeuDx1XfS/HV+vgHOp9B6PjQ9jatEXq4CytaodVDpGMYcLJgSDK8Ri6vTo4mawp9LmyqUEKfcYCJQSdkqQWU0WNAGcqWoPvH3wbV3oGxJB9at8ObK210UCAk6egDMc3KhGc9MgMTh0+ixPvXEBNbR027erA1kfXoxjMmrPbk1omFTIWqqAwPYi+K6dw7twJBMIJtK/uRMfmLtiRapQkMsO8z4DUcwqEeP5zLKkcWIFToooW2zROXSNcZGhqSk3SOVAAwZ+VVqry234xAc3JVKqZghuTv2HU0Pilc6IyzPJcScTSgCttW3Ol1BZQiWqdW/29Og10h+RncZ/wC0loHgnnW6mPfuClgEUdGRrB8ctN6/s02sSfdb2yLXVS6JnI6zSSpWtcATb7wesJnPTe2We/opzKTjPS+tbbb+HFn/xEoj1+gMO1wAcuxDo4xQJS6Smcfvkl3D55ChHY2Pfc780V+kx7ubWipMZaWk7JyHF7AIf9VhVD7bt/DEVeXyI40R9ZVvib9wHOghwc2aDpVSiXUBWqYP+WNXiwawMWN1azGIFENejxmUmncfbUSXzrm19HqUAJQs/zLwCHuTImUkIqFT0g1PF3EKKyPJxIFFZVLaxUHZxYDQJ2SB5oi9EUChhYNsqBEAoBG1kS10JRETtgJMgmUBA2nEc5k6R1k/ejAOJuERxB0XIQShzbi+Bw9/AU4oL0kpTglosIk4rnCVMzl0WBjj6c4nEUtTfeqyUKNbwHyVCQaBW9IibCxJ5JDYIAvZNeRs+ctPVCg+hORLMQ4PiFCUwEx/lUAc5CAOM3lPVg+8036X737uBu82rm0xygYvLcswhO8vrixpoXvvnnX/4Pv3szc+/vuLu7uzEajf5v+XzxKdd12/05OPr8U/ZZjSYVw1joOaZBYPLyvHsS2o6hX9FAV0NrzgMpdaFM4h0pjefOX8DwyChS1bXYuHmzyEszgXx6ZkYoI/Qaz6ZnQLGMyelpoXLw4Ke3l180TJLJBKqrUqirqRb+esi20N/bg+vXukVKet3aB1BfXwvbKzI8J8fuGYl+jzX7yZ/5XQ10PxjQ34uRRm5+mdx8z6FF+g2/ShlEiiPIDV/B6PXjKI3eQn3LYqSW70BgyR5kgvXm1BHwQmPTO0NcU3BawKZEqQhw6M2PyGdJgcnAjAE4jOC4/XCtJcgFPw87uVUoaiJU6RrBCF4vNeVI2YuwEDLvzdQ/8Xvg9Z4UlKg8rRrHCmL8xqzmA+jf7qTzac2XO4VnVAhGVSLVSNW1RQOWFLULMxfxZs/bEnXaWNcpAGdF3QqEXAI/k4dFaeVMMCARHObgZHMF1FsRLKurRUPMRjxQEho3IzhUUUvbMYxaSYngXOkdRHV1DZ7etwObq4NoDhQQLhdMsVmEEEEYU0NpHHv3JM4cviJRr40712PLI+uBaAlll+vDRES4mBnByY73oefyCXR3X0AoXo1lD2wQipqLiNhDtJIIPSme4QYrCNgmN5Y0OkuKx9LQZR6XIYUYqWgjDe3fx5VW6I8o+sE4/z5H45QilSZXTUGlfy0rBU3b9O9KfkCr4Mof6VOwoEa3P9rCf2u/FfD69w0Fygom1FkwZ3d57/cDFnW66Ht1X/H3TdeRP3fGH63Rz/GPiY4H9xH9PAVNCwEjr6UgwaG33sLLr7ws+T9/8Ad/gB1dOyS/gCIjtOXClP8uZBEfHsSZAwfQd/4CEnYM+577IqyO9cjU12OaQQhvfrTQp5RzYN6hJ4Kk1Dv/2PopahLB+V0AOH/9nVdTR3vG/35ocvZjRHAkhgPLKQlneN/Gldi3ZR2WNtUghDIiYYbvo1Kvg1Xr/+5vvyYqNyZgQYuekRqTg2MgBx8m/kxJxBBy5QoceniSKdhVdbBT9YhSDjdkG8oVw9OWjbxrYcYJIu0E4VLOU+hUrgAcOFw0pn1T0vOXAxzpj+fp44LkoSYBfnrseECIMofxBmp+gSjwkKamEtHeaW1yYkxlaKnbELRRoQiCeBENiJL+edEQAT6yUc3nDZl8oAXpLgsQzcIAjsmt0TgSP+OTBzgcSY3h/Eue/3tvit3vwUcdAd0If/l83vsIzuLa1LW2hurvf/Mv7wOcjzq/n+R1g4ODjeVy+f/I5wtPum5lyd0ADj3Mauz6jWD9N7+bNWeEZXggc68Tw0mKbBoDO0i5forpl5jIbWRXJeodCOD8+YvoHxxCqqoaW7dvN2DJKxxK8MAaT6S9ZTKzGB0bl5ygmrpaLFm8GC3NLbKfU4mNoIbyvfEIa+VUcOvmDXRfuSy/I8BpamyUqIaCGTWCNIqghpIfkPkNIf29Xi/jRVlapyxgToqiBgIIkS5XziBSGkNu+DJGrx1HceQmGhe1I7ViB7B4N2YCdd65wsgPozemHhCjNwQ44rEWP52pXUWAI2MtVabSiFpXgfS3EXT6ULGWIG9/AZXIRrgBJn0beWyOmxRQUONWIkUcd5ODyf7PU/3ma5OoIcnvMp8+Y4u/U4+//k3XgLane5DWJlHj2f+zjqvm5/hBo0Zw3ux5CxNTY9hQ04FtLVuFosYIjisAh3MewkwAuDabQ286IxS1BjuKZfW1aIjaiIEOTBZOBAqBCGZCcQE4Pzr0Hq72Dgnt7Mm927G5KojmYAERh0n1RByWRHCmh9P48K3jOPdh9xzA2f74BjihvETtdCxopEaCDjJjPbh5/ihu3+6GFa1C++oOrNu4DZVADBVS3JkOIHloZQE4FYIcOnu9vF0jBW7DKVdg2QSGXlTQo5bpOCuwUcCiYFV/9u8RCgZUgcsPAHQ96zwuPDP8c6JrwZ+X4wdaSvXy98F/Fmn+yEKH28Kf9RnU9eE37LUP2q+Fe6GOi96HAiv/dRo58kdrdYz0mfDT2BRgKF2M1zCfjapvrx74mQAcCigowDEp0ZW5HJz48ADOvHYAPWfOIRII4cHf+xKsjg4BOIzgKDAV69ZTszXeH/NaCNj8QHQughOP/ygStr/Z0vJbTFH761ePpI6euvqtoanswx+douYBHLcoAGd/53Ls3bAay1tqEQ8FkIhHYIXCmJiaxomTJ/A3f/3/SPFByYmRmjFeJMWrxEqZZMO1YrE/UhEAN2QhXleHmuZW1La0iZeuOhFD1NtcSxULQ9NZ9Exk0D9dgGNF5dAg0KDmCAGOSD0znFsR19QvjeDIQ6ILxKFCjQhAe94sSiIb2h49aCbzxkSGjOaYCgV4i+wOhTMmhBr62dzB7tUMMtoZhm5mpKPnIYuRnp7XDTAsTY+f5vXTD3AMIFIDVLKBROLayX2yFDUFOLoh3M0ovtsGtHBjuf/zr88I6AHkn1Odwzvn8t4DnNba5LX2xuoXvvEXX/mff31G8HenJwQ4pVL5/yoUCk+4bmXx3QCO7ItUMfOAjN9reudImV1NjCXJFaHCFHe5ecl4E9EpmRotnvQyHUXnL17CwMAgkgQ427ZJQU5TusB4sgUoVSjRmpdIz5mzZ9HU3ITly5ZjUUuLAADjwuJnmSg930v1sKuXL4sC2obODjTUs4aVibz7jcSFSdJqBN3NgPIbQxK58gAOIzh676SoRSsFREqjyA5ewnD3UZTHb6OpdSmqVuxEpW0XptwqqdNDUOS4JYRDzJNgPgo9+WFT1NEDTczHoHdfXsynxDTCgasIZr4zB3AKoWfhhDoF4PD9BER50oJ4vQBN0lmKAm4olqDgTg04/t3v9fbPt5/iowaof02oEaZRAwWApDRxvjUqxL9rlMc//jrOSonKhmZxOXsFr996C5PT49jECM6irVhZt1JU1Kj6aKT8g8iGbFz3AA6Ly9YGw1jZWI/GWEgADmnzpIaV7CgyoaQAnB+/NQ9wntizTSI4FBkIl5jXwrM3ZADOUBpH3z6Osx7AIUVtxxMbkQ9kpLyn9IHHulsRitrsWC+un/tQAI7JwVmHtRu3i8gAiyNrBIdEeYciTdIGmSqGTl9xTU40nx0hoXjrmXPhByg6T34jWKNoarj7gYKsJS8K5AdJOoc6f3cDArou/MBA2/Z/vxvAEZPHcxTr3uIHDGxTIyYayVFwoWvBD1r4b03613wjP5hRIO7/XH8U6hf9nb/n52qpCe0z+6Trlf1RSp8CnAMHX0N7e7soDRLgkA0l1FcP4FQ7RSRGh3H61Vdx+/RZRIMh7H32i7A7OzHb2IAZH8DhQiLAkfH2yjfovOm86NzNgT+hkLpOIh7/Ufg+wJm3sMWr4y08eSDcEmoiFXyuYxn2dKzEiuZaJKNBJBMxumswNjWF4ydP4W//5mvCxWaglSpJAhL4XU4iPqyM4HBVU1CeUYygcE3bli3F6o4OLFu9HslEUgBOPEwxgSBmy8CFm/04frUHF/sn4ITjojLCrUNqZpa50XsAxydN/S9R1PQAE68a+d4ETN4mQgU1qc8i9IigyEBrW56WlAEXC5TMREFKuHiMDpnojEaKjPay8a4Ji0AS/s2BP3cq+bL5SQnSl1LR/ABn/u+iV+UBHBdOdhKFsU9OZOBuOTj+Tcu/Sd4HOr85hu9CD9/CuTOb/q8DRS3VvaSh6vv3Ac69WVsEOMWi81eFQv7xSqXS5gc4+uxza2fyvP7M80I9+GqMmAhPQCLa3ADdMnnFnhNHhF28I4KOJuH1e5QZVnUvlnH5yhUMj4xIBGfT5i2GO0/zTpL2GUFiXgpEfWt4eARnzp0XkQMm31L2mEnZPEsMM9mBw8hFEOi5dUu8rezfls2bUFdXK+DGstlfE51QY2FuP/YcU2qU+ylqfm+y/p33WRa6l6lZwWgVKWpJq4xwcQQz/ecxePkIAtP9aGpbihQBTutOTDgpWCKoQ+69KVRqjFNGX8JiyDGCI9hODJmKnItGwn0aIfcS7NwLQlHTCA6iG1FyU6hUmFcRhsOzziMSmHt1hANBgKPUsIVAQ409f5TKT0Gac+z5lPb8Z4Yf+KgRutDYVkOT33UclQokFejDOQE4B2++KQBna+MmERlYXrNMAI4dJPXOFGksxWO4lsmKyEAmk0WVGxSRgeZkRChqLAJL2lnZjkkOznAgjh+/9T6u9ZsIDkUGmIPThALsYk7WsRWIIOSGMDU0hZPvnxGRgZrqGmza3SkAJ+NMIWgboCj9R2AO4Fw7+wFu3boqAGfJqvVYt6kLkVgt8kWuZxP9skI28uUCyhVH8sRMWXRTEoP1mqIRClyYyvYC2D2WjN/49wMPXct+KthCEKQAgvOnIEGBjeau+N+jgEqpWn7w66e46Vwq8Ne+8n3ahn6e0K88cRBDYTV1hBQcaV05tiW5eqXSHRRRBS4SHbaMoqFGlzUKpRFBf1SL/fVHbLSP/Jy559grGm7otsa2W1jXjm3w8yjlTCl8AhwKklDunIU+yyVH7E2RiYaLaooMjI/h5Mueilo4hq4nnkJo4wbkmpoww5o5XqF1Cap6RiBpbgqsSMVV8OW/J/Ockh5Lilrsx5FI6Bv3IzgLcnCYyyY5JJUy6iLAoxtXYm/HCixrrEbMdiWCU7FtjE9P48Sp0/ja3/w1CnlKKhOAzAMcCdpQbYny0fQ2MCGfRTxnZ0Wwq2vXDjz+xJMiE53NzCJQKonSDDfhmRJw7NINvHu2G6duj8CNJKRytSTuk1VWMh5BT5ziX4jgCJfMHFykCshh6lW8Fk+iekkM4DHQgbu95xnz2Rjz9WrmxZqlJqbCFW/DIdKWWtReTQbf1XKloamZfhn1KY+nfVeAc6dH3bzfG1dP1eqTBzgm7sQHSDcyHQb1WPgP+Htjht3/1I86AgsPQp1T3dz1YDCbuJejdk9zcO4DnI86t5/GdSaC4/5VPp+bAzh+MCwJ0RaLExbvOPD9Bo4mD9PYk3pggYDs+zQ+1MBOJhJCE2MkXQ1ZXsf6MlNpFtm7gbHxMcQTSaxbu16Svw2LqoIQqW0WUCqWMT01jcGhIVy7fkNUjtqXLsWi1laj0CYgh/01ez6Nw74e5uBcF89o5/r1aG5pRjgSnduH1XvMPjHPR5WpCLC0cKA/qu1/nqi2xOeJim7RWBSRCKMxBuDRZRZDAVZ2ENN95zF89SjC2RHUNrYivnQ7Akt2Sw5OUICWYSZUXAoKlJDLlVAsGo97JGSLVHUoHEKx6JjIllj2E6gUzyJW+hEiwSE4wSWYcZ9ASGSiU5KDw2gAIyh0ZDIPigWKSffjGFHpTkUi/ABHzwHOKb/4okoVx0JBrR/g8HpJii4W56g0qsSlQEmTuTl2VFzjtRw3GooqPa3XqEc/Y2dwMX0RB28dwvTMBDbWdmJr8xahqIUrUdikgLtAmWJBkTAuTaXRO5NBvlBEvFjBqqZGtFbFkLRcBF3S9GwUrQimAlH0lmz89P0juDE0hqpUFR7atgE7m2JoDhYlgiPRLebLFAIY75/AmQ/PCUWN4HvDjrXY/vhGlEN5KcRpij+S9g4EnBwmB67jxvkjGBrqQThRg2VrNmD9lh2ww1UCcASkcgZsC5Mz08gXcyLYFA4GUJWsEloh1fKoNKsAh1E9jjnXpxrYNHr9RVc5fporxTXERHmN+nDu+OU/GzR3inPM+VNwQgU8TeL3R/3VEcBr9RlhH/zrQsGKRkz4fGgbWiTYn2+l+wDbo+NCE/q5JvilwMUfoeH98zq+Z+FYqJ2ia0jFAzgWer9cy2xXQbg/esn2KCzijzby/vTM1PviM0Ep50NvHRKpaMpq/+Ef/iF279ottEmCXdpUIddBsphDbHAAp372CgYuXEIiFEPng59DfOsWqYOTjUZljxTFOO6NIUNZE6lpLwChgEv3Kp139tMItwSceCL+YzsY+mZbW/Prn8Y5cbc2F6ZUfKqfW6lUAqSoHTt19VuDH4OiJgCHJ4lTQo3l4LFNq7CvcyWWNlYhbjtIJKIIhMIYT8/g+OnT+NrXSFErCrihfLRRdjFJVfLkBsuCmIQioGDDLWHb9i48/uTT2LF7P2ZnZhBkwSRRYwkgXajg1JWbOHzxOs72jqIUZlEsg1XEc0R5TC9/xTjXfhFFbR7gSEhfUH5wTg5U4ylcOMJJ9hRhZMvxz5b023zgHQpjHsKaNwAMDcJ0yUCfed014x036mjeOOn756rkmCUhERyCw7kMXa1EYkCYKKl8aiIDVLwzyiKqoKLGixyw3kaj4e9PdRHfb/wTGQH1inI+dV7V664KUPRM/XrIRKe62xtrXvj6nz//Hz+Rm7/fyMcagWvXrjWFQuH/XCgUH6tUKq0Lk5nZGKu007Dh2lFvIiWVuYYIRLjOZH8QeporxgcLEvb39SGdnkZDfR0WtSyS6Ek8HpP+cf+lUyiby2N8fBK3b/dgcmoSsWgMK1euQlNLCyKRMMgkNtphFeTk2gmpCTIwOIxkKonW1ja0Ll4sEqpSrEByLSF5otNTU+gf6MfQ4KBQfRa3tqFtcRvqpLAkI0Jmz6ahQMOGNTMo/cz+s7YFa3zQ4NOolhpwvJbGG724fBFotS1pE2U50+egqJJapRlUZvow038BEzdPSaHPWFU9oku2ILR8P9zEYiNII8WZHZRLpmp9X98gxsamZWwpa93U1Cj3SuOYAIce/VJhBMXMcVRVXkQsNIZyoA3Ds/sRqdqOcKwFQSsq0QLmG3EspiYnRS6XldJTIvHNdpvkMzQ6o+CGc8ux4PV8cRwoCaxyw2oo07giYKEUML+4RngtDT6Ohd9A5T7EcaMML2ue8LM4bhxn9kGvlfOQtVzywzg3dQ6HR49gZjaN1dEV2NSwEeta1qI6WgMGBUkLIwqecso4Pz6J4XxR1mA4V8LS2hoBODWRoIgMWEEb2YqNkVIQN7IVvHb8NG6PTiKVTGFX5xrsbU2hLeQiVmHEwIZbDsDJOhjpGcXpD87h6ulexOMJrN2yCszBidXaYu+IRDlpTIUisukxDN++hFsXjiGfTyOSrMXS1Z1Yt7lLcnAQZFFVS2rwTWdm0CCC8rcAACAASURBVDfUj+HRYRQKWbRS1rplEWpq6hEJJ8ScoBgXgWk2OyvjzMR2PmuUXCYtqq6ubm5tKpgkUOAYcx1TKpoCHKyBw2vVWNd55rrntXyeKNHM+WW7lFJWVUEFAnwm2Idbt26JnDqfCUZPOYfcE9QIN/tFSa5lH/jFuWW0lW2zXV1vvJZriACE64fKZLwPriF+qVKj3/nKNcY22V+uJ96brk22rbYL741jwb7evHlT1qbeH8fPL3TBvhM0mWevTySoeQ0jM7w/HTddm7yWtXjefe89vPf+e3Jvzz33nNTBScZThl4mAKeMeHYW7vWruPz2Wxi50i05OJ0PPoRUVxfKixcjy0K7XhSJNiBtMe4tXJdUVOT9cI64v/H+FMj66X5lp/LbD3D+U6USrHv1SPJfA3CkJJpTQrXt4PFNq7CXAKehSiI4qWSM0isYT6dx/NQpfO1rX0OREZw5ipqXj0IbXzJLtc6MkVy2Q2FRDFm+eg02bd2JBzZsQcQKI0HjmeHpsitCBJdu9ePU9R5cHhxHgaF1BTjixmMFa0N3MP95wME7yu9QUfNAlRHo0SruHg3Bd/TL3wQ7zEMYFWVWtGPaNXk1c2QzT51NCmuqzK7wv7nZmmiO1KaulIwIgyfTXQlYUt+BB5rcCU9u8fZ5nfIAjkIaA2vmIJlQ1Kii5n7CMtGMdDHp18iwGk+CHvzcBPilHpWPZTndv/iejYB40LNZOQwV4BCUSyK2bc8ZqqyxoN6xe6eilupur6954et/eR/g3IsFYwBO9D8XCvmfAzgKlKemJqWaOr2fNCa4plgHggc/DQz1FHO/KpUdMRYuX74k1b4H+vqxdOkS7Nq5E0uXtouhznYpylIqlzGTyWBkaARXu6+KgACNJRrIq6ToYVIiPlLhEhXZo/r7BwRYTM/Myr60aFErVqxcKcYLE84VsJRLRTGYent7MD7Gei6uGJBMCG5d3AbW4NF9jvsejRoWBGQBQX4OK5mziCCNPY0y0DCjoadG+ttvvy175spVq7B7z24pyCnGEHNcXAd2OYPixE1M9ZzF5K3TSDlTsGPViLdvRXzNo3ASi1GmSI0nnFMu5aXQ6IkTZ3DzZq8AkH17dmP16pWorqkRZyIpary3fHYI+ZljqMKLSEUnUaoswu3xLiTq9yCeakOYLAhR43Ixm8lgoL9PCq+eOHlMKrlv3LRZ7o/jpsYpjULuGQQ2Z8+eFVEhzlVXV5cUaqQh54++8d5pFPI6Gnw0VFnkkwUdea2OG+eE7XLcaGyyQCrHmAYyi0XyWjU41Uven+nDqfEz+GD0CArFHNqDiwXgbF22BalItYgM0ANKJ+ZYsYizo2MYKZSkcKo1k0U7wWFtEo3JMCLc5yoWcrAxXAzg8lQBb5w6h97xaTEku9atxL62KiyJAvEKaVUhMFWpnC1j4MYgPjx0DIPXJhEKR7Cycyn2PLMNVU0xrw6gqWFCm2h08DaunTuKq6ffR2NjNSLJOixZuQ7rN+9AJRiDFYqLdUAwND41ieOnT+DCpQtSSHdT53ps2rgJi9uWIh6vEgonfbs8m6en6QC4LZQoGvWUJea48VnUyIwxZUyUhwDyww8/FGOdhT45z6tXrxYj2U8fZFu8loVaue4JKnbu3CmFM7ku+NKIi6GGmgKifA/ni0UzV61aZZ49L79HwQJBCNtlQUz2keuHRV3pMFBnqYnglkQl8eLFi3j//felf3z2+EWAobLUXJsKnLg2uZa59rjeeH8Eytw7NPrC73ymCQrZLgEXAda+fftkf+G1Ombsh44b1ybXP4vQst21a9fORbSUisex4L29+967OHHypIDIZ555Brt27UZ1qlocHCI1TuGQ2TTyly7g8ttvY/RqN6KBMDoefAg1u3bCbW9HnlL7npAAo6uZ2RmZ65UrVgglknNEii3HgiBVi3/OU4QNRS0Wi/1TyA5/47c2gkOAE339ROrC0YuM4Hzuo4oMSDFISeQvo8Z28Njm1djbuQrtDVWIWixiFgcYwZmewvFTJ/HXHsCxA4zgUALAqIsZbTO6Hcom8qEqEEELZctGsq4JtS1LUNO0BC1Ni1CfSiEZsk1RUATQNzqO64Oj6JmaRYEKZXfEvxi2M3kv/DyhhM3n69+1Do4JKXmNiJ783V8M31OtzbwMjUzoZJKwY6JIJmRoqAcmmuJJYkveDTmX5NES35iEQ6q0UfZTjEdRXDMF7UrkAXv3S8oBE2MNUDJAykgemJfcv0drMz0zAKfyCRf6LJZLyOVz8iBpUp8e/MqRpedAi2ndCyPs/md+/BGgF0jBqnLpdVNkazzsotGIJ7ZxL2Wi7wOcjz+7n9w77gZw/K0z92Z0dES8plwzNCRo5PPQpYeVBo6sK0liN9LPVIj64IMP8OYbb+BadzeWLWvHH3z1q3JtIm48uHNUpExGDBwaZDR66c3nYd7R0WmMIQE4JmmXRktPTw9OnjqFzGxOjCwaIjSe2Dc7zMR8k1/APhFkXb1yBYMDA/LeBx5Yi3Xr1koUxwgYmMRiXk8D/Ec/+pH0g//eu3cvHnvsMTH61HjTPrO/NLB4PcEcDaHnv/K8V2nclog83X7RQAGFsesYu3ECo9dOoAYzQltiHZzk2seQtRulDo5xovEMccSAfOONt3HpUrcYYl99/nl0dK5DMpUS778IGpRLKOWHUcqeRLz0YyQi4yijVQBOTctDCMebYVsc55BQ9YqFPG7dvCkG8jvvvo3GpiY8+OBDeOqpp+Zoamrs8d5pOBK8vfzyyzJPX/ziF7Fnzx4BInMOEU90gh7yV199FUeOHBEjcceOHdIuga8/l0E90TQMX3zxxTkwRHldgkjOpX9dDOUGcXLsNFgHx6kU0R5YLBS1Hau7EK5EEHB51pI5EsC06+LMyCgGs3k5RQPpWSyrq8Oyhmo0pVh5xBWRgUIwjHE3hEuTObx2/Cx6x6Zkje3sXIP9rVVoi7iIsSaNHYJbDqKSd9F/fQCHXnkX472zUs5i1YZlePj39yBSLaFFOfMFNDguBnqu4eyRt3D68EF0dKxGNFWPxSvWCkXNspOoBOmRB8rFEmbzObzy2s/w3uF3MTE5hgf37MajjzyKpUtXIsQyFLKCSBsn+J4UAPmDH/xAIhJc76REqTw6P18jFzS+uTb/8R//UaIcBAAEIpwXBZFiT3j1qwgW3nnnHQH3XG/PPvusAFQ+h8J08dpmuzT8f/KTn4hxz7bYhw0bNvxcZI9riMUqWQiT7dJ2IHBilEOLVapThM8l9xbuF//8z/8sYPGRRx7Bgw8+KM82X0o943PKc40ghKCFn7Fr1y488cQTsrdovo9+51gRuLFdPrMEbuwz16ZGqJSax+eYe9r3vvc9AYbr1q2TfrB9jTgpwGGfud4pE33q9CkBHl/60pewZ/ceJOJJsA4On2jbIcCZQenqZZw9eABDl64iEYpiw0MPo2bXLmBpO3IewGE/8oUcRscM2Otc3yFRJII0zif7roBWGURm//JycBLxf7LDoW+0Nf+WUtR+FYBDHjAT8aJOHg9vXIGHtqzH8pY6RIIVJFMxWJGIAJxjx4/hb79mZKIJcOwKPSNGhcwQsvh/R8CBoSwEMVsowbFDiFTXI1LdCDdchWg0gTilPC3WCzBgZbZYQroM5KwYwAJnTAqTZDTKQRr9eIl8MEj0KQAcQxObJ5gpwDF5CgQ4Rl6aYIgRGtbOqTisNlsyYg0uDyhD0eABFI/FJGFQ6pExxyfIwl6MZgVQdFzxNlJJRfmWVFPQIqNiKHg5Qp6SgXz2pwFw8oU8MtlZOag17Ok3cNg/emDEgBD+9/3Xr/MIqCHIg4AbsRoufv41D0N6sBIJ8rjNnN6zCE596urS+uoX/u4vvvy//DqP629r334ZwJGDN58VTywNX31xf6cHnh5OGiW5fN5IGVshROIx4ajTWL9+7RoWty3Ck08+KZLOBCx0pnA9cj9RygWNaa5ZGlnbt2+f8yBzrQqn3XUQjUQxOTWFcxcu4NzZcyYSsXGjGHHcv1hgWZPn2TapNzRE+FUs5vH0k09j85YtqG+om9vv1IijoUsAQIDDSAQNehpl/D0NNk1mpgeVQIwRLPaZ/6bB+dTnn/aqzlvGEVYuI2GVEMoPSwSn/9IHkoNT19w2VwdnGjUIWiYHh/t/KhkV4+a99z7E5cvXxGh78vHH0Nq6SKra53JFieBQES5szcJyLyCQ/jZQ7hWAkw1+Hon63XADNSgw36PkggUEo5EwxsfGZBzeefcttLS0YsfOnWL0cpw0es9/c1/gPDD6RsOX80SgR0OWgJbjrPkMqohG45Rt8328lu2yHbar86zRLxqzP/zhD+Vv69evx+OPPy4GsDj1mGztGdXZUBbnps/hlasHkCtksS65RurgrG/tQKAoJUw9QF1BKRrFxclp9EzPYDaXR7JUwZpFzWitiiMRLCPAMzoYQjHIHJwIhhDHP719GNcGhiWC87ntG7FnURLNgSKsQtbkcSEs/zEH5/3XP8TlE7eQSKakDs6+Z7ejEDC5xaoaGLJDKM5O4saF4zjx7s+QSISQqmuWHByqqJUrYZRdglkLYdtGLJnAm++8JQBndHQYjz3yOezY3oXqqjrkC8zHYv6wV7fIdcTofumllwTgcF184QtfkDNZk885bhxzOrUY4SS4YMSMzwYjcHxWde50jPl+Rgs4f1z3vObzn/+8fNe5U/op55q/e+WVVwRs8b3PP//8XFRPnWhsm9fys44dOybPFOeXa+LRRx+dYxUoo4DXEhgTaPF54n7ANUSQpYBM8/8ISvjFfUUBzsMPPyz3R5ChuV0K4Dg2BDYcN4I9Rm+//OUviz2jtDeuT/2ZgOnAgQMS9dm8efNcdFHb0zXKfhE4vfHmm5KHQycIVdSYgyP1i4R1ZHJwpA7O0CCOv/wSes+dRzIUw46nnkZi2zbMNjZiwnOcS2SmVMTI6LAAmlKxJPak0mLZH+6N7CvnQQEt158XwflnL4Jz8LM6qz7THJxfBeCIEe0UkbQcPLx5NR7c0oFFtUmUsjNSZMyORpHOpHHu3Fl879v/H5x8XrYX2wMdLIIp4jk00iVaIhptcCoWSoxCRKKISA2cWhQtJkzGELWYxkcEUIYViiDrVDDrBpG34qhIgh0lExlbIgii0oyRZVZq2B25Md6M/nzBTy+X5l+YcRPBkc57OTdeFGdO4tkUBw1Sn9xL9Oe/A+UinGIWhewsirlZASdUvDE1dRgBshBJpBCOJhAIRwE7jBKCKIvXyRKCLT2dvB8TLPJR3qRgqEpXm/4Q4Agk+oQjOPliHpnZWaE0cXNRb4mMv0ffuw9wPqst41f/HPVIaQRHN2f1vGqSNA+dRCI2x32/D3B+9bH/TWzhlwEcc6gzijMqwET3BR7yNHj5xX9LbRvmZVq2JFAzoX1iYlz2lbqaGvEIG+oGhWhMcUtJxrdseT/BCEEEDZi6+jo5wOWAZ/FDniGkAbM4M7n1uRwmJyYRiUYln4S5EXQqUZ6VkSShUQWDmJyYwKFDh/CzAwfk73/03/wxtm/bhpraGrknvRfueTQwmLNAo5CfwWiFGt7+Gjk6x7yGHm3+jSCosblJcpXkOWOUvlxC0ioh4U4iM3ARfRcPA1O9aG5bjqpVuxBYvBtTbjWKLLjpMtpfQVXKVFEfGRlHOp2TiFBNVcooyInylaFLU/jBDqQRxhUjE+32A6GlKIWfg6qolcr0HJLa7YpBzUgA94SZzDRi8YSoh9Eg1sRl9ZRrFJ9GJ73HHCONFOg1nBs1sDhfvJZjR8NLx43t8ktpQ3qW8DtBDseP48brNWHcv1cVonlcnLmEV7pfw8zsFDbWbRCAs7phFdwcz2yvsCydgYm4FPq8NTmF9Mws6oJhPLCoBY3xEMJOXgCOFQxJBGfGjmMqVoMfHHwHl3sGZf0+sWc7djREUV/JIpibFa94KBhFNBiVOjjH3z2FY2+fR21tHbbu3YgdT25C1p2ey8ERwGfZoqI20X8N5468icnJYURTdWhf1YHVnVsQsBIiE22KiAKhSASTmSmMT46jUMhhUVODqMsakQFDcSLAMYx4E2VkXpR/3FRUwJ/8rgYx1zGfPQIRPntc35pQLxRRTymMbehc01HBueZ5r4pkyubg9WyDa17FAxgJ0XPFDwK0P/x87ht8HwEI+7Fwrtk+n1cCIoIQvrjuuTbUQed30rGP7C/vj+9h9E/z5PwCIErH5npj1JfjRyodoyL6Umcgx0zV/riO2T7XBa9Vip7eE9vhvkAQ9Mabb+Cll1+WSBNV1JiDUyRN0nPAs9BnVbmA5OQ4Tr38EnpOnUXMCmP3M88iunkTMg0NmPSAfSQclgDBbHZWqIDlEkGuEcPi/sgxURYN50zHW+vgxOKxF0OR8NfbmpvvAxzjdzCGvVK9ApUSUqEK9nasxP6tHWitr0Ypl0EuNws7HEImM4NLF87hB9/7NtxCVqrcSI0aJpaK0IDJjPFcwahUuClbqARDKFkWYjV1SDY2I1RVh2SyCql4FFHbkknkNWMzeQzN5DFeqKDsSUCyReb62Pw0MbiZiOMnp/28SfHzIOdfNjto2Bm5bC+jRpXOvPwboY0R4LhlxEIB1CXjWFRfg4BbQGZyDEO9t9F767pEdIy0M8GNjQqLja1ei+YlSxGOVyFbLKFnaBTTs3nACsHx1FeE8ibYypPs9cDOPMAxY8veGYAzicLoJycTTcNkNpeVzVBf/k2LD79S1PzJgb+JxtzvSp/5rNA4WXiY+OeXhgfVmWzbSGLeM4BTm7y6pLHmhW/cj+Dck+VJgBMOR/8qnxeZaBEZ8L/MXmAMLJVzpVGiycL8t0qpCiuZlB3LiLtwv+a7aeBwLaqqET+DBrfReTFeSqXCKOiYo2EIR9h4RQUcedcT7HDbZtSIUXOlpRgAZWq+0BB7/fU35qhWf/RHBuDU1lWL80yNdH9OgEY62R9VBlOPtwF7piYQDS0/VYTdJMCZc8JxjAIFJJxJZIcuYfDKEbgTt9HYulQiOJXFu5AJ1KPkeHV7ApTF9Ypnq/uQ9CACN4IxIRjYAnTYd8pER4JXYWW+CxuDCISWohh+DsXgOpTcpNRSsYJaS4f1iEzfQ2FTX8gwDYx8t9+ZpXu8Gn16j5w7pf5pbhbfq4pb2g6/q7oT/605Aypywp/946ZUKdmDpBSEoQ3mwllcmr2M126+ien0BDYR4CzahpV1K1DJ0+do6toxl6oYjQjAuT2dFuoiC32uamqQQp8RNy91cAj2CsGIATjRGvzj6+/gSu8gqquq8fT+ndhSbQnAsQtZoZER4IQQRno4jTMfnseRQ2cF4Gze3SkiA8XgrCSS632zL/EwpNDn1VPvSx0cATirO7C6Y4vUwSmxiDk9/GIzVRCMWAjYpkB4iOunyLnmeufzYXJwDCvGREV03HSOCCh13HRtci1zbfJ5UIqyOr30+dHzXSNxqsrFZ1Rf/jWh/1bVPc4vv/gZfpClz4Y+Q7ovaJv6Pv9zp+0okFDg5RcWWLgf6X6hnyN1tby9QaOACuK0XT/9URTLfBRVtq/jJoIRLD7vvThGfnDO9rnmmYfEQp8/eemnEhn64z/+Y3Rt70K56D1TXPsVF1WUiZ4YxZlXX0XP6bOIBGzs+cJzIhOdbWjAtGUJU0nmVOo8GucBFSGprqbPmN8m4++0/9z/WAcnFk/8JByxv97a3PzaZ3WQ/EZEcOQBlaKaZcRtFx1Lm7Fr4zosbWmAHaygmM/JgZWZSaP74nn80/e/A7cwC5tG/1x5TMY2DNXMTEQQkHCsDdghzJaKqG9txdI1D6Bt+WpUVdegtiqJZDQiHGSKDHT3j+Li7SHcGJ1BXnJ7GCbmnAdErY1eMUaIDIq4W/zGTOvHAThaf0ZrzqiMs8Ep5mCXSjmM3rhlVMdDWLVkEXZs7kTUcjHS34NzJ47iyHvvIB4JSTIsDw43GEakqh67P/c41m3ainhVLQbGJ/HB8VMCcgjoyl6lb0+CzeQBzYE3k40zn+3jARxKibIOzicIcFiNmTQ1AhzdgHSz0IR0DQ3rg/5ZPUD3P+fjj4BuhCp56z/kuImqZ4sAJxw2dQjkkJQgpiknyy+ufVsomaxnQsPSGJiyLj36JH+eKTrIWQlUL9uEYFUj3FBkbu1SJn6unpPktalDRTRV4ZaKaBOAU/XCN/7iq/cpah9/un/ld9xNJlqNNj1EtdDnQjoMf6aBM1eHQjz7JipDo01fbEeMaQ/QmPZZS8esvUKh6CUTG+NYjR5Zb8y/ocHJqIzk+NDAdxGKaD0N4+UMhRjln6c5cf8mpY5GyIEDB0Xd7Etf+n1s27ZVVN3KrI3iFU/U3BoFT2xHvcE6BrzWb3ypZ1uMckamPMl1BXWsgxNxc4gUR5AduoyRa8dRmexFXVMb4ku3SaHPbKjR1ImTYaChkpcoFwt0slC20Ibl+TR1Nfh7KW1AgFOZQtTqRmDmO7ArA4Ddjpz1DMr2ejioBgIhATg8xSSPyat9QiocaxVpnTj17KvH3l9tXnJLPMNRjWQ1rvzfObd+A1L3GQUr6on3j6Ver1EF/Vk/J2PNCMB5s+cdTE2PYwMLfbZsFZnoQNGCU3LBWiHMu8oEg7iazqBvZha5QgENVhRL62oE4MQDZYSDFRJFvAhOAiPBhBT67O4flkTuJ/d2YWMKaEIe4TK94xTBCMMqW5gamsaZIxdw+v3LSCWr0Cky0RuAaAlliQLCULddQsoiZkZui0z0zZtXEK9uwLIHNmBN51YE7aTIRDOXmDkaRdZ3YkqVRZBGS0nXOtcSJc8NwFGbQNfeQuCh86DzpD+rYe8/s+dpTfPPibI2eJ0+d34A6/+8hY5PvtcfZdEEfwWq+lwp6NBnSN/jB0B6Ddef/9nyP4e6HtXhoGeXAnX9XN2/9N51LNiW1taRM89zrOg98v4UtOnfF26wukeQBkh62iuvvioA56tf/aoU+pwz4wIAn9ZUKY/40ADOHnwNPWfPg7B5z7PPwuroQLaxERmmKjjG2cJnnNLjtLcIbghydI9SZ4v2UedC6kCVHScRT/zUtu2vt7Y2H/iVD4WP2MBvDsDxOM6WW0BdFFjV3oLWpgakElEx2nlW5TJpDN66hmPvvYlAMQcLDMUZkGOiDfNViqhYQg3+AA0cehLcMjZs2YT9jzyCDdu6xJsXYLE4CQBZmC5WcLq7B0cv3cKFvgkUg2FYVshwr8sOLMdop9FacoOuocL51M8+4nz8wsuCnvKayXsxiYuyUXjRG0ZwbLeI2kQY61YuwcN7ulAVDWK0vwcnDr+PN3/2sii1VKhXT69SJIFEUxv2PfoU1rPIV6oavcNjeOfICdzuH4YT4AbnCp9afDRO2QdwjLgApbuNipr5ziiTDQKciU8U4FBFjeodCyWF+QDx8FMVtYXemF91zO+//9MZAd34+IxxTvVLqQBae4LzSQNTmZj3Ac6nMx+/7q0S4BQKzv9dLOafWFjoc/4QLc2pZ6lBqon3fm+oilhI0n6pJBLF6nkWo8Ur/CnGmGUSo80BTslm47gylBxjbIkxIcIt5lqNtKghpsYcr6ODJhyOeBRhyOeS0kOA8/rrr4thwyRn8vVJaykV83NCB2xPIwtqfKkCmNKx/AakepfNM2SMvHyxIA4DMYxoKAWAsJOTQp+zgxcx0j0PcFIrd8Jq34uJckrq4IjEgFNEgARmKYLKKIahzZGaTHod5WNZM06iUwSHgRnE7G5Upv4rgm4fnOBiycEJJbciYNfDcYMoFekJLgtFzURq6SHmuCrlzQjh+L8U3KmB5zf+1KDU3/kNSDXA5Wz3omz8O9cH78NE7YzCnkaHzL0a77Wf9sZrs6FZXJi5hDduH5Ik/I0EOIu2CcCxyiEBOFwZViiMTADozmTRN5PBbK6AeiuMZXW1aIyFJAcnbFGttYJCIIy0FccQYvjnd5iDMyIRHFLUNiQraAkWEXXpvQ8i4NqwXRtTg9M4efgMLhy7IVTI9dvWCEWtEikKwOGiFqO8TJZHHunhWwJwGMFJ1DRh+doNWNOxVVTUGMGRArcVIByLolQpeyDJQYCqe2IPUFDJEkodgS+jd5x/vtSRoI4GzWHjeCsw9FPK/FFIFQzSvyslyw9sFQgovZDzxn8bB4KJWGqURz9bWQL8mYY5n0MFIDq3fK/m2vnBibbH96o6nz5bus/QEaf7AcdgIdCTqKQHirjW+Eyyz3pfardoe35Ap2tc71fHWJ9p3XN0fHUc2BYFCQhwDrz2mlDUKJbR1bXDCGF5GQ+M4KRYB2doAGdeew29BDiBEPZ/8fcQ7FiPmfp6zIjjxgQGSFWlLSbAS1R+jR2qZ7furzr/xkhlNLZCgPOSHbH/rrX5tx/g/P3HqYNjqGWmOrKFMmxnFqmohVjYBvdEl5VkGT0p5pGfGsN47zVYDsO+rIVjuMPzAMeIDkj9G/luvFvFcgFbdnThsaefxradu0UOtFIqip+YdK3pvIMTl27ig/PXcbZnFCUrKkn4UiuBoVqXOvamVk2ZNK1PCOD4dNY8UOGJDPBzhUhpPNiMblluUWSzm6piWLaoHnY5j0J6AkM9N3H90kUkIraMFb1jDj1tsRq0P9CJhrZlCEYTmM6WMDA+hXSuiDJH2qQqeZKpSpMzlA4zJ0r7M5ptBJOfBsCh30DDovqgq6eHm8PCTfTX3WC73z8zAnrgqUKUbtZ6mJjNUq40Rtm9iuDUpa6011e98PW//Mp/uj93n/0ImAhO+f/M5wtPViqVxUpRU4NeUkq8Surau/m/qQy/F63xvmnEhns2D2se2qzfoh59pbJorTIaUqaoJKMkJsqo1BDRzaTEvgIej8akhrj2xXh3vTxNGoPhsOQLmAjOAflselkpYMB8AKdsIk9+MKWAyx9dUONfDT01MtR4k3siIJMxMqpT8lg5DmLII+5MSA4ORQYqkz1oXrwc1at2A227MFZKiINPRZIxdAAAIABJREFUIzgEOGaMaPCbcaAjkKBECiMEDL1MziWkEQlckQiOVTE5OKSoOfZ6ERmoVCiDbSI35pzzFEAlUdTkeOgeMR+pmy8u6PfWK5Dx/86/FtRzzuv846QefP8cqRfev0cp+PEbpdOBaVxIXxQVtdHxYWxv3oKuRduwtGopbDdsZEZdU3i7FI3gejaP21PTmE5nUG9FsKq5CY0xG5FKQdgmHDsDcGIYD1XjR4fexdW+ISn0+fie7dhaY4nIQLjMBG4GTmxEEJEcnGPvnMRZFvpMVWHTrg7sfGozCoGMUY31zFAC9HiogtmxXpGJJsBhBId1cFau3wTHDcMKJ8RxS4XZQol2gAsrxIhdAPnsLEJBRtTJU7SlhhG9+RK981Redfz9IOZuERb9nX+s1WjXuVRwqWDUb9Tr75SSqADUH6Hh/Onf9fP4PBHwLIzm+SMr2nddc2pr+IG0fz0ufO79NFd/tEXfvxAA+cG7rne9V3WU+IG7npO6Pv1gXoE5/3b16lVRUXv1Z6+K/DQpaozgsBixFvoME+CUCkhNjOHUKy/htpeDs/+534O9oROZ+nqhqEmUleBW0vdMNEfAuy9Pyj+Gur9Kv0Vq23Hi8cTLITv0d62tTT/7rE6RexLBOX/04t8PfZxCnyLzTMnDoERUKqUZA15IS+HjS88CB5wh/ew0cqO9sJwc7EqBiu7GKxQwimnkuTIaIu/zDjvS2/JOGes2bMSu/Q+hc3OXSeILVBCRA9BGplDGme7bOHbpBs73jaEQDEl0QwomEeBUDE9bKDRiiBkvyN2oavOD/otpbP4FYK43kJtSzoaCY/ZPk6fkIuAagJMMAy01CSxvbUDYKWB2cgT9t64JwIly8MjrJi88GEYpkkKisQ3R6nq6a5B3gigGwihVLBSFrmNoeBqjkc+ZL4rjAzimzpABOKVPPILDsVRq4UJvpW5U+rB/Vg/O/c/51UZAvWQ6bwvD/Lqh+8XW7xnAqU1daW+4D3B+tRn/17+7u7u7MRyO/u+FQuGpSqWy5G4AR5Uk/Ya/H+SIkWJqA4jxpp5gXX80SsRh5R3YBAQeDBfhACqfFQqaT2CqwzORXrdmiaV7Cbe6djXRVo0ONf7UcOdnjY2O4s036WU9IMY8lY4kB6e21hTX9Prh94AvHEk1LJQGo55w5f3PGe+M4AuNzdQ3q5RKSFhlxJxxzPSfR9+Fw7BmBtDUtgypFTtRad2JSadKzhsCHBOYMbQ5oXbTnVUuwxZFUlOUmqKIxmCjyyuNUOUSgpKDM4CK3Y6C/QU4oQ5UgrWSg0Np5DlwI0W1abnzvk39GB1Lv7GpBqWOiX88/n/23jvYjvtKE/u6b/eNL2fgAQ8ZYEAGiEAwglGkREqipJHk0cw/U67acpVnvf7HLu/aNd6dKq+rXLVlV60nqNau9aqkWY4Ck5hAZBBMiETOwMs539Dper7z63NfE5JqODY1O6PlUz2B772+3b/+xfOd853vqMGsBrCCzLspSMlzQ/+m9xFPdWioN/xSyiyvU3BExxoBzrnp8zjYdwRj48PY1rlFIjjLGnrgRhmkSKUNqyDFOmTS91wRt6dmMDM7h0aksLarC52FNDIR2SJGZMCzMpgWgNOAnx04KgCHCepP7NyCHe1ZdFgVOJWSKSpedZAmwBmaFoBz+thlNDU3Sw4OAU4ZszUVNZmbVYjIwPTwTVw6cQQDA7dQaGoXFbVV926EH6VhO5TuNnQ2UtSMs5Y5Y1VEjAC6LBLLZHNH6gNyXhiqpxH80b5kH2okQvsyOSYaBTHz0QgHKaBhn+u1yfM+ecbrmCj1MDnOSTCr0ROdK8m5kwRA2kZVRdP30KgN/65iF8n2qiGffN8kVUuBl76POFNYQD5+Z7YhmZCv7675egrYkk4LVWLT91zYV0z+n15Litp+ETB5S2SnKTKwY8dO+BVKSZl8dAKcBgKcyTGcpMjA6U+RdzLY9dxXkdm0UUQGptUhQicjGRUStTPlQ6SeVhzlZNu133R/1X73gyjM5/K/dN30v/3PAuAMTs0/PlUMWqop1l/RXA41/dVja+IE5NsHVRr27Ex6cstARB5qFSk7BZeKLWGElF9GtTiFuaGbcIJ5pKplAThyj7iYJQGO0NLEaxRTElI2mLrGZPuV69aje/k65Av1aMhlkadMqGXBC6q43j+Ii7cHcWN0GiXZwQ0/mwem6N3HUQ3Rh+d+/xn8Yn74TERGvCuf70vamgA4QlWLAY6RhzYAp6WQwZqlXdi+YR3qXQuj/bdw7tTH+PjYUZFwJkhhNCxyMggy9Ug3tsGpa0LVzaJcdWBn6hBaaXhEQSnq/hsPm9TRiWvtKDlOlegMeFSAQ5CpOTjn0V7nIiM8dm6AdMwZj4/x8MVOLh0bdmlkhCXMM+L+jTtNF8vdnjv9vR5In69Hv7zqP2UP6MGWbMOv9/Rp5lwcwRF5cubgmDklOThxhStTsDauTVvLwYkw60Uopgpo+v+Yg7O4uf7ysi8Bzn+y6TIwMNDm+8G/qlS8r1Sr1Z4kwFkwhoy3Vo35ZPRC9wehksX5MRoVYdI0RUw4b7K5nFDIGMkxWMicDzy0DZ2SicIGKPGgrysUBBAlPahqHDO5mopu9BiTwsKkX54TYiDEhZj5OUZwqKL27rv7BBR8WyI429Da2ibPrpQNnYqRJr4TvyueJxErtpXKRiafyBgskgwct4lKbpJgHatA5Qp5kYkWEMB3CwPUOaHIRE/3nsXQ5Y+QrYyhsbUL+Z5tsHoexCxaagCHhmwYlOWeSlFje/LZDLLZtDzX80nnIn2JJ+IMrOBTOMWfwMWgUNTmqs/Azm+G7bYZSZpgIXpDqhrHgopd/C3fj/1GY0k9xQoylAKjxiENU6XjJT3inB80KBl902tJU9LK7zpf1HjmHOLYKc2J48frk4Yvny0AB1M4F0dwNAdnW+dmrGpehYyVA/P76CiVHIRcFhenZtA3N49KxUeuEmJ1RzsWNeRQsEMWnoFtOfBSGUzbWQxUs3j1yAe4PjAqAOeRrevxYFcdOu0KHI+RRNowLlJhCpMDU/jk6CmcOX4FTU3NEsFhDk7olmE7hpYvhj1zaqMyxvuu4vKpoxgfHzQy0esIcDahauUQRFRRizfRlI2iV0KxXJR8sHwmjUKOc4iZGwSngrIE4HBdsH9VHphrlH2sACHp0GJbOCb85vWMjuo4JwGtggNew29e/1n6MiP8xrGga1DZAEkgyrFS6pzm4/F6LTCtzjU+j4puSjPVM4rP4HzgHFJwwvupUMLd803ooPEc4n9rEXKlQaoarFJouU8ojY7P1vmmfaGOE53zVDFk27SPk/VykiCSMviUwH73vX0i30yKGlXUaDh+FuCUkR0awOm330L/p+eRT2Wx9amnkduyBaXODszQ6RODVxFncQxI43qVPS1WeNS9T0GljgvnfxhVw3w+/0vX+Z0HOPvqz3088MMBieCEraCKinD5zJfkrQi9y4ABQYU0yBkSjY0a12GiaGBkPLlNEg2TplaZB+YnUR7thRPOxQAnECCjyfkSwRFxgQVVMD6/wmTAukZJvHcLLahvaEZ9voBcnDjKwlpTcyWMzRYx7YVSN0eTAyQfhoU/lfYWG+afBTQLYOazwMeoP+uXAUkLv1AimBb6ZFtVvcx8Li6+WQ1gR34tB+exXdslB2es/zZOHj+KQ+++jTRVfXxf6ApRKoOyk0Nd22KJ4JCyVqKCipMTAQIGMdnvcgCoekyNSmDAm7RVc4JMem0cweEY3MHsnXPoKLgSORJaG40LSXY1G6ipV0rApbk8VaRkz4yVX+KCpkJTinnvSh1RkKMeGT2gFjz/v2V7TAdNyax3Dar+yMtM5EHndxx5U8bM5/j7b/lN/s63l2iagO0YtP8qmv9b76lgNOkllbVOw6smBPLZ25g1YNYH1wG/DBiOPYgsXhb/zDkkDJEqMOtVBeA0rtgIu74dVTeDUOYWjYS/XWRgcXPd5aUdzT/+iz9+6U/+1hf78oIvvAcIcIIg+pNKpfx8FFWX3Q1w6IRhVIKqfCpcwUZQ8pWypcqvl72D+1VUxfzsLOZmZqVmx3yxiGwhj9b2NvmMqm6JBCosU+F+ahLj45PwKvRiu2hubkJLW6sYugqgaJzQUJmansLo6Bg8rwLWHqGca0tzMwp5U0tF53cUBOjr7xcaCUEOqUCsHbJz104s7u42vHZmdxOL+D7m5+cwOT2NkbFRAXPLly1DLldAPpsToCPeYSYDo4piuYSRsTFMT06LCEJdIY+OjnbUN7IYpxFBYAym4AQIJm5hqvcMJm+dQbM1B8stILt0K/Jr92LWboErJREieHQgRqxaP43hYcpEFyXS1NTUgKZGSmHnEZC2JI6/KiJ/DEHpFHL+T5FzRlFNLcW4txd2bhOcTAdSKd7XcPlZ6HN2ZkbGY2p6AulMFo0U+mlurqnhqSHJ/uM4U96Xkrn8okQt5YM53ndHZGiY8jq2m/3GdqrMr6pzafSBhinlfdkO/o7XUrqXIENBkRrE4+G4RHCODB7DfGkWqzMrsbl9I+5bdB8KTj0iqvRwy7JtycE5PTyKUc+XkhP29DyWNjVgSVMd2gquABxGswhwpqwsrs0FeOujU7g9Oim0swc3rMOexfVYlPJFZICglkUsquUqRnvHcfr4WVw8cQt1dfW4Z8tqbH78Xin0mXKNVLW0OYzgzU1gtO8K7lz6BMX5aWTqmtC98h6svX8b8oV2lH0yF01JdJZnGJkYx9jkmIxPV3sbmhubxPnrujnZP2kIVKuhRDfZvxTNoPHLvuJ4cO7TsNdzme2gQa+yz/wM11xra6uMHY11pWep+hkNeo4Jr+Xfea3KSifnBMfWSJiPyP35N+ay8XodO117bKPel21W+Wm2WQGRRlsUIM/MzNQk2jkn9P2SZxnfj+2WeTw1Jf/NtnIeEzxpX2hESNvBXDz+N69hm9lefrNdmq/DvYVt5lwmSOLf+W4srqlgkO/H/uO9WBeMdaKOvn9MpM6Z37dzxy7Zh5I5OHVU5bt+FRcO7MfghcuiorZ575Oo274d3qIuzDENIHaaKEWNfeGVDejj+7PNXCsKODWSas70KoIw+t0HONVq1fqTNz+sv3nm2g/7pub3ThSj1pCVc0UhjWZ7KHKJJnHeKCbR+DXAJs49kSJbqlIWh5B5RVCBE5SA4oyohLhBEU6VeTiM4Ci4UEtZc0aMYe2FVYRuGm5DM9KNrbALTbCoEkPuMbEuwY/lIgir8PnNNtFbnCh0aX6W4TQtVWqBRm3uZqMxBK9eZmlWTG1LqKypOZeqmoJM8dEo/aU0NaXwMIIjKnOuhbbGHLo7WpAKipga6sdw7y0RG0jJNSYSFNoO/FQe+ZZOATjMwfEtB37VhU+FFIIbJy35OoI5a6IGcTMSBrrGpaTODkPaxSmUR29j7vY5dNa7yJG6SWlBJqoS0AqgMQGwkAlrzK2ix08YdKb2hIy3IX4bgyABeMWI5fXxQlbvXtJrKwdWaMLmjht7OKnMQw+sAmrxSgTMuI3fz1BP+JWMJvA5PBwMfYJ0FUPaM5urBKPk/wTnxkBMDGy+s9QeYlg3JhrGhf7EIyIUFL47KZgxV5o5XAGVVEwyMCUWCZ6T0SljUBmvlQlJ27GcqraNm0psaIhBt9B28fDU6ieZ99RDghtR7TkJp4N4hqnAw00u9phFpCc4trSdY8PkQ3mPWlK2U6MsJC1efZZ6x5KUhqQ3To1GM/h2bQdQYMxxYt6EyPsIT8J887DlOqBkOhvGyO+Mb2E+VY/G5RvhNHYYgBMjzi8BzheOR77wG16+PNCWz1f/x1Kp/LVqNVquFIzkXGKpANaS0Do1NAr438xlofdS1gkTNoUPHmB+ZgbXL1/ByROf4E5vL7p6luKxvY9h0eLFyGWzyKezMue4Fufmihhirsx7BzA4MIj2tlY8+OBu9KxYKjVuxDscHy3z80XcvHUTJ06exOWLl8UI2nD/emzdvAWtLS3i7CDrgGuwOD+Ly1ev4sixo/jgow/hhz6efvYZ7N7zIJatWG7oH6TThSQsBJifm8Wxjz/AqbNnRVVy985duP/e9ehq60AhkxVRhJBqol4Zw+PjuHLjBo4dPobQ87F25So8/PAetLa3IJvLyn5rhSHS1RLKo9cwces0pm6fQZtTRjWVRXbpFtTf+zTmnTZksnnhUTCy4lXmpb7GiRNncP36benbPQ/uwsqVK8SYZW4G+5pJ515pGH7xBArhz1GfnZRCn7fHH0B9+x7k6rrhpgu1OjjF4jz6+npx5vRpnDl7Gi0trdi4cRO2bt0q4CIJRDiuNGLPnDkjVei5lzz00ENSMJKGVhJ00tCjscsikSxQSsOQxTsp5ECQo5EfNUxplLJAKgs10phkcjaLP3IeqcFJ401qohQHcGbyLI4OfQA/rKDH6sbm9k3YtnIr6tx6UMiI+yRBJwHOycFhjFR8uBSamJ5Hd0MdljbXo6sxh0yKVHcLxWoKI76Ni5MlHDh9AX0TM2L0br9nJR7qbkBPFiiIXHcaQaWKyqyHwZuDUgdn4NqkAJ9V65dhz1e3Id1gI5PLyO+oduVVPIwP38GNCx/j2tmjaG9rQq6xDV0967Dmvq0o1HdKHRyR5/YrmJ6dxkenPpGitdPTU9h4333YtnUrliztEWAtjBIwclMRY54FOY8cOSL9zX7bu3ev9BsNX3VKaGST17KP+S8L8bJoJpW+CHKSYIjjxfFgkU1GJDi+e/bswbp162RecK5pfhSfS7DC+5Kexd9z7NasWSMgVdvADYrtIKg4deoUTp8+LW1kodhdu3ZJGzgvFDSwDQQVWhiYv2dRS36zgKZSxXhf7js0/nlPAgx+7t5775X3Yx4MAZqCaV5LsMf3O3r0qAC4pUuX4pFHHpG5yXFXxUAFWewvRmU4/3kt1weL+Gp0iPfWKBbfjfc9efqUjMNzzz2P3bt3o7mxWRwnonoYBsjOz6B4/lNcPHgAo1evo5DKYs2u3Wh7aA+sFStQYtHRkAIi5jMzs9MiYJDP5cXZw7XDvmc/c0wURCbHMTAiA284v8s5OApwrp+58sP+yfm948Vqa8iIAYuvSZFK3/xrLMY438TQUTT3QwxPI3UT1yigFzc0ACesoFqewfTQHTjMwYk8OFXCEQUH0vVxhMSogTC3x+Pj0lk4DU1IN7bAKjQgtBwpAsooBkPHdAeLOIGAEhMBMuUPjDfZRDNEIFMgGfNRRMgg8cSak19+f1fRThqziXsKhDOXgACHOUbyeclb5DPVjjBgzwCcEIVMCp0tDVi5tAtOWMbEYC/6b1zFwK3rYvixoBg9mKyDY+WasPK+TehevgaZ+iZMzZdws38Y4zNFef9qykUQmZ43AEfiML/RgJEQuACcaVTG7qDYewHtOSBrG2oc+ylM5ePokDHGo8CDY0VwJJ8q5mAbiBsXEjMJsfKtoCqujcQDXZMIFZTwX1lYdJ7FBnvSy2MaH1Mg4wiYRlcMJk1Ez2IgIEGFz7Ina/2hyZU6zqqypDFJkz30q91mCglGApzUYNPuDcJAPL9Co2FisEYmYjUhA0J+lZ+f3FCoQiQ/KyCJIyOyGf+mEUyAu990iUjgitvBCGrIvJBkYOMdT+ZC6JgkDdGkt0upAHdHbfR6bpyGphgnIksibqyFGDsHJNIYF6UV8BX6IER3rVBqcXhVG7N+CkW3CQ3LNohMNBzKRJuvLwHOF45HvvAb9vX1tf6NCs+/KJfLLwBYkaS9cO4Yr/uYABwaBPRWcu6wMCc9p6yqTsOC60qdUoHn4dzJU3jv3Xdx4dJFLFm5HN/53nexatUq5DJZqZ9GcEEgXa546O0fxI9+9GPcvH4DS7u78eKLL2DdfWuQr8vL+xoFMZOTcu36New/eBCHDx0RQ++xRx7BY488KvQeqWkWOxlotFy7fhX7Dx7AoaNHBOC88M2v48GH9mDp0h6JADh0rnGyeoFEj37+y1dx9Pj7KJXLeOzRR/HEo09gMWu3WWYvrObSqFSrGJ4cx9kLF/DTl3+KqOxh+6bN+MbXX0RTWzPSGYrjiDWGnO3BH7+B8ZunMHr9BFrseaSy9SgsfwD19zyFObtVVNS4tMOItJSyGIUHDhzBuXOX5P2++Y0Xcc89pHWzLwyIFAlZbxRh6TSy/l8j744JwOmf3o369oeQyXfBsimjTUlitt3H7du3cPToERw4sB8dHZ14+OFHxEBVz7DuHRxbRm9ovL355pvS/9/4xjekEj092urwUocJwQir29PwpfFJA5LGN+fJ3fk19LzTePvpT38qAIdGLyvL874679RDPh6M4/TEGey7dQBh5GG504MtHZuxdcVW5FN5ATgUIAoiUmRTODU0jMFiSYpoO3MlLGtuRk9LPdrrMnAtOqEsVJDGWOTgyoyPdz45jTtjU6ivq8eu9Wvx4KI6LElHyNFGSlEVDVJvZ+jWEI7u+wD9V8YF+KzbvAqPfWM3rFwAJ03AaRxPpOaPDt7ExZNHcO7j99Dd3YHmjiVYuvJ+rLxnC5x0k9g8JkcswHxpDm/t2ycRABrqjz30kMzjpT09kq9mCn0a0Qwa5wQA7DdGW2jUM5+MhroKZajTiuuVYPPll1+WNUtRjccff1wAqvaxnh1cI+fPn5dIBEEq5xsjEZs2bRLAqZQstoHREhagfPXVVwUQcc2TlkUAxX0gGVXgHCLAoXrhsWPHZI7R+Oe9RRkwPmvZDq4rzjeC6V/84hdyH85LziMCHM2XUWchARGFQwj2WDD24YcflusJ4PSMVpDDOXbx4kW89tprAloIEigGwPmWjHzxet6XwO1nP/uZ1Lhhfz355JPSF0n1OmW5mHV6AMc//EDGgWtk967dKOTrxOmqACdXmkN49QrOvvs2hi5eQcHNYv0jj6J5925EPT0osi6U1PIKpcjnyOiwtGNZzzKh6fId+vr6ZK3QoaNjqAAxEIlppqEVXs+knf+z83dVRc0AnDfrb5we+cu+ieLesVLYFrks+MUIDgFOEAMcZirSVJKYjtHhVxqKUqMSXndeZVMFJ6qgWpnD/PggUiGVSXg/Q7aqwQFuvvIDeYVcnPJpVvtCKl8Pp9AAZPMS4WAQn1xTi0UxyRUWAz6W2IttYYmmJCMxUpPG1KaRBH0xRpVnbKg9yldaoKYtiAbo1UnamnlujHhqIEiJbPyXEo581wiNhSxWLVuCXVs3oOAAw3du4PzJj3Dqg2OSg1MlzYAJlE4ameZOPLj3GazfsgOFplb0Do3g2EcncWuAMtEs2clPGBpaEuDEsYiE4IBSleJITXEa/ngfygOX0ez4yNoBUgxlWykEqZxEiCTFh3z0UPTaDDCiFLUoddggvZdVsSkdKoYzxz0uYKfRlWQfKbBRvqqJ0piN3RjKJnSrh54Mnw3hk9YoDQlQpLxv8Yj4gfDylbtOD5fci/xuiUAZIEEjn1pC+jdpAw8A8rClKrrJQeLz6MVl1EaiTpZRI9J7KK9V3jNOXOZ/q6fIgDqNNGldD/LUDeebHjXy1wXMS6QoHp8YsBkaVwxO4nwAbkIEVUzsXaB4KJg1XjKf3HsZA1PTwyRmKqXMgEpNvJbkY5F9NSjdFEE0kSQzfqYvDHVRYJFpUyw/qYX+NA+LHiRGAZnQbKSJQjjpDCoRVQttWA7Xqo3QryBtBVIDitLmldDCbOignG5G3dINQH0rS3TX9oPPA3C6m+svLelo+smXFLUvHLt8rhsS4Ph++M89r/ICYK1U1UQaP/Tm02jt7b0ttBB6X2m4co7R2KHnUkBLLicyyZzRXMukNV+/eAnvHz2Gy1evoGPJYnz1ha+hZ2kP0swlqXgSBs1kskI9Hhobwy9+8Sr6bvdicVcXnn7qKaxYtSzmo3tiBAkn33UxODSIDz74EIePHkPP0qUS7dnxwE5DqRYFGpOxSC9x/0CvJAG/8dabsga+/4P/Arv37EFHWwf8spHltSXv3oSw9x3ajxMnT6BUKmPnjgfwyIMPo7W+EWHFQ5nqUPkMkHExUyziyo3reP2114Gyhy33bcCzzz6NdCErjjiuDYrzNLI0z1wfJm6ewsClD1AXTKKuuQMNK3cht+ZxTEUNEu0UGqDDXKBIPNPHj3+EK1duSgTnK88+g55lSyVCxiiERMS5nqMp2P45OMUfw7UGEVpLMBU8iWzTTiDVDD+04AdV5NIZOCkbIyPD+Pjjj3Hs2BG0tbVj585dePDBBw2AjJP+dQ+kUXXy5EkxJPn13HPPiSdbJXvVyOP1/KbXmwYq5wojAPTU0+hNJsBzv6YR2dvbK0YyDXFGe55++mnxTIvDKVbKk2vdeZyZ/BSvX34TflDBusIaERrY0L1eVNQsUYgzTJRKOo1PxybQOzOLshdIDs6ajnYsaa5DY5qlJipSGDRwc5hzC7hdsfFKnIPDyNhj2zdiZ0cOnVYFrl+WCnykqGWsDMb6JnDwzcO4dqYPuXwBG3feh8e/sRteqigqaqqXkc3kMDs+iMtnj+HM8bdRX59DR/cKrFi7GcvXbkIQZiXiLVERMiPtCAePHsGHH32MyYkJPLznIezYvl2Mb54Dco6lUnI2cB3evHlTACejOVxzL774okROeB3BB+9LUMKfGQVkH3ONauSExr3m0cn5HEs/05gnuOHcYBSE48H7K6BQNgDbQqD11ltvCUjlXvC1r31NIh2SAyfnzkIiPttJ0PvJJ5/I3xkN4b3vbgPvywgFQdMbb7wh8+3RRx8VYEb6mdatEUpprMTI+x4/flxAFIHQzp07jfR7LDCg78d+I8h75513BEStXLkSL730ksxjfuk8lvPX9+VagjL2H+cmwRP7QoEY5yfby/f59NNP8e6+d/He/v1YvHgxvv/97wvAoV2kTklRUfPKyAz248QvX8edM5+i4GRFZCC/dQvKnZ2Yoe1jWdIHI6MjGBjsFzC2etVq5HO5Gi2QoJZASuXrFaQmAM7kmjGHAAAgAElEQVRrTup3uA6OAJwfvVl/+/bQX/ZNlveOl6M238kZf7AAHHr6zb+mzool9VgE4MSqZFRXMZGOBVqKZKWwsFgUwGYUxy9K9IbRIAUbWjvGRD80IcLEcwRzpFxj+Djk57sII1LGlMoWy0lrNCbm94uSWXw/2ctiYQF66QzNLqEQk4hA6Kleo12JjPXC12dzcoCQHhhVgZPLYjmDOMFaRQaYcN3SUMA9K5fhoQe2oSGTwtDtGzh1/AjeP/AOXPYHaxnQC57JItO+GA888gTWbTCFPgfHJgXg3B4Yhk8wEjL3yYTKDMAx/ZV8vhb5qinSsVLCHClqvagMXUWL6wvQclIGKHlII6CXiEe8JXIHsKs+qhJZCuHSe2I7IA3YZ30hVTWKD7hatCPuLv6s6kHqMRCQw2VMFbhYEUcBjl5PwCEJw+I9NNKnQreKIx56kCYpVzTSyYXn79S7wg1KKqLzbyAlqioHfVJxRRVFdFNL0s3Uk5OMcqinSTy9Jsu5lgelnhz1MummrRQOPUySxfE4fmxDMsKjfaPjqsosZlOK4noHC5KsNMZUHYb34f2UI82fhSvsB6YGRpyUqV6lu40INTr0gFTPngLRJD3NUAYNzY79TIBDIBwEFckNKAdVCteKl9lx0/ArVE/0kXFoxPkoBwQ4LirpJuS774VV3wYrna3lz31ugNPW8JO/+G++/WUOzueCJF/sRQQ4QRD9D+Vy+UUAK5M1K0x+xZgc5pwfugfQGCDQodeUXlZSQTI0cmQ/iJB2U6hWfExPTmGuOI9cY70YINzH/HLFCKvQqcDDnc6CdFq8saXZeeTSaXS2d4gRSIotr1UqCaWfafxNz85gYHBYntnc2iLqVhXPVGHX9UADbHJyAm+//RZeefUVKaj4h3/4h9i+7QE01TfDjmxUmO/J3dKxpS4JqVwEApViCUsXdaOxUBDwE7G+GfczN4XQJugHvChA/53bcL0InY0t6F7SjfmwjLLvSYTFjiI052xk/FFM3zmLvgvvw5kfQntXDxpW7YK1dDdGvbzsxUwuzmQcZNIpyQUaGWFOxLyAhNaWZrhpnhesbC5FdoQC51pzyNiXgen/ACvsFRU1P/0C7NxmBGhgUAqeH8FlkrLUBvGFYjQ8PCSGcWdnlxiQBK5q7PJfrSVCg2twcFD6lCpRBLGaiK45DpwPBLmMQPBazgOCMnqaOb6aOK7J6yrrS5DDvZ3Pp4Es4g6VSq0mDp9p6uBcwNvX30OpPIcNzfdjW9dWrG1fI4U+6RSVUhQpG342iyuz86KiNjs3j0Y4WLeoE111WeTgIaCwAvFvug7lfCNG7Dr8x30Hcbl3UOrgsNDn1mYH7dUS7DLruACOnUHeKYiK2pF33pc6OMzXoYrawy88gLlgqlYHR/ZsKwXX8jBy5wLOHH8Hs7MTaGxbLABn5botqAQurBQFBNjuEIX6nFAdmctVLpXQ3bUIrS2MkHFeUuhiAeRo3gwNevYVQRnXH/tMEtLjQpFat44/M9LD8dYcFV27ej5qwj0/z+t4b9K2ONa8j4p4qFNT9wVGbjlnOJZc/wpAFGTp2c3Pcfx5vebgELwRJPErmevHzxDwcl7wbCdg4Dvydzwb9f04PwlOCJ7YZgJmtkGNfrVV9P5ag4s0Nc3X4dxXdoOeiWyL5uMQFBKoc//g3GY7+FkFZjqXGRl6b/97UgeHffaDH/xAnAZBxdTg4X7B0W6KfOQnxnDytVdx++QZUVF77JvfgrthA2ZamjEZE1g4Xv0D/RgcGjBS27GTRulxa9eulfawrapuJ2Mq0bWAEZxXnbTzZ4s7O9/5Yk+I33y338hW+W00gADn/3jzzfrTp4b+cmC6vHesFLV5dlbyWZgsrADHQBiTf2MADvMGjFHPhU2PEg1KRgTohjf0JVMPhnKLTLZn7o3J6zHQwWTGmNwZpZQJCLFIAeL9qOZm7kl1F1PTTXN22JrYKyV0MDLWYmAkSmBxBEZaHVPZavS0hZ5MSiwbWlkMGFQGOVkYVKUXYwqOL8n5C5EseV+RiOZ9CKYMtY9CAo35nNDU0ggxPzmO0f7bEslJWyHcKuPaEXyClrpmtC1djsb2RXCydfAZwp6aw1zZl36HzQJvcWVuo0uZiEjFUgdxhIpvSVPUSTlSe6c4fBuVoStoywK5FIl+oURlKhHRDkEMXUQhXMqLhh6qoWfyWEjH0nwKFR9I9EuS1qRRDd0QkxEOBThJL48a1LIh0stoL8iBqtFOUKGblXogJIdGQg0L0SCJdki+jCmcKpXCyT2XskkmMTCp5KLeP/U2qSdQN9EkSFMjiICK9A0mIysA49+4uaiqT5Lype2Va+OkwIW8oQXwZp5tIkB6rdLEzP2oTmgkZRXg0YMrUCOmpfEyKcgXz3mOvqw0ocCZqvDqzeI9SA/SSJVsekx4FeWglAFTlJ6U5FYTzRGBQwJH4/A2NbAkKseoFtVbGFVLC/g3MVqOgSMRHErIp+n2jpgvl8JsmEIp1YC6nvvhNnVKDo6s789JUZMIzpcA57dxJHyuexLg/M0U+uekqEVRJBGcJJAxcsimGKOCYz3safSq4ZtyGeUz1FdG1h2eIzTSeN44RhI/8gNxKDBCyd3ZZxFLTr6MKw4XK2Bc20JGXNxmLopcasI5QoATiqPDCNHEEhiwGOHQ3DtZS/Q4T+LA/v3idWZw8rvf/S62bN6KpvpGsMKBk05TeB++VYWTjfcVesPDKnKZjOTXiGCzrLsqGEDxWQrABtxsGn65DMcPkaa/n3uzxX3YqF6xfk1dKkA+mpBCnwMXP0B1shcdi5eBhT7RvROTUaNEsCTnT+L5Jj+QNXACpi/SuSHvFcoat8h6iKnVblzoUwEOnB6pg+PZ9yKo1iOqOgDrqkhekqG3GsPIOKfU0UPjTSPqnDBKS046r9R5o1705H6rFCndy5TWlNwv1ZA0W5hxeul5ocUkdY+sqV+587g4dwn7bu3H5PQENrduwPaurVjZslIATo1zbtuopF3cKFVwe9rIRLc7OazubEdb1kE6LIvNwsLjrK83n6mTOjh/vf8wLt8ZFAP22Yd2YHODLTLRUgdHvLwO0tU0ZkZmcPL9s/j0g6siMrBhx73Y9exmzEfTEq2TvhSaWhWFNDAzfB3nPt6H/v7baGhdJPS01fdsQ9nneJjcE8uKEESeiLGIiBInMdkGsYKgnHeJiIj2qdaA0fOUP6tDi32rY5l0RqrzTc+b5KagEQm9nj/r+tcxvvtvevYljWwda50//Ezy7E1S0vRatR047upATEo663spcFJnoe4FbCu/df5pn6hCn/aZRsAU9CTnctIWSTopdQ0oPU7tB4m+UQUSkCjWocOH8O6+fQJwuLdQJpq0STIi+H4CcEIfueFBnHn7LSn0mU9lsPurX4Oz/n4p9DmdYH54fkUcNdLHzA9MSLmrQISyZhb2xCr3zjCXz7/iZtw/6+7sfPdzbfxfwEV//wDnR2/Wn7g58MOB6dLeyVK1lREcmr8xnFmQb66pp5nqxgJ+6MsS20eT/E2OjCEjxVQtMbqMsS+Gv8kgiRPzDUgQ491spwIMNGlcirDJ3cwEkSKgZrbXohZ6XJkcoTjFP/7X+NnNmyi15rNjFFtqcl2cUxNHY2RjjfM1lAKmn6XBT8PZtO2zbalJKotUNRPaTYVqk9cCBOUiKvMzqMxNwQrKSFNmm3KfbGkmDydfDzubF88N1dNMJhQpYryJ8UaahR5nL8X5Hyr/oPksGo0iZ9ybm0Rx5DbKg1fQXkghZ5EOERhBh6ojAg7cdFnIjhWcCUp1HFhclAcwgY6dSov3x2w+xni528uT7N9kZESv58JnIhz/Rg+jbh66Z+smWNucdDHLexsqmZkDPOBNeDtGv7UcMKM9YEQm6LTTiJds2Gr8cMRjypkkRaqOPDcIVhqntRBTtPg8pa7Rc1oTCZBbG2CiHjM+Qz1UyfC7URg0AEYPItNXCzBbVQCFOheLJ2iWlcjIJuYjDUgCPZNjY5KSBASRAkEBBlGNMJLvZoqanDStdhxwXUptCyNyIOpUASujmzEVJltsGQn2EPUh1ZuIn6UCFCwqSOop6zUIyLFE/INNJnOP+TekpvIdAjiY8WFU1JZtgCMAh1QM0xdfRnC+gFPkt3wLApy/YQf9i3K5QoCzIpljoWue8sfJL82TUCeIGLcy0RnVJZrW7C5D/RJ/FPcdyp6KOrQ5MwKu6RQQuDEFMyQwEuKycTfRUGA0OKamSn6j7F820jGQpuHPvUcAjjjGjOgIAdPU5AQOHjiId1noE8B3f++72L5tK1qaGgVskfJWiUJUuP7Srgi1iKOAUsyMGpcrSLHNAtwiRHTa8D0pAJJ2USWdNYzgyPlABxNlzmJmASPR1RIK0SSKQ5cwdPkD+KO30Nm9HHUrdyBavAPzqTYBONxPeGqQomb639TBkXflXyJf3pE1UqQ+G6PAmEXOuQZr5v+BHfUjCXBCNIgj0SJzItRz2pxtab4no1LybURhksavRvHVwEyCGdk6kvmGcUReDT9+hmeKGoR3G9fqgNK9M/lsnUsa5Z935nBx/jL23zkohT63tm+WOjgrmpbDJliI83bp9Cm7Tlzo0wCcjkweq6nwlU0JwEmL1GYKZcvFTCr/mTo4BDhPP7gdmxosdNkeMnQIMjc2suGEDmZGZvHpRxdw6tglFAp1AnC00KfhtsdmXtVCNhVgeug6Lp06hP7+m2hoXfxrAQ7RmReUAdeRyDjnm7AX4nNKczv1TFYwqmeQrkUdC73u7ii9rmW9Pgk0FcAqDY7PUBaB2EsxnVrPdHUaKhjRKJ4+Q8dPQZcCoaRjRK/h/FAwdbeNodFapY+pjaJ9oOdz8uxNUiYZ9UmCNF6fjBbd3Qc63/Sd6dxUB47YNbEDVP+u/cE8mYOHDkmhz+XLl0sR4Qce2GHOVjn/Furg5IcHcPbdd9B79ryoqO1+7qtIb9qEYnubFPqkfaJiKjzz5V1jh6TaTkkHQs12lTxiOoarYS6fe8XNpH+3AQ4pajdvDv2wf2p+72Qpag3dfA3gGFqXkT02yftxkn8sPyxJ8mabrdXCMEpbxntlvrXGirmXGUbjhTDAyNxTfq9gKJYjVsOMR5fSgyRaE1eANmpsZhNWapa5f5wHbWIq8XMWsKNmy8i1NQWrZA5NHM2JaXgKcEzejUlTryWr6/OVLidAzMANWZxxbgapE/TqgYYe6V/k+HoliZhIsVS+S4oGoiuRGh5HpI7xZ/ZTQN61Q6+lgVaiulNTh4uV4j7TFuMV5T4dzk+hPNaLuf5L6KhzkI0Bjhwu4rVzjQFBuUsrMnlXwvF24FPBhdYyD3DHVB02YCWuH5HYbXRhmW4y/GjdoHTz4oaYpHPpwSVehjjErh45Q22LNxv577ggoITXGfUwf4sC45mRXJQ0FWoM8JHoYhRJn9EDzLGQ50jOjKHLCQ6IE/3Vw2MSNuNQRewhk9pKUtBbECk8ocYZsK7ULz2kybc1XuwFfjFlO40ndCEPyRwyrEqeknsJeCKYotdaom8LhfXMIWCoJgTN9NBylZk282+Gey15R5wjcm83LnRrRAhCWV/mf5HFCGusFsd+lDlnHBZmjtNwE7m92hITGCXlpow31694orwn+wP5HLwzk21Z7UrGE8ikXbg2jVTSIgJ4kY0Zr4pSqoCWFRuRauxA6GbFXWKosX+7TDQjOEvbG3/85//0W//zb9mW//L2v6YHqKKWy4X/k+d5X42i6nI1JNQwMQaAqYGjgIdGgFJoksaWKdBpan0YEG9y8Qhw6Mqg+C5FXag6xchN5NgIHQueHTs8AoIFmvZcG7xPDPilOKUBGgLguV+RchRHjESJkPl3Yv3YEp0MwggT42MSwXn3rbdl3n//e9/Dzge2oa21CQENTOb5VUP4IrGfQpX7e7wfktrFSI7N0Lg4Gary9yoZCXIs2mbvoQJiTDNm0UkBBvyZEfSwiHzAiPtFDF76EP7oTXQuWSj0SRU1ritxalik9mmEm/udiaTxrUj5ZU6hFIGMwaKDaWTtq7Bm/4MBOO4yeO7XpNBniEYBOMLCCClQslAoUhPXxQER02HV4GR/6P6nY637np4HGkXQXK0kfUiNTjUiFSTp75Png+7ZSe+4PoOfJ0VNAc7I2BC2dWzBA4u3Y3njMqSCGOBI7b4USq6Dq1Locxozs/NoT+cE4LTlHGSrFXE8Mq+mBFfq4Iym6vHzQ8dwtW9YIjhP7d4mEZxOBTh0FkUpOJErEZwzH57HicPnRZBg4677JYLDHBx1Ekk0ynJgR0VMDlzFtU+PYni4H/UtXTWKmh9mpPadSYwMEVks82lsJzqzxA0dg84FeyQ+zxJUcO1DjYroOtSxVLB6NxhKjoGu2WRk5W4DWkGDPk/PuruvS4KvJNhJgmZtmz5XI3jJaLHaF8mEfrU31AZRQJ40+pPvoICE90g6a5OUNJ3X2ialuOucTUpHLzh4jLOBXzqnSXtjjtqrr78muT2M4BDgUNlPnJUWRJ23ziuhbmwEZ99+W3JwBOA8/zVkN29GsaNdIjhK/eTHJJ9YDd94z1XqvwJZfX9jl5k6OP/ZAJze/okf9o3P7B2fD1rDFClqPC6MMpTWwYnjEUbFjP9PwYA4jqFApQZpREY2jm5IIrMsy9ggN3VHTA6OERRQgMOzgrkhksTOTZwHhVC+6CEzBrvxnvNQ4Em44NW+u1aPGfAkDU7jMebwNFLX8bzQFKBYdUo+JYaeub8RFTD/GmtPhZV/zekvp4nJU6D9yziJUhD08E7ZPOCqSDvmMGKCqe9Td5/h04wAGRHprhpgQ48dDWsn5QrdQRSy5GYLFDX5MZ7lxuw2CmpUHoqK01IHZ/rOebTlU8iljFwBDdjIzpgDk8nq3ERDj87GWqiTSY6kHQn8Uwnm2CtnqGUm/8MYEeYATCYF3k2NSnpOkoaRATjGSP6M9ymOjmhlHj6DRc402V+9SnxfbvqUoKYctXqPaNiUKhWRYTSCCYhFCmIqFulbIaNKhrdLQQAp1CdiBCYhNJ1Ji4ElfRwXBqQSDz2kwr12UnGtArOZaZhaN1kBHUJDM/MlSa3QjdQPWKyONDuTL8R2sE9rQEwpPyYbUcCOxB0F4BjKXM1jJVLcvJeKLcQy1cJC1OrkVbhUL2NVb0PUF96+9p0pGMefAxP1Ek97nPcVj7VQ8+hR5ISJ3zEIWOOKIgNpVDkvjDaiRAWD0JMcnfnARpBuQvvqTUChBYFrRES+BDi/Zj/5B/gr1sGpVPx/6fv+cwCk0KfO6QXjxsilCx0y9mgmHR4KeCSCWbXge3SW0Z/D3C3HUKw8z4AXnieUISeoRgQfBDtcs6QEWbDp4GACCdU16YhJs96IjeLcvEx8h7kOdB4FKqZBJ4XJ0RN+gURxLHk2c0P2v7sPb//yTVl/v//972EnIzjN9fDDMgJSrUmHddOocE9wHVT8QPaUbMoVgO4SlMWghW/lM2JE54LUB0pJbTE6ZbiPkaanDhZG/7PVErLBOOYGzmPw0gcIJ+6ga8kKNK3eDSzZjYmgDoyqy7nEcyRlPMaEeLZNGp+eW1yHXJbGIcN3IcBxcQnW7I+QivqlDk7Z+Sqi9AZEViPCKGWYAowwsYCgUFLNXmOMVBNZVpqSGqcKONSpxWuSkQB1WCmwSTqwNEKTNECThrLul0nDVmlJSTDE6xTg7Lt9AOMTIwbgLNqG5U3LTQ6OBMsYoXeEopYEOM22izWdnegspAXgmPIYKVSsDKZTBDh1+NnBY7jaPyw5OE/u3oatTSm0V8twfVPoM2WlkUEG08Mz+OTIaZw6dhENDY3YvPt+7Hx2CyrWnETRje+M7I4UrLCEqcGruHH+fYyMDCDX0Iae1Ruwat1WVO06Q9UXQzmEk6HjqAqPdL3Q5ErFijByLmkkQ9cZP6cS3exTjZQk+1o/w/6jY84UjaUD0eTzaA0qdf4lnZj8jBZz5bU6LrreFTTcDXjvHj/NEeHnNFdVx53RFc4lzefR99AokkZTks4T3oPP5PvyW4G1Xps8K41j1OxTuofp3qTtVqCi53nymfxdMt+WP+u81H7kz7wnhQjee+89vPLaqxLB+YM/+AMBOJVSxexPdDSy2K9XQsPMFE69/jp6z5xFnZvDg199Ac769ZhpbsJ4LEokUabYOS52QpwbK+A5kQvNNikzRuwNKbZLitrveASHL/5f/vlreczO/d+3BseeGJurtCBTL3kxxn428Q+ZbDHVS2uhGLEAqqsZkVoTq4lzcaSrjWfXRIAS3zGB39x5IZJjJo+J9igxzQAK43Gm11qukeeZgqIsSrlA2yEoifNtBPtoxEZparGMdCwhrXVrTDQptiLinAIDqpQCZhRzTJti2gThR018Tf8jfktpp7mhAD8pgMLIgiu/4cFNo5Fed0PjiEFU3GbxZnJC0ovmUFxhoe6NccSZ+JGQk2IlAdOymCwXv59QjaohMnaI6vwk5kduYfzGOdSnAmQsehEZSQrRtXQFmppbkGcRK5ueUl8iSkye7R8cwvjkjOTqMCyeLxSwevWqmmIXjWsuMqoFSTLq0JAcgFxMTHZdsqQ7LgoXg4XQJPxT3YUJcurZY8JvW1zUz2w2JvLBfBomJw4MDEpSJd+ZG8WqVSvFMyaAJY42sNNmZqbR13cHpVJF2kB6wOJF3ZJULIEIjisPbsvGeJxQOT01hQoLeuXzaO/oQEdnB9wUc50WPJj83LWr1zAzOxOD40gSY1ndnAmMBpwZ3j+Nfk2qVHCXz+ewaqVJbFRvlqiweBUxqHr7+mu1dlhvYvHibqTTNPLMyCrIofTjyPAwysWivDuLFXZ2dqC5pbkmGynh8GoVU1OT6O3tR6lcMpRC2FizdjUaRBffRICoSMVNmInVd273yVxkTRL2cVdXp0jDiqYCwRkjRClHEsiHh0cwOTkl7cvnsujqaMOS7kViRNHYo2eb+TglL8DNmzcwPTUmeV388qspBHYGTkMHOlZtglXXCt/Ni4iGOE++jOD8A4Q0n23S1atX2103/aee5z0LWEvv9sKayE1Yy0tTg0evUwNWQL+6wpJUUjBq7Av1lGCB3wTbrClDMBJUA5EBJu05SwdEfDZ5VgqeCOEw54WCKLZEdhhVCX3j7KFRKftGTB2LbLrpjBMqk8thZHgEB/ftx7633xEg8r3vfAfbt2xGa0uj5If6VV+iNyGjN4xoB6TspoQyBJ9xd8acNGoUn4dSfysyESpxThkPPNvAjCOpucW8F1SRtz2kKyOY6z+PoSsfwZ4dQFvXUtSv2IFq9y6MB3WytgyNm6DDJJdbFs8Xo55FcOK4pN3ZCHyz5ynAscPzSM3/GE51oEZR81PMwWlA1XKFhkw+hRRgrbLWTiXOp6Ijw4CxJAVIjT11rijYSXrVNRKghiL/pgaleu01+qdRPwVJCqiScyg5j/R6fp4A58LcJbx3+wAmpsZNDs6irVjZbHJw6DCls5TjX067IjLQNzuP+VIZdQGwprMDXXUZ5C1fCn0SErLQ50wqh2GrgJ8feh/X+odFwW3vjs3Y2Z5DO8pIVYqyp1JkgBBnanAKHx06gfMfXReAs2HnfdjxzCaUMSu+T0aQ+CURnLCIsf5LuHL6MMbGhlBo6sCKdZux9r4HEFZzqBjuLjhlQ/hC5dUqCWLSqjczto/USL87SpE8d5IARyysmHIo9PE40qqRkGQUJ/m5ZLTn7ghHMhKjz03uIAowOGYKnBQUaC6L3p9zxQgHUZWUTAcDRPT99PP6dwXZfB7naxJcJ4Gfvjc/x3NZwZCCNo0Y8Tmas5OMPCbzWdWOUXqlroXkWPBvV65cEfXAt955W+yH3//938fOHTvhVcjuMcDDjQhwymiYGsfJ11/HndNnjYra888js3kz5ltbMRU7UUUqWiK1RvzJsJs+2z9JsKUAjef2P2qKWm9vb+7kyZPdc3PlxZOzMxknlYVnM90RcEPbilJR1XLcKJtvK9Z1L5o98P6n//r20PjusTmvCa6pg2OghTHspWMErmgxTU3wZ5h8AeDo1ZqbYgASvb8L0SAFLab+QQwEtN5HXEtEIig0ympJNYYeZMAIqQEkdNFDFfO15R/WSTAcfn6OYCdueuw5Nzk6AidqdXIMcKt9xREcOYTiQpbCAZf8IdMLAn7imj9Cb5PoRvL7s0DHUJtIPzJG5QKljs82nhJ62mn4W6RWSY8bGWM5NOWxJkFbqGwKAGv9oc8zkTDmM2khVmYK5Swf1flxzA/fwsStC8hEJThUbmMNimqEx594Gpu3bMHiRV2w499xpFnk7eDho/j0/CWR0SzU1WPZsh5845vfQFNjY63LXMcRNSNKRr5/7JjQwZikTslEyjHyM+IBDA2lhAuZGvMsvEXjnhvF6jVrpFr4+g0basok3FioykPNfW4KlGwkMGlsasI3v/mSeECYRCfRPssUCrt44aIoIE1MTEpUYtGixdjxwA4p1Md2MjRLGhgFCShF+fHHlFa9GgOyJvGmPPLoI6IlLzV7mBXmB6LA8vOf/1yAGaM9HJvHHn8M27dtF0UfvrOAMtvC0NAw9r+3H5cuXxJVGd6LUppf//qLaGttrQFybppDAwM4ceITHD5yRPj/3IzWrl2HJ57Yi56eZTWJZwWNb7/9Nk6dPBlXC7dwz7p7pN82bdoYCyyw7x2UyyWcPXsGBw8eEvlIvjNlqr/1rZewbu06U+FcRAdcuZYbL+tSsL+LpRLa29pEDpZ1LHL5fI06xOtZzI+Su+cvXBBPaEN9HbZu3oinnngcdQV6l+n0IGXVxuDIKN586y1cvXIRQblkKI+05dw8Mk1daF12P1INbQjTeXgWZeA/J8Bpqb/Y09704z/745f+5T94NPA72MDBwcF23w/+l0ql8nQUVZcoAFdjyByyBDiMIpp8DTVIxBkQS/uaM8bs01ybLMDISDal3um8ymYyyDlpuLIPSv26+a0AACAASURBVCan8R1FrOlSRDA/B5deX0aRMzl42TyCtGtydOjEIc2NxYXLAYJiGfBCpG0HWTeDbCYLhzkxBDg88KsR3GxWVJn273tPQA6T/n/vW9/GzgceQGdHm7SAtXGkFAFVC6nONj9v1CUtG2nLRT6TM2IedNQwGCL5lcw3DFDxylJhni/MKBVV2BhpMnu8OWeo4JUqDQrAGbn2Cdz5YTS2dqGwfDvsnj2YsZphM08mzrOxrVD2Pt9nv5p7kRaazaVlfXteCEsi7IAdTQHeWaTLfwXXGpIIzpz1FSCzUWSimdBu2S69a7JX08FEVSvupcZj7sr+nBRUUYDB/UTVuYxBnpLrNJchaXDTg695Nzo3uJer0ZicL0I9KxZrrABeo8nTyXvymTPWNC7MXcSB3sMiMrC+6T6RiaaKWipwP5ODU3JSuDA1g4H5Ijw/RK4SYFV7GxbV51BIUbzCE3qfZ2cwaWUwWM3glSMf4vrAiCiHPbJ1PfYsrken5cHxGMEhVHfhRmlMDEzig4Mf4/LJ26Kitv6Be7Dz2U3wUyVR5pO5zNIGEsEpYqz3Ii6ePCgqavUtnVi2ZpOIDITISR0cs05CeFEFZT+QCI5EZ+yUqN1xXLRwtRqxmu+iERmOhxZGvTsKo9EX9rMyEDjOGplQMKCAhPNNFTs1kqLX63anIIfjrIpiMjczmc/MCwVHCkx47yT1S854oet89kvvq9EgVSpT8JwEUbyG91Xwre3QqFASkPDZCnbUEcN+u3tu6mcIvnhuJvtBo17JFrM9FBk4eOigiAwQ4JCiRoAjTp64NENNJnqoH6ffehMD5y4g72Sx5YmnkN+21chEx2DPUNGN3SFjGiv1aH8lc4cUsEo//2PPwfnTP/3TrXNzxYdKFW9T2fNyNhN/xU6OLFc8XNVq1XZC283N5ppaBydK1rdHZ71VM+UgH5KLX6NixWSrWtSDe0TMOa7le8QAJ85n0M26FgGp0bnilH+DlxK5L3GmjgmPGLghcryKBUw0RcCJ8J6Z+8flzkKV5j5C4ZJJQv4+6xQQzRpPttxdGDQmmVM80uRfS90PU1zJhPTM9bUoEn8nYWep0GOyhOJogYkhsQUGVIhktKi9GZqNxFdi0GYiUiYqxeryvAdrvVDZS6gL5IfRS8D8CSrWxCCK7eV/m5wLc1eKFDDqorBMqN6ST+FIoVAqVDGJO+IhRS515AnlAcVxlMbuYOL2JTj+PFKBRz1VMYqffPpZMWaX9/SI14pdxAjTjZs38c6+93Dq7HkUy554rcgb/b3vflvkW6VmDgFzyhHDn0XeDh06JN4WLvCNGzZIsTBKFdKjKHCB3M8gkOJcH3/0MYZHRkQBiNdQx/6BHQ/IBmioX1WJ8rC2AsO6jBrQ89Xc0oLf+853sGbt2loUhwt6emZGCt5Ry39qclLGlNKRO3fuwFNPPoFsXLFYcrn+pjAYi36xzZcuX5bNgREh1sd49tlnRRJVPYYELwP9A3j5r1+WCsfc/AjWnnjqCezZ8xBWrVwl7eUX5yd18X/5xi9x4eIFATi8L6uKf/vb38airk4Bf3weaW3Xr13D8fffx+Ejh+MDHFh3zzo8++xXBCDWEh0BlIolvPLKL/DxJ59gYnxCmAkEQw8/8rDUkDA0EpOjNDs3K/UEOB7sN85zjgmLrG3auLH2fvRkzs3O4tNz5wTATU9NS8SH2vmsRP74Y4+hobGxlo/E/ie4Yb8ReDKqU6gr4IFtW/DVZ5+RegzyRS9vVMWNO7147Y3XcfniRXjlkgGvxOpOFumGDrQuuw9OQyuidA7+bwI4NXVEiWuK/O7i5rqLSzsaf/wXf/ztLwHOrxz9v/1fXLt2rSObzf+vxWLxqWq1ujgJcNTA4h7FvYDfScoK54BSRozhZvIIyuUKpmemMTY+jtniLDI5F4s6u9DS2IRsmpFPrq+U2YcrZXjT45ga7Ec0Z2SiGzo6UW1tQ7W+HhFlYhnd595a9OBPzaE0MglvYg55y0F9Oo+GbEEqf0t9J9bF4r6cTuNOXy8+/PBDnPzkhOzVTzy+F5s3bkRHe5vJgxBKS0ryaoqVCibmZlGijDWAukxOjF/uNU6eddwy8NMWPKeKeb+M8elJDIwMSnSqUF9AR2cn6hsKQo0TUnMYIl0tIZq+g5m+TzF56wxylXFk65qR69mGzKpHUEp3CsARCp9QdT2Jno+PT6NY9ESqtk1ksBukHWSfEuDwHIq8UXjzJ1AX/gI5dxShvQRjpUfh1m+Dm+1EyqFBTQ6vAZqUn+YePDk5Lg6SxsammgxuMipDQ4oyubyWkr7cuxnBp0Qtz42kZ5tzgdfSucVr+TP3DV6rleLVsOTfaHQzis9vGqp0zlBmnO+pBqpGkUa8EZybPo9jwx9gdn4Ka3OrsaV9E+7puhf5VMHYBJxHAGYt4NzYBIbKjFBZSBc9LGtuwuKGHJqytlDIU5YrIgNjoYNbZQtvf3wKN4fHUcgXsHvDOgE4S9JVZCNP7oHIgeVZGO0dxYcHP8GNc4PI5wq4Z+tq7PrKFqQKZGUYhoKsiaoFrziFwZuf4uqZw4giT3Jwlq5aj5Vrt6BqF2A7pl4MZfjLXhEjkxMYn5hEpVxGR2ubRPGp1EYatdl6TYSNwJSGNyWMuQbZX3TGsf/uXq/axyqjzPOPY8KxI0jV6BrHhe1WOWnen/lIHDtKSxOMJAGLjh/bwGt5H0pV67UKmHjmc2w5HzjOnBtsI9tBW4PzQvcVpV7xbGU76PjkfUQePW5zMqLMuclreV/en89hmylLzn+VoqdziH/n83W+8dzs7OyU/lM5a40q8lrOZTI2DGOkUJv32m8K9Nh3lImmitqBgwcF4LDQ566du5CjqJRQdasSwSmUi8DNa7hwYD+GLl1Bzs7g/ocfQd32bfAXL8Z8JiOOXXGOi01r5NXJchFJrjjSyvYm+0L/mwAnCKIwl8v9wnXSf97d/Y9IRY3Sz//kn/xXfzIwOPidsfHxdUwSZ9E9qWcmUQBT44XGeSqTC+qaO8qFlkV5307b5dAYy5JUHkcKxMCXon2WUJVoqovcJkPuNdEAo1hVi5YKvW0h8V3FACQaFAOc5DFs8nEW/iSeGYIJk00pORFCKaBnkPkhmTTKNILFS8ZEeUmOiMkMLiwmWzLLJDDggnk9PAy40YtgT9UkpZPDTU8jN/N8Li18bdbqMEXXImQdF1mX345UphYpAEo6hz5m/TIdgvAjgi0HEWlNVsZwZgUakaZAxS0jmstidZReFi8CjWyGglnjIY4UEF+xdpDkKzDSQw8PZaZdC/l0Crm0I5suVVMk74JKPj7rirAAWFqMxlJow6PHx82BoNavFJGtFpGqTKE80Y/RWxfhBCVTbFXGx0J9YyMWdS5CazMrATAp1YLn+ZiYmsLA4BDmSr4YAFxI2awrhfIaGkiTMOFiRmTMRjMikRP2J6MIdXUFtDY3ywbFw5ELkhuvOdzGxJimV4X3zWTS6OroQFdnJzJZigGQauEJaBkb40E4IzkpnG4UC+js6hT9fxZRozHNSNfM3BxGRkcxOEianKFXum4KDY11WLK4C7lsTtrML9/zRT9+dGRUNoZsLiuRGlK9li5Zinrq2FNMQTxHVYmC8LtcKhtZ2bCK5tZWaW9zU7PMQ1JOKDwwSWrY7T6UvZIE3ghoWKmcG1pTQ4N43AzAsaUOBClnpWLRzLuoKgdQW3unUOXEaxTLgheLZfT29Uq/iQHA+WRZsvl2L1kibTKqKqY43s1bN1EsVQxfW4q4pmRT72jvQH1DvdkLnFStKNjgwGBcBdsUfCUdkYCWnm75ojea1eh7ezE+Ni65YEKjtG00NdRjUUc7WpqaTLRR8hssDNKAGBoSQ0lkgCnewPVKGk++GYtWbYBdaELoZBCo/PxdFDWKIdREPawQ1S8Bzm8fwfwtT7h2bagjkwn+t1Kp8kS1Gi1KKg6pV51Razo+ePirh5MGC41TzllNzDURnKrQP2/eui1gu3+wD+2drVLob9WKlWhqaETg0wnlwvJDBFOTmO27hRunT2NuZFRol6s3boTLAnst7UCuIPk4NlluU/OYuT2IofPXMHW1D42Ri0Y7i3zVQV06K2mccq7wnHEzGJuZwtDosFBYSe1qb+9Aa2sz6gsFobi54jji2cQ9OMJ0eV6kq7lX0EmVzmVQaKxDU2cLWpZ3IWyrg1eXwrg/i8t9N3H0k+MoBWUs7VmKbdu2ob2jTeix3EcZVXfDecwOXsLUnTOYH7iARszBdgvILNmM3Jq98HOL4KSzwgjw/QpmZybE8XLx4lUMDo7KGt+yeZMU+mxobIDrZEVEIfAqKM72Y3b8GDqy76AhNwUfi9E3uRPphgdQaFgCN1MgtkEm5QhFeWCgX4yyU6dOihF73333SxFIBSJqKHMP5f5IpweLL/KL70bHFdvDPU0NSPV4MxLMe/OzLNC4bNkyMX55b56RnB/cx2hscg9hUVCtmcMK9zxXaHxqG7g33Zq6hdPjZ3Bi+jQqfgnL7CW4v+k+rO9ejzbW26oyp9DkTk4GgRT6HPVYzNqBPVvC4kIe3U0FdDXmUMi4oow2H6UwVAEuTJTw/qVr6B2blufuuG+1FPpcUXDQ4BjnEu2OykwF/dcG8MnR0xi+OS22y/J7l2D3c1vR2JkXgKM5OEwuH+6/iZsXPsKtix+gpaVBKGrdK+7D6nu3wUrVmzo4rFtSKWKmOI2z5y/g3IUL4sTbvmUrVq9aJUwF2dNje4x9TNYBmRVkKtBY55rbu3evgAYFhxpN5fnNtcqxY1+zTgzHmSwJXqvUMI3QsdAn61xRFYzshPXr18v4aZFNvS/bwXlx4sQJiYzS6OdY8/6cT0o/IzDiWLO9ly5dksK17ON169bJPCIQ0XHmZ1hUlvOCzydzhGfQxo0bpbCscb6qaJXJxeX781pGUNgevhvvTQcoQRznpkYVee/bt2+LY5W2CvuNhWgJoNgXGpVke3kt28y5SRBHAMl7sy94X81NZBto6/C96Bw8dvx9cSKy6CkBTlNjs9gFErn0KnCmJ+FfuYRrx45g9Mp1ERm458GHBOBEPT3w6+oSdfEiFMtF3Lp1CyNDw7J2tI18R/azgsIkrdAPojCfy//Mcdy/6O7u3Pf3dagk+FJ/90f+x2o1tXFsLP+v/7v//t+Ojox8ZWJyqlUkKCnfaqQ4xIAlwAnIS0aqamdy1cjOWHNeaBUZzrbdONzGkHRKNm01nOjlollsOKQLKlMabFmQuTU5IkpsW0jOT+qXfRbrmJo3sSUl9TBMtMIYiQbgiHqI6yCTz2O6XBIOtJ3OAZRN5L+slxM5EtZlwh+9KiqnKTkNTJiOBQqybkpyIMA6PRLFYa2eELmMi6b6OrQ1NaGlqQFNdXWoz2WRIchjIl3goehVMFMuYXhsAhOz85gqepie9xFSscZmTQ9W3vaRzeYE3LAQoiRbx1Eqkda2bAk3s/q7qGcxJO6XkElFyGfTaKoroKOlEa2N9WgoZAXkEOCQ7keQUyqXMTU7j9GpGYxNFzE552HWA3yKBqSyEtHhCLvwYPtzqEyPYHrwJiy/KM9i34oQQcoV2Waq+lT9slFnoxco5MKpwHKyscpXgIDc0Po6Mc5N4rwpQMkcHOWh8l5MyCeYFS54nDwXu2Ck/3nIKDdXa9rwuTy0a1QWScbnHGANC1L54nxKJuKRohErI9X49IHJg9FFzBwnURcDi5wVTOIkwb7oxBuwRSNfPLhxTRh5tm0qmgs4ZQ+K8ABrApn1SEOIdJB8vk4OL+NdM0n+WmPD0NtM/4h4A0GcSHsalQa+O8EXPydSn5LLROlHEZQ1FdjTph/lfeKQNKulG2ltUnWMMpSqp7FPCAWkuB+vYTE7j+DUAASOtajXiTiB6WflCMt7xUmo8jybAMzMCzH+4giVetyCgONRhSVqc0ZwwyUATjsyr4TjCwulgEDMXBNQBY5OgpQDJ1tAur4N+bYlSOUbEaaoGGj691dycJIRHOZW+B4WN9dfWNrR8JMvIzh/9zPii/jE0NBQh+f5/6ZS8R6PoqjrboDDuTQzMyWHLo0LHrAE+PS20lCggcPP8FCntcf9jHv/ewcO4b0D+3H1+hV0dXfiD37wAzGSC9m8EbkgMC57sGamEQz04d2XX8b86LAYNese2IHOPQ8hbG2Dx7peVQdumII962H0yi1cOPoxRi/cQJ1nodHKolB1EBbLcAmE4vVEZxMpZaKqxvUY18iReckou+3KehUZZdKgSTs2ZGmzxkT9jcVIbbisp9KYR667Ba1rliBsyuDcwE38+Jc/w4xfwsbtW/DSt19CR1sL0nRkcD1FIQq2D2/8OsZunsLY9ROoC6aQq2+ROjiFtU9g1m6B43Id0+Hgw6vMiwF54MBhnD17Ufr5+9/7Lu69b52JWkc2bIc1MkIE5RFU5j5BA15FzhlFOejAnYkdaFuyF9nCYsAiqwDIMLeoXML169dw+PBhvP/+UbS0tImh98wzz9SMwmT+BJ01jBiTRst94sUXXxSKKw05NU51/6DxTUosI2U0EhktpvHNtifFBNjvnD8EQy+//LKAoc2bN+Nb3/qWGG5KX9K8g7FgDCdHT+Ht6/vgpm0stbqxpWMzdq7ZASdi5SEyO4z9M1ONcHJwWCI4zKGqTs1ieUszlrc1obMhF6s+8jzNYgIuzo+XsP/0OdwZnUQul8fWtcvxxMp29GQtZFlWgXVtAhuWBwzcGMR7bxzC9EBF5taajcvx5Lcehl0ws0XydRwXgRdgZOAmLp48jE8/2oeVK5egqX0Jlqy4H6vu2YqU2wiK/Bh9nwjTc5N4/c23cOz4cUxNTuHBnTvx7NPPYNny5caGiEsg8F/2G4100sEJBljV/o/+6I9qkQhdszyDeL4RnP7oRz8SQ33Tpk3CviAYUaoXx0LpW6SXc6w572jUf/3rXxdnBAGArJW4Jo+CFrIqCJ4IWjh2vL8a3kqnYhvIfuD8OXbsmIClhx9+GM8//3wNZGkbON4EFsePH8crr7wioJhzk0wUOuW0zTrvCOB4X7Ia2BdbtmyRebxq1Sppa1JBjVEevhfbzIgW95/vf//7Ar75fprTw/by/QiafvKTn4gjh6wLzuOdO3fWQBbbwnbQ3iAYYwTn1OnT8n7siwd3Pyjy9eLgoKM09OFOT8K6dR2n334LgxcuS8R5w2OPo+XB3QiXLMEsI75xzhWd85PTk0IzJzuGNHH2M9+ZQIsOJYItzR+SNSsUYoT5fP6vM+nsX3R1te3/Is6Fz3OP/18Ap1qtpiYmJgr/7J/9tz8cHRt7Znp6poGAwCQxGnChNWZI62I4moZI0Y8wUyyjVDEJk5lsRrzqNHCUUiDULkliMgaQqlol4i615PpfG6b5DW+/ENAxyf4KgUTFzPAS4FAdR9JdUkjncsjXN2B4cgJhyoWTq4Odq0M634BqivU0XJGiteyMKOrIIRUFwkuml5xgg1GsrGtJtWImP7MIIX9uaagXUNHR0oT2libUZdPIOimkmcMg1CI2J0Il8DBfrmDO8zE1X8HI1BxuD45jdLqIckBZUEpzpoQhoZIDtWr0QnMzyadMyBZFHh6KQRlNToRFLXVY1N6CzvYWKRCaT9vIOvyWUgoGMEmIMcRsqYKSH2F8toLB8Vn0jk5jfI7totJQCqlsXsABZamjyjz8uTGpKk8qHPvWhJ5NkUcBYXHRUYkOiNQvaRuMfBhw6JeLyNCIlT41PG3jpTDqZwQzNNS9ciUGkuwwE+kz3qV4DooiV9w3ohJHhbHYT6/FLM2Ai7S2kfI2qnSm9g371qj6UPxAPEaxxKyCDnN/vrvHaSD9JcZ4rPpW428T4MS1BPSgFEqFFM5ayBeQzTJOZuY8tEipEuPfiEhoPRyJzsWf1SkveVNxn3EuypwWQMcD1wAI5Q6bAn6xIIbkLRnLSbxSmvylghIm0CoGFqNYXmDoc1zjFDYgGBDuPaNnrPAefy2Mh9bbMffXXB89KHn4SQ6ZAB5GREOhVxoOuaH0mD7wpa6SS8OQYFQcITZId+X8NqWaIlMkke1zs3DyTbByzQhIiZXidbFUhuTRaUMpr5uQZU8AnJ7Oph//+X/90r/6PJvql9d8sT1w48aNTsfJ/JtyufR4tVrtvBvgGK/puBghNGDF1VWtigeehgI9izyEBWhzTVIeNZPG6TPncfDIYVy/eQ0rVvfgueefw+KuRUZKnTVMohQyQYRcuQR7dAS//L/+HWYG+tC1aBE2PPIoWvbswWx9A+aFimQja7lI+8BM/yhunrmAvvNXkQ9TaExlkYUrNWuo90ngLTkzZL8FPqZnZzBF+lQUoYMUmQKdOpTST0mUlhFKMcSNxSWgR3ImXa7nKiLS8koleMUiKHTU0NWKbHcr5hpSePvUcRSzFtZtWY+9zz6JQi4tteboGGAEvz4dwZ4fwMTNU+i78L5Q1JraFqFh1U6kVz2KmSpzZWIHoxT5NNz+Y8c+xIULVwQkPP/8V7B8eY/sL0ZkwNS1s6JJ2ME5pEt/BQeDCKxuTIdPId+8E1W7GUFIxTcgS0l9CxgaGhTv9PHY48yihIye6N6pAEcNKjHgDh2S8X766afFkKUhpzQdNTy5r9CTTUOSXnIa0jROCX517+G9RcCmXBbvOwER/5tGJGnEWq1d9yw+k3VwzkycxeuX30RYDbAuvxrburZic88mVCsmqZ80Ne6XlXQGZ0fH0Ds7R0UpOPMVrFvUiaXN9Whguo5XQsp24aWymLKy6A9dvHLkA8nBYV7NI9s2YE9XHbocH2mfeVWccykp9DlyZxT7f3kYvRdHkM3lJQfniZf2oIRZyfXSM4hEjfLcOK5++j4+Ovgqurpa0dq1DD2rNmDlui2oWgVhiEjE3iIlP8SxDz/ER598gvGxMTyy5yFs37pNaNucf7JHs/ZRbFAz0sJ+Yx/TUCfoVJoV+ytJM6Qz4o033pBIC6MhHGcCAM3X0THkMxgx5LwggGKUh0b96tWr5bn6fKVxMXpLijkBFM+4F154QUCIivPoWcTPEvgStBDg0CgnUOC99VxWpygdkLwvo0hvvvmmPJcgmdEeziFVTlOgpeCC85MRKr4b703wrepiCkQIXPh+LPRLMMS2EsAxisT7aRt0R+UeR5ClAEdBlkbT1HnINUKQx744ePiQRIYInAhwRKyXthbz8qIQ2eIcMoP9+OT119B39pyoqG1+4km07tmDyqIuTIiqqYEKLPRJ1ggV2mivk4lCRwDfmWuF76g5Qdofkp8ldXAKf+W49g+XLFp04Is9IX7z3b5AgDP+zMzMTAMNTmOMhgsJ8iRQiWqDqVcxO18WJREa3DReCoW8gBx2mPJn9ZDS/ByChFjXLI4N3d10/atKQt/10lpeWW0ZTb82UmFC8eKgi0NNiggY9ZFcoYC6xmb0jYyIIpOVLSCVb0C6sRVWpl4UmsoR6xNkJIHU1D3ghCBtKRRlMbvqw2VR0YAevBB1GRudLQ1YvrhLwEVrYwFNdTmTURPTxlgd2lSTNyFuj5EFO4XZSoixmSL6hqdwc2AUQ5NzmCuH8vwKJXMlH8dINdAIVQNWikkSqAiAq6IxY2NVez1WdDahu6MZbS1NSDP/phrAZb2DFOkR7BtjqBOgeoxaWGnMeiFGpkroHZ3C7aEJDIxNYWreQzVTEA4xCy/y3Z2wJEppjIqYyALrmZhNiWRtav+LAc52spip5ClRWceR54Z+Wer2yGZnVqWAGgUv4qEXo5vykhmZR5RDNRZuDGhk3mjSIA9dA1qMLLExhKSPYmk7jYzIARLTGNlmyceiFzVuv7RBohomYZmRJUZMWICS0bm4CXFhy/he4skwBrwJSJpnS7/UauaYaIiMnZmaMqfm5ooSIRFpx1iSWRwAEqGJle4kwsIoli19YVLAYpBnUs3iG/IZsSKc1lkiMEmq42lNJe1jAUxG3lbAn6qn1GrlUP3Pl8gK561Ei2JJTD18jKFiFiDfi2s9CX4kwkOKqkS9zDwhEDX9YMES8GKqxxPgMEcsrixinAsEgaS8BgEqZU/ochXKkNJjynpbTgFlJoHLM7jWIxEKicUBjcz7bwI47U0//vN/+iXA+fs6mJLPMQAn/b9XKpVHoyj6FYDDeTM7Oy2Glebh0BDgQUsDnLQWGims98T1wL2Vxs/UXBGXrl7F0MgAlvQswqrVK41srG8iJght1EUWGjwP7sQY3vv3/x6Tt28IwNn+7LNIbd6C8Vwes6JIxpRvGpw2oqKH2dFJDF6/jYKdRp4AW0CQSe40TgQSAdKSB0Sa3NnTZ2RuP7RnD1auWCWUTVK0uadbriNFO23uoZUAQcU4dNyMKzVwwrkSKmNTmB0Ywv/L3ps/SXadV2LnLblnVmVm7Xt1dVXvK3rHQhBcABIESVEUpVGMxpq/wKIkyvIvDseEHeEI/+AIjyMkj0aKiVDYoiQKIVEiCWLflwbQK3qtXmpfM6sq9+3ly+c53323OrsFCZQEc8wxktFEd9XLly/fve/e73zf+c6pr20IBdpMRhEa70PGaiA42ou+veMYmhqXvjLljdaUHpxEwEWkuYncwiXMf/QWgtX1bRU1Y+RhFI2UJCYlqWS0EI+FJFs7M7MgFDX2IUxN7kRHJ9US6VRPkQG1kthGARHrFrwcjT4XxQenGfommvY+8cFpuqzcewhattC3KUDCwO3mzetIpbqk8kZaj5bu1dVrVlK0eiSDao4/QSzBrE7caGEJrjEcewbSDKoJgBlI09mdx2omAM+tgTOD2WvXrsnvGBgyWG+vPut1rRaq4mrhGp678yLyhU0c6T4sMtE70zvh1ZTXF9cWqfQn4rieK2A2l0epXEGHa2Lf8BD64iEEmlVhM4RCUdSNILYQQjGWxl+88Bquzy8j2ZnEM088gkMxD910ymnUZC22jRDCZhi5lTzeefV9XHrnpqioPfTIQTz69ZPI17Oy1umqBQFXcNm1mAAAIABJREFU0Ghg8fZFvPfqD2FZrgCc8V2HsWPqCOiDQ4Cj4pcWgpEAFldXcXd2VvpJDu8/IFRtARaMU9oABj+DCQUCC44NA92pqan7LBg0yOGxvMcMklmJ4/NJ4KKphTpI5z3nWPO8HDuONSs4PJ6ARO9B7efluVld4Hl5fQS9rITw59wXtGqa7oUhACFg51rBCgSvg6BDixrohDvvCSvCnBccf84JXoua841tEM5/83N5LKlnBC0M/Dk3tXpa+9zkdbEyw/vGuUmKJalvGtzwWM0S4fsJJngNPD/XNj4jWsRHA0jOWwIk3gcKDPzoxz+S70YVtTOnz6DVpJiRI3FGCB5i9Srim1mc+9HfYuHiZREZOPblp9B56iTKPT3YaNvHmbgslYtyfyMhVbnhtfAe83vyc/U92GbHtDwKo5Ci9n0zaP3JyMDAaz+vfeRTATjf+73f/5NMJvNULreVkCZ1CfT8wFgy38we25J1pupRuVRDjYGHZAoIcGLSC6G5jBKCar8/Xz6ZVCl9sVoE4L6bJB40ilYmCmzbhpoa0dyvjKEU0Xy7Kh+hiv+MxyCfyFmpTLHvoiPZhZVMFhXHg8smvFAM4XQf7HgKbjCGmkclHTaaqkCdAbXrNBCkbyb9X5jVJ7jx6khGAxjuSWJipB9j/T3oSkQRDbFiwnwdlUpMhAIWwuRIUkVHPA9UX1Op3kCp5qDiAA6CAjCu3pnD7fkVbJbqCETiIkAgylG+v4v2BKKKDmkD3Pw6oiHsGunHyd0j6I5YiAQMkELHPxGb/+U18HqUEhkrDvQb4Xkr9SbKDlT/jRHE/Oombt6dx635FWxUmnAinWjaIbnpQc8RMKUUi5T8N80ged957gDpb6zkELRQtICUDd9FnIGt4TnKj0jGVJtBKoU0efCl4taSDNfQ4CAGBwdUhoQ9JyKlqhriZHPyJ5Q2v5SsAvuVfAqZUtAjkPLBEatNUjlRm7tcQ4v9NOwxYa+SUuzh/WEP0XZpXSvPbRuT8nw0uGSTrqpQyFynKaaAV14vAY4CDYo2RrqdosXVWRLO5TA/vyALodxD3+yPlRZm6MTMVHqs2PNmorMjganJScTjUd8fg3ljntuRAE9XnfSmrYCeWpiVyR6k78vXnPIpZqrAqX15uNBGwiGRI+c4lEtFAcRSKfINRqUCI+f0AY/fLyUu7r7/AYM80lKVYIF6Rim0wJ4kUi6brAYSiNg0oFNS1sxAW5Qx4TWS8smxIs2lRW+RsCRPVlbWcGdmVsmCct2BDceMSBLCoOmowcQD/XJ+xgrOZwDn57Un/b3PIcAJBIL/R7Vae9zzvN4HKzgyZxwGGeqtDLAYuJD/zz8MDET6VfzSlMcYH/dwvFMkmxvNOiybdFJPPCKaVD+zQ/BcE1G3hY5KFaHMKt559llk7txC32A/HvnmL6EyuQsZBtsBG2H2dTHQcT2EbYKaECr5ktDdGFg2HSqfcT1SiSY+e2weZy/h8z99Hj/+0Y/k2v7tb/4mTpw4gY5kEtQhpV8VzTtJ++Lv7UYLBim5BOlc0x0XLfa+bRZRWVpHYXoey7dmsZ5ZR80G9j56EmMPH0VkRx+KloMGavBMJoHYX9ZEGDV0GAWUV1hxeht2aQ3dAyOIj59Aa/AUSmYXGkIRVQAnFFTVJM9jckJJ6bI3RyXSKPuvfOe4WASMIhKhGTgb/wmWR4Azjrr9DCqtKdihHmlod6jkSeVQMVFWErr1elX1wdLTx3Fk7LSSGv/Nz9TARVcReD91ANuezdaUIN0XwOMYEGqlrXZ5Xs4dno/xiKzVPhNAB9L63zr7zgrOjcpNvLr4JpZXFnFy8LgAnOHYEFCncIAylGVlzuhI4Ha5ipnNHPKFInqDUewZHEAqaMCsF6X/lc3fFc/GRstGKd6DH7z0Oq7NLQnA+daXH8eUXUOPV0HAIUW7iXAgJgCnmCnjo/ev4u0XzyOZTOHYo4dx4slDKDrs61LVflVptxAPAlsrt3DpvRewvr6EdN+IVG/Gpw6j5thwyUYhg4SeeSIEx5hNMQdC7LkU00YlNa6UMVXCUVfCtA+ODsy1xLdOcul7rPcF/T7eY2XqfY/OrPs7OF66eZ8VOq06pt+re3U41gQqevx5Ll6PVsXTQEhfM/+tj9cUau5rmtrI3/OzeV06aNfv1ZUVXWnSoEUDbM1Q0OBEH6fnqQad+hp0ZYfv4zXo+6ArWhpU8/P5RyjvOova5nWnx4LfW4w+X30FP/7JTwQIbauoeabsr3xiWcFJOHV0FnK4+BP64HwkFZzTT38NgYMHUUynseWLUgnwlJhFiUoQ4BCoEvyK2Eh393YfEL+Hvm+cf47TJEXtz4JB+08GBgZU2fXn8Pp0AM73fv9PMtn1p7a2thKyUPlqwwqoMGj0HdT5RZsOCmziZumd/H/bRDR6TzFCjDU1i38b0fhW037VZTvj2naDtqWYt/1z7tHP1GEPflVSfbTsMwMeP38t2TjlxcFAmfzXzmQXMps5VBotNFihCEQRSffB6uxGK5RADQE4GuBQNpqbKDMs1Av3GrBEXcxB1HIxPtCNg7smMNjdgXjQRDxoIR4JIBaypd9FxBJ8Y02Vueb9s2BYQdQa7A8xJAu9Va6h6gArm3ncnFvC+Wu3FMjiH1OBHHlIFHlH9M6a9QpS8QgmRwZxePcO9IYtJCM2EpEQoqQJyibqSvVFrkGqcEpWWjwOxPQLqLlA1fFQqrvIVxysZHO4s7CCy7fmULJiInVJOGPTW4I1JQkqlZy0hPviisyNzRFpUGmuN20JRFts+hbTOmbXqdqj+kSUPp124LlXCVAAJ4GB/n4BOdJUz+FWnZWqWuOr9ImQhPyOcYbitKs1QvsQqUO33cm3vWmUWhirNJzfSv5RBfIMWmQx9+80r1+qZBTGEEYJs8amNP5zNFiNE+qhZHMZaLHCJXISsqmzQqW8i1TAwArE5tYmZufmUSqXtjcX6a0nbcWv/ISCIbmXnC+JeBw72LAZjQjgUIEVq2hUylP0L6kM+Y7EqlqigJvoAwrIuSdorqhzlNFVFVYu0syqUpZXDDe5gUtlTXG9Oe/YJyW1nm2amxJA0IvyvcDkHp1QbSJMhKh7zGsQ9TyCTBioi3gc/R8MBOX7KICjEh6qgmMEwiiVq1hZXcfs3Jy6Hm4IsFCj6pCMiwujVReA87P44LAHhzLRn1Vwfg470sd8xCcBHJVc8NdKHzy0B106YGFSQshWlGblfCflOBwRAchyeVP2Iqmy0E/TIvCOIFh3ECkWBOC89YO/wObMHakqnP76N1HfvReb8QQqBPR+r5t4o7X10DB5Ic8a+2hEwtr3jmDFwApgc2MDL7/8En763HNCN/s3v/FvcOz4MXQmO8SsU/VQqOoqDUjZP8RzkkNPIhgTR2LIwGfP8RDcrGP5wg0snLuGwswyYskkRk4fQd+JfQiNp5E3KnADLjzD5UMmIgMdRhGVtetYvPoOzMISusQH5xSMkTPYculXw/Wfay6TJKRH8TmlYpLy85AoXlsotBT1jmuNAJzwDJzsf4KNJZihCTjBb6Bh7hWjz2aL8YCHaCgsVdl7QZxKinDN0f2GOiDU6wfXIA00JPDyKcM6i622AJWs4n91QK0DWf1zHSS3V5L1OXQWnWBIy/bq6cljimZBfHBemX8Nm7ksDqcP4tTQCezq3YVm2RXaokQDpIeHguKDM5cvSDW+OxDBzp4u9EQCYvTJZB/7l+pmEEU7hjUzir976yymF1YRTyTw5JljOJq00EffIocy3S4CVhgBLygVnAvvXMKld6fFi+3Qqb048/Qx8cFR3nWqD1LmCOrYXLopMtGZzLICOHsIcFQFxyVFjUkwGoNHAyjTlwiG6o9sKP8UoQT71Dd9H3n/ZY/0aWt6LB8cFz0WfB/HVlcfdICvgYNKPCqFNq2CKPtKreYnJVUyTM8PDXr1XNCfq2lS7ctK+5zSlTsNYttln3U/LD9X+kl9cQAtZ63BSjuo41zRFK32eSdqqP6cfRAYanU+TcFsB3nCdvGBt/5OuvrU/jsNyPUzwfvBytQrr76KF158QapeVFYl7VPSPCKV3xSjz45mA8lyEef/7oeYO3dBKjif/+VfAfbsRiGdRok9uv6+r9kv8rz4a5oeFz1OqhXBV13zs071uvOLC3B++3e+9ydZ6cHJJZTL+L2yGrPgYkrILLVvykjuo5TROXGCtshnMpPLRVRRgRT9x9dwVt4v3r0uHO2VI+GOXsSkSbvd4lNzcjSwua/7RgW1fsOKBGj+YdKf4i+YrABEIjFRnchsbAnAIdmsFYgh0tUHK9ENNxRHlc2SFpWZVNaJNCguWIbrCLgJthyE0cBoXwp7xgaxe2wI3Z1RAThhkw3TVAfzaW3+Zcue5VNzhEBnUtpQVTuYVcmVKyg3miI4ML++hfM37mAxm0fZNdE0CXL8PiJWKbwGAi3+qWP3jiHs3zmK8f4udJKvTXDFTLz0vajMngKpCoRIZsIHJQzORSLasCXYzJcqqJFzXqljfi2L9z+6ifmCK0owrMiQ6iZgQChYNLO0RAlLso/8DFZ32MfB7ymcdOVsLT0YRkv6d0SogVfACMYfJH098hD5PjixaFQ8YBRtza/Y3CcDrgKPbeyjm8m3TVbvTbltsqPfx0PKFK+Tm7ZUGX2alFLcY5jBxYJgxYZpkypIEQC1QHMUWf0SMORXhBzKY/PvvgGmsO9EM8DfiMR9Wl2F8LfpjVMoSmVDAg1SA6h/LHun6lFhJYjv57gFLAvRSETGlIp+WopbvPp8MQKRfvUXqHu0UgVq9Pfl7eYzKkHh9jPig3DfGFXGUlQPfRjN9K1vVqaAoHrphVcv4vpnOsDgfdSbl67kCsCRcVc0D6ou8r6Rtsi5Jf1O0tXHDZcUR0sATtMzUKnVkM8VFBWPvQGwUG3y3hFAEWorZb/PAE771v//zb9/EkVNZTnvqWzqamp70CoBM3sQxZ5SKXQ63LSlGkrUwf6YloAIzglXeklCCDlNxColRDZW8cZf/jlyM3cxODCAk08/g/qu/cjFEyjLx1PAhUkqtYdxnrOZlxVpEf8QuX5ljqdEN6h46QnAoYzrCy88L+vLr/+rf4VjJ44jmeqE06xJAkO2KYrf+AEf1zh6mkgy0DDRYJKDxrgtE0kngNZSDrlLd7H01kXkMluIjQ1h+MQBjD68H8W4g3qwCdd0haIW8mqIe1sorRDgvA3kFtEzMCo9OBg+jQ0nLtVTSXoQ+XmqWi02oZ7K3gtNdJsNIXV/WSMDZhHxwF00N1nBWQYCoygbT8OMHEbLSApFjcsYBXWUDK0SLKEgitBhyah4wPVdB74fF8i2z972aoueDzob3h5M6+CxnQqkA0wdvD8ImnRWXht9vjjzCnKFTRxKH5Aqzu7eXXArCihL3GPbqNgWbpcq2wAnbQUx0d2F3mgQUYP1ZVeYGuzBqYQSWDfjePbVNwXgkHb21CPHcbjDEIATdmm2yq2aFCNWcIr48M0LAnDIZjh0ah9OfeUIGlbF98LzfUs8A2HLRXbxOi6/9wI2NtbQMziOnXsfwvikquDQfFXSgqQB2x4JjRJzCB2trsRvpK/aT+zpe8T/MtDXa76uYLQH3vo+tj+f7QCoHSxxnPX52qsXuiL04Ni07yO6WqJ/xvfzc3hOXc3l+zX40VQ7Hq/VFvVc0u/Te1I7ONFg7N5+pdgiOsBvr7DoOaPZDPrzNRDQAF6fs30u63mr56X+d/ve+mD1ixUVTVH7yXOqgkPbBnrv0YCWdhtkUwV8gJMo5XH+hz/E7LnziJhBPPHt7wB79qDUpQDO9jMgz7nvM+YbDPO76WfqwUSBfD/5vchEf98K2r94FLXvfvd3/zi7kZUenIBWD/Mz/2z6ZZldJjW3kJaLfG5LKCqWZSAaCgniZV8BHxqhCG2bSuqSjb+g+iHqtmWnb+wpk32720ChFpX1lzDK/3+VCdtWWvOzGkqOmiae6nfSfOwPIoOrGCs4nUmsZzZRa3hoGkGAFZzU/QCnYYcVRU1aQ0mjITVNAZwwmojbwEP7JrF7dAB9ySi6E1EkQrb0qLCSIVLNUlrwr3nbmFQ15rMCQnoU7xlLyDSpI8AoNFrIluq4vbyB96/exlqxgTqCQJAGqoy8HdhuHRHU0ZcI4fj+ndg10ofOsIVUNIBo0JZAWAIA3/n63oagAltl4qMAArN5QrPwDFQbDmoNF6VqHZktypKu4ez0KtbLTfHGCdmmVCCYXYcAHFXd0KPJrVBUvqTpmxLcNMFTo0cKEvuWuOmLF5Kv+qGrK3KNEiT4VDWt2ydS374H0vZ4q2uX//fvLzdhCkKoDp22nh3ftlRTIrU6W5hmdiKEwfDIQ6VURKVckvtDhRbJ2hi29CltbG4gHIlJcE6jPQY4rHaojJCDzs4ORckiJYPKTrwvriOy0DyGv+eY1xsOSrW69F1Rmpz3T9zSaS7o+JVOEQSwUa3SNE35GzHgcOqk9ym6KCRwcKT3gGdh9ZRULl4X/805xetRJrnKi4q0EwpldKWS6EomUaRnSGZdjkklO+XP0tKi3H/lixDB2kYOdddDoqMTO3aMY2FhUcrXnFtUnqpUqiLhTHU2rgOkU3R0JLbViagiwz4K3gNWTru6U2KSSopkqVLF+mZB1odYOIjOWAQ2+8RMBYLYerW0voFoRxqhaEwCS8qIy8iSymfYCiD5IhvsQ2BAKxl3+aOeO6moyfrDiXhPRe2zCs5/OfCjVNSa/3u9Xv/8x6moqT44X1nQD1x08KKDDJUMYWO9EtWnuh4BToM1Eq8pFGEmpCjPb7ZI4SC10UbE8xBvVBDKLOPNv/oLbN25jcG+AaFw1KcOIJ/oQFUqno5UaQXc+CwEVg/FO8zvQZSgj5RIP/nBDCg57DTje+GFF0Sg5Vd/7Vdx/PgxpNMpNB06qiu1Kq4zkkX1xXs4PSlkwv4ch+ah3HdcE0mEEa8aaM5tYuXsVdz44DIanofBPZM4/ORpOCNhVCIuHFNZBESMBsJOVow+l66/C+QX0Ts4JhUcb+gUNpsJWAGuUfxeXENU9bzFSk1LiYWoKruqOLMKIX0f7DEyigiZ0/ByfyoAx7NHUcZXYEaPSgWH6qMyGgyapWrrCJ1IU4Ip989ATWfKOQN1JUbPxvvG9wFX9fYZ256110GqDpLlO2ixGd8klr/TwTqDYn2s/jzOr0qwguulG3hp9hVs5TZwMLUfx/sfwmT3JEyH8t4EoorqXDIN3CpXsVgoyVrW2TIx0dOF/lgYMaspvbcsqLOCUwrEkLUT+MHLb2B6cVUoak8+fByHEkC/5SDCvlXGLQ2yJAIorBdw7u1L0oOTTnXh8MP7ceyLB9C0q0pzr01EJWQ2kVm4hkvvPo9cLoveoR3YufcYxicPoVInPc1XWW01UW2Ule+dv7cyJcfAWOwP/GR1O2gkbYn9MnxxPyQ9tP3eaiChKxm8hwzM+V+tZsf36t/rapAyf1WiBqKw678koSf0ZkX51H/aDWD1ezTo0H0w7cCFiTVNp+J8awcm+vr5M16DNozlZxOASc+ebySs7wXPp2lk2o+H5+U90dVkDXj4Xvbp8DysZvGc7eC8vZKlnwOeX4M3Hk9VN1aO9LGct+xdYq/OSy+9hJdeeVl6iwhwaEQuFg8W6Ygt8cGJU+BieQkfPf9TLH90FREriFNfeRrho0dQ7etD0Vf0le8ngZTv5cgecV9JVoM8PQY6MaGeG0lQupFw5C9DIfs/DvyiiQx897u/88fZDSUyIJx8yaj61LRAEA2KCfiZK37bPHW363VRQUrE1KBKYzmDXDlQPVS6mqMy2ypTzReP2q7VtPEQ/bv/sTux9sZRLdsEIIxiuGFwAzH4V1+Ck2BHAR0GfgJwOpLIZDZRdzy0CHCsCMKpXtiJHkVRowOxFYbrZ5tJr5IeHAbpnoOw0cJQOoFHjh2SKk4ITfR2xkStjABHV28E6bJfRcnqycLIjDU3OVG+aSnjQWagI5EwcuWyBL8Fx0Sm0sKL717ErZU88k0LZogu74zRmgi6NSQDLg7vHMZDU8MYSkcR8BroSVGTXQE/ej4wcFbBtitBsJRvdSN4y0MkTP8WR6oFBCTBUBTlcgW5fAH5Sg11O4a/ffsj3FrOodpUDtf0L2FlhtUNoaiJ/CozpkoGWiRLRZabVR/prFD9T550TajsvG9sKpU8kV9WYFBMNBks+BLLSkJYV0IUA1HM8tgH5rvuCsiRKF55GvGcMjcUN03AgCi+qasWsEvwuWf3LuwcH0NQwICL9dUVrK6sSMB+8OAB8dXhuTMbGdy6NY3BgUEB9QQBgWBIjPsY7K+sruH06ZPI5ehvEEF/f58EQAT97LXhdU5O7ZSqz2a+iPmVLG7MraDqGlKZkPVFKjjqOWGGl8kBjouWy6byGNVNmPElUJPeAPYNBVUmTugFrDj6/kb8/vx7QI7nbWii1aijK53EkUMHcWDvXty5NY1zH5yV/rCD+/dh166dokBTLBSk8XRoZARvvHNWxnnf/v147LGH8dprb+LqlatyjY9/7nFpumSzL78nN6oDB/ZjdHRMKHUEwpn1dTEs5b1hlvzQkYNiusjm47VMFhcuXxeaHgUxpnaMI9kRQdDkvAwJcH7lrbPoHx5DR7JbaGqXr6iGUCXtbQlNjZ4e0g/l1qX6uw1wfAqH+PVqjywBOGL0ee0zFbX/sgDHcdz/rVqtfeHjfXD8NcN3INe0k/Y+Cv49HolKj0yL0l1WAE1SF03uU01YVOVjZY9Zd9Ep4XwxEbVMATjG8izeevYvsXX7Nob6+vHI176BxtQBlDqTqAcY8ClKJSnYTeGPKiEDxT5QiSLxWXO5nqiMOtcvshleffVVPPf8T2XP+ZVf+46ofHWnu6Q3hetBgxL0pDtbKiHC7yd9CKSYRcKyjvEjA56FsGsjUAfMUhPOWgnv/ORlbM2siEnjkSdOInp8GNUOD3WTNU0gZjZgVVZQXLqK9dsfCkWtZ3BsuwengKSiD4tJNHv9lHANwQ1rYZJ5lv6b+wEOEys2CjDdqzCLf4aAsQIjMIZG8BtwrH1oIkG5B1hWUNZ09gSUSkUBfEzWMOBjAoS8fv69HYBwJmpH+faA8MHAVwfUDDLZwC33zw9IGUzqoFpTiThHGDzyj+7R4ffjsQwidQDLn/FcBSMvFLXXlt7E1lYWe+K7RCZ6qnsKQYRgS62QtGsPuf9cnbtZKGG1WkPDcRGqOpjo6cZQRwQdQVLaST0MoApbjD5XvDB+/O4HmFnNSgLp0SP7caY/iqGAKzLRkoZyLdSLdazOrksPzvVzs+jt6cORhw/g6Bf2CcCRWMYXtGFg61S2sD53DXeuvI1SaUtEBkhR27HrCKp17sVBmbeMC7Kb68iVSihXq7Ln8vnp7+tXgh0+m0HfE+5t9BnSYIH3jMIPFGngS1PNdC8Nj5OUkm+EzXHhPdbgRgNMHsdnRAtNaMEAfbx+P48nSKHsNJNkWkxAC41o4KJpXe0UNvbr8fo5pqRy6b4cPS94Xn4+gRYBOOcTP58CG1oZTV8HvycTdVp5jVLUBBsUtaDimu7h4WfxGjnfCUR4LiYBtSlpe5VGV314jQRD/KMBDZ8PCh5owKMrQbxeehK98eabuHT5kpz729/+togMhIJhSVprgBMqFbB1/gPMnj2LwvwCYlYYEydOoOdznwNGR1Hw2T28JlE1ZW8gqak+uNHVNi3Ywe+mPYck9lIMF1LUng0F7T/q7+9/+ee1m2jWzj/r87Zlon/3e3+cyWSfyuVyHdTzV2U3whxmm8Pb/TaiFgUP+dymOOMyeE4mO1Xp3gcwcjukHO4LPsk/fS6Z3y+hAY6fc92mqW0vcNvVm3udN0Jlk2CeQQ37XLjxqEZJ+vawyMBQXFjPptKPZ4BIqg9LxBvZHOr1JlwKEJghRJJ9sDv60Ip2om5GpAeHMaf4EnDTdBoIk3rmNRCzPZw5tBd7xobQT1nIsIUEFXA8ugv7OZJtuV4VjPGCFPRQjfRUvYkyQ+hyYyMnWKlslR0XuaqL9bKLyzNruHBnBXPZClp2VIK+oOEhigbSdgtPnDiI8d4E+joj6O5gfwbzftrYUN1jBUIUb1gtQEqNjaG1ZCb8JnL9ALZaBirVKvKVKnINA+9eX8FHs+tY2Swqnwb647ChnkV40peEw8v734RlqnKuQv1qvpCqpvo/xM5UZQvlXvjcdl+hTrpWfBoDgaCSRPMvWNTweDYNhNVMUd+PAY2Q5JXanBYV8JsbCXeUxCm7ZelBQS65i8fOnMT46DAW5+dFoSwWj8umz8W3r7sHa3Q5dx0MDfaiUi4KF5rgj4snF3lWZVgBWVpeFtnItbV1qVIwU3vhwkVUymXE4jH09HSLYd7S8gqSXX0IxFL48WtnsZYrSSVUkgB+tYH0NFaguFDKpiQeSJRNVlK45Etzd2NmlBxqybRKZdVQ5rp+JpmVHwIiUr8IhFynLvd+cscYDh/cj8kd4yjkNvHqyy+i6TRw5PA+PPH4MVy6PI252UWZn5NTu/CT519CrCOJw0eOyoLOzUakWfMFfPFLX8TC/AJuTN/A1lYOgwNDeOzRR8QIjYai7I+g58TdmbuolCsiA8reo0xmTTbTSDSBazfuoFgqob+nGwf2TiJCMQzLwMhQN7p70njhtQ9hhhIwQ1HkCmWc/fBD1R4gfkNM2luo1MtCtWESUipWUr1RCo9CsxMlNsuvKho+wEn4AOdbn8lE/7N2in/Zm1ZWVnocp/W/1mrVL3ueN/SgyIBaixQNTNM42qkyOiAWY0z2abWgLAqiEbgWDZ0pa18ViX7bF5kxTRuNliEqQ9FaEViaxRt/9ecoz81juH8QJ778VTT3HkS5M4UajZ3dmpLfty0xRC6WyhLMMHHAgCIRT8gzpvzJlFEv1yOaEL/8yisCcLg20atG/Fy6e+HWFdW1ZXLGukKT5V7I54NrrmcdT4HuAAAgAElEQVRZItnLZ4eVIYKnAKsGTRM27QPKDs6/8A5yl2YQ92zsPLob/U8dQLXLQs1UFM2wV0WrsIDS8lXk5i7DLq2gu38UsfETQlGjyACrUEJXZRLQbWBraxMOKXxGQAKtrnRKhFPUOLC6z12Ez1UOrdpFhGp/iZC5LhS1ivlVeKFD8Myk7AlMIzGxQgPi5eUV8TNikMdKAAMlKkVRgUqPuc4QMyhcXFxU4hGWJWsslaJ4vO534N7C66P6FtcZ/lz3dezZs0eCUwaqPCfPz2O5ZtEgkYEs11T2dzIwpa8LA18dgHOuLZeXcXHzEt7NnBXw19/sxdGewzi95wyMBqnCyt+MCd7lYkF8cHKeIcJFjfVNjKWS2NGbwmAqpvY62Kh4FhZKDt6+s4yrKxmsFZVb/GAiin/7+FFMJGxYdYrNkN4fxfrCOm6cv4mLZ6+glvWQTKWx79huPPLMMbSCbCTX9HvSrFu4fvlDLN46D7e4yJ0D8a4hjE0dxtT+YzCtDtQliCGAruHG9HWsb2TFhJbjQZBw8vgJ6UHT48Ex5++4z7GpnVQovrgvEhDQA4bKWroCwnvI8aCCGr1zeE4CG44x36ufXw2KCBYIEng+vgheeCzllLnH6Gocx4XHUEqaAITXp8eLMtQEAu2UNI4vz021RYIMggde5+OPPy6AVh+rP5OJOR7LGEibdRI0UPFMxbsqWiOA4tzkd9MBP+8DlfuousbP0NUj/lybo3Iu6vdTfU6rrmlAxrnI+0YQye8pRQGfGcGEiAb6uhrG66UPD6WqZ+Zm5Rmhx88XnvgChgZp1K3WyyATJ7kNXP7h36B89zbc7KYYFifGd2DymWcQ3bcXVf8ZERDFZLuljErFS8ePofQ46HvB7657kZiIIcCJRWN/a4fs/3Owr++Ff9mO8LO/+18McO5ubcX/3e9+748y65mv5PL5DuXerrsYlGpMe8mPUWghn5eMTSBgy2J2b1ILCcqXot1W+70XvPrfS1dv7gGae/01muWlf6K/4D3Smq/GJghKthtFXvJN0yQPJXuFanAmwOE1ZrObYqYpkpncJCNJWKlhINEHJxDdrj7w7NInwYyM20DYaKA3EcSTZx7CYDqOrkQEyWhIFNYYTCo6Faky/GRF1WIWXCoLQltTxzBwZfZOuONsajdYZmSTqYt8tYH1Qh0LuTreu7GA6wubqHvMerVgtxroDHjYkY7i0WMHpHKUioaQprkY2AiuQJ/Il/pAUmhoPs2P91jMOAXgVCWjzoCYVQfeW2bH6/UGCuUKNitN3Fgt49zNedycX0GLxqihiCizsB2DdATLpjkqAQ2bU5sI8EaIL45EolIS97GI71mhgB6D+WDAgiWgw1GVJFJObPYb0bE+IJlGyb7z2siJF5Cq9fdl/1fj5NfcpVrhN/rrRkx2HimkRKEFZnZJMWzg8YdPYteOcXHvpcJRkz4w0jzsobCxgds3rsGtlzG5cxSTO0ZRrzaEYkZwyEpgJBqW+1csFpBOd2FtPYvurh7ZlG/cvClVTUK8RCKOgaFBmW/RRFpkt5997lXkagS2SpFNVZ0UAFVeUX4zvs99V4Ge3+Av+xUrNorqws1LnjdfVU5hJQZ5LZF4Fl8Zpy5z9/OPnsbIQJ9U23q7kjj34YdSsRoZHsSRw3uRz5dQKZakTyoUjuCVN95Gb98gdu3eIypOQ0PDUpFZXV3Do489htnZOfl3qVzGvj37sHvXLtycvoHpm9Ogyt/XvvY0ioWifJ+h4WG89eabwsfv6e1BPJHC9K0F3J2ZQ0c8gqMHdyMRtmC6daQ6Ykh3p7G+VRWVw0LNxezSKt57/7zi8cvzRVXDBgAGLi6CQdItKMBAvx2gWmuhXAO8QBwNIywqhS0KirguBlKx62M9nd//o9/65v/0sy+tnx35ad2B5eXlbsdp/s/1ev2rntcaVaIlPnDVyS9JeKggQ2+6el/R2X8Gm3STYaBXKBVxe2EBtUYdVoBPvYvRoWF0xjsQstlAryrOAar4rS8je+FD3HrrdTirGaSTKew4fhJ9X3oSta5un6JGR+8AcvmcVGmZwOCzxcAklUxJwCISqr5ip1YyZKD3xhuv4+133hHFxK898wweefhhjI2MoVlXKo9GwEC1XhH3dwqGlIpl5IslND0Pe3bvkWoPVTdpnkwKbLPqoFGso7xewMIHN+FcX0OiYWJw9yhGfvkYnIEw6lSNc5uIWQ5uX3wdW7MXEW1mkHAL6OjqR3zHCQTGH0MeSREJUgqHLjY3M7h79w5yuZIkBxlIDg70YWCwH8kUaXWsuJOmbaBSXMLMzb/Brr73kUwUUXG6cXftMIZ2fhXBSL+s2WL0DQNrq2tS3aWqXCqVlIoLwQcTHQz+dCJMV+cIQhhEMtjUNB0CEd5jBlt6LhAAsXKsXzwv3esZFDJb316Z4e8IhAicNGVIB/AMkrWXig46V6oruLhxEW+tvgvLNjBqDuNIzyE8tOMYbJcSZFx7SP32cHcji/dm51E0LSTT3agsr2EslcLUQDdGujuAZkMADilqy1UX786s4MO7i1jNV0UoZSzdid945ADGowasBsEzjZFDWJtbw/Tl25i+PIONOSbJOrD7yCTOfPUIrLgUKn1KoRK2uX7pQ8zfOAcnPwsWHuM9IxjZfQRT+44BRlQlIVkhq9dx4+Z1rK6vCM2a/m/haAyTOyfR3dWFEKnavlJovVEXsMCeD46BpnLx3j7oQcP7ynHmPWaQTODBCgeBDt/bDnB4HkoQ8w9/zmPo7cL3aAlxPc6cFwQtBBecD7rSw+siuGAM1y6CwACcoIbPFCsiPA/nGQ1Edf+Q7K++uhvBG+cRr5mghvOK34VgpJ16x+vgZ7LBn//l73gtvA80wdSiCnxueA6CK94PAnR+R95r3jdWdKRS5htph0JhAd/6Ovg7/uH7eM186SoO5wafDQIcevzcnKb4RBRf/8bX8dhjn0NPV4+SL/daCPFPuYD5117B0vlzKC8uI2QEMHr4KIa+9EVYExNi9LkdN/jKtNJz4wtzaWDW3nukKYXyOxEp8txwJPxjO2D/4cjg4E8/rb3hk87zLwY4NPr8re997z9mMxsUGehUyN7vgxGamt+U5psmchBIa+FE4eLPiac3JX2xbXBlGyy1f5F2kYGP+4JaRtpvq/EP+bizKmURqR3IRul7blDsgDQlH+CwypTJsixIyVpFcmsG4jC7dgCdQ2gGYwJqdB+QZLJIs2rWkQh62NHbgS+fOoDuWACpWAid8aiSt/VhhAI4Su1EVStUZp7Maqk2MQ/DDxaBAbqwq0pEyOLEaaJcayBbqGKjbuCta/O4cGcNxbqqVwTcBvriNg6N9eKh/ZNIJeKIh0PoiNLwjQBHiQiol6pqtIMbVexQOsKCyoOKj6wmuKJIkRpVqdaxWW5gPtfE2Wt3cenOHGoMRIIRuC6P4XlIkSJPncpbDjyjhXDQAmeMCNoZQN1hrtI3J5VPUgBZgc0A+jqjcBtVNGo1aqvzDqFY99DwbMBiUCppRnGGtklzU8Y3ApKoIUa/IAoCSJ+Pb/bZ0g2yzDvyPNJrxFHgOaiAV8HnTx/HnokdyGW3hO++ViyjFQijv38QmaVFTF+5jFajjN2T49g9uQPra1mEAkpbP7uxLn4/4Ygq/y8tLSOfL2NwcBijY2O4/NEl8fFgMJ/qSklwX6s50oW0mivh7155C1WKHolHAYMNbi5KtloKMaoYoyDpfZRNRbeS76NHWSlni+eSUpnjvVE0Cgo/CDXPayIWAL725BNId8SR28hK9erW7VtCHyPoHx4aRKmQRyoZR1eqUwDbpSs3MDgyJt/pxo2boos/MzsrWap9Bw5idW0dt+/cQaFYwvjYOHZPTeH27WllGhYM4Mtf+qJUdwhcme16//2ziERDGBoeQirdhytX7+LKlRuIBi0cPbQbHVEbtq+GZtFDKxxDV/8ANsoNXLx2B2c/uCB0INtoImjUkAhW0Z200ZViVTaMSEh0UFEq1ZDdrGB1o4KCE0ClFUUNEREUIRtyIBW/Odzb+f0//q2v/7tPWlA/+/2nfwcWFxe7PM/7H6rV6jc8z9uh+d7tNA69wbdXZO/bM3xKGOcDJZtprvnBhQtSsU8mO2TeDw8OSQ9DOBRVlX7Thu3UUJmbwfybryF79Qq87JbI+Xbv2Ytd3/4VOP39qAkDgea3BpZXVsQjgs8JX9z0GYQT4DDzrWXodW8N/S/efPMtfPDB+0LTfPrpp/HYo49hx/gO6bnU1cdiKYfLH11GmeuOPO+q33PX1C709/QiHolIBYmNw5S6zq1tYvnmArauLiI0U0ayEUDXeB92/PoZtEZjqAeUiloi0MLlt3+MjdkLSFsldHpFxDq7kZg4ifDkE8h7nUIr5vUyKbWysiBZ5LW1LBoNT4K8iYkxTE7uRF9/v/QuSYLMA/LZGVw5/3/jocmr6EnVUKglcen2BPYe/TVEO4ZAHWJWccjryOfy4oHDIJKeZgyQuO8yONWBr27A5hrKQJeZeu1Qz6CQ91mDED03mHHnOXXvjgY4NGlktYfBtX4xQGbAyUBS90zwM1k1YMWH59aVCJ5voTCPc5nzeHvtLOyggcnwBA53HcKBof0IgcbHrKQrx/iZjSzevjuLomWju7sX1ZUMRvn9+ruEvk4fHFLUCHBW6x4+XMzi7eu3sZKjHH8Uu4f68a0jExiNtBBwVHWJ584uZXD36ixuXLiDtZkSopE4pg7txKmvHEY4ZcEKKNEm9cfA/O0bWLj5IXKLV6WK3TGwAyO7j2JizxGKBsN1SZ8kBdqRisHq6qJQ0qPxOALhmHhApTs7EfaDXiUA0xKwQHChASjvK8eGAbimGGrKF/cDVnxUv2mnfBfds6PVyvSYEHzwWL44D1jN4TjweeK59XhwvLVppqav8dnjnGL/iTbO1L0xjGUIAmjqyvdxvFmR4Xl57e29Q/xsAgt68RCUkGmgKXDaC0dfL78T5yVBNIEZr4X3gc8+gRm/p27I18fyfnDu8nOZPCbI4Xva7xvHhPeY34fXwWMJcAiEWF3UfUAq+WNK9ezs2bN4/Y035FlJpjrE9PTRRx5DOpWWCivHjRWccKWIzNn3MHv2XeRn5xGxQpg8eRp9j38O3tgYCr6QksQcqgHFFxe5J9z0j636jF2brogMPGeZ9h+MjAw89+nvEh9/xk8F4HyXFZxM5iv5QmEb4Og4S6NKvfHwv1wwOKk4QNoY6MHN6ud1AyTOk2VWtNMUNY4gw896M5jjBqgBjmQDySkNxmF0TQCdI2jy7zQIVG9WAIESfF4TPYkg9gx34ZGDO9AVs5GKh9EZi8Jp1CSgVH1bHiy/4Z0lewnSGdpLI7SSbObixEZzVivYwM9rDhjkQTZRazjIl+rYdCy8dW0BH0wvYT1fEyPEiOFiNB3Bid3D2DM+hHRnB+KRsAALAVmaIqczn9sg5/4RUFlQ9gupSoBW4OKmym9A+tRmsYalQhMf3pjF+duz2KSHjxkU0MDcqUAZoVgpCGMFDUTDAUQDQYR89+utQhE1VmcEj3IcFJxlArEzFsLJQ3vhNipo1KoikbqRK2FpoyAgpyVmq7aARQIcVl8MkZpW1THQKNKK0lVXgKPUhsSx2a+esXrjqSZGAhzD8AGOW8bnTh7F1NgoVhZWMLOwiIXNPCKpbjx07LjQWBbv3pHPmhwfQaNew+L8Mnq6e3HixDHJeG7lsuhmU2l/H1577XV4LQvDw6OyaL/8yotwmnUMDPZifOe4orOw4dQBlrN5vPb+BQE4rECx6sh+Nek7kk1LARYujPcAjspkK+l0JU6gQI7ifUrljd4+/J/0p9hyL5W4QwvRoImx/i587swxJBNRFHM5pFMprGcy2Mrlpem/g8Z1165g985RHD1yALem57C6mUNPXz96evskSOjt6ZWMaHZzA6mubskOrmezyGSzApYfPn0aWxsbyKyvSYVrYnwc165eEwC0h4t2q4l8cRPhaAQ9vYP44P0ruHtnDolYGAf37EQ0bCAasNBsVJEr5FGuNXHykZOoezbeO38D585dQIBS71YLnSEHw90m9uwcwMToEAZ6exCNhtGoNbCxkcfCShZ3FjK4MbuOzaqFshdFhSpProHBrtT0aF/nn//hf/vM//hzW5c++6DtO0CA02q1/vtGo/FLnudNtqsW6eCtvVrzINjRzbfCk2dyyG1JX8H03TtIJDukAtFs0MvFkwCRlDLtt2LXa2gszmHtg/ewfvkynPVNREJRdO/di7Gvfx3NwQE0SBfxlI8HA2Qloa6SGQyoGXwwAJcsra8Uymvk9RDcv/7665Jp5XHf+ta38MgjjwiNxKkr6XYCi1KpgJm5u7h7ZwbJZBrDIyMIBsISmCUTHYhQwcqtIxiJiFpcdjmDuxdvIn91GeGZCjpqFlLD3Zj8bx6HOxbdBjhx28XKrQ+QX7gMq7SEYGUNsWQPOiZOCcApmmlhYQjA8ZrYyK5hZoaUrw2Uy6yIAnv37sL4+Cg6kylJZHGdknucW8DizI8x0fUO0h0lVN0eTC/tx9juryMc7xf7A7Jug2YQtWpdgCHvB0FFLBaRgJA0JN679jHnfSIViYEv7zOPZ3acQSQDw/amdYIWVhY4Lhxf3aTOvgXNHuFYa3lgHkcAp/1GdIzC62gPvvnzm2s38d7SWXyYu8AFFbsiO3Gk5zD2D+4TdTPqdzMZxaBzqVTEO3dnUTBMdHX3orVVwFAigdF0An0dYammMQFYM2wsVVycnVvDe9OzyJQaSMQ7sX9sCF/bO4SRSAvBpvJqIcEjt76F21fu4r1Xz6O+aSIW7cDkwQk88sxxhFP0SaPimqoEUol2fXEGS9PnsHr7PAK2h86hKQztOoLRqQMwDbYTcF/gPgipLKyuLKBaq8JmhTAcxcjYKHpSafF6arLq5IsNbOVzEtRzbBisayoWAYA28NTVFgboBCp8XrTCGfdBgkiOie4j4bk5Hhw/0rI0iOVYMbDneLcrdfK5Y+WE46mlm1lFodknwQtfWpGNYIHfj8dzzvCaCT74PiYlNXVRsSEMqfTwmvl5/GzOD4oo8FgtI845ys/msQQ3fPE+8DP5GZzP/ByeQ39vxsIEIPwM/i4ej4nCMO+bri6qfhZH9lLOeU0X5PkJdJgE0H1hSsRAxdjsweG6cunyZURjYaGoPfH5J2RtIcuFawtlou3CFhZefxWZK1dQXV5FwDPRv+8ARr78JVg7d4qKGpPZcs2+JLyspVr19RP2Kg1wwuHIc1bQ+oORgV84gPN7/yGTWf+qBjha4pbfW/MN9T3QAEcvKv+1ARxFAzIkYPcaFaSiFvaO9eJzhyelgtMZCYjvjMAq329mm3LnGdIDwD8K4LDKQ+lS37Cq7sChhKlk3FugIgp7YhicbpaqyFQMvHdrBedur2ItV1aUo3oZQ50hPLxvDDuHetDXlURHjBLCFC7w/Qt8FTEFQlVVSzHFfKqhT3nig6YyJmzavyfhy6PIaV9Y3UChFcGlu0u4cGsGa9WqUq4yggiYQVhGQDKMClK24JktDPX3oqezUzKQfOiu35pGuVYTGpm0nLDBjWIHpoF0ZxyPHD0Ew63BYeDhNLG0lsXyZgm5ioM6lX0Mygib4kFEHx2T91DKG6yOmWh4QaHJKb8L5z6AI24T0o/BY5WKFis4EcPBqcP70N2RwEfnL2OjWEKJBnWhCLq6e3BgahJD/X0C/hi837gxjY3MBoYGR/DQQ0dw9+4tFApb6OvvFjPSl156WWXapnZL5rNSKSG7tY5iaUuADhfX5aU1JNO9CMVTePXt90WW29dJkJ4xFcT5fUf/SAVHy637jDR5n6KnaTl2ijuoUrgSVGiJotTO0X6MD/WhzMVvbhY9Xd0YHBoWcYZSiUo5Hm5NT0v1ZnJiDNVKFWYohFqdfUl54dQPDQ6JShqrKwS2yXSXUAqzEkRcQzQSFlpQTzoloHB+bh7zC/NiLDc8OorRsRGEogFUa+xlWsNHH91Cveagt7sLO8aHYFstBBl4uU3k8wVM353F8VOnEI0nMM/N69p1hIwWUhELOwYSeOzEJPZOjKOnoxtBMyp9C3wGOc3p9zC/voHX3z2P6zOrWMnXUXbpJ2WgL528OdTX9f0/+K1vflbB+TkDL8/zzLm5uT7P8whwvg5AKjg6IaYBjs7QP/jze9lrNd9ZwWHFwAoGUG7UhKZBa4MwTTPZr+ZwbYNyHacRpusgVirAWJjFu3/91yjMLqK3dwBHvvQlWEePIt/ZgRr9sUSNUJn06Z44BkvtJoRyjb5JnA62GdS/8sorePll1Xf7q7/6q2L02d3VDa9poEG6KEUobfX39bUMgsEwYvGE0GOlcd6yRRresFjBURL5VtOAVfawcXkBa69eQ21uAx2DKUz95ufRGo+hERT9asRMB638HEor11BYuAJvawHJ7gGhqBkjDwvAER870jnZq+fWpF+w0WDSTSXiYtGwVKeZeJH7J5YQJozmFhrlDxBr/jVC9jqMwAiq1lfRMPeIyIBpBRGKxOE5HlZXVreDSAJBiuiwgsOMOgM93ROhlaQYnBK8EOBpipOosQqDRKmtcS5wPBhQM+HCnzGQZsDNYFMLDegpzQCZ2fQLFy5I1r+dBqSDdJ2oFYCzegPvr36IC8VLaLYcHOjci+MDxwTgBL0Qc49+M7eH9VoVL129jozTRG9fP9JmEOPpFAYSEXQElKWEbSmxovliHT8+dwXn7i6h1LLR3zeIU/t34/HRTvRbDQSbFd9ywEQ1V8GdK3fxyo/fRn3LRGdnF/YcmcIjXzuOUIqxARUrqb5KJoSJyx++i5kr76GZm0OyM4Zo7xj6Jg5gbNdBWGZYxGe4/5dLFdy6dROZtRXYAQvp3h7EEkkk0ykxrw361GveY9Iy2VtKAEAgwcoIKy8EK5zLvOc6FuT4sBrCYxjEs9pBUMvrY29qe/WE46EDer6fz9X7778voJdVC9K+dFWP+xdBC3s+SWskeCLg4vPFqiiBCMeO5+Sc0VREnpPAglU+XhOpiDyv7mlhzMOf8xr5Xp6HwIHzin9nMkLWDd8Sgf/l/OH7OR816CKVTVcjNdAiCOF1cM7xOzEZwnlNMaDTp0/LfdOVIlZlpqdvSQWHx/K/nNOclw8//PA2BY9ggvEZz8n+GyYC7s7MSFzxpS99CU89+ZTQw9nHxxgyTLVDmnz+9bMo3p6WHhzKzXfv2oPxrzyFwNQUyvTB0YaujI582r8WGfikLUHJ5ntuKBz5SSgQ/IPBwd5fLIrad3/34wGO3lw0IteZNQ7sLxLAoelaNrOxrSxGGOAEE1LB8ZLDQldTFRylekOdcUrZuvUKkmETe0Z78YXje9AdDyARNBEJKFNP1ftyTxFO2uIJcIS0xXCbamJCrJLMH7PJIrdMWdAmJU1pvGWI03S2UEa2ZuL922s4f2cNa7mKAByvWsRIKozPH5nC5GA3ujtjiJEqpf0f7gM39ypQ7ZP246prwrf01VGksQwGsoUa1svAhdvzOE+AQ2U1yqIiANsIMKxQUtTCYHDheg4G+3qxc2QE/V1dcr6F5SUsrqxiI5cXupoykFQVnEQkiN2jg2jWy6hVyjIe9aaBjUoDZcdAUygPpIvQJNQRk1X6ESkPB0PMT2mOagVDEuQogKcqOOplwhCZUwIcXzDCayLYqqMvnUDUtpHLbqLWdFElPcyyEAlHMJBKoiMekyCeEqCZ7CbqVQeJeAd6e7tQzG+iWisjGg0iEY9haXEJgQBL110iMkBJ5mqthFq9jGaT3EIP1XIdkWgH7HBcQByvXXqIJPPr97n56jhSiNquxW6T0doUNnRPnPqWUsHxubGiO0eAIxQ1UitJi2yiN51AyAYalRJq5TJC4bAAB4Kqhu9gXSoWhOZHHyURvfBdr9mTVS6SLhFFKBIRlTeePx7vEIDEBmmlGNdCgk2mPk2kkM+pjHerhVA0jA7SF8IWGo26qvpSurfZErnraJTy8tyMaT7ooso+sGIZ6a40wpEQGvUqNlaXRA59cqgXxw9M4PET+5FKxBC2ojDdkBIg4Mxgo7nhoVir4erteZy9dA2XbtzF8mYR7OTq6UpdGe7r/bN//9u/9r980mL+2e8/3TtAIZtsNttbr9d/nwCn1WpN6OD1Qb5++zql+3B0QKr3HlEw47NLWWLKnfpN2DQ5FtU1ZcolARcFAuLw0Nmowl5dwpt/8RfI351Hf/8Qjn/lK/AOHsRGLArCffH1oqiA3//Bz+c52vuC5O/KjGqbysMMNQHOT3/6UwnI6TbOxmz27RgtNuz71gAG/bBq0nsnz7+40/s+XKpkAtPy4LEJmMaMno1ww8bmR4tYeP4iindWkRzqwsRvPAZvPA6HqvYtV0QGws0NVFavY/Xm+2htzqNncBSJHSeB4TMoGilJNIk4CS0NSOoTsRIl0COUJHU5ssayj0SMQblmewUEcE1U1GzQB2cENftpNO29cMG1ICAJDzQZUJclkORzziCZ6wlpq7qXQosL6HHlOsHP1tK77XOhvReA48GMNwNNBqsMoPk+BqDtQFllvl1Zf5h9Z5ZeV/50Jv3BauFqbRWXNi/hrdX3UK2XcKBzH471H8Xu3t2w3AAM1zd2JWvF83B+dR2rlZqoaqbMICa60uiNBREzWfZiMtNC3Qwh0zTxUaaAly9cw2q+gq50Lx47ehAP90fRa1Zh1UtqtyKQpNn3zDreeP49LE1vIZ3qwYETe3H8y4dgxhw0W3W/gsO5CBQ3VrF69xIWrr2HarWAnrG9GDtwAqOTB9CoM87gfQlIsnFtbRXVSlHGIZ7slPGSSg5FMvykJ+8RKzy5fF6qLexjIWghwOH9Jdjg/dNUMj4jBKYcF44t/05gwvEjmOVLB9OMEfn77WqqbQsQYVDP8WEFRdO9+D6CGg2yeF2s+nAseQ26FUKLRBCgaCU3zgteOz+L4JqAR0uDa2U9XiNf/F/DG2QAACAASURBVFyCEM4pnpO9QLonS/eJEVTxnDrBwWvmd9MUNV0V4rl5HbxXBDO8ns3NDYkLdQWHn6kU6HiNWzI/WQ3i+whweA6CJ/2cKO8oS8bg0qVL0ttHoEOGxDe/+Q2p4FBpr1FjnGEgbHgIlfJYffdtLF+4gMLcAuyWgbEjD2Hwi18QilqeqoG+eafkv/+ZFLVwJPyTUMD+g8FfpB6cbDYb/Z3f+/0/ymZFZCCpJue9RVxT1PS2x3/z5usenF+ECg4BToYAp6FK8hIshzRFbRhOG8ARkQMPIidMXm0yYmP3cDeeOLYbPfGAMtYMUvFKtEj9s6meEK3iRICjenDYm6NU1gQ4ceOwqClJB+gGgkZTNtaa08RGoYpNx8Z7t1Zx7tYKVrdYwTGBegmjAnAmsWuoG6loEPEINdfDIj3qC9Pd053TTRttcQqzB1r3XhZWf7IzS6eVQniVuUoTq6UWzt2cxbnpGWRYiSFYI0WNanU+3UwxpqhY56A72YGJ4WH0ppIiRVltNLCwvII1+g5RqtrvVGJcEA2ZmBjslftaLZdErSgST2Jpoyhy2QhQ0EDsM6VyY7l1WGI62xIqFulrlYYHMxCUzUTBHnHEkUFTfiiqB6pFKgl/xgqa21D9PL5JIJt7m7y3IqtsIMjgwte8c+m23FCblc2eIyogNWvwSAcUSXADToPy16R9KNlmMcal549HM1H2ebmwKUfuS2s3CRwYw/gqcTIehL0yfRTq8duk1HdqI54qT6f7magK4CiZSPEoMoPbXgcik+02EAtZ0uskPkocb/FeUgaJPJ/NPiCC+iZFH1SDtdo8lA8G+wmEDyzS6X6PDytP0penhDw4fzjm0v8jc0p9HxVI+LRCjoP4a3jC+xaJWjGkJd2EwIz9XIpfTjBM2gQDLjIwm9UiehIhHN4zgYePHcT+nSMK1LYIZFlVYoCmPDxEhIrqP5U6Prh0FWcvXMbM0hrqnkl63vXhge6//tdffejfm1XTqNX8KPUfiuXZwgHA/w+oefRJr7A02X36r5q48v3DL32NP8sn12o1PoV/79DoAz9Sx/1zXvefyHEaZjRqBGzbHvjPQ/Nd13UfNQyjXyfM9DokCRbOZV2VfEBogMcx4JA/pAx5psjXO5xj6jGWYF+CZMm++DRcgnLDQ0e9Ant5EW//4AfIzy5KRv3YU08JwNmMxwTgsPKpefvt31wHVNsVCD+hpI9h4ESA89xzz8nn//qv/7oAHHqfwOXF8fr4DFO6v45wiD0j5M+rZBS/s2hctihRXZPKFAPfoGchWDORv7aCxecvCcBhBWfHbzwKjCcE4JCmGnDLiHk5VFauY+n6O2htLaB/aIcYfbaGTqFopOWz+NyJ8IpQd3n1DJgVgJPr892KRfZZ5PxJu84jYt8C8v8XTG8Rnj2MmkUVtYNwjQ5RUDNojsw111Wm0JrO166KpxuteX90hUb3HOgG73Ygq4Elj5H7wzW2zR+Jn6PBsJ43+pj28ZK9vs0Xp/3f/HnZLuFa8TpemnsNhdKWAJyH+o5ismsnrKYte4l4yMJAPRjAdLGMhWIJlWoNKQREJrqXXnQGk3H0czOlBydvhrFmRPDDN9/D7aUsOhJJfOHkQzjZE0KfWYXdKCthGY4zgthayeP91y/i8ru3BeAcPn0AD9EHJ1AWippcgahdmQjCwebCNXz07vPIZlbQP3kQEwdPYWhiL+o1oUwIVY7PARNvFAJiBYd7Zk0SjgQ3BkxpHKc3DRMBTVnvGR8RHPDnBAD8N4NxTf/TYL8dWOrKR3vltT3G4Hv0WD+YQNCMEs0S4jm0OIUGSQQCPE5XePkcSiLDH1c9P/Tc08fpa9Q/5zXp+ae9cHguTWXT7+O18Pf6vDxGy0or+W21NLZTanmN+jy8Z6y4aYor368BDntTeS+k/8o0t+8x77m+F+pzFdOG9LvXXnsNz7/wAgYG+8QH58yZh2XeqOZ4Q0QGIpUSjPkZ3Hz9Naxeu4kgLBx8/AkkT59Gvb8PW5qOJkqzyk6F1yF79gOxxcet+tro8xdSZIAA57f/u9//D5lM5quF/78AHMNo68G5H+Bw0JnhIIWKPTTpWBBTg2k8dngnejtCSMdDYlJIPxtVwdHSBO0AJyCLovJiYRVHiSCQfsDtTCoM9NcxlQJazWlhq9TAZtPG29cX8cHNRaxuVUSG23IqGO4M4MzeEewf6xPAlYyFRammzgddz0jtMdo2Q/XvNMXLocypSBMrRRbd7M7JTopaplDBZiOADwlwbt7BFh90ArKWLdmsbQc4Uaoj6HDRGY2gN9mJGHmmtTpC0ShyxRI28wWUq5S5VOE46RHxcACHd08gHKDKS1VUymKdXbh04w7WtsoiaNBs8roY4HpCTzLchvgqEOBYwQgaQmNTVSEGzQqYKBAprDRutmIMyeOY6WXrpaKzcVGnESAf8HA8phYl+l6U8hLoe14TTY89UQ1ZRJgpph9Ss1lFgDLFon7hSvOwBAjK9EcMAqn21mo10HLrvsRzSL4LPZGMoL1tSioZXFak/EZeBjuqlub34/jePfeGUc2v+1788vLhvLX0IKJjk9+fQzDYIjWPsndKRlyEUwgeKJEuKm4q283AkABbiXh7QqXki8CpSmlq+lf4kvH86s2GA5tZR0qDex5CkbCoALISJzObY+QvpgST9AKisAIpedIcWivJtYgvFK/BoQmsAjakx/A4zgve46DVEg+qrkQA+6fGcXDPFBJhSmX7AIoQk/5BTY4Pex0k9SVGoLfnF3D11h0srWdRcjxKgi/3pjve2TfS86zdalleK2S4CFJSmIRHmT+MAl2Ld5EeK+J7IndGvVwCvX8cwMgA+GPyz8EG/9B7/ODu4359/zXef4QhWSrVu6VfBjMAH/MyRKNYv7g+tf/7k74Mg0B9Xk4omUC+waVrB4PBcDgcHrBt+zutVmuYHoI6U6qDBJ1p11n+9k/k77TKFgOBRCyBWCSGQCiIBp8BSqMbLTi1mmT3+TTRY0oCXdNExG0iXinCXlnE23/1V0JRG+gfwlECnAMHkO/oQIXPI3sofB8efV06OJPHjHPLn/eissk9xHG2fXB0BYcAhwpf9IDxuEXIosQAVa2ZvqSkPIN8Bpi1jgRDkjgpV4owbSZVLJGLDtQMlK6vYemlj1C6s4YEAc6/fgTeGCs4lMKnCE0ZkeYGyivXsHLjPSC3KOaPFBnwBk+hYKT8JJO2WeCaoHyCNEWNvm+ku6heSSZLKIDiwWoR4EzDLH4fRmsBnjWERugZtAIH4LRioNUoAZH0Zupq9LbDvArmdOaf95Drg1aWagcoOsDVgJfHts8FHWDrvgfdr6CWPJ+66INknpefwUBTV4t0lUCPrwZBjUgdNyrTeHHmZWzlN3EwuQ/H+o5iIj0B02Hf6b2knhOJ4FapjNmtPPKFItJWEDsJcCIBoUAHias9E3UjiKIdwUagA8+++hZuzK1KD86Xz5zA8bSNPqsmPTiSOKbEtmejuF7CpbM3cPaVy+jsSOPImUM48eRh1Iw8WiDAIYuB664Ny60iO3cN1z94CbmtDLrH9mBk7zEM7tgD1+XDp/YlAk4xyfQ1o1iBr9JbjUkC9rm2KDqk7CqENsg9g552vq+NDvQfNK5sBxe8/+3y3/wd/60Bje6v4jn5M/5e+xgJwPP9VtorMXouaFDM47WJp74+PeZ6bum+rHawq8EYf6evRx/fPn+09Hj7fJTqr09Z02BEX48GVjopo79Hu/S9QAhfEVKvZbates30tShw6fvatUlUi7qtoRI67AV69bXX8KMf/Qg7JsYkeXL82HHpO+UawVU3wPWtUUOysIWLz/0E8xcvI2IG8eg3fgn2wQMoptNSwVEiXPLE+N5Kql77s2SyGCs6TdcNh8M/skOBPxwdHHz+k3aFT+v3P8v1/YOf5dMH/skA5xeRotZewSGM3aaodQ7dV8GRxitPBeD0oOmKBbGzP4Unju1BfzKERMgC6RAWNy0JqttbwJX7S5NCArLV3muG54R0aLApAS4pFIwA60JVY2YlX29hrQK8dXUBF26vIldriQx3oFlDb9TAkR1dOHNgCl3RACIBIBz0zTX96oxUL7YjGdkitqs78vCyP8hv0pT2FenZ8IPVVkuqFplCFStl4IObs7gwPYOCOG2HhWpBd3Cx1BRwRj8hRxozRykxmk6hI8zj2HfTQoHl141NLK2zUU9sWcUQtLsjLr0wXZ0xkV5mYFysN/HBxetYzGyhRRU1mGjUKqL+NTHSj+H+HiwuLmA9m0G+XEW1QX9XZlJ8mUs5uxZzYDyhDEBdKsn4IIfSyZLTIhiV0noE4xNj6Ovrhuk2sbG0gMzqIgoFmsFWUatWUa/UBbA5VAu0GTA54i+j5L7DYnJHk1lZtEg3pIEoKzieIyplbl2ZvYrxpFDslOKZdEbJYuNXcPxskPrNPdFBZpSl10aAjwIg915+/43IkhPQiabatoQtgYrnVKVPi9RAWaBomBmMCORmzxcTthwDUeFzHQF4DJgoGy5GpIKdVP+UUAx5L9nM63PjOXaBMAFOS53bsgSQ815I4CWVLWavFIChRHqjllegigsuRc4b/DzKgxNiqUoVgTCfLfGYalYQQA3RIIUGTDTKNYQZxJpAk5VRBmau4qdbYjjLymgT5UYDNQIWO4gy1czhuSGvWY8aTjVs8PvT34SiGQGEJXtOumUTjkHgqgNBCWv9W64pkJ/Wsv1pnud+EPPJZ/54kPPJ7/unHyGiF5ZpBINBy/M8lncs0zQNTSfaXq58D6v2LH7777jZ6wbloYEh7J7chb0H9gvtxrAZPDX9BIUn0rvS7E0jQkrTei2hqEU2M3jlT/8UuZkFjAyP4cw3v4nq5CQ2ohGUmQDwvVR0UKwDFA1stnn64iej1k0GQaRlMcv64osvStDKLCsBTle6W+iytQZ7KJS5sx20JTkixT5m7wNK0bJFI20GPAEaVvOBhdhMxtwQshfnMffT86jNb2BgagRDv3ICznAY9SBpvC7CqCHsZFFZvYH12x8IwEn3jSA+fhytwVMiEy0eUaycStKD18I1iOtn0A9quVa5qiIsFF+11geMEsLWTQSrfwm4C2iCinNPw4gcguPFFeWaVW4f4GhgyIBU/NeYyPBNNXVQyvuqTQ718bpy1l7Fa6cx8hyafaGDQh30Pnj+9iBWB+vtM7c9cC6aBVwtXsOrC28gl9/E4a6DONb/EHamd8J0mCUn8PVk33QiYdwqlrFYJBXZQV8ohrF0EkkbCHCdEo0jU2wBClYYGSuOH73zIWZWN9HZkZIKzsF4Cz0obwMcnt9uWSisF/HR+9O4+NZNRKMJHDp1AI994yQqrRyaVEo1PKE4mSYzg0VszF/H3ctvYSO7gs6hSQE4ozv3oU6hHtIzKd1N4RlWcGjLIG4aXNOV35wS8VH7isQBHCNbzWk9r/lzDRTbExDtVEKpAvj7QTsg0gBV/16DAh7LcdTVEn2cfuZ4nAYkGoTyGnQVRo+tBkZ6HdFguB2cyeqtaVm+OAF/rwGTrtLoKo4GzxrcaEEKLaTAeaeruBqo8Xr0vNTVHUX/VPuFBtRciygTrTnnSnSA42rIMZoip95Dk82gvJ8KcaqC8zzGxsfw7W//Mk4cPwGb8Y8vE032SaJRQzyziovPP4+5S5cRNgJ44tvfgTs1hWI6hXIoJHuuJBwYmXKPJf22qRIQn/RiDMAwJxwO/41tBf7D2NjQi5/0nk/r9/+vABwJSv3v/XEl3v8qAE4oASM9Aa9zWGSiOWNksP3KALP1LDvHrBYGOoJ4/KE96O8IwqnkkVldlr4MZt2odCYhvGTAlNFgU8wG2SMiP1F+OVz/yA/yFxFme5v1irgcp/sG0Nk3jJVSC+9eX8ZHc1lpkOaktJpVJO0mJnvC+Pzx/UiFTZQ217G8MAfHVUGzWnR0OKaqASpVqFWH1TRhBUfkeNmkL/Q0V7KQ5KL29A8i3tWPm6sFnL+9iJuLa6gxkjRJB7NhUf1LwmEu+C48kxkIoC/diamREQx2dUvliyHi7MIC7iwsYG1jC8FQRKqpxHPswdk7PiwS1xqgrW3lMT2zgo1STapFTov+QCYitoFEJIDBnhRS6aRknnLFMq7enEHV4TUomhe/p8hxiyS3oqndAzgEOX4jP4N3CjtYJqZ2jMG2PTRZLWjWMdrXjbk7NzE3cwulYk4krNm7LkolpIHYkCY//p0LA81vHSp0sUmXlR4DaDQbStTAVkDTbShrU1nkpF9LveS3vrzztnBAW9l7+zhBR35/l5h7+kQ1GUqOi9QGlWCF762jPDooIc1qS1n1aUmfLOedarjn3eLfmQ3kvFRnIL3CERCjOLoEa2oN0OsAmVIsvcui7F+vXJ2vOqgyjAR8XDRpgEuqHTOgrLpw7hOIKJqfPDG8Fk/3Iyj4pjJ9FJVgNYkZaoKbFqIBE0HeR8c3P5WjXQFCrJoJSNMZctNCrdlC1fVEja0OgmETEdNzkoFWJeAZLbdleq0WAzPLCzKCaZEo10LLVsS6f+ilk2B/f09oG+B/wspuKAR77/XJe83Hn/2BXcBThlj+y9PJSTX9FFT+mfcN/+nR59JT9+OuQyF3zzMN9YmW57W4RFp81et1aTzTAanO7m9fZZvJZ/sFt2dreWw0HEVXMo3+oUEcO30SYzvGxHuKAF3RLlgBUVlbzvs4Wuhgsmp1Ce88+yyKc0vSg3P0ySfh7t+PbCS83YOj1st7FQEdoNxXJVDOs9uBHfn37QDnO9/5DihhTClXsQrjPJYeQSGGqLSXiMDwObJVpYnVErk5PEINTqBlI+xY2Li4IBUcZ3ELfTsHMfArx9EYDKEeVMyAiFGXCk51G+AsId03hOjYcbQGTiLvJSXBoJYdVm/UM8xqAylqAi54oVqrnmsas8MuAVReAZzaDxAwVtCyhlDyvoxWcD9co1PWEhEwaCkj6XbajqaoyWrlK3fqYKqdkqR/puMMXd3T/9UZcj02/AwdKPNnktzw1a/03NLZd31uHTS3zyUGsHnkBOC8ufIucvkNHEj+P+y9V7Bk13UluG5ek94/l/lcvXrlPcrC0AiiE0mQFNU0TYqKnpif0fRMtBSipn9GEfMz8zkxPdE9rZ4WqWhGB0VwpNBIlEQRhCEMAbCAQnlfz3ub76V310ysffJWJYogURABctiNjHjAM7du3jz33HP22nvttQ6I0edYegxai2sXe5HUvWIFZ7JWF4DDPs20ZorRZzaoI4yWGBbD09GAgaIekgrO3750FncW1qSC8/iph/BQUsOA3kTQbXT6fQHLM1Fer+LSqzdw+Sd3EA7HcfjUATz66ROooygiA7LHST9YAGHdxub8DVx99SmUSwX07NiPoX3HkRvZA2iW8jFi36x43CiGAyuH4r+neMVCiaQh7t17pKRg7859H9wzqPeBRvf4+8+FTxXsrn7cX03xn28fbPgVE9mXOpULn47mi3v47+lXfrrnjw+Gf1YypBss+XOvm9LoU8+615hugNE9h/338K/dr8D4n9Ffw/xKlX8eblX+Z+P5VFVLVZX9OehXhvg7gh3+fK93yZFnhr0/L770Er7//e9jdMcIvvSlL+LE8ROqd6+T2NadFiL1KnrLRVz84VNSwQkFLHzotz8Pd88elDIZUVFjLKmYDgS06hliD+3P2e7u7SCK1u6EQ+G/sqzgfxwaGnjuHWxzv9ChD7xRvdW7/KwKjlpiFT9YSqmdBcqf5L5MNG/KW/ng/EKf6J3+4weQib6/B0cWLAIckYlWFDWWH9TnVfiAGXnYbeh2A+mghw8cHcd4LoPa9gZuXL2EyTu3hH5GgKNLIMrQn9UDUxqbWenwPXD87LuUHzuBoGx47QaGR0ax9+ARDO05hGvzm3j99iom16po68qsznAaCDk19AXb+MjDR5FPhbG1soAL517D+tq6NNKKxLAsZgroqFnbAWvy/47ccEfKWmMGgHSgti3Zmx07xnDgyDHkxvbg5atTuDy9jKXtKhwryA4WGJ6hZLg1CPedmzarN1rAEbrc3uER5LNZyUKyT2ZmYQGzS0vYqtZFEIDvz804aurYM5pDyGCgEkQoHMHK5hbuzK1iq9qUCo7tegiaOkzNRdTUpIIzMjKMcDSKze0Szr5xGbW2J+BCPjGbZEG1Nd9ziIk3BTSZsXKEdsKyPev2tsgSHzu0j3U2NCvb8Fp1DPZlcP3yBUzevoFatdyZ/TpCZhCJRAx9/RmlmCcUKAOlWgObWzURSNBYemYHDoN/GRNPZF5VA7xq7hO/pC5Vu3v3xl9fOjPEBzpiIKsU0VSFkHxtBV6UX1NA1PhsVqlIeRRzWtJEFCji8aT2KTJiB7BwgSPnnlU7ybqp/hmOm7hwawQJ/BedZ4B9ZKLy5oNo1Ucg2Sn5LMrrSSRJO8alvmcjx8qVplvSPZVhHsUXzJDq3FLn5fl57fycHad1AkWqTtHRgSqBaCMdNzE62IfRfB7xYAQu3VkFyAnZk5Z20Fg5AwNcG0YohMX1AiYXVrC4UULDpUdDeDNi4IZRW3/ZFPYAg0zO6gAMt+1pniOJa1clzxmo/RTU8O6jd2nyEPwiL+HV/4LneOv37wY491/3vRqhqPH5frM/dSJ+vreoW8n13v/Zvc55NEn9M8MgICfgujaxjREKhSKJRGK0r6/vSDgcHvB7LPw39eke3cGF/70fAHDPYb/Lxuq6eK6YwSAOHTuKM4+ewYED+xDsBGMEzvxQElS4LsKujXi9iuDqkgCcEgFOfx4PfexjsA8exBYbpQNqNv8sgONniCXgk+dBSc/yZ8rY/uhHP8IPf/hD+d0XvvCFNwEc6Q0UkzBWUBTA8UUGpKpOUKaeIunjU7tIQKhLVlPD5sU5LD93XQBOz9gAhr54Gs28JQCH/4YVnAgpais3sXr7LLTiErL9Q4j6FRwvJbRN9VwrgKPGX4NtqwSM/F7WFvUQiDBMB+AoitpfwAwsA+YIqton0A7sA/QUvICpJPtZ4Ze+QvVSAbCqEPhgpjvg677PfjDrxxl+BcGPOfy/d4NNf77478WfVZ+Dovz4lDSfTuVT3LonOY8rBUq4Ub6BF5Z+jGJpCweT+/FQ31HsTO+8B3BksQugFQxiqt7AfKmCMhvUXR1jPRn0hS1EAu2OL5nqwSnppKjF8NfPv3oX4PzmmRM4kQ6gX2vAcu5R1CyYKK2WceHV61LBicfTOHzmIE599DBaBntwmp1kJRNMQMyCVHAuvPT3KBVZ1TuCkf0n0De8SywS6IMjoLMTC5B+yKy99IByljMuIbWsYyAtgX4ni+EH7H7FxqdTdVdtusEH71n3z7I2dFVj70+O+89X93Pm39fue+PPBZ7Ll3D2AYkPYLrpaN3n7QYu/jn5ObpBmSQpO3Q8vhfnTvd1+zQ7/7N1gyofIPnv7wPubvDiL+vdlSthlbv3zIy7KW1vBvzcK1WfDilqTJ78w/e/jx1jIyJgcvLkKdikyNMLzyCV1ZEenExpC5eeegpzl68grFl45IknoB88KBQ1+uDwMygAJs7Z8nrQ3UcqZy4IcJ40Tesbw8O553+Rne+d/NtfOsDhzegWGfABjj+538nFvyvH/hMADh9yuwNwpIJjdlVw1NKgvGuYlW9WEUITx3fncObwHjEmZDD8k5dfEoUqjRKOHTEBaR59UwXHb15X2S2ZYIwB+BUAwiELhw4fwaHjp5AZHMdTr17ElbltrDcCgBWDSS8GyiQ3igg2C/jQiYM4PD4Et1bChXM/weWLF1CtVCSoJbVHHtIOuHlTw7eazlIF4cNDVR1lRhpAtrdPdOYPP3QCkWwe33vhNdxc2ECZG104Jg2qDAVNaej20CLdggIMAXJqG0iGgxjrH0BPLIZmrS4qcetbW9gol1CzHbRcJbdAP5N40MDRfeMCcOikzLLtdrWOy7dnsbpVVv5A0uDaRjQYkOrQrrFhOZb6/utbRVy7M4W2SwDJY9U1WWhB53VJtYx4qgNwRLKbGq3kv9IYr42g7uHQ7jHke5KI6K5U5DZXl3D1yiUsLswJHSEajck1J2Jx7BgZxkECIisAnVK0CGByZgHTc6uoNT3oZgjVRl2a9AlwGCzIAko6ASshwj1WvRn+ZiJNo1KBusdLu0tC84FNp/HZD/bjVB2zSCthtcjFZqmGBrNC1JOjGABNZEnVoYoaKEGuqiZcSA0rKNLdCNBniPRJRVEkhg8GNJjMHLebQvHiQsz54XQMSVUVR11dkLJsfC44lhLQ0D8JUknkpiq0FAaLIvjAuQ8EdSr+UayAEKSJarMuRrcBPQyXPhP8N/KlBBykp54VQrsFz2miNxPEmROH8RuPPIyRvn606x2jUx5HXyeNFR82ndpouzZc3cTrl2/guVfP4eKtGZSbGp2fr47kc3/xb77+tfdV1N6VRffBT8IkWrlcTm9tbX261Wr9957nnelOmHUHT93BC9/BB0K+UhFVh65fuYYrl69ifXMDAcvEox98DB/72EcwNjIsawGzmwQ5kg3l/Gs3Ea1XEdlYxQvf+Q62p+aQzw3h9Kc/jQYznMkk6myg6wqC+N5+0OEHT3fpOGKYqZJhzNxSJpYS0T7AYRDiV3AoMmCT/ik9XB50IwC7xe9VkoHXKcEcYw6pHdL4mNlZXShqFBlYvzCL5eeuorWwhd6xHIa/dAatoaDIRLOn0HJriDgFVJdvYOnmq9CKi+jNjaoenMGHpYIjFFAmHbg2SJWZyQVmdNWeIc8rFen47NsUcaFiJuv2JUT0O7AL34LuLUCzRtCynkBT2wPNpL+OiVabKxDZBko51A8m/USbH+R1V8G6M/5+wOgfx78xo91NCfIz6f5c8d+j+5zdQXF3JaD7PnYH4KKAZdVwo3oLz8w8h1J5G4fSB3Fy4Dh29+wSgCPlNNlPNNRNExPVOhZKZVSqdaQ0E3v6+0RFLUQQQmou6dV6CGUjgnU9ir9+nATf4QAAIABJREFU/mXcWVhHKpmRHpzjqQCyXkVU1AQg66ZU6rZXirj4ynW8/vw1ZDJ9OPbIYRx7fD9cqwGPCm0dNoaq4DjYnCMY+gdsbqxgcO8xjB0+jYGRPWjUmWBT9DQhHzsEtOpDUHRH9kGCc/aukqbcSWEQ2IrKq/RlquSAfx9kfnRYJ/y+W1TAr7L5q4Ef43TfX78K5N/f+3/mOfx+qfvpaf75fBoc36dbdc2/Nn/edSfju6su3XOr+xw+UL6/UtsNfrp7Zngcr9GnpfnX5Vdg/PHguJOe6a9nSnFY0VF5LTyHT7vjMSJp31YVaInTDFN+R5lsUl//8Qf/iB1jo/jqV7+KM6fPSB5TqPOmhVDAkwpOZHUZl576AeYvX0MoYOLMJz+F0LFjqGSz2O6qOHfY8arCJHnwexXrn7Wqd/XgfDsUNL+Zz+dffPAd4Bc78j0BOKJoJGXsn13B8W+q7zDbvXi81Ubln+sX+7hv8a/fAcDhNctkJ70nlJAKjpsYRMuIqEZQ6Y9RylH09SCdCe0anPImUoEmPvn4w9g3PoJaaQtP/+D7WJyZRLNakgy47qqGf5eBZkAp0bC3QSl9KfWq+8dl797dOP3wYxjZtR8r5Sa+8/fPYrkagBvugWtF5VoZkAeaZbjFFYznUvjwqWMYy/dia20Rzz/zlHicNKoVGPSOEZlTZrRJ81I+ArKxdSo3flDK4JVBJq/x2PETOH78BPoHRzC5tI7vPX8OqzUXRjIrPjFt24PhcbNTAXmL5gDSuMgNs4nBnizGc3nkUmkJVGtNG7emprC4vo42qQOykJLPHUAmFsapI/uRjodRLZfEeJIqaten5rEiAIcKc+SGtqTXaSCbws7RQawsL6FcqUiTJAP7tmbBDbAPhr4NTQEqNAUlJ4QBPvnGBEsOTNiahQArUeSb0qNGa2OkN41cKoogWtheX5KKXLFSAosDbjCMTN8AgmYIkWAI6WQSg/leyYIxKOH1LSysYr1QlV6OgBFEtVZTDZ06jQYtjI4MIxlNSMBAueyJ6Vl6xnURgxTAUelwNadllsj9omqbjTAFENpNES/ozaRw8qGjyLNnSAPW1zfw+qWrWFrbQLNti2wpT8SxIDAPGrxfzEzRUTkrvg1zi0tipGl3ZLQ5Tn3ZNIZy/UIdnJ+ZEuUnAtpCiearhU5gpC4xbBk4tGeXVCtJB4rHk1haX8fC2jq2KwrYSjZL8xAyAkiwQqcH0N9DOdAE3ICHmdUFzCwvo1xvI6BHGVNioCcj7896WywSwtDggMznmck7KGwsIxps49CeUXzo9Ck8dvQEKCokpRbpHwMMpwmPZrAEjaaJmdUNvHLhBl65dAu3FzbQ8Ez0ZjPXB3t7v/Onf/zl//VdX3/eP+HPHQECnLW1tZ5Wq/X7jUbjy57n7fepGN0ZXm643dQPP5j1qyd+BrK4VcT1q9fwV3/911jd3EDvQC8+8IFH8dUvf1n6bvz+A1Ez8jzENSDZrMFcWRSRgcLkrFRwTn/qU7APHMBWPIaa9F0+WJ8VkwA+VYWiBqzgPPPMM3dV1BiEEODwWaIPjggLSICqqEKK8qSSS8pUmuCGX6yxcO0SvWYJfMNtA+sXZzH3gwuwF4sYPrADvZ87Bnc0inbQg9tqwXCqiHnbqK/eEpEBtzCL/sExxHaeFoqa74OjKq/c43wFMiaHlHfQXYAjNGq1LxjsBdAq0J2r0GtPQncX4FJFzfgkHOMgYLC3x5BkiM5aqFCi7sUM3RS1X+Uj4gfbPkjy4xT+XDOrAnCenX0em1vrOJw+iDODp7Cvfx/cugeXXmmMCnQDdUPHRK2Bue2ikrPXLeyhdHBIl4oM7QxMI4Q6dBQ8C6VIBv/PMy/i9vyqqKh99OGTOJEx0KfVYLZrqj/EU5W64moZb/z4Ci78+KaIDBx9+DBOf+IYWnrlbgWHbA7SnHyAc+ElBXDye46Kilpux15RUdPpg8O+TN4Y6QRWAIdUbVbvhaVGyrhM986cfzMP9Vd5u/4Lee+3Wkt+ulfSX/98MOZXxIg9uLbQIJVri6rgjOJrX/tdAThO27nrDWg4bYRqFaTKRZz/++9h7sJlRM0QHvvM52AdOYxyNoti57kUACa9eKq/SoSDOsqH/trr34DupALX0VbLdiKRyF8ELeObuVzuhV/WjfqVAhxuOmz+9PmE/gLXvah0b2LvyaC8A4DDTU9uHHtFQh0fnMSQABzF4e/IjHYyFdJjQ35yfRuNjTmcPLgLp44ewEh+AItzU3j95ZewMD2BVr2MQMeMi3lrcl0Z3DI4ZdAvfRcM3F0aSqnJNTg8jEcefQS54R0oNz28dvU2Xrl0B3UzCTM5ANeMiHwu1VkCrQra28uIBFo4eXAPHtq/C7lsApM3r+LKhTcwOzWJSqWMkGXdNR9lIKwypZThVZK9ZpDGVU3JzkfiKYyN78KJU6fRP5CTIPWF1y7g6twm6noUZjILcopsqrF4uoAcLpQtkihkdWSzbBvjQ3nsHx3FUE+fGNaRn3z55k3cWZhHmVkJaXpUFZyoZWD/2KD019AHh4aT8UwPbs0sSQ8Om+CpCkZn+0w8gp1D/RjO5+DYLRFo2C5VcPnGBBqejharOKwM6dwkmhjqy6I3nZAemnVq4rcoI2ug4dINmhUzOjw4okLTG7MwnInJRjM/dRvzczOosUwdjSOY7UconpLNh4ph8WgEg7ke9PX1IJ1JC1h77dxFrG2U0XZo/BcSQKJogg5Yadm/ZzecJv0b6gIWlgvbtIrogJmO1IBiDioq6N2WiI4YAekhAhZc9GVS2L9nHGFTR3FzTaon2d5e1qxw9eZtLK2sdxR2NPHoGejrwdBAH4KGUoaKxWnUaeH5F3+MYqUhgha8p5yXp04cExBJtUDSvSgdXW20ML+yjvPXr0Mzg1LRIdgaGczh2N7dYjLrtJqoVKtwAwau3JrAxNwC2tw0Cao9D6O5ATxy4ii8Zl246fF4BEbEwsvnz+P2/AK2q224WgjNRgsHxsfEs8cKuOjvSaNWLgmII1h77exL0N0q8j1xHNk9jg8dP4XB/jwpZ8JpY0cRlfZYQaW3T6FYxdkrt3D26iRuzG+gZBvSh9ObTt/uz6af/LM/+u3/5T1Zg94/6c8cAQKczc3NgVqt9ifNZvOTnueN3g9w/N4JAhQ/w9mdDe7uy2DL1ObaBl75yat47qUXsVXawvj4TnzlS1/E4OAgwqGoPFiSoeyIDMTqFZhL83jpL/9SRAZYwXn4iSfQ3LcPW7EORe0Bmm3lQ3YoPX6gTJ8O0kgYiPA9KTLgV3AIcKS3U2TsFVVIEYQUzdQHOLqoPyoRgICpsu/dRp/Lz15Fe3EbA+ODGPnKI9KD0zBsUVLs9sFZu/M6vC2KDAyKD442TB+cjKz3Kl2rVAJVdaVDERUVUNV8zO8CmhLIER8clGF612BUn4ROHxxjSIw+HfMgPFLUWCGnNVCnB+fNVRqVtvlVvvw45P5r8OMUApxrpev44fSzqFRLOJI5JDLR4+mdCIhMtOrB4W4nMtGVKhZKVZGJTkLHrt5e9EZMqeBQ8IHguqUHUQwEseyFpAdnYnFdAM5HzpwQmehe1KAzYcnqmxEUkQFWcNiDc4EUtUQaR04fxMmPHUZLr8LTSJ9SfYvsmzTcBtZnruLa2adRKm2ib+wgRg6ckAqO3SbAZGKTpEe1X0t/pXjFqf5LH+CIgOv7AOc9mp4PBnC6K13+eiJPjaeUACkTTfrr0888g+HhQXzpy1/C6VOn1frGhC0ZGJ4rIgOJ7U1RUZtlD45m4tEnPgv90EFUe3qkB0dkjQTgUExEUfbIVfKrV35V2gdbfqVOXY/HmMEJhyPfCVqhb+Ryvb9uAOdf/9/r6xtvkol+kAoOB4NIs9uB+H5Opo9K/Yzcuz6jHgTgJBPiUN9qUbdTlZztjtGnmxzsUNTu9UMI1YyNnwyKqTzTKKK4NIF8OoYj+3bh2KH96M0kcOvKJUzdvIa1pTmUCutKiYa8amnkDsCUfYWVDk/6QigVSMPFvr5+HDp8FPsPHkSlaePK7Wm8fP4aNusetFgvjEQvXCMs5zLYG9GqwS6vo13axOhABsd4DQd2IajZmLp5HbduXMP83CyajboEtXxP2UKF7qN8S7hpkarELFAknsTQ6E4cPX4CA/lBKbnfnJjCy29cwbYbghdNw4inAZ3Hu+KMa3ZY4k2SKHQ+XLa810A6iT1Dw9jRn0MsFMZWqYSbU1OYXllBiX4xVH8RugP5wzp2DfVLVYoy3FTiiiQyuDmziEK5IRUjacZz2hjoSQrAiYdDEvBy3Bicv37puiivNR0SsVg1CSDQqmKoP4vBgR4BBU3bQbFSx8Z2BWvbFaFliWAD2jDYz0SAk45KZe7apfMoV8pAMAwj2QMrk0MgFBP1HG4CkaCJHaN5jAznEQwFsVnYwtXrt7BdasJ2WcGxZK5ID4tnIxkL4ciB/SxwoVyuYbWwjYWNAuiF48MZ9Qzc649RAEc1s8pfKIigOoeQ7+uR+UYQsrGyIACnP5eHbYRx8doNLCytdpRYbGRSSezcMYydI0Mob29KAES5WjMYxnMvvIitcg2Nli2Al+P2+IceQyyoo1zYkJ6owaER1Jpt3Jycxktnz8m/I/0tFo1ibHQIozmCWA31almM4UZ37sKtyTlcvzMlwMgHOLm+LI4f3odY0BBp56BloN5u4dUrVzGzso5inc8J5ceBI/t2YtdIDtlEWCo/t25cF3nqZDKFZ597Cm6rjIjhYSCdwPG9+7Bn5w7piYrGQzB1wHBttBtNbG1XMLtIYDaDG/ObWK44sI0Ymm4AA9nkRK4n9d1v/MFn/+RdX3/eP+HPHQECnEKhkK9UKv97q9X6kOd5/fcDHJ9q4ntyddNL/L/5tCQa/FKJjKqK//nJv8DV69ekT+6zn/6UuIezoZtmsrJxaxoiro1YvSoiAy9+97uKopYfxiOf+YxQ1LZiMdS4hjxgBUf1nPtKiKymKoBDKgn3PsWTP/kmkQEFLPwKjrquNwEcUXhUFDVSidhAbFBkpupi9Y0prD5/A85yCQO7hjDy5TNo5C00DPbPuYhoTQTbG6gsXcfKrbOiopYdGEKMAKdj9Cl05K4KjrphCuCoNYlVfiWvYZDGxLWKlRm3CEu7Ab3yHejeovLBMT8NW99/tweHvTxUi/OxjE8TutsH+it+Pu6v4Pj3jtfp++A8TYpapYijmUNi9DmWUiIDOj1lOgmoRgfgsAenWmsg6QWwu78f/UJRa0nPI1NoLV314KxqEfy/L7wqAIcqagQ4p3qsuwCH708as1RwVkq48Mo1nH/pJlKprFRwTnzkEJp6GQh05o70QpsK4Mxew7Wf/FB6cPp2HsTogZNSwXFsBrDKB0oBnE4FRwxxSZ9/v4Lzy5mO7wzgdLOb1PxUPUKkqBHgPPPssxgaHsSXCXBOn5Fnkz1yPsCJtepIbBdw8fv/cFdkQADOwQOo9faiwsS3eNz5aq6dfnPGAYYSN/CTS/eLdnC8GC84judEopHvBAz9m8O5X6MenEKhEP2DP/rj/7CxufFbxWIxrTafB6Oo8cOTK0gX1vvpBd1lt+5mtXd9gj0gwFlb37hrakmAI8IC2TERGRCwE1AcZJk1oqlPjMKNx4ZbL6G2PgfTbUhfyIE943jk1EMwPAeFlUXMTtwUFa7S9haa4u1BXw/6qCgQIBSxgIFUOot8Po/RsZ0Y37NXJDav3Z7Ca5eu4cbMEsLpHKxkH7RwAo5Oq2puNJTLrcOrl1DZXEFYZ4a8B8cP7sHh3SNAu4GVxXlM3rmNublZ1Ctl2O2WomrdzaCxCZ0+MkEkkmkMjuzA+J592LFzl1Cobt6ewJXrtzG9vAEt0Qc9kYUeoVO11QVwVIDeRBsu/UIYwXs2gpqHXQN57OgfQDQYRoleAcvLWNraQo2Bv2XK/k6AkwxbOLRrFLGQIf4zNBfzjCBuTC5gjaIGmi7CB2Rp9GcTyGWTcJp1oQum0hmEY0ncnJpDoVxHk5wv4RoDgWYFyYiFgd4UBgf70dPbh/VCGXem5zE1twQzHFMqZE4TllfDYDqK/oiO8uoiLr7xOjTTQDTTByPZDzuchWeEEKASDftxgiYO7B9HNptCubKNqZkZbG6VUW1QFckEBRsoTUzqh6G7SMcjOLh3FzKJNGr1JuaXV3FzeulNAEcl5FSzsrjciNKbkg8XmiMlOkmHc9hkH8G+8VGZdwTbskTpJhYKFdycmkWhWBbObqNeRTQUFMoZAQYFEwh0SU/L9vTj+s3b2KrU0BKdfQZRGk4dOyS9S2tL8yKL/oEPPy5Zvhu3JvHquYuwwhFZAKORCPp6MiLXXKtso1wqyqJ38uTDWN0sYnJ2EaUyaRfkbhM8AbGIgZFcD0b6eqW3Znl9HZMrG1irNFClhLZnSmVo92hODDyHB7LY2ljHjetXYYWjSPf045VXX4ZrN0Xymk4/g9kshvNZDI9k0D+QQCRiwK03UCwUsbyyhdnFAhY36ths6Kh4IbS0oFAs872JyeG+5He/8a9++39+19ef90/4tgBneXl5yLbt/9Bqtc64rtvZY+5xv30uvA98uvcLP0HmZxqZUWdllYaYf/af/hwvv/qKJEQ+9IHH8MQTT4g8M31wpALkuiITTaNPa3UJL333u9ianEXOr+Ds3YvteBw1yqXf51vxMz9Up4Ijz5CuC8BhDw6NPnmtX/va13Dq1Cmk0xlRUpRm+7er4EjHn/DUpBJJufWQZsGsa5h95QbWnr8Bba2Gwb0jGPidE2gOWmiaSkUtGmghZG+ivHAVC9dfgUejzyHlg+PkT6OMTMflStkavFUFh0sN+3OYqCHNimwDboZUUbNwQyhqmj0nFDU79Fm0A3vhBlKyf1Hqg0af0qvSqYKppmylQPmrfr0VwPGviQDnHkVtDceyR3Aqf1KMPp2a8qkhVY/9jQTB7MGZLZZQLFWQgoH9gzkMxEIIuuzBaQrAoUw0fXCK4QyefOpHuDW/ilQqg48/chrH0wH0oS6UNpnzNr3eLJGJPvv8RQE4Pdk+PPTo0Z8COMofRReK9cbsNVx6+R9R2FxVRp9HzmBo54G7AEcppiihofcrOL+KGfhgAEeSC511xK+gqEodpaJNXLt2TSrDrOCMjA7hd3+XFLWHxeNIvPPYx+W0Ea5XkSwX8cbf/S0WLl5GzIzg4U8/IRS1Wl+fiAywZ0fAk+QiVHLVZm9QB+Cwz1HSHh05bN/TSAAOTXylghN+slPB+fURGfhFAI5kIQxDaGq+brivxNHdGNbNf33Xp9s7ADh+2Y3PfovCApkxIDUEJ5hQru4dyVtOHG6ONGIjwPBaVWikqRXXRXUrGYvi+JEDOHHsELPDcOplrC7MYnZ6GqvSk1AFJww9VhjEJZJJpHt6MTw2JlnyWDwhdKvzV67h2q0pzK8WUHUDsGI9CCV7EAjFRSVLzA/Z4O00gVYNzcqW9PxYmoNcOoaHj+0XA8RsMo5qpYypiQksLcxic30V5VKp0wzrwjANRKJxCfx37t4r/TZmOIqNwjYuXbuBm7fuYHFlDe1ACKFMDjqrN1ZYQBlxkunRkEzRLVqaDUdTMtFsWKVwwPFdezGc6UGlWEY8ncb1yUlMLC6iQgNRAhbosAIaUtEgHn/0FHoSUZE4qDUaWNsq4fb0EhbWtlBt2rBCbD5vy2eMWhpCpoZquYJEIol4KoPlzSJKdRsNm5RCKp0ZCMFBXzqG/EAWAwM9so3PLa5iem4FW8UKPD0oD7aBNsJaA4PpMIxaEVtLs1iYnUE0k0Uw1QfEetE0UyjX2KjP9ya9KYHTJ4+ISle9UUOlVsHy8rr04DSorhqgiacy1YxHLPSkY8gmIuhNZ9BsOlhcK+DO7Bps30TQF4HoUNR8TK3clDoVHHE3F61nAdHxkC5jxmthNaTabGGl3MZGuYZ6k0Zwyu+Gjf30YzA1B+WtTVFZYQUnkUpjq1hFrU0jU8WTb9XryCQiCFL1rVlFpVzE2K7dCIbjKFWamF1aEwCpsro64pEQgrqDWnkLLerux2Loz42gUKpjbbOIZovNy5bERnCbcNtVhHQP/akE4pGIvO9apYUyGZ9tJUxApcJUyECabuAWUC+XpDGW9EkjHMftySkxURXhDNuGFaDCnoNgsI1Q2EY0HIDbaKHdsFGrO6jWNdS9MBwzBduIo+FSXcnmszI13BN78s//6HfeBzjv+gL880/ICs7Kyspwu93+T81m87jneXEfyPj/0m9iVi7gCoD7Db382d9sZb/RdJiGBdMy8Z+/+x08/+Lz2N7ewvGjR0CJ5tGRMWmy5vpLhclEAEi2GggszuHHf/mXCuD053HmiSfgHT6MAilqAvgfbGDEr6kjaU0ayfLysgQhFBngi9dw+vRp9Pb0giIDzJ0rehqTQj4v1X/WVdLIo98YhWIMCojYMHUToUAQZgOYfukaNl68BaxV0T8+iLGvPoZqXwDVQFNAWdywxQentHgVi9cpMrCAgeGdSOw8IyIDiqIm73K3B0d90nsVHK5dpK3wMAIcEXrhJtkuQGtfRsz9G2jOPBx9EIh9Hg1vDxzEhaLGNdiAKaf3ldLU/VXg7lf1ur+x/Gf14FwtXcdTk8+gWN7CkcxBnMqdxN7ePXBFnVmDQVNMXUfRczHFhFWpIkafCTeAfYM55AhwvBacVl0oauydrQVjIjLw7X98FrfmVpFOZfGJDzyME2kdfVodQaeuqu62i5AWlArOK8+9gcuv3kEqmcXh0wdx4qOHoYVbgJgPKzU6TWMFp4616asiE10sbqB//JBUcGj0adv0OulUAGQh9umHZJDw4yjFTenB8eVi/bv0gPP/V3U/f33et6Ng+1MX/KYmXPmr/7z4/YWco+y1sqygzI8rV67gh08/LdXhkdFh/O7vfhVnzjys+qvES0uDSWXYRg3x8jbOf+97mL9wCREjiNO/9SlETxxHY2BAjD6b7E9kJkOjIppKPBC8dwss+Ndzf1LJr+CEI+HvGqbxjaFc7ke/rPvxC03LDn0g+odf/+M/Xd/Y+OQ7reD4mxErON00NVlOuzjN3YP4rg/MgwCcVEIas+9S1FiJMGPQMmPwBODEpWH53iWrTLoyR2eDvA23vI1yYQV2oyZGn8lYGKNDA9g1mseOwX5k4xG0W000m20J6qXk127CMg2EwxHJhutmEPVGEyvrG7gzNYM7s4vYKFbRYo9LJIlgTAV2MIIQ4S1RpGJ2z5FKTbNWRrNahtOowkIb/ekodo0OYnx0BEO5HGLRMJr1qvQxNBpV6X2hWzHVNqLxuNCpjBCrLA3MLq3g9uQ0ltc2sVUqC/0rYEUQyvRDDyfgGZZk57hPGQ4pZsrfpaXbsAlyOqaWu4ZyGEllgWoDC7Nz2HfoMIqNJubW17FU3BKgJpQL0il0DQd2DiPfl5Fs4naxhKarYWJ2GRvluogMiBQzl2G7gYDTRDxMmWkHiWQKoWgCC6ubqLZc6fmgrDFNLS23jVxPCr3ZhFwXpaZX17dQKNaEZtdgMYsqXWgjhBpGe2KorcxjfW4alXIJo3sPimx4CSFUAzF4ehiaw+M9xMImxkYGEI1YiMXDYoJ56dJVFEst1Juqv4kmabxHA30pjOR7BTTUi2UUixUUKg1sNjzxRuoINnf+75M4WMFRuTZSGbkBGdKA6ohUNissHIdMLCSmqkO5AcTTGWzUbLx28SoWV1ZgBS0RmfDa7MxxRBCAVLl8Lof80JAovT33wo9RqjfRZuGNE5vgu+M1lI6F0JNJYXzXHpkHrHydv3YbZlj1gTmUYIUtYCQZDaE3m8bIyCiiySwu3riDa3em0aQYhWlBD1Chpyn+Tb3puFRxBnP9CMdTuHhjGnMrBZRr9BTieRsIdYBsMhJEJhXH8PAIYqkstustvPjKawJ6uZ7zeRQQhzb0QAtmgIEg9aeVHDXnKmW7G44Jz+A9jKBFo3toyCVCU/lU+Mlv/Ov3Ac67vv6+zQk9zwssLy8PO47zrUaj8ZYAx9/sRSRA1xGJRO6a3/neEqRCX758GStLK2g3WjCCFi5evYKJ6UnUahXk+/tw8OBBCSapTsUXA1Or1US0Vka6vI3CtWtw1rfETDGzZw8Kw8PYjsVQ57NDau8DvJRyugrcua9Vq1Ux5COdhD9TkXJkZATRSFREBh6kB8dkdZ0QyG3Dlqb/ACxPFxW11vQ2gpMVRCtAqCeKypEkSj0e7BBgctNqbAvAibTXEbE3kPTKQsssWYPYiu1D5U09OAyS/c95D+CIXZbIWHNpUsIwTPAE9Rqi5gQOjVxEb6aBSiON87dHUXN3oe1GpbeRzx2l4AmIfKqN3/vpq3Q9wLC+J4fc34Nzfz9w1axi1VrDjDkP22mhr5nFgNOPjJaB4VAqW/nJcB7VdB2bNHhOpBCNxeFtV6CVijBbVYTRRsSiyTFQ93TxwaHR50Shgu0mzWdDGErFMIYSsm4ZIbep+mNdJSbRLtlYntrE5lwdwWAUvSMZDOxLo66VRGRALCDEqFGTCg6qK6itTUDXXXiRHmjxflhRWhlQDlwZLCvG5fsVnPdkYr3tSR+sgtMNcLr7cUjTZwWHCo1cW27dvo10Jonjx49jZHhEgLFUFql457RFRa2nWkJl4g4aS6swXA29e/ejPJhHIR5HPRxGX28vdu7ciUQyruioHRO+eq0mqnDZbPau0m+3dLuszRQ+cjwnHI4+GbQs9uD8elVw/tXX//hPN/8JAMev1vh9OKzi+JUbX/2GAyTI8T7Q87Zz5EEPeECAs7G+qShRpIuRokZaGgGOUNRiSmBMwiglKcJjpEgtZp6eUMSqxU206zXpbaDCFY0oB3pSGM31YnigRxrSgwQyVkippFBFzXNhu8wuN1EsV7C6voml1TUsrW2iWG+jRf6yGYEVTUjmmiDE4+Slx4nLXholVMBSc6teQ7NWEXlqp1FBOOBIINuXzWA4n8cp6YDWAAAgAElEQVTwYE5UvCw23hsBhEJBZe7EYNLxUKrVpDdleW0Ds4srWF7fRKOtNPLB/qBIAqFEClqneiOLpXCx6ReiDCvbugM7YMOl6yIrSakExnv6EaV6zNoGBkd3YGV7G7Pr61irVaUKRGsMApyoGRCAw8CX11evqwrO1MIqtmt0cQwrHxLPQdgIIB0Noo/ULH6eoCUB652ZRREQIOFCAINjI6R5GOzvQU8mgXqrKk31xXIdG1sVlKptJRUtZqw0WatirD+B0vw0VmenpQ/ooQ88jpJrYrXqoMjmUitCnWSEDF2qHP29SQRNDdFYWJr/JqdmsLpWQrXWFnlkVkqo0JZJRjA4kEEmFoHXbKPRaGGzXMfURulNAMeXFfBzPf5cE+W9jn8BwQr7rzhmVJ/bNZpDXzKOVCKBYDSGqeVNnLt8DctrazApHy3u1LYorrFfhj1iqVQKphXCVqmKF1/5CQrlmgAcLqYEhqlYCKP5XuwYHEAyFkE8lsDK+iau3prExVtTsKKUCReXTsSDJvbvyCOXTSGTTkoguV1rCBC6MT2POhddgw7LrDgZolTHc2dTYcTiUZkHr567gZmFVVTrLQT0ANoNBlAahvp7ML5jCKl4BOl0Fk3Xw/TiGn4inkcaWpS0lYiSQSUNW52OMAIXalYSGUgqI1PHM6CR3kmPDoJ228FIT+Lazr7Ud/7NH3zqf3vQZeX9496dEegAHFLUvtWp4CTur+BwTWbFZX5+XujOO3bskHXrzapcEICzvLgsAMcMBXFz4g7uTE2gWNySNfDQoUNIJdJClfQBDmWi6YOTqRRRvnMH3mZRhAgS4+PYyOexEQ6/yQfnbT81GwK7XgQ4U1NTmJyclOs9cOCAiB3EY/G7Rp9v14Ojkkf0yGjDo1gJfXBY0W8G4M5VEJtrIlbVYKRDKB6IopBqi4paUNcRaJWEohZzN5HENtJaTSigBb0fm+E991TUOiIDrLqrl1JRUxszPby48DLLpwAOk1IEOBHjDo7vuo6B3jZK9SRevTyAmjuOlhOFTbNQUci07lLU7vXg+vvp247oe3rA26morYU2sBhZEQZHpppEtpFG0k3CQojDIplyrstUUStG4zCyPUgm03AKRdiFTej1svTgUNTFbrlCUauYUfHBmS23UGypvqaBeBg7vSJSdgmWXVPzkyI5ngG74mJjvoTtxRYMPYh0PoHePUm0jQps0t86Rp/smWIPjldZQbswg1BYhx1MwwllEAinoIEiQ7yvjGGUkaeoqL3fg/OezrGfPvmDARz/3/lzVFF1Gau5EmdQoXFyagp37txGIpnAkSOHMTw0LPdW0dw1WNxvW3VkS9uoT0+jtb4hyZH0+G5s9fdjPRpBPRhELpfDnj17kEwlZT4wPq1Vq1hdWZW1d9++fR1DUvaMcy9XJq8qaYG7FDXdMr7x69eD8/Wv//sNATilzDvpwSHA4ReBjf/FG+MPTjdd7T2bYQ8AcChTu76xiWbznora/TLRXOC6F0Mxy+JGKbYcNkyvhXatIhWSVqMJu1lHwG3D0JgJB7LxMDLJBKKJFCKxhGzURsCFTcWpShUbW1vS70JqWq3BoNsArAg8IwzNDMEMRRGOxhXE0jQBJ61mUyledEzlCKqa9bqAnHa9AoPSyHZDys2hoIVMKoE0v5JxJGJRhKX6AdQbDamWFOSrIs3mlQb10HRRymIfiR4MI5ZMQw+GJBgVyhSBAQN4JwCdNW4StQwFcEhR0wMuTM/BsR3j2DUwKKVvUpGuTU5hcnUFVd4bauozI6F5yETDOMXm85AhHkB8yC5du4XppXUUa/QwsWTZd+y20LHGh3NiwilLteehWK3j2q1plGp1qdKILWW7iUTQxOhQDv39PbC9lhjb1ZsOVta3cXtyTtTZVD9VE5ZTxlA6gvLiLDYXFyRj+sgnPitVlsWtKopNlvPZ/+IhEQ4j15fBUD6Ldou0AlWl2NouYXpuDeVqE7rOz6Gh3WRlz0NPKoadI3kMpLKy+S+ubeH1mxNiysl7S6DaIaJ1yGr3wDTpbszKcEVh7xGcFnrY07N7DA+fOCyLmd1sSIXw9esTmJxfRrFCTwVP+q4oa35w72489shphNgIA09oiJMz87g1OYNNATiqDE6RgR1DAyKawSqg02qgWq5icnoO1ydmMLO6iUAopJT89ADyPRl89NGT6EkqeiEXPYoL3JhexMLGtnjy8EWJ76G+Hjx24oj01Rg6e61ojFrC6xfuYGmlgAZpi4YOu9VAbyouIgonHzoixressjIBwHPfmpyHHQijrZkQwXWxe1e9BwTMvgmpvC+LUqzlEFBLtYzX0obWbGDnQPZHD+0d/taffO3D33rP1qH3T/yWI0AT0EKhMFipVL7VarVOeJ6XvB/gcCOlkecbb7whoJxN+gQ43Eu4RvD7Wq2GQqGARrUu1QIrFMLZ8+dw9vXXsLS0IGqLn/jEJ0QCmgCBew/XjBg8JFt1RDfXMPXyy6gvrQk433n6NCo7d2I1aKHKQEHKGG//ol+ILwbCa2MQcv78efni64Mf/CD279+PTDoLt83g2JeJVgbJ7CFSa6vqu+NLoxQZqciksgnAIfXEQKgVQOHKItyr6wgVHcTzaYQe34lCso2aziqmJiaTYXsTKM2hvTGBSGsTeigOJ70HtcxRlLX0PRW1LploJTCgZKJdpyX7HCsVVFHjo8xUi4GyyESPZV9GIlpEw+nF9PpDqLOC40XhuBR6YXXflEpHd7O0UpV8+/F8r47wq2w/V2TArGLGmcWl6lVJ2A15eYxZo8iH8gJw2CMjzdzQUDV0rAUM1MygUMfNWhOpQABxzUbQbUjCk8wfqp82IklsGHH8+PoEFgsVhMNRHBvfgUMRG2mnJD44QkcKGAjCRL3QxOS1BcxdX4dlhTG0O4/dp0egRdrUh5ReJrIVuNegVUZpZQKrE+eFIh7qGUasfwyxTB4eWEnjnKLXnnCFf45M9D0qVbddwXt1P/7rOe+DU9R8wQu/GOD3rfP+ce2bmZnBuXPncPa119Db14OPfOQ3cejgIbm3Ng3o6E3H9c1uIVHYwNzrZ7E9NYuIHsT46dNoj49jK5lEKRCQqnhfXx9CYfZ2Kw+vjfV1TE1OoVKp4LHHHpOqkQ9qfE8itbdS/Vd6cL6jW8avocgAAc76xieLpXcOcDggvjMsB80HOn72zf/7e9aH8w4BjmwolGyOJBHoGYcTz6Oh0VOFi4iihDHyZMWD/imsvrQbdSTpTum0xViT/S30DmDW3m3WpAk6QvNKg4ZqSiaaql2G7sFtt2HbKjMncp00gNQtCXgbriGUtEgihVicTZuaSCJzC6SqFSlvbASTZjKLamQMpBsisdyolkWeml4j3Ohcm7S4KixdExd4Gk3ZTTY+CpdCvqiOIzLWLj3iGTBa0ChVGYogEosjmcpI9o4ywkJXYHmeeSYngIBwez20TVcAjuO14NKIMRnH3v48RjK9sHQLxUpN6Glzm5tYZx9SMCj9E0EN6E3EcPLQXkSCAYSCppz/4pUbQltiXw2vJ6Az896Sys2OfB8iZgCNeh3hSFTA18TMEuaXV0QwwjJIj3ARp/z0nl0Y2zkKB21MzkzDdnRUG44AnJarZBdDpguDGbR2FfXVRTS2t4U6ePiDH5P+kLUinaOVCg1lGDmW2WQUB/ePo9mqSaUkGA7j+s0JLK0VpZckoDNrxpIy+1RM9KZj2DGUQ28qjcLmNu5MzWN6daurB4deGOTlq4WQmyclPBn0UGCBixsXI/bfkA7Zk4jg2MHdOHFgL7xmVTxojHAE525O4cbUHDa3tqXpkEadQTOAI4f245Ezp7Bd2JCys+NqmJ5bwstnX1cVQwEipE0YOHxgL8blWmOIBFkFAiZn5nDl5gQW1opwOF+oohfQBLj91m88Kkp4NGJlIHpzcgbnb0xgcb0IIxzD1taW9KztGhnEhx85Lmp54TCd0T0USw2cvzCB5dVtlGt1tJy2mCCODg7i8P692L1zFJXtApKJqCy47L85f/k6ag1NRB+0UBCwNJSrJaHzBEm/FJU+SwA6De7YM8SxEINet42g5iARMmjq+n9+8bMf/L8+c2D4zn89G+3/Pz4pAc7CwkLe87w/bzabpz3PS3UDHF9ggJWQCxcugL5qpHkxq+gzAvxPIkI2YuQJqej+6KUX8cyPnsHU1CTGd4xKE+7oyA7JmIshH1UaXQexRgX64rzqwZmYQW5gEA9/5jNwDh4Uo89aQEmqP8jL78HhsT6NhEpHfg/Om1TU5JRvLzLACg6ZAiQ6NOy2cOxp9BmxLdx85g2sv3ALVrGNscO7kfud46jnTNR1W6rXYY0iAxuoLF7D4o1X4RRm0ZsbQWL8Yegjj0oPzptV1DrulV09OIYkDlTSgqBHajwU2XG2EbCvwKh/V3xwYI3Ai34eLW0vHC0hgiRUUSNFrdsHRz610GAezFvoQcb93Tqmm7ZGkYFr5Rt4evo5bBU3cTh1ACdzJ6QHR2tT8l7RqwOGgVYwiGtbRcwUtlCu1pDRLOzL59AfC8JyGpKMoioajT6posYenCd/+DzuLChA/fFHz+ChFNCvNURWWpLAtid7K3twzr9yDRdfvoVEPIMjZ5RMtG3WBeCwSq3ujbJEoMjAlVd/iFJpAwPjhzFCFbXRPSIywD4dSUy+T1F7t6bMP+E8D1bBuT8mvvcz2TchkYkWj62nfoDR0WF85StfER8cubeSLdVgsme1UUV0u4ALf/93mDt/CeGAhQ987nNi9FnviAz4VF9fJpox+1ZhCxN37khy6aMf/WiHBsm55lMiVbVXUdRcJxKN/oVlBL/5ayUTTZGBP/z6//Tv1jbWP1UqFrM/q4IjTxgbCeGhxN6Jpt8Q6odp5Mgr5BmORiTTLVkdQRSKt0wajbw6Des/9b0/ld7q7/f/7l5LtsqGMDoTZSqeXnnOkAYTCYeRSiUl09ZgBYf5McMCohnoPWNw4jnUPUtuorSBdSwDJNsmbumOokERrNgMyhy0bEe41wQbDKZo8mm6NNgUgpWUtMVdnqPV4TsS4JAKxsZMjUagpPMYEZiROKxIVDxqxE+F5UPhyHH7UGVmgg3SmDi+IkXN62g1UCuXpbmRam0M+jynpboRWK0Q48d2p7GMUn+eajbVTfEvIcBiFckKRRGKxhCMRNQ1CzdYOdNzMJgt0AluOoGxY3pwApQoJFSyETENjKR70J9Ig1zyWsvGcqGAtXJJRAYYJMsG7jnSm8KqTNhio7DqOWEP0EapLmCBss9igufaiIZMqfgQNJbLRQE4oVgci6wAEPg5FALwhBpgeR76s2mkMkk03TZK1TKaLVeqOGyuF+DErVtrI+jV4ZQ20VxfgV2pCrjL7DmAOnt1HG4hBgz6O7TbSoY1ZKGvJ4FEMibzuFSpYG1jG7UWBCgq0Ko8WdhD0t+bkmpVs1pDpVxFudpAjc2f/FyCNhXAYO7zrkM1P0kH5PiPCM/BeRU2NWQTUaRjYQk9SIPM9uew3fJw5eYdrK5vSCMs5wWLNj2ZJPp6s6iUikjEE+jtG4ARjOAn586L11HT7vBvXQeDuT4RfmCvD6lloyMjaNuu0Bev35mBRgAsc5lGnwHsGs7Bazfk2vP5QYRjCdyYnMPE7JKMnSQzNBeZRFSqN+1GGfQgzWYzyGT7cfvOCmYXVlGuVIVuRqJhKhaXymc8EkajVkR+oB/JZEJ8dn786ll2FMELWLADGlqE5TrnNoU3GJAx+AjKvGbPmlB7/B4gt4Gw4bbHRvLfHuhNf/uxg0de+czJvOKGvP/6pY7AzMxMTtP1P2s26o94HjKmYaie9w4lmJxwGvmee+Mc0um0eD3QlJl7jspyKoM6ESPoeHywAvjSKy/i6Wd+iIk7t8UL5/d+719gaGhE1L1IG+UaGrLbiFVrCK2tikz01tQ08vkhPPK5z6E2PoZSIoGmXM+DNcQLbZiS86IU5sm+Qpnop556SpIuv/d7v4dTJ08po0/OUaWLqCo5sj91KjiyKXYoqex54eczuIqQEkp/CwNh28S1H57D+os3ESy7GD+6B72fOYLGgImGaSPgugihITLRVcpE36ZM9KIAHMpEe0Nn7vbgqHdmEk+5pSuKmqKOB6T/hhUvfm9KwoWXywpOLDiJ1vqfQ8cyAsFRNPTfgm0eAAIpUZFk8YnS3dzr5Y7eHceflcn+5Uy9+ys4CnT580ldJ3twrpdv4JmZ57C1vYmHeo8KwBlL7bgrE829kEkeLx7H7XJFVNQqlRoSno7d/X13ZaLJ5qDIQDOgfHDYg/OXz74kMtEEOB99+AQeSgU6IgMNiGFs25Ven/JaBZfP3sRPnrssMtHHHzuK0x8/ijqK0HRW9ngNvHeGAjgz13D1Jz9AsVgQgLPj4Gnkd+wFc6Gyb8vur8pnEoOQ/ihGn4oczQq4EhnohGOdGO2Xc2f+S3+XB6/g+HNShr+r3EmKIQEO+/qeffYZ/OAHP8DojtF7PjiMFzpiLJbrItZsIL61jsv0wTl/CcGAiQ//zhegHdiPCn1wLPpVUepZzSWJD7WAVMS7AY5UYCWzzTBMPSM+ba7Vtp1oJPpt07S+mc/3vfjLuou/UBHYFxn4gz/8o3+7sbnxqVK53ENgoua+ivQ9x+n00KgPz0CZGQw2hIo3gYAYVxRdOHhUXDLZi2MFpReCGXk+zHyoCHD8Te1uv4tCOXfhyr3v3+p3bz5WFWO5cHHToQpMN8Bh7w8BTgSp5D2AQ96wQxWe1AD07CiccA9qLlVgfJleAgE2MFNppIUAMzNuGyEaJ3qO9DCwiZO9KzWaZnJVsVtw62UBGWryKA6s0zEVZWqOVCgBProF3bDU+AQjMKyQjJNUWES5rfOZOmZMnbsg9+ReuZ3N7TZajTqa9YrQizS7JQBHejH4Pp3sO0GLmriMAHW4VFchuCI1zQwiSHBl8ZqUYtZdI7oOqJIajngdMKB04BGYUHFOfF/YCB9AMhhG1AoqZ1zXQ6XJoN5GW9ToeD3K54G9E4loSCpOHYselGs12B5b41n9Ugsw/8u+IwarhhYQihOzpewnqdRaShGmk8Zgf1SQGz3nmBmAHQDanou2TUNLzld+bJPRN3SHAKcJp7SF5toq2uUqAqEgQuT8h6NwAhZbZsWZm/Oe10Eql2VpiEYjMj7VGr1klBQ4qz28x2rcPEQjQcQiIZkTrVpdBB74+RlwcdwJLFlFkwwJ59Zd073OXBHlGyUTHaKVEuttAt4FQ4m0Mxe+WCIlJqzs5ypXagJ85Zx009bptxSA0xGXIF+c1EeKEdADhxQ1MX51Cd5MWAbvjSMZ7J6eHuiGKRWWpZVN+V4CF6HWOEiEg3BEDtVDMp5AIp3FZrGM9UJJgJPQADVI5YvA0yV9MuAgFouIVOp2sSWqdg1WXriAyrGUYiWnmO/RRiwWFYU2guup2TloekTGusUsEmwEDMJ+ZlqU6mFAV2akrNyI8WHAgeXVEdbdtYFM8qWR0fw3d/UOnPtvP3V8/Ze1KL//Pm8egenp6QHNMP602Wx8AK7Xw0SIrN0dHnnbdVCqVoRuRoDzyJkzimLWpiw673EALccWgQ8GeexP5Fx79RX6z/wjJibuYO/e/fjyP/+KSODzeZc1kM+k7SBeriG4vKoqOHOzyA3mcfJTn0Rt1w5Ukkm0WBkSmWMVBHMd9unVAgBYjSfVVjjy7l2Aw+83NzfEq4IAhz9/5StfxalTygdHHMeF0iYhJmzPQcOmkiFXOVafdYSMoFDUmBzjcysF5LYL0wkg0jZw9enXsPbybYTrGnYdP4DsJw6gOWCiaTgiFELzZ6u1JjLR9MGxamvI9A8hOnoSGHoYRaSkskmwRxBDg2YZW6EyKSqnrnc80wgk2VjPzyoUtSKC2i2g+G0YWBYfnIr2ESB0BNAzrAOrpnZHlEvu9g8ocKEAKdft+3up/J95HQSF0hNoGHf7d/3Z0914zeP8LLRvLO6LF/H3fp+vT/fxj/VleHn++wPKsl4Wo8/n5p7HVrGAh3qO4MTAcexI7oBuc12iVxelux240QjuVGqYL5VlzY07Gvbk6IMTlIoM+22pQNcMWNjWFMD5q+cUwOEa/PjJo2L02ac1xGCac5k9PpZnobRaxusvUSb6hoChY48ckgpO26jRRVWSrjLvuBc7dWzMXMV1Gn2Wt9E/dhhjB09jePyArKsqD3kP4JDKJPebc5dVQlOZbovkjdwnFZGJw33XvO++J28FDv32BD8I9s1630rYwT9W4ptOcoD3S4lRdAJqgq/Os6f6hlUVhMf5FiTd78Xved7uY/3n1H9m/fPzmngcv/znmuf0JZHvAj3pN1Ff6hlRyUD+e38e+2Cke077x95TEVQ+Nt2ve/016rz+WPi0tO5rYeKX73fjxg2RoH/mGaWi9sUvfQknT5/peGipCD1EJcVGA4nCGi59/x8wf/EKwrqFRz/zOehHjqDc24NtsnkYozOGkJ5uPrUaNjY3MTkxIcnExx9/vCM8oBL9Ynp/9554aDuOEw1Hvm2axjfz+fyvB8D50Y9+ZBw7diz2+7//P/y7wtbmJ8uVaobBtvhy8GNSOtJuwzQ7nPZOs3ql3kSj2ZQJIzeIwav0FqjWb2lWJLixgjDY/0CtbZUzUtWJDnhSE0BVKXyJ3Hu/8zMMP/vvPsAhdxn0Z5GcMHckZrRZUTIQi8SQSaawtraKWrOFJgJo6iFEeodhZobhhtKoOTT0MoWDrM7RRDDgIuQ1YLlNUSyLmPwbULc9VNsBuGYIlYYtvjdOq4UmFVU4cRgMSgCpoc2Hl5uFbonqF8fBNIMCKAQEMoCkNmin0iUPuzi0v3k07g+YVJWKG5aLNk1A61W4DQV0hP3U6Z9hhlsMvYXfTVpSEA7Pz/tBY8twRMwrxcXasdUmQQUWVWqQ3A+DaolEparjSrAhU4N/FUNKlRFSAae6Z9Isz+MMXbIG3PzkOKnk0RuoIwWraWi2W7CCYSW33FlQ1HW4UtFShqX3+PEMcBw2TfqO4qRpSC9OCzYlvS2L6qxqYeKc832d2Djn2rCcFrxKBfWVVTSLZSBkIrRzGC6bgvUgAjSg5CYvzf5+86+tyGSdbLKAMPGsUQBOKjLSO8MxcSQRIConIgvL4AUCbhyd12Ypz3C7LopnMpxcgB1Kb6ux5b2ggATvG8dYaHPyfqqpl/OQVRtmtpU8K69NzRIeTyDK95cFWsj1pC5osqn6TYwE/6wE8p6IApvMWVYtFdAXYMjvOxshK0QEIvIZ5brUsSIlLRl2NeYK3LtS7eQaT9DC6+F16pSg7dSu5P7I2tEB3x5Nx3S0CdT5GOgKDGo0m6XIAH/HZ7Cz8YnDuDwu7BtQAFqzm0LZiZv2RiZu/fiTH3z439c87bX/7mMni++Djl/dCExNTfXDMv9tu9n8MFy3j2RbbrB6Z51peQ5K9SouXb2CRCKOo0cOq6Yqm1Vi9aw1KNhiKBqiUopy8cpLT+P5557CzPQUdu/Zj899/p9hZHy3qP/xCdaZ3Ww7iBerMGYW8erf/A2Ki/Poy/fj8Ed/A/YB9qmk0bbYJK+8z7insXrECj1pcr6qG0E32QndVQDOxZWVFangMBDhM/b5z39efHD6+/olURGgxw4z8J6DGnvRKjSKrMs6m4olkIwkBORznWVygg+c02gj0HRh1Bxcefo1bJ+fQ7RtYuexfej75CG0B0JoGLQvaCGqt6HXl1Ccv4zVW2cRbRcQS/cjOnIS+uhjKAUysu/wAaTXje2wJ7SCWq2FVkvZPCTiYURjEdmXWnxfJr8IytobcBuXELX/Fqa2AlsbQBmPQ48+BOhZQGM/SlCtvbYSVanV6tIvxQpaJBJGPB6/O27dlBwqN5XLZbkWjhuPY98qx9gPUP3AmveDNBqel2PuH0sKo9+j5fcP8Ly8b7x/fh8XaY+k/foBmx84b7kFXClexfMLL6FU2cbBxH4c738Iu3t2wXAsmKxge2ptrpsGbhbLWKxUUWu0EGm52DPQj1w8hIhGumBL1NJYwSl4Fpa8IP72xVcxubSBeDyBDxw7gMdyMQywd4oKodz3nQBMx8TmYgGvPHsWty/Oix3CgZN7ceIjB6FHyRO899xyrWxXt7AydRl3Ljwvxt6Z4QPYceAURnYfRItUeCHaiCa0fP7SdlmMvEm1D8YiiCWiiIWC0nNGSX4CbbHNaLckac1xZsDO+0AaMhNqdz2oOgEvz8sx5rEEnrwPfD44xj7Q9O8d7xfvm/888T7598+/Zz4Q4bG815wXvvEk7x3P7QMGaSMQRTlHrsE/lr+n2BWP7wbL/vPK8/FYfvF3vAYey2v3QYsPbPiZeM0iNW/bMgY8nv/331/iI9eVz8/jOI95LD9TMpmUa+mOW3h897GcpxxjznmOmw/a/XHzZaKZPHnxxRcxOJjDP/vSF3HyzBkl3MR9z9MQdGzE6zVEV5akgrN05RqiRggPfeRjCJ8+hWpuAJs6Xfr4rOvQGcM5tuzlhcKWCLtwbChtL3t9JwbzYwZ+RlsAmedEIpFvmyHzm/m+XxOAc+7cOTOfzyf/5b/8H/9sa3vrY+VKNcoMvM6F3G/StWm8qDIsbOBl4MOsOzPk/uRh6K+6O2wJWATqsIIQMBU9KMBsCCV9mbV7MCrAg2zHCgiwasJvFMBRwT8BDildJhKxOHoyWSwvLaLSaKBBt2EzhvjACMK9IwhEs2h7FjRXBaS6YcPSyT+qIGl4SIcNJEPkfrN/wUXdBWpOACVSoBwqN1FKWYNDP45WS2hrTptUMx02FwQGcQQUVkiCeHGK5VhysnXctvkpJGDr+Ab4RU6pTnUG4i7M6wQFjHmZjWGDKL156JPDPgxKCPIeUVJS5NLZS6Rp0p8hmwezoARWQpFjFoOZJDZJNmTRk+bETrAqAWsny9KdPZEgk1kgCZh9jX4FCO4GoF0Lkb+A8Fzdx/v67/5CxwWAf/czNt3nUuBCLec+7g4AACAASURBVG68DwJwSFlxXWm+5/1xGHhbpOBpEoBLjlLXxPmc2WICUModt7eLaKyuo1WqsHEKwdE89HRSxAjgmGJcdy97wZ4kJQzgX4M/Lt2LkT9OfqZIMlXiSk46AGWtA2jpYbR1+kzogF0XE1kGNhr52B11PxK3PBqSinhER0mKfhM6gYQSf1AASvkZELAQfNzvO8Vr9Q0Tu3X2/eeKc4HXeq8Mfc9/hMBJGfXdK7f7n707q9U9Hn7GtFtFkTwXAfxS5WKvHkl2vC6VIRfKUadip6pEBO2q0slAVvLNrJKxmZl+G8EwbGZTO+CIpjsEywQ3pEBSdCNu2hjNZf/qQ8cP/dl/8/GTypzk/devdAQmVlb69Hbr/2i0Wr+pue4ACaMG+xQ7NBrbc1F129gqFcX3KJtKyRpqCR1NZZftAFMq3GlMAfntVgPPPf13OHf2x7K2ZzN9+O0vfBm7DhxANJUS4Gt5QKjeRHijiMDkPH7yve+hsrqEbH8Wez5wGubJ42j19QrAYYGbc5eCMKRuELjMzc1JkEdzZn4xyJE520m4MLChgtrLL7+Ms2fPytr18Y9/XADO6OgogqaFNiueFAFxbaxvFbDI/sSFRdhNGwd37xdD4EwqhXA4JAEQe/lAGfxiFaX5ddx4/jy06TISXhjZsRx2fuEReEMxtCxHgIXp1uBtz6A4fwkbUxcQc7ZgRVIIDx1HeNdvwIkPy+7sA61SeQuLC0uYnV3E+saWBHm7d+1ALt8v8sfwyLgwhALdrC2hXTuPlPcDRIKbcPUc1puPwow9BM3oRSAQFgl6rsHNZg2bmwXMzy9hYWFBaKb5fE4am1mV8wNff12iQSqDK/oI8XdDQ0OiPse+we4gmWPC3j7ej9XVVQk8e3t7RWkvk8m8KQDnsQw0eSxV7Ri48XxUiOLn9LPwfpVhvb2OS4XLeHHpxyITPaIP4Wj2CI6NHEVYjzArpZJTHrDlOLi8sYm1ZkviIL1cx3AygaF0DL0xRfNl9YsVnE3XxI2tOp67eB3zG0VEohGc3LcLHxyMYzjkIczEFhM4dgDtcgsr0yt44+VLWLy9iVAojF2Hd+DUxw4jmCIbxpRj+RywN7WwPIuFW+cwf+ssQqaFSN8uDOw8guFdB6BbimLOl912US5XMD0xi9m5BVTrNezcM46h0UH092QRDQbFz4wJQ66pzOJvbm6KLDHHmPOeYhm8dwzWfYDBv/GL1MyJiQkBOf39/TLf+X8ey5dfXeH/ea85J3hf+AyNjY1hYGBAAnu/guGDJt4/zgueny9KG/N++2DEr9gQCBWLRTmW84L3lu/Pc3NecF/zq4N8Lnns0hLn/ax8Fh7La+CxfBG8cN4RePjH8rwEZnz2/blJQML5w+M4vzgWnJ8cC14T59v4+LiAHB+A+5Ux/p1jTOoZz8tjOW6c+/6+6leh+DN7El944QURGiDt/HOf+xxOPvzI/8feewDpdZ1ZYuelP3f/3X/nbsRGIhGJHEQSYAbzakZU4Go0Gs3a6x27XOXaWq9DbZXtKte6dstl19qj8djlUDuaUSApUhQpRhBEICJB5AwQqRudu/8cX3Cd777b+AlJI02RmrFcbAkFovv9r9+77757v/Od850PNuuRLZvkHiKui2SpAFy+gEt79mD84mVEDRvLtn4FqS2b4c6fj1IiDpfSbTI4TFR67JfH5LKLmWxW7oXvE/dSJmX03kyljLBqNBmQGpzE30TsyP/Z19e35+9rQ/m8EjXn/Pnznf/0P/qzvyoWizuq1ZpF+pxZab4oDulBE9JJXrLhDI5NW3plsFBfAlrWoEimPwQ4tFBWJftiz0t5CTNuUqynC1y+kNFR7ATBgWVzIXLh8w/zFwykWIhqR0Se1tPdjRvXr6FQrqLBDHo8jbaBhcLi2MkMPBbmuQySyNaUkHKK6MvEsbBvAAvnzEFfdzeikShpOkwXC7g5Poazlz7F6EwZ+TJrcgj+Eqi7Blgnzg2Y48OGmIxCKceRWgaqlZmVFnmOEoPNAhhxpGFwdwfRzPaFUzWg6meh846QKrxX2uQGDViBqhkRV1/pA8UMN2lfyTXIM4ow+GdwLdcQOvhQdlfOol7KihRP2B7+UagklB4o6CUSpLBGR4J8Up/SsEfJ4nhfnvxbgQHJtIjVtXYeUnVc8nMZExWE2wze5SUimA6p69CpSyQessmoZiicgzRCYPE874Mgyw4a0itHaHYGvYp2UMyR6Ml5Lfx9ZB8acMtFGMUKjHpDmqt4qTjMZFLMH1hrLDp/0Sur8+h7VXItBSqY/WoGfcKmhNcstQNSB8XH70sAwE4yXqwNRioDJ9Easj0hw2Kxf0EoZZHGsmV4+XGYZHnYaVXXFIrckJuH+JcqyWIIRjWwEJmmsFch2BR5m6phEBmX9AehdCQiEjqphQgzc5o9lEvh58MxVLVYSkIwKxwVgpdyHeX6pMGo3rBUtlboRJmQ/P1KBqky5fzxbGYwrEuSeje+G+oqBYBTDspeRk48hXhrhrFfOIdV5pGMGYFrhAkWt+IvWTDw1/29XT+5d7Dvo3/8wOqZL2Sp+fIkn2sErly50m0mIv+2Xq09Ci/oJ8BpZnBcg5y5D0Pkh2q+cLONhFI2mbuWVJAABuslDVRKJbz7zms48NEeDN28iY62Trz4nT/B8jVrkGpXhi2W5yNariI2kYX56RAOvvoqyuMjyHS3Y+GWDUjdv1UAjhuNy7pDBz8GRQQt+/btE9BCe9Vt27aJO5oOgnQAzoDl3LlzkmE9cuSIJAyefPJJ3H///Vi8aLF0CecLVqtXUKnRwbCBn73xCxz/5ITUX9y/eZt0Ju/t7xMmnWulGNVUG5i5PYmrJ87j7PtH0JOLYnH7AAbuHUTH06tQ74uhHmEdmgvLLcKduorszZOYvn4CLX4WdqwViXnrkVr2KNzUHNFVqISFi2qthKNHPsbhw8dw7fotCbKefWYn7rl3mbAHphnlAoFGrYJqaRiN8jGkg3eQik2j5nfi04mV6BjYgXhqLmz2mxLHSRflUlEA4ZEjx3DgwAF0dXWKVI/uTAyStcSPj5fjNjw8jIMHD0oAx/WHwJDueQwmNVPGNYTHZrNZGWMGfMzA33fffdixY4cEhjqrzvWHgRoDSEp7aPrAIJLWuHwmDGYZnOraKbmG0jBOTJ7A/vFD4pA5B/1Y3bES6wfXI+m0wODaI3tpgCwDztExjFXrSnmRL2OgtQXzMi3oTScQtZih91EzFMA5PVHEvrOXMTSVlT54a5cuxPa5rZgXN5AwKNVicoYAp4HhK8M4vOcYRq9mJWZZvHoBHnh2I2LttiQxdW0Tpc+jNy7h2tlDGLpwWFoGtM25F32L12Le4uWwo8r1lfsTk3qFfAm7dzFAZv1lHqvX3Yf7H9iGhfPnCsAhs26ZEWmfQbkSg3QykRxvAoWnn356FohIYpb9gMpleQYEQiyA53MkENqyZYv8TQDD43Qik8+E9u6cE2xcyYCez056VrW3zzp38d0hYCAIYs0JQQDB0nPPPYfFixfLPOW80Ik0PYeYXKD7Io9du3atFMtrFkeDBc4Dghs6HfL+OGc2b94srAWvh/NMAzjNYvHd5x/eH+9t69atArbEACiUrfKaOVaXLl2SayYo47g988wzAqA0e8n5rRkkjvGbb74p97lkyRJ5P3jd2n1YwGnIkPF69+/bj5MnTqA1mcBzzz+Hrfffj5b2DsQSCVWHU6vCyk2jevYULu/bi+mr15CwY1i2eStat2whQkQtmRQGT9xHSWCETXilXYrHuJlmQPFZFYeogGhcJUV5aq92XdeLJ5M/NO3fIxe1s2fPRizL6vzud//0rwvFwvZGo2EwM04HMT4U3QNGAiFptMcCeVvkVpJlleCRwIbl4fybshol55llcQgeRFLwxTE3KmpiAKZkOwyc6Jrk82GxSJ+F9AElWRG0t7Wht7dHMjrFShUuNc/JDmTmLEAi0w8rQTcYVjy7iARltEcqmJ8xsGHlYiyavxg9Xf3SH4RBOKFbqVbBRG4GV28O4fSFT3Hl5jgmsjX4ZhqNIAbPiMJnR2OD2WfVK0bIBimq1aV/CpiF8bMKHnTsr6VXvxRSNCGf8GfMhLPugoXdlDsxNFR6WkVTK2GYRAwiDRQGRcZMfcn33CoqM2MoT98GaiWpJ+IzlFqgEKBI4Vmok2agK1n2sMitITKyMFil1Co0NhCWqonR4WeYHdCLQzN4at78KBMUTSslW6w/4YYvgEaBLsooGCALwKGOnfp5tyruXcptRl0r642kaaj0lqFEi3PWQ92vwatVEYeBmFhpGijSTjhCRovyCD23lAxLn0/1WhHkNFsPNfu9ULPbDHjkSZBFosMaOwlTpJnqgpMZQLKjVwFgqdNiTZOufyJ6acBnz6WxazAqOXk+/B6NFxiEkQ0hEBR2JKwLUONEBzFvtr5GA1j93s362odglONMG/JmNko/E3n3de+qcGIqJxVlWa6trHWHeT4jeb2bNMxq3BSeVSxTINl5JfqTGSPn4bMlAyWRBGvpQlDND9MAo+qbMGMpJNq60NLVH/bEsYQZlfGnnbDBHkvWREdbYu/g3Ln/z9JlvUe+85U1458rKv/yw1/YCIyMjHSVvca/adRqj8EPBli3RyhDiYWsTnRn5LrtqESHMOBMZoRrFDdixprSeJiF8ZK48XHo4B7s2bNLdOR93f148Y/+GIuWLYMTiwnrytq1eK2O5EwB9o3bUoNTGhlGZ08HFt+/GYmvbEM5k0GVAWuYdeb8ZKDOgPqDDz6Qpp3UpzMoa5anaRZAOx0xUGdQ9wd/8Ad48MEHMX/efKnBESkokypka20LL7/0Cg4dPIRGzcWObduxfcdDyHR1qNobMUIBzEaA0mQON85ewbE39qJr0sTSzFwMrrkH6Z0rUOq2RaLG2jnWm/nZ68jePIHJq8eQbMwg3pIRk4HE0odRjfWqZBcTj1xDbGD3Bx9i1wd7cPHiVWFYvvNH38KKlcuRSCS5wiopK41samPwayeQbLyBmDWBOrowWt6Etp4HYEd43oioBJgNJrvALP2BA4cliOzp6caDDz6ARx55ZJaR12PGdYMsGYPTt956a1baR4CjwZAkU5pqMhhAHjp0SBgDBpwPP/ywBN/6nDpJw+Cbz+Sll14S6dCqVask881M/d21HFPuJD6ZPCEuakxBLYosxNruNVg9dzXiZkIMZ7iGU9XCPjgnxidFosb4KFppYEFHuzTw7EjYkmTRDA4lapcLLnYdP4PrY9MSFG9euUwYnDkxHzH2O5JeJjaMmiEMzr73DmLoAm2iY7hn3WLs+OrWWYmaNICWMgADM6M3BOBcObkHqXgC3QvXYO49GzAweI+SjYsbXugE6/r46cs/w569+4Qd3bRtC556ZicG58+TkgGRUMs7BeQLBQnUX3vtNXk2y5Ytwze+8Q2ZHzoRqUEOx5Ug8tVXX5V3hQ0ot2/fLj2gmmvVJHlp2zh79qzIOAkYNODksdoGvlkpQrbnlVdeEVBEaRqdwwhw+N+ziqEQQJH943n3798vPycIefbZZ2dBrAYuvA7e09GjR+WaOQ8IhAgueH/6vM0SNc5NJjlo1cw5zAQHwRDHQO97XLv0fPvZz34mTBXvj26OGtzoxCOvgSCHcSivgUwSQR7XltWrV88CLD3nOeYcN64rB/btx7w5A3j2ueewfsNGRGJxSQYxJqKLWrxaQnDtEk6+8w5Gzl9Ayklg9YM7BOAE8+ahHI3CrbMhtqq6k6p5Jh0lTFKJaQEzSt8Y2oyr5DOTofxWo9HwYonET6KO83/09fXt/sI2h99wos/F4BDgtLS0dH79m9/6QT6X316r103bEc8rySYRMHARFSmKyKlUgMx+JdTEc0wosxKJiBREU6JGv3+RgCo3M9q3UvIS1mJ81lBA391sXvguw4Ff/3Ol5ScbQdClskhcwOWVtR1ZEBj8tqVb0dvbjWvXrqFUq8OLJGClOtExMB/RdKf0oFEUQQ0tVg2DHQ42LenCg5vXobdrHpxISgqzyQD4ZACk47SHQrWCoydP4ciJ8zj/6RjytSTqRhK+nUDgRNEQQwICHIIQAyZZsbsf5ixdc+cH6lu/6rHe/T3KsFTxuYJ5rixuCtyoIjGdkScI0nlxVx6M+g0OgWm9hPLkLRRHr8Ev5eDV2ciU0qg7VoF8/nQ+IuWqX0C+XNw0FYNz54r5UjAbEImq5m8cKwIFBhzMjmp2Q9dhMWgXk4OwDwUDDGZnaPFKEMWggKwQx50gk5sF5yABjvRgoIVnuQC4NZgE2wRGZMuYlWVtTwiQeDEMMipuFa5bQzoaQzIaE3aHvWRow02DDbHqpu5UFySGNR+qnkWxWGxoGY0q6aXUyHieXLNI2UgDU37AoJ0lWJaFZDyGkkemqBvRrgVI986H4UQE3IgTm/RtUVIu06vBL2eRvXEeQWkKZr0Ev14Rtz4aLnCRYrGwzWJRuYbQnCIELCLzk5or5ZQib5ZhIJVMqkUtrJ/hc2QdnWycTcdJ1ovMbYTvUBhk0DqcphEsCG5m8cD+SzF5fupYapJdqZ1S7I+UM4XOPgZSCdWPaNZMQgwkGmhQOx46AareDWoM6dJWoYNfvA2pzgGk+xagQUmFVPupYJDyxLhjjmdaEweefOiB77tB7eifPLQ2+/e1AH/5e37zCFweGemyfPdfN6q1JwI/mMN5rMCLTr/QmVHEmYrZk0JYFqNoaSjlzqq2kFlvfo7B0a2hazj2yVFcv3YdA31z8NDDjyCd6ZAifr6tXBuT1KiXKogOj2Hv3/wQxaEb6O7rwopHdsDauBG51lYU+fa5nrxfDH6YlWWQzICIjAIDEGanmY1ulmjKNdy6JQYDDMD5DjC4YeDEGpxaiW5ZlKCyuNuQ/ejjo0dx9sxZ1Mt1rFu1DsuXr4STiIqJgiJxaRFtSQ1OYWQGB195D+bFLObFOrBswyqkn1yBfKeJklmX/TZpubDKwyJRG71wBNHKONq6+tE6uBnOwgdQtDpk/+K7aVkG4okI9ny4F++++wHOnrso9/fHf/wi7rlnqZjfeC5NBhyRlprBNAz3DCKlV2EFw/CsPpTtxxBtXY+Gn0a9bgrAiTm2JEM5bufPX5JMOZ0T2ZiQbIusja5iojUg4VrCgJrMF7/IejH7fbc8mQEi9x1m6cmWMaBkQ1cCFzIyPI8OUHXvDnaAJzjl76VciIGvlkFrBoDnLDslnJw5hTcuvI1SJY/VmVXY0LsOSzqXwPY4Bsrtj4lENxHHuWwON2byKJYrSPsmlszW4FA9QUBNFzWaDMQwiih+tu8ILg+PoSWVwo6Na7G1Jy41OHajIkk61v3GEMP08DT2vL0fl08OCchcuekebH9+C1y7IrVbCuAoa3+3OI1bFz/G6YNvy37Rv3Q95i/fjL75S1CuldUc4vtlOohF43jpx6/g/V27MZ2dwQMPbcczzz8lPaM8uhRKHS0TxHTD84TlYFBPEMlgnsE39/LZtT+sc+Hz4rxnEoBjTTBEa3fOJS0h08X8BB4EImRvGLDPnTtXJJw8trmQXxf9EzwRXJBFJdNCIEsQIsqN0JBCAy3K2c6cOSNgiNfJeUFmhu8pn70u5Od7ys8SXGjGkNdA6SJ/drcUnjEFGSReM2Vq+liCb14zz69NEnheHkM2ktI2JkQInjQovNtMgCwP749jTUaI40b5W7MBAj/LOIfnPf7JJzhw4CCWLFkk78iC+Qvl97Muhmslm5yn/QYSk6M48vpruHH8lNTgbH7ySaToRtnbhyzVVHSFpWQ+TLLTpIoGSQQwTHYyaSpGxGFrEEk8cf0NyygajboXTyResSKR/31Ob++u37zqfzFHfCEA58V//O2/mZqa3k4qT9O4ZG2oc6YEhIMtfTpcBomAnUzDYzWDQMCwKJ5Zf9qChJuLhNQMvsj6SI2Jlj5pMNNcXXI3wJEw7lc4q3HQJMwMTS9VXYIYVZI5kkxwGGCK5t9EMhlHprMdE+MTqHFSRJICcNp65krvDlXA48IKquhJGti0uA/PbFmNZYMLASRRaZDG8xFPcbGj/oybEN1uAgyP38KRk6ew7+h5fDoGFP04XCeOIEKWS9cZUHJFX3olG/olmHJXNzTtBKemx697vKrwnzpzScKE2W9mcLT5sLYkFtvp0IVLAlyVu5FGiTH4iDQKqI1dR3HkKoLSDFzKo6TQW8mZ+BkuNJwXXET4Qus6E75odxxSlFc/X3yt29UFu1Ko5rryYjYvalxImOngZsOXWtfgMNOhj+U18DNcALlYUtvacAPUG6yNUVmocnYaqJURYTaDwIf1L+k22Ok20KeY85r3Q3e8Ur0s2mOCjhRBEE0nKjUpBGWfm0q1Ir9P36e+P7248lp5Dbwebjr6OF5zs6ML75kgL5lKSuH0VNlFNZoR577WvoXCFrG+hLU5EJaTLJ/IrGCUZzBz/RyC4iSMehFBtSyN5LRRA6dMuq1VGUQ0aY0pH9ALe3O2i9fMDKZ+bnrD4rF6I+L18tnxGeuix+Yx4H/rc2uShfOCcgBuEvp58W/1ObrYkfNkPY0lx2TSaXnd+LM67aoNE0U2riXQYraPcs7AR8S2EU/ExS0uV/PhRloRywwg1bcIvh2VjD9rz1g31pWK+QPdnT/det+Kv/zezo3vfzHL6pdn+SJHgADH8f3/vlat7gz8YK4C6gTgag8gGPHplBYGMEymiOBTnPFCq1L5Bo0JKElV5hSRhINytYxatY50OiPJDtq4V+o1pNpaUa/XkPBdtFbriE5M4aMf/BVy166ib6APG599CuUVKzCdTKHMxZJMoKlkOFyLtExE93WT2r8Q4Oix4RrAoOa9997DG2+8Id+mTTSZCNpEW4GJcrUiiTHToSw5kLW0Wq7Cq7robMmIlKjGZBjHQmgkGow4aLETiDUcHHr5PUx/dAltDQf3bFyNtqdWCsApmnxnGmi1PST8KRSHz2Do3AFYuWF0DyxAasFGeL0bkTPbUWMNokkHxgiciIljx45j164Pcfr0eQlkX/zW1zC4aFD28notEBc12vhHrAKc4DzM/EtAg013e1CLPgEjthqun4ZL91GDtQAKPKnibyWxYW0nJdEcTwatuh5QS5f5rLQsiWsV153mWsFmIMn1SGfAubZwL+Jz0WsSx53n4u/Xxdr6WfH38NzNIEvXURXMPM4Vz2P3rX2YmBrF5oFN2DywAXNTc+FX+Di4OyjrJAKcq+Uqrk9nMZPLo9OO4t6BfnTGbNh0RfPq4qJWt6Io2HFk46344dt7ceHGbaTb2vDkA1uxrs1ER1CGxX5mwuA4SNoJFMeLOLj7KE4fuox0axqrt6zA5p33oeRlpa5Ujxn38SjqGL92Cif2v4FKuYK+xeswf/lGdM9ZhFKlBINyfeU9KMqT1376c7z77vsYm5rAE08/iUcffxi9XZ1wOS9FPq6aS0uT13CO8/dpVy8+u+a6EG1AwJ9z/DnO+lj9jPXfmqFprsfR6oDmWrY7MYQvz1XHC3yufHYalGrQwL2Wz5nvEr8IdHg+/ft4TSoOVO9zM+PCz/JLXzPnnp47+t3X96ZNBhjP6NhEx0T6/OLu6jiz5gXN8spm4MTj+bPm94H/1qCc1yxEQrj26L2YydZsLgsrjH+4RJTzRbl+Jkwc30W0lEe6OIPTb7+NW7SJho0Hn/9HiKxdi1wmgylVs6Ak4cwbhXU1zWu8/CyUtov/ZMieNrGuXiwef82xI385MNDz3he5P/xt5/pcAIc20TMzM6k/+ZN/8n8PDQ89PjExkVQ6R5UjlcCY8hc2TaO9rOFIU8pYaydcdheX4ExZ21IhLdnX0HpQAm1mw8PXTTmoiRr4V7io/brv6SD/l3+uXP2pw1cyI55frGbD3i18eQO4cCIWEqm4ULCi37fjQLwd6a5+mFHV1dU0GkiYNSzsSuLBVYvx9Oa16GjlAh5D3WMdEWBGKMtizxv2G7SkeWGhmsPxc+ex69ApnP60jJm6gyrlaewIy0hOQIjKU6qC7RCyNIOasK5BfjhbaK4fuZJL/dovkWuI9YUCOWLfTPClNlNx8NJjziwQz0VnGLGbdBHx64jV82iMXUV15ArMWh71ekU0uXSz0i9+Ot0mATKLJZlBEzOFBl1zVGZObR7K7jOZTM0WG5bKJZRLdL5RwS4/xyBGSaMgQSyzF6xv4jmKJdXhmdaWPL9aQBUzQnDT1dmJTEcH8nk6HNWkZwsD4lpuBlG3jjbTQJcVQZWBNQuV2zOoWQ5y2axqVkWAUy2h3qghHo8iHmVxqC1NTDva2mWoJ2cmJeBSv5+uQ640lCTgJ3OTbkujv69PxogbTI2mEiHDoYEDr5mgtr29DZ1dHdI9eCRfRclOw2yfi5b+QWmwSvaGIAcm3XpYLN+ARfOBShb5GwQ4EzBqBXgEOPWaNB/lU+SiSP05WRa63xDY8OLLlTLq0p9KATQujvFYHJlMu4wbr7daq4qMkPfGa5d7JPhs1OU50CpaF14yk6eBC8eBz03/m/fX2dUpdrhcHJm91c+Zz09dV1XYGjI8zGL2dXfKnGQ/qnKlJpampSrZOrKvHnzagZtAW0tKMsDx1jTG8zVUjATMdB+SfUsAGkGIc3UdllfFkvn9P5jb0/njdGti/3/21Ye+ZG7+vnaev8PvuRvg6HpM2QuE4aOkWWUTRWpESSOdnMTeWLk3St8Qj3WSFhwJPIUeFdmwyFcD7gCqVk9WOpvvloeo20BLpYIUAc5PfoypKxeloH7L888hv/QeZFvSqNNshSQ+s5xhkKGDK50U0IXC/L4Ozhh4cT2k09EvfvGLWQZn3br1AnCYb5O4weRO5Ilk2bRV82QnMBElQPBN1Ml8Uh1ghpbwDR9R10a8buPELz7C9KHLaPMiWL5lDZKPLEGp00bJaIhlO22iW4IZlEfPY+T8QfjTN9Ddv0AYHAxsQRZt8p6FniywHUNqMj7YtQenSJuOywAAIABJREFUz5yXjPO3vvU1LF68SIJcNouU+lBazht5RHABZuFlWP4wEBmAl3gadXMZam4LPLIcTlQAju7pJb2pxApY1STqjLd2tuL4cW2SAE2Mi1QwpYNgSQyFTmqyhoUyJ51Q4r81ENIBJINinVzSIIf7iQ5wdT1IcyE351k5Usb54gW8f303xiZGsLF3HTYNbMSC9HwENUPymRbNTSIOiqaJq6WK2ETTlazdjGBxdxe64jaiflV60REQsdFn0UliJtqGv3l7Ny4Njcga+dT2bViVdJHxy3DYS4xyY98Wm+jCeAEnDp7GsX3n0NbWjjVbVmD9oytRM4qSstQxBNdO268KwDl98C3ZS3sG7xOJWs+8xZK4C4tnpZwgEU/h5Z/8FO+8+z4mpifx6JNPYOfOx9Df2y1NwPmIqITgtejaJJ0Y43PSwEOzFRw/HfBqdr/Z3lg/Ay1v5r+bwZIKce7YsGt2Y1YOHZYx6H/r5BvPoZ9hM+Oi6z31eXicBjezEVRYO9o815rvUc8JDVxEWh0CoGZ5mb4WDWzuBjp6HutEYTMjo6+zGdxLUi80cdIqDIkPm5zqxBRDzAAasKisErdQpQaiJJQ/I4PDPjjJ6XEcf+MNsYlOOXHc/9zzMFeuQC7TjizBn9QDshcjE71hjbC878pUIBoyWTS70jW1En3euR4vkYj/PBqN/EVPT8/fm3nP5wU4/Lz9z//5v/yvbw3demFiYny5PEhxZaIDlPBUkoVlK0kW+rb39KNQNzBTbqBExEATAbkKKR8OKxjoekTJgar+4M/IGNwBOH+H3fHXHKp+m2JyuCGyzkE03TI/Q6vagJIaHzYZFQaqtJs1Y/AjLUh39MGKspEhOY0aknYF987rwENrl+OxDfchJi5O9DsJbYnpdU+bYSJxcZnypOHl2Suf4oNDp3Dk/CSmajYqcOCymFo2Z116pHiZX6FIC3HNZ+uT9CLyt4MbBZ60pTN/GTPbqjZK/qUYpxB0qlaUlEvEFfByG4h4FcTrObhjV1AbuQyzkRfQwheKlpOaimXQSyeTeCwmxYgEKgQdwgCExYGsxaFckWCor68XkWhUgEW5UpFgRUvU+Fl5ucmPJZOzsgSyLDxeXkLqv0NJlIAozxWmoLenRwJ12huWKlV5OQnUgkIeafgYiMUwGE9hplJGKZ1GIZ3GtB8gN5NXDVJZDMu+QXyOiahki2xY0vk309omgdZEdkqelYArAoEQlPFvBuqZ9nbMmTtX9LTa+vLu+6tUq7JhsNCWWnTLMXE7W1EAp2Me2gYWIbBiwoAS4Kg+PZ4YRdjC4EyjcPOsABxUC3CrZckwE7wwmIvFExgcXATKScUqs0iRDeS/eZ28D4IRjjmBhTgZZTIiPaiIA6ICNXwOmqXhs45FoyId6Ozqkp/RHUbOR5MEPo/w2Ul9g2XJsdqxhvpjBqM6UOH5CGLIfnLxzLSnMae3R7LOxXIJxVJV5mOpRomasteulYrS+6i7ow39vb2wYnGM5KooIQmjrR+J3qUIYizyZPDrFQc6Wi7P6Wn/H5b19O35D57fMvb5V5Uvz/C7GAEBOK77r2u1+hNBEMwhwFHZypDBoUsa9eSsg2NSjE55ZFTo9MinzcBKrMwDcQ6ivbSUXzFAYJAs8pXQjl7MRAKRPRLkkNVNlUtITkzgo1dextTlC9JMlo0+C0vuRa41jSpVBmSKJFAPk2RN1vQ6mNPBTzPAoba/uQ/Oiy+yD84mtLdlxNFSrcVMDnqoG3VaOYr8jh3s7SoTc5Rxq/5dHncbStrqHqINC7GqjdPvHMLkkcto8Wzcs2kV0o/eg0qng7LZQODWEEUNLf40KgQ4Fw8jmLqBrr75aBncJH1wZoI0TJsSUlWDE49HcOTwUezatQdnzl5QAOebX8PiJYOwaHYSsL+XSljayCKCi7CKL8MORhA4/ahGnoDvLBcGxwsokVVrlxKNqrpIFbCF5jO8t5Bd0UGgzqg3B3Y6YORao93OdIDN4LR57HVWXmf2tfxMB6u6yF3Xg3Ataw4ydaBNidr50kXsurEb45Nj0gdn08AGDLYvgtmwxAiCQIFS4DyAy4UShgq0ia6hHTYWdmbQFXfEJpqOl6zBIYNTiqQwabfgJ+/txeXhUbS3Z7DzgS0CcDqDCiIer4f1PZbYROfH8jh56Aw+3nMGaQKcrSvERc1zaqr1QWgEIy5YjRJGrp7AqYNvybqsa3C65y6C66r9QYJw00EinhSJ2q4PPsR0LosHH9mBp57eif6eLjS4R9FDgftP+D7qwF/HH83Bvx4z/Sw0uNTF+Rq4aLChj9dB+52Y5rMrjAZNzcBJAwHNruggW7M/zeye/lzz3NLPWoM0XYuj5wXnzd3gSAOoZtChj9FATd+jBj763yIfDAGCPrdeM5rvX89XMk9aWql/rsdTry2a0RFwKXV8iqVkg9aY44i6ijE2m0601GtomZzAqXfewa2TpxEzItj2zDMwVi5HoSODAssLmHRn7bIorELlFY1bpN6Z75yS6il4Qxm5eC+qmlmuzw3XSyRTb9q29Rf9/d1v/y72iV91zs8FcPQJf/zjl7/16fVPX5ycmNrheW6Ue4RpMHQOAs91PdcPGr7p+JFk2mzt7IucvnIrcnNsxsxV6ghMSkYU+zALcMKOudJcSgaJel5lRqAzPZ9/gFSxsgAHOu7QNk9SeKE1shRtKhZHtYVRIK2OCFwrhbaOHlm42IiQsCRpFbF6US8e2rAaO9bdB0M2p7jUEHFKeG5Z6owIcBxxKPNo04aLN4bwwaHT2HdyCNm6gwq75khTR9mxwiL1QLJzUnj+mSemAZkajVmh3l2ytV8aK21YEPYr0tU9sqXMun/xlzdCJk6BIRa1w2LXGAKcuiy0STcLd/QSqrcvwaznpVcQ5UNKpkVLTAbqXfKHAfXY6NisvTDZAL7Imv5njQztJekgwtqZ6alplfGXWh3FhGj5F++JfRIWLFgo2T7as1LuQSkF2RHdoEwH4JSyMVBnQD05NYlytSq6eaNehVUqoscysaSlBSvTbRjL5jDR0oKxlhSG2W8hV5I5wg2gXC7KM7ATEVV3AwutTgJtyVZ5+Sdz0zKGmn4nE8GAi9fPjbStvQ0D/QPCfpRK5TuSNmG9FHAgEFDj1omu7k4B0bezZZScNtid89HWT4DDOi1mmdnIkEGCK25wlDugNInCrfPwC+MIqgXpb0SeskZQ5weIJ1OYv3BQapIIIAv5gtwTGRr+fs4zkWh4qmcEx43PZWZmWhqVyv0II6NYOj4fAlUCON4brzuXzyOXzc1K2PiseQzvUfp7mCb6+vvR3qZ0ydRi83samMr4yfEeIo6DTgKcvm64ddW7gACHjXJKNR6j+v24lTJMNNDTkRGduGtYuJ2tomy1wMzMQ6x3CYJIAr5fRzKCoYe3rv2J5Zjf/1df/crVz7+efHmG39UI0GSg0fD+TbVee8wPggECnHCPVU0Mw6yuDigkOCBbE/ZvElMTWTtVw2FhO01T5hb7iagaAuX4KEk5NtV062LFHw08JMslRMdGceCnr2Dm8kX09/Rg63PPo7ZsJaaTLSjxeiizElATMu3s0VWrfaY/RfP46CBM13vQtYvvAWtwCHAymQ4BOGKwQVbJ9OBZHjx6VxOYNQCnxjJ2W6z7PZN901ySUrA8INawEStbOPn2QYwfvYyEb2HZplXoenwFyhkLFaMhCbeYUUOiMYHyyDmMXjoMzNxCZ+88tCzchGBgM7JBG0wJXmhA0kBLKo7Dh4/i/fd2C4OzYOECfPMbfygMjpj1BBxLtZfbRhYR4yKs/MuwcFtsokvWozBiq+AjQ4GzJDiZfCGoVMGmlviR0cesBEcDFD2GGtzo4FEHjXcHvHqcdUCo2YRmQNQcHOvAWgfD/Defo87g62CZv+cOwPkQUzMTWJNZiQ1967G4g31wHAQux8EUEF22TFwqlHArX0S5UkWb4WCwI4PuZARJk4EnY4QAdTOKYiSFcTOJn+7+CJeGR0XS/MRXNuO+1gBdRhURl9l7npkSIwf50Tw++egkPtl/XpzsyOBsfmIN/Ghd6ng5h+S+xRSojJGrx3Hyo19IQEoGZ86y9eieOyiJQXEbFfmnLTU4r7z8GnZ/uBcz+Szu3/EgnnzqcfT3kMGhMy7fKqWA0ePWDAR1kN4MKJrZlrvZHP1sNVDSoOPuYF//Dv7dzIw0P7tmkNUMEn5VsqH5vWz+3XqOaNZP70+aZdHMkL7O5rmpr6UZWGvAJHKuJnZDn68Z8DQDP32sgIkmhrJ5XJoBjr4uDbZEzkkFldtQbrhcL/yG9AMkcUCAk56cwJl338etk2fgBBa2PfM0rNUrUezqQMFm+3JDGGWph5cEBGPF5oKIO/W6+t7JXkr7EokPPC+ZSL5lR6zv9/V1v/W72ivuPu/nBjhBEBiHD3/8XDafe6Zer22LRiL9rDwLgsAPAr9uAGXDtLKeYdcahhOpeFbnT9/Z3XPl5kgkX/UAO65gi9j4aolaaDjFwRT73DsyKl3s/vkH6A5YYOAVY/dqQjKZCKorNGVkAnJofECAw14kdH4xkmjr7EY0HoVterD8EpLGDNYs7sdDm9biwQ3rEdQJjqIwTEcsJC2jBoud1GmNy4lCGZhj4Oy1m3jvwCnsOXoThSAuRYYNTqBwM9aSB2ppaTjwmU1S2K07j1Be6mbJ2m8aJOlHEzqmCbAJGS15+ULjB0rwQlRe95g0YuWNKRajbIqY9PICcMpD52HVcijXGSArQwmtpSWooA6VXywY1C+9auimtNR8QaWmprVFKHl+0bJTyw+05Gw2k2MYEvjSCYc7IZkFStpoOiBMBDOwXKjDRZBaXF4HNwtmTauslXFZkF9CpFzCgG1jRUsL1rdlMDI9jeHWFtxMpfBpuYJKuaaMDtwGKuWCGA+YUVsaR/J/HdEWATiUSo3NTInETwMrnZHifeg6IDIccr2lkmKxQocUvSBJdto0xMGvPZOWbOjITAklq00YnHTfQvhGBHU2kRMXQAemFNm7kqEjsCkOXYBfmIRRK4qLGjMwZGWYY2G/ig5xt7FQKVdnm+WJZpjGIDQDCRt2kSXjsyMDxnHjM9OZUYKgZrqeY01wSjDEYkjenw4IlAzuzhc/R9BLAMXnT2aP5gQ856yMzWbxYoCIbaG9NYXeznZUKwUU2LSvUoURiaFcY7NcxfzS5TRo1NDV1oK+7i6U6q4AnKrTBqdrISJ9S+Gxj5AAHOP8P/vjF/7bhoHd31nT+6Vj2m9aK/4Bf37lymh3NOr+j5Va/RE/8PukwatIg+/UJDJwIivK75Dx4xfnlXJEVA2BVUZeFeJzfZfGnGKcYUpzSmk2LMWybBqr5Bgx30OyWoE1OoL9r7yE3OVLmNPdg/uffQ7u8rWYiMZRYMKDFtVN3dQ5v3UTwGaJk16P+D2+WywEZkE7AQ6/RwaHEjUy2azV5AULwGEbhShQDVgDEMDxLURdurep3lBcdSmpM61A5GtJL4J4wcaRn3+I0U8uIWVEsGLbOnQ+uhz5Vh8V1MW5iyYDkdoYikOnMXrxMKz8sAAcuqiRwWGjT+mHxujGCBCP2Thx4hTeeWcXjh8/hUVLl+DFb/whBgcXSlLG95X9OrP7ESuPqHkJyP4YpjcE3xlAnQxOZIUwOGKHYEelbkjJpLl9qf2ez0ev/VpSprPbuu5AHaekN5KYCSXm8tzvqqHQEjUt/dGf03tRc+Zd/97mLL1+tjqo5L+r0YowOO9d24WZ3LQAnPW9azHYPigAR2SPHl3UfHiJOK6UKriRzSNXKKLDimBJTze6ExHEUZc+XMLgmFEUnCQmrBRe/fAALty6jZZUC564fzPWt1voMWuw6hWRBjtmDDEjhtxoDkf2fiI1OK0trVi1eTk271wjDE6toeTcnIts1xFBHRM3TuPE/jdFaty7aK1I1LrmLJT9TdxLpZUDXXBtvP6zN4XBGZ+awEOPPYJHHt0hySO630qjZ4vsXtik+S7W8m7WRZIKNAoKZZp3A0v9fR0g64BfsxLNDIp+1jpu4Gc02NEgSu9hzfJEfu5u8NC8tGngrNkSHqvBA49r/n167ug4RwOXu/99N7syuzY1yVU1MNc/09eoQU2zeUbzvev70SBL781apnkHXFrSCJsss1uvwWDC3DLAjpXJGhmcSRx/4xe4efwUElYU9z//HCLrVqPU3YEs1VRs7UL2m01CLRv1BuNbXySzXI8bDA6lyfcdsEuAI3JhZVvrJeKJt6PR2J9392V+fwAOH8iBA4e/lc1m/7DeqG+LRCJd0sbRMALDMFwLQaXh+9MerDKbrOXrSL+5e1/vlVujkVzZBVhULwyOBjhkahSnoDkdKf0PadAvbJ8VRzNli8jaGxaemr5qmCkXJBkl/lxpsqWA0gMaiMKMtaM10ylF4CYXJzeP9mgZ87uS2HrfCjz+4ANIx1PwXTbjIgHExkisD6mrfj5mDK4RoGbV8PG5C3jzw+M4daWOMlKoGiYa7Gxsq/wIJ5VYnoasyy/ffxPAmc0fqqN+PXqVwpvPGNKptpaKMZOFRhethxI1PgsG0y77SIiXho+o0UCskUV99BIqty/CruVhR6JItxPQZBCjN3q46XBhy87MSODLInHlmNUQmVJrOi3yJkpFxNWsXpeajInx8ZDd0Z2R0xJs87yyQYWaXDI3U9PTIlEjxU7gw3N2ZDJoaW39TBBeq1Zx+/YwquWSgDSvVER/MobBZBxLLRsLKzUwTLqdyeBiLIbTUzMoFdWGwuAoGnPQ2deNRHsr7EhE6m9irol6qYZpNpSbngA7q/M6EvGEBPGsYZGgjP+TemQX4xMTcr2UoxFgsxCWxaRkNFirpKunaA6Qz05hZKqEstUKs2M+0v2DnwE4lKhJUMaqMq8sACd38zy84gTihouOdAp9Pd3iZCeifppWmBYmp2ekuZ5I1MQRxZJaJfYMIBCUZxdOODI3U5OTyOXywj7xWIIegpnW0OiB98wsNp/frVtDAnAU0FSZ2IE5c2SzdqgHFotnTxgkPr/pqSl51vw+x4Lgjs+Q1DevO2IDtWIO0xNjyOWyqFSqqDOHGUuhtS2DTEcGyagD06vDljnrYpqdw2cqKBpJoG0OYr1LYSbYjNBDwgnO/LNvv/BfVOreoT/ePGfqC1tXvjzRFz4Co6Oj3dVq/X9uNBoPeYHfS2cx2dgF6Cj2n+sqdeVigBJxBKSLk6JsHcqtS4gWqVVRBjI+j5f2WGz+S5lIFIbHPg8Bog57obmw3ToS1TKiM1P44Ec/Qv7qVczv6cMDTz0Ld8lyZJMtUl8hu0TYm4sbupZVKSld2P8rXAs14GHShesh+4HQRY1fBDjr129AurUtTLTRAp4sTgOBSSBAsxBK7dhgjsXcMQSWIyYDlFHbEUMATrzhIJI1cPSNvRg/cQWtdlQATttDy1BpDxkcr4G4UUOsMYHS7TMYuXAYZnYI3f2UqKkanBmkw4SVtgV2ceLkKezevQ+nT51D/9w5+Pa3XsCSJYsl8KGLGgeaST3HyMEJLsAqvAzDG4Jn96EWocnAqlmTAQbIyuReyVMpFVR7Bokp5XKpg7Tm7LpIESldvqtOozkLrse9+VidaGr+GfchzQDJvhn2HdEgiX/fLSHi9yqRMs4VL+Dda7uQz8/gvq41WNu1WkwGknaLWMFK80MYaMRiuFIqC8ApFEtIB5a4qPUkI4gFytGOrAkBTt5KiETtpV37cPHmsOxhj2/bhM1dUWFwaDJAMwbbiCCKqACco/uO4+SBizJvKFEjg1M1iiq+ESm6kqcYjRLGr53GuSPvSrJqgC5q925C58BCVCol5awZNuuOx5J46Sc/xXvv7cLkzDQeffJxPLHzMamFZA0O5ZBaosbxuFs2xTHluq9BpWbF9PPgPqHBiwY3zbU8zcBCB+7aLU2DIM1W6OepFR7Nc0WzdhqQaGClj9X/5rVoMNTMjmjwwOvRwKeZCbx7wdNzUM8lDYo0ANJzVv9b36cGaLwGPQ4aLGlpn64r03NT33+zOYH+ngZkjLc4BxgXsTbOa1SlPxLDXMf3karX0TqTw/HX38St46eRdGJ44B89B2PlMuQ621Cw2JTdFrAe0JU0rFdkGQrrktkjx7YjSupLpUsoQRezgSaAQwbH+n1jcDiIR458sj1XEAZnu2k73SzR9H0Rnrm2iaofGDMBjJxrOMWSa9Zff/fDx64MjXbMlOrCCKgoSkkHVOm/DqyUaE3X4ihJ2ecmnWQ+CnAJQY4UEknxFd11NCtCRKFAkPZF9vhg7QScRAdSdN2JUHtdg9HIIR0pozMJrFk6Hw9t3Yyl8xciasZosAZ4dUScCslu5RtvRLk34eb0MA6eOoM9Ry/h+lgMVaMFNWajDBciTVZdwkQ3bgd0elNOQOrrbue4z75mv3mUQjYoPFADHJVBU00mSZvTwlupwFW7z4ZBBktJMRw04DSyqI5eQWX0EuxaQdzE2tozQpVHIw472EogKw3XcjkJ6lVmlSSWgZ7ePgmQla2wsg0nk8CgN5udERtg/oC6Uwbd/CNuJ6Gmni88JUt0CikWirI5EXgy+FZggfbGqr8Ni/mrlQrGx8cE4FAa4XgNzGtNYlE8hiUBsJidlv0AV1IpnInEcL5UQbV6xzAhEY+ho7cTdiouRcqGC8RdG/ViBTO5HCYLM1K4zKxrMpGUonsNFvQTor0ywQKNKyhH41gmQ4c3Xje7UUvcRkvJagX5yUlM5WuoRtpgi4vaAjF7EMApskGCPQZmHgy3DL84ifzQRfilScRND5l0Cj1dnWJyoFLYDOg8ATgct2qFxaXKypvXQRCZbm1RLmbMavu+gCAyJzRyYENDsi2t6VZx7SEo0n10KAdiJn18bEwMCaRxK7W+kSgG+vsFvEk/HmbVWWdTKqFQLCCfL4ghBO2dmdnOtLehpSUtQIzzhA5pldwUcjNTKJWKqqaHBgTxFqTbO1T/C9bDMbPvu3BrFUzO5DBerKNmt8DOzEWsZ7EyGfBdJG2c+U+/9/V/4dreka+vmDv9hUflX57wCxuBTz/9tMe2Iv+u3qhv9xH0mKIjC5QkjPI0dkcmQ8reS9SaS7ddNnhVO4lI2LiA2cqqnz1LJEIslVDNF1GrNWDFEoi3tCASjct7IJIp1n426oiUCjDHx7HnlZdRun4Dczq7seGhRxBbvQ7F1jaUGNgLeFJZZAZuXMO0QxTXLv7RrIEeGAY4bATIGhyyOHwnvvrVr4pErae7l4L30LKfWdAG6uU8zGoRjUoJvusjEmtDorWdWRcxpaHkxDA9GA0PTtmEnTVw/O2PMH36OtJ2FMs2r0H7w/eg2umgZnnynjheCXblNkq3z0ofHKcwgnRnP5LzN8Cctw1Fu1PaNai2dSxOruLox8ewd+8BnL9wBX39ffjG174qNtFctzyPWVw+Bw/wJoHGGSTqr8PGCBroRj7YgUjregRmB4KATUG5h6q6XY5XqVSV9YOMWDwem3VHaw5SNZvPMdauVkyKkKXQrlQ6yNPBNY/VbDmfA9csAkzteKWDWB7PwJ/JGX5PO1Xx/HfXi+SNHM7kz+HDob0olHJY0Xov1nSuxqL2QaQirZIsFUVIAJGoXcwXMVwqi0lKygUWdmTQm4qhxWYNMBOOJqpwMIMohj0HP//oY3w6OiFJofvXrsRX+pJiE+2wtxlVFIENq2FhZngGxz46gfPHrotN9PL1S7HtqXVoOExEqXo1xRAAtcIkRq6cwNWTe4TB6Vq4GnOXKZMB1yPQU+oLPj5GAT995U4fnG0P3o/Hdz6KuQN9okQhwBHrJ1+BG46ZZvU5Vto9tVnCpUGCmAIVixIL8Lnp53c3u6LVDdpllPfC5yatJCKsgVbsnQYTfM76vPoa9LxoBkOMB3jNeg7xZzxOuwA3A16en/fFaxCWODxWv9f6d2vQxfM2O5LyOnh/vGbOT/68GWRx3HheLYXTjrMaAGmVi76O5rVFj5sG4JrR4fiq61V1skw+yDXEIrAtpZaR0IHqJbHBH8W593dj5Mx5xKwINj7+OCLrVqDck0HBCQ35xUCAcaitLKHDkhFGyWIZzWRE03rrsDwj7F/ok8FJJH8RcyLf7+7v+P2qwbl48eLA1FR2baVRvQ8wOw3TdhqNuuU1PD8as+iuXPQNKw8rkquZ8cpfvfz6v7oxMrF4ulgzPCsaZoi0QEqZCUgwL9sYF27lpib9L35Tfclvu63SKjZkcAQN02VT2BvVCE69MWHRaNj13bCiMCNJ2PF2RJMtglgF4LhFJI0CWp0aFvamsXHVMmxasxq9bR2ImY5onR2bLwadqQzUPAv5houj50/h8NkLOH11ElOFNBpmCxp8YU1PbEFZp8PgkjsntdYyqUIK/w7A+azBQPPt/0YGRwCc/uK9MzeoNLUCcKTRpHauowmBhbqpAmtuvabhwWrkUZu4Jn/sRgkJBgrxhFp8GGyQwqLDkE/3qxqqlDiFbioMklO0CabbB5kNLpqijWfH7JqAER7LAFfbOor8hDRoeOE8r158avUaHNZShb0PxDrUZlZRyRcEpLmuBOuUa7GuK24AvVEH800DyzwPq+o1ZGt1nIpEcSKawA125ZZmkswSGyL1SrYm4Nms9mCTA5qBRxHUXLF0LbLZKQMwKRx0kEim5DMECzrrwgCsVAzlaWQ9CMoYBEWjatyYCQ4VlH7DQ71YQrEewI1lYGfmSE8XLiZ8J6Q9q7BDasEx3Ar80gxKY5/CL0/TsgIJ2k0nyaapJYkAg5JHsjJcBKWBKp2Lwg2dDFmM1s0ybqpwUJzxQvc7kYoYhjBpXOQZEHKBk51O+gB5KBWKcs+zmTTLks7ZfB7N1L6uVeL56fLGDZljQPaLDcmUXz+z9QY8OthVipKpV9V4JuDEEE0k5XgaECi3RVey8/lSGcUGuzW2I9oxF5HO+TKHLb+OVARn/uw7X/vPgygOfwlwfttF8x8eTrMIAAAgAElEQVTmuE8/HetxrMb/Wm80Hgzgd5tsYBQ2nOX6SPcyMi/xiLI9l7nEzZuWseF8VO6QXOJ8BF4dQakMd2gEk9dvIp/NI9nZjc7589BCpjOVkD5k0qiablG5HPyhYRx8/XVUbg2jpz2D5Vu2oW3rNlQzHag4jvRrIoPD94nmGpTislcFExZ9fX3yhwHG3cwB+3VIM74DB2Rwd+7ciS1btmL+vAWg2TWzo5Jmc+uoZ6dQuXEN2ZHbIodt7Z+PrgWDiLa1IYhG5P4Mw4VbrsHPNuCN1HHqvSOoXRlFZyyJRRtXoOOxFSh3Oqg7NMcJpG6SjT6Lt88ge+MUYuVxxFs7EJ+3DpGF21FP9CtzGcmLsMN9Bfv2H8C+/Qdx5ep1kaT+4VefxcoV7EKfFoka++DwehvVEbiV42jDO4ha46j5nRgtbUKyYwucaB8MK65MhlyasdQkqXX79piAvlRLUsxm+vr6kUwkQgMJJZ3lGPPYUY7xyIiMG/uj0JCFCTauSdIvS/YGFWzynKx34mdp9LJwcKEkRdjMm1+6ETGTJ3x2bEDJJY3s+5yBOcJUxxNMzqg6QSawxmvjOJU9jf2jB1GpFrEoOoj7Oldj5cAKJOwUzNCllDVJOd/D2eksRkP3x3jNxdzWVvSnE9LoM+bQkSpAJbAx6dm4lG/ggxPncGsqK0H3+mWLsH1uGnOiPmJ002NzZ8+EX/YxfmMcx/afwPVzY5LEWrJmIR58bjPMhCeZetkZQqe6mbFbGL50DLfOH5J7aZ+7HP1L1mJg4TJx2uJ6L5IzDyiXK/j562/h4KHDyJcKWLNuLR7b+QgWLZiPOPfZ0GSA6zzrSUdHR2XOc01nawMaUHRkOlQbh7AejoE3n8f09BSGbg2J7JmS7Xlz56Kb7x4bb8sVK+aT7zJlnHwmPDYWi4pzam9vnyQOJcER7hGMG1gneu3adWH5uY+wYS7dOgW4cN9jrzuRyrlimjM6OoKhoWEJ+GlCNG/+PNXmgLLv8Jo5Z5icHRsdxa2hW8KucN739/WLckAEPsLeKqasVCxKn5/RsVGZb12dXegfGBBlBGMS2W/FxyqQGtyR2yNyXoIRJnsXLFggx2oAxzHR4IrKFjb55BrD++e859qi7bF1PQ+Pp3EP34+JiSmkWloxMGcAPb2dSCWjqv8kE4dMhuSLcK9cw6W9H2H84lWJWVfe/xW0bL4P3tweFCOWrEOq+Trl8Jast6bXkH2Zz7bK1iBMbDCpxBiWrTnEnIQxlxgR0EXtzWgs9v2eno53/r52kt+c6P8tr+Tjjz925s2bF43FumKVSsmq1SpWnIZbQeBHo9F6vV5vmGansffShcy///HLPx6dKqybLtdt16QKMNRGh2X/ZHJmNbkM4MLCJlUAH9bk/JbX9bcdJv0wQicekYAJsFFtL9VLpgo6JTtusut9FGY0ASPC/je8bgaiLO6uIhEUEAsK6EgGWNzfhi33rcC9CwbR296OuMPXtSK1POwFlKu4uDmZxYcff4JTV25hLOuhFmTgmUkxMmAmznTYjFI1PCSrYoirmhYu8W+GeLqo9TMw5bccGd5w2AFePsHdX4WH/G9lJ0hbVSUUlNoeyo9MyiEs9dvZ+MkvwcuNwM2OwPErcGtkXBRRIPR8aGUo2dYwkyRjG9q5qi72ofWjBPuhixt/H9OuYukbNpAKm3kS9DCwkRobsdNWNVxS7xJ+XqhvaUDJmiplj8wXkWCCQTP/m2DKcRto9eroq1WxtFbFOpoKNBr4JBLDJ8lWjKRalGsI7yMwVK8LoSVd1OhQ4xtI2DF54dnY1gN7OJCaVfacvD9+VvfomHX0EYWgAl0iXqP7UbgRCRgKG7va7AFDUGk48GLtMFNdiLa2K/vYMHMiGTeDc5TPzIVXzaM2PQy/mofh12XcOZZip0w5D6WAEgCoJqpaOqCfi2SXdCZcPys122WmyFiSbQv17zyHNKXl49KF3bKIq01KPse5EjYVlWxik5xSg095FaVkImwyyh4EauoJZuS9MFkgPC7nkkHbDlVkze7pXDcYWBmeMseQbJIdh53sQDTdA7O1W64/FlTRHsWZ73392X+ZSliHdn7J4PyWa8Y/zGEEOBaqf64ATtDFunTOXdUkGrJO0bhFtxgg60eA4/JdD6VjnKuUcAkPzXq1bB7THx3BzWMnMTEygVhXN9Y8vAOZexbD6EqjxuaaJIHKVVhTWfg3h3H49TdQGR5BZ3s7Fm/aiLYHt6Le1YUqAQ716Y4twRsbArLrOpv3MQBh80D+IdhpfscY7F2+fFkADo/lnH788cexbds2LB5cJBbD3PNkbSO7mc/iytvv4va586g0XLTdcy+WfWUr2ubOg5mIizQ2ysRYqYbiSB5j50Zx9v2PkZisYl57JwbX34OOnatRyFioOTTWYUo/h/rkFeRvnUTu5inEqlOIJNNIzN+A1LJH4LfMExMPUVjQrtqtYdeuD7Bv30F8ev2WBGIv/MHzWL16pVgUE+Cw4bHbqKFaGka99DE6rPcRdyZRdjO4Ob0G6Z77EUvMge0kIVIFlyCkJEHhxx8fl0aGPb092LR5ozTZZCCns++aAWAw/fHHH0sXev6MDR3ZFJSSYJ1918wBwRCbSrLZJ/9706ZN0vSQ9Zua8dGJMtZ9skkra6KYKWdneT4TBtW6b4quBbpVuIXjEydwYOwQGl4N8625WNe1BusXrUcUcWn0KX1wAmDabeDE2IQAHM7PaLmOOekWzG1vQU9rDDGbTn6eMDgEOKfGC9h75hJuz+Ql4F69aD4eWdiBeQkDccYcBJENA/VCHbev3MbB3Ucw+mlOFtDFqxfg0a89ADvFFh1ky1XgTdOf8aGruHnhKIYvHBZX0455KxXAGbwH0XhEJaWEtQcKhRLeeP0tHD5yVADOyjWr8djOR7F00UIkmYiTpuWGJCQJANjcctcuyvXy0oTyqaeekuBby6e0XI3BOZu08pkQ4LMJLpvbsiGudsCTfSOUCrJBK98PNoDleR944AFpysm5J3t+aBXO58U5RMknz08w8cQTT2D58uWipNC1W5wf+thDhw7JuTnG69evxyOPPCLAV0vE+DcBG4Eb5xvPzT2c85LvNNst6PoZzT4RiHEOHz9+XIAI5+WWLVsE8OleNroWj4CFDUw5Fjx2/rx52PnETjkvr18nRTnnyExduXIFb775pgD2xYsXy1rBprV6bdH1zEz6qka4R3Hk42OYt3AQ2+7fhpWr7kVHe4vMB8ewEGN9VrGKwrkLOPvBPkxeuY5UJIalmzagY+t6mPP7UUmwOXYAW5qvW2Kua1LSSwt2afTNbzPhy8bcYd8nAkkqRgQsc18OWIPz82g8+hc9PR2/HzbRzdsdzQbCsg9BB8eOaS3ZMU4c/6WXXsKKF16wLuw71vHq2/tenSpUNuRqvuWaURGlSWCjTyiIXGUS+HJKQX5YDP9FbbGSzacDT3jR+uIVjySpvlAQF1YCyYtkA2ywaMVQZ0NIib99RAwPMbBRZBGxoISU08D83gwWD/RhkFmoznbEokS1DcwUKrg5OoNTV69jaDqPqZKLUsNBYLH5aUycyiTOswlwVONNZd2sNjuxaA7DzDsjpgHOneamCpw1Daqc9A4Qkj43Ta50YufH5yAMkZLqMWDQMjX+lJlEAlICHE5k0dhSF17LwqjMIMraobDf3Gz5bxjIz27sn3nQKoshYX54nF7YdAaHh98plFPa+9ljGTozqA+NKESrzkhDbvvOvevPqDib80mxggQhVr2ONq+BvmoJg/kcVmVnUIGB0+l2nOrowng6Az/cIOgf74TgjRleNmPlZiVULJ28JOsbCHWv9bTNxX8aSOhFWcBCeD8KDKjZrTW5ikdjPwU2MozCdVLwnBQC6tapjWNzWgU3FKGldG0wvCrMWgGmr3oVkO0hSObQ8CBqZ8lw6Fq35rHSY6tZFs2UCWMXghdVVKp6Gmigqs0JBByF46+uLHxGodmD3Ntsxku/8RoIhaBPAC/tPbhwUlanwIvo1MMFVZtjUDbKd0b6oChULTI1m9IM00KdhbsEhzQXiLTSVBdRt4A2u3HmP/mjb/4LK4YjXwKcL2pV/d2cRwCOWf9zzxUGp4srEftskQGm+yXfSb9cE9aQ9vItrWnUKHniO85kA00/aJFKEExpreuipVzF6Fvv4ebhoxi7PY6gPYPt3/gaWu9dimpbChXHgGMFiDRc2Lki6jdH8M5f/wi5m0MY6O/DxscfRWrTWlTbW1ETcG3NugMyCGFNDYMcBsYMmhhoaVlK8yhdv35dgkLK1Ph+Pf/88xK0zBkYQKPWEOZCkkRuAx2ui+P/1w9w8/gJpsvQunYt1j75BFrmDqBuW6hIA2IHTgMojRZx4/hNHP/FfrRlXSzpHcDSLauQfmwFplsDsYlmz6hoUIE7cw0zN45j8soxRCsTSLZ1onVwC5L3PIJ6rE8KigkopXTPDATgfLjnI1y+ck2CwT968etYtWqlyFvZB4emJ5TUebUxeNUTaPXegmOOCoMzWdsmDI4d7YVhsP6WNi1khmrCmuzbdwBvvfUWunu78dBDOyRIZqCnayJkvQkCYWM4bq+99poMJ2uXGCQT4Oh1VY83g1keRzBEOfP27dvx5JNPSv0n1yPdV4fzgwCIHeh/9KMfybEMTr/5zW9Kxp7LC2XOeh0cr4/jk4nj2HXtA7h+A4ujC7G+dx3WLVwrNtE0gBAnKdNEHgFOjk+KTTSVCtFKQ2yi52Va0ZF0RF7s1n007BhyZlwYnLePnMC1sUmkkilsXnkPHprfhoGoj6hHqTtlZCbMuomx62P48O39GLo4KTWLlKg99vUHEUTrqp9dyIawzUF2/BaunzuMqyf2iBnHwLINUoNDiZq4vUpymfsyE2ABXn3ldezZuw/TuRls+co27Hz6CSycN1cCW+4BkQifDTCTywow/MEPfiDMAQHI9773p+Ko2WzDzbEjsD9z5gx++MMfCuvDYwlQCQJ07RqfMf+bz57AlICTSQMG9ZRxrlmzZtbEQ4MRnpc1ba+88op8hqzGd7/7XQE4GgBouRfPT1bo5z//OY4ePSoMD+fPCy+8IOuErpPTjCvviUCI84L38PTTT8t7TQDHL12bw/8mEGHzXiYu+Dt27Nghx5OZ4VzTbAv/m/ON48b5yWOXLFmCf/K9P51lcHQ8wOvm/RFEcoz5rhDYPPbYY9i4ceOs1JL3pXpRejh16hR2f/gh9u7dj/mDi/D0M09hw6b1aGmJifydMzTiG4hUaihevY6j77yLm2cuIG5FsPnhHejfshHWvD5Uo5aoisQsQ8CNiaQdhVkto5LPi0Kme6BXAE6Fcj7u0bYTqq1mjbu8ZCLxs6gV/d96Bjp+Pxp9/l23s/8mCMy+999vOXNy6K+HJmYemMhXWz0zIXauEgpJYMSwS8lSJEAPgypVDTobyv1df/UvHa+Aw52aHhUiqj4wJO8lCAv5HIPuNJL1pxzIkSBfAI7kZyjt9hDxK7AZWHq05G0gnYigIxFDR0sC7S0xxCJqky1UGpgu1DGWL6PQcFHxDDRAWVICUuOjS2tEWiGRYPhHN9/UwTvHI2RwZoFL+GG59rtrdD6TMw/BTmg2oGNjGXteQyhTE9metEMVowRmEtmstSH/MmGyGI5sk8d7L8OhpC88pQDGUDql2RXF7Ny5MvFnp6tcyBLI+ApjFUK3MOJXc6GJpbpLpvgZkZ7+sP6mMAKhVj8EzZSwsW5FRqhWQ2u9gp5SPlicncbK6UnDdSI4k+nCyc4e3E61SXaC10CAExGb2bB7uuj4CDwttcDRCS5kUprZEY3cVb8AmgYxWFANbnV9kAILijaefXKaSSF4YmNPM8aqJ5GDRdAQkMNZyH+r8qzQIIIZPkonpXCV7BA/o7zwOefJYtFgwQ5dqBSDon+rBpCKoZOZFI7/rENKaF2rr1nfh9YMayanGZhKE0BxS5KHPQvmFORSAEd/ydUIwDEQ8DkRYHJsxSpez1nFfRF88r4YBNIVTpoLyzrCugtmGJlVshCQKTYjMN0qYm4ebU79+H/1H//pfwg4F++/p6vwuReUL0/wOxsB1uCYsP4X33O3wwi6yXYygBZWnXOHzWbzZdweGkIslsDA3LnwybKSxWOdHLPjnmJ9mVOPB0BHvYGp93fh2sGDuH17BEZvH+5/4WtILl2CYioGtkikCDRKdz6uUYUSju3dj+LYBDozGSxbvxb+nF6UIrbUJDoGM+oKRDEry0DkyJEjEgAxGFuxYoUEKLOJntB4gEENs8IMiPieMZhmZpgZZ9ZIqOMJRAJ0Nzxc/fc/xo2jx1AMArQ/uA33PPYIrK5OVGgy4DcQschQ2kABmPk0h0M/3QV7aAYLOrqx4v61SDy0FFOtPoqoS81a0mzALA0jd+skRi8egVMcRXt3vwAcZ/ABFM0OuLSrZtDCc8cc7N27Dx/s3ocLF6+IM+WffOdF3HvvMlE4+CxGYo0ddwh/BrZ/Dk75p7D823DNXpTMh6UGxzcy0uiTyQkqDpkUooHJxYtXZNwynRmsXr1KsvraVbFZ3sexPH/+vAS9/D6z+osWLZplC5qLwRlQMvvOTDnrHQha+DwY1OqAWj8X/i4GswSclPmQMSDg5Dk0yNLrXMEq4NT0abx9+V1U62Usb1kmNtEr+pcjqNKSnMk39iGxULZtnM/mlE10tYZkw8eS7m6RqLEGhz2JaFTn2nHpgzOCKF7dfQiXhkbFafLhzevEZEDX4IjizGMPtjhmbs/gw7f24/LJW1L3SRe1HV/dOtvoUydCmdiq5CZw68JRnDvynjCg8+7djPnLN6FjYIE0sJZ1VGyiLUQiMbz8k1fx/q4PMDUzje2PPISnntmJOf198OnIGbB3HRNQytBDM2X8m8wlA/vmWhbuB2TB+GzIQJA90UE9g3WyFvq5aVUHx53HEnSSyeF5GdAzcaCfmX4uer8hECF7QVDAxALfJQ1amk0NyDTxPSXYIoNDILRu3bpZR75mUE0wcu3aNWFa+H1eA4/n9Wk2RsvD+Ht5Tl4z5xKZIR5LJpLn0UySNiMhkCb4JntI0P3IQw/PNpnVzKWeczwfEyccN85Nri1cY5r3Wn6Gv4Pg8ezZczh+4iQGBuYKI7pgwVx4vnJulU4lMBFlvFUo4MqJE5i4dhPs7rd6w3okFsxDozWBksEOW6HaI7AQQQQxlitkpzE1NqLek3uWIqBBFJMV3IPJ4pKoCP3DfJcuavHXbNv5y4GBnv9/AhxOyH/3i19Ei5Pef3fywtWvDk8WlvhOCnUGICEBJMEoI0j5f+jIojPToaPXF7GTKkbojs0yA0VmO0TWQoAT1qGY8sLTClrZZDLYolyIoEzkMXyYdLDy69I0UvVYYClWAJsNIQ0PUZtWt4FkbmoeUPe5KRIoBLI5+tRcgAVZivdgMacEZ1qaFRbTqmxMiE1kjHStkI7m74CaWbnGZwar6Tg5153ziehN6EUWiqncvjYaEPthqQfy4FPHKsXtJkCLT6lfUj1YLNb0hMGmAILZjH9oFajlTiFY0ZaMeuPSC0XzwqKzcfo2ZhmeMJOnj9U/1wtB8zmaXVCEPSFgkcJ8E47vIlEtoaeY8xdlJ4NVk+OWH4ngbEcvTnb04lYyLZ6nCuAwyKYkRsEBpWEhNUs3EV8sGCnpo1Ss+bqar5kf0xIHnZ3hsXcfc+ex6QLpKCGNAGt+PmbUEaEZBYumKWEJg33OaQb4Dl2XKEETBkUFEny+MvTiGqgAjLxaAirDudAEKpufn75Gfc2alm8+RmdXeYx+ts3HzTJTzcA1nBN6s5oFOYq+FRmavJOUIRFMy7UqsK3Y3VDGI+SlAo3qnlSGUf4t81AlUcx6CZmIW+pJGvv+y3/6Z98LSompFSvYQfHLr/+vjoAAHMP+n7x67SEYQa84AHF3ZkaxWke9UERlKocb165JLdbCxYvhtCSAeAyIOGIGIuCeNX4wkQxMdDUaKO7fi8sf7cPN4VuIDi7C+mefQ2zRIpTicRTpoMbaSdOQvhEMwqfGJ+AWS4g6EaS7OwXcVCUdR+cyR7KiZJX4xU2fWnkGp5TS8G9+T6+Lep1iUKMbfTLY/va3v40NGzZIvyzuAdKPxzDZqhbd5SqmXn4D1w8dxYzvoXPnw5j74Ffgt6WF0fHNQOSZccNB3E0gmDSw/+V3Ub5wE32pFqx4YB1iDyxCrs1AiVOeZhtWA/HGBIrDZ3H7wkGYuWFp9Nk6yD44W5ALaOdsKoBjBkgmYzh48BB2fbBXGn0yuPruH30LixcPqvdPGn2STQ0QMQuIW5fhz/wQpj+MILSJRmwVGj6DPVpKq70yGlUmM4WCquWgGUmmo13GjaBErz96vWHAykw5M/b8IsPCbL9mzpstgwlkxKlxelpAJvt68Xs8J4/TDIP+HfybUid+MfNPEKfP17zPVCIVnC2cw7tX3ke+mG3qg7MIqDFzHbY9NC3UohFcKZZxK88eXhW0+iaWiotaFNGghqBB705bGBwCnFw8jR+9uw8XbtyWwPjJB7didcpHFzvleTXVh8SzkLKTKIwX8NGuw8ommn1wtq4Qk4GynxfVhd5DOcZeJSc1OGcPK1vyucs2ik10pm8+ao1qCHBM2JYjQb8COLvFRe2hRx8WBmegtxsuazcpoafzLGXbZDENQ5g1BvEcXwILsmd6f+fvE4OgkMXhs+Nz4XG6jcSd9V/FEjxeHFizWXl+NIfg89AsCM/drJbgHGDNDo/n76Es7O49q9lGmoCW842/h3VWPL+2stZJN9l7HEfmDqVqnB/NLQ70vqeVGbx3ghbeH/8mcNNAqBmM8XMEQzz30NCQjBU/29PVPQuymuMZbZdOKRvHjdfLseB5dFN1HUNp0wEmDUZHxtDW2obu7i7E4g7KNTr60vyJKUILUbqUWgEKk5OozeTheAYGBuagFouiRHMfX8RnAnxtODBcA9VcAZWJcYwP30KlVsbSlcsRodnQ/8vedwDoVZRrvzOnfXV7z262pxJCekLRBFCkJLSEgDeBK2KhiEhTf+9V77WgqFzlovfaIKjUUJWSkAoJEEINYVN2N7vZZGu2l6+dMvP/78w5u99uNhAUEfm/o2F3T53zzpyZ93nL8wb9QNEYgGBHoHCpczgWc4IC4Ogfb4CzZcsWtZ2Hz3py47YvdHQPnsn0oJHgKnVwphMGfhka5kXuoJIjCXYl9Pjg6uBI6/Rw0j6xRT6OsAi7wEfEd2P8vwA4mHCNORYYpoWFOHVwMEFShLOhZd8Ryhcqz8JajexfWFMEay4gLSkmt7pJ4RajYCFeUhXUhiWzGlq+hFVPZgEJF6l0eUjrtqusJSshw44bgXOkDX/UcW+3p/XJqW6Egc3FOx5jkGCsI+qwUok3Q2CDAAcBDLLdIOsNygc9Ahg2JXAfxrUL741UOoWnB6tTu1bKUWFnycq/YDcaUe6TAY7nAfImZ++9xAt61v5xav4kgxmxYHl5Om7ol9gnPEcSRIcNFYz4EOTHBq3qvi5nWnuzD0Pw9mUXwe68CdASynBD1OTYw9roqMgIQIDtwLwk4bJwcwDcPKJhj0RSG2UYoAQTnkxk18iwLs9q5YENAfFdtjn0ONmgCtY09PogvauGtTEQdCPoQRpvAZbReool4NBCgyFs2ERdeG68iVhYyVxvWjKg8No0bKl0a4iI/CvPy5ZU6yO5j7zQNu9+It8mGTi57+7JZeQdx6jVLkYX54kQUgSX8hwZPImWeFnwTLRXeNBwL06kI89EzxVaLN0UW3ENagU6j1sV+em1MysmPPG1yy/496RUoI+qfv//fbuQJto27R/HokOf4pxNwAKcODLMWAwivX3Q394FfW0d0NHaJlikJpaXQzA7A7JLJoAWCoIlvJwAmqKDwikYNoM8ZFB66XnY/8IWaGxugsDkKTDjnHPBV1EFMX9IAAYMnsb5W+bzgAgVwkKhNpJtOJZgwsTwN2GcE2yZDhi6MVwUEhUXVDy8Gi3JxSa9UBlU2rZt2yY8OHjuZZddBnPmzoH0zAwx4AWFMaUQZAC5/VEYemIdHHxpB3QxC3KWfQbyF80DkpUp2DcxdxOYBT7QIMSCoA0Y8PITm6H3nQOQaRgwedEMCJxSBbFsDeKKLfLVfBCHEOuBWPteQRPNew5BbpEs9OkUzYc+Jx2I8Hbj98bB79fh1Vdfh42btsLbu/eIsJtVl10CFRWlYi0kSGuCYVyEg6EOQkBrAKf7PgFwQCsG0zgLbHUqWE4aOAwjF1QhN/xWJQWwtIjj6od1WbyK7GPnJvwoUIZevQ9PzmPP8+YZVDA9FjuPhW1sGDHe06M29pRPvF4QsbiJ7MmeBfTg7BncC1sPvQBdPUdgTt5JMLdwNpSmlQK1kB1O5jKimmcaBtRHY8KDE4nEIJNoog5Ojl8FzY6J3ElV0UUdvAHFD/3+LHhowwuw/1CrALvnLT4VpuhxyCUx8DFLjjmshcQNGDwyBG+8tAve2LZH5EFhoc85Z54AMT4gcjtxIsV31XUVeGIQ2g/sgr2vbnALfc4UOTjZReWi5p/I/0SvmqKBYfhEiNrW51+Anv4+OHnxaYImurgwX+SESQOaIuofeZ4GlLMXMoYKu2fM89ZlL0TLU8C9/ByP9SsZfKDMPWDgAQGvL7xcLE8/wOd7IMs7F/fhffGZHvjwEva9fvbGEf7E8zyWNG+Nxnt5INjLD/Lycjz2No/22QNSyc/HY3g+jk/vWaIcgqfXuSUURnQkgERcenq9MDnvvbBN+DuCfu+dsG0euxoe80AQXi8ZALGUiSwaj0XHbScBnGCbcF2VugKmQzBURZHtFHNrbNRIqchFTuDii9YdYUylIv8m0heFw3UHINHZCT3tLQIYV0+bAuHcHMjIz4dAVgZYSAokcosxPB7ASthO0Od/Qvu4Axz8Mn//5xdD7QN9n2jvGjz3cHvn6XFGCmzb8THOKSUiAEFoNcHHIRYAACAASURBVDIyBpV+XETcbGMvKeB9LftJySfudeKzF/qjR1pgCw+OSJISoT6Yg4IKvqTfNURCPjrqGOBQZRRVfg29L1hBh2McuLARE5swblGcnHXFEBMFNlkMcMwXUSknCuembYtgJ0oURgjlzHYp+FwFFf2HjCByxjwPF6EI5m2p4ScF9Hj2cJGgMwrheIkKbsjOiMjc5Bw3xA39Urh4iVo3RCEY0iPyToR3SoIb9FBhgjfSDQrIh8ok1vMRAEf2kagbIUgDMOF/pPDaiFI7CpuI5ox4DtzwtaTwNO+j9xaX8bpchlElb3KsjHgl3PyO5NMEiCYCkGromYr3Q4EVSUzq63KqmuoD6FE7VFgBtQWlcFAPAMFK50LsCGBdi5GnYBMMPeSCTEAAiOH9clxJWUigIndIF4P0Zki5eaFryfKQcdOyRhMqLdiz6DFEAIo3QasfAk8xEWIOClFEjSJxHOt44ODFxH9BvCD7BIkFcBOJpCL0a3SomDu2ZKimABWysdh2fIfhtnqFeeVYHD7uJs0Nj84kHOqCOnccu4KQgMt7jheF6D7by+Nx61+hHLxKTcLbOpyLJZkVkcEFPVUY1ekBKxGAaieE/HSVQE56mOdlhnZnhUL3V5TkPHTZ2UsOjjemUvs+WhJobm7Oti37W1Yifj4hUIH0/Bhm6ZgmJAaHINrTKz04BxrAHwhCxaRJYKQFQctMA27gNyOp1EUlbo6JtQQKmQPxFzZB/bYt0NTaDMbkyXDS0mWgTSyHISMgaiwZDo4bnOcIRNG2I1gzkexCKvuKhixntmR65LKGF26odHhWX/zdC7vxCEa8MBk8B0NOMOwF80lQaVm5ciXMmTsX0rMyIOHgmiGNbEGHw4SYA90PPg6NL++AHuJAzvlnw4TTFgHNzMJaDGBi2B7mDXE02hhAOgns/Ms26K09CJkBH0w9+UQILaqCRLYOCdUGsExBDBN0uiDathfa9r8C0HMIcgpLRB0cUrwI+iFD5n+6haZ1XYHXXnsdNmzcArve3iPCZP7l0uVQWVkhw245eouFSi3q4HiFPjFEDfQJYBqfAaZNB4tjfR1DFlhFliXhDRAcj5LCFkGpS++PSq4nU/zuPaUTZZ0MWvBvz0iWrPB69Va8dcg7x6sxgvf36KTxHl4tFG8+9vrSAzdeqFUv74V3+mtg6+EXoLOrHWbnngTzi+ZCeUY5UBvpdF3zCq7/hi5oog/1D0Ik6gKcgjzI9WtgsIQIF8RwrwTo0EsMUQfn0S3boa65XdRHO/u0RXBCwBaFPg2GNMNIYaaA5miiDs5bO945CuCYNCIKMXoAR6zxiUHoaECAs1HIu6DyJJhQPRuyJ5RLEgkcu46M30Bq/8cf+zNs2YoApxdO/qQEOCVFBcCRelhEmmDNI+m1RMUd+8PzsnnKvbd+e6DeM3yiPL1wLa++i0fk4Hn7vbAv77vy+jAZyHrfkwdG8W+vHdim5DC55PEh1k6XpCDZ8JZsaE0usCmK3aIXwy1O7o1Fr46SB+K8sEevXd7Yxb89cOSBJTwX/+E9vfnDSpjDY9ADiHgMn4PneqDe80DiPsFmqklaZo9yWtbTwXkP5WyI+nWM4b1dVj2G/aaAg6GLFIu8UvARCj6HALew5g+GiGPBe2TDlfTYmBZhxxzoa+0Ap6cLelrQ8xSB6hOmg5YehkBmJmjhIMQwp0yoD65Z0uFOKBB4TKXabyZMyN/4Ya0wY7XDD+u58If1u/LqmppK6w4dLmVUy7Qdpjkcg2hQh5SqkRxQaCHwfj++5hHUcI61CVIr6enAZClMcRSbYgkl1iFY3lMcFe47GYiGNZdF0CvalbCCPLcogM11zokunqU62FJ5H85NgjSEhoZ0fAbiDo4fGtZmU1TCKWVoAWSMU04EQMJoAQwawsUM0xLFHnAwbUtx69UMAzGx2IzqN3wuFUhw/JfG88ceQkiDE6SA9kkHbfQ+MQV9A+KFFPRCYeYHS2BSO8eEeqyHI71chmC58voIY8DlhICTJFJiuzIR9z+63bK1HhucLF2B2qo8XfaL7HuQ1IrjbTgrj93GyIdQQsQkLExqSAqgUlVRVBxn1DJZItpjlZGEb1pX8/TMA/tXc4tAorT6jdYpc3a8bvGDRNe58DBqhCo+VSXYcRz9BlJwpi1c2KIfHaF5o98BAaIcx3gubkJZwRqU0twljiOTG26IMAXkQdpBfGGMBxEhmQ7njiXKMTmKJsp5AnWwfg/62nBoEZEhRRSCXkX08uD1AazpaduEuO3ENmiKlK3FbcKQZhRXvCQhc5Sl6E/RNnQjDkuWu0jUXbyI20Zsr3Q7eucis5X4dt3+dO8gD4/cz3tfPDHpd/Hu7rMYQ+AvZCBExkUenCtfvE5QRQsEiEooAkyRBeY2RXpssPAn4RbXCOcZYb+VnRY+lB4K1CyaVHhg7ty5MskhtX2kJdDU1JRJOL/GMs3PEgLTBHMiekoFgHXAiSUg0TcA+2v2CprgqTNOEIu2ieAEw9nQ4+MaNdCw4UNviGWB9cIWqNu6BZpamiE4fTrMXHoeaGUVEDUCgITjPiTsQG8hGjGwxgMOdfEPv1Np8BJhy5JjTObPjQ33FEqBy5aYRIaCVgEMZ+twk+XXrV8vrsVk+bnz5kJmVpak2MeK45j7ZzHItxzof+AxaHzpZegGG7KXfRqKTz0Z1MwcESZrCQMUshspoMcNgB4VXv3LVujYewAywgGYtWQehOeWQTyDQhzr5TAbDBIHw+qEwZYaaNu3A0jfYcgrKuHp5YuAFi8ig5gr4367qOiomiLq4KzbsBl27a6BivJyWHXpCphcVSmodVEpkrJGn2ofqM5eoJFHgWCImloEtu8zQN0QNcdBZRizAKQEZVFAVABkbqn0GksDmhsUPGxQEZ4RV9bSk+xFOrj5eGJSHf6Pa0iTBhsEa17oj5j+MNwcZe2FULvMlhiJIJYiLBVg28LAI5RYnGMcBlEs9BnZDxsOboKu7k5R5HNB0TyoypIhaqg/eFRFCV2HfYND0NQ/AIORKGSAIkLUsA6OHwuAI2gBFRLEECQDHS7AwRwcDJP79MnzYF6WAnnoubeQkRW90zro3IC+Niz0+Qa8sV16cGYtmgELPn0iIMAR/E0in1fMnQDWILTWvwW7dqwTkRYlk+eLELXsglJplBTzr5SJ4Q/A2rWPwYaNMgdn8aeWwNlnnwXFhQXATMzhkjVwXMEJT6NgOJUrmexHUYDKDYb3vPPuJTK6QIZ/e94KFYtAC8O2zAv1AiXkUuoZuuXAkIbvJCOpG47sGTjl0oaEAVJ3EMuuMJS5ERPSZjl6bKER0CM+Eg2XRd/dEAuXt2ms2uwaAt3hJnkapFFTxB4Njzc5P4gQ6uSx7TLO4gGUIY4cJO0RKoOQsSzUKecW2T/CoCrWOgyztIWnBu/qqb4CuLl5vTKv27sPA00lIr8PSTDQA4eLYALVWMw6QE83AlycevCDF1EhaGxIyGLG6HvAac+0we7tgbbGBhgaHIRZixaCg8ZtXQWGRZIVCqboPEnYZduOE/IFHlUU9TfFxQWbPqwF5x8GcLwXRMWrvh50tzA9QBmA2jxCqPbXCMIufnc3zzHvXwzQ0Tbm2ZIkA4q8hrS1geMUiq8Wo3QLbeDJZuAyPFAGcNDdWVwGHOrlxXUAUIpkJe42DYC/nvyCo/5IOjAHoGHPsWUy/a8R0rS/4qI9735NzTiHR7XtGM9sqgdS7V7bjKkx72MrllFYo7cqgOaDQLy+EP3t9W0hQHw/KEgFr6tAfUFwhkywgx1vB/v/+MfFkbrGn0eO9GcHiia+mj//1IcnX/m5tQM6JJr6+nlmRjrpi0c0hWJWB7YzIJ4bjQH4/LId3C9KbEAQGUUIEDwDz8WcUxKQlBFWArAErJhmzWG6OQDddVoaMopNzN0413IedbltAGsMcQxrDgQA4lGcA2NibY+Lij4AIJklRcQcVpkgcSAJzMNOJKifAEFrpYmrL9buwRJUCVl+Fp+N5ePwDwyhxd+RFFK8k3cMKZZxhw/ATOC9AGgCSMJVJcQxBHym24cyRUtsXtoS/o6QH+8vgwRH3ttlBhfvisyShh8Yi0gZOEHgMASAofPiZwi4xwwwMOA+RLLwDm/JfwYYMH86WLnYLUS4Y1PbP4kEuru70yKDg6sty/5XAJiFIf8S4KBKiNToHKxIDFqaDosY9pLSUkGZHEdwgnEXIqSNQDwyCDwRA79lQm7CAuelnXD4lVehrbMTfJMnQ9XpnwS1pARiPqRcJmDgwMOaJzhWMX9BGGyoqJmGYVVYxVvYJ5By3fMquiGngjAFPbdJeYhS7/POBcGQ1tnVBdu2b4etW58X91m2bJlIHMZaLRLEy2K7qsMgF3M4//wMtL3+OvSADcElp0DevHmgpGe5RX9l8UXdoqAndFD7NXh78yvQ2dgs6spMXXACBKYXQCzERKFPVNx0GgPN6nLiXXXQd+htRR9qhfTMPMdXcBKQgvlkEDIp6odCYUN9R6Pwxu7d8PxLL0PN/jooKZoAK5aeC5PKSgWFviyF5QGSAa6RWjsE61VN6SIWyYMB62Qg+nSw7TDYtixNIOjtJe+9DD0dZmWRwGWYGdOlnJcZh1LhQy8Pap3Sgy4nTE+D9JRkrMLusYPhJInX4D4Z4CDtLlhzThpvUEnH0F+8v9Te8VwsWozKMoJS1HmR4S4WSECd3QjPd7wE/dEBmBacBDMzToCy8ESgJhJguEoo1hHTdahPxKHDtMC0HfBbNpSkp0GOrkKAmaBgrhXmWBID+pQAtGph2PD6bmjs7BH5SCefMAnmZlDI41FQEzERlqxRH6Z7Q/+RQXhrRw3seb0B0sPpMG12Ncw6bRKYSkTUfZJzOKqyaJkfhI7D78C+t7eJPs2vnAUFZSdCelYh8OGJWyrEWPj2yb88DVtf2A7dfb3wiU+eBqefvhgKc3KAoZcBPXtu6B6OXR0ZZtETJxGx8AgIb5C7ouPvskivBP2jNH0X4A4T2XiefRdgCI+cW8fGu1TiFAne8P1EvTxkHRRKP4aRM9A1AywbVXhshyy9oWBYpJSKBBAuaMA9XrTCcPQBLkYYueGCBQ+IJxPuYMyRrIcu38krTyGjDCRAEgZWkVeN4fwjgBrfCYGgjaUsXG+Sx5gmwqzdEDnxfmJ84tSDoWqygKsHDkVqgOvxRApxGfHkitqt8yTaRmVWhKg555YFQRXK1jFyiYsQXIpTA5PPFlE9aM7WKBhYX0rVhUfXUFSwMAeuvV3kDlVPnSZyyrFCHYbzgobh9BLgCFxt2U7ACDxsGOpvCwsLt3xYS8/7UiY/rEalnpOSwD9CAnu/9u8zmG1/u+HVt5ZogbCWVlS0ecpnFn9byfG1pOXkDMKcOdLM99dv+L15zBZipj/ogoPkW5aNJEpJ0+bof2IehrVAYIW4yl0xhoGh+KbxvriEFwNAGwApBCCdrkFUgjPJSyju0NUFPCdnFFD0juUDcFlKb/SG98gHALynaERXEjDNAchJOh3TgHPcZ3W6+737CzDjHpPE18CrpKtHGEqlT+/oENOx7fG8ssn7j+e6v74rU1d+WBLo3LcvbPtDF0Vj0c8DwHxVUwxUDLBor1iQBZW6mznpWj0F6EAFQITRyIF/uH4fxDpbwB/tg7yoCfyteog0tsEQ1u4qKYL06VPAycmEiKGKkC8DnduiuDQApkjiL15epuR4weBe/IdaPXp6MKTUrfs06tN0JeUW2pUEN5L1cGBwAGr27oW3d+8Wz5m3YCFUYhHKYEgUWhYhbmgUIAD5tgPqyy/DUEM9DBIG9oypEJw8BZxgWJKPcBBVyHWLgC+mgG9IhUN7DkKkdwg0vwGZE3NBLQtD3G+LQp9ItoZmAgN6ozTeRpRoqz/dxK9VN21/BYuFTlAGebqGngjcHHTwqgB7DzbCrtpaONTaBllpGXDmwoVQlpOLXKBu2JIsKcCViOPXm2JleW/509LjStTKhIamUjBZBdg2UkqjgqyAhjXAXGVNWvy9GUqa2FGmngdHeHPGEOyI4+4+YR0/6jh604WmKnXqdzkuu81NnHFnVry/rKo1vEPMTAN6DA5qbfAOOQAmt6DYKYRSXgR5kAU+boCKERKCDZJDwueDFoVCPBQAXzAEMDAogHbAjIPPQuIAJCQyIEF06KF+aNEzYHdHDxyJJUA3NKjKDcN0NQ651iDoZkyQOaiKD1RuQLQ3AU21bdB2oA/8yCJYkQPl07PBVqPAiawBJ4hlMPTcGoDBvkPQ1blfsAsaWeXgT58IPl86qDi+XEIXdMQhwHlhxysC0A4MRWDmzBkwe+aJkBNOB4IU5sNTvnBpinxmT86eHGXfef34XseP0bfiZjKf9sPo+w+mzSNeneNts1TG3fE/XMDE25cc4y4jfEZUBxfJDF8/7CNy5xnMLXdXfLeohIh78Sq7iLQMN3hDIDuX3VYUEwdAO0Q4KwMKiydAMC1d5GGLctpohZTJvOJvMa/JpGERrSRnZunBsm3bCQQCf1JV9e6ioqIXPqy1IwVwPixJp57zkZdA3333ZSYi9pxdTz73i3hv/xRdpUfKplfvLJg/80/pJ1W/CicVtGNgIkCVBAOeR2u0Z+poj9LITOR9b/JnsqdSIJE2gmCi0PUQAnoiPfcgegKTt4NJgEJtJoAuKvcexxS0l7CUj9AEADo65E80eb3b5rVnvHPwmaLpoz1vruNTHiwcaXsziGaK5+GrJYE57+7JgI69G0jhyCpwNMDzVoTk+4l9w9GnH/mRmGpgsgQQ4KSrxkXRaPRqIHy+qihEJKK7ZBmi4KermKHrD5U5UXXby4nBZNlEAg7tq4H+Q3XgdDQD6egCONgDfMgCEk4DfWolWDnpEPFpEME8O0JAZ7LgsUDa0sEgvDeuUdxd0GXBZKnSjwxG2X4v9tezWqPxUxZJFlZnRRHVy/fX1wqQg4QFmH9TXDRBFFJU0eKNBXcxJIU5kGuZENz1JvCONkjoCsSqq8DMywUrEAKGVcOJChqjoMQZBBIqZFhB6DzYLpKCqa5BqCgTSKEO8YADccUC0zHBsvsgrEcG0tQBEmQ94TSrB5itxAdJodWvV8GQnRFC27fQhVQKNKBB7aEm2F1XD4c7jkBBbgHMnTQJijMzIaBgIWXpVcEaYZxGWTjUmqgu3mvk5RMaSaTDq2+GwOGV4DhhfI4QLFr1vf9JNDpm/I+nvyWf8n6Oj/dpJV/vHh/JDZVodCREzssV5QLgtIf74HBGJwzEY1Bk5kCxnQ/ZTjoocQqYQitc0UQCnJ5QAEhuDqRlZYHV3QNOdw8oQ/1gmDHwYz09JGhQ/TBgpENHIA/2dPdBZ8IUnpCJaQZUO/0C4ARszH9RAfN2uaOBFQXoOxKF7sNR0BQNsgsCkF8RBEcZGg5xx3aIPEYWA8vshGisFRQdi0fnA9FzQVOCIjQJ0GiARgJNFXS/b9bsgYbDhyFu2zBxYjFMqayCnFBYgCGC8emSG0lu48hxlLj/muPvp2/Hu/9f88xjja3kFeXd3vn9tHnssz7gqV8aU9wyEC5zrjTCyFA5DwrJ7kNGPIxtpxBNxIfz0RWfAXlFRVBSUQ5pWZmixg0SCKBJSRiRXOgvXtslJkpWKNArmzBNOxgI/l7RlHuLi4tf/oBf85i3SwGcD0vSqed85CXAf/2aBkWD6TvXPf35SOPBFU5f/wl+zgcC4UBtKDP8TnpBVl1a1cQ2XygwiHwjYgbAOC2NYVkZkfJv8DE5QV72ImYqo8VUsFgwDMBHYCFpvnAT6WdJGzIgeBuaUUROTtKGPmS8Hm+QfJ/3kvIofopxctVGPQtN2O5zjzeoC89H5glv865Hto7kfTb6alBdxGBf7xnoy6EeF7TkvcUNr/V8ZxiPJOTlylOafuVM68ly1KLhPhfvyyw0K8uCRt4mff8yKBCfJ1hFFCz7jXlgSc/Ftv6NKTue1vR++ui9zn2v4yin8TYvSuO9rj/e48fr2/SeK5I1RD6ZbJ/MS5OmfMFYIoo1YeKe5lCaDpp2SgzgDLQuqIpCZWy6rKGleIV4PdpzGdcpl3AZpC+ARaTzCMTb22GouRmONDZBYiAOvswsyJg6CTJPniUKfEZ1RRQIxaLOyCYkKOGRJA2HjyBdkf/klqzlyJ1ij/jVUx9GfhfI3a2hJdgxFVXkNrzy2qvw8o5XxP3P+NSnYPq0qZCdlg6KC9bQ06MxDpmxKMSfWw89e96BIcK4b/48J3v2LAUys4mpqGDaHHSsXyI8OBS0bg7vvPQG9Hb0QiAUTpTNrOzzlaV1xA27O0bicQcQYUQcw+nrhaEDJc5Ay2lGtB18RtpeCJXWDPqmt8SU3DChSgjfwiYs6lDWW9N08NQ39+6b1HDwcDgvJz++4IQTnj2hvLQzpOthVae5lJKgKEFMB5nua/blpb001eeLhCyW43QOzjQ5qVa4k8Y4QwIeamCOpEgad11byeQkw5J2y3ENF0Tz+mB4dMt7jPHkioHg5RrKzJ6k2hDJY9t19mGwk+v0w3RKHJwJxljUtswuZtl93GGDjDkxZllD/UYU9qmHK/ezpsVDZhQq1dKBKnVifRHk7FItpAzQ/CpVwkRT0uI+n/8wVcr7KclEyn4D668xZ3uabbYFuR0I6nSiTwtmm0RnPWB0N0KwZfPehvntkUiOz6/HFk6eeGiGblkTIB4IOFYGJWqIEINwW430HomwfbsbsxreaYG0UBpUTp7QN2VW4QFbGYrZTqLfduwhcBxTkibFwz09jZXt7bUzMJwoLb+6MzOvqi3kz+rRHa5rquqnCvVzhehc0/j6zVvzd775ZqhvcBAWLJgHs2acUFOaX+gYQPJ1RUtzCDdcx+bxzhSp8z5sCYg8QWk3FLOSB3DcfKCR5iB7ofQNibIXCGQw/xBZgv1+CGVmgGLorkccLT7eHCcZZIc/SbeWn3dfxhyWMM2oL+D/pREMPlicl/fWhyWCFMD5sCSdes4/hQRwOWx7YM3k1g0vnZdo6TgHegdOBLDTNb/Rp6YHWliGrx1UMqiAxhTEGJSCRTEQQKRVgsJEbKxYVr0XFtZmkewvI4FlmISMIB4JOB9fPC579FEHRby5y1GC9z4u4boEAMMTD/6SRCQwfI8xIWHHasP4zxSFUMVcJye84f8Oq4UUCRVccoFk1OYRGcg4BEk+II6PcBPgIak+eoSBHjGF+Hm0HASFhfs+HomDCPf2CN7xWWJ2HmkT/i2uQ8KHkTDm4xLxsU5yk0tHg9RjnCzGyPH16HG0yQtnGH2qHHxCksN9NHLGePtGa4NevyaPJS+lQeqQSZ3mnpT8TFE+Q3aZyErBN2ZIMCKjk4RdGFMrKAVN1TU/BVoChEwghKQrVKGIgQQ7oesnwfEkmJPcmHqMMfcS/vEJhs8vwmpY/xBEu/qgq7MbnKDfTisvOVK4cHZnxilzaCw9EI5RCFgOMTRFUXVkaMawdExdQICDURioFAgtWSzuwnwpPmXh5hC8hC60EZ4fKWMRhy9oCVDhtjlwi1CaUDUj3tzW4tuwaXNo05atAfxsLrj4ImvB/HlWQV6Owy2HIuUIUr34OVhZkYh95KGHsg+/tlPvc2wn+4zFicozzvCR7GxniBAzbnNmUIUEmAb+KCG8PU63/Xmj0XW4k2ZkZfXPXjy/Ln1a/ltmOjlsEiumIMuyYjE90RFprdk8t6eldhUdaCFZuQXb0ktmbtEqz9o9QLIzCadhzDjiFPqJRls2bNnyuR2vvfaJ/fsP5ObnFw6dtmjhj5ae9ak6hfNsALuUEMhCmTE6wAmvyyaJx8/kTlcOp3lx6j+rC8gkB3g6AhyksfEzjMAT9YfRWCOkhQMCwQVaQdCLK8EG5s5J3DpiKnAHlce87waYDU870ms7klrOMSZOmEIEJYToTkF+KSZsgvocPgstILZMkYQYAPRx4C3AeCehpJcQGGCc9wzpcVjfuvmUtzvfuW4oOgRTw5PbZ2RNe+mkghnPUEcnOidhykkOo5AXU/X0PQMD85sHh0oGhyI0jQGU5ub8sSo7oybAzAC1ElMoUScgwOmngSOHlVDLveufv6Clp3eiP+QfWHra3N3zM/V4EY8EdDOWzR2apRAfKMQ30NbSCzteeKP87Zf3k9ysbD59ZnXD6cvmPGupsYjDEz0A0I+lUjRKWXygJ3ff29tOOVD/1gVxx4biqln7yqfMq8nPL2sGyw7rVA06hAUdcHx6MMju/dMDM5/f9mL+ke5uJBjgp52y6NlJZRURYtnFhqqm25yFbQIBIKIWLZYslZ+w0HldZgAxnUjmVsHY6s4H7+Vw+XsfH2/y/Hs/873uf7xtSj7vve/pLTsewJE9gfPY6GVGkjAIogJkotORKB8gjoQs+KG49cSQaQ8nZsUjXBFzXJKPc0yDOOdx27Hb/D7/z/x+49n8/PyG41i4PpBTPrBl9ANpTeomKQl8RCTAt2zJad20/eRIQ8NVHYcOTosnYhkxbhkx6iiYJYiWUsoIwXAMU1h3cVpXCOVS9Umaw0e90XFpuCMK4fuSxqh7v58Hva+n/I0njzfjfBBtfW+seIyGj11uk03Dcqb2yKyTwYBMnfVm8qOvkQ97P8fHW/ZHrh/hohD7kqgpkp8z9vfkYfhuasV79WnSiiUpeYZ7bATEjifHd38nb3mVQWDi3FHvJVisRC1dTDRHdmbpGZSMiFwkMOPCKoiPMBHfpWoX+13mIXEB8gyoGibPcmpyhzjEBsOwg6XFPVnTqnYWLl70tlNeqA9qtCxuWnnMZuk+ogV05MHnXEXPikVRYUctzQ3I4BhQRjEiC9lyKXJjEoQAki5RMrwLPUIqdqhoIxcCoQQrHw4AgV7NCHS2tLbm/uWpp6q2Pv98KYLu5Zdc0n3yyQv7cnNy4pZtakC4SRmNBxwSyY9EBjvuu39h8643svuZbWd/+vTB8iVLDDs9faiX8X6TElMnqhLkGg3HVYW03JIcpwAAIABJREFUx40Xn9xU0H2oU0vPyGyf96mTX9GqMzYlMmiLTSyHcDvoJwnqYz20fe8Ln+hvrfscGWim2fkTtqdPPHGzOWHx7piRk+VwVXO441AFBvwBvWXdhk1fePnlnUv21x7Im1g8cWj27FnfO/vTS2pUQtIUwopVqqQzUS+6H4AdKOCRBy/kvLeAQ04/Uz9VC+rkHoVmM841nTOKHoAwB2II6kZOHIUibwkkkNQYf1JAzgdiYlkgtIww4laY8YriCb2NAqEIqzjmSEtnLhot0E8sZC+sJiJvW6SjyOoe6LpFzjfM2UfM7VKAod9OxO2iyzZOKAwyBn2csUF0eRFVHWIW74kGo2RT+9Yl+/vqbunt64Wp6ZNbZmaf+OKMghPW8RhnhJMAAfTYsLy4qmXVxWILOoaiZZFITA/ZHEqysx4sywruCnDL4QkT0ySzbdVPhrT0RG8gA+55euPZTZ3dE/zBwMDSTy54Z1aIJwp5DAwzbjBG0oCrTKX+SGf7gO/VF9+esevl/UpWRqZdPaXszTOXz/sNU6KmA2acqGByW0HqTycx0J2zd9fWM1qa9q7GcV1YPvONimkL3sjOL21RLDvDNE3NIUxDZgVfwG/fc+99Z7yy87WK7t5eftZZn7YWzZ/3+OTKyjYrkUjHCirYd4zwHCAkGwggSNcJxkqiq1zaK0R5QCFnEW8s8KT4JkaMft7H7zoF3NkFf7heN+8zPirzxLVvSaOXmHGlEi9nQjfnKmk9Tda9vfs7LhLzZs/jeqb7QHwWvoc3cY3XZmF2GwZ447yTa+zx2jxehs3YNiWvONh+7ziKWLTJjasclolXXNJ9SZyh3AlqtK3KhZ+CMRKZI9Fzi9YFnMwUyjG0Fo0BgopbEFcIOsNhi5xn2HXljD/wFj1AyS5D8/0cIPh6aWlG73utOB/U8RTA+aAkmbrPx0oC+A23/cdvfJHogSyWlz3XjMXmDg71Txvs6yt0TDtNcRjStVBmY+otFnNWxU/PxSvmvxHN2Jug34W//GjxuXb04/1GR2CCpCcbBRvGeI2Pp6/+KtgxXps9T7ibp33U+4hapUkteh9tfdc2jhG/XPRG1qKkZU9aoLAelaD+HYGowlYvvS8jtD8jHhaxnKG/xy0oJJeWpGpP77lEy7V1NEASSfOuW0BkbA4nOLsLtyxT4QIoSfU+7NEaFQifDLCSwQbe871B2cgiNaIWSC+beF1xgySAM0otIdwj2fW8QcleIZku7OE0adV1w4vEXjlSGOqIguJdtJ1yhj4Ut/CSZ2kUHhXOsQaL9OowYDbWFKHIuiSkKBZl2+EmY2YoFO7NzMlr9eVkNamZmTvCZcXN2sQiq1snIcshacRhumpT1a/qqsaJnxHut4H5bEo1Bzn8uVDcFEq4ghq6whWVMILk/yoRKfiUEoalhNFdKuJVMelGMtQKZZkMOQ4fYg4bUAytp7P7SMmTf35q0c5Xd87DV1t6wfm75s+fX5+RmdHDwPFzBgnKieV3eKQoGu3o+tMDqzr2750U4Qwyz1h8JG/+3A4nN7crqmu9jqoOggOGluCBYJT4tA7T//JTWxf2NXeFQ6Fw0/xPn7pBnZS11cnVD0VZ1AErka5AzAjxfn/fgZdPH2w/cCXvOUTTcwtezig9cbNVdsauqJYdSljI0M4sRSVD/qCvfd2z66/esePV02v3H8ivKK+KzZ4989tnferMt30U/BR4DuFO0GIWZ7SXqMrBXBh66EpVGSqhSvaRBDnzZdCmHFaUHIdjuXOG1PdIWEcUQULLaYITbhNCkIQJyfERKCCtmSX2OdzB4yKglCIgQRJaMX8IRyCTpQDQFyRrl4kvUHADIzYiaJ2yia0oWOADK78QJgjcRjuy0XfrcEqo8BwBIRZzHCSLNBWiWEQhJmfQF/FFYHPnlsV1fQ23dnS108npkw/NzJ+5fVbBjPWxCA4U0CglIUq0bEs38vf09Z3SEYlWxuMJfwZXoSgtfW1hyHjDYLGoSklQIVrQ1n0cs6GOqKHAH57dtKK1t6/UFwz0nXfqvNdP8Fm9xYrFAszWCVWobWINW3Wgo7U/Y19N46d2v1zrDwdD5sSyCduWXDjrdqbHHEYZer4IZUyhVHcg1p23980tZzUf3HeVjXldJdNenDhp/o6cvNImAjwoWDuwCKSqohLb+7vfrrnqnZqaOT09gkVtYNasmb896cQZTWDzNJQHANbKsDMIJ1lYNxtBDgFqAGc6R8pBJkqNIrARHwZDnCO7BGtkoHHALRhEsDdFwKrIVXdjEcc46+Ts5tGtYxgVIhpZkEd6/D0eAhfdjJ51RopSDM9+WGZB1CcXT5ToIKmc4PCfbnQAXifY6Nyi6pJbwbN7uB4qGRMps1EkR8ZwRr+AAgJsSw8i/i6CPrz5b5hkXbyJDLt0y4B48QkeR4Y3o+MH4jFZe6wn+MUKcYuaFVjsD19TvJlwriIComgo8KLXvNXQrY2HZU4QyEhSaqwqoTqKolhAKXqgxW48DtwRRJGIdZC2xPXeecW5MXB5UKGk3u8PblBV8nx+fn7Xh5kLe7zK0/EoRKlzUhL42EkAdaf2Z9dmD7Z05vR1dGYOdHcEnLitUZNRwixi2lwspkILwxpCw8vqyAKbLBQvXOp4BHXcoWdJYVjD93XGe/7xJtKMhHUdTzvHnjO63TIxZjg9Zrw8mb+yre9Hlsd+j7EN8mTkqUhIY8uQLXh4E4UGRf7TsK141O3fT7+N1y5ZT0seYegocMfUSEu937znO+55eMXIPnmHkfeQf4/f5nfv55FrqFgz5T2TR9PovlAkjfIxbjp2LHjywv3yd3mG+F3WohORSnhDhpqwCoA5b/J15FN0TUVVSaZ/YQI0pQSpg8UpWCsHbdmY2h7OSOSVlER9RblDaQU5R2heaRyKwtDaN6gxh6kY+xZIUOL3+4miqooddVRHdRQLVSBDKBxCBbAdW5bodbA2tYbRUxT/K3K0pb4iz7Xx/zZRuYoKtuNQalNwLNuxbV3TEz19/ZX33Penz+7fv2+VyME54/TfLDn99OfS09IPMY34NUotZnLmY8zJj1jm4N2//8HhfXtP7bPipOi8c9/JOPGER9TKygMxlQzEHTpEKVVUi+nhAZpGW6Ll25/c8M1I58CEUDD09ukXnfN7XhJ4rsMX6fb7/WwgMqBr9oCSFR5K66rZvjza0/wtp7tRyykoXp9VMuVRVnbu5n4jHRIJQCpYHgiErGCQxtdt3HzDiy/tuKhuX0N1RUXlYHFR8Rc/+9mVL4YE4ogaDmMqAmHd6PP5fe2ldu+anwCPTqVKWq0SuHCNCeVvmnZ6P6WGzRh1hFAwJUlRGU9wpqjIwKBx1N81vJG74ShQVZUlOOe4f1Tmf9JYQ+p9rAqCm6wfj1XdUU/UkcOeWMQiOuiAiAk3PNc7T5yckH+h6o5P0jSNMRZnPMbl77rBEgnTstIs5YmmtUs7o50/a+/s8E3JnrxzVt5Jj83Mmf5YJGKj5kd0VdUUagRtvy+3NhL7fEt335Le3r7sAj1o5oVDt5Vmpz1nJPp6bdumgUBAj9OQMqAE9QFDz/rV2vXfPzIYOckI+FsvO+f0Jys089UKJxr1g0mB6kOJhB3jjhrdv6d5avvhzpt3bHyzLCszKzaxfMJTZ1y88GYeGMQxh0BFvKd4m/hAzpvbn1x+pPXQd23m0PyJ0/5UNeOTjxmZ+TUq9hvjXA9L2WjciN31q7t+VLuv/tz29g5Ydv65u0uKJ9w+95R5uwOOosYZQ3SI4BdLTKK0NKZQVcPPwiEUPwuwbeI4hAi+D8xMF+zcBPdJ5mU0WqgKYQ4TNcQdR6TLcfy+qcI5ft4K5kLix2+7s5ebx4fnIPkyTgUK+uVETufoLRnojj3mOI6YS0a24UK9GI01PAnjeeIvt33e+ViqD4MaHRlujnOA0AFEMUU3UpXI3Fqcw+XUoShYQ07Qi4l3F+zm8hwEWm4xYYLUFEKtcOsBErHeeKQlY94kKSIYKzViXKtDhXUIY1wdB0MuOTCbCic0o8I2I5ybKDG3IoUnZ1GomIg5E2Nq8StTOMc+oDoWZVTE70hGgXLHdyaEUQftUGg/QJGgvPB8tBJwiCsK70tPT289cuRI9/Tp00d9amP75IP+OwVwPmiJpu6XkkBKAikJpCSQksBxSOC13bsr7/z5Xdccbj50I2ohCxYu+j8XnL987aLZ0w5gNQnXSSZdaPVAu35+828P1u77TG88Skovumh7qLjkJ0VnfhIrPGJ9J9T9cU2ncBDCh3bWTH/j6Y33xHsj1QFfcMe5l198u8J8G8n5uV4JKanId+9I27Ph8SsSA923O90NRn7BxMfzi6v+oJ/5racRoo19jXsfvP/Gbc+//Nm6/QdmVpRXDvgCxspf3fmTzWMts7x9fdDUoby/7Rd/cJzYLEIDb2Xmfu77Oi14GXLyuwGq8N7CefvPSOm+hW9R17244aJYLPbbjq4joUlZ1c/NnTDr3mXTl631am25/aENAWRsaer4RltPz0W9Pb3FBb5gJCscvHFuedWThWHoESlonAs4/3ov+Ekm5P7HL/+8pjeaOEXxGQevWn7e74oCdN1sSPT6IA4xznsyhjISUAzW43dvmheLWbdvW/fqzNzsrHhp2cS1V/3HsmvHG36HD9dkvfjImn8Z7D5yB1oq8our7pxz6rn3FJ8we5dbkNrLHxVpcTfd9I3/aahvXNna2kaWr7hoU9AI3nbNV79wrIp9xzHi5SlJOapjddBkV/PY+x3TY//3GD/jlR4Y5wW99o7/E+sXIstqvSza1aw2k+JiQT3qAh8gXV1dJCcnB3p6ekhWVhb09vaSzMxM6OvrG5ZNBmRA/0D/e+rr6WnpHDKA9/T08KysLNbR0cHz8/PZwYOipBc3q4Bj/cWkJElPpmNlm/ysdzs2/B74TvX4nu5WVeXW4v4H1p17T4Ed94hNnZiSQEoCKQmkJJCSQEoCxy2BN/bsKf3ZHT+9tqWl5RasKzF33txbVi6/5JFFs2Yl14+WSiHWsrrua78/fKDu3H4zzsuXX7zZHw7flj9lyj4yd+4oij/eyH0HNr1UteeFVx6O9cWm6Lr+4tlXXPy9gVjspbxLpg8lN5Dz1wLvPHT/FWak/w7W1WDk5hU/kltYfm/grP94ZjzF8Q8P3Hf91ue3raqvbZhdXlExFPD7l//qzjuOBjh8i2+gs7N4qO3XD3KemEOp/9XMwi9/PUpjr2dnr/LK8x63rD5qJ6ICfOu2Wy9KWPbvO7s6wlVZlX+eVzRrzbLpFz05Wr6Czj74aMOhm7sGBlYODUSqcjV/X5rP97UTZ036cyUh/cnn13CuJ/5f6bDv3vXEg32JxGnUMA5cuWLZndmKte6cHKML+vs5pKf3e4Dy0Xs2zmMm+/629a8uyMnKSpSUFK/93HeWXjcuwKmpyXrx2bv/Zaiv679UVVVyCst+NmX26Wuq5p3yznjn33rzN/77YMPBS9va2uiy85c9FQ4E7/jy9V/e9VHri1R7UhIYTwIpgJMaFykJpCSQkkBKAikJ/AMk8FpNzcT/+q+fXNfa2nYLFvWcPXvOLZevvmLt7GnTmsY2BwFO65ev/V1Tfa0AONUrVzynBX23T7yiej8hS0Z5Wvgzdca+hqbSmhdffdKKJKYEjMDzy6687LuQq+wkc4uioxXwOmP3g3ddbkYHfsG7G315BSWP5BdXrvGd/t1nxhPJgw/fd93mLS+s2l/bMHdiWcVQwOdb8b93/RwBzqioRM5rdIjV5LY1/PoxAGseJcYraflX3jDElJq8vEtGgax/gOg/kEfesPmGixzm3H2k50i4OrPyiQXF89csnXrBX8YAHNIM4Hu9pe3Gjs6uy3r6+icX+AL96cHgV2fMmPyXaiSdSNq2cK4aAGnfu+vRR/tjicVE0+q/8NkVd2QZsG5uOnQUiqICJO5d8vBv18+xEuZ/vvD0y6fk5eXHy8vL1l753fO/Mt4L9h+uyXrm4d+sGurtukOhqpJXUP7TGSefuab0pFNrxjv/5htv/UVTQ+PK9rZWddmFF/w56Av+/Jobrnn7AxFe6iYpCfydJZACOH9nAadun5JASgIpCaQkkJLAeBKoqamZeNuPb7uuta3tFkx0njt7zi1XrF65dtq02eMCnI5rv/Kbg/W15w0kYrxyxSXrQdNvq/jCF+rGeloQ4LxdW19Wv+ONJ+yYhQBny3mfv+TfwOx6iyydOxrg1NToNW/8+nI7MfQL3tPoz8svWVtUWrmGLP7Os+O1ee2Df7pm46atq2vrGuZVVk8eCgYCK37+85+OA3C2qENDjZmRw/c9wR1zISW+HaH8L1w/6MT3FRRcHvk4jIivbL7hIsatuzu7O8PVWRWPL5o4757zJl389FiAswdA29fcfENHd+9ne/r6pucZ6MEJ3DDnpGlHARwMVdsKEL79l48+3h9PLGaaVnfVxRf8LNOvPZ2VBe2LJcAZ5mV59O51s/8fR/h3tj+78xN5OXnxiWXowbng+mMBnHWP/mbVQE/nHQooSn5R+U9mn3bOmsLpC72y1aMuu+mmm+5oPNB4aXtrm37xxRc/HgqE7/zSV760++PQd6l3+PhLIAVwPv59nHrDlARSEkhJICWBj6AE9uzZU/rDH/7w2rbWlluQjmjOnNm3XHrpRY/MmrVo3BC1juu+8uuDtbXn9cWjUHnJimdBgx9Wf+l6zNcZtfEtjb66PfXlu1545TEWt6f4ff5NS/91+TdhUH+HXFKCtV2GN85f0965d83lzIz8wuluDOTlF68tKK1Yo57xn+MCnIcf/OPVmzduXlVb27igatK0wXDQf8lPjwFwAFrDR2ru/jNn9iJCtR3BCddcG4xpdaRo6SiQ9RHsmuNq0lc2f+Uih/Pfd/UcCVdmVjy2oGjumgumLR/l+fLyoh49fPj69p7eVX0DAyfm6YGetEDwxnnFk5+qzBodooYA53WA0Ld/9djjfYnEEtCM2s9fvPSnYFtPX1kSaBsLZh/53TOzzLjz7y8+u3Nxfm5evLS87OErvrP0hvFeoHnvK9nbn71v1UBv5x2UE5o/ofL2Oaees6ZoxqK9451/4403/+TggYbLOtrajYuXX/RY0G/c9aWvfCUFcI5rdKRO+kdLIAVw/tE9kHp+SgIpCaQkkJLA/5cSQIDz4x/96LqWltabkbJozpy5t1z62UsfmXWMHJwj1371fw7s37u0LxaFipUrnlGA/Kj6+nEATiP37V33XNXbW155hCWcyX7Dv+GCq1bdCpq1jywpHw5vQqFzztXd9351NYsN3Wl1HwjmFRavFSFqZ40PcB68/49f2rRpy+oDdY0LK6unDIYCoZV33Hn7pqND1LjS339/WuzQPU8Ctxdx0F5Jy7/26mC+WU/IJaNA1j9r51+/9WsX2sz+fXf3kbTKjIpHTylZeM+5U85fdxTg5Jw82nT4mo6+vtV9A4Nz8o1gV7o/ePPsGVVPjc3BGQY46MEx7SVEN2o/t3zp7ZQqT38uj7SPvfcD//PMLJYwv7X92Z2nF+QXxCoryh5e9d1lXxtPpgPNe7OfeejXqwd7O39GGEeA86OFZyxbkztl3v7xzr/pxlt+3Hig4bLO9g7/BRee/2jAH7rr6q9ePW6+zj9rH6ba/fGVQArgfHz7NvVmKQmkJJCSQEoCH2EJvPnm3rK77vr5te1tLTcjVdGsWbNuWb4cPTjjkwx0XXfTrxrra5f2JeKkbOXFTxm6/uPSK688qjI4P8z9jZu3Ve9Yv+1hHrUn+zXjuQuv++LNUJRZS6pFIc3hDRXqPffftJrFo3eanQ3BnMIJa/MnTlrjW/LNoxR1vOi+B+/74vObt69uONC4qLqqetCXFly57PbbNi8Zw7iG9+0/dH9apO8PT3BuLSJEeyWt+Novh7LiDR8XgHPDC7de4NjW73p6ujKqMyvXLihasObsqWevH2/Ira07eFVHf/8Vg0ORBbmGryMjELp11onVz4wHcN4CCP/bfz/6+IDpLAZDr71q5dIfM1CeGQ/g/OV/N89MmNY3X1y341O5Obmx8rKJD1/2n+fdOF4bWvfvz3ll/R9WDfV23IEFGvMLy25b+Mmla9KmnlQ73vn/9o1v/6ix7sBlrc0tgbPPPvuRcND3y6tv+WoK4HyE55RU00YkkAI4qdGQkkBKAikJpCSQksA/QAJ79+4tu+1HP722taXlZiyTMXs2hqgtPybAab/6xl821dcu7U/ESeWly//CgP1k0jXXHA1wdrUH61+vnbz9qc0PQMKZFPQFnlvx9etuhMxQ/XgAp+a+m1fZ0eidTk9jKCO/6GH04IQ+9a1xFfUHHnngCxvXb7m8oa5xUXl51WAgLe3Si3/+o01HA5yHFTgYCbcNPvI4cPtkQrWdWUXXfEmPDjWSko+JB2fzzecz2/5tV09nVnVmxdpFExfdc87Uc54bbyg92tC8ur2374qBoaHTcjVfS2Yg9M2TJlauGxuihiQDGQCh//Nfa9GDs5j4fPu/tHLZj1SqPPvZfNIx9t6P/e+6mXbCufXFZ3eelZudEy8tK35o9Q8uvGm8NrTVvZH7wl8eWDXQdeRnWEkyr6j8hwtPX7kmb9q0uvHOv/XGb/zwQN2Bz7a3tAfPv2jpI2Ej/Murb0l5cP4BU0XqkX+FBFIA568QWuqSlARSEkhJICWBlAT+Vgns3dtY9sMffQ9D1G6ilCLAufWylf+ydtasqePm4By55qa7muoQ4MRoxcrlTzom+9mkr40PcBpe2zt129Nb76MmnxT0B9dfdNM1N0JP6AA552gPTs0fbl5lJ6K/cHqawtn5RQ/mTKi8N/Tpb46rqD+EAGfd1tX1tQdOrqyqHgqE0i/9xS9u2zi2Zg7nDyu9DRBKRP74KAf7VEL1nVkF13xRz9YPErJkVJjc3yrHf9T1X33+1mXMcn7d0d2eU5VW8cii4vn3LJ2xdFy5Pd505JLW7s4rBgYHF+eoRnN6yP+tJSdOXp9LyKi6RB7A+ff/fvTxPtNezHV9/5Urlv2QUWX9F8YBOI/89tkTnbhzy4vP7Dw7Jyc3VlY+8aHL//P8m8eTSXv9rryNf75v9UB3208oEJJXVPGDeYtXrCmZPr1+vPNvuOHWHzY2NF7W0dYRWr7i4keC4eAvr776qpQH5x814FLPfV8SSAGc9yWu1MkpCaQkkJJASgIpCXwwEth38GD5bd///rWHD7cIgDNv7tyvX/ovl62dOWVKo1d40XsS0kR3f+Wm/26srV3WH4+SihWXPGlT545xPThbjoQaD+ye9tK67X+iFq8O+IPPnX/dlTfCQFb9UQDntde03XsfXOXEhn7u9DSFcgsmPJBfXH2v78yvbxjvLR96CD04my+vr29YNHnq1EgwlHbpZZf9YOPcuWR0LR7+sAJgBNre+f2jjFunEdBezS68/ipjSDlEyj8eAOfG57+5zOb2/7QfacsrTy9/ZN6EOWuWn3DBuJ6vRw93XNjW1bG6v2/w9BzDOJwe8v/b4hnTNhYQMopRzsvB+d6vH3+8N24tcTRt3+oLl/0gQJXnLi8gR8b2CQIcy7Jv3v7MznPycvOiZeWlD13x7WW3jNd3HQ278zc+ff/q3p7W2wXAKSj7wYIzVqwpqRof4Fx/09dva2w4eNmRjo7g8hXLHw2FfXddfVUK4HwwX3/qLn9vCaQAzt9bwqn7pySQkkBKAikJpCQwjgRer6+p+tltP73m0KHDX0OAs3DB/P9zyYqVD8854QQMO8PK9o7HmoUA5/B1X73r4P59S/sSMVq58tK/GIb+s8rPf/7AUTTR2/eF6+vapm97atMfiEOqQ8G055Zf+/mbIXe8HJw64637//cKrIPjdDUa+YUT759QNvle3+LxAc69f7z7Sxs2bl3dUN+4cOr06bH09MyVn//XVRunT59uJr8i55x2dd0djLQ99hjn9qlA1J3Zhdd8ITwU+FgAHASgN7zw9aWOY/2yo7OjoCKz8rG5E+atWTF92bjscw82NZ/X3tGxanBg8Iw8n/9gMOD/9imzZmwpT6ppg/J7mHNlIkDwe7966ImeaGKJqaj7vrDywv/kirPp6oLwkbHA9/5fPXmixaybn3/q5XPy8/Ki5RVlD33xuyvHBTh7Dr5WuPPZtav7O9t+rCoK5BSW3TZ30flrKo+Rg3PtrbfefqC2/rLmlmb/8uUXP54WCNx5Y4pFLTWX/ZNIIAVw/kk6KtXMlARSEkhJICWBj5cEdjXsmnz7T39xTdPBQ9cTIDB/4fx/v2DZiodPnTkTQ4Y8gCNqniDA2Xfz9fc01dee0xeLscqVl2zQNd/3T1x1JeZPcAQ5nvLLd3Sn7al7c+bmpzbcrYBSFQqnr199zTU3QlGoCfIhllxHhR9+yf/6zic+Z0b7/9vsaqD5+cV/KSgquydz8XceH0/af3z8j1eLOjgHGhZUlFfG8/KzL73+8i9vKC8fzc72MH9YWQJGYKD2d88COIuAqC8Fsr/8JTs61FjyMcnBuWHLTRfYzP5Nd09XVmVWxeOzSuauuXjS+aPq4HgyXHvo0Kfbu7quiEWiZ+cbRl3YCHxn1onTto4FOJ4H5we/fuDx7rgAOHuvWn7BdyjA1isLw51j++SPv39spmNaX9/+zM5P5+fmWqXlE9d+8d8/O24dnLq6HcUvbnpkde+Rlh9qmga5BRU/nvfJC++pqJg5ikXNG0fXffOmOxsbDmIdHOX8ZUuf8QV8P7v12q+99fH6ClNv83GVQArgfFx7NvVeKQmkJJCSQEoC70sCdXV1RpvVnxU1oyVRZiLAAACMvNLAIQ7RvCAsDfeq4qiicA62PGC7T1NVAMdxCF5HhROGEIo8yo5DHCBEAYUzYtmqrZSuf3r9RXW19cs557Bg4cLfz54/Z4svpLUQBwyTmyzOHIc73C4yNBOeXPeNtvr6UwYdi0z8zFk7nMLctXZOdjsjKjEd/C/dJhuOAAAgAElEQVQhqg0QitEA74iVvbHx5au5A4UZ2Vm75p77iT906wO9purEuarYjDJmxyJOmt9RrMM1nzZ7Wq61e5rUnLySV0JFVet6M6Zt6zN1qhGN4KsK9KQyq6OxZcXOV14/s66hsbqkZKJdNa36OyfMmfYaAWrRhEmoQjlTKCOQIEGjK2AMPflTColpQAK7o/qZP7VJYWPCDlrAVEVhjBKNYNspyow5hIAtpcgUfKLCFVXhuI8pCv7FR6TsydjrYhXcLhnuc4p9gH1hE4K95eD9AQCfJfrL/ZncefhY7wZcPFv2LOMKNkccU1TOo8Ske3t3Le6OdHyju6fLV5FV+crU/GnPhrTMrVaCUlVRFGCgqJQrFtFpD1MX9vZHz4zHErNyVLUzI+z7Q0aQvGlZ0bi8rwqWQ4ipGsTxZSjrt731H51D8ZlM15rPWjT3oWwSezOTDfQrjg3YEEoZU5nqRDqiE3ub+1a+tW33/IzMTHtiRfELVYvLfjXAB1G6DJtPFYWrpuP4WCK/dc+rZ3U1N1ylazrklkx6uGDSrHUxqjZ641f0s0KZn2rOpqc23NrUcPCM3p4eOPUTp75eUFJ4d1FJyT78FnRCiKVqQIhNHIcSHOcMsH+8bVTEovxWRP8l9+DI2Yqiymvdb+l9fbgfpZPFmNJGt+h9vJMYc++2HS3W9357bXhmOurc5E9g1MHk54x5naNuYh3dpzjjeefhGJG/yxvZlgWKqnKfqnC/qg/lp2W2TSue1j+Wav69X+zdz0gBnL9VgqnrUxJISSAlgZQE/uklgCFV/7PuT9WM2PNBVeYmuKk5nBMHfSdAQAGFEA5AGQPcTxUKXDhNHODc4VST2i9nXKyrhHMCBMEMQhtCGWPU4UCBAFBCGXBucsYyGmsPTG853HwCXlQ9adIb+UUFjZquRjgFn8MYt4DblDMznfAYeeedBYMtrZVxADV84owDLDvrEPgCCUYVxWFEUQgFzQHQE6CSfit0aF/DJNu0A2mZGX0lU8qaYkbCdnSwmAK2w8Fhtmnp1HTsofaSeHfrbIh0amkZuS16ZkmD6ZvQGnMMlSgKIOMWB5tzzmKD/QMzmxqbytrbjqRlZedCSUXJpszcjDZKCCccQR16m4gN3OR+bcDHoi+fSVkkF2i4w1JOfMmC7HaAAKegaEAp4gmFEo4pIQgCgTkocS5kCygnRlFguIvhExg4ANwGijJW8L8oc5B9QhGTuvvEDVHMttC0iEMI5YQAnkMAGHcI3lr2FgcCBDvb7WXhE+MI64ABcAUbwzkjwB1EPJQym5pKl9lR1R1r/UR/Xy8UhyZ2FoVL6gJaeK9pg0ZA0RSqqiqlqgVUHTR5xWA0VhyPxdMzVBUyQv4av4+2cbATNrERPXIHVILA2VZ85r6G1lN7hmJ5qm5EJ5eVNOWoZmuQxxOK44gmUSAO5YppR63A0JHBSU11rcV+w+9kF+cczqvO3j3oRBxGuYPAEN9FY8wiZjQc6zpcNXDk0CxV1SCcN7HWn110wFGNbsZRGPiOhOGgNhTVanhn/5Ku9rYKM57gpVUVR7Lzsl80goEOxoCqqk4ccAjHTgMihe72BToTjzEhiP3iixp7jvBT4osRIfN/1o2iGN05YFgmx/1ODF2xxwY4DCX9LsePKTT5RY0clr+KThuW9XAXjhwTv7Gju4NyAIYTGf6fAn6j4vtwb8EYInvx0RDuMIIzJcWvkFBgnIHNGKcMwFB1phLoUgi8lZGRs12dE+u9hFzifFB9nwI4H5QkU/dJSSAlgZQEUhL4p5UA59z3bw/8+IZBM/qVnsRAQYKbYOPajUo3J6ChPu5w4LaDLgHwaTpw5oDNLECVU/XpgKo5k8oyEMYAVRFVUUGhKsQScVQGh9UMn6pzyzQJcTjoVCG6poBpWtxBbV2hwCgFk1mIlPBP8DHG0yyTKOgFUgiYAT/vd2xgRAX0TzBUx0EFVBw0h0CAKWBwhaCy4XAHmGpzk5jAFQY2cMDX0HUfMGYBAQd0yghlFiBGsQGVbQOI6gMbfQCEAyoodsIEQ9XAR3SicgUsy4KE6nCboAQc8d6ICfAfAQaGgpp+L+E8DozpwGkOtxydC2WaIKZBJwcqQASBhbjGti1gqEARlBUFSjWJQhAvCok6wB1sMwNVkSqMZaMShtoW+rAQ5BChcgt8hDLkDIjNQWEKqIoGNmHC3+Dg7RQiABX2g+gvrgAV7RcgB4GT6A+O5xHOLW4jugBGbcIVC4AmEDiBZumgODqnoHMTsFvxrQiCWRc+CX2QqJQKO3YsEeFM4UD9GvqHwLYkbAGiA6E69g9RiAoaVYCCzamTAIL9w23RbjkeCSiMgk40YHFGgFJwNM7j1ASmMrARK4h34WAg1LYSoHETfNQhNnMgRhRuKwYQ3QeWJce5APGcgM4JVx2baMCJolBwKIDFHNRXEZMiwhFjHf+lto+6BMYiRgH5RaPfN1wSFwjAJO6B+BYtBfgFMvwqCYDtOKDrGkIeYLYDaCJRVYQ5BM0kYNk26IoKGifgJ5qV5Q+3VpeUf3769AWvnZo7ZRSr4N8i2RTA+Vukl7o2JYGUBFISSEng4yAB8nbH2+X3Pf/UzZ2Rvs/3ORHdViXQIFTBkCCwEhYoDEAnFFTUni0TKCriCgFHBbAoACqNaKFEpRYVU+6g0ooABRV5LpVlgsk1BIjlgE9RId0XhDR/QICYgcEIDMZjEGcW2BoVgAktqJQ7oNk2TPSFIM3wAVMI9DoWtA/1Q4JhOJcKDoIFBFMOgRBTIJf6IcsfFFr1kBmFrkgvxBQTbGHQF5ACuMNBYxzChg4ZoSDoCoFILA4DMRMiNgeua2Ai4AJ0PXEgCROyAiHI9KeBT/FDwoxDd7wfhuwYYBCKpvvAYQw4hqAwG4I6QNjngE9TgDEF+iIEhhIO2IqCyE9gIakRMfBRBdICAdBVKkBj3DYhYloQd1DGGAqFir4MYfJTgKCugl/H/QQicRMilg1xbKqqCVDKmQ0YoOVTAIKaDkHVBxrRIWFZ0B0bhASCMo1iKJx0q5kOqA5ASPNBRiAsFL+4aQ73B5qauYKsDwy9P6AoBHy6AqGABgZVARIE4hELBqNxMDEGTjUEsGGWLQIVQ7oBQV0Hnyo8YtA71A8DVhziGJll6EAdAIIYhVFQQYPMcKYA0cyxYXBoAGJmBJh0MclxYSOQ5RCgGmSG0sCvBQHB8UB8CLqivcB0Co5K0e0F4DBQLQeCCoUMny7+ITTpN03oNU0YstEXg+2VLi2FEfBxDjn/l703DZIsu+77/m/NfauqrH3pqt57FsyCAUBCMAhKEECYIE3apCWHwxQg+4ND/GYTI3+BQJEMKUIKh8MOmw5TkkkCIh1wEByMCIkOkRiQGM5gGSw9g56tp9fas3Lf3+4452ZWVff09PRSvVTVyWFxBpWZL9/73Vsv7/+ec/7HjqGQSMC2TVQ7TdT7PXR8Ek4GDNtm4bwro+8g3AcO4DW8lwC90+W/Oh5taVBQhiI4gR9C480Ik6Kb8H1Ko4xoqvK9Tg9ptgUIaYPH0KGbBnzXB91iE5oZ5YxE/Ynjj/7jpYnJP//k0U9e3atBuNMr3KvPl+MIASEgBISAEHigBKjs4OzG2TNf+es/+41Sp/prLc2BB5/FDac9BfQ1riOuW17csBwDmhs5/aQfepaLwHDNCJ4+SALhZKYIMdrhpnQi2kHn7AwDQRjwIj0GHbEAmBkZw2g8hRgJjjCEEwTYajex2a6jo0cIdCUskpqGSTuJk/EC8jot4CPUjRBXmjVsuF3UQ5+cAzgWktFjmDUzOBkbQQ4mIhNoRi42nAYu9MpoRC5C3UBMt2C6HqZiNmZTSRSTccRI4Pg+1joOrrT7qEch+iRwtAhxXcOIYWA6N4KMkYIR2dBtE+VeDaV2FbVeD75uIwwjWFGEnKVhuhBDMeUhEzc5glNq6liudlD1HXThc3lLDDZSRgzFRAbzhRFk4jHKnUOt08Z6o4bVFokRDZGuw6AdXwCzmSymsznkU0kWONV2G6uNBlY7bfQ4l02lEtJrp1NpTOcKGE3mYGo2Gr0uLjQ2seW20A5dOKHHi7B0ZGLMTmGuUEQhmWWR2nb62Gw3sNmsohM48DQVszARIZ9JYySfRTYd58ie7gHtZg/rlSqqgY/AsjkJSPNC5ONJzBRGUUiqsUYYoNppYbVdw0a/hdA2WeBYoc4sxjOjGMnkOUrjBh4L1PXGBtpuh3fAo8iEQcc1LUwk05jIjsBGnAVVy+tirV1CxWmjq5EYoYhMhFQATGdymEqnUbAsFlnNwMVap4WrtRp6uhLJFEWi+TmVzmKOBDXN/yiAY0RYazWw2e+CIoeeTjvyHOZ6oH+78uEPhoBKXKP7E927KAJLGyYUaQXPW0PTXcPQeyY0Xw9Du+/2k27kG7RRQOLYcV1oYQSKeWZgt58+/eRvHp2bfe7Tc5+4YU+mO7lKETh3Qk3eIwSEgBAQAgeGAAmcV5ZfeeSPX/zz3yj3av9Nz/ThcTE3YGpGYMPuJ+OpK0k7tmlGRk0Pwh4iP+d4/WLHd2facGZchJphqZLdwPNgW5Q2Rrv9lFfPRQecKmXSwjsyMB5L49TMHKy+j/r6JhCGGJuZQt3r42JlA5seCQZKOgPG7QSeGJ/FYluHWW3xuRmz41hBD2+0K7jYbaDF6UjAdDyPR5PjeNoag7NWhkupWLkYOiNxvLh1ActOC05EO/82coGPp0ZyOJa0kA9daF4fQSKJlUDHq00X55stdGkhowFZ08CpkTwmk1n0aw4atS5GJyagZ02styq4WCqh4Wmg0qOcZWIuG8epmRSmk3WkrQgBkqj0RnButYYLzQpKbgeuBqS0JGayRZwsTuLU2ARGkikyaECpUcNbG2t4rbSGWuDCUwl4KMaTeGJiFqfGJzGeybHAWW/U8frmGl4traHs0hnTwknDqBXDY8UpnJyYwURmFJZuY6vTwtnKMt6qrWGtXUUvcDhyMx3L4HhhEo/MHsFYIkeF+Wi4PVyuV/DGymVsdero+Q5H1NK6ifnpKYyP5akcB06ng7SZhO+GWKlU8E69yoJTg04pOJgtFLE4PolCLAXDp1L8CN3AxYV6CW+W19CLAqpaQkqzMZEu4NTcEvyuy9EmisLE8klcLF/CRmMLnZ4LI4rD9iIs5HJYzBcwYiZQW2shFkvAyMTQMLp4Y/0StrweyLvb0nVMxpI4Xihi0o7D6vZUGl42xQL53PoqSp4HlwpIoCNjxvH43CLyXQ/eVhm9ThvFpTnUtABXOk1cpuhT5IF8FEgIyuNwEeAkNY5kRtColkazOfIILyIjiW4+k7tq6saarmtlHZGjB2Gy1+9NuvCn3TAYd0I/RWm2XKsTAInIbP/Uo0/907mJ+ec+e/Tj5Aq5Jw8ROHuCUQ4iBISAEBAC+5UAR3Cunj3zlZf+/W9s9Wq/5pg+L94CqhaH1ZkuTF48vnD0nx8tTv71z8x8eI2kyjnAWl55+YkfvvPa37+0sfzfV7pNW6e8JXbrUos/2u2naAvVTFBak2XoMP0QyUDDidEpHCtO4vKr5/DyX34LVJvxd/+zzyI1PoLL9TLeqpe4hiKmaZhL5fAzR05D+955rHz/LLpOH4/93CfgzY7ih80NvFrdQNukynngWHYcTyQmcbpt4+xffAttz8Ho6UXMfvxpfLNyEW81t9DoO7ADAzNGhL89P45F3YOzegmdygbS07PojM7gzSiBly6vojOoRC5YJj40PwW75+PV77yGsz96E0snTuKnP/0xtHQPry+voOJwqT7G4jEcLSTw+GwcRXMZMY7XZNHWlvDaegfnKhtY6dfhGTps18aZqSN4an4Jj49PoZjKwHVdrFYrOLd2Fd9ZuYgNp4t+GHDe/ny2gL+1cByPT8xiPJXhKbfWbuCH9Nrld7DcrHOqVkI3MJvI4MOzi3h0cg7T+XFYZhwb7Tp+UL6KV1bO453yKnwzgukEOJIexeMT83hsehEL49OgIvytbgtvbK7i++fPYbW+ha7fZ+/unGXj5OIiUgkbK6uX0KpUsDh9BCOFImqOi1dWLqHWdzitbiSexonZRYzFUrD9EFHfRUq3YGVTuNSq4EdrF1Ht90DlPKOJNBbHpvDI3DH86Ps/wNpmCbFcBh/46NNYaa1iubyGSr0FM0rBdkM8MjmBY9kCnFIN3/7zlzAyUsTJJ89g7NQ0Xnr7LFY7DRaocdPC6ZEJLGbyMOstlN48TwmKWHj8Efi5FM5truGdRg1tWnAaJorZPD56+jFcfOElvP7id9CoVfFTn/pZzD7xCFZDBz9cu4JG5NMuPddgyONwEaAIqUY1aWE0SHOlFM0IWSsZTWRH3/zQox/8F2Ys+cLckY+sPq0M1vTvlc8e/eFbr/2Xl9eXf+Xt5UuPWYUMpwDrQYhYqLU/dObJ35qfnfvTz86JwDlcs0muVggIASEgBO4ZARI437969sxXX/oPv7HVrf1aT3e5LiRpxsJMPPW940snf7uYG/1RzvArnzn+GdrGpzQ07fm3/ia92ds8VWpUfv7i8pV/1Ol3Rr3Q5xxzcvii4vthMTvloJu6BssPkQp1HB+ZwrGxCVw+ew4v/eU3YegaPv1Lv4DU5CgukcCpljjVKqHpOJLM4xNHTiN65TyWv/cqOk4Pj/zcJ+DPjOBHjXW8VttAx9S5OPxYpognkxM41YnhR//xr7YFzvzHP4hvVi7hrUYZjX4fsUDDlA787MIYjhh99FcvoE0CZ2oWvbF5nI/SLHDag6Ligm3gmdkp2F0Pr778Ks7+8C0snjiOj/78J9A2A5xbXkalR67MOsZjMRwrxPHYXBxjxjswojY85NE2TuEn610WOKv9OnzdQNy1cXpqAU8uLOLRCRI4WTiug9VqGefWlpXA6bc5VS5mUGSogI8unMDjk3OYSGV4F5lSp360fgXfXb6AlVaN64ASuomZZAYfmVnCmal5TOeLMI0Yp//9sHxlIHDWEBgRTDfAkcwoHhufx6PTizgyPgPDtFBmgbOCV94+h9XGFrpen1O78naMBU4ybmF55SKa1SqWphcwOjLONS2vLF9CzaHXmigkMjgxszAQOBHQ85A0LFiZFC61q/jx2iVUeh3eyR5NZLA4No3HFo7jle98DyvrG4jnMnjqYx/GamcNV7dWUak2oEdJxL0Ij05OYimXQ2+zhm//h7/hzz/51KMonpzGd8+/qgROFMCm6NvYpBI4NRI473Dq45HHz7DA+UlplaNOnTDg6x7PFvDTpx7D2998Ea99+yXUKxV85FM/i4WnH8c6XJxdv4p2ROmWStCKxLlnt6aH8sB0X+J0W92ApVmAGyEW0LwZ/fYjc0f/KJse/dP8owv1n8Mxd9if6+WVl+MXSlszF5cvf6raavzjLb8z3g9cm/ZPEpre/sijT//W1Njcc7989GNv79VFy7zcK5JyHCEgBISAENiXBEis/Gjj9dN//O1v/MZmq/IPulGfC2PH0rm3JkeKf/LZD3/sX5zPP9H6VY2qvK99vFA6l76w9vaZty6d/5elWuUDXbeXhW1w1MYnFy+DTAAoqkPWxhHsMEI60jGbyOHE5CycchVX3z7P6WvHHj0Nx9JwsbaFq90mWeYiAR2zsTQ+NHEE45s9OMub6PkecmeWsBWP8JNmCe+0KugaVMyrYT5ZwOPJcTyu5bH19mU4ZD48XoBxZBzf2rqEy906el6ABAyMhD6emUxjKREi3qvC77WgpfMoW1m80TNwbquOLl2uFiFr6jhTLGDEiKNypYyNq1WMz8xg7NQMNpwWzq+vo+Fo7Iw0ZltYzMXxyGwMRfsqbKMPFznUw6N4dbWJ8/UKNp0W1wKlwjiOFMZxamoaJycmMZpKw/M9rNeqeHNtBT/euIqKTzVR7DaHYiKNp6eP4MzELCayOa53WmvU8JONZZzdWMZWv81mDjFoKMZSeGJiDqem5jCRHYWhWyi3G/hx+Spe31rGSmMLTujDCkJMJ/I4OTaNMzOLmMyNcSSj1u/gQnkDP7nyDkqtGrqDFLWMaWNpbgaFXBpOr4luu4WRdB6GbmOj2cSb5Q10yGBCM5Ay4pgbm+TanqwZh+6FoAoYRwcu1bfwRmkFbY/qEZTBwXR+DI8vnMDm6joazRb0uI2pxVlcqV/FSnkD9VYbepRAItBwdKSAxVweCU/D5TeWkUpmkJscRZg18JOVd7DldNAfCOu5dB5LI2MYiXQE5QYLteTEKKrw8frGMlZ7HfSpXscwkU+k8YEjxxCulFC+eAWtRgNHHjsNjGSw6nZwoVFGO/C4/kKJnH35Zy8nfYcESODQ3x0JHIMq0vohRuxseSxd+Dd/58m/9X9+6siHua/Su+6VUWS+8cIffaDZ6/z6TzYufbYXuaOUFZkwzPaHTjzx29Pjs38qAucOB0XeJgSEgBAQAkLgegIkcH6yfv7U77/4tS+U2tV/0An7XMMxPTr+9aeOP/av/uvHfuHPbkbtf/7zfzXiW/oXL65f/myj117yLY2d0EJqkGnp7HxF9sdUXB6LgCR05EIdS+NTKMQS0D2fLac9Q0Op08Byo4oKZXYYOuJUS6JZWEzmcdoqIEtNbBCiGddxqVvF5W6D63V6OmCGGsbMJJZieTyaKCLpK9eijhFhPerhx7U1bPl9zhlJaCYSroOljI4jWQvjCQOWHqITACvdEG83PWy6EfpU1K5FSBoaJuMm5jJjSIZxaK6BWDKDElpYblew3migH5owgwhZHZhKGDhatFBMVZCMRXCRwVZvDG9utLDW7aBFfDQdaS2OgpXAVDaLxfEi8qkUvMBDudHEldImLtbLXCxPJgOmpiGlm1jKF3FkdBzFbI4LnTfrdVyqlnC5UeYoBJU/k8lARjOxmB/DYnEKo6k8dM1ArdvGW9VVrHaqqLtddmuzIiBvxDGdKmBpYgYjqRx0XUez38Nqs4qrZRJvXbihMgKP6TomRgoojuSQTcUQeh4XWjfbXayUy9jqdxEYZEVgsJVzIZXBkeI0RlNZ2FSMHUaodZpYrpWx0qzC53Qfqvcil7MUjk7MI2lRqT/Z6oZwtQDLlWWU2zX0XLLIjnEErhiPYTadxVRmhMeDUuK6gYONzhbXRbUin2uwSFhnTQvzhVHMpnNsVEEFZm0EHPG6uLWBJiKef1RwFdctLIxNYC6eQcKP4HkukI5jvd3AereJsttDlwUO+wFKBOeQ3VJJ4FBNIY88WZV7OuZHpn6Qiaf/t9/5uV//g5vh+Ma5Fyabbvdn//zHL/92N3IWoUdIaEb7mZMf+J2l4tzX/lOJ4Byy2SSXKwSEgBAQAveMAAmcH66fP/VvX/wTJXAiB3aoYWZ04vd+8W998nc/Pv7Mj2724V8999V0p2/+/R+dP/ffVXutZ3p6gE7oArZOjU/YZCDwPWhaCBsabHLd6jrI2QkUMzkU0mkuli8362xh3Ahc9G2De6+QlartRoj3PcxnRjCaSHH6W9XrYbVVRyN00ScLY9MgQwTYHpAJTEwaSYpAwTRttPi1FVTgcuSAbKLpuLrrIKV5GEvamChkEbN0NDo9bLb7KDsBAjtB2Se8qCeja8t1MJkqYDxRQNpIoe/5uEyOXX6Xj2vGUtB8H6bbRyJwMBILMZr2kExacBHDRt3CVseHS31+LBIAxEIHHBcJw8BEPotUKsGdzludLurtNpq+g8iyuOifXLmpB1HWsJFPpthWmkpA6u0Oar0ORxXIJpp4h74P3Q9A0ZaRdAbZRBqWbrHt8zoJoYgEqMZ9REk46W6AWKizbfd4YZQXcK1eF9V2C02HBAtZUHNzV0Tcx0NDJhnHSDbDKWCu66HR6qDabCHQTei2zX1BXDdgm+iRZBbZRAoJO0ZrQlQaNdS7bfRCH0bM5vNgkRPqSMDG5GgRqVgMnuuhSq91GnDJIJp68kQ6dD/kmp6cYWMiN4J8MgffD1Ft17FW30RANtFkg61HCMOALbNzVgxjiRT/kMCp9Xso9zqou30EpoGA+uhQz6Aw4jqhqUQWxXQWsZiNUrvOjJuuA4dEJFn+7u4dec/+OuXADxsBEjhUUxhS76jQQEInQ5Fjz03nJ37v15/5L/79zc73XFRKX714/vSffPcv/6DptE97gYsEtPZHH3/md2bHJv/0F5d+9q29ul5JUdsrknIcISAEhIAQ2J8EyEVt/bWTf/g3f/aFcrv6OYf6yfvAdKH4rz/9Ux//3U9Nf+wHNxc4L6S9oPVfvfjaK/9tpdt8xo/pcMi9zFR9wCNKT6OeOmSrSj1JgggJag5JDkKmhVQsDsuyeMHb8hz0yd43ZlBjRd7Fp7Qv0w+Qggmb0oLoWLaJtu+ihxAuLWJ1ShWihW8E2wc3+kyaMXa5opgG9X1pRQ47swVktxZoSJkWbC1CwjSQitlcB+T6AVp9F03HRWhbHEGghhfc08L1kLdSGLHSSOpxuIGPLa+FRuRwpAC6AS2gfjI+YuQ2ZhvIxMCOckFkoNnX0HB8OCEZL9Bhde7bY1ArGENH0rJgU/8filr4Lvqux314SCjQOfDGcUgpXjoSlo1knBLRqA9OF13Pg0fRJlp4c1YdxU80WJrORfa2YbOVLbnatSniRc5sUTDoxk7noDFb6k2UsBPciNQNAnQ9B1RXRZbdHL8hxzPu7wEkLBPZeJw/y/V99H0fjk/W4NSGVNl2c7PSSOd+NXQepmmySGl2WnCpV4+hw6Mx5H5DVLVjIBaaSMcSSJh0RhG6/Q5abg8e9e7h5iPqfHn+RCYyNH/oanWNU+5IkLl6yK+nVEkSZdSK0eB5R1biNDEjdm/rU/8mahzLMlb1f+Q5F2pI+OBIpqGr+UyvoSaxxIH7Q5F99+A9+/MPX876Tghw+yr+O6C5bSDsRzg9d+L5icL47/0PH/57N412v7j1ZmarWjr9jR+88AdNr3uKBE4y0tofeeyDvzMvAudOhkPeIwSEgBAQAkLgPQiQwKm8dvIPX6FvrrIAACAASURBVHj+C1ud2ud6mgvTA2ZGx5976tgj//rXHvvlm35p/7Nv/x+FRBh/9vWVC79c6beOU5NO7plCVqgscAKYJEpo0c279GDBkrUTyFN0IZWBRilRTheVVhONXhuRqbHAodU0LTApejGSyiITT8AyTE4bKjdq6IbUk4QcWjkxixe+Mc1E2oxjNDcCUzfQ7/d4Z78ddFVNUBQh9CLEdBtxioakshjLjyIRj3OX8UqjirVKCZ4esNEBbdRTnYXhR2xjPEV9WhJU4B9iuVXGVruGltNl61hVawQk7RhGR0a5aWbcijH4Xt/F6uY6Oo7D/VxIZ1FaFkVQcokURy1814Fm6WzJXK3X0PNceIFqeUqOXcQiHUsim0ojlUoi8gP03D6a3Q7/UP0N2c/Sa4lTzLAwmi/ANix2mYvF41gvb6LRbbLAoFQ0WqZT1ILSwibHJlRtiWGwuKNj1tpNHgtyxAv5PRpsw0AhlcZkfgRur0+tktBxXdQbTfgkckLSkCRyNJg6OZMVkI7FWdAYcRu1ZgONVgN9pwfNNFRKI6WHmTGMJvLIxtOIaQY02inXAqyWS+j4fR4PeiV9PkW/cnYSM+OTcLt9WNSYNfSxUimhF5K1tjK54I6MUcARpJF4CnkzwXOy6fTQcHrokpik9LtB6hExphTGyVQeKTPG/ZxcLVLzzemr11EUjvu0qp728jhMBCLeGOAICdtD61gYmf5BLpX9X3/rk//oD29G4v9752/GN+u1j//H11/+553AWaKWoUlNa3/k9NO/vTg2/6eSonaY5pFcqxAQAkJACNxbAgOB8/t/9fwXttrVz3XhcARnPDPy2uzI+P/7iQ988n9Ze+HV7q/+6q++y2Tgq8tfTWwud45tVDb/5Wqj9kzT6xV8I+KieLJS5c53ZL9LEYgQauedVqmOi5mxcV5Qk8ChhXyLGkvWyijXqpzO5ochrx9oUUw75jPFCYzmCogZBjrNFlY3NjgaQYtPspRWfcVpkWyjkMphZmIKtmmh1WphZXMNDbfBAofXJV4AM7SQtNIYz09gdmIWGSrwDzysba3h4uoF9CO1cOclbEiVHxZmRiYwPzKO8XSOVc/F0ipWKhuodxrUURJ+6PPOfiKRxvj4DLLJEcStODfHDNwOLl1+B+1+l1pmwKemoJYJkwwBMgUcmz2CfrcHI2Gh7fawvL6KZr/DpgN0DoZusGAbyRYwlh9BNp3hxXff7WOrXsVGZYujVaScaHfZMgzEjRgW5xZYZIV+gEQ6hfOXL6DaqnFkRgUgKKIVIEv1L4vHeJxMS0WvKs0GVjbX4dA5DFJzyA2cBByJG6qt6XW61N0QjW4XK2trLD4pisP24NSHxrBwZGoWuWSaBWssnUCpsoWNrQ00mg3YCRs9EjjUn8hKYrYwhZF0DjFqsknCwwDOL19i4etrITzKltN0TqMsZvI4ffQ42vU2p5L1Aw/vrF5B0+nAgYo8ccgpDDBTnMRkdgSpyITveKj32qh2Wxw5pPmjol+REtPJDJaKs0gaNnpd1ZNptbSBVq+jOOgk4Oj6Bg1u7+1fqBz9oSIQUoCT+4TRBNcjC2Px/FY+lv2/furEh//3//zMf7J+o9N9IXrBfOe7lTOtdvsffu/qub/Xhz9uGkA8QvvDp5/8rSPTC2IT/VCNs5yMEBACQkAI7G8CQ4Hz11+nGpzPdeDCCqnxYgx5O/3iZz7yyf+xE/bfxA9q7aHIobqdb+FbxvmztaVOt/GZ88tv/0+1fne8F/kcffGDUAkc0jgkcDTq+A2QDxulCtl+hKXZI5gcK8IybWzValzfUG030Gg3YWgB/CBggRFyA0YNEyNjyKcybJfsOy4LoWavDZcse22T05eoSaalGSgk8hgrFGBbNlzPQ7VZQ6ldoiUvj5VOi3jEkDTSGE2NoZgvKhGghdhqbOJq6QpcqtnheAGVn1jI2hkUU3mMJTLIx+IwLQNXttawXt9Cy2mrVDROY9KhWTEk0wUYWoIL7S3ux+KhVtnkwv6A0rfIOMCymEkhlsaRsRnAD2AkbLTcLq5urrGA8yKfxRSlmJEVNpkAjGbzyKWz3K+m3etgvVLCerUEzVbChgRZ5IewQh0njhxFOpHiuhyYBi6vr6DldDhFjSypKcBhRuC0sOmJaY5s2TGbo0GVZp0X9iRw2B6XXMkopc+OYTxdwFxhApEXILIMjvRcXVtVTWIpfYvGjqJO0LBQnGKBQyMZTyexsrmKcr2CvuuQWoFrhGxvTSJyKjPBpgiUukhD3/ccXN64inq/CY/S4+wEAteF4QcYS2dxaukYem2Hnd8oErReK6HSaaAfeTx6LA6hYW58Glkjjt5WA71uF54B9KMAvdCBlUxw3h2JM7qemdEJjNkZuM0eqpUa9GQMFBMiZmx9ToKVBA4XRsnjcBEIEVGtFv3hQEPgAhktgZncxF8+tfDI/+02y3+S2kp5v/IrvxKSTTTt9XwVkZ5+59sj5y699alqs/HPzjfWxgOTMlI1mI7X/siZJ//p4sTMc589+nel0efhmkxytUJACAgBIXDPCFwvcLS+SvUKdCQ1uzlm5d86fuTY787PLfz1wlx++QzO+K8DyR+f/+ZTF1ff/oX1ytqvVpq1KV8LTFq008KWoi+UykQL8zBUlqqc+kRRHC+E2Q8wNTKOqeIkstkcp22tterYatXR6raByFO7pJwKpPGO+2R+lBf28VgMvV4f66UNjkLQIrMf+Mq1jRbJmoWxRB4j2RxidowX0Zu1LTSCDjuwUUxGJ6FFBcJGHIVkDvl0HpFPu/gh6t06Nptl+JaKIAVkNBCAm4NSX5fxZBajyTRicQtXquvYoKJ9p8eRI1rQu+QFQOKFFuKhzulQRhggYQYIfZcjI1SDQ6/VdAtGoGMslsOJ4jxyqQxHLLYaFVygSITf5etisRhFCHo+xlJ5TI0UMT4yxuKwVCtjeWsdpXYVVspWDQi9kK8xCRsLU7MoFka5zonYnl+5jKbb4aiE63sc5aI6oIRuYTRDka9p5tbrOyhVy1jf2uQoGZkMkAAkkUPVMZPpUZyYWuSUQ8fzsFEr48rGCnxSMZbJ7nl8Lo6nxFBxAhOjo+g7faxXNlFu1fk8KPUs0Gm+6IjrNrJRCkdnjiCbyrJBQKffxoW1C2i6bXi6Dj8yOf3OCDxkbAsLk9MYyYwj0gxUW3Vc3rzCr6VzjgwDpmEhcj1kzDhydoqtqwPfR8t30PYdjh75Os0MldpHdtzx0MColUFSj3HKH5k9dAL1Wo9kshZyYEgs1O7ZXekhPrC6h5DA0aDDJyMN30RWT7WKyfxPzhx75I+y2exfHMmcvPr01JRzGZetVy9tnnjjzbM/v1nZ+Oxmq/ZUxw6tyISmBT7Mntf+mQ9+9DcfXTrx3CfGf/qdvbpwMRnYK5JyHCEgBISAENifBCJoL62/evKPXv76F7Y61c+1tT50rpfREI+sKKun3YSZeMUyYxcs09owTavVbDcnfM1fcNA/2fG7J7p+Vzl9scsV1aKoBSsVeFO9CdXYcBF5pHPthO1EyMfTmJ2cwfT0DELDwBsrV7BSLaHdb3OKGte0cB6IDlszcWx6HjHd5LSsWDKBq2sr6FAKV+ijH7gshkxd51Srmfw4F56TsKI9fOrhcnlrFU7oqloWWpr4QCae4nQvqlPxHErDGjhxlTdBhtIRO4dpCP0IhsfGC5gfncBEtsAL4rc2LrFrV7ff4+gDLbIphcoj8cLmAhHzMEIfZuRT6YYSTSSCOHvKghkYGI/ncWZiEcX8GOf3b9a38PbKRdTc1qAWiLqmA5EbYCo7hoWJGUwXJ9lkoNyo4kppFcvVDQQmpQNSpEeHGWhsQ700u4DxwhincLmBi3MX38Zms8rRDoqQkXYh84eMncD81DSmxyZhmzaLyFKljJWNVa5TIUFEvY1IuMQNC9PZIk5PLXG9U89zOIp0ce0qWiHFvobmDDp0L8BicRoL41MYy+TgUiPT0jpWqpsod+sIbA0uCVqAxceYlcfRuaPIp3IsLtr9Fl67cBYNp43IsuFHJOJCWJGPsUySI1TZ+AiCUONaq6tbV7BR34JDgoXEG7m6uSGK2RFM5MZQSGY5ba3aa2O9XsZGbQu+5sMwlZED1YllrSSWxma5hoqmYFePOKJW6dTh0LmSeOMBIS88eRwuAkrgqIGnSCkQ02IwPUqbNFr5TOHNIIzeNkzjqq7rrdBzU7qmLblu/5Ge5yx2AifjJwxEesROhzE3aH308Q/95tGZha9/eu4TInAO12SSqxUCQkAICIF7RiCC9v3y2RNf/tbzz5a61c+19T5/gVNtiBmaMDwDJkU77EQQt+MdXdda3X6v2PO7FvmH+Qal7ZCRgMnigRaf9EM7nLSQp71xZe9LqVAG4pGJuAdk7RTmJmcwPzcPWDZevfQO91yh9CldDxBEPher0wI1YydxbHoBfq+PbreHfHEEG1slNCkVyaOifZV+xb1UUhnMj02z5TAtQGg5Qq5hF1Yvww0pMqRcuKhAP5NMYHSkgJFCAU6PCsgjNNstbFYq6HhU8G+qdCuqa/EiLE7N4tjkPEeTKNXs1atvcA1Or9+HHdKWLBXnAz5FaNiGmeJPARfLaz6JPnCtB6d7BZR2FoMVGmw9fXpykRtmUh3NZqOMi+tXUPeoloQMkkO1pvKBycwYZkenOGWP7LVr7Qafw2p9g4WCspTmxRayRhJHpucxkiHLbIOL4t+6cgGlVhW9wENIRhDkVkf9e+JJHJmZw2i6AEs34fT7qNSqWC1tskD09IjFlmZRbY/FEZxTxQVkYil0nC42qlscSWqGKtJBuW9UM2T5wNL4DOZGimxDTRPh6qaqXar0mkDSgEvdiaIICT2GYiyPozNLyKXyLGbr7RrevPI6R2VI4ASIs5W2BR/FbBLH5pcQ00mI6Gj1W1itrmCdRAsBM9jKD4avYXpsApP5Ip8vMWp4faxWS7haWmXnCyr5oQlHkS8SQdSPh8wOKN0ySsbwzsoVlJplFslUh0S9m8g4Qxp93rM700N6YJX2yH+QXIejI2bEQJ7ykRvyf5umGZimVTd0vRMFbjIIw5wXeBalOIaWzi5/FAEkl750ZLaeOvbol5bm5r/+mfm/fWGvLlqE916RlOMIASEgBITA/iRAAmft7ImvvPj8s6WeEji0u2hRTxUf6DY6iJsJdriixRwtLu0Y1Zv48Mm6lxbylPY1bHrIiz4quFGF5lQHEZLAoagJ2/vqiLnARGaE06HGRsfghREubq5jrV5Gs99CGDls3KucwOIq7SyVg9tz4Dh9ruPoun103S486hWjA7ppwPd8theeKUyikMlzjUqn22Ux1Oq3OepC50WdyH3PhWlpSKbjSCUT6Ha7vClLwoP6ulDaFSyKygwETgDMTUxhcWIG47kRdjc7e/VNrvlwHJcFDjXTpGJ5EnWUdhXqHhce0XHJUtanOhgK41B0K6AC/BhHcIqJAk5OLSBhxtmEYLNRUZEhqgLSfBYmlA5jBEDWTCMXz3BdTTIWR63T4MhC0yf3OcClxqnUJyYykLezmMiPsSkACZmu52KrXmGXMept4wQ+pwJaus622rlUFvlEhmJfcB0HzVYLtVYDAS3obeoVQ1GcgMNPY7Esjo3McKSs3m6i3Kyh1mvBT+gs8KgYn+YERU/GYhlMZQoYzeRZlFEEh+pkqOdSJ+oDMZ1/T+l6qTCGE7PHOEXNc1xsljdQ7W2hE/RBcZ5Qi/P4mXCRtKiRaA4pMw/TokhSD2u1VTgRRfRoLDT4rq8ajiYzyNgpUG4QpVL6toFW0Eej24Bm05j32IabUg3tyEIhnoUZmfCCEEY2iUq3wXPIDfo8N2kDgFt9ShnO/rzv3fFZU3RZeVewP4fHLW258Sv9m1wDKYLNaWz8d78rmk0mGVHE9uu0GZM2YihYydZjR07/k9nc+PO/9NhnRODc8bjIG4WAEBACQkAI7CYwEDh//OK/+0KpW/18S3MQUp6OQZvqGn+BJ+Npdh6j4n7qa5OMU9l8qKyDDZ1rbjhdRzmowqBvfy5KD3mxS6lQumGqxaAbQGu7WJiY5TqcZDyFvuOiE/koNavYapQRmmQy4EILqUCf+tWYXCSeoUJ1TeOi943KJprdFrzIg0GNQaMInuvygruQzPP5UjM+tRqhxTxFerjbiRIYXE9CvVgimNQLpd+DTb1zqGsKRVtogczNH5X1Mqko6ttDkSeyHKY0ubXmFur9NgsX09c4LY9N11jyBQgNKrjnTjYwNIvFh0YmAAal2tEi3UAMNqZzRTx65BgSVhyBrqHUqOL88gWUOxX0Q1els5BtcgDkY1m+vlwmj3QqhVavja3mFsqtCi/sud6JhGRkYjRRwNG5I3D7DqrVKlK5DNcjNftt5aJm6HBdF6AUtUQK85Qu6FL/IZ0bb1L9EtlmUzobmTm4HCnTYGsGpnPjeHTuGNdHkYVyqVFBrduAg4DtmilKRYX/MZiYL0xiNJFFkhzuRgvYKJewvLmGUrMC2Boc3WeTAXJ9m8tPY3Z0mgUcNYit1Mu4UrqMBnEmW2szBZ9qh7QAI6kE5idn4LUj2FaM62PWa+uotKqc9qgNOMc1E8lBvVUxM8bjQClqlV4djX4TtAEfUNSJDQmoEayOmfwkcsk89zdqRx4262VOl/OpiS0vWklyisA5jDdTckvUDbJtVxFCbilFc5PSWcn9kVJ0af5TE10ODAZsUEGbJdQEly3tqYlxAKQiq/XB009+8cTUwvN/Z+FjF/eKp0Rw9oqkHEcICAEhIAT2J4EI2o/Lbxz/8je/9uxWp/r5pu4gMEi80A+JA5NrMgKODPgwKfWIniMLX0r10g1Va6JaTPIXu0oOU/9PuW9RTQYtAHRepKPjYn58GpOFItJ2Ap7rs7U0pTmtVjYQxFTfFY5awICtWVicPYLQ9eH3XRTyeSxvrqDWb6FHHU8MElcUXgo4/SyuxzmKQekjXFnBTRmpuF+JMkqZ0y1DOX5FPtccRa6PmGlxA04SayQU3DDgxqBUQ0QF/WzBTAYFmoFYIs6RECfwEFDTSnKO2752yiejY9CaWaWy0H4/6S1aeNNChxb01Jw0rlmYzo/h9PwS0vEERx5KjRrevnwelW6F3bsIKgsvL0DGyiCfyCGbznLvFzIOqHVqaDoN5bg2WHQTs7HkGNfqUKoYi4JkDMub60q0eH2OelEaGJXW0GdPj0/ycWmcSHTWOy2UahXl/Eb/RKqnETUQncoXcWbuGJrNFjYbVZQ7dbSdDl+vYk1jr4OMsBfHZzCaysGIdBZKzU4b9XoVrXYTWsxggUMOd5ZmYSo1junRScQtm13eKGqyWllFy+sqAwcYsHQDRuAjrRuYKoyx3XcqmebxWqmsotauq+adZP0cRjwnRtN5TKTHyNIXpmah7fWx3ihhtbwKPaEc4thogBqpkr32+ALSVopT1OxcGpdWr6DWrMILHQSUnsZ/G7KM3J83vbs7a9UziaY6hXAGmw/8d01C2WdjEa714xZMIQyKYA9cBSnWzdmT5K7oaUiERutDp5/64qm5RRE4dzcs8m4hIASEgBAQArsIRNDeKL9x/N/8xdee3ezWWOBQXU1kUI8PriDhBT19mZMQoN4NkedwvxCSMrQk5B/Ox1A7lrzYpy9xKrY31GKerHVJNJBldNTzMJ4bxUR+lFOHyPWr2+9jq1blXX3XJtECFhYGxzkMTI1Notfqwu30MDVWRLlZQS3ooaN73B+FSiioWF4PNX6HRuKGVhW06mCjA0qZo4gSpY8BRsxWKWO0AKEICwmXgTBTa1eN09Ao5kN9eMiNixzhSBDQvw1zUJ/DTrD0O08JnF0CzxosZkgYRWSPZuhsQkCLf05gCSPYMDCSTGN2bILTo0gV1bstrG2to0vOb1R4QxwpPcsPEdcS3C8mZtl8jhRl6QU99MMeR6TU9YLFQtbKIp1MI2HHuOeOZmrYrJTR6LTgBg4zoXGkdCtqCppJZlAoFJh7lxp39jqcoubTFjUHwkJuTGqEEUaSWcyOTaHebKDa66Dl9+CFHluMEwOK3JFoJYkznhll8we6hkq7xcIydF1ErqvS3myV1kcRu6yexliuwOlfdG1U80L1Nz22fY44ZYyEqElpeAGQNmMoJLJIUR8jhBxJ6vg9OGGg+iNRlNEPMZ4dxXSmiFE7x4KZRNtGvYTlrRUYSRJeHgs4GuuUFceRsXmkrCTvxsezaVxeuYpKo8IChyYK6XQaQ8lQO4R3UzaZiPi+RnVbJjsoUjBHiXsyoODbId07ho6SLID0wT2ELNwN2L6BRGC0Pnjm8S8uzR17/uclgnMIJ5NcshAQAkJACNwbArsiOKXOQODovkr70oBe31VOVJT6RAvG0EfgOYhZFqcgeX6IiNzNKEpCC3FKU3N97ndDkQPTpJx0WnorkUEuX5HjcxPF0WyBrZ8pglCr1tDpdXkh2zdcXtjSYtPQTE6Tsw2yM9agk7ggwWDq6Oo+elQTYpMFNUUiIl4kU4oW25WFShiQ0OIdVFAOfMguX7ptqegFiQHdhBXp3F+FXM8o/YTEA+/S07Keg0MUoSFrZ8q3Uzv3JHT4FXxs1a+Glry0sGHhQB+qzLbI6xmaqcMJQnaWM8hKmSy02RGMIjkm7/zSwWixz8Xsto5AoyjT4LNJ6lGhja/xudPDMA0Wo/Q62j2m3WKWmaEGw9M5tY0vgM7L1uFR5I3c08jsgBZfdL2RasRKu810TRx6MnWuvaF0QN3U2SGPx5YL8UNOBSRR1HMc7ilDtVjEwSBOHGmJOOJCwpBKkSh6Q2k87iDaR6LKAvV8dRAlDdVXxgu5lolEHxlV+IHPzm16wuJzoWMyd9/nyFcsMhD2XejU84cFnAEnCvk9qk/NIIoYhEhbSRRTBYynRhD0Pe4f1Og2OUJkJg30yEiBeirpOmzdRDE1inwqD5vttTuoNupoU41R5COWjHHdGNVbicC5N7elh/WofGsZNHjlvypKRTOpVsvn+WqS8yIbEKg0NapvI+dArlKktEkSOUHErouJyCJL8tZTxz/wxSNzCyJwHtZBl/MSAkJACAiBfUhgIHB+/1vPPVvqVD7f0nuqbkSntC+1uKcF844hLv3e5+1J9WUPRKYBj3PPwYv1HOX8OD4LEkrt4qJ+XhZwApVqtBkply36UYvWEGGkUuNogUr/5qgBR2HU+/i9vClPPWtonR9xNIbLbEgE0PF51UErW/pvJUSGiUTkksbnOyiCV+dDYkTVU7Bt2+7H4I28iB3U8rzXCNOx1WcpMaHOhQSfOsjuZznaxWJQ1S1xjc7gdcyC94HpJRRFU0XN6npUyh2h2V5ZD4NU9C6u9xnmz1Ck5boUqsHibBvKYHU+eMfgmIoKj+1gfFX0ZuCOy3VWQ1MJmh8krnbwKN86dagBBWagIn7kLKdEAf1v+qErZTe3wZsoAsczgp+LOKWQVorD8+FhGKSdsTCjyCJPUpUyxnVh140xC0kSVJRaqKm6iYDszKlxJxUbcUSG5JM6DnG2NJMLwel93LuI5jfVUdBrBk0eB8GyffhHL6d8MwJDAwH1dz/8IxlseFAkmDZ52EAl4vo0tscfzHh2K+T0XYpiq80O3iihdF6arxxQJst8gxvxksB55vQHvnhkZlEEjkxLISAEhIAQEAJ7RiCC9t3VN47/25efe3arW/l8U+9BZ+cvJXDUAp0WoKonDH2RU1IaLabVP6oJJJemh9TnxkDC1dEtN+B1+xxRYatdSuvgVCvqNTJc8O5cBT/DngC0qKXjDyTB9hb5LrHCa3Ba/A8W0qqn6GBZraJISvSoRbV6qAMNxcLwsMNn1XXeeD9eHUstspXQ2Dn+zkfsvFdR2hFY148VcRgeZ/gcn+tuQTU8Z75GkgpKOu2+puF57L62wavU8UN1zjsE3jveMLz6a2nt8LrmPN9FdUB4yHx4MTcchx126jOVwtsej+tF6XXjdv150P9mobRLyw2PtT1egzep+TycE9d+7nC+7RxfzdXhY4ecmnfDEx7OsxvOjRvMl+Ec3Bm7a+fTvX7++vN813x+AOc8HJL3YvKucx5sCtyM/e1y3L0VoiK3lFY6qLMZiBT6PWWaJnNpmOk4QttAnzZ7qNhmELWhXlxUo6X+ZtVmDEWteb4M9k8oVY03fwLqNUYC5wkRONffJOV/CwEhIASEgBC4KwIDgfOVl7/27Fav9vmm1oOhUerWThRip9aGFswDgcPf1sOmd8qMgOplLFdHVOmgfHUDnUqD047INpX6v9AP1+ao0gj1YNG0S3kMfr1b4LzXQuZ9F2fDY+0SJde8526f37WwvuXF2fUC6foF5UE8p/e7pnvN8bo/kF1achBVvO4Fu7XuQLRdo3+H69nhFL7B+d9oPtzz+Tq4sKEQvhXRdc/P6UGPPUV7b/VvjGGoaLHyBlERVroXDc1KqJnu6MIUMlOjMLMJuIa6t7HtYEiNdslVktJVKdCn6uzod7TZMBTFZL5BAscMwRGcD55+6otzxal/90vHpQ/OXX2XyZuFgBAQAkJACGwTYIHz4+NfefkbtyVwVK0JOVSBm2ZqGlVlWDD6EdpXSlh/+wpaW3WAanSoJmNQe6EiOErgqKjEIDIyiBTxb8mIYPcQ3cKCkxciwwXnUC/t+sVePq+E2a6Az00WwcPL4Jff6D1yztcM3LYwuGYwdyDd6Pn3G1s2ebhukbt7smxH5AYJfjcbJxl7NRb3ej7vHWd1/7mVc2ZVs8sZb1vgDCI4JHQ8K8TIiRmMHJ1GeqKAwKa0SyVwOE1W01jgUNoaNz4mE5MbCBxKrxwKnKfPPPFPFmZmnv8lafQpX8xCQAgIASEgBPaIQATtOyuvH/uj7z73bKlb/Ye3GsGhCA9lZpBTmO+SN5gJk5pddgNUzq9g8+2r6FdbsHSyXlaGBbTQoHQiFjjDJcd26td2stggh0mJH3kIASEgBO6cwHV1dTc5mPNAmQAAIABJREFUENs+X7d3sfvl1I/KsQJYszmMHJ9GYWECYYyMQAZNPQdSKiTbeDLloH5bZF0vAufOh0/eKQSEgBAQAkLgjgjcocDZdguj+hyyZ4YFM7Kgd3yU37iC0vllOPUuYprFRfxUiM712QNL5p2c96HV7o7AoSJceQiBPSNwr/rVDAvQ9+xE5UAPjMCw/u26MVX1OOreRTbzjuXDnEmjeGoGo0szCGLKhGK3aTgJHDKioEj0MG1tmKKmNnqUeQVHcAKjJRGcBzbq8sFCQAgIASFwYAncocBRGeoqN51dsjQbFkVwOj5K5y6hfGENXr0Li2I8geqpQw+2Tyb75kHeCDcT5SpzVQ2/s4d6YInLhQkBIfCQEhhGcYanty1w2Po8RN/yYE4nUTw9i+KxWXgWtgUO9/Ul5z8yGRj0geWaQ7JdH4Sw6f42FDjUM0oEzkM6EeS0hIAQEAJCYJ8TuEOBQ/no/A9bn6p+NVZgQGv7KP3kEqqXNuDVemyFSta/tJtJiwVaBJjchHPHAU2Zqe56bDsQ7HO2cvr7isDtBmTuVWBoX0E7QCerxv96p8GhtbOK4PQND/pUHMVTsxg/PguX2lJRk1qKTLMFtGr2qZp+Knty6q20naMrAucAzRi5FCEgBISAEHh4CdyFwFH9WugL3IAWGjADHToJnNcuoX5xE369D5t+rxmDXpNKyhhDgTPso7Nb4LC42d3o5eFFJ2d28AjcqsgRcXPwxp7lzTUiR4mb4YMjOKYPYyqB4qk5jB+bUREcapxL0Wne8ImgkSU+9fQaOLiRdTQ3lRpop2tS1NhFTUwGDuZskqsSAkJACAiBB0fgrgUOYBgWqG285eswOyFHcGrvbMCtdlng2AY1+7zWZIAXE9SYcdDfZWclQeIm2G4V+eDAyCcfFALXdrRR83C4br3Rf797D/86hz4G8949hQ4Kt8N1HWqWqFHd8V1jJ7SB8lECx4M5RTU4sygenYFnAwE3fqUbXIiQrKJNXTUtFoFzuKaQXK0QEAJCQAg8RATuUuCwM5puQiOBExiwSOC8dhm1C+vwal1YocFd4dlniNLZBjbRQ4ETDLZI+XnOW6Mj+tcU7e5ehNL7drstD5cjKv9dPa5//vrf7cXzJMN2WyE8DOf0fgvzh/Gcb+Wc7p7ztaYVO01gr23Yui16tpvE3ux51cz1TuYj/83IfOU47XuNLf3+VubG+3Mcmpjcyn1h0BiX08xUj67t40cR1+A4HMEhgTOH4iCCQwYq3LcrCu84gnNi5ujzn5n/6IW9+mYQm5a9IinHEQJCQAgIgf1J4E4FDqVj7HTrhB4ZsAITZpsEDqWobSCo92BFBqekDdqGqlSOgU00iRsyGVD1t8OvZHJkUxEcXpoMmijyR+2ymqaMD37Hdc/zuiRSGSHv9fw17xn0pxkenwfxNj9zaH/9Xp/5fs/f9jnv4rBtOPcAzvlOOd6rc75tjrcx9vvxnO90Pt7KfN0fY68MUHar0BuJ2907Itc/T6YofH/iWxGZDATQJ1MYP00parNwrQg+wSCr6GENjhZul9xQytp7pagpkwGz9cFTT3zp+NzS10Xg7M+vUDlrISAEhIAQeBgJ3GGjz6GLmhI5GvSITAZI4AS7BE7/GoEz6AfOTmr0IHGjRM7OTjkLIGqYx/u38hACQkAI3AWB6DoDkzs+FEVwqA+OD2MyyQJn4tgsnF0Chz6JzQVE4NwxZXmjEBACQkAICIG9IcAC543jX3n5a89u9Wqfv9VGn+wRRE5qgyiOHpqwSeB0ApRevYzapQ34FMEh6+hIRXCuFzi0M7pb4KgdeBJL0uJzbwZXjiIEDjmBPSyVIm80SlEzpxKYZJOBXQKHHNPYNOXWBI5BfXACIBGaraclgnPIJ6lcvhAQAkJACOw9gTsVOEOb6KHAuSZFjQTOOjx2UVMCRxmpqhqcYQSH1h6Uvx4OXFT5eWoGSrU60uxz78dajigEhMAdElARHNf0YE2SwJm9I4GjavV0vsdRihoJnKdE4NzhmMjbhIAQEAJCQAi8F4E7FTjbNTiD6pqBwDGGJgOX1tkm2got/jKnyhqO0AwEzrCImNLTWODsOj+D0krYkEBKZWXiCgEh8OAJUA1OqIUscMzJ+B0JHNq8UfWB1wqcZ8488aWlGanBefCjLGcgBISAEBACB4fAHQqcQZtOVVzLERfV6FOnFDVyUeMUNQdmZL7LZMCIVH0Nt8TjNDdK7VARHnpQxEekzcGZYnIlQuCBEdijGhzVnSuEa3kwJuOYOH37EZzdAsegCM4gRe1DjzzxpaXi7POfPvaJd/aKk9w/94qkHEcICAEhIAT2J4GhwPnOc89udSu3XINzY4FjQucIjmr06TX6MG/gomaEqiJHuacpkUPiZlh5w4Jpf9KUsxYCQuChIrCzcXI3p8X3KarBsXyO4Axd1LZNBm6hBkcEzt2MgLxXCAgBISAEhMDtECCBU37j+Ff+6g4FDn/WMIJjwugOTAYGAodsonXKQduuwYlgsE00iZqByOF6HvWboTW0NFK8nUGU1woBIXBjAnvlokb1ggOTgckkJk5TH5xbNxnQOBdX3QUpRU0iODJfhYAQEAJCQAjcSwJ7InCoZkalqBndcNtFjUwGrGGK2qChJzmkDQUOt9MbdArfrsHhaM7un3t58XJsISAEDi6B243e3NxyjRt9cgQnhYlT87sEjlIuN7OJ1gcCh1iTPb4SOBqbDEiK2sGdgXJlQkAICAEh8KAI3IXAUVbRdOI6yCb69gWO+rInVyG1PBh0BGeBI31wHtSUkM8VAgeHwDCCM9w0oSu7Vvio2DHdbyiOrP6tHtcmyr6nwNGoMfFQ4AyafA6a8Q4bfVJzY7Vvo/p+kZHKtsA5/fSXliampAbn4Ew6uRIhIASEgBB44ATuSuDQ97Xq0knGAFZoDBp9XkaNUtTqDqzI4hQ17g/BUiaCwfnq9DsdAXT49HxkboscaLQaGORzPHBAcgJCQAjsOwKsUXbV9W1HhoGId2WUJT1V++laAE3jOxF0bdBkeCBGNN540dhMJdAC9A0P5lQaE6fmUDw+oxp9ar4yfx72wRl8Lh8iAkydPiUEuPZQGaoY7DppIB4arWceefpLc8Wp539RTAb23TSTExYCQkAICIGHlcAdChxOLxv0dKAFgOrroMNsD00GSrsEjsEFulSmS0sOg5zXNBI3BosbNzQQhBaikEQOrSdoR3TgqfqwcpPzEgJC4OElcJ3AoU0TjWv96NZCKbW66rlF2ypaAEP3YekedD3YqQPkjRsDGkeZIwS6j55BfXDSqgaHBU4IX/OuEzg7jY1VBGdgih+F/Jm0zUMRHDMwkAit1jOPPCUC5+GdSXJmQkAICAEhsC8J3KnA2V4sGHzZOwJH2UTXL5bYJpoiOFpIMRtK3VACh77+QQInInGjBI7v2whDc+CkJgJnX84lOWkh8NARIAkzSE8bNCdW4oZ+KD5DkZcAlunDpvoa3WcRsvMWJXAo9BJoJHDcGwgcdyBwKE4zjFOr6NH1AocPHFEfHIMj3onAbj3zyJMicB66eSMnJASEgBAQAvubwP0SOLxqoLSzCHpEywBtW+A4AQkcCyELIV11w9s2GtjfeOXshYAQeJAElMBRGywq6jwUN5yeRlEVLYBtBYjbwbsEDjAQOGxnH4jAeZBDKZ8tBISAEBACQuCWCTwAgUMyZkfgaOj7gwjOdh3O7oLgW74SeaEQEAJC4IYEKHpMP0rgGBy9oQfFnzV4sEwSOCFMzR+kqHEuGb+CIzgicGRmCQEhIASEgBDYRwTuk8ChqMzuFLVrIzj6IEXNUglsg53WfURRTlUICIGHjcDADE01Fd4lcEJD1eCw4Qk51ZPA8RG3QhXB4TQyETgP23DK+QgBISAEhIAQuHUC91HgqNQz8k7bHcHRsZOiZiJkjzV5CAEhIATunoDaK6GavxCRroQLRXAG/vYg+xNd81UExxqkqN2CwBk/PYfxbZMBqcG5+5GSIwgBISAEhIAQ2EsCdytwqPqWi2aHLmo3NhlQnqy7BE6kwR+YDDgBRXCoBodMBnjJsZdXKMcSAkLgkBIYdNdSAoeiyCxwKHqjUtTYtp4FDkVwbk3gDG2iReAc0kklly0EhIAQEAL7gMB9EjicdsY58LtNBgx2UHN8HX5gDgSOiUgTgbMPZo6cohB46AlQrc31KWoqPU1JHHZR4xoc730ETviuPjgicB764ZcTFAJCQAgIgUNLYC8EDrsRUWdu6oPzHjbRQxe17fgMt9WDF+pw2GTARBCpCA47qclDCAgBIXCXBOi+xPV/A5t6PtwugaPqcK4XOOENanBCBHqAvu7CnMpwo08ROHc5OPJ2ISAEhIAQEAL3jMCeCBzqg0MCx3hPgTNcZHANDjkYcaNP1QeHBc52BIdS1OQhBISAELgbAoMUNBI4bDKgjAauFTiUrkYpakOTAUpR80DdbNhkgMXQ0EVNBM7djIa8VwgIASEgBITA/SVwPwUOLTCidwucvjeowYksQDMQUr78/aUgnyYEhMCBIqCpRp4scMhTgAQONRAeRnCo0Se4yadKUVM1OIZOceUdm3qq11EPETgHanrIxQgBISAEhMABJ7BnAkcbRHBClF67jPrFEvy6AyuyoJEt63YXcTaCviaCIwLngM8xuTwh8AAIcJUNCxTVxwa3IHB0w4dORgSDLRYROA9g4OQjhYAQEAJCQAjcNYG7Eji000mLB9opvV7gbMJvOLBCeyBwVD9xjuDcgsAZdNm768uTAwgBIXBYCZDAoU43HLYZmJxcW4Ojc02giuDEbBXBoRQ1Sl3jJLft94cIpQbnsE4kuW4hIASEgBDYdwTuWuDQFQ9NBqgGhyI4l1C/tAm/7u4SOLQnOkhRu6nA0RGyIcFOmsi+YyonLASEwAMmoDZedguUYRR5aBM9dFEbNvqMbdtEBxzBoRQ3ETgPeBjl44WAEBACQkAI3BGBPRE4Q5MBc2AyQAKHUtRuV+CYnLoWqq3Twc8dXZW8SQgIgUNNYChwhjU0ymiArOo57Yyd1MCejSJwDvVEkYsXAkJACAiBA0nggQocA26go8820QbCSATOgZxjclFC4L4T2C1wVJPhoYvazQWOclF7dwQn2pWilhab6Ps+nvKBQkAICAEhIARuh0AE7cW1sye++tI3ni31qp9raj0Y5Cw0yEHnNA2oTHX+2tfIJGDQFXyX15myib7dCA4JHAN9avTpmwgp351d1CRF7XaGUF4rBITA9QQGAmdoMDCwiqZXKeMAZSOtum4NanC2U9RE4Mh8EgJCQAgIASGwvwlE0L6/dvbElx8KgUMRHGOw0ypG0ft7YsnZC4EHTWDohUbnMUhR4/8kf7WbCRzlonZtDc5OBMeYSmNSGn0+6MGVzxcCQkAICAEhcBMCD6HAoZ4T8hACQkAI3C2B3fV8XIPDAkdFcIY1OO+O4NxY4AR6gJ7hwpoUgXO34yLvFwJCQAgIASFwbwncocBRps+0K6pOb29S1FQERwTOvR1yOboQOCwElMBhVcP3Fb5f3YXA6RsuTBE4h2X6yHUKASEgBITAviWwBwKHzYlwazU4EfXB4TfoCCIdbjg0GaAaHIuz4snpSB5CQAgIgbsmEA3S1Dh6o+4rVHXDEZwIMLimkGpwPOzYRO9EcLRdfXQCzUff8CApanc9KnIAISAEhIAQEAL3mMAeCBydTYp0mOH7mwzsFjj+tsAhkwELUWQhEoFzjwdcDi8EDg8BiiwryxK6SQW7BI6+S+C4qtHnDUwGdgROiFBTKWrmVEZc1A7PFJIrFQJCQAgIgX1JQATOvhw2OWkhIATen4AeUkSYBA6lp72fwAlh6tfaRN9I4FiTGUycnkPx+AwcK4SvuSoupJHBNEkpElVsU4AoimDqlBenmhxzqlykQ48MWKGBRGC3nnnkyS/NFaee/8Vjn3jn/a/o1l6xnZl3ay+XVwkBISAEhIAQOGAEokh7af21k//Py3/2hVLn1m2id9fgSATngM0JuRwhcEAIiMA5IAMplyEEhIAQEAJC4LYIRJH2yvprJ/9QBM5tYZMXCwEh8PATEIHz8I+RnKEQEAJCQAgIgb0nIAJn75nKEYWAEHgoCIjAeSiGQU5CCAgBISAEhMB9JiAC5z4Dl48TAkLgfhEQgXO/SMvnCAEhIASEgBB4mAiIwHmYRkPORQgIgT0kIAJnD2HKoYSAEBACQkAI7BsCInD2zVDJiQoBIXB7BETg3B4vebUQEAJCQAgIgYNBQATOwRhHuQohIATeRUAEjkwKISAEhIAQEAKHkYAInMM46nLNQuBQEBCBcyiGWS5SCAgBISAEhMB1BETgyJQQAkLggBIQgXNAB1YuSwgIASEgBITATQlE0L5ffvPEl7/1tWdLPWn0KbNFCAiBg0NABM7BGUu5EiEgBISAEBACt06ABM7a2RNffukbInBunZq8UggIgX1AQATOPhgkOUUhIASEgBAQAntOQATOniOVAwoBIfBwEBCB83CMg5yFEBACQkAICIH7S0AEzv3lLZ8mBITAfSMgAue+oZYPEgJCQAgIASHwEBEQgfMQDYacihAQAntJQATOXtKUYwkBISAEhIAQ2C8ERODsl5GS8xQCQuA2CYjAuU1g8nIhIASEgBAQAgeCALuonT3x5W+JycCBGE+5CCEgBLYJiMCRySAEhIAQEAJC4DASkD44h3HU5ZqFwKEgIALnUAyzXKQQEAJCQAgIgesIiMCRKSEEhMABJSAC54AOrFyWEBACQkAICIGbEhCBIxNECAiBA0pABM4BHVi5LCEgBISAEBACInBkDggBIXAYCYjAOYyjLtcsBISAEBACQkAiODIHhIAQOKAEROAc0IGVyxICQkAICAEhIBEcmQNCQAgcRgIicA7jqMs1CwEhIASEgBCQCI7MASEgBA4oARE4B3Rg5bKEgBAQAkJACEgER+aAEBACh5GACJzDOOpyzUJACAgBISAEJIIjc0AICIEDSkAEzgEdWLksISAEhIAQEAISwZE5IASEwGEkIALnMI66XLMQEAJCQAgIAYngyBwQAkLggBIQgXNAB1YuSwgIASEgBISARHBkDggBIXAYCYjAOYyjLtcsBISAEBACQkAiODIHhIAQOKAEROAc0IGVyxICQkAICAEhcPMIDrTvl8+e+PK3vvFsqVf9XFPrwdAC6FEEDYAW0f/XEfKPhkiL+L+ASP2jAXpEr9NhhibMdoDSa5dQv1SCX3dhhTa00AA0DRFCRFEIXaM36PAjHW6oo+/r8H0LUWQhAr2Wji8PISAEhMDdERCBc3f85N1CQAgIASEgBPYngQja99fOnvjySyJw9ucAylkLASHwXgRE4MjcEAJCQAgIASFwGAmIwDmMoy7XLAQOBQEROIdimOUihYAQEAJCQAhcR0AEjkwJISAEDigBETgHdGDlsoSAEBACQkAI3JSACByZIEJACBxQAiJwDujAymUJASEgBISAEBCBI3NACAiBw0hABM5hHHW5ZiEgBISAEBACEsGROSAEhMABJSAC54AOrFyWEBACQkAICAGJ4MgcEAJC4DASEIFzGEddrlkICAEhIASEgERwZA4IASFwQAnsC4Fz+skvLc0tfP0z8x+9sFfDQN3L5CEEhIAQEAJC4PASuGuBE0GPtF2NPkOUXruM+sVN+HUHVqQafUb6oDVoFMLA7kafxqDRpymNPg/vLJQrFwL3hAA1IFYPakqsGghzM2HQPQswqIWx5sIyfcSsEIbuQ0dALY23mxzT6+hdoRagZ3iwJtOYOD2H4vEZOFYIX3P5eV3TqJUx/Re9W/1EEUyd5EYIRKpBMt0M9ciAFRpIBHbrqdNPfum4CJx7Mv5yUCEgBISAEDisBO5C4EBTX+e0iNAiA2ZowmxHKL16GfVLm/DqDuzIhBbqCEng0OvDwfJCM+DDgBvo2wInjEzQkoOOywsBeQgBISAE7ojAIIYR0b81/j91T1HCQ6NNGb7bBNBI4Bg+Yna0S+CELIBYCNErIxI4EfqGB3MyJQLnjsZE3iQEhIAQEAJC4H4RuFOBwyJkZ0dSiyxYgQWjDRXBYYHThxkZ0HnTMuLdTVooGLzgMOFHA4HjafACiuCYgEY7rhThodWFiJz7NQ3kc4TAwSJAomSYqEX/pvuK+t3Ob+leNBQ4gYrgGD40jSI4JHDoR4em0fvU3a5v+jAnk5g4NSsRnIM1YeRqhIAQEAJC4EAR2AuBAx16aMHyY9A7FMG5gvqlDXiN3rbAod1PThFhgaNDAwkcE06oo+8CfmgijCh6Q8/tSJvhf9/od2p/dbgve+P37Ozb3tnzQ4m1V+ck57w3Y/t+HN/v+eEiV+3p759zer/5LPNV3Z23x5Q2ShgKpaVRpFmNPMd1OF2WBI0Hywxh31DgABptukQkeYYCJzUQONOSonagvgzlYoSAEBACQuDgENgLgUM55aENK7Chd7ArRa0Hi3ZAaQGpUQQn2BE4mqUiOKEBxwO8wEBI+fIayR+u0tl+DBehw1/sXpAOF3yDuM+1i5vBG+j91z9Pi5Xdi9ybPX/Ngmnwvt3vv/753YvQ2znn2zmn97umvTqn68dhP3CUc363aLuV+XoQ/oZ2xp42VHZFgVnYKIEzjOGoWhuqufFhksCJRTC06yM41wkcgyI4lKJGERwROAfni1CuRAgIASEgBA4WgbsSOIMFBIkYiuAENgwSOGwysAG/0YMVKoFDEZyQC20jGJz2YSIY1OC4PqWo6QgogsPxHXMgcNRS5L122Xcv4u9VhOd+74i/3zXdyXW+3zHv9vmHMRryftck57w3UauHlSOluNIdZ7uej/+QhwKH7klUiROywNE0X0VwbA265kMfpKiRKYCqw6HXqwjOjsmACJyD9UUoVyMEhIAQEAIHi8BdCxwOz4BqcMzAhrldg7MOvz6I4FD+OqeoqXQRFjiU/c4RHA0u1eBQCkhoAGw0QHvJQ/ejg4VbrkYICIH7QYDuN8FA4Kj4FTuq7U5RY+czJXBMM0LM0qDrAXSNhE+IaFvgqOgPaR0ROPdj7OQzhIAQEAJCQAjcLYG7EDi0R8qpUtcInAil1/7/9s48RpLqvuO/915V91zMHnPszs7OLizM7iyLF5blMg4mJI6DkBPLUYKsyEqAJMqh5K8kS6IoeON/I0VRDpxEtpUgBznYWLAGG8nOsfgABwsbQwxmgV1g7zl3enqmu6vee9Hv96q6a3p6pntmama7Z3+FRtt0dVW9+rw63vf9rpOUZCApcJLuIphkwFpnsQlQ4IQAGjOtWUw0gCInynxUdiJb7Uny9kyACVxZBPDJhBackNI7u0mYKNEA2WPiRM4msuBYyGQViZv5AieeaMEtWOBcWdcQny0TYAJMgAm0LgEL4jtnX9n7Hy98/cjo7PhD02IOlNAgLQ4AMBDXzV4a+hNkhcFPcV2JhQInqoNz8jyEU7PgW+X2gdabyJ+FsqqhxcZKCI2M3NPw/10gMA5GknE3tT6vZH21u1kj7jXYsUkXueptVrs+jTZhG5KufKttU73t02hz2hxbsc1pcOS+d4/e2vcoPnNCEjouNbSzDCezqJGbmtCglAXfx3gbtOo49zVnwUkKHAFzqgQe1cHZCf0cg9O67z1uORNgAkyACWxwAhbE98deH/7i8aceXrbAoeJ5caFPdFHzXR0cShOddFHD5AEu9TPJJRQ4BocQzooT0mdMMhAFAjuvN4rXcQkK3OY0IIw/R//S4Ca5Ph7sX471kcpoqjY3Y5uiWyrJaV4/cpsr1/taXs+X4x5Z574HTGxSlj/RZEvikU7TNuiSJrDIpwUpLYkcKspJhTkjgWPdtE7BY4Gzwd+IfHpMgAkwASawIQisicBBF7WkBUeSECK3EGFBUa6BisBBoYPJo61wjiP4f7FLGyUoqM6ChuOPaBq2ZhKCaP08K0Fym9Wur5X4oKpNDbU5zTYlzqlsGVhJm5Ipk1fLqd72aXFsxTavc98vSNTR4D00z0K0zm1u6B5aou9d5E185nEWtfiM3NNb4CQKCRx0YzMgcS6GtnEWnKTAQalUZIGzIV57fBJMgAkwASaw0QmkLnDQRS0WOJhkAGdNY0GC7m0WPHRBIxc1AVq42jexwHGzrSaqmRO5Xi1iwSnnkl7O+sSMeM3tl1rfgGWBapQuYXVa9jGrZryXvX0ztrmqTQvOqQXaXMuiyH1flZktnn1IWl7rXc8p972LvamO6Yv/36UOwEkXazX9SXwc0QwBfhcLHFcglAXORn8Z8vkxASbABJjAxiGwRgJn8uR50JRFLSlw0D0N00THlcEFGBQ3WEgPhxr0NdpwwooFJ7YC1Jo9jkwVZRe12KqT2IaGKgm3NjdrW/ku7fVucLS+x1ztObVCm8sWuzXsuyuBY/W1ubH7Ppk5LU4wULHguBhD5zrrnjxoyYl9YeNHfCSGrHN2K3kBqKgODsfgbJzXIJ8JE2ACTIAJbDQCqQgcrC/hgac98PIGLqAFh+rgFKgODmZZSw5QPZwYpSEFChz3F6dhxboVOFfq8rPViMGpVXm+VgxOspBnvRidZewzHh7VjPupmp1OjpWqJrNrxw1xmysV6KtiTxatR7SGfe+u0YVFM7nvayS1aKJ7rOyaKhKZ0xLJAiolfpMCJ+7t+EqLH/RxDA6AFhZKXugEzkh6SQZuPXDo6J7B3U/ft+tDb6f1eokZpLU/3g8TYAJMgAkwgdYikIrAQSuNBM944M04gTOZSBOtjLPOxDPkZYGD4oYys0VShn4TpXeNBE5rweTWMgEm0FwEEqmh4ywlNdPPuwmV+UvFlQ2/12Cg5GlQ2zsigTMIRd9AKEq0raTnGU7NkOOb+7MWPBlFEpLLG1qIcNJHgW8UtOtMDgXOUN/AsY9fd89babFjgZMWSd4PE2ACTIAJtCaBVQscdDtDC44TOCpv4OKPUeBgkgHnouYEjhssoFWjInBajyFcAAAfYElEQVSsKwBKLl2Vwp6CBgK8MAEmwATSJtBIAeH5wiZugRM4kYvayBD0D7PASbt3eH9MgAkwASbABNIhkILAwbxnKHB8jQJHw8Ufn5oncFAARVV1KOkqZlFzcTBO4JjydKP7EMcFVFxJklVv6BdVs6311ldvU719rfUuB1NlWe4x67WJKgglc0AtMoNcyzkrblW141urtRnPoxFOq+kH7nt3taTBuRWv1/heSd5HyUdnLVtHLYFjIwtO7KLGAiedFxDvhQkwASbABJjAWhBIQeDgQB1FjK8VWXAuxALn0hxkjKJ1ZYFjBSgy2bhU0GTBKbumxVaeSnG9hYOzWBgkB/O1Bm/V66sHZytZv9gx67VpsfVptCk5cKt1Ts3c5uqB90o5VguglfRtK3OMXKDKgny1HDfS9Zp0Pat2QYvFb/X1U0P0WHxWaSiSixrG4LDAWYvXEe+TCTABJsAEmEA6BNZC4LxaZcFBFzWqIO5StpIFh1zTcNCAKaHjgS7+i9YgFZ2by7ZWSXsW/Q4DhkU0iF2wPp6sjkTPUuspWjzeZ/w5sf289Usd0/nVL96meuu5zZV+WA3HZIq1WtdOFefYslHu58X6Pq6IuZLrkft+/e6xGv1UjuWrFWMTP0LjiZXarmnuV4YsOEUfLThdLHDSefvwXpgAE2ACTIAJrBGBFAROJQYHLTgaLrx2CiYxi9pUAXzrgTCuiCeqCWkrLmooXJwFB0WOi8VBESRNJTB4jc6ad8sEmMAVQyApbhaL73NutrUXt30scLxI4PRxDM4VcwXxiTIBJsAEmECrEViFwHG1I0i2REkG6gkcdGVzAseZZpybWkXgoCMbC5xWu4S4vUygeQnEcWpJ97Ra1pykwEm6qMW/ZYHTvH3MLWMCTIAJMAEmUE0gKXDy4w/l5BxIoV2S03IVcOdiRklORfnTvAB5dCvDtKcyqoNTThNtfEqJGsfgoIAhFzUSR07goPsHWnKcK5rLyuaWckWLGp+TcTfx5+qA/Ort12N9M7a5GdsU9+9i/chtrqQtjgfpa3E9r8U+6/VtvfVp9T0eJxnnFt//yX/jY8U1c+K2xd9HqZ0jC06p7KK2EyoWnJCeYck00ZT+PkqGoiTu2wBY/BbDDyVGLVLMYrv2c7ceuJnTRPObmQkwASbABJhAqgQsiB+NvT78heNPPXwRBY6YAyGj1zNpDoyHwZc1ihz8iOvilz4pFVQ9rq4DZVEzcA5jcE5dIBe1jPYqSQbQTS1KMiCjVNCuBo5LNEBiB49JJ1gd9F0rg1MzDM6qRVM8QEJGzdbmxdpUPeBcDyFYb5DbzBwXE9TN3OZ6fd9K12uj930ypqaW1SYprl18YGViZb7lh+IFQQMKHG9bB/TvHyoLnIAmhFypYqyDo6VLi09HxLT4FFZmAZ95+IjTAuUNPi8VdIQeC5xUX2i8MybABJgAE2ACTkeUBc5ofvyh6UjguNKb+NJXFEDvYmhc5W8BGkBomrVEUYK+69KgBccHLw+RwLkYCRwJQmPwbyWI31lwoj8aBUgIJWkf5/QWWXUWt+CgcFiLTFnVoio5kGok41kztqneOTVjm5eb+a2RvqnHYbXrL0dWv7Tb3Awcq13Jqu/BRq/XGpnQ5j3xY8FTibvBopwies7VejkYqoNTAq8/C9v274TevTth1rMQCgCs5YnutxqzrfkCMIyQRJG14Au0WluQBp+VAIHEzJIKMlpCZ+jlbt9/89E92waO3cuFPvmdzASYABNgAkwgJQKRwPnX//nqwxdmJyOBU3n5Vyw4KHfwBY22HBQ3KHLQn8xZcISW4IceyLyFs6+dgomTzoLThlYd+lFcicO95GnGEzenDGsCtBRUD8cJnNhCFJ9jo25MzWB5SMu9Jk23u2ZsUz0LDrc5HRe15XKs3Knza+ekeT2uV9/Xe0bOf66gtaW2wLFkicHJHCz0mdnRDtvQgrN3J+RR4ESTQThxo40G4wnQCp+Q7jlGAkdj7CEeT5LAwUkhFDhdoWKBU6+beD0TYAJMgAkwgWUTSAici7HAQYERuZ4BoIuac0+LBY4igYPWmyjFM7qoGRQ4vhM4r78L41EWtTbjQQY8ct1wKQkqAgfr4Ujj3N9CKcoWnIoL3LLPhjdgAkyACayAgBMxJL2qjD/ue5fxseRp8AfaoH8EY3CGYM4HCPAJhq5oVoCxGowSEFKGSHxOWvCEpLhDSclVcJ3CSETwtYBOrXK3Xc8xOCvoMN6ECTABJsAEmMASBKoEDsXglC0o+KaPXNTo3Yy2FgvKVtzTcJYSs6ihixrF28wBnHvjfRh9+yyUJmaBBI7wSLygyHGub5H1hhIKuGBcLZwFB603Mh5pJL1VuBOZABNgAmtGAAVO0gKcPJD7HgUOFvr0trdB/76d0HvtEJSyErTFZxa4Asb4nJPOeoMxO/jMVBhzg1bussDB/0eXXgntWuVuv/4QJxlYs37lHTMBJsAEmMCVSaAscJ58GC04OVGYJ3Cci1qUYCCKjyGBI3RUqBOxocBxWYFgzsLFN8/CuRPvwezoNPihBB8UCCWdo3o020laJhI4uAcSOOTJhrOhzsrDCxNgAkxgvQhUBE7tI8YWnPad3eSe1nP1DgizioQRPq/oSYmuthR74wQOurUpiSmoXYIV/DPCpaRGgdNmVO6WkUNHh4d2P33frg+9nda51otASus4vB8mwASYABNgAs1JYJ7AmXBZ1CJLDZXdjFI8k96gt2acRc35l7vEQzgjiW4YHsiigImT5+HCO2dgbixHbhgYhROi60acLJpicHDW02Uuwn1TDA6lNXD52ljgNOflwq1iAhuVQD1R4ASOgat290LvtTtg82AfaE+55xrGJuIfWnAsWoOcDYcsODi5gzE8lpJJR89LBZ6RkLUqd+v+Q0eHB1ngbNTris+LCTABJsAELgeBGgJHOl+KKIsa1r/BLGqVDGeURS0u1Em/dDOSynqgSgJmzk/C2HvnoTQ1S7OUKHCcvHFmmTiWB8UNihx0TTOxi1pkL4oTEVwOJHxMJsAEmEA1AXwGlpSB9oFNsGmwF7r6NlNKaHx+0cRMJHCs0WApDb7LCCkwvjCaGnIzQi6LWixwbtl/86f3Du46xhYcvuaYABNgAkyACaRFoEGBU8lwFqWJjtM5Y70HssQ4NzUZCgim5mDy7BiEuQJk6GUuMBN0orJNJQ4nKn0DWjqRg+9/9GdngZNWB/N+mAATqEeg7BGL1pcaP45zroTKgr+1Azr6uqFtUxdN9TjXW5dQUuFEkA5J8ESJosk910UtupT4KG7Q4u0ZRRac264/9MjQjt1f+wS7qNXrJl7PBJgAE2ACTKBBAuU6OE8+PJqfeGhGzEEtC04scKgYZ1TsE1OqCul80C2ZYQBkCKDzAUxfnIAwXwDfKjAanTWcO1uy/g0JmSj1AAocjMOp1L5psP38MybABJjAaglQjeFI2iQ/R5Zsl1rNglEAnT3d0L6lC7yOLMXaAMbY4LMQ00HjJE0YkNDBLTTGK2La6FjgYP40g9YbjwROxqrc4ZFDjwwPDh372O673lntacTb13O3S+s4vB8mwASYABNgAs1JoErg5KQTOM6C4iwz6KJG1hUqeYN+5ZGLGvmau9oRlqpzOyuOCgDyk5dAz5XAwyKeOnSFQsvFQuM6OC7WBkWTEzguDhdnN+eV88NNK2MPmildbD1Cxpf7UutpIjW5z8TnuJPmrY9mZ+eVIEy5Tctuc4NtWss2rzdHV0WE+z55bV6u63Wt+v6yXa+RIHEZoV0rKCkaXXT4JHRPFkyE0t7dDpnONpAZDwKtQcqoWCjtQwAEJTLqCHymoQBSzo2NskjaWOC4LGoZ6+UOj9z0yPDgbhY4zfmG5FYxASbABJhASxJICJyLsy7JAMkLY6lAZ8bLQmgsaLK1OIGDpe3KUbPRAAAFjBSKUqJCyYApBAChJvc0mvnE7aNpRZc9zQ1WnYuacQKH3NgqcTmLlih044Ro0FEpR5hM8jq/hF9U1ifqINeidLfH83G++G6J93852xSfZyz6qs+5Kdu8SN/GTJuxzc3Yppbs+0Xuy/Xoe2c7ds8oTBgw/x5G60w8cWJBZRT9CSmhpEPwPQ8fl2CMoeefQNFDM0QWtMVnJxbJwSySkqzZnvXA0xI8LSCLAmf/jY8MD17DAqclX6DcaCbABJgAE2hOApHA+fzxJx++iC5qsgAKX87aZTnLqDbQGovWoZUG/9CRI6QsQbhIIcFKQTOV+C+mRLWBBmUE1YUgMYM+6JRByC30XVQLx1lwDFlvYoHjcqktFAvVwqGWAIohL7b9Wq1fYFmo4Wy33m2qdlNZIHCqrSFN0uZW6/vFBDNfr7Xv4aXuwabve7RgY1pomp0RZMFRCmuFUfo0Z8WmaZqotLEACFEwec6Ko7VGqw0lGKA00dbL3TJywyN7Bq9jgdOcb0huFRNgAkyACbQkAQvipbOv7H3sha8dIYEjipD10dUMwAYGwiLORnogpQcCX+TkjaHBGKyFA+47T0BBB5QKWnmYTY3e5M4KFMXp4CymC7LFsqCJRAIocKRxL3/K1IYCKHL5aEmg3GgmwAQ2LAEsRBylu6fMaBYgDELwlQ8Z5YMJXZp7a9CVF8DzFVjPWXqKYUAppLPCo9pgGZDQBn7u5uGDj+xhC86GvWT4xJgAE2ACTOByEECBM/bK3n/7n2MPj85OPogCRwQBtHk+eOCBntPgqwzYKC5GKnTXsBCEpSiAVoLM+FC0AYTouiZxshITC4Tk6oEWHRQ25RieyAXNWXdcpiEcCDhx4z5j+mjOonY5LgY+JhNgAvUI4PNPUypoC9lsG+jAgNQCpAYISyFkVQY8peh5FpgSCHw+0gRQCF42AxnhgQ1CkKGBNvByt19/6JGRweuOfYSTDNRDz+uZABNgAkyACTRIwFrxvXOv7nv8u8eOjKHAgSJ41oBPlbYVeNrTW7q3vu5lsqesFWNSQVEK6C4WC1fnC7PXzBRntwfSgPYshGiJwZQEGEtjMeoGXdgEhDgYwGxrUZIBTCKAFiIXg4PZ1SxodH2LMgngehY4DfYf/4wJMIF1JGABJ3m0DkFrA23ZdoAAs0diPI2a29TWfSbbln1LKXnRClsohUGb8NTA9Fx+JF/IDwVGg5/xnQtwqCFrJaWJZoGzjl3Ih2ICTIAJMIErgIC14gfn3tz32HefRBe1B2dFETIgwA8B2iBzaVN79xt9Pdu+0d+7/dWent5zV3V0FiYnxrecuXh238XxCx+cmJm+e3JuekD74JPIoQQEkftaFJlLWdRQ4GA6VUowgLUggESOqy+BMThO4JAoigTOFUCfT5EJMIGWImBAYUyh0SRwlMyArxV0QGaq2+v46WDfjm/29va+2rNp6xnpQ2EuLLaPT07tOjN6/u6JSxN3T05P7zMegFIuRjFrIHfzyI0cg9NS1wA3lgkwASbABJqfAAqc8Tf3PXb8ySMXc07g+CUDnTIb9nZtevnOgx/827aO9uc+tvuuyeTJWGvlZ7//5UMzszO/8+o7b9xflMFmrazQMgRtcEqzUgCPEhAIZ8EhAYMFQeNMapR9DLOoJQSOcUKIFybABJhAUxGgLJKUG5/iCXVgoRPazPaurS/t7d/1+B133/DZw3A4FOjHlli+eur4/v878ZP7T51+/88mi7mM9KXMKg+yIHI37T3wyB6qg/MRroPTVJ3NjWECTIAJMIHWJWCteOHcayOPf+/YkbGZqQcKtgR+YKGva9PrO7b2fuX6fQf/Jrh6NHe/uN+lTUssXzzx9e7x0fEb3nnv/X+YKEyNzOlCu/UxmUDgLDJx6TyFYbcYkEuqB9Q8geOEDbm3SbTgWBJAuJRr39SoWbNYHZv4+1rrKWN1nJo6pX3i/pY65mrXc5sXXgcr6nvq+CgtOfd9VH+K7zGXxbEcClizPlb19YYJVrD2jQQFumSgr23z5JbOTZ+7Zd/BRz85cu+71eIGL72v2xPZE8+/eDhfmP2j106/9dGiLm7FWjntQuVuHTn06Wt3XXvsvl0fejutFwkX+kyLJO+HCTABJsAEWpNAWeA8c2RsZvKBoilBNrSwY1PP1w7s2fv5h2795NOLnRhacR596cv9kxPjnzl14b1fnC7O7LIZLIYXYJ41+o8GD5h0gMYQtQROXAfHksDB/8pl9eLinlVFNRek5a23Pkp/vKyaNPX2udbrl9HmcrrstW5TLBCiC2I19YTWrc3L4BhpoEVrJDV1m7nvnbtryvWtqvdJ1wjVxJFU+EoXDezaOvC/Wzu2fPaT9/7s4wfEgdJiz8snfvSfg7m5yfu+e+KVv5gpze42JoQ2kLk7Dtx8dM/QnqdZ4LTmK5RbzQSYABNgAs1IIBI4X/rOM0dG807gtIcCdmzt/dwv3nnXZ39+8MMvL9Xsv3vxi90dqu23fvDGj35zanb6RovxsyqkDGuUNAALeKJdhmroYPaB+RYcstIITBNtIzc1N0iJB5tR8W9nzSmnka5R6DOF9eXiobWKTSa/q7c+WQV9lW1eYMGJ2MRV1pu1zSQG6nFqdH0KfVvv2mlGjq3Y5tQ41rs2Ur7HGr1e8bLGxCkkcLQAU7IwPHDNVwc293/uT37mU99Y6ln54viJ7jPn3v/Acy9/+3P5cHYk1AHG4MzcccPNR6/dNvj0vdfd81Zarwi24KRFkvfDBJgAE2ACrUkgFjjPP3NkLD/1QAmKkCGB0/9PH7vrFx69e/stry51Yk/83xNdJdVx//d/+NLvTsxM3YauZljXRgvMnCZAKAGlMKAkAwCKrDNY5yaOwaFU0VGCARQ5WA8H/3hhAkyACTQlAWOjZ5gCoQXs3zn8pcGtO77wh7f+yjeXau8r51/pfGd6ZvjZ733zi7OmcL01WmSsmLll/41/tWv3NU99fOhOFjhN2eHcKCbABJgAE2g5AtZa8fL4iZF//9ZXj4zlJh8oQACmpGFn//bHPvZzP/dPH+m5/YWlTgotOFaVfu/Nkyc/dSmf+0Bg0XrjLDLlRAPC1fWmQp8kcJyCQZETW3DwK3JQo38Fi5yWu5K4wUzgyiCgMGFKaMAEFjIqC7t7djy39aot//yX9/z2U0sR+Pa7P95yvjB187Pf/tajJVPaa9G2HQYzd95022f2Du156qNDd5xIiyDPEaVFkvfDBJgAE2ACrUnAWvHi+R/uf/L4t/4UkwwUMX4m0NC3ecvxXdt3Pnbk7ge/sNiJPWGfUKdfmds+MTHx12fOnrlnZja/HZQE/EP3NKza7WJwgAROVNZzXoyNexG7NXEdHFcLnBcmwASYQBMSMPiEkqCER+bmnvbNb3e3d/3jb/zSp/7lRrE9v1iLH33pmT2lMP/Jl19/9Q+KQXEQSyD7EmbuOHD4M0NDg0/90tDdLHCasLu5SUyACTABJtCKBCIXta88/+yRifylBwoiAGMNdGbbTm/u2PTcbcMH/mauq/Pkg9fcU0ieHiYY+Icffml7bu7SnWfGzx4dn5i4tlAqtXm+D+C5Kt4ocNCagwKHLDNRPApabpKLs+Ik5E8ceNKKPLnNTIAJbGgCmEXNkx54yoOgqKFdZgtbOjd95dDw/n85FFzz4uHDC9NEP/7Tr/W+feb8h6dmcn90fuzi4VJQvEoJC52ZzMxNIx/4q4G+bU//6rUfZYGzoa8cPjkmwASYABNYPwIkcF4e+fLx5yhNdB6KICQmQBVwVbb9rYNXjzwegnliS+emM0p2BFuCkp1r75IXJs93T5SmPjgX5h98d/T9u+eKxS4MilYZn4SNc0lzIgf3R/IlLuaJrmmJMyx/jr7HAniod9jNYv0uAz4SE2ACjRHA55rAHM9Y0jgwIAIL/d09b+/u3/mNds//+95Mdnx72/ZCKSjZST8jTo+eaOvs6r793OT4r71/4dwDgQlA2xB8AOjKZGYODl9/dHfv4NMfv+5ejsFprAv4V0yACTABJsAE6hBAgTP+2sh/fOvYkfH81AOzIsREZwDWggxNkAlgas/Q7heG+ge/s31r/08tQHGuVOp58/TJD1+YvHDnaH7s2oIttSlfSaVcOmhMKgA4AKB8qljZJnJPi2rjxC3CIUJc64Y+R/8fW3hcQgKMxzEgrXN7wwW/q3x2wgkTF1SvL6f1xQHJgvWm7CpHqakXWV/O6DbvmHh8U/OYlfYtsd455K2yzdUcojZRJSG3zOe0Vm1ujCO2xxnqkn0Xtwn/rd3mlfY9nf+inBtr85pwpOxgG6XvMVrOLUvdQ2vT93Wu54batLL73lhNF5dUCjzlQ1gMQZZs0CH9yYHN/SeGenY8u7tn2xvt2cxMvlDsOHnx3J3vTV64a3w2d0M+LF5F1zRYyEgJXV4md3j44NGrB3Y+fd+un+c6OPzCZgJMgAkwASaQCoFY4PzXM0fG85MPzMoAijakGUplBfghmHYvO66UOg+gpqwEbQS0GW12hLbUVwqK7RpC8DwFQkgIjYZQhyA9jwYAOPAJtBsQUPHvRHRNtcBJno/LDBxH6FRq41QGUgsHqcnKoCRAktujaktUDl3ZepRvzs+OBqlV+1+4TyqYkRj8rUWbKsWCap1T+btlttmdJIrGy9jmeJDaIGc30q4IveTAe/V9H3Pmvl9Lziu/Xten7/E6EpE7rbNKY9pHC0IDZKzSXX77XMaodz0rJ4WQAfqxzQXFgbwJ+kvCdGPQDRUKBQueAcgakTs8ctOnr+ndfewTwyxwUnmn8U6YABNgAkyACaAh4cXRn1z3xPPHHh6bnvitS3oOjE9jW3JTy4CEoBCA1dZV71YelHDwKwE8KcDD93sY0DpUMNoYcktTKHikoBicUJvYmJMAXrHGuLxpzvKQjNWJ5vQT5ftqVP6cV96vwfW1SgImy5WvZJ+pbV+ZE49tEAs5RHPiqR2zYu+Yd8yG999Imxvsm4aPmWKb1+2Y9drcCEfu+9U/FxKcl9P3VpC4ERhXiO63FFcoyAVXGiCRg6JFBgDK4G/RZ1dB0YQQKAHGl5Q2n/KuGAueNpA1MnfL3oN/fvXOPc9+4pp7TqX1RmL33rRI8n6YABNgAkygZQn8IP+Tga98/Zk/HstN/e7Y7GRnpqtDhDYEazS0Kx90EIImkSJB+RkncASALwT9hcUCOqWDlGjzwRe/pIEAJRkwWPATy+LhCz+JyJCaqWRRc05qON4IozzSy8k10OgLvV52NnSKW9CR9Taq2/Or3kHdI6z5Dyqeb2t+KD7AZSBQ8TZb5cEbvRMXOUwjmy91Oy21fcO3YVRZtqqJtGs0bOrQfVBSeBkfrJRgQgM2CAHrevlGUQp8nLcx+NDzlTWexAT8UCgVoc3LWmmM9Y0Ir/Kzo4f23fCnh244+N93dH3gwirhlzdvBGNax+L9MAEmwASYABNoSgKY7vni8dIvz8zOPDh6aeKjBV30Qx1InKnMoBXHz4DRlkQOOWl5PrmiGWNBCbAmDEKpPC2VMphPwFhhjdXCGEMWHLTmAL3pK4sQhrzNnMSJBxRO4Ni4UM4StDB3wfw0BOQssuRiUXUlBjmCqozOX+iLOJiHVtGB5v/O+ahEa3HEU1kvEuvc1g2Nqhr60eW8eAT2aWPncjmbycdeIYHoRlzO1jVvt3jKonx/2KppCkF2jejmWTiF4aZO6t7JC+/J8v242GOg6j6O7lOLwYZ40Op7Oukii+dA8zMChLHCk57AZ1+gQyE8j9Kp0ESOAZHxlGz3smjKFqVSIDXu2/es8JQJwZjZuYJt832shxx2qszZHT39z3d0d/z17//Mr78rBNqA0lnqEUznKLwXJsAEmAATYAJNTuCfn39yoFiavm4yP70n0KWMBg0QGPAVgC+zgJVsTACgFfpXoB85uqIJNNGAsdqguBHSpQeQUtjQ4OBFA4bfKF+BtUbgLkGhdxvuxL3LVfkzfgdgjRH0VY2l4be/diVFqxfcHtu23K4Qtjqxda09A7rkLdh3421ebqvW//cy6t/1P3JaR3TX4xW3qPg+W/zMDd53jS6L3J/x5snVONsxf7dLb+y6p/FOcs+PymJF7fNIPnPiX9NkjZVWoL9YYqGjVzchOowMrPB9Hx97aNkW6IKGz0qDefOFEZ7wRFvWlzawAn8ThqEQGc8CChwd2rli0fpexnhgdcZ6uYHNfe/1dfk/vf/O++caxd/I7xrvzEb2xr9hAkyACTABJtDCBPAdffr06ex0dlpBXx/A6OjCs+kDgMTXoemxABcg2NZn4Vzl5zsGAEYvjNZ+z27btiglXDM+Ol5zu56+HlvXh4N+UPdXLdxL3PSVEujb1mfPJq7Rle6n5bYbAPAXuxeb7GSqnyP1mrfkc6a88TaAWo+cJZ4Vda+VBFNqMwDswEcjct62DbxRKfARigs+RsM+Y/vA2LOATRmw78Np2ATT+oA4UKp3jitZzwJnJdR4GybABJgAE2ACTIAJMAEmwASakgALnKbsFm4UE2ACTIAJMAEmwASYABNgAishwAJnJdR4GybABJgAE2ACTIAJMAEmwASakgALnKbsFm4UE2ACTIAJMAEmwASYABNgAishwAJnJdR4GybABJgAE2ACTIAJMAEmwASakgALnKbsFm4UE2ACTIAJMAEmwASYABNgAishwAJnJdR4GybABJgAE2ACTIAJMAEmwASakgALnKbsFm4UE2ACTIAJMAEmwASYABNgAishwAJnJdR4GybABJgAE2ACTIAJMAEmwASakgALnKbsFm4UE2ACTIAJMAEmwASYABNgAish8P/Iw6U5Ofba+w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95" y="1213454"/>
            <a:ext cx="8518525" cy="5343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749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9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Print Your Name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9265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881119"/>
            <a:ext cx="8896350" cy="5805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112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3CEE190-899A-46D2-989D-C4BC6A46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9090" y="640080"/>
            <a:ext cx="4992624" cy="3413760"/>
          </a:xfrm>
        </p:spPr>
        <p:txBody>
          <a:bodyPr/>
          <a:lstStyle/>
          <a:p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Sensors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" b="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1433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64CFB73D-B7C9-A177-04F3-E48E841A8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518" y="-312469"/>
            <a:ext cx="9534703" cy="1820334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Basic Structure of an Embedded System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290044" y="1833881"/>
            <a:ext cx="5110756" cy="252475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1- Microcontroller/Microprocessor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The brain of the embedded system.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Executes programmed instructions to perform specific tasks.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Example: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uses the ATmega328 microcontroller.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=""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5526764" y="4211321"/>
            <a:ext cx="5110756" cy="252475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2- Memory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RAM (Random Access Memory): Temporary storage for data and instructions currently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 use. 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ROM (Read-Only Memory): Permanent storage for the system's firmware and operating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instructions.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10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Ultrasonic Sensor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1068411" y="2921002"/>
            <a:ext cx="5260084" cy="3666065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Introduction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Ultrasonic sensors use sound waves to measure the distance between the sensor and an object.</a:t>
            </a: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Common Model: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HC-SR04.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Working Principle: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Sound Waves: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Sends out an ultrasonic wave and measures the time it takes for the echo to return.</a:t>
            </a: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Distance Calculation: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Uses the speed of sound to calculate distance based on the time it took for the echo to return.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18" t="-25528" r="-7113" b="-14494"/>
          <a:stretch/>
        </p:blipFill>
        <p:spPr/>
      </p:pic>
    </p:spTree>
    <p:extLst>
      <p:ext uri="{BB962C8B-B14F-4D97-AF65-F5344CB8AC3E}">
        <p14:creationId xmlns:p14="http://schemas.microsoft.com/office/powerpoint/2010/main" val="406780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975" y="289561"/>
            <a:ext cx="7335796" cy="292099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Pin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Configuration</a:t>
            </a:r>
          </a:p>
        </p:txBody>
      </p:sp>
      <p:sp>
        <p:nvSpPr>
          <p:cNvPr id="6" name="AutoShape 2" descr="data:image/png;base64,iVBORw0KGgoAAAANSUhEUgAABNMAAAIiCAYAAADij47OAAAAAXNSR0IArs4c6QAAIABJREFUeF7s3Qd8FOeZP/D3ndnZXrXqvReEEUWYXmRAogoH3JPYsZ3YjnHOCb44V/53du5yuVwSUi6O0yB24m5cMcUGDBiDJYQaRRJCfdW1uyrb2+z8bwTYxMaOEMXS7k/5hGCY8j7f53Uk/fTOvJTgAwIQgAAEIAABCEAAAhCAAAQgAAEIQAACEBiTAB3TUTgIAhCAAAQgAAEIQAACEIAABCAAAQhAAAIQIAjTMAkgAAEIQAACEIAABCAAAQhAAAIQgAAEIDBGAYRpY4TCYRCAAAQgAAEIQAACEIAABCAAAQhAAAIQQJiGOQABCEAAAhCAAAQgAAEIQAACEIAABCAAgTEKIEwbIxQOgwAEIAABCEAAAhCAAAQgAAEIQAACEIAAwjTMAQhAAAIQgAAEIAABCEAAAhCAAAQgAAEIjFEAYdoYoXAYBCAAAQhAAAIQgAAEIAABCEAAAhCAAAQQpmEOQAACEIAABCAAAQhAAAIQgAAEIAABCEBgjAII08YIhcMgAAEIQAACEIAABCAAAQhAAAIQgAAEIIAwDXMAAhCAAAQgAAEIQAACEIAABCAAAQhAAAJjFECYNkYoHAYBCEAAAhCAAAQgAAEIQAACEIAABCAAAYRpmAMQgAAEIAABCEAAAhCAAAQgAAEIQAACEBijAMK0MULhMAhAAAIQgAAEIAABCEAAAhCAAAQgAAEIIEzDHIAABCAAAQhAAAIQgAAEIAABCEAAAhCAwBgFEKaNEQqHQQACEIAABCAAAQhAAAIQgAAEIAABCEAAYRrmAAQgAAEIQAACEIAABCAAAQhAAAIQgAAExiiAMG2MUDgMAhCAAAQgAAEIQAACEIAABCAAAQhAAAII0zAHIAABCEAAAhCAAAQgAAEIQAACEIAABCAwRgGEaWOEwmEQgAAEIAABCEAAAhCAAAQgAAEIQAACEECYhjkAAQhAAAIQgAAEIAABCEAAAhCAAAQgAIExCiBMGyMUDoMABCAAAQhAAAIQgAAEIAABCEAAAhCAAMI0zAEIQAACEIAABCAAAQhAAAIQgAAEIAABCIxRAGHaGKFwGAQgAAEIQAACEIAABCAAAQhAAAIQgAAEEKZhDkAAAhCAAAQgAAEIQAACEIAABCAAAQhAYIwCCNPGCIXDIAABCEAAAhCAAAQgAAEIQAACEIAABCCAMA1zAAIQgAAEIAABCEAAAhCAAAQgAAEIQAACYxRAmDZGKBwGAQhAAAIQgAAEIAABCEAAAhCAAAQgAAGEaZgDEIAABCAAAQhAAAIQgAAEIAABCEAAAhAYowDCtDFC4TAIQAACEIAABCAAAQhAAAIQgIAoIAgCS0g719oalAWDQanP52MppdTjYahSKR4h/uIifr+f12q1PoZhPImJiT5CSJBSKlxKURAE8ftzeWtrq1QikTAKhcIfFRUlnhOglAY/T14QDkq6ujI5lconHRlhaCAQCGZmZroppX50CwIQuDYCCNOujSuuCgEIQAACEIAABCAAAQhAAAIhKtDW1iZXKHjtwMBwhMvm0fuCQZnfL7A8pZTjOCqRSAjxeIiElbhVepVNo9GYJZLUkcRE4v28YOzgwYOS/Pz8SLvdrnU6nTKO4+yxsbHDLS0tzsLCws8NxgShRzkw4NEMDzsMgQDLSDUaL/F6zZmZmfbPC+5CtC0oCwLXTQBh2nWjxo0gAAEIQAACEIAABCAAAQhAYLILiKvSTh47FCcEA/lHj58oMHX155lHbHq3xyf1B3jKMAwVl6kFg4ToDQZzekZGW0xU9JGlC2efslgslksFY4IgMI2NjSp7b9ecfqsly9TTE6XSGTuiU3LPUinfWDJv3tCng7HzK9lIa2ttZm9vX1ZLW1sulSgFnTHRrFHqjifFFLZnZhIfArXJPuMw/okogDBtInYFY4IABCAAAQhAAAIQgAAEIACBCSdwPsDiPtq9fYrT41595PjJ+a1dfQXDDq/Bz/MSSqi4OI0KhFLxqc0IY0R3Tk5OfVxM9OtFCxd9SKmvOysry/vpwsSArqrqkMFjHl7f0dU9t76pNU1tiGmKTs2qVsnlB26/eVUHpTRw8XliAEcIYSvK9t/U19+3oKGpaZpMrnXFJuW0qGTqXTNWLT2RSD5/JdyEw8WAIDCJBBCmTaJmYagQgAAEIAABCEAAAhCAAAQg8OUJCMKTDOl9QP72u68usjudDx0+fvKGM+09yQKnYKUyhV+tUrkFSoWgQEggQKkx0tiTm5N9JjY66q3FN954hGX9PZ8XptV8uCdieMD69YamlmXHamqnKI2JfVGpObVREVF/ueWbt5+MI0R8D9rH71sTBIEjhEj37Hjpod7+vnW1dXUJCpWhL2fKnBqFUvbqvK+sq0w9F6Zd8h1tX54i7gyByS+AMG3y9xAVQAACEIAABCAAAQhAAAIQgMA4Berq6qSxsbHylpYWndfr5VQqlcfn0zjmzMl0iHsN/E2A9eqrLFmRpXnlpXdXDA0Pfv9Uc3dy+8CIVKk1nuHkilYiBE18kPABXhACQYFGGKNsOVlZ5rjYiFOz5xW2DTQ324qKiv5mhZk4bHGVWWvVfo3VPLLueE3tymNVtcuIKtIjMyaeTUvP/O2aVSvLp2XEmC8eS19fn0oi8et3vPba982Dgze3mjo1Kq3hROGcm95lpNx7t68tqSOEiCvlEKaNc27gNAh8ngDCNMwNCEAAAhCAAAQgAAEIQAACEAhbAavVqh0aGopuamrK8Pv9aoVCY2UYaedNN83v/PROmsLBgxLnlEjjjpe3r+4bsPxz97DPYPMzQ7k3zHxtSv60D7KS02u4SLlfrdPxQYuYkREhEEWCcYSIGwiIu3J+brDV1nZQztro7Hf3HlpTVX3yHhtRyH1SXXf+tOm/Llq56uDSKYmtF29e0NXVYCR+NumFF1/4weDw0Lphu1PQGIx7S9Zu+GswwFSXLLlRHD8+IACBayCAMO0aoOKSEIAABCAAAQhAAAIQgAAEIDDxBcR3oJ2prU0Zdtqm7X//0FKXyxNjiIpq1eoNRzeu/8bRjo4qz8UbBghCJefp4BO3v7lrtamj47tDPk7rkaisOVMKtk+ZVnA8LiqyjTKMj1DWp49UOxmNxh1DiOf8CrfgF4mI17a3celvv7t3TWtb2/daB5wGszNomT6j8Nnpc+a+R5bdWHEbpbw4ZjGUq6s6mEl4Zs6Lr+/8xuCIfa5crRvWRUS8tap0zVZFMGiaNm3a0MTvAEYIgckpgDBtcvYNo4YABCAAAQhAAAIQgAAEIACBKxQQg6nT1eW5dodn/ls7dt5sszuTY+IS6rUG/a4N67+2MzVV76SUiqvKRj/E1WNSF5O3d8/eVQ0NZ741EpRpfRKtLTYx9aBarWlzO+w2jiE+Ccc4jUZDr9Zg6Jmand2jUChcmZmZX7izprgJgaO/xfjeu+8ts1jN/1DV0JVmGrAJ02YW7kzPzNudEsHuXrVqlY8QIn4fT/fteGGuIAQ37jlQuWxoxJ2YlJbZYIyMfGPdLWueZ91uW1pamhji4QMCELgGAgjTrgEqLgkBCEAAAhCAAAQgAAEIQAACk0Og8WRlrs3hnv/cCy9vHLE5UhKSUut0EcYd991z547IyEjxpf8fv+Os78R7Km+Qnb/nvf1rqqqq7hj0sDoPoxJ0xpg+SknA6xhRSSUSn1qlGExISKiLi4s/PnfR/I8CEolpRmam9eLHND+tIwZ7XV1l8tYTHTOcbs8duw8en9fc2Z+cl19QHZeYvHN2fspfli5d6j53Xq/s5WdeWufxeDZXnOxMG7IFvDdMn7UrLj5h57Tc+PdmzZolvivtC1fCTY7uYJQQmJgCCNMmZl8wKghAAAIQgAAEIAABCEAAAhC4ygJtbW1yI8epGlpatC6PXSVjGM48bMu0OezT9x/4sMhmc8RFR8e1G2NiDxXMvvGgXCJ1yRScW8Jp3XqFzCYLdLJ+r2fNB4cPrzp69GjJoJsovVQuGCJj7DJOQnivR8kIAV7CELdKLh2IiIhoyMjKrdIZY47MXLKqri9BM1J0UTh3iUCNrT28Lz1AAove3H2gtLPHPFdniOzT6iPeXVay9HeRarVFq9Xyer0n9u1X3rxloN/yWEuPS+fwsN0zZ8/dmpM1Zf+a4pnV2HTgKk8cXA4CnxJAmIYpAQEIQAACEIAABCAAAQhAAAIhLyCu/Oo9e9boCwSS6k+fSBkcGY71ef3qIftIgnVoJON0fWOeze40aPURlqiYuNPpmTmnJBzrkinkNoNeZzUY9K0ZSXrbcLdpQ/mxY8sOfXB47rCbZ31U7oswRo4oZPIAE/SzvM8tEQJeKSsEtHq9wZKYkt4UnZTx+qylqw4FR5i2+fOTzq8u+yz5uTFWGRmpIuPFl1+/u6/fUupw+QgnVx6+ae3NT8fEGZqzlV6PhzIFu3ftvrWlpfWhIY+C9xF13cw58382f87isplTDB0h30wUCIEvWQBh2pfcANweAhCAAAQgAAEIQAACEIAABK6tgBhSEUIkZYf35wZ8/oUH9u+f297WntvXP6Bwez3KAC+oLEM2jccX4KQyuU+u1AzLlephXggSjUbjyMhK701Oit9/y8ri4067uaC+vm76yRMnZwWo1E2kqgGN1lAnlUjMfrfDrVJwBibgzfTaB9fZnW7toN05GJ+Rvytt2o375Ury4V1r1gx/0coxobNTYSWuiD2737vHahm8vbmtI4Jy8rNzlhS/o1LrPsxNUFgd9uGvVByvLD554uQSWURSr1wffyw9Lec3hQsX1BdmRIxcW01cHQIQQJiGOQABCEAAAhCAAAQgAAEIQAACIS1wPkzjKg/vz/f6AksPHjy4sL29fWp3T6/S5XLLfXxAZhm0yV0en0QilQWVap1TrdU7CEOJTqexZ2amdyXGxe/ZuH7FQe+ITdvc1Bjb1NKSKlNrXEpdpDUtOaMpPT3JIg1I3ZRzGtrPnp7a3db2zZb2jpyGs22K+OwbjsRlFbyv12re1NxR2i/uyvl54OJGBIQQ6Xuv/eVWs9lyS/nxynyBlTkzp845ER0T83Z6SlyPtdv04JmzZ+ecrqtLjE7OOh6Xmve+Sm94adbtq0yFF22YENJNRXEQ+BIFEKZ9ifi4NQQgAAEIQAACEIAABCAAAQhce4ELK9Pqq6tTAn5PQX3dyYLevv6sgQGL1uZwRDicrqjmto7oEZtDxcmV/siomO7ElBSTUqnya7Saofi4GFN0pPHYkoXzjjudzqEjR474Ojo6GHHkKSkpQZ/PxxsMhuCtt94qdHV1yWwddek+h/2u8srq+ceqTuRFpE45Y0zOOhwXnfDsvXet6bx4h9BPV39+rLTu6K4lpq7ulbt271rpC3LGyOTcoeSUjJdzM3I6WprqN/f09Oa2mjqE1MzsVwrmLdohENeHG5Yvt157TdwBAhBAmIY5AIEvWWBgYEBdV1cXWVdXl8VxnDs3N7dDr9cPFhQUOC/xiZUzmUzqDz/8MHFwcDAmPj6+Iz093ed0Dkeebe3UWizDRKs01D300Nct2L3nS24sbg8BCEAAAhCAAAQgMKEEBEFg2mtrtW6vN6qh+Uy0ecAcYR0aUjCUSREYkld9sn6Wze6M0mj1/Rqd/nh0fPwxSqlToVA5YqONtqS4qL6FCxda3G6zhHGzDKVuKhEUbn1qqvgONP+Fr78FQeBaqg+leO3u2z4sL198rLJ6hjElt8WQkHkkPibhT9+4a20HpdT393B6Tn2QV99wdv7e/e/db/PwubzUIKSkZ+5JTc3ubGtpv93ucEQ63a6huPj4PyxYVrTDQf2t6woLXX/vuvh7CEDgygUQpl25Ia4AgSsSsNvtUUeOHMk5ebJ2NaWsKzY29rggCKfvueee7k9fuLy8XKtUKlM++OBIodVqzklNTTmQl5dn93js2U0tXfEDA4NUodG8+d2Hv9l08RbeVzRAnAwBCEAAAhCAAAQgAIEQEbiw6osQQkl9PUsMBsnJno7c4eGReW+8tXPNiN2RGBuXdNYYHb3nnq/duysqSmUjhHjPl08bGxsVbltvhn3YYxxyDHFKuao/PiWzVyqVDmVlZY0eV1dXJ2Ucg6kel+3Oo2Xliyuqa6dFpeS0GBPTP4yLTvrjWMM0e29TVEXZoRsqyj/6x4Eh5/y+EZ82OS2rMiYho6+jvXdOkJCgSqNt1+vUv7n93tt2t9fWOoqKigIh0iqUAYEJLYAwbUK3B4MLB4Genp7IHTt2FFRVVT7EMIxMr9c1UBp87Sc/2XL80/W//vquFJblVxw5cnRuW1tbYlZW+rb164t77E7v1DNn25MHBoapQq97ueTRbzfgXQnhMHtQIwQgAAEIQAACEIDAeAQuDtUqKz/Kc9nd81977Y2158K0hLN6o3HXVx/85k6f2ezKzMy8sIpMUvXhh5GdPW23Wa2WaZ3dXbqY6LjqGwpmVgis9MSiRYvEp0OEvr4+VVv9iamDVvPmU6fqZlVUVxtTsqbWJKbnHoyIjHzuG3fc3DWWH3wLPZXKQ+W16SZT++bOHnNRY1tPsjoiZkCujbEP2vwRcoW6LzUttVbCsc8WffuuD2YREviijQ3G44RzIACBSwsgTMPMgMCXLGA2mzWvvPL81MbGlkc9Hnei1+sbksm4p//4x237yUWfEMVl6X/607PT3F7Pt1qbm3M7O02SxMS4X91x9x0NTttISlNLV9TAgI2RKZWH/+m7D3URQoKjP3E793Hh90xVVRWdNWuWQAjh8cn2S24+bg8BCEAAAhCAAAQg8KUKiKFafXV1hs3tnrVz164VdrszLjI2tlmj0x9ce9ftB0ba2tyFhYV+cZCCIEjKDuyMMVsGHzSZOhbVna5LUmv1LVGx8Se0EcbD+qjYbo5IfTwVjPYh89SRQfN9A719yaaurkBKRu6BrClT9yt0yj13lpaax/JKFnEjgrID22PdVuvXTzc2rzpV3zzPxUt4H1H4eKmOGqLiTs25cc5eQpl3HrxjWfWXCombQyDMBBCmhVnDUe7EExA/gT/99NMZfr/34fb2toIzZxp1RmPEL/73f/9zZ0REppNSyl/YfegnP/n5wmGH4wm306l1OuydSo1yy+ObN1fI5XKJxeuVMgxDA3FxtimEiMu7JYSQ0ZeiEkJ8VYSwyYTIxH8I9PYG4+LiPGP5JD7xxDAiCEAAAhCAAAQgAAEIXB0B8QfWzc3N8T6fL7uiomKux+OJVGk0JpVCUb1o0aLqqKgo8Wvm0UcnxWM/2vtmpMPjuf/EidoVRw4fvUGu0nB6Y9Rwdm7+wfjE1DapXGm3Ox2JA/192U2NZ+YEeZ5VKBT9qekZry5YtGCv16k6WVSU7xjr6JvKd2sVKvmife9/uL7mRN1Xm0198gGbnxiScgPxyRmHvnLLbX8RKD32lQVZLWO9Jo6DAASuXABh2pUb4goQuGKB119/Pc7v96wrKytbUltbW5iWlvrn1atX7h4acrY8+OCDrldffZW94YYbkt7csbOoof7Md5RKZX9sdMyHMhnzVk5OjpPnfXMbmkyp3eYhiUYhf/3OjWtHeI8nc/v2F3M7u7rjtHHxQ509ZnXz2bOJHE+ITqEcnjl75umEuIRT//LEv9RhhdoVtxAXgAAEIAABCEAAAhCYhALiD637+/uVfX19+urq6hi32y3X6XR2hUJh2bBhg+X80xziUx5imEZPntyrdA34ZtfXn17S0ty8sqvfkmIdtmtcPr7b4+Pt3gDxKVRqtVKp0mo1GoPBoGtOS0k4HBkZ/f7smXNrgkGH+cJKt7FwtbUdlGsDqozde/av7+gwPVLb0GLoHnLRmOwZA7FJ6e9+5da7timUQuvirDjzWK6HYyAAgasjgDDt6jjiKmEmIH4ibX7hBQ2RSmUKiSTIcJw7ft26ce+cU1lZqRME/4znn39+7clTJ27JzMjeVVAwcy/DMIe//e1vD1dVVUmcTue8jz4qL/7oWMWdhoiIozevXftiICCpdbl6EhjCfPPEmbbpnX1WRqtW/fMDd9/cz7u8i7f9edvyNpMpPyIh2TLicnOdpi4j5w+q1ZzUmZKSVBFhjNhdvPZrb/X1yT0PPnhu+To+IAABCEAAAhCAAAQgAIFLC4iPXhJ7t37vu/tmWget68oqa6c1tnSk91mGpA63j/HyhMrkSl6jM/hSU9NHEpITyoqWLN4hUbKnb166VHwVy2W9amX0fsSm2771mRVDVsvDlScbY7sG7Wz8lNmtkUlpe29/4N4Xg0oyXEjpuL8XQa8hAIHLF0CYdvlmOCPMBUYfuTx0iO3uHywkDEmkUtZLg5LmuK+saRR/YDWeVV5tbW1yQjyxv/3N7zZ0dXdvMkbGnDEYIo9oNKrnHn/88Z7t27fLggHvV5tbO0ora04tUqqULz266dFf+f2O3tOnK2fwvPD/aupb81o6+l16veHRxx/46gDvc5f8+Ef/uep0Y+PMyLRMZ1R8YktqakaNt79vus1qSenqNPkVKvXuzf/+w61ehu+4beXKwTBvLcqHAAQgAAEIQAACEIDAFwqMfi9QX8/VDHVHem32tNOtpnyLdSjbOuKKcnq8CneAZ2VypUupUg8aY+Ja9DpDQ+YN6acjCRmZNWuW+3K/VxCEJxlCnpAe3/dWrtPmWtLY1ZMw5PLKtEm5reqo2JOFJQuOuwnxYvMxTFwIXF8BhGnX1xt3CwEB4c039T6vENd8+NB6r9M1jRDez6nVH0y9fc0ewsuGaFGR53LLFH/iZLFYlFv/8JvVw8P2h2yOABfgSWNqasavv/Wtu1oPHTokba4/8X2by13SOzCi5uSKvzzxr//1O5tN6zh06KcLSJD88Hh9e25jW79DF6F95N8e+JqZeL1rfvzjH6063dCQHZc3tTIhM+fYnNlzP3L3dN7Y19FeWFNTNUOlNRy78+F/fEYI8jXf+tpG8Sdl+IAABCAAAQhAAAIQgAAEvkDg3PuMm6X27oD65OmO2AHbYEy/dUTncPtkLq+HVSi0HpXeYE9MTO0z6LXmRbPy/uZx0cvBPf/uZKa5pibC73Ukdfb26Yf9fk6fkmuRq3QDqqkZfbPOrXYbfRQVHxCAwPURQJh2fZxxlxAS8Lz8Rjbj8845+cJL33JZzQsFwlNVXMxLs77z7d8STtFIi4rET5aX/SF+onzzpZcWBHn+9r0HK+eYB0fshbMLf3zLLevPNDYeYPfu2PuTIGXnqY1Jp5VK5UtP/Nu/bBeXif/+qR8tpgz992N1nVPOtFtdeoN20w+/dauFd3pK//c3vyo+09QUcWPxyi3Lbv3awdtuuqnRVH986s6du4veeWfnQwqtsXPeunu2CyR4+PGHvtp02YPGCRCAAAQgAAEIQAACISNwPrgh5Ic//HK/T3ziCXHneXK5q7gmQiNEw8k47olghzFAYDIJfLn/JzmZpDDWsBcQd+8hXV2y/mdfnhewjZQOlpWt8FrMebwQoMrE2A9jblr4Nivhdhsf/3+N4/3J0OHdu6f4BWHxC6/uXj9sc6gXLlr45wU3zmymvIX/87PPPhLgg8npuTP26iKj9z/8rXvLxcdKt/7+R0sEQXii7HR3Xn271aXTaDf9+MHbBwWf+yt/2Pr7xfX1DfKcwtk/3PAP/3R0XWGhpbOlJmvnW+8sen/v3u/INJG9+UW3vClh6SGEaWE/xQEAAQhAAAIQgECYCgiCICH1ZrnHbYqgHkFBfXaJVCkZDbSIzyf+QgiRnvuv+Fvxf8V//PjDd/7PfYRw3Pnzzv+leIqf0gvnSMXzRq8hbjHvop/8w/kLSiQCkUh87qgoj0KnGyZRUa7xfm0dpu1E2RCAwHUQQJh2HZBxi9AQEOrqpMRqNba+8c4qr9nydf/ZptzAkDWWFwKEi41uUU7JrpJrNH9MvuvuMjKO9yGISu319XFupzNny9PP3O90e7NumJZ/MDM93iSXCe5dO3eudDk9ZMHCFS9l5WXVLlu2rEM850+/+8+l/7e30BNHT3ZNaWizOFU69aYff/OOIcbv2/jX55+ZV1dfRxNSM//1v9/ccyyJUvdQb0Pqa69sX3j40IePStXG/sz5N+9gGcnBxx+6BSvTQmOqogoIQAACEIAABCBwWQJCeZPWNtwV3d/UVCA4HDGCwyblCE8YEiQk6CcMHyQsYQgTZAkTHP1TEmQYwjOEBEmQSKggsAGeSFhGYAghrBAUePFUQaBeSmmAYQkRz2cYwjEMJbx4AfGXwOgxhBHPEp9VZIWAGKbptXYuIc6q0GsaImfM6CJxcR4EapfVUhwMAQhcYwGEadcYGJcPHQHh7bc1hJCcM2/t3mAzdX4jODKkD7rdCoHwRFDKnYxe26NLS/1p/p1fe5cQ0keLigKXW/1AXZ06IJdHbPnfp//B4/ctVqkVgxqd2qrVqIbq68/E2EYcHbNnz35mxoySjqKifMeFMO3/fvz35EcnO/PqW/udao160399665B3uPc+NIrL81vPHOGSc7M+tcfvfL2sXhKXX3tJ9Le271nweFDH36HUxsHsmav20lY/uBjD9xx9nLHi+MhAAEIQAACEIAABCa3wLnNtcpTBtpN088er7zHN2i5gQ4OSTneR6R8gDBCkDCCQFiBEAlPCROkREzMAgwh/v97Nb5AgoQhPJEJJMhRIkip+EcCEYKE8pSwHkKJm4jfdjKEpSyRUVZM4Ih4AC/wRGAopQwjnkIChAoemYxIYqL6VLnZzcoow9vxC+Z+pGCYfpqff2E92+QGx+ghAIGQEECYFhJtRBHXWkD8IsPyw5/GkaBvTX99w5qRru4VnJTrl3DUIQiE83jdBq/fJ4tKy3gxZsrUnUG79HDsz7/vvNxxCZWVnCUlRf7Mtj/eZ7fbVpitllheEAIMJxumhOujEq4qMSXxtfnTp5uLzod1f/jtD4sIZZ4oP2XKa2jtd2o1mk3/cd/tQwGfd+MLL78wv6HxDJOclvEvP3nqT8fi4+Ndw31n0l575Y2gayUkAAAgAElEQVSFH3zwwSNSdaQ5b27pTioRDiBMu9xu4XgIQAACEIAABCAw+QVGw7QDVen9nS03NlUcf9hvHZzJDA4qOL+XcHyASIgghmmUFQQi4QkRX3MvEGE0TAuwhLAkKLBBnkj9foHx+wnlA+JfE4ZlCZXJqIdliYeKcdtoakalVHLuGkExhuMJYRlCWZbwAiF+whCPlCOSmOhOdX5unSo68pXYOfM+kCvZHpqV5Z382qgAAhAIFQGEaaHSSdRxTQXE90h0bf6nPJ/N/l1bb88iW19/ujE5cb8hJbGF5wPqvsamG0b6eqfGpGXU6uLjd8nUkb+LUT9hoU9e/q464rvZdu14eW1Lc/PKiuqqJYM2t8bLM/b0rLz9efnT3g+w/MEf3H+//ULBv/31D4sIQ56sqjPlnW03OzQ6zaYnvvnVId7lufWvL/5lfl1DAxOfmvZPj//+mWOF8fGu/o6T6W+/sWPBvv0HHpFpjObpizfspEF64LFHsDLtmk4iXBwCEIAABCAAAQhMUAGhrCa1t7l9lqmq8lv+oaGZ7PCwivN5CBfwCxwVH9sklAsGCTO6fEwgvBAkQZYIAkuIhAYFiT/AcC6nhHc4Wa/LxYpvSOPkioBcr/MGZFLeI5EIXjGPIyzlCCuGaZQIAglSgVAJS6hEQvxBQn3iKjaOI5LoKJM2P/eUIjLqzcTFS44QT1wfzadYmTZB5w+GBYFwFECYFo5dR82XLSC8ezCz71jZAnNl9YNe2/AUn8ul1KemPp2wcM5HvD+oNR06vNrW2bVeptYOyfW6w/HLlv8yqnDqGbp4sflybyb+dLDiyHvTDh0+tLz8eMWDA4OumGFncDgvb+of1m+4bVdgRNZ4771FngvX/fWWfy/6vy9Hnjh1tjevrdvqVKm1D//g7o0jAb//judeeG5eXX09TUpLffxvwrS3di44cODQIzK10Txt3tpdgUDwwA+++/XGyx0rjocABCAAAQhAAAIQmPwCQkOX0WJqS+0/W784aLensS6nUur3B9lAQGCD4vvSyOgKNfFRTxIgJEh54f9+mEsYhgoMzzOs261hhm0pwwP9KTbrYIIYkMk16r7IpIQaqtH0+xQyu1d8zpNylBH/I75PLRikAiO+L01c3sZSXqBUfEubh2EoY4iwylOTOqU6XVXMtLwm0pQwQovoZb9CZfJ3BhVAAAITVQBh2kTtDMY1IQSEJ59kyBNPMCPPvlQ03HCmpLf8o9uo36+VK+T9iqT4LdnfvO8QcbuV9X967nZ3b+99Ho9Xy8gVZ+JXLNmqTUj6IOKbd58eTyH9radint/+4pzaEye/0z/kjrWM8IPJKem/f+TRzQdYt8V64RFP8dq/+98f3ShQuqmxzZzR2TfklqlVP/zOrWudvI9f89obr81qbGpk4lOTfvJvf3m1Jo1ST3f3qaQDO/fPOnL02N0yld6aNf2mg4QhZd/51m1t4xkrzoEABCAAAQhAAAIQmNwCQqegcNradeb+thQZz+sZr1cmDQaDrN8vEJ4nEoYRWAkhkgtxFs8TlmEEIiGEOL0ssVhi+F7L7O7GphutvT0zqFQalBk0Z9JmFLwmj4tpItH6/gBlKE8llJVICO8Lnvs+lPKUp5SyRELE3/E8pd4gQ6lK6ZJERI5IZapehVE5SBITxX0MxDet4QMCEIDAhBBAmDYh2oBBTFQBQRA4YrHITb/Zdpe907S+p7Z6rkap6M6dXvABK5O9qLn/7kpSMcCYy99a73V47m0/e6YgQIk3ZnbBIZlW+2rGf/9o93hqa2trk589fSi1z2Jb7fAQ1aCTGVbJZQcWz515dtasWQFK6bktxwkhe/a8mSqTCIvbuoei+q1Ov4ST7frKkrlePhCYWnbsaG5/f79UHRXx1qZNm9sopf6RzrqI6pPN6S2trUsZqdIWnzmz1s/Q1nVFhZbxjBXnQAACEIAABCAAAQhMboFzmxAcYrvMZo7T6RhGKqXEfOkHLKIIIRf+Rvw98fkYYvckB93ekvbKmtXWrq6biFwWkOo0FWlL5v5GGxtbS1yuThJzwejj34z+gXlk5DPfkwZ1OiFGms2TpalifCfmbR9/7Tu5pTF6CEAgVAQQpoVKJ1HHNREQ3v0oghA+qeGV7fc6zH2rbAO90UqD9lhhccnLQRo4It+8uVm88ciT/3Ojz+EsaTpecYvH50mRGXWdUq32z4X33fNXMjhop7fddlnveBCEV9kjR5Ra14gr3U2lEruX9cgCXOett5YMffqLifLy3VqOUyWYTIPKPpstaFQoWpfm5/NOhomsrT5mtFptrMJobLrrrrtGxJ/oCW1t8uPt9fp2kyVZplJ54pLzBgKBkZH58+e7rwkiLgoBCEAAAhCAAAQgELICo0HcU8+lEkpWN5dVlFo6OoqDChkv1WnL0m5atMWYlVlNVywyhSwACoMABMJSAGFaWLYdRY9FQPzCwLttewZl2Rvr33rjHsegZUGQo3ZFVMSO2d/f/AfC8x10zhyreC3h8OE465nO/Jadbz3mGhla6vM6pKrIiD/PuOW23ysFoYXee+/wWO6JYyAAAQhAAAIQgAAEIDCZBEbDtN+/nEJ8ZE3TsWOlA+0dxYJcGmS1mvKM4pt+Fp2VXU1XFCJMm0xNxVghAIG/K4Aw7e8S4YBwFDj/rjTO8oP/mE9cnjs7Tp5c6PG4ojWZSTXS6Kgduffe/QrRam00LW10IwDho48UfScaY/orj33b3d+3ytHdka2LiqhKyM99j3Lc9rj/+eUZLE8Px5mEmiEAAQhAAAIQgEBoC5wL095KIbxvTWvZsVKzuDJNJg2yGnV5RnHRz4wI00J7AqA6CISpAMK0MG08yv5iAaGuTkpGRqK6nnt9la+7/8Hhgf5kvxB0R82Z/oY6M+Xd6GXLDpEpU8R3l42+CFX8IqL/ueeUrua2DfbmpnVDZ06vVGo0Dn1czClpdMyvU+6+9yjZudNOn3wSL07F5IMABCAAAQhAAAIQCBmBjx/zZOia9rKqdeJjnryMC7JqdXnmymU/1edlVdMlN3aGTMEoBAIQgIC4fwoUIACBzwoIbx/REKW/oO2lN262na6/nzKMhFUomo2L5v7KMH/mUVlJScunV5oJlZWcq69vWs/OnWutNdXfoZToOYWsP+KGaVtSNt68hwQlTbSoCFt6Y8JBAAIQgAAEIAABCISMwLmVac+mEL9vramiep3V1FXMc5Igq1WXJZcs+5kxL6OaLlmCMC1kOo5CIAABUQBhGuYBBD4lIO7gOfjyy7G2rp7VtsoTq5x1Z1fpoqJa9dFRZZr8vD9pFhU20KKiz7wDTRAEhnz0UaTp5ZcXu9s6HnYMD07xej1yzZS8N1U52e9I5ao9SZs34yX/mHEQgAAEIAABCEAAAiElIPzyd6mEE9aYyqtKxTAtIJUEGY26LLVk+c+MedkI00Kq2ygGAhBAmIY5AIFLCAiVlbrOysosc0PjPe4W02Jfiyk/ITNjb9q0qbs5hfJN8q/f6/m895+JgdrQ978/lfiDd7WfPrV8yDyQr0hPPS2PiX4nNivn6bhZs4axOg3TDgIQgAAEIAABCEAglASEp55KIYSsNZVXllo7xTCN4xmNujx11bKfGbPzEKaFUrNRCwQgMCqAlWmYCBD4lICwd2+Wqebk3MajR+8nTleeIiDIIlNS/pq7aNFbRMJXf9HOnKPL3J9+OsYlCDNP7n7vnpH+/lskcplNptHuy1u7aosxN7eZLl8+ugMoPiAAAQhAAAIQgAAEIBAKAh+HaRWVpZaOrmK/TAzTNOXpq5b93JiTXk0XrcBunqHQaNQAAQh8LIAwDZMBAucFRh/TrKpirUfLF1tMppLmqqoNHMOoo2LiulQxMc9kry3ZQ1i2hxYVje7g+XkfwjvvKIlSGXX8D9vud1kH7/WPDEfIZfL6rPlznpdpDIf0//aDk9jZE9MOAhCAAAQgAAEIQCBUBC6Eae0VlaOPefrEME2rKc9cXfxzY2ZONV20CGFaqDQbdUAAAqMCCNMwESBwIUyrrORISoq8/X9+fZfd0r/R1Ng4U67VDOQvWXSIyBTbY0tXf0ReeMH/93bkFMR/r558krY5fLd4R2xf76+pKeQoCaZMnXKCkym3Rf/uV28RQoII1DD1IAABCEAAAhCAAARCQWA0TGPI2rZjlaUWU1exX3zMU6spz0KYFgrtRQ0QgMAlBBCmYVpA4EKYtn+/kRBJ+snnXvya02xe43I5jDK9rmrqujXPswwp13zjG2cJpQIlRBgLmvkXvyl09A8s7z1S9lXq96UodTqLIjpmW9Z9d75MdLpeWljoGst1cAwEIAABCEAAAhCAAAQmssCFMK25orrUYuocfWcaq1WXZ6/CyrSJ3DeMDQIQGL8AwrTx2+HMEBIQH/G0PftiBqV0YcPb79xmN5sXKrWaEaXR8G7BN+/5LZHLTXTOnMt615lw8GCstbZhate7+x7z2B3zAz6PXJWa9HL6utUvu2mwKubrXzdjdVoITSKUAgEIQAACEIAABMJUQAzTggyztqny3Mo0nuN4iU5TllOyfAse8wzTSYGyIRDiAgjTQrzBKO/vC4xuGkCIrO0//3u2z+G8o7v6xGLPsC0xMTuzxhgftyPh7tv/QljWSfPzfX//ap8cIezeLRs+0Rhna217wNrbW9Jv6pyqSYw7Fjk1/z1Oqdye/sQ/N1NKg5dzTRwLAQhAAAIQgAAEIACBiSYghml+hlnbUllVajZ1FQc5Kc9pNGU5K5b/3JiaVUNX4J1pE61nGA8EIHBlAgjTrswPZ4eAgCC+K83pjK1/653ltu6eBxzmoVTezwfSp019IyYzY492xpT9ZOlS/nJXkYkh3eAPf6Nhibu49WxjaVdLy0aFRtOvMUZW6pITt+aWLK0iy5YNXu51Q4AcJUAAAhCAAAQgAAEIhJDAxyvTKmpKzV2dxfxomKYty1mx4ufG1HSEaSHUa5QCAQicE0CYhpkQ9gKju2/y/PTTe977Sm99wyMsJyecWtsUV1Dwq8ylSz+gyxa0jBdpNKhzC0kfvfD8Vyztbf8qcfsUUsKYUgpnPpW1bOn7pOLImb+3ocF4743zIAABCEAAAhCAAAQgcD0EhKe2phCGX9tUUVU60HkuTJNoxTBNXJmGMO169AD3gAAErq8AwrTr6427TTAB8V1pjt88Y/SZu9b3nT27pqelebU6OqZVl5j8kT455Zm4lUtP0cLCkfEOW7w+OdqoqnrtmcXOocFv+019UxmnW5GUmfVuRGL8OxFK/i365JOB8V4f50EAAhCAAAQgAAEIQODLFhgN0wi/tvl4Vam589wGBJxWW5ZVXLLFmJNaTRfhMc8vu0e4PwQgcHUFEKZdXU9cbZIJCAfr1P3HDqQ5G+rvcwwMLB3p7801pKa8nzB71m6qke/Sb9rU+XnvNRMEQUIOHZKQCB9LlOkB8kKmnzxJBEroZ3b7rP23/8jnBFpqK69dE7QMFxjj4s6qDPod+pU3/U4dKR+hq1d7JxkdhgsBCEAAAhCAAAQgAIFRgU/CtMpSs6mzmJdx4sq08qyS4i3G7PwquqjQBCoIQAACoSSAMC2UuolaLltAeGdvlqW+6cbW3fvuIx53vlImZVSJ8c8l3VzymoOjDfqbbx651DvNRjctqK3VEZ7XEupXEa9gI7p5ZjKFBC4VvvX++dUoRipkW//69gN+y9AGwkq8UoP+QOY3b/29RCY/Q9cX91z24HECBCAAAQhAAAIQgAAEJoCA+M40Qpi1zRWVoyvTeKl0dGVaphim5WRiZdoE6BGGAAEIXF0BhGlX1xNXmyQCo49fEiIxbfn1Ek//wKrBozVrOG8gxqjXD6tSEt+OWjjngEfwWp281+sXa/L7iYSVC4RwhPP7ScDlZDzW3mSH0xFvs9miOKWq15iY1CxTah2MSu6jDE8J8ZPRcwkhaqlMoaAKQ+8b79/q7BlY5fR4FIxBfypy9cI3JUr1gdhVS06QzEw/dvecJBMIw4QABCAAAQhAAAIQ+FjgkzCtotTc2VUclEoDrEZbnrVy+RZjTg7CNMwVCEAg5AQQpoVcS1HQWARGNwYwGJQntv7xDp956M5gXcdUuU+QRuoNfcrkuBpZZkqTRy4JBCRE8AUChFAqUIEVJCwnMIEAoW43azO1TB2xmLOHhoYS5HpDW0xWTq1Mo7VINQpXgCEMIQESCAQoI2EEqSAw6gCR2I6dneVs7ysYtjkMQaO2X37j1FqFMeK5zK9t3E9SUx2UUrw/bSwNxDEQgAAEIAABCEAAAhNG4OMw7bgYpokbEHABTqMry1xdssWYlVWDd6ZNmFZhIBCAwFUSQJh2lSBxmcklIAhNMtJPdQd/9NMHfZahe9mzPTFKu4/TsTK3Vy4d8sqkNp5jBELEEE0gYqAWFMSFaZwgYSiV0SCVeBx66vNq+IBPKXCcQ5AqhoIs4/FRwvtogAQZQilHCZEwhBUIYbwCo7AFIjgnb/AEiZSP1I2Q3NQuRUz00zc+eN9bxO0eovn5vsklidFCAAIQgAAEIAABCIS7AMK0cJ8BqB8C4SeAMC38eo6KxZekNu2WEVW0Zu///PEu3jJ8m7zDEqm0eeWqAENcDEN8LCUCyxKGMAIVgqNhGi8IAuE4IpFQIqcCkbrsOs7rVgrBgCzISd1+qczuZxmvjwi8l/ipwFEicCylEkYgQUIEr5+o/BKiCEpogOWI36Ad8aXE9aoiDc/Nvf/e94jdPkILCy88GYo+QQACEIAABCAAAQhAYFIIIEybFG3CICEAgasogDDtKmLiUpNHYHQDgUOH2LbWU/nU6Zyh7HbkcU6/nvOSIM8QEmQYQsQwTaACEQQhyAeF4GiYRgXKCwIT8FB/W9t035A10+2wR8r1BpMhLa0+oFAMBGUSV5AlrJ8JMufezMYKwWCQBHy8oKJSyrFy6mcoDSjlvb64qHpGrahNTE1tI0uX8pfa7GDyqGKkEIAABCAAAQhAAALhKIAwLRy7jpohEN4CCNPCu/9hX/3Iu69GUK83imsxx0qcAYXEHRQCEsmoi4RICKHio54BQoSgQIKsEJAQIgn6BOL2sY625lK71bKwv6cvWxUZWZm1cNFuQklLQCIMEXFRGyHEywSphGGEgPj+NC9P5KyKsFKO8qyEBNVyG02O75NHRFjowoX2sG8GACAAAQhAAAIQgAAEJqUAwrRJ2TYMGgIQuAIBhGlXgIdTw1dAeOABzkvUD/QPDGxobTw7WxYd/d68R//xjyQgnKK3FfWFrwwqhwAEIAABCEAAAhAIN4HPhmnSAKfVlmWuwgYE4TYXUC8EwkUAYVq4dBp1XlUBMUyzMdpvWy2WDS1nm2cpYmL3LvjeY1sJw9XSlYW9V/VmuBgEIAABCEAAAhCAAAQmsMDFYZpldDdPaYDVasqzVq38OXbznMCNw9AgAIFxCyBMGzcdTgxnATFMGybqTVbr4Ia2ppYZiti4fXO//9g2VvDX0OKFPeFsg9ohAAEIQAACEIAABMJL4G/CtK6u4gDH8RKNrixrVTHCtPCaCqgWAmEjgDAtbFqNQq+mwGiYxiseGTRbN7Q2Nc9QxMXvnfv4Y9u8jFCjQph2NalxLQhAAAIQgAAEIACBCS6AMG2CNwjDgwAErroAwrSrTooLhoNA3a23ShMN8ZuG+i0bW5uap8vjYvfO/P5j23iGQZgWDhMANUIAAhCAAAQgAAEIfCyAMA2TAQIQCDcBhGnh1nHUe1UExDAtxRizyTpg2dh2tmW6Ii5ub8Fj39nGj65MK8ZjnldFGReBAAQgAAEIQAACEJgMAp8XpqWXLN8SnZNTTRctMk2GOjBGCEAAAmMVQJg2VikcB4GLBEZXphmjNlnN5o3tzU3T5THRe2du3rSNZ0iNqng9wjTMFghAAAIQgAAEIACBsBG4VJjGaXRlmStW/MKYl12FMC1spgIKhUDYCCBMC5tWo9CrKSCGafFRxnNhWlPTdHls1N65m7+z1UtoLcK0qymNa0EAAhCAAAQgAAEITHSBS69M05ZnrSzeYkxNrabLlnVM9BowPghAAAKXI4Aw7XK0cCwEzguIYVpslHHTkNmyoa3p7AwFwjTMDQhAAAIQgAAEIACBMBVAmBamjUfZEAhjAYRpYdx8lD5+gdHdPFnZ6Mq0tqbG6Yq42H1zH/2HrV6fr1a1Ho95jl8WZ0IAAhCAAAQgAAEITDYBhGmTrWMYLwQgcKUCCNOuVBDnh6WAGKYNEuUmq2VgY0dz83RFbPS+ud/bvNXrC9Sq1mMDgrCcFCgaAhCAAAQgAAEIhKkAwrQwbTzKhkAYCyBMC+Pmo/TxC5wL09QXhWkx58M0L8K08bPiTAhAAAIQgAAEIACBSSiAMG0SNg1DhgAErkgAYdoV8eHkcBUYDdNY5Sar2bKxQ9yAICZm37zvfRcr08J1QqBuCEAAAhCAAAQgEMYClwzTtNryrBJsQBDG0wKlQyCkBRCmhXR7Udy1EhDDNAsn2zQ4cC5MU0TH7puHxzyvFTeuCwEIQAACEIAABCAwgQU+N0xbtfIXxuzsKrpgAXbznMD9w9AgAIHLF0CYdvlmOAMC5NzKNNkmq8W8saPp7HR5bMy+eZu/t9XrJnjME/MDAhCAAAQgAAEIQCCsBC4VpnEaXVlmSckWY05mNV20yBRWICgWAhAIeQGEaSHfYhR4LQQu3s2zvalxujwuZt/czZu3egmpVRVjA4JrYY5rQgACEIAABCAAAQhMTIFLvzNNV5a1qvjnxqysGoRpE7NvGBUEIDB+AYRp47fDmWEsIIZpNiLbNGTp39jW3DRdFhuz78Z/RJgWxlMCpUMAAhCAAAQgAIGwFfj8lWnLtxhzcrAyLWxnBgqHQOgKIEwL3d6ismsoIIZpTsJtsprN58K0uNh9MzY/uo1nmBqsTLuG8Lg0BCAAAQhAAAIQgMCEE/i8MC1txU2/iM7Lq8LKtAnXMgwIAhC4QgGEaVcIiNPDU0AM09yE22Q5H6bJY2P3FTy2eRvPCAjTwnNKoGoIQAACEIAABCAQtgJ/E6Z1dhUHpBwv0WjLs1ZiN8+wnRQoHAIhLoAwLcQbjPKujcC5lWmyTRaLeWN7k/iYZ+y+2Y99dxvLCDUU70y7Nui4KgQgAAEIQAACEIDAhBQYDdOoZE1zRfl6i6mzOCiVBliNpjxTDNPwmOeE7BkGBQEIXJkAwrQr88PZYSrwyTvTLBvbmpqmiyvTZj/2KMK0MJ0PKBsCEIAABCAAAQiEs8CFMK3l2LFSc6epJMhxAVarRZgWzpMCtUMgxAUQpoV4g1HetRG4dJi2eRvLBLAy7dqQ46oQgAAEIAABCEAAAhNUYDRMEyRrWo5/EqZJtLqyjNUlW7Cb5wRtGoYFAQhckQDCtCviw8nhKvDZMC3+/GOeCNPCdU6gbghAAAIQgAAEIBCuAgjTwrXzqBsC4SuAMC18e4/Kr0AAYdoV4OFUCEAAAhCAAAQgAIGQEkCYFlLtRDEQgMAYBBCmjQEJh0Dg0wII0zAnIAABCEAAAhCAAAQgcE7g02GawHF+Vqsrx2OemCEQgECoCiBMC9XOoq5rKoAw7Zry4uIQgAAEIAABCEAAApNIYDRMI+zqloqK9ZZOU/G5DQh05RkrV/wCu3lOokZiqBCAwJgFEKaNmQoHQuATAYRpmA0QgAAEIAABCEAAAhA4J3AhTGuuOLbe2tk5GqZJtLry9OLiXxrzsqvookUmWEEAAhAIJQGEaaHUTdRy3QQuhGmDVsuG9rNNM+SxsftmP/roNi8v1KjWF/dct4HgRhCAAAQgAAEIQAACEPiSBT5ZmXZsveWiMC1r5Ypf6HNyqhGmfckNwu0hAIGrLoAw7aqT4oLhICCGaU4qf9g8YN7Y3nw+TNu8eavXF6hFmBYOMwA1QgACEIAABCAAAQhcELj4nWl/85jnihW/ME5BmIaZAgEIhJ4AwrTQ6ykqug4CCNOuAzJuAQEIQAACEIAABCAwKQQ+N0wrWb7FmJ1dTZcs6ZwUhWCQEIAABMYogDBtjFA4DAIXCyBMw3yAAAQgAAEIQAACEIDAOYFLbUAg0ejK0lYXb4nMzKxBmIaZAgEIhJoAwrRQ6yjquS4CCNOuCzNuAgEIQAACEIAABCAwCQQuuQEBwrRJ0DkMEQIQGK8AwrTxyuG8sBZAmBbW7UfxEIAABCAAAQhAAAIXCVy8Ms3aaSrmOWmA1WrLM/CYJ+YJBCAQogII00K0sSjr2gogTLu2vrg6BCAAAQhAAAIQgMDkEbj4nWnWrs7iIMcFWI2uPGt18RZ9VlYNdvOcPL3ESCEAgbEJIEwbmxOOgsDfCIhhmo3KHx40Wza0N52dKY+N3Tcbu3lilkAAAhCAAAQgAAEIhKHA34RpnZ3FPMcFJFptefrKFb8w5mA3zzCcEigZAiEvgDAt5FuMAq+FAMK0a6GKa0IAAhCAAAQgAAEITEaBS4Vp4mOe2SUlW/SpSTV0xQrTZKwLY4YABCDweQII0zA3IDAOAYRp40DDKRCAAAQgAAEIQAACISlwyZVpGi128wzJbqMoCEBAFECYhnkAgXEIIEwbBxpOgQAEIAABCEAAAhAISQGEaSHZVhQFAQh8gQDCNEwPCIxDAGHaONBwCgQgAAEIQAACEIBASAp87mOeq4p/rs/MrKFLlnSGZOEoCgIQCFsBhGlh23oUfiUCCNOuRA/nQgACEIAABCAAAQiEksBomEYla1orytebTV0XNiAoyygp2WIsmFpNb7wRYVooNRy1QAACeMwTcwAC4xFAmDYeNZwDAQhAAAIQgAAEIBCKAqNhGmHWth6vKL0QprFaTXnm6pU/N2Zl1dBFi7ABQSg2HjVBIIwFsDItjJuP0scvMBqmEdm3B82WDe1NTbPkcbH7Zm/evNXrC9Sq1hf3jP/KOBMCEIAABCAAAQhAAAKTS+BvwrTO0ZVpvESjK8tYXYwwbXK1EqOFAATGKIAwbcgLCxMAACAASURBVIxQOAwCFwsgTMN8gAAEIAABCEAAAhCAwDmBT8K0ylJzp2k0TGPV2vLMNSU/w8o0zBIIQCAUBRCmhWJXUdM1F0CYds2JcQMIQAACEIAABCAAgUkiIDy1NYVQ/7rmiopSa2fnitEwTastz1yFMG2StBDDhAAELlMAYdplguFwCIz+9A2PeWIiQAACEIAABCAAAQhAgAiCQMnvf59CgmRta0VFqflcmBZktdoyhGmYIBCAQKgKIEwL1c6irmsqgDDtmvLi4hCAAAQgAAEIQAACk0TgkzCNGQ3TLJ2mFT4JG2Q06vLMVSt/Fp2TU40NCCZJMzFMCEBgzAII08ZMhQMh8IkAwjTMBghAAAIQgAAEIAABCJCLVqaJu3keL7WYTCs8jCBQraYsp6TkZ9FTplzVMG00vCOEbN++nbn1QgPq6wXyxBMCpVRATyAAAQhcDwGEaddDGfcIOYHRMI3KHz63m+fZmfJY7OYZck1GQRCAAAQgAAEIQAACYxJw//J3qVI2uLb5eGWptatzRUAqEVitpjyzpOSnV3Nl2miQ1t4uIxyn8vb16f0ul0zKCYJPqbeqIyLsJDHRg0BtTC3DQRCAwBUKIEy7QkCcHp4CCNPCs++oGgIQgAAEIAABCEDgswLibp5BwqxtOl4pPuZZLMg4gdNoyjOLi39qvIqPeQpPPsmQr37VONLQkjTc15fn8tp1fMAnRMTGn4jPyGgl7e1metttPHoEAQhA4FoLIEy71sK4fkgKIEwLybaiKAhAAAIQgAAEIACBcQgIW7emBAV+NEyzmkzFQYYlnEpdnrl82f8Y09Or6YoVpnFc9jOnCAcPSoigyuk5c3pef1tbqd1tS/AGvMG4rPRX0qfPOqC0Wk/T227zXY174RoQgAAEvkgAYRrmBwTGIYAwbRxoOAUCEIAABCAAAQhAICQFxDDNL/BrW8qPlZpNHcUsywWlKk1Z2oplPzPm5VXTJUs6r0bho2Gayz/ddOL08t7Gxq+NOG3xbr/Xmzwt/9kb5s/fJRGE43T1au/VuBeuAQEIQABhGuYABK6yAMK0qwyKy0EAAhCAAAQgAAEITFoB99anUijPrG3+qLzU2t5RzEmlAblaW5a2bMUWfU5GzVVbmfaHP3AkLmlW+7GKVT2n6u8ftI3Euvxee2bhrGem3bT4HcngYBm9917PpIXEwCEAgUkjgJVpk6ZVGOhEEkCYNpG6gbFAAAIQgAAEIAABCHyZAqPvTGPI2vbyitLBjs4VLCcJSLXaiqQli5/SpqZWktLSVkLIFe+2KYhhWlLcrK7yEyX9p05/Y3hkJN7t87nSZs56Jr9o8Q4ybClHmPZlzgTcGwLhI4AwLXx6jUqvosAlw7RHH93m5YUa1frinqt4K1wKAhCAAAQgAAEIQAACE1JgdHfN+nqOlJenkZGRtabKmjVDps6iIEMCEpWqMXJK7tsyQ2Q11egbpXHJFlVOop1Mm+amlAbHU9BomJaYOLPn+PGSgZMN99iHh+N9Hr8nadbMP2cvXvIOcSBMG48rzoEABC5fAGHa5ZvhDAgQMUxzUvnD5gHzxvbmphny2Nh9sx/bvI1lAjW0GGEapggEIAABCEAAAhCAQOgLCILAkFOndOR4TS7p7l7bfer0TdYO01x3wEsYhdyuS07sVcbGn5Ynp9YqEhKOq1IyGola0k2mTPFTSoXLFToXphln9pTXlAycPnu3a3A4we/2exKmz3gmc8HCd0jQhsc8LxcVx0MAAuMSQJg2LjacFO4Cnw3T4vfNfuy7CNPCfWKgfghAAAIQgAAEIBAmAsK+Sh0RnNGkrz/J3dZ+g7O9vWSkqyvfYR5I9gT9RODYAKdWuSUKrUWqMXZGJSWVGxKTTrAxsY1ELukhG0oshJDA5YRqF1am9ZVXlfTXNdzjGRqKD7i8noSC6c+kIkwLk5mHMiEwMQQQpk2MPmAUk0wAYdokaxiGCwEIQAACEIAABCBwVQQEQigRBGp78fUMjjDT+a7uXFdnV4GtvX2ef3hY73eMSAKsEAgQEgwEgwylMo6TagJxySkntIkJp2h8zCnWoK9UzMxqINOnOyilgbEObDRMi0uf1VNZWWKur7vHOzgUz7s97riCac+kzsPKtLE64jgIQODKBRCmXbkhrhCGAgjTwrDpKBkCEIAABCAAAQhAgAiCwJL+fnnHn15ZQhz2DR5T1xTf4GCqz2EzKGQSp0qjsLIKab/AEi/PB5UeqyfF7/TFchK5jVXJLFSn7lHERb+dsKb4PcLyJlpU5Bgr67mVaVkzu8orSvrrTt/jHbTGB91uT2JBwTOpC+a/Q4IuPOY5VkwcBwEIXJEAwrQr4sPJ4SowugEBkW0aNFs2nHtnGh7zDNe5gLohAAEIQAACEIBAuAgIwpOM5egMlXxYmWje9+FaT5/5bp/ZnBj0uFVExjqVBnVzVEL0aYlK3sHKWFcgENQ5TIPT3Bb7NLfdGcUHeVbgqEOTkvh28uL5O3iDslKRktJPCwv9YzG8EKaZyitK+i6EaV63J6mg4Jn0RfPfIT6EaWNxxDEQgMCVCyBMu3JDXCEMBS6EaUMWy8a2pqbpCNPCcBKgZAhAAAIQgAAEIBBmAoJQyQ3uGYhhh+3zLfvKbrY3ddwmOJyMRCpxKDMTTKqkmMNRhVP3B1WSNk6rcvndfoOvpnmOq8uyqO9syzzn4FC8x24TYrIyjmTMn72fJsTu5FZOb6JRufaxUF4I09rLK0t660/f7R22JgQ9Lk/ijGnPZIthmgth2lgccQwEIHDlAgjTrtwQVwhDAYRpYdh0lAwBCEAAAhCAAATCXEBoq9FbjzVmuVp7St2nmm7yt3TNk0skbqlG2S7LTTrEJUQeMcyaUkHU0mESofaTgRG5u6470zcwPG2k1VTk6O2dbuvryzDEx7ZGZ6ZVyjLTXlXOya0isxd3jWUjgk+HaZ5hawLvc3mSpxf8OXvxgneIw1FO773XE+ZtQvkQgMB1EECYdh2QcYvQE0CYFno9RUUQgAAEIAABCEAAAl8sIFQfTemrqJ892NByl9DRN5PpNicbjBF9muiIanlh7ktsSnwlKS1tIoQIF8Ix4eRJg6+tO4k/07p48MyZosGWlmUyldIvN+rblVNyXlJOy/tAmZZ2ikyZIu7sGfyiEYyGaTFZMzurq4p76k7d7R4eTPD7nN6UGQV/zl6EMA3zFwIQuH4CCNOunzXuFEICCNNCqJkoBQIQgAAEIAABCEBgTAK2F9+YZ2lpWd5dffJOdsSRpnT7uJiUxJrItKRDkrzk10hSUgtZutR68SozobKSI512lcs5mOWorC5yd5i+anc64vw06FdNzdurzE7bZ5g//32VWj1C09K+cFXZaJhmzJrZXX28eKDu9N0O+2CCx+9CmDam7uEgCEDgagogTLuamrhW2AiM7uZJZJssF78z7bv/8GeWC1bT4uKesIFAoRCAAAQgAAEIQAACIS8gCIL4fSN1/emFkv7W1rWmytoNEp83RstJvVEZKe/E5mfvIXGR75PZUQM0regzgZhw8KCEKCKNg++8vZTv6XlwoKcn1+52q5RTcypU6anvJhYvf1MmlZpp7he/O+1CmNZXfby4r+7U3XbbUIIngDAt5CcgCoTABBRAmDYBm4IhTXyBcyvTFI8MWcwbWpvOzlDGxe0rfOzRbSxFmDbxu4cRQgACEIAABCAAAQhcjoAgCAwhhHX8etvNwx2mde3VNSslDInQ6TROXVrK0/HLF75FgsFTdN0616WuOxrGtbfLRv7w7GLqdDzS1dpWMDJij5TlZjTIE+Pfm7JuzfOEYXrpjBnDXzSuT8K0Y8V9dXV320dXprmxMu1ymoljIQCBqyKAMO2qMOIi4SaAMC3cOo56IQABCEAAAhCAQPgKnA/TJL5fbS21tnesa62tXcVIqE5p1Ni0KUm/TFu34i3Cs6206LOr0kQ14cknGfLAA/LBp55a5B9yPGLuMBU43U4jl5lxRpmU+G568fIXpDJZz5jCtJjUmZ3VlcW9dXV3u4aHEv4/e+8BX0d1Juyfabf3qtvUu6xiS+6ycUO2sXED22DAQOAjIYSUBTb5svl22SS7m2STTSdLCHgJCRjMYtxtYdmy3CSr9y5d3Xt1e+9tZv7/kS3HBhNMIIkNR/x++Mo6c86Z58zc63n0nvdNJmOJzLkVrxQvWwYLEHx+L1F45pDA35wAlGl/c+RwwM8CASjTPgurCM8BEoAEIAFIABKABCABSOBmCMzKNPJnL27yTJk3TnR2rydxWsxWCH3iTMNPCu7b+i5w+M3IXXclbtQfTT+PAsdWrv2nry9Pev1f8U9by2OxmJxVkDfE1Rs+nkzT6+dNtXXUWfv6d8d8fl06EUsw1TyLlyw7BOKwmufNrCdsAwlAAp+cAJRpn5wh7OFzSADKtM/hosNThgQgAUgAEoAEIAFI4HNK4KpM++XvNnmnpjZOdnStTwNSjIu5fml+7i8Ltm49AJLJsT8bmfYvT3Ds3/rRHWl34GmvxVYejcZk7KLCQY4h83je2jtfv+nINEamdXTUTff27Y57fToqnkhkVla+UlgLZdrn9PKEpw0J/F0IQJn2d8EOB73dCUCZdruvIJw/JAAJQAKQACQACUACkMDNErgi01Dw2z+sdU+Mb5hq79iaSiYUCIFGVYWF+zJrao5h2dpmkJvruVFFTpqmMTB+Qe7a8+7KlMX65YDNXRRLpHjc0qJ2dk7WCd3qO99mZ2Y6EKUy9OfmNJMzTa+fZ2Yi03r7d8e9fh0VjycMlRWv5C+HMu1m1xO2gwQggU9OAMq0T84Q9vA5JPBBmZbxXs0zX4cFCD6H1wI8ZUgAEoAEIAFIABKABD7rBGareYI39i1zDY6ss7Z3P5AIBPRUIknpS0taM0qLG/Gyov0gP2scKSnxXMuDBgABo0dZSTeRGz12ck1idPKxqC+YmaBoIKgoP8XJyzuhWLXqKBAKfYhWe8MCBrP9zcg0dfa86Y62OnsfI9N8OjIWS+irKl7JZSLT0nCb52f9WoTnBwncKgSgTLtVVgLO47YiwMi0CGA/5XG575kcHa3iajLeq/76069gBNKB1NVZb6uTgZOFBCABSAASgAQgAUgAEoAEPoLAjFA7frzQ2zO4xDMwuDtmc5cl3V65MCPDItLr20SLqt/m63PbkLpFo9fJtKFzwoTRo46NTSwO9Q2tio5NbMBQDMe4fAe/smwfr6jotGDOnEvA600gK1em/9w0Lss0JjKtq845AGUavGghAUjg70cAyrS/H3s48m1MgH7+eVbM6n7K7XLdMzE6VsXTZNTPf+bplwGKdkKZdhsvLJw6JAAJQAKQACQACUACkMCHEqDb2hThrr7S8Nj49uDoZG10ylbJ5vEjXKl0TD6v4hhXrWrCVfxWQBAxUIyRIIrhoN9jSPo9xd5x45qgybIoZLRUCGVSh0ij6REWl/yRv3R+M6itnUQQhP4o9PTp0zgIJ+ZNX2qrcwz07456ffp0PD4TmQa3eX4UPfhzSAAS+DQJQJn2adKEfX0uCMz8Vu6Xv2Sl+0a/4nQ67hkbHa3gZqjr5z/3lZcBSnYidZthZNrn4kqAJwkJQAKQACQACUACkMDniwBN06z4u+9qgT+0zHH20ubQ6NQ2Ik1SLA7LL8nLHGbrFI28yuIGoOQZAVcUA3RERJ7rn5eYdi5xjk3VBtz+3JAvIFTl5bZkV1c3IBr1AaJi4TBYVBBCALhpmTbV2rrWMdC3O+rz6VLJRCKrqvKVQljN8/N1McKzhQT+zgSgTPs7LwAc/vYjQL/+uiLlC+e4m849FnC77py22/Q8nebo4me+8jJACLjN8/ZbUjhjSAASgAQgAUgAEoAEIIGbIDBTiKC9XQgcjgLT0TP3Riy2x5JutxAkk4ArFfg5CvGAwKDsSmDUFIkjUQxFhYjFPyflDlaGXP6saCItjgEMVeTlvFuyZsV+wBOfBUVqK1JTk7qJ4cFsZNpUa8taR3//w+GAX5dKxuNZlVWvFC9ZfAjE483Io4/Gb6Yv2AYSgAQggU9CAMq0T0IPHvu5ITDzD4fGRhScMeIpUXhOmkwvnzrTdG/A6ar2RSOEwKA/sPjrT76CIXg73Ob5ubks4IlCApAAJAAJQAKQACTwuSNAt7URgMsVTr22b0vcG/yyb3RUl/B6pThKEiKZKCTTyN0pLuGgcDSOkDSXtPn0KXdIGwsnkSTBJtMyeUKSqX9lzs5tr4NoehjZutJ/sxBnZFoiMc98oWWtvb//4VCAiUybkWkvFy9bdghEIi1Qpt0sTdgOEoAEPgkBKNM+CT147OeGAD3cpgBD01owbs6z9PQt8NjstclwMD+RTKpCGIYKDfp35n/lyZfJBOji19XCbZ6fmysDnigkAAlAApAAJAAJQAKfLwL088+jYPt23HbqbAVIxJdFzJbcmMtTlAyEykEiIUBTSUABEEcBRSI0wJAkzUNowMb5wigiEZuQjIwelkp+OHfT6kYgFHqQgoLEzRKcKUCg188zNbeudfT3PRwN+LXpRDxuqKx8pbC2Fkam3SxI2A4SgAQ+MQEo024CIU0/jxqND7McDgcLQRAiNHtMKASEQuHVHlgsFqlWq5MajSaJIMifrUTzYcMyEVADAwM4AICVTqfpioqKJBgDKOBYUBc7iEUiznR29orEzSTovIlTg00+ggB99Cgb6IU8Y0NbJen1VgCbuzxsdZRHPd5ijEX4AYcdjrBYCZ5O11D92KP7Y1FqVLSyxg3BQgKQACQACUACkAAkAAlAAp9lAnRLizyVTOpjFos+OGGcEzHZVyac3qyE16cgKBpFKBpBaJrGMDyBsdkRtlJhw1WKAXZB9nlaIupSL50/CrKzmecm6mY5zVbztLRflmkx32WZpq+sfCV/OZRpN8sRtvvbEZjJtw0AgM/vfzvmf6uRoEy7CdI0TRMu44DcFU3IbK6oHMNwesaUpWOAg+OAy+WCVCpFI2kkrtKp3GKx2CeXy4M30fUHmjBJPS0Wi8Dr9SrZbHZSrS7y4YkwK0kG2a6Qm0eSeKC0tNQFAKDgDfmXEP54x9BNTUqA4zn9+/dt9RstKwNGSzZO0gIBl0+p8vPqlSXFHRGc5URlotGMlcuGAQB+JCcH5mn4eJhha0gAEoAEIAFIABKABCCB24wA/dZbGJg7Fw8MD/NwXziTDkeXhUzWirjTX8CmaC5BA5SiqDSLy3USIoEFzZAPUkrpICLnDwQpKqjZuDH2cZ9nZrZ5BqLV1tbWtc7+/keifr+WjMVjunlVr+QuWXIIpGHOtNvsMvrE02Vk1ce9jj7xoDfZwRWRNutcmInesMgGFG43CfQWawZl2kcsCBMpdmzfHnkgFKpt7R2e09Y7nk8BbOYoDKEBDkiAABKQsQTAUCwhkSkCSrXm0kNffvwCiMq9S5YYYh9nzW02m/L06dP55y+2LReKRL6N6zd1hP1WtcM+rTEapzQojnbf98DDjYFAIFZzk4k6P874sC0AdH8/CwQCAjAxoQtMTJWEvN5q2+TkonAomIfQaIz5B4FQLJmSaDQnDeVzeoFQHIoKiACvrMwP9Hrmt2sk5AgJQAKQACQACUACkAAkAAl8HggwwWegoUGSCqRyo9O2rLjXp+eQNAulAApomsQ4LB8uELpYGrkJ6KR2IJd7QGlp+uNEpM1ynC1AYL/YstbV1/do3B/QJmOJmHZe5Ss5tYuhTLvNLjhGIo2NjbFSgYBsatqotDmCqlg8hqaoFAIABjA2nmJj7LhSmeHIzi7xjI62hnbs2EEyx9lsNq7TaJT6A24tRZJUisAjEgnXJViwOlSGIMlrUdA0jTscPWxLvzsjEIzKnf44G8HZEWWu3oNK2J4VpaWR94uu0dFRthBBxMOTk/JwJCBi8cVBrpwbyM3I9ft8PlEqnBK5bC42j4VGtSW5HhyPotPTTp590q4LBQKiUCjEolCUJgEOUC5KkwigkqkYDWaicnCAUiiC4xjAMDYAOJJic7ghQ7bOJdXrvQvz80PMfK5INnRoaEgSCARkk6OjylAsxEtEogTBQmkWgadZPFFMLJZ7cquqnKx4PFJwzbZp5njvWItwMhCSeDw+JZcri4nUhgASF/srKtSMzL4uKnQmTzgAWGdnpzKcTEqS4TAOADtcUVHkNJlMCegfrr/BoEz7aJmGv/4/v8gJB3z/52xL35qmS31zAcqKohiWIFCSRpm7gUwBMp5AuQQHUWRoMLUu8+Dyuzb9gc1idX/hvk22j2PKx8bG8uvr65eeOnP+CYlIYrlv5453fC57iW3aXDI6MlSMEtjBrz/7rV8zEVA5MALqU/24uFKdCItMT8tibrcB83jmh4zmRVGbc7HX5ZQkSTIhyc1ul2Vld2bOLe8CBNGBbNli/lQnATuDBCABSAASgAQgAUgAEoAEbjMC9Fs0BnJtbMCOCwFKCUE0gjH72gBOUICg4kAsjoBAIISUlV0nOT7uac7INH9inrOlZa2nv//RqC+gTcaTMe28qpezapcdAmQAFiD4uFD/Du1nI7baDx/mxNmUxB+KF9kcnlKvL1QaT8WxVJpEmYAzjEBjKMoOSGWyXplCM4ySiIkgopHt27eTjvFx+aR1osDncC2OxuNUIk26JCpdV/HixaZcqTR47TO4vbubj8s4ktbmtoUBf7TE7k0IcS7frjZkDot4eF8g4LAyku6qtKVpxDIwII1Go/ljlsmiUDCk44glJolSPlmSXzJhnjBnR4PRHJfTLsJwzFVYWdLH5WKY1WRUTYyM1/o8QX0gGOSTgEkciFAIhtEkSlEkmaYpCgAUoABDcARFcASgGKBRJCbgCy3FZcXdUploZPmCBSZmLocPH2aLxRg/7E/nBUKhAofDVhiNReTJRJKDoRSFYUiS4PD9HL5oVKnO7yMAYiFJg2f79tLUFRmH2Y3NBqPFkz9tc1RgfImXr8yZ5Ag4I7ySEncNglxXRZfZked2uzmDg4MVkXikIByK8ggWy1xdtbjD6037KyszIn+Hy+WWHRLKtI+UaW3EnhfrCwI+3zd6h6fv6Og3FSjVmlMZWn0fgaTTKJKicZAGGAU4kUAk0+n11VI4N4wJpAMyufSn//6bHzfpAYjfrFDrGe4pPnn8zIqGk01PSaVS8+77H3zL57FWmqfGy3t6u4pwFH/rhz//xY/j8bjfYPh4UW+37FV4C0xsRqQND/NBIqCwnbow12eernGMjCwhg+EcLJ6SieXSCbFc3onKpUdYGt2IriDbCUjSj+zY8bEiD2+BU4VTgAQgAUgAEoAEIAFIABKABD5VArMRNGBsDAfJJDHTuc+HAKmUBrEYBbjc9F8ajXbtRK+Vaa7+gUdiM5FpqbimqurlnOVLDwEFpxm5666bLmjwqUKAnd00AUbaAK+Xe6HzfNGk0VTe2ze4YMpiL7I7PIYUSSJpkgIUlQYIhqdxFjuhUmkmNFrdQHFJUatandG/c+tdUzbbZMbFU42LLGbj/Q6Xi+MLhJ25xRWH5y5a2+a1DU1dK8cmmk+qKTaa/9ZbB3dard5lFluYzRaKJ4vLy9sEEv7RezfXdb/66qvJ559/npq5li2A0zR0Mj8aCqzpHxyYM22zZqj1mV26nOzu+fMXdY+09S1wO52LJycnlDiGj6/ZsPqoQIDjQyMj2R0XO3ZNW6ZzzGYLTqEITdI0SJM0I9MAhaA0ChCAIhjAMWLGxdAAARwej1QolONLly15T6WUNe3avr0bAB+nvv5Cvs/tWTwwOFQ1bbMXOV1uWTAU5MSjEQxFSBrDUYpFcFIiidKi1eUPZ+dkNS1esKAznVaZVqzITjBRf3HfRHXf8MCSgaHRlWyRelqZU9EplsoaF65ZPpkNwHW52M1mM1fKYonePnZkcygUWubxByQcNqdj412b30GQtLmsrMx704v8OWgIZdpHyjSaePm//7Uo4A0+N2721Q5P+nSG7Nxfr7rzzno2QSYJhKIIhERwEmH39/aXDo6O77R6Q/mecBJkZ2b+43e//9zxVMBK2idN7HAkgvJkWlddXV101hT39NRz7HavjMVi0RJJbhgAkP1eY9PSM6cufE0qlZge3Hnf3oDXNndqcqyyq7OjCCPwN/7tx//1AwRBfDeSaVc+yLCDBw/KEwAIM9XqkFAojJSVlTEWmW5rayNQFJVEIhFuKBQiCIJw4zie4IOoJJbEiXA6jfJ4ctIVchJmo1HEQhCKEBBxtUTt2rJlSxhh9rSCG+/1vl3vl5kPZW9C6Rrtywt5POURn7cqHAiVB72eHJBKARaCeTL0ugs5hYVnQYbuDKe2xv5Jf6t2u7KC84YEIAFIABKABCABSAASgAT+XgRmZZqdyZk20P9I1BvQphmZNrfy5bxaKNP+XuvyccZlnldNvb2SFE3rGs41rLDZbItNpulCtzcg8PpDFABImqYBSdEUQDGMhRMEm8cVIEKR0JmhUbcppdLGDRvWNYvFXEHLmdOLreapJyamzEq70xsqqlz4ZtnCZad1Qqxz5cqVMxsqmaCJSw378ykytfid/z3yoNniXG53x1A2XzKVmV/QpVAr//DgF3c1OcfGgswx9PM0Cr7mF9WfPj3P5nQ8NDQyWGyx2QRZ+fmnikorWhYsXNjX0dS8zmV1rhseHlShONp39z13/VGlVMYnxkYy2i913DNtmc4ymy0YQGcenlmpdFoUisWFkXicz+VyIxwOL8Rls/1MFnYaIDSXL2BkmnFp7aLTarWyZeG8eaNTU4M53d1DiyzT1o0ejzsnEAzJI9FoJBaJxmPRaALHSAzHUQ5BsCVsjiDJ4Uj9CqXqglavPZuXnXdm5crFLperF0lHEiu7unrr2jq71/NkWpOmqOaCVC49sH7TXQMaAK7LW0jb7XwbFVXs33/kEZ/Pu9Hl8cm4PO7Ze+7d8RKZwMcWLSp3fJy1/qy3hTLtJmTaqy99r9DvCzwz7YovMloTKoFA8O0vcNET0QAAIABJREFUPvfU3pjFkozFYleTCIa94UKapu/bf+zUmrbewYLKqvLnv/3cV84T6RDfZbWog6EARyKRnF2xbouFqfZJ02ZuZ+eIymlz1xAETqkys8fTKVTQcOpixfmmlm9IxGLT9m1b3gh7bHPNpomKnu6uYgwn9j7/ox/98M/INNwBAPv8kSMLAKAKFEr5mEQsn9y/d+8UY9qbm5tFHA6nwucL6EKhkJjFws9rNEIXGUiUB5IpaTRBEUKhOOYOeERT45OlTDFrLpdtV8k052trN46/8AKIPv/8zVfcuR1uIPqttwQgARZbu/tWu8bHNvq9XnU8EefyZVI/XykfUhXnNbPE4vPKoqIekEi4wfr1TF60GyaPvB3OF84REoAEIAFIABKABCABSAASuB0JzOZMM7e0r3UMMNU8A7p0PBk3VFa+nM9EpklgZNqtvq6M3Gq/cCGHopOL3j1waKvZYl0UisbjHL5gPDM7t1sulUYEIlGCwHA6HA7IfR6PYXBwaEEwGJSx2LhFq9Ec3rFjx0GNRhMYaL9YZrdbHu/s7i+YNNvw0pql/1tQNf+4n0Odfn7HjuSVQBPi+P5XqqlE6u4jR06uM03ZKiMJlMQ4Ai9fojAbsjNf3v7YjhMKHJ8uKytjjkEjTqfy8NGjy80W81MTpkm91elIlJRV7Ftyx/KWstJyy9ljDfc6pm1bent75AiGdNzzwD17srJyLWwUJacmJiqCgYAi6PNxAY6ikWhM4vJ4insHhgtHJ4zZOr3BaMg0jOZkZ3cLhcIwhuEki0UkBQKRqzA/c1Qq5Tq8Xi9ls9jqLlxqq2vt7LkTxQmSzxe4crOzOjKUCjObTXhxkOSmElGlz+cvN07Zsowmh1oikdllMnlL7bKFv122bFk/ACDkdw5vaO/oXH/h4qU6vkJvzixZeFEik+5dtmprT4UazAT5zF4zLpdLSBCU6ne/+58vur3eLS6nW8blC07teuDhX+OAPbxgQZn9Vr++/pbzgzLtZmTaq98r9Dv9z9o8qQVTtpSCw+N9c89vfvLGvwKQev6apH17f/9OCUBTjxw9eW51x8BwTnFx4f/78iPbxqM+x8quzo5s4+Q4kMsVv/rSz19sY0Iqp6eHZKfr64suXLxwn0AoArUr17dIlCrfxfPdusZTZ/9BIZWYH971wF6f0zTXbBov7+npLvkomTY5OcmheTzxD77//fuTydiKOSVz2jIzMy+AdPrM9u3bqT179ugTCXK3zWYtN08Z5Xwh/5dLairGA17vrgnTdN64ySoUSeUhmkZYPr9LH4/H6VQ6HdRl6NvVSm3znDnVjY88soVJiPiZSLJPv/KKIehwl3n6Ru+KuVwLom5vCc5lx3E+3wqUsrOEWtUlzdUPCuVyC7e21g30eiYU9qbLd/8tb2Y4FiQACUACkAAkAAlAApAAJPBZJjAr06Za29fa+vsejvv8OpKRaRVVLxdCmXbLL/1Mah2LhX2y81JlJBa9u6Hx3DKrzZHFF0mGeALRBX1mZoNcoUzKRSKSw+HS/rBXGPB4VEajcVU0Gi5KpVJYhkp1ceWKVackcqHZZTbpfB7n9sZzLQvHTdOa7NKaBm1u2ZE5VVkHtq9YEW1sbERXVGUL9h88UuvzB+/r6uqrcrv9WhZb5EmQKBVJkJihoHBf9fKl9Wq2tmvDhvJgY2Mjkm9QZZ+sP7VmZGziK56ATxiMRu0FJUWv3rl+fVumLjvUsP/YTqfNvnVoeEiGYmjH1l07XlFo1cNKsdjjsljkkWCQGwyFcBRBkHgqpozEk4suXGxbPjgyvjA3N78lJy/3vCpDeUomEgUwjKYJgkcKhaJYVpYmSMbjUtPUSF5La/tOi901z+z0Kvl8fptcpWrRKOU9aqXSIREIYnQySqSpkCgQCOdOT7uXeN2hVV5/kAAIOr582bJXi8sKm0u0fJPd61vX3t259nxLW51QoTdnlSxslsrlexcv33hDmUbTcfVrr+39osfj3eJyu2U8Hr9h567dUKbd4O6CMu1mZZrb+6zFnlg4ZkkoBXzB9+csqN6PBsLJVMpP8/kAJPwpLE4RJSiC7h6aNFdPWZ2SrKysf7rv7mWRaMj99ebz54v6B/piSq32az/52Yv1arU66nYPa958/e35xw8felYokaPrtmx/L0ObPdje1ic4eaLhGblMbnnyscf2euzGKtPkWEV3b3cphhFv/MuPfvkDDLtxzjS73c6nKErxxFNPPheNxu6dv2DBmfyc3EP5OTl7V6xYQf7oZz8rTsdT37OYppaOjQyrhAL+03etWdrttLue7xuZmNc7NC5RaTR2gs0OOR12nInQAjTCzjZk21TqjNPLli75dU1NhaWysvK2Tj5Iv/giAfh8rn1ysjbl9a7xdw6tS7t9uVQoxFbodRPKnJwOPD/3TVZ5WQfIyjCD6moSSrRb/vMZThASgAQgAUgAEoAEIAFI4DNMYEamJRLzpi60r7UN9O+Oe/06MhFPMJFphUw1T4kA5ky7hdeffustDKxezT/YcHRJKBh6oOlCS9m03cXPyy85L1epj234p+ferQbg6nMXk1vN7/fzz549eYfH462wWW0aAV80WTqnokulEo+nAl5pIBise/dY/dpx43SFIrOsXaLJPrqmduFruarqYGnpAIhNp1X7D59cZbO7HrLaXbpkPMXSaA1jDk9IYpy25+ryCk5lFpWf1Op19UtKah2BQDslJlLlJ09dWN/dP/hkiiRJlEUM5ebl/27H/fd0sdhCcHzfgftcNse28bFxGUrgHZvuv/cVHlvQs3r10qn3429ratLEUvE1+w/Wb+7rH15fXDrnaGVlxRGhUHpw+/a1vtnIsCuVNPFLZxoWmqam7jzVdHaHPxJXkWyeRZOh27tuw4bDQjQ9uXTp0vDsMf39/SweD8jOn7641uP1P9DR3p0ViUaDS2tr383JzmmqmaMZsDqda9q7u+sutLauFSszzTklC5tFQtmbG3au73n/Nk8mMi0ej6vffuutL3r9jEzzSLg8/qn7dz7wawDYIzAy7frVhTLtZmTaS98r9Po8zwyOuWs7+p1ZWVk5h4oKSzs4rEQKxynAZiFINBDnT02Ys/oGhpcJpXJEpcs2iyXiH6yszkXjieg/t7ddKhgcHAyr1Jqv/ujN/fXMhevxjGjf2btvwZFDB58TiOXIqg33ntAZcgY6OwcEJ0+celYhk5ufeGT33oDTUjVlHKto7+iYg+LEG9/98a//48NkmtVq5cUAUHz1y09+MxGPb6+uqT6dl593sCAr980ZmfajnxWnyfR3rdOmWuPEuEog4H9l5cLKfp/X+x+dfSOVl3qGWJVzq5sKSkravF7nEJsgcigaqZ4YnyxAaDBx7/Z7f5NTWNJ157KamQojt+tX+K09GXgaVI3Xn9wcMk+vxRweJSue4vFQApVqtUOSnLwexGBoRrWGHlAzbwCAaACpqYnerucL5w0JQAKQACQACUACkAAkAAnc7gRmZZq5uaPO3te/O+bz6slELGGoKH85n6nmmYjAap638CLPCCO3m3+44cTiYCRwf+PZS1XTDpdUo8vsUmSoTux6ZPf/RpzO0JIlS2aKvF0RTFhj4zF1NJpQhMNBKZcrCGdl5bsRBPHjpE8Rj5GL9717aLvRYluBiXTjbJHq+F11q35bXFHjlFM9NJEgsw4ceG/V6KTpPjJFCQiCE8vKyuw2mm3ZY5OmFUJ1ZrdYY2gsKS35Y3nlXKMctCQSDtaSUxdaN1xo63qYxeV7FRp1q1anfe3+XdsGcAxnHXr9wP1uh3PrwNCIHCXwzq2779sj4PO7Vy+9XqYx829pbNSm0tE73znUsLmvf2xdcUnZkfKKqiMKheTw1q11ntkdX7Pi8Mzh/TsdTvfOCy2tRfE07TOUVp4TiEQH1yypPptKpWKzueAu83keHRt7gJgcGSlJpVILe3r65iWTaaKsrOScSqXpytWyp6Yd9lXt3Z11ze0d68UKvTmnaMFFAV/4xp1Lt/VmZ19fgGBoaEgolUqVr7/+h6d8Xu82u8vF53J4px7YtfsFKNM+eGNBmfaRMq2N+OOewwVOl+8f2rqn7jjXOpmfoTGMqlRqO5dIplE6iQA6hWIIixONprgOh5sjlauGi+fMa+bw8AOlBpGWotLfb2trKxgcHAgpVdqn/7jvnXoAQNw73aN7552DCw4dPvScUCoHdVt2HVerdYPtnQOCxoYzz8ilUstju3btDbmtlUbjWEV3d085l8d79/4vP/3CsaNHpCNjQwKX3c5KpxMIgaJkQUF+oLy8PLh27YbAt//fd74RiUS2V1fPa8jJyTtYkPsnmUbS5HetFlPt5PioSsDjfWXZ/PL+gN/3w4GRqYqOgXG0vLLqpXWbNh8pKMoedDo82RaTcdGJYyfvBRRNr169cp9UIT/16IM7O2/XvGHM3nn3b35emKbpu60XWzZGTJZaXjBCsZIphCABzpLIplGZ1BJl8yxpgWCSlqvHKIx2x0k6HE+QgCcWRrIL8v2YkutV6HSXI/TSYhoIkxRwOuPIlWSXt/DnGJwaJAAJQAKQACQACUACkAAkcNsRmN3mOd3Reaejt++huNdpoKJhUldUeFCdn3s2TLB7SS43kWLOLEWAy2VFU+DKC5COx5GZbwgAcAq7cQ5kIsUcceXrcg/v/5r929l2zPezrxGSnHnGZr6/8dG3BnZ8ZnYESBOX5xpDUYQt5kW4MlkQJUmvZuPG+Ke9M2d2m+fp9paKSCKyoeHMxeVmuyOfAriDxWF3yDIyzrAJlodAsTAOAKVQSKL5+fkhqVQaWLasLBEKJVgUlSKTSW5KqVQmpwbb5WSaLnvzwKFdZptzY4DkBXGu6PT6O9e/OKck2yxPmclIJFh26kzLir6hiU18gTAqFUvthbmGjsHR8Tnjk+ZtKY7MgfOlLdVVc/97fk3ZIN9pDAdSgTsvtvVuOHupc6tQKhvPKyk5LZPK9u+4b/0EIAH/+N7D99ltjq19A4MqjGB1bt59//9w2YLu9SsXG69dXeZ8W5vqdbF4ou7gkabNvQMTawuLSo6Ul5UfzdBlH9q0aSEj064USpjkRKMC6f49f/ySy+19pL27j5ei0b7au+7ex+UImx7fva3vw64ci8UiT0Yi+tZL7aWpdIqrN2SNiuVic7YE+EdNplUt7a3rmi+1bsY40hBfnj3IZnOPcwjuKE6SSQASAKTTAEFImsVj8zkcjsxqtW2LRKK1sXgcF4ol9Q889OgLBIxM+wB+KNNuQqa99rtj+Z6A/+tNFwZXnGzqK+TyRBSHy6G4eJKm0lEkFY8hPJ4YUcgz7JUV85q1OsOx2rUb67mA6x7qOrgYRZF/u9jSXNTX3x9SqJRf+a+f//d7er0+Hpse0735zt4F7xx89zmJTEVv3PmFEzK1ZvBSS5fg3Jnzz8hEEsvDO3a84XOZK6dNxoqhoYEKsUx2etWmbe8cbXhvvcViqnQ5rNJ0KoESGBovKCwYzs/La75j1eoTv/zZL74YCoa2Vs6ddzI7O+eqTPvJr35VRCbS3zNPTdSODg+qBHzeU6sWzu3z+3z/MWXzVk5Mu1CVIuMffv3fP3urq6srnDt3rrDl9Lncd95+99sohuYU5Oa1cHjc/d967umTjAy/HYUa86bW96N/m4em018IjYwuTtqcxRIKSdHhCBb2+LgkhoEUitMxBKVQiTQsMGS5CbHIi3B44WgiifJEYrMhP6efo5B0yErzTCCcRAAPJwGCpEAy6UJu8y2wt8bHO5wFJAAJQAKQACQACUACkAAkcD2BWZlma+tY4+rteTDushmokJ/QZmf2CTMzx1Na7XSSzUulMYJmUxjNiC0UAEChjOBKgzRJIQAgAEVZAFAAoEzy9RmlxhSRRGgKkAiFUoBCmb9kHpWZoz/4hV7JoEyhAFz7mmmJ0tcnWEZoGpnpZjbr8rWvZw64/FT1qaw1QtNXx5nt+33jXh4IvfwfigHG5CQwBIkCBONKRFMClWIE5/G6FByOC6mp+ZNX/FQmeDnarOdSUxaOItUHjhy/Z8JovmN0aopPASwgU2nNKoXMLRVJAwRKp+RysTU/P29cIOC2FhdXTJ47dy7B5AFHLuOiPZ5RUTKcNOw/cGyXzeXbNuGI8Gic27Zlw90vZeaox9WIM+V22Be3tA8s6x6YuCMjQztuyDQMFmXpunv6emqmzNO7rUGESADuwNLFC366qLqqw5Bweofs45s7+0fXN7X2rZSqVO3zlyw9LBRxT25ZvdoOQEx88I2D99nszq39Q6NqQODdWx96aA+Xzb2hTGtqqteBVKLu0OHzm/v6J+sKikqOzSmtOKLPkh2+664VTITdZZlmt/MDnIT6zRdf+5rb5fnCyIQlnkawpnt2P/7fKoO+v3ZesfXDloCmaZwxo1ODg5I0iymASoQJgkgEgxNYzOlc1XTx4sbzF5rvDaUIEYlJYiqtoVcpkTu4BJZC6TTN6FSEJulUOsGJJxIik8mSHwyHMwRCYVKlVB954smv/oKNcUfLy3NhNc9rFuHTuWk/pRvrVuyGptuIPS/WF/j8nmf6hm3L2nrNOQSLe5ggOB0IFUhQiQidSiVQLltIS8SKYHFZhcmg1kyuWnePyesdTJgnh5ajAHz/Umtr0cDAQESmUDz1wx//8r3s7OyExzKifeedvQuOHDv2j0KxAqzecv9xlVY/2NUxIGh8r+EZhURqfvyBXXt9DkuFxTxZMTg4UC4QSxrWbLlvX0tn63K7bbrE5bRJyHQCJQg0kZebN5KTm9tZPb/qwg///cdfDoci26rn1ZzIzc09mJOTs282ZxpKIt83m41LR4cHlDw+/6kV1cW9fq//+xZXqMrkCBAisfjpn+597U0NAHGXy8U72dScVX/i5L/iCFqcoVV3cTjsN//pm984ynwk3KYyDRl44T/VaIKsiIyaNGmXSyFnCwiaojKi8VQRDVAOhSB4giTROArESQxRR2NRMpVMUDgNABfDwmI2y0PEYk5WOhUiWCyExrAkxSJCKoOuS52VNQ1ojAR8NgACTgoopBZQMMcF8vOZwg2wCuiteKPDOUECkAAkAAlAApAAJAAJ3PIEZmWa41LbGk9fzwOUfToT87q4YpHQiwiFwYBAGIljLCqN4jSeAgCjEYAzT7wYhdAoBZJpxg0hAEUIQDOyjL6szGZeAJqmEBoBCAXIqzINu6yeGNc2S+fqMZePmv372X/k3+gBm2b6vXIcfaUB81Rw+TUKZp4QLk/nuv4uK6PL7WZff2i7K2fBWLs/9Q0uv2b6YTqYmQMKUIoZEwcIwEASwUACQ0EERxCBVjksy81u48qlx/TlRRN/jSABZpeQsatLjOCUpvH8uUXTdvv8SbO1zB+MaEKxtDiVTEXTqWQSpVMUQaARNoft5/HFQ1KFZjTLkDul0ijHFq9bZXQqlfEVwEJ4rQnFifqT221u/z1dw9MaCmVNrLxj+buGDEWPBPVH7fbpdcPj1gWDk9YSvV7fNKe0tLlArxzuG+ieN2217xo0BXWRFOpctrT25cqyojYN4Xd0dnd+YczkWNs6YCyVKpTHV6+re53P4V/atr7M7/PhskN79+20OZxb+gaGdYDF6t6y+5E9fJGwa/3iuR+ITGNkGpKIrT10rHlTX/9UXX5+ybGS0rIjOoPuusg0l2tICJIs7esv/e5pl8v9iNXuTQGM1bBt9xf/S2rQjS2tzHf+GZl22fxaLCwHQaBqtZq50KmBgUYO6fGtbjx/buPZc+e2W70JsSeKkVy+1MPlcGMcFCEBnQYIlWIi0wBNpzGSIll+f1BEkjQ3Q6dLaXX6w09/9ZmfsTFqtLy8HMo0KNNu/nPiqkzz+Z4z2oJLx0wBvVqj/c7//fa33+RQeFQopCipVAq8XkAnEiB97ty+xI4dO65Wunz15V+vRAD4bktra8nAwGBUpVI9/eOfHqzX60HcONSVdfK944sPHz78DzyxhFy5YftRbXbeYHd7n7Chvv4fFBKp5clHHn7DZzdVmKcmK/oHB8p5AuGxzQ9+4dX+kcESp9OhczqmBSSZQjk4msrJyTNlZ2cZi4sLx7/znX/+WiQSvbd6Xs3JnNzcA/n5+TMFCL73wx+WUin6B3br9BKTcVQi4PGeWlZd3Ovzeb9ncYTmmhxBQiyRPP3tn//4rQq1Oub1egXHG5pyT7135nkUQ4u0Wk0Hl8ve+81nn75tZdrMZxKT/HL+fAIEuRhIRXCAEnxnf0d2wuWuQlJJPp1OsdKJJOp0Tmd7fM65fpeTmwgHWTwAaCGOEyIU4xDJlGAmZR6OAxLDkiQLD0oz1Jd4MoWJBnQqhaMgTWCJNI/dn+bgRjQUcUQDcSqexmiRUpSUyHMi+rWLw6C0dObTG+wDNNh+ewrKm7+jYEtIABKABCABSAASgAQgAUjgLyMwK9NcjEzr7XoAtVgyCY9DwGMRZIrLpfx8PhlDCZBGcHBZpgFAMFFMOLgi05IzEg1FmEAexj9cq8JoQM8Eql3+89rINObbGb925evaoz4gz641Yn9ScP9/fqtrvvmT25rp8Yrnuvp6Vu/d6GfXSrtrf0t/bR8fRhdBmFNDmFA9BGWCmSic2ZEDYjiKhHGAiA3aHnlh7lmBXrNXV1s9gBQUBP+ylfrzR9E0zVhK1kT3JcOU3VLQPziyeGTcXGU0O+Z4vX4kEgljCEiyEYTiYhjKlkjVdpkiY0qt1Q3KZIrz1UvmncfYbMf6hQsTIGDiHXvv3N12j3/z2bbB0jTAQtVzKy8adMoWBTvhHx+f3GF2+udM2v3STF3mvuXLl5zMyRCa+nvaq9xe3z1n2sbnBWMUuXjhov0lxdktOn7U0nKx46vTTv/qAZNHKlEo9j7wwMO/o7Ho8OoFhpjPBxQH3zi8w+awb+kfHNEjbHYPI9N4QkHnjWQas80zno6tPXS4ZXNfn6kuv6D4aElp+ZEMrfLg1q1LruZM84yOilh8QvfbX/3qaafL/YjHG0oDgv3e5gce+6FGo5+oqSlyf5y1YKSlo6ee5wwE15w7f37jmXPnt5ucUb4tSCUJNj9C4JwkG0MpQCYBwgg1hFEYJApoCo9E43wEQTlavSGtM2Qe/urXnv15GqNGF0GZdt0SwMi0j7giZ2Wa1x941uqKLjY6IhlikfBbP/r1z153DgwknE4ntWLFCtDY2AhcrhX09vfJkN+/8sIdNE3985mmc3N6e3qTeflFz/7Hj14+kZ0tCfRdaqxuvtS6Zt/bbz3C4YtDmx/4wn6N1jDS1dYnrK8/8YxSKjd/5f88/obTPFZhMk5UDA4NVLA4nH2PPvudnw4OddEDA+OIz2vDQCIBMAyji4uz4uXl5aAkp5R48umnvhmLRXeVV8y9pNXp9vMEgt8+8cQT5JNffaYyHov+KhLyLwj53Sifx3uqbuncvkDA++8jRmfV4KQD1ekN3/yn7//nPq950KswGDQDfYNVb735zjdQgKhramrqRSLhgS89/uCZ2znKinlzmfnc2rcPAUolAmJ6zBfu5EQsMUEyGce46RSSSIeQKI6qaJzOTURCIiQeZyPpNClKp9X8VDovaLHOS4ajmQhJzfz+J40iZDSZiMfJdJqiaSqSToIYnSaFGUqnWK1wSJUqeyJO02kKSYpkSqtIoezX1t3VClgcEnDSJMB1caAGSYTZLgq/IAFIABKABCABSAASgAQgAUjgOgLXyjR3T+eD6PS0geV18kRCQRQRiqIhiTiSwFhUCsEBlqIRjJoRaghCAJTGaCRFpRFqJjaLcTnoTNDX5bAtJmTrysuZPy9vB52JGrvyY2Y3JiPVPuoB+qpom5Fnf2rNxLzNCq+rQWLXnN2N/u5DpdiVeLMbbXm5EuA2c+gHIt2Y+DgKAQiNIChNAAwQjExD4hiKhQmE4GtVndK8zLNsjeKAsqxwDCkrC/81LsHZZ7H29nZO2u8XOvwug80dyPP7o0WxeJwdT0SFyURI63LY81xud340lqZICotxBAKPRqdvrlm8qFEkEl/asHyhRa1WU2fqD9ba7e47z1zoXZ4iaYHBoDVlalXn1HKOq3+wb7cnnDS4okhUk5GxZ/Oa1ccMBr5zsK29wh+MbDzY0LImEErI5pSVn8vL1DTnajkjjafPfs0djC10x7CISK74w8OPfmEPCCUtmZn8NJtNyw/sPbTT4XBt6RsczURYRM/mB3e/wuZxOjfdsXDyWl6Xc6Yd0CUT5Nr9h1s39/ZP1RUVlR0rLqs8IpVyD95//2pmm+dMIA4TmYakEN0fX9zDRKY9anN6KYCyGrbufvzHCoV6ZNGij44Ku8IVMM/pzNgDA428sH36zrbWjo2tra33hEkulWIrrFJ5RpdELLPxWXgSpOOASqcAhpE0TVNcmkpLTKbpueFoJJdgc4FCoTz+4COPv0CA9MiCBQvsf43r4Xbt86PeC27X8/rU5s3ItJdeOlkY9oafmXaHl0w5Q1o+n//s0//vW3+o1mg+Minj22+8Oheg1GNvvfn2Hd09PZqCwrJXq+YtupiRkTEd9E4vtZrNKy+1tswXiqVT9z/+5Nt6XdZYe2eP+OTxk8/IZFLzk4/sfiPgMJcbJ8YqOru7K1Ac3/uvv/nND4BS6c9BkPj7T5SenOREeDzx41/+4nfCkcjjfJ7QzBcKGwoLSl7DMDZnzDhZNjw+9jSgkgUcgqb4Av5T62sre71e//fa+yfmXuoe42bm5P+xqnr+aUOmxuh2OQrdLu9i44RpBYET/jtXr96jyNA27b5v44cmQPzU4N8CHdHd3XwAgBS4XDyQjhIghZBgekpK2u066+B4UcznV1OpFKBRHCNxFidEU3kJQCpIQOPxVIJOUimUJeCKCYIAGIoGsQQNsDSS5nP5bhzBJlMxcjCMAzItFAR186uHxPn6Se2mTbd1pdRbYNngFCABSAASgAQgAUgAEoAEPoMErm7zbGm9k9nmSTrsmVjQTyjVymFYK+9zAAAgAElEQVSeXG6MiUTWBMEmk+ByZBoTTYYyv0THaYTZ6pmiSYRmEtWgOJOqjKZm/k9fcVJMErXLCoqimRxrTJsrj8tXWswItZvkykSiXT1+Jj/OlUMpZpyZcT/Y1XVRbTc50PuaMXngZtOkfaCHKz9g5oUxkWk0jlAos80TQ8MYIHga+ZgwU9cvlEovce5eY0cQJPmXzeLGR83IHqORbYnaeCG/TxhOCyhcKCQlEgnJ7IjyeIKKBEUS4ZBPEPK51SbjZL7dZi8KRePqaCypjCWTcpFUPqHLyW3VZKgObLtnSxcVCIRSUXeZecqx9ExT693ReDyHzWZT2QbtmQyN1Nrd13tfJEUL0xzZpFIu3XP/xs0n0tJgIDQ8WRQLxVa+ffj0Nl8gUqBVa40GXUZrfpa8/9SZcw8Ho8l8RKCeFMlkex9+/At7JZTMjWE2RCJhy97e8/ZOu925tXdwNAuwWD2bHn3oZTbrQ2Ra/QFdEiHX7j/Ysrmn31RXVFx+vLS88ohOpziwadPCqzLNbrfzOUhQ/dae159yud2Pjk6YURIlLq6/7+EXpXJF1/uLG7xP2uHAZmO1WixyOkFzkwBNEwQnotOhKftY/6q29tb1l9o6NqN8pV+oLu5Ta7THs/XZo0KClaSoFA3SMYBjNE2l4oI0Rcnbujo3e7y+2mgsyRaKRCd3PfTob3DAHl6woAzKtGvA3+x7wad5D91WfTElal996aeFXrf/ObMrsGzKGTBwebyv/+P3/vlVZhvkR1U46e09Y6BSyNJnn/3mrv7+wbrS8mpTYWHpWFFR0WB/d/sy09RkzfjEBJDI5a1f+uo33tLqsyY7OnplDadOPSMTicy7d25/nQz7y8fHRirOX7hQzsi0H7/66g/wRCJgMBhmSgZfdyO1tREgJ4f7xWe//s/+QOCrxkkTxuMJBurWbjxKI2iGyWrJPX2maQ6GUpIsg4piItPuXFTWHfAHvtNwoavm1MVuxZyqaktZeeV4SUlR7+jwUJVpyrQ8Go7RLIJ9+p57t/7L2lVrB0tK9J7baiH/CpO9Ep48kzIUDLg4MbdRamnv2JBKxcsoMsHFMIqmoxGOfXRkcdBuM0ScToyXAIiQxhEuwUEwJp8DxiKDBEanxTxL1rLF+9Rlhcc127c3/hWmC7uEBCABSAASgAQgAUgAEoAEbmsCVwsQXLpU5+rtezAZ8OmpeIzSFxcf0s6bdxaUFPYDiSR5tY7mVVEGAEjHLj/7zmSvf1+dTZzJjPy+zSHpa4oCXNvPzRK8kiX/A82ZsdLpGz+H/7mf3ey4N9uOTCMgNZP7HgACB2mERHCBIATkPD9IYi4kJ+cDgRs32/WHtZtZv+oCscVo0rr9vtwETaQowPYrtdrR/Px8/+wOnZnnLLebN+50qsMhn8FomarqHRha1NM/eEeSQkmUJZgqKsj77Y5NW08HAo7pquJs/eDAxNyGhsb73B7f/Ggkos3K0p/R6DTGjp6eu1IYKyXJLGgTiUV/fHL7xtMymSwy1nchOxoJz3/j7aMPeb2BhTjBJrVqdW9RfnbPyaZzd4YTaZG+oLxdrFTv37zroSPAAsJSqQ2XsCnZO3uP7LRbXdt6BkeyEBa75+7H7n+ZJeJ3bFr4gcg0pKXxmC6dSq7bf/DCjEwrLJlzYk753CNyOe/A9u3XFCCgL1fzPPj733/R5XI/3NzWzU8DvG/d9t37eFL52Z0bVvR/2M4wRsThqZRkwmwuT6YodRoloiyOYCpTw7LaxvqWtXe1r25ubbtLoMgyZZYuPicQ8N64Y9f23lIAUtf2yfRDEKTs1T2vfdnj9W+zO10yLpd3eueu3S/QBDK8vKbG9kmvgc/S8VCmfcRqMjLttd+9kO/zBZ62+YKLTK6AXsjn/99/+dl/vsEk6P8omTY0dE6YTKK63/zyNzvM09atFotLkU7TQCAQ+g0GXVAkElDjExMGkVg8es/OnYf1mZkTbR19ktMNp5+WSqWWxx+4f1/U4ygxGidKu7q7SjGc2P+tn/zkF0g0Gsi5wRvcTLlhAPAf/9t319rs9s2tre1r/cEwP02h5ryCAkyhVGH+UAih0nERhqbkQgHvq4vKsrp9Pv+3u4fN87tHplWG3CILh8f3GyfHmV/OqLgcjkipUDQo5KrjC+ctPVBcrPSsXLnyU39zvd1urKtbRZmJt7djgCBYI03NBioelVJkAmMyMdCJKOF1WHMTobAGROISIYmL+dGUBvf6a1KxpDKapoCfg4OkVGTWL5u/V1pafMywa9eZ240FnC8kAAlAApAAJAAJQAKQACTw1yYwK9OmGZnW3/9QxOfTJ2LxVHZF+R9yFy88AdSKTpCRkQBACAAIXZ4Os1FRcM3MYoxUu/YvAABc8oM7Jq+2CwPA5X78ImI3GoeZBjPWDX92ZZwPO+5Th3v9Ds4IhiEkRaVEubkJoFYzz7lX84B/WkPT/f2suAzVnmo6Wz01ZV4TiJJUlERs+fmF9QU1NWNLysq8zFhXnrPwsbEWbsRFCf1RX2lXT++KnoHhh0KxNC9JYdPFxcUvbNp2z0l2ImAyGGSykZ7xkvaW1get09O1Vqs9N0Ob0SNRqqzDRmMlyuE786pqGgVC/sFvPHjvJQBAymhsVaVCscJDh+ofdrm9K3y+oEwsElu0Gv1E5+BwcYICkZLqpfVSlerkvSs3X9BoQMJms7HZFCU79s6xnQ67a2vP4HAOYBM9dz+263cfJdMOHG7e3NVvWltUMudEcVnFUbFK9O6D25a5rlbzpGkC+I38+vrGbTaH/d7TTReL42kkklsxv10ik72z7aGdjZYeWXTlysvVP6/hhLRfuJATDUWrzjZfqgsnknqBLMMol8vO3bVm3iWvdWRJa2vryostzeu48myLvmTpBbFEvPfunXd36y/7jKvXtsvlEhJUTLXnD3u/5PZ6ttodbhmPx2/Y/eijv0ZIcrgGyrTrbgUo0z5apuG///3vtUGPa6vDHyyzegNKgZD30jeeeOJUdnY2k9/qQ6Nor1zgKABjxAu/eHuledq+5p3/PVzicntlXC4fVM2d1zV/wQLz4GB/Po/Hda+9a90lrV5vbe3o4Teebtoql0ldTzyy+4x/2pJpMhuzhoeHMlGCdf5r//hv+8NhcaSs7MZht8ybj3V8XP9eQ33F7197fafJPJ1vdbhBWXl5rKikJCxXqFypZJjn89i1QiH/Z9XZCps76P+ncWtg/oQ1KJep9C2hWNzZfP6sksfj4hqtOjy/qmbf5q2bz2VI+WM1f4USyZ/WG/St1M9MkQMulw1YtBoE4hkgHtfE+idyYxOmssSkcVUkHNEHUiQaF/P9lEI6LJtftlc6p/CM7v6HO2+l84BzgQQgAUgAEoAEIAFIABKABG4FApdlWnieuaVjrWuwf3fI69fF48lEZlXlSyWrVh4CfNYl5K67ErfCXOEcPkiAHh1lBzmpzJMNp1Yap4wPWN0BTjCacusMhkNaraFdq9WOZWRkJLhcbrq0tJQ2GhuxtIPL8qRiFS0dHWt6+gcfCcdJXpLCp4uLCl/YtnlzA5IMmnNzpbzBtqGc0f6hBybGJlcNj4yWC2QKK0csc9t9PgVHJB5ceOf6gwSLOPulrXUDMzuLvGNCqyuqaTh17EGr1bp2dGyyCCe4Ub5A4Z72BvkUwZ5YtLLuTUOmoXn7msXMMZTNZuPOyLS3j+10Otxbu4eGcpmcaRsf3/WSUMTvWPshkWlkIr7+wLHWTd0DprX5RWXvFZaWHpXl6t95cG31NTLtLQyA+UTr6a6lVot9zcnTTesCkaQCF8o9Ion0ndKyqhNSpcCilUqDarU6ieM4kkhME05nWDA1apofCsbWdfcNroomSak+t+CSOkNz+J6NixsC1tGll1pbVp67eLGOq8yZziipbVEoZG8sX7a+u1QJItfKNI/HIyKoWMYrr73+Jafbs9XudEl5fMHJLzz2+C/ZGDZcVga3eV57VUOZ9tEyDTl27BjLZhuXOwMpnsPrJTh8vv0/vvWtwEeJtGuN8W9/+0ORdcInPtXYKPCGwwSLxQIlOSWhworK+OTkAJfLlZIbNqwOK5XK5MXBQbS58aJcLZamtm69L5hMOlnesTH28NgYG2BY8I4NG7xMZc4/VwCAsf7/c+kSb++rrypsDgfH4fWCwsI5VE5xblou16WRZBBPJsNsrVZuF1DxnEgs8r0pR3ie0R5hiySy7/Ik+hNNZ44CFgBAqVKRZXPL3KsWbAtt3774OnsNPyQ+nADd1sYD8bgEOJ25wBvIBF6/1n7mwrKIyTo/nUhIo4DmhDAciPOyL8jmFDWgEvH/snIN46odO/4qiT7hWkECkAAkAAlAApAAJAAJQAK3M4GrMq21Y62jv//hiC+gS8eSccO8ua8U3rHiIIh4WpBHH/3c76C5VdeY2fUV846p3zvRsMJps+/u7h822N0+lkypGVZr9c2Lalc0ysUyW1ZWhp9PB+kUhXJ8Hr+krX+obnhscnlH38B8gLOjIql6JCsza8/9O7afK81WuoxGIxGzTqhNY6YtnV1d67q7elakUE6aZAsiFIsTEyoU59bfv/M1LgoGtq1YOH0lQT/bPjYm6mw7tmV0ZHx9e0fXsmCUEiYoThrjSwN8iaJ5xZq63xZWlPStqiy0MsdYrVaehKJk7759YqfD7t7aMziYD9h4z8bH7vstm8fu2Lhs2cS17Jkgl6b6A3qUotcfOtG6qbt/qi6vqORkfknxUWWe6n8fXHttZBqTU+95xNi1NnPKMj63tb37S8Zp+7zhiWl2htbQnV9UeimvIO9CYUHxmNqgdrKwFBF0miSWKXth84X2O41G85Ypi1NEo7izdmXdsfz8vBN3LM695DX2r27raF1z7kLLnVxVvjWjfFWzXCF+Y8XWdV2l4IMyjaLimldffe1Jj8ezxe50S7hcfsMjX3jiF4CNDS+AMu26WwvKtJt8p7myfZJpzTBj0lZ+/FDfyyGrTOmY2UIuM/1ct13wctGV2XGYPz/w/ccZe7aix/sqLs/2jwDQjv78e6/NC0WjPzA7I1VGewgVikVf/eVP/rBveBgkV6wAs5F39McZ9yaxfuaa0W1tRHhiQhL3+Qx2ozE77PZmJwOBLDyZUgsQRIR6g7l4JCEj2BxjisX2hjE0LtRrLurmlTeTuLhH/OQuJlfAX3RtfeZgwhOCBCABSAASgAQgAUgAEoAEriEwI9MSTGRa61p73/DDMU9ARzIyrarqlfzliw+BeLgZyrRb95KZeRb2+QSnzh6rDPh9a1s7uudb7I68aJJKoxjbzOVLBlEMcWIIHcSoJM0iUA5BsIQpCq8IJZK5bn9IKpTIhjPzii6qlYqjm1be1ZefL2MCEZCR9kZpwOZdfbbp/Mb2jq573JE0EaWJqFSrNcs0GfX3Pbb7fxAOalk3u5X09GncpVJxpkwdqzp7etefP9+y1eIIKN0hktJkFRrVmdmnltTe8WJh7bKJlTlSP0P1Wplmdzjv6R0YKgBs1v/H3nvHx1Wd+f/n9il3eteMeu+WLfcmG3eMqTYtMYQUAklgswnZbLK7kHyzu9ndbDZ1U2ihgw022MbGVXKTLEuyuqwy0ow0Gk3v9c5tv9/INqHbWUpscucFf/Di3nOe8z5njs58zlP6t3x12+8JiaRr09Kl4+8R0+COE4fMGYratOdA25beAdva4rKKo8Xl5Qdy8nNfvWPLUu+lMM9L72Wreo73DueOjY9vPT86sWZozLYARkUhTEROIxg6hsCoC0ehIIbwKAKxMsDzOZFwrCoUTtTyEO6WkvK+RU3X7S6tKOsot2BTKdfExq7e3vWnz7SvFeuKZkw1K8+otOoXPkhMGx8fV8jlIuOzzz7/YCAQuNnjC6jEEsmRO+6851ccCoaFnGnv/m4JYtrVu9d8JpbxPI/+579+pzERjf3U6YnX2V0xSC6XP/yrnS/sfBIA6rHLhLF+JkZe5Z3MCpY7d8LA7UZdBCHjaLoUUHSTb8I2PzTjqgu5ZvRcOiUWQzCnEEujSplqKqe27k11deUw0ChCAIPOgw0bshU8BcHyKp9rwTyBgEBAICAQEAgIBD4egfdcImcbu6Lzz6X3Wlpa4NHRUQjMA9l/QFcXAGVlZbzP18QPDf2If/TRRz+wvdn3f/QjCDz6KLRz506wdevW7OXlFfX98UYsvP1JEnjbM+3cufWegaHt6UDUzKQzVG5d3ZPFK5bvBVRE8Ez7JIF/Cm1lnVT8jm4jk4HLd7+xZ9PYhH3F4LDVnEjRUhgRQRKpOCYisDQKsqnBOIzneTyeYggOwliJXBm25BceXX/jjftEIknfuvk12YT4sxFbg83NpESENr6xb/+NXT09X5lyh8ThFBMvrKrqz8nPffMrD9//LIei4cacnOTsxnOhmio62XNsfsvxk+tPnjx934jNZbI5Q3TN3IW95dV1hyqr659ac+9NrlIImg0d5nlenAoE1K+/8MbtLq/31sHzo2UQgQ5suff2P5CkuOO6DxDTTh05YoF4ZuOeA8dv6Bsav66orKK5uLTirZL8/Fe3bFmaDfN8T+ULAHp7D0qRDDbn8PHWLSOj1i/PzPjIQCiGcBACiwiclZFSGoYYiGUycCqZQDMUyzMsRJdVVJ0tL69qqaqveWNu7YLJxGQ/nWJnbujpHdjU2tW1RqQpcBorF7Wr1ZoXbr5lY48BgOS7wzzH5KkUbNy5c9cDwUDoZl8gqBKLJUdvv2v7r1HADAs50wQx7VPYEq7dJrO3A0//4b/Lo4nY/b5AqtQdSCIyUvqL//nZT48BALI54QQvqY+Y3qwnGmBZObA5TZTXnT906sTCWDhcAzgoP52hdTTHyHCxKCWSiH2kXGZDWK4Hz0B9xpJSm7K4IAz0RgpQ4SjYuvVd8erX7ooSLBcICAQEAgIBgYBAQCDwfgIXf7gi9nCYZBIJMh7zoTiHpyVVknABKMhWlPvQZOfZy18APMTQ0JgmGEyo4umkLEPxGMRBEMtiHC6Rpki5OKomySBJkpH35jW+2DduGxhQBmMxPSaVZiQSTSISgYPz5pkuW1BMmM+rh8ClAgSOjvb1nqGh7algxMymKSp3zpwni5cJYtrVM1Mfbkn2++jx9ElQWqRsOXG6xuX11jqm3XXeQKg8HI4VsRxLcSzDAJ6BEBiCEAQFIoksJCUVU3KNtletN3bNX7q8x0KafFVVurd/Q2XzsU1lYsUtx05eN2Gzb3f6gmQkScXzCovP6nJMx9fffP0hPFmQfGfe8R07diCLa/KKznb3LTo/OHy3bcqdO+0JQKXlVaeKy6qa1ZbCQ9tvvi4bOTS7P9lsNpFWLJYfPXJ6TTAYXDVus5fAGGpdsXn9qzKFdHBRff30O0eeHWt7e7seotNLTp3uWmW1Ty/Lyy9oyyssPqmSy49u3Lg8+EF7X3bPO991Utd1fqTG5/GtcLuDVcFgpDQQChkymUy2egaGwDwPwzyDwkiSEIunZKRq1GgwteUXFXYbDPnDGzcuj9jtLXDURy8dGbWuGBoZXYXLtDMaS/k5mUr11uIN140WAEC9t5ony7Lqw4cP3haNxFYFwyGFWCTuWLfu+lckEsxWXl7uvxbW2Gdlo+CZ9lmRvkr7yd4M7Nr1vCEej66IRGhDKJJCJHLl4e8+9PXhSyr/VWr6X8Ws2XDfQ4fEIJ0mp4fGZcl4VA1zwAhS8SI6kSiPOKeXpGPxIoaiCRaCQhCOuWR6nV1h0FqVBfnDEpmsS1lfPwwWL85uXB9ZvOKvMkChU4GAQEAgIBAQCAgEBAKfAoFsrqRQKCRpbz+XH6XiFopKIigE/PWL60fwNJ4oLS19X9L4i2lWsJMnD6pD8ZDR5ZwqjoSjlkAgomUZCOeyPyVZhEUQLCGWkj5STtoNOQabVK32Fmm1scbGxqxrC9/c3IzOnVsi7+3sKQkEwvM4IIkAXuoyWkyDBFEXamx8v2fIp4BAaPITIPC2mNbesd5zfmB7KhgyM9QFMa1k2dK9gEoInmmfAOdPu4mL323Y6/VqHA6HeXx0tHZ0bKzW4XTWJpNJjqLSPM9nHc5gnsBwRqPXzxiMptHi0srOHL3Zblw2z1MCQFaEf/v3VHZtxCsr1S1tJ+d4Xb71Xn+QjCZTaXN+fq8xx9BXX7Wlv7sbMNu2/Vm4z4pdTuewerjfWuaaca+ZcXly3L4AVlhc2F5cUdGtIsnBxYv/nDM8u48Fg0Fx37m+umgoXDvtnDHDOOpuXLrwNMSIHY2N7xebOjs7FSIEKTvX0z/H6fbVWCzmIYvFPGgy6XrLy8uzYuD7fhNeunwYHx9Xp1KpvL7u7nqHw1lrm5osiMXiKprOiGEY4jAUoSRicUSj0Y5UlFf1ag3agZqamsm8vLxoVqTj+WZ0aEhc5rBP10w5Z+ZihDQgU5vGxBKi27B69Uzje7zixsbGCJFIJO3u7l6SSqVqo9GolCAI65IlS07xPO8tLS2Nftpr41pqXxDTrqXZ+pRszR4wRkdHpTRNo9FoFGQymcSjjz76LpX6U+r6mmp2dlMbGsKA251LJRKVnsHz1Um3rzwdjBSGPW5TwufTSaQiCYETMAfBNKnVHjdXVRzKiEQDvAidkrNsQK5SJcG99wpsr6mZF4wVCAgEBAICAYGAQODjEvB6vSRFUaajLS2Lff5AQyIe42EUHV67oemQHJf7q6ur31eAKRvelfD51C2tzTWegGvB0Mhgg3PaVTzlcKrSKQYHHIB4DgM4IU1p9fqgyWLqL60q77RYDO21cxdO7Hr66chjjz3GjY3tJ2SYOedUW/sqn8d3VzojcmZYSZ/eaHlzzZrNk7m5UOrjjk94/7Mh8GfPtI71vqHB7clg0Eyn01TunPonS2Y90wQx7bOZiY/fyyXBqK+vj0j4/Up/ImxIJukcmqZhjuMgABgYAIjjeZiRSCRBsVjsRxDEo9frU/PmzWPeG0F1sT2sq6tLQ8Xjllg8LUpmkrxOp/PiOB5YsGBB1gvsfVFXnZ2dGMuycpTnzcFQSB6KxXCdTjdjNBp9FRUVb3ulZUd8yWabzaaJRqPaQCAgRVE0NXfuXHc4HI7n5ua+by/JCnAul0vhnHBqgomgRqFQhP//tEqhZDLpb2xsfF+I5yWy2b5aWloQgiCwVCqlTiaT2mQ0qct6pmXoDJ4V4RAEoQkJkUJR1CcWi10W1BKrW1eXLcAxm5v9scceg7/40BdlcYdfHQxGDTAhpSQkGYkjiLepqup9kVFZkbOrqyvbpzGdTmsZhsExDIsUFhbOuN3udHV1debjz/znpwVBTPv8zKUwkk+BwGySTLsdA31j6qTDZoxNTJWGgoGKeDJeQaWTOQzDGjAUU3Ecn2JZLoBjiBWDEQ8HwWmlXjtQtmhRH1AbXKCuOAIKCgQR7VOYI6FJgYBAQCAgEBAICASuTgLZH2ZDQ0MowTDKvpGRYr/Ht6Dn/PBcl9dXihOiqEwhb7v1tm0vl+QaXO/1eMgm+j7f025y+WYaR8dt8xwuz5xkMq5Lp9OSDEWlIR6iYQjjeA7FAIwRKEZIYBz2oyJ4Sq3WnNNo9d0L56/sNqtF4XkaDedmPEVHjjbf4JhyfiOWkUwlGbLDnF/43Po7vzBSb4QSVydBwar3Eni3mDbwDjEt65kmiGnX4orJikZWqxVHUVQcjUZJGIah7L8URUEEQfAMw3AikSitUChSBoMh9VHRPdk9x263Z9uSUBSFJhIJIJFI0iUlJdlw7g8UgrL9Dw0NYRKJRMKyLB4Oh5HCwsKEWq3OilJZ77d3CXAXBTXCbreLMpkMSlEUW1tbmxXRPjBcPWuT1WrFAABE9l8URWkURaknn3ySyor9VzJn2YuFoDUocmfcEo7jMCbOIDzB8xiGZQU1RiwWpwoKCrL7WNad789t8gDiAY96gAePjEbEEomEIyyWjA6ALI+s5+77PtnxuVwuMcuyIgRB4FQqRRcVFWXzzL277Ssx/HP+jCCmXeEEvyNZ6kcyu5jQ9P9c7fMKzfnQx7J27ty5ExaSqv7fSL4zOS0YGkIiPT1SIgXkbDxZlvL75yTd7qaga6Yq4HHnUXSa5lEkI1EqM6TROKgprzpDmkxH9A1zRwBGpIFOEocuJrj8v1kjvCUQEAgIBAQCAgGBgEDg2iSQPVNNt7WJgnxMFo6nSqzj04ucTu/mzt7eknH7tFKl0Tm0euPhL3z5K48XlFZNNxarI5dGOvvuaFtOd99Y3ZjNetuIdbLeanfkQggSlkok7twc04RGpYyQEhlF0ZA0GI4bfH5/mT/iUyfSMVSrNdh1BkPb8uXX7Zao5dbFJZKImKLKXn1t39aJcfsjYZqcjAFla25R8e+vv+XWgWUVutjFsLOsJwjU1NQ0W5xAKFBw9a29d+ZMy3qmpWY90yjKMhvmKYhpV9+MCRYJBD6/BAQx7Qrm9sIfV5fI6YyI/QlYBCQSIM6+l5wtBJL9T5AEEsCyIg7BaToGQPJSlZAraP4Te2TWzulpwoUgUgwzUV4voKqqQNYF9ooU7w9TpgEA8CVX0U/M2KuwIZ5/DAZgMwL8pAg4kjIw7TWmhsdLMw53nc9mr0qGw0UMldLDMCRGcBRGFZJBVE6ep0nZKCeRjErU6jHSlOfVN5TFgELBgpKSLPsPTaZ7FSIQTBIICAQEAgIBgYBAQCDwsQnMevYDF9F+srXE4wnWnuvonev1RqriSbpk2u1T+YMxXGPICl6mw7dvv+epd4ppF961Y2eOdC4aHBlb0Xa2c208xcgZRByXKeRdWp26X4YREyIRHkF5lMYkEjHDIDqapQvd3sn5gYh/jtcflCCIaKqmdmGzQiY//NUvNA2gYU/J62/sv806YXskzCkdCaBuyy0u/e36G7ZcFNMcYqcTkmQ931AUZbJeMDMzynclK//YYIQGPjaBS9U8nV1d67z9A9uToZDlgpiWDfNcKYR5fmzCQgMCAYHAlRIQxLTLkMrejO3Z8zP29m0AACAASURBVBQJpZjSzqGJ3P7hSRMLEIDAMCAABwBHA5qlAQ1gCEYJVkySlFatsS+f32AFAAS3bdv2meRgmC0x7B+RNu85lmN1OMrlSoNnTuMKh8EgC3xQQtePGjY/OIi3eL2SmWRSQSoUdJ7ZnGQLChLvTVB4pYvsan+OBwAC/A449mxKyWRC5qjVZeaiKbOYgXL4WKqUjySqoj5/XjqR0HKAAyIZ6ZYbNRMyg+a4ojC3ExSVjgKt3AWtWRO42scq2CcQEAgIBAQCAgGBgEDg0yYwODiIV1VZyOPHDiz0ub0rOzv6a7y+kDGTAUgonJQnEhmRTKlyqbXa5tvuvftPMpXZuaqhMJy1y+FwiFU4LX/r8Fs3T05OrTnT0VXJQLjXkFvSbbLknZ7T2DBglsvd8+bNy95qZ8OUcLfVLQ9mgvrTZ1qWTDsmVw2MDC+kGQTWGst7lTLljq9v23BcI07k7Nn3xs02m/27YVY+k4A1bQUlpb+59bat53XR6czg9IQlGE6a3KGkSixRhKvL66d5nnMvWiQk3P5L18vsBX9fnxgkEgTgYyhIIRBgWR5oNBSIxSjQ1PR/Tn3yZzHt7Dpv/9AFMY3KUJZ6QUz7S+dJeF4gIBD4eAQEMe3yYhqy68XfWuKx2B0tZ/pWnT470MgBBMAABgTCA47JAJrOABoCABOLOY1WlynILzhy05bNr0Mo2rF18+aZD0p0+PGm7f1vZxMnWkjMsuON15cMDJ7fZszJ61zStKkFgPTghg0bglfaX1Y8jE5Pq/pm7LnTnmidmCQDlsK8CZIknRU6XexK27mWnuMfewwGX15HBPZ11rKp5IZw3+jijMtXjYYTEhBJiPhoCoMAjMIEDiNKGS8yaNu082t3wxhyHDPrh4FMRoGtWz+WB+C1xEuwVSAgEBAICAQEAgIBgcBHEeB5mwikUM2hlpYmbyBw3fD5MW0qkeHVKr0n7E/kRENJE8WySUIsbd1yx+3PmfU50w0XxbSIw6FmcWB5+cVnv+J0u64bHR/ncUJ6au3GW3dyCBilS0vdrnnz2EcB4LNn7EspToqKimCIDpVMOycXnGjr+Lo/TJUGErjPYMh54avbbz+gx2LS40d2b7TZbd8JMVJPAlK0lxRX/HrbllsntFgca21rWzbl9dePOv16sUw5Nn/R0laIQ4a2rG1wfRZn+c/Linq7YBcTNwOK0YJ0Qg44GAYAZYBU6gMikQ/U1Pj+r5Ezl8Q0R0f7et/Q0PZUMGwWxLTPy+oRxiEQuLYICGLaZcW0ZvT5p84Wh0Ohhzr7Jla1d49WqlS6CYVC6REhPAM4BnAsAxiIBywMkRCM5EIQ6kYRUX9eXt7z27+6vX2yvz+8bdu2TzXcL1uRs6bQoDt06GjdqHV8ncaQMzhn/nWdMCy1LVtWccUi2I4dO5CKIkvpqc6exrODw+vUWsPgli23HUunmPENS6qvWJS7lr4GfPPTolBaVjZx4kyTb3xyqyyaLJQmaa0kzQI4lUG4WApleR4wCARoKQEQrcoqLrScQ9RkJ6+ST0YzNEBEKI1haFqVk2MzVc8NAprmgEpFA7GYBiZT9vbtU53/a4m3YKtAQCAgEBAICAQEAp9vAjw/iIOYQnaq92xlMBypnLBO4WyG5/UGM+Uad80N+cL14ViCg1GsfdNddz7zTjFtrLfXkmEztTtefXm71++dn0xTTlwsfeu2u+59Gec436pVq95X9fMSzZmRTq3NMVF65lzv16bcsQXDU0kyx2Tec9P61YcL9HCm6/T+VVOTtm+HaIkvDSnOVdXMeaK6wJyI+1zFw2Pj88LxhDkOiIRcpe9atmzlcYCw4xuXN/gFMe3y6zUb2QLCjBIE3ep01K93OyYq09FYPp+itDwNoxhCUDKd1kZoNedVcwq6gTgTgurX/8WFH94tpmULEETMDEULnmmXnyLhCYGAQOATJiCIaZcV0zqxJ3+/rzwUDP5weNy9rGfImVNcVrGvoX7uOTECKBTmeQTJlsKggTvgM01Nu5Y4HJ78gD+G1c+p/+k9931tjwqrsTY2QrNlb7O3NV1df0SdvajIzTAwUKmANEPyOK6kt25dTL030eml6iLT09OYPWJHs21IM1Iex/FsVQ3mUlngWXfq0ISsq384z+sN1klUuilTbvXEDM4EmgoKqWwO1ZaWFiLldOLxRAIKqVSzIy/T6aimpqasbbN51azWA7jDllh2/EzfumPt527TaIyn77j7Sy9hLNqvFqfcq1atYi7dAFosAPf5CDQYDCJSqZSPxQhOJiuhtm6tettL60LhhhbEarUgkUgEcWV98QMByG63owUFBYzFYqGrqv78/Ce8vq+oOd8bb8gQmF4+2HLy+olz/bfrGQjSA5RSQVgCYziMTdPyJEOhCY5GkijgITmZwXWqJK5VTMAy0p/kGBhBEQpDsaiMJM/ISfkkxwIGIEgSEyMxAhH7SZJMgVgMAjIZD8RiDpBkBjQ1ZSuivK888xUZLTwkEBAICAQEAgIBgYBA4ColcCHv2TTu98eUcZpRsCzCIAyLchwhO7rzzY3uGe9qXzAEAxju2Hz3tqf1+oK3PdPaT54sgwBY+sJLz97m9fvL1VptNylT7v3mNx/aabFYMh91QcmPjREDM4P6Eafz7oExz+rWHmeN2WxuWb1s4fEys8h7vvPIkslJ28NhmghQsGKwumbOTrkIk0a83mU2+2ROJJ7kCY2xV603tS5dsb6V5BjPX3IpfZVOx6du1qzABYAyFWNKOL+nJBUIlHkmrfXJSLiITaR1MAuhGCyiZAa9VWLUnlXUlh5E5NioCJXN/KXn4dm+qPhc55mz6zwDWTEtbBHEtE99ioUOBAICgQ8gIIhpVyCmPfP4/rJQOPg9hzuxZGI6blLI5P9aW9/wBsYDGs3G/2eL3AIKZHhIx0Now+Hmts2TUzPL5jfOf2LN2nV7CDrUns2ddrEiKLJ3786cVCxRk8ywUoZHUYXGkCCVCsecFYtHRgDIrLpYpvbS8+0nThTGklGzJxzUZjIswgM+o9UaHbkm00wkEvFeFLhg4B+Rjtj9Od6grxKVyWeMxTWTbDQaLikpYbKJXA/v76hIJ+n8QCQlZmACEotltEZpHM3Lq5z2euXRpqYh2DWaku8/dujW3qGJjc1n+5frjZbzK5vWHTHrjceWN84f6u09Fdq6dSvU09NDRgKO0lg4boxGUnIYJRhELIkYDOYRrbbQV12tn701zObMyBeLVbaQR+2NZ1Q4jrPRZJJwz3h0Sok0WFFR7dDp5G69/sLzf42Po7VVrGaYyuFzPUs8E/b1OghxmiBskqBpH8/wGgCBylA8ok+zlAzgMJ/hOVmGzaij4TBCJZMIzPMA4yEOgzFaQhA+MYrFIRTmxKTEL9coHbK8gh6pJccHIA4CBMECXBwHMD4ONJoQ1Ng4K7IKH4GAQEAgIBAQCAgEBAKfFwIXz7AwAFbU58tgLo7hpUAqJWjYeOCFXVs8Tvc6fzAMAxQ9u27brU/nVJU4GgoLw9nL4daWlirAsqtfeGXH9T6fLze3sPCUSqHa/0+P/tPeyxXEyr5/9uhuVSgV3dLR41jfem5ipTnH0r5s8dyT5Tlix/ne5vk228TDoSQcS/GSqdyC0nYqSSm8Ltc8EYG7RBJySJVjOaTQGs+X5ZQ6cDxIZc/Zn5d5+TTGMTvXo12aVNdEaXzatzI65ZgT93irEpGAhkmnZBDD4QgNQRCAOUwmT+Ba5bi6uqhNpFEe0S5Z2A4IIgJVV2eu1LZ3i2mD25PBkCCmXSk84TmBgEDgEyUgiGlXIKa98PS+Ur8/9IjTl15qd6XMSqX6+997+B9ejsfTNEkynBoAEIZh6PzERE4iGVv2/Mt7bjo/MrF80YKFT1y/ftMehPa1NzSQ3PRwWHbybHe5LxCpSSQSc1geIXkIRQCKpxBCMqHSG7tVasXIF274mrOgANBHd+9WpjIhS2tn34JQNF6Z4TgNTTMIy7A0IZFOSUnFSFn5nB6NRem6SyqNJaryNa+9urtqaHR4ucZoGVnYtLmPgGhnd3erDGLpitHz1sZoPF7OAlxE8whgWJQRi8kRmUwxVFlW1r1+WU0qFXPKXnz9tQdGbc6NbT2jRQqVwVtWWT1QU1a5a82y5e15co1j36l9ucGgr8Lv99TQyVQOQ7FyFkIYDiaiPC4bE6s0/Tdu3tgjZlUxi/g8TgOs6uiZc9UDo/YKXEpmGI7HYqGo1qTTja5Zve4sgtCDa9as8XyiK/svaCybb64SJnWOocHCgMtZpVMoXKWWAicQ4yF6xqGkguFij3dGk0rGZCIxxmVSKW08Ec+Nen2mTCKhwFgeoCxQYBxQYwiKozCMICgMMAKLICLcxxD4MIuiIQ7iIYggWBjHIwQh7iFwzAMQgsIUijSu1CdECkNQlleVAooEC7q7GehTDg3+CxAJjwoEBAICAYGAQEAgIBD4WAQCgYA8k4nn7n36lZv9Lu86XzCM8Chydu0Xbnsqp+TPYlr70aM1NMetfeml19Z7fD5TcVl5i1KrPfCDH3xn/+UMyAo7R47slKMctPFM19iG1i7r+hyjqXN+Y92pigKZffhcc+P4uPVhpy9FB+J8WKrUT3MML04nkznmHEtzQVFRc05h6ZE5TfOc9UbjXxyCeDn7Pm//n7fZRGBmRu4eGqpKOD2NKWdwFR2KlDGxhAniM0GIY2M8x6dRGiIgFiIpGNJApCgtMqnsEp36oLGspBnRq8dEOTl+qLExW1Disp/3i2lZzzShAMFlwQkPCAQEAp84AUFMuwIx7emn95VGvIFHxmeiK0btkcKCgpJ/u+8rX98tQ/iUWIywEB2HGIZDOodHy5xO9+3Npzrn9Q6M6RYuXPDzr953zxu5auK8RQ7IM119pcdPt903PmFfOjhizWVZHgMAgWkeAhq9aaamYf55ndHw/N333X6M1OsjE7uer4okE2tf3PnGRrvTOSedofEMzcAsC3i1RhcxmHIHVq5a+7rWaDp1b0PZeQdEl/7xj79Zf6at7Wt5JZUtN971lT2kVNQz0HGyIpNKfeX4saMNNttUAcCkUIaBQZrieHNufshiye1eunTBH69fvdgeDo9jv/3f3z86MeXa0D00CSOElNMZcsIrFy96dtv1Nxyrqigc2bFr1w3TzunbenrOFfp9XiWbYWCWhwGMk6zOUpQ0WvLfeuBrX/kNLsYnCFcvwkLsppf2Htnceq5/PUEqUiwHGJ/bjedbLCe2f/Hu3YBFjm/fvs32ia/uv6DB2TDZlhbY2t+PlBAEB1xlPHi0iQM7d0JgCCB2MASjkQjEKBS8rKpQIxaROVAoUsRnaC2UoaCIzVGVcPsao4GQhctkFDiGQgyTQZKZFBJNJViKoXkOBgARiXhcJo0bc3J7ZDq9GyYklFip9RBqzaRIpzsn0Zk8ICc/CVKyOFQKZcN+hY9AQCAgEBAICAQEAgKBa57A+Pi4AgeZvMOvvHmjz+Vd5w2FEB6Fz66/544n9QUF05c807JiGstxa1588bUNXn/QVFBeelyp1h344Q+//eblIFxIp3JEngrGN505N7bhzLmRdTqd/uychqqTdYWqyb6OIwus1tGHhya86KQ7xgNEyuG4hJKKJInyiopnb7hhyx4cJ3s3blwYE1JxXI42AHz/GQOIUcX2ltPrI5Ou5eHxmQaY5kgxiqeNeaaTOotxEEhEbihG6zLBaKFtyj4/nkyYMoBGNXnms+baipN4ft5RaVnREKivv6Kibe8U07LVPBOhrGeaIKZdfraEJwQCAoFPmoAgpl2hmBb2+b/b1T+5su2crUgskXdIROJxhI4zGMzyGASDJAtBKE6qZGpNOYcQHA0wV1Fx/u/uvve2476qKh/zm5+u9Icjm5rbe1dFkxleKld0MUwmzjE8R4ilSggX5QKMKDGbTPtra6qO5ucZetv27VoajYQecPnDllgqk+Zh6ATLQxGe5zGVVpen1ujostq6bolUenz9Yl03llGU//7Jxze1t7U9mFtUceSGL97/hiUn1/qb//h/C6cnrI+IxURGRBC+NA2dzwAkxbGYSK3V5qk0ytS8htq9NZXFQzibCOw5+MZ9oxPTG8/2jlWKpfKpwsLirrrKsgMrGuv8mVSk4K0jp9c5nJ5FOI7NAMBPp5OJKQQlxByCGxMUWCAWE+FCi76VwNAX77p52TiTytzw+Iu7Nx86cWZdcXnViN5oHov4PFaNVtu/5YYNfSRB2DZv3hz6pBf3p9Ue39wsAgCQIOxRACojBhkAgjaHKRkK5sfDMS2byUgIDONZmFXSHKePxuJFNEsrEBjmaDqjY2ia5BkuAENwEkMwFseIJIESQRwlpggF6SI0Wq/UaDijWbVoFMyZkz3MCcULPq3JFNoVCAgEBAICAYGAQOAzIZAV06R4Jm/fC2/e6J3xrvMGwijA0LNr7779yZySvEthnlBXS0s5BHHLX35l9xavP1Ss0hvOiWTk3n//9x+9etkwz8FBvDfi1k3ap27vH3Vc1zVgqzcY9MeXLJ7bUpan8PaeObRkfNz67Z6hKWx8OgRgXAZEhDRDSiSJyqrqV5euWLEP5rETX/rSzeHPBMo12smlMN7I7343h4tT1zl6e1clg9FaOs1qRBLSrdbphxRa1WFtrr4fQGgQ0KwyHU/nzbhcTRG/d17c560Uk1K/VKsaI4vzDonzzae1Cxd2gng8fbkUKJcKELi6utZ5+ge2J4JhC52hqNz6OU8WL1u+F1CJduhLX0pfo2gFswUCAoFriIAgpl2hmBby+h5p7RxdeeTkQKFMro6TEnFaxCYBAnEiCPCScJyGWIhgZBp9PCevqKe6oeGkRK54/cff2j4IAGB++S9/92A4Gn/gYFt/LsVjg7fdcc9TWo3Yg/FpBoJgU1tX/4ph6+RWi9ncW1RUcKK2pPi104ffWOX3ex+jOZSBMWKwtKz6iYrqSodCIQXjk5O1GY6Ti+RyH0EQZ9YuNPQDWlrx5BNPXd/efvYblsKyQzfd/cAec06e87FHvrVqsK/nsary8tGG+vqzGmPOUXNBpV+h16PnOjrq0qkkWVKS22PUqYdUKtWk22ndcLanf8PBE+3X6/SG9ttvufU1lVJ2jvKO60Kh0D3HW/vmT0y6tXV1c99oaJx7atH8uX2JRFze1tlV0XKi9SsMlSoRYxBHkuJ//vaD21qS0eSm/31qx6Z9R0+tnr9w2f5Va9cdqaupOF1UlDujxPHIyMhI5lrPR8G3topBXp4EhEISwGEo4Hge+NzauM+TNz10fh6bSunFCMJGvN6SaDBYGPH7cUBlYByCeTGKYQSCowQu4nGSDKJq1QymVb8uqio8LtFobEqlMg4J+TquoW1VMFUgIBAQCAgEBAICgfcSCI6PKzKzYtqBGz0z3nXuUBjlEfTsmru3Ppl/UUzLvtN7/HghSkDzXtu5Z6vXH6rlMHwSlYj33fylb72QcjGpjRtLskUIPrCAU3C8UzE26Sro6z//ZbszsHhwwqcxGPUH1qxedrTMKEqebT2wcmJ84js95x3whDPM4GJVmhCJgQTH4GyIZ1lZ+UG5XLGntrZktuiWMIsfTGA2osNqxUIv7FzLxBLbHb19C5LxhBmXKRNyU067ua72KKLXHJMsqBkB5eUJMDQkodxhQ2rcujLQd35NcHhkI8eyUgRHY/LSguPSPPNhzfIlB0RyuR+qrv7IPMpvi2lnu9Z5Bwe3J0IXxDRLfb0gpgkLViAgEPhMCQhi2hWIaU/+fld5JBr7fv+wa3lH32Se2ZLfnm+xWKUww0aC7pJAIDDHanPhGRYNNC5a3q4xGd+S6AxHpCLS8+i37s7G/yN//4XNP4gk0t/ptYdENCqdKa+Z0yXFmDTOpyEERaSTM74865S72qDTxXV6/bn5c2r/LROYrvV4PY/YJmdk8QQV1+j03XkF+RMVlRUOmUw2LVLK3QiG+QEEuWqLiiIoH6p84vGnN7e3tz9oKSg7dOPdX3ndlGOZ+J8f/dPqyfHxnxI4TkslEo9Gb+k35xeNV9TXT3E8P4MhyExejskltWiD4nRXyuMULz/ZcW7t0dbOWzUazYkv3fPFF2RS6eiZfS9UJRPxH3jCnD4Sh/06g+HXi1ataGuoaAx7vU50eLjfEgyH7hobGVg1PjrYYDLoHv2X7379WCASXv3crrfWHms9t6KktOI/7/7i114rMhjsRqM42d3dzWzdupW71l3pZw8VXV0IiMUQQBAXvlfhMBZPp0Xe4WFlJpUiJADjWIgv4jm2iEsk1IBhUJgBjJjmcthguCg0YaulOVbKiMUUlmPoJPJyThnm1BzQVFVNQAsXBj7TnUHoTCAgEBAICAQEAgIBgcAnSOCSmLYnK6a5vOs9oQgKEKJ9zb3bnszPM816pmW7c1t79RAPFb/8yutf8Hj9yzyBCIdLyZbrbr3jZQzB7FuuW+iDIGi2Cv07P1lvqan+U4VjE5PzT7aeu98fTpV742xYq9O9su2mjYfyNRB+7PAbG2y28e9OedJUMA78OmPuCM+xqkQ8XIMg6AQhkrTVNDQ+M3dJ0/CahZXC2etD5v/CudclCvzp57dwyeRD3nFbYZqicUlB/rg0J+ewftn8/RyPj0puWe/NRljMVnc9fVpC+8Jlvvbu1fEpx10xnzePSifFhMVkk+bkNFdsWPcqIJARaMUK10ctu0timrP93Hr/+cHtyVDITFEXxLSSrGeakjwDbdokpEr5BL+7QlMCAYHABxMQxLQrEtP2lUcioX+0OkLLhycC5pwcy5MNcxuaSYSlp+2jhe4ZV8PYmHMuzWNkcXnNeZVW+8qD33/0lXItSAHQAgCoJL54/Y2PxuLUI/YQD3iRMmQpKLGLoDSP8WkYx1E0GE1KHd6wXKPRJjUaVW9Nedm/q1FGEwj4bxoet9VFogkTQLA0DMMhgMA+muEnCJl0sqSsdkatUfR97a6tE+mYu+wPf3z8+vYzZ76RW1By6MY7vrRLYdAO7Hr88Zqgz/NALBotpGlaiUsUcR7GfQyAZ1Jpxoai+MTSJQuHC/NyxgsKjNM4zi1pPt2x9tipjq1qjbrlwa/d95xcoZh47ff/3hCPxX7CY1oU4LoxXEL813//x6Mdl8IQd+3apUcQyY2HD+zd0nb6xPUlRXn/75++/83maDKx9PldB1cfO9W1LDev8Pu//NXvXkoFpgKNfyOVLGcPHABkv2s82HNUB5C0DsRiKpDJKADLy8CMuzg6aqud6eppSqbT+gyGAVqnnOEN2kFNZcV+sdl4quj++7svF9ogbHICAYGAQEAgIBAQCAgErlYCF8Q0kPfGi3tucs/41nmDYQxgWPumO29/Iqfkz2Kab3hYRioUmld379zqcDrXDAxb8xkYt2vzS0/qNdr2qprq8yBl9G3bdqECZFZE6+s7JEFpWDPQ0bPI5fGtGrJOrU3QkBiVmwaVKtUrX/7Chma9iNG9ue/1LRMT448EE1goxUvHCovLWyA+o4sEPU0zzhk0SWWmCyvnvGrJL2/d+MBd/VUAMB8k3F2tjD8Lu2ZDPLu6xCCcMrp3vrqV8foeSASCKg6GIoqa6pOE2XRYs3ndUUBRgXcWFZgV1Fr7NKGTx+dTPs9trtGxhbFwoASSy2ISg66tet11O2Cp9Cy+efPYR515+T/8AQMGy1znuXPr/IMD2Zxp5kw6TVnmCGLaZzH/Qh8CAYHAnwkIYtoVimnBUPj7Ln962aQ7YZaQ0of+7rF/eWbi1Clq/vxSmc8ZMj/99Mv/EI4m1kdTDEYqVE/963/+/JdhKByYZ5qhASiS3LB82T/HoqnvBFkZQKTaiMmc54QyUQhhE7BUJoF4BGdTEEppVVqnWq0+p5CrnvnqLZtisUTY8vrefXdOOWdWWe32XLvdIXPOuEUIIQI6U05g/uLlI1qt5pnv3n/vazCbLvjt//56Y1tb2zfzC0sPX3/73a/RDHOmQkuKAAI1vrpj5wbbhGO5NxyzTLv8kslpD8AICdDq9NObNq7bV1JcvPfvvnnf4e6OtqVHTp1Zd7ildZtao2158IH7nlOLxbZnf/uT+mAo/GNSlcuS2tJBGEJ/+eMf/33PJa+y1tZWNUdza3e89MJNJ48f31ZRVvyf//j9b57I8Oz8Z17e23Tg2OmlZkv+I//z6xdfipSQoVUQ9DfpPn/Ri00EnBO5IEHVgPGpkviwtc7TO3hdIpkypAEPAiIM0GqlX9dQe05iNLxS/4MfvAAAyBYWf99NrLChCQQEAgIBgYBAQCAgELjaCWTFNICDvJ0v7rvJ5fKs9wRDGIwi7Zvu3Pr4pZxpF8UxBACANb+5c93g+eH1h1tOrk1kIDEm1QVKysr2LVi06JiIgbu2bl0TzZ5BsyKNta/FxDCZOUf2H7vJZpvaNGabkTGIyFG5aNUxiUL++rdvWns2TbtK9u/fe6vNZnskwcocNKbprJ879yWzWqSOBTwbDx4+XOf2BcWmsoZ2tcG87wsPfecNfAYkq6uhWdFO+FwgcEEUa9WAcGyu6/UDN8XHxu6AYA4lSOm4esXil6Ql+SfAjYu6AbBkw3Hflfd39t1XdhcDOr2i9+DBrUHXzKoMxyFStbqnek3TLkSmOCpfubIXWCzUh515Z8U0S8FcZ3vnOu9A//ZUKGjOUIKYJqxPgYBA4LMnIIhplxPTOjuxJzsOlsei8e+7gsnlDl/STMrIh370i5//yQRAemhoCI3HXbK25u5brDb7xt6B8yskSnV/SX3DfhFOvPmzR78zBsA0evfm2x9NZ9hHkogqCTBZu1SueZFOhpJ8MsxJ5SKIkChhSKxAjSZ9WqPW+PRmQ//2pibGFXYr9+17q8A+5TBNTDll8XQ6h+OhAoDgNQwHTIl0BtJqNM/+5Ef/8qxKwit+84tfrmptPfWtguKyIzff+YVdMIqenZebS2WYiPmlnbsMY6NWXZLitUmaN6YznJmF0HoYQfUS97t9swAAIABJREFUsShAiLDnfvPfD/3WYYvOP9Ryak3ziTO3qzXaow9988E/qWQi+0t/+tWceCT2YxoipRlIblfK5D+9995/br90yHjttbdMHJfZfqrl6KZTJ44vLyjIfeyfH/37Y9FwePmLu9+6ruV053KzJfd7P//F71+qKzYEoc+5mMYPDuJAo8EADEMgFBKBQEA51NpamvD7C9lUQpbxB3LpULhMygKFKMOq4QRlgmGYgcXiQEZOWnmdelxWWjBJKBRtuffff1rwTPvsN0ihR4GAQEAgIBAQCAgEPhkClzzTdmfFNLdng8/vz3qmndl857b3imnZ3ydwV9uRqpHzowu6+vo2Oz3hEm8wqZBI5eOkTGklpVKrVIzHRWKI5agwzlNxHc/Q5dFwrCSZzORwMO4nSFVPxfwVb8oUyq7b1hc74ViibM+ePVttE/bvRjnpZBpStldU1T69qKGQpkL+moOHD29xenzVnjgfliq0RzbeuPU1DuVGH7hlvfeTIfD5aIW38SJ/x5581uvfGO/oXE9ZR1dJZNKIRK3olS9b8KyooqQDrNpg/aBz66xX24EDWsCyJT27d90b8XpvToWjCqlSOVzTtHIfRioPkjdt7gInTqShbds+sADXO8U0z0Df9lQoZKYFMe3zsbiEUQgErjECgph2BWLacx3N5aF4/B9dwcSyKV/MTJLShx/+wfefGWxpSW3btm02D8BQZ1vdrr1vrTnafOKrsFiGkXrjhFaj/eW37t12Asfx5P/+1w++m6H5h/xJBGIgvLmurvZneSadV6VSpbI51UZsNkUgHNcWFBZliksLYvlFRZ7+w4flQa/XEkvFGEIqTlfPqU/gEpUhHI2X9/YPbrKO2xr7B86b9HrdM7/8r58+IUJ5/Pf/+8tlba1tDxUWlR659Qtf3K0hyd6eM2f4sbHzBQpSGc4vLo4VFRUhDI8YY1S65Hhr540ut3dhwO9VAAD+uPP5//inidHpuQcOn7yu5UTbXWq15tTdd971glyuGOnpPFISj4S/Pe2OFnrDFKVSKX5TWZbXlpurDkYiMTQQyeRTKf6rzqnJhWMj580Gve7RH/7gGy1+n2/tzn2H1508073Ckmv53s9+/vkU02YPCIcOSUAkQoAQA7sc47p0Kq2DWAqGUUIGS0R6b9g/N5lMVAOalmWiUWUqGFYTAGZEEJqSwFhELJF6pCq1k8y3nFNXlo8BlTwCMMgBrV07dY3tLYK5AgGBgEBAICAQEAgIBN4mEAiMyTNxPPeNV/du8brd63zBEAohUMf1t97wlF6vn25oaHhXBU0+4lAf6+wssY7Y1gwOT8y12pyVPISiCIKzUokkQuAIhaI8y2diOJtJythMWpuhOZrj4JDWYBnUmXLPzF3ZdCyvyDIzD/dkwjRStnfP/ltsdvvDEVY6lYAVZ4ryip66/da1Hjgd1Ozes/cu29TMqu4Rh0Em13SuXrvpDRGGnHrgvq0fKAz9rU4t7/WSrv0t5SnHzN3pof4mxmatV+hV03Kjvk2ybNHTRM2cfmju3JkP48M7WsUgIVJ1/OJXX08HwncnnF4jSSomalesegtRyA6Qa1d1gPLy5IdVs3+nmOa+KKYxmbSQM+1vdUEK4xYI/BUJCGLaFYhpT3acLo9Ggj90+MLL7K5QDknKHvr+T37zzGALSG3bNptUE7Ja22Wvv3q40ev2PDg4Pl037vRK582b99s779r2JpI2Dk8Ov3Sjzx+8c+feo40MD4fXrFl/pDAvZyzfZPBSFCXrs04UD9ttDeacnNGiwuL+6vKS9u6Wlhqfx3U7y3OQSCrxVdXWn1VqdKlQPCXvHxy83jkz0zA5Na3WarVP/fgnjz5OQpD497//9cqz7e0P5xcUH9p6xxffyM2xTD3xu1/VDPT331tcVDhRU1s1ZjCYHVK5nOVQVPrmwZZbvH7/fCqdxlEEfvyZP/7mMevwwLxDh4+ua2k++SWtVj++ZMmygxZLXotMhQK327Nq/1vH1k7ap2tycowdRYWW7rlzK/pSKUoxPOYoPnmqexOK4rKSwgKPhJT87Kt3r+mMRZI3vLB736bm050rLPl533viV0+8VPw59Ey78Me9qAIk0yYQCIqnO7sWRQO+BYCmMZahxQxDk7FUWp5iGCksFiE4KQtLNRqHSCZ3ExLpJAFBXQgCOXGEDMs0ZECkM8eACs7eylFCItW/4i4pdC0QEAgIBAQCAgGBwMcm4PV6SUAB06FD+9cF/P4VwWAY5yHQs27zhpcNBoOrtLQ0+s5OeJ5H+/tPyQLuaL5teqYmGIzNcTimq30+f4HH61GnUkmUZTIAhjggEuGURqOJalSaYaPJ0isnlV1KrX7EYtFP4zhONRUANAPJC/cfPrbePjV1XwJRzqRQVbc5N++l9TesnlSFQqC198x1Vtv0qs6ekRUYIfEWFpWcUatV+1ct39hfVaXLijtCqo1smKfPJ7Pv3Fcdm5y+l5u0LuOn7ZUyvcYuNWhPk0vmP0XWLRiC6us/1JtvNnJDkpGc/dkvH6SCkXvSU26zTKq0zV25+gCuVB8A1y3tvBIxzTEb5tm3PRUOmZmsZ9qlAgRUoh360pfSH3vBCg0IBAQCAoHLEBDEtMuJaTyPPv2HP5RFIr7vOf2RJXZ30CiTyh7598d+8bzBAFKX/rBm82A9/btfFDAsu+HN5jM3WCdnlpSXlR4rKijan6Mzv1aRJ823OiYX7d1/dHMsnswjRBIKhTgvBsERjMDEmJSU4aRcqdfrjpSVV5ysriwbGDhxoi4cDtzmmHZWRKIRSZLKWNMsn2RhDBFJJJUIjokQCLErVepdj3z34f04x2mfeOJ3qzs6ur6ZV1B45Latd+0x5Bgmdj/3Yt3kpO1+lqYwhslkMgzrZQHIMDwEwyJZKYITIoLAhwgc3fOv//yD18K+mYq9b+xf136m41sMx7EYLhmurKt5c+HSJaMIwvP79uxf7Z6ZWQUDhuR5Os5zySkeRqUshynCcV5FkuqpeXMaTmMi4sCGpbVeHqS3vLz7zY3Np8+uyMvP+8ff/OF3r5QYjaFrNcxz1gOtpQUBMhmemJiQp1wuczwUktHRBJlIJhqhNJULxymCDkfK2HS6FEFgBIFhACEQk+GhmQyAPJBETGEkOSXRaQdFGm1QpDN6pBbjuCK3LAS0BRSwttCQUJJd2MAFAgIBgYBAQCAgEPicEOB5XuRw+NV9Ha0N4XCwNhyJoDyCTCxfufw4o2dCjTmNyfcOleeb0VCoXjo0NGT0+Xz51hFrjcftKnO6XZZUOiWm6WxaLogViURRjUbjUqv1g/nFBYM5+nx7fr4+UFdXlxXB+MHBQbxKweibW9vnTjs9axKoPJghtONas/HEgrLV7pISQHe3n6wYm5is7xsYXYagOKXRG8eVGlXrxutWjOl0gph2aW74sTG5/fCpqtjk9H3slHUp55yqkOmUNlKvOSVbuOgpcunc81DpXN+HLVu+sxMDhQpx+z/95BtMJHpPyua2KKRy27yVaw7ASuVb4I6bOoBWe0Weaa6BvnuyYhpLpdOzBQiWLt8LBDHtc7JjCMMQCFz9BAQx7QrEtKee+l1xMhz/hisYne/0h/UkKXvsh9/5t9dMJpB+5y3VzMyMRILEjV//9o+/7HL77pfJFQmJTHqkrr76x/ffc0/wbN9ZtWvSdfvxlhNrDx48tIhKpTCI4wCG4cCcXzCzdOWq8zq99rm777vnaInRGG1raSlMJqILn3766TvHxscXTTmmiCTNQxAu5vUmI23Oy+u96aab/lRWWNpWWZw7kclkCp599uk1vT09X8nNKzyx5ZZb3pSqVH3esbG8dIq+5ZWXn28aGR6qpRgapmgGpGkWFJZVegpKSjsXL13y+OpVK3rnVVZ6pqenTc899dTqob7B749P2PMcLndm+arVe1euXnWgvCTvYCgUq3dM2tYefGvvDVNTE8UelyN7GAJSUh2bu3B1d3lF7cF77tz+mkaD+IeHz8lQHt208/U3150+07HUnGv50U9/8fPdMyMj4VXXkFg0K6BlK3Lu3AmBRAILSaWEGABFOhAoyiQSK1LhqCURCum9k5ONmXA0B05RPKBoHmJYXiIRc2IZGZMqFD6ZKafFWFt/BqiUYSCW2IGKGARNTeylIg5X/5YhWCgQEAgIBAQCAgGBgEDgLyfQ3MyjTU2AGB8aN6W4lJ6iKJjn+XBBY8HkJJhMN0KN9Ee1mr24nhobKwhGAnkBn9+cSFMShudhFBXTBCGJqNU6F0GIpurqSrIhhvw7z1YXKqv7JNNDVmMslCxMisgUJ5aFVEajo0StTmQFuaznXDgc1kcCkXIWAhCCgIhIJJpSKpV+i8WSPfPzf/moP39v8MM+mf34gaqUY/qejH1sOeO0V5EqhV2qVbUqFy95kpx7BZ5pLCvt+u1/f4MKhe9JTXlz5BL5RMPy695CtaoDYENTJygpmZ2TD6J3KcxzuqNjvae//4JnWjqdzp1T/2SxIKZ9/hacMCKBwFVMQBDTLi+mQa+//roi7HfP8YdT+plwTCzCsPZ1K//R2tQE3iWC8M3NKGiqFn3zmz+qdvvCdTqtFoilMkdNReHp+vr6dCAQwB0OR2FnZ2dBb29/AcvSGJp1TocBr1arQ6W1c1xGpW7sjjtumukoKKCLjhwh/cmk7vXXX6uY8bgsoUhURLMQzCEYLyFlKaVO7V6zYu2QuTTPe1NTU2xqakq+Y8eO3PMDA7U5ubnOjRs32kiS9E8NDoqjiUz+kaNvFTpd0zks4FCaBVCG4TilzhjSmHJmFs5vGGrcsCGw2GJJu1wu8Ut/+pPFPjE5z+XxqYLhKNywYMH4woULJ0gSs9M0rXTanZb2jpNlwYBPG4sFcIbjeBQXJy3FdY683NLJu7feY6+q0qUPHTpEqKTSgoPNJ/K7B/pz9AbdmX/49retzzzzTOaxxx676t3l3xbR2o6ZQJjSA5dL6T8/WhL1eKqYbM6zZFJHsUxOkqHJFMcREIYpEQznCUIcEBEitxjDp0EmM4hCyAwhkSRlSt2UrqTUBXTKDJBp4uD6ZWHhcHYV75CCaQIBgYBAQCAgEBAIfCIELp6pkJERv5iiZsTZRjmOy7Bz2MQ8MC97pv7Ic2H2fZ/PJ7Xb7WTU65Wk+DRC0zCEIBIORTHaZMpLcpw0MW+eKRs58i7ha7bvri7UT6ZFDn9ShsgMTLbvOXPmJAAAzMWqoOjIyIg4HUzLs7YleIgmSZCoq6u7dHkuiGkXqnkS/ld256d9/o3Jns4NlG38OkIiCotUqh7N8hXPSUtLO0BT09iHFc7id+zQAQIpO//6nntj2QIEgYiclClHapY2vYVotAfQDTd2gpILAueHi2mWudMdXeu9/QPbk6FsmCeVzq2vf7J4meCZ9ol8WYVGBAICgSsiIIhpV4Bpx44dyNatW0WhUAiNQBBUoFRmXY8/tEz22NgYgaKoWCQSYSKRiFYqldnS3W8fEGw2m0gkEskoikIRBIFZluUUCkVKqVTGL/7heddhgucd4kiEE9E0L0rNZoYQ80g6TSEIkjaZ/nxgyN662e12HAAgkkqljE6ny9qYPSDMtucdHCQ5gpBkGAad9YlXqzkWQZJFF4og0O88eGRvD6urgUgkihHpdBrDMCytVCqz+QeypaqzZcjhoDVI0hAtQgkaS/IJnqKSdEmJLApASdbnfvbAkX3OagWYUglwgojhMpkse2iZbeMK0P9VHsnm6PC1tIgi/f1KJh6XMPGMKMOlKxGWLRSlKA0bClcykVg9G4/JmFQKz7AMnQJcgoKhGKpUpnCZzCdWKG0KnXFKl5dvgzTac5r5TTMgzbAgpaOgRugjb17/KoMWOhUICAQEAgIBgYBAQCAgEBAIXIZAtvBaYs9RLWATDb6Dh25O2yfuhADPo1JyXL146Wuy4uLj6M03dAEAsr8H3hbE+GyEB8/D1O9+V8IyfJOjrfXmqMe7ks5kIKlK3Ve6rOlNXK44gi7Z0ANGLlfNUxDThIUqEBAI/PUJCGLaFc7BBfdwcIkX91Fi0MWbt0vPZ93M33WzculmrqurC5o3bx7o6uoC8+bNywpeH9jupb67urpgMA8A0AUuPZ9t+z3C22w4YrbvrFj1AS7uAJ7t90IzH9rvJY+slhYAy2Szdmb7eVd/F0XG2fDH7BhisRjf9AEhi9m2du7cCet0W6Hjx3/EXe0eafz4uCI4MmKOjtgWpCKhYioeNUyPWWuToUAelqFRjGFFGMuJEY6DxTieUOj1U1KtekicYxxk5XIvgyBTMZ9vBAYgYS4spEJicarg3nuzAtr75uQKl5/wmEBAICAQEAgIBAQCAgGBgEDgr05g9jdCW5sojSBG79PPbU173A+mgkE1wPCgceHiQ9KCgkPk5nXHQTwehUpLqUsGz/6e8XjE4aeebWSDods9wyPLk6FwOUJK4iKd7kzJmrU7eZHoDA7fPAq2fvBvomxbF8I8LXOnz3St9wwOXCxAIHim/dUXhmCAQOBvkIAgpv0NTrow5HcT4AEPAR7Ak398Xk9HQmWx/vOVmXC4nGOZYgbm9DTMKyg2QzIsI2IZBuAIEiJxwsXFkw6c453/H3vvGV7HdeZ5vhVvDrg5IVzkDJAEKTGDQYwKVqAc2m1JDt3enh3Ln3rG+2Fb/Tzbuzsfeqa3ZzraknvalocyFUmQlCiJQUwACDAjEDncnHOoe6tqn7oAKIgiRZCiKAA8ZdEkUKfOec/vPQAu/vcNBpPBrbGapzV1dU7Q62Og0YSBZf2ogQA6aYgAIoAIIAKIACKACCACy42AkMUBExPy6f/2D89mI+H/EJmaKuPyLK632/sUFstxXVvzJ6CiR8FaGYD6+hzASQK60lLwJEqD565sjE86v5fw+6uy2YxKajWPSi3GE9at294haXwI27XL/VW8CmKa0bZy+uLlHd7r115KC2mejFAzrfn1ys0bD0ESdfNcbucN7QcRWKwEkJi2WD2D7HpoBArvsI0APXH0NyvYdPK5wPmebalpVwubjGN5nGNzUpKRGrVOWqsOJnGMl+i0Y5WNDRfFau057YrVQ1BSMldvY9HXgHtoUNFCiAAigAggAogAIoAIIALLkkAhymxkhJp+483d+VTyJ77+/lYuHjeoVaqY0mTqNLS1fgJK+XmqrWoEJiNJoCgxZGNaxh16LHipf1v4xthTTCat4gkiVdRYc0ZRUfqRdteOQ6DVBjGTSXhdfcerUKM6wa2c7ure6enveykdDlrZbDpTvKLl9crN65GYtixPHNoUIrA4CSAxbXH6BVn1EAkUXhD0+6XDHX9Ym41FXoqfv7KGc/vtJqUiSarkI0mTuidLspczBD8ezuU4laYobm+oC/NFpoC1piYO9fX5W1NqH6L5aClEABFABBABRAARQAQQAUTgoRGYKwcT+q//tAZymb3j3d1PpwOBRjKdzimLlA6NzTIkKys9rqiu7gMpFYB4QpXxBWzekYmNMadvRcLpq6UkEhCplB5NQ827iprKT5RrV5+FmhqheYTwuvrOYlohMq1qpeOCIKZdeykdCVvyGUFMa369csP6Q5BFkWkP7SCghRCBR5wAEtMe8QOAtj/TJAHcbvHI7/evziWS342dvrgJPMHakiJNXKZRD0Kp9RxFk10SlbwfSnUBMNalQG3NwVrbFwqrIpaIACKACCACiAAigAggAojAo0KAf6ejnMkkVg2eOPW9tNe7Nu/3q2iSYGUKRVxhsVyQ641DJEn5sRyjziXjNq/L05qIJizZZFok1WiDcrNhWFlT8ceixppz9O7dN+5UP3o+z5k0zxkxzdt/7aVMOGzJpzMZa2vjG5WbNxxEYtqjcvrQPhGBb58AEtO+fR8gCxYBAeEdtugf3rWTPPv42NtHXsq6/DukmTwnosm4SKUIqMyGqwqb9QqUW7vBXuwAlSYCIi6EtbR8ZSj6ItgaMgERQAQQAUQAEUAEEAFEABF44AT4nh4VE2fM/u7OvSm3Z1NscrI5HQpr84mEuEimDitkiqiUFkWBZWV5JqsOJeOqHInnyKIiv7zY1Keyl12kLYZjyqamIaivD39Vg7c542fEtLKVrgu9O31911/KhMIWNp3NWFY2v2EXItPyiU7slVcyD3yzaEJEABFABG4hgMQ0dCQQgVkC/JEjSibFWhwfndqTD0S34IlMGcswOobLKzgx5WdI3O3PpqZxhdSvtRiDqiLVqNZsdGiN2hBIJH548snA7FRC7bT8Ql4QIPiIACKACCACiAAigAggAojAUiTA9/XRglDm773SyHh9jSm3pznh8TQwwUg1lclJRTkOo1k+i/NAYRiQnEycxNXyMcJm7qFMhgGZ3TZIq1SDktrawPzOn1/F4nMx7cJOf1/fS5lQpCCmmVub37BvQmLaUjxHyGZEYKkSQGLaUvUcsvsbI8D/4cMGJhhYEesfXef3eJrCoUBVKpehUrksFckkRVK1Imu0GaOqIs11tbZoSCqTTRIUDKbi8RGeIHgin8+KJZJoUXk5A+XleRgb42DfPg6Ja9+Yy9DEiAAigAggAogAIoAIIALfAoFCuZSxMQW4XEbwRatcly9viDmcm5hJZwkXimggnhbjPI/TNJ3VlJcMy0uLz4nWtxwiiotHoajIAwyTwNracgs1faYBQXals+vCzsD16y9nQlELm2ZmxLR16w8BoMi0hbJE4xABRODrEUBi2tfjh55ehgT43x9RZpIJdWJ03JBOpS1plinOEXxJMpspj0QjDRyT0VEsK2bjqSTBMEkJASmZiAwoZbQvzeUBl0ldpavbuiSW4mkoKfGCRhMBsTgJZWVZJKgtwwODtoQIIAKIACKACCACiMAjSoAHwKCnh4RMRgzhrDI6PVmXjYVbOYerIu3y1Cfc3tZ8MiXDWT5taqj9TFNV8THVUt0Ben0A2tuFcin3lM0xI6YlVjq7Lu709l1/mQnGLVwqlzG3NL1h37zpILDRLpTm+YgeRrRtROAhE0Bi2kMGjpZbGgQKXYp6e0lI03KgeXV4bNwWd7lKHROTdblotJhPJ01cKK4mMxmVDAMZTfI0RXJElmeBo0kvrdNfyhKUM4NTHqlWOy3T6rwSmSIs1ynjalNVAhSQglWrGABgBSJIZFsa5wJZiQggAogAIoAIIAKIACLwZQKzHT5xOH3akIumivHpyVL/wMDj4fGJZ9OBsIlLZnPWFU2HzQ31h6Gh6gjs3Ru/W+fO23G+KaZ19+7wXu9/ORuKWdlUPmNd0fJ6oWYaEtPQ8UQEEIGHRACJaQ8JNFpmaRLgX3sNh7/6KwwOHCAcDgcx6fGQpdVNRoVCWkaMu+rwcKSKjUXL/NNjNRG/u5IDHjI8x0Xz+VyOpFkQS9I6e1lfka10RGE0TCu0+tEiq2UMrIZpUKkioNcLBVKFFFChzhq6EAFEABFABBABRAARQAQQgSVLoJD2efQoBQB695lTm5IO13+IT7urmXCcLmlpPWhuqT8MTeajsH1fAsOwwpvK93LNF9M81/tfTofjVjbNFsS0yk1rD4Fa3Int2ZO9lznRWEQAEUAE7ocAEtPuhxp65pEmwPf0SAFABb2DurzHq8slorpAwF0ai0ftOEVqknnOHEmly/J5Ts5xHMlzWILCiBiNkzGdXBUokij82RzjpRSKqeLWllHQKz1g1AdBK02CQpHG7HbUgeiRPmFo84gAIoAIIAKIACKACCxdAgVB7XqX3nng0KbE5NQvklPemlw4Rpe0th40NzUchrqKo7A7kcSwF+9PTIskVjovXtohiGnJSNzKZPOZktaW16s3bDgE2SBK81y6RwdZjggsKQJITFtS7kLGLjYC/B//SMBaGw1BqQaCMWPc4y32TTtqvFOTbUw8ZWATSXXS7dPyybRUxGOEVq4klTIFAI5HKZVytKiq/HKGwkdTYmISFGI/Jhf7imw2X5HFkob6+hxK/1xsHkf2IAKIACKACCACiAAigAh8FYHC6+OGMv3EWx9sTk5M/e/pKU8tF01SxS0tB81N9Yehrugo7Ka/hpiWXTnZe2Gnr3/g5Xg0bkkzbMbe2vx6/cZNhyDpRWIaOp6IACLwUAggMe2hYEaLLFcCs/UhMDh5kgaJhE64XOLwiEPh8fo1FE3rJRhuwqPxWiKZsWDprDLq9dZn48kykYjOczieSgMWSxOQykmpqNRqcKhspr7qtWt6cJq7Lm7fNT2bAsovV35oX4gAIoAIIAKIACKACCACy4vAnJg2+ocPNicmJ3+Rcwar+ViKKm5pPGiqqzsCG8uPwGO7k/ef5pldOdZ7cZezb+An0VjCnGFySfuKljca1j5+yJMIdNpfeQVleSyvI4V2gwgsSgJITFuUbkFGLWUCBYHtJBBAXlNAPK6B6YkSNhDWZyNx5dTwUEs8Eq2RiESQx0CW5vKaFHAqlsBoUilLUnLJtEQuH5TrNEdqV63tBrUoCDIZXuiQxLIpWLtW6AiK6qst5QOCbEcEEAFEABFABBABRGAZE5gvpsUmpl9l3P5qiGXIkubGg+a6miPQUH4Edn8NMY2B2olrVze4R0efTyRSxizLZkpra96uaG05Ic2UXMFebBCafKELEUAEEIFvlAAS075RvGjyR5nAbNQawIEDOAAQ3oyKKtLk7DgQVmA5LOn1FacCoRV+p7M6HgqXZZMJXSadFWcYBkpqqn7dtmfnB2DSXQOSFEE6rwcR7oTVq0MAgNI/H+WDhfaOCCACiAAigAggAojAIiZQENPq6nRD+w+0J6enX804/dVsNEnamxsPWr+umCbUY7tyxRx1uWrikdCaTCqjz2VZTK3TfqYpL70qSiSmsC1b8osYDzINEUAElgkBJKYtE0eibSxuAgVhTRDV9HoFAMgFaxPuoCoV8JkjXr+ZSSSKCSZXk/D4GmMeb5PRVnzeaCu9nMGwaWcypvNnMiVFJbZOXbW9p8iguWLcsSOF6qktbp8j6xABRAB4iu50AAAgAElEQVQRQAQQAUQAEXgUCcxEpjXoh956e3NsYvoXKZenhp8V00rqaw9DZcsRyLpS2Iv30YBAeE199ao0GAios2GfIR1LS3L5PEjUandpSUkQPvwwgb32GsrieBQPHtozIvCQCSAx7SEDR8s92gR4/gQJ50UU+P0kOBwyyGSU+WxWyzGsleTIBufA4Dr3+PgWWZHWT6uLQjmJNOphGEOQyZj1VRUf6aoqjtBS1cHq7z8ZQumej/ZZQrtHBBABRAARQAQQAURgMRKYE9MG3npvc3xq8hcpp6eajSWoyubGg7ba2sNEpe0IPP20UDMNiV6L0YHIJkQAEVgQASSmLQgTGoQIPBgCfN85DcRzWnCHimBiogQ8nuqsz2fnkxkbhVPqQCBodrm9JWmcYrK0KM8pVHlWqcizSlVaWVbcrSixfaowmt6xP70tcD9FWx/MLtAsiAAigAggAogAIoAIIAKIwO0J3BTT3j64OTwx/ouU21PNRuNURVPjQSEyLWa3HdEhMQ0dH0QAEVjiBJCYtsQdiMxffAT4117D4cknCVCpJCmvVx4aHdVBPC4hOY6P+j1lTDxRxicSBiqZsogyWSuWShvwXL6Iwggyx3JEMpsnsgTlY0TiMCtXpvJSuYdTqqakZuOk2GQekGt0PeX7tsfRu3mLz/fIIkQAEUAElgsBXqhLdPasLBOPa3MMI8rlciQwADTM/Pl2rrmVv1hb/NZK41+0T/hoIbXIZ58iOZ7GJRzIJVEo1sahvl4oq4CiZ74dh6NVlyiBGTFttf762/s3RybGf5Fxe6pzsThd0dRwsKyurgOJaUvUschsRAAR+AIBJKahA4EIfE0CPAAGPP/5LL29pCCkQSxmSEQiJdGJqVY+mTQQXJ73Dw83xryehlwsaoRkSoJnMoCzPOA88AROglihSigNxqDSZOnWlJb14UajB5TqQaip7YciawYcwMAqyKN6aV/TaehxRAARQAQQgTsSKNT57O+nom63jWKZZjbNFPFZTspyOSBYAArDMJiTl4QWOw/hwmHeQhz3+fIYzrO3rE8AAMdzWOEJHAeO+7IWxnIcRuB44Yc3js/MLQzjMZKjKCKHKWRDpME4DhLwYA2oM+BDcDFaYhkRmBPTBt7efzMyLR+N0+XNDQeLa2oPJyuKD6PItGXkcLQVROARJYDEtEfU8WjbD4YAf+6cBNJiA/A5EeSTFDjdhtj0RHHI6ahNJ+OGdDatTaTTpjyXlwLPAUaSSowg5ARBcjhO5ACwrISk+mUENcbykKJFkrhYpY7JZLJRuVrnprT6NChkUVixJwyVIPy+wKF3yB+M79AsiAAigAggAl8mUIhIu3pMAv3xat/QyJqoy7OdSaY1bJaRAMsJb/4AARgGwAuKFfCQB8CFH0/z3lT6BsBicJuXrNzM21m3W47nC0YWrjtZJtzHCBzwGdlN2B7gQPIUIWblRtMVZYmlF68o66YrjE5sxYrIN7AtNCUisCwJzIlpQ2/t3xydGv9F0umu4WJRqqKp+aCtvvYwUVF8GNVMW5auR5tCBB4pAkhMe6TcjTb7dQgU3qk/eZIIpdNS3u9X5H0xOhlL6EiCrOHyOQWXzYhpNmfJx2MV6Ui4KZ2MqVOppIRhsnkWOIbHsSwpkyRIuSJKyeQBUiqLg0SW1hgtXRX1jX0gl8dBKk+BVp6GVCqMtbQkv4696FlEABFABBABROBeCfB9fTT4JjTMgHurf3BkR3BkcncunVKxTE5EYjiPY4KsJbx85IHnOQywvCBDAT+bCTmjss1dM+MWehWksTtcc6vOvz0TFH6X+edbMyuvCRKg8J8QYIcTeGE/wlxsngNgBTmN5qRmw6DcZumhqq3H6BLtVZldNQYhOott2SJsGF2IACLwFQTmaqaNvvXe5ujExKuZQgOCKGVvbjpoq60/DNVITEMHCBFABJY+ASSmLX0foh08JAI8zxMwMiILXLlSzSSTrZzLp027/WVRr7ctn0yq8+k0Dfk8BTwnBp6T5LkcyQOf0+h1IwqddlKkUrh4uXycVykn8nneyRJEgqMoTiaRBK0GQxRwKwvyOAcGAwf19UIqJ6rR8pB8i5ZBBBABRAARmCHA9/XJmYEBG3Nt6PuhGxPb/TfGVnJsXiSITlKZjCUoimcF/Ql4TPgfhrEAhR9Xwp+5MDG+MGBGG5tTsz7/9+eVEYR7hWcKw2delM4JdTwGGD77OlW4NzcjLzyOCf/N1ViYCUKbWfPzgLTZdQXlDBMGCNPhIESJC58S3h8riGkznwKWZYHN5iCfYiCXzAGlVqRFOu20vKnijLTEelq/fv05EIvdWG1tHJ0VRAAR+GoCBTGtrk03uv8P7bGJiVezbnc1H41QJc3NB601tYehbtVhyK5PYS8K30DQhQggAojA0iSAxLSl6Tdk9bdAoPBuPSbTDrz/h+1JX3Bf3utVcrG4jmfYUsAxEiNIBiPJEI5hHuDYaZbPM4ABo9NrR4p0OqfSqPOL9CYfFBcHQK2OgNHIAMvyMDKSQ+90fwsORUsiAogAIoAIfIkAP9ypZC5NlWa6+16Ojk1vC41MNGAiOkfJJRFZkWocF9NRDsMYDgecw4RANUG0EoS0QqhXYT4cm5PLcBCqmwmqW0H8wrjCgLkSZvMj0T5/Qfq5mHazlhlwgBfeXhLSMTnA5tVP4+d9fOu/C2vNPlUQ0uaEuoIBBUUQMAKAYznhD8mxrDwXS6qZWLKI5TkVT1OsSF80IdXqevQVFecolfKGWGeahjp7EBKJDNbWlkNHaHkS4E+cIKG9nZxVg4UDg+rV3oOrC2JaWYN+9IO3N8enJl9lHK5qLhajSpubDprr6w+DueoI0LuTSEy7B6hoKCKACCw6AkhMW3QuQQYtVgL8uWkJ4AFb9+/+7eW4x/2XGZeDgGSSl8sVOVqtidJ6Y0Cs0w3KzeZeY0PdZ2KVOgkUnQNC6gUFxKCykkGNAxard5FdiAAigAggAgIBfnhYmezstOc6B19OOtxbY9POelqrColt+hFVdfkxeZlpDOSiOIvhOEuSGAFCuX/hT0Elu/3rytlC/7feF5oAzKhvOD9zb3aeW12BC6Hhs9dXjZv/HD6/M9DsjTk75sfCEABsLodlMkkplkhask6nPe10VYedzqpMLGkEDiNkRdoxU1n5ZZHVcllSZr2a12v6RQqFH1atiqGf6w/n66ZQauOv/xqDv/qrQsjhN8G9sIaguJ48iYPZLEmyrIynNWwOTzFF5eWJWTV44XnLDwfNolzlZprn/gPtifGJV7MudxUXFcS05hkxraHqCOzenZwJbUUXIoAIIAJLkwAS05am35DV3wKBgpgmilm7/+V/vBJ3uf4TFgnjNM+5tSWlpwil8lqaFI9KizQh0qD362vsbrnZnIMgywNEMuD357AXX0QvGL4Fv6ElEQFEABFABBZOgA8OK3Mf99qzZ66/EnO4toanputog3ZaWmbulZfa9quaavohn0+ABCCTnUnDFM9NL5HcfqF0eubzt9zPMAwmpumb4oTw8a0TzNwXnpcU/soQXx5z22eENW+1Z9aMmfk+vzKCgsLzNMdlNflg2JKLhEujE1MrU/5gcyoQrcZ5jBXRohCtUTukOu0NdUXFBbFed4VsrB2EpqYEhmEoQm3hR+yeRs4KXDi43SLg5BLIBVkQiRgwmzMPuhwGPz4uTvpTajYWKY5Hw4ZEIlkklspSEpnUKzEobygkkhjq7Low931BTJuceDXtENI8Y2RJa/NBa23NYWhb0QHt7akH7cOFWYdGIQKIACLwYAggMe3BcESzPAIECp07RSJr5z/8yytJt+s/kdkMSCjyeumax//RWFfdCe3tI2A2Fyoxo3faHoEDgbaICCACiMAyJDAnpjHnrr4SnXZtDQpimtkwKi0vPicusbyhf2bvVayqKrbctl6oi+r3S8DtVuciPn2k93JrcsqxOjrl3MTE4zYunVGKpJKEWKlwKSzm6yKt9ixtt58jtNpJWXV1GEWffzMngud5Mtbfr8xdGzdmIgGLUilNKRSSMBB6F0jSqQdRJqPQwba/n8wMDVmSbn9lNBBqy6cZaz7PqimaTkikkjGVXn8WV4vG5C++6Plmdrq8Zr01Mi3tdlezsThZ1tJy0FpX3wHFxsOwbx8S05aX29FuEIFHjgAS0x45l6MN3y+BOTHt3D/9yytxt+c/UzzPUATZaWts/D/te3Zchw0bonOVlr+J9IP7tRs9hwggAogAIoAILJTATJpnrz3XffHHcadra9jpqiXNhjFReWmnrLTk30zb269AQ0P4i107Fzr74h1XqN8mpPn19hLAMGQ2ErHEJyYaMl7nE6GxsfVxt3sFnkxyFA45Sq7MysyWLm1T8wmJufS0uGHlEDRXBFCUzYP3r9AQI5dkKv1dPauS0+416iKVX6FVjmDW4nOiCtsDaQjBDw+LgGFk8dOn18fGpjb7hka3QyprwjkQ0SI6SSuUI4b62mNiteo49R9/2oVe493dzzfFtDf3t8cmpl7NeL1VbCJJlbW2HLQ11nWAUY/EtLtjRCMQAURgkRNAYtoidxAyb/EQmBPTzv7jP/847vH+ZwLHGYKiz5kaGn9Vv/PFfmwD6vC1eLyFLEEEEAFEABG4HwJzYhrTdeEnMbd7a9jprCHNpnFxub1TUlb6b9atmy4vRzHtVla8xyPLdnWZY25Ha3JspC3l87Zx4bCFTab0TC5XRClUblpnHJIZTGcVFusVhalshDIavdC+OgwAOSSs3c/p++IzQopnvOOklofMGs/x09tjI2M7ZGJxVKZWDCkaqz+WWc0X6eefHxLeyPw6ApfQdAOCWaP/0LF9Cad7R3h4oplPMUqK5QiMIHK0QuFWV5VfFhl176mf2X0I5PI4Svf8av/OiWkTb729OTY6+WrC667OxZOkvaXpoLW+/jDRUn8YpXl+/a8RNAMigAh8uwSQmPbt8kerLyEC88W0mNf7Kwwn8wQlOmde0fKrxu8+f305pr0sIfcgUxEBRAARQAQeAAF+OKjMdZ6yJy+c/UnM5doacDpqSLNlXFxe1qW0l79hat+wLCPTboeOP3FCDEVFWpgaq+T8nsbI0NDK8LSzKeB2VbM8ISNEkrzSZL6qMluvqssqL9GqomukvWII0oEotLdnv47A8wBcueSnEFJv0+++a07H0jvcn5x8OnR98BkxTeZkReoJ7WMtHyms5qPSvc0nwOZgMOz+69Lyn3xiBIytcLz7/s9TTu+uxJhDjSczJM3yPAc8hivkaVlFmV9iMb1l+JNnfgep/DT2xBNCNgK67kDgczHtvc2xifFXoy5XdTYWo8qbGg/aauo6YjX2I7qnnxYaEBT69KILEUAEEIGlSACJaUvRa8jmb4UAEtO+FexoUUQAEUAEEIGHSGBOTEt0n/mpEJkWdDqqKYt5QmQv75QV29+wfmfXZSgtjSy3NM/biml//CMBNhsNEYc8648UsaFoVdgXWBENhjZn/cGaXCRuwVk2SktEAaXe4FKYLee0DfXnQG24ClU7vFgDxjxE1y27pfjpaUni7NkyxundGzjTvSs6MLiNAuBohSwsrS6/QZtNBy17d74DVMyLbXgmfr8A+MPvlLJZrnX84OGX0x7fVjaUkIlYYKUkmWWyGXGOwDFQK9MSm+Uj05YN72IUdU78gx9MIbH0zsQLYlpdm270wO/a45OTr0adzupsNEaVNzcfLKlv7IhVliAx7X4PLHoOEUAEFg0BJKYtGlcgQxY7gYKYBmA9+/pvfyxEpuE4mcMp0XkUmbbYPYfsQwQQAUQAEVgoAUFMS3Z/Ws50d/4k5nJvDTpmxDRxeXmX1GZ/3bpl12VofjTEtPnMCkXqL1wwBPpu1KYDvo3poeG1Gad7VSbgVwHH4mKFPKUwGi8ry8o7KZPxhLKuuh+0Wg90dLDYa6+h6JuFHsB54/ieG7pIz+n69Mjo8/G+gU2podFWkueAkIizpNUSkVjMx8yb1r+Tlyqvix5rdUJZ2T1FAxZ8OjJC5c6dq8+n05smTnz2XDYYWkWxOCelRUGFVOpPR6PmNJNRx3lWJDYbruhb6k+QGvX7mpZV1+CTT5LIt7d37JyYNnTgd+2JyYmCmMZEo1RFS+tBe2NjB9HSiNI87+NrAj2CCCACi4sAEtMWlz+QNYuYQEFMo2nL2X/+1x/HPJ7/A8NJhqBF503NK3/V9OLL17Fa/X2/K7qIt41MQwQQAUQAEXiECPCjoyqhAQHT1fnTqNu1NexwVpFmy6QgpinsZb8xbXw0xTThCBQEAr2+KM3wFaneni1p5/QT3r6BpkwoqOOyWV6m00UVFsuUpqHxsKq25hS5qrUTotE01taWe4SO0APbKn/6QnngQufjkctXX2ImJ1ry0w4jDQAERfGcSsVJbLZLxjVtxwmr+RNyZcs18PkC99Ldk+/poUCtLoofO/44Fw7vdVy8uImJxUuUSrVbrtX2FVltfcmJsZURn7fG5fdZaK06pC613VDYK/6nacOGz4BhJu9lvQcGZglMNCOm1ekG9h9oj01P/DLhclXn4nGyunXlwVJBTKuu7IAdO4RunvwS2A4yERFABBCB2xJAYho6GIjAAgncRkzLETR9ztS8ColpC2SIhiECiAAigAgsbgKCmJbr7LXHurp+lnC7toQcjoKYJrLbu2Vlpb+xPr3n0qOS5nk7T/FHhkWgSqmSfb3NqYBvTXhkdHU2GKzJR2MWnuMpgqZTKrPputxo6NEV28+ATuEAu90DNB2GVauEyCl2cZ+AxWMdf/DDBn9Pb7u3t/dnbDhQjcXCEhlF5Uic4vNAUrhG66ZLiwepsrLD8hUtn0ml1HVsy5bMQndQ6OKZy5kiRz5uz7qcL/iGR1py6bRKabIMKYzG08ba2jOZ0aG2wPTUmmnn1OMERWJShdKrrah4y9zYeAwkkguwb58gCKHIw1ugfy6m7W+PTU/+MuH2VOfjCbKitfWQvaHhEKFSdcCf/ikS0xZ6WNE4RAARWJQEkJi2KN2CjFqMBL4kphFkrtDNE4lpi9FdyCZEABFABBCB+yAwJ6Ylurp+FvtcTJsS2+1dyrLS3xgfkW6ed0PHd3eb8rGYPT46sSo75ViRdLlWJL0eMxNPKmVyeUaqVo2rS4t7+SL1AGfRDRJy9bBKJPLD7t1xFI3z1XQL6Ze9vQRcHV7tu35th6u39xWeSVooPMcoJdK4CEiOiWfVDC2GnFIVk9RWH5HW134oLpJ9qnj22chCBUuhJhuEkiX+997dmXVMfz/scJUz+RypKC+/KDEZjxTv2nYUrl5t8QwMbJoeG36OT6V1Ih4yxqrqD7WVlR/mqquPSuvrg1hVVfZu5+Wr7gtdS4X7y+lczBfT4tMTv0y6vTfFtFIkpn2d44KeRQQQgUVEAIlpi8gZyJTFTQCJaYvbP8g6RAARQAQQga9P4KaY1t31s6hLSPN0VJJmCxLTbkFbiGoaHZXFgkEtHwiX5DPpuvjY1LpMILgqHQ4auXweMJKMEFq1R2TWjRgqqj/T2Gw9UFt7Herr8yia6c5nle9xSUGeV7PvHdoRmxzb4b4xsJ2kgZMblBMyuWwcY3jIuIPNkXjGFM/zYklVxUVFRfkJZXPdB6pq+zjW0BBayFcC/9EVGWhz5YH3j+7KjE/8IB4IFucw4GS1VedFZsNB264dh2BkxObrv/JYeGr6+2mHq4YNhlXa4pJ+dXHZKfnWbe+Qdtsw1tTkXch6txtTEA4BSADgMAzL3+88i+25wr6ujurG//jbzYnJyV/G3R4hzZO2t7YetNY3dhAaFJm22HyG7EEEEIF7J4DEtHtnhp54RAkgMe0RdTzaNiKACCACjxABQUxLdXeXZzsv/CzmcgtpnpWkxTIlspd1y4qLf2PdvuUSNDSEH4Vunndz+2xEEQGfdqsAT5oC5y5uTHrcm2KOqZZ0LGrLpdMKQiZNiVQqj7G4uFup1Z+WV1SeAK0iBApFHNauFdI+UYrgPNAC0+SnnxrwHFkePXz0uazXty0Z8FWJ1RKHsbmik1Ypr3LJPMeMOzZ6Hf7mYDReLjGbnRKr+YJlRcu7lFF/kZbTI9Dezn5VpFchcspmU+UjiabQJyf2JIbHvp9nGCVHUyFZc91R2mw6anzmyU8h5laFTp9rSru8z4euXl+fnnbVyVSaoNxk6tG0b31HZNJ20U89NTgrhi24/hcPgMGZM3JIgQKyOSWQ4gxo1HFgOR7k7Mw80XlgVLecxvn35m7JFQte/+ZsiTgGt859t4M/Z9sX1ovMPqUGgAhAmsYhFdJ5Pzq2ITEx9vO4x1ORScTJkubmDy11dYehcc0h2LtBiNJcNgLiQrChMYgAIrC8CCAxbXn5E+3mGySAxLRvEC6aGhFABBABRGBREChEpnVfKo+dP/9ncbcgpk1XUhahZlp5t6zM+hvrFiSm3eqogqh24AAOUlVd0h9oCwzd2BFzTK+MOV2VXCqDkxjO6I2moMpkOq9f3dYBCuUNKDdPgEQShPr63HJK7/u6h1iIaIofOFDF5mCt473DP8j6Ahsp4Gm5RXvBtnPtQVyp6iYZLstNejdPXLn+RMDh2USJpDlxkWbItmrFIYlF/zG5fUMnmM1fWZ+O53lR5vhxE/gi64OnzjwVHxzaR9CiDKmUD6rXrvqtrLbyM3rPnuswMSFKdJ22c4n4Nuexk0/HRieewADnxRrtDVP7xkMirf4j1d6d58BmYxaaXiow4l97DYfNO8ohky9lI/FiEIsihNXkBCyfB46bEVhJioccU8j//BLXuXvzbwifY+7iAaGDw/wLy93/74LUvPUockbIy+UxYBgAlsXB49NFz3etid8Y/mHC5ynOJhKYtbHplK625kPYvu4DkMmCWFtb6uueGfQ8IoAIIALfFoH7/wb6bVmM1kUEviUCSEz7lsCjZREBRAARQAQeGoFCZNq5CxXZCxd+FnO7twTni2mlJb+2bt5zCZpLIygy7csu4T/8UJOMxaxJp6814/U1MAFfbSYQqeASaTPPshQtlnjkBt2gSFN0Q2IxD5DFlgGJRT8JGzd6kKAGwPM8ARMTisDxz1bk4rEd7uNnd+b9oQaZQpqRW41njHs3vk+IpN0UT8YgEG4eO3/hqYjL+wyXyMhpkThorK3uFpmNHeo9m49BMhnE1q1L3+kLhx8cVIT7R0qZKecTke4LOxMDN3YodRqfTKvplDZU/5167epr2PbtQcGm5JEDejLHNzoPHXs2Pe38TjaeLMIlkrC6of6C2GR837R75zGIRkMLbX7A9/XRwDBS/8me7dlwZE3c6a6iSCIhUko9PECexTkOByH7s8AEw2f+efMSpLYvnReM54ED4T/A79Ihk8MBOEEAvmXeO7EShgk5qF+6z82sxc0uXFgXByBZnqfyHNCpnJINBMuzXu/jqVBIlcukeW1lxQ15adkJ+a7t/ws0+jFs00r/Q/vmhhZCBBABROABE0Bi2gMGiqZbvgSQmLZ8fYt2hgggAogAIjBD4CvFtGLbvxa6edrtUSSm3f7EFLp9mhNmmHaXgtdX6e8bWhd1eVeG3e4y4HmRWCLKSXTacYnRMCipKOuSaosuiM36yzCkyGJ/3pZbiuewEJl38iQB7e0Y9Pdj91sTriAycZzR9dnZDTmf/1lf1+U2Nhwxq00Gr8JmOV709NZ3MSCvSGy2MAQCxeOHP34y5fK8mJn22gmeJ9U2y5TMav5A//T29wFgDNu4MXxHMe3qZFGw/0plZnT4qXDvpa3x/oF12mLrhMpoOI7R1P9teP0fx+cEK97VI4UAb/K/+fZTGZfvhfDUVC0LGCW2WaYlJvO71id2fECJ8DFob4/eTRQVWIV7e5XSSNro+eSzH2X8/idiDmclSRJZkVwc5nAQur0KmhgGM7+lzf6uNvcrWyEAjAfhr7k7mKCk8XNP3TXVU5hcaHnAYyDIXzMTzq12G2DCMjiGAQ9fFtQwnufn5ykL05Icz9F5nqezeRGWSKly0bg5H4+TPJNjxcWWsNhmPVO0d++/0SbtZWzb+smleOaRzYgAIoAIzPsGjWAgAojA3QgUxDQA69nXf/vjmNf7KwwnGYKmz6Nunncjh+4jAogAIoAILBUCXx2ZZvm1dfPmS9DcjCLT7uDQQvreSy/RQnMCCIWUCVe4Le73r/NNTG5L+gMl6VBARtB0RixXBNRlpYNys/mUbfP6jwHLT0J7e/BuYsxiPEd8Tw8Fer0cOE4E+TwJMlkIs1juOX2PP3FCDGpJ8fTRk9vjbvcP4gOjlXwyIzWU2QcUFlOH/ofPvQXZrBceeywN/f2K2PGzj2WCwSdCF6/vZOPxcpwkGHmx5cPiHRvfA7H4LDzzjONOPPnxcXW082pldmTk6fDlK1tjA4PrVFbTuFyvP54X0/9PyXwxTdhfUZE09f6hjVmvf/fExUs7mXSqhJRJU2qb7WjZhnUHCbm0ExoanFhDwx0TLWdr7OFw/LgtFY43TH5w9Ccpr7+dDQbleZYBluBznBCMNvsb2t0iHmYGzmhrNy9B87rLdVOW4wuC3cx44d9fcd0uMO3W4YLeJkyGC0FvHADBAEaxQFIcJ6JYFiN4ns+q5HnSZDxf8sKLv5bp9V3YU5uH72Yvuo8IIAKIwGIlcLfv04vVbmQXIvDQCRTENJHIevYf//lzMY2kz5taV/2q6cWXr2O1+vhDNwotiAggAogAIoAIPEACNxsQnO/5s6jbtTXkcFTcrJkmpHkKkWmlKM3zbshnuzQS0PFxWcQx3egbndie9LjrE16vDXJ5LUEQlEStCsnU6kua4uIzBI33Y3KxmyIlbJICYITaVgVZZqbIlfD/FFBCUaovLz2/DtY8KefW8ljMXQtqzUxNkzP1r5h8/o6/J9AcNzMGALIYJiYIQpdlWSmX53GxWnHDUFbmgLVrhUgtIdLqrleB1yefKCCTqZ8637UzMjn1vaTbZ4I8l7fWNXSpjP+7rCMAACAASURBVMb3Va/+7C3QaITUTWFOknnvcAUbDLQGz3Q9m/YHH8skEiaxXnNdWVN+WqJTf6isqLgqiG/Yiy9+yQa+p98cvdTbGB668Wx8cHh9emy8SWWzjsjN+uN5lvsvZb/7zfic0QWB9K/+ioB/39+YCgXXjZ0+sy8dCbfyuZxUaTJcNtRUn6Ss5g8U69f3Q1NT5I4CntD0YMMGUeyTc01MLLzJ+enJF/J+/wo6m+F5EovyNBHMg5A2CTw2L1KML3w4c80EpGHzBDMeZjyxsOurMjs/X0OIW5u7sEIE3O0OgmCHYNvnI2ft4jEgOOBxFiOBYeV8JqsncjmS4Dk+X6SK0ybj2eIX9r0hMWguYjs33+S8sB2gUYgAIoAILB4CSExbPL5AlixyAkhMW+QOQuYhAogAIoAIfG0C/HBQmez+tDzb2f3zuMe5Jeh0VpBm05S4rLxbZrf9GjUguDfEhTpgJ08WQSq1IjruaE15vc3RaUdLJhy25xIpiVgi8asNulFaq+0TmXQOTCJh8jTJpwnAuELCH1GI8hHhOIiFAvOF2vQziXWFNoiz6giHzYgaOD8jaBRqbuUFNUMYzQGQn8cxfeUO+M/HFepq3XIVVmZZwHG8sE4ul4M8y0qZbNbGZBlpLsNwmmLbCWNtYw+Q3DCsXZtZSLRdIcVzeloL/tA6R2/vLv/I2HPJZFKOk1S4uGXFCaXB+K76L//jgfnm8MPDSpj0mOKfnno6MjX5RHBqaj0mFbMinWZaW1Pxgb6m6hPAsLPYiy9+KVqM//hUnX9w6HHP5UsvpCenW3JOl0VXXjaosVk/yefZv7W8/g9fSj/kPz1nzQZ8dc7PPvt+yuXcmHK7yyQaVURhNg/Iq6v/VffE1jOwYsX0nTq08jxPwYhH7T/WsTkTDD8b7Ox6nA+HSrQKSVqh1fWr7PYrLIEJEmYhZgzjARP8in9ByhL6gM4X02aOA1+IChMSMW+59wVggBWOy6z6NldbreDn2dAzIXruC04v1FabqeCG3xL1VqjPNn/+ubVZnsdYQUwDacTlKfWMT6zJxeMyLJ/LyYqtE1Jb8UnVU3vfFJttQ9iaBs+9fUWh0YgAIoAILB4CSExbPL5AlixyArcR03IETZ9DaZ6L3HHIPEQAEUAEEIEFE5iJTLtUnu3s/POYC4lpCwZ3h4Gz9cREkOC0SeeELuEN6PLp+OOZSHBNyuFYxSeTMjybzWIkGQKcTAJBcnnACnoHC8RMDh4LgOEzeseM1iXUqZotdjWv3tWcjFIoh1WoGD+Tu1eoTI8X/i08PS+S6MspgYVZZ+txzS+jhc3IMDMrz+ptc6l/glTHAi/DCIIkKRFXZLX0akpLuuia8jNSvX4S27IlcDeOfE+PinE4SvDhySemrl3f7h0Z2ZKlCSBUiqnylW3vaO32jyQ/+sGpL2hDggDn8ymZazfaA8PDOwMjY0+mE0klz3EpXWXZJXWJ7Zhsw9q3JPX1Aay4uNCMYDbVEou/+e7a6MTotuneC89z4VgFncpI9eXlJ/SVlUeApN6Uv/aXXxJ5+BN98qx/xBTr79sTHx9/Ijo2vg0ncYxUyJxFTY1vGppbj5EGTRe2ZUtB57z14sfHxRDJmLwfffxE1ufdFx7oa4BkQmo06QekSsUnSrPt4wzH8jxOzGR64uyCf0/juZlnbhu5WPj8TFzj59f8CEcK8twX1xJE2MJ18x938+Dn90nBFg7HQCpS+SanV/qdju9nI2EbZBlcV1F+Rl1S+hG9euP74hqTD2tpSS58ZjQSEUAEEIHFRWDB36QXl9nIGkTg4RO4Kab98z//OOb2/gojyBxBITHt4XsCrYgIIAKIACLwTRG4WTOtp+fPkJj2YCnfrJn17ruro8MDm0KXr3wn43JVM76Ali1oWDhgBC38zfGCkoJTwt8cyxYihwoymCCiCdl1guh1M7tPuDWnks1+cjZQrVASazZYbXYzc0/N/xXgi3mCN2vbz8YoCSNnxDQhMI4vrI7hGC+IaTNFt3jI5/IYSRIETYswmckwIbWaL6lWNB7FzbpeWWXd4N2aEvDdfab8aH9t7urAU+4bQ5s8YyOrWL06iBu11+2r2n5nqa8/h+3cOTjfIwWeR4/SkGJavdeubwkND++LTrnsmUhUoSsr8SiLzcf1ezf9C1tkGVGsX+8Tnp3zQfKNN7cFx0f3jJ4//zyRzVkUlCivraj8Y0nbqg+AzB3HfvrT0K3eF1JRAwcPytSJzDpfT++ecN/g95h0sojDsZS2qfFDdYX9MG81HyzS65O3E9T4D84oQElXuD85vifhdn435ZqyYRyTNFeVfyxTqd6V/s3fHFlIFN+DPZXfzGyFtN1Ll7Qj+/dvTk5Nv5oJBGr5dIayNTQcNNfUHiYq245Adn0Ke3FhacDfjJVoVkQAEUAEvh4BJKZ9PX7o6UeIQEFMw3Hb2dd/+0rM7UZi2iPke7RVRAARQAQeFQJITPtmPT0bqWZlr15tzo2MPBsdGV6bmHY0pJkcCBFpOC0GSiTJUCJpUiyTpXCKyrPsTH5dQfIibhawmungONeOcdbsgqhW+PPFsleCEjfzqfnC2bwqWXPPz9bj4jgW42Yj0IROjjiG31yNL6QJCtl/GI9jQmKpEEbH4pDNyNlsRpkAnuWV8mldW+spqdX8iWrXxs8AC0Qx+5bMnejyXV12pn+0JdPZ+0zY4Xgs7HXX4nbzFaqq5FRRefEfTFvW3cAq2qK3EbgIuHDBEu+5vCLhdD4VutK/Nuny1NFqeVpi0ndbntrye0yhOq948rmB+WJa/t9+v9U7NLTnxpnTL2Ac6NUqTVxdav9X++7d74OI7cd27rxtxBQ/PCyCMU+jr/PM1vjA4PdiXk9ZJpWSKivKh6QW60fWnVt+SxcVubC2L9pa8HvHSS0kYo9NnD3/dHhq6nmeSYhJETFhXb3q99qSkk+wH/2o55s9fQ9vdl6oD9fQoB966w+bI6Njv0j7AjVcOk2VN7ccstXXdRANDR3Q3p66U0rsw7MUrYQIIAKIwP0TQGLa/bNDTz5iBJCY9og5HG0XEUAEEIFHkAAS0745pxe6VSoUcphwFrPjUw3cyMjO0PhYW8TlrM2RBMOJRCmRShESSaUekVjmkUhlYYyishyLYTNV0rDPi1ThM0mdnFBQba4wvaBqsTMxZDMVzb5Ybp5b6Kt+DOMFMW1GNCuEpWEEThSKcwnlsIQcVEFEE2ppCUXocRDi5ziCj0Ws+Wi80hP0mxkSZ1XVlQMym+mYaePaD4EQjcC2baFbI6/m0i5zB4+2pMcm1sVOdz/HxKM1bD6rICttH4tbaz4S6+UfFZWvcmNtbV/qvlB4/sYNOXP9up3xh9cHuy5uSzrd6zK5jJJQySd061cdo1TKDw0b2s9Bfb2Q6ikAw+C3v93qvTG0Z+DMuRd4wHVyvSmiLiv7h6oXvvc+4KkxbN26QlrorRd/4gQJtMoa6jy7Jjc19R3vyGhbPBwqF2uKQlK97mzFpo2/p5Way/Dc3olCBu5sHTGe50nY/4GZDcS3j/X2POmfHN9LiiFPKSVXbGvX/L2+pb4L27JbeGZZXAUxrbHR0Lf/zfb46Pgv0j5/FZtKURUtrYestfWH6VJbBzz9dBKJacvC3WgTiMAjS2ChP1YfWUBo44jAHAEkpi2PszD3wh0OHJj5/rdvX+EN/+WSWrE8vIR2gQggAt8WASSmfTPkhY6QibVrdSKaLsHH3bX5KWdz7sboYyGHszISDJg4vTpGmXROZUVpn8yoH5DazEOkSukjpZIUZHEcyNmKV4VqXLOaEkHyQAkRbXNXHkihyFV+tv5V/j4KXs1NNbee8DGbv1mgfua2sOK8uYV8z0ye5HouNOUmpjaMXL+2Op1OmcQmQ1xRUnLctmltB6FSnYG9eydv7e452/WUzOx/e2NyeHKH7+TpFwmW1Sq1qoCoquStoic3HQaKv4o9vid2J88Ufq53d2sgx1clPj39RGJqeodzfKwuT+F5dUPldanR+HbxU08dhVTKD6tWzYhk//RP27xjE3uHOzufz+GUVmyyhFRlpf9Y/93vvg/Z+MQdxTRhratXpblL12v5RHzHcGfXnojTtQ7jOFauKbpWvXFDh1hd9BG88kMhyiw/JxYJ9dKYk71luMf31OiVK7tcY6NbKIM8SmuVZ42tTX9T+vSW/ttF3n0zp/Gbn3VOTOv//e+3RCcnX015vZVsIkmWt7Z2lNTXddAazWGg6eTtOq1+89ahFRABRAAReDAEkJj2YDiiWR4BArcV00jqvHnFil81fvf561hV1R1f6D0CeJbMFvmrp4visZyBdQVMBEZzCq3OBxTvwzZuDC+ZTSBDEQFEABH4hgggMe3Bg+WPHBGBTmfwXLrUnHL71jNOXwMbjFZAKK7DOE6C0yRPGzXnRFZjD23SXBdrVdO0UuNjZbK0VCzOASHkds67EgAg//xj4cOZKwHy+Tce5FbS8224xQAijUGOwmFooIEJBjZO9FzYlQiF63N5FleaTddsLS2nKaPhA/HOrVehvDw+PxqJ7+mhoLRUHHnrve2Jicnd/nPduykCkxjLbFNUqeV36r2bPwQqM4m1PZX6qu0U0i99PlX2wpXHEx7ftvEr1/bm8oyJ0CgDRUbjp5aGpk8pi+4iXVsbhFQKS77/zt64y7XHOTy2mZcp8uKyqiGZxfR7+669n4CcdGNVVdnbrVcoTXfiBAGplJVNZVeNnDj1bNzt2pkPRRRSidRrra2+RJsNBxU7tp+AdNo7J8rxV64YMr036jKDQ8/5x8c3Bj2eFlGxrk9sNRzX1JT/xrh63fhyKsY/J6YN79/fHpuaejXhclcxsThZ0dzSUVrX2EHU2A/D7t1CZJrQsxZdiAAigAgsSQJITFuSbkNGfxsEkJj2bVB/cGsWXtitXk0Nvfdecz6TXAHBTJmIA05GyhwSEXVDJVKPg7k4ChWiFLS3Z1Gk2oNjj2ZCBBCBpUNAENNy3ZfKE6ib59dy2mzEFQEn+0XgH9XEYqGmwNDI+rjHuzUXjpZzqayWZ1hGIpMHlHrtlMJmPqRtrTsHBusYGBQRqK8XxKMlEzVdiA47cKCCSaRXOc+efTbucq+Nu/1mpVbnMVWU94nLSvYr2lafA4qbhlOnGOy11wr5qXxPjxTkcrX7nYNPpqYde4JXr60T03S2tL76GmbS/kH5wpOfAi8JYg0NzN0cUrDhfx2qj/qc68bPdf1JNh5tyedyYpVef11XUtwlqyj7UFFXNQ25HHjfeeuFlM+3OxlPVuIqjUPRvOozsVbXoV+z4QKsqAxjGHbbjpxzNvCXLqkhnbePfXj4maTD+RQzNlVB8jymMuld4tLiD+Rb1n/IU5Jrim3bhDfqePisqzJ2+frq6OUr300EQ62ZRMIsrbAdkdeWH5VYLEc03/ueF8Owu+7xbgwWy/05MW3swIH22PjkqzGXqyobjZEVTS0dpQ1ITFssfkJ2IAKIwNcjgMS0r8cPPf0IEUBi2tJ2Nj89LYFsRNf93//1B2lP4Pv5yaBWnMd4vUob0dgsV3Q1Nb1gMVyE6tJRcAx5YN8+DglqS9vnyHpEABG4dwL8cFCZ6/60PN7Z/fO4x7kl6HRWkGbTlLisvFtmt/3aumXLJWhoCGNfrGR/7wst8yd4nqchGpXB1UFzamisOjk6tNU3NLImMDXZRJAkTYhFLF2k9cv1+l5jTdUpjBKfVpXU3ICsKwv79t1MD1xKmPgTJ9RMPm8O9XTviY2Mb4/2Da+XUGJcpdF6lHU176raWj6FYnMPrFkTwzCskKvKnzunAaBKJw5+sC/pcu/NOB3lEqlkuqZtxXFCq/oAdj7eBZWPLTiCiT/RbUq4HTW+3gv7klPOjYlJZy0lEaelavW4vqXxj/oVDUOAcczQ7//ny5lQcCctkmBineGs6Ymn/oDTZBdd+ewIrCqkZ36xxektjhDSNoHnVd6Oo1vTLveu+IWLW9lk0oyTWE5SXXFMtWHNEZCqPjF897sOId0z/e6h1ZGrg1u9XRde4rPZUpzAOUVFyd+Z9mx7N5nNDur37RP2+JVrLqmzMFszbWz/gfb42OSrUZerKhOLkeUtzR0ldfUddH0likxbSg5FtiICiMBtCSAxDR0MRGCBBJCYtkBQi3QY39mpBBps5/72n/485fb+mAqmxGIGQEpLsqRK7sKLFFMZmWgC06quWttaOkUKyYT82Wf9y+nF7SJ1DTILEUAEFhEBQUxLdn9anu3u/HnM7doSdDgrKLNlUlRWekFuL0Fi2l18xf+RJ6BqQpGdGjTmQ+GS1Lijmgn46pN+f1smGi3NphIaUiZ1U0qlgzbqRqQGQ6+xobGbkpCjsHt3YCn/zBFSLRPxuDLff21D4trglsilgV18JmsgMIIXl1m7JeUln+lWNB2j1OoJbNMmP8+/hmf215RQeXzVwLFjL8T9/q0kl5coi1SXqzZteA+Xi07Cj9b2AdTnFsqFd7mkmZ5rxujg4LZY//CO2NDYLoLnRbRYHDQ113do6sv7QUqHBt/e/6fZQGArLVcyYpPl05Lnv/9bArCL8NSOiYWsxfM8AQ4HHfvsfFN6amp9vLP7RSYUakgnE3JJRdkFeUvtSbm19D3Nhg2joFKlU8dObYxeH3zC3d3zXZ5jNWKpNCwtK/5b+4+//z74fA5sz57bppUuom8N92TKzTTPNw+0xycmXk263VVMPEZWtrQestXWHiYeX9kB69cL3TxRmuc9kUWDEQFEYDERQGLaYvIGsmVRE0Bi2qJ2z12N40+fLgIMqzj9X/7uL1JOzyvqHMaLcnyeZ4DJUkAwEorgtEpcbNRcLn5s5XsYDiczyeT1cqMxC2VleWhvZxfyAvuuhqABiAAigAgsYgJzYlq6+9zPYx73lpDDUUGZLJMSe3m3rLj4N9btKDLtTu4rpHYeuyphqGAZM+auZ/2BFfHRiaak11uTioStBInjYpU8IdXruuUlll5pReUV2moagk2bxqG3N3u7bpWL+Kh8ybTC/h0OEUyONEQuXF0buTT4ZNzhqk9Ho2bKpPNJbMYe6+OPvavQa7pgb2oIRuRk7qOxBiyV33XpxKmnYgF/m0KjjinNppNVzz397wRBXMb27p28VwaFrqkZrMn18cm9sWsDP+USSR3Bc1lDbUWnoszcT2oVE2PHjjyXCAQ2kEp1WmSyfFr2/ZfeICj+MmzdOnUvP+v57m5T5vpgfexM54/jLtf6kMtZIio2TUjLS3s11ZVvadoe64eiomjyxJltsdGJ7Z6LV3dhGE5KNEXT4hLb/yj9sx8ehXjct9R9f6uPCmJaeblh+L2D7bHJqVczbk8VG4uT5S0th2z19R1QUXwYdfO815ONxiMCiMBiI4DEtMXmEWTPoiWAxLRF65oFGVYQ0/JYxam///u/SLq9L2lJcVouko4qVZrzDJstTubSFcF03JYngKHFYofwzrjGYLiia2i4IjOZxqGuzgllZcK74+hd1AURR4MQAURgKRLgg8PK5Kfd5cnOCz+Pu9xbAtPTFSKTaVJst3crSst+bX366UtQWhpBaZ5f9i7f1aVNjTtK0+Mj65ITjtUJl3sVE00UsdmcnBCLKLFGNaqqKjtPSiWdIo3+utJk9UC5JQqrViXhr/+am6sjthTPjWDzbLdsHC6d1mQujNdknL5tvoHBbVGPey1L5HNitWzU2lR7UmbUfSTd9Xg3JPOyxAenVjPTnn3+8emViUTaIjIbpqVW86flz+3dDyQ5hG3a5L5XHoWmBixri3x0fmNmwvG94MhYYzYSNmgtaofaWDShMhSNOvr616VisUpSb/TQVuvHth/86ZuQx4ewTW33tB7f1ydnBsZsuSt93/H09T3hGhjYKNEo0gqjZkJfbv9AU1V+DexlrslPT3wn6QpsTTj81TKF3GWqqu2iNPI3lc8/eQ6uXk0tt66WBTGtoUE/dOBAe3hs7Jc5p7cKogmyrLnlkK2uvgNKGzpgX7sQmVaonYcuRAARQASWIgEkpi1FryGbvxUCSEz7VrA/sEXnxLTjf//f/yLh8/1IJ1eEilRFZypWtf170uexRPzuWlfI15RjcjYMQCuSSkMiudxByBWXCam4T6GW9UtUOp++piYIIlEM27LlK4sTPzDD0USIACKACDxEAnNiWvpCz59HHa6tgpgmNpknJWVl3TIkpn3BEwXxqL+fgnBYBBwnjo9MVqX9/ub42OiWjNffmvEHK/l8nsEJMiHRaP0Sk75Tt3HNEVomu06vWzcFZnNmOYoJ/IkTJITABNl028SZU09Fp6b2pON+NUVhcW2JcUBmMhzRr1t9GnBCHD7e/VhmePwHqXDKlssDQZeXXRYVW4/pn93xHp3Nuu6n03ZByKmtVebPXG7O+SJ7J7subEl4XC0KKWQVcjqoVMndkWCoNJvjpJLSsj7aYvtI993vvQ0Y48JWrIjcy5cbz/MkHD1dBG7PhvEzp/e4r157gSY4iVRKxyz24jPq0uKrUFE6PHjqzPNJX3BjLplXKbWGS7XrN3bgYvow/NkPrwLAsot8nxPTBg7sb49OTvySnfZWYSFBTGs9ZKmt74ByQwfs24fEtHs5bGgsIoAILDoCSExbdC5BBi1WAkhMW6yeWZhdBTGNxSs//v/+2/8W8/p+qC/SuOUKxSHjisb/VyWRZLloRs2KsVUJv/+xdCC4zuNwFcdjMTVH4FmFpmjcWl15RWWzdhvqay+CLN8P659O3EsqyMKsRKMQAUQAEfh2CdyMTLtw8c8TrkKaZ6UgpkkFMc1u/41x795LUFyMGhAIkViCaNO0Tg1hjx7iUYv/2pU1cYfzsdDQ6Co2GjdCLkfL1Wq3Qq8fU9pLeqRm4xm6tekzEIkSsGpVern+DOEBMOjsVECWLHWfPv1ExuPaHRsebMpn4mpKjMfUJbZTJWtXnwOcYEKdV1vi14e+xzAg40WSsLql5aisquoou33Nh0qaTmJVVfdcS2w2Qo6AP3TYc8n0+qlTn72Qcju344kAQbMZkJJ4ngEcB4k8qG1uPi4rKztCPLWrAyorBZ8UGiMs9Cqs1dEhAU5c4z59eldifPKVlNdpgkySLLYYp5RmQx9ZXdpz7Wzn07FIfDVJyTG5wXyyYefuNwHjTsMPnh9Zjufgppj2zv726PjEL7kpTxUWTpClTS2HLHV1HVBuRmLaQg8ZGocIIAKLlgAS0xata5Bhi40AEtMWm0fuzZ6CmIazlR//13/4i7g/8CdFRVqXVKb4QNu44v+qfGZbFMbGSEgmzdHJybKw01PlDf7/7L13fBznee/7TtvZ3vsugAWw6L2yN1ES1WVJlhxV25FkJ/qcHCc5Jyd2cvMxfc/9897cWE7cFcX2cY4s2pYoFknsFSwACBIgel1ge9+dma1T7p0FQEE0JbGAIkDO6AMB3H3neZ/3+767O/Pb53neyIYUSbVmCcKBclxOLMICuAifFUulg/aKisOa8pJRsGOHB4yO5oQotRubC6G1QEAgsHIJcJOTqtT5vjKy59y3SK9/W2zO4+TTPKWOkvMyR8kvTdse7QN1gpjGXxOkaFqdHxmpy8z569P+QAMVT5RlKKqYzuRMMIpRCqViEldIB6Qa7aDaahrGTbpp0No6C2prV+VunTeyarnBQRGAYUXk2JkmOhReS4wMbc9EAjWpWFSl0elmzEX2SRRBCCoQsRHewPo8ikFArvBpWtreU1ZXfYRvbj8KurvzN5v+WBC53juszefyZeHz5x/MBNz3s97ZKpaI60EqhXESKQ2r1T5jW/s+ZVnpfvDtVz8EAPC7eN9w2mEhEg9RGOKnTq7JBANPh0aG19CxSKleJiWUaqVLZTUPjkyOr0lQmRJUb4rJzdZDVQ89/A5AmYvQI4/wu33edcfSyDRi2vUdZs5XCcUItJiPTBPEtLtuvoUBCQTuVQKCmHavzrww7hsmcLWYBiNoHkbxM5aWpu/Vf+2Zy1BFRfKGjQonfGkEFsW0w2/+5A0iGH5RodH7xFLlB9b2zv+rdONrUah9/tvoQq0VuVw8feDwjpTb+0B0bHxjNhI1M8kEjsIILpHLfEX19XslZsPpuEzcp5DJwiadjgAA5MCzz/IX4nfN1vZf2uQIHQkEBAIrhgA3GVUluo+WZ891v054eDHN6xSbjS65o/i8xFH8S9P9966YVhBodu2CQVkZnMpkDFDY5yD6h++nZr2bUh5fZypJSrPZPIQqNWmZ0Xi5pLPlAG7Qn8EbmgaADA7fTJTVilkYN+kId+iQiSbJ8uSZ7qdiE5NbAiNjjRqZjNUpVRSGwIlcNiemKNJCKxUpTqeb0bW1vauuqj2MPvng2ZsRtpa6yXEcBqampJnTvW30nGsT2dvzaMrnq0oFQwpIqaBRg85jal+zW13u3A+9+tKBmxzifK24iQlR7kxvBUSnNk0ePPp02uvbhGeziAoXx/Q6rXsuEilKchwuLi8dl9ptBxwP7HgPMNkpaNu28M32u5LPu1Iz7R0+zXP6O+xcoALECay4seUDS13tXuAw7RPSPFfyDAq+CQQEAtdDQBDTroeS0EYgwIssXV0SAMP202+9/c2kz/c9QUxbXctiPs2TcX785r+9QYbCL6p0Jr9EofrAurn9f5a2LBHTdu6Ewfe/D8/9678ayUiimEuStSBJ1AKSrEsGgvX5TEYLMDTASiRuSCWftlaUn3M0N15Ei4tHQWcnAUFQbnWREbwVCAgEBAKfECiIaV1Hy7M9va/zkWlRt8cptlhc8tKS84rS0l/qntzeB4rsMQjcW18cLKQOisDsrBSQpIIe6KumXHNts30XH8xF43VwKqeBERGHSGQEbrUNiI3GU4a66o+BSu0SNziDwOHI3ao4tBrXKbd/Pw5IUpPxBe4L9w8/HBoc+Yo4nZOIczSDAC7PQBycRjkxZjPP4SXF/cr6xt+rm1vPgg3tY7f65RTHf54/9hgCwkRJemyolyO2MgAAIABJREFUOX2+5znK7esgvf4SVimjEb3WbW5r3a12OPZDr3/z4K3wLexk+uGHVsBx9a6PDj5DznkeyLi9Riybg2UIlkmjqISRyxLy+qqTkiLbfuv2bftBzhSH1helb6XflXrup8U013cYt78CxJJYSWPTB5a6ekFMW6kTJ/glEBAI3BABQUy7IVxC43uZwJ+kecIojWB4lxCZtjpWRUFMy8LOgz968w0iFHpRZbIExCr1buuG5v9Z2tISvda29Nz4OA5mZ83xiyNldMBf5ZmYbCcJojrHMgYWQSQshkFSheKSVCHvl2DYgFSlmC0uK/YCHA9Cr7xCrQ4ygpcCAYGAQOAaYlr3hYKYFnF7nBKr2SUvKzkvcZT+0nQPimkFYaCjAwMjM+Z02G/NRSP2jM/bmA4H20Ke2RYmk1NJMXFcJFNEJBr9nKzEcU5qtZ9nq2q65ZaWJFQB3XDdr7tpTRYENSrX5u++8GD08vBLkC9sQSIJKcIygMNhjlaJWbHD3iOvqz4pLinfI29tHIZaW0PLxYAbGDDRF/pryWNdL1Gz7g1Jt6cir5KxvJhmbG7arSwp2i/+9qs3HZm26CfX06MCMG0L7D7wBOn27IgMjTeCeFKDZxkIqJUMptO5VR0N+/Dioo/0Tzxy+G4uE3ElzfOdd7aSrtn/Srt9lVw8iZU0NX1gq6rdB9Y07gVbhd08l2uNC3YEAgKBO0NAENPuDHeh11VIQBDTVuGkLXGZO9mvAdmM8/A//8sbZDj0ktJm8Ys16t3Gjvb/s7yjNnZNMW0xpWcIIAHShckai0qT0Uhd3B9cH3K51iaC4eZMMsniCJS02yxuvd3aa6qr7gIwfFTy2muu1U1M8F4gIBC4FwnwkWmprlPlqZ7e15Nez7bw3JxTYjW6ZGV8zTTHL01P7rjnNiAofLFCEEowPtWR8fmbCbe3IeKaqSPDAScNWBEqlYQ1xcUDcqtlQOUoG+C0xiGJwe4CM4MhIf1/oXwCw5SGTp/fQIxPPktfnqxnZ/1FIiYPYCnOQCZVTuos3aNd374HEYmOglde8S1nFB83OGjO9PXXZY71vEjMzGxIzrmdOY2cQ/Raj6Gp6X1tsWOf+Ns3n+Z5RUzjejAQVUmIdw9tT855dgR7L+/Ih2JFcJREcKMuLbGYpzTrmt/DK0qOyJ9+ugsAwNfOY+7G95krkWm/+92WuMv1nfyCmFba3PSBrbp2H6ir2A8efpi6W8d/N86pMCaBgEDgTwkIYpqwKgQC10lAENOuE9QKbbYoph3/f3/0BhkJvSSzmAISlfJ9XWvLD5x/9c0YBEH0F7nOf+ucGHXpfJOjRUlPwEnEY7V0PLGOzaRLQTaDYhJREFcpprQlxR9aGmv6pI4KrxjHo9DGjXxNNeEQCAgEBAIrngDXN61OjQ6Upc6e/1bC49sWcc+VS8zGGVmZ/bys2P6W6f5tfaCu7p7YzbMgCGzciIOzffZsNFgVHhzangqHm1PRmDVDUXqGpmUyg9on1ekGZMXFxyVa7ZCmxDwFVGURUGogoaK7M4XvRhdxgaPTqY339dVnvOEd6e6BrXmXt5UjCASWiGixTU9JSkt26bdvfA+gaDf09NORG+3j89pzPT0WanCyLnWm96WEa3Z9bMZVDuk1GcxqmLY0Nv5e63QexL725Olb7bOQ6gl6kfSuqRZienZToG/wq/lArJoNx9USgz4gM5v6lR0178gbqs+Ktm8fXdjw4K6ss/rJBgS7tianZ76T83gruEQSczQ17Smurt4Haqv2CWLara444XyBgEDgThMQxLQ7PQNC/6uGgCCmrZqpuqaji2meJ3/44zeocOQlidkQEKuU7xfXN+60tFXGb3RHTl5YI91B28T+/S/EvZ4t0dm5EoZjNJgEhyyV5ccMjpJuXKEahFh2UpHNzkUAIB0A5KCdO294p7DVTV7wXiAgEFhNBLjpaXWq62J5qrv79aTXuy3idpdLTPoZeantvLS46G3jww/3gUuXYuDZZz9bBNi168avL5999tOYdu26Pdiu7ofv5eq++DbHjvFjEANWpMtNXG5Jh6MbvYOXt1PhaGWOIFAGRvKQWExYKsovaEtLTsnr6w9iJtMM1N5+VxaUv5XJWKg3h2U/+KCYTqU6EwfPPpae9dyXDoTUEAoDqUVPyEqKfme8b9t7gMP6oOceit5Kf1efy6d5kv1jtcT5S8/HXK6NYddsJW7SRaR285Cpof53xuqqU9CObZeXq0/u6FFHZHy2Jdw/+HzGH27PBSLFcoNhUmYynJM1VP9at6l1AGpoCCxXfyvRzlIxjZhxfSfj8VZyiSRa2tS4p7i2eh+oEsS0lThvgk8CAYHAjRG48YudG7MvtBYI3DUEBDFtdU/lvJjGOI/xkWnhyEsKsymIq5Tv69sbdjr/6q+uKzJtKQHu6FE0nExKEkPjlXQiVs0kiRq/a2YzEYt1ijguIUbQqEQkiWjMlgGr09kDVMqTita6WWjbtszqJil4LxAQCNzNBObFtO5ysrv7W6TPtzXm8ZRL9eo5md3cq6wo+426vfUikOvDwGDgABz65DrSZAIgFIEAMAAQjV77+lKnAyAev/ZzWu2nsUY/Q09Rq+dFvM+y80WTc3U/fPulffHP87ZzOApmxvQg4K8PDA9sSXq926MBv4Wh87hMqUpgKpUb1esmVRbLWZnF0sfqdJeVySQJPfecsAnNNeagELV16pQql80Wpbr6tma8/u2RaVdnLpUxsihEa8rK9pdtWPcB4LiPoVef937RNN7I84U13TtcmhoefSw8O7ct6vWukxj1I3Kb5YymvPhdfVPd4LLWaBsc1CZHJsvDo2OPkXOBTSl/uF1h0I+qTMYuRUXpb1Trto1BFbq7egf4K2meu3ZtTUzPfCfj8VWySWJBTKsSxLQbWcBCW4GAQGDFEhDEtBU7NYJjK42AIKattBm5MX/mxbSs89gP//UNMhx+SWY08ymZu03rOneW/8VfRK8nzfPqHgvfto+OyjPT0zo0FrP3fHSgMzrn7pQwrB0HsEGEoEpYIg3CMukUxXHnYbls2NpQ5VJYrWFtS0scVFWlhHohNzaPQmuBgEDg9hIoCA/d3eVk1/nXCZ93W9ztLher5GGpUTOmLSv+QG62jaSYfAxgKKBRdN4ZBoZoFoYK/0IBgBjoU9eXHIIUBDCIYSCwcA7Nsp9qM3/ugj0aABp8knmPwjA33x4FKMvOi2kLTecdoMGV/pfgofn+Pt0QoCgK/qRvmOXohe5Qvg8UBWwmj6fCAWsuHOqkQv7WdCJWn89n8zAu8qutlgGxTjcsMllGJCb7uLKsaA7MzISg5567K+tfLdeK4wYHRUCplGcOHatL+YIdkYnpHalEsi6Vyhr1jpIjxS3N+3AUeh/68+fnlqtP3g43NydJ907pU+6Z9oTPszYZCW2Q6HVjUrOpV2w2HzC01c9BpaXL9kUXNz0tjs7M6DNTrtbkrH9NJhRbp9DpXFKdtl9mL96rbHtgDiqFlq2/5WS1XLY+2c1z11bSNfMdyuurpJMEWt7YuKeYr5lW6xTSPJcLtmBHICAQuGMEBDHtjqEXOl5tBAQxbbXN2Kf9LYhpTNZ5/M1/fYMKRV4Sa/VBXKHcbd2y8Qelr73Gi2n5mx1hQVT7wQ+gUG2tFKMovWhq7v6kP7A5GQh2+iMRU4xKyTC1kpKbjINFrU1HpFZzj6mp6TIgSR+0fn36ZvsVzhMICAQEAstNYFFMS5ztfp30eLYmXLNOTIzlpFpFyMzv6KnXe9IInMohCMTCKIAhhGM5CAIcBMEQxwEIgMK/+T8AADAEcSxYyAjl3ysLj8OF5wrvnfyfLAsgCOLm/80/UHhwfmgsCwAEcbx9wMJgvhP+scWM+UXbLAQg5NPXtby9gi8FTz6xAy0KefPn8ib5bnhfefENAQigU2kJ5fPZIq6pNVmS0NH5LKIy6WflFuN5U0f77+UWwyWAyafB1q28Ixzv/3LPxd1orzDHFy+qKL+/ODPpejjqCWyLB0JrlUbTaX1F+UcQBL2vW2YxrbDWeCEvi+jJwFxlLpFohUV4GMhlLpgVDyh3rOOj05d1/rieHgwoFCpifKYyR1DtIlxKwBKRV2ZSXwAtLTccDb/a1sJSMY2anvkO5fNV5nkxjU/z5MU0s3MfED1MQc/dnRswrLb5EvwVCAgEbo6AIKbdHDfhrHuQgCCmre5J507u1YAs4jz64x//JREKvywzmINilXq3df36WxbTFslwHIeAAwfEuTO9RYlozEFQVJkvEtqcyKTW0rmMBgYgLcFQD45LZnC5bMhSX3fI3rRuFDyyNbDcF/Kre7YE7wUCAoE7RYDr79ekxsbKo+d6vk243FujU9OlMGABjiFpmVQahGCUyjMczfL6GQwX9CuOYwDD0hAMI7zYNS+UsRzgeM0Lhgo//L+vvFcW9DEIICgKGIYBHFcQ0+bP4+afg2AYcOxioBcEIIDwsW2FtrweB8Hsgk2OF+UK58D8FpAcANyCeAdBMOAfZXixDvBiCa/VQRD/OO8c347l7S0Kd4CPoEMBBDA+eg2laVpG01kTKsbyuFIWlVuMpxQ280lpuf24oljng9Y+clen6t2uNVgQtoJBJRkK1cUD0cZkLNks12vH1Db7JaUM7Ybuv39ZNyCYX1ccDHp94lT0sppLpvWsBM0gCgUhJcko9Mgj2eUeK7dzJwxefBGjXC51LkoapQpljoWRVESBhe3r1mXu9s/8gpjmqDNMvr9rKzXr+mvS56ugk0m0rKl5j726bh+obdsHHl4j7Oa53AtPsCcQEAh8qQQEMe1LxS10tpoJCGLaap49AApiGi0qP/Tmv7xBhCMvy8y2EC+mFa1Zt/NWI9OuRYY7Oi0GRYzy7I9/9ggVDTxEBQNVHEmZ0ExOIcJEeYlMPqcpLX1fYjKfZ9P5EXmRMWlev54CbW38RT17t19or+7VJHgvELh7CXDTferEwFRZ/OzAa9Sce3NsasYBZTMIwjJABCMA4SDA5Hltihe9AOD1JxbQHM3SAEHmxTRe3OJ/+BA1GEYLQtdSMY3P1OQf49MpeaGLnY9M41WwglgG89FphXN4oWtejAP8RokLYhofRDSvvfH9sAtiHB+1BvjwtoKdwgEhhfN4+4V/QjAvphXEuHkf2UL7QlASb4+DOQ5CAAdEgObHicAsJMZomU7jURVbRxUlRR/qG2u6QC43ejsEmLt3Vf3pyPi6o8Bu18SjUSuTpBwiiSwq0ir8eCrlgdrbU7eTBR8d92V+xn7Z/d1Odtdre1FMm1kQ05Jeb0UukUTLmpv3Wqtr9yVLqvdpnr2fFEpdXC9RoZ1AQCCwEgkIYtpKnBXBpxVJQBDTVuS0XLdTi2LawR/9qCCmSU3WkFil2V2ypvP2iGn8t+BDQ2j/3r1GhiSLJFyuPheMtGTD0Y5UNG7PZ7JyCJcEJRrNuLao+LK6tPi8uX3NZWDRuYHbnbrR3UWvG4TQUCAgEBAIfA4BbmREQc7N2Ynh8WfS3uD6tM9fAdIpFMplAQ5ggAEYoAwCFQQvwAAG5AG7GA82r4cBlmX4KDGAwDCEwLw4xUH5fCHZsxB0xl98FiLTEBTwwhrLchxbEMH4cDauIJ7BEAyYxYgzGCmkey5oYnxaJh+4VrA7H4fG/563CXihZD50jbcLcex82uh8tBuA5gU6Xqfj00IBxPsIwbzXHEcXot4QjoMwLgcgwGBYVqRUhkUa9SVlqf0MKpF0y8qLp8GhQ5SwM/OtvYzmd/jsRUPHCFwMgFihUOSByZQDdnuWDzC8NevC2XeawGKa58w7u7Ymp2b+Oun1VGQSSdTZ2LK3qLpmH2Kv2Cuked7pWRL6FwgIBG6VgCCm3SpB4fx7hoAgpq3uqS7UTKPp8oNv/uiNZDj8stxkDeFq1e6SNVt2lr72/C3VTPs8MoXUz6EhCZgYtLn7+ssTM+7qdJKsz2VzVQzDmPm7OxRDkxgqGhFLJSN6rX5YZTTMSDo3uEE2Focef/y2fkO/umdV8F4gIBBYbgLc+DgOIhF1eGS6PRuJVOSDYQuTohA4nwMiAADGIJC4UNSfD+5hAcNlORbmQCGTs5AwyYI8w/IiFRChfITZfN5nPkdDfMgtDPj/+Eg0PkoMBgxbiBLjChFmvJLG8bXL+DP4VmA+koyvd7agpC0IcgVBbTE984qYVkgSLTgGARgBLA0AnynKb41QqNKGcBDL8MIdy6d3QrxtGOaFwULZM8BH1wEE5QCEcVk+Ck6E5URqXUysVo2rqpyDAIc8YOvWxJcZ1bTc87sS7d2LkVsrcR6W06dFMW3yd7/fkpyZ/mvC66vMzm9AsK+ktm4vUt6yB2Q3pISaactJXbAlEBAIfNkEBDHtyyYu9LdqCQhi2qqduoLj82KaqPwgn+YZCr0sN5lDEpVyt33dxtsqpi2lVqjZAgAC9u9vjc7MrPdcGNgan5utJ32+UgxFWJlMFrE7Ky+qSh1d0tbWUygGDYEdO/zCjdvqXnuC9wKB1UagcCPc0aEAkFwC0iQOxEtGkM1C4FMP8M9lAMDx+eTK7ELxs6Xn5HIL15s4APiCrexCmSp+T0ORaP7cpecs3etQvPBEju8bLNi4qsxVIUF+oTAbzPfHn7PYGd/Hgn+ZJYYLZsUA8Hbxa5TNYhkWoPI8yGQIqKJCqI+22hay4O8dI1B4D6mp0Y/t2rU14XZ/hwoEKmmCxJyNjfuKqmr2IlLbHvDnT/A104QoxDs2S0LHAgGBwK0SEMS0WyUonH/PELiWmIZiojPmhubv1j/0zGVorXChvZIXw6KYduhf+DTP8MsKkzEkUSt3W9et/zLFtEJ2E/jwQ13c7bZF57y1lMfdkY3GNjIJwsZks3IWhhKIXOHFzeYpnd1yqKS1owfYnG6gRUmoomLZiySv5DkTfBMICATuDIFCCt7QEAbSGhRI+PAy/gjN/4ot2TFTv8Q/RjsviBkAANHo51xf6gAAy15ffsGR8MLvpY5doz+tlvt8HxfMaBkO0BoWWCz5W9nx+c7MotCrQODOESh8eXj5smH03d9vIVzTf00GApV5ksIqG5r22Kuq9iFlJXtBNpuCnntucZeRO+es0LNAQCAgELhJAoKYdpPghNPuPQJXi2kwjNIIJjpjamr7+4bnvnEZqjYQ9x6V1TPiRTHtyD/P10xTmo0hsUq127xh7Zcmpi2lVdjNjCCM/hMnGrNe73rK7a8n44nyJJHUwGJchKvUrFKnO67W6c9BKD6EScUek84UAnYtBWy2DGhro4WItdWz/gRPBQIrgcB8nSqAut1uFEEQiKIoxul00rxvvb29sMlk4vM3AU3T3MzMDL1161bmVt5n+P6GhoYwqVRaEOQiDgez9/8vtLaTz6ksVP0vpHgu1jv7ZLvPW4S1GAU8MzODoCgKBQIBuq2tjR/LF0bBFFLzZ2YwN4pCPAeHw5G/WzaFuR2sP2uqCnMwNIS6lUqEX2uxWIweHBxknhPEk1tc3avj9EJkWnGVZWL3H7Ylpyf/igwEnXSKRJz1jR8WV9d+DErKDoDiagKgCRqoVAxwuxmhVuzqmFvBS4GAQOATAoKYJqwGgcB1EvisNE9zU+t3BTHtOiHewWbc3pMaIBKVH3/zh2+Q4cjLcrMphKvUu00b75CYthD5EduzRxLxeBRKa1FtOp1tIKOhhlQ4VJePJSvYXDaLADiq0uqm1DZrv7WpuQ+o9CPAWuwG62rj13NjeAeRC10LBAQCK4jAgpACezweNQzDcoZhRBzHUUVFRXz6IptIJPBMJqNOQhCUpem8WSSK6/X6NARBBbHtRo/F/gjCpyHJtDSdloAczlKszUbUAsB/GTC/E8B8+jv/Uyhcdivi3aKPHDcoIgiVIhjMSGkaRSUSdTyXU6WcTpD7IvvBYFAuz+c1iVwOwVA0z+J4wmAwZG6Ww41yu13tF+YDWRAGv1BUvFU/xsfHcYVCoUqn01IURdEMiibEZjNpB4BnuWzC6a36KZx/ewhwP/sZBsprKmYPHLk/OjL8rUw4WMym0lBZXd1xc03NKVDffBoYjXGgkKSAikkDGUICXQWxsIfJ7XFKsCoQEAgIBJaZgCCmLTNQwdzdS0AQ01b33M6LaVD58Tf/7Q0qHH5ZZjKHxSrlbuOmDd+/nRsQXC817tBZU8I3Y4vNTRWTc56afCJen48la5hs1sTX+EbEMj+uUs+gctWEWKm9bGus7cZN9gD0yFqhjs/1QhbaCQTuYQIcx2FTU1PS2ampFoJKOiOxpEYikU92dLQOwLA07wnO6t3hQHOKSsHZTDppMFoGHBUV7rayMl5fu2Hxg+M4kWdkRDHsnmigqJw1lmQQqUw+1bq+ZQyQZBKAcSCRlMqnp0kVkWXEcrUyVmnXJk0mU+pm+ls6tefOndOxbLZ6amrOGgkmZTaLbdBZU+t6773y8M6d145OWxT/zh08WJZJM82BYARP5TOkzVk8WFpaGqhYhTXTClF2AKDd3d0aiqblcB7CMJUkWaTTRe12Oy8s3pYUO77fy+fO6ZMUVRcMx0yReFym0VuHLRbrzLp1TXwd0NvS7z388l5xQ+fefVdEo5I2b3fvQ+Gh4W9mg0ETRyY5c1HJuMJsHWWMlqEchpG0VESK5EhcopAEdDq1B0jEOYDjNFDADIBFKRChCXCLEbIrDo7gkEBAIHDXEBDEtLtmKoWB3G4Cgph2uwnfXvvzaZ5Q+fF/frMQmSYzW8J4Ic1zZYhp/OivRA6cO2emPYGK2YMHn4y7vZvCXm85w0EyVCQBCoMpKjeYz9uaG38rUyouel2XZxxgCw3AcRbaufO2Rxvc3lkSrAsEBAK3iwDn9Uq9qZTu4uDFP4vGiC3BcMQukytPrFu3ZbdSqaKGZ4bL57yur1IkhaQzWZ/dVLSnqaWxr6my0nczUbBcKKRwJ4Km7v6Lj8eTmYZYLC+SyxWn125adwQHCm8uN4IiCF4yM5coSaUYld5oGbPorbPvvPNv/p23+F52+PD+cg6GH7p8aazB741oS8vL9lVXV57fvHnt2GcJOQsRcthH77y/MZPPPjM765Wns5lQeW3N/vKqkuHW1lbv7Zqb22WX4zjc4/HIJydnq7LZnI0BHC6RSl1V5cUjZrO5EIS43H0vfI6Jzp08WZ4iiB0zs56qUDimNlpthy2lFeeTYfnwc8/V5Za7X8HeyiIw/fbbYgsm3+wbHnw0Mjr2Qibg13CJOFArNVmJSpvg1MZAXoxnaAmWkqklAYla6tKb9GOcCKM4CZZCcFGWhWG/KC9yAYmEXy/zEbKhrRwY+gEHvv/9ZYliXVnUBG8EAgKB1UZAENNW24wJ/t4xAteqmQZhojOWpsa/b3ju6ctQdbVQM+2Ozc4Xd1wQ07JZ55F/+/FfJkORlxUmcxhXq3bb1nZ8v/S116Irpbh04Uakt1cCAgGlp+diXTaerM+k0g2JaLSRIpJVWSIFYzAS1ZtM40qd/pKmqOQiYrMMqGsb5kBndfxuqe3zxTMqtBAICARuhEBkPKLMMCHLkZPHvxOMRh6adXtUaq32yMMPPvEHnVbvd0dmbXN+99MURSHZdNZnNVj3VtbXX7xZMS0UGlFkEpSp9+Lg4wkiVx9LcKhUoTyzduOmYxopExwdOGPOMsy2/svu2lCYUDkrKw9W1tR2R/0To7dSV4uPitqz53dNNM281HWqr3VqYk5TW1//TltHx2G1Gr+wbdu2a6atLkRxSX7zk7eeoMjUG+OT0zhFpeY6N298x1FX07t9Q/vkjfBeCW2Hh4d1LIsUHTh08EGSoBphFJXKFcrjjz/8yPtSKRw2m83U7fCT48bxntMBR4JM3O+a8lZFwnGNwWw/WlZa0R2ISUYFMe12UF9ZNrmeHiwXCFSHxsfXJ2dnn8h65iqYUNiM0kAEOJRlEWmGhRCGgyAageksLgKEWITEOQTNIxiWweRyAlerRvVl5ReARBkHankKiBUcwGVJYKkKA1RBAicoiLK3Gsm6ssgJ3ggEBAKriYAgpq2m2RJ8vaMEFsW0M2+9/c2E1/c9CEYYVIR3GWsb/77hRUFMu6OTcx2dF8Q0Juv8+M0fvUFGwi/JjeawRK3eXdS59vulLS1RqL2dLzK9Yo6F3fQ0ubmAhY5GK2Yu9XVE3O520uezIDSnUStVElSm9GAK9SgqlfWgSsWQTq2cEmtUcWlVCwHyvrRQzHfFTKfgiEDgSyUwHx10DJmYsCNisRi2IwiUymGqCBGxHTh28Hv+UOCR8ekp3GA0H/jKU8/+XqvVjUWpiMwf9GxOpVJwLp2LmE3mU1VlbeNOpznCR6YtpkHy9c34wv6LA3JEIgxoa+PTQAvXlL29ALS1ARr4fBI3Q2j6e3o3ExRdFk8CRK5UDrS3r72o0aRS3WfP1FIE8Xx332Sjx5+Q1dXV76qtbzjS0uDocTgcfAriYk013i48NDSE8BsZ8BsKLPZtp2kOOFIsALW8QMbNu9CD7v79cEc6n//L48fOdYyNulQtzW3/sXbtuv3RpPnst7997fd6juPQeDwu3/X2//4zIkl8d3R8EiFIamrDA9t+Vdfa3LVtffvIkvpufI03rre3F0gkEqi2thZyu92FTRbsdjvPgk9jvLLhAQc4iN9yYWEccDqd5to+YQbz5/KbHaRSKba2tpY/l10UCJZyHwIAqgWA3QUA99ySVMmlbRbY8D6wU1ND9mQs3fDe3g+fjccSayEYlWnU2veee/HPfk6nOE9DQzFfe/MzU3iX1FlbZF5oOzExUdjYgf+x2+3MMQDYrfPjXdhUogfrPZW2JDNku3c2VBwNJZVms6XXVlQykoPbXFu3Furj8byW2oXBDIDdqJu3ydtZ5MizEKKuv9R3kFvvjH+tUOfOGSjXiDPjDXTkZl31+WCokkukDWyWlTN5EQI4gHIsKwJ0WopALIwigINRlOUQlIYxESlSyCclRsPlDATH84goxYpxgEtyhgd8AAAgAElEQVSVbpXJOoniSBDFIDIDABDpZDmpsigLVCAHpFIa8O8LTie/Zgo/gth26/MpWBAICASuTUAQ04SVIRC4TgKLYtq5X7z1zaTP9z2ksJsnfkZb3ySIadfJ8E42407u1QAGcX70I15Mi7ykMFoLaZ76zubv17dsXHFiGs+Ke5dDgPxDFOTzIl80amNzuXLOF2hLBSMtRCjcHImRSiqVgTVafUytM4zYSh1dcqtpUFJdNQqYxCy0bRt5J5kLfQsEBAJ3hgAvDAEAcJL0S3NJVozkETTL5hUkSRiPnDjy371+/wMTM1Ow2Ww+8NVnn39XLpdekEqlsTgVN6TpNMRkmazaoParMXXSbrcXCsYvCEmieDwupmlakslkYBzHGQOKpqP8kzAMq9VqKBYDrEYDFiKe3NjERNyaoxhlKgUAKsFjDoc5jrOU/OiJQ+uDwdCrZ7pHa6Y9EVFzc/sfW5pbDrQ1l5+CYZioqKgopCAuRIyJksmkJJfIifl+AJSBAEgDjmVYEQKyCkslHxmeB4AXczjk3d/+ak0un/0vp7v62iYm3Krm5ta3O9rX7I+TpjOfJ6YBABT//i8/eSEZT/7DyNgUnEilxjc9eP+vKlsbuh5Y1zbM150LhUK4WCwWcxzHMgzD8FtVwjCMIrmcKJ3JQBzLsohcTqnVan7zhsUx8EKRCMgBBkQAizExhgdaKMyfyWB5NI/hLM6IRKKsUqlM8WNZTEddGD8ej8dFfF95hSKvBYWInOzCvBREOl5TSCQSvF8cTdOMXq/PDfX1lRNUfO27f9z7TCAU6wQQIjEYTe+/8vVXfy5G4fGampLQguh3TUGN7zsUCkkwDFvc5bVQ64xhEhIEEaHZLAynESSrMpvTxwBILwp8vAgXCASk8XjASAVpRTpDizQSedBoMMb07+gp8H2A8eszHo/za4YD4TBL5HE8S2dFsAyGU6kUJxKJaBiGU3q9ntdLhN2r78xbyS31yh09igIQEkdCaZWIosoAlapiQ8lqlsyZ8xQj57K0gslktZlEtITOUAo2m0F4fZVfw6lslmVRJI9KJJkUy7A5CGE5XMypDIZRe4WzV67RziFKeTwDAyDSqqNSkzUIcDYCxGISYGoaaERZkE7ngMXCv06EGn23NJPCyQIBgcBnERDENGFtCASuk8CimNb7s198k/D5vgtDaA7F8NP62urvVj7/1SGoqem2pEtcp3tCsy8gwB09qgY5qvzAT37E10x7RWGxh8Rq9W5754adKzEy7erhcJcuyQBFqZMXLxYl3cGyeDRaGQ1FOzKpVBNMMwoxB5NyVDStkMhmlQrVtALHh8QySRzgKEgBGmRhDgIIAlCAAIQBAAEMQGn+d+HOaL47ZD77ieHbXnXc1HZ+V2xcCWK58XUKszf2OcXC110ovXB3+BkHXQgsufEDhT+J8lhkxlviyfOwmTwL8bhphgG4SAQAhkEkYOCcRJLlNCoSkomm7K+8Evi8G9wb90o4414hwIsf0WhUNj7YZ08mKefU9IyVIEkNxyGIQqGCNBoNOud2PRmOhJs8Xi+wWK0Hvvq1r+1SKxSXSC6XzaSpUpJIY+l0OqvXGsZqy8v9Go2GAMCNz8wkVZ4Zl2PW5bP5/H4zA1hYhGA5k1YbVKu0WVSugogcv/WniDCZrVNNlXoSgghoYsJVSVE5U5zIoWKJ1F9eYQtSoemSCz3nN02MTz5/cXjO4vIRoKKqtru8ovzkpg3tR1S4emrz5o5QLBbDxwcHTSSRdkzPzFrC0ZgunSZRBOQADuU5GMXyIokspi0rn5JqjbNP33efb2ICQP0XftueSVH/5eTp/vaxSY+quaX17TVr1uyLx3VfIKYlFG/9379+MZkg/3F8xgWIVGZi7f33/aqsvqrr4U1rRsKjo2a3323zBtzFFAtBaQZhMiwrSROEIhWLqfibdhzFKa3JNKfXG13t7U3TJpMpO3PsGEoqFLZIKG70+iN6mUyegSUQlE6nNaGIXx0M+VVSHE+p5MqIvaTMpdFoPFbr+kB3N8i3FJ+TcTLM5nbPWhMUqVYaikMSvd6rAmC2traWj6hGfD6femJiwhqMkiVSKZqVi8WURSePjQ5drguHgg8ePHZmrTcYccKYBDWarWdb12zYbzZZzrS2t40EZwbD10p95XfjZBMJhS8UKs3mCHUmm0UUCnmeZfOYZ3auJEakpEQ6DcRyYwjXGPzOkqppo0oTbm8vT/Dr0O0eUhHRtCMcDBlicVJm1pknDQ6bv7S0NHH+/HlLmiDssVhMnsunUREmoiOhgJGgKA2VTsMQhGbFUiWlNdpnnNVNsxKb3N9msfCirhChtsrezLidO2Hw/ccQcGBWk0un9PB0yJhLpJV5IicCEKJhWNacTRHV+UzakM+kJCgMQ3SelsSJpCmfzysB4CQsHxfLsYBhWFSEoSEZLnaLMDSBokiaRiAgVsojMp3eL5JLvRKpNAaL8ByfDoooZTGgU4UApo2BrW18GYwr0ZOrDKPgrkBAILBCCdzYTcoKHYTglkDgyyCwKKb1/eRn36T8/r9HAZJBUVGXvqrmnxz3PTQKQnQaOL4MT4Q+bopAMqkCXN5x5Bc/+wsyGnlJbisK4mrNB9Y1G3aupJpp1zM2rqdHCtRq3dDb/+vJVND/JDE162TjpB7P0CK1TJFTK9Qxlc7QjytlMRYDgIRYKANzEIxhAGEBQDgAEJa98ntefuIAC7GAg1ioEOOw5Fi8eynkDd3op0Yh3ewqg9czyEIbDrqSBHS95xTG8sU7Dy716FpD4i/cbzQ1ZD7P7ZO+C7wWfgAMARiCAWA5iOMAyOc5gKEoxCAITEIcQsvFBGfQ+RG5ZG/5I4/0AeHG8XpnXGi3QGDnzp3wXzz1lCQN5YtGpmfaQ5HINpdr1hmPExaagSCpXEFptBoyEo1WJJIJYyIeBzab/cCffe1ru0Qy8XiUjEtj0fgmgkjK0ukUabNYjjZV1Q1nMpkwjjO6wIy31OVyrff4fXVzHn85xzGwCBWlLQa9S6HUUJhYzsVzKMRiuN9ZUXa8vqrUL+L87MDAyNYkka4KJTJStUIxXFlZMp6Ouhp7us9t7O3teWhwIihxhzN5R3llyOms7Hto+9aDWr3qbI3DMZOOx3VzLnd9Mh5bPzbnqYhEo9ZMisBgJgtEIMcABM1hMoVfX151Qa0xdW3Y/FC3Ac/mTh071JxLU3955GR/59ikT93c2vrvHes37CPDss8X0xKzird+9t6LySTxj1MuN0Rkc+Od923+dWldzWmjFB3XINnmWZerddo13Z7MAVEKoEyeg5QZktKS0YgR5kBWhOFRndEyrNUbu+vq6k+o1fZINDqKiTGofXrcXTs7FyiXyaQUKkYRms3YAwG/JRjyGSQicUIpU86Zi0oGdDpLT1Vrx0U5ZEwkEmd0IMt0jk+MNMUTSbvaVjam1Fn67BrFmdra2rTb7RaxmUzp5bGx5llfeJ1CKiZUCmnYYdXPDF3qbnFNTz9z5NQ5q8sdUCG4HFiKytzVzW2DTmfFno0b1p9UIpnRxSjApS+mSCSi9I6N2aZdE5sJgigmKQJXKZUZCAZit3uuNRZPquNkmsHk+lmFzjpaXFJ2Xms0Dj21vXNyAgA0ev6Elc5m1rhd7rJIJKq2WIq7amuaR8wl5mB3d3cTFU+2uz2zllwuI8YwJB9PxEspirQkCRICEErhYkXMaHdcsDuqLyjk2gtOW0u4rg4SNi64i97xuH6XJhePWJiIryZPJM1ZkpCLOBTNkkmN3+VqSsfjdiZFanEOsHAujzAkIWVSKYyPYBPDCATDEH/FAuFqVVxq1IekavUcLpPHUEycBRJpGFGrfJxOM8UpVVNSHJkC5eUUcDr5FPLr/tLtLsItDEUgIBC4DQRu9LboNrggmBQIrA4Ci2LaxR//9Buk1/8/MABzuFg6aG9p+4m+pmoayMQpIMI+/ZriQ18Ww1OW/r1kyLcW8bM62C2HlyifunKVIRTlI3ygL3gfowHKf3dPxuQgGbNd+PCjpyIB/w7cZA6ias1uy8ZNP1h1YhrHIaC3F586caKcTSar2HDCiUXiddJYqjEfipvpVFqOicSJPALlU4ABUZADFMICWIJDfNAZnOcAwvFiGl+wZKEyDeD4iDTAQfM//KXm4uUmL4ctimg3cwW6Uj9oeL8Kvt3MoD5jUS81xXNbKJNU6KKQi4XAAOJgwLFsQWjLAgClIA6CDdqUpLQ4LNdqfrj2lVc+Bg4HIaSmLMc7x71jIxgclLtHfMXBSPDh/sHhdcPDo03RBKEk01kpgFEgk8sZpUpFp9MZOZ2ncQ5wwFHi+OjFF174vVyh9AwMD5S65qa/EY1FNSmKilVXVv1q2/p1Zw0lVt/Fo12ts3Nz63sv9G4IhSNFJEHJIBhwYhGW1yuVBMvBLJVhEE5hQnC1cWrtmjW/WtteMwlngsz5cydeD0eJDb4IKdbqtcfXtzeezsZmWwb6L7adP3++fcQVxb2xPGsuKqPKSstH7tu8/kSJzXKmzGzw+z1za4YuD3RMjE+2RZJpBZnJiiHAwDCTAkg+xVF8KphIkpHZyuOWYsdHTzz29PtamWwm6brsIIjkt46cHOgcnfJpWlra/n3Nuo17k1Hx59ZMA4lZxa/e2vNCIp78x7EpF5RMpyc6tm/7tbOh5rSEGZ5S57WP9w8MPHjuXNeGuQQlDeU4TqHRcggHcJogZEw2x7+B5hQaU9JgtPRs377tPY1GdUktzmYTVOor57svb7zUN9yE4iJGhGMQgnGSdJoQE0RCxGbzNIZgKZXWlDAXlR3bsOPJ/UqJrF+emdZn89mvnTvb1To9N2szVzSNaCwlh0ub6373aEMDMXHunDTNpTtP9Q7eNzQx84hcJqP0GpW7odJ21js9WedyTT93/OwF8fi0B8sBDNhLKpK1ja2eqqqqd9dv2nhAQsf61q9fn776leKfmDCOjQ3VXB649LLb42mcnJpWyRXypFgsYiiKtJOpjISgMlAelVGYTO1zlFZeNJosR5565iuHS/XmfFfXB04iFnxxfHSses49Jy911uxt61h3tra2dvLogcOPhkPBJ3t7z9uj0YiUQwCDiVAxDAM8RVJYJkuzWRrKGW0VHnOx82Jtbe1/tm3dOLi5wsKnpQrHXUKAGxwUAYIQp0MhRS5CifMpXmOWoHkmpyYosg7kUmY2lVJjDMPBKUrBEckyJklYGJI0wNk8yuayomwmLWEQmGExJAsgOMUBJA8ghEWksgyiUiZFRsMMbjQM6moquoFINII7nbNg1y5a2P38LllEwjAEAneYwEq9x7nDWITuBQJ/SmBRTOv/yS++Tvm8f8dkaQRB0IDGYj2GSCUhFuJyfBoXv1f3lTvna4G8UqZ5sVwyxAGYnQ9h4Q8+ZOZaf19t61bbLT1/uW1/3gK6Sb9ZFgD4qm8TWY7jY30+OT7DNsqyAGVYMU7n1V7XTEsymazGLdagSK3ZXbRl4w+MK2g3zxt57XFzcxIQmFYDb7gcXBjpBFPe+4PDU3VEMFzMwBDIYwidw9FsEmXDaRxOQhIc4kO9oDwvonEABhzER6kBPlQKAoCG+eg0/habF9I4sDRhkltY1p/yb5V+gix1+3Z+Pz0vrEEA8KoDz5iPCIQRAMO8OskBGrAgywGIgjiAGnRpaWlxVKpW/3TDCy8cBmW9JAQ9d3O5pjeyiIS2dw0B9/gl++DgSMvY6Og3Jmfm2semZmwsgKMcDCUhGMlKZVK5RCrVhUJRPJPOoDguBmWlpR99/ZVv7FKqFKEL/d31U9MTfxsKBXUkQYQbGxr/bfvWLWckMkn8xMETO2ZdcztGRkZqKJKEIRgOYghIS3AMaORSfTJBKjzBqARSFyESrWVk2/atP9y8tmkEywaY40cPfjcUTd4/FyJwg8Gw5/6tG/axhKdoqP9Cw4W+/g0jszGlN05DZrvD7yhxDGxc13aqvLho1KKS5Genph4dHx1tGx0bq6SybCSTZ5MwxOUwLoNgTEZMZNLWFIeqsxINMBeVHL7/wQf+YNPqzkjJkDZBJr9x8ET/mtFJv7a5tf3f16xfc12Rab95a88LyST5D0NjUzAvpnXuuO/Xjoa6LmssMA2w/Ct9F3qfPHTw402ziZQsysK00Wr3ySXSBEuSWY5mjCzDGRlOhGn1+pG169d+pNdqPyov0gQiidiLp09233e660K7WCIFEpk0q9HJwgyXS2YoIs1lcmbAAQ1AxLjOXNJd077pgFIt31dnQKT5LPnnx08cax2dnLTYajuGdXbH3qqmup8/1dmZGDh1SsEiua1HTl94tH94/Bm5QkHpNerJppqSD8ho0OZ2zz1y/NxF44TLr8yyKLDYi711DS0jzoqKPevXdZ5Ma0TDjyzUp1v6YgjNjlgvXbzY2tfd8zcT0zMdA4Ojcq1OH9VoNTGOy1O5HM1lcjSSZhArhIoRhUo7bTSZP3risa+8Z1DrAnPT58tIIvpfBwcHasYnJsXVtc2/71iz+URtS+fgyf3vvxjweb5+8tQJczQelUqUCkYmk8zhOBbOpdPiFJXVEamcVaKxUgqdbbhjTecvGuubTj79QNvwXfOCFQZyTQKFWrGNo1IQi9n50haASEtBJgOYaFDFxGKVdCRWlEkkLBCVxuh0WpbNpHTZfE6VY2g5SzMYwwAMYgDCYSIY4GIGUslDmFYzKS+2X8LV6pPK4rILuLMoABob+ZqGQtqwsA4FAgKBWyKwSm+FbmnMwskCgZsisCimDfzirVcor++/E9EEls9kgRgXZ2DAsixHc/Naz/xN8+J99Gf+zTe4SlgrPMTfe3/W+YvnLNyjf6Htq9r9ie3P8KEQQnODPnyptpf6toTJtdjx+hqf2ogxABJzHJzO5kVZAEEKhyMk1ul367d27ly1YhqfQjlzDAe+nAOcutwJJtwPhy5PtCX84QqSyQFOLiHFNkNYWmI9La4qGclhCMTxqhjDQSiAC7otr+PyBwsDkOMj/fhMRAAAys7/LD4/3+oT6ZItSES352D5SK1lNF3YNo4Pt/uT47ZeR3OLY+CFYHb+fxAKwwBeeILl3zEQiBfTEE4mSXFaVQyVSk+WPfLk6EIB8mWMmVtGoIKpFUlg/GJXy8WLl+47fPT4q5E4WUFkOLTM6TxTUVMzoFKKg8lk3BmJxddd6L2oDwYiMlwkBuXlzg9fe/Xbu9RaRWjg8rmGqemJ/+b3u3WxeCzc0tj0800btlzGMRz5wx/2Pzvrcu+IRmOYXCYdb25tOK5VKwISiMYTUf/24dHx0r6BUQ0jt0MSnW3owYd2/HDHlo4RPOVlPz6473v+cOKB2SCFGk3m9596/PF3zfI81d99pmZ4dOz5vvFgiSeaRZ219acqnJUn1rfXH7cY1AwZ9pgnR0a/Eg5GqkLBiFptMJ3Xm6zDUqk4KhWxOJSjTJdHxp6c9gYaL077gNZg6e/oXHOixKjdXarDkXgs+cLB4xfXjEz6dC1t7W93rtu4lwzjn5/mGY/Lf/32f75AEtQ/XB6eQOJUamLdIw/+urKhustCxWYAkn61p7vnyX379q31p/PSNC5L1TW3nqqvqe236zTTnmnXNn8guGVweEoFo1i8rrF+zGTW/WpDZ92g3+197tDh01uOHOlqkSvVQG80hFo6ms/Y7KYRuRjxRj3uB4O+QPP45LQBV5pi+qLa0aKiop9saban01Tg+SPHjjaPjE+a7LVrB3X28r1tjW0/27GuNjl05mMlBom2fnyq+7HewYlnFAoFqdGoB5trK//dqJchoWC49f1Dp7d5ArEqFsaB0WI+sXXzlt0Gs6q3s6Nl8oxSmVi6M+ji4g7Pjdr6unvaz57r+j9Gx6dbz/YOwI4yZ7CiqnqivKzkhF6viQEWEg1eHnwiFA43BMIxUqM3n3roiaf3GvWGnnxiVk8mQv/tQt+F6pGREbS6seOPHRsePN7a1jZwYu8fvuH3ul89fPiAJpXLYY6KCsZqs+9pqK/p4vIZ+djIePv0rPdRTzQLskA8u3nrtnerquv2v/7stmMr8sUnOLWsBAp11h57DAHBIAwCEgiAGQAMBgkAwExns1qIr6WWyWCAyqiZFFVC+b1VuWjUyWVyKpDJydl0TpYiUhIqlcYpjmURhZyUWixRRbHtgKm16aBEpz4PHnwwAEFC2vCyTpxgTCBwDxIQxLR7cNKFId8cgUUx7dLPfvEK6fX9XSpJoRDD5pVKZUSEwDkYYtlCwSQOQDC/8dnNdXPlrKV6Fh/udrV+xOsaHH83fi0B7mqRbEk226f2t5+vLjWfibZElLpRMW2xstXnmpkPeJr3ZMlg+Jioq7W7BXevSfAzzFxxf6kPhSw7riAKsSKaRbA8jSdISkHmGVxis4cwnXa3cduaVSemFXZ3c7tFwDOhC04PFY91X9wEuaOtklCqFiVzViTPyWCZ2AurZKO4xdQnNmkuKivKptMiBgKFTdQKmw5AGP1JCf48L6TxCs7C0/y+ePyfn12kH1u0dIsr/dqn0wzv6/IdKFKIwbvq4PN/l//4lNUrucl0Ya9BrMB3gSo0Px8kmoMZTJqHdIoMBOFe2/btMeEb8+Wfl7vVIr9zIv+dwZnDex4aGxt7fN9Hhx6lOVRhsJaHzFbzH+vra09JZXiMTMVLY9HY2u7uS9tCwUhVLstAxcUlH77y8td3aVSy8KXBsw0z06N/GwoHdCSZiDQ1tr5d39jmyWboosMHT29yzXhqMAybVamVZ9Z2Nu5XqWRhMcjiqWRoU9+loS1DE9Ob46wKcBLd0Pb7tr95/6a2YWnWzRw+fPB7/gjxwEwoh+kN5j88/ZXHf2uRou6J/lNOj9f79bND7vqZACWtbWz5Y01d3cHGNudJvVQKEi6X2jM70ZCIJk1JgpLozLZZR1l5SKFRMEw6YSAjIWfvxUvPTMx5W3rGZ2Gt0TLS2tp6rsRifNepk7PxWOxrHx+7sHZsymtoam1/e+369XuJYmnXt9vbr/nCL+yAuiCmJZPEPwyOTsG8mLZ2x/bflNXUdZXkYzM5hnz9Uv/FJz768KM1KRQHiNboczgrftvS1tFVbjB451xTG9xz/vvP9fSvYzlIbrNbwhaL/sfbN7X1+Py+rx47enbT8RPnmwxmW9xssQ3VNdXscpTbB1VyPER5vetmXa4tY5PTO3KQDAdSfaCiouLHG5vLInnS++DxE8ebRqdnLLa6dZf1dueeivrSXxjWrUuWDZxSpKjMtgPHex7tGRx7WqXWJNVaTX9DbeVP6qsdmVAoWv3b3YefCkSSLYhIwuoNuj1PPf7QryUqfNIulYacn1FDigqNWLtOnus4333+n8anPW0XLk8AR5nzXGNzywmb3XK4zGoNsxwnmhgd/ErA79syMTldKpKrZsrqWk+Zzeb9xVpUlIgE//ripYuVI2OjaG3Tuvfa1t1/vKWuqf/4h+9+MxT0vXr27GlVjmXjlc2tIzqt/o8dbXWnEQ6SDgwMbg2FQl+/MOI1xlIcsW7j5r0l5aUf/M3Lj+27W1/H9+K4Cq+5iQkEOJ3zw59YpDABgNPJgYkJCIjFMCBJKSBJFYjHjYBh5IBhxIDmYJBOS0E6pc0Eg+Z8Im4C6awUprIqlkzriVCkhIgnrIlUCmRRhOYUihxut4xIS0u69Q7HHy019QPQ5nbfvchdGLNAQCCwfASW9WZl+dwSLAkEVh6BRTHtwk9+9nXS5/s7OkMjIhSNmM3mPqkEj6MQnAeA4zPjeHHoyo07DAHu2vEvnyO3XVW0nS/CcoUI9MnfhazGK1LYn9SNL5zCRxDxv/nMsqsPlivEGt2q7lfo41r2F/vj+yn4cI2+rnUuL0h+lleFbMPrfOcqjA/iWF5MQ3M0DmXyGn8wVB4hKRtiMIQQpXK37YENO40tLVHoM26wVspKXLhhhsDPfy4mWYk8S6e1NExVxOPh5pmhkUezwVglEkphSpE4p5SrImqb+aKi2N6lfXDLcSAWz0Jr1kRWylgEPwQCAoHlI1AQ18EMdmjv2Zenp1zP7t67vw2XaVIb7nt0SKFUvfXwUw8dsiuV1PjsuC0ejjTv3Xf4jUAgtDUSjsMWi+2jrz7z3O/VWll4qP9U/eTkyN/GE2FdJktFmxra/ldpeR2ZTGbaT57qrZia8UpLS8pO2O22Aw9/ZdtepcORoGeO4TJO1Pj73R//2djUzF+4kgiUBrKhzZu2vLmls25YyYTo40cOfc8fST0wFWZFOr151xNPPv5rLSoajU2ccBAp4puHeiY6J7wJZXNbx380ta7ZTxjhrm+1tbE+nw/nUhFdKkkpYmlSlslADJXLITiOSxMBd2kyGqqbnnE96PKHa/tdfkRvsU60tLb1FFl0/7tar6Yj0ehzBxfENN52e+f6valSyekvEtP+463/fCGRTP7D6MQ0FKcyE50PbP1NaWNtV2k64UrnY68PDFx+8tDhQ52ISk9piytGzEVF/8/Lf/7nJ4pVqkRv79nmybHZbfs/PvqNfD5fplDI0haL8V8efLDzjHfO89Wu0xc2nO660FBaXjlZUuo8XVlT8dPWzR3D493dxH0dTRUHDh17aHhk+O9CJGtJ0Fiyvq72l2saS7103N12outU8+Ss226rX3tJV1S5x1FZ+0vrxgai7NQ+BYWItn504vyjPf3jT6m1uoRar71YU1X+5qZ17clogij95W8+eDEUS65BJTJGo1a9+zd/9dpPclAuUGc0kp+1EkOzF6x9ff3tPed7/mnGHWy7POHjyiuq392246E/oDh04uWnnuI/U5CzBz94aHR09OGz57ofzyN4Vq4vumyx2X7bWGHOxQK+NwYu91eMT02iNc1rd7eu2368xlF16czhP3wjEvK/Ojg4oORgZHzN/Q/vlcmVe155/vluAELi3/3n7gcpMv2XH57sr/FFKKRj7bqDNnvxe3/36lfeW75XjmBpOQlwXCEY+0op0j+xvRhTqOiFAIYlk/0AACAASURBVEEgwJMWASkiTsMAl8BZCAAJAJk0ACKcAyDNf+HHAYYpJBfkGcaYT2VNDJE0cfmshM3RCL89NsSxCGAYDMrTOMoCEZRjMTiTVyLZvDHh89ZR0Vh5jCAggqEBicIQZrdRkiLbmLW25ueO5obj0JZ1Qtrwci4CwZZA4B4kcJ23pPcgGWHIAoGrCCyKaed/+tNvUF7v/0AhjMZF4suGkuKfKiTiCY4gk5AIgvMsC2G5z9DPAAA5kAcYDHN8lMrnHhgAEMuXfV8MFfp0a76fpY9cu9VCi8968ot8uJFV8LkO8CFPn2Ps6nPzn9ecN4QtRPj8qc38Qj8Fkwv/+//Yew/wOKp77/9M3977qq1675Il94LBmB6wScAQSEgjyXuTmxAgjeT9v/f+b3LfmwIhpBEgdJuADTa2cZNtWZLVbMvqWvVt2r47O1tmp7zPyjYhISFAsC3D7PPogceamfM7n9+Z1Zzv/ErmPwQhUQKJJM9+ZuBTkXDoGl6l9EFS6S7L8oYf2VauvBLENAS0tYnBnKucdDoqwg5nldvlLglFIgVpnjXiBJHUaLTTUrliRCFXDqIQfEakVMwqW+r8IBRKQFu3Cl3QPsh6Fo4VCFwhBBajO8ACsf/Vt74853B95s0Dh4sxsdK/dtMtPRKZ5Lnrt97UpgMg6ffP6tzhaPGbuw5+y+cLbHS5vITJaNr/qdu27lDKRYGzp49UTdlHvhmOBDTJZCJUU13/YnZuKRshk+u7ugeNk7PuVEV55a7i4pK31lzb2pZ0uxPlWgYLpRMFO/ceusPp8n5z1EujUQYfXbFq5aOrGipGNDE303b82MOuQGLjhA/CNTrTjpuvu/EZrRofDw0dtFGxyL17O8ebxh0hRd2y5U83NK940yyOnFi7di3s8diVYY+vKNOR1OFyFMRSPJGiOYLjOFHQPW8NLTjyA+GIxReNq5xRGsrKy59oXdHanWMyvlRmUrPhUHjr/rbelrFJp76usemZpmUtu2O5svZ/JqY9+eRzd8Sise9OTM1BkXMNCJ4tqizpQBLjs0oGv2/g7NBNRw4fbhZpjD5LSW2fTKX+1bZvfO1kFgBJu324bGRkfOW+fce/lEymCsViUcxs1D6+YV19t9Pl3trZ2b+8o+N0RWFxWW9hSfmhbJvlTxvXtE5nZWWlAo5x88EDx66em537sSucNHmpdLiyquql+pJsDxNylXWc7KiddjhzjeWNpzRZhW9UFVX+4ea1teTZ9nYFgafWvNnWc13/0PgtMpUmrNJoThXl2361qrWJDEZiBc+9uu9ObzCyDMAYp1AqXvpfX/nCr2HRPxfT+vv7G7q6er7r8IRr7fNhzpZf9PQtW+/cIUNFp9eurY1kxJOxrgOtp06fvaant+eeJMBRWGaayMnLfarSZor5F2Y/PzQ0VDQ5M0WU1a98vX7FVUdt+eWnT+9//q6g3/fZyYkxOY9gZ1dff+uLEpnm2A3XrBsBwEHs2n5wXTKR/NzrRwbqXaG4uK655YAlO+u1Bz57gyCmLcHvpcWXfQsLEhBiRIDAUJCIn3s+FUvOvUqlqL/8fziI0F6XGg6Fs9NUWM0nkjICgiAkc1wmqYPLPMRlyoVCHGDSCEhzaCIQyKMikbyoP2RLxOMSOklDmdfWMEAAAngYZSEYYwGMQyiEYTiCEQRKp9OyFJOWJDgOjsMwlMAQCNZpwqhJP2opLX7KUFbaTqxbProEcQomCQQEAlcQAUFMu4KcJZh6eQksFnv3+7N6Hn30XtLjeRCDURonxJ36+vof5l93zSCoPfdged7K94z2er9tuc9HI13eiV+G0d8Pn3/E5sK5f/N7CBw6pAZxuqj7j09/mQwE7oQ1aj8qk+20rFz2SEFTU2ipRqbxvb0Y8NPyMycO5tI+f5GUYaqhVKqMIWNFVDypTNA0wqLIHK6QT5htWUNKs2XcUGabBFrTLFi2LCakC16GBSwMKRC4hAR4vhcDoIF4889/+tr8vHPb/sNtuZhE5Vm/eUuXVC55fuMtm48bAUgtLCxoyEQw/43dh7+z4PFtmp93E3qD4a1PfepTr6hV0sDQmeOVUxMj3wyFfJpEIh6qqW14OSunBETJ1KaO7rMa+7QzWlvX8HJFWeWBylvXtQcBSK0FDoz0B7J3vrHvTo838J2zrjgWppGx1avXPLqmtmxEHJtnThw98ZAzmNo45oUItc684+YbbnrGoEbOiWnkX8S0hpblTzctX/FmvobrKDIa5QMTZ2zTE5Mb5h3zVQ6HI5fmMALCCESpVLJcIoZR4QVJKBIz+KKUYi6YgK25eROty1t7ciz6l8pMOjYUjtz+1pHuZRkxrbah6U/LWpt3F+cojze+V5onANLf//SXd5Jk7Lv2mXlAxlP2xg3rn80rKe4Us+OzckZ039DQ2RsPHzrcLDNkuWzVy06K5ZInvvGlL/Vmerg4nFNFZ/qHlr+5/9hXE4lkIY5jpNWse2LjhsZep8t1+8muM8s7u06XFRSXnSgur3jLYrA+39RUPF9eXp6OxTy6va/t2+h2uP9zPkia3OFkqLKy4tW64iwPG/YUdpxsr59xunKNpfWnlNmFr+cU5z55z9q15NzZdkU8mly3r6Pvuv6hiZtlanVQodL0lxbYfrWypZEKUVThs9vfvNMXjCzjIIRTZsS0+7/8OCxSLlQYoPeMTOvv72440dH9sNtH1ky5Emy+regPd2z7wnYxig23tBRFM1Hk7rNd9d19PRu7e3u+EmcQEY2rp2w22x8qiiwRn3P6s8NDg8VTM7Pi4vqVb9StvOpoYX7B6dP7X7kzEvDfNTlllwEUP7X+5jueUar13Wtb35gC4BFs7yvPr6Hp5Gf/fPhUsysYl9U2tRwwmE07H7z3plcv4a0lDPUOAovPVH19KMAwHJjNEAgGIYAgEPD5UMAwRGR+3sLGklqeTklAGoIAx/MAwRdlMcCyAMHOtTRiGQZNhANmmoxkFr2So5PiTOEDJFNXlGcAnMl1yKQVLDYW52GY5xGYYYwsnTam4kkjnWYwJs1kyr9mKgxn6qEClIMAzsEAhTGOEIliEoXCxyIIlYZBMg3DcAqGoSSGAkitiMAazbSxqGC3riB/AFpRPys4WSAgEBAI/CsEBDHtX6EnnPuJIsD39koAy2b1PfnkvaTL/RDgQQpGsA5zTe3DRddsHYZWlpKfKCBX2GT53bvVAJPkH3nssfvJYPBuqdUcEKlUO031y39Y0FS+dMW0ri4FSMD5Z/a+fkPU5bqFXfBm8bG4CmZ5WKHWODSmrEFRbu5rsuL87lRwblYDQAqYTAzYsoV7P6LkFeZGwVyBgEDgbwhcENN2vfzHr807XXceONiWh8vUno03fLpTIhO/sO2WzccAAKlYLKbx+D0Fe/ceeNDt9m6yT84QBqNh/9YtW15RaxWBsdNdVdPTo98I+DyaWIwM1dY3vpSTVwGiZGLTsc5+zbh9jqytq99RUVmxv3x5zfEGszkFHJ14VKHK2vnqrjs9C4EHBxwxLEijY2tXr31sY3P1MBaeZo4dPvaQM5C6aswHibR66/Zbt97+jE7CTGTEtGg4kknzbJr0RBS1jS1PNzYt31tbWNupFDmyu7rbW0/3dX91cnKyYmx0VJQGOBDJlKni4mKfxaBx6JRidzAUrZ5f8OecnpgndEbTZH1DY3eO1fRSmVXN+rz+Tx861t88kRHTGpuebWxq2Y3z/uNb/0GU7rkIPyD99X/9z50kGf2ufWoeROMpe+tVG/9UVFPdmZ30z1F85L6BgbM3Hj18uElhynEW1a04iUukv1l+3z19jRkxbWqqqGdgYPnePW1fjScThRiGklar8Ynrr2/pdc27P9PTe7a1q+tMaX5h6YmikvK3dBr5C62t9XMZMQ0AoN353IsbHW7n/z/ri5gcQSpUXVXxSkNZrgeEXUXHO441zDjm80zljX0qa8HrxQU5T4KrropVdO5Xsiy84a2OU9f1DttvVqo1XrVa22vLy/r1+uVN8ShFFT394q47vYFwM0BwXqlSv/TAv3/jVzREvKeYRvn6LSeOdTW2nzz5sNtL1cy4U2xuXtEf7vz0fS+LxRfENB7yj/bXd/f1Xd3b3/eVSIoXxSGpPTcn5w8NZTkhj3v67sHBoZLJyRlJce3yN2pa1x+rLis+3bPvlTvDIf82u90u5RGsf/0tdz+tUKr7NqxsnAbAjh/YeXINTTP37DjQ1+QIxmTV9c0HTEbLzge/IIhpl+sLcFFMGxuTAQxTA5bNCGiLwWSAomQMSWqio+M1dDicz8YoJZTmYYiHOIDiizVCaY6FUBTiURiCaDqBRf0+a9i7UEOFIzgdJyGU5wDEsQBmmcU6KYs9ehbLdEAAgaCMfgdhGAHhOM6jKMYCBGXZxdC1Rb0NIDwCYTzKIxialiqU89q83FOoSjUHlFI/B2DAwvBicyVIJo1DSoUf0WuGcaPNBdnU4cvFUxhXICAQ+HgQEMS0j4cfhVlcAgIXxLSe3//+3qjH8xAEYBpG0U5TVe3DpXduHYRKBTHtErjhQw/BHz+uBgxTcPAXj99PBQJ3SS3mAK5S7tI01f+wconVTON5HgN9fRLQfaow4HBW+BzOxgWfv44kyXIIgmUiHPdqNZousUh6RiKWD0oKcse0zcvdwDdBCiLah14iwokCgSuSwLmaaQ78wBsn7pyemdmy7+DhBlQkT9a1rh1RadVPfeqWmw4mZLIoNDtr9oWi1a+/8frXFjwL67w+P2yxWPZt+8ydr8gVotDo2Z7K6cmJb/i8Hk2MjARrahueLyyrjMeoVGvb8ZO5E5PzeFFx8fGs7NwDm9ev36NS5UZSqTacjicr9x44evvMnPMrU0EIjkPykavWr3/06oaqxci0I4cOPugIJTeOZ8Q0o3X71q13PGOQw+PO/n02KhS551C/vXnKE1bWNjQ/09zSuq+8PqcnNjlaMzI0uO5k54nPRCKR7FQimUYl8jGxXDthMhmmLXpt2KiRsnMuz80zDk9D18CYVK0zTtU31PfYsswv5mlknC8U+PSRY33N9imXrq6h6bnGlmW7MTZ47D3FtHBY9uRTz90RIaPfHZ+YAVEqMdG8YcOzRVXnxDSSj35haPDsjYcOHm5UGrIdRTUrTorExG+Xf+W+RTFtamyseGB0ePn+/ce+mkqlCwgCi5rNhieuXt/Q53Q6tp3sPtNy/MSp4qxs27glK+d4aUXR77becv2oRqOh7PbhkvYjJzaNjI59K0Sx2mgaDVSUlzy9qjrXxZKe6iNtB1omZ2aK9IW1I2pL3hsNq1Y8Ub1sWWTk1Vd1aYa6vfP02Kaes+OrTBar02yxdhXnZD2+blVjgqKixc88/+c7/aHwMggVQQql+oUvffWBx2DR+xTTujq/P++K1I3NRvmC/NKX1m+87lUpgZzYsuXaUKaYwvE3tm8en5za3NPffx2PihMyY+5AjjXruVKbLh5cmL934Oxg6cTUtLSoetmuqparjtXWVA707n7xzkjQu23SPinmFsW0O5+R6NT9Vzc3z7wtpqXS9+442NvkCJCS6vrGgxaL9bUHPn+rkOZ5Gb6lpp86IsrTsxbfnLOECvirESouRZJJQsxxHJZOiyCGVoRC/rxUPG6AWJa40GqKhxGQ6cyV6cOTqaiWqfjLwgBOA06a5nkNw3EMy7OLxTky3btAJt6Mh3gEwFwmsC3zQhBGYFYkFgfEIrFXhONuBEViAEFSmVrEmZ/MUZne5AgHAwjF0oRI4tWYzROITOQFmDxyodxHHGYgXi5KS+WqONDLg0AsjkNFRanLgFMYUiAgEPgYERDEtI+RM4WpXFwCizXTxOKszscf/xzpcT+EQEgaw4gOQ33Nd0tvv30QKiqKXlwLhKv/KwQWxTSWLTz46BNfifn9d0lNxgCuUO7SVtb/sHLl5W9AwB85ggIfgYHosHhsZkafpGmLmuWb6Ei0KeJeaI5GSSlJJTggk8ekOt3p+jVrtqvNxlNgy42TmcwJIQrtX1kdwrkCgSuXwPnC30jX4d2bxicnb3jr4OHNaQiTGrLzPTqD8fnqqtpDDM34MJjPZdPppgOHDm3xeb31yVQC5OTkvvm5e+/eIROLw2fP9FTNTNm/4fMuaMgoGaiuqX26orrOm0rTxW8dPlY/PT2fo9HqpjQqzfGq6sqdYgzyYSCEQ1Cqpaunb/PY5OxNAVYNeLFu+JoNVz16VUvNiDw2zxw+fOAhVzB51bifF2kM2du3br39GYMcH3f3HsgLRcL3tvWMNU97gurKmtrtVbU1B0vqbD3x+cll0+Nj644eObSZY1mtWqWlsvKKDpZU1nTJ5VI7xNFQJOQzjI9P3DE1527tOTsu0xvMM41Nzb25WYYXcjVSLhAOZcS0pvEpp66hsem5xsam3SiIHH1PMS0Skf/xmRfuIGPR746OTfERKjGxfMOGP5VWVHUZVP65qIv80vDg4I2HDh+qV+iyHIXVLV0YIfndmq+fF9Omx4rPnh1eceBA+1dTNF0glojCZqP2iXWrqvsdLuddJ06camk72lukM1gCeoPpTEVN+e/LygoG4+FwmCDQ1okx+8azgyO3sogEw+UGR3FB/u/WN9tcXNTVuG/f7rX26ekaianIKdNZDlbU1PxBr1CEom63PhYL3XN2bHZVz1l7SV5+wYytIP9EQY7119etqknE4lTxs8+/dJfPH2plAY7I1bpXbtx6728AC+bx5QXBdZkCVX9pGP72jUDN9VuOn+xo6uru+sHkXKDh7JgP5NmKD9XU1b+lVcn255k0IRjlpO752a0ut3vjwOBImViuni2sbT5hMphet2lQEAx4vjhwdrBsYnJaUlDZtLOydf2x2prGs/17ntkWCni3TU5NEQBG+9dv2fa0SqE4vbalZTYjph38c+faFJ3+3I6DPY2OACmua2w6YLRYdj7w+a2CmHaJv6oyEWmRPXtUaBxqDNonV5Nuz1UwScqxRFIkZtIsTqdRmKZF0eCCio5TEmQxrOyccAYhCMchCM8hMMcAnmcQiGcxlAUScRySScOAICKAwCkegQF7rms9hPKZpE2YZ1kuk+DJIRjKSFXKeYVOO601GCdwrTwMpHhyUaEDACx2/l7ME0X4NAuxCCoi8WytF4i1JDAak+dxvbMEixC1f4nXkDCcQODjTEAQ0z7O3hXm9pESuFAz7URGTHO5HkIQjMZwvMNUU/Xd0q1CZNpHCvsiXOxCZNqBXzx+f9Tvv0tiOCemGeualoaYduqUCni9psSso2zyVG+rZ3Z2FU3GNDDHKyQiiVSqVEzLdYYzKQQ7mcSJs7bCYrsuzxAG11+fEIS0i7BghEsKBK4gApkN78TpjprTI0Pr29u7vuwLRWzBaDKVnWfrKSgoHlTKFC46kcwio9H6/tP9BV6fV49hCMgvsO35/Bc+97JKIokODJyqnrJPfiPg92sokvRX19T+tmXlilGe52U739h9y8zM7NpwOJIUE+KJkuLyLoNO5SGwNOp1z6waHB0pGRgZt6LaIiA35A9tumbjo5tW1I8qKAd76NDBh52B+FUTPhbX6C3bP/WpLc+YpdiYe/REXoyMfm7f8f7midkFU1F5eVdRSUF7U1PFMSYWKpqZHGvsOHr82kQiYSYwgrXaCtoKSipPyWSSQMDrMvo8jrLBoZHKOZfP6vSTSG5+4dzy5SsGcqz6Z4uzjelIJPLpw0e6Gsbt85qGpsbnGxobdsN8rO09xbRoVPHb3z99ZzQa/v64fZqNxJNjq6/etCimodzkPJ5GvjQ0OHTTkSNH6mQaiyO/rKkLl0h/++9fv68vs68fHz9bMjw8umJ/RkxLpQskYiJiMmofX7uyqs/r897ZdrRn+cFDXcUiiTytUmudVbXlR3LzciZVSml41j610el01U9NzZpUOut8QXldv9lofnZdg9WXjnkaX9/16k12+9R6khMlRUr9SE39sgN6lSxKx2OKycmpzZNznvzhKZe0tKx8srSstL3Ylv2bTcsrEyQVKXrx2ec/717wrg7H0pjGmH10xYabX1PrtD2lJfmTQ52KyNat0GJpq3d+qLl2y4meU41d3X3fH7O7G06enoEN5hxHXq5ttKrcdtikV8aSCUo7NDy8PhAIlZPxJKTRG9vXbr7hVY1G38/757RkNPD1weGhssmpaVFBVeOrVcvXHyurrhk6teu5uyKhwLapSTsOYKR3022ffUaqMpxev7xuDgCA733lT+uTqdQXdh7qrXMGSaK+cdkBS1bWa9+897adV9Bt+bEwNRMpH9rxhjkWDGwO2ac2RuYcG+AQiaKxGCxKpXgJx0AiloOZOIkChkZEGAo4wAGWZ3mJSk0TcmkSloiSKQjmaBhiIKkkAhRyO2fSd6dRfD6NQAEIgiEWzvSEzzQUyGSPZtSxTAt4mOdhjheLpRGRWBIWYeKQRArRQK1+e71GKGpxL6uUSvkwCAMVUDFgrYEGoDxzTCZ47a8+wvPSx2JZCpMQCCwZAoKYtmRcIRiy1Am8Lab9+tf3Rl2uh2EYpVFc1GGtqflu6dXrh6CWFiEybQk7kd99XA0kIP/Az3/51VjAf5fUaAxgCuUu/WUS094u5js8rAbhsNkzMl6ciFHFaYYpDseiVZFEvJzjOA+Coi6xWOpS67RDOYVFA7hJP4QXtTrBwZco6Ec/eteD4hJ2gWCaQEAgcBEJzM+fto6cHqs5dXbws7PzzsbZeZdVJJb5CbE0gKOSEI7jagRGs11uB0pRMVQkxvCcHOvuu+7Z9oJGpiDPnDlbMz0982/BQEBNxWLe8vLSJ1atWd0rlUqSr7/++g3z83Ob5ubm8miaSeOYzCHC0AiGsDBDk8Uun1c17fRgYn0hUJnyhjZfc/UvN69pHiGoefbo4bZ/9wQTG6YCnFSl0++48eabn1ZJZOORiRNZ8QR1+55DHWvHp52lEoXSYTQZBuprqzvNelU6FvEZzp7qv9Hv89mCwZCYkCnHCInciaJokmdTGpamsv3+sDQYoYggxSDZuXme2rr6kdws458qirPjZDh605Gj3Y0Tk/Pa+rqGF2sb69+0ZWuOvWcDgsXItGdvj4TJB+0zsxwZT00sW7v++YKSsm44HXTI0eS9I8Mj1x87erRRrjE7bGUNXRIR8ccvf/nzpzJi2tTUaNHg4FDrW4c7vpim6TyxiAgb9drfr15ecWZhwXvH0eOLYlo5LpLycoUyZsk2zEokogDPsYk4lahMpWhdKslEDSZrd03jqiMKlfLgqgoNCdGx0td2vrp1Zm7uxtmFsCzFIVG1Vj+pkMqTBI5jyRSd6wtTcoc3BBcUFE4UFRV12HKzn75xVUMsEvHmbn/p2S85nZ4Nc06fFJPpZ00Ftady8m17a+qau9AosG/e/O50t0xkWld3Z0NHV89DY9Oexv7BeVytNUX0JqNPoyRmEIhhaSYpi4RjNoYBIplCNaEzGN+6/rbbdyoUmgXfWE9eLBb5yvDIcOnk9KyooLxuV1Xr2vaauvqRzjee/0w04P/01PRURkzr33TLtuekavng6qYmRyZ19M3XXlyTTqXu2X20r9oTIInapqaDFrN5z/133brnIt5CwqX/DoFMLUHfm2/qUr7giuDUzCrS6V6DRmJihCQlcIyU48mUWETTOB+nIDSdBiIYWmzKycOAU1otfoleG4KVsnAaRtJpBEnCcqkH1mpG8bKSbqDSuYDRGAAoygAu03VgUUA7vzeVAwBIADgpD9BEGqAoDZ7Jo6EfQcJzj7BSBQICgSVDQBDTlowrBEOWOoHFNE8Yzjrx5JP3Rt3uhyEYo1Gc6DDVVn6vUkjzXOruAxfEtMM//+VXF2ummUwBkVKxS1HTeFki0xbrHI2NScCJk5UgGl4739W9Pup215LhiDKJIhgjk6R1Bfn7jZUVh6Tl5ScURuMMVF/vW/KgBQMFAgKBy0KAd/VKJkO0JRBNrD3Z1XnV2bNDV09OOyT+QISAIBFQqNRAo9XxEhEeEhEYg+JAaTDqX7/+hmufU6vVseHBiZp5h+vr4VBYQcUojy0/5zctzc3tRUVF7qGBnqa56cn1HZ2dN8/MOnNnZ90wk04DwHOAwGEAUARwCA4QhQnINeahjRs3/PK6Va1DEmaBbms79mVvJLHOFQY6hVr7yrWbrn1aJIbtfGhQG48lNr2258iNoxOzq3z+MK9Uq53LW1sGcnOyT5h1ipB7fvK24eGhyv7+UwYyzoBkOpORCAMMBUCEA16nN0QwQk6HYwyh1uiDWbl5k4UFWc82VRSFgqHguqPHe5tn51ymysqal+rq6vabTLKuf9bN89nf//EWKkr+rzmHi48l6KnKppbt2bbCfpV4ykUw8tuHRkY3dbSfaFFoLfMFZY0nJRL8hW3bbj+bEdPm5+35IyMTjQfbTtydTtNZYoIIGvXqF1obS0Zd7oVPHz3eu/JIW3e1VKbixBIRDxAWTiQoKBaLAcAjQKHQhCqrqsayc/PeXL9uwx4GZ6ZLTEhawcuNr+7886edbueWzlOn8+ZcC8pwJAZkUiVQqnW02Zq9gBESOp5Ko0ajccxkMnfnWqw7NrY0RRK0R7/nte1fmZ2d3XR6YEwf52UYosiK19TVP7d8zYZdLAwfvfuaGupvF21GTOvr6alrO9Hxren5YNPotF8qU2jChEScilNeTYyK4hRFAqlUk9JqjbM1dU17s3Jy3rrpS/ccIQBA+nfvLKfI4GdHRsdLZubmxLaS6t01Tau6Ssts9p5D+2+JRsM3z85MiQBABlZff8vLMoVibEVdnTsTlnRoz64WJk1v3Xeir9oXIonq2vrDZqvl4N2f2nz4stxcn/BB+YkJAkhho6d/sIr0+1rRUMTIe/2WhMNp44MhAxyOqhEyBiFUAsJoZrFxAErgjKIo3y7NzZ0DOo0HEFgcYBgFVJoZoFXNgtzcaQBBUYDjJKDp2FLtqP4Jd70wfYGAQOCfEBDENGGJCATeJ4G/b7nIdAAAIABJREFUiGlP3RvxuB6GMpFpGNFhFsS090nw8h62KKbhTMHhxx+/P+YP3CUzGs+LaZc+zZPvmlCQc8Pm1PhwvWd4aJl/dm45lkxaUI5TwbgIoErFBJ5l7SEUiqNyW84ZaVHRgqysjIRstgv1Py4vTGF0gYBAYMkR4PkjaGhKLnWEqJzBwZFKp8vZ6Hb7s6NUUssBDCLEMkomV4VlYpzCCITjASvValT9a9Yvb5fikpR92pnj8vg3UWRMnEjGIzkWy8Hq6gq72aykHBOTBfPu+YrR4fG6hQW/1R+MyNNpDgYch2AYgkWpuDFAUjmwRM2JFZrBlatW/Hxlc92ZbGk83N03sDESTZd7orxMKld1N69oPQbQhFscmBOnObasraN/hdvjrwuGSZlYKg+WlVeMZezSayTe4IKrZnZ6umze4SiIxdOiZJrDeMADDOaTBA6RUpnCieCyZIpBVHKFMqnR6PzZZmN7YaGRioYiZWcGJwrcbp+6sLC0vaS69Iyrsdq+FXp3SmPGmedrzxF7X3ujOZmgrvV4g0g8RfsKS8vbLZasKal0KIgylmWT9pmGoeGz1VKZwWvJLRsmxOJjmzatnYMgiPN4PIbJydGCU4Nj69KptFaM4xG1WtmRZRRHFny+bSc6T6/p6Dhdo9ObZrV6nUMqw70Mm0YTyaSM52CKwCWunOzsszqj6UxZXfNIwguT114b4UIhtaTr4Ilab8DfODo9WRoMk+Z4PCXHCSklkijCaq3BiRFiNs1yUpVS7VGplfYcva6jubmaZMgFybFD+ze4vN7muTlPfoKX4KzIEC8oLjlcWd3YSaSggXXr3v23JSOmdZ/srT/W2fGAc4FsmHXFcJ3R0m/Msk4yTESaTMbweDyG4Jh8QSJVTeXaCntMOt1Y1rYtM1kAIOH2dmssFlo9PTuX4/EuSK25hV22kqoxm1XvGTzT1xSnyGaf1yvmYWS2asXadgWsdlVX54Yyfjhx5EgRAjGtXYMT+aFoHM/Lzz9lsFgGrl/TOrLkbrxPgEH89u0IqKgQuycnNWTAYySSKTkcoQyAIguhCJmLRMlsOhDKZqIxA5qgxVyaxlmORTipNMqIRDEawxIshjCAwFMSjdpJqNXzUpVmFlNI/Jhc7hMptA7MYAoDBEsBEc8DmSwNECQK8vLozH31CUAsTFEgIBC4QgkIYtoV6jjB7EtP4K/FtExkGiKIaZfeDR96xHd284wFAnfJDMaAWKnYaWpe+cOCpvLQxXwryv/oRzC4+moC9E9Iko5puYdK5aaYZBmcTq0MOB1VC465IikERcU4HpYolF6FxXyy4JprDgEUGoA+8xnXh560cKJAQCDwiSJwXhDCpob7jEwymWufmc8LkTFDkkEggpBF1WqjXyzD0zjC81SSIsRS3F1RnD8rEuHMpCOkikaSRXQihTFsOqnR6aYsOnkcgJRkYrAvPxqK2HiW17MckKZZGGM4CGI5Dk8znHbcPlUyMT1bg0pVCalCfbp1WdMvmhurT6sllC8RTRSQSd5AJjKKntSZpdHNAhCLFhaikN8PqafG7IWhUMy24I8oYRRLGHNyXBIJMZlnNvtTqajGOTubEwyECsNkXBJP0jjHcEBEIJRCIYpo9HqHWK5PppK8mmEZAHMgoVIp51QqMZ1KxXROZ1ATiSXEFmPWjM6m97z4O3PwR/8gTWwx9R4AZPT0aFaKjpdEoxE0nuLiRqt2WizOCpSUHIm7pyuzvMGFbJ/bk4PhMlKuy3VhGJiqqqoKZ2oxeTweaSwW08w6nUU8x0nEOB6XSCTzfv+sKBzwfa6nZ2hdd+9gTU6urTu/sKg/ryDnFIryfDgWVRGIJEKI5W5bXt6YzKD01tls4QuLN2Ob0+nURPwu05xjpiAQDlsoKqVCCQkplaoDKr1hgSAIPhFPynEEi+EiLCBBVbMNDflxMDODzJDuPH/Qb3O6fflUWoKncU3SoDeNmfNzptiAytnYCC12VHznh5obtXR1tze0t3d8ZyEYr3MFaDjbVvB6y8qV7SiaZNJ0HI7EYphMrnaqpUaHqcAy01RenuGQzERez83NKbhYMNe94NOGYjGxUmOYNhqN3sLCQnJ4uD8rkUhkk2SMwAASNpVVTRHpNJmdnZ3I2OAYGdEyKJczMuMyUEkG0Wp0c3KdwtNYUuL/RN3QS3Cy5+8TDJw6rgQUk8POOXKZBW9uaHqukg5F8yAqrqQTSVUqlVDF6bQoxbBYGkAQi0AIhKGcVKEIiGUyn0giXSBkkqBIJl8gJPIpTCTxcTgSAxjCQjhMYTLZHKHXZ+6BJCAIFuA4AxoaGKHm2RJcFIJJAoFPMAFBTPsEO1+Y+gcj8G4xLROZhneYa2u/V3n7rUI3zw+G85IffU5Mgwr2P/ro/WTAt9jNMyOmZddfAjFtaAgHsZg1dWawlJ121tkHzi4L+QIVHM8qYDHB4UoFpTToexR6dR9NJU4RmGjOWljpAzqMgrZupS85LGFAgYBA4IolkBHU7Pa9GAhoiOGFKXE8nsQBEAMcVzMajS4tkbCLtYkYhkFoCU3nqfKS8bw4l+hLoCQAkkylonCY5c1mWwpB3Ho+zVScOHxojd+3UEvgKCuTKT1Gc+64SCJL0iwr84cidQNDY+WDI2NFap3ZpdFbuhrr63/XurLpbFnuoM83bBDZIxE8lcJhDJOlRKJYcvfu3ewjjzwChoeHUZKcFUVcSZEjFELlcjmn0WjSKpUq0dDQQHd2dmLiVIrwRaOSQDyO0DQNJZNJoFCgDEFgjFxuTonFYi5T1ykCACCSYg5FtamsLIaPx+Oo1+tFU6kUbDKZUgCA9D9K8XynaGW32/FYLCaOxWKZsbi8vLxkYWFhpncgl/kdCASIqYhLpEIUrDIriy4pKck0gVnsLXiOvR1zOBxigiBglmX5goKCVF/fEWs8Gvtab//I+pPdZysLiovbSssrDxpM+j0KtcwfiXggHohZNaFPmUySeCqVSq9bt+58v8Jz1mXm2NfXh/v9U6JolMITCRrHcQWDIEharc5f/DvBsjSCIDjLcRhz9dXVmUjmTFQP5HB0EqGZoMgTJMVxXoywrJLX5OfFsmR5icJCkIn+OVev6h2f+Pxpa1dXf+OJzq7vuP2xmvlAgsvLK/zTphtv3YVB0RmSJBM0HYEIQpUSiSzJ3Fx5sry8PCN2ZPwBtbW1IWUaDeFIe1GP5y8+aGhoYGdmZvBAwE5k/l2lYhnRihuTDee6Ui9GIWXmurAwQIyMBDEXRUEl79N/V+xNe4UZ/nbNV5IkKJ9PhqZSyhRF2TiatoB4ShWLRvLiJFmYCEZy2ERcw6XSBJtKidlUmgAMzfAsx0AcSIulorRUKk3IlUo3LpFmOnvG0zCgASHyKWy5fRKLdQaotV4gkVFAoY0CjzUCrTt3rwkfgYBAQCCwFAgIYtpS8IJgwxVB4G/EtIcyDQgQDO8UxLQrwn3ggpi297FH748GfHfJjUa/WKnYpW9ueqSyri74UUemLUaIDA+jzn378uKhUHHQ46kEoVgJFksWMlS8gGVYOSQWj6Ny+TimVdmV2dZha3nZGGY1TAOxWKgfcmUsq39oZWazkdl4syyLQxBEJJPJRHX1uc3t39u4LtbQAwAN2u1EGIah/PxkAoBzG9NLgeJ8RNOFZ4K/a+OlsEMY46MlcD6K5IJf/1YwefvfM2vyHcdeOA6anBy0Mky6bt9rr93qdjjWkmSM41k+gOJiBw+jNEAIgoNRW5RKGkORmNJsyenKzi04UlJSvrOppmKmoECT0bgy4sjbz5vvFVly4bh3HvM3c7gAaNHGyxWl8n7m845joL07X7bFU/Gv9/UNrevsHigvLCo5VFpVvVeuUr3WcPcWd0ZIOj8x/v3M6Z2+ej/Hvw3tnB8u/Lznfb4opnWebjjRdfIBTzBWOedPpHPzC57a+um7/yzBRWMNDfmxCzZnXPxB7PhoV7lwtctJgD9yBAVyOQ7oiJqmEgommhKTgYAlGQ7n0v6wmYlRakAnCShFq7kkrWficT1P0zIuxRCZFHEMRRAERmgIhtMAgdJpHjAcgkQJlWoSkkrctAgLiNQat0yndooNqjlUoqJ4DEvzYjEj1mpTC0plwmg0ZsRkIWrtci4EYWyBwCeUgCCmfUIdL0z7gxO4IKYdf/Kpe0mP+6FzNdMEMe2Dk7w8ZyyKaRBU8OYvHr0/6vfdJTcY/RKlYlde89pHbPd9JghB705z+TCW8pmNyvbtMAAABxqNZPrkyeviweANzpHRlpQ3YOIDMUitUnIqnd5hqa55UVtedhTU1PUDEo9Bf6duzYexQTjn8hPIiGMOh0O5sLCg9kciWimOe/Ly8nxZWVmpvyeQzc/Pi9PhsCJIkup0Og2ZchTuvLxa6qNal/+IyPlNOdzW1obJ5XLYYrEAs9mcsfHC5v7ywxQsuGwEPB67gSTT5a889/RnHbMzN87NzknjVBzjAQIYAAMWIICHcV4qV9NavSVWUFT0ckvLir16taFPLreFKiqgT3xkbUaozohpaYb5Ss+poTUnuwdK8wqKDpVWVOzXKZWv3333Fs9SvN8yaZ6dJ0/Wd3b3/ttCiCpz+VN0ti3v2U/dccdOTgIm1lVUXBDTLtv6FAZemgT4oSEZQFEl4DgpYBgRoCgMeHwWzuezkTOzValwJJuJJxRsIimnE3EFFYlo0nRKxLEcxLEsxEEQwOXyNCSRJIFMQkn0mgmpyTiqNJmGELk8wIlEFIeiCUwpCUkUWg+QMSSI43FQXs6CH/+YB488cu6FAARllON3RV0uTWqCVQIBgcCVSEAQ065Erwk2XxYCfxWZ5vY8BMMIjeAZMU3o5nlZHPIBB71QM+3Nxx6/P1MzTW4w+sQq5a7c5sYf2e677yMR0xaje/p2i4CdyiddC0Vxt6ds1m5vjgSDtQzD6VEUT8oVcodcphhXaNRnVDpzmzzHOgVWNwbAqVMMtHWrIGB8QL8u1cM7OjrEKpW0bOfOnU3txztW23JtJ6/fvLmTR9GxzZs3R//W7jdeerWGAey6Q+1HC/xBf3TVimU7lm1aNd1Y0LgY2XMxPhkhzefzSTs726zzM7M1cpWBLCyvnY9D6fmNjRdv3IsxF+GaF4eAy9Ur4Til5sib+5YtLCys8Ht9jZFIxByOUpI0ywMORtMiqSoklavsOp3pjFZvPFleUz+iIjSB1ta/LxxfHEuX7lUz99nx/ftNDETfMDQ62TA4PFlstmSfzMkr6lTJFe233LIh8/dnyW34o64x3cjweNHg8Mit/kjS5gmleL3ZtHft5muPAgXhXH6+vtnSJS9YdrkIZNJ0gduNA4pCQSKBgEQCBm63hPb5ZNScW8PHSGkyniRgCaFjAWRNJuIVdDJlBXRamYrFtUwyqeRYloBhiIdghOEBIAHERXieC3OAS3EInJYopGGZRu0w2/KHJWrdAlBoQkCh8gODKgSys0nAshxIpzmQlZWpB5hJIV5y99jl8o8wrkBAIPDRERDEtI+OpXCljzmBv4hpz9wb9XgehCGYRgi801RT832hZtrSd/4FMW3vo0/cHwv47lIYTV6RUrkrZ1nDj/8VMW2xy5VejwEARKfb2/XJSMCq5rEaQCWreYqqCLoXTGQkKkNEkoBYo57S5+cNKcymAVNp6SDgUxPQTTeRS5+eYOEHJdDb2yuRSpHaP/3phetOdp78bG5O3ollTU37MAD2f/7rX3+7qcSFdK0nf/vb62ia/VLvwKmcYDgw29zc9F/Xbrl2qM5W93YR8g9qwz87PiP++ufHTHveOlw3OjZ6s0Zrmq9tWtMF88iZq65qWfhn5wu///gTOJ/+i7gmJ03TDnuhfXR8xcKCN8fl8sgSaQaCYVFKZTD79XrzcOuylh4AEGdra3lI2Lj+9dqY6OpSRCGmxj45l2+fdWfp9PrxLHP2BIrSE9dccw21FFcS7/XKBucmjPOzc42hGK33R1OQVKM8U9+8eoQrNIUbP6Jo7qU4d8Gmi0fgHSUFIDAwoIk7ndbo9FxVOhLNYWNxXSoUyk2TpJWhKBVEMzjCsxCTTBEMnSIYJi3mIQ6FIQBhEiJCyGRulUE/Ckvlfl4kDyIK5TSuVjoIjPDyGRFOjDAoJicZMRSXWa1xkE7TH3VJj4tHSriyQEAgcCUQEMS0K8FLgo1LgsA7I9Oi7oUHFyPTBDFtSfjm/RhxoWbagUwDAl/gLpnJ6BUrlbuyWlb9+MOmeS4KIQ6HCPh8ahAKZQ0cPrw66HauTbr9hSCW0MNpRiRXqLwKjXZKZDK0SQ36PhqCRzGNJGpWV1FgS+vfTfl7P/MRjlnaBHiex6anpy2/+/VjN9jt9gdUCpVDo9J2MSj825/97GfjF6w/v7HAv/fDH346FU8+SCapNM2k+/JybT955OGHpyDo4qXJLXbcs58p3f7qzg1dJ07cpzVYzmzc/OnXeIw5ufWGG5xLm7Bg3aUikPmeGx4exhIJlzjsiWqjMUoSjiTwzPgQhHNihT6FYTBZWGgNVVdXZ77ThALhf+OcI0eOoHl5ebJMOvf8vA9Xq8Vxq9UaHxsbS25dohHJme+mmbY2PCZmlcEIi/tZlmcxjNSjKLV27Voh0udS3YAfw3F4/nz2ZVsbkqm35p+dVeIsKmWZtASmqGKQoGzpCGmEUkkJTqfRRChkSEYilnSMyuYZWgG4tCieoDiaZRgAIymOEDFAIksodIZRhV4/LVEp3ZBYTLO4OIWqlR5cpXWKrBYHUIl9IC8vIoj9H8NFJUxJIHCZCAhi2mUCLwx75RF4W0z7/VP3kgsLD0JQJs2T6DTVVQuRaVeAOy+IaYd/8dj9pN9/l9Ro9BIZMW35hxPT+N5eLDw/Lw33DdbG/f5K0u8rTaQSFWmGLU7TaTUCQWGZSHJWIpGeVSvVg4rC/FGNzTYPKvJ94HzHsysAm2DihySwfft25KqrrpI98cSj1wYDgYfC4QhEkbFxk9X8s29966HT2edTpKanp0UQBJkf++1vb3d7PF9RalXDSrWqTa3QPPudr33Ns2PHDqi1olU5MdSvn593WKLJBJ6gOV6qVsZxjTJQ1lzrWHG+m2Bm89vWtlsD0kQWAotoXiEiLWq1t6ioKJURRJyjoxoPRamcvrAUw8WUVWckp+1dq0+eaL/6WHv7TRp91mR969VHjEb9vtrla4day7PCl6oBwofELJx2CQmcE37tGABSxO/HMg0zgE6ny6ROZZpkZAS0zI9QiP7v+ORCbUIAADw8DCCvF3Br1y42I7kkDUY+7DJ5u2tjQ0Nmv5Dx9dsdNz/sNYXzBALvJPD2GjMaUSASoeDkGX06SWnYgF8OkXGcYBiYjEbMqXjcmqbiuTCT0vDptDIcjWTF43F9KpmUcggCQxjGiAhRAIeJkIiDohCCshCG0bBUGsBUSqfIaJwWaZXD0oqCCYAgPtDamhRENWEtCgQEAv8qAUFM+1cJCud/YghcENM6f//UvVHPwoOZBgSZmmnWhqbvlW65fggqKnpXHaRPDJwrYKIXxLQjP3vsfiojppkNC4RKucvcuvp/v9/ItMXNZFsbDGZmUC/DKNMJ1kSOjd9OLixsCM07KjmOw2EESfMyGS3W6fqqV658XmXQdYEtN439oy6OVwA6wcQPQeD85hl5+rk/rGOS9Dc6urpyZ2dmInW1Df99zz2f76yqqlpMo+zo6NBgmKj+xV2v3Hh2fPTW0vLS11qWt74ZgxInGtT58VAoJGEC0WK/z1cZ9AUaEmlGkuR4DpFIg7hEMibVq7tEEtT9+S1bMumgyL7X/1wWT9IbMbEsjIqk8zCX7r3mmmtCmSCioVPtVcFIqsjuClsIsdRRkGuzn+nYc9uZM30bjxw+XK0y5EZLa1eOFpUWv7Ru1bpjGB+1NzY2ZurNCB+BgEBAICAQEAhccgKLTZ36+3WAYQzAF7Kw4aiWCwR1rsmZ1mjAVxYN+E0QyyAQ4CA4RUuQOI2jJI0gPATBKMojKmUc02kWRNnmWcJibJeXF3cwSukZ6dq1fiGK9pK7UxhQIPCxIyCIaR87lwoTulgE3iWmQSgN43hnVqMgpl0s5h/ldS+IaUd/9uhiZJrMZPJkItNMK+r/v/dTM23xgW5gQJVyOg2p2Vmbxz5bHvH5q0JudzWfpLOlCC4Ry6QOiUo1kZZIR1Gl7LQ+39atzzEugGuvJYU3oB+lN6+Ma2UEtTf2/7kc0Oy1L+3Yca3L6bI0tyx/urFpxcEtN9/cnxG4duzYkZugqNv7xsY2jM7O1GVlZf/fW2+78VVJnJlj2XhOKETW73ll51U+t68qnWLUEIbBAENZKpVmUbE4oLNkzao12te++41vH8rLUzHf/843rolR8QfFcrVXLFP3wwTyzPcfeGC6r68PmR3t2zK3ENrYN+IslsqUPTdft3nviYMv3z0xOrKmt7/XwGMqVmm0LdTWN7ywZv2GfbwG77533brklUFbsFIgIBAQCAgEPo4E+IkJAkQiIrCwIE5SlBiOJqVkKFqUIGNZiWhYBQMGQxlGjEUipZA/bGM9QQufYqQQC7AUhrK0iEim5GIKyzUPEcV53crc7L36yspRqKbG+3HkJcxJICAQuHQEBDHt0rEWRrrCCbxTTItkItPOp3lmNdZ9r3TLzUJk2hL374UGBEd/8fj9lM+/TWI0eTCl8nXLisZ/KKadj0TDQSgkTTkcKp/XVZSIxYvoeLwkHk+VJZKpYipKcTDLx/RyjVup0QyrreZBSU7eiCjHMgMiq13QVkjo0LnE18bFNK+r66BRIhGX/M/Pf/mFUCiysrC0us1oyd5jM5le29LUhD311p5y74Lvm65IrMYRiUtVavWPf/DdB14Xp1LpHc//cUMkEt06cGp4hd8XVCSo1BhAYBLGMI6FYQ1MiNUiqUJpNOpe2HT1uu0FOZbZl1/4w3UxknxMqjC6ZApdOyaW/OR//+DBUQCGkef/eOj+OU/wts4zszViqXLvPdu2/aHr4Es328eHVg4MDBSmYSkpUudMVVVXvdq6emWbTSMe2Lx5c+pi8hGuLRAQCAgEBAICgb9H4FyE948hsKMcAlu2XDgEBgMDOIjBJpCK6UCSVIJEQgSoiAxMTZXTs86S5Jy3gA9T1nQiqYulGSiKQFBMhAK8IHdSUpbfqysqeNlQUdEHNTbOfdTkz0elL172/bxEfUcKONTX1wc1NDRk0qkX0+f/3vkXmhZlLn/e9sVU8fcz1kc9V+F6AgGBwF9uRIGFQEAg8E8I/HUDAveD0GJkGtGZ01AviGlXwOrhd+9WAxwvOP7Eb+6P+YPbMJ3BgyuUu7JXNv+ffxSZxg8N4UAsVoNTpwo5t7t6uqdrbXDBXRMORXRpHJdACiXQmMxdanNWl8JgPSFFJfa0d9Ktyc2lQV4eA61bJxTivgLWxsU0kZ+eFnn5mPLnv/n1N6lU+jYOVQYAJt55/12f+Z9yq1X6u9891jRun/gBJ1JpEX3+NI4hj/6ve7a0y2BY/vDDX/9iKBD6dorDxQgm7i0sKPmJQqmYiafTnEajre3tP7O+//TZW/Pzc8+sWNF8wKBRvHq673AzRcV/JVeaXTKluV1MED95+OFvjdnte9HeTvuXZtzRWzvPOOsQXPLqD7737Z+Gpk+XHG97a9WJzvY7lFrrYO2K63YrFPIjJVll9quvro4LD+gXc3UI1xYICAQEAgKBf0TgQjdhAGYQ4CZgwLIZkQmATIQ2SaqB16sDfr8JJCkpoDOCWlzOeUMGsBDMTk07G5L+UIU/HEGjPA/HJTiQFOZOSMsKetSFhS8b6+r6oZoax0dJ/53C2HsJYhfGfIcwlmnoggaDQZhlNVwqBdisLEBD0Ltfxp5ngmbqL54X1DKlGJZ8/cWPkrNwLYHAUiIgRKYtJW8ItixpAn8R0568N9PNUxDTlrS73mXchci0wz/72f2kP7BNYrZ6RGr1rqyWpr8S095+uDl7VhkbHLdERkfrI465GsrvrUmSwXwuTetgAodghWIa0+rOipTqDpXZOqAvb5gRWzUhqKaGurLICNZeTAKZjplgZgb7xY6nvhCJJ7dMusK6NAcf+Ma/ffU/81De8NbBvc3txzv+DVNoSVvz1QchGN15z5qaSYhI53z/ew9/YX7O8RWN2XZKa8rZX13b/ExLywYvy3p5t9tt+fOf922emZ3/d6VSmlZr5INmo/b/RvyTZSRF/VKmNLulKstxDEA//cEPHhy12+3oyY43vzjryYhp7noYFe/4n//+j/9kotPZe157YfXxY8e/qDFm96/bfNcOgPHtd91w9exSL45+Mf0mXFsgIBAQCAgELj6BRXHI4SAWmw8gURhkKnxSFAzicRykoopEhNSmIlERnWQwBEH4jIqE8jyciFL6WCiUFff7iugEKQfJBIbxPIazvBhLcQqYSlnZeMpIJpNwEkU5Ri5NS3Msx9UVxYcUFst+VUHBFNTS8pHVOna5XJJkICB3+/16hoEhXGcgoVQkuGzZsneV+bgw5/HAvCYapwwzU3P6QCSqiMcZHCIIWixRx3R6nUtrzvEapCBYfr5pVea87u5utUSCWgMBUppIJIBGo/HodLpgfn5+VHj5dfHXqzCCQOBvCQhimrAmBALvk8A/FtOqvle6ZYuQ5vk+OV6uwxbFNIgp2P+fP72f9Pm2KXNsHpFeuyuroWFRTAM//jELmpuxYBAQRCIsjnHJvPiCvyrpmt8YcTqqQ25XPsfRNCHGY5osi19ttbbZNqzfA5jUAHTTZ1yXa17CuFcGgR3P/+ZTLm/o5qM9Z1s4CO154N+++d9ynswb6D3ZeOCtQ7cTcvXg5nu/+UfAgNMNWVKKwNjKH/34+58dGxu9vaph+dOrr7llVywW6bj77rsXxdqM6Pvtbz6yieW5/wpHAtlUIrpgNeu/jSPR7Egk8gup0uqSKMztOAT95IKY1tGx+4szruhtJ0976hBMvP2xX/3HfzARp2XXKy86TOP4AAAgAElEQVSu7mg/dr/aYO1bd8NnX4IZ+MRnbl4zf2WQFawUCAgEBAICgaVO4HxEFQz6+v6y9/R6M9FVRBKCNDDPSyA2iS3OIwGhLE9L6ShlTcep/Hg8JmVSKQKFEJ6AkExbYTgeo4yxUDiPDPorUnFSxqaSMAHxAOUAj7IQj0BIGobRNM1DHCcRpWCNOq60WnbltTbsQWm6H9q6NfhRMLvQbGiwp8ccDgRy5xYWSiAE5+QWq1OEw6NXrVzpgDJpmxC0GFWXOX5mZoZgolHd/Nx4iS8UrHYtLOREonFdIsWJIBRP4oQkpNbqR7QG43BeYdYwq1aTa/PyMiUX0L7OzoIEm1zuW/Br48kkZ7Vmn1GpTPba2tLMC7BzkXvCRyAgELhkBAQx7ZKhFga60gkIYtqV7UH++G41YPCCA//9P/dH/f5tkqxst0ij26VtaPg/1atXhwHDYIBKZ5PD40X0vKtsftJeGwmHSulE3IBgCCSSihIiuXRUrJQN4yJ8UKSRjltrq6cAHolC6+4VirRf2cvjolt/7NAbzRP2mfWHTpy8jSAk3ms3XvNnPkkW+FzO0uGR0SqAYAdv/+K3f0YBbKEAdeAisbTmpz/5yV1jo6O3VTet+P3G67fsYphk9w033BC/YOz3v/+fm3kO/MS94M4JR4Le3Gzzv+NQOCsYDv5cpspySpXm4yiG/fSRh781Ojw8jPb1HPryjCt8W0e/oxagou2/+K+f/Aebmst6/dVnVx87dvTLBnNO/7W33bcdZtDjW29c9ZHXkrnokIUBBAICAYGAQGDJEVgUnOx2OaAoOcBxFKTTMEgmASBJORMM6pLzriIuEdezyaQMZlkITjNoOkHL4mTUSkZj+fEYhdKpNIwhcEYkAwgMQyyACA4CIg5FpBwMAAvxPIBhgGIoTYhEMalUNiuRKeZpGIpyIjwOZNKURK3tNVWXngaBgAt6x9/SfwXY/Py8WKMRqY68eajVMeto6T1zpozH8FhhTcMAIZMdWP25u840AMBcELp4nkfPdB42RqPRlmOd3WsnJ2dWhqIRPJmiUQigCM0wEMMBxmDOcluyrKeWtTTvNxp1I+uXL8+8tMX27Nq+KpFI3jczM6eKRMlYcUXt0axcW+e6lS09Ga1OENT+FW8K5woEPjgBQUz74MyEMz6hBAQx7cp2/IWaaYcfffT+mN+3TWqxugi1dk/hVev/G/MExVQonEWmklXpKFUGYvGiBEnl0qmknOU5Dy4TzylN+km5xTysy80dRSy5E+KSnCBksbwtbFzZdATrLzaBqeH+3K7u3sbjJ3u/iKGYJCsrZxCk09ZkMqmLxGIIDCG7Hvh/7L0HmFXV1f+/Tz+39zJzpxemAgMzKEU6Itgb2FuMSYxRIyjGxKBG80ZNt5tEY4sF7ILSe4eZAab3cu/c3vvp//8ZwZj89H0tVN3neXgeHtxn77U/a1/vvt+911r3/eGJ4eFGxqZgNRKgah59/NEbent7rxozruHtmoYZH5JAu+7mmy9KHPlhQt793MsXZLLsY8lM0sAwmaG8POsvMT5cGI1E/0oqTX6CNu5SkOTDv/3tA50ul4t4e8Xfl3mD6cVNXaFijFC8/ue//PERNDOc//7Kf83YsmXLrRZ7/oELF9/yFo4iOy4+B95MO95rAvYPCUACkMDpTuCzG2eHD1NAFAmQyaBAd2RWSQwBiQSeTQQUEX88j8mm8sQ0o5Tkw0tOBAQQ9AjLW9hYvJjPpE1illWRCAowCWASy9Eswxo4ljUzWVYUeF7EAAoQVP6DSQiBpxGSjOMqpV8kyBSPo4yE4whKkiytUSTUen2vOTe3nyPxqEhRGYkieYVRN0Ll5vpASUkKQZBvnNP26G20xsZGVSjkyckmM2O6WltnuV2uqa0dXXmkSuOtn3X2blKtfOfSn/1kVzUA3FGRKzIwoN93aE/1iGdkcWt779T+QVcVJwh+IIEojhMZXhAsvCRZSVrFa/XG3qqaqk1Wo2HzwrPnNGk0GmnD2vcXZJLpX/b19asCkVi4uu6M9Y7Syo0XzT1r8+eLFhwthADFtdP9EwbtP9UJQDHtVPcQtO+UIQDFtFPGFd/IkFExTaks2fHkU7dlguFrNVarS22xbCyYM+/vwtDQhJjHO3O4f3ByIhq3s8kUpjeZ4nqLdcheWrJen2Pfz1tNrQAwISfPJ6oXLZI3YfAE8Bt54vv5kuT1ql7/6KPKnsHuu9KZrFwJFgg8osQIkrFaczpVGtWHd911xxvyxjcQ6NRgCa74Vw8+/MMhl+tH9qLKJmNu8Wq1XvH8A0uXhkYTD3s8hlsf+N0lAy73Y1q9ljGZ9M0ms+lRPjlUkUpmnmR4IssKxH4lTf/imWf+2jY83KJ46omn/hBJsNcM+3gCp9Qv/vGvf/4txQXyP3jnXzM2b950q8Xq2Hv+5de/jhP0ngvmTh35fnoKzhoSgAQgAUjgqxKQDhwgQEEBBUIjZsAJGsDxJOB5BAACAIRHsvGEmo1EbeGBwfGJYHA8l0wbEYajMUFEgMCrBIZRp6NxNZtKkwLDApogAYHjowGLBEmKCoWSAxjGymGbQBjdeAEJRQXKoHEpTIZudV7BAVRv9Eq0IiEAgGEYLqAKNMuThE+t0Pl8mUDaFotx7QCA6kWL5OrqX1gl86vOV24n50INBAKKQMBV0NHROdHr8c5p2be/YbCvt2JoxI1pzPbeeZdduY1Wad5afsePtz8EAP8ggoiywOXqay/dt2vXzNb2ljtd3lDeiC/GFRUX7y0pLemwGvWeUCQ0MRgKT+vo7rVwPGDyCwqGcnNy3rzwkktX5RjV8c3r3pufiScf7OrtJ/yhqL9y4pSNBaUVGxadO3fD0UIE/1Xx81vP9+uwgW0hge8bASimfd88Duf7jQlAMe0bozslXpRWbTcAEind9cQTP00H/NcbVLqYXqPttFus27yRYGUwEa0NZ9O5CE0l1SZzL0XRB1Ua3eGc/MJ2Q1GeC9RMDoDMMIM0NMiVk+ADCXwtAvIPjpXt7XnRqP+a7p7emZ3dveMBRuMKlc49dvz4dxz5eetvvuHqHXKnPT09VI4W0//P43++NhgK/cgbz6KsgAzm5NjWm9TKgALhpUQ8MWZoJFQ/6AnNzC/M33nGGfWr9UbNqvBIdx2TzT7S3ecxhsKJsCPHscLhMLppQqC7+/oWxZLcGQlGiSrVhn888/RTjzDpEcfbb700c/vWbbcrNIZgXkn1Lkee48N5U2Y3DQ62BRYvXiz/+IAPJAAJQAKQACQwmvML9PdrgSukBdmICoQTOhCJGf39fbVMJFrAxhNqSeBRIIkAIVAgoBIlSaKGFySbyAtWjuVoXpJwCUERFMcxBMflq2ZZUUJYXhQ5CUUAQDGBpMiUgqRGNDTdDyQpAkQpDQQEkUM5RQyRFFpthDRofJqC/EFCa4sDUpEFPIcCUpSAQsUDFZIGZF0aVI+GWIrH0nUuV4dpeNhf0NjYOMPn9daHfIHaRDhgjYaDeq8/TKqN1r4p516ynVapPhPTHgBA2rJlC0YxkXkd3V0Lmw8dujjDoSwgtD32XPuGyjFjWsxmQzQeCZYFwpGGzq7uBfFUJkeSQDjHnvvRrHkLPinOtQ+2HdwyMxmNPNjfP4gGInFvZd3kTTlF5ZsmnTdvoyEWU4RCIU3Y5zNJEo4TSj2nMBn82nxzNAeA7LHmcCyZwr4ggdOVABTTTlfPQbtPOAEopp1w5Md0QGlzsx5gQsnux/7007TXf5MOxQQdrYiZDHq3Nx42BlNRbRIHaYXd2l4zd8ZW0mDarp848TBIpeJQQDumrvjedrZrzRojw8XnfPTJuosaGw8uRmktT2mMHVMmT/7zjLlzd86eMmFQhnPkVBl/8s9/WJBIJq/ctrepLp1ltHmOPK9WgcdIiRcSsURNMJrQDnhCicKiktfuvmfZCoPa2Ldt0ysTREm8ddOWxjqvJ2wuKCwYsFo0KZUKQXr7BhzhWNYIcDOq1Zle+csTTzzGpgctr7/6z+l79+77OYIptAqN2VtbU/vqjNmz1ucZNS01NTXs99ZhcOKQACQACUACnxE4Wp06eaijJBOJFIFgOAdNJK1EOmtNukcmZeOxcjae1EkChyLyNxkuXwMTEUEUMBzBORTBOI4XRRYFEovhCKZUcLhSlaJ0+hFUqYzwGJ7OiLzEYgivNhoiGpOxq7SyuglQiiBQEUmgUiEAQT797YphHECQLCgokIvyHHPB7H9z+8BAR5Hb7Rm/a+fuSz0jI2PdIyN6QhIkwPOoLxAx0gazs/asuTsppXLF0ZtpDwAAent7ia79m28edDov3LNv/3hKZeitGHfmFrPR9sns2Qvai4r0TNjtNncMdFTu3rn/Lo/fXz/kdLE5eQXbJ0+dtbmwuLAp2Nd0RiIcemBgcBCEwnHPmIlTthSWVW+dcEbddm+3qzAS8BYFfO5ijKQwpcaQMplMzSVj63ptahD+NqGt8GMACUACX0wAimlwZUACX5EAFNO+IqhTtJm0Z48W8HT+rqeeuS3p9d8iRWKoCgDeoNMwhE7pw7TKQVataMYNmmZjRXEzSWmCmquuih3ZpMEKSaeoX08ns9wHDiiTGDNm5coPLuru7/8xptD5SbW+sbi47Plp587uOKuyMnF0PrKg9sorr+Sm0/HyviHP/EDAf4bH7S0XmRSJijwgSQJTKLW9lrySDXqjafOF585txHE843a35QisOHHN2j2Xe33B6dFolNBoqGRBoSWEYWRSAASfTBNKitZ8fN/yX7ykxbL4Cy//rX6gv/+OEU+oLBRJ4vX1DR/W1zesManJDZ8veHA6sYa2QgKQACQACRxbAlJnpwYwjHlozeY56RHv1PSQswZLpg00w1KkJOowUVQikoBLiIhIsmAGBCDimIiRJK/WaD0qrd7DI2iaxTCexXEEKBVRRKX0YArFYQHHRjJpLppFBURCMYnQajmNVhHPLy0NA62WBeGwAIqK/j0hnpdALCaC+nr59vQJTbvR0XFwTCqeGH+4pXVaPBazMJl0isZRnEkk9a0dveNESpnIHVd/QEkr3nrg57duk8M8HwAA7erqUuzf+MHPfT7fBQdb2nKUOtO+M+Zd9KECwXZdffVlA3KYZjAYVPX1deR3d3QuGRp2ntV8qFVtynG0V9XW7y8rKdgoRp210aD//oHBQSQcjflqG2ZsKa4ad2BM5bhDB3ZsvdjtHpnW2dZmxwmSz8nJCTgKCt6cOmP6Vikbc5aXl8sVQeEDCUACx5AAFNOOIUzY1XebABTTTm//SpsHaKAJGfa9+PZl2UjkEjYcMpKiAAy0IqbSazp0dlMrlWdrVxdYB0B++QioX/X/BxQ8eExDA05vgtD6b0vgwIEDRIXDoX/xn/+YNOQeWYgr9UFaa+i15Jg31/7gB/7Z/5UQWW4PAFA2Hjo0sbuze1x7a2sNm00pEZFHaJpKm8zWngXnX7rDYsnvmzdvsk+279ChQyqTEhie+cdbs0a83vrhYaeOpvFscbEtaDbbQrTSkA3HeBVJ0G3X337DLqNZkt59/s0Cd8B7Tk/XYKHLHVA1NJxxaPy4cc0Sl2686SZYqfbb+h2+DwlAApDA6U5g9Mb0lv02gAmlfR+sXZQa8cxNOp0lRDarVEmSpFbQSSWNpxASZUQUYXgUYVmAcBKOZUmlIqXU6Ab1evOgiKNJDsc5Rg7vVCvjlEEXAGZDH5WfHwAYlgIkiYCyMvkaFwAul4DMnv2NCwUcL+ZdXQcd6XSmqK+7r5hlWZqm8aQGx+0hX6B8y459MxiMYK1Vdc0KpfLNB26/5aiYhidGOjVvv7VymT8QvKCtu0ej1Jm2nL3ophWiAJoWXzB3NE+pJLWR+/cHbQHnyK2dPX2zd+074DDYHM7CMWMPlZeWfERl/WMifs99gwN9RDQWD1bXTd6ZV1I1gCvUkcMHWy4IBIL1oWCQVCrp4UKH45At1/b+nJlzdjscRh+CIDBNyfFaFLDf7y0BKKZ9b10PJ/51CUAx7esSO/Xay5vB8Ccbqxg2UxfyuKtxRBLybbZOQCKtKhHrA2o1C2bNEmD1o1PPd98Vi0YTELt20+GwSoPo9ZxEUWzXNlt28WLkS3OTPfjgg2h9fT1tU6u1okKBKxQKkMlk5E1xZnh4OLVo0aL/SDAsj7F7925arVbT8kafIAhhZGQkq1AoRkM29foi2maj2Nwj1WjlYBz5xDydTtPZbJY0GAqyrAHPjrPZ0vCz8F1ZeXAekAAkAAl8MwKfJbTftKsYZJn6nvc+uSExPDIn43aRtCSiOiUlmnPNAzqb0YXoyCBHkxGWoqOY0pTA1LoYqtVFJIVqEDdbhgAlpoDJxCeyWUxD0wJQKDjQ0cGA2bMFBIDTIgpAFrwAsJDxeIBMp0lMphrsHTqzv2dg1iebNp/NIBRvq6k/SCuVbzxw+01HxTQq5DpkfP/1937hD4XP7+4fopR60/r5V9z0uiCAw5ctmOH5VEyT8Na9e03BoPO6lvauuTv37a/WmB0+e3FVa0Vl5TtKNlAS83vuGezvUUYj4URZdd1+U04RCwiFdeuuxqpAKGKxWa2RXLttw6ypZ76NUXjr1PpaFwCAhd/n32z9w7cggf+NABTT4PqABL4igaNi2q4XX7wx5vbei6A4ixLUnoL6sb+qXLSoDSkvj3/FrmCzk0hgaNV2gwJPmSIej0ESRSnHbI5qjcYQ8Hji4L9EiZNoJhz6O0xgNO8MAHg7AJIfAHEWkNMqy7XLvvxZsWIFNmnSJIKiKFRuxTCMWFRUJOeJ+cJTe7n9okWL5LbyWHLfo1XMjowg/5sswI0KeEd+KMn/hjU2NmI6nU5wlZUJ/31T7jvsEjg1SAASgAQggS8h8JmYtnFHEWC4CR3vrLox4XbP5bx+ihQ4VEkgktFi8GusuiBuUAUxo7YfMZt7JJXZheisATkvGtBpgsCiCwGlMgkiETlXgXwDTf5OGv1++r++A08l50iShB75rkTLynAEgCKkc/vmGb39g2d/smHz/AyKC9aquiZKoXzzujt/uO1fAHAPBALKaCpk/tfLL/3CFwie1z04TGiMlrWX/vC2f2UQoeWyGZ+JaVh3Y6MhGHItPtjaNm/XngMTlWaHz1pY2VpROeYdlRAsivk9S/p7Oo2hgB8YzI4hFqWQaIo3pAVMieB0pLC4eFOe3batvqJyt9GIhcrKypKw+MCptIKgLd8lAlBM+y55E87luBL47Gbaiy/eGIdi2nFlDTuHBCABSAASgAQgAUgAEjg1CMgCEtiyJRewQlX7++uuSnl9s/lgyIhl0wpC4HCtRpVR65QJXKuMEVpVD2Eytkk43c9hZFBEMQYhyTih0UVUWjoEaDoNLBYBcJx8w5o/nSMCjgiNaMeOjbP7+ocWrtm47ZwMwHlz5dgmWql6QxbTygDgQDCoikWj1hdfev5enz9wXs/gMK62WNdeedtdr6EC27Lgc2Ja5759+kTSf2nToZZ5O3bvO1NhcvisRZUtYyrGvKMRwoWxoPfnHS1NdvfIiAIllalEVsICCUZtySsL2/JKDtXX178wYXz9vvoynZyH7YTmkzs1Viu0AhI4cQSgmHbiWMORTnMCUEw7zR0IzYcEIAFIABKABCABSAAS+EYEpLY2NWAYk3PrrrmZQHB61u0by/kD+VwobFWjqEABScSBxBMkkSJIMiGRWEQk8DRH4AKh047Qjpx+td3aSTpyPECpTQCNJgjM5jAoKUmPimoAyMU6T4tQz6MAR0VGANBD6z+ZMzjsXLBp+56zsyguGCprmyiV8o3rbjtyMw0ARXSw0/LaSy/f6/EFzu8aGCTVRsu6Rbfe8RoOyMMLZjR8FubZ29xsCIVdixqbD8/bvmdvvcqc78kpqTlcWl76rhFEiuIh/893bN2Y09bWqsmwksAhJCLiarR8bEN/aVXdrpqq2hfHT65rm2BXB083nt9oYcKXIIGTSACKaScRPhz69CIAxbTTy1/QWkgAEoAEIAFIABKABCCBY0NAzucFfD7Kv2VLWdYfKs+6POW8P1gjxhK1NMercJZTIxlGLQk8iQIB5VGJ5THACwQqiTQdkpQKH6KgRwBBhnkUT2lN5o6cksIeTKOJSDjOSCIhiRZtSmG1poFWmwG+PB7Uj6YoOGVvVx0R07DWTetnDziHF2zYvPNTMa2iplmpVr1+9VExzeWi0oKg/9ebL8k3085v7epRqQzmjRde/+PXEYAdvGj+WW7ZS5IkEc3NOy0xj/f6lrb2udt3763SWvOH88vGHywqK31fLwaL48HAXdu3rM9pbW3VcAAXeZRGAKFCc4srPXnFY5rG1tS8WlVdvX9uQ/kAFNOOzdqHvUACX0YAimlwbUACX5EAFNO+IijYDBKABCABSAASgAQgAUjgO0lgNLSxt5cEsZiGb++qF2LJObw/lMcGIvlsMJyXjUaM2URck+XTgAc8EDAEMJKIMAAgOE0BhCAlCSdES27u1sLqml2UyewFKlWaldU6k8lN2XM9gJWCQGdLATzOgsHB0VDQUZgIAk6lQgVHxbTO7ZvnDAwPLfhk45Z5GQnnTRW1B2mV8o1rb//R1tEwTwBwl8ul3v7Rirt9Pu8FTYfbDAqdaeucRdev4BG88dpzZ8tFAmQxjTq4Z0+OZ6T3tq6evtk79uzP1dsL+kprJh4oKC5cpUj5SpORwJJdO7bm9PX2qgmNkRVQGs0IKEGp9ILWaB2YMuXMFWPKitddOGfqrtMtH9138gMDJ/WdJgDFtO+0e+HkjiUBKKYdS5qwL0gAEoAEIAFIABKABCCB05HAqIjU20tkm5ttUjydL8WSOiGWsgjpVAGbzeQyTMrO8izJSwItAkmViMVtmWTaggoihUoihgFEognCpyQpuQ5PBsFxDiFJUaXXDyqMhmFSrXHjRl2ItFhiQKPxAYcjDGg6C+QKoDwvgnQ6jdTUjFaoPpnPZ2La7s1z+noHFny8buPcDMAFa/W4ZqVS/cbVd/740wIEACCB9nbF9r0bbnd7fBccaDqcR+lMh8dOP2ctQeAbKxyLumfNAkI0GtV1tTaXthw+tNTpck9r6+gmrI7CAzUNU7fnFTq2iYH+mmQ0fPfB5kaze8QtmfNK+2mdlZIwMn9wcEiRzWbSFWPKW/Nycz66cOGFb6dSWHj8eHvqZDKCY0MC32UCUEz7LnsXzu2YEvgiMQ0jqd35E8feD6t5HlPUsDNIABKABCABSAASgAQggVOcgLR5Mw7KygigzBKgK6AB8YwtHQ3kcsmkneUYmmcYtcTyhojLXZIKhIvQbFaFcjyBCwKCcKwWcKxW5Fi5JCaCEISo0GhGSK3ajaiUfkyrDaF6fQQo1QMSrfBghCIukDiL0jSrU2rdNK6JAr3IgSlT5HxrcmVQuUr1Cc25dkRMw9t3bJzTNzBwzsfrNsxlEILPqZ7QTClUby6/88dbHwKAfwAA0NvbS/Q3b79heNh5/q4DTXUIpfZYi6oP6A3GD8eOrz9kUohpQpIcHr9nfNOBAz8NhiNjff5Qyp5fuH7SjFnrHZa8wzFn88RkPHxvR3uHLhAKpyonTNtrzCmSy3oX7tq2qTTg9RhtFnPMbs/9eMH8814FAO2aNm2CF1bzPMU/SNC805YAFNNOW9dBw080ASimnWjicDxIABKABCABSAASgAQggVOVwJFqlggAKxGwEmBAUYInuGEFLkkKhgYYJpIKXEB1maC/QEym85Aso0AEgcQEiUgMDUzMBP1j09GwUchmKVEUEREBnIihrESSPKpUsrhGmyXUGiep0fkIhSYu0Yo0UCgSOpu5yVJS3As0+jBQokmg0aRBTg6DIMin4aAn6PlMTNu9cc7A4NA5H6/dNI9FcD6nuq5JqVa98Ytbb9kmi2kPIogoSSuw1u3KBYfaO8/dvmvPhfEsIDhM4y4rH/Pe5Cln7iuw6b0+t3usx+uZuXfP3jnxZMpK0cqgLSf37XnnnveB1aIfGWzaNS2VjP6yvbNbHQxHI2Mnz9pcUFbtxjBS2LTm/UUBz8ikTDolWKz2vdPnLFit1qjXj58/u/0FABjZhhOEBQ4DCXxvCEAx7XvjajjRb0tgVEyjKMfOZ5+/Ke71LkNRnEVJag+8mfZtyX719z/++GNKhbFWXK1BMcyaFUV9fOrU/MxX7+H4tJQOHCCiJpPqcPewJhqLUoSa8C9cuDB5vE4Cj4YVrF271pxOp00sy2KCICCpFAvUaopTq9Xp3NxcX319feZYntK2tbWRWq0W2717N7t48eITumE9Pp6DvUICkAAkAAlAApDAsSRwdI8iZzgDPh8BIjwN3EN6EI/ogcDjgGUJAAAWaG2tzYQCFZlYxMAzjEmUJGuaYcwsx+lRDCMQFEMRDAcYRsQxBE8RKMUgKMoCnMhoVeoehVIxwkpSVKHVuXQF+cOiVusnbaYEUGl4gOA8MOIcYNksqK7mj/N+DG/dtWlW/+DgOevWb57LAIzPrRrfRNHKty6+48fbqwHg5L2YLDy6WnbXHjh06KzGg4evdvoixZ5gilZpNIeVCtUAjgkRHEUKJEmqiETiuRhOpPIKCg5bzJYP55934SazRp8+tPPDOYlk7L7u3n5VMBoLjztz5tryqontar3OvXfDh9d53M65g339ZlqpCToKKzptObn/mrtg4RaQjXhrToGw2GO5zmBfkMCpQACKaaeCF6ANpwWBo2LajmefvzHh9d6LoDiLQTHthPlO3oSsXr1az2djZ+A0TVGUNcyyfO955832njAjvmSgzh2dGlqH5nW0dxcEwgGDXqXae8F1i+RksvIG7piGHGzevBl3Op1UOBxWUxRVI4piNc9LpCgKKMMwgKKIFI7j/kwmc9Dv93t///vfy2Ljt6qEtWLFCgwAQNrtdrVarSZisVh49uzZ2ZPNHY4PCUACkAAkAAlAAqc+gSM32NBRS7dsQcCsWQjYu9cGRMYCeEEZH3EXpoV6yw4AACAASURBVPyhWu9Af006Gi1GOUEFsowCZFlKyjI0kuUJnAcoKgBErkGg1mqTlFqdEikiSxuM7bq8vGbUbOgSDAafRKBZlMJTmJJIctlsWC0IKeDO4YChXwTt7RLy4IPH7IbW0Ztph3dvnj7QPzRv/cYtczmAcrnlNc2Ugnr7wp//bNdRMU2euiSFdZtWr61xjbiv2t/UMbWte6CG5UQgASCSJMazDIMzLItrdcaEzZ7TMnny5E/MZtPWebMubbHZAP7+Gy+ek4jF7ukbHFSHY4lw1cRpn1SMa9g3ftz4tpZday/v7+k+Z/fOHeMznGQklAahrKLi6XlnL3wPl/SHGxpy06f+SoEWQgKnFwEopp1e/oLWnkQCUEw7ifCPlAt//JFfl3h8nltxSm1T6wt9qCS8tXz5PbtPrmUA7Nq40YGL+LSPPvhoUnt7h8Nqy33+1398aH9OTs4xvRl24MABggSg9MM1q8dv27Z9WigYLkkmkzaG4VGASAhBUEAURR7H0YTFYu7NycnZfd99960TRTHa0NDwjTZR8kbxzTffLOA4bnI0GtUkEomMJEmb77///pGTzR2ODwlAApAAJAAJQAKnPoEjYtrnDUVAYyMNyAwFohIe93p12WTSGg0ErJlUwkAwAomLvAEXgRVNZUuQNOMAqYyGT6QNXCptkIMmEQBEEUMEjKIjiJIOiQQe5jE0yQoCrzAZ/DqbdURjNfZSZotP0unjhNUQBkplFGQyCaShQa6w+a2foyJh98H9E13Okcn7DhyYwgOMNxeVtZIKYtMPrrzy0OcPViVJInau/9CSTiVq23uGzxjxh87w+UP58WTKyLEsJt+gQ3EiY7HlttisuXvLxxRutxpsgzbbrFB9PSDWfrBiaiadumHE49UnkulEwZiajfnl1c1VheN6XIN7xrkGBs7s6e06O5Zk8lIsgheUlH9QW1e/njRS+6ZVVMgRE8f0gPdbA4QdQAKnOQEopp3mDoTmnzgCnxfTkj7fMoBgnHwzzT5u7P1jr1rUhpSXx0+cNd+/keRy4cvvu7t2xD38ME5pi7SmQg+QpD/94bEHVp8sGvImSt6Y7PhgXS6CI1PeffvdusOHD9utDsdLjz79x6a8vLzsf29cjr7zdW12Op2KxsZGc+O+PWcPOYdnOV0jU4OBIBP0B6PxRJIRJFGkaSWiUNAqpVKlNBr1lMlkbJowYcJKDFM2P/zw/YNfdxN1ZJOIPfvssw2ZTObGRCKhSKVSXhzH//m73/2u84vm8E3n93V5wPaQACQACUACkAAk8N0gIKfLAAUFFIhEaCBJJGAYFHi9ehCLWZlhT5kQjeax4aiBCccL2GS6iE+ldSLHKhAEoBIApIgCQgCiyIuCyPKSSGnUQbVe7yE16gGgVPkZmorjVlM/6cjtk0y6Ptv8+REEQY6ZoDbc0lLsDfrK29o7KkQE49X5+cNKimq7YP58JwBA+Pz+S2prI5NGUtfU3l/uC/hrD7W0l3q9QWsylSYxnOSVKnWitLzi4JgxFa11NfUdkYghXV8P5CIL+M7Na8dk0skZgWBIk85mGWtu8UFDbu7AWfX17qTPZ+zv7SgZdA1O94WSOf5ImnIUFB0sLC49bNISrePGjUt/3X3gd2N1wVlAAsePABTTjh9b2PN3jMB/3EzzeZehiJwzjdyTVzfh/qrLf9CGVFoS37Epn1LTkaQe6qFfPV3jHBn5DUZoCpWGAo8ogL888acHPz4Zhv476S6Q2tvb5fwf6gPr16sHhoZIBWH3LXts2X+cAH7uVFb+/+7XDrtsa2sraGs7XPfME0/8JJlKT1JrtUCnN7xdUVH5dk9PT9Dvj2b1eiU6YcKk0mg0Wr937+4rEQRQubmOVpLEn3vrrbfWfN1xj9hMPvTQQ3NjsdivWJYFPM93kyT5lyeeeOLwFwmFozlSvsH8ToYP4ZiQACQACUACkAAkcPIJfG5PJe8h5FtrCPD7URAMyjnWqEycU7A8RxOUVIEKUh034i1H0xkbJvB0JhTMyURCudlYnGZTaZxNs0AWpTBKwQNawXFKBZ9RKUVFQW6jtrJ8p7q0cJ2poaEXyc8PH6uZSwMD9HAioegd6lRyLCbyVmsWtdvTC8vK2C/ZK6Hr1q2jWZZVxH0+VYxlaZ7nMVHEBUkCnE5nTlgsJalMpp9ZtGjRaJVSmVFjY6NCIYpab8KHCUlRMjocKZ1Oly0rK2O3bNmCVWg0ZJfPp82yLJ0SBEJrt6eKbVXJ5mZjavHiE1uc4Vixhf1AAqcyASimncregbadUgT+LaY9e2PC51+GIHLONHKPrW7C/eOgmHbcfSWLaQ8vf7ba6XQ+jJLaIlqX78UA+NOffv9/i2mSJGEbN27Ue2LBwn37DjgGnUNWLssBlVKdLispD5tM+v5FF17oLCoqkjc9o7k0JEmiV61caWrqaK12O91mz8iIoqKqyltZUxFnWRHncYBmARAJgHecPXVqiqaRnI1r1xaOuIaNaoNx/+zZC10NDQ28JEnkxx9/bDhw4OB4r9dtd7mGKb1enzGZTMGy2tr2yXV1gf8tBPNoCMHzT/91TjQWu2T7jp3TY7GYoNEZ1udabVtuu/POfaIopurr6+UTVmTnzmbzvn07yvfu3X2BKApFFEUSGIb97aWXXpLFNLG3t5ekaVr17ooVlS7vSP7QkEuVTicwjhOBXq/hZbumTZvRWVFR4ff7/Vkcx6vWrFu3sLO94yfZbBaTJNHlcDjeyMvL23bOOee0zJo1SxgcHKSCLlfuuk2big+3t4+Rc7fhOM7l5+fHTSZ7/+WXX9SVTCazDccorOK4LzY4ACQACUACkAAkAAmcVAKf5VnzHaYBh1MgkaGAO5AnhBPlfEdPnRiNlBIso0/5vI50IJiTjkaVQiqDSwwPJAQHACOBqFACXqWSGJ1aIhz2dkVpwR5jadl76trKw8rx4+XctsfkGc2dtmULOpoLrrERgPp6eS85KoJ92QCfCYjt7TiorpbzyY0eRsrvybfZvuj9IznajraVu5bbyge0R/euch9oe3s7plQq0aKioi/t65hMHHYCCXzPCUAx7Xu+AOD0vzqB/xbTwGg1T3JPzngopn11it+8pSxKPbx8ac2Iy/UISmmLKV2BDwDpD3/5P8I85eT5WgB0Q5FIeZRJndXd2zfR7/eP4bIsoGlFJC83b1ClUm/JKyjZraNs/uuumz9aHfSTd9/NHXIO1PS73BcFA4GyoD+oKS8vbSsoKPClmIyCQzFMJCgGJ9E3Lps73SOKaP2aVR9O6+/rK7FYbc//9I5l+2w2W/bdd9da3W5n1eBg3xWRSLAm4Pcq1Gp1XKfX99sdBR/klVQcuvnqS+UwgC+8rSatWIG5pkwh//b0X2/OMJnbPb4gms3yO86cPPORe+653YUgCPPfVNva2tQMw4xtamqqaWlpqSZJ8r3HH398FwArwcYPKXMGRQubGhvPD4UCkzxenzGbzeA8LwCFghY0Gm1vdXXNJxaLpdFqtXokBFm4Yf368zds2HRRJp2mCQKP1dWN31pcXPzRxIkT3ygpUSBDXXFLhmcmtbS2zRgYGprLsrwspmWsVrtPq9Vvq6go/VilUo0sWrQoerwqan3zlQXfhAQgAUgAEoAEIIGTTeAzcWnlyk9/n06YgINQiAIejzHFJHUoy9GoIGhFhjVzA8MNIJqoQDIZGxMOWbPRqCkbT1BSlsVQQQKihEoCQkiiUsVLGhXD6TQMsJtdqMPeahlT/r6hoqxZceaZAyd7znB8SAASOL0JQDHt9PYftP4EEjgqpu167rkbYh7vMgnDOJSidufWT/z1uB9c1IZYKmGY53H0x2iY50NP17gGR36LUdpihbHQj6Do7//0yK9WfdnJn3wjbcPKlequoZ6Fbb2DM/e1dkwiaQWt0qpFAoiCwDBoOp2iVEqDU2+wHxpTMeatH910S59KJQiPP/LLy7yh8ILeYfdYBOC4Vq2JGZV0WmRZ1OkeMeI6E6JxFERJEn3op1de0iuK/Pkr33h9bsvB5qK8/MIH/vDSW1uUWi3/6C8eujgUCF7S29NVLYk8ZTaqo+lsVsmLEq812dt0Ruu6h+5b/jbLBtLl5eX/jzAmzzsd5IxL7/3NjyLR2E8MJschtc6yzm4vemXp0h+FPy9OHQ0lla/62+123d69e/Xd3d06tVrtvO+++yLhcFj5/DPPzAiHQ4sHBwaqk6mkWaFQxBAc5QVRRMPhqInjeJFWqp0Wm/Xtu5YsWRsOhc5c+8naszdt2nxJJp1SEDgWra+fuHlMeflHU6aUrEyF8Am9vV1n7di2YyYnCQ6VXkcCBBdECSA8JxE4RgYUSkWf3Z7z+s9+ds/u/UX6xGIEhhocx48K7BoSgAQgAUgAEjitCMj7NTA4SACeJ4FCQYBQCANOpwlEM7mZro6x2WCwjIlFTKjEKxEAFNlkysGns0aB4yiO4SiBE0gMxREJICIvibyEEwKgFBmV1TJAGfR9qEHXKxi1AdRkGlE6bJ3Gqio3UlwcPa0gQWMhAUjglCMAxbRTziXQoFOVwH+KaZ5lIk6wiJwzrX7sr8f94HIoph1nx8kFCB5efnetyzn8CEJrS2lTcQBD0Mf++PB9H32pmOZ2K9fu35i7ecOO20b84Zmdwz49QhK9GoOui0Z4QeRZI5dlyhFUaSQIdaymsvr5BQtmHnZYyewTTz55iy8QmueLZTgJxZ16tbbbrFDomHi0oH9w8AzMYKY1BSV+DEfvvOOqizslSVj89hv/Oudg44Hi/PyipX965sVtcYbRPPmnZ38U8AUWRcLBCIIITrtZ180wXB4HkBxcoSO1BtPWH9/yo3+IWd4ze/aE/2dj5/UeUmEpyXH3fff9yOMJ3FQ17owPa8ZPWcVx8bW33XZb8miRgOee+4PR54sWjPj9ZCwYwpVKraRW06JSqRRyjVb3eZddFrWpVOTfX3t5digUvqanp4cOh8OsWqN20kqKw3CCCoejDclUtjCVzSrsdvury5YteyWVyZjWrVl31sHmgzdl0mkCSKKnsnLM+9WVlVsuv3z2vjdffu+6oC94eWdXx1iAoEFLft5+HKd4CSA0k+XzsmnGluV4dXFZ2VOzF5z/UUop9tw0e3b2OC8X2D0kAAlAApAAJAAJnGQCn4VqfmrHp7nQACAAq6CBFMVBQsDk/xDwONVMLGKMevxmPh3X04JAKABiJhHUAWKJSjGdKuIzST2QRBJBAMZz/OiNekGUeEFERRHBOFqhDAAcC2dZNiaSFI9qVGlDfl6fzuHo0Y4p6AY6XRIolUmg00VBNptBamrYk4wHDg8JQAKnOQEopp3mDoTmnzgCR8W0Pc89d0PU41kmQDHtxMGXYyAHBujHX362dmBo6BFUqStVWEsDCJAe+/3yez/8MjFtoG2fvaOttfrFf75+LydhYxwV45swin43lgqtCUUi4rxpdYUmnWnaB+9tvMDni1Q2TJywavKkcZ0lJcboE08+cak/ECytqJuy1mTL29J9sHH3FeecU9TcfGDmgaaDSziVzoLa8nwYCu66/YrzOniev3zVO28tbG85VJqT71iy9L6HDjMMX/3o409fMzzsntwwsf7NysrK9b3N2/ZMnz+nyh9OTtq1r2UerVC5LrniivdxVGi5+JyZcrjnfzyhnj1aHiOLlyxZdvPgsPPq+jNmvjLr3MtW8VnN7sWLp2bk/BnBYFD12muv1Uci/ss9Hq8tnoiraErJEwSRIQg07nDkr7vsssX7dTpdsv3QoeJ0OjGB4Vh3LJkYaWnpdBsMBqSgoMAYCPiu7R0YnLvvQGOFxWr94Kd33vmyTq3u++TjtRNTieQDLMtyPMu0ozj5zKKLz+tYuPAs4uoLr/xNNpu9iVLQQKvTrbroysv+CIBCEAREm80yYz9es+7stvaOubV1de81TJ7yESuRn9x10yXwNPiEfnrgYJAAJAAJQAKQwIkncCTHl1ykCQOBAApiMRSk01rAiDmAZdSA4WnAsWhwwJUb9/kqQ8O91Uw0XEQKPE2xnALPsErA8QQQBAxBJRSgCIIQuIQqlDFMoUrgNJUEJM0AUhHX2K27lBZrSwZHhiSU4jGK5lE9kUBpOq4WhBiwWsUjuczkvGRfuxDUiacHR4QEIIFTnQAU0051D0H7ThkCn4lpz/zthpjXs0zCcRaQ1J7c8XW/hgUIjr+bjoppg0NDjwBaW4qbCoIIijz614d+9aViWm/j5rL+AdekJ555/tYsK6jOnH3eq+Z8x5af33LjIVmA27t3r0nE2LLnnnz1h7FYfF5JQeGh4sLc4UKHIfjh6o+menw+xfgzz3qh5owpu6+54IJeZ1ubYcUbr03tGxy4PwLw0iimSGMY9vOl113SwbL85e+88crClubG0ryCoiW33nVPXywWn/mvtz46t6/XWTRu7Nj/ueySy9Y3Nc0YuuSSXebm5sH8rTv2VVFKder8yy7t5ETUc8kX3EwLBDo1WIYpvOPOJT90ukauG1s//c1JZ527KqvDt/74ggvS8kY1HA6rX3/91SmBQOA6n8+XE45GtDzL4al0Eo1GomhFRcXrP7z+B2sMNtuglInoWREtDYcDdDydwdgMy7W2dtgGhofLY8nYmbF4vCIUiZrz8gtX3rVs2YtatbpzzYerJ2YZ9mGWZQSeZdskVPrzI8uX95OkZLvmkkXLw6HQtRKQBBTHOgmVaicnigDDKVqnNln9wXBZIBQpHlc/cWvtxLrVShp97b7bbw/C8uzH/zMDR4AEIAFIABKABE4WAUmScLCvUwcSaQeI+TQgk6JBOoOngkF7KhSpDvsD1kwypaURBEGAqBYlzpJMxSwcm9FTGIoDQcQETsBJSpElKDqNKqgESlNJjKbjGEF34SQ9jCIgjFAki1B0VmO09GqKi9wg1xQFCoUIBI0EchQcCIU4eAvtZK0COC4k8N0mAMW077Z/4eyOIYF/i2n/uCHu8SwDGMYiFLnbVle3HIppxxD0l3T1eTFNojSlqCEvgKDIY089svxLxbT2/Ztrh4ecM//65HPXxOOp5JXX//B/Jp6xsH3atDK/PIwcOpoACc19d/z6LjbDXKFVaT0Wg8afn2v079q7t8Lr92eqxjf8/qYlS5pLjcaYnNPjzw/dX8+w6eWDcXbsUCKDYATx87uvubKdF9nL33jpHwsPHdhfWlBUtPSW25e4ovHoBavX7Jze3TOktVusS5558rdb8vPzstKntZ3wSCSilP+SNRi4HADkSqL8f09fDvPUo3jObXcs/bHX67u5qHLSJ0Vj6lYbddRHN998c+LTm2ldqjfe+HhiKBS51Ov1WsLhkC6VTqoDAZ/N6/Xnjxs7/oUf3/yjd0ilsiWTiWhTqUTVyLC7nOX4XI1apxhyjRQODg6NGRgasMYTcS2C41hRccnr996//B9Gkuz+cPXaialMVhbTAMdkOwQJ/f0ffvfQMMsmi666+LJ7R5yuy3me4zCKzNJaTVaQk5aICIoAEskynJRleX7cpPrD1WNrN5C44pXf/vJOPxTTjv9nBo4ACUACkAAkAAmcDAKj4Z0ejyLR2FUgxOJnIkGfHY1FdCjPEelgJC8RCNZFQ2F7JpnS0xgCMEQEKOAlXmI5CRE5nCI5HkGlLACSQm+K0gZTkDTo3ZjBEEANBr/OkrdPX1LZDXTaEKB5Aah5EeiLUgiCyJXN4QMJQAKQwAkhAMW0E4IZDvJdIHBUTNv71D9uiHu9o2IaRpK7c8aNX1515Q/akEoLLEBwHB0tSQP04w89Wzs0PPywRGhKMGN+AEHRx5787f0ffdmwspjmHByZ8eTTz18bT2XSi6/94e9mzpnfOnZsie+omJZMJrW//OX9S7PZ7BUapWrEbND7HDnGQGPzwepgKJQZM27iYxdd+7OmCcWGqCymPf7QvfVMOvOQK8mOdaYYQBD4Hbdds6idz/KXv/OvVxe2HGwsLSwqXnrrXUudsUTs/Pc+2DCjo3NAZ8+1L3327Vc25wOQBQgijZ7YAqCKx+OYIGgFjwFkahDk/8nfIUltJEiSuvt+/fBt8VjqTpEw9gFSt8ZeaHvigbvvDn5aRn0L9sILzdqhoUhOIOAmGYZRWK0WU3d394wRt/uqijGVb1566eJPSvPyBla+99ZUn8//g97eXmMmkyXyC4viZovVp9Hpwj6fv8Lr9+Y7R9zG3FzHyruW3v2SWqvtXvPu6okZNvsbhs2iLMN0SYj42IO/+tWQIGSLrl10xb3xcOSC4uKSYZPNOqjUaQcAigIRIPJdNcAJiFyMgHGUFAzkFZS08YSw/7bFi5PHcanAriEBSAASgAQgAUjgJBIYDe/sHDEMrF9bn3A6rxFGnOVIMGChBQEVWZ7OMKwWwTAKwzACkUQAgCCJiChqDOohlVHrwpQKn0SRaQbFBVyr8+FqvUdS0S6RVERxjSaOYmqfsbIwCkA1C6qBBBobAVi1SkAefFDuDD6QACQACZwQAlBMOyGY4SDfBQL/FtNevCHh9dwji2koSezJGVe/vOrK66GYdpydLItpv33o2drh/oHfoApdCWUpDGIAe/x/K0DQcXD7mKGe4clPPfO3WzIMR02bd+E/7fkFO2/94VVtAABx9+61BoJQFP7tb6/dmkikF+Tl5Lbl2a1Oh8MU3LBx8+RAMEiMmzTl2bFTZ++5dO5ZA/39jdrX//nWFLfL+UBcwspjKMEQGH77Hddc085w3KIVr72y4HBTY2l+Uf7SO+9e1p/KpGb967X3FnR3D+RV1VQ9fO1Vl2ycP3/+iMfjobdu3Wo60NJdqVLpQG11dQCXUOell84L/TdGSVqBATCF/MMjf702mc7+qM8Z1aSyUltZWfnfSwoLOxcsmOXdv38/t3jxYuGIQEhs375dHwqFalZ9vGpBR3vb1eVlY95avPiyjTk59tgrL7583uDQwJ3xWMzD8bzTbLH2FRYWDpRXVPtHPJ7zh4aHJxxuazPYbLZ37lp670sanapn3fufTEhn079hmCyeZdLdGMAfvffeJX0Igth/ePVV92cy6Utqqqt78goKdhZXV60XRUSUUFSSeAklSQWNkbTCYDG4DHbzcJgghs/9gqqlx3n5wO4hAUgAEoAEIAFI4AQRkFaswEBVg7nrvRUzE66R2znnUIXo91uUCAIAgolZjOBUGm1AqVYHJVHISEAcPXvT24x9plzLAKZRuwGlTAOa4jGzMQw0ujAw6UPAqEmDOGBBdXX2i27zn6DpwWEgAUgAEhglAMU0uBAgga9I4D/FNO89IoayGEnssUysXz7uciimfUWM37iZLKY9uvypmt7egYcwtbFUnVsaJlH8D79bfrd8M034orBBZ9dBR3t757gn/vrMPbyElVZMmLJHbzCtuGn5ktWDAPDipvcLRZGf8dJL7y/y+oJ1DRMa1o4fX9Nd5DCHn3ziyQt8gUD+lNnnfFhWXbvxxisv39HX3lT0xhsrZu/evfuXQK3OJc32EI6jP1tyww/aWV5c/Oo/X1hwYN/eksLiwqUP/uaXrZF4ZtzTT/z9iuGhkQlTp0x9edr06WsQhNkzYUKFdcuOpnHbdzcvVqpU7IS6iftwVNp+83WLu74IkBwu8cGbL50ViEUuePeDDQsyjIA3nDFlc2FB3vqF82ftkiQpVn5EoOrr69P19PQU9fb2n9fU1Di9qampvrqq8tUbr79mq1KjoV99+dX5h5oPXVddVb1yyrQpa+wO8wGHwx4PBtOqTZu3PuQaGVlw8NBh0ma3vXXffb96Sas09Hy89oOJqXT6N5lUksyk0z04hvzuueeea00kEqrrLrvkUZ7jrjFbLYM6re6tn9697E8ej4ezyol+ASCdvkghm2HLNGb9iEGv8vCJhL+hoQGGYXzjTwJ8ERKABCABSAASOLUJjIppNTWWzjffnJMYHrg7O+ws4X1+nZKkAabWsKLJnDTm5e3MrazZT2g1Homk0oDCRVSt8OBGtQ8QqjAQRRYwjAgcDg74fDyor5cPDUcTZcBUEae2/6F1kMD3hQAU074vnobz/NYERsU0UpO75+nnbkz4vPdIKBTTvjXUr9GBLKY9vPypscMDzt+Gkuw4d4IRlQr1ZpVS3UryWQGRWAkReQkhcUSjU6fLS8u95UUFLqNKmVz98fpb/JHEVE84oUZJqlOlVbQjQoJBJMaESKAqk0XyASD52ppxL8yZObklz2pIPf3s09f7gpHpCR5JAJToVyuU7SpUsMfCgfLB4cGpKouNtpSU+XAM//mtV93QyYvsFW++/to5TQf2FxcXFy59+LeP7kqn04YX/v7PG4L+wPnZTNqL4kif3qRvEyTEJAAkl5PIAp3e2Hr+uee8LUhI51UXzXd/GZKNH61weMPRql37Wi4IBMNjI+GYAkGEQYrC+wgMiyMYYASBQ1CU0IsiyMlkmGoEQWiCIJL5DsebN163aC9FK41PP/O3S9pbO25VazSH9AZtm1an6WOYjBSJxQ2pVHZuNJYa4w8G0cLCgreXLLnzFUKtbjm4b19NJsMu7+3uznWPjKTzHLkry8pKtt50003NLz779A2RYPCywcHBfIbnXQqtdidO03EUoGwmw9EKldqg0et15WMq1s1cMKfRiGGuGliO/musfNgUEoAEIAFIABI4vQh8KqYVWXpWvj8nMTS4lBl2lYrBsMJszx2gjZberMnUoTCbW3LKSrolUh0ntTQLCEICGk0KmEwZgKIMCIUEUF8vi2fy4Rysvnl6LQFoLSTwvSAAxbTvhZvhJI8FgaNi2u5nnj2SMw1lcYLcY5k4HhYgOBaA/48+5GIBv/+fX9U4B93L+93+ya29Lp09N99nMZlilMQJqMhLksjJYhpQa1SR8rLydoNBv358cdmuEa934b7DLfN27G2aTikVlFan4RApw3DZJJZMxDVKlcmv11lby8rG/P1nP7ul3Wajud/86jdXO32h89t6h6tRHEcsRlMYZFPqZDikeIT2AwAAIABJREFUGR5x6jT2HM5RUe3BMfTum6++ulPkxYvfX/nWvMOHD5YUFOT/8sknn9lE0zT3l9//aXEwEFjU2dE+RkQAZnPY/akMo2J4CSXUerfWYNyw7M47X6UkdaimxvqlucTkfG2NjY3qzs7OOfv3N83YtXP3NJLEFDqtSqAoOoNiqCBKAuB5XpPNcspgIAzUGm3/pEn1+41G/bqbr7iiIwlYy19+/9TF/f0DP2G4rIhiaNZsNkQEXiASqaTa6wvS8USa5EWJKC0t+/iWW25+G1dSTYO9vUUcw/9sz+5d453Dw6aqqorm/NzcVRdOn/5yFsMaWloOzV61atVChuftKp1OVCiVERQjspk0SyAoxhE0FS0pLXvj4ssWb/Op8ZHFUEw7AZ8YOAQkAAlAApAAJHByCIyKaZOKLD2vvjMnNeRcwg67S8VIlCiqqtlur6zcBiY2bAE07QR5eQFQVsYhCAJznZ0cV8FRIQFI4FsQgGLat4AHX/1+ETgqpu18ThbTPMsQFOVkMc06oe7X4y6/qA2prIQFCI7jkpCkA8RrL+wtDIbC1/c5fWd29o8UUwoFS+IkL9dPR0RBFtPk4HVJpVaGy8qKO3Qq3Zo58+dvdPf12XuGhmq8ofBsp8tVE4pECjFEFCiKiOk0Gg9NqfaZtLZ9llxD14wZM6LVmYz0UktjqdPtq3N6Q+ekk6kiJpvRaHA0DbgsGQyGihCNXqItuV4Sw+//6XU3HgQYP2njuk/OGh7sKzVZzE8vWbJsj8ViYV589sWSRCxU5/GMnB+Nx8qCiSglYSSDkUpvTkHxFrMlb9/0i+c0zyoqkjeTo3nPvuiRQz23bNmCxeNx00DPQEE4Eq6MxSMN6UyqNplMkhzHowBBAIbhPEmSYYpS79eqNK22XFOPSqXy3zZ7diJoxaj3Vm6aGIslzu7t6aqOxmK5kiRKGIFzJEFlFEr1AMDRbJphLXabvXX69Jm7MYlqy2QSSgkVpm7auGFuwO8bZzabgjqtduPFM2b8XaHT0a3t7fmDzqEZw27PRG/AX4NhmEAQNCuXs1epNS02R+4urc54cMrEWue6deuYB2GC4OP4SYFdQwKQACQACUACJ5fAp2JajaXn1TfnJJzyzTR3qRiOocW1Yz/JHTNmLaitXQtyciKgvn60KBNyJHzz5FoNR4cEIAFI4OsRgGLa1+MFW3+PCYyKaRKZu/OFv92Q8PnukcU0jCT2OiaM+3XV5ZdDMe04rw25MtR7771iiMUyE3t7R4o7+4ftR4ckJEkSRV4CIg8kRJKUSmW6tLTUo9PpWu+44w652AC+fv16SzKZrNy2c2fJwOBgLgoAUGvVieKiQm+ONadz/vz5/SUlJanGxkZSrUb169ZtKI8lMyWEUuOIReMqv8+P5+jUCJNI5fT198/ANYasvqC4A8WJPy29+ZqmeDbr2Ldja6nb6bKabcbt8+adN1RdXc15PB7Fob17rX1dXWcM+zz5/U6nEhAUQ2v1gXFjJx2aNHna8OyGCrkq51d6ZA6BQECZDoct73z4YdXwiLMsFApSTIbFEAyTKIpilUp1dNy42taxY8e6pk+fLvct55QT5Xd37txp5zKZknXr15S6R7y2TCaDkyTJqrX6VGlJkUtvMmV9kYheo9MFq4orXQQheoicHITIZnPef/v92oDXXarRaFgVRXSdO3Hi1imLFnF79+5VMolE6Zbt28sOtR4uAwAFJEmKGo0ua7HYeueed04rr1YHzxk/PvWVJgkbQQKQACQACUACkMBpS2BUTKstsXat/HBOYmhoCetyl0qROFJcW7sqt7pyNSgr+xjo9Ulk9mz+tJ0kNBwSgAS+9wSgmPa9XwIQwFclMCqmEUTOvmf/fn3c670HoCiPksTenInjl0Mx7atSPDHt5FtcRwqsfO0cG+3tB3IkTqxe+d7bc6OxeF7V+Al7i4pKu3NzC1xsMFiwbs26KZs2brpFa7H6x0+bvQGg6OvLl97a/Lkx5bHFL0qO+3m7ZBInM4HuEVtkM2RdUeb0HyEWX8Twv96R7f/Sm3QnxtNwFEgAEoAEIAFIABI41Qh8KqbVWrvefHNOeGBgqeDxlaCxJFJUW7M6t7JiNTijdDWYpU8iCBTTTjXfQXsgAUjgqxOAYtpXZwVbfs8JSJs304Cm7c3P//O6tNd7N48ADhDYPtPY8ctrb/9JB2K3w1s3p9AakYWfbyJWdXUdMANeKvnHiy9e7/F5pztHfPF4MpPgeZDSKdVqJa3SUzhhM1otW8+cN3+FwEuHbr/5qtHCAUfFpv9t3K/S5kRh/Jw49oXC3hcx/L/eOVG2w3EgAUgAEoAEIAFI4NQk8G8xbeWcZP/gEs7tLUWicaRg/NjVObKYNtGxCsxblISHcqem/6BVkAAk8NUIQDHtq3GCrb6nBI4IByhobESB16vmksni7g/WX5HweX4iYAiH0MRe67i6h8suv6gT1NXJyePlcLrRst3wOT0JBDo7NRmMsz7x7JPXudzus3v6hoyZLEf+f+zdd3iUVfo38POU6X0mU9N7byQQILQgRZCiIlHsvStFXdsqseyKuq67q7vu6g9ZC4oJKCWhQ+glvZCQ3qdkJsn0Xp73GhQXfVVwZYGQe66LP7jylHM+9wnlm1NwnI6RGC3AYXGt4aFhvVKlfMfDq57YwkbIFB0d7RqdvYVWgwAIgAAIgAAIgMDFFTgbpnV9ubHA0t23yjegjaVMZjwsM6NMGVzmmS7ehubR7RhWCDPcLy49PA0EQOASCkCYdgmx4VWjT4CqqqKhiAgGGh5meOpPK6mu7qkdVbXzBnt75zE5LAdTwKtUTs7/k3JGQQtSCE3I4XBgcFLh6Cv0OS2mqGKip2c8bffub+Ltdkec1eqK8fp9Al8AJzE/5iIQYaCzmM1sNr9nxlOPaXK+249sVHcaGg8CIAACIAACIAACF0ng3DDN1t230tuvjQ2YzERYVkaZMi2xFKVKSiFMu0jY8BgQAIHLJgBh2mWjhxdfyQJn/hGQoWIPbq6Ncmv1mU6DUeJzOFWICKRYhvSJpiFDPI/FcbM47F62ULLXz2RrfCRpFMZEVkfNLOhEhi4jVgg/bbuSa3y+tjU1NXG9ZrNAYzLIPB4Py+72kARFeJhMviUmJkxLEIQ9FYLT8zHC10EABEAABEAABMaYwNkwrWfD1zPMXb0rvf2aOMpsCoZppcrUpDII08bYgIDugsBVKgBh2lVaWOjWfy9AIYSh8nKGm0uqDFsPzfIMDN1u0xiiXWarzB1wYS63E7lcDkpEZyEWjUlhNNLrZ7M9fi7HKI2PXRcxedIuGsPdjBYscMKSz/++DnAnCIAACIAACIAACIDA6BM4G6a1f7mxwN7Tt8LXr4kLmExEeDBMS0kpRWniMpiZNvrqCi0GARD4oQCEaTAiQOBHAlR/P8tw4ECoqbV1nq1DO8PdZ8gnfBSXJEgXSy5sDLBpGi8KGLmI5FBur9xiNKc4XB6hx+/H6ELRaaZccig6f+ImSUJ8J1aQOwTAIAACIAACIAACIAACIDBWBL4P04o3Fli7+1Z4+jRxmMlMhGdmlKpSkiFMGysDAfoJAle5AIRpV3mBoXu/XoDae0KuqTuRoW9uut+pHZng0phVbDpzgMfjt8iTYw7xYkO76UrFMDI7uIaOzvD+lvYJLostzu/xhXlJgoNz2V2i5PhNTIFgb1LRqqpf3wK440IEgodDVFdXs7guF+EXidwpKSn+AwcOYMiEuA6vg+kiXD/555tAIPAolUq3Xq93FRT85iPZMaqpiXbSamUODtpYbrcbY7HYPomEYafT6b6cnBzswIEDbIPBwSRJMsDjSdyqWTnOFIR8GIYFLqSf57uGoii8oaGBxWAwcA6H4+vo6PBehH6d77XwdRAAARAAARAAARD4SYH/hGnfFBi7u1f6+nWxyGQmojIySlXBPdNSYGYaDB0QAIHRLwBh2uivIfTgIgtQn3yRoWlvn95VWXW/3+WPxgmGRyBVfKZISd1OC/haMSFlEYaG+pDRSOh7nUyTZVDEwfG8gNszs6updYrD4xOTUpEaJ4n3Zm359F8XuXnwOITQd6esYhUVhyKZOMmRKMVakhS5TCYT3tOuTvZQXqXH4yERgRCOU1Qg4MWwAIYRBIG4XO6wXC7Xmc3mgSlTplh/C2gwyOroqJUMaz3KQYslyuWlcIQRNrFE2JaTGmOm0WiMkyerIy1Gi4okSQ+TwzJEpyf1ki6X9WKdANrU1ET3er1RdAyj0zkcM5/PN8pksuDJsvABARAAARAAARAAgUsu8G2YNkHWUryhwNzds9I9oIlDJjMenZFeGp6aXIpSBLDM85JXBV4IAiBwsQUgTLvYovC8USsQDEYQQoT1D3+61qjTL+iqq7sOI2mUOCKykSWVro9bcPM+ZEAjWGGq52wnz9zT3Ex6yo/GW7XG3MYjx+9zOl05OJ3h54uFn0yae91aRKJu7KFC86iFuQIbfujQIanP6YxpbGpKcbrsZHJcVPmkGVNsvW1qwZp33rvBMGzKdru9OML9CCf8yOv1IOQPYARCiMFg2Ng8niEhIa0yLiXl1Iiur62oqMj3a7tJURStYt83/E2bty/SDllyOtUjIRhOx1hcjikjJXFLbJjU2d3VMaG1vSdi0GAO4QoEPrlc2Xj7/XftFMmEfZNTU0d+7Tt/6vri4mIuh8OYNKg1RHZ09TAQIo//4Q+r6xFCAdiz72IIwzNAAARAAARAAAR+jcC5YZqxu2uVZ0Abi8xmPCYzozQ8ORimRZeheTY7hsFhXb/GFa4FARC4sgQgTLuy6gGtuYwCVFMT3WI2c61fld5lHx5Zou3uTKBz2G3J8+d8g5jEXuFDDzUGJ0X9VEAR3Get/8vtqs79e17y2Zzz/XavWBYevj9tZsFmGhHYgT1xZ/dl7NpV9ergrLStmzZl+VFg/qlTTQkmk8kenxj70ZIF860d3X2RDz369O/Uat1Mt8vrDOA+H8K9Aa/bjSifHwXTUokkhCFXKDwZOXnlcQnJZSGCsBKDYamjqOjXLbukKD33UNmR8H9/9ulbfWr9tdXN3U5E0H0CkdAwbVLe3+MjpPSOzs4n6htahJ3d/UgokflCw8MOrHrm2Q9EEeLmOePGaS5GYYqLiwUBr3tBb1/f5I7OnhSSxvh04cL5m1gslgOWe14MYXgGCIAACIAACIDArxE4u8yzufibAkt3zyq3+rswLSOjNDx4mmeYvAwtXWrDMMz/a54L14IACIDAlSQAYdqVVA1oy2UVMGzaqcRJLK1x3ad3eIdHpotFAi1PwN2rmJD5ud/H1QlX3G3+uZk+FEURfR98wPd29N9k6dMtMLYNzBRKZZ3hSYnlAQx9rHj/5WAQB5/fKFBcXEwsnTaN+co/359rttofEfAF7Twup5bPF+5YMGsK2dunTVnxTNGqYaMpVqZQlgYC3s5hs3444PEgEkc4g6QTkVGR+SwOd9KQxY3jJOPIbXfd9m5aVOpAbm7sr5o9aNFoQipOnIj/45o/FNlcnni+LGynw0u1WO2W3luX3DjQ1lQ3obW1tYjB4rWz+dITRqullUFntj39wpOtorg48+TwcOdv5Dhz+/bt2xmE3x998MiR2b0D/fdKQkLK0zKztnsIovbxu+4avhjvgGeAAAiAAAiAAAiAwIUKnA3TWjeUzDT39Kx0qzWxlMWKR58J0xLKUFgYhGkXignXgQAIXLECEKZdsaWBhl1qAX3xljivj5px6tPPl7n0+nFJKUlHQ2Tyr8XvvLruQpbLUdu3M3xm85Te/ScX9h1vuEsolhpCY6OP+wPob6pP1lRf6v5cje+rqtrGpqxYzDd7jizsHdA8EB4W9kX+pEllgUDg1Pi0OFHvgDrr2ZfeXm6xOsTzFy98e/r0WTXjZuSo8ZERDMdxnCDsxCefbJyn1upuPHKicbwvgE4/+Ohja2KjwtsD9iFjf0eHlCAILDwryxouEp3Z1yw4E27HjvU8zE2IHQE67qfRfGEhsba+1opYbV/fxM+++Pwut9fPz5917abwqJiTISJhBx6wS3eV7ZjZ2NT8ZHhUfPX4aXN3ixTyIxFhie3LFuWdOeF19+7PmOrOYbleq+P1D2iYGF3gpwlFzuy8bEPc+PHWs2FbVVUVjU6nc00aDdNgH6ZbrV5So9Ew1Go9UyqVWyZMyDQnJiZ61v3fP6caTZancJIwMGjMWpJOL3njjTe6LtZBB1fjeII+gQAIgAAIgAAIXHyBs2Fax4YNM809vStdak1sIBimZaZvC0tNKUOhodthZtrFd4cnggAIXFoBCNMurTe87QoWGPhkQ0KAomZ3FH+z1G0wZMQlJx0OUSi+Fr758qcXFKYVF9NddHde99YTC7VHG+4PkSr00QnJxwIU/r5wXVHNFdz1UdO0vVu+kFM4seh4bfPM6sbWfKlE8sazT63YaDabTSoRS3kmTFv95xVmi4N73eKFr8xfuLA2PztRd7aDJSUlmJjHG9fZ11ewYcuuwgBFDN92553/TEmOaSPNQ57mlqYCGpOJRaVkt2IE1Zafna1FCOH7dpQket3eSXYPSfOSLHtcbGzrwW2b8/u7O28+cuRInNXpwmPTstvCo6IbY2IjOl1GfXRTQ11qRUV1Ll8aPhgWl3Y6LT1jf3xK+hHKIql88MEcoqzsa9VQX98snU6TNDCgVVJ0rovJkwxk5I4/mJiU2jIxM34g2O7a2nIhi2LHaQ2DimGTUWKz+bgaw7BE3a9WSWQhp3OzM6sxDGuxGfVRAb//9uMnK2I7u7pd0hDx28++WFSXmvqfPf5GTaGhoSAAAiAAAiAAAqNW4NwwzdLTs9L5fZiWAWHaqK0qNBwEQODHAhCmwZgAge8E1J8VJ6JAYHbr+q+XevVD6QnpyUcUCvnXzLde+uRCwzQb5Zio3nNyweDRpvtDQhT6yPikYxiFv8+BMO03j7PgUtq1/1gTPTJifXzE6snSmJxCNoe15oM/v70ZIeTpPn0sXK+zZj396l+WWx1u6TXXzvtn9riMBpWUp+H4fDhB+HF/IEAcr6yZqNEZpje094/zIfz0sqVL/zQlJ9ncUnlcduBg+X00npBImzzrOIWhg3ctWdiMECI/eW9NgcvhuqPXGhB6MIZh/KTJW2r37Zjc09Z6V319ncDicGLS8DhzaERYa3RURI/HPBjd29UR0dB4KpTOlzvFqmhtZnZ2eWpy8oEFkyce+Ozzv07SDw3lm0zmVK/HLw9QGNeHkf4ARjNjNEZHiER+bPHNy8oRja0WOtQcnEZN3bd377jm083JBEtM8+N0msPhZEZEhh+6YfH8PZSX0cinW3kYRuV/vPbj63p6+8OS0nP+MnvJHceWXDstGCZSv7kA8AAQAAEQAAEQAAEQuACB78O09RtmWvp7V7o02tiA2YpHZWZsC0tKKkMRMDPtAhjhEhAAgStcAMK0K7xA0LxLJ9C/fn08DWfMaFu36Rbf4HB2fHJCpVQp+4Zx/5KPUUqK73zL5brXrWPykX2q/nDjwqGK1jtCQhS68NjEYxgi3uesfbn20vXk6nwTRXUz33ntX6ndferVOJMTwQqJUGMY9f6al1/YGQw7u5qPRg7rrFmPF/1pucXujs3MnbAzVB7SJmLhOpzykjREkXQSJ1o6uiYPmS15rgAdw2iMvddNL/jD4rnjmbu2bMvauXv7i3S+mJZ1zfW7CYK26Ym7b65AqIP211c+WOqwe57vNPmUdozeN3nqjLdbjx1M7245dXvL6WaR1e4kuLJwizJU1R4Rqez3W4Yidere0La2dhXOkTi5snBdRkbmkaz01IqZEzLqitd/9KBGq13cq9b6PZ6Al85gu30URgQQwSAZTK5CGXpk/uIlG+gE/bCK66S8Pt/1JV99Na+mti6fJVIYEYNndLo8xpjoqD2PPnTfLpvf3TY7UR6gBZjhdz3ywBNDw8YpGZNnrh039dp9dy+dX38hYfDVOWqgVyAAAiAAAiAAApda4GyY1vXlxgJTb/dKp0YXR5kteFRGRumZMC01vhTNm2eHAwgudWXgfSAAAhdTAMK0i6kJzxrVAvadO5UUhqX1fbz5Po9hZDabzRykC3llkavufR8xGMNYaqrt5zoY3Fdr6OOPufqu1tucXdqF5sbe6SEyRVdEYuohFMA+Ev3r5fpRjXMFNN6iaQ1ZX7wx58TJ6heYPCEjIWvScTyAF698/L7jweZpmqoitCOmjFsff2GletAwiUFnDdIwyk5Dbhfmc2FYwIthCOEEgyFi84SsuPRxjcqI2O3xiRFr75o2gb99x9acPXv3P0fnicmkguv3EIj2zfJ7TlUidBvt3ZffX+JwOJ/tNKEQs49sTc5I/b2CjtO1nZ2T9pfvudnpcjMik7M28PjCBjoR0IRK2aGNdbXTW1tb7xbIQo/HZ0zaweFyasclhDJlAnbWtq2bF+p02ugQVdh2Gp3ToNOP9HEFAjZBYyV6A4HbCDrTz2ALG9ls3odLZuZovA7TouKNJdfW1NWNi4hN2SJURR9tbW1rk0slmjseuEsfExJizcmRk2jILrr97gdfdDg9i+WJOVvFkYlldNfIjqKiosAVUEJoAgiAAAiAAAiAwBgQOBumtRdvLDB3d6/0aAZjAyYrcSZMS04sRfHjSpFb48AKC+E0zzEwHqCLIHC1CkCYdrVWFvr1qwWolhYecpoU3X8tftgzYrrBYTaxCR77cMr9t/yLJKjTaMECzc+e5rmrnmPoqFT2njjymMtgvtapNUUJpLJD8dk5m3EK2yn80zPdv7pBcMMPBDRdNZHbt++btHvfgZVsvtBRcF3hZizg33fnLTeeOhOmNddE6kZMmbc++fwKjXYol8lgd5OY30xQLifyORHm9WEUFUAcnkDIl0g4yqikQakq9Mj0yePWT0mKwY4f2Z20b//B52hcCZk0/fo9OE775ok7r69EqJn2zup/LvG4PM92WQih0Y03iWWy3734yJ2O9lMtKW+tee1pl8vNXrz0rjfGT5xRPW1amtak7Q595ulnFlfVVK+OjEnc+sCq5z/lENzG07W7UzEq8NDuHTsn9Pf386Pjk3bS2bxTnX0Dah6Px2IwWPGIoC31Y6TQi9MNUrH4tUeWLWq224bmb9289ZqGxvrkpLRx78675e7SgGWovbCw0HMWiaKqaGhEwHrwocde9/jRbQxVwhFSoPxGRvd+CmEafDOBAAiAAAiAAAhcKoFzwzRrT88Kp1oXR/0gTIssRYsWBWemwQ/7LlVR4D0gAAIXXQDCtItOCg8crQIUReGoo4PW+/ZHD7hGTMt0nV3JDCG3bcKdS4pxnNiL7lzW+LNh2qbyMKO2J6N5y9YVLqttih+ROFMk/CDvwfvfZ7B9OmzuXPtodblS2t1ecyil/GjFtB27dj7AZPO1yx5YsQ4FqJpFc6efCSp1LfXRGpN+3GPPv/2EyepSTpk6fX18QmxTmIStofndGOXx4IhGokG9MWNwyJhX2dCSg5G0/ltuvv7TlGipurXqqPDQwcMv0HghtORpN+zGEL75sTsWVwTDtPde/XiJ2+P+XZ+NJjR5aKeEctmzT9+z1NV2+nT6W6+9tsrldrMWLrn9zdQJ46vkAoYmTioN/93vn1lcVVX1UnRCSul9q37/OYuFNxz5ZsMEr8//Uvm+vdEd7V1CkULhwGlMjydA+QJeH0FRFB2RdDaNxSUYfJE9IiLyhd89fGetbUQ/69CBfZOam5sjQ8Mj/3jbE6t2qjMyhgsx7Puf6J4Zv6iZXHnPS2/6KOJ+H1/VEGDwS4y9Le+VlJTAT36vlIEM7QABEAABEACBq1zg+zDty40Flr7e5S61Np4ynzszDcK0q3wIQPdAYEwIQJg2JsoMnbwQgeBSTYQQZlr9p4Um/dD1A82n5/gxCmMphC1sieCQKExeJU2P7aAnJAwhusSGAsMMV0O/CGmHwvXNHVk27ch4g0ad78cQj6NUtjF43E+y7l+6AXm9TqygwHchbYBrfl6gufJo2smKk9O27dx1P5PNVd/12FNrA3533byCgp7gXb1tDTFD+qHcJ15+61GT1Sacu+D6d2fkT6lNSonQ4HY7hjkcZ/68a2pvDz3d0ZV+pLLhfjqDwc7NTDsYF62o8I70uvbsLX+BzhWRqdNu2IUR9M3/mZn20RKPx/3cgI3Gs3hop0QSyXNP3rvU3dPWmfbWmtdXuNwu1vU33/V21sT8KgEjoAmXCSKKXn5lcVV15YsRMQlldzy8cr2Yw284uOPLSW6v55WqkyfD1QNqUhUZ08biCywBhAfDLiwQQCg4UAgm203nCE1hCuUXhXOn6k1Gw7wD5fsnNp9qDA2Pinvjqedf3F1fX28sPGd5BEUV4QgtIJbf88YafzBM4ylPUwxeyay8jL+cex2MMRAAARAAARAAARD4XwqcCdPiMuTtW4tnWLt7VpzZMw1mpv0vyeHZIAACl0EAwrTLgA6vvHIFzgRq677KHhron9ZdV3+zzWJOdDgdHLFS2iAOU9Rx5OKTdCatB404DDQai0t5faFepyfL2KvLtQ6OZNrdbgLnsroj87J3sYT8HfLfPXH0yu3t6GpZe9OJlCOHj00r3b77ARaXryu8/7FP8ABetWDW1K5gTwbbGmIG9MPjn3x5zaNDJgtr0Q03vTr7uutq5oxL0pzbU0NLC++rvQfj9xw6/hqTSY+PiQxrjQqTb2dSRs3e3ftepLFF9MSJ1+7FEbHp6cdYFQhNYfzx+VcL7Xbn83oXk2nzM+sEItHzTz9825kwbc2a1550u93MwtvveScnZ1I1Iximhcsiin7/+8XVlVUvhEXGlS27//H1PAGzsWb/jjyP07W6ubEhYmjI4E3JytkeHh3TG0CkhyAICsdJFAxwGWy+nS0MMYpF0hoJ7qAZR/Q3HD5YPuHUqVPKyJj4N4v+sGb3sWPHTD8M04Iz0xDx2F03/TFA4fdRfFULYvDEgMcwAAAgAElEQVQ3KvnE34qKiiDMHV3DHVoLAiAAAiAAAqNW4GyY1rE5ODOta7lLrYv7//ZMW5QPyzxHbYWh4SAAAkEBCNNgHIDAjwSoz7fzbcO9EcZB/VxtV/csQ1//NQQVcDBI0iwU8fVsOmOEhRNmwhtguOxugdlkVTl9AbEXIxj8UFUdTyU7yApTbSWkjC7VQw8NAfDFEdD1tETv3LFj8o49+1ewOHzbNYsLN/kRVn73TYuagm/obauMGdSbcp965c+PGS02zsLFN74+Z+bMqoKJmQPntqCuri60oqY+++st25+n0cjQ1OSEushwWRnDY9Ue2L+/CGPyRLKE3EqCoH382N1LD7Mxl+Sdt/54h25w8EUXIXb5CN6xEInk2ecee9DT0dORVvTS84/ZnU7msjse+HNe3qQaFgtpw2WyiFdeeXFRVVXVC+HRcaW3Prx8PStAr+9oOpgZ8FEra2oqU/SDg56sCXnvZeaMr+zpURtIkqQEAgGNz5cI6AIByeByAgwa1uPS9Ig9Hs8tlScrJ7S2tUpVkRFvP/ZE0d7Gxh+HaeUkQjPo99+84HUfhd/BkEfXENyQb4Y6kz4qKYENfi/OKISngAAIgAAIgAAInE/gx3um/TBMSylFKTllaF4enOZ5Pkj4OgiAwBUtAGHaFV0eaNzlEtAXF3OFXm9i24nqqYbegetwp0tO+v1iEie4dAwF6Ahz0fw4SfkDmMPp8XsJ0hhgcTTiyNBycUzUMVwmrxaJkA1OKbp4FbTqOmTrv/o699iJymdZXAE9KXviMQJRJU8++sCJ4Ft6Wk5Gq7XDOU+98ufHR8zW0PSs7K9kEnEz5nFp8YAHw3EKI9GZZZTRFps7o7NnYD6TxXTmT87bFhMeesRtVjuqKqpXW1xUnNFHH2azWJvDFSE1oUJS3NrcOFuj1S6jC8NNNG7IYZlU9Nxzjz3uaetqSy8q+v1jDoeTsfT2e9+dMjG/egoLaQ1yYeTq1UWLKiurXoiIid12x8PLP3f63PV+vToUBfw37Nu7e+6gVqviiEK2cQWiGpLO6qLT6RhF4Uy7yykTSxWB2MQ0M46hWjnTxUEB6vbqmprcltbWEFV41FuPvvjy3qbjx80/nJnWzUR2SnDn7Q+/6HB7b5DHZe4WySNKaT7LFjiA4OKNQ3gSCIAACIAACIDALwv8IEz78TLPpKQyFJlUhpbOsmHn7P0KpiAAAiAw2gQgTBttFYP2XjKBM0s+S7ZF+XE0ztLUmmccGMjVd/ZmeGw2Ae7xYVw6E2OxWBa6SNjOUSqrRWmpJwOIdoQhRd2osDCAIURdssaOgRdR/f2sdz9Zm9re27uazuKEiWQRAxiGv//yC0/tDh4M0dVcEzkwqMt+4tlXnxyx2MdHRsf0K6UhOpmYP0xSPhwL+PHgZ0CtjR40DEVb7E46k8U59MQTj7yRmpjYXVG+m9fV3/X86U71tOpTXYro6JiWuOgwLStgZw70dam6urujZJHJIyJ5+CGxSP7C8kdu9/X19WWs+eMbjzmcTuZNt9zxzuS8yVVnwjSRKOql11cvPhkM06Jjt97z4PLPnMhdPyEiAkdEIP71V15+Qq3VLXa4vH42X9QbHRffQJIk4XS6OX1qjYonFA8mp2Q1kgxacWak0OHxuO+srKgad/r0aVFYeOTbK599YU9TU9MPw7Thdr7HTaruePC+5SNG84zMiTPWZU2evff2G+fW/tzBGWNg2EAXQQAEQAAEQAAELrHALx5AAGHaJa4GvA4EQOB/JQBh2v9KFp57VQhQW7bwEMYMMXa0htl1QxFGw3BswOXhYD4/xqEzEI3BcNBYTA2bJ+4RxMT1IJdDh564zQrhxcUvP0VR5Ad//WuszWF+YsTizDaY7Hw2h7Xm+adWfKNUKl09zc2yEZsh/sU//PWREbN1Mslgepgk7mISyEViFIZjFEZRCMcQhmME6UEErZHF4R5beO3s3dnZ2aaG48c5uhHdtU0dPQVtXeqpNBrhYTOZ1mi5SOd1OTD98BBXJI+ws4XyBolU+s+7b7ne39HRE//39967zePx0hcuvvGTrKxxzTk5yQajtkv1zl/eL2hoaHxAGRZ5YMmt92+jY8zWuLgQt99qFX609u+zhoaGp4+YbekeX4DlR7iDJEk/SdKcJINl5AqEDYlJWccDGNWcFclj+AL4/Lq62rT2jg6JXB62dumjj57IiYkJjrPvj5Sv2rM1wkNRef/+5NNF/RptRELquPdnzb312MKFkzQIYRDsXvwhCU8EARAAARAAARD4CQGYmQbDAgRAYCwIQJg2Fqo8SvtIUWc2VCf7vijj2ANGJp3i+EUhTJd43jw7QihwKQMrqr2dgZhMDtLppMjvZyBEQwjzYYgkPYjLtSCRyIzJZLZRSj1qmr1p02dKyosvaWhpn9nc0jFRJpO+ef/dd5QwGIyhFIWC2drVpVzz4b+v1w8N5ZhtNobf48Qxn5uiEVgwTsICKIAJBCKTXK5Qp2VmHpo+Zcqpjo6OgeByyfLycqZcLgzftn33hJb2rjmDg4P8gNfrS4+La5NIhFaKwCkWR+SjMbkDIr5037Rp2ZRGM6RY/+kn011eL2327NnlCQlZ/enpERarViv66LN16R0dHbPlCuWpa29cWsnCcU1GRoYjuFdlQ8WhyJbWtuQTJ6umqQf1EfohI5cgCA+TxRqJjktok4eG19x6313VMSKR4/Dhw0IWjmfVNVRHd/f0CCQi2d7ps+9qzclROs9+DwRnUZb8+x+ZPl/gpoqamoSBAa1PGRb2t9+9sLo+PDzcOWoKDA0FARAAARAAARAY9QK/uGcazEwb9fWFDoAACHwrAGEajIQrViC4rA9RlKjlcEW61+2M4jHpFhqT1kNPTGyUpqS4MAy7ZCcUUkVFOFq9GkfHj9MQhxMM+b79eL0UYrF8KCXFD/s+/O+HUn19PcdhNidu2b7zurau3ntio6O+LLhm+nY+m92Qn5/vGBg4Tn/t7Q3SYbOT53Y5SZ/TSfkcZgrHcYoMBLAASWICAcvL40lcKSkp5oULF9rj4uI8wVAqWOPjc+Ywjh49yjvd1SWyWiz0YI8ilUqbUMg4M9ak0giMThd50tNjhoO/p9Fo9OLiYqHX68Vyc+eZli6d4UII+YMh8AcfrOG2t/eJQkJE9oKCBZaBgQFPMLQLBl8HDhxgGDo72RV1dYJho5FlcjhogUAgQKfTPYroaLtEqbStXrHCGgyNm5ubabjNxqtoqWH2tw3gIpXK+OijjzrOzko7sxwZIdpbq1+cbrdbl/sQZfX5UTOdy9rw2mtvdZ47e+1/XyF4AwiAAAiAAAiAwFgX+NHMtJVO9WAcZbbgURmZpWFJiWVIGVuK6PPsWCEW/DcTfEAABEBgVApAmHaFle3w4cMihBDP6XQy/E4/7kEeRKfT3RwOxy6RSMwpKSneizkji6IoQqutZmg0DgGNRvjl8li7XC53nw2qgl9HCAV/Bf+y+9WzwcrLy8nMCB6n30ZjDFqtpJvJNC3MzQ3Ozjnvh6qtFSI3GXH865LrbEND+UyKcvBYjKaklKRyJo/Vie68U/fftOm8L4YLrliB4FJPtVot+Pjjz2cbjMP3CwWCVpFQUCMRyXdGREgHCwoKfN+FS8E/287++RZc4hj8de7v0S99H/3oGd+P++9mSwbvPbO88rvrvvc695nnPIM6z7uC4Wzw15l2/jj8Ouc5Z17542c1NTXRR7TaqCPHDs4Y6OtbxuNxTypCVeU+5K1++ukiOE32ih3N0DAQAAEQAAEQuDoFzoZpHRtKZpp7+1a61LpYymTBozIzS8OSk0tRfGYpWpQfPM3z++0qrk4J6BUIgMDVLABh2hVS3aKiIlypVBIJCVGJHo8/2mFzCr0eP51CFEXSSSONRtPS6fS2kJAQa05Oju9iBWoURTFaW49KjAZrAo3FdQqVMRr70NBIZmamo6ioCHvwwQeZRqORyefznWFhYcEZPL/qJ0iaqio2JabCdUa3aHDIzcZZtNNzp07VXUj7qaP1MuRxpOx67x8Pm9TqQiaiMLFY1JA9edI2ksfazZxyYxXqOuKGEzOvkEF8iZoRDJe++urrvACOLe3p7JSYLSOG2Ojof8+bN69rLC5p3L79cz4WYM9qaW7Jq62rT+fw2F+8+vqzW06d0jqD4eIlKgu8BgRAAARAAARAAATOCJwbpll6+1Y6B7SxAbMFj04PhmkppShKug0tXfr9LHtgAwEQAIHRKABh2mWuWnCmy8DAAKO8fFesyWTOraqozNHqdPEWi42FKIyg0xkURmAeFos5qFRG1IeFhVff9vCqWtI5aIuPj3f/1uZbBk5LdpUfTmxqOjWfyRXYYjPG11MY1iDlcu0MBje6u7tNOTQ0xFUqlTVLly4dQAgFZ61d8GbmW758T4X8aNGpdnVc7ekBLk5jfHbT5/93ohChADrPc6g9VQLEw0Or1316u0OrvdGh0YXRCeQRh4T08WSK7ZK09H2ElN3IDQ8fwSA0+K1DYVTdX1ZWpnD5UMKwQR8X8LmxKKXyYMb48RqVSnVBsx5HVWfP09jg0ler0TBZN6gLP93UwiBJrOK5lxY3IHTxQveryQv6AgIgAAIgAAIg8L8VgDDtf+sLTwcBELgyBCBMu8x1aN++nTEi4ajKyw9O1Wl0N/b294XpBw2CkZERF0VhAQadiXG4LA6TxQ5wuTydTKE6NHH67F10FtZyxw03GH5NsPVTXdVq26V7duxIaayrX8wRiK2J6RPr6ASzhslkIj9yFXS2dcRptWqeXC7/6rbbbquXy+XBnyJdcJi2/p+vxRM48WRtc3/W8YZuPoPOKHphx+ZtMxAK7jH2i885s+k/QvyB9Ztm2wbUc4da2/L8DkcYgWMcnkx2TBwefoAnle4Wxihb0d29eoRW/+Jyustcanj9RRQILvfUarX09vb2WK/Dy1VK+N1sqdQUHR0d3LNsTH2CByeE8PkJXp+L4/cha4AktXl5eWf2dIMPCIAACIAACIAACFxqgf9vmef3M9Oyvl3mGZWyDS2dATPTLnVh4H0gAAIXVQDCtIvK+esftrO4WEyxGTNKt5ddV1lZeX1EeHhddGx0PZPOaqPRmDaE4ziBUSkDGnVaRVVNtkSq6M+bUnCUIOhfrv7d4zW/da+B7u5uZn9/q2iwty+azmJ6wmPSDIFAwNTU1hbpsjnubjndnNzd3UUTiaRvv/rqh4fCwlBw4/8LDtM++8fvEwmMeLqmRTPuWF0Pn0anv1C0u/SbCwrTvt1YnTB/VhJuH+hPt3Z03GRVa/Osak0cg8ZwcPjc3vC0lO3iyNC96Jm5BxBKCS5/hb0Xfv0wHHV3nN1H7Pjx4wyr1YpLJBJPaWmpv6ioaMzVP7hE/L45cxgjHA5ut9sDbrfbC8s7R92QhgaDAAiAAAiAwFUj8KOZaSucal3c/7dnmjvfAQcQXDUlh46AwJgUgDDtMpd97dq1KsrvvreqqnLeyYrKiVGRkWuvnT93S1RoTK9YLnfYbDbcYNCGNjQ0ptQ3nJohVqg8qRnjuyRi8R65TKoZ6G2T8wUsY/74tEGbjbAHDygIBlBff/FFhNPjkbEFAjOHwxmeM2fOmVls5eXdTDcaCbNZhoV2u4mpkDDVYRKWf0g/nIQx2W52SNSg14thhw8fSOvv6nqwv68nRqfTUuHhkesyM8ftSU9POr1o0SJHdXU17na7Va2trYpTXe1yr9cbXJTqSE3I6IkJjRuaPTvXHKQNhmk0DHu6okk9/mhdryQ8POqNRYtvONRcfUJFeV00Gg3zKpVRXZkTMgfz8396I1JKo2Gby8sVtubufHN313SbWlsQsFmluD+AeHLxaYZUXC6clLmVQSc6Ofcv1/+asO8ylx9eDwIgAAIgAAIgAAIgAAJXlcC5p3mau3tWus89zTM4M00RXQaneV5VJYfOgMCYFIAw7TKX/e23X4vGEfFia1vbzLq6+ihJiOSlpx9d/m+BEhkRUnqrq6tRQkICRRBuqdMZyPMgguNHLLdYLNMa9QO8vp72yXwuozM1PrZGgDN64/LygntGMdZ+8OFsn8+dw2Czu3Ea7RSLxaouLCz0FxdvlwYY9Gu8LkeMx2URhoTw9siYvuG+/oGZOJPvEKoSOzEGi3V0//6siqOHH9DpNAqrxeROT884kJSUvDM/f9LX48aNMx47doxJUER+10BPbtdAT4bHH6BIgtSHhUbtj5RF1SuV3I4ZM2b4v/rolXiCQquO1vVMOlzdo0rPHLd23LhxnT0t9ZMDXheHxAOOEJlqZ2J6dqXXa+svLCz0/FRJqKoqGmKzQ9RffTPVO6C92djemuEcHopCBCKYMkmtasqkUpxO2ymbNLUWHTzowcbgDKXLPJTh9SAAAiAAAiAAAiAAAiDw/QEE7cUbC6w9PStcal1cwGQlojK+O80TwjQYJSAAAleBAIRpl7mI69atU2CY77ajhw7PP37i+IxQVej+1JSUA+kZ46qjo6KGvZTHJ+UI9TSBwKnRaLg2nw+n0/lUaFQkY/+ObVltzQ13iwQcXVSEspJG4bsWLr3dQLlciseffPJuvd4wn8Xj9dMZ9F10Ov2j4uJi/8qXXk8wm+wvsJmMGJmYaw2Vib70O9RDNdVV9/PESlfy+Bn1fJHMUnWiIvrw/r13jgwbpB6Xw5OQlFgfHR29+5qCgk9Vqkhu86lTiTt27lw4Yh5OclMeLiIIHMNINx4gu4U8wcGXVz32NQ/DDO3t5Qqfl1pRdrhxWtmhxriEpLQT4aHhQ27TYMTIsFZgNhkIsTy0XiSTH8hIzt40d+6KodxcLDi77gcfqqgIR3PmMIZqToV7h4xp1pZT853DhqnWIX0YRhIuplColkSElYZlZO0j+fxqdPfdFljyeZkHN7weBEAABEAABEAABEBgzAmcOzPt/wvTEmHPtDE3IKDDIHCVCkCYdpkLu2dPsYDysvLKyrbNqampWczj8wMcDm+IyWBWEwQxQlF+L6K8Ohqd1MpUkZqQEKXhlltuMRJ8Je/Dv781ta+z7Wkel+ENEfGa6CT9owVzb9B6PZ60518ueqCnt2cRk8MZpDGYG5ctu7koODPtpbfey+ztUb8nEnBDkuMiGyNCJZtM6mbniRPHnxPIwpyZk+ecEInlpxvqGsRVx48FwzSV0271R0ZFHY6Lj92/YP6sXdre4XH9/eprTlSenDhkGqG5KFcXg8kiCZLO9bkphUQgqFs675r1BEnWyDkm0u+jlm/cU1mweV91YnJaVm10ZEyva0TtN40MKh0OawSNK3Cwufzj+TNm/u3aaQu6Jk6Mt/xcWahj/SwksAi0n38x26ZWX2Ps7Z7otTtDUcDH4atUJwTh4QdIeWgpLla1K5+813CZywuvBwEQAAEQAAEQAAEQAIExJQBh2pgqN3QWBMasAIRpl7n0VVVVNIEAFx47VJU7YhyZe/TI4endPb2JOt2gy+fz+ZkMGiWTS/wKlUKTkJh+PDwq5uCNtzxw1E96HCXrPsp02Cyr3A6r0uuyGdlszpo5s+brnTbP7M/Xf7H4dFt7vtvvs9KYjG+eWrnylexZ+f6/vbM27djR6rdk0hDXnctuKImQ807VHtsuOnmy4gV+iNKePnnOAQ5fuGN4YIgYMugf7OnsSFSrB4iIiND3br550ZGcnGzHm6/97QGTyXK7x+dxIJI4qooJ/zQsKozUqAcTqk9WP8EmaWRafMQxJp38LDdFOoj81Mpv9lVO/3pvTUx2bl7xjILZe5DH2MhB3nSX1zW3/HhlqsXhVC9ctOTvKeNy65YUTBz42TAteCjBgQOESTMS6u5uz3D1dBWa+/smmPoHEhCT6SQFwk5JzoQtbIVqd8TTjx+6zOWF14MACIAACIAACIAACIDAmBI4E6bFZcg7Nm8ssPR1LYdlnmOq/NBZEBgzAhCmXeZSf3cqIW3vtm0Ko80Ut2vP7nHqAXWc2WRhkiQhZHGYIX6fM4ZCiEUy2H08kbJBHp5apVBID8SrBEyrfeT2no7WdL12gBWmCn0zNSnXaRo23t54uiWmq69PbnXYWSwu+/gNt930z5j4ZOz48fr4TV+XPclhsttXv7DqL2Ei0rJ/d0lsRcXJ53kSpSVt4uz9DAZrC3IgZHM6H2k73Zza29NJk8nlr7/55msncdwnfOGplx80GEauD5GGVIhCpHumz5y8OT47G+3ZvVt5eP+h6zg0Gic+QqGh0fGDqXK230O5n9l+pGla2eHGyNi4xDV333Hfxgiloi8QGEzQ6XTTPv1y83U2p9s797qF/46OTa64Y3FBx/nKQlVVsc0VDQrXQPcEY2d7gV2nn2Oz2kICGPLzFWEtAknIvrCUhB0+gmrjPfOM/nzPg6+DAAiAAAiAAAiAAAiAAAj8doH/hGlfFVj6eiFM++2k8AQQAIErUADCtMtYlGCQVlJSghuNRoYKIRQzZYqPzWaLMcwrMg9bBQPqvoghgzZu187S6b0DA6kWh5vHF4fb5BHJfUqF4t1bl8zudpiHp5TvLZ3e09kek5SY8r5KEUvq1LpHHW6PxeywWfTDw7EsDqd//OTcnfLwSFrvgCF848bt870+38GSz9e+yPYOczeVfJxTWXnyd1yRwpwy6Zq9DDq5BfdxMb/H+2jr6ea03u5OGpfPW/3WW6/VuAP2yNXPvHq7ul8zPSMz66vc7HF7pRHSyoKCAl9TUxNdoFDIaD4fA7lclMXjGWrZX6LyE4Fnyyvbp+2paA8V8gVPbPxy+3qlErk0ms7Q1tbujLf+9n/3etx+7oxrZpeERYQfu7dwfvOFlIWiKBK1tAgGPv5khls/dNtgR3uG22KJYNKYJFcmrw3LyNhFMcht7jB5vVKrdcGhBBeiCteAAAiAAAiAAAiAAAiAwH8v8IvLPOE0z/8eFu4EARC4ogQgTLuM5QiGQTt2lIhG9JYMFouFRcXFqOl07oiCRnPo/X5ab0sLe9g0yNm7b6fc48cSRFL59F6tOU09aJelZ6S/9+A9t55g4w7Ghs8+WqjTqKcnJ2dsZjNEZN+A+nouX1AvkEi6Bg3aqX6KonN57C4mj892+yjh6ZZ+pcvjL/2/P69eTbksio1ffTz56PGjT3PFcmPG5Dl7aHR8G2kjcac38Fhn++n0nr5uulAkfvmF156q9dg90e/+8d2bNf2a/MzszC9zcnP2i+Xi2mCYRlEUPjAwwKDRaHiQVS6Xuzd9+EYcQui5w3UdU/dXdYTyedzHP19b9vknnyDP7befCh0Y0Ke98/d197k9Ad7UaTM2ypWKYw/euqjpQspyZlZfczNNX1YW7rM5U0xtrTe6hkamWjSDYThBOhl8oVoYF7s5NGfcHrvbXKV45hn7hTwXrgEBEAABEAABEAABEAABEPjvBM5d5mnt61ruVA/GBUyWb0/zhAMI/jtUuAsEQOCKE4Aw7TKWhKLaGf/+976Izs6e2/x+nygQoNQcDrt82bI7G9avX+8tKioKBJsXDKm++uqrOI/Hdcu2PUfn1p3qyMidMP69Rx66Z1eYkKH711/fWGoaGbmJL1a2+PwEOTRsSlUqFdsnTJ5YpdH0zxse0scOarQsjEZyMBozgGjcfoxkbnl/ze//pe8/FblpY8m0w0ePrOKJ5MMZk2fvYhBEWcDqJz0e1+Od3e3p/QN9NKFA+NLqV1dX29zuiHf+sOaOQe3gzOSkxK8T4uL2BOj40Yceesj75z8XswJsW7R5xCzQD+toNILVMTNNIAi4fc8erm2fWl7TEsrj8B77/P9K158N03p7NWl/+fCT+9zeAH/y1IKNKrny6IWGaWdLR3V3M5HRyNN+8dVcc//ANYbOvilel1uJEEYXhCpPilXKAyGKkO08Mb8TPf20AcMw6jKWHV4NAiAAAiAAAiAAAiAAAletwPnDNOk2tHSpA8OwM//XgQ8IgAAIjEYBCNMuY9UoimK+8srv01pb2/7k8XqyvF6PO0Qiff3111/8UqOxmnNzc71nm/fZZ5/FURh26479x+bWNrdn5GRn/fm+u+7dGpkg7/j8jZdudTjc92lGHCyTzUO4vD6/SBLy8RMP37XXaBy+tubkyWk1JyryXG4Pi2AwdBkTJ30elZy2++HbCo/p+0/FfL156/Rjh4+tYgrEhpTxBTuYLHI7MploXq/38Z6e7jS1up/G4nB+/9f3Pzgx4vXKilY+9fjIyPBNUWGh+xUySSnPZN305Hvvud98b60KJ4l7TKbh9GHDII/BoH8wOzOqx+V0Pn2o5tSU8srGMD6b9/jna3d+PzMtGKa98+FH97u8fl7+zBkb5YrQo4/fdNMFzUz7PkwLzlBDCLOWlop1hyuz7f26B6xa7XjnoD6SSVIevoDXETthXBlPKtuBnns6eCgBBYHaZRz48GoQAAEQAAEQAAEQAIGrVuAXDyA4MzMNwrSrtvjQMRAYQwIQpl3GYgeXea5ZsyZi2Gi4t7e7Z1ZPT884HMePcLmcE0lJCadlMqWNIOi43WLkDuoNUfphyzQvxpBTDI4vIjLyr7fdceueMDYyHCrbuMBgNN26Y++JDLPDw1OGRYxwBbz3nn3h4c1uo2PchnWfXHfs4KG7XG43g8KJjvFT8l9ZdOuth5fMnz+g7++IK9741YyDBw+t4gql+qwpc7bT6fTtpHGQ4Q14ltfVN4xr7+zkh8cmrZ0yZ8GB/KlT1J//4907DIPaWwb7e+w+n6c5JiZiP08oddu8WEi7emgBk8VmR0eG99Lp5Lpx0WKt1+V67kT96SlHapoUXC738SO7d37+yivI88ADnaEdHX3pa/7+/v0uv4c3deasjUql4ugjN95y6r8pC0VRtK43/6p09OsnOgf6Z3lMI3P8Q4MhtIDPx1NIOxgy2T7ehMk77QFHUxwcSvDfEMM9IAACIAACIAACIAACIPCLAmfDtPatxTPM3T0r3GpdHGW2nrPME8I0GEIgAAKjXwDCtMtcwyNHjlu36PIAACAASURBVPDcbnf2J598Mr+i4vgykqSJeDyuKzo6ukokEplxHCe9LpfYMDQsbW3vkYlkYQOZefk1LB73sweff6IiDiHP/u1fT+3p7V/wl/fXLXJ4KUnm+PFdTBbz/TeLntvIYKDQx+99ZGlDTe1LLqeD8Pj9DTKVannt6dOVGIZ5TYN9sZ9/tWF6+b79y3kimSFvxrU7CETfSfP003we6pHDR45ObW5pi4pNHXc4LjVrz5TZM7f11J6cpuntWHRo/54Mn8eNYmNi21k8gdfqpRh1p3viWFxez/z51+6kMRk7Yuhetyfgfb6muX3SyfoWGY/HXb7279u+DC7zDIZp3d196W998I97nF4vb1pBwSZ5qOzYg4tu/VUz084tIVVOkShshN367ptzvCMjy6ytTZk+iykckQSNGRZWK8zO3cdm0b8JVUgakcHggEMJLvM3ALweBEAABEAABEAABEDgqhI49wCCnw7TUrahpTNgmedVVXXoDAiMPQEI0y5zzcvLy0m3282vqDgar9Vqc4eGRhZaLJYcg2HI63S6EEUFEJNOp3N5fLMqNLJeJJEfUcanHaGTePfzT9wzHNxroObQ3pT2nt78TzdsvdvjpzhpWeP2M+nsLX989ZmjWq1W+MZLLy3RajSvu10um9vrrWIxma9mT5nSFNyTTaPpjNi1fVdeRWXVvRy+eCQtJ/8gRZLlKtLvwnBqxsZNm5a2dHTMpxgCI0sgKV984w1/UYn47u7TtWH9Pe23aNTq7J6ebpHD40MUwbTLIxI6QpShB6fkT9zq9dPV0VyjyOfFHq5r6cqtbmqXsdjsorde+XRrXBzy9Pb2Kvr7+xM/3vDZMo/fy83JG18mkSmq7rruxrb/tixnDiVAiNAWvalyWUxJ3t7u2+wjI9NHdIOqAJ3uwIUCdXhK0uaY9Iy9pNt+Alu1yvnfvgvuAwEQAAEQAAEQAAEQAAEQ+KHAj5d5OoMz00zfzUwLnuYZn1mKFuXbYc80GDkgAAKjWQDCtCukeu3tJ/g2G0P+8ccfzezp6clubW1jWa0Wwuv1Iw6bhUKk0uFp066pi42Nr3/ssQebEUJeDMP8weZ31B+VnWrvi97wddk1gQBOyxo3oZrGYjTZh9W9q1evpj+3YsUE08hIocfjsXu9gU6fjyjdsHWDJnhvf3+/+NC+ndF1jY1TODyxPT59fJsfI1smpEQ6Sbc18k/v/WNqe1tHvsVHIBqb23LLrbd8PTl/vH6wo57sam6fVddYm3bi2AmV2e7EMZJuGz9lZlNscmbdDfcsq5oUFuYpKVknZuK0afWnu6Jqmjv4DBZ720Nr/1k3AyF/V1cXX6vVKr74uiTP4/Mws3Kz6sUCRc+tixcP/tayBJd8ol27eOptO6+zDA7OMqgHprhcLnkAIUKoUlbzlYqDnJioUpaU3SW7f7ke9lD7reJwPwiAAAiAAAiAAAiAAAgg9It7pgXDNEV0GaLPs2OF3/5fBj4gAAIgMBoFIEy7Qqr23YwqrLCwkDQYDHhHR8cPahMXF0clJCT4Z82aFSgsLPzBXzzBe0tKSvB169aRCMWhvDxJ8OuBs6eBFi9dSmzncGg8Ho/S6XRUcUmJF0PozImWZ+9tbm4mlEolJRKJAkuXLj17ss6Z9gwMDBDBa4VCYSAvL8+7evXqM/d++OGH5KlTm/FvvmnEg78nSZIaP3588H7/2TYGnx+8TqvVYidPDmNcrs5XUlJypv1n+/zQQw8RRqMRC94XfPfFCraooiIcZU7ndxzbNcFpMDxiHRjItun1kV4c9zPFwpbYgmlbORLRDukjTxwLel2s914hQwqaAQIgAAIgAAIgAAIgAAKXXADCtEtODi8EARC4DAIQpl0GdHjlpROgqqpo3Tt3qnwj5lxrf/8ct9k80z5kUiAK+bhiUbdYJt+ZMGHcbiTgNKF7vl02e+laB28CARAAARAAARAAARAAgatL4NswLU7esXlbgam3d4VbPRhHmS14VEZmaVjwNM/EsFK0aBEs87y6yg69AYExJwBh2pgr+djrcPDUVNTRwe74+0dzXMaR600dPeO9ZlsE7vczxCrlybDUlH1IwN9BxoW28FgsE7qIs+PGnjb0GARAAARAAARAAARAYCwLnHsAgbW7d+WZPdPODdOi4DTPsTw+oO8gcLUIQJh2tVQS+vGzAmeWkx44QKgrGhXu4aFEe0/vbR6DcapnUB+FE4SD5HH7JanJZeLUxP3uzKSj0hkznGf3owNWEAABEAABEAABEAABEACBCxeAMO3CreBKEACB0SsAYdrorR20/FcKUFUUzdZQItTX1sxxaHUz3drB6R67TRbw+wlemKqRK1McVCUnb2My+J1oxe2DCEMUhrAz+8PBBwRAAARAAARAAARAAARA4PwC/1nmub3A3Nu90qXWxcLMtPO7wRUgAAKjSwDCtNFVL2jtbxQ485d7Zqao78stE219PfeaO3uynPqhaCadgXgSSWP8lPzNJFuwk5z1QCXKQT44lOA3gsPtIAACIAACIAACIAACY0rgBwcQfBemBWCZ55gaA9BZEBgLAhCmjYUqQx+/F/h2yWcPo79yW6hrZCjL3d032z1iLHAPDqtwHPfw5bJetkq1UzQ+az8plDRyli0KHkrgA0IQAAEQAAEQAAEQAAEQAIHzC/ximJacXIriM0vRonw4gOD8lHAFCIDAFSwAYdoVXBxo2v9OgGpqoiMc52k++2q2Uzc4b6ipZYLP6QonSBqbE646IYiLPsiWiHaGRIW1oGXLDAihb5d7VleTSCIhEIOBI43mPw3U6/1o3jxv8DqYzfa/qxs8GQRAAARAAARAAARA4MoW+HGY5jx3mWcwTFNElyH6PDtWiPmv7J5A60AABEDg5wUgTIPRMSYFzsxQQ4hwrf0i1KTtTbW1tS2x6fSTrHp9Akln2hl8fq8qKX67KDJyP+OGhQdRba0PxcTgiIcEyI9zkCPAQhRFoQCNQl4vhgKYBYVLjKiy0osVFsI/DMbkqIJOgwAIgAAIgAAIgAAI/ChMW3H2NM+YjMxSVVJKGUrI2AYz02CcgAAIjHYBCNNGewWh/b9JgDp2jOXs7Q0x1tdMsfdpptkGB6/xWhwyKhDA+SGSZq5UcpifGL+LzmNaXZSXNAyZ4qwjVoXNYpfgPhzhOB3RGBzE4HH7OCGSdr5KpuVExwxyRvKG4Kdtv6k0cDMIgAAIgAAIgAAIgMAoFDh/mBa6DS1aBMs8R2FtockgAAL/EYAwDUbDmBegystJJKaLh7fumewe1N8y1NgyzqEfiiFpJM6WSlrk2dnlNAHb4PT7aXqdbqLRYIyzDJtDMT+JkTgdo7G4GEsoOMVTqU6KI0JrRKGqOhtlbpA2NzuwoqLAmAcGABAAARAAARAAARAAgTEjcCZMS0uTtW4omWnv7fuJmWkQpo2ZwQAdBYGrWADCtKu4uNC1CxP49lCCAwxLc22Yd8SeYW48Ncc9NDLVZzRFIoR8NCZT56GQ200QuJtOD6HoDAZGY2B+ivRTfgyn/BQbdwdsuIcaYfH5em6IoDZ8YsY2TqisGVsyf+DCWgFXgQAIgAAIgAAIgAAIgMDoFzgbpnVs+HqmubdrlVutiw2Yrdh/lnlCmDb6qww9AAEQgDANxgAIfCcQXPKJSFIwvHHjbOeAZq6tvXOG12pT+rw+PECjewJMptPL5VpInmCIIQ4Z9Popt9cXICl3QIJMTjFudQsDNJxF47H7xMmRO9lS8V5lbsJJpFDYsNzc4OEE8AEBEAABEAABEAABEACBq1rg3DDN1Nv1lEeti/lhmAZ7pl3VAwA6BwJjRADCtDFSaOjm+QWooiIcTZ+O23q1ifaG+smm48cfdpvNqV6ng8GRSIdYUmk/TRVWT8jk9UihavT5PPaAF6czcCKKpjOn+nTDmR2tp9MdXpeALRcPC8IVG1Oun1eCXP42rPDakfO3AK4AARAAARAAARAAARAAgdEt8J8wrWSmua93lXvgnJlpqSllKCy+DC2dZcMwOM1zdFcaWg8CY1sAwrSxXX/o/U8IUDvL4/RHj03WHCp/POBxxRE05OEIRBVCmaKKFMkaaaGR3ZwJeRrEDnjQsIdATpfY19ip8g1oI1t7O6c5HbbsgNcbzxWLqmRx0bsQh1OqWDytDeXm+jCEKEAHARAAARAAARAAARAAgatV4AdhWm/fSpdaF0uZLfiZZZ4Qpl2tZYd+gcCYE4AwbcyVHDp8PgH3J1sy9G3N03pPHL6PYGBiYYR0gKuUFofl5e1FXkY3tnCh46eeQf1tO8NO083Q1zYvGG5su5nGZLo5InETTSX7a+TyO46iuDgrhmEQpp2vAPB1EAABEAABEAABEACBUStwNkxrL95YYO3uXelU6+IgTBu15YSGgwAI/IwAhGkwNEDgO4EzBxEghGtefXeBdXBwYV9zwxwam9Qn5WeXEhz2funEjDrUZ7NjhYX+nwzTiijcLv23zFTRMM03NPKIzWyLdno83pDslPejbpq/G5GBdqygwAfgIAACIAACIAACIAACIHC1CvzczLSojMzSsKSUMhQJyzyv1tpDv0BgLAlAmDaWqg19/UUBiqJw1IzI3nWv32E1Dt880NGew+AyGybeef2HOEWrYN5yS+eFEJpvfnQ8heEr+nv784wms1A+NedfMTfMKm2zWqtTCws9F/IMuAYEQAAEQAAE/h979wEYR3nnD//3TNmiLeparZrVbUsucq8Y2xiDbcBggwkhPYQkmFDDkbuQ4OT+uSTHXS7JhdwlgQSSEAihIxt3y122JRfZkiytetuVVmV7nZnnfZ9ZCRwCF+MSq/w2MZZ2Z555ns8ztlfffQoKoAAKoMBYFLhwAwJPe6s6zVNxezg1TJs6tRxK5myFNQv8uGbaWOxdrDMKoMCIAIZpeC+gwLAAfZXyMAuEpp9++76Q132Po6urVDTGVS364qZnNRrNKbJuXfvFYPk/88hsSpQHmmzNS/oGBtKs1y94PuvWleUJ4XAlwTDtYgjxGBRAARRAARRAARRAgTEqoIZphTMsTW+9tuIjw7SimeVw2xIWpiljtIlYbRRAARQADNPwJkCBC8O0eW1i8zO/ui/gdd/T29VVIsbpTyz9yhf+m+fEM+S2GzsuBsv/xUdmc5R87XxD49LegQGLddmC561rlpWnyjKGaRcDiMegAAqgAAqgAAqgAAqMWYELwzRXe8sjoe7eQurxcLnTZ5Zns5FpRVnlcNttGKaN2R7GiqMACjABDNPwPkCBkTCNTfNsahLbn/39Z/3uoU1dLS1zNHp9zbw71v9G0dEq0+c+x6Z5Kh+3iQBlf562bdMEX983VwqFvtra1j7POeRKSFsy69cZ61ZsS87KOknmzo0iOAqgAAqgAAqgAAqgAAqMV4GRMK3hXbYBQcvDwR5HoeL28vksTJuCYdp47XdsFwpMNAEM0yZaj2N7P1ZgeAMC4vv5r693dnavaTlVvUng+Uh2Qd4hXWrSmxn3bDoCU6a4CSEfuYkA3bdPAKezuHfv8VWe+rYvSwrEK6LYqy+a9NP0e9dWbHU4+jZ9zOYF2C0ogAIogAIogAIogAIoMB4E1DBtxgxLw59fW+Fua3k40O0olNxevnBmbGQan48j08ZDP2MbUGCiC2CYNtHvAGz/3wjQN7YWd59vWNR2vPI+JRzJFnnOa0hJ3JpaUHDAkGFpNlksfbBunRsAKMBfOLDnawN76uN9A47Uoe6+JcHW3uWh1t4bjeaE7uTMrEo+Jf63aQ9/9hTk5oY/blQbdgMKoAAKoAAKoAAKoAAKjAeBD8K0P69wt7U/7O+xF0ZZmDZjZvmkqSXlfD6umTYe+hnbgAITXQDDtIl+B2D7/zZMq2qO76rcPcXdcP7Lrs6uJUMdHcWpmRl11kmTTiWWlhzQpWeeFG9fWwsAMrS1acDnTA3X2Sa7u7rLGqpOrfE7hmYog8HENGvW9lmrbvhLFJQK3eNf7sAgDW82FEABFEABFEABFECB8S4wspun7bXXVrhb2h7x2e2FEbd7OEybVs6n5m0FzRo/2UTk8W6B7UMBFBi/Ahimjd++xZZdogCtrdX0V1am+O32BQNNbTf4e3vXkLDEEwVCgtbUaY4zNqQbE+r1IkQicljjCvtTBz2ePF8wVOCTonlUEBSTKbE+ISlp67Q5i3dAINhNnvyy9xKrg6ehAAqgAAqgAAqgAAqgwJgRGAnTWl59dYW7ufVRNUzzermC6TPLc0tLyiG1EMO0MdObWFEUQIGPE8AwDe8NFPgIAVpVJYIoJrb85c2lwT7nXUO21pLQoDeHI6I+3mAasCQndxoEElakkOD2uJMGfb4EVyBoisbpg2JKYm3u4nlvxaUm7s/8+tdPITAKoAAKoAAKoAAKoAAKTBSBkTCt/eWXV3ha2x/12u2FUY+Py2drpk0pKYd0DNMmyr2A7USB8SyAYdp47l1s2yULqJsR1NWJ9n37rFGvtwi6+hf7nYMLnJ3OMuoPmMRwVInnFUVPgCgERIiLc5GEJDtYks+RlMRjJMm8z5SR0pP6ZRyRdsmdgCeiAAqgAAqgAAqgAAqMOYELwzQvC9N67IWS18flzphZnl1auhWmT9kKq1b5CMFpnmOuc7HCKIAC7wtgmIY3Awr8HwLUZtNCJGII7tw71dXWM62jpWu25Pak8/6gKUEOZ2mkSGooFDJpU1LPpE4vqxCtaVX6nKyzEOizkYceCiMuCqAACqAACqAACqAACkwkgQ/CtFdXeFpbH/X2OAqjXm9sZFpJyVbIy9oGCQk+smKFNJFcsK0ogALjSwDDtPHVn9iaqyTARqr1Hz5sNGvJJM7pSyN9AymBfRU3e9rbF/Z0deVp0yzvzvinx34NIjkHa9f24mYDV6kjsFgUQAEUQAEUQAEUQIFRLfD+mmkvv7bC19r+qEddM83DFcyYWZ41vXQrn2PFMG1U9yBWDgVQ4GIEMEy7GCU8BgUAgNJ9ApxNNoHDoYdupyF0+PC9Az3dN3e0tEzTpqdtn/3NR38DhJwh69Y5EAwFUAAFUAAFUAAFUAAFJqLASJjW9NJfVnrb2x71OXoL1DCNjUwrxTBtIt4T2GYUGI8CGKaNx17FNl11AXr//WIQuK8POPs3tDQ2ztGlW3bNf+Sh5wKKctqwfn3PVa8AXgAFUAAFUAAFUAAFUAAFRqHA+2HaK39Z6W5te8zncBREvF5SMKOsfFJpCY5MG4V9hlVCART45AIYpn1yMzwDBYCFaS6ZPjA4MLixs7Vlltaavmveww89F45EMEzD+wMFUAAFUAAFUAAFUGDCCqhhWuEMS8Obr670dqhrphVEvV5SOKOsPGvq1G2aspKtsHw524AA10ybsHcJNhwFxr4Ahmljvw+xBddAgIVpgwCbB/oHN3a0NJfFpVt3zn/4G8/zhJwiN99svwZVwkuiAAqgAAqgAAqgAAqgwDUXGAnTmt798wpXS+tjXrujIOrxkcKymeVZk0u2aXJLtkIC4AYE17ynsAIogAKXI4Bh2uXo4bkTVkAN00Rxc39f38ZWm61Mn56+c9kTTzwHoniaLFuGYdqEvTOw4SiAAiiAAiiAAigwsQVGpnk2/OUvK72trY95e+yxkWkzZ5ZnTS3ZqrFO2Qp3rWIj0+SJLYWtRwEUGMsCGKaN5d7Dul8zgdq77tKkWZI3D/Q5N7bamsriLNYdSx7+p+fDEem0Yf1qXDPtmvUMXhgFUAAFUAAFUAAFUOBaCrwfpr3yykp3e8ujfntvgeT1cQVlZeVZ06Zu02RMx5Fp17KD8NoogAJXRADDtCvCiIVMNIFYmJa4ecDZPxymZexc8tA/PYdh2kS7E7C9KIACKIACKIACKIACFwp8EKa9tNLd0vaov7e3QPL5uKLZZeXZJSXb+En522DdOi+umYb3DQqgwFgWwDBtLPce1v2aCYyEaYPDYZregmHaNesMvDAKoAAKoAAKoAAKoMCoEXg/THvplZWetpbhMM3LFc2apY5MwzBt1HQVVgQFUOAyBDBMuww8PHXiCrAwLSM1dXN/v3Nji81WprNYdy55+AkcmTZxbwlsOQqgAAqgAAqgAAqgAADEwrT5aU0vvbjS09b6qM/Bpnl61Gmek0pLt0LO1G24AQHeKiiAAmNdAMO0sd6DWP9rIsDCtKxky+Z+Z//G5iZbmdZq3bngsSeekyF82rAa10y7Jp2CF0UBFEABFEABFEABFLjmAu+Haa+8vNLb3PJowG5Xw7T8mWya55StkFWEGxBc817CCqAAClyuAIZplyuI509IATVMS8zYPNDfv7G1qZGFaTtmPfLI80CEU4abcTfPCXlTYKNRAAVQAAVQAAVQAAWGR6ZNS2t66e2Vvo62R/w9jkLZ6+Xypk8rz5gyZStfNn8rrJqDu3nivYICKDCmBTBMG9Pdh5W/VgL0/vtFD5gedDn7NrTYGmfp0i07Zj3x2HNayp0mGKZdq27B66IACqAACqAACqAAClxjgZE101pefmeFu73tUb/dUSh7vFzutNLyLAzTrnHv4OVRAAWulACGaVdKEsuZUAL0/l+JfqV580B/78Z2dc20tJ3zvvmN54ATMUybUHcCNhYFUAAFUAAFUAAFUOBCgZEwzfYqC9M6HvX39BRGPR6usHR6eUbJ5K0anOaJNwwKoMA4EMAwbRx0IjbhHy8wEqYN9vdtaG9sYCPTds7FMO0f3xF4RRRAARRAARRAARRAgVEloIZp+dPSWra+sdzTGgvTIi43nz9jxrtZxZO38hmFW0Gzxk82EXlUVRwrgwIogAKfQADDtE+AhYeiwIgAm+bpp/EPDDr7NnY0NszSWtJ2zn304edAgyPT8C5BARRAARRAARRAARS4dgKUUg4qKjgIZvGg7yLg1F7wM1/X1a9YfDwHGk1q9979y7xt7d/wdXcXRN1uftK0adsyiie/B9mF28Fi8INGI4PTeQV+Hs366DZd+HQ4TJuCQVq4Zo0EAAohhF59CLwCCqDAeBa4An95jWcebBsKfLRALEzTPTDU79zQ3tg4W2thI9Mefg44eprcfLMd3VAABVAABVAABVAABVDgWghQh8MALlc8ON2pEIrqpXBIFBSeArAcif26Qg+BpxC9oCwiE6CUAo1w4PcnDZ6umeu2NX0q1NtnVbxesBYXH00qKqiE6TOPgMnkB402CqwAOTz8M6kAACIAR2LfS/LH/6wqDl9XZsew89gvAFC/H/lWAEkAkCQAXq8JiyadH3Q6JyQkeEh2dvAKKWAxKIACE1QAw7QJ2vHY7MsTiIVpwgND/f0b2myNs3Xp6TvnPvYohmmXx4pnowAKoAAKoAAKoAAKXIYApZTA0TMZLnt3gcfuLIu6vSmSL6jXCpwiEJlyigTAKaCw495/KMABB6Bc8Ax3YSUUlm9RYMeMPBQF2OguNryLsgCNPTgAjg2LUygIkZAp2uvIC3R3L5QGh+IhGKSJmVmtotXaFMrMagjrNUGZ5yQegOOoTBRZ5jjKSiQEOAJAgVxYHwACHKsiVdR6j9REoYRw6muxME1SwzQOKDuAFyBCCAmzbM1s9OmSEu2GtLSTyZZJbWR2kfMymPFUFEABFAAM0/AmQIFLEBgJ0wb7ne+HafMeewzDtEuwxFNQAAVQAAVQAAVQAAUuX0AN0gC4wHsHZgx2dC7ta22/MzTgyou6PGa9QGQtoQqhEnAgEQIjsxzVOAxYWAWxnOqvMrPYqx/MiFRjLmDB2vv/Z0cohIJCOI7yiqJwVKa8FBao36+LDA2Zid/P8ZIEuoR4WTHH+73mpKGQVpSjAgcanhd4ReGpIgucQjlgv2K1AaIAgQ8qCkDYt0BYOz94Wj0SeE4ASoFIsgKxVzlCBR7ChJAAIVxcalK/IS2lPnVSzstJ+ZOO6RYutF2+OJaAAigwkQUwTJvIvY9tv2SBD8K0/g2ttsbZemv6ztmPPfw8T8gpnOZ5yax4IgqgAAqgAAqgAAqgwCUKDIdpfPDd3XN7GptXORqbPhPuH5wkD3k1eh6oQBRKlQhLqQgb5aU+2KxMRVZTKzWqUtOr2P8Ip44bA5kqI3EbHVlpjIVqsXFpavClfhV7TqEcVShPZY5EIpwSCgmcJBFOVoDTaUHS6qSALi4S4Tkq8wQEwuZ0KhyhlCOyQggbajZci9jvw1nfyIWGnxoZEjIyKE7gBbX+ikRBUVhFOEJEDYQ4QvyUgiY12adLS2nMmFz426ySKfu1S5fWXiIznoYCKIACI3/3oQQKoMAnFYiFaZoHBtjItCbbbF26ddecxx5+LhyB04b1q3s+aXl4PAqgAAqgAAqgAAqgAApcjoAaplVXC56ugdl95xtX2M83firSN2hVhtxEz3GUIxJISogQlpHxbHIkW4pfAUWOsomS6i/1SUpBphQ4QQTC8yApLEyjwIofyeDUoEvN0th8THYamyMaG8fG4ji2QhvHvmblDE8QVQiBKMdDiBOATcZksVlshFlsTidRKLApouwc9jxL1dg1Lhz9MTI5Vb20muLFrivyPHCUAyqzZdNYXTngtToI8xz4WB1SkqJiakr7pOlTX8yeNfOgduHCusuxxnNRAAVQAEem4T2AApcgwMI0D9E9MOhk0zxZmJa+i03zDEckDNMuwRNPQQEUQAEUQAEUQAEUuHwBdSfPI6eyBzvbJ3tbO+bJLn8S8QUFgWNplwSUSoQTFDZlMvZzIBvGpcjAsaFqbCRa7El1hBc3PDIttmVBLDpjYRqbSMlKiwVrI2unsVCLDQkDddRbLKiLHTMc2wFbmU1mT3OEsq9Hlmj74Cu25hqrT+yVv57hGasvm/k5Ug81pWN1pTJh9WdrrikyJewiisIBJ2pBFnh1jwRqNgchwdxnzpt0LLUoz0ZKSnDDsMu/3bAEFJjQAhimTejux8ZfqsAHYdr7GxBgmHapmHgeCqAACqAACqAACqDAFROgNpsZ+vuToGcoXfKH4oRwiAc6PW11HQAAIABJREFUvJunIAHIClE3vxzZ2FOJEBAEAH44TJPlCzb95AE07Nzh44c3zfzrTUFHCpJALUcZWXxtpEkjIR1L1nj6f28oeuFuoxd+PXLhCyrAseuwrTqHr8Ouy4a/sdNYasdrY9t6CjxIcbpI1BTn0+dYe8BqdZG0NN8VA8eCUAAFJqQAhmkTstux0ZcrgGHa5Qri+SiAAiiAAiiAAiiAAldDQJ3u+b3vESgpwZ/1Pgx8113qsDe2b+jVsMcyUQAFJo4A/gU7cfoaW3oFBd4P0/qcG9uabLNwmucVxMWiUAAFUAAFUAAFUAAFUAAFUAAFUGAUC2CYNoo7B6s2egXUDQiI7gHnhWHaww8/H5bpKdyAYPT2G9YMBVAABVAABVAABVAABVAABVAABS5XAMO0yxXE8yekwEeGaY8/9jzPSafIatzNc0LeFNhoFEABFEABFEABFBiDAuq00L/eNHOkFX8zFfJaTI8crt9InT7q51d6Leo1Brsaq4wCKHAFBTBMu4KYWNTEEVCneYJ286Czf0NsmmfGrnmPP4Jh2sS5BbClKIACKIACKIACKDAmBdQdP5uaxG5bV2rE6UmKDgzGc+EQr5NCAPLwgv5sowJKqaSu5j+y6D/bhEACnlO30QTy/kYDsdcv3C7gwu+oevwHZYwcJ3AcldjmBx96XHC14bMEkBWFCGxzA1kmI2WFAbiooFNCOn00KSfdnjNp6gCU53vJFjKyUeiY7B+sNAqgwNgQwDBtbPQT1nKUCYyEaUP9/RtbbbYyDNNGWQdhdVAABVAABVAABVAABT5SgFZR0aPvMvlbW+dF+gemRZwDBXwkpBUiYY7IEgVOBhDZhphRUBSWmxEAjlPL4tUkDkChhMQitdjLbGiYwr6A4ScJpSOJFkcIjb0WKyH2PFUPVKhM4IK9AGJXoST2OwChRL0eUPYc//51KXAkSng+LIhyVNR5Lbk5B9KLJp+BsvxWQshf53p4H6AACqDAVRDAMO0qoGKR418Aw7Tx38fYQhRAARRAARRAARQYjwK0pyfO1dCQNnC28RZfl32Jr6W9lHf7tGIwQDgpooZpikBBBhkkUAB4LhaYxcKwWHqmfs+x3AuA/Q4sE/vgR0uqjlNjZwyHccNhWuw7QkGN1yhLy9RjYmdSYJtskti0U/X1kcsqQNSLEnYthUCUcCQqCCSkNVApLt6dXVLy5uQFc/Z2Q/BU0dq14fHYb9gmFECB0SWAYdro6g+szRgRwDBtjHQUVhMFUAAFUAAFUAAFUOCvBGhtrdHT3W911Jy5K9DWscLb2DJDcHt1mkCQ8HIEgMTCNInFaUQByhM28kwdJ8YCtNi4MRZ1cSAPB2kcJcB+ffCQgbIgjo4EZbHXRgahxYKykbBt+GsWpMXCtOFilPdXclOvq0ZunDqmTSYchHkBgjojjRoTXHnTp71ctGD+dqMOKgmGaXjHowAK/AMEMEz7ByDjJcafQCxM0z841N+3ocVmm6VPz9iJa6aNv37GFqEACqAACqAACqDAeBOgnZ36YHd3csDWvDLYYZ8fau8o0frDBn0kKgpUAjZhUxEUIhO2ZprCBp+pUzOpGo3xAJRTQzWZYyFbbHQaGzHGKcOTM6nMyqAA6uTOWDLGBqENh2nDUzmHR6TFRqgRFrypD/X72M+o6oEEZErVQW/smgr7gtWH8BAiAhcUddFQXNxgatHkrflzZh0Ge3s92bQpMt76DNuDAigw+gQwTBt9fYI1GgMCH4Rpzg0ttsZYmPbIQ7/lReUk7uY5BjoQq4gCKIACKIACKIACE1SAVlWJLp438F1dUyX7QH6425GpC0V0uqgkCCABJwBIhBKFU0AZXvtMYVmXuvYZm/LJU1A4Nf6K5Wds6ien/o+FYaCoR7HxY8Pfx6BH1kHj3t8eQD1OPUYtjYsdw646cvAHR7DZnerwOPX67PkIISTIa6SwXu9Lys87nVJS3ATTpvUQQtiF8YECKIACV1UAw7SryouFj1eB2rvu0mQlZmwe6o+FaXFW6665jz/8PE8wTBuvfY7tQgEUQAEUQAEUQIHxIkAp5cHtNkO/3wjRkB4kmYdolAAXJSCKbNdOwjYhUB/RC1s9/CQVYyPOIhEAjUbdsABAM3z8yMCwTzBALCoR9XRWB3G47AsvGyUENCIAO04Uhke7UQqCSIHnJdCAC3Q6L1itQcLmiuIDBVAABa6yAIZpVxkYix+fAheEaRtbbI1lGKaNz37GVqEACqAACqAACqDAeBSgsUX+RbDbBfD7BXBzsZ8LEwHA47m4nxHNZgpDw+e8fzL7gj15kQ92KH+R14OEDxXqAmB1YFuOCkIE2toksmIF7uR5kfR4GAqgwOUJXNxflJd3DTwbBcadAAvTJiVmbO7vd25stTWW6XFk2rjrY2wQCqAACqAACqAACqDAXwuoI9qamgRwG3jwDnGQduHrfR/PxV5KGzlY/ebvHHvBy5JEQZgRhVqQySacwon3JAqgwOgQwDBtdPQD1mKMCWCYNsY6DKuLAiiAAiiAAiiAAihw2QK0pycOAgEjBBQj0KAIEseBSKk63TPqj03VZA82VfPCWZ5sWujImmfs+PenhEaJOk10ZHqneg77jwaA6GI/q2pIBJItbpBNfpJNgpfdCCwABVAABa6AAIZpVwARi5h4AixMy06yPjjoZCPTbDNxZNrEuwewxSiAAiiAAiiAAigw0QSG9hyeFPW5Jg21deWJwYBRjIYFLZEogASSurga20ggtrMnR9mGBby6DYG6aQAhROEvXIKNB5G9SBW2J2jsVMpRkDkgGg0BjY74qUJknehOnZTfoE9Lbtcvmsk2GMA10SbajYftRYFRKIBh2ijsFKzS6Bd4P0xj0zwbMUwb/T2GNUQBFEABFEABFEABFLgcAUqBeHbsmefqti9wNjUt4HyeZF0oJOg5hXIgQQTCQAkFAgR4mWf/pRQ4kAkBmbCdP3l1l1A5Fp0Bi8R4hR0FQFiQpsR+p2x3UFFDQKclXgJE1ukcGVOmVhjTkk8krF1+lsVuGKhdTk/iuSiAAldCAMO0K6GIZUw4AQzTJlyXY4NRAAVQAAVQAAVQYMIKULqFA7ie6/59981DHV2ru2vOrlAGBlM0Pi+J4ygIRB4emSarYRqniEAUDtQwjYPhQI0AG4PG4jb2YJEaC9B4StgoNvV3FrCxcW4yL0BUIxAfzwOJN3Xlz529PT4nc2/m9QsPQ25ulBBcO23C3ozYcBQYJQIYpo2SjsBqjC0BDNPGVn9hbVEABVAABVAABVAABS5dYCRMc7zYdZO7q2dVZ83Z5XRwMJn3+jgDByASCWQam+YZC8lEABoL0xRCqDoyjRCghIAyvHiaOjKNsqmdJDZCTQ3ZCEgKhSjPQVTkiU8UKMTCtJ0JkyZVWFYtrQSrNYxh2qX3JZ6JAihwZQQwTLsyjljKBBPAMG2CdTg2FwVQAAVQAAVQAAUmuACb5hndsWeWt69vjqu9cxbxepLEkLpmGtEoClAlStgPlzzL0BSBUoUFZxxQTg3JqMJGqFE2DC02Ko09y6kLqQ2HaurZAFFFIVHCk5DIk7AoyNRocKRNLjqqS0ur0dyQ3QhwIkrIJnUpNnygAAqgwLUSwDDtWsnjdce0AIZpY7r7sPIogAIogAIogAIogAKXIOB7e7cFwr40d3eHBTwBPR8JcHEKRwSOJWchwnNsAwFWMA88G5EGAkjse6KomwbInJqsAc+zYE0hAjsuSol6PB/LxyIygAw8hDUAEVFHJX2c31Kc16VJMjrhOnkIYLmMa6ZdQufhKSiAAldUAMO0K8qJhU0Ugb8N09J3zX38ked5opwkq1f3TBQHbCcKoAAKoAAKoAAKoMDEFqCUjgw0+ziID++++eGfQS/4vmK4jOUj54y8hgHaxL7NsPUoMOoEMEwbdV2CFRoLAiNh2gDbzdNmm6lPT9857+Fv/JYXCYZpY6EDsY4ogAIogAIogAIogAJXRICyqZtX+YEj0a4yMBaPAijwiQWu+l98n7hGeAIKjAEBFqZlJFkfHOzv29g2HKbNf+yR53mOnsKRaWOgA7GKKIACKIACKIACKIACKIACKIACKHCJAhimXSIcnjaxBdQwLdWyedDZt7G10VYWZ0nfOf+xxzBMm9i3BbYeBVAABVAABVAABVAABVAABVBgAghgmDYBOhmbeOUFYmFa6uYBp3NjGwvTrOk75z/yOIZpV54aS0QBFEABFEABFEABFEABFEABFECBUSWAYdqo6g6szFgRiIVpyZsH+50b2xqayvRWK4ZpY6XzsJ4ogAIogAIogAIogAIogAIogAIocBkCGKZdBh6eOnEFWJiWlZy8ecjp3NhiayrTp1t3znsMR6ZN3DsCW44CKIACKIACKIACKIACKIACKDBRBDBMmyg9je28ogIsTJuUnLx5oG+A7eaphmlzHsc1064oMhaGAiiAAiiAAiiAAiiAAiiAAiiAAqNQAMO0UdgpWKXRL0Dvv1/0g/Cgy9m/obWxaRYL08qewN08R3/PYQ1RAAVQAAVQAAVQAAVQAAVQAAVQ4PIEMEy7PD88e4IKsDAtKGsedA0MbGhpbJqls1p3lj36jed5mZ4i61f3TFAWbDYKoAAKoAAKoAAKoAAKoAAKoAAKjHsBDNPGfRdjA6+GAJvmWWDOUnfzbGmylemt6TvnfPOx5yASPo1h2tUQxzJRAAVQAAVQAAVQAAVQAAVQAAVQYHQIYJg2OvoBazHGBNQ10xKyHxxw9m9sbWqeqbVYdi588rHnAhA4bViNI9PGWHdidVEABVAABVAABVAABVAABVAABVDgogUwTLtoKjwQBT4QqL1riyYj2a+OTGtuai7TWS07Fzz2yHMywGnD6qU4zRNvFhRAARRAARRAARRAgXEjQCnl6urqhJKSEs5ut3MjDZNlmUqSRHNzc2UAkAgh9KMavWXLFu7pp5/mm5qa1HMLCwvZseycj3yw6wEAXwdASgBYmexYysqnlPIAdTyAmbfbeeLkOJKqWIavawer1Qq9vb3qz7kWi0Wurq6W58yZIxNClHHTIdgQFECBay6AYdo17wKswFgUoPf/SuwVmzcP9A9saLLZZumsll1LH3/wuYAUPp2KI9PGYpdinVEABVAABVAABVAABT4kQCkl3/ve98jnP/95TSAQiAMAjSRJAjuMpVoAAeB5kyRJUliWZX95ebn89NNPq6HXSFF0yxYOnr6Fb2lJjNNqtYLD4ScApsCcOdbQxwVctZRq0gF0vo4OXpIkRVGUUGFhYZRdFqBN29Hh1QeDkj4aFfkwxxGtoqUAQfWS4XCY6PV69etgMBhNTEwMDJ8fIUT98fcjAz/sfBRAART4JAIYpn0SLTwWBYYF2AYEA5z5q/3Ovg0tTU3z9JbU7Usf/8avw1L4rHHdOgdCoQAKoAAKoAAKoAAKoMBYFqA2m7ZbkoxDAVearaW9YHBoYIq9t9/gcnl0MpU5QqhCeCobjAafyZTYl5lR0JSekt49Y0ZxX0pKSpAQIrH2O53nTUN2Z2r9+YapQ75I2qAftHGm+LpFSxecF8JhV2lpaeT94I1S9vOpePz48cxgNFg42DdoksKSlJGd0WyxWPp0Op3P2WMr7ursLmxobskf9ITMbn9UJ/Ic5diZcpSTZZmwvEyr1VGj0ejOsFh6LGlpTUV5ee3JmZn9qamprG4fOypuLPcZ1h0FUOAfJ4Bh2j/OGq90BQRoba3G3dpqEIeGdFxAESEYAp0svv9J1F9fIgQAugueYt9/6CGycy94RKN//Wdi5HX1g67YJ1zsU69w0K+JtrTeO9g/cHN7R9vMuJSUijkbbnsJZNoACnH+bT0ufEb3QbUurGJouH6syqEL6j3y5V+9HquHWifd8AEXNo8XCEg8gVSz5JMhYozmu8hX57JP8/CBAiiAAiiAAiiAAiiAAh8rMDzFUqg+dCjdOeTM6em2T3UO9k93e71lg4Nugy8Q0ClUnTVJgVBZo9V6tTqDIyk+/XxyStq50inTa3W6uJ7ly+e4WLzV33nK2tbeXVx5rPIm+4C3sHsgrE9OtVbMX7p8vyzzTbZ1S91bhqdgsimc/f39cSdrTs7yeTyrujp6UkLhcKCocPKR3Izs82lZab3nz1auaWlpWXKqpnbKkCeUGIxyOkEUKM8By/Y4qsTCNJ4XqF6rcyUmJHYnJ5jqLCnJtRk5mTVTcgq7c6ZPd33clFS8NVAABVDgYgQwTLsYJTxm1AjQAwdSJUUpVLqdWdQbTBYjEcrJMgVJiYViHFsKQQbgKAWZfa0utzC8zAI7QAHgRoad8wBsCLoyvHwCO5QoRD1GXZaBDQIXaOxbVgYHQNj3UQ6CATF8+uQqv8Mxu2/AmWlISTmXOXfWIS45uRPi413AicPFKAA8y7BkUOvDi+zDNlBfV6sjA/DqJ3AA4VCsuiIPoIgAMherutoEBSA6XA7HXo+CHI0Cz2ljZarPDVebZydw7GQ+atT5I3rRoUihKvPnPz8wajoSK4ICKIACKIACKIACKDAqBVpbW3UpKSmmo/v3L+robF9SW3tubo/DkdvXP5AmyTKnKAoHhAJ7k0xBoZIkK4KgDSeY03zZ2flVC5cs3Z+YlHT4+sVlTWyKZfu5A4VNLW3zy9/b+qXG1p4Z51r6SNHkGXtvWnvH9vikxD33372mgxCifuhbRavEDG9GfEX5zls9Xu9X6+obU3z+0ODcuYvfKijMr8zJMLecOXHssfPnG9bs2rsndcgX1khUR7T6ONCKPIicQtgINfZuX5IlIISTtBpNNNua6srJzGiaOrX0zeKp04/MW7z4HHsnjuuojcpbECuFAmNCAMO0MdFNWMkRgYZf/WoKAKyy19ROD9qdk7ThKNUplOrY+gds2QY1UVKoooZqLMLigLJ8DCgQUNh3bOlSNXhTOPL+ggnq0expjuVxsnqswPMAEoASpkAIDwR4ChwBjo1oVyTe4HXlgd9nDQR8BjDE9QspyZ1Rjd4jiZqQDAIoar4nA8exf8jZtQFkmQeJZWdqeezjMwKUysA+QeOBHcdyMR5kWQBFTdJYHSWgEAFBDfsoSFRRj+OHy2DNltVMjmN1VDM7hfBEEXgOkuPDfLypSZLp/1737E8a8U5CARRAARRAARRAARRAgY8SYOujAYBwurIy0+fxT6s8cfwGu6NncZ+zLyciRSkR+EFZlp2KongIRyQglON4KioKJCgySZEinFWjMzrN8Un1+fn5byxbsrQyJSW7M15oKGg4b1v81jvvfLW+uXvmKZsDcvKmnp82a/7x4tyc1+fPLTu1etk8toEXe0su+Hy9iW+9s22Ta8j9RF19Q4LPF3IuWHzdG0XFUw/kpCc2Vh3Z873WluZ1+w8eMIRkwaU1JveKWp1DFHivyN5ts8+/CRBZBpEQSOE5ksMpUpyGJ4GMzOzjFkv6rtV3fepdCIUGS0tLfXg3oAAKoMClCGCYdilqeM41E6j88Y8XUoDPNx2qXOzt7JqiDUWogQKYBAEIS5GoAjJbAoEDoBwHssLCqlh1OcoCLfYJWmzVUUVdgJQD9raB5WtK7CvgqBrBgVYQ1TBNCkrAcQIQjmOfbqmvCSBTA8igoTKRFRkihECIXY/XAIvFoooa26nvCTgSBY6jakgWiVKISrHrcjzHhp+DLEcBFAkEXgaO/ctPOJCoAArlgS2SqigR9ZcosqQPICJHQRAEEFj9FAoKG5gXkUEgAvBEhKissFgOopxA9JkWRUxJrCU89/Vb//T749es4/DCKIACKIACKIACKIACo1qAvvoqDzfcYKg4fny21+NbX3HgwIqOzs7pUUmKJqYkNcyeO+tocnJincWS1hEXZwoBSEJUCcc5+wbzGxtbp9efbbpuYMid7A9GI2Wzyl5YedNN24pzkk+aqXNSU7Nt0Vtvl99f39Iz41SzExItOaHMnPzOuTOmvTy7tHTP4vklJ7KystjaaRyAL/HFP/z5Xo/b/c/1521GfyDcu3Dx8nfzCybvz7aY6k8e3fuD7p7OddWnTgtx5uTz+SWzq3InTTqel5vTyUkQZW/gKZV4RSH6lpamqd1d3cvra04VDTp709LS0kOWjMwd93z5gWdplDTOnj2FhXj4QAEUQIFPLIBh2icmwxOupcCZP/xhMsfJK+019XPC/UP5mkhsZJqWRWaSwkZ4AeUoEPaRFBvhdUGYxkab8VRhg71iYRqL1ka29CHs2djIL/Ysi8J4SghPAXiJA0oJZWPb2KsUZMrWiBCpRASQgecoSOrHc2zUGRAFBEKJSDjCwjc2+J0tZkaBU8M9NuSciwVhbJgbG62msHRNBkGgQNkwOjX90wAQUf14UGJhmhymnMADG8gWG5lGYm1ku4azkWgKu6oAHBGIrCgkSjlO4ojAx5u8vNlUD4r8i6X//v8armXf4bVRAAVQAAVQAAVQAAVGr4DNZtPqOC6nYt++m7q77ffbmlvSBweGICsrszrNknYkMzf7gNGocRqNSR6j0SgbjRzx+4NCv2coydntKh4Y8NzY3W2f1j/otkyZWvpOyayZewsnTz2aHKzPaWtpXvje9u1faba7ZtqcUaCiMRpnSnJNKZh0NjfLuvu2dStfM4pib2FhYdDv70t64413P+1xef6lrtFmDAYjznmLr3+vIL94X1ZW8tnTh3b/oKena13NubO8OSntSMnc63aYjfEVRdnprWznTybMcWEiywpvt/el+z3+ybVnqm9zDw4uC4bCxviUtFMr1mx8nRf5fbevvZFN92QLwOEOn6P31sSaocCoFMAwbVR2C1bq4wSaduxIAwEKvW3teRGX16KTFEWUKOWUKChRNidTBk7gKCcIAKKoLkmmLp2mrpzGRpwpoMSGsKthGvu/QtVJk+oqYwqV2AA04NkxLKBSONBzAsvpIBplQZxAFY5NzIyy6Aw4ViZPCM/xEJV5IkkyYeXxREsEUVTLlCQ/u6oaprHl2RQQQCPo1WmfksyCNDYmTiacOjVVUYMxDnTAgbrrOMg0SiNykI1Gi01PVUfAs7PVtwrvUwmcAEB5woboSwBclOVrhjgPMRi6ZOAOzvz65/rwzkIBFEABFEABFEABFECBDwuw9491dXWGSGBw7tHD1eubmlu/MjjkjkbCcuvsWbPemF5aemDmgpnVFoslPLJL50gZlFLN8QPHMwf8rsV1dbZZdntvQXZefuWk4slVU0pyTscNNuayMG3Xrt1f6nGFpzmicSQoi+yD42hqgmHQmpp4aMWyBa+azJqaqXlT7WazYH7jtXfucbnd/9JoazYGwtLAvEVLd+QVTN6TnZF0pubIvuEw7RyfkJa+d+HKdW+KIO7ceMuNzR9eA+3MmTMGg8GQtP31P3/K6ey9rbWjc3JcfKKzbOENx3SGuFdW3337IStACNdOwz8TKIACn1QAw7RPKobHX1MBNvy8Kws03S0OMc4j8OB2f1Af9cvh7+PjL7meHz6TfX/BVT5U7sgrsbN84fDwnykzmIeP9IBH/Yp9H/uKfT3y6gXFqQd8cMSFFxop4/9u1Ael+sIhAiaAKElQNGlaabLJFCCbNuEW4Jd8V+CJKIACKIACKIACKDB+BdgOntUVFUkeyb32ZFXd2rNn69cYjAm9iUkppycXFL4wd8msU1OnTu1l0y0+PIqLBXE1NTVxWq02rb29O8/l8mUnpFtbrbmTutJz0voCNXuL21vbFu3bt/feoRA/NWzOoiEq6kMRWQgM9vqTTNrzC+fMqDSbjVtvuXnZyXBY0b777ta7vR7fP9ua20yhiDQwZ8GSHbn5hbsLMjJOVx/do07zPHXmtJhkydx/3epb39LqNdtvW7GiiRC23ssHjy1btnBPP/00t/fdvyzr7Oheday6+mZOazRlFExzxseb/+f2tbdvy8w0uT8cEI7fnsaWoQAKXCkBDNOulCSWgwIogAIogAIogAIogAIogAJjUIDSfcLevT6L1+u651xN402nT55fkp6RVVNQMGV/ZnbmqytmLGhMnZLqZU179dVX+cmTJ+s4LmiU/GGzNxIVdTKvEeLi9JJM4kOUGOMSkhwGnbkvThCdxFtb2NHasmDn7t2f8krCZEjOo7zePCjJEOrtaMwSlEg0NdHQk2FN/9Oam1bvMZmM3r1799/hcbmfampp0wfC4b4585e8Nym/YE++NeV01bHD/6+7u/uWM2drtMnpWQeWrFr7jiCI2zauXt74cSPMzlcemHGuseG6I0eOfloW9Rmm1NxgYlLyf6+7++635b64/tJSwtZrwwcKoAAKXLQAhmkXTYUHogAKoAAKoAAKoAAKoAAKoMD4E6CUihUVb2X2Ogfuq6tpvqm6um5Wfn7R7oWLry9PNiZvv+m2RR2ExAKn1tZWXSAwkNbT05PjGXLlhQJhvRSWNKKgIZygoaDVyoIpZUBniLcXWdNajIp9UltL89zt23ds8sjiZCG9UE5Oz6g2GE09tprjq/1DzqyI38MV5Of/YeXKFe9mZGTajleeWOdyu59qsDWJgXC4Z87CRVtzcwv2JCeaa+pOVX3f4XDcUltbp09Myzg8f8WN74qEK7973aqGjwvTmmqPFJ49Vbvw2Imqr0RAV8CbLFKqJf1nt955x5uCL8FeVETC469XsUUogAJXUwDDtKupi2WjAAqgAAqgAAqgAAqgAAqgwCgXoLRWs/NAc+ZAj+MrteeabzpZfX5mQV7x1uXLV7+daIzbE29Z3DN3LolSSvlz5/akhMN07pFDx69ram69rt/u1Aa8AbYDF3CiVhb1hmhqXuFQcmbm6UVzZr02JUmT0N3aPH3rju13eySumEvNly1ZOe8U5ObU97af/1RXi21qU/05Q1Z2zvEpk0sOTSmZure/f2ipa2joibN1tZzH7+9cuGhxeW5h4Z60lJSaM8eOfN/h6Lul/nyDITHVemTWkuVbDTrxnbvW3MDCtI9c1qTXdrbg5MmTiypPVH09oAg+3SbeAAAfKklEQVT5ki4pkpae/vN1d9/15kBgqGdFXh7bMQwfKIACKHDRAhimXTQVHjgRBdT1I6qr+XB4INHtlk0Oh0MbDoc5iABwOp2kSzQEckpLB5eXlLCFS6ULjSort5khqDd3DwZ4vz8cbGmp6d+yZcvwdggfHFlbW2sMh8N6u1vi/RIX3HTjXDf7dLC6endcT0tbkssd0fkljmcbKkhBmUSjEdDr9VSr1SnGFLMvLjHRW7VnqXvLFvI3ZU/EPsM2owAKoAAKoAAKoAAKfDIBFqZVVDRmOPoGvlx7tumm6qrzs/PyJ29bft2Nb5sSDHtuvnlhNyEsTNsnNDZqLb5gYOnhA5WrG+ubburv7df7PX4dyFQTlhWIAien5hX507Kyj6xctvjns3OtgqO1cfI77713rztCiriU3Eh6ZtYLSxfNOzTY1XRT/dnqhbWnTs4wmBL7EpNSG0pKp5Xzoljq83i/eLbuHPF4PR2LFi95O39y4Z6URPO5mhOnt9gdfbfW1TeakizpR2cvWr5NryXv3L1u9fmPW/usr7muqLq6asnBI5VfC1NhEpgs/hSL5dk77rrzLd4S31NEcGTaJ7tj8GgUQAEM0/AeQIH/Q4CFWv39/bq6uppZXrdnSn/fUHI4GNXIMqWiXvRrDNqurLy8qvSiot7StDTfhUVVHdk3JRKJTu0ZCul8kWh3HJErN23a9DfrMdTU1OQHg9HMAV9IHwpGejbcsuJca+uphP6e7qzOru453oCcFgxzesLzRIoAkUIREDQaqtVrI6bk5GZjQkKj39ld91FlY+eiAAqgAAqgAAqgAAqgwN8TYO959x55I8PV5/3smTNNN1cdr1+Qm1u8d968xdvi4xPeu+OOpe2EkDAL01pb9ckyyDMrD55c2tbceb1rwJUQ8gUTZCmaZHf2a3v6B4WErFyanJ5Zefst6/59fnE27etuzX+3fPvnXBFaxCfn+JNSUn959x23v0mDDsv+neU3tzbZvtY36BOjCj8wY0bZ3oSEREswGFhe31jH+wLejkULF79ZVFy8J92aWlt1pHqL3dF769na8+bkdOuxhdffsE3Ha965a+2y+o8L0+y2kyUnTpy+bu++/V+SeH2GwZrnTk1J++Xtt9/9Lg109xUVFeE0z793k+DrKIACfyWAYRreECjwEQK1tbUaxe+3bN+/Z3Jra+vMgaH+KSFfKCcakoxUpjxQoApRIpSjg4rA2VKtmafu2PSpk1qTqWf90qXq4qzfeXLzp0KRyKaqs20aX1ip2XTnPX8qzCnouuOOFa6RS7Ldj37/0m9vdnv8C2ubuszBYPTEi7/8yV9qaqry9+zZOufwgf3rB93BjGCUiFqtQRF4EYhMCbA/uYRIEqcM6IxxtsIpk4+bEs1n/+3xf276/y8tf3iXJexkFEABFEABFEABFEABFPg4ARaSHTwYTnV73RuqTpxbW3Wi/saM9Oy6vILJB7Kysl9atGhhfVFRsofSLZzdfosuHI6mHT98OrOppTPbO+jScZRLNBoNOR09vQv7XK6Fis4McfGJlWtvvvnfF0/OlhztzfnvbHvviz6JK+RTJrnNCSn/veGeDa8khFxQeXjHgkHnwL1nzp2fOTjkS7FmZLWZzGYdL2isXfZOTUSKdi5aOO/14qKCvanW9LqTlaefttvtt56ra0hItliPLVi24j1dnO7tu1Ytq//w+2D2XhsAuHOVFdc12ppXHzh46DaJ1+tTJ03pTExOfP7W9Rt2DqYZBucSEsW7AwVQAAU+iQCGaZ9EC4+dEAL79u0TIkNDSUMB7/yaczXLW9vbV/c4HAbXgEuMBMMSRBVFzbI0RBC0Gk5nNslp1oyj8xZdv13kNIe+9cjX29i24Q/ed+d3vIHQUxWVdbw/Asc33fPZX2dkWiqfeuSBhpFtxdk/8M/+70++NjTkvf1kbWuiPxjd+sIvXnqmq/do2Xvlb93w9huvf2nQ7U/yh6lfK8YFBV4T5YHwAAoAR4gYp9EnJMYP5hcVnkswJ5fPm7Zyj9dChh5auxY/XZsQdys2EgVQAAVQAAVQAAUuX4AtbXL06NGEiOy+4WDFidvOnD5/p8EYP5SYkFJTkJf7m7I5M08sXTqnBwAUtsj/cEg1cmG+r7U1OahESl7582ufa+vq+oI7QoDXxlWuuWnVM7MLMqKDbU255e+9d59H5go1qQUDxoTEn2+649N/MOYZ3N2HdxQQSVn5+utvbbTb+xbxgpaIWr0iaPWSx+/TCiLfuWDh3FeLCwsrJmVazh89cvK7PXbHrbXnGxJT2ci0ZSu3CTz3zl1rV31UmCYODg7qKyv2bOh1OG6tqj45j2j0vryS2aeNCeaXN31204FEAN/HrbV2+bJYAgqgwHgVwDBtvPYstuuSBbq6upL3795eWn3y9Fc7u3rmtXd2pWdarQcyszKrPG53qxQOBwghXHJKfIovHCpxOPtuDkkcRImmJTkx4Se/fOZH+61Wa/jxr9/9HY8v9J3dh2s4l5/ai0tn1iQlJb/4wrM/fMdisbBFTtkaZ+RX//PM5kGX/46ahq6EQFgu//VPf/fjjr5Tcyr27ly+/b1tGwnh+zIyc4+EglJHNBx2iZxIeB54jYY3xMVxC/uczpJGW3NWRlbRwSXX37qdF7UVTz32+e5LBsATUQAFUAAFUAAFUAAFJpQAC8d6e2vi+vsjZQcqjq1vbmm739k3IARDYXtpaclrJaUl+5ctW3wyGo16s7OzgyM4aqhmt+sbnN3ZHrdv0dZde+5obGm/LUi0oDXEH1t/843PzMtPjdjb63N379p9n1cW8rnUgj5DfNIvbr/n/j9q08EtNFabqV/O3b37vfscPY5bbc0tyZ5gVAwRLRU0Gs6cEN+6bPH8l0snF+/PzEyzHT107Ltsmmf9+YbElPSMo0uuX1nOc+I7d3zEbp61tZ1JhIRyy99+4yvO/t7b7XaH2Wg211634qatWq1m+8zS4tOFhYURnNUxoW53bCwKXBEBDNOuCCMWMl4E2BuCHeXlM5qam68/ceLEF10uj2nQ5W4uLCzafsuatUczczO7SkpKgr29vZzfP5i4f/++qafOnLt1wBsu8oWp1mKx/Phff/T9PYVJSYEnvnrXd/2h6FPHajvlAb8SSkixeq1W68s33bDkNdBy9Y984QtuNuz818/+++ZBt//OGps9KRSW3/3Vz57/QWNP9byjhw8v27Vjxy1mc3ztpz792deTzObGoknTnfHxhPj9fs7eUhd34mTVrOqTp26wNbXeqTOlO0xpecd0OtOvXvyf79fgJ2zj5a7EdqAACqAACqAACqDA1ReglGq6mptzDlcdW+nodny+/vz5ggFnvz45JflkYmJidVJSfHWC2dRuycrtM5s1EhfhSJhEhIDblzrQP1jscg1dV29rmdfpcE7TJaVHEpLTjq5Zveo/5+UlKI7ms4W7d+66zysJuSS10GE0Jzz7qfsfeEnqBE9JCRBvd7exYt/WOzs62247caJ6YbtjMKnbFQJzYjKkWSzNN65Y+lLZtGkHrNbE5sqDh7/DRqadq61PSkq1nJk5a16FwWTamRyf3EwIp+7myfMc8Ud9or3bkRfw+ec31Netdbtdc3iB9yYlp+6/5fbbXxIU/tTKlYtb2Ui7q6+LV0ABFBhvAhimjbcexfZcssDwcHXy+9/9bkOv3b7+8OGj83leOPv5L37xV6JOrF+zZg0b2k5HLvC9732PrF9/vVmStHnb959Y2uVwzrKkp7/8xS/feyI3IcH/xFc2fici0W93uiHUHwDFH6FibnbGiRlTC/bwvPDSU088xNY3I7/6+b99Y8AV2FRjs6eHo8pbv/nF77bUd56af/Tw4eu2b39vnclkrtr89Yf+oCc623XXzeq/8Pq33HILv3vrG6vkiPT90zZHZkPnoDM1NeXJ597+XUUeQBgIeb++lwyDJ6IACqAACqAACqAACox7AfrqqzzccIPhWF3NDJ/fv3rfvv1rOjra53i9vqhOp7VnZGQ0ZWZmVRVPntxgMMT5BUK4cCQa1+vsLepo75jR3NS0qKu3P9455IX80llDWXmFB69fNPdnc7L0Gkd7w9Qd27Z/2R3lJtGkArshPvHZe7/24MvFJmAfLkvsA2Zn3YnphyqPrjxw8MADNY3tBVXn2yHZYoWsrJym229Z8/vF82cfjI/Xth47cPA7nd3dt9bUnEsyxid35ReX1GZm5xzLSM/oAICwQhTCcRwvSVFjfX3DrPb2tnXNNluS2+OGkqmlbdnZ2eV3f3rTcxqA3oKCAnZ9fKAACqDAJxbAMO0Tk+EJ41WAUsqDHbT/8eK/f8nj8tze0tqWAAAVX/vK135uTjMPzJw508/aPhK6DTuIdnuj6bVtldndvX0ZKWmWujvv+6w9FyD65FfueDqqcN920XhviDcN8Hqz3TtkF4I+18CMyYX/e+cdNx5fsOAG5//+7AcP9rsDnzrdaM8JRekbLzz7u2/bemrmVx4+uGznjvfWGk3m6q9+9eE/KpzceNOSJX0X+rO6vPDLn84kQD7z1r7q6+paeuILC4u+/aNnfrR3ek68C4esj9e7FduFAiiAAiiAAiiAAldWQH2PW1cnnvD7LYoSKaw6XrXK0etYau/uyfP5/bpIOBzhBaGP4zkXpWzBfkoIAYHnuARFoUnhcCiVckJA0Bl7M/KKT2fmFh+dWVqyuzQpbLG32ua8t337lzwRkkMS8+2GhMRn73ngoT9NMYGHEBJl1/a3nks7cPzIzIbzti+fqLXNP1Zjy9XGmSA5OcV225rVv5s/t+xwSoqhrerwsadaWlpvPXz0aEpYokGN3jRoNJl6eVHjUyRJVtdRIUB4nhcJIamUQq6iSAGNIHYXT5lyJDsra9/qjbfvyk1IYEu3RK6sIpaGAigwUQQwTJsoPY3t/LsCbGi72+02/OcP/3OzP+BfHwwEvZTSrfc9cN/P58yZI7Fgiv1D/9JLL5lCIVfi2eqTuq4+p6AogpKamSuk5OTw6Rmp/bNzc93RaDS47Y8//Y4M/LeDWqtHk5BRn1tcsr9i1zuLHN1tk2aVTn55xuT8nfMXrzxSdXjHA84h/z3VjY6CUER5/Q9/+d0TrTWn5lcePbJs14731hlN5pP3ffXRP0oQPf/hMI016uCuXTk8RJb+6y//dHdDU1fpjFllW/7lez/Yve3F/+jbsmULDlv/uz2PB6AACqAACqAACqAACowIsPfEABBXUVExt7u7c0Ht2XNz7Y6eAqezP1OSJI0sy4KiKOyNMTuF8jwvCQIfEgWNOyE5pT0zO68xp6Do8JSyeWfzEtPatd6Ggo6OtgV79u291xuFTEiY1GMwJTy/ftMDb0Sc4Js7N7aTJqVUPLTnjezAgHv9vmNnVh4727BYpoTqDcbmG5cv++P8OTOPWczm7lNnqh+22ZrWHDh4MHPQ49NGZMIZzSYQRY36oTerlfqmnRDQaDRhfZw+kJyQ2JKRbjlbWjpt35QpRWfmzp1rG9kQDHseBVAABS5FAMO0S1HDc8alAKVU6/P5zN/55+98LRQMrdHq9A6e43eYk42/YaHU8Ig08U+/f77M5/OsrDx6LM/R50wCXpQ15uSIIcHiLy7OOzG9tPi01Wyuf/03P/iWBMJTAW2mnzOm7Z6zYO5/7N+57XN+79Amk6AMGTTcm/duuOUHzZ29X3IMeDadaOiZHJSUv/zsF7953NFSOb/62NHr9u3etdZgMp+89wsPvCTohI8M06oOHLBq9FzZt/7tf7/Y3G5fMGv2rO9//eFHd+6bltG9BdeAGJf3KjYKBVAABVAABVAABa6WwJYtW7inn36aq66uSHA4/KlOp3OSzz1UFgyFF9sdPVa325MUDocFFkZxHCfHxcW54wxxXUkJSad1cYY6Qa9vTEqb1JtTmu9eXlIScneczXH0OKadOVuzJhAlibIxo1M06nfcuGH9kUMA4U2EqOucsffaTceOmUKSp/joOduSbsfgylBUoZwods0unbK9sDCvISVFM9BU37q2tbXturPn6qcPutwJvlBYQziRcDxPBJ7nKSsK2DA7ohiNhp7MrKxzcVpddbwp/mx6enJnZmama+7cuYGr5YflogAKTAwBDNMmRj9jKy9CYCRM+/aT3/5aMBhcazCaHIIobn/mP3/06+FRaRwAiK+89PxSny+4vrrq+FRHX79F4QXqDiiiL0rkmdOm7i+bXrI3SS/uPrXnpcclKjzl1WQGZDHh7ZnzZz9pt9Xf5nUP3DPQ3VKi4ZXjt626/plglLvR7vKvONnUNzkYhdf+6+fPftPRWDn/dNWRZfv27VprMCac3PTZr/5JIXL9+lWrej/clNra4+kQgrLHv/9fX25q71k4a/bsLQ9+bfPOffMKMEy7iH7HQ1AABVAABVAABVAABf5WgFLKtbW1sZFo5vb2ptxBp6vU1tSU3NffZw4FAjzLv0RRlI1Gsz8hKd5ZVFRos1pTu7KyCnuzsrLYDplqSOZqr0l0efzpjY11U0ISr1PMmYOCqLOl37C0cw6AOvtj5OqUUsHbfT7+YHVjnmNoqCQYYePfiLuwMKdhWlGREwCCfd2tRa3t7fkNjS2TBgddBrffr1EUNumUJ6LIqz/fUkIoTwhNiI/vnzlzeqspMbFlQVlZ17lz54IrVqxga7ThAwVQAAUuSwDDtMviw5PHk4DNZmO7cRq/+9R3HwiGgrdpNLoBjvDbEpPNvxgemaaGaa+98sdFgbB/Xc2pM8V9A4OWsELF+pZuS2tPf8rSBXMPzp0xvTzJoPmD/eyuh6OUf8rFZ/hCgukNQ5zp8U/fta7w/NmTK997/Y+fidMI4TWrrt8uAZ/V647m13S4CiMS9+YzP/mvb/W3VM4/dezw9Qcq9qwzGhNP3vmZB14SQKhbtWrh34Rpp48cyaQamPfkv/7s8w1NHXPLZpR996FvPLLz4M5i+5YtuDvReLpHsS0ogAIogAIogAIocC0EWLAGAGw02sjPjyMBGPtenVkJACw8Y9Mrr9gGWMMzQ+DDZV6whjG7/kgd1Bxt2Gfk+ZHnlCtZr2vRB3hNFECB0SWAYdro6g+szTUUYJ+EAYDmhz/8wf0ej2dDR3uXXpbk3U9+48mfJMqJ3tzluWG209Af//jHNEXxZZ89XWMeGnIZidagbe4ZvMkTlNaVFOedLJiUtcOcnPj73qNvPxyh3FNDfLonRIxvJCalfPOLG27Tnj59eNr500fvC/jcU6SAVzEmpMiKLp7vcHMJCie+8fwLP/1eW+WhBcePH1pesXfPrSZz4sl7v/bNP3ARUrdixXzHh4leeeX303hKN/3p7b031TW0pRcWFz/53S1P75o/JXMQ3zRcwxsKL40CKIACKIACKIAC40TgQ+HVh0OrkQDrigZpf49uJGj7e8ex1/E98cUo4TEogAKfRADDtE+ihceOa4Hhf5D5F154flNvb+/648eqSiVJrl28cPHvE5ItjXl5s3tWr54RJMPrkFG6hauouD4uDOH03/7x3c8Put1fys/OOpNpTdllSkp40X70bTYy7dtuId0dJOY3ExMTn/jlD7/lfeWV31n9/X33NNSdW2M7X3sdpzW6iD7BHRBSJU5reO0//+u7P/I2nVtw4tjRFfv27Flvik+s/swD//R7IkDtivkfhGnsE8LTFRXmXUcPLXV73V9vbO0r7O7zBq2ZGf/y3We+s3+GxcJ2KLpinwyO687HxqEACqAACqAACqAACqAACqAACqDARQpgmHaRUHjYxBBggdqOHeXzWptbllfsP3S3JCnGpITkjuycnNfXrLp1X5TzdyxevDiofhxHazXvvdeY7Q2Erv/zWzvX19tab5hZOvXYlML8rRqz/sXeE1sfkqnwbb820x0VzG+Y4hP/6Zc//Ja7rqIibkjyTnvn9T/f2Xi+9qF+d4D4FcFvypjaG5doefmFl559prPy0KLq45UrD+zddYcxPqlq0+c2v8jz2nMXjkw7cuSIXg6757zzTvmaQ0crv5BsyfVk5k49FafV/fQnP/529cg6FROj57CVKIACKIACKIACKIACKIACKIACKPCPEcAw7R/jjFcZQwJVVVXWc+dOl5w5deZ258DQLK/LN0kQxWqBE85FwqF2GaIBngPgiaJXeGIFIswe9ElF3rCSXDK16K1Z00q2xevEitMVr32T7ebpF60+STS9EZ+Y8tgvf/gtFwDwvc3NSS/89mc39/XaN1dW1+T3DPqMGUVzeuKTrS/97ue/+nFHy8GFRw5UrNq1Y9vdMhEH49PyjgejSlM4HO0HOQRakSN6Pa/T8Nx0r9c7ra9/YHp6Ru6BOYtXvMvz3O4nH76/E0eljaGbDquKAiiAAiiAAiiAAiiAAiiAAigwZgQwTBszXYUV/UcJsOmTx4/vSQwEYN6bb75zc9WJ6jupAnECxysmo6FPoxVCHAf/X3t3EyJlHccB/JmXndnZ0fF12mxXcdvcYhGNXpSOBRJ2iCKUJIzooITgpTzYJUiIgpKCEA+RYOVBo6hMk8oOlmERKVuppK6u7aqsL+2u6+7Ozs4TUxkdO/iE/P3MdeA3z+/znbl8mef5x+PjI8WBwcFJp8+cnVKaMWto9rzOU7ff1r75mScf3/t7e/vZLU89sr4WpZ8fSs8craaLH04rN/9Zpv19Mmjqq0+33RVNxI9teGXjkiPHT98xt3Nx/7TmWe+9/fqGl093/3rvns92Ltn1yccrR6vpWZmm6XGxNO1sPl8YjGpjcT6bSqejWu7c2d9m1J+zWm6+5UK53PzWmnUvvDOQn7h4f1vb6P/l5XMIECBAgAABAgQIECBAgMCNJKBMu5HStut/Eqjf6rl79+5cqZSdsXfPvvbunp752WxufhzV5o6MXCnUqtVM/SbPdCZV//0MjVZq3VGu0J0vlY/f2jrrl2UPP9i3YMGCkddefO6JiSi1YiiecnEslf8mbkptfXXduuGrF9H1xUfNlWzcseXdDx46PzC8cMrN7Rfzk6Z++cZL67d1df3QcWDf14u+O7D/0QuDI63DlVS+UJx8pSGbG6tVK3EmE6caMqlaNpvqT6ej7oZ0/lDT9OmHnl279ui337ZWli//6yhyLwIECBAgQIAAAQIECBAgQODaCijTrq2naYEJ9PX1NTU0VKfu2vX5wt7eM/N6Tp6YeWV0NFerVaPGxqaJyZOnnO/svPOnlpY5J5YufaA3iqLxq88qe3/rm4urceru0XTpUjU96fjE5dk/rl59z/hVojiOG6LoYmHL5m33XR4bnxfnpg5n8o1H1jy94vtTpw6XDx78ue1w16HFvWfO33Smf6CQb2yqZbKZ2sT4eJxO16JctqHa1jb75Ny5c452dHR2LVq0aCiVSlUCi8A6BAgQIECAAAECBAgQIEDguhJQpl1XcbiY602gfstnFEXpHTt2NB47dizf09OTqQ4MpOp/LysWi1G5nK+2tnaOlcvlyrJly+pF2j+nZ27fvrEQDZYKl0qliWlRVH9/9N/vXz1ifNOmTU35sbFcf2NjPD2TGVu1alX9gIPMzp07c11d+wvnzvVn+/qqqagYRcWoKRoevhIVi1GUzWbj9vb2SktLS2XlypX12zprnpN2vX2DXA8BAgQIECBAgAABAgQIhCagTAstUfsQIECAAAECBAgQIECAAAECBAgkJqBMS4zWYAIECBAgQIAAAQIECBAgQIAAgdAElGmhJWofAgQIECBAgAABAgQIECBAgACBxASUaYnRGkyAAAECBAgQIECAAAECBAgQIBCagDIttETtQ4AAAQIECBAgQIAAAQIECBAgkJiAMi0xWoMJECBAgAABAgQIECBAgAABAgRCE1CmhZaofQgQIECAAAECBAgQIECAAAECBBITUKYlRmswAQIECBAgQIAAAQIECBAgQIBAaALKtNAStQ8BAgQIECBAgAABAgQIECBAgEBiAsq0xGgNJkCAAAECBAgQIECAAAECBAgQCE1AmRZaovYhQIAAAQIECBAgQIAAAQIECBBITECZlhitwQQIECBAgAABAgQIECBAgAABAqEJKNNCS9Q+BAgQIECAAAECBAgQIECAAAECiQko0xKjNZgAAQIECBAgQIAAAQIECBAgQCA0AWVaaInahwABAgQIECBAgAABAgQIECBAIDEBZVpitAYTIECAAAECBAgQIECAAAECBAiEJqBMCy1R+xAgQIAAAQIECBAgQIAAAQIECCQmoExLjNZgAgQIECBAgAABAgQIECBAgACB0ASUaaElah8CBAgQIECAAAECBAgQIECAAIHEBJRpidEaTIAAAQIECBAgQIAAAQIECBAgEJqAMi20RO1DgAABAgQIECBAgAABAgQIECCQmIAyLTFagwkQIECAAAECBAgQIECAAAECBEITUKaFlqh9CBAgQIAAAQIECBAgQIAAAQIEEhNQpiVGazABAgQIECBAgAABAgQIECBAgEBoAsq00BK1DwECBAgQIECAAAECBAgQIECAQGICyrTEaA0mQIAAAQIECBAgQIAAAQIECBAITUCZFlqi9iFAgAABAgQIECBAgAABAgQIEEhMQJmWGK3BBAgQIECAAAECBAgQIECAAAECoQko00JL1D4ECBAgQIAAAQIECBAgQIAAAQKJCSjTEqM1mAABAgQIECBAgAABAgQIECBAIDSBPwARyDS36ea7U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77240" y="807319"/>
            <a:ext cx="59436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VCC: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+5V Power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Supply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GND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Ground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Trig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Trigger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Pin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Echo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Echo Pin</a:t>
            </a:r>
          </a:p>
        </p:txBody>
      </p:sp>
      <p:sp>
        <p:nvSpPr>
          <p:cNvPr id="3" name="AutoShape 2" descr="data:image/png;base64,iVBORw0KGgoAAAANSUhEUgAAAk8AAAIPCAYAAABqnzoCAAAAAXNSR0IArs4c6QAAIABJREFUeF7snQeAFEX2/19VdZi0mSVHJQgoGDj/inoneneenllZPQElCKgEAXMez3QqShKBlSUpiIsJUU5FXVTABCogeAoSJMOyeWemuyv8fzXLIseB7ELvbs9S7e2hS/Xrqs+rmfnOq1evEKhLEVAEFAFFQBFQBBQBRaDKBFCVW6qGioAioAgoAoqAIqAIKAKgxJOaBIqAIqAIKAKKgCKgCFSDgBJP1YClmioCioAioAgoAoqAIqDEk5oDioAioAgoAoqAIqAIVIOAEk/VgKWaKgKKgCKgCCgCioAioMSTmgOKgCKgCCgCioAioAhUg4AST9WApZoqAoqAIqAIKAKKgCKgxJOaA4qAIqAIKAKKgCKgCFSDgBJP1YClmioCioAioAgoAoqAIqDEk5oDioAioAgoAoqAIqAIVIOAEk/VgKWaKgKKgCKgCCgCioAioMSTmgOKgCKgCCgCioAioAhUg4AST9WApZoqAoqAIqAIKAKKgCKgxJOaA4qAIqAIKAKKgCKgCFSDgBJP1YClmioCioAioAgoAoqAIqDEk5oDioAioAgoAoqAIqAIVIOAEk/VgKWaKgKKgCKgCCgCioAioMSTmgOKgCKgCCgCioAioAhUg4AST9WApZoqAoqAIqAIKAKKgCKgxJOaA4qAIqAIKAKKgCKgCFSDgBJP1YClmioCioAioAgoAoqAIqDEk5oDioAioAgoAoqAIqAIVIOAEk/VgKWaKgKKgCKgCCgCioAioMSTmgOKgCKgCCgCioAioAhUg4AST9WApZoqAoqAIqAIKAKKgCKgxJOaA4qAIqAIKAKKgCKgCFSDgBJP1YClmioCioAioAgoAoqAIqDEk5oDioAioAgoAoqAIqAIVIOAEk/VgKWaKgKKgCKgCCgCioAioMSTmgOKgCKgCCgCioAioAhUg4AST9WApZoqAoqAIqAIKAKKgCKgxJOaA4qAIqAIKAKKgCKgCFSDgBJP1YClmioCioA7BIQQCCEk3LGmrCgCioAiULsElHiqXd7qaYqAIgAAQggMjz4KEA4LBKBElJoVioAikFAElHhKKHepzioC9YNAOBzGlzZpQkp37BDnP/IIU1Go+uFXNQpF4HghoMTT8eJpNU5FwEME5LLd2nmP6oFywHvtJuyMQYMpQioC5SEXqa4oAorA7xBQ4klND0VAEagTAlJALZ7xqJneNEi04nKnc1bYrpOOqIcqAoqAIlBNAko8VROYaq4IKALuEcjN7UlSYmf6sC9f+3Omvxz1CFP3rCtLioAioAjUDAElnmqGq7KqCByRgBC5ZO08ILsz1/Iex7FoWJMbNqLg86eEAqLtxcNKVf7TEaeOaqAIKAJ1TECJpzp2gHr88UtAJk337NRJi/rXaroRROlJhDf/sMRC4TA/nqjI5bsv5o3ypWm+gOYznXaXhEuOp/GrsSoCikDiEVDiKfF8pnpcjwiIcBivuLQJsTeUa6GA5Yv6BA6RFKsT7InB+WF2vCRRi9xcst5eG2RJ/hCzQiWdet5WriJQ9Wiiq6EoAvWMgBJP9cyhajiJSUCIMN76RbJZUgJ+FECm32cIylmkWDOjZ5wxiB4PQkIu35kpwVSrmPmKwdhzds+RseNh3Ik5Y1WvFYHjm4AST8e3/9XoPUZg+fIpeiObJDkiliQ4FSEraEWIZrVuGIygzln1ejdavPbTGeBrIIKNYoJbrG2b/M6dsxxZU9NjblLdUQQUgeOcgBJPx/kEUMP3HgGZA/TT0mdCPp4a8hMIMBt0vxGK7hKxgg7nbClHqP7mRMkIXMkHzVPLrL2ZZZjsbR8qK0rkHXjSl/DoowgeeUSeR6NEoPdebqpHisBREVDi6aiwqZsUgZonkJubS/6QWZ6U5CNNbG5n2hRKBbd2RBpmFnTqlOXU13womf+0I7i7uW04AaHBjtafFpckahJ9vJbVo4+SPZ06iaysLFbzs0Y9QRFQBGqDgBJPtUFZPUMROAYC69YtNPXt25piJNoL4EmmSVZwwnc1OWNHrL5GoVZ+MCuYDAUnC90oiiKxrXOPIWXHgLBOb5ViEDLXIjhfHUNTp45QD1cEXCSgxJOLMJUpRaCmCMgo1J9PgFBpdEdbA3AXAvoOjsW3jbrvyq+PAkpGbLYumtJWAGvjYLGpMFXf2K3bYJn/lHCXzGODHaD7T9hBO3dWVdQTzoGqw4rAIQgo8aSmhSKQIARkWYP1Z6bryUmhZhhbFzKKAgjD4oa0wxrUo0e9q8y9buFC0/Bt70a57UeIr2tzwZBfEzFvSArfzMw9/qQ9pWQDrCjLypqnlu8S5DWnuqkIHI6AEk/uzw3ctlevUFFpaTw5NDUpKc6Y6rq9acYMS+0cch/48WZxTW6u0bDprgYCtHO5E21CLWfVXoS/7nrRXeX1iYWMPm3+PLtxyMBnCgHFu2P28kRcvpPjWP/vCUlOyAxirJWddO6A0vrkp+N9LF363Bksi5VokoOelMpJadl/bwzIrCKhPYdoV9V7D/MIFoshZllIff5U0QfVaKbEUzVgHbHp+edrLVIbtcKhpGctQpglEAeEAQPDiNmLjOL8V7YvWBA5oh3VQBE4AgH5gZz/eXZjAdY5jLMTOIEtpVz7cgc/eUuPehSFEsun6FujcDog2owxtvHrXY1XJWLi9coPng2awfQUzqno+MmOXYmUAC9LSDzSqROCnj15Ikb+avrNpMWNtz8R0/S2DDAGJAQgSQkhjCD++Sr/M94HjAHk7ssDL7kDk1ccKCDEoTZj7muOZL0OgTDC/z0cIXdw/nYgAQIBWDCIOlHQk0ygYCNMLaxz+mao3H5r/ezZqnq/SxNCiSeXQEoznXr2NAq5r4svlLI0hongmokYBnBoRAgnlq2x6IMFavK6SFyZ2po3vjkAPxU0rT0gzKMO+97e02hZ56z6UxNq60cvZDATdQegqVZxZGn7S+/bkGielwVAA5mt0nnAn1xWZG/retGNCRMllMuOp50W0traZaK+1xo7mnnVsv/tH8WI/v84wuY+pST10n7NtE9DSXl0mM/bihIWQpYzO1wxC3mnkNUuDjIhxdcB92ABgDkCjgQ4PgQOjyLsRJHO6NNJlD63fvr0Q8W3jmbYx/09Sjy5OAWkeCol6V00f3CpRXSMTD+hWKAYiziOE53sixQq8eQib2WqgsDGvDGpxPB3wYKfA8CSuBVdjPytP29+ds96UaFbRtl+XTLpdIxZd0JpAdPFmy26j4omkv9lvtp/zm2Thgy9GUNOUefzbvo1UfovxdPZzcHQgym40VtfRBMpalYbjFvdPHyRrZtnC4QDlaKpUuQcOpp06F4dMvB0QNODddPBVqRIw5wA5joAwRDVKDgiBpjGgFD6TLJTPlqJJ/dmhBJP7rGEthdfbPLk5l2YP7TUMX0YiI4ZQcgCi9nMmhQp3v0AqMiTi8SVqUoCG/Om+wxfeSeNi8tsO9qcgzG/zOLLOl1UUlQfduP9+NULGakcLkRCnEq4/maDc29ZEV/JSKBrTV5uyNBpq4BJUu2yyIrW5/e1EmEZTIrXTYsXmzyJmif4m0ZR5871utJ9dadUy5tv/8jRje6Aib9ire63j1UpnuTP/0SMqvuQKrVHgAUBIgxwOAOmC7lsB4hTwIw9g63C0TtV5KlKJKvSSImnqlCqYptK8UQDoaXUMAnSCGIYoQiLMYvak4Pl4v6C2RPUmnMVeapm1SOwZk3YMHcH2wcI6u9Q3FKANkfj+NNmFw4pSIQP6d8bbbx0wRcvnIyQuIwwTfM5/vGpPfoVJ5KAEsuX67v07c11x+rGbOO7NdZ3m3r0CCfELklZa8xPjVCgXNC0M/5ckujzqXqvrN9v3WzA7R8xw3c24HjkaX/jA6NPtfZBK2SOrQZMMBCEgUy7dRwGiLJn0qgzev30CWrZziXn15pPXeqvp81UiicnGFrKdF1DuoY4AohSm9nMnmwWxh4onJdd7OlBqM4lNAEhcsn6xRubIGrcggX5AwjyAorYn7e+cmRxolckl0nXSRo5BzG4IVkPzP14T/qiREseL16Tm07L0IUIE2IbZQsad02M3CcpnhqjlBQ7Ss103GCXij799jZRIZ7MishTXYuneNxLA84pAGEVuU+O2CeebCWeXHx3V+LJRZgHiScd6Vp8XcFmDneoPRkXRe9X4slF4MrUIQnIKM2qVS8HUgrs++xo2Z8IEmOMFPHvRMsTOtTgtua91FwIejXYkfaQjO5q0X1ULJHKf+z98pVkG/RzNU3v4WDxwk/F6dsSYXekjJqVZ/AMRGkTxo0tSe3P2KuiTxUzVImn4/ONWIknF/1+OPFEOeWCOZOTCsrv36AiTy4SV6YOR0CmWWyY969kkmY8zpl1KhdsqhDJc9tdMlzWGkvYa8uy5/0sap5GwLlDYPKylmR82LTb4IQp/yFz04KpDU8igt1ic7xAC6V+lnnSuZ6v+ySTxv/ULb1BwNY6IawXBtttW42QOqtPiaeEfSs55o4r8XTMCH8zcDjxxJgjBGOTQ4Vl9ynx5CJwZep3CUgBtWXRhCYgSvqJWOQPwnE+atUuczrqmrjFNOO5T59MbioIHcKFdQrD+qhfeeHGRMkdkv3fseLdDMeODvMR4kOa9lLm6dZGrwsR2e/SnxdnGLpxOmPgj+wSnzQ455wyFX0CaHbziEVMN87x9rIdfzoDidE/Zz+Xr9423SGgxJM7HONWDpXzJItwMEZBMDZJiScXYStTVSawfdG/WmpOtLftsFOjMf6p3bDZzESs1F05YJn7lGwY5wGKPUEteJHb0fkdLgsnzIfClmW5fkH0i4LY6cWYmE4gaUnGWZd4fiNJwS+LUvSofjqA1dEWvgXp+XxHfTwWqMovrH0NlXiqLrH60V6JJxf9eFjxxG1gnE5K5tH7NmSrhHEXkStTVSSwd+GTnWKM9RVEP5UEQm9t3G3P6J6VWLWSKocql5C6pG5shDB9whAoQBAaXVpgreyclRiH7ubl5WknZLCWadaef3HKlguOXks7p9fmKrqyzprtXpMX8gnR1a/BBY7m+3ivCd+1aNE9oept1QS8Zv1HLGKmijzVBFsv21TiyUXvHE48UWYLIegkyqP3Fyrx5CJxZaqqBEReWNtiBc5GSNyEALfCCM/cVITeODtrVCyRtvtXjldW7KYh7aJkzO8iAHM4kPmt//bAjqryqMt2FWUX5vnSNOspoCwNI/yi/yzfcq8v3W1ZtsyfFIx29OksyxbazyWYz2920oUJXwbjWOdCswEjPmSGeY4nShUcdredWrY7Vj8ffL8STy4S3S+eAsGlzDQJEHmYERIOZZwLPplD8QNKPLkIXJmqFoHlC8KBVK7/PwPzvgbBTUpLih9u2yiwHCVIraEDBysFyPeLx6aklBWP1wk4mENO0yB8nShjkf2PfTWzr+CslwMkJ788sPDEv2R5uoyJEHmatY61dCzanwsRwESfGoIm64/3sgXNBtz+IdPNc4CQuq/zJAt0CgJCsHipAnn0nR0vVaDEU7XeLKvQWImnKkCqapO4eEpv3sXWA0uFz6cJgpEAwh0HccYgOwjOGCJQZlRYiBpcOABQUSEvfiC3PAQv/m86OKBzLpIcAD3eQIv/Lyr/Rgegmmwq7wbQNR0cmyMHHPD7/fG747dwWWGq0rIGQDjSpBFuIyJKLcGtX7bm5BRUdWyqXf0gsCX3eT8iRWdpmI50YuUbGUX/+trctjsrax5LxBFuWvhUL8KifQQVcxmQt9tcFS5KlHEUfPZSFwPx5yzk+yKiaS+3OKvXOi/3PZ40vmJxBvbZfTjnfwLNmMmpsTi1y3mFXu53Tfet6T7xhA4QTwdXFa+9D9rfxBPaV+dJiidB+dN+VDJ6e3Z2wuQG1rTfjtV+7fn0WHuaAPfvF09GcCn4/RpHgDgQzhjhgqEcH2efIaCjHGEhS2PCJgCCy3OyNZBV/EFwIILF/8sALnwxCgZHgIEARxhiGAHTMFDEgXIOSB7ijTBinAMHAYZmIHkQQMXxk5XV2uKHBWAAjDBGCAsHE1G+Ezh7fOvUyYsTAKvqossE9r4STi5HxT0IssJU6GMIDbzX7MYnE3L55acF4Qa6Q8cgRrcQRue0uO7ZNYmyA6zo89lpiBePsZAZooRkN9kW+BhleXv7v8x7MgS9yAB2qy3wJwzEyxmnXLTF5SmaUOaUeEood7nWWSWeXEMpd9sNM3k662IbhhRPuoz9cECMylOuAecENFiNGJ3gMEvEsDx9SL7NE6RhA8mi+hWahwHGDEwQ4BSXQlD3AecAHBGgGIEgJH5ukfxm4w8EIGpVlO3RDB1six5whhKSgux/LgQMEER2CEFvyX/ppXdcHL4ylUAENs++N03T+O2WFf2H0M1RTgB/dtIVz3i+3tChEG98+5/DwS67GDP+5rYd7JXuo8YkRBKzyM0lJc2Kh5RFrZ62gDc05pvV4m83ezoavG7hQjPUAHXJSNafthznR8H4uORT//5zAk1917uqxJPrSBPCoBJPLrrp0OIJc8q5YBzlhExYJQQf43CbOJhzIeIHOSIdmUgKHSQ4EpgDZTEgnKJUfwAY5eBQAQhrgAgBFm+IAGMMDmPgOI4MKoGu63FBJSpW6/7nip/uzREITAERugmBGLpzwtj3XBy+MpVABOQs2jEl7C8xi2f5TOMkrOmjdhfszus2OLtiPTiBrhWzHuzYNCSeA043lFr28+17jdmQKN3f8v6kM/0+eBww+o8DMLnJH29Z6+W+y52OZ7VNbZQkopMIQpQTeCKly7ff14fDp4+WuxJPR0suse9T4slF/1WKJ8c0Zc5TReRJ7rPjgnOBcoJ+bZXgdBwVlDAsl+kwYE4QFlrF+fBI/ooDYAYYMUAWjYskLnOVEJZ/DTJ5Si7EYVJx9Iu8NF2DaDQGWCOw/1Tvfat28h4kHyUgLq54/JxtezPHbEjhhAlKPLno/0QzJYto/vLynZkM83mmz9xGNG1ciysf+yrRxrF8yiA9MyntWYToGQjojObXj5uWKOf4rZk/sW26PzqWADIQkBcaLCt6F4XD3Ms+EFuW+ffu2j06ySCnUcH/VQq+jxt3vajcy32uyb4p8VSTdL1rW4knF31zOPHEpIISkBP0aas48HGOoFIzAQABbBPAHANBUiRxoKjiQEeZai4cCoQQEFgDSjloAoGh6fEeO5QC5xw0TYu3oXIpL54n/tv7rhRZ8inyJx55EgIYcIiKyGaHsyGR7ElKPLno/0Q19ePsey7SdX4rwuRTgpLmtr4mMbb8H8h786t3X+hYpcMZo1tjOnm0642TdyeCP9a8PzW9Ad/7hE7EORih2XZRaGLDrCFlXu77mjW5RuOoOcwvrEE2FzllwpnT/KzeW73c55rsmxJPNUnXu7aVeHLRNweKJ/D5dLYv8iRkNrdAOYGAtooJNt7hDmJYZjkRIA4BzGS+E5aBKGCYAcdOfKupjjAwxoBrMoUcA2YCCELxVPC4GJLCCGOwLCsuouSJ3gemOVUKp8ohIi6AIQ4WWJspZ0NKJqnIk4vuT1hTa3LDIQJ0gOD0HCbEIkT8r3bOCnv6A/xg2AW596QUxwrv54J3Y4JNbd93+quJ4BCRl6ftKf/iJkQjgxhnK0tt8nS76x//xct9l0U+u6aW/VW3SsZwgb7gRIxNO7PX917uc032rWn/4YtknSdENL98D5aX2m1Xk8S9YVuJJxf9IMUTS3O6Mr9/ifD5dRkLkkEnuRUOCZTj8+urBbDxFnOAISSlE2hMi0eeZP6T3BPHEAOKHEBYAIkv5SFwZOwIyb/kMi8qnlouRZO8pLhCZN+SnlyHkeJq35j+x7kyJwoJiLLoJs740JJsJZ5cdH9Cm/r+zSfb+1nkAQI81WdAdvMrnky4qOSGVwZfKzjrh4Ctb+MrG4USpPzCzncePwvbhQ9zIQwHmc83/8F838tLd0KEcf7yTu10KzIDY80WIJ5K3mou8vpOwZp6gSrxVFNkvW1XiScX/bNfPPmkePLpHMeX0QSPlyGAnIDPXC2EGG8zG2RUSoonwklF1EmuqsllNyQX1qQgQnGxRDS5u25fJ6U4qhRIMsrEOcgyBYbPBE4ZsH3C6sAhHejgeEK5FE9OdJND+dBIjhJPLro/oU3JRODTtB+u15nTG3O6iaPoM62zXtiYSINaPWPQiT6gQzWMTtQCwTtaXDve03WTKtluWfBAM3+07HEg5CxOfDPWFBrjevQLx7zKXr4Frf/qlaSUmJWjafgUADwGfP656d28XeSzpnhK8cT3RZ72V4g56GG190Gr6jzVlJ8Ptlt7Pq2tEdXhcyrFk2P6lshSBYLEE7wF41IW4alBn7maCzHeYTRel6miPEFlZlJFqLeiRpPUWhW5ShX/9dt1KIdVtj3wnsNh4EKARa1NTMjIk9ptV4fTxXOPXj3n/kbJ2OkH3DkXIf5vLZQ+vell4YjnOnqYDq1bOMw0CmI3EoSvMzTtrYbXTZyYCH3fOD3sS/Ln3wGE9GZAPt1exu89rd9YTxf7lAUzd3+e8y8C4noGaG7MxlNa/bl/wuxydHNeyIOBuf6/Z9tVPuPgJTw3n/2/tpR4qlm+v/9ZXFvPrnfPOZJ48vnM1QAwnlIaF0pyJ13lC6syh6mmoUjxZDv2JsHY0MIcJZ5qmnei2d82967TGacDEGJNQE8Pt7g2vCpRxiA3lv4657ZzNCFuJYIHd/FIr643vpwQu8Dy5w6/wnKc4QxQvq2l3dn2H094vvDkziU5AzBz7qEcvo4yPO7EPw/6JlHmipv9VOLJTZqJY0tFnlz01ZHEUzzyhND4eG2meDqTLGRZkaekxJOLjlCmjpqAjILgYOmlgPH1QIwlZY7+YuessH3UBmv5xvWzbmmocdoHGLvBEqFbO9w84eta7sJRPW7j7NtO9RPtLkCkSTnDD594w3NLjspQLd60ffFL5wGNjUUIFQEYoxtfMPD9RKnu7iYmJZ7cpJk4tpR4ctFXhxNP8eoBGE0NGIcWTy524YimVOTpiIjiDSpKkf7XimnVbqwHrTa9+1hH7lgDBKNnIj1paJvL71+dKB+Ka3JvC6UylAUc7os4eE67vhMeSQSX/PjmfRnB8uJ7gaC/I6xPan7d2Be8Xqtq25KcDrysJFvXtEyiaWNiuzNeaZGVlRDV3d2cE0o8uUkzcWwp8eSir35XPCHICZi+VTLyVLlsV5sRp8phKvH0+w4X4TDe+tdkswTAD1tNO7l5Jlv/4Vrn/HBY5vgf4sAbFyeQR0wtnzJF9yetvxBj8Tgw/qXPTr6zTb+wPAfI8+OXR55sdD4+RzjsQS5weiQ/+U9d7hwd8boQkfNuR8eCQZyyEZSx5a18jfsjj0f81i2clhkie3MwQmcLpE2NmRnjW/+xzw6PTONa64YST7WG2lMPUuLJRXco8eQizDoyJRNhYUW2tn635dcECaCQ4fdBCtiEWY6PlBfCCZFu3bol3BEm1cW58o27m5tU3ACx8gGGFurTRg987/UP88oxrp06oBVBqB9BfCCYod6Wnr40EZYet825/S+UWndw5pi7aOj6swaO21Vdv9Vm+415031JtPBF24pcSSl7uxT00Z2vvN/Tx8vUBB8lnmqCqvdtKvHkoo8OK57i39dxTiDgX8U5V5EnF5nXhCkpoBYvfpSc3zydbN0TCCJLBIguUjjRTARatDQiSrQUf9mJ9Xhr9prcsOGHyKkGggk6oP9EBL+ndc9nd3k9giPnw7pXhiULx7rUwHyipvtmmsHAQ5kJcOjxxulDT6K0eCgw2t1GScM7D872dN6TjPLtSd74KIuV3ciZWAGaMbrZFQ8vrYnXpJdtKvHkZe/UXN+UeHKRbVXEk6zzJBPGaztR/L+W7ai9SQg2tFCVKjii9/PywlpbM1nXfKkhsFCQYccwjGCAUZwajYqC0pSMX7p0+WskUXKCjjjgAxpsfvfeNN1G1wrbuj1GUT9eYK9qN3yCXL7z9CXywtqmLXvO0AkfD5SmRmPokrZphZu8XjTzx5lDMoxYwUAkxGBkBMe36Z8zxsug5ZeM7Qse74/tyO0YQRki+rhM++TXj7dimUo8eXmW1lzflHhykW2FeIKujkn+q85TPGEcVUSeGGPxyFNdXTLnyXGczRxgSGH26ISrIl1X3GRVZVjbSVtfutOXkZSSGo2QFg7jKYaGKdJ822iEb2jRvX4ly+bm9iSn2W2aGJhOcSj9VEP45dZ9xiZETsv23HtaAi0fxaJlt8a4dpGvNOmrFqPGeDqZeeH4YeYp/r29AeNHucB5rW6e1aeu5ntVn7s+N3xBEok9omPcSiMk2xKhCZlX3FNa1fvrQzsviieQlQQxBY7k+70AQfnTflQyent2dn59YO6FMSjx5KIXpHjCadA1cpB4kkUyEaCcgM+3igoxPn6kCkLxQ3wrz0JysRu/a6pCPNHNHIQST0cJXYhcUvR9eZJFSXMuWHuk+UNCkI06Mn5pYFr5qHNWwmztPxICWboA+axe3C7NEoQ8eIKx/VuvR3DkmDbPvjWNCHw52GWTHEFuA8zfbtNvhucLT26Z2utyAPQUEqyknAT+0mHAtDIvb1T4ZW64fQCVjzY13EMjZLbFgo9mJuDB0kd6Hfze33tRPCEkD4G34+el7hdPZSWjt7+qxNOx+PrAe5V4coskACjx5CLMBDAlhMCFK+Yl2cQ5Hwl/E0D6Tg1Z6xDlW9POWFuKULjyYJ0EGM2huyh3gW3qBA2RtWcBR2hWTNivd+qT7fno07rxw0wScLr6dec1DmweBz6u+U2ztntZiEgPrJ94bXcA8aAm2EmWFrpqZbr1Q5aHz+hbl/tkZoDvHWNgca1O8FsWhB5odE34uKo0rsRTwr69HVPHlXg6Jnz/ffORxJPp862SOU8q8uQidA+YkufCXdg21AFr9EzmRIPMcdahJGPVmt2Z+T169Ki7NVoX2Wx4degUTlknAPTEt+aeRV7+QK9r7HHOAAAgAElEQVQc9o5p/TIp1rIJsjMFxsObNm+1CvUIe9ofP75wXXtmRW4lPHZdIDXz3j089Gq3wdme3d35n/lPJzXgJU8SZvUBTj9m2P9Ag2uf+o+LU8/zppR48ryLaqSDSjy5iPWQ4olzzphceUY5fu+Ip1+5YEMKX3r+XReHf9ybKvzurVQNORc5As5wBN5Qqie9d+LJxdsRymKJDueXN+9rz6NF0xjo84Q/+ErHq5/a6/UxyV13YMeG6KJ0JBjmrcFk8mHmFdM8nY+z8tk+DXVS/A9d2I/4k9OmNWvW4AF0iXeT9POm9/V1CDW5E9mRgcDsldjwP9To+udXen1uuNk/JZ7cpJk4tpR4ctFXSjy5CDNBTYl1C838MnS2xdFfbM7L9WBwXotOf1qXoMPZ3+147lNybCplqAFH5IV21z72ntd3GG6c3tdXxvEfQyIyl/hCD+mGP7dJ1oQ9XvbFsud7+hsb/DKfBjME0ZYhHrm86eAFnj2cWUZdT6fLe+tO+TAkWCEy9Mdb3DDhUy8zdrtvSjy5TTQx7Cnx5KKflHhyEWaCmpJHFW7alGf6IuJEzvj5DhOtKOfvn1hifIYSeAlPjuunefddRgS/XQDkMT1lUser7/d09Enk9iRf7s1o0TxofxOJOPNtBs+dPOTl/3g570ly3jHpinMFIi8TzQhut4Ld1jcs2erlZdJfXnvwz7pTfKcmeIbuC45tcO3Tc7wurN18e1HiyU2aiWNLiScXfaXEk4swE9zUunULTZ+jtQQL/sQxPg8j31xdJH3WuGvX8kQd2prcf7X0icLnCCZgav6JTa56aLGXxyLPJ1wxZZC/aRL5mlEuHC7uKLAgz8s5RJLnhhcv74KYeBYB6r6bpV+Qj5NWXeLh+lpr595/csAquV8n6GyfPzitYFvTZ9oNH+75emBuzV0lntwimVh2lHhy0V+HFk9iX84T5Ph9wVWCs/Gc0XiJAiZ4/PhZWcgg/j/5bi/7U/nnvqPExL6vym44SxbntJizWXBV58lF1x/S1Jo1uUaIpTcnQrso5tCTNIJe82G6snHXixJSQOVNn+47MfWXIQbGZxia9m763x+eU9MMj9W+jD5tiqZlI0ovYVyM2lWa+nZ3j9d72vzi1SdQao9yrFjfiNHsihiLLOs+ap5na1StmXlPy5AWeUhH6BpdN9/YWha867R+YU+XhTjWeXXg/Uo8uUkzcWy58XmcOKOt4Z5WiCena8T0VRTJxFIgCc44RwKTnIDuX4U4Gy8YBS44cISAIgECk7iIQkIA5gCa1FSyrqYsdAYCGJYlzyp+h+X/V+d41rguQ/GK5vLiwMBi9mbB+RBVYbyGJwQA5OXlaS2TtKacRy4NEieNcLYYW7Aq89wrPJ24fCgysqL01ncf/ZMP+A2Ii1/3lpPJHW4Ie7roXjgcxlnNt/VC0ZLHEULPleloTrfBr3q6zxvGXt6IIeiFnMjjPNDoZm6aC04a4N1E95Wzwg1TtPwHDYwGEKwt2ms1uLVTnwc8X87CrVe/FE9M089BRPPH38cPMlx5msSBv678knzg7+SX5GO/5OcDlt0AfkCdJy6LZKo6T8eO9wALrrjL1R4lsLGDxROX4okLTgUggXFOSPetwoyNR5wDZRQEwWAhDpxUiqcK4aQzABKPPkmBJYBiAXyfp3BlGCr+EpWC6HB/VoJE8ReSfAFL/cQRhZgT2cyBDinJnqQqjNfCfJOiY+2Kj1pkimgfHVFCMCwqjtHvE7Ei+a53nzoBnOI7MMKp3Ai92OiS+z19lpl8Ga3MHtjOiOS/qRnGJ6Abk9oPfPnHWnD7UT9iydOXJ2X60J8DYL9K9dDTOqfjmw99y7P5Zd+9FU7NsPfeQRgbCgJWlEPyoPa9/nXc1HqS4onuE0+VRY8P/GA9nHiSKw0HXpXv8Uc9ceI3IhAcA5ZfuJFTUSTT5qDE07FRPdTdSjy5yPTQkSfgjixVQHBOsuZbDYyOk+JJvqA44mBhAIZleEjGlHBcPMkfEq9KLt/6+T7xJGNQ8d8AxL+i7Fvnk/+OePzbRnzdT8g28k95b4VwirdHHASXcoyCTcs3ceEMLcnOVuLJRf8fyVT+d+/8ATHaS4DYhYG8m7bBXpto54BtfCuc6uOxUZjo3bHpy534lTM1HPZ2MdCF4y82TzKTPsJIsxFoT7UaNOvjfd88juSyOvn75VMG6Q2cPd10cD5Ghv9Dw4QhDW6at61OOlOFh34w685gZ8MayKl9u6Ds13LccEinG5/8oQq31osmSjzVCzdWexBKPFUb2eFv+B/xRLA8goXblCGE0bQUw7+KMmcc5hywzHmSESgCFUt3gCsW5QQCIpfv4j+/RZ94/JsEAhZftat02+EjT/u0077OVkSnRDxqRYGz2CbE6NB8FXly0ftHNiUjULu+e+cyQflFAmBlCGtvJne7zNNLSAePSo5h9zv/vIED7y0Q+rFE+B85KQHOMts6vdcs4Yg/cCSe+CqFvurl3WsyT2tbAT0ZCfGB6Q8U6wT/Pbn3K7/E0yM9eK3JDRs+a2dPoM5IIsAGX8M7Wt/w1Bce7GqNdEmJpxrB6nmjSjy56KKKg4Gdrk5lzpMUT4wJyhgAxtOSfOZq6jhjgQsgGIH8PZJt4rlI+xLHK3ObpHCKv1XKv5V5URXiKf5f1fJaRTK6jETF854EA+FENglKh+bnqMiTi+6vkqmNeXk+7N97rY5JawzwRSPc4jPUrZtnK0gfalA/zX7gTL+JbwcsGkRtdHeH6x/zfFHE1eOuvD2kabcCoEkQCE5p029GrEoOq4NG8kicbU1/bIsA5iDBOgouzm2agVd59UxBmVfWq/X2P2vARmKEGnMzI9zm+qfn1wG6OnmkEk91gr3OH1qtj+E6763HO3A48cSYAEzIdJ9fW2XbzvOcMSwTXzilQGS+U1we4X0RpYqEcCFrksf/5uDj0fYt2R2Gxf6DhqVYkkIsvm5XccUPIhYOCFq+STA2dKcST3Uyo4rXvJ9Oo9E+BEMjousvJ51yqadzcA6G9OObT2YEwBpOsPgrcPJ886sfmVcnIKvx0J8m/uNcZEWew5h8aOnJEzsPmbGzGrfXalP5vSn/1f5NqC2etIrzb6ACXV7kE59183CxzPWzbz1DRMpHcMrO4r608Sf1nfDC8VLrqdmAER9S3TgHERJQOU+1+lKp04cp8eQi/v3iyTCXQCCgy4RwwbngXAae8HQtYHxPbWc0E9SIL77JCBTC8SW8eDhpXy5TRW6TiAuoeBKhzGmK/4Hiu/F+z2nyxVuR81QxsMoXc0XCuMxcdwCzyCYEdOhmlfPkoverbkoufRUtf/tPlhW7xrEie5tf0P/RRPqgESKMd/9b760hGGjqxtLNBeUPd84K21UnUPstV47v1TzEIzOFQOsFIePaDZ+3tvZ7UfUn/vjCjRmUxYYGWPl9xPQPEIHQe236zfDs9v+Nc4aehO2y24GLS5mRPOM/BfC4l2tTVd0TR26pxNORGdXHFko8uehVKZ54Outi6fpStF88AXCBZORpGtbRSsbpc1xQjXMWT+iWYojE/6zId4qXFZA/cqtpPFkcgGMZMZJJ5Cj+czROqxRPWDgAkaKNQO2hW+e8vNDF4StT1SCwZ8n8JKLHLsUILhCYvJfW7dq3q3F7nTfNX/DEhZTaI5CwjW2W2e/0f4S313mnfqcD68YPMzW+dQ4xTMdMDk5o1DvH07sE140flmzrpdcGaeFEjMmDpmG+0mjgq7u8yvg/s4a2MVnZcB1BHzCC7xha5vCGWeEyr/bXzX4p8eQmzcSxdTSfw4kzulru6cHiCeTSnBAgl+0A0FTdICuBs7GcU3CowwmWKUgctHj0iSAsMMKiomqmwAgxzIVMEKeybgEI0DhBmhRivzOuynpOBzcR8uICNOEIESnaJBx72ObcOUo81fIcqXycDAIWfPNqcyTw3ykX3aLB0JOtulyaMNu7t+SG22ooOhAEPT+KkwaecG14VR2hrNJj5VLYrpduyhGAmgpOJzcd/Iqnxeqy50f6UwIl3c3orncC/kC2X+BxabfO3VSlwdZBoy25I5vRkr3DCBLDfKHkxRYy+rTIGlNQB12p9Ucq8VTryD3xQCWeXHRDpXiyDX2p8Pl1KZ6k7JE1nbjgU3y6OQ1x8QfgDjjUFgRxqZ0AI4F0rIMUToQTubyGpLKSEScmc5Vk9Ikw0BgBXUqng9OgDh7DIf6ey5sYA10wIWLFpRycTzfOmbPZxeErU9UkIPLytL2+nWcIhPsJLfBj5hmXjk+U5bvtC8IBFItcp2F0GyX6002ufPz1ag6/1ptvze73pIbQHwkRszL7T8+u9Q5U44FyBxvL33pKMi/6NGDqC//va9gjDQa+5tncuJ2z7mxo2TuGEIzu8YeSvtlZHurZud+zns0rq4Yrjti06YDbP2S6edicp0MZiGdjqDpPR2Tr5QZKPLnond/Ek7EUfD49HlqSFcI5BcboZKc0dn8zJ98TR3Os7dyZgsfr87joGs+a2vFtbqbJtAsBa+dpgcDDSSddWIjQviQ3z/a6omO7591zMRB42OfzLf25YdP7unUb7Oldgxum9BsUIqS3RmBBWt+po7269V+ylbWeNKS3b4CKvtCRWIMFDG0wcM631TxfoNZm0JbckekkuvcWJNiDiGhrS1Hyle16T9haax2owwcdSjzJ3c0HbtY5uHtKPNWhw1x6tBJPLoGUZg6MPIE/oMsK41I8cW4D53SSszd6X+G87GIXH6lMJTiB3Nxc0qOVdqKhoWGRKPtc+Mx3m3a7LJIIw9o2757uOoZ7fX5T2+4Er+tw+d1lXo6c/fLiwD+b2B6BgH/dFPmfQoOzPSv28sJhLbVVQZsGrOhLHVgpJqhP5ua2S5FHv/D8kntPSii282YQ9GHO+SaLZFzZ+sYXNibCPD7WPirxdKwEE/N+JZ5c9Fvbiy82eXrzLpYeqEgYj1cOF8BoVHBuTwoV7Ll/w7x5Sjy5yLw+mCpf/kYTm4uBNuWnappxe/ofrtiWCNGn7a/fdxLR8AAD6BklGrqm5d+fKvKyeFo77oZ2Ae48JJDYHtMCz3YcOsuzR56I3Fzyn/JlLZJ44edY0CBDpNcu6vuom0cF33/m353UoHR3H8Hthznj+czfuGfT68f+x8uV3N1671DiyS2SiWVHiScX/VUpnmw9sDReqkAeMIQ4MBrjnNmTkk18//oJE0pcfKQyVQ8IiC3L/KUFBd1A8GejVHs4v7RsWeceWZ7fqbTzzXBDwOxyA5yett/Xp9EXkO/VyIicJr/8q2dKUhJ5nApB9lA+ruuIeT95dfrk5vYkHcsym6aJskWIs2YUSL893Lew2+BsT0YlV866M9hE7L5O0NiDnFILghk3Nu790nKvLjO66XclntykmTi2lHhy0Vf7xZMRXAp+f3zZDiEBjh1lzLEmC0u7v2C2Ek8uIq8XpmSUoaC10RRAjLaQthVROqHx2Vdt9voHj0xqbuITZyKgd0eE766mVof1Xj6rLy98vtY+FHiSIdysFJHJnUfN/9yrE0iKpy6ljRoFRfFbwPgpDtIH744lzT9ruDffP5bljvSf5BRczR3rgWhpREMpGbc06zM9z8t5ZW75Xoknt0gmlh0lnlz0138ljO8TT/GEcWYzzvgkWlj+oMp5chF4PTK1ZVmu30f8V5k+8xoq2JjiQt/yNj16ePYIEYlebv/flntXV+D0STMtY3YDlvw6umS45VW3yGNPitO/ecxBpEsM9Bkthr3xhlf7Gj/ypOXmDN2JTeec97BAH1Wom/O635zjye3/6xYOM9Pziy5H1LnPjtFUlJJxZ8MbprylxNOhZ5hKGPfqK6/q/VLiqeqsjtiyUjw5prlUyN12stClEMLhnHLBX/I7bL6moU6/Zj8/9ojGVIPjioAsW1CYQTuanD1HBbynI/31wKkXbvM6hMIPnzgVMfZ8JOZ8p2MrnHnFM6Ve7bMUT2Upyx6yODonAmJuyzs+nObZvgpAK7J7JmcwMY5yuMrG5oOWL33u6f0n7PFin8XyQfqu7/f+TTj8PixwUyOpwcOpvae8su84Ti922bU+qciTaygTypASTy6660DxxHymLst4MEDUZpRRJqYFNfIdFvwu7FjfITuCknUtLQWj6QEf/uDjiRM9m7zqIiJl6jAEZG2vHStW+ANk1zgQZC8VZGaDM/7i2bo+lcPYNT/cBSM2Xggei5LQP1pdep88QuSgCjbecLsUT+Xp39xFAS5iAO9kDH/P019iVj7bJxjyRR7jnPWzkf/xcmLOPtOjZ/KJ3J5ke7l2gbDse4TNOmhJGU81bv1LNuqxmHrD+zXXCyWeao6tly0r8eSid/Yv2/nMpdz06fKIFYcxRy7agYDpAcP8AQv2POKUIkGB2BFfMkLhEEPTv5g12fNRBhdRKVOHIbB31aKRGLFOgomZaYW+L1GPHp7+8JE77jAWT2oYOhba6I/tsp7K96x4EoD2Trh8CEZwLdHg45Rb33nMyxNxY7ivz0mP3CmskhEMm2McPTSz6/DZnqydJMsa/Zzd5xxd2HdrnHUTmm9cWao1pnPWPFkOwpNi2i3fH048yeO3Kq9DfdAe/Dt3ICEQHIPcq8TBBoEBbIeDsNnT/kjZ6O2vZsvXp7pcIKDEkwsQK03sP57FV7FsJ18MNmO2wxgHIaYnmYHVCMFYwakhD7VzykogBfjDfodPXzV7qiffFF3Eo0xVgcCu1R//FbPY3wDEggaFwS+Qx/Oetufe05IyOsLAznURhk5v849xu72a5yI/4DePvaqfSdiNpia+TL9twb1VcEmdNVmT29PQ8o2BRqzgYcZRtkOMnI4j3/bsES0bZt5ypnCidxIa/aNmBrKjjZKeaHvJBNvrGx+O1cGHEk/xQ9iPIJ6O9bmHvv838cT2iSfH5iAcJZ7c5q3Ek4tEfxNPRvx4FnlMncOo4zDOBPAK8SRgvOBM40SAXVYMqZw/FBJo+koVeXLRE4lras+Pn7cHq+RSQdnXFNC3Xi+YuS53WCaxyfU+zbnfdvTTW/Ues9PLtZ5+fP7qGwKE3ewnfGXmkAWjvCr05AwWUwbpP7Hy64zy3c8AkNmcGFPajnpnvVdn97qXR5wOVtEIiJX+LZCUOtNu2eKh1ueHLS8zdoOlEk9uUEw8G0o8ueiz/eLJNJYKf4V4YnzfXjshckKG/wcMME5wul88JXP+ULISTy56IbFN7Vj3WSYpL7oec7QWc9/y9G5/8XRR1T3z706ybXQB4dEXLS1wXkt2+mYvlytYO+EfV/p47FYD+PriQmNk5/A826szRh7RErJLLkYl21/UTf/bmGgTW498z7N5cD9OH3oKdoqHYbv86kAodS4PpNzVvOeYmBJPALX3QasiT7X1eq49n9bWiOrwOVI8sTSnq+Uzl8jjWeTCMxOC29ThnMHUZMP8AQDGccFIPPJUWgTJQjykCzT9ZxV5qkPPeefRsmDmrj177tCBbEem+VF657/86p3e/W9PRG7Y2OoUnyrAeiMaSLsGm41WtvNwuYK1k/v+RbPLhiJq79mrJY06a/hszxatlXWpGmY0+WNSLH8GaNonyNSfb3HbO6u8Oh/WTBvcSaPRIQa3/mEEAm/lQ8bwLn2ejXg5EukGSxV5coNi4tlQ4slFn+0XT6YUT34dCAEmuJDLdozxnGSffzVwPoELhjhW4slF9PXGlBBhvOf70+81sREAIuannHzxci8n3MpdglteG34Cd/gnMV/qcCb0jztnhT1bHf27if26G3b5SAI0WsbMUd3ufNWzCbRyB9uPO/EfjNLtc3XT95WuG880vf29FV6d7D9NH3oSoqW3IrvsJn8o5Z0y2mFIh/7ePu/QDZZKPLlBMfFsKPHkos8OFE9y2Q7tF0+MCyamBk2fXLYbzzlDDHMVeXKRfX0xJcXI3pVvD8UMnwIYv512auhDhDy+4+6NO1oJzj8rwymPGRheb3NVWJYr8OT17YT+3QwevYMIBuXCGNVt5Cs7PNlRqZhze5KftpLT/HTP6wij7ygmT50w6oOvvdrfH2cOaQ+R4luQUzbADIQWWuiUQUo8VXir9j5o1bJdbb0+as+ntTWiOnzOIcUTZzLyxAWIqcmm7wfB0XjOqRJPdegnrz96x1ev36RhciFw+HeMNXq7RffuUS/3efsbd7RiHJaUodBEbKKpHS4Lezaa8132bacasaI7saBmlCTdefrQnM1eZZvbsydpfzrv0sgoeVMgWMsRebz5yPe/8Gp/f5k9vB1xIoMJjQ4Coi+y7Ub9X97hLw2Hw9yrfXajXyry5AbFxLOhxJOLPouLp0ynq6X5lshSBZU5T5QzWWg8R4knF2HXY1N7v337Ws741VjgRdxGr2eee4Vnq3ZLN0jxBIA/LULBV1hMn3DKDQ/s8qp7vn5+YOckUnaXhlmKo2t3d7plzjqv9lWKp45n8s4ZqGg+JvhnjsRjTUd8tMSr/V09Y9iJplM82OD2rVj3f+I4DW9U4klFnrw6X4+1X0o8HSvBA+6vjDzZPt8SuWwnxRPljMrIExdiWqrf/wMSeIJDLeQICiIWgZCgD+lMJYy76IaEN7X7m9cvwYD/IQR8RnBSrtd33FWIJ/JJMQrOF0J7ttM1D3h2Keybsf07pKCyuzVBG1Bdv7f9kNc8u3tNiqeTz8Qd03HBO0DQRgzwaOaIDz/3at2kuHiySwYZInYbMQOLbathbyWe6k48ceSAkAfTOwI4pU/7y1SRTDc/HJR4cpHmgeIJAoF4qQKbUYdK7QQwLdUM/oAQTHAcC+8XT4w9qAuYoXbbueiIBDe1Z/kbPRATNzFAXxhG+mtpp/XwbA5RPPL0zj0tuc0/KSEpH2CsP3HSFfds96oLvhvXt12Il9ytI9oYm+S+lre+JXfAevKSx8msTf6pYwbsXQBI/CqAhBuPeP9Tr279/3n2yBNQtHCQzmNDNCPwqSOSe8/cnFqilu3qJucpLp4wgCySySl/2l9WoiqMu/hKV+LJRZgHlyrYJ55syrhc85+e6gusAYDxlFHMEAOnvASSKXtQR1iJJxf9kOimCr5/81xus/4C4a8ippnbqsulhV4eU1w8WezjYi35E0fD/zz1sgc9e9TQiokD2qY4BXfrgjbFJrrfy1v/pXhamby6Y2MoXoCw2PJ/B42HpxR+/Gk4DJ7MIYqLp1jhQJ1ZQ4nh/zRfJPeer8RT/KVbex+0BxzPosRTjb5t1p5Pa3QY3jBeWSQzZuhLZeRJvsM5jFo2YwIBmpHmD/4ghJC77TDHHGKlRZDE+QMm4Jkq8uQNH3qhFyXfv3muE+MDOMJf6X7jtdQEEU8lekoeIejRDh4XT2lO/t1EiidNu6/FsPmrveDzQ/XhN/FUtAAhsYVzFJ5S6nXxVDyQsOhQ3fAvzhfJfZR4quNlOxV5qrGXtxJPLqI9lHiyKbWpkOIJz0j1h37gjI0V+4pkxooLIcjoA37LnvnzvFme/bbuIiJlqgoESr9763xq036Moy/LqW9uq/O8Hnka3pLZxiclOOkjh5LHTs3ybuTpy3GD2zXgu+/WwWkEAt3XatQCGQ325HWgeAIQvxIgjzQYtegzr+Y8rZo98gR/rHggoXHx9Gk+tOw9fzOoZTsVefLk6+tYO6XE07ESPOD+g8WTPBjYYtThAEgjZEaAGKsE52PiFcaxAKu0CPyWdT8WaOaWudM8myfiIiJlqgoEile8fhFnrI9A+PNiTXutzWlXeTvn6Y0hrYTw5RWRpHeRX3+q0988nDD+4q0dUiwpnqwGCMS9Xj7uRCaMtzmTdmxOSt5BIDZhDOHMEZ94NmFciidftHgQYdEhuuHLs/RWvdv2eqRUVRhXy3ZVeNtLuCZKPLnosv8RT/GDgRkDjIAQfboJaBVn7DnGKXGAChGLEDNm3UdEZNaWuXOVeHLRF4lsau+3udcSinoCQR+x5MBrGe0u8ewRIpKz3G0nmPisVEt+lVEY2zkrvNOr/L8cP7hTGi+4yxB2qs6de5rfsfBnr/ZViqcTz+Gdm7CC+RjQOk74P5uOWOzpUgW6UzpY59YtmmF+aOut+yvxpJbtvPr6OtZ+KfF0rAQPE3lCcredLFXAmGAIOEJkmsZhFVD6DKVOsY0coXOaYUZjD+i2M3vzm96tdOwiImWqCgQKv513I2b8Ys7hfSeE3mjYOcuzx53sF0+cLynTkqbGBJ7U9erw7ioMs06aLJsw9JRUtudOnVtBXWd3tR62YGOddKQKD83N7Uk67aQnpztFb2NAaxFGjzca+bFni2Suf3lkW+4UDSZ2dJBu+hZGeMNBHfo/XaYiTyryVIXpnnBNlHhy0WUHRp6keJLHs1DGwKZUMM6mGg4sQoL3sBE8Ix9riAgJIHvvpvLyUpg3j7nYFWUqQQnI41nKVr1xC3fQWRyh+fnJvvfatbvE8vJwNr46orWhoc/LScqzTgBe6fy3cIFX+/vFC0NOT2N7RhnC0nTTuKPFrfM8m2soxVOHTbhrhlb4hkDoexDwVAsPH8+ydvrwdoSXDdZp5GZNN96LiMa3KPGkIk9efS841n4p8XSsBP8r8nSxydObd7GNwFIRCOpyuY4LDoxR4ExM0cvEU5xYeNfLL3j2266LOJSpoyAgxVPxt/Pu5GBmAtbnp5168TIvf3MXAtCvc0a2QYh/avlT74By9H673mHPLjOuGN/3rGRaMNIQtmPoTUY2GT59z1G4qVZukeKpxXq7W6YWe43pvi+x7num3dDXvq2Vhx/FQ1bm3N7B5MW3EKesLyH6fFtrMUyJJyWejmIqJcQtSjy56Ka2F1eKp2C8VIHACIAzEJyC4Gyyv6D83g3zsotdfKQyVc8IrFmTazSJ4Lu4ZhZxQ/+gYee/rffyEJdPGaRnhFI6Y+K8W46CNxShyDfds8Z49iy+78fd0COVlww3wSqKQXBkm5FvezYZPy98vpaR3uKcgFM4K4b9n1jIPxzGQU4AACAASURBVOaMEbNWeXU+/DxrREdMi28jtPwGIdDrm2nGHeffNrHcy+LfDZZePdtOFcl0w7uHt6HEk4t894snPbAUBYM6xwiQFE/MAmDWZBPRezdkK/HkIvJ6Z6p4WW468msDbKSvd4IpS5q0+6NnIyMS/vYF4YATjZwDgs6MMfOC9k3M9ahHmHrVMT+Ove7SEJQNMbj1qw1pI1qMmudZoSfCYe3nBpv+imMFU2LEv6CcBF44a/j0tV5luy57SGcBJUMxK+9p6MarhUbze7v0GR3xakV0tzgq8eQWycSyo8STi/6Ki6fk5l0sf2AplkUyCQYkGIATkQJqsomFEk8u8q6Ppoq+eqeNERDXRil8X8QCX5/Y7S+ejlT+OPO+DL8friRgPy5Mcsa07wI7vXwcx8aJ119nsLJBOoutWdwsbWRWlndzDWVUL4nGrhZl+WNi2P9qzDAnn3W7dw8y3pAzuCujZcORU36ZGQjNhFDmw817jokp8aQSxuvje7USTy569dDiiYNgUQBqq8iTi6zrq6nI6re7A/CrODI+iqDg0oade3h6p922tx9oQTkaRrjVV8Pi5EZXjd7j1Q9LmZ+1ZeJV/Uxh34SF81Xm8A/v9vI8WhPuaWgN9b4oUvTPqDCnRjRz6tkj527yap9/yenfDXhsJLIjFxIzOMVumv5k20sm2F4t6ukWRxV5cotkYtlR4slFf1WKJ9sfWCp328nIkxAcOHcECDrZYpH7CrOzvZJMK2t4qstjBEq+zR2ACfkTA21OSXrmpy1adPfsspJEt+3fj3UAmz2FhXMW4vqpja4Ke1o87Zl01W0g2HWCs8WNhr33sMfc/1/dWTf+YlPg5OHYLrvLJsEJTAvOOGXI9C1e7fOPL/Q8myB+p4Ho2UIPjI+k0Oc7Z81zAKBev9co8eTVGVmz/VLiyUW+ByaMI78/nvPEhOAWpdyhNNt04MmgZpoQs8D0AYBpgmVZIPehm2ZFR8x9m9Krvjdd3hi3cMCfhxpURRsTLGCl5TQWg/ztC7IjLg5fmTpGAiIvTysM7AhzTJI5kOmZ3a753uvJtrve/1dXQe1JQGkSj+AeTW4I7/VqpEHuZMyfdPWdQvBLGRLvNrntnWeP0WU1evuW3J7+yA76MHYig6LcfLpEBF459x5vFtMNh8N4wAm/nIcs627hOF255nt6Q7sdk3r0WOzZ/De3nKfEk1skE8uOEk8u+quyzpNtGEtBiicEQAWwCGXUYTwnhZgrCRXPghUlhqkBMQmOOrZgwEHDGDTAAsuzXABkphRwBELItQbZR4EQQnhfb+Vv5I/8Qif/lEcQy619lf8tDvSrAEBy2x8gRDgRVONle39l1Bqx9fXZ/3Zx+MrUMRAQIpfsXh5opUHpeETMJQihuWmnXeXZJZrKoW5b+NRpmqATBGMbjZhvaHrWvZ7N0ZIf8Lc2+OZBgYxzHc3IbTH4tanH4LIavVW+aNeP75XkM9mzwo5eFxPmw1HLnNv1rpc9WYBU5IW1Tb+s+TPYsXu4w04wkzMeaRaMvYw8nFPmlgOVeHKLZGLZUeLJRX8dSjzZAjlRKpjNxLQAh5U6xqNDPlOz7BhhiCMwNCR1D+ICEBMICwwIsNQ7iCEBAsvfCUBxPSR/KgVU9TsulxA14QCyyjYgRodtnjVJiafqY6yRO9atW2imFJVfAFwMAY4mQnKDz72e7yRB7H7viVMZZ6MRIfOdMv/UFlmjPLvMKA/a3ZXxzT8dbJ4aQ8GZ7W57eV6NONMFozJKtjbn5rQ0UT6FW9G/RZh2l8NSczuPyvFkAdI1uWEjtXztRUDte7kjmpBAxl1Nbsp50+uRUxdcBUo8uUEx8Wwo8eSiz/5HPGEEjhBO1BGMMT4tCekrCcDzGkY6RxwxzBElgBDGCAmEMEcICwTyH6mV5A9HHPC+jIEKAXVsFxYO8FjZRu44Q3e+PGXhsVlTd7tBQH5Qbvt4VjoE0B1+X3o6J2RMgy5frUMoLEOKnr1Ebi7Z6v/5DOA0bOiBJ7ZsSfm62+DBMsfFk5c8K+7s82JPUGy0ieKUlzrdNu0jT3ZUxpTDYbyx2dbMAC55TTjs/8W4dttekvJmt8HeLHWSN72vrxOK/B0xeq9DIRUZacOa9M35wKubB9z0e5N+Qz/khv8cpGkBJIP8h7iO/Z27qj1GIDiG/ztEGlSdp6oyO7p2tefTo+tfQt11KPHEBNAYZXHxlIKMVRhgDADTQUeCAkMOBoziJQ2wFE9AKsVTfNlOgPwn7iQko0/HnneJZMXzWHQTUGfozpmT3ksowPW0s+sWjjf9DTI6Ys6eJXrKTNuyFrbonuXJCMOBLlj17lNpqQL+ahA+oMwWA068gm7zsuD74Nk+wY7+8scpaKFynDzhlNumerbgpBBhvGXar419UL5QUH6ig7QBe4u197re9XK5F18GW3JH+oPW9quZbd0fiTEiSFq/VrfM+tKr+W9uMmzSd+iH3FTiyU2miWBLiScXvXRI8cQ5cxjnjENOMjFWaYKPE4JpoCFwEAMby1QmDDLiJMVTPPIkKqNOsnOVwQcpoo5dPIHgYMdimyilQwuVeHLR+0dvase30zKpg643NePvWJgjNsHeX7p1824Ep3Kk69567ERTwzcFfPof95TSa15bZRd6ucbT6onXtwhS5xGGUNEO5nvujyO9exi3PJrl5JLk5g1Q+SeCi1SHoxuL005a1DkrbB/9TKu5O9dMvC3UOHn39YjyB22Gyy2c1LNV/+k/1veddpKoEk81N6+8bFmJJxe9czjxRDkXnIucVN1cjQQfB5wRThBQJMDBMq8Jg0wUj0ee+L5lOxDAsUwBP1A8/dbZA9PF96eJH5RGLlsf/HfyrD3KnM2csyH52RNU5MlF/x+NqXiEYUWTNhrXhxPi26o5fErGWb29Us7id4f06zv//AMS6C5NJ5kxy39V6ytHFHs5x+WnSTeeqdGYrO20+te9gad7hGfEjsZntXGPPJqlWcsTWqbwyBIh950I7cbPP7Q+z/LoAeLrXumVnMboTUTQBx2KdkaMxle2vvH4OMNTiafaeEV47xlKPLnoEymeWJrT1TF9S+K77WSpAs5ZXDyByEk1zNWIw3jBKGYYAcUCaFwgyYgTxIUT4XIJT0aehNxtB0yqqrgokr/8rVLtkcRTxT2HEk8CGLDNnMOQ/EmjlXhy0f9HY2p33sQQNczTsY6vjthiUhvnhF9Qjx4Jsb172/xH//J/U+wRysUG7CQPbt5zlKerSW98qd91mDmDQLBFLW999WkvLynlhcNa46YbTkgRsWUYk42ciVub3jJ3+dHMsdq4Z+P0vqnJKHIzFvwBytG6IrPx1e16T9haG8+u62co8VTXHqib5yvx5CL3w4knh3NgCHJSTd8qxGACY1TuswNKBNB9CYYy10mrjDwJFBdOMlm8UjzFxdB+8fSb2w4nog4c1n8XNWBgUXsz43xISfZYJZ5c9H91TclE8Q1LJrYzuH41IMKbn5f8HEJZskqF5y+RGza26/waBHAHJ/pLzS57MNvLUScJdNNL/R/SsbhYR2xOw/6zXvAyZHk0i8liHZNF2RJd0z8EDA81HfiaXAbz5PXTlEENMkjBLRije7BhflsQ9WWdMHDqLk921uVOKfHkMtAEMafEk4uOOpR4ojLniTMphnJSDd9qEGg8ow5iMqq0b+kOEAaNIZCFoX7LeRIgSxX8Jp4qyhXIf47lpCQhGETt2GaH0yGRHLVs56L7q21q3cLxyYYf/goIrkMi+HSL8wesSJTdSeveCDf3c9pPCOdy4Qve1vLyh7+pNoBavmFT9o3ZJkYnEIKmNOw3w7NlCiSWvHBfX2qGOCNZFH2g6WaO0MTY1gPnbaxlZFV+3Nopg5qko6JhBLPhDqDFhdDixs43j/H8pocqD/B3Girx5AbFxLOhxJOLPju8eKLAEcpJ9fniy3bUsePiSeY9MblsF4864YrIk4D4Ep7MVZLCSf7IXXcVkaeKxPJjubgQQIFuZlwMKVTLdseC8pjulblOm/LSz0NAszSg25pf8P/Zuw8AKYu7f+C/KU/Z3WvcAQfcASdFajRGE1FTJDGamBiTGBAVREBBQazRKCZxjUajYG+ACjZA4Z+qMdFY0JgY82IBAzbqcZy0u+Pa7lOm/JmFU0ApC8vd7vHbN3mJ3Ow883xm9vbrPPPMc/XNB1RhK7+56pmbj+MquIxp0dML+Mjuw+PLW7kJaR3ObJW28sGz51pEO5To+8svfOqltCpo5cKv3D8xr5B6p+R5m5/gln0TtdzZFROyd4H70rtG9SiyEpM5h7EsGn12c0HXi/uffltjK7O1yeEwPLUJe5sf9MC+idu8+dnVgB3Dk4pGLLOxt1nzFEph1jU9UhA14UnfI4Qg0iwFZ9suz5lNMVnLgvHU3Xb60zVP5tKdWf+0LTy1zDrtf7eZ8IQzT20/bla+NKcn5c3DmPZ7CJ28+bChV69v+1btWwvM5cZNf/3tz7SWl2ghKpvD2MTeWbyzuDmrRTPGFxb6tfMYoZsc2767bMKTb+/b2bZNqXfuPK+IO2qUldx0m2XHJnoR8udB5y/I2pmc5Q+P62MFjZcQIs6Qbt4TiVivX2frnYGZ7tHSMRe/AGarAob7PGXaNpvr2/9v4Ww+qzZqW0t4Clz3dR2JWGYLArPDk5DmASzwSL7rvqcJSYWn1GNXaMvmA6ltMYFsezTLpy8TrLa9Wu64O7BLdqmatAZfhmukgkkNM3HBeFsMlepnZkQbI2wYATXQovBcxeai18nw3FjrZLw++POt+THqXUhB/RgIn9VtkZxN4tm9oed/Hjj/6KLk5nsokH8SK3pf30vmZPVi5pUP/ahUB+paCMKLwIn9tCkvtvDIc7NzjyczJlY+MvZIFTReJrX+uhcpvf+I8+6/O1cuQR/o7wATnrQbPYEyFt22rCL1gAhzScE8XwsopaknSJhXavPjAz3gHt+Pm2QeVN4dKsfwlEHpXcOT2eY1tT2mlGax9yORyM7hyXyozIcr9ei5vW6A2bLpwIE12ISnQIo12ly2w/B0YJj78W4za7P2tUe+Qah1HLXImkYR/rX/18fl1OWNymd/OzgMvMsJqD7cyf9Vjx9c89p+ULTqW96977xRbthwNdHqUU/mT8/WzSZTX7AayPrp3+sptXqAEPtbSjrf3mCVvH3MhJlZu3v7ykdHf1P63uWBgt7N0bLffm30HU+3age34cFKx05+XjuRr5vwlLojmpgnbqUeTIrhqQ375WAfGsNTBoX3GJ4AHolE3fe0/mzmqSU8mQ9bKkS1wgvDUysg7+EQ1a/ePyAQ8FPC7EZqu891P35UVq8V+qJTWfXMjT9WSo7XWm22o7Frepz8i+q2Vd370T9+ePQdXIanag1T16w//LGh8XjWbgdh1sOtn/1Of5DyD1Jxl3B1Srexf/koW2dyzIaeX22OnSZD/4pAEqc+r9svjhs1beHee6V9lMDw1D76Md2zwPCUrtgeyu85PJFZkWh0idbqXiFEKiy1PAcJw1MGOyGLq1r1x1sq3AL3ZwHYsUCShVXrIm8OHTMmazdq/CLK9c9PjSWDxCUEyCma8ecqOpfcSbJ8N3Rz238nq+kZrWkeaHZLz3GPPZetQcSYm/bmq+qjXFAvEB57IwiC8X0m/Xlttg7tV2bH3b50zWgRiMuE1JsaYmWTvzLq1sXZ2t5MtwvDU6ZFc6M+DE8Z7KfdhielzJXwWa7rvgcAZs3TTuEpg03Ya1U487RXoowXMDm58q+3FLkRe4SitJeU5NWQFb5+2NAxWzJ+sINc4fLnb+/O/cZrCOE9tJP/YMXJl2b9w6U/fPDcMk6a/qqo/ZZi0Xv6jZuV1V/si2acFo145Jtce3+yIiX3SEtM7Tt2waaD3LX7Xf1/npxc0F00XQZSXiI0WdLkdB0/aNTvcm5GdX8BMDztr1xuvw/DUwb7b3fhSStFCJBHoq7zniLknjAMMTxl0D2bq4rH43TSSd1jzcnab+a51slBCK81e4nX+p46JWu/DPfkue65W44iSlxEGW3SbvE9XYdetDqb/U1wXfXwyJMCr+FBza2HNS15bOCEmZ9kc5vfvO8nJTGpfqJF4h7ullzazOX8YyYsqM/WNr9536SS7m7TdZToi5SmC5vdigv6joxn9YL8TFpieMqkZu7UheEpg3212/Cktbky90jUxvCUQe6sr8qsXal6vrxI28mvUiK/C5T/lyrr5W5DJ2zO+sZ/QQNfeSXOezeSYVHb/h7n/N+Frzc/lO132el4nFb2WHW99JvPV4Rd2xy1f5/Nd60Z9qUzRvWgwrsoTNRfQvI6nVlCYy93mzAzka1jxmyQWUSar+dEn6Op/ectkYrL+p0dz8kxvj/GGJ72Ry3334PhKYN9uK/hyVy2U+ZS3vaF4i1rnzLYlN1WhZftWkPZ3DEVp588m1dsxaLHS8bGBZT+KS+i/lB8zISsnUHYm8yHc+MdY5HwDkqtzsyyp5eeOuVPe3tPW//crB8qc+Wr3CZdpGaX1vCuz2f7/kNrHh09SAb+zY11m7+j7OJTttRH38rmhxi/P/OCw2Oi5jpOyLe5FX3ML+j42+7D70y2dd+31vExPLWWdHYdB8NTBvtjj+EJ9KyoE1uiiPp0zZM59I4LxzPYFAxPrYG5h2NUvXhfSQTESZTAyISd98duXbrNIX1P9du4WQd0+NW/j39FePW3MZsvKSwqu6v4u5dVHlCFB/nN5pLpmR1XdrCtYGk0Gnlz6zZqN3QbOfudbF4sbkhWzTjjWC1hNuigPCCFX+03oM8KMjR77w587/6Rx8fkll9YFCpcN//ejlX9ZmX7jGQmh15WhycCEIYKlFC3RpoaplXPm3nIzAhmso+/qC4MTxkUToWnTuGRAd+2SaYmxMwwydTzV4DMikYjS5TaOTxl8PD7VBXOPO0T034XMvs4Vb/2QHlUBd9hRB7RFMrXZeywv5UfN9zL9i/tPZ30/Pnz2RDx+o2EWUM1ow91P+Orj2X7Q4yXzh9mq8bSI/JVzd+5bd0dYfbskpEPZ/VanFficd4tf9HJnMPT+Xl5a30d+3r5uEfqsnXsmDVlH00f9mMrSFxhUa2caP7vOo97+m/7/QHKwTea8KRs9+uU8ajZ38m8dv1iNY/cSv3LcitskgmaASEaFASgqAlPGjSGp4yPLAxPGSTdl/CktU4tGG+5bJfBw+9TVRie9olpvwpVL5oRjTarIVIFX9FaBEqH7zLfe7fk1HjDflWYRW9aOWdSzwJOZ4XEfisJkUd6Db/pwyxq3hc2Zen9E/OAinNiduONjNmXC03+etiYR7P6DscXb/5JSVdXDosxcatQ8Oct9ezCY+LPZO16J3NZtFjXXwh+w0UU5Kq8kk7xjiPnZP1DojM5drM1PEkIQGN4ymRX71QXhqcM0u5LeGqZecLwlEH4LKiq9h8zCpWlvs216K2kXK+pekcSZ03noZOasqB5B9yE+vmX/toL/TM0ob9L+p3/eNiYeNbvT1X12KQSRdXtlk4cpSifmKiNLup7yb1Zfen0vXvO7M3CpgtY2DTGzu9wc2KT9eCg+ILggDvwIFVQPWN8FFjjL7VMjgWQbwgn75c9z5u39CAdLiurxfCUld1y0BuF4SmDxHsMT5TMirrbLtvhVgUZRG/jqszlrON61A8K6pNfchkptIFU8jD8X3VjfXW2L0zeFzrztInlz022ixrgJank/0Co+7qcO/1/+/LetixjLn/161ndRxExnzHyNqX6N53PfmQVMdczsvj1wb0/OgYCcTWV/hBW0GlM5fr1rw6NL8za3dBXzBhfGKFbphGQ52gCz9VbsSkDRj/+URYTZ7xpGJ4yTpoTFWJ4ymA37S48mXUwZIc1TxieMojeBlWZ/qx6406X+5FSUMnOysrrFQSBQ6T8mDP2Ydnrm+vay4LZpfPjdoQH3+LJpluAsRtd6r/UefgDWT+b9sEjY/Mdor/NqXhcQySe9OGJfhOyf7Hs2gd+9n0N4hYtJd+ire8dMfkP67J1vZP56JltFQpk451A4Pua208FeR2v73PWA1m7G/rB+HWB4elgqGZ/nRieMthHew5P5m47dwlukplB8FauyuwZBCcXOGubwg6cs64Wc8qCICSUuVsUc1d265i3gQwanrWXWNLlMiFx3R+nFPvKv0d4egshcPvh59y5Mt162qL86ifGd5U6vNDW4jpP5P008MjLgyZld+jT8Thf13nxOUDgNgX0rRUban6UzbNOpl9XP3LucSRRexNhrD84sUe2uIV3HnHOg3Vt0edtdUwMT20l37bHxfCUQf/dhqfU41nMZTuzSSbcE4b4eJYMsh/UqkyAALiBLP9bjRWTJfngRjpRDd0ooSWMufX1Sr67qPZfm4cPXyAPakPaoPLqZ8ZHk4nY8ZTqh0MWvSDZFPz7yHOnNbdBU9I6pNmiYGSv9QNtJm9TMvhqUjrfbg7gg2MmzAzTqqiVC398zzkFVNacT0D/XLsFj/W+aMG1rdyEtA5n7rRb/fDwETTZ8HNmu5RHSu6t8tgT2e6c1knuQ2EMT/uA1A6LYHjKYKfuNTxFIkuklvcIYXYvMLuOb7+tNbVZpmnIwV+OgXfb7b3DTd8sWDCc9qrrQK1IgR2leSyaFxYyG8ootYoA7GbLKqjs8J2L1+y9ttwsYTb5XPd0Qx8F4S3MdvoIm/+kxyJ3dS5cjlw7//JIMtH8bU7ETEX4fy3GxvbMgdmQlQ+f3VM31V1EpDxd5Zfe0Gf8E09l8+gxO86Xv7/kaitoGqeItUpFSm7vM/7xQ2qbAtM/GJ6yeZQevLZheMqg7ReFJ232eZIaCNBZdpQvMVsVmB3GiTLhiYECum2ncVCgidopQBFznykAmD1CzPyH+emur911YOrvt79vx/doLSEMw0rQctLmh+5+NoOn3y6qMpfm3uoKrp3nOMRvymNO4NqW0FEesxRI2QhQ0/8nN9dm+8LjA+2MNc/e0kEm6n5IgsZpJJI/JSqjT3ceHs/6tU7mvM3jQjRLnGMR9YuARC+JEfHHw8Y8mvV3B1Y+NOIbMtl0hQ6C0ma766gvXfLYigPtx4P5/ufumewcU7j5gbC56acS2POQVz6tx7n3LTqYx8zGurM1POE+Twd3tGB4yqDvjuFJuW5qk0wttSSKmog024mSJVKJu6UMgQInlFggFQFzUU9RBZpKACLNtuOpbdaopmDuDWImBAGApABqhx4z/9P8vOX+IROypJTAOTeXCSE1wwUAtm2DmXHywwAci4FINlWqIJy04fHpGJ527n/y3D2TbTvSpaiQNcaieW4isMBLhgW+v6whPNHk1+vjqW7N4LDJyqrW/OX6r4PStzOSqNG+HFm+rHBLLsw6mUt2Y/t8fDQIeS3RYnAisI4//JN+tbnQ9nUzh48Fra+hhH7Y5HX+WbZvq/DmY9eWdFfL53Klvq3AmuW7XW/tmSNr4jL5oUvtML59k8zdPWqr9b5ozS6cDMy/JBMmQRENQcsmmaRhWvXM7L9pIpN9czDrar0+PZhnkSV17xqegFKzLb6kmhNG+exIAVksZHBn0ksws/Wrbccg2RwCs2wgzMw8hanwRFPfzQSIYkA0ATP/ZP4mTO0a+9n39o7hqWUH29RMFaWp8ARk26xWKkJpAD/wwcx1OVpUMi0mrXzofgxPu4wdc8lu4Q03sM4DgW5cBurE682E3/VmmrDdB6YWisVPXl3u2mQkZ3qkVPLXffWxfybDh+fEmq5Vs89zmWz6sVLyBkXgP4te4GOHL8j+9WiLZoyPdqUNVwPo8wKpn1q9fuAvh8az95EsZqy8M/uyik5q3ZMWIYOB2XfVQvd7B4y+pSZLfh23WjO6njf5eeW4XyecRzE8tRp7mx8Iw1MGu+ALw5O5aKcooYQ/qt3g3SBITmU2cRhxQEsC5s9te/aHQCAEos08lLnMZxITM1EIzISHmXFKXbrb3mOpGaftbafmB+afzN+ZMlqn/pu6HEgIhKnZKAaEpbabBeY1VdIwmFT5+EMYnjLY/+2hqvnzh7HjowO+qbUcI0E1bQbn18ecFjdfiDkRHtfMuagDeFtGKiEm+Y7z6/7nPTk/F/pl2ewJfVnzpquJEkcyN3Zrr/Hz/nDQn+RxgDDvPjb5ax3CDQ9wSlxK2W3r/Lx5h9picUOI4ekAB1KOvh3DUwY7bqc1T+aynZl5MgtlJCWE8UepKxf7ftM0YMDMvvlamEtyNuGEgQWSMJBAzXRranWTiVAMTLnUJb3Ut5f5vx0u0+3Y9u3ro1rKmaBkwpNQCoRWqdkoYBSoDIElm9cSKSdieMpg57eTqtb+/ZY+KmgaBUocRWzrvln/5S/G4/EvWm6XlWdcNeeCL6tQjNdK9FWEjTpszKPrs7KhuzTqg4fP+x4T3hVMCx/sgp/3Gjcr+x9/8+iF59Cm9b+yLWu540ZuLx/9+Cu5YJ3pNmJ4yrRobtSH4SmD/bTrgnEzDSQ1UUKZi2h8NnOC/4RhIi5VAERTTc0DHCUHrgixQREOAlhq5mnbd5UGDjI147TtcZLmAh5VOrXi5vMdt+1vWhbkEJbKZxCKECjnhFucNCeT4DCieZBcR6W45uMnH/1HBk8fq8pxgfXPT415zTVnatA/0wDvM7vopp4/vDZn9uzR8+eztckXfgZAxgKjb3UfOeO6bJ+9MUPG3LVWsbryYlDhhVrKRb7T4dIBo+/P+stfK56cdEOwZf04yq3neF7Bvb1Hznwvxz8C+9X8rudd/IJyIifgZbv94svZN2F4ymDXfS48UQpSaW0WhQPAQ5Q1Px4qcYIKfWJxW3HNCIQUqFDAlQLL7Aelw9Q9eNte3PwYgG77Z1Oem8dkf9Fr27W71GW+VGkKIECBubPPjsbAjTpk0+Y64jpMW75fL0nw/Ionn1yewdPHqnJYIPUYlt9ffSxT6iINJJ+y/LsP++mvX82lU3p71phO9iaHhgAAIABJREFUJZRfRAn5prSiN1ecfdfLudD+tQ9fXkys+hu1VqeFUi1otDr/Otv309Lz43a12PBY6Ce+KzW9X+QVzew3/M51ueCd6TZieMq0aG7Uh+Epg/2UCk8dwiMD131dRyJWasG40qCkApBqejQMrl396F1Z/VT3DHJgVTkk8PFzN3eiydqJRMNRoMmzh3WMPUqGZveC5V15lz8ydijjdAIAeL5Qk/uPm9WYC12wavbELzPd/BtCWbm2nXtXfFT6RDYvFjd3NI7v29hdq9rfA7U7S2Jdz/M7Pt3ttHgiF7wz3UYMT5kWzY36MDxlsJ++KDxprUCFIRApp0dp8zUrZ86sz+AhsSoUOGABs7fVqi+LnyrhnaU1LFJu3kP9TotvPuCKW7GCj++Z7PBY/TVC0++Hmj418IJZd7Xi4ff7UKkg0nvjWYHXdLkGWBFG8245/JwH3t3vClvhjeahy/0H1J4cNNZMV3Z0xdYZ8vhh5z6YU7OUmWTC8JRJzdypC8NTBvtq1/BEKAUTnkAKTbSe7qiGazE8ZRAcq8qIwOq//7araq6fKoGuF9J6bMDwG3Nu7Ur13Iv7JxtrfyXNRe5op3j/UXdn/YJr03mLZsSjndm6WwmVPyOEPN3sFN3U7+zbszq4Lp0/zC70OkwWXuPV2in8m3YK7+w14tbFGRmMOVhJLoQnItStDu7zlNHRheEpg5zb1jzBkYHFX1eOY6UWbZttBlSopRLTpUxcW4czTxkUx6oOVMDsaPHJ3+IPSEF7asru7vHD654/0Drb4v3r5o6/SopwuFTimcdW974pV+4QXDbnyp4FYfMjnNLe1GJ31hf2ndH31Ev8tjDc12OavbQczqaDkj8Rdv5Uapc8Wn5GvGpf39/eynUbd+kL0nJOIIzttM9Ty55P2nzIWu2kUzcngVLmVu5tm2SGoQYTnkqInvbRzOwO5q3GlIEDtV6fZqCx2V7F7sOTVErK6aKmcUrdArxsl+39eKi0b9GiGVbH2pVXiWb2E0LsOyHm/rX3d6/JucvKJoDkw5bbNehGpfS9FaNmv50rffjuYxd+rTwSvZMQtk4Avavzz259I5t3sNevxPnKDX6vTnbyWSCsUAKb0BSGz3cffmcyV8wz3c6ycZe+ILI+PMnbOohg2vLZ927K9PkfqvVheMpgz39ReDKPWlFSKhByenRLw5SVGJ4yKI5V7a9A9aJ4VNQkTq5vqL2OkQ6zmLL/cvgy65NceIzJrue8/tlfjUjUrR+jwuAfJM95qPfw3PkXlMo/XDWW+PISAuyvYMcezPYZnOpn4lGq4du6acOThDtVUlsTHno/9kauzPTt7+dlT+8rG3fZC8Kys3zmCcNTpvsew1MGRXcXnrRQSodierQBw1MGubGq/RRYNGO81bGsqA8h4S2eCJYLsKdvLChcPTTH7q4zp68XjbdWfMSnEgX5AuTcw8/p+gohubGp59L58byO0eB2r1l8ORT6Qcfq+nT34Vdk9QzOqj/Gi4j0x9qi+SZqx/5JLH516Wk3HrLrncwYLDv/sn8Ibp1AGI/s+HiW7Lpsh+FpP39d7vZtGJ4yKPrF4cmsFzfhSU7PayBTVi64Necui2SQCKtqYwGzIWNPL9Kbgz8SiNdNKXVfCM3L+p56b1avs9kd26o/XPUtpsTlUpOFgdYLcmmvoZXzf9nPosmZEqzKUFkPzFnG3szmGRxzZ+DIL4dllpI3WkoOJ07eA8Dt+7p+/9rVbTys2/TwJjxJbp0AGJ7atB9a++AYnjIo/sVrnswu30ppqR4srKu7Di/bZRAcq0pLYP78+ey4gqrDCA9Pl6H4BgH2YPdOHV4mx0wI06ooOwqTV16JO73rGn5rWXYZJfzhzQn+2qDh8SA7mrfnVpjtIaoGBiMIFdcq7jymXHdOxfeu+ySb2/7xc/c4PNj0ZYfr+7WACuCRi4Mw+vfDfnL5Ib13XSo8WfYJQNnnZp7MYnHzar0v2t0vGO8g/NtxzVPmPmGt16eZa3PW1vRF4ck8lc6TUgopplu1jdfhgvGs7b523TCzg3jVMzd1A0t9XwP/ttJ0UXNj/syBwyY2E2IeM51bL/Molg/s9wYWqKY7CbMXMmXN6/yTm1bmwuNYUjdfLZztrK9dfjtn/GuS0puS+fr5w4bGvWzuhRXzf1foRP2TLSrvDaS1QVrOmM0dC987JjfDd8aoW8KTuWy3u0pb74sW77bLWMfupaLW69PWOqM2PE5LeAot/rp0HAsYA/NkloQKVSDFg7GGcErtnHsb2rCJeOhDVGDNPx/oYHk1Q4NQDA0FrIvld3u429AJWb2f0O66SmtNVi64pkByMj6m/W9IBffZSfavLudOa86F7jXBb3X+iu5Fgf+oUHSdljCt0xm/ejfbQ+wnz93cCbQcbnH5m+bAejaU+pe9T7+uKtvbfbDHRNm4S16UtnM8YVYkNcW0y7+KmNknSlrrq7YlPEkAJrZvVaCACI1bFWR4ILRWj2a42dlZXUt4Eoy9LiOupbgFggB4OjDxaXp0QzNuVZCdXdeuW1W9aEY0WeudSFTyBICwGnj+/+t10mUbcvWkzXPVVnE5gFJ189bn2L0cAT6v4+nxT3Jh1smYmzvWwjD8QYFl/8qX7GFPkgUVZ2T3JTszc1n9p5vKqSXHRiN83JbAvlEwOT8Xt7bI9LgvO39yKjwB3XnBuN7+MHetZeqh7mAmeM0jSHf61tWQeu57KnGZ55aaJ5O2/HNLQfOzvZVpuTi4LTxJrUCbfZ5AggwlEKVuLdFN0z6aOTMn/4Up032WifowPGVCcXsdfSZPdmg9HNmk4J+Qn28L24YgtU2m0ATEdFq98tq6BQtwwXgGzbGqPQto/QqvfvXDoY1J/UOp6cdBxH7yqKFjcnqNytr58WKw5M8It36Q9O0p9TUdPjpmQm6s2zIhpPGZK0sCbd3ga94/pPYvQ1b0drZvjGn2d1oXWoMtEV5ONfTzaNH4hsYtH+TKGrOD+Xui7PxJL6lI9LhA6gilBBjjYGablFLAudmwUn4aflJBKXWVfHvUJzuGpx1DU0tgMi3fMTztqQwF0CaA2WBik7YBwjAJTIbAtbq1UCYxPGVwIGB4yiBmn+9/31HF5UdoO/K6iubZzZqCZBSk9JQKvemdiTcFH8+SQXCsaq8Cja/ce2JdszfMl/R/odP5TwNOGbk+ly+zmOeq9ejv97I5TJI876OCGHuyOIc29jSzZut4cgCXiTvCSMnrWsKMHqfHq/fakW1cYPHzU2PFwvtGhOjLCWNVDaLouopTJ24khJipkkP6VXb+5JdUNHocZXZEKrntQfBmHomZgEQhCD2wuP35madPM5EJVAqYZqk/P52darn892leMnsGmtxlyrTMZO2wGt38nSKgFAHHdSGpfSBEgEw2KOIHt5YE5I6P5uHMU6YGK4anTEkCgJl5smsSR9aH8nVeWMxDbhNhxrMMzH4F0wvqvWvwbrsMgmNVuxXQWtNVL9z+dVs2n6QUXxYI91+9g+7VZPhw8+s3Z19L5lzTocCmQ9xI5ISmRjKjNzs8p85pxfxfFNoWOclmcqJwin7HwP53l1Ouyvq1Wh8/d3OnGKiTLRBnOnmFf0kkxbzSk3+eyOUgnqkPwWHjr361QaqvSaCu49hg9ncy+yKbWSglNXCbgQwV6E+D0fbLd6YBn17K00BTs0Ytl+2+qHXbL+2Z2arUJb6dF1eZC3apeSfKIAiSkIQAXIdp5TWDDvzbSLLx9vULFuAO4xnqeAxPGYI01QwcNsymPNI/AD7fZ1xpJwKBVhq0JFSrp4Pa6js2/+UvjRk8JFaFAjsJmMXUn7w1MxI2yuNt6R8nAn+Ro+k7naKJzSQHN8Hc8eTMHlW9apL9NJBTQ+J+2Kdn17/l2jYLG/8a7wJaDRNaVlhWdNorDe9uHD58QVYHWrPFxTH5q/pEeHhajPE+SZ89sMxtXpaLm6oejF8Xh517yePNQI+ktmMzzokUgkiltG1ZIIJQS9DAGdv10DsnH7OlQepvPp2O+vwdsKZI6sfbFk6lvrxb/l/qaqAmVGvgytzjLUBQBUClpsJnTIuHC4R4+L25c+sOhsGhWCeGp0z2ejxOv/zu6gKRx05oDLWCWBR8YX4vCrA0W7t27QcfwMKFIpOHxLpQoEUgdRfaizMLohAcxRzrOC3D93Xg/bv05ObNubLr9p568+P513ayOTuWUNU3kbSf7jci/kk2Pwfuc9+WM2ZYlaWf9KUgz9QWf1tGs397gtTX+dL5dlXVB0dxQn4QsZxEo5+YWX7K9XU467SthytGTTrW16wDc2PUZCTfC4kkSjuOA8L3wQ8EOLaz83CgdJdwJMzXxF5fUpq76Mx/dgljHABCTbipREpzozdIU0QFmqmAAlErY563YtmCBTmxD9peIbKgAIanLOgEbAIKHKhAatPFIeVFUcvvD6D6KWZtlpZ+s3RdSU2uX6ozNh/fM9lh5UX9GVFHKK0qK8RRr+faeZlHm1ChjmY2fNnT9vy3g8XV2T7rZOw/+POt+UUR72sM4HhC3fdKior+mmszfgf6+cL3o8CuAhiecEygQI4LmMtZA2VRCVDWBwC6RKi70dPBO51OzM0NML+oO1Y/cVlX5diDNeN2Q0PiX0eNuSun7hg04faTL4XdCZCvJriVrCzQz+fCZS9zd+Cav0/pEqP2Vwmo7kI7r3Y55br/5fhHBpuPAgcsgOHpgAmxAhRoO4Gl8+N2RbeSjr4IeytNSgLtrK3b3PG9QcOHt5vpefMg4w4xuz+3rNIkia3oP/ymVW0nvn9H/vf8yyPdwe7Dme63LrTfOWbETSv2r6bWfZfZ0HNTZEkv4PrLjDGo0/mv9jnlqo2t2wo8GgpknwCGp+zrE2wRCuyTgF40w6qpb+6sCfShBCKK2yv/JwatHDp06D6sntinQ7R5IfMok+Wzx3SMWtHulNn+B10LP8yFGZsd4czszbo/XFusFfQhoZ/3MSt4c+jweFOb4+5DA8zz7By1vq9NZG9KeY0QPd7udtqExD68FYugQLsWwPDUrrsXT66dCpBFM8bzgYcPLk0GYQ9lcT8k7pquJ46vaW+LeM1aJx2Rvcx621joVXUaNyvn7lY1l1V7VjeWUarLtHZqK866+aNc2R/JrHfK4/W9QQbFkvLVPX5wy+pcaXs7/ezjaWWJAIanLOkIbAYK7KvA0vnz7WJ3ZV9GVTF36JoO3KvO9W0Idnfui5+8upwHyQIlkzWDz394Yy7dXddyTs9P/Xmseze3m+uoSGCJVf1Pvy1nAmDVH24u0aypTDNQjTF79aChuTFjtq+fJSyHAvsrgOFpf+XwfSjQygKpPZyenRmxyZaeTUEAvIBtXF9U0tBen2r/7zsuj1hufVet3cTqTZtqh8dz8zbrFfN/VyhDryTqQlAml35Csnxfp5Zhbcbb8gVTOjJHFms/kqyr6/ZJrjwGp5U/mni4Q1AAw9Mh2Ol4yrklYL7Eli24wZKhE2OWlx8Rtt8o7KYj3J5ert2uv6/yZq3TRzOvLKFWQDZt4U3HXXGnlysP/t3xHOfPH8Z61fXokMfzbelBw6BJuTNzk7rc2FBXAoK7hObXV/wkXp+LfbCvYw7LoUA6Ahie0tHCsijQygJax+lbz4IbC+0I9WxClR306e8k4egJIhcvYe0rn/ni5u9vyGee6x3XUOiTeDwnn6H28XOTndpNeXmRZq0+6PiVhuE59HicVbPPcyVzC6IdYqqZ9WzM9ocX7+vYwnIokAkBDE+ZUMQ6UCDDAvF4nA4bCFx4MSt0JReBp0vLegYVr64JcjVIpENkHgkyCJaxBctAxHM0OJnzNVsU0EBYJcV9/VwKH+YOwSWP/zxKWLOtZSw4YlResj3sUp/OGMSyKLAnAQxPOD5QIMsEzGzTsgXAO0SA11UCLehUIN+A8iCXZi2yjLStmkNemR13yhtrdJ/akjCXQq8Jr/28/7oGLkw2BMdMmBm2FSIeFwWyUQDDUzb2CrbpkBXQWtO3Zk5gjXY3Vl5arKv+WytPjMclrjXJvSFh1qrNnDmBd+hQp3LhMSw7CpvNMd+oesPuxIXKteCXeyMFW5yLAhiecrHXsM3tUsB82cKCBXQBAAwbNky1tz2b2mWn7eGkUv1pHnxPUn/s8iDY7NYwl41/2LWarczB4Jfdsti69iKA4am99CSeBwqgAApkSCCXg1+GCLAaFNijAIYnHCA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XDwBeJxevQz1SzZq9sO423p9uMOSv25DAAGHvyWfHocczzzMseMrKzWb73VTQLEVSs0AQ+BAiiAAiiQ4wIYnnK8A3Oh+YPOnjh0ix0d3axpN0/rEJgiDAS4WtKI64IvNUhq6TAMAIACpRQ0KAIKwGIMtNZAyO6HKtUAqZ8KAA0Akmm9NQmBBguIJmBJAlwpUFRrZWvdmGwisVgBdRyLJJq2OCzZ9HFEh0+te+qxl3LBE9uIAiiAAijQtgIYntrW/5A4+uHDzj+zwcm7zrPsw5VlhSbRMCXAAUEZISRUBMCytDQBR8lUUCKEpgKRCU6ggDBKd7DSpsD2fybbghNo0EppDXpbeEq9mQNVDLgCYAq0BqVDJrWvAhJxY5wyRkO/mXO/+R1X+NPWPjl73iHRIQfxJPv06eN4ntdRCBEUFxfXL1u2zCRifKEACqBAuxLA8NSuujM7T+bwMy8Y0ejmTfEtu7/gltJaU6ZC4mpBQAiiCAVgTCulgDGWOgklJZiAZGahlDIldhmqBIBo2B6izHyTBgVKayJBEg2akm3hSTPgclt4UqDAp0IrToBRl3GLExH6wP3EO7YQ06oenzk3WwQrKiqKhBCdACBRVVX1iSFpSYs9evQoam5uLnUcx/zV5q5du9a/9dZbYYbazvr3718UBEE3IURhIpHgRUVFOgzDjZ7nVW7YsCGRwt7Nq0uXLhUAMFprvTYMwxdqa2urMtQurAYFUAAFskYAw1PWdEX7bUj/kRPPqufutT63+wkTkjTU0jBYEwGhaRhoSpmZcdJSSXAcx0wQQRhuywKU823zSspciDOvzyadtg3ebTNSGiSY4KSJuTynQJtABhSIooQrmpp9khQgoBKUbRFuRQcDIXlhGFAr8Be7YTB1zZMPzTmAXrCKiopieXl5flVVVXJ/6+nTp09BGIZ9wjAc4vv+AKXUf+rq6hYAgJnB4aWlpd05599USrlaa04pNWHm3aKioqWZmOUpLy+PUEqPJ4T8FABMgPvEtu2ICbZSypeFEK+tX79+0+7Or1OnTl+2bfs+rfWSrTNQ99XW1rYsL9tfEnwfCqAACmSdAIanrOuS9tegviMnnNXAItcGltNPWbZJQf9iYfiwo6SwZQA2UVp5oQalUmuVpAyAEZKa3ZBSgmPb4ActV38YwLb/pF58+/8SIEEy824BYP5MTT2Z9VKUmH/khGpBKZE2A3AcSnnkNwpon1AJmwf+YjsIp62aM+PJ/dSP5OfnH8U5L1FKLa2vr1+5n/VA165dexJCfsAYG+F53lFhGM6KRqPXVldXJ0tLSzu5rnuu1nooIeSvYRgSpdRQAFgqpTRtb6SUmtmqlRs2bGiuqKhwk8lkH8ZYg23bGwHA/HN3QkiJ67ra9/0m3/c/rq2tbWqZ2erVq1ehlHKUUuoqQsgmzvkcMwMFAGdKKc0s0t3gwEc0pDKZTG7cvHlzo7lU19TUdKQQwvy8S15e3h1SyvfCMHyQc75eKdWTKlUoBGg7am9SSq2qqqoKi4uLu8Risa5a61gYhh5jbF11dfXa/bXD96EACqBAawlgeGot6UP4OH3PGnNWvZ13bWhF+yluSwV0TmPNsgthwYKW6aRW1+l67sSFTl7B1wIpIsRPLrFDMXU/whOFDh3y88LwaKVgIuc0pJTO3LJlyyv7e0L5+fkdLcs6Kj8/f4RS6hSl1P/TWk+prq4WPXr0+JJlWY+FYbiaMTaprq6u3nGcOwDABCJzybFRa32KEOL2mpqaD4uLi8sopVMA4B1CyELGWB+t9emEkK6O4wRSyjCZTN6Zn5//3urVqz3TZjPzpZQaKaWcIKV8oaqq6mozsVdWVvbA1kB0BmNsDuU0oZRKEk3+UlVV9V7Hjh27UkofIYQ8qbVeY9v2TUqpJUKIp0yYooSexggpkEpqy7KqwqR8mLpUhmF4kuu6X9FaFwZBYI7/juu6j1RWVtbtrx++DwVQAAVaQwDDU2soH+LH6D/y/LNqiDtFurF+IbWlFOLpIlYzsXrmTHPJqU1e/Sdc+WqzhK95UrgWqMVR0NOWz74vnZknlpeXVyK1/g4BcpXnJQdwxt6xbftupdRr0WgUEokE7PinueYohEhs2bKlGQD2uEapS5cuoymllxBC/mnCk5SSWJb1DQAwgeRBx3HuXLFixcbu3btfBwA/1Fq/6fv+BinlGM75eRs3bnyjpKSkvxBiLmPsVUrpfymlpxBCzKXAJwghW2zbHh0Ewf1KqRfNDFJLeAKAcwghE5RSCx3HuToSiehNmzZdK4QYZeoCAj00IYHDrdtXrFjxSmlpaS8p5Ye2bd9s3kMIMYHtPULISinld7TWeRa1ZgLImCbk9MAL/x93+JEA8BWl1NuhpTTyAAAgAElEQVRhGL5LKR1CCPmmbdu3VFdXP90mgwIPigIogAL7KIDhaR+hsNj+CwwaM/GsGmBTfOb2U8yVhLCnneamSRuemGZCRJu8KkZPfkXa7rGC0QiEwWLwvGmfzHlwX8MTjUQiZUrBZMu2JyeTSUfKkLiO41mWVU0prSOEEK21+cMseAfOOZVSRpVSZv3SY42NjR/t6cR79uw5TillwtNCIcS1YWgmtei3o9HofN/3fwcA91VXV2/u1q3b1YyxsxljbwshPkwkEmMtyxq9YcOGN/Pz8/sxxp7gnP/Ttu31UsqTtdZ1tm1fVlpaunH9+vUFQghvw4YNZo1WakG6mXnyfX8kAFxo3iel/KWUskc0Gp0bhmGSWtbDjJAhSsmiQAZ3rF219rXCwsJejLEPHce5QWv9+vbZrve3/hlorYcAwH/XrVtnQp4oLygo0Pn5Xw6C4EbLst61LOvhNWvWvNe7d++TtmLdEATBJ5WVlT9uk0GBB0UBFECBfRTA8LSPUFhs/wVMeNpCrClJag9Q3BWM8ad4Q2PbhqcLrni5WZIh0mYRDmqxrcNpVTPu3mt46tSpU15DIjheinCylHIoSBGljJmgZLZVSO2XYJa3b9dKfb7MHYPbQxRxHGeeudS2ZcuWd/YSns4HgMla60/Dk2VZ31FKzeecmxme+014Ki8vvwoAUuGJEPJhGIbjksnk6Nra2jdLSkr6UUrnbZ3RedmEsDAMf0QpPcuyrI8ty3oeAB6vrKw0IU60tMWEJ8/zhm8NVdd4ntc1Go02WpZlgt97Wxeo32Tbdq2Q8nKg0IFbzu2rPv74NTPzZMKTUuo3JnAppX5FCHlHa/1+Mpn8IWj9rWg0toyAftGvrp7GO3X9yqa6TfcVFRX1tm3bzD6aZOhIKU1A/Oe6det+tP+jDd+JAiiAAgdfAMPTwTc+5I/Qf/T5Z20UfApECwZSJyq0hHm8qW1nnrqMueRlcPOG+ERHtO8tJqE3re7xPc88FRb26KBJ82mhFBeKUH4pDPw8s51nKjOZa3JmawWzQ4LZFMFkqJa/27bdQqqcZVlzLMu6PZFI7DE8lZaWjrMsazKl9FUz82Qu29m2/XXHcebW19c/wBi7x9z1VlZWdi2l9MeEkDc9z6vaukXAOEppauape/fuvTzPW8AYe0VrPVspxRlj3zX1KKW6SylXUkpvikQi7y9fvtxvmXlSSp0DAJOCIFhMCLmLUpOdZINSqtqsr7Ic55cadGEo5LRP1q59rUePHr2UUh8KIX4DAP/cuoVCXCn1nhDiMc/zXItZ37Vsqz/RejAQeDnR7C1WRF3OOX+dc/4nSul6M0snhFCu6zauXbt2xSH/oUEAFECBrBbA8JTV3dM+GrdtzZM1RUUKBirCpQzFvEgoJ7blZbuu4654GZzokMYgiFhaLo5xMq1qxrQ9zjwVFhZ2ENT6nhJiYuD7x8swpMSEJ3PXH+epvalMcNpxG6SW3dHN7JO5c9B13Tmu696+t5mn7WueTHh6uaqqyqwhol17dP2SxZzZoNQHgosrqU83ByK4QysYpAn5owhDopW6iDvORTUbNrxU1LHjiVSr+4HQvxPOn+JabyaEuJFIJE9rbRZq38QYu19r/cCqVavM3XjazDyZu+22BpoLtdYvdejQ4aod95Ays0zRvOj1oKGLCMUdWuvXksnkCUKIv7mue4NlWSYQxaWU5g7AuZTSjVJKs99EFJT6SiKRuJ5x/lcg5Ou2bS/inD9QVVX1prkzsKmpqVgpxWpra/GOu/bx0cezQIF2K4Dhqd12bfac2OGjLhhRT5zrVDRvoN4enmxftGl4Kht35cvajg5JShnhwl/saDGtavZeL9vZRUVF3TxFThBheAbR+luhlywm2y/LmSt2JjyZzc/NLNSuj5Uxf2dmniilu515GjRoUHEikRistT6noaHh1DAM33Fj7oNUU3NZLMFsayKn9KteED6hdOjb3B6mFFT5QjxFpewDlJo1UItEEDwHhJzk+d4wRtk8JxJ5w6K0mwkxWuvVnPN+lmVduHVGLK61fqqqqqrWjBizVcHWrQRGM8Yu1lq/vHX91qUts1Lm5wUFBcUlnUomhYH4btLz3qMA/yWEHLc18IwrKCi40bbtf24NYddv3drgfa31/20NZ2brBCKDoBIIGZBMeOdYrn0HpbQPIeRLlNKltm3/H6WUCSHyts6ivVtZWfl69oxebAkKoAAKfF4AwxOOioMu0PvscSOaeCQVnoByCVLNo4mgbcPT6CtfBjcyJAQdYaG32BKJaZV7uWz3KVSHDoVuoI4hRJ8e+sFJW/dY6qOVsrZeZqvRoD6USm6iJkHt8Ew+M+tkWRbfvv7oT57nfeFeUL169eohhPi+1vq4pqamLqEM66LR6NsS5MKa4tLFxbW1fR1OTgp8kdrmwbEsApy/DUK843leBeV0OCGsXxiGH1EKsebm5sMYY89HnMhKxtiRWusBhJB6QkiMMeabu+02b968quXuv9LS0lg0Gv0OAJxm1jlVVlZO375BZ8vp8+6HdT8uDOUPVSjLNECVlpI0NjYOikaj8yzL+p/W+iylVCUArGOMHUE0qdBa1xJCOvi+X2k51lzOeVEYhj/YumC8nDFm1j2ZrQqqbdt+buXKlR8f9EGJB0ABFECBAxDA8HQAePjWfRM4fNSFI+qAXqfc2EDCLUkUtH14GnXFy9pxhyiiI5b0FzsimLb88bS2KnDAtg+LuXnfTySafwxKHu26zodA2WOhF/6feSaxZRJJGJq9jVI7pnPOTcBaH41G15lNLL9Ir6yszGy0OUgpZTarVMCAUU2TlNKP169fv9rM4nSqqCjVvl8OYWhmtz6pqanZDAC+2ayysbGxTAIMlDIgETtSlQzDmPR9s6bI7J3UiXN+mGVZZhdxn1K6vLq6ernZi3SHtvDy8vJSKWVXxlh9VVWV+flOj2Mxi+adfOcwqmlFMhkIM6sUiUQ6SylXua67JZFI9NRaNxNCGpubmzvbtt3TnLgOtW9H7SXr1q1bb+qsqKjoHoahWS9VpLVOhmG4qqam5oN9G1VYCgVQAAXaTgDDU9vZHzJHHjRu0oj1vrpOOdGB1LIl1XoeTaybuOGJJ9psq4Ky7eFJgrlsl1hsh8lpq+Y8vNe77XbpNFJcXJxf73lDiZATCJAtmsIM4XmvHjKdiyeKAiiAAoegAIanQ7DTW/uUDz/7ghH13L1OR2MDlSZSBP48R2xq0/BUPnbbZbuEn4ywsHmJI8XUqvTDUwslzc8vHkI47amofreppub91jbG46EACqAACrSeAIan1rM+ZI/U+8xxI/xo/nWB7Q6UhErQah5v65mnsVe+HFhsiAIVcaW/JCKDqctn7/ez7Vr61jxyz1ziatnn6ZDtczxxFEABFGjPAhie2nPvZsm5DTh70ohGal0n3OggYVEpVDjXSVS36cxT6bgrX5YWHwJaRBzhLYkof+ry2WlftssSYWwGCqAACqBAawpgeGpN7UP0WIPOnDRiC7enyEhksLDY9vDUtmueTHgSNhsCSkZc4S2xQ3/qqscxPB2iQxRPGwVQAAXSEsDwlBYXFt4fgUFnXjii3opMUZHo4NCiMpRm5ikLwpPFjgUtoq7wMTztT8fie1AABVDgEBXA8HSIdnxrnvaAMy8cUcusKSSWN1hyKv3QnxvxN7T5ZTvB2bEAGJ5acyzgsVAABVCgPQhgeGoPvZjl5zDgzAtGbLFjU8CNDJacyFAEc22vbcNTl7FXviQsOgS0jJoF427oT12Ol+2yfCRh81AABVAgOwQwPGVHP7TrVhx+5gUjEpG8KdKyB0tGpJZiLm3j8NRtzPbwBDJqp8KTmLr88QO+265d9yOeHAqgAAqgwDYBDE84Eg66gAlPjbY7RbvuYGWejxsGc3lY26aX7XYNT1Yopq7C8HTQxwIeAAVQAAXagwCGp/bQi1l+Dqnw5LpTwIQnAlIF3lwabmnT8FQ25sqXQosNMWueLGkWjGN4yvJhhM1DARRAgawRwPCUNV3Rfhty+NnjRjSwyBQSjQzWZuYpSM6xWDCxeuZM80DYNnl1O+/yl6TtDNEQRi1ptirA8NQmHYEHRQEUQIEcFGjr8LSvx9/pwaQ7OLe8f3c/z8EuaX9N7n32uBEJOzZF23YqPGkRzOHUa9PwVDxi0kuR4g5DQuVHadC8xBbB1EpcMN7+Bh+eEQqgAAocBIF9DS8ZP/TRZ53VMcnd3qBIMdMWkVJpqZQWnIMPAmKOA57yCHAGRLH3VzfXrIUFC1qe/k7Kh13ualp3ZLFmNgvkknf/9Gj9rk9/z3ijscL9EqgYNW6Ex2NTtGUNBqLNgvE2D09lY3/+UsjYEAFh1FHhYpeIaasefjDdBwPvlwe+CQVQAAVQILcF2iw8Db7s4hNrE8lLmxL+lwJPEpvZOkJd4MyGRCIBihMIIQRFJDDKfpvHO83f8MS05hT3sGGsX2nPHrFY9MnEloaSMAjGrli17L+wcKHI7e5on62vOHvciKQdnaIde5AmWoIQc602nnkqHX3pi8p2hxCbRrXXtEQl6qfVzHscw1P7HIJ4ViiAAiiQUYG2C08Tzx9QE6hTfKF6BgIIB17gUHcgJ1ZvrznxGrXIWkmVDiGUwMjvGyt7/B8sjG8LR1qTHhOvLYq6dGyQSMYEhScrSwtXQzyOD2TN6PDITGUVZ18wImm7U5RlDyIUhJbhvLYOTx1HXvIiuO4QxSHKVbjE1mJq1UP3zsnMGWMtKIACKIAC7VmgzcLTEaNGxTZzXgyERANwwCG03GLOGYTy02Qi/CXR+r/MpVJovycA76qBrtKg6jmnA7UToTpQ/9FKfCsUMsIt+HNVl8JPYOlS0qewS1ff9waJ0OshlWJU6spCN1pMFW2yOP33kiembxw4LG4H0eruzLIGa4uV+0FSM6lXRy3ehSpdzVTw1juzZ2/qN3ZsPovF+hBqfYl5ooPXlAyLCvLek7LwrbdmxhNfmzSpJAH8K5oq14dgBfhhua1Zr1gi8VZdbe2S5X/7m9+eB8++npsJTwlnW3jSoAXocK5D/EltuWC887mXvihtd0hIZJSDWMKlnLpxFoanfe1TLIcCKIACh7JAm4WnXdEHj7+qt7T0BGnzs2kyHBdTjS+/NXNm+KWLf/H9JhWOCZUMiSD13HaOoq5b21DfdCsDONONuCWKqN9Url/+YXlxRS8ikj/URJ8iQZVrJQmEcnWEOp2Z0B9pqm8piqgPa0neQKXkaYrCdxTIbkorrZVcYUlV5lDyT5ta0xOhtS5SxE8IlP6xH4ZHc6kKmVBhHrff14TMor7+p2eFnSE/coEv5eBEoml5jLFeUUbLdUP9TGE5j384a1bjoTy4Ws59W3iKXCctewAhWmgl5jkk2abhqct5V70oI84QT/pREP4SR4qpmx97AGeecMCiAAqgAArsVSBrwtORk644PLDIRI/RYZAUFxaL5r+b8DRw8tXnJEBcKUJRQELykR2JNrCIs6pmU90fLMf+TSQW66gUTPB404e6SY3kSo2mBPIk1x+Bhmbt+4Iqfioj9CMAdWVt0ltbnFcwChg9U2gJvg6WU0pDrZTIA/JTUOofQMktjqIxiLhjBaFHNXmJNaD1ljzC7Ah1vko4fRcou6M2SCbtmH2JkOLUoKlxdZ7NqvIcqy5Rs+mZhNv4j+qZz7TZrfh77flWLFAxcsJZCeZOkY49AKhOXbZz2zg8lY37xYuBYw/xVRilKlhiazV140N3YXhqxXGBh0IBFECBXBXImvDU/4orDg8ImegTGGaH+qLiZNPfTHiqmHzZWYrRKyAQtbw5mEkT/ms2NNVv6dCjgEWjc30topqQiz2mPScRXs8BBlqgHkvWBU/luU21KtIlkvCb/mS7bsAsPaWpMelE7eiljJIyEYiHmhPen/LDzZ7q0CNWmu++0dDU8H8iDO513bxvaKA/04S9Izi9XxO7Mo/yfAB5FYA+PdByapMM3gVGz+VKHc8D8XtHhU8m/Ya1FatXi4W4eP3Tz0QqPFnuFGHZAzTVkigxz4VEm25VUDr6yhdDxzlWcYhxLZZQJaZtnHEHLhjP1d9k2G4UQAEUaEWBrAlPZVdccTgAvQgYH86EvrBTc11q5qnXpT8/m3P7UgLwarS2ceo7s+/dZHzKL48XaxHOT0jhKE0u00z0izmxC7iElcnazbdufvz+j0y5PpMnO02CvQjMCijAr4mmR4AWZ1Ct3/GS3u2bHn1gvXlMTbfx4yOFLG+pZuQNodQ8yu3TteZH+Z56douf/A+zI8SywLYo7WVb7OdK69mBDF7jEXs406pcNTX/pnL6Xf9qxb7LmUNVjJo0osHi12nbHggEBDEzT20cnjqOvvRFiESPDbSIERUuoVJOrcM1TzkzprChKIACKNCWAlkTnsovuaqvZOwiSq0zWTK4sJPYFp76Tf71ObbtXE6Fek3XrvudWfCdCk/j4sXKEguAUUcTellImo6yiHMWJ9YbJPCmVT74uzpTruK8uKsK/FcJY0kJ8nrqq2OZlt+kMnzBqauevmzBgsCEp6PHj494seJlgZD/Dj39F9uJ/TQQ8ozGRJNMBkIRzoBaFALPh1heRNucPcCAvOwUOGcAUd1FQ8MNlQ/c83pbdmbLsU+Mx/nGpUB3bsvSHf5x0MFt5o7VLwVojG36aQNlU4jrDGRUSwi8eQ607Q7jZRdc9lKCwNc0Y1Gq1JKta9ru7Fjf4amDC7O32k0fHeS+2VsT8OeHmMCOvxcOsVPH0z1AgYP1u2pvvwd3N2Y/356g6U1SfmxSLowvNHtEZnQz7awJT50mXNWXWHARB+tMV+sJHcKa5014Gnzpb0cSpS9XUrzKGtfvHJ54OJ9btqtBXwZ281eVsEeCYm9aTcnbVj861cwopcKTLEi+KnzpMcKvd216nPSS35Gh/0JRSfT+JdNSe0eRgcOGWdCz70d+KN/wPbEg6hT8WGr9LU+Id7WUlToUVkFBvt7S3BgSqj2bWq9pS9TTGL+AAXSFhuYbVmZBeDp6/HirQZLjqIC+liAaJIBiAJKFIIne3t8UWGpTB7bLh8eML/N3LX/u/GPaEscUgDL/O/V2BpakYCmWql9xokOQIKkCCRTCMAQ3v/i4Gj/4vrZ4F0ak1KE3123j8FQx8cqXG5T8qgDiOJSvcyR5wUok/mtOiSmhAUKAVP40UNtPXG/3I2T7h1ABSGre8FmZ7WQtu7l+9v7tZWhLH+xou2s9n9W3aw8d4G+7bZ2Wan+4c9vltl7f+dXSjs+f3+fb8VlZZrx2bbim5LNx9fkjfVbfvhzzs/bs8m8Ie+XZ3V4mdA/jflulMjUSdhoPX3C0bfVk6rX7zyMhSssU4+7H4L6ZKthWz2cv8un43t15fFG7JMidcHfpRwpAU2Ngx9eef99kStHU89k57XBMQ/eFB9mXMdjyxnQ+G3s6o3055t7LsNQHYve/w7/Y//Pt0i2/6/bQ5M8+5wc6Bne13OU8t3fSp58sZr5bQgg//QsKlqaEhhSYZAA20R4LATghgWqi+UotF9xb9OGsv2T0Bq6sCU/ll1zS1+KxC23mjvBq68Z3ZIkXTHg64tL4uTa3LwMlFwabd5h5ujxerEDNF0I4SoWXRhxZDoFzuRaQ8Jq92zY/ceercGKcl/bZ3D0ay/+DDMJGQtQ1XLHDGSUTiFbrmrds/E3VvMeXwIkn8uKuffsVlXf+mx/6b0ghHsyj0ZMVwP9n78wDrKiu/H/uVvXW3mj2XXaIgGhMVJIYo2bQLDOZnxmNiUuSMQEXFCVR1icNQiZkXCBKXKImk8yMnQTMHjVjFI0aBWRVAQFlbZamu99WVXc5v9z3eoVuFkGiUMUfQHfVrXu/d6lPnXPq3M8YQn5HMvB4LvDzXbsmYPc+H+NMni4B64mrHVoSHU/A9MC6hjs3P/DA0uM54d9LWZ0nTEjInLyLIvs3ZjjaBz/aCUUQkBRHYWGBLzzDW+9uY/9tmaAJGJr+3/acwrqKBJAgGDRAEYHpAowViMJClSGISIsrqQBBkDsRjMViEpGj9jUH/TOuG8b/I1MVdL3mhj9r1/mYJiSKmihHmZyr0AdEm5oVDMNiY2w7TKMWTWu/sS0l9mlw8DlNmtrfAQFzSE0be7hR04KCtl+a/i6s+tjcS+9lPBx8Tav+RAoFui7coanv7RWN7evw79alHnwuaS6v8V6FkXHg+Gq6T5vHdjv37qjVxbIJHp+XSbRP/mb9W72jtpoGpPD20LotB9Td2BR0TQTRdO7B7SOkNZQfauep1g+R9pbqw4zBproeapwCNr6Od9TnrbVoPT4pALENLgpk21RoVrFXWkFme+U2nXPw76x8TTUqlnWIejVL284YpLTVvGm9lnVUn9Z1bzqnSf8D+6h1ea3Pafr5ge3r6JzD6dXR3DhUvQyYwhA8sJ2HnrMtz4Km89qbs23HYOMMPPQ62NEYLIzJlrWoqHDr50/r55BdURr/oAGGaJ8xoLhpLIIANfYFnhdoWBkDxrWlSUCVI50p/Q11SNUbjzzyzvFZQ1tG+fEs7z2X1WvChIGCRb/NHeeKoC5zXSXzC/A06uYZX0NCbiEG/xL3d8/766JGt90tqQqJfjUxGNNKj48oL51MVEwzilyUz+VWZr3MslgiKghn/QiBcULrdcSYm6VUEI3EJgPA2Z6n/ioJbnCjESev5HAedz6DOvgDGvO9KJJemtJvKcDu2gteiXhqT1kkiVk/FxOxyMjA6CdzFNdBnHyNAfaK5uWd6xYs+IfDU+XXv5400cQCRHYVQ2EsfqO1OBFC7FtqAZmQQtEIdeCCfKgJd0DXEosFRWLihgAz9kGMoIlBtE80YoAag0Qz5FyQgAuq7E11oIkKfk683eNrfvrTYsb4f8DR89obnvUF/5gTS0SsOJCXwDQCZbxgczJWrg6OlqW044XY/gYLZRxqsS5ixqGOlkXlUGcdvpzWS2Lx3431ag0f5MjLOfo6H6hFR9DQoldhyLarUNM5jfB0GH5qrysLl7S+7nAdUcjNe3hQI83e8o4KtABymE4vXHroCh1BdY94Vh2uOkdWENr3jmM+in1+HA5si2DHocQPRRHFoXOcNDziFh+HNe4Qg8c+quxaal8j7cs6ty+vxIBkRYiyL/wWnuwzSBAB1sCZ1R4wqo3JpWknoE+4TN2x+scPbDriJh3BiSda5Q6r1Otb3xrEHOfbIMTlqj5zXTcGBXgaOPG2rwrhTqLGPMf27J/bFPPU8447OjmK/EYgiVLU32xI177ROdrlAtTk2mygPpZRgSEO9xNxZ4PKZc5MaFhLjJ5cn5ObkiXxzyqgV2WlPiOnjSztVKF8L7tWcHI+N8HvqNbzEtTZXc/VPwUC/gUNDsa6TIwpgGg0yoDS5YDwsE+C3SIZ+RYD6Olk/Fmrf/jD549A8/f1lILliYgFgPRqgsIQwuxaXWAlCzu0QFIUiSmS/FEfBXNu0fKEzDqAEKix5E8sNIGhdmRbqNKEGQSumX3mFPYsREYI6oCgVv/dI2DfXtW03c5RV+LYLzjtWxOf85k4W1LqoEGgyr7RECCUgyq82xwanto8Kg5+aHSwdLd9KhbZoNV92r1pc+EF3ds7Cg+cI10wbc2OhAKOSeIjeIo2eT47uk+BaA8/Pu2SekRHO+8JrR+vBeg5nIbFBb7jG1ouas8re2AF2wLrQeUdGTAfotVNJR6oYHtyFljuCDVs75aNY/aw0EMOe0ZB2+M1NI8IIk5RwDqi+XIkJ3Wk3wGT8rA9f5jhZw1U2r76Nxpa7epsnzGatLY8MWCNRgF7nmGWtxTSfNapAPgfSsWUtx6ev/lImnWk5xx+dTrSko7xvF7f+EYFj4qPaiE+YvbV/2b7aadttNut9J84caQbiZ3DlNnCdu94YVWjtaLHdalYvFR+1SHAuYQnV949Z8foa24uRSd2RgZgTNaoBDIalJdEt+hcw4xoINcIaWYte3TBmpFXTe6cjZExGW1G5wPtVnTpHBjtve0YNd+R+d8Tre+7rHunNx+t29FVRuKnE4ARcl9DGXgKShIJLcG8Clq/bpscLYudwxhJiv35515ftGjLMcpwzJcPv+wyZ0enLpcC4aMpCmNaxY2bRniy5FOwsBcCl47iQCTUlmddc/YySxuW+3VLDJApuOsspGlCFUDEcAhQI3AOQCkYlBRMsLo3D35t4fgo7n5cTx3y7Zu/HnDeMx0opoxBDgBOQSsLT9S2oHi/9uI/Cp48O4MbzecFO3mTmbnpsoPp4OA4gqKWzUfhydu2nDaN7mAVKhTRHJB2GJlsVTvyddl2NUb2tJTS2sXUccRQ29iuQ9WhWN5hq9scn9dRWYfQ6YhGyoFtseUdej4UfnuoeCBjQHUkUUd1are8Qkccp6NVm9pt3tHe64DxUDSvFvvzUJ3aau1ot2H2zcuOvuM0BiktrFSHPI6bxMepp45XMUW33cFrUtvyj/e8bl26dYE3rX+H64UjaDUFsPuyFR5X1pdSaJsBZf8u/Mz2tbU+cTDWZWcM8IgDAAFwP8/LAFZHffXn1T9/oPAR2fE6PjDwZF/Zhn/5yyJaXs5P27/fr66uLgbopFK835YtvJPj6AMetqTfNde4Kpsl20aM8C1oDU+lnGDfvoiX41wZxWh5SaSEk49iPnc3y3vVzHj3r+7TZ8vAfftELYArjREgI8RVzHFduKg8KqpYPvcgz2R/suynD75buP9ll7FevXo5FawYire3oQEH9+gR/CWV0pBKEVuWSqfJR7NZ2Vzn49U777Ecm54hXedaHgAWTbTD9TsOUXIPADjw9/ZnR3IccN1OgO7de4DMZwrjrKZQRA0k9+5V/+ita86/5ppIrdasWCd7dIWurZrY9PP29bMnNrW1Pb0aC9rZVGAH53RvrekhyjlI+mPpo476saMxcaz1OvB+R1Le0Z5zuPF5qPF+YF8dyTj/MJ5zJJoeTbuOd8IXtzAAACAASURBVHmHuvfR3Otozj2a9n6Yzj0aDY7k3OO1fh3JvdpbM1vP78M9u1qvzQA6nyeNzxv7Vf0xmFgP7v8PDjwd49g8P3U+371rwOnZQA1PSxKTLAIuFyWlicjn0c/1oSq4XUn5VF5rmezc/fT6fG5YXcbnESasrzSWjDhXlUUdDl5uRj6z79mNP/tZwzFWKbw8VCBUIFQgVCBUIFTgJFTgpIGnc265LFqbiV+dk+banIZ+ChwQgmPCoQ0MzBMAcN/bixbt7vq1r3Up7dLlm2kvuLo2nS1nxMEIEtMpHtttvIafapT/teWxxwppDsIjVCBUIFQgVCBUIFQgVOBABU4aeEqlUrR67YqhGI19QoIY4IMwTiyivVx6bUki8et1999vv+xC69IyaW+kdNjYPIWeeS+QFY4jhef/LciX/Xlb9d35cJiECoQKhAqECoQKhAqECnSkwEkDT2EXhwqECoQKhAqECoQKhAqcCAVCeDoRKof3CBUIFQgVCBUIFQgVOGkUCOHppOnKsCGhAqECoQKhAqECoQInQoEQnk6EyuE9QgVCBUIFQgVCBUIFThoFQng6aboybEioQKhAqECoQKhAqMCJUCCEpxOhcniPUIFQgVCBUIFQgVCBk0aBEJ5Omq4MGxIqECoQKhAqECoQKnAiFAjh6USoHN4jVCBUIFQgVCBUIFTgpFEghKeTpivDhoQKhAqECoQKhAqECpwIBUJ4OhEqh/cIFQgVCBUIFQgVCBU4aRQI4emk6cqwIaECoQKhAqECoQKhAidCgRCeToTK4T1CBUIFQgVCBUIFQgVOGgVCeDppujJsSKhAqECoQKhAqECowIlQIISnE6FyeI8PtALPps7neyKd43FvT1QFDA+sbBwyEHUYZgDAC6LEd7jsDOc0fDqVUvbcVCpFR/ory0uI5gnIFi6350K8saTijwqHL11C4uW5KAzKNV3/o+vOFN0qyyqaTmeOJgAxyNkLsjlwBUNblr2WCU1c6aefg/NzqVTK2FOeTV2WAIAENN67cKNY4Wr7j+JfOQBfaEJkTEM8kf3s5J821+qP//mNCp7fI5hUHa4HWnBkQpFMrlTtBTdzbeoxzxb7o+uuE4N77CyFbJo3t/eg3o4BxOKwZw9A567las8r+/d/ubpa29Oe+M/LotEGL05BcxX4aDWwjSkqmCjqWNCyqE5aUv9fUkvqmn78m9TnY8yvizvEobZB7UgO2mFYLCgDSmP6y3e/lD+oiuEPQgVCBUIFjkKBEJ6OQqzw1JNTgV9O+VL3BNZeHCPBuUmuECAPDDRQY4BSAIYawQD4IMCnMfAg9rbvlvz3Z6b9drtV5Fepi7t09RuuixO/l6AAGgyYwrUUBAcgqsA4gEBhf0BIjiSXmmj5/12c+vWOJ564jPVYtXegoMEtpUKCzOcAUQETHBhlAAEABQHUFbDXq4eckSZZmvhjrNT/vxHXr8sgAnl92qe/wFGOE+ABUg2GGgAqC/c0xgUEAkxQyHl54gXB7kSi4vkzZr7ydFNvvnrnOZO5zvYngNTejYIGAgaovR4YICAYo0ASQZAntmnkvzsntXS5vX757HP7uhr+3UWvMm84aAPAOAFUQbEMSsFXCiQiUO4ic6N7OYP/HHnHC/vt9X+des65Av2LXA7diXAh8HOQdBlIPwAtfYgkkpCTCPlAoxCuiUajq0ZMef5HTXV/acZ546Im8ykAU8YItVUlhfqjQUtnthUSAVwnYjsA0JD/+RV7dWkqZXs0PEIFQgVCBd6bAiE8vTfdwqtOIgV+O+3SYSW6fnKc+NeWOAEQkwdG7APYogQCRQWIgBIF5EmUeCS2dD+ruOHC1B9XWRl+M+2iQb1x9xMx8EYLSlARCgaRWOygRINDSAGmtCGQMS5kSfJHuUjlggtm/GbtE6nLnL5QM9bVuadKaJaBChCIIUAAKGHANAdqOBjBoE5nIY9SRiJiruKwcMyUjXswlaLr5Z9mchNMcSDPFTVoqCFINAAhAMgBgIDlMF8G4Eu5wYnFHxg+8427m7pwZWrkXyKYP4cgOhbwqEUmYmwVwCADgwYANShgELDo60idWaNnLl9sr1+XGjmGI/zM1d5QSVwwxCIXATC60HZKELTRoCzlMaYNE+sFkosHpVZts9e/Pu30ax0jJ3GKHyFOBJSSEGEEjArAaAWOGwVfIQYGCWfcZ4z9etDMlV9uqvuK6aOnRE12AiOkByGEMGL7CwERLf4CEgBtEITjWlpCrfHGlR8ZvujLXy5avk6RgyWTybKAkPIS1921Z88ea5YM4fEU6fywme+PAiE8vT+6hqV+iBR4NnXx0BJZOzkO+a+XMh8JBIhaUQO88PAXoCwMoCEO5EmMpI27dB8rv/5TVc+vts18JvWZ03rLd55IojeGcYqSCGv7oAQNoPIhyom1YqE2SPI0CVlWtmg/K184dsafCvA0SG0+N4rZ3ychHWWgNKWEKmMIIgWBDnDkoChi4BiSAyk1yrn5gC4cM3dXAZ62+k9OcSC4Q2A2auFJUUOlBSAugGgC1M5yNNYeZp+Y66XBBwbM2X5PUxdtSA39YwxznwSEqIUnYs03aNEDAIn9v7XfIPi6YH1bhuBWDZrz1pP2+k3T+4+ixjzqqPwZ6MTBUAekthYnUrDeEZTAGQFOKXhBoDRhq6kxn+89Z1vBardp+uCrqM7fytCMtPBkgU/JAAoQVLDWASBlhnJBAE1e+v6Sfndtu7Kp7munDr49bjLXc0p7WisXQSQEEYr2pyI8WZSljBFliJYAN776kTMf/KDAU2VlZXdKaWettcs5zxNCanbt2rWnnenjVFRUdEHEcmOYYwmVUu0HAd+Tze7ZfSgY6tGjRyzr63MQ5fkG8X8z+/dvsB7kD9EUDasaKvCBUyCEpw9cl4QVOtEKPJs6f2gXuW9yDHNfjxHf2i18L9A1PhE+A0ISTDocVSVhbjxPY1Cv3aV7D4Cnft6G/yllwRjrN/JAZBQRddKgT5RP4kw7LiO9KVCawSikaemi/aJLMzwN1RvPcUzu951ZPqpkVitjGjQVDWiYZJqSCBVJ6pAueRaQnMpL6vK5htOFg6Y0wpP3qzsc9O4QkIspqoMATTpvcL8biwAECgShXSlA0hp/LDwpQh/oO+fdZnh6e8bw30d0+nyKEEEqAgSs175fb01vgnEmOO1FwQhPaiJBLDNMVPWfs7ERnnqOEkgfiUL+zIA4GBAnCLTZbQA9jhq4kXGXkU4uY66UUgF1VjOgn69shqf+VwnlT2KgRxERtVX0srnMNldwJAjWlFQGhCYpow4B4xmpl/S8a2czPK2bdtp34zJ9Q0TwnkAIKo11aGCvtfspIAwIlEeoLmOUUE2F1EBv+uvwMx86FngqLy8v3b9/v42bCo5hrJKuXbt2RsT/BwAfQcSoMSYNAK9KKX/X0NBQ27rseLxzN8cx/0oIPRPAUK0xAEBJCH3T87JPep5nYbRda1ppaZ9yEME3KODNvtbjc5w8C3v2NIeTHUMbwktDBU5ZBUJ4OmW7Pmx4kwJ/TZ0/tCKomRwzmWsjRGGApCYLsRk62ekdP5uFSsj2jYG6LtD6ozkSBRmpWFqjO1//qarfFyxPf666YECf7Ib/LWX+SETDfCNeyLPYz7LE2RSnRMRUtqfA/N0OF4kGyaGBlv2oIdJtgbU8rU1d5shg/XkO5n5fBhlHUEMVpb/IKvwtsujOCAjuKHkBEzDRJwHP6bwkwpmHPiwY1Gh52pD97ylRqu9IMBmVoOp8QRcrXlLt+Q0mThnhWt9KEc5HMMIAbEDC7u/VGp6mD/tTBLOfJMZYeHqHMPdJTfAPoBS41CQZxe8HuVxPYIwbEMu0oVV9vrel2fLEUP04CvkxAXXBp5G3DfCFCsk6jookIH+2lrmrte8NKCspVVKZ1YD685Vz9hUsTxunDLgqys0kh+hRvjTSEPoWMHqb5wVGEKRu1P1nreTnjFa9OGf5iCOWdJr+zldaLE8Db0+ouutdwXohUt8A+ZVC99FsoBFAJCMJ50uOTP8/QTFiKFOS0pteHvbR92p5ssawZCKRuEgptdzzvC3v0f1l113RvXv38VrrbxBC/qa1XmeM+RiltKuNw9+7d+//NBreCk1NJpNDGOPfZ0ycRgg85XneRkrpRznnFwWB/ziiWcB5Jz+ZNN62bdusVQl79eoVaWiAqIkpxgO8knJ+o5LBDZzoF22ZQSAiiIZSKlQspvM1NTXWncfLysriUjpuLIYkCAK/vr7exuLbIDonmUwmjDEiFouB77tBQ8M2C3zFALvwCBU4hRQI4ekU6uywqe0r0AxPmLlGEG0CdN/d7SUuOqt09RaSArP+lkGnxbh3N3Pdz+VZHGql8+J+1uP6i6qeLMLTtAsGdFdv/2+SB6czHbAA2RN+pGzWkNT6N/EyYOtOO60n9xtWVJYlyvd7SDKsdFHG7d7itoPN50aCzB9KWI6D0VxSfhcy8lD/1Bb7cIZdU4degVQ/Lokv8tqXVLhzwQ8WNsHTVvanqVRmb9f5fVEFpobGEnf3Ixvm27rb62uqBj9mdHC5VtI1iBs0xfv7V+1stjy9deewp6I6+wkwOiKRrpKG3jd07juP2Gu3pnpVCCDPOYwPkVIKX5tlGqCq/5wdjfA0eBSi+XEULTzFwKOR17QhN4yoWvVK4fo7+45zgMwWoMZks/UKKFkNTH6+95x8AZ7WpYZdxfzcJAflKOFEPE+qVwfOffeTTT21cVqfG1GrCQ4jQ7mwbi22uMeMTc2Wp9enD7496ddeXxKN9EIicoGGe3pVbZ5qr3/tu2eWIvFvKGfZ212qEkCpUshueo9uuwI4uS6fxYTzGYLk1mw2a4Pu30vsECkvLy/hnC+WUpb8/SPCW+vq6p7r1KnT1xhjN1DK39i1q+w6gHXNli3XdQdFo/G5jDEqBFuwa9eu52Ox0lGck/sSiURZOp1+3HXdkYiwWOvg/+rq6vzyyq7/TID8CyNkoVLqdMeN3CoDNT4rM5uT0eSVMpCfRzQVlPLNaPTP6+v3/iyRqOjPHXELojmPEhoNpPyLn889Ul6eXOH7+jxt8BZj1IhYLG6MwZeMpv9RX7/Txv4VvjwNj1CBU0WBEJ5OlZ4O29mhAhaeyoKdk2Mmd43LwAQ0tnWTSlxyvrtsvQWQV78zZEg3HvzAIL0kT2KQZYkXdkGX6y9thKelqbGndfK3/2+c+KM4+iwA8os0r5w9surN1TYNQkVu54Ak814piTolDRJJliYX1bMWt11/9ca5EeX/oYx7QinFfBT/ERD40ch572567bozRZeu2Ssp0Y8YkDQvPQmuM5f6zsJBc4sB4ytz1VNjTN0RZTKqwezyaeS+wfTN7zXB07sz+z9OES9HoxyNZr2m+MCAVvD05qyP/MnVmU8SrSKGOquBR+87bcbah5vgSSv9AkMyUCklCGHLKCNVfRrh6a3pg0dRJD+OojdGgg1ZTywHQq4fnlr+sr1+45Re4ziY2QzUGEJsLgS6ygB8oXej5Wn5dwdfFaVyUoQaC08+4dFlPae+fl5TZy2/Y8BNpcKMF8QMRTQ5NGRxv9nvfrXp92/MGn57NLf3eoeRXhpcTxl6T7+5W6bYUHkLTx6lEyvp/slREsTBhpIxetOrR++2i0UifAylbJrvy48ZsA5Ncg1o/btGV9mB66gFLXtYoDgo9YWNV7JWoWw2+x+xWOxftdYP5fP5n0Sj0X8CgCsRye9qanbObQ1mnTt3HgTA5hGCnBC4r6am5tlEomKoEPB9xnhP3/d/F43GPgsAD3NOfrFjx458LFFyDSC5Bhid6Qq3H2fkNmXwRjT6YkroCDT4lDFqhTF0tFJBdwC61HH5BErZHqDwc+kFCS7E5Yi4zw+Cl6Ou+8lYPNo77wfzpJePOG7kGzLw729o2P9cMRlGeIQKnDoKhPB06vR12NIOFLDwlJS7J8dM9lqXKJNV7N13ofLSC2PL37IA8sJ3Rg7pTdM/+Lt75RKPRiFHYy/sgc7XX9Totls6d+xpndI7qpM0GM20TyTQ6hzvMntY1eoiPKnaAaWQ/RtHvySvGXiibFE+3m3h2bc3BYxvONfF/B9LmedopYhxEt8nrrOo7x2rG+Gp4UpC9MOAinkWnkRsLijeDE9v6ienRZm6Q2A+kvf8XTpSumAwWTOvCZ7emdLncUbI5QDGMWDWa4AH+rcKGF9/5+inHJP5hJZexBBnDYuU3Hfa9NcfaoIno+nzzNDBBrVAJMtIK7fd2imDRgsKj8ZNbrQiHPI8udwQev3w1KoCPG2d0Xec0mq2DrwxyURcySBYhcC/0BQw/lZqxFVUB5OEUaMIi/iSRpYNTK1ohqeVsz9+E8ntHh8lwdCoYDkCdHHP1OZmeFo5beAd5ZCdECXQK0AnHwC7p9/sTVMtPD393QtLoyJ/Uyes+U6M+HFCqdRIJr56+kePNOaJRKPRHoSYz0spv6k1DqWUxLRBwzlfKVxnt42tV8qmdqAgHAHS96xViafT6R1/t9TNCYLgzQ6GHe3atetHlVJ3ImI/SmmdECJgjK2SUi6qqalZ0/o6C0+ci+8ZY0qVMo9Riqul1BdorcbHYvFqKdXbAHgdIfRx1+VPWHhKJEquBUq/TpmYFnEjFp4mKylvlVJeSxmLAdJHPa/hacQoA5DdXNe5yI26E7U2c6UvlyIij0Qi30YKw6RS2wCwjDKeZoJ+N7dfNkQitELK7O76+vqGjuKtwkUnVOBkVSCEp5O1Z8N2HbECz1VdOKzUr5mcwNw1LpGgCd2ymXW65HwoWp4sPPUgdT9wGL3EJy6kjfNCPe96/aeqnim47V6cdu6ACtxdnSTBaGICIpFUp93us09PLV9l4aksW9O/hOdfjTJdmjcMcqJkUZ51Wnj2jGfXvvajM4W7U5/ngnwqCTmRzzSAcUq+b5zEosGpIjx17lb3FQrmYWYC7gdSGhGba0xrePrlNEHkFIGeK6XapaJlC4fgmrnNbrvUoMdQq8uNVq4CswEJ3N+3NTylznjahcxYa3mShK9RELlvyKzVzfCEhj0HEoZwxoRBstwYqOoz9+0ltu3rpwwfzah6LKobRtk0BXmeWAGUTRiUeqMAT1tm9B0HxswGxDGM2o8IcRUFbIanlXcMvjpC1KQIJSMJj/hZzV8bVrVybFPnvTTr3JuSum58knhDOcic5wdLBsytafnabsbQO6JB7YQ4p700imzO8HsHzN08rQmeXFfe1Fnt+E6MeHFgNFCU3Lxs+OHhqbKyMmn87Ok5qb8QBPKLhMBASinX2gATwqaekICFVFKkkBLCxqbbr/zQgHWtcc63M8Yub2hoKLgv2zlE7969v6m1vlQp9RYiSsbYSFueUuq/9u7d+9+tLU8lJSWD4vGSuZSScxHNZmPMTmPQWirXMxb5EaJ3FmPiFqX0Y0GQr06n0/mS8vJrCcLXkcA0wd3+yWTsu16gv5VL153HuXMxYyxPKLymEZ9XnrcKgF4HFCZFI7EXlQr22O80KeV97AcE0uByNDpp0FwUT8RfQYWbVKB/vnfvdutaPpbA+SOep+GJoQIfJAVCePog9UZYl3+IAk9XXTqsUu6cHMfMtVGSt3mJNu/QnS45x11dhKdpZw3pLnf9IMrpJZoIaFD8hXrR9fpzG1MVvDjtggEVeusvE1yOAqMgMKy6zu02+8zUK43wVNe/jNe+4jIob4Kn+mjFwrG3P7v2idRw5zRDzouDfqoTD7jMZcAn0fmaiUWDZm9828JTp277vsIRHxJGikBKqUVyrjK0xfJkfjHdwpMLvhMoU+Oz+IJh9I0WeJre71GD5gpE5WrEDaYATy0xTxtnjXzaMdmxYGREgrM2oNH7hqVWP9hkeUKkz7lUDPFzgQCgy4HyA+BJPx7XdSOtf8oXJSuQ8gn9G+HJWp7+nmZpDgKcUcj+CWQVQ90MT2/MGHk1M/4kYeRIoK6vePy1QanXmuFp6fSP31TBGiYkITeEGpmX2izpP2dnc8D46pkfmRL1946PU+wFJJKVxLmn9+wN05vgiXE5sTvumBynXsxQIZGxia8OG/3wYb624927dz43k85e6eW9fzKAfYzBQsJPG+hDGSvkkbK5vOwCSqj9PwCiKQIUAESj0R2Msf+XTqdfamdQ0x49elQgYjUi7rIB4lrrbcaYz2qtv6S13p5Op/+9dToBa3milH+PMdofgD5jjFlDiMkAOOt27nznjcrKyiscJ3qbMfKRbDb7RDqdzpSXl1+DANcZ0AV4isej35W+vK4+l9sbE+6nCCMjELECwaRBq78h4SMBzOVCuHONUrsAmLEpyhBhrwS9Q0ksRTSfL0kmu6HGPlLJ57VUv6iri78JsKWQcT48QgVOFQVCeDpVejpsZ4cKWHiq0LsnJzB9bQwzoJW/eafqeunHY2sKbrtXp501pELt/EGUwSVIBGQ0e2Ef79kCT1XjBlTkNv0ybuEJFfjIq2tp5ZyPVf1tZdHyZOFp3ytRwcsaFJAcK1mUiXdbOLbgtrPwJM6Lof90BfMYCbwCPPmEtYEnYeEJpQgCJSUvnacRFzTFPK0nv5jxd4fRHcLkHaWxJksSC0ewN+5qsjztnNr7UQBzBYJ2NeoNhtD7+86paQ4Y33jniGccyI1F6bmSuGt1pPS+IVNXNsOTNvhclDlDfC8QCGw5YbSqz+wtRctTavhorszjcb3fWk3A4yUrDGuBp513DhintZ4jtT6DUKoAoQ08vXXn6KtB5m8VWp7OmOsrkXhtwMxXW+Apde5Npap2QinNDRFg8srAkj6ztzXD08qZI6ckZe34KKheSCJZRdx7es9+qxmehKMndjXbJyeIHzNMBJLym5cPO/2Q8HTmmWeKnTu3np/NZL+Ry3sXaW0s6DSPH8tJxKaeRyxanQpptIq/b1pQXdfdSQj513w+3x48sc6dO3cmhDwvhFj/99yeVdu2bXu1vLz8EkS8TSnll5WV/fO2bduat5GprOw52HXZ9+3XcVrLe2pqav7cekB36tTpXzh3ZiHqx7LZ7M8cx3GMMd9GAv/kCjrNAO0fibqTldITg3ywWQhBNNER1DgSEC5GNF0oY5s4Z18wRk1QAf5x//799SW9elVEpSxFRJrPG2YYiSUjTrkxZFwmm74QKFnIIPbrdHrH3nCJCRU4lRQI4elU6u2wre0q8MxdXxzeKdh+W9ykr41BFpT2N+8yXT73MXftmxZAXkudObTC2zXfZeYSTThkjPNCHWsLT2XeO79MMH8U0QH4wKvTbuc5Y2YU4SmarenflWdeiUVEWV1ASJYmFuVEt+av7QaTTedF0X86odMMgjz4PDpfkxbLk3XbCaofoioQ+cBIP9J1HpN0waC5KwoB4xvJL2YwlFO4ygqNpsZ3ShcMwRbL087pfR6FJssTmA0K2P39W1ue7hzxjIsWnnxXEXcNuIn7TptedNutTfWqiCp4TgAMoYQKJLTotmsFT0xZy1NDAZ58UbLcUPf6/o0xTzttzBPCHGXMGZQShYirGLa47dZMHXE11/6tUapP5zzqezT66oDUsk80ddSLsz99UyJfM76MZoe6xOS9QC3pN6/F8rRixuipZbp2fARUTw1O1gPn3gFz1hfddvMuLHU9MrGz3Do5YS1PhAUS6M3LP3JYyxPt1KlTd0Q11s/7n8v7wScIwb4WoAr5NwkBxjnarPH2Z5QW/HaN8FTMJs8Ys267yzqAJ1JZWZmglP7AcZwzAOC3ALAqCIKPK6XOJYQs7dev38xly5Y1pwDo2bPnYADyA5smwPfV3bW1u//UejCXlpaOEcK5m1KySWttA7iTgVI2zUNFLOpOR4R+wnUng9G3aW262tShhBALeGUa9aeMNj3Q4GLh8CsIgR1oyG8ZY7sNIWXGGG2ksZsMdYs4jk0Wvw1Rn1lXV38Z5+w/GSv9TUPDtjZ5qcKlJlTgZFcghKeTvYfD9h1Wgefv+uLwMu+d22IWnogHvpaba5yen/sYrGiEp3OGVnjb5wuuL1WUgc0wvpt3u+HC1NLC9iwvVo0bUOZv/WWCeqOozoE0tLou2qMZnspUXf8yvfcVh9OyLAqSYWWL6ljlwgsaM4wPNpvOi4L3dCnxWJDPgnKi32c8sahvY8xTt551X2FgHsIgEA2KSS/Wd54RsGDMlKXF7VngVzMcCKY4OiekkjWeKFkwhL7V7LbbPr3PowTxCgDtKpuqAOj9rQPGN6ZOf8Y12bHEBG6AzhrJovcNmbW2JWDciOcE4hBtlDCELTfAq/rPbox5Sg0fTa3lyWQK8JTjieWGOtcPaoSnYswTzgHAMygFhUavokhbAsZnjLxa6NytDsrTkUb8PI+/Oji1vBmels6++KZkftf4MpIZGiUyH0i1pHcreFo2Y8zUMrV7fJRCT0UjuQCdewZUrWuGJ+HhxM5y++QSGsS1MYEyMHH5GR89nNuuMGZsZu66urrhxqgvaa2+ZAz2t3FGnDPjOM7bUqr9iEisFadgdSK0AFNSSuvi246I04IgWNvBACQ9evQYrbUeTyntRSlVQRCAUuoN13V/smvXrjbXdevWrZ/nebcwxrjruj/fsWPHX1t/yde1a9e4UupG13XPVUqh1nq/Uirh+34QiUQWcc7t9jVXGWN+wBg7k1L6MWtNIoQYYrdbJOR39fX1z8bj8Ysopf9mjAk45z4i7jbGvCwR93OgFzJGRwHAbgDSRUq5BlE/uG/fvvXvMWXDYedmeEKowAdVgRCePqg9E9brhCnw/F3jhpfndtwWx/S1UeqBZ/TmraLf5z4BrzTDU7m3fb7DTRGe0Fm6m/W54cLUn1vgKdj6ywTxRjGVBWVodW2s5wHwtOcVh7N24Wm42XSeg97TSeYxuzGwErHvMx5rhqfO3fZ9hSI+xFCLBu3KukifeYGILPjklD80wtOSGQ74U1ydLcBT/gB42ja936MUdSM8wQYN/P7+rZJkbkyNfCais2OphSdwhVkL3QAAIABJREFU1vgsdkDAuPsXjnqoMkog4cv/bldpA0+g8PEEFuEpz+LLDHVuOBierOUJFRhcRVrB08YZI65mOn+rQHU6soiX54lXB89c3pzn6S+zL7mpQu4aX2oahkYgyKPBJd3mbG122y2bcdbUMrVrfISRnpJGcj6KewfPWlf82m7ehaUWnirl9smlTMbB6EChvnmLGPDwp1N/OdK8RCwej9vtUy4G0DdJqYZQu1EgmNsJ4c9b71gQBDaZJCQSdteUv2NsEBDXdYNkMrl1x44dh/yEv0ePHr0JIb0Q0SZOaohEIu9u2bLFxkG1OQYOHOg2NDTY84jWendtba39wq3NkUwmOyUSCfvlXikA1AZBkNFa20ptcxzHDYKgC6X0XcZY1AKbMaaMELsJIuxJJBJvb9y4MRg+fLioq6s7zRjT1X5tZ0EpCIJ34/G4DbfrRint7fu+G4/H7T6D67ds2WLddUeq5Qmb0+GNQgXebwVCeHq/FQ7L/8Ar0BaefPCN3vyu6HswPIlGeDJt4enZ1GcHdtHbf/H+wBOITt36fIUDPMiMERkTVbtpt3lGw4JPzm2yPLXAk5JyV16ULhjM3mxOVVCAJ9DFgHED6yURDww4nvCk4bGESVuLxGHhCbVZRYG1sjyNuNrV+Ukc5cgiPCXbwNMzsy6+qVLtGV+i64bGiM47wl1SMXPDiYSnpvErAGAoY+QuY3A4IowHgKc+8IM7rGCoQKjA+6JACE/vi6xhoR8mBdqDp2209+fPY6++UYx5OmdowfLUETzN/cLALrlNzfAUGFqdjfSafXrT13YFt92xWJ5sqgL5oAl8kScJ1RDtM9fjkYVtLU/BFFdnREfwRBrhybzP8JSj8WWBcW4YPqeY58m67YjB2QhmjLU8oTErKbIvNuV5emPq0Ksj4E8SqEYicz2PlfxtUGr5p5rGzx+mf/qmHrRhfKmpG8pVPl/I8zS3ZWPgZdPOnlpmdhyR5Qm1DrTWN2+JHJXlqfVQZvE4VFIav9IYeCabzVrXWrv7yX2Yxn9Y11CBUIGjVyCEp6PXLLziJFPgRMBTudnzsmCsvL2Yp8O57Sq67rmC2a/tCPK0iuj9Ts+5QRBb+Mm5TW67X89wwPuHw5ON98mzRFt4mtJrHBAyG4iFJxvz1Bae3po69GoXvUZ4Klie/jYotaIFnqZ+6qbutGF8Oc0OFcbPB4Fc3O97O5rzPC2bcfbUMtUCTxLEPQPvbBvz1OS2Q6Ptjnc3bxH9jsZtd+Bop6WlpaX19fXWHWf3kAuPUIFQgVNQgRCeTsFOD5vcVoH3G57K/f2nlcHelwRvgaeM28XGLK17InWZczh4KqvcdQUH8mBEMFHnc10resxVCha2uO1+PUM0wpPuwG13LJYnY9znBOghSncQ89TotjsUPFnLE2uCJ2ixPG2cOvRqXoAnORJYxMsV4On1Znj6850X31im9kwoBxswrnLG4JKes7c0w9OrM86eWtEKnnwQ9wxuB55KmEwQo3117PAUTp9QgVCBUIHmtCShFKECp6wCH3R4KlieDD7I0PAG7ZpMvO8BbrsjhydlYL0Gcf+Au969t6nDDxswju5zHNuHp7VTho/mDB5LmvSojuAJreWp0W0HBl+nwP65yW1XhKd8MUkmjx4ET8/PufTGUrl7QkLVDXUgsNaexb1nv9O8PcuRwlMpkwkI4emUneNhw0MFjrcCoeXpeCsalvehU+DI4GnHfEc0pSo4IGD8MDFPx2p56tyj9gqqzYOgJM9izDREes/1nNYxTy3wpJTc5fGDA8aJTZKJylUGO4Qnon1XEvu1Xbzt13aHgSe7t10C06MtPOVYYpk05Ibhcxq3Z5nSa1xreEJjXmfAm+Fp0/TBV1GVv9WxMU885nk8+bcBrSxPT9958Y2dTe2EEkwPddDPESSLe85u2dtu2cyzppTLXeNdRnoVvrbrwPIUwtOHblqGFQ4V+EArEMLTB7p7wsqdCAUOD0/nDy33N//A4fqSYp6nDuCJ2lQFOVCaVKcjXZv3tjsYnkoWZdxubd124D+doHkmcznQTuz7isda9rZrhCdqDM9gxOwT3eaqoLXbbskMUcjzlBEWnvK8dMHQA762OzZ4ijxHjRxijBYG+HIkLakKrOWpLTzFlyGw6wdXrSvs6bZxSq9xDHA2oWQMsXvX4AGWp+mDr3KU/dpOj0IePQie/jTtwhsrSe2EcpIdGiEyh0gX95y1sdnytGz6WVPK1a7xDiO9bJ4nSQ6Oeeosd0wuYUFoeToRkym8R6jAKaJACE+nSEeHzexYgSOFJ5ebSySlRXiK9LnhwqnFPE/PNlmeqDeKqzxIA9Vp9z3AE8mxIJcFJRLfN04LPFV0rb2CoX6QAYq0cXW9DRj3TXPM05uwZIYL/hRHZwvwlOXJBcPZ+japCo4GnpQTv2/gzKaNgUdUGOM/T00wGC08EXF08PTdbuMIY7M5I2MQjaKArxNs5babPuwqrmyeJ+u2ixwETzbmqZOpnZDEhqEuyBwB1gaeXp121tQKbS1PNklm1FqeDsjzpCd2VrtsksxEY8D4xGMMGA+nUqhAqECoQBjzFI6BUIFjhafnqj43qDLYUm0zjHcIT2TvSy1f23VgeSrAk02SGT8InijqhxhBntGN8OTEmlMVtIUntSvLSxYMb215mtbvMULM5UfqtjtWeJKGNrvtNh4ET/A6QXpAzJPXGPNUTJI5MLWyOUnmM6mLb6rE2vFN8ITIlvSu2tgSMD7t7KkVh0xV0AJPNkkmIkx8+9i+tgsnTKhAqECoQAhP4RgIFWgPnraLXl/Yvva1N75cDfq1VNFt15Hl6YjgCfa+bDOMZwrbsxwMTy74T8dJrpBhXPK28FTWed9XBMUHGRietvAU6T03aJXnqQhPxe1ZlGqCp3UtlqdW8GQMrveJeGBQO0kym2KeDoQnBP95ooqWJ03ECiBsVuvtWeAQX9sdDp6aUxUUAsYPDU8OyjwAW9whPJFIvpCqoE2GcT2xs9xVdNuhDtCE8BTO+FCBUIFjVyB02x27hmEJH3IFjhaeGrTzwj7ntBsumPGnlbbpB8KTMqR6H+8xZ0xVcWPgQswT2feyw2gjPLXd286mKrDwZGOerNtO8/j3mdOyPUsLPKFIa0ftd/vOU8JptT2LDRgvuu0K27OwkgXDeMvGwDtm9H8M0VqepNsePG2YOfLPUZM9ryN4MugvpToYVHDbUbEC0KnqN2f9Ytv29anho48FngpJMtGb5DZnGG/P8rRvfLIQMG7hiSzuXbWpfctTO/Dk5NTNnfSu20q5sqkKAgM48W12THmePuSjPax+qECowPFQIISn46FiWMaHWoETAU/lZN/LogN4GqLeHhulwdNJmqftwVOnpr3tAHl78PQm2CSZLXvb+YW97VrgaVuq/2PEmMvRHCk8ldw3cObrjRsDj6hADF6gJhhYCBgn/OjgyQaMEzKbUmyMeWrrtivCkz/JRTXSUNf3rNvuztebNwa2brvOphGeQOaRkCW9Z21q3p7l1dZuOxLJF/a2q1o3pWlvuxCePtRTM6x8qMAHVoEQnj6wXRNW7EQpcDh4Wjbtk8PK9Dvzm9x2R2t5qlC1A8pM7UsdwhO8PTZqWuBJivh8JNFFg2avefu1684UFp5shnFKUGSUK2vdPm0sTxaeBCnCk5Ky5tjgyV3ri8R9Q1IrH7T6b00V4YmbYKDqAJ6IhsfijXvbHbQ9i80wTslsQmAMoFYEYCVB2nZ7FgwmOSBHGhrxfZ54bWBqxdimvv+/WRff1EnvHZ806aEuqDwQsqRnK3haNuPjU8vU9vERBj0DGvGCYqqC9uEJTWBszBPrcywZxk/UsAzvEyoQKvABVuD9hCfSd8LNQ0HDMM8QxwsCkycEE7EYsnwAOh8AGEkTpVEQgu8JvLq3tv74xzs+wFq1X7XrrhOdNe8LSAf5Mqht+MmP/tZnwoQyloNPAOIuEjFvbXrwwfoPXbtOoQofFp6qPjmsIvfOfNH4td17gadSU1uwPGVRQIa1dduNgLfHilbwpEV8vj4QnsA8TAFswLisdY4Ont6d2f9xiuZyMNI5rNuOumt93haeAIMXmQkGHAqeEpgpJMnMsfhypM71g1KNe9vZPE8U5jBKzkCjFSGwkpjW8DSi4Laz8ITM9X2WeG3AAfBUofbaPE9DXFR5oB3Dk6RRL0Bx76BZa+9otjz55uZO/o7bSoVKUDSFgPENITydQrM7bGqowPujwPsHT6kUHbq74d8zvn91Q9bnkgsTCAqUcoxIBAgkEAYEqQbOycp4PPrf2xbe85f3p5nvX6mdJ0xIIDhfJJReTQys2L1n65Qkjw8qT5TO19J/RaL5+e7HH3z7/atBWPKxKlCAJ2/HbXGdvjZKffCM2bxD9PzC9rX93/hydbVeVoCnLfMF15dIKqBeuy/UOv0OiHnaXPzaTudBadom5slankpN7SuCkdIsOm3gaW3qMgcsPKF8OkmyNMhloAhP8WbLU1nXfVc6YB5mgCxtIrLW6TdPCd4c82QDxh2wGwPbVAWqxuMlC4ewN+6ymxpbbbbN7P84gIUn5SiN6yXhBwWMuzo3lpjAVcRZ6/N4G8sTgeBFov2BWiNHwlcgiDYxT9bydDh44oScgagVHARPI6+OYLYAT8Bc3zsAnp658zMTK/X+8UV40nlD2ZLeszY0u+2KlqcdhVQFkkV9H517h9y5+vYmeOI+3NzZ33pbmZAJChgYQ0J4OtYJE14fKhAq8H5+bZeiI769/1+yQXBpbdZjxo1wFXUrQeF5EYXbQZk1hEImMB5SAesTZYk/7rznnuUftj7pdcst0ZyGTxEgn+PA3qpZFX+grN/2j0Tc2GLf956WMrgn87NH133Y2nUq1dfCU1l+5+QEZK6JEB98g5t38G6t4OnjRcsTg0ski0K9jjXC02+bA8Y7yY3VyUKSTB+UYtW1oiVgvABPeu8rrmClGSMgS8oX1YrKhRfM+NPaAjyxd8Y6Jng6jvupn2sA7ZbMRye5aND0Rrdd131XCsCHORhWqxxZFxk4TwnaKmD8V4UkmRaepDY1HmsLT1tTA3+CRl8OqISBwvYsDwyo2nRPUx+/lRr5TFTnC/AUELFW8eh9Q1Krm912hMi/Ei0HaKk4AluBlFX1m/N2c8A4M/BYzKRHaUTwWOIAy1PfcUhgjkP0GQBaaSDtuu0ioEYaIvzAKV3Wf+by85rq9lzVZyaWBdZtlx3iEMgjd5f0Tq1tA082zxNjpGfA4oEizj1DZixvBU/05s7+ptvKuZ8gAAW33QY2IHTbnUoTPGxrqMD7oMD7Z3kCgDOvu67UaFEmGeUmHovkKB/pB8G9sQD+jxh4INBqK6EMlQvdgJtOvhfsYjqyL8nYSBnk9/gY7BCJaKXR2FUqjGighlGR0bnMtmilu2Xb3XfnSy77RkWszDldG2zQHvqOoZ0pg3IDsk76wYZ91T/ZXtQNSeWXvtbNrSjvC5xWKlRMKZVxkW7bwfWmfkHAfC0+hdrs1w4NKKOdtKIRkLBLAmxihGtG/ZGmPNIZfT+fSMv11DE7tvTrF3TfvXuIQXqGMbjN4bBWofNVacytnlQrpJJ/dAWviTD6bsLPrNny2GPe+9CPYZHHoMDzd31xeIW/dXLMpK9xwQMfYPNO1rUZnlZXjRmWzG6fzxm5RLIENEDihX28/w0XzFjcCE8XDaqQm6uTzBvFpQKlnOpa0a35a7uEqh1QqXa/EhGsNIcO5EjFonrRY+HYGb9ZazcGHsK2j42Y3NNxs48qPw1KJOej4y4aNH1jIeapW4+GKzmYR4gJ6O48lemS4fMUg1bw9IuC5cmmKpAaazxSsnCIaLE8bU0N/imC+Tc0SmiE9YGhDwyd0wqeZp31jKsaxtqv7VR78ETVX6lWA6TvcwC2ghA+q8/ct5dYye3XdsyYxyIWngxAwJMHwNOAcUD0HAeDMyg1ygeykmLLxsCFgHHjTYqgLMCTipQv6ztzRTM8La36zMRSf/f4JOaGcELzmkaW9Ju1uhU8nT21TO8dzxjtGbBEoKh777Dpr3y3yfJEPeeW7mrDrWUsmwC08GQtT4NCeDqG+RJeGioQKgDvp+Wprbz9UqmIk/U/Sin/rcjJXzEGd75+z7wtAED63fSdqxSY65QxW6lk6yKUX6tk/jmN8lnCxblI6bkKoYIYqgjQ3VrrpVyIn+5YNO/10q98c0wsGZsdKLNXe6bWATaccTIQiNxCUC+WOf7jPdX3ZwdfcWsnTwT/qgVcohgM1mgE0VjDCFtKjf6hy0Tga/VbrfUmg5hmnA4xQCukghWEkN+4QAMD6psyyUeA1A2lilTHkPwyIvwNe93k5xFhvO8HzwmXPyk1/UOgdIlCzCgZZB3BHMHIr1iubm7NT3+6Oxx4HywFXr7ri8OT+a2TY7r+Gg4eBJRt3sW7tIGnRHZHAZ4Ui0Ea40v3igE3toanTsH66iQPRjFlQKlIdS3vPWdM1QuFVAUWnjrD7r9xMCUeRiDPOy/KR3ssPPv2IjwNgHfGRkz+6RJST7XKWQCZ7/P4otMbLU89e+WvJKAeMTJH93pUZkpGHARPxe1ZciLQpABPw8TaZrfdOzOH/JQy+DejAhFItV4Ce2D43C3Nlqe37zr7GebVj4UCPDlrJY/eN6xVwDih6q9EqwEqCDghbDlQVtVndgs8gTGPxUxmlEEAjySXKy6uH94c8zR4HKCc4xL/DEq18pCupNACTzbPk9CZSQ76I5kT931WuqxfamUzPD175/kTK9W+8SWQG0IR8p4Riwfd9WZzqoJl086eWmqK8KRYQipw7x2aeuU7Fp5em3dhadbjt3TXm29N0EzC2DlsWJiq4IM1/cLahAp8KBV4Xy1PrRWx7q1SZOdQJ/Jrnc4t1pLOeOvh+Zsvu+wJtrbHsm9KAlMkQkRJ+g6jDiEon9YqvyFQeqwjIgMF4y4gZQqhVBrlam0e303rqjrlYUyyvMsDOc/v7+WDGk75nlhUUGJkVwZG+ZncdeWy9uVcotc46ohU3qiynJI7CSFSEFoGBBTXbApzI2sMCV7Ke3lDFe4RnGU1Y0kFpJQabHAAGohgNK1943DWr5xFclzD/TJb94Rb1uUihfq7OT//J8+Hh0SEP6qkHI4a92hQOx2XIiXkqez+HYsaqqtrP5Qj5SSutIWnCgtPmLmGUx/SGjdvE12+sKcx5ml56hPD497m+RGO4wx1IWsiS3fx7jdcmCpuz/Jy1UWDSvX66jjkR6FvIFCx6nRkwJwxVc+uxNT5fJmTHthF17xCtV+S8Sl4pGJRJtJn4dgZfypaniw8Ufl0FOtoPlsPJtp5vuKJRadPX1awPJVU7ruSAT7icqQZjMrdtNvcTGAWXjJ36R5Mpeib8KuC5UmYnJAKavKsdOEItroZnrakhv2EErxcy3wBnpxY4v7+M9+6t6lLV00Z/kyJ0OcRHUQksLWSx9vAExD9V4LWbRdwgnQ5UN4GnjjBR2OYHy2VAZ+XLUfOrx80bfnLtvwtUwaMI6jnCGItT6hySFZKoF8cMmdbwSK8cfqAq5jyJrlEjmJu3E9jYtnA1OpW8HTRxEpVM74UGoYwMDlP0yUD7trSDE8rpp01NWn2jheU9dQ0LhUR9w66c1kzPAVZnFQWbJ6U4EECRCTQ1Jm4xXQJLU8n8XwOmxYqcCIUOGHwdI6NDSLi41w4T/r5YAk1ZuaqhRaeLmOvd+nzDWP0dzyltqoczq752Q//3Nh4cuZ1P+LpZLq0xMVu1I30bPDyZ+5raLhESrlHBOnxLon1ZVH3fqkkMwZ+Cor+siTCJBHkqxTILfvrG37CBZ3HRWQyEPgSUvgFOu4j/t5MDXX5UELNOX7gv+I6kRqf44tEm5XMmEVRaV4IImIEMHorBXK2Sece4nF537taZ2haXd+5rPxGh4knIdA/FISdDYjfATRPbdrw6tSKnqcPjjjOkzKT/6Px1A/3/ebBN09EZ4b3eG8KvHzXuOGJzLuTY5i/xhUGMho27xCVzfD0cuoTw8uCd+e7DMcB4RAYvrTO6Xnjx2Y8W3DbPZMaO7in2VpdIuRI9BHyQaQ67fYrwJO1PLn+joFd+L5XSuJuSToHkFPxRXndZeHZ33uxGPME74x1mHo6RtI031AHPiubb1jJotNnF+GprEf2So76EUEkzWlH1rEudxHgC89K/WWvhaf18MQMDnKK0PmC2y5Hyxd8hK+Z2xQwviU15CdGqcv/bgESBnG9Anb/0Lu2NMPT2imDnypx6SdABZHA0DUBS9w3bFZLnieN8kWGeoC1XCGS5Qi0qv/cLQW33dop/UYzhMdKhB4VBAZyJLlcanL9qP94oxU8qTmCyDMoBZXVuFJR1gxP66b0vypG5KQoNaOQOX49JF4bklrTnKrg2Ts/O7GT3jW+DOuGCAJ5I6KLe05vsTytnvaRqUlTP54T3lOThNTMubd/K3hSeTmpG907SehcQlEeKEJvfhe7P/Tp1F/Uexst4VWhAqECoQIn0G1XgCdNPs7cyJN+oBcrrVNvFeDpCbamx/Jvaa3+PfC9p7ZsqJwKf0kVFrY+428vJ0qdL4Q7TgJ8Iu15veulz2jE9WJO5M9c5yZGfdYrFnUWqSB4KQiyi7ad1nXNwH37EhBELzYAM7XDX5a+fwca8lXHFTfg39f7wAS/knm1DqW7s6Iiv2fjrl3Ys1v/LjQaeUnnvF+jFyzc+fA9b/b95s1DucO/TSj9tKnL37Hpvxb83gZPld9486WM8TlGmudUVi1McHEWJ+Q7SeE+tXadmFrefdvwLmWVv4d0/rcmK+/dsPj+N8LB9sFV4KXvXTos6m2b7OjMtdwEoMG67drCU0mwdX6E4ThCGASKLM1A9IYz71rTaHn65KCk///bOxMAO4o6//9+VdXd75g3k0kmAUPkJtFwCqvouq54i7qu/neznrCCIeFWUA4xhJFDECGEcIdD7iuACqiroqKoK+cqEEjIHUJIyDGZmXd0d11/qvu9mTeTmRySFyeTX2t4b96rrq761K9+9e1f1atePKfFtwfb2EJFBXOKuT0vOnR6NfIUrdy3xax+MhN4zaHxQPPm63lh3FX7ffs3L81tn+hb473fA/OrrC0KbmKo2KYfGuNfP/6SFxYn+zwla570TdzGvKtipBRtF/m+d82E9mcT8bTU3HkuR3UOM5EvlV1dwZar3unP7xFPy87b9zbG8IvWKF9K9QpDfs1eFy2dVWuRBedN/IVn4g+illkJ4sWY56+ceMHzN7nv3T5P2sZuans/t2YKgT0LIC7Y/aKFP3XfLz53r4OthVu5Cg+xwAGadn0OvOCkvc76UyKeXj1njyPB6os4mnchA1Wx7K8S4HO1yNNL39n9KCGj0300h3hBPpKZUU/vOe3Znk0yf3fJZ77RWlx+QpNcNyFgUGF+0493+978nsjT/HP3PSevuk5gGIyTrFlKnrlyn/rIU1g6vSV87fSsqTR5QV6iEN9YYMeReBq63ZFKRgR2CALbNfLUhfjeWLGfovB/aq05b8EVlyx24mnefvOP1zKeKru7f7Hg+plnJeTa29n+neHxneu7juEiGOllMksrKl6+IYoyxhfvyOezK023npqLot2aRxVuAin/ZHXl6pevn/XixBNPbOLY+hHwxPmhB8/4Cs/YEEdtTOkTROB/BDmMsMqUmIH5oOVPOrzwobzNNtms+Isqh49KGc9aN/vqeRO+ceYEBnA8GvPJTAjnPXfjZfe7ouWmnPBpy/lFBvH3oPHqt/nBPzHLzgwk/vrl+ZlzRox7ff+R+ezPgkj/PCNh5v/ddRX92m4Id4c/X/y+fZujzjN8DI8TVoHSsPQ13jttV4s8ZTgcyZCD0vZx6zVP3af9b6+4av2t/fBxPFr+47ywhwngKE12TocddeFh33/yeTdt9wKs27dFrntSCGyODYPI8FmhYdcccvHiV2w7sJfL+74HGT7enLFBZcM6MJmRP4TMyOvHtz+diKddx5W+glbeZFWFu3U7JZX5HoC44Z0Xz1vnrr+8fa9pzKhp3MogUnZ1OXk8y4Ie8bT8vH1uA6MS8QQA8yz3r97z/CXX1Jrk5bP3eqQ5EB8CHecjzV6QIjNrwgUvV8XTuJFGZX7PQE9wv9YDC08ZjRfu8YPlj9TEE7Pm5iyHw7Rh0KEzzykFPZGnV88adyRn5kJEcygwpkLLn+MefH739leTPd1e/d6ErzAZnc6MPtSiF3Vj7ukJF77YI55+2f6RU8eZtSeOxOIErlUp0uyht1+85Oha2ZdM2/2sQJdP5pgZF7EWGfcTT+WwcvoYtfr0Vk83SalCZewpe1y04mZEsEPYJKloRIAIDHEC21U8rcfse0Gwn4baPmwYnvfqDy9cfER7O3+twk+wRk615fLPF11z2ZluEfnh3zhnTJmrW4qVaLTR+D8eE7812qzcgOGeyOEoTwTjWDE6Osczu8mcf6M1+s8G1NUrrr7ihYkntjf5Qn5Ec7xggw6fwZz4ll8qlWOV3w0FHqK12heMGeszth9a0yzjyqWKi7/xluyfZDl8REqdiKcDv/Odd8hInmCk/ESmbNufv3nWva49m6ec8mkb8O8j4u9AwdUthv8TRzgrA/yxebtkvzNi6WsHFEYUHhWV+GdCm5kLbtp+kadnbjjMU8vWHJFlwUQGDIw2VggPPM6gUqwAgADhcTBo+7U9BwAN4KIH1VdEjQCsnwm7rYOqnzGXdhNHkpVLW8vDvZokd3fw6nuXo8cDiKIKMMYg8JJygzYGOAOQUQRBEAx4IcOruWsAqRh42SxU4jd/HO9lwTBI8vTAQDYAkLICRsY2my+ANta4sjAVWY5yDJflDwVWvdf3BI+NXfKaGNuzYPy59sMntoTLLws8fiRjApTSC5WC+8Gy15mfs5U4Gh1kzLEeV+NsrFFqb86GzNsuPKz9yefdtF0Bon1HqTVPMoib3U80kPE/GMP+oKRzeVvGAAAgAElEQVRabRAZZ2wvzvAkgcZTUQVU0PJDk22+fvx3UvE0atfiVznTN6GJGLrNkgz7hQX/T9KKEoBlvpCfECA/zkDxWJnVIRt51YS6Z9stb9/rVm7tl5iWvjV6NTB8Qmp8IlZGZzJ5zjmbAireD3XsKxAvuAXje1/wSo94AiUeF2De8WYEyUOE5QD4a4XiRY2eZTYe54H6stVmrAUGZd7yrOXi5NommW+cNfrIN43uQmRwqOXcxJqv0GBv1oytB2ToA7wblfkQBzuOe9moIpqf3v2853rF07n/cupYs+7E0Via4FsTR5Y/r0XT3WXNtYGI5VnpY29u8/B+BpmWiDXLmGWv3Ot7T9ctGDenjYpWfqvVU01oZSSN+ony+F8ky5oIPJA2QATOuNWY9QOIKhUAY4B5DLgzVGsw8HyQWgEf0Nz79w9nprU+kmyz1XPU7N4kb+rTpP2it58YYM7w/47DWIub6ZUD5LqJMzbyE9XTLfYTn7Xapd6DYf/v/47KDHKK8w3OizCGtseZ9E/LnfdLmnLQMW5LGLtrbfrorbcrz2CprXE/pxisQm7Ec2J+8GuZzRWjPmuW2s6mLWhzGbI3fxfC08bcDsdgpanVOxlG3JhhGDAj3MgGwBQYJkEhQwMMBAQQuFobBaCKbixgJWb9LsjNDXXmDx9qf3zDtqzKdhNPbsF4Hr33Gi/4acWYh2PA896oiqdXpX8iSHk8lIs/W3T1D89wUaf3vdG5d1fWv7siZUUpeZnP4Veu4krK90nE07iXKeiyOtoDGGdGFG7UWv5ZycrVq6+++gUXefJF4SOS4/kbtHwWtH8GqMp4Bii11W/EyijBzW5ZP/tZj/Mvx1HlNm3hLmzJPK7K4SMgo1krZ8+ed8CZZ77TAJwI2n5MrCu3P3/rNal4+voJn/bz+YuMsY+XKpWrx2QK/8SsOSsD7LH5Y7Lfyb/++v7NTU0/lp3d/6vi8LINt9/+V+eGt2XDDZbXn097X7Y1v/BcYfh/cMMtuD7LADgXoEIFfhCAMjYRFps97KZ+jYmQ+iX3zyW0kPrL2knuW+Z2iEhqXjM0lvyRjErJgOFSuQ7iiQCUdrO1Lh8O1mowbhBjHBDdWckVkoxqV6j/jFkLntNqxkJk3V7cfnIFl4/HNQjQYFUMQjAoVULws3m3ITZYbSxH4wvQIzw0zZxzIbVNNslc0rNg/PCJreGyywJPHMmYB1qpClq1SmuIlOLAgsCHwI5F0BmmNGjF56wzIy869Af/l/7arlzcZwTvfCrjQzNYCWhNhzamQykdO7HoeV7OWj3O8zwWhWWosPwPmchdP749nbZrHtP1VYHmJp8bxkBbG+u1WrNOywLlRDBjqk0IPRKMQZmIp9Z+4mmfWz0wX2TaPdtOxwDgrr2BoXDomfC83RjYHGjJJPIXYpaZtfcFC/uIJw/sOxC0Z60NrYH1GqBojbVgTcYPxNs4oh/FGiq88GwM7OSJF6Vrnpx4QoALgcGhwIWNLI8MwGtKS8mdbEHeIoCPFAiBtjyqeIWn9/ze8z3i6fHzP3jq6Gj1iSNN94QMs0aCVww1rtLct9oozAg1SljdguCJmDVJiUGfNU+lkJ02Mlr5rRG+bOJuj0yr1khQndqkVqktQ8E9AKOROTtTGqw1IARPLVvbxAbfXGYADFnVjFN7dOcnfaAnjJXaP2xCN2xZxKvmKixY2/8mZ9O9Frfao2+JI9isp6gm6B0CXd/a0gP/DqHVk/1g10ldxXY6XL3Tgmyq2qknHPhIeW0FtEFrhs4cN3skzm8TebhBI/Hf24GidfUeoDi9vaBWDHS7agM3rm+6fibBMAXuFt8wAVz7ICwHt/QBTBnBY9BtQaj8mF8ryHz/0Gl/XrZZMFuRYAswb0Vum0jq1jx12OBwG3iPVKT+iZWy/dWrfrjoiPZ28XqcOcmq8ART6n504TWXf9uhOuJb3xq12rJrI233j6R6wlTU/ICzwHA7QTH2L4yzBTZUU5Rmu3m7FG7SMvqziXrFE3pNH1acnV/U6jltorN87X8dGL4zsuq1CM1qVKYpsHhwPggOUpXo0tg3v/Gy2T/qKHrERr3iyQI7kWn4eLC21P7MbVfd46oYHHP8Z1pyzRdpbX8nZenqplzzuxHwrAzgY4tWLTirMGbMPhk/uCnqLmbBqD/k0a7IWJxbkPJPz99xR2nbEB04l19++6D8PtnXrvYs+5qwXuLHjdXAOQdZ0ZDN5UBaA9pZ5lts/doA0iOeUrlSLZiLQzh30XsRtL3CCjB1OImEcncTnIMbi2uH69zunxvQUvFUuy9LB6v07FrndqttNARWgzYaJAhwO6+6T10ncxEuDgrQOA4MKmEEIsgmN1W1+0HBjOFpcVmsYekaNu6zi+eNe8ntMO4iT61y5WWC8SMRhHusEHAngpxY0wKM54HxeVpzKcEo/kBZjLzwgAueSsRToXvdvq2ZypO+h83Wuo7tnIWrnzsBwd0oIn9zhZ41oGQIFcherlj2ugMvTPd5ah3T9VWGcLMnNDItgWsNYBCMFWC523pJA6ACF0yLY71a+W3X7MfmXtSzw/j5E+7gRn0BtJt2Swe4VJg6KWYA0APhdIFRIC2bW8HsVeMvnHeDS+fWPIGO/uRxtq/7tV3v3bEL3KX1cJFN136RMlDC/N8MshPeecEL/+vOf+M7u34KkF1kAA4xToTU4iLJZuPWxXxSgWwsaI1S5Ub9dfdzn3lPzQ7+ePEnT2suLj++1XSOz3ELCgTEGt/M0ktuAtLgp7MTBOM1GeNnZ+5x9l++XduqoBzxb7XIVac3i0reTcm6O1a30bl19a91AOaspzrwJ4raCSZndwjWOJt1ryaxw/SoCnn3mth370htq3b91vp4rR9sOjrgyrepY9MDZO+Zm8tnS+qypdfakry2JM1QKjOyjUf+/jy2RXkTS98CVbol19qseLKp333Lg8SWNOZm0vRIUzcPYhiIRDw5vyVBcw06GQ8YMO0lwkpYCQxDUKihS1swLbv9HETwzYlnPrlgGxSnJ4u3OHxueVGceCrG5t06k30wjvXD0toLl1192RInnt4ow/FMxsdhWPrFC9ddebbLtb29nd2zYcOXlBZfM8rua6Vi1ph1luMGCdgCwJbwCL6hQO3m79J8rdXhX6Bcuv7V669/8aBvfzsvIzhCc5xeltFfTcb7rl+G/xSCfaGi5V6hkcxoHXMN6/NB5qlKuXxFNoAyZrNPmDj+uYqia1becsv8g0//znhl9FSu7ccLXfaCP91WXfM0+aRPtfhN51ttf18J7bX+SO8wpu23PWN+s6It+93mV18d4QX5E6zS/8l03Jp12yYC3JurRJe/cPfdHVtObetT/vKHB+V371o3w0d+lIceMhde524AYCgrCjzfT0SDky0D39OmkaT6I/mkFvZJvkvNxg0qPbHhRIWkUa4+h6lFp2qmVhNY6asLErkwWPJad7gxqMc4q3dlaXnTT3tLmJaBGwWeEybJpKMHGp14EsmdihNt3Lru5eIESc3BoPvETcpURRhqcDpNGydF2PINhd0+t+SpluTxLH/5/gcmtoRrLxXAPsmZ657acuOmd6zlXg4qykLsIhWMIygtrGYPKn/kRQdMr/7arnvdvm35+AnhsZZEcTiV6G6Xahxd+zCNxkhEq4SEzGUAvZGn/Gj5ZeGZG3wB3MahzaB1shji2FrDOVqBoJlBaw3TGteEYsRVE80zl9TE05LzD/wRWv0FdMG56vwBS5rfgOXuvwJdWzKrRGzZSxXrzzqg+mu7ue37j8yi93uGMB60Zha1TaWDAZ60eSpPLXI0yETI83+NrXfiQdN/n4inV6ft80mLeKFB9i63BZaXyYFS0hUkMar0BteF2l0sVGgdjPzrXmf//vCaKTzxg8+f2lRZcWKz7tgvi1pr5iVij7spN2XBCo7uZoCBQe1nDXjZK/c74/Fk2u7Xl3y0BWP+jVGw7owclAMPjOXuki7c5uzLiSRANAIhcg6419B7LCxppbrIaWKBfTRNbzumgdaqZSbGOsDtdKKzat8N5n7dBQfoh5uMBA/kK7YskrHZ8bhfFGcLch08wrI1Lm2wgiXW+taPwSIeW5ez67sbt1V9JGlTEaetu9aWxaY2x2bLglw14VQtfb3J1tYL9rRybUwY6I683hQG6RMbjzY9Mxruq17xZIG5yJNi4GZsLUjQIhVPyY2yEsm0nofKMghBosEK536cGfNji/zMA8/88zZ9TNrmOG9t2w6afuKkST5vbd1b+5nTwIjnIsN+vOj6y96ASZP4wWP3/ii35sNCyb8+de3MJLrjjsNPOaV5XWg+Gfi5f1VKt0RRuEhbPd8AjmDoZ43ZcBtWvNbM7mOOQSMXmqj82KJrr31131NOCfISJsaM/0c5ipbmA7zXRjgqk8//a6eMDy/JqE1r2c2VmZvzgl8sufnaVw455piW7kzmezqO/0+X4Vev3nvLysO++c23KSU+wg0cXAjhod/fclkyIIw+/vR3BYx/0Wo2V2r+S2iye6NUn4FYvbD6xivc1B42f/Xr+4zI5/7DGjle6Nh6xjxWLpV+umLOHLfwqGHH79qPyDSrV4/yhf8BHz0XubGeCysgoCzLRKFvFI1F62YHBr2Pda481TYDO/3k5nzQ+fq0E7o1EL3B7VqXSEcmdINvVTzVBqbee/xk7mTQgLZb45FewUmmVDylQ7NbG+1WO7nc3d1KKpwQ3a2IG+SYVckHrBY8cN2RKQBhwVtv2na/+ME173itvb3d/O4HR47Lda/+76wQh+T8QPuo39xZowxxpWSCfKtbYwVFpVAEARPIPG35kxoL9x867efL7p80iY/da+Euuay8IJ/L5J0r0rFy85Vp2M2tQvPdfq0hBJ7gRrqNKnMPxZb/6sDvPrna3j+J/9/fFr6feWxKLuv7EIc6B8atYbPlUuhWfgDPuF/woUMnuAiKayvi4fdM/+NPalNEz08/dKrH+QeE8ytgtZvaZIkDdBGrVPi4MIsH4EcalpcMf+Sw9j//1pVtbvsRTTzA6Toq7+X7bhrYuKkvNw1qnfxEt2IMBRrkiCj8kOdf0ZbddMg5P08W088/d/+DLRdfsozvp2Idt7TtAqXuLnAC0N2xa2vRMoaCcY6MQzEO5u//3cem1TrI/1w86ZOj7bpPN+kNYz0TSeQBAPPA5wHE0oL1PJRWO0HGFXKphP/oYWf95i53/iPt/5YzynzybZmu/8raEvpg3RI54E64Jms5LHCOYDlg7GKXSVDTJvaRWnuvSuqzKqg+Qlodx50GTPrWZg43zrp6brzmqffEwabqBuugb2WGKjHEWn0HmT5LnEN9vQZIV+89BtI8CdetOJJhuKeHbMWJ2zVpNR7u7rrqrpuKk17bSd4l/9kqBI2ryRb9WIJVI+Ou7O4GNRVGLtbaa+fOkW66mK4zJWv83E2Fu6Gof01mJmoZ1I8t/cSYG5+SfmOBGQTUHBgaNKDAogaZdE4OTAu3otcyIwFN2YKHaHL5XNEWngiluPu93/3N6m0JdbuJp21ZaMqLCOzMBJJASBqc2O7euDbz+o+49s7c5lR3IkAEhhYBEk9Dqz2oNESACBABIkAEiMAQJ0DiaYg3EBWPCBABIkAEiAARGFoESDwNrfag0hABIkAEiAARIAJDnACJpyHeQFQ8IkAEiAARIAJEYGgRIPE0tNqDSkMEiAARIAJEgAgMcQIknoZ4A1HxiAARIAJEgAgQgaFFgMTT0GoPKg0RIAJEgAgQASIwxAmQeBriDUTFIwJEgAgQASJABIYWARJPQ6s9qDREgAgQASJABIjAECdA4mmINxAVjwgQASJABIgAERhaBEg8Da32oNIQASJABIgAESACQ5wAiach3kBUPCJABIgAESACRGBoESDxNLTag0pDBIgAESACRIAIDHECJJ6GeANR8YgAESACRIAIEIGhRYDE09BqDyoNESACRIAIEAEiMMQJkHga4g1ExSMCRIAIEAEiQASGFgEST0OrPag0RIAINJDAuEmTRppMpslqjVnOLUAWIKxA2MBrbpR1ZQsult2CNFuaJFOXsF9FM67+GYAwrCuUS+/SZVI27o9Ae+jFUhUw7Hj2kUfKW3ppSkcEhisBEk/DtWWpXkSACPQngLsc/ZVPc87ebdBDo9EyjRZAgDIAjDEAAwDMnZb8Jz3c5+6L5P/uP9W/e9LUThrodaBGqD+//pzadTeVX61cm0nDXA1cpaplTspqgCVlH+hIagZMiORVqRiE8MEYBSKOIaMlekquC5T8zUuPPDiXTIsI7OwESDzt7BZA9ScCOwuB9na26/Kl1xghphjkTCmwKAEEBqCRpyLJMgSnpwABq94RgYFFA9a4DzRY617TNOlRfe/OswwADUCfNO57d6DFJG+XxgK4/KrXSvNI0iT52eTP2jX6vFYvuulrJonQACZ59J6PrlxJOWvXSa+FTlMhA+YxMAZAGQeHAbcWhJbgxxHwqDLPD8vTF/7sx3OGi8k0NzePtNay7u7uYjXe9o+qGra2tjYrpUR3d3cXAMh/VEHoultGgMTTlnGiVESACOzoBNrb2dtef/1yy72pGkWAVlgfPRdcQcM5JtoIGCZiwzr11KONEkHFUCSCpFc81QFJ9Ekf8WR7REqiYBLBYi1YMMapFSewWPp5VTDVxJMTbYxxFynCROTUxE4qtOp8tns7QBqXfSLRLDDriuFqlkaeMBF3/S7rskQLUmlAjqCNhSAbQCkMrS88zAgOulwE1d35cqZUnLb44fseGmKm4KrrNTc3N9m0cQCgGZoBIAqieO3atW7uUQ1U5kKh5ThjbA7RPFYsFt9qRI2PHj06G4ZhkGhXROv7vly7dq2bBN2kGJo4caK/du3az0gpx3DOH167du3KIcaYitOPAIknMgkiQAR2DgJOPL32xowYcYrlgReIHEBkUEvFXUTIRZdqMaUESCJ1eqUNZ06O9JU6/dP0/7s+vzQahMAwjQfVx6/6xp0ArDEDx5169NzG5/ePhzm5xJ0KrGZee02KUY1HJVOV6ASTTq7HPQFSKYi1Aj8IEi2ZSC0LVpdL84PODdNWPHz3kBJPu+yySz4Mw8O11hcK4WetNUxwHx1nrc1vIylvLZU2/HUgIx8zZsydSplWreWVnZ2dv3orHSGTyewhhD+ZMfwkY9wTgncjsmcQ7f1vvPHGM5sSUGPHjs1prc/NZDIThBDTFy1a9OJbKQud23gCJJ4az5iuQASIwFAg0N7O3r6y43LNxXGhsn5Y1qtaMvmHbCx/LKpLxgWoNEQxUJxCpN+J/neg2kWQBglt/IPr3b+sfYsjgLuolHBrnNKKCSGS966mwuM55gUnScRPhlpbCMMFrVadu/jOGx/8e6vV0tKyDyLubq1d1tnZufjvzaf+vBEjRoxA5J9BxGvfXJQ23WpYiB6TLtRnDKwGkEs2bNiwYaBrtRRG3gwMWwDgus7Odb95K+XJ5/OH5HJN5wBgUxRFdzh9yhj7uNbqX6zVk4vF4tMAMODPBZx4iuP4LCHE+Dc17AWrVq166a2Uhc5tPAEST41nTFcgAkRgKBBob2e7rdhwuWZ8skSRAW2XQZeaVcg1zwZY+tZK+BZPf2sXH+TsPd9artKYPAtGXhoBOyqyYITRi7Ol0rQV993090SemOd5hzLGjkHEVkScValU/vLWSpie3dLS0qqU/bS15lJu/f9kvn7ZTZe57/L5vFq6dKnOZkfuIhh8jAnxMTA2U4kqd8Ux/22hgJcCwD7WwotgrGcs7MoQn2PCXNPV1dWRzY4cJ1B/XATBhzjCSKn1c6ocPlCSpY0iWblc7l25XP5Mxlh3V1d4ieeZTkTvnzyP3xuG8nyt5RvZbOYgzvHna9eu/X02O/Ltnmf/xfO8EXFcmRMEwQnWWieevm+MEVEUfV4Icbjv+8xa+4qU8s6urq5n29raDgWAL3ue906tdVlK+SvG2KPr1q17bVvwpDy2jACJpy3jRKmIABHY0Qm0t7PRyzdcbrg4TiNmUJulrLMyY90D1167o1etEeUfPWlSE7buebkGOFopZbmKl+YiJ55u3Srx5CJD5XL8Qa3lf1mrP/SmgFrGOb84iqL/rZW7qakJikW3Zhswn89jqVSKAKA7WaG/mcPlL6X5NICdwRifAsDnZ7M5GUWx1brUzTkvAIhPALAPGWN+BoDrw7DSKqV8unlE7ruc8cPAwm/DWP6RARvLOR5RqRQfkFI+2NLaNt1a63PEl6xFZa3ZzxhArfV95fKG/6svmufl3tXcnPsWY3x9pVK6oFgsduZaWg7yEH+ppLkQwPJMLvsxBuymNWtWzSkUChOY8D/POR8dh+UfZLP5KcaYfYxRtzDmvU9rOc4Y/YrneZ1aQ6tSaqUQuMDzvFMR8SUhxGtS6n2MMWMB4Kl164L7AVZsyUYYm0NK328BARJPWwCJkhABIjAMCLS3s7aVxcutEMcZazM2jpZmustXrLp/9jXDoHbbvAptnz22oMe0XQYMjwYtgcloSUsUTVu8FZGnTCazt7b470arTxut34UIIxljq4UQz7rB30VVpJRumwhr3M/83FJ6Y5hS6tkoityv+t7YXMWceIoieaS19uZCofBwFEWrhfCMW8+lNTxljFRo8VNa27XdJXMRwIauICjsG0V2Q2EE+yEi24sh+9EGY36cs3ZvDvy7cRyt0NLcl8vnzgcLDyuFD5TLupTPw6cZw895XvCX9etfn1Fftnw+f7Af+GdbhlxKfQNqLTnn/2wR/ktLOEOp+J2FQvPnhBCzV6167f5CofAOxsT/457XFod4CWPRlFwut3cUyTmI9t/d0jil7Bylwrme52WsFW2ZDP+A1vZoY+zVnsdeUsru5yJUSuk1jJn2crn8+uZ40ffbhgCJp23DkXIhAkRgqBNwkadVpRmGieO0tQHG4dJ8sTxzxX2zrx7qRf9HlC8RT7vuepkFcwzo2PKosqgprExb9sBmI0+8paWl2Vox3mr9hUiGn1JK7WmtCdwP+zjniVhya4I8z0MX1XL1c2LHWgtaayegHuKcnx1F0cLN133EiGxWHmmMvb6lpXBzpRKuEsKznAurtZ4rpdqdIXwKLd7RWVz/QH1+hZbCTRagBcBeV+ws/q6padQ7mNBnKakRrH0yk819zhp7RUfHmt+6Bd9NTSM+gIx/XXhesWPdqlPrl7r5vn9gkM2eiwj7am1/JxiGiNgEAAuVUvci8s9xLr7AGJu9fv2a+wuFUe8QAj6PyNviGH8gfD3V42JvpfTN1pojhBAHIMLSOJbPhKH6a0tLptta/D4y/q+A8Gur9XpEyIVhPF7KaDGAvbRSqazYPC9KsS0IkHjaFhQpDyJABIY+gfZ2NmpV8Qpg3hRjjQ+VytJCFM1cfs8NVw39wm//EjrxxMaOu9ygOtaoyLKossDr6Dj39Ufu2cyC8bG5QqHyLhnFJwPCvykt81rr6iYL1v2EPxFQ1YhT8reLOrlXJ56qEaiHgiBw4mnB5mpem7ZDxEusVZ8plUovA0BcPY8151u/AIx9mSNe39G19mf1+TUVmm40ACPQ2OtLpdJv3VQaIJ5lAbNo4Tk/yB5pEX+wfs3riXhqbR3zz9rayWhRjh7dfMrChQvd9GLtODDf1PQdRBxnLP468Lz1AGYpIj6xfv367pEjRx8bq/hLYGB2sdh5f6HQNkEI/BwiHxNF5tJsnk1RUu6n0P4AJTT7Ge/DaHGcUnHZGLPM8/iLFtkU3wsOYBx/IWW8jiM3FjE2ysxbs+b1PwOA2yOKju1AgMTTdoBMlyACRGAIEHCRp9dLM3kmmKqN8WV3cfGIOL5y6d3XzxoCpRtyRXDiib99txkW4FjQMQgVv+J1rJ+27MHbNimeRo4c2RzH5qPFYvH7jKGLOPlu/yXmttCqbgaaTqmly5mCIAClVM/fVRAP+b5/1pZEnmriSQj+Aymjfy+Xy+5n/jVRw1pb2z5tDBwVh5U/VaKSW9/mFpO7X9jFmVzmKkTezABuqIqn8QbgbCG8bBxGP2VcfBvQzPKF+ElHR0fY3Nz6UUT+VWC4tLNjzXfTrefTw/O8g7nnfQMR11ZKpYsBoKOuUTGTyR/tBd7RaPHGrq6OB1paWg4CJiZxFLkoKn7fWjyuyYk3qy+Lomi5lDLLWDCSc3yvEOJD1prXGUeulD3YGjijs3Pt8+76ra2tTcYUWGfn8s768gw5gxpmBSLxNMwalKpDBIjAIATcDuNropmWsalaa59F4eJCLK9cdMc1JJ4GQNZ27LEFYG0zUPCvWyPBFLvnj7I4bcE9129uqwKRzWZ3qVTiD+RyudPDsDLBGN3ktrhykSUXYXIbSPYoqeq1a5Gn6vc/Vkqd7aa8NmfPqXiSnwJglwPg15SCRYhuq4IQwlCUPc/s4QvxJSb4vsbY84KArVu/vms8gFqWLeSnc8YDLvCGznWdv2traxuvjDo7ClWTVniuEGamRTbXov0pM7ykrfkwIuzv8eCB7u61j9aXzfPyB/sZfhpY6CwVuy4BgD7rj4QIPl4oNJ+OyH4Zx6Vfepncv3LkX4niaIFR0Xc4945za560lj8qlcJWxmxRKb7Ey7IDOLBJXIjXDJgnolLlYs7F7Zx7v+XcVBhjexnD4kIh+6elS5du18c0bq5thvP3JJ6Gc+tS3YgAEegl4MTT6mimtGaqMcr3pFpciNSVi+4m8TSQmbjIkzd21xkGcbLVscWoMj9T7N5s5Km/oDAmPtNa/VHGWJt7FAoi6mw266aiylEUYTabdWuTksiTi0AhohBCPBqG4XkAsGwLTLiFc/5xre1t2Wx2LQCUGGPGCTUp9a+lhLuznofMwymM8X8WHDvLYfmuKKr8JMgE5xhtClLKmwDg90EQ7GcAzkBkzXFYOdHLZvdlgEdxJt7tdj5AwBetZXeVyx1uQ836Kbs3dxjwDwoCcSqA7Yyiyg8BYFV92d2WCqVSdMEUfMsAAB32SURBVGomk/k37vHYGOt2EXebwC8rdkWX5PPsmDiO9wDgs4XAjwKyzzOGbZzx9ULwP61fX5oJUFnb3Nr2/wTDo7UxuwvGN1hrH+vuLj8gZclF3Db768Qt4ElJtoAAiactgERJiAARGAYE3LTda90z/VxuqjHGjzrWLx5l7JULaNpuwMZ1kSfPf9sMFGyy0RJk14Z5flfntM2veeqTHc9ms2+TUn5Ra/01ANifMfY053wGY+xJJ6ZcaheJCsMQMpmMW/eEURSVAMAJoQEfq9KvwC6PPADs1tTUxOK4ttwpWZzeXalU1rl8mpqaWhBxVBRFEMex+xWfWx80qvoUaDflVXYKCABGVj9z4sflPSoIghZX1rr8nHCqbQxfK04AkG9Nn71TXD9A2d142xIEzW2+b5lSXpkxIRHLplgsdgAUWgC6vep0Xz4IglZrvcBF0TzPbCgWi64eFmDPIJPpHCMEyzshaq3oKBZXuU1A6Xl429FNkXjajrDpUkSACPwDCbS3s11e754JTEx1C8ZZFC9ujiIST4M0SS3yZBmbbFVkdal7fj6Mpy178JbNTdv1z9E9qG8E5/xDnPOvu32T3hQi5yul/rgJa3DCpGc90RZYjRvL3HX6j2kuD/ev+kTmJI07XITGfZ48ErkujXtf+1eL4rg09ekGi+7UznP5D1b2Wjldmvqpy1pZap+njyfsfZJOrR41FK4eifCsq8sWYKIk24oAiadtRZLyIQJEYGgTaG9nY1eXZmrAZME4j+PFI5S+cj6teRqw3RLxtOuYGSBYMm2nit3zM26H8Z/cubXiqZb/iCAIDjfG7IaI/xvHsftVHB1EYIckQOJph2w2KjQRIAJbTaAqngywqcpon0fh4lGxvfIlWvO0CfHUNgMEn2xUbE2lOH+EMtMW3PP3P9sOAArVKTY3Led2EKeDCOyQBEg87ZDNRoUmAkRgqwnUxBPjU7VSiXhqjc2sl+++9sqtzmsnOCGNPLXNAM4ng1UAYWVetrs8bfHWT9vtBLSoijsbARJPO1uLU32JwM5KoCqe3FYFSmufh+HiVmVmvXwniaeBTCJd89Q2wyKbjFYDRpV5XseGacv+/mm7ndXyqN7DkACJp2HYqFQlIkAEBiBQE08cpyrlxFO0uFXJWS/feQNFngbAlWySOXbUDGR8stUKoFKc1yz1W522I9MkAsOCAImnYdGMVAkiQAQ2S6BOPCWbZLrIk1QkngYB57Yq4P6oGVx4iXhyWxXkKqVzlz90V5/nw22WOyUgAsOQAImnYdioVCUiQAQ2E3ly03aVcEmrNrNevuO6mcRrYwLJPk9B2wzL+GQdR26H8XltVp07/94fkXgig9npCZB42ulNgAAQgZ2EQP20HYmnzTZ6EnkK2mYwLiaj0WDLpXkjjTl37u3XknjaLD1KMNwJkHga7i1M9SMCRCAlkDzbrjQTkE01SvksjJe0aDVrPkWeBrSQWuTJPZ4FtAQMw3nZUnn6kgdunUMmRQR2dgIknnZ2C6D6E4GdhYB7PMua7pmIfCpK67MwWtKs5Kz5d9G03UAmMOHYYwtdftsM5GyyNQpspTLPr3RNX37fHSSedpY+Q/UclACJJzIOIkAEdg4C7e1s1Nrumdx6U7kEX4TRkiYdz3r5rmtozdMAFrDvV77SXC7sdrkFTJ5tB1E4L2ej6UvuuJnE087RY6iWmyAw/MVTezt728KVh3BdKYAKX1gxZ457YCMdRIAI7GwE3LPt1lRmMiNS8RTFS5p0dOWLd8+irQoGE0/53S5nTEwGrcGE5Xk5FZ638J4b79/ZTIfqSwT6ExjS4mmf/z71MKblrgwijrFJnmDtHrEdWYW5XAF0rBZBW2bhwquuco/R7v+E67SuU6Z4bSE7p8nje6FVVyy55Ya/kRkQASKwExJwa55WRzOZ5VO5RF9EcnFelme9eB+Jp4GsIYk85d9+uWBiMtMGbFiZl1HxefPvuYbE007YfajKfQkMafG0x9dPu8DElQ+ANRkOaBEAjbWgwSJDVL7w5gTcv33uTTM6AHFg8TSp3R/Z1HF7wcIBzMKJS2678g9kBESACOyEBHoiT3wqU5g8GDgrK7Pm3301RZ42FXlCPhmVTsRT3sjz5t9zPYmnnbD7UJV3IPE0dsrpd4Vx9AkwZm3g+WvRMtTGAEcGYakYjh7Z+lMhc3fOvek8J57cr2n6isH2djtxUru3tqXrRtZVeacx+M03Hrj2f3vSnXeeHUB0uYwQ2qug2tudKBtYmJE1EQEisOMQcAvG13bNROBTUYGPcbw4p8JZi2+nHcYHjTwVxl6OyCaDkmDKpfkZI6cvuecWEk87jtVTSRtEYEhHnkZP/uZtFuEIQPv9WLM5IlRu1g5GVmEorzteeuutkRNDI5ZuaA6EaA10lIU4BghY2FHZ0DUqmFDs4h3X5cGfiIDn2BK8rLHcDAFA7IvOtVBeC7NnyyTLSZN4i+c1A8+N4IZnMbQmG4XdkK2sXzFnTqVBbUDZEgEisD0IJJGnrisA2fFWWR/jcHGgoyuX33bTrO1x+R3tGm7arlQYezkX7vEsEmSxc34zE9MX3kaRpx2tLam8257A0BZPx37jNi3DI6w253SM3+2ejarf3m7cZ/sec8roddpOyvrelxmqg0HFyFEsLMryIyG311SsuDDH/EN9yx4NFExExCMMB6nQPBrJymXdd94y3+Wzy1HHjylW4qN4LjuJIUzkYVz2yuHjQurbmwvysZfmzHFrq+ggAkRgRyTgNslc1XUFIptqtfVRyiUZE1656LbZJJ4GaM/a41mAwWSjJNg4nF+wMH0Jiacd0fqpzNuYwNAWT5NPvo2jPQK0vkVI8z8IqD3OkaNiAaIutOTmvt7RYius41wRBJOsjJiJyiuRgQZkIyATlIuxPDYGc3ouyP2HZ8AKZZZZaYvG52N0wDPawoM8XH/+2u7do3xudTv3xaQwjoogzeoscNFk+W4BYLRhzWvfX//YTyhcvY0NkLIjAtuNQHs7G7eq4wqwYorVJkAVLQlMOHPR7bdctd3KsANdqCaemNvnSUlQ5eL8UZnM9Pk3ziI/uAO1IxW1MQSGtHjKH3fcjwLLjtSRtkZCyRprlVWIAkBZ2VkojDjFMC24l70Ula4wqe/NKPyjQqkBsm9XAPspYR4GhAsA4SPc4iNcwwMW+DIQ8F7NcGqsVIYp9gWpKi1NI/L3xmF5sQzj26Tkf81mvVwe/A+D1l/UYekNFq75r5WPPOKm72gNVGPskXIlAo0j4CJPK964gjExBRn3mYqW6tK6mSvuuY/E0yCRJ8TmGZ5gk5mR1oaVV1q8YPpLt9Cv7RpnpJTzjkJgSIunMaeddmvcXfkoSFjggVhirdXaaiutQs11uTXIX9cBlSNbRrSdbGJ9e7yheNvHSutenbP//naXRcWs4eUC5KBoK3hDkBEHWWangQx/vXL27HLbMScdyvzgNOZ5h8ow+k8dy/cEBe98FUfX6lJ874bxb3/1sJUr+YI4e4gw6viAwbttacMXV0E8H+bM0TtKA1M5iQARqBJob2d7rC3NNNpMiaPIBxkuafXMzHm3UORpIBtp++yxhcxubTMQYbLVsbUyfoXHcvryO2mfJ+pTRGBIi6ddTj39DhPpI8Cya3yFv0BhjYwBYiiBDFDnC4VlulK5MAiaJwHgOd76lfcvvfXWsL5ZJ7a3++tWvnG7MGqCNXDKyltm/9F93/q1kw/0MplTgnzu/fEbG74AnveZbME/QUeV8+y67odXzLk52Uwzc+wJe2etd2yWsf/Uq1edtHps8x96FpiT/RABIrAjEcBdjjvrCuYez2JtwFS0JKtLMxfcfgNFngZoxQnHnlnoEjBDc5ysrbFGqfke4rQ3bpzx4I7U6FRWItAIAkNaPI096Yw7QdsPo8WzX3tb/k6oLhCvBzHu5G9cjJD7Kmh7UdBVunvhXVd19RdPxbUdt0OlawJYdcryW+7oFU/57MnMC94PHaUvIBMfzzZ5p5sovDDs6Hho1ZwfrXH5BEefND4Q3tSC4J+Rq1875o3OdzwFj7cnv/obisdhU6Z4iyJ8H/jZfbXgWoYSOPPA8xiWtATfy4BnALh2wTPetwrJZ+6ofdebRrvPkuX5dQfjwHvSDkRjgGsMCm1TafuXZ6C0m08zYB021YjJ3mGu0qxfqtpng73WJ9+SNLX0A12r/3cD5denUaC3zP3Tbpty9bOa1Fw2d/Q/ybKNfc9Ge7X1z5gDWLfdW7VJOECY2KwBt8zRHellODCL6N67f9Yq9EVgJXig0f8iB3YEs0awKFwaRJ1XLrr/elowPkD7uWfbrRdtM8DzJyuGECm5kml4CC08a0px4lMyGQZaG0j6lmsJXt9mPOk6TLl9ZKoG0N+H9L9u4lM2dbCNemOSumYXtVP5pvNx5TUgQScX0z023OfamkNsNHBf2IyXSXIOjUzScs4gjCXkMhkwoQQw9f6nZon9PxusXu6qGpirOXN+NuXW50i6sgbjvuvjn+tTcdCYbia9sQ/YVN8foFzcgDERJkVyQQT3RkrwtAZH1n3m87SQpTAEnstAOY6tZgy0z8G4V/el5AAGLd9Mu/dYjdvIsf/BnfVocJdjlqFrAnD/MgDMA5BhF2Q4QJ75wCSA1K4MGZBKobFRMCIjFqDNPzX/lku7N2laW/nlkBZPu5989h2VSB2hrZ6+vrPlLtg/2WC892hvt3se/83/Zix/jpbmDzIs3Rp3Fv+WCVqUbo7HWGC7iGaxkMnoWj+OJxgwpyyefUsinsZNOflAzfxTtPDfL8rm/ymp98w3Z2dDGD6qQnmr7qrMDZsDITPigx5jJwTG7Mq71v3biv33fn0gEbeV3BuW/KCjjsqvwObzrBCfVUxIo6xlBtD3PYysRssAuDXOm6UHpp3DuI2yrOt47htnv7XXajpbW+jV+x32SVt3SnJqsqVp9cPNVDdJ6y5Qfa1PXssnGTPry1VfvsG+65vGuvOTLGrXqsuyzzWTNBYcLFeH2mvNo1kDtkqtRq/3tT6jlOxgadDlkTSES1PvFAdYUmcNADLbU/Y6FjUqPQ2aaD7EPmW3DGyP+h24XIgDeez6cjnnNVBb1j5EN4hVi7Gxa7FJA6cH67XATRpHvc9NSud2ZqvqLvfWOIA2FU/MXTvJl7uX5EuGBri1wFCAstygyI5mIFpARsjicGlOh1fOv/cqEk8DtILbqiAcscflmovJkjGQWkcmkmtQmxJoA4EnUDAEZTUYq1GjtRbTblPtZuikDgPnKVw7Vf+lRj/osUnTsM5PVbtNnQ/bOLO6a6SOqu9hddq3E1+QeIZqGXuT2fQT19ctJiM3A6V1IhY93wMpNTCGwI3znibNJDnc24H8aN+e2sfXOp+cyP16f7GxL0m7lwPgemJ/P+3Q1Dpg3Xf9+2xCo758AzQFOm9hXIOBQEz6vdsolSd9LfFcqTdEBKUVgO9b9+o0DXIB2o0mSToORrsy9SnERl6kp14bf5M4Y9flGToPJcDEbpxA0J4B7lmQUTf4oCBnhRPqYMADxQKIjQSOOj9CwCNC4KUvzZ61fJOGt5VfDm3xNPWMO7pieYQGvA98/wluUtedExpQG61l95ImrznDROYSqdXbIxv/MeTRnxnwyEdvvC/47lIXL2FGnp8B3N8DduJL1133hMtj76+dfGDsi1O1F/wzD/HfrcSOzIjgPhVFuxgZPWY5PiMZz1hkH2QMDledXb874LWXTn788ceHbNTJ1WviiSc2ra/4V0vAryjDY2aZRW1QcI7WY1hRlWTBvfMHiTdzFuBGGueUqqLCOcB0P/dUZNQ6ZB934D52uqLmdurVWOo60OWT+IKaWKk3zjqx5LpY6m6Sa/Ux4Z7P+uum+lR9vuvvoAbqEVuSZgCt1q9kiUPoEXz9xGaSdlOCr97zV+te5V5jmiiFWj714jJtk15eddVJGrRf2mTcqjnd+nL1tHFN4/YbZfrn0595tYq9yWrt18+t9BYpGfiqRdxoSNt4uHEn9hS4900NCzAQ6LnHDgBzrtqJ2sSqnVt32ZtUZ2nlFBcYK9xtBHhMoIu8sriyNGtKs+bedR09GHiAbrLvV05pLheyl2vAyZohIBNGS2VAaeYJjyX3W26ItdpFPFyAAawTULXh3bWBdQNvKp7cqxt4B74Jqn4+oDjvWzjnUmoyvHbWRrYzQACjjxSxFrjrb+AcX5ph8q56XloHBMvcDU4iHAEZS9IobUD4PrggiZQx+NyJ85rMT+ufurGBbvYGv+lzNlqTXYN5rYHz3fhaie9N+vfAP25Kql7Xv/vgqrZXcqdtEs2YHK6dXXZJn7IWTCKPXBSOg0muhdY4PYocbIIhvTN3cUlnJwPqopqbrFW4qrprfjUplxOKie0I4CwAHSOgYKCFBW1CAFu2wmjrSQ2+FsB4YGPwbSQj63GbbRX6gUDbs1+87apFW6mPNpl8SIunPY791i0lhE9I5IHl3LW258zLQ43CqAhleEMW+JVWNH0OPfGVCo8nhibMaGNthmfCUSNHzH1j9aqp+QDbM9ocwBic/NJVVyXiadxXphyI2ewJxhfvUd04afUdly0dO+WsL1mwJ6E14xlD3zBhDNgubu1TYcf6S9fdd+PT2xJ+I/IaPWlSU2b0npdFCr4YKSuZ5RAYxFhJ5DmB0krXJ9Ciu9NJXFn1PsQ5j0TxOHcImEyhpOaeuoNUC9XSWOcsjDsnTYbO8dR5MHT3oIkYcA6n9z6sj6RIHFYq1NLXXqdYN8gm13T3r33S1Hpiz8CcliMpaXK/1Dd2tiUypq+cSVn0lK++sZKqpjn2Cr7+d3K9JdgoTQKt6vD6MU2v2et3+2mHuvL0v5nrESXpLWHfaF6PCqknk5YriawNMmSldagJtfo767ogUjWNuyN1sZ+eaONGCiqxuaR+BpjlA8UD0mslNpPk13t7W+WftEjVHhJbUs6YXVs5x+4cNCZTBi6Q5yrNwaDWMhkpOMuA0c4sEbhWYCvdy/M2uvaV+26+uhF9cUfP04mnDo4XA2f/zTzuhIPVUrspLBSeYGEUp1GmVDQlZpRIiOr9FkscjQvwIHDH3LrIhU6CuoPdWCTRz/6jUn30udq3+xhsnQ/o8Td1vqSv30r9TSICrHtfu0HsGxtxgVt3jVAqCPL5NOLkhIQvEkGVTI65qJtWSdTT2V6tT1dlQxLPqvX9vq9pyn43o1X/V/WH/YwnSdvHV/bch/R0y1qaVAj25rORXEv6j+uKtTS9/TyN6rn/ceDGiSB3tgH0ELRVaaeqiSdjwFSjcK76sZQ2YEFSs8Rfu1/Hg0rsIh0DUn/jvk3GmNpNYE+osdYWaZrem0gAXZ0W9UUWdFT1YlkPyuX1NhMYCMBYPzZWxO5CAUge2HJcsRx0ZnQGHgqYPe/5m65esi375JAWT3sd881vVxh7j0SWibRxohZ84do8RlCxGFXIP2Qi78HFs3/Q9fbJZ/xLhUWfiZidEGuQzPDlmUzuaVsq/0/Bh5MKnrc3M/bKF6+77HkHcI/JJ++FvvdZEQTj5bL1Fy57aPYquP9+lv/V7z8cMP8TaOxeSpnQavMMaPlo1903LNiW4BuV17hJk7LF5lHHoxd8WDmJGUrMcc/dF4LIe6gcRZ0EXpMBtWflifOCSfzauYF0Bjo1Xmf5qatyZ6UTVpiscUgNPDX01OEl4as+URE3P+6u3XdaK502ch0s+a46fvcVGWkJap/V8uk5p2faLBVWrsz9J6MGYzyQ697ImTkXkIhDNz6k9a53efUsakzSNLUulXKq/67/3/2ZDpR2c9zT4ap2P19zOtU2qWuzLSlXVc6lzrKubV00Ib2xTutWuzlM2w3ArWfQDKwbIHUtajkAC6dbqmmrgf/6NV7pe1efWn6o3bWqaRLJVBWtydRzzeMmJpdMJySW6wbzdIqFMafQOHBPMNTSGCWtArf6QhrDjeRZ1Ots9+oHlt53908b1R935HwPmzIlt0JmJ2uAj6HHrO8JLkAAMg/LlZB5QcC4x9EtRlHuN9Aydg6kx1KYZpYngzEHYV1UIAJPR0kr14RGalNueihZnZZ8nPoL92f91FRt/VD1hs7ZqBMzVYHtjMDFN9wtdiLSB1gZlcQiq/4r7VdOYac27cRQEm1CF69M37vVPcB5YlPAOEhtbOTW2LlIS/U85aaEmUhvNpOi1URU1TdWo/OOQbJ+os5v9fSlxH8aYG6tTjVN6lfrKdX6xubTJNySzuPqN/BtZOJXXbLEx/Xln0QJq1NuSilQRiIXqUJNRDQYUEolEtQXAiphCBnhRBOA00qOrJvS5EKA5/sQyzjVc8nY4MYNl0dvuXpGB2tTX8s0MOPGjaoPdWbAdMIPYrde14PAD6AcF8HLMmC6CLxSgrzhNmN9CCWDskbIFHIQq5Lvh92/NUzevuSee1Zvy/44pMWTe1wK7L8/wsqVCGPH9t5suL/d0dFherYNaG9nMHciQutjLEn7OAAc8aYlu0XmkybxI/bfHx9vP89NdPeOgpMmsfTzdtcz089dPo8DgyOqmOfOtTBnThIp3pbgG5qX49ba2n8BS0MvSZkTgaFK4DAAeHaAwh0xdqx93I12A/wQZajWZbuXq58vcSzd4XjW3tf+Hqxs9em2e/m38QUHsqNtfAnK7u8k0N8ee2w11QnbfAwf2uLp74RIpxEB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Tw/wFect3pBdE4M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7" descr="data:image/png;base64,iVBORw0KGgoAAAANSUhEUgAAAxkAAAIRCAYAAAAmx3AmAAAAAXNSR0IArs4c6QAAIABJREFUeF7snQdUU0nf/9N7QgiE3kE6IoIiigqI0gQrdlHErqx9V9RVXHXtZa1rV8QG9kXsgoIoiiig9E5I6EkICen5MzmGgy66Pu/7/F922bnnPOdx4d65M5+Ze5nv/TUkAh6QACQACUACkAAkAAlAApAAJAAJ/BcJIP+LbcGmIAFIABKABCABSAASgAQgAUgAEkBAkQEXASQACUACkAAkAAlAApAAJAAJ/FcJQJHxX8UJG4MEIAFIABKABCABSAASgAQgASgy4BqABCABSAASgAQgAUgAEoAEIIH/KgEoMv6rOGFjkAAkAAlAApAAJAAJQAKQACQARQZcA5AAJAAJ/C8IfPz4Edfe3k4TCAQYX1/fum81pVKpkKWlpTgcDkfCYrESIyMj0f/i1vBSSAASgAQgAUjgb0sAioy/7dTAjvUGAiqVCnvixAmtx48fmzx8+JDB5/NxWlpa0qFDh/JGjBhRvnz5cgESiVQcP34c29DQYHLv3j2D0tJSCp/PR5HJZNXo0aMrhw8fzomKihJ05ZGcnIwXi8VaqampekqlEqlQKJBgk9vU1ISvr6/HMplMib6+fsOFCxcqvpdjQkKCVlVVFYPFYlFFIhGqqKiIpFAoUHQ6nXf37t2PCARC9euvv+pkZGSYPHr0yFChUCD69esnsLe3b5dIJMjKykoKDodTmpiY1K9Zs4bl4eHR7Qb69u3bVIFAoNXY2IhzdnZuxmAwQl9fX/lfbM5R586do7W1tZGWLl3KQSKRqu7OT0hIILLZbOatW7eM8vLyAEeMrq6ueMmSJbVkMpm1cuXKdnBdbGwsytTU1ODhw4cGWVlZ9Lq6OvSwYcMEpqampUFBQfKMjAzms2fPDD5+/EiQSCRoExOT9kmTJtU5ODhUzZ49W9L1/i0tLVo///yzR01NjZVAIMg1NjaWCQQCbFFREbGiogI3aNAggbGxsZRIJCp5PB6uuLjYYN68eS12dnaNKSkp0oyMDIOcnBwyAoFAmpubt3t7ewtqamqwgI++vn7r5MmTOdOmTWv6nnmcO3eupb6+vnLcuHGNX+MP2gFi59y5c3gul2tSU1MD/h/L5XLxjY2NeF9f3yozM7PGBQsWfDZ/KpUKdebMGfKHDx/MwHqTyWQoPp+Praurw+vo6EhsbW0bxo0b19z1vgcPHqQVFRUZPHjwwIjD4eBsbW3rlyxZUjN37tyWruNJSUnBtLe3a589e9bgzZs3DNAPExMTeUhISElwcLAoJSWF8uLFC8OXL1/SwJo0NTUVDRs2rHnRokU1np6eQvAMadoDbVVUVGiXlJRo19fXExkMhgKsg4qKCkJzczPOwsJC5u7uzjYzM2uKiIgQfskVPItkMln/ypUreu/fvwdrDjF//nyOTCar3r9/v3r9fO0ICwuzq6ioMGhvb0eOGTOmwcrKqnrx4sUiJBKp1FyjUqnQmzdv1mlqatLHYrGItrY2dENDA14ikaD09PTEXl5etcOGDeM5OTlJNddkZGQQnz59qpuenm5w//59HfBzBwcHkaurqwiHwym4XC5GIpFgMRiMQl9fXxAREcH28fFpQyKRmucKGRsba/zixQuD/Px8rfr6eoyRkZHSxcWlxdHRsXb37t2d4jgmJoZZVFRkmpWVxaivr0dbW1sLhwwZ0jBp0qT66upq8sGDB00qKyu15HI5UldXV+bn51fft29f9ooVK3hduWRlZWHLy8upSUlJ4N0HxosH774xY8Y0g3cW+F9VVRXh/fv35PHjx7PNzc1ZsbGxrd+zzuE5kAAk8M8gAEXGP2OeYC//oQRqamoYDx48cHv8+PHMR48ejeRyuQZ0Or3Jy8srddiwYXtnzZr10cDAQLh//356e3t7xN27dyeUlJS4tra2UrS0tETBwcH7hw8fnjB79mywyVcf4eHhuPHjxxuJRCL3nJwcf7BhlEqlGIFAQONyuXpNTU06WlpaPCaTeffSpUs7v7Yh74oUbCDj4uI8ORzOEDab3UckEuGLi4v7yOVyspaWVjaFQlmYmJgojY2N9cnKyopMTU2dBjbfLi4ub11cXErb2tpw1dXV9lgsVmVgYHB//vz5ZwMDAzv7/OleyPDwcMLYsWNdJBJJ39bWVh19ff0MCoVS0N7ezp00aVLnRvHL6U5OTqaVlpa6tbW12ejo6MQtWLBA1t2SSEhIMKutrR2VlJQ0OTs7G5yvraurW7NgwYJTBAIhbu3atdXguoMHD+KpVOq4u3fvjnv37t1gDoejPXz48FdWVlbb/f39BS9fvgxITU2d+OHDBxu5XI43NjYunTBhwjU7O7vf586dC0ROZ1+rq6uNAgMDVzY3N0c4ODi8NzU1bW5ra9MpLCy0KS8vNxwyZMhbQ0NDDoFAEDc0NNAzMzMHhYWFHQd83r17Z/jixYvx2dnZ/TAYDMrCwqLU09PzPZvN1mpqajLU0dEp8Pf3v4bH4wFT+bfmEqyD2bNnr9XV1ZWOHTv2j6FDhxZ/7bGJjY3FkUgkc6VSGVFXV6fN5/O1uFyufkNDg6mfn9/vdnZ2d2fOnFnaZWOsFnm1tbX2XC53BtjoS6VSHI/HAwLNgMlkNpmamj62t7dPZbFYxbGxsWB+VKdPn3bNyckZd//+/cl1dXVm1tbWyVOnTj1pYWHxpOt8A+GJw+EGnz59elxWVpZvU1OTmZmZWX1wcPCWkJCQsocPH9plZGRMyczM9FQoFECAlA4bNix59uzZ5xEIRKmvr28bGP+JEycwKBSKIRaLverq6gZwOBwjXV3dNj6fTysrKzNubm5mmpqaSgYMGHDZ2tr63rRp0wq/ZATEtlgsDktMTAx59+7dIKFQiJsxY0aiSqU6cPjw4a+KdvAMBQUF7amtrR0nkUgQo0ePvmFtbX1q8eLFZUgkUi0YEhIS0HV1dUDID5VIJKPAz0QiEamxsVFPIpGQ9fT0OPb29olMJvM1i8WqjY2NVYuErKwss+TkZL+MjIyJjx49CkQgECgbG5vivn37FhIIhLbW1lYqEGlYLFbOZDKLBw8efA2JRObV1tY2gzaAqEahUDPAWsvPzx/E4XCYJiYmAmdn5xQ7O7sLe/fuvaHhsGrVqoDq6urIrKwsv7q6Oq0+ffp8HDx48O2oqKg7hYWFfQ4cOBBVXl7uJRaLccbGxuzhw4ffsre3v7pmzZrMrixzc3O18/LyXJ48eTIjOTk5oLm52YROpzeOHj06GbBSKpXYyspKk48fPzqNHz/+qqmp6amNGze++4e+6mG3IQFIoBsCUGTAZQEJ/H8kAL5aJiYmEhMTExmVlZXbm5qafIRC4UcPD495AwcObNy0aZMYfOUEm4/q6mptoVDolZiYOJPFYg2JjIy8oKWldcnc3Lw4MjJSDLoJ2lu4cOHE5ubmAD6fTwwJCTkjlUorKysrxS0tLWiRSITp27dvv6SkpJmNjY3t6enpCy0sLFq7fkn9crhgc1ZWVmZy4MCBiXw+n0Cn0y+Ar6pYLFb31atXk3g83oDt27ePDw8PF2zevJn08eNHbz6fv6mkpMQeh8Ntd3d3v4pGo1HAstLU1LQSgUDYYbHYjIcPH4J/d1ocwsLCqFgsdh2DwdAzNTUtQaPRlTdu3Jjj6en5wNvb+/60adO+FCWdXZ03b96U2tra8Ww2G0ckEqe+fPmy2y/KCQkJuIaGBmpmZqZeQkLCAV1dXSdXV9eHAwcO3IBAIJpiY2PVm71PX/K13rx5o3vjxo2pXC53zuDBg6c4OzsXjBo1Sl5VVcVsbm523LVr115TU1Oxu7s72Pidc3BwaPpys//8+XPH+Pj4sWDDJJfL9xoYGMjt7Oz6P336NDwzM3NUVFTUJiaT+ZLNZgNrhBaVSvUyMTHBk8nk3MbGxsK0tDSzp0+fXnR0dGx0d3dPQKPRNzkcDviCHPjq1augiooK8smTJzdhMJjc4ODgbr/0gnXBYrG0+vXrd9Lc3Jw8duzY+I0bN8Z/bWkvXrx4MAKBmITH4ykqlSpeJBKVo1AoKzwePwmIIRQKdX379u0vNNenpaVZ7d69e2x1dfWgFStWxNXV1ZVUVVWJwJoTCATEoUOHeickJASLxWLE9OnTE4lE4k1gNdq3bx8RiJjCwkL9ly9fHkcikVba2tpPTp8+vVFbW7tC87UebDrv3LlDPn/+vFZZWdkcPB4/MiQkJE5HR+ehk5NT88OHD/H379+35XA4l2k0Gp5CoVx2dnbeu3DhwhYvLy9gWVK+evUKCFGXAwcORNva2jYOGjToWXl5eRYOh5PzeDwUl8slyuVyewQCsYzJZLIIBMKlgwcP3u9GZKBlMhkQJWbHjx9f0NTUNFdfX5+rp6c3/s2bN5ldrAOdlwKXOYVCYRIYGHiMTqebOzg4PLC2tt5JIpFaNm3apLZ8gXMaGhocV69eHUkikZQLFy68k5mZWQaYNTU1YQwMDIwMDAyGHT16NNTW1vZ9QEDAtfXr1z8BNwHXJiYmUtLS0gZyudyDTU1NRigU6tCAAQNOEAgEBY/HQ+vp6QFr2MCGhobxqampNkOHDr0/YMCAa5s3b04HbWzfvl1bKpX2u3fvXnh2dvbMCRMmxBkaGl7DYrHZO3fu5GsG8+OPP1LBPCEQCO/MzMwpKpUqwcnJKXHGjBn8oqIifE5OTujjx49nVFVV2S5dunQHiUR6rqenV9WN5Qt94cIFQkpKCiMvL29zW1vbSIlEUubj4zMTWEGANUxLS8sCi8WOpNPpGAwGk7hx48a3/x9fx7BpSAAS+D8mAEXG/zFweLt/LwEfH59Dzc3NgXw+P6e6unpidySeP3/ed9myZYsqKioC9u3btxuLxd6aOXMmB5w7e/ZsglKpnFhTUzNWIpFIaTTatTlz5qRZWVnxPDw8Or/sP378WH/Pnj0RKBTKYPv27ScwGEznZq67e8bGxmLAV3gEAuGCQCAKDx06dPzTRhw3ceLEULlc7vvjjz/uNzIyqrW0tBTPmjXLXS6Xb83NzXVvb29fW1paegZs2hEIBBBAE3JycqbV1tYC947QixcvymJjY5Xnz5/Xqa2t9bx27dovurq6D4cNG3YLi8UKcnNzIwoKCpwQCMSDpKSks1/GKADRADaGx44dW9Hc3OwvFosrxWJxAJvN/mYsA9h0o1CoK5aWlm5Dhw69JRKJfkpMTPyTpQRsbp2dnSdJpdJFNBptQlZWVjPYEALXGrBpdHFxSbC3t28NCgo69+uvv57rjl9aWpprfn6+E4vFkm/ZsiUBnBMfHz+ow1Vt1rNnz8bHxMQs9ff3fwZcTsB4tLS09AELBAJRHhkZ+c7NzU0rNzc3zdPTszYwMPDspk2broI2zpw547hjx44lDQ0NY2fMmBGPwWCOHThwoLK7Ppw+fZqqUCh8d+3atValUhnr6+vfzcjIWNzduXV1deTQ0NBpQqEwavLkyZcpFMqNVatW1QBrmkwmc62pqQlTKpXJR44ceQL4tLS0UIKDg5dgsVg3PT29ioULF/5mbGzcpBEI4Cu5mZmZxc2bN8M5HM7wtrY2RWRk5BZ7e/uCMWPGCDRro1+/fhf5fP5IuVzexmQyk/r377/z1KlTrK5WIdBfPz+/2WQy2W/Dhg170Wh0icb9ytTU1AiDwTxmMBgEEol0Ki0t7VfN+N69e0ffu3fvoLdv3y60sbEB7mkP3dzcns2fP79GY/0BY9m8ebNuZWXlcGBFUKlUD65cuXLta28kYIWcPHnyvKqqKmClYgYFBa0KDg6+NW/evD9ZM4CLkVgsjsjNzfUnkUhYY2PjZ7///vsWTdtAJFy+fNn0/v3762k0GoXJZKZs3LjxqqOjI1fTvyNHjlDEYnGfpKSkqMbGRkc8Hp978ODBQ1KptErjTjhixIi+KpXqXG1trWWH9XJrRUXFXs09VCoVZvXq1cYlJSVDa2trFwoEApKent6DlStXxo0fP74AnJeSkmKzZcuW6enp6cujo6N3Ozs7J0ZGRpZ8yaCwsJBaVVXleOXKlcUymex6fHz8Hc05p06dGnH8+PF5BQUF/S5fvvwDhUJ57evr+5mr1JftjRgxYg+fzx/L5/NLS0pKgCVGfZw9e5aOQqEcGhoahsnl8ocxMTHQkvHv/RMJR94LCUCR0QsnFQ7p70nA398fiIwAgUDwvrS0dFJ3vUxPT3dasmTJourq6qB9+/btQCAQf0RGRtaBWIPCwkKru3fvAvcnbQKB8EdKSso+BAIh686F5pdffvHU0tIy8vHxyf8rkQHcr9Bo9F46na5NpVKf7t69+4ymb9u3b7fBYrF9AgICPhAIhIY+ffpIgMhQKpW/5ObmDhSLxWs7/LdPa87PyMiwmTdv3lLgTpGVlRXk6OgIrCjy+fPnu8hksiW5ubnD0Wj0lszMzKtJSUn4ji/mLpGRkfvIZHLZxo0bd0dGRuZ12TQBFy7t0tLSqc+fPx9XX1/vLJPJStvb20f+lcj41EaCtbV1f19f3xt8Pj+mO5EBzhs5cmSYSqWaI5fLZ6empqo3SyqVCl9ZWWno5OR03cHBgR8SEnL2l19+udDdnAFXFqFQqCUUCoF7W1l3IiM0NDS1f//+jZrr4+LinLFYLH/q1Kk1CAQCfDl+MWjQIPbIkSPBfdQio6amhujs7Lyiw6PmR19f3zcqlWrl7du3O/l07cuaNWsMlErlyg8fPtiVl5fbCQQCTnJy8iSlUvmZAAXX5OfnG3b4wM+vra2dvXPnzvV0Ov3JtGnT6oEYSExMJDx+/Hi0QqEoOH369AdgiWhqavK+fPnyBhKJxI2Kitrf2tqaBoTjlyx+++035ytXrkSUlJRMnzRp0iE9Pb2E2NjYcs15fn5+J9rb2+1aWlrIfD7fcNSoUSv79++funz58vqubU2ZMmUygUDw2rhx435LS0vgmqa2Pjk4OBiqVKpHNBqNQCaTT6ekpGzXXBcZGTm4rKwsorCwcHJISMjaoUOHJs+ZMwew/ewAQqPjoz5+7ty5EUqlsvDs2bPPvva2YLFYOuvXr59UVlYWVVpaau7s7PyCyWT+funSpQddnzkQA3Lv3j3rjviFLVQqVYlGoxVKpbLg0KFDWzVtb9261biysjKwY81vd3R0jAsLC4tbvnx57pf3BoKfRqN5HTp0aA0ajWZGRkYek8lk12JjY9WiGogMJBJ5lsPhWIrF4m1lZWWdIkPT1ooVKxhyuXza5cuXF9NotLbhw4fHnT179jD4PbBIbdq0aVpmZuaqpUuXbndwcLg+e/Zs9ZrteoC1B9zbzp07Fy2VSu+ePHnynub3Fy5c8Dl06ND8/Px8t4SEhCV6enpvPTw8Oi0h3fH09/ffzePxxvF4vPLS0lK1mxg4wHzcu3ePUlxc7CkWi4s07oxfmxP4c0gAEvhnEYAi4581X7C3/2ACgYGBR5qamoAl431JScmE7oby9OlTp+XLly9msViBe/bs2UmhUO6AgOMDBw6Y1dfXjz18+HCMq6vrH/Pnzz8dERHxmQ901/ZUKhVFIBAQZDKZlMFggADQP20KNecDkYHBYPbIZDIrpVL5asCAAUfCwsKEiYmJwJf7T9fNnTvXXSaTbQX+6mKxeE1xcfEpTVs5OTkmEydOXAq+aH/48GG8UChsBu3cvXsXfDk+YmtrW9ThorPn7NmzTzUbPgaDcc3CwkIrODg4btu2bSc0bSUkJFB4PJ5NamrqbCwWa8Rms61YLJYMi8X65+bm/ilgtxueCX369Onv5+d3s6WlZe3XREZwcPAYIDLwePysW7dudYqMoqIiIw8Pj2sODg6tQGTExsbGfe/yA5aMuLi42c+ePRv3888/L/X19VVbMr5yvUZkcPz9/c9u2bLlCjgPbF5Hjhy5gkgkrhs2bNgrBAKx5u7dux++bAMEKufl5Vk3Nzdv7NOnz5vbt2+719TU9N23b1+MSqV6ERkZ+WVArtmCBQvmVlVVRYaHh18gEomJhoaGxatXr27/IkAZOW3aNL2OmIRfCwoKfEUi0S0Wi7VWs+nvbixOTk4T0Wj0LiMjo0o0Gr2hY94zNOf5+fmdNDMzqxYIBK0vX76M9vb2fmVgYHA6MDAwIzg4WKI5b+7cuROJROLAFStWHFEoFHVA2ILf2dnZGXW48DzW1tYGlozTT58+3fZpo4pxc3NbIZPJliKRSL6WltbU9PT0/G/Fr2RnZ5sTicQ2BweH5q/NKRBjly5dCqyurg7m8XiUkpISBxQK9dvJkyd/Hzx4cKe73qlTpxgcDqdfWVnZTF1d3XaVSkVob2+vOnr06OZP/QMchwmFwg1v3rxxx+PxSyoqKhK7c7vS9AW4WtHp9DAzM7MsqVT6w927d7ngdwEBAa5IJPI8i8Wy7IiJ2lJSUrLny/4DK151dTXNw8MjDoPBDKdSqc+KiorGIhAI5dOnT6127do17dWrVysXLVq0A4jorrE3mraAyGCz2aanT5/+QSqVJp87dy5Z87uuIiMxMXEpgUB4+z2WjJaWlvE8Hq+soqJipIbLoUOHcEKhkJSdnd36tefze585eB4kAAn8/QhAkfH3mxPYo15KwN/f/yiPxwtsbW19V1xc3K3IAO5SK1euXFRZWTkKWDKAxQKIjLCwsCFisXjfy5cvXUgk0k937949/VfZg0C2IvCx8K8Cv0E8CI/HCzpw4MAiqVSqN2PGjMvDhw9PtrOzq+4uxeq0adPcOwJ/fykuLh4kk8l+/PDhQ6cl4/r168Pi4+On5eXl6f/6668Tw8PDlRwOh+jr6zuOzWYfmz59+nlzc/MzGrcI8PW8X79+F+h0ujuTyXxy7dq1pZrp37Nnj6NSqQymUqn33759O660tHR8dXW1TCgU+tbX1/+lyMBisQmWlpb9hw8ffpPH431VZAQGBoYhEIg5BAJh9n9TZAB3qadPn47fsGFDp7vU10RGh0HlhaenJzsgIKDTkvHx40eDkJCQH3g83uSdO3fuwuFwt4FV68s2rl+/biUWi4c0NDQwsVjsg3379oWhUKhFbm5umUqlct3169c/c4cpKSnBR0VFTWlpadnEZrN1hgwZcn3IkCGJ4eHhGdbW1p1fpIH7TVhYmM2rV6/umpqatjEYjJOPHj068q31tHjxYhCvszIrK2uoTCaLLC8vT9L0d8SIESc7/O9fjBw58klFRcXwmzdvrnN1dU2aO3fuxfHjx+dozps+fbpaZPzyyy9HhEJhp8gA7lI4HO6xjo4OgUKhdIqMvLw803Hjxv0oFouDp06degWJRB7ZtWsX+1uvEbAR//RsfFV8v3v3rs/z588Hc7lcczs7u7eLFy/eZWlpmbZly5bfQ0JC3mvanzNnji8ejx/t6+t7rbS0dEhNTY0bj8eru3z58qpPm2mcubn5JKFQeMTNza2AQqGsv3XrljrW4mvHggULIquqqmaVlpbSVSrVqLKyMrVABSJDoVDEsdlsc4lEsrWsrOxPIuPTPVH+/v77KyoqJnA4nMry8vJxBgYG3IyMDPMNGzZMy8jIWLl8+fLtbm5u16dMmdKtJUMjMuRy+d0zZ850a8m4fPnyUgqF8l0ig8/nj+fz+WUlJSUakYE9duyYQ2Nj4wiVSnU+Njb2s4xjvfTPABwWJPCvIgBFxr9quuFge5KAr6/vETabHSYSiSQuLi63EQiEQiqVApcBBBqNRshkMjQej9cvKSnpC1xK9uzZswOFQqndpZhMZiASibyCRqORWCz2h6qqqgvfsk78J+MEG/0LFy4w//jjj7FVVVWja2pqbKRSKdvR0fFtv379nhw8eDAdiUR2xkBERkb2ByLj/fv3A0Ui0dqSkpJzmZmZlLq6OudTp05NA6lNDQ0NH587d06dseb9+/fGy5Ytm/Ty5ctfFixYsK9v375X5s2bp/YRB8eQIUN+l0gkQVKp9H1ubu4Y8LN79+5Z8Pl8Z4FAYKSjo3P9wYMHkaWlpdMrKiq+W2QgkUi1u9SwYcNuCASCr7pLAZGhUqkiJRIJyJr1mSXD3d39GojJCA4OBhaG/8iSoREZICZjyJAhzwICAr5qyQAiw8vLixMYGHhm48aNiSAOIiYmBgTdO4nF4oYZM2ZcpFAoINtS5xf/LpvyESgUaqKnp+dJEFB//vx5/+bm5kUgTsTJyWn62bNnX4FYGs35YL7HjRtn3t7e7iuRSCbX1NQYyeXyVj09vTcxMTEJICA9ICBACOIc4uPjPY8ePXre1dW1ssNd6fjZs2fPfmtt7du3zwl80Y+Pj18kk8kiRCIRWOfqIzAw8JRKpXoWFRV1tayszOjVq1c/FBcXu+BwuPyYmJjz+vr6uSD2YN68eRNwOJzn+vXrPxMZ5ubmhmg0+hGTySTSaLTTjx49Usdk3L1713P16tXLWlpa3H755ZcDHbFF1xcsWPBdKX+/NZaUlBTn/Px8TzAXw4cPv7Rq1apDTCaTbGxsDNyHfgfXZmVlGd6/f9+noaGh78iRI/fm5ORMZLFYw5uamhquXbu2DJyTnZ1ttHDhwukfP37c7Ofnl0Ymk7deuXIl7Vv3PnDgwMh79+5FZmRkeCiVyqFCoVDtUubr6+uKRqPjOByOGbAmFhcX/8ldStPupEmTNuXm5k5hs9mtb9++nYbBYGrZbLYxEBkvXrxYuWzZsu3AkvE1dykgMuLi4oAl46vuUv+JyKirqwvncrlIW1vbBCKRqKqvr2d0WFApHh4eYK62HD169Js1Zv6Tdxo8FxKABP4eBKDI+HvMA+zFv4DAiBEjjnA4nFCBQMBzdXU9p1AolDKZDKFUKhEgX75UKkVRqVSjjx8/Dm5ubtbfv39/Z0wGHo8PRSKRtxkMhhCDwSyurq7uNj7gf4PxyJEjNo8fPx6WnZ0dqlQq3YlEoohEImVTqdTkDRs23Bw1apTanQaIjI5+x6anpw8G2a+sra1f1NfXG4GgYRKJpAOCWjds2BDv6uqq3lQDP/CtW7dOSUlJWbtkyZId/fr1uzZr1qzO9Kp+fn6HuFzuOD6fX1BeXj4V+veOAAAgAElEQVQS1Bb54YcfQrFYrMXgwYOfk0ikvJs3bwIXkxmVlZVSgUAw4nssGSBjqI2NjRtwl+Jyud+MyUAikZEdAbZ/Ehn9+/cH7lL84ODgc/+/RYazs7PSycnpsUKhyCgoKLAxMDAYaGBgUBAaGnqpI06hU5R1nWM2m01auXIlCKidOmXKlPVOTk68169fOz1+/Hj8zZs3I4ODg1ePHj361qJFiz4LGAeuatu3b9epqqoa/uLFC7CJ9cJgMHQ6nZ7u6el51dbWNnvw4MGqO3fuDN2+ffvvQGTY2dkdv3jxYme8Tndr7cKFCzbv3r0LP3r0aAwQGQqF4pbmvICAAGDxevbgwYM4kEKXRqN5/v7776ukUqmlhYXFo6lTpx709vYGroGhBALB80t3KSAyMBjMQz09PSAyzjx48EAtMu7cuTN83bp10XV1dY67d+/eg0Khbs+aNeurblDf+4zcuHEDpMHtz+Px5OvWrTuxePHiJaWlpSFcLrfi9evX0SBgffXq1SE4HM6GSCTWKhSKO0gkchabzR7R3NwMRMYP4F6ZmZmWP/7444w3b97E+Pv7p9NotC3x8fHfFBkXLlwYfO7cuTlpaWk+WCx2SFeRgcFgzgNLxl+JjBkzZqwD4oLFYrUBsSGXyzmgFs/GjRvV7lJ/FZMBRMaFCxeiJRJJ8tdiMv5DkTGx4zmUgDTQeDwepO41IhKJRiYmJlI0Gr3uxIkT6gQX8IAEIIHeQwCKjN4zl3Akf3MCo0aNOtrS0gJSz74rKSnpNrsUCPxevHgxEBGBBw8e7HSX6sibH6xUKkGufgzw6b506dK5vypg1xXH8ePHQWAypbm5GaP5OYVCaV27di3viyBWellZmdPVq1enFhUVDZZIJEZUKrWsI1XoDx2pY4uWLFnSFhER4dZhgYl9/vz5MCMjowxjY+OKiooKUBPCy9nZOdPe3v7M2bNnQZ5+dY7/Fy9emG/cuHFyenr6zwsXLtzdt2/fq1FRUUWafvj7+x8RCAQhra2teQUFBWGxsbF2ubm5s5VKJWHy5Mm7QLaitLQ0kHFrIofDkUycOHFCQEAAr729vb27L/uadj+5S7kPGzbsJp/P/1p2KSQI/FYqlXOUSuWsLy0Zbm5u15ycnFpHjx79H8dkAEtGamrq+LVr10aPGjUq9a9iMqysrLRsbW1ziERiMYh3IZPJWjQa7eqmTZv2A8tCd8v72bNnljdu3AipqqoaNXr06Ct0Ol3U2tqq9ejRI/ebN28u8vHxuWNubn70+PHjX3XPAW1s3759XH5+/uTGxkbXoUOHJpqZmZ344YcfPsTFxbn/9ttv8VZWVlwjI6NjHelID37rMTt9+rQdaAd8Ae8oXjeHx+N1ZiXy9/dXi4zHjx+rLUJATHp7ey+tr6+fBWqm+Pr6bjY2Nn7Q1tY2CI1GD1izZs1nMRkg8FsqlapFBoVCOfOlJaOpqWnA8uXLQUxP3Pr16z8LJv+fvBquXLkyqrW11UEkEnGXL18ed//+fdeffvppLSi+ePz48fnGxsbcHTt2LCeRSMgNGzacOn/+fINcLo9qaGgYwePx6hMSEtSWDGDtWLBgwfT8/PxtgwYN+vDJ3fHxt/p09OjR4X/88cesjIwML4VCATJ2qQV7F0uG6dcCvzXtjhkzZltBQcFkFotVX1RUFGpiYtL6+vVr0/Xr109/8+bNKvAsgpoc3WWXAsUhhUKh1aVLl6JATMaJEyceatq9ePGi72+//TYPBH7Hx8dHa2lpZf1VTMbIkSP3cLncsS0tLWXl5eUBoC3gUpmenj6gsLDQW6lU7j106FBnYoT/yXzBayABSODvRwCKjL/fnMAe9VICw4cPB5vpAKFQ+K6oqCi8u2G+fPnSYeHChUBkBHd1l/Ly8houl8uPfvjwwdrQ0HDdkydPzlhaWn4zbWTX9k+cOOHf2trqwefz1dWCwUEkElNiYmIedxPIq34vrFu3buaTJ09ml5eXO86ePRu4ah3esWNHaVRUlJtcLo/NysrybG9vX7djx47zHS41ljwe73JdXZ0DFos9n5GR8bOpqanax7qgoEBn1qxZE3Nzc/dGRkYe7dOnz4WVK1d2Zkny8fEBgePeHb7nGXp6evMoFMqvaDTajkaj1Tk7O2ehUChVUlJSWGFh4eDW1tb2n376aYeDg0MZjUYr8PDwUBfX6+5gMBgJBgYGXnZ2dklcLjc6NTX1T1XFwRf9kSNHjgNWDKVSOTM9PV0dYAuyS4HAb1dX12suLi6tHe5FZ9evX/8fuUvFx8eDbFXjwFf2ESNGfFNkfIrJqAOB366urrdMTU0dJk6cuIdMJtefPn16x9ChQztjFrqO9ffffx/R0tIyrKWlxRSHw7VgsVgFGo1WAnckUEwQFGXsKJC46e3bt53B+d2xAilLly9fPjIvL++MUCgkU6nUtdXV1ce9vb2N37x584TBYNDIZPKhsrKy9d96PHfs2OHa2Ng4Ky0tDaQ+Xpqdnf1Ac/6XIgP8PCcnR+9TEPoveDyeb21tvcDFxYUoFoudN23adKytrY2jCfwGIgOkOdXV1f1MZOTm5lp1JCpY09bWNmbcuHH3kEjk5hMnTnx1XXzv6+X06dOjMBiMGRKJrI+IiPgDxHEYGxvvYDKZvqtXrz5hbm7+Ki4ubqJQKGy8fPnyIdBuTEzMvObmZr/W1taGK1euqEWGSqXC6erqTuHxeGdB4U0MBgPiLa5/qx+7du0anZ2dPTUvL89CIpGMLS0tVW/ANSKDzWabfYrJ+Kq7VL9+/c53ZLIb28HlXX19vc8n3iZLly6d+vr16w3R0dFHbGxs4hcuXJj/ZV8yMjIYMpnM4/79+8OlUumDvXv3Ptecc/XqVd/9+/fP//DhQ78rV65Ek8nkvxQZAQEB6hS2XC63rKioSC0ywPHixQu99vZ2JzqdnvmtGLPvnTN4HiQACfy9CECR8feaD9ibXkzgU+A3SGELRMbX6mQ4RkdHL66qqgrau3dvZ0zGjz/+6NDS0rLo8uXL00E8x8yZM88sWbJEXWSruwNsnvPy8rRaW1uNtLW1S549ezZCKBR6CIVCGgaDQaBQKFAEMGXt2rWpb9++BVWIQf79utDQ0FpNe7GxsaCg3VyJRLLY2tq6DI1GL7937967+fPn9weWjOzs7EESiQSksD0TGxtLEwqFAWfPnv2JwWDwo6Kijv3000/qGgSgRkBYWBhwhzoXEBBwW19f/+C+ffs6sw4ZGhreNDExsXZxcbkuEAi2WlhYrOrIoGOJx+OlFApFgEKhEA8fPvStrKx0USqVomnTpp23t7f/wGAwXgcFBXVaRL7k4OTkdEKhUIyVyWS5HZuYoLdv3/6pSjhIP3vv3r2RFRUVnhKJZPXFixfVxe5AnQyZTGbk4uICRAZ/7Nix5zZs2ACqS3cemvoPILbmy2Do8+fPe12+fBlklxr7448//qUlA+y3Bg8ezAkNDT0jkUgShw8fTvr555+3yuXyQSgUKnvbtm0rfXx81EXduvZh3bp1M5BIJK29vf0xiURSjw+Dwaiam5vNuVxuJKgyTyKRjj19+vSwRpTeuHHDFlRmHz16dCUSiVRfAzbQ69ats66rq5t57dq1KDMzs7ijR48e37t3r4TL5Z4oKSkZSCAQkm/fvr25b9++4LrP+qHp0/jx4/0RCMRq4P6HRCJ/6bAGdM5zdyIjKysLGxcX17e0tHTys2fPFtra2r62trZupNFoNVu3bv0sJgOIDAQC8RBklwKWjI4CfeoUtuCre1hY2E8SiWQZkUhs0tXVnfD69eu8L+tvdOWWlZVlDYptu7u7N34ty9OhQ4cm4PF4EwqFUt6R7ACIDGD1WqpQKKaDthwcHNINDQ2rSCTS21WrVqnHuW3btvllZWUjORxO471799R1Sj5dN6qtrW1nYWGhrb29/YaDBw9eGjhw4FdjECZMmPADEokcjUAgODgcbvmlS5e6ZpeKY7FYZqBORncxGZrCgP7+/r8zGAz9/v37J166dEmdTheIydGjR0+qrq4+NHr06Ps6Ojp7Tp482TlHGkb79++3UCgUk8hksgiLxaZ2ZPzqzGoGRMa+ffvmf/z40e3q1avRJBLpzZeWjE+Z48AaUAfWg3iVlpaWcS0tLaUVFRWdKWzB/HO5XJK/v7/gvxVj1ov/hMChQQL/OAJQZPzjpgx2+J9KALgFgexS3ysy9uzZsx2NRieBwO+LFy9qf/z4ceCFCxd2kslkpK6ubsKNGzd+YzKZwu42fL/++qstjUYDfv1oUPuiqKjIQCwWG7S1teGAPzQajQapYKtAEbaDBw/i09PTQV7+jEuXLqV0ba9///6zcTjcj0ZGRtUqleqnmzdv5nwK/N4MRAaok1FaWnoabFIzMzN1V65c+WOHD/dALBZbcOvWrRX6+vog1adq4MCBI5RK5WEajQZEw+YnT54kgWvy8/O1Bg8efMXMzEwVERHx++rVq29t2LDBHYvF0sA8g4B4IIpev349tbq6emRHlihxaGjoCjc3t1oGg8EODQ39aoBveHg4EEAzQJG8EydOTDEyMqrqmnoUtP/DDz+MIxAIfbW1tWvxePxFUKW6q8gAlgzgLhUaGgqK5HWKDLCJWrdunU59fX0QCoV6CorKdV2XmhS2oL7HTz/99F0iQxP4rSnGt3Tp0slv3ryZCYJ8x44d+6tKpXrypUvJokWL5oP7Hjt2rDP1L/jvw4cP68hksuE///zzdgsLi6dbt249OnbsWLX16MyZM8ORSKQODocrx2KxeZMmTVIXKUxOTmaCL97Lli3boa+vf/Hy5cvHEhIS2mQy2cSEhIRoMA8eHh4XRo0adXjBggV/EmwgUDw6OnpSU1PTsqCgIFCt/rM6GT4+PucwGMzzR48ene8qANLT06k3btxwSUlJWc7n810RCARBS0vr9fXr11d3TWH7qU6GWmSQSKQzT548UYsMMBdBQUFj6+rqFoHsTn5+fjF9+/a9s3Xr1j8Vzfu0+cVNmTJlHgqFKrx06dLTr4mRjutnUSgUQz09vY9AZIB7rVmzZnReXl5kTk7OSAcHhwIrK6tDU6ZMuefv76+OAdmyZcu84uLiYDab3fzkyZO5mjWxcuVK2/r6+ilJSUkrLC0tX1pbW5++du3ajS+fXSBIcnNzmRERERsJBIJdUFDQRRBbpKmTAbJLAXcwFovVrbsUuH7evHl6bW1t89+8eTORTCa/mz179uGVK1dmfWKFcXJyCmlrazuMw+HERkZGsQkJCbeAhUXTV/Bcgmcc1Jbx8vI65ezs/KajGGOnK9P58+d9Dx8+PL+wsNANWDK6igxwfxaLpf3kyRPL9vZ2yaJFi9TiJCAgQC0ympqaPhMZ4Hcgu52+vr5ZZWUlUygU8hcvXvzVDwf/1Hc/7Dck8G8lAEXGv3Xm4bj/zwn4+Pgc4/P5QZ+K8YG89X86QEabFStWLK6srAzYuXPnThwOdweIDLA5iomJ0UpNTf2psbExBIlE1rq5uR0NDw9/+WXF74SEBObt27fHgsBpEAtApVJfhIaGfrVCdlBQEJ7P58dra2s/nzx58tWIiAi1//enVKezFQpF1IABA/4AWW327t1b9ani95bs7GxQQOvHioqKzhS2mzdvHvngwYM5NTU1jkOGDIllMpnpBw8ebJ47d66jWCxelJ2dHUKlUrefPXv2YmpqKtggeu3fv38dhUL5cPjw4f1Dhw7tLN7WFc7cuXNXgcDv8vJyiUgk+q7A723bto28devWnKqqKo+JEyeetLKyujNmzJgKGxsbeVFREenkyZOmtbW1EVQqFTljxoxzSqWyRBPnAiwZIpHIxMPDI8HR0VEIKn5v3bq1c5wHDx5ktrS0uHM4nBlyuXzv6dOnP6tUfObMmcFXrlxRWzJiYmKWe3t7P/H39+82TsDGxoZWXl6ePmDAgHpfX98zO3bsuAzGnpSUZLV58+a5HA5nurW1dbGZmdme/v37Z65YsYIHqmzb2toyMzMzJ8tkMuHRo0c7+wauBV+z6+rqmOHh4YmOjo5NISEh52NiYtQuOidPnvSrrKwcWFlZiZwwYcIJbW1tPhj3oUOHjAQCQeiZM2ciO9yEQMzDhdLSUpm2trZ+RETEapFINJJIJNZPmTJlBQ6HK1uzZo16Y/ppY0nYuXOnV05OTmhtba3T0qVLNwQEBID0Vm2ac/r165dIp9NfHD9+/JS9vb2g6/zu3LmTisFghh47dmxZY2MjsN7kZ2VlTbaysqrTuPOBFLYdQdCPQMVvKpUKivF1Vvy+fPmyxe3btwPT0tJAxe9aQ0PDRGdn50fr168HxfzUX9PBM7R69WoGqLbO4/GmKpXKew8fPgSb+G6P6Ojo5To6OvrW1taZM2fOVAewX7t2zen48ePTU1NTV3l6embRaLTY5OTkR5oGNmzYsKC0tDSUw+E0P3v2bJbm5yBA/9SpU3ZxcXHb0Gi0rZaW1sOpU6fuWb58eUWXiuToW7duUZOTk0dlZmaOUyqVLcePH9/XteI3cJdCIpEXqqqqzBQKxa+g4rdGJIF4rR9++MGgoqJiEI/HWy2XyxtxONyVZ8+egZoc6oKG4AgLC/MQCASr3759G2xgYHDF29v7cmRk5PsnT57wx40bRzx37pxFdXX1YKFQONrU1HTdtGnTirrGf2kqfgORER8fvxKPx78MDAxUu0aCmi0UCsVLIpFYyuXy2vnz56tjTwICAvY3NjaOByKjqqpqZFerxe7du8mNjY1TDAwM8FpaWrlRUVFftdD+n7+04Q0hAUjgf0UAioz/FT54MSTwbQJgA5aamoqurKzEnD59+jCfzw8UCoU5S5cunejm5ibz8fFRu9qA8+7du4drb29327lzZ1RVVZVPTEzMUQwGc2PJkiU14I8y2FhGRUXRZ86cubK1tXU0BoPhR0dHb2UwGHlFRUXq+gYdqWVRTCbT59ixY7NYLJbwzZs3SwwNDUFWqG7dW8A1QGTIZLKj1tbWAldX1wdisThVW1tbZWtrq7927drpICXnmTNnFpiYmHAuXryoqK6uHiAUCrfk5OS4qVSqDVOnTj3r6OgoA1/EwUbH1dV1vkqlWs1gMEQWFhbLQkJCMt3c3FBJSUlOW7ZsOTpw4MD70dHRV9PS0lplMtnKiooKs7a2tlsPHz78U+YiMGZzc3Pcs2fPlldWVk6uqqoSOzs7h44ePZrP4XAU3RUL7LqxmzBhwoy2trblHXEeuCFDhmx3dXV9JhaLBdbW1iYPHjwA2W7MxGLxy7i4OHVFZHCAL6skEgm4lVlOnjz5pI2NjWzo0KEgqPoEjUZTtba2IpVKpZdSqZyAwWCA5eNkbGxsoeZ64AKSnp7uc+/evZkvXrwYuWzZsk2Ojo6P29raaubPny/vsqlEpaam4k6dOqV769atpH79+rV4enrGW1hYXIyOjpaC8/z9/cfweLzlBQUF7mPGjInr37//FR0dHVCgDU8gEPwaGhqcJRJJ6fr16xO6fpEH3IBF4I8//rjYUaXaQE9PL9nX13d3VVWV1Nvb237fvn0zi4qKRqxbt24llUotAhmIKioq7CUSyQosFssF6X8PHz78QjOmP/74w3Xnzp0RQPwuXLjwJhaLvQQKzgEeffr0QRoaGhquWbNmCQaDMR49evRNhUJxG1iFQD8cHR0xAoEAv3nz5ltmZmbv1q9ff1IgEFSEh4f/qVp9ZGTkD5mZmVNra2sl2dnZEWKxuM7R0VGemJiI2b17twmbzb7LZDIJNBrtnJ+f306w7kAtFsAKiCQejxd69OjRJXZ2dmV+fn6J9vb2d7lcLkh7rHJzc8MnJia6FRUV7ba2tn5Hp9Mv7dq1K6XrE/yp6jmKxWLhXr9+vUlHR4fp6Oj4lEQigVSvUpDO1tfXd2xZWdmOxYsX73NycroJUsCC686dOwfieIA1Jaiurq5x/Pjxc7s+4ykpKQQQ1L5q1apVZDKZMnHixGtUKvWCXC4HQk5lY2NDrK2ttdy9e/cvNjY2FSD18pIlS9T9AwIJMDhz5oyrWCw+XVRUZE4gEH7buXPnIaFQqBZs3t7e1CNHjvhXVFRE1NXVUW1sbLaBWIquVgpwHrA4PXz40H3Xrl0HyWSyto2NzZPo6OjTwMWsoyq7UWJiYhiPx3P28/N7SCQS72gydYExvn37FpORkRF46dKl2aWlpc579uzZhkQiU4lEYiOLxUKIxWKSVCqN1tfXr7a3t88ASSOeP3+OSU5O3sNms8d2xOtUgHiTpqYmGYgdwuPx6A8fPuh1WFp/t7GxSZ41a9bNIUOGVMG/K5AAJNA7CECR0TvmEY7ib0qgrq6OXFpaapKfn++RlpYWwOVyTQkEQtOQIUMe2NjYpLu7u6sL3sXFxZGVSuWIysrKfsXFxY48Ho/h4uJSbm1tnWxhYZE1atQodXEx4MowZswYXRDDYGJiYodAIIDbiwiNRotBgDTIyCQWi3VFIpEQxCJs374duIN8teCYZlPN4XCG8fl8IBrINBqtlkqlisAGoLm5WVBQUFA1YsSIArApTE5O7pOdnQ0ChMdKpVKSgYFBlpOT0/Nhw4Zl9+3bFwTbKn/++WcLmUwGvmaOwOFwzQwG48m8efNePnnyRJmRkTGQQqE4kUgkIpFIBK5TDD6fn85isT6eOHHiM9cnIFjevn1Lf/fu3bCcnJwRdXV1dhKJROLt7X3Pzs7ujaGhYamnp+dXU5WCjdmcOXN00Gi0E5PJBK5WumKxGEMgENqNjY2b9fX1KwUCwceOug5lR44c6Wznzp07lvX19QMrKircCwoKwJdjjK6ubqW9vf0bPB4va2trI9fU1FhxuVxmWFjYWSMjo7dDhw5V+8yDTbWHh8egzMxMv6qqqv6NjY3aFhYWpVZWVjnm5uavw8PDc5FIpLpmBaifUFJS4pKXlzcwOzt7MIlEQhgbGxe4uLikuLu7p/Xr10+wYMECikqlssXj8SOQSKQZg8GoNjc3rxCJRAQQCI9AIPDa2trvp0+ffjs3N7da4/qUkJDAUCgUXo8ePZokEokMSSRStZub2wMHB4en5ubmskuXLrnz+fyRGAwGw2AwaolEIo9IJEooFIqSxWK9E4lEtRoXHdDXs2fPEp4/f85UKBQ2/fv3B7E9SiwWK6LT6W1aWloSPp9P4vF4TWKxuIpOp1dFR0cDH3tVbm6udlVVVZ+CgoIhWVlZPmDOLS0t37u5ub1FoVCZX1rYtm3bpl9WVhagUqksQOpcFovFRaFQ9Ly8PJC1alBBQcEILBZLYDAYhSDd7+DBg19ra2s3gODw2NhYDI1Go2VlZVna29v3oVAo+u3t7SgymdyGQqFATRqySCTSlkgkZD09vfumpqa548eP/2z9AOtddXU1sAb4ZGZmjpDL5Vra2trVtra2GQwG43l4eHjjmjVrbNvb20Ps7Oyu2djYsECGs4SEBC2RSOSflZXl19zcbIVCofg+Pj7Jtra2b3R1dWuARedTPRrSzZs3jS0sLJyMjIxs5XK5nEgktuLxeBEGgwEprQnNzc01ICyIQCDUaaxFlZWVhq9fv7bOycnpX1xcPEYkEuHodHq1paVlvomJSRWFQhHL5XLwsUApkUiabty4Ua6jowMyXIm+fP6BiAbvpezsbEcdHZ0BSqUSuDaRxGKxytDQsIHBYFRSqdRCPB5fQCaTBV3c6fBoNLpfWloaqILev7W1lWZsbFxlbm7+gUql8iUSCUokEhHBRwgsFntl1qxZWc3NzWYFBQX9MjMzffh8PkhO0NqnT59XTCazsaOSvRRkvONwOKaNjY22RCLx5IwZMx75+vp21nT5m77WYbcgAUjgOwlAkfGdoOBpkMD/hABI05mXl0fJzMw0ePXqFZPP5wN/clm/fv2aHB0da3V1dQUeHh4y4GaAx+PNSkpKdDgcDrkjABpjYmIi7tOnDzinYdKkSWq3k09CA/nw4UMSyBRVUlLCQKPRKiKRqParRyKR6NbWViyDwRAYGBg0fbmJ6m4MYPPz8uVL7bS0NLApI2tra4tpNJo6ExPYZAwYMKBZU8wtKSlJOycnx/j9+/cmILYD9N/GxqZx0KBB9e7u7q1gYwk2aq9evWKUlZWBgm8oOp3ODgsLA8X9ZG/fvqWlpqYaSiQSEo1Gk+FwOATYxIWHh/8p8BOIhJcvX4KvwyYgCxGbzaYAYw0o3mVtbV3fv39/btcic18ZG+rOnTvkyspK8+LiYoZQKAQWAIWRkZEQBBgbGRk1+Pj4fBbXAjaMTU1NBjU1NbocDockkUjQFAql3d7enofD4ZQdAbeY0tJSCpfLRS9YsEC9wQJzqJmbO3fugA2hEYfDoQuFQhSDwZDY2NjwTE1N68EmVWNxSElJAQUMdfPz8/WLioqooNAiiLFxcnKq9/PzY9nY2KhdXJKSkog8Hs/o7du3TCqVKjUxMQECEnwBZoLfM5nM5tmzZ1dbWVmp+WtEAQ6HAwXvjFtaWogEAkHs5uZWp6enVxMeHi49ceKEdnt7u1FtbS0VWJxAu2QyWWpnZyfS0tJqdHJy6nSv6bLuUBcvXqTweDxTPp+v5kgmk2UMBkPR2NgILGjcAQMG8LrOCfh639LSol1RUWFUUFBAB2PX09NrBeufy+VyvoztAHO+efNmI4VCoTVnzpwyCwsLKYvFwj99+pRRUFBgUF1drQ1CdRgMRpulpWVjSEgIB/S5qxUHZAbrsEzp8ng8bdBPsM7ARlskEmFBXDyIR7KwsABrDvD6LOMYEPH37t0jg5iH7OxsZkeaWGxHpi1gPWvU1tZmhYeHi86cOUOWyWQGZmZm1UFBQWqLE4hr0tHRMXvx4oU+EFxAjHp7e9fb29vXeXl5gbXdGcMCxPOpU6d0WltbDdrb24F7kRSLxcpAwD5g7ejoWO/t7d3W9RogCp4/f07Pz8/XKS4uBlm2EGBcYL2AeadSqQrwrOFwOCkI8Pfy8gLWqK9aL8Ezz+FwiHfv3pD0a9wAACAASURBVNWvrq7Wra2tBc8WWldXtw08F66uruCZVidB0BxAnNBoNL20tDTjhoYGulgsBsVDZaBKvJaWlgwUFhUKhZiKigo6AoEonjNnTnNrayu9sLCQ+fr1ax0gjCkUitzAwKBNV1dXRCaTleBd1dDQANYUVqVSFZ4/f579rX7/T97B8BpIABLoOQJQZPQce3hnSAASgAQgAUgAEoAEIAFIoFcSgCKjV04rHBQkAAlAApAAJAAJQAKQACTQcwSgyOg59vDOkAAkAAlAApAAJAAJQAKQQK8kAEVGr5xWOChIABKABCABSAASgAQgAUig5whAkdFz7OGdIQFIABKABCABSAASgAQggV5JAIqMXjmtcFCQACQACUACkAAkAAlAApBAzxGAIqPn2MM7QwKQACQACUACkAAkAAlAAr2SABQZvXJa4aAgAUgAEoAEIAFIABKABCCBniMARUbPsYd3hgQgAUgAEoAEIAFIABKABHolASgyeuW0wkFBApAAJAAJQAKQACQACUACPUcAioyeYw/vDAlAApAAJAAJQAKQACQACfRKAlBk9MpphYOCBCABSAASgAQgAUgAEoAEeo4AFBk9xx7eGRKABCABSAASgAQgAUgAEuiVBKDI6JXTCgcFCUACkAAkAAlAApAAJAAJ9BwBKDJ6jj28MyQACUACkAAkAAlAApAAJNArCUCR0SunFQ4KEoAEIAFIABKABCABSAAS6DkCUGT0HHt4Z0gAEoAEIAFIABKABCABSKBXEoAio1dOKxwUJAAJQAKQACQACUACkAAk0HMEoMjoOfbwzpAAJAAJQAKQACQACUACkECvJABFRq+cVjgoSAASgAQgAUgAEoAEIAFIoOcIQJHRc+zhnSEBSAASgAQgAUgAEoAEIIFeSQCKjF45rXBQkAAkAAlAApAAJAAJQAKQQM8RgCKj59jDO0MCkAAkAAlAApAAJAAJQAK9kgAUGb1yWuGgIAFIABKABCABSAASgAQggZ4jAEVGz7GHd4YEIAFIABKABCABSAASgAR6JQEoMnrltMJBQQKQACQACUACkAAkAAlAAj1HAIqMnmMP7wwJQAKQACQACUACkAAkAAn0SgJQZPTKaYWDggQgAUgAEoAEIAFIABKABHqOABQZPcce3hkSgAQgAUgAEoAEIAFIABLolQSgyOiV0woHBQlAApAAJAAJQAKQACQACfQcASgyeo49vDMkAAlAApAAJAAJQAKQACTQKwlAkdErpxUOChKABCABSAASgAQgAUgAEug5AlBk9Bx7eGdIABKABCABSAASgAQgAUigVxKAIqNXTiscFCQACUACkAAkAAlAApAAJNBzBKDI6Dn28M6QACQACUACkAAkAAlAApBAryQARUavnFY4KEgAEoAEIAFIABKABCABSKDnCECR0XPs4Z0hAUgAEoAEIAFIABKABCCBXkkAioxeOa1wUJAAJAAJQAKQACQACUACkEDPEYAio+fYwztDApAAJAAJQAKQACQACUACvZIAFBm9clrhoCABSAAS+HsRqKurI9+5c8dYKBQyiUSikk6nC/B4PGvcuHE8lUoF/hbhzp07Z6ZUKkngd+PHj69EIpHKv9coYG8gAUgAEoAEvpcAFBnfSwqeBwlAApAAJPA/JnDlyhVnFos1SCKR2BAIBLmhoWEZHo9/BsTEoUOHKCwWy97CwsKITqcTFQqFMCMjo1JfX780NjZW9D++KbwQEoAEIAFIoMcIQJHRY+jhjSEBSAAS+PcQ2Lx5c7RYLHYRi8VkJBIpdXR0fKWtrf2of//+7EuXLjlmZWVttbe3Pzp16tSqJ0+euL9582YKiURacfLkyUIkEqn695CCI4UEIAFIoHcQgCLjbziPJSUl+MePHzsqFAoLGo3GRyAQmREREcK/YVdhlyABSOBfSiArK8uQy+Was1gsJoVCkejo6NS6ubnVamtr87oiycnJIctkMrukpKSJGAyGzWAwskpKSpocHR0FGAyGX1BQ0BeFQk1EoVAoGo123t/fvyw+Pt61ubl5w8CBA+McHR3TR4wYUfsvxQyHDQlAApDAP5YAFBl/w6njcrn00NDQCKlUGmBgYFCFQCC23rlzh/037CrsEiQACfxLCZSUlNDKy8t16urqqAwGA6lSqehsNptWU1OD8Pb2LkahUKyAgABhXFycHgKBCM7IyPAHv2trayvv06fPR2tr64dr164V+Pn5jUcikYvDw8MvU6nUuzNmzGDFxMTYqlSqVQQCobmxsZFbU1Mj5fP5MrFYHL9hwwbqnTt3+rJYLOuQkJAiU1PTj1lZWfoymcxCV1e3rbS0VNvExKR62LBhZcOGDWv8l04PHDYkAAlAAj1OAIqMHp+CP3egvLxc39vbe6NIJJplYmJSiEAgJn/48KHsb9hV2CVIABKABIDAwF29etWezWbbgY8kgwYNYr9+/ZrX3NxcO2TIEEldXd3g169fO1ZWVlohkUimpaWlxMnJaS+wWsyfP39Ce3t7dGxsbEyfPn3SPDw8mo4dO2ahVCrnVFdXg0BxTENDg05DQwMdhUJNXrduHf769etjm5qaAr29vV+YmJik1NTUGAoEAisymVzBZrMtLSwsKgYMGJDt6elZDKcHEoAEIAFIoGcIQJHRM9y/edf6+np9FxeXjQKBYJa+vn4hBoOZXFpa+rcWGbGxsZiysjL8o0ePSG1tbd8cH4VCAV8z1ecwGAz5jRs32tzd3eUav+vY2FhUdnY2ubi4GMdisVDgPHCN5viyfc3v0Gi0UktLS5Cfny/t2gF9fX2yUCgk/SdT7eHhIfPx8RHHxsaKNdclJCSg8/Pz8Xv37iWRyWT1s/MXYwXnqOh0umLfvn1t4eHhsi6+5UhPT08ql8vFsdlsdVuacWja7MoJ/Btk4AFjxOFwbZWVlZ39On78ODYuLo6Qk5ND0FzTta0v29H029zcXBEeHg7G2BlYa2NjgxeJRFSlUvnZ+L7WBgKBQFIoFBUGg1H8/PPPgvnz56vnEcyho6MjfuXKlUQej4f+K/af2lfz8vf3l5mamrYfOnRIornO0dGRIpfLCXw+HyUUCjX++V3fX1/67KvbMjAwkJw8eVLk6+srB22BOfzjjz8IN2/eBOsBSSaT/9Q1obDTMxG0qT6HSqWqTExMwJpojY2NVWc8Cg8PR3M4HFppaSkGzI1mbsG/NW0ANl3Wibot0P+goKC2hIQEiSZ7UkpKCiYqKorc0NCAA2tLc72mf+C/u/77U6dV3a3ToKAgvEAgIJWUlGC/bAdc1/VnXfspkUikXC4XuGf+jw+VSoVKSkpiSCSSwGfPnrkrlcqP69evv2VkZNQEGi0qKtI9derUiMLCwkWenp6PHR0d044fP+5ZX18f1WHVWGVpafnS09Ozef/+/RYqlSqytbWVrqenV1xeXk7Pzs4ORiAQk54+fVq7bNmykVgsdqq+vn61mZlZKRqNBpYOHhaLfTFgwABjmUxGlclkfHd391LNYD5lsEJ0je8A7y2RSESMj4/Ht7a2or5k/Gm+QBMqzTMI5g/MW2BgIC8xMVHRFZa2traWTCZTz6GGdZc21Kd+eQ9/f3/pl+s9NjYWl5mZSUhLS8ODNfg9EwLWGnBbKykpaeualcvd3R3L4XC0FAoFeHa+pymEkZGR0tXVVQZecZoxgme6ra2NmJSURGCxWGgwDsCyra1N3b9vrFWVr6+vcObMmZJJkyapeYH1Pm/ePFJdXR3+03pX89U8K197F4J3lrGxseThw4edAwHrncfjkfPy8tBd31PdvVM/Db7znXXixAnh69evZeCZ/vTOwqxcuZLyPe8sDUhwTzqdrpTL5cCK1vnOmjlzJjk7OxtfVVX1l++/rpPi5OQkOXLkSDt4ttULr+OZ8vDwIBQVFZG/HF/XPnQ3sQQCQVZZWQmeafV7CLyzqFQq6cGDBziwHr7G+8u2wDzPnTtX6OXlJdXM4XctJHjSv57Ad728/vWU/o8BAJHh6uqqtmSYmZn9IywZx48ft87MzAx88ODBfJFIhFYoFAgUSv0OU3X9N/gBDodDyGQytEqlUmpra3+8du3aro4NQ5Grq6v6D0d4eLgWGo1ekZubO7Surk5fKpUiSCQS+MOOUCqVCKlUqpLJZAgCgdA5M1gsVkUgEFo6zomtrKx81nXKdHR0liiVyigEAoHVvGy/MqVgo4hUKpVKJyentz4+Pne2bdt2U3Pu9evXzV+8eDHq2LFjc0kkEhn4kIOxfTq6bnI1/wZjVJDJ5NKDBw/uNDIy+jho0KBWcL6XlxcRi8VuYbPZg5qbm7UlEomKRFLrICQYr1wuB2NGtLe3qwAvDAaDUiqVKDweD8a4rba29q7mxgkJCf1+++23Sfn5+SFIJBIDxvhpI4UE/QNsxGIxAo1Gq/B4PFIul6NAu3369Cnx9/e/u3fv3v/H3nnAN1XtDzw3N7NpmiZp2rSke9HJaFlllCJDkCmCgqMMGYqA+iwo+mc8FccTeKCAgPCUB8p6KloKZbVsBEqhC7r3nmn2vH9OSGqoIA1t0lR/+Xz40DbnnnPu95xz7/neM+43prg8PDzGYBj2oVKpZOM4jsoJ8SYxmUxMLpcb4kD5IpPJRHNzM4lOp+MMBkNHpVLL3nnnnTVjxoy5ExYWJt2zZ49AoVCM/9e//jVLLBaLMAxDlcHQaX8I+/s9dILAVCqVPjY2Nl0oFO7Zs2dPiilsZGTkKqlUOqW1tZWDyscsDlN8KG5z+cD1er1KJBKduLct6p6oqKhclMTp06f9du3a9cypU6cWGOuDISqUPqqviJdWqzXEg84VfYWYOTo6Sl1cXLI0Gs17aWlp1ej70aNHe2m12s+KiooCpVIpshUCxYEEDZUfhUIhTFKBGKL6QqVSSSqVSvn000+vX7VqVWr//v3rkfgIBIKQ1157bUFNTc0oHMcpxvJCfJFYGsSAyWSiDoehPSFWOp1OGxUVlRYVFfXjF198cdTEZNasWU83NDTEZ2Zm9kXCitKk01FflWQoS7VabThX9HdUvmQyGf2uwHH8fH19/bLOXO5Onz7tJpFI+hcVFQ1hs9n5zs7OaTNmzEDsDQ2FIAh83759rk1NTf3q6+ufdnFxOXngwIHAxsbGRR9++OE75pKB4/hcsVjMEggEd/Ly8rjp6elT0AOXU6dOVa1YsWIMjuOz+Hx+eXBw8I3vv/9+UGNjY+iMGTN+9PHxOe/h4dGETjcsLKztgUN2djaNy+VSPDw82qT6gw8+CGxtbX15//7947RaLQe1NcRYIpGgcje0HYIgDNccVJao7ajValQFK/v06bP40qVLaJvdtouAo6PjNiqVGkulUpF4oo6n4ZqCykylUhmuWajtmBjrdDpi2LBhl318fL7funXrGdPft23bNjgxMXHalStXnkFV0fzhhFkbMsSD8oe4kslklbOz87GLFy9+sXPnziaTDHt7e/cnkUg7JRIJC11DjOm3b4cPSLqTk1NjTEzMDb1e/8WBAwfKUTorV67kaLXaeb/88guqX56o3hjro6E+od/RNRpdy+h0uqFNo7qGYZhy2LBhX/3jH/84ERcXV4HiSklJ6b1s2bK5FRUVEygUCo6OoVAoqB0a2iCq8+hn1I7Q705OTphEIkHyU+bt7f1rcnLyVhOrp5566mmZTLYkJyfHF12nUB1HrNHx6OEAulygeo44obaJrqWoSNhsdsHGjRu3sNnstDFjxohTUlKc8/Pz+6xZs2alUqn0fMw1y3AvQufMYDD0PB6vmkwmf5KRkXHWlK8pU6a8VVBQMK6ysrIXystD7hPmTc1wCZLL5bqIiIiTq1atOjRt2rRrKEBBQYFrfHz8pMzMzNcdHByoiBU6F5T2o+LEcZyMxBvDsGyNRrOkoaFBgsIuXrzYh0QivZqYmBgjl8t5qC4hNmw228AZ1XPE3FivDGWIyhbHccXzzz+/dejQoaloOmNnrhFw7N+LAEiGHZa3aSRDoVDEe3p65pLJ5Jn2Pl3q119/dbl9+3bopUuXhqlUKtRRbyNrvBi3/Y5uJujmi+6PTk5O1R9//PEpMplca+oQvPXWW0wWixV3586dgObmZid0PLr5o49erzdcBNHN2fQ304WQTqfLCYJITExMzDcv1ri4uFgymRyDngjd78sa9uQ3fNr/bvqbj49PeZ8+fTKWLVt22xT28uXLvLS0tJAjR44MpVAodHTxNV2QzeNCfzckYuxYM5nM+oSEhGS9Xl8dFxdnGIFYuHAhFcOwSfX19b5isdhBo9G0nQ+K03TO6IaJeOE4jvKMbpByMpl84tixY1mmfKWkpIj2798fVVRUFI5uPOa8TT+bOs40Gs3wPSojT0/P2kGDBmUtX778simuSZMm9dbpdJM0Go3B4BBnjUaDIdbGjjLqsBo600bpIKPONJKfWbNmJQ4cOLAmMDBQtXv3bjaHwwndu3fvALlc7mzO/E+aHLrh6fv27VvO4/GurF27tm2qC+o4y2SySIVCwTDWrYcJS1tHCZU1yr5QKMx5//33L4eFhdWi+nbjxg2Xn3/+Ofzq1avDjGHasmMUHUOnBH1QZ8zYKUGjTGoul1tFoVCO7ty50/C0f/78+TwajTalvLzcTaFQoAraJhkm7jQajTBJo7Ezj8pWO2TIkBNvvvlmnqurqxQ9QZ08ebLw008/HdbQ0BCE6g2qA4ixseOFIelA3I1toK0thISElIaHh996/fXXM0wn8t5774W2trYOLigoEJnKDMWD8oT+meI2CpFBWKhUqoZKpRYkJSUdsuSSiJ5I8/l8dlpaWnhdXZ3AwcEBCwoKas3IyGj18/OrCQgIaDA9PDDFe+PGDWpRUZFrRkbGEjqdfvLHH3/01+v1y999991/8ni88+PGjatbu3ZtAIZhbzCZTLGHh0fu9evX3W/evDlNq9U+f+XKFcNIBp1On+Xu7l4mFAqPXrt2zU0sFqN27llTU9PSq1evU4sWLbqMJM6ULuqIo2LFMMzwhBh9tmzZIlAqlYNOnToVikbKTJxM7c74oMQgnkgQ0HUL/Uwmk8Xh4eE/bNmypdF81CA2NnYWhUJBeUfptEkGSssong+MpKDy6NevX5Gbm9v1lStX5prydejQId+LFy/2zczMNLTpx5UJKkP0zMPR0TFr586dpwUCgcwkJlOmTPHU6XQvojpqGnF7WHs0H+FxcHCQR0ZGlup0utOffvppM0p/48aNTAzDhly8eDG0qamJa6o/pryZ8on4II7od2Nd00ZERJyLj4/P7tevn2FTgMzMTLf169cPqa2tDUOs0HXGxNoUn/E+ga5BqCNPQm3AxcWlSSgUZm7duvW8KdyiRYtClUplbHl5Od90jOm6jI5D9wxj3Td0mI0jwuhhSUNCQsJZHMfLY2JiFJcvX2ZWVVWJdu3aNVaj0Tg/bgTJ1MaZTCYahWmlUqkn9+3b11aG77zzzqiysrIQ4zS/xxWh4RaCrn/+/v534+Pjb8bFxZWgP9bX17NXrVoVkZ+fP4JKpRquDe0+bexM4mO8J6KHP9Uymexgamqq4b6zfv16PnrGdfHiRX+VSmV4qoXiQw8wTDJmOi/zezhqM+PGjTs3ePDg/Li4uAc2dujIiUGYvy+Bx168/r5ouu/M0ZqMwYMHr5bJZGgkIxfHcbuXDIIgUMfBobm5mYMuWAqFwgAQ/Yw+7X9HnVxjp0lNo9Ga9+/fbxiyRmFR56+iosK5sbGRqdfr0ZP5tjjQMY+KE01jcHd3b0BTD8xLLz093Vmn0zmZjutIyaKn4GQyWYaeypvCo84Rl8s1nGNHbvxmN18th8Np9PHxQU+WTOeI5eXl8dVqNVOj0RiGfMw/pptq+7/pdDr0FLXJvONGEAQ9Ly+PLZPJ/jj3p128qBwQB+MokJpKpcoCAwMNoyvoc+PGDQc6nc5HT8LQTf1xeXrUOaIOXVNTE6u8vBxNvWorw46wp9PpKrSrmnk5Zmdn8/R6Pdql6A+sHhOnvF+/fmL0UNVYt6glJSUsVIaPy4t5GaCOCpPJVNfV1TWYpl4RBEHJyclxQZ031LlG8ZmYtS8/06gb+t74NLspODhYbvaEn5aRkYHqqaHBmId/WD7R92KxGHNyclLy+XyJUChsmz5SVVXloFKpnGpqahimeJD0orLncrlt0bUvXycnJ0VAQEDd47iYvv/xxx9R/XVXKBQuFArFqaGhAXViW1GnmUQilZg4tY8Pte9jx45xcnJyXiGRSOdOnz7tQ6fTXxs7dmyik5PT0fj4+DLUcbz3TGF1WFjYRX9//5Lk5OTeaWlpz96bfjUDScbSpUvH0mi02e7u7tU8Hu+/4eHhTefPnw+4fPnyCIIghgiFwjt+fn5JCQkJqab0HzZdCl23Kioq2Gi6jXmdf1j7Mz8PHMd1FAqlLjQ01HwKJOn27duupjJs33bM64f5d1Qq1VCG5iMsxcXFDLVa7diRNm2qL6g89Xq9LCoqqtl8dAXtVigWi92MT93b6uiflbNWq0WjzMqAgAAUl6FXi8qtpaXFqba21kEul6NR4Q5/9Hp9S1RUFBIfU1y0vLw8J3R+qF46Ozsb6qfpumq6TpkSMP3u4OCAZFjm7+/fNq0P1feamhpnOp1Oedhx5pk03QPQ/YdEImn69euHBMowbdF436HLZDKuTqdru2aZ3aseOF/zexqaLiqRSJqjo6PbRsmKi4udUUfePK6OAONyuXKVSiX19fU1XIDRtbSgoIClVCofe80ynpchGePDIE1oaGid2X2HUlFR4YTurai+m+fHnJ35PRyFQfdWZ2dncXBwsMJUhh05FwgDBEAy7LAO9ETJsEOMkCUgAASsSODIkSO95XJ5RGNjIyc8PPxSREQEGlV4YNI/mgqGxDUtLU0wcOBAyfDhw1U6nY4mkUjcdDpdb41Gk15WVsbT6XTT1Wo1m0aj7Zo3b17u+vXr+zc3N384bNiwzbGxsdU7d+4cfuvWrdl+fn5zhwwZUpWfnz9Sp9M9z2KxJJ6engeCgoKyCYIQJyYmarlc7htKpTJYo9Hc3LRp09dWRABRAwEgAASAwJ8QAMmww+oBkmGHhQJZAgJA4AECSCDQeoGamhpMKBRqZ8yYoW//0jz0NHfXrl2Drly5siomJubXvn375qN1FiUlJaGBgYF7vby8yng8Hn7kyJHI27dvrwkICNgyffr0qvT09Ojbt29PcXR0fHfJkiX1b7311rTCwsL3p06dukckEtUXFRX5VVRUDGxtbWX1798/KTg4uJBCoRTn5uZednFxmaPT6fgYhqHpjm1rl6D4gAAQAAJAwLYEQDJsy7tDqYFkdAgTBAICQMDOCaAphlevXvWorKwcjaaHiUSiBpVK1Xz9+nV5VFRUycSJEw1TQv797387ZWdn9723dbfe19fXsGvbyZMnFRqN5s6SJUvU27dv91MoFDExMTHopX9ltbW1lNraWvempiZlZGRkTa9evSg6nY6h0+nQAleH1tbWRrR97rJly+A9GXZeRyB7QAAI/HUJgGTYYdmCZNhhoUCWgAAQeCICSUlJdBcXF1epVOqAdrxxcXERh4aGorn+5gv10b2Idv78eVetVktjs9myAQMGtM0lR+sK1Go1t6SkxInNZjd7e3trpVIp3cHBQeno6KgrLi5mtbS0sFUqFdqpS0qhUJrM58c/UcbhICAABIAAEOgUAZCMTuGzzsEgGdbhCrECASAABIAAEAACQAAI2IYASIZtOFuUCkiGRbggMBAAAkAACAABIAAEgICdEQDJsLMCQdkBybDDQoEsAQEgAASAABAAAkAACHSYAEhGh1HZLiBIhu1YQ0pAAAgAASAABIAAEAACXU8AJKPrmXY6RpCMTiOECIAAEAACQAAIAAEgAAS6kQBIRjfCf1TSIBl2WCiQJSAABIAAEAACQAAIAIEOEwDJ6DAq2wUEybAda0gJCAABIAAEgAAQAAJAoOsJgGR0PdNOxwiS0WmEEAEQAAJAAAgAASAABIBANxIAyehG+I9KGiTDDgsFsgQEgAAQAAJAAAgAASDQYQIgGR1GZbuAIBm2Yw0pAQEgAASAABAAAkAACHQ9AZCMrmfa6RhBMjqNECIAAkAACAABIAAEgAAQ6EYCIBndCP9RSYNk2GGhQJaAABAAAkAACAABIAAEOkwAJKPDqGwXECTDdqwhJSAABIAAEAACQAAIAIGuJwCS0fVMOx1jT5EMgiCw1NRUnMfj0TUaDUWr1RK9evXSdBpAD42gvLzckHNPT0/D/yKRSJ+amqqLi4vT9tBTgmwDASAABIAAEAACQOCJCIBkPBE26x6EJGPQoEGr5XJ5vJeXVy6O4zOzsrIKrZuq5bEfOnQIF4lEnNLSUm+CIJxwHNcqFIoWFBONRrM8wh54hFqtJlEoFAL9b/potVoMnb+Dg4NKoVA0x8fHN/bAU4MsAwEgAASAABB4gMCMGTNwFotFPXbsGKW+vh7omBEQCASkgIAAnUgkUh8+fFgHcEgkkAw7rAU9RTI+/fRTjkajeW737t0zamtr/Yn7n7aGRRCEHdK1XpbIZLIhcr1eb/hfIBA0Ojk5/XDnzp2t1ksVYgYCQAAIAAEgYBsCs2fP7iuVSuekpqYOkUqlDON9Ht37SegeiGY4oJ8xDEM/t8/Uk3YK7KKvajon9D/6h+71pr+hc3d0dNRERERkslisr0+ePPmbbUrEvlOxi4Kzb0S2z11PkYy1a9fyCIJ4defOnXNramp6U6lUDZ/Pb0bTpoyN0FC/zC82GIa1v8iYfjevi20/my5SqAFrtVrDRQz9MzVu89Ixde5NFwDThc4Uxvx3Uz7aH/OQeNvnt32bwYz5QRdWQ1iCIMjNzc1cCoWiptFoW8VicYLtaxGkCASAABAAAkCgawnEx8cPbW5uTjhz5swYpVLpgO5zDAZDqdFoSFQqta3zbbpfo/txF30eFVGXJfCQfP7h/m8UKYNMGfs3hF6vJ3Q6HYUgc9S0rgAAIABJREFUCKq7u3sZjUZ7Kzc395cuOu8eHY01C6dHg+nOzPdEyWhoaAhgsVjlXl5eP6pUKkPDxHHcgNEkBaafUT/8T/g+UCf1ej2GOv5o+pFSqTTERaPRDNOTKBRKWzQojEkYzEXENLqAAqLvTb8b/yfQhdCUL3OR6Uj5o7yhY1A+0BQpY1zoYuNYU1PznEKh4Or1+u16vX5pR+KDMEAACAABIAAE7JkAkgz04Cw5OXkMjUbTMhiMLAzDbqlUKhKdTjfc93U6HQn9ju6NXSgZj8LSkX5sR8Kg+B/1ENSUNobOCd37jRKF4tWjB4xyudxPpVKNZbPZEgqFsrC+vv6QPZejrfLWUfC2yg+kQyKRepJkYBg2/+uvv54nk8lEzs7OKWVlZVMeIxF/+TJ2cXHxwDAsSSKR9Far1btAMv7yRQ4nCASAABD4WxBYsGBBTGNjY8KxY8fG+vn5lXt4eGw7c+bMlr/Fyf/5SU4nk8mHnJycJGQyeVFTU9NBYAJrMuyyDvQ0ydizZ8+8lpYWEYvFSqmqqvrbS4aDg4MHjuPJKpUqWKfT7dDpdDCSYZctDTIFBIAAEAAClhCYP3/+0JaWloTExMQx3t7eFUKhcNv58+c3WxLHXzQskozDPB5PiuP4gtraWpAMNF3+L1rYPfq0eppk7NixY55cLvfkcrkpxcXFk2Ekw8WDQqGcEovFgSqVageMZPTo5giZBwJAAAgAASMBs+lSY728vCpcXV23Xbhw4d9/d0A0Gm06iUQ6zGKxpBQKZUF9fT1IBkiGfTaLdpJxF8fx5+1xC1u08Ns0XUqpVHoKBILUvLy8SV0pGQRBUEpKSii+vr7Kh5VWcXExQ6vV0jgcjl4gEMgesrDc5oXs6enpodFoTra0tAQplcodJBIJRjJsXgqQIBAAAkAACHQ1AdPC79OnTxskQyAQgGTcX4NqGMlwdHSUYhi2AKZL3a95MJLR1S2wC+L7u0uGcdcGyoYNGzhUKpXr4OBAqayszF27du39vWHv7+CE7d27l+fs7OxCp9NZBIHWcGurFApF68yZM39/aUUXlIelUaA1GQRBJEul0iCNRrMTRjIsJQjhgQAQAAJAwB4JmO0uNdbT0xMk4/dCMkiGs7OzYboUjGSAZNhj+zXkqadJxs6dO+dJJBIvJyenlIqKik6PZBAEgdfX1wv27t07prGxsa9CoZDodLpPvvzyS5Wp0FJSUihFRUXPohEUuVxO0+v1aj8/v2IajXZ1ypQpVd1ZuEgyyGRyskKhCNJqtTsVCgWMZHRngUDaQAAIAAEg0CUEXnzxxaGtra0JZ8+eHWtak3H27Nm//XQpEolkkAwul2uYLgVrMkAyuqTBWSOSniYZaHcpJBlod6kukgwsJyeHmp+fH3Dz5s3h9fX1IgqF8pFJMi5fvsxsbGz03rt371sMBuNiTEzMheLiYmF6evrbPB7vmwMHDpzDMKxNSKxRRn8Wp2kkQyaTBanVahjJsHUBQHpAAAgAASBgFQJoJKOlpWUF2sIWjWSgNRmXLl0CyTBKBofDgTUZZjUPpktZpRl2LtKeJBmml/HJZDIvLpebWlpaOrGr1mQgDvv27YsrLy8PYzAYbZLx0UcfeapUqmmlpaXROp3uh3379iW/+OKLnpWVld8EBwcfGz9+/AUGgyG9c+eOq7+/f12vXr1q0tLS0J7dgQKBQKHT6SqnTZvWcuPGDSraelcikTDUajXOZDI14eHh9SKRqBXDsPsv0HiCD5IMtLsUWpOhUql2wpqMJ4AIhwABIAAEgIDdETCXDDSS4e7uvi01NRUkwygZMF3qwSoLkmF3TbhnTZcySYZcLjdIRklJSZdJRnV1tWDXrl1xlZWVETQarU0yZs+e3ffeC37W9urVq5xOpx/48MMPL02YMEFIJpO3+/r6VoSGhl7i8XhVOTk5Y3x9fe/y+fxrTU1NcoIgnlKpVDQSiXQxKiqqsKGhwaWhoWEonU5vptFoGkdHRxKLxWoRi8WF48aNkz1p1UALv7Va7Ynm5uZgpVIJkvGkIOE4IAAEgAAQsCsCxjUZK06ePInurwbJgOlShiKCNRkPqakgGXbVfO9npieOZFhLMvbs2RNXUVERYT5dKiYmZgiJRNoWGxt7WigUHli+fHnajBkzhDiOb+ZyuQSLxfq5tbX1+r2Xjf9TJBKVcDicYz4+PoVyuXx4RkbGULVa/VN8fHxmSUlJ2I0bNyaSyeQDL774YpFCoXCpqqryUygUN9BIx5NWDeOajONisbg3jGQ8KUU4DggAASAABOyNgEky0HQpHx8fGMn4vYBAMkAy7K25Pjw/PVgyzpWUlDzTVdOl8vPzBQcPHhxZVVUVgeP4x6Y1GSNHjhxMJpO3xcTEnBYIBAdNkkGj0f7NZrMJJpN5VKPR/EYikd4TCoW1bDb7eFhYWKFUKh1++fLloSqV6qf58+dnpqamRh0+fPjd6OjoHydPnnwSXTDVarWjRCIRR0dHa560toBkPCk5OA4IAAEgAATsmUA7ySg3TpeCl/H9PpIhwXF8Iewudb8Ww0iGHbbmniYZu3fvniuVSr04HM650tLSByRjx44dVK1WOyg7OztALBY7UygUvbOzswzH8ZNkMpmjUCgGNjY2ckgkkk4kEmXMnTs3IywsrAkVC5KMI0eOjKyuro4gCKJNMqZOnRpFoVA+CQ4Ovs1kMg9/8MEH19BIhlqt3ubl5VUnFAqP1tfX3yEI4l0PD486R0fHEyKRqFClUg1PT083jGQsXrz4t+PHj4syMzNnSaVSd5lMpiAI4s6WLVuO4ThO/uKLLyJramqC0Fa5KM8BAQE3hg8f3lBQUOCRnp4eJpVKcTc3t8qYmJjsmTNn5ppXI5NktLa29oaF33bYwCBLQAAIAAEg8EQEQDIeiQ2NZBwyrskAyTBiAsl4omZm3YP+SpKxZcsWOo/HG5WTkxMukUj4OI7rORxOK4VCOazT6fhqtTqupaUFvdRP5+7ufuWFF174LSAgoA4Rrqqqcvn2229H1tbWRuj1+vWmkYw33nijN47jyygUCkEikQ5u2LDh/NChQ9G2sd/17dv38sCBA4+mpaU1PUwy0G5VGo3mf1988cXFS5cuscRisf+uXbuGaDSacD6fj40YMeKXoKCgslOnTkU2NDREIBEnk8mEt7f3ucGDB9cUFhZ65+TkRMvlcoqrq2tRZGRk2rRp0261lwwMw45LJBKQDOs2FYgdCAABIAAEbEgAJAMkw5LqBpJhCS0bhe1JkmF647dxTcYfpksdOnQI79+/v0dLS4uzQqGgEQRB0Gg0tHNTiVqtpjs4OAjRG7uRMNDp9Hq0uxOGYYa3e5sko7y8HK3JaJOML7/8Er3s7ulbt26N0ul0h1asWHHi//7v/0RVVVXfhYSEfPfaa68lfv/99wydTrfC2dlZ4uDgkBwWFlbQ0tISe+XKlRF6vf7QunXrLldVVTnU1NSopFKpsrS0tJ9arUbxOXl6en7Xv39/lUaj4aJ8aDQaEpfLrREKhYqGhgbHuro6FwzDMA6HI2Gz2Y2enp6GkRfTB41kkEik46aRDNhdykYNB5IBAkAACAABqxIAyQDJsKSCgWRYQstGYXuaZOzYsWOeQqHw4vF4qYWFhX/YXQqJhkAgwPLy8rCgoCA0+kAaOXKkbt26dVhsbCzZ9Pf6+npixowZegzDDGEKCgpc9+/fH1dVVRVuvrsU2noWTaX69ttv/yUQCE4nJCSkZmRkeJ87d+4VCoWye/v27Vc++OCDXjiOL62rq/PjcDgpERERd+/evTsuOzu7r0Ag2L9w4cLfWltb+Q0NDXyVSnU9KChIXVBQEFZSUjKWIIhdQUFB6E2mbe1j5MiR+nXr1pFCQ0Mx099HjhxJrFu3jjB/EznKN9pdSqfTHW9qauoNu0vZqNFAMkAACAABIGB1Au0ko8zd3X17amoqrMm4vyYDpku1q4EgGVZvkpYn0NMkA72MD0kGn89/qGRYSgBJiUgkEl68eHFwZWXlAKlUyho9evQPHA4na8KECa1oncTx48dpp06dGs5ms915PB6NTqerq6qqSrRabc4nn3zSuHXrVkcqlRp58+bNmTQajezq6lri4uLSXF5e7sfn8y9MnDixID8/X3T9+vVRJBKphkajKVgslobNZhc6OjqidRZSS/NtPpKB47hhJAPtLqXX6+GN308KE44DAkAACAABuyEAkgEjGZZURpAMS2jZKGxPlAz0Mj40ktEV78kgCIKclpbGO3HiRFBNTY27UqkkRo0alcvn80tM769AotHU1MTeu3evn1qt5rNYLGlgYGDW2LFjFRiG6ZGojBw5krlu3Tq03S2Xz+eLBw4cWFZfX89xcnKq7t+/vzgzM5N78eJFNBVLQ6fTtQwGQ4K2tj1//rxy5syZuictbjRdCtZkPCk9OA4IAAEgAATslYBRMhKSk5PH+vj4wEjG7wVlGskw7S51yF7L0Jb5AsmwJe0OptVTJYPL5aaUlpZO6qotbDuIy+6CmdZkoIXfGo0GRjLsroQgQ0AACAABIPAkBEAyHjuSAZJhhggk40lamZWP6amSwefzU4qLi0EyjCMZMpnMIBkajQamS1m5zUD0QAAIAAEgYH0CIBkgGZbUMpAMS2jZKGxPlQwYybhfQcymSwWr1epdsCbDRg0HkgECQAAIAAGrEgDJAMmwpIKBZFhCy0ZhQTJsBNpKyRhfxpckFovRwu9dsIWtlUBDtEAACAABIGBTAiAZIBmWVDiQDEto2ShsT5IMgiBe3blz51y08BtGMn4fySCTySAZNmovkAwQAAJAAAjYhgBIBkiGJTUNJMMSWjYKC5JhI9BWSsY4knFMLBaHwEiGlSBDtEAACAABIGBzAiAZIBmWVDqQDEto2SgsSIaNQFspGZAMK4GFaIEAEAACQKBbCYBkgGRYUgFBMiyhZaOwIBk2Am2lZEAyrAQWogUCQAAIAIFuJQCS8VjJkOI4vrC+vv5gtxaUnSQOkmEnBWGeDZAMOywUC7IEkmEBLAgKBIAAEAACPYYASAZIhiWVFSTDElo2CoskY/DgwatlMlm8l5fXXRzHn8/Kyiq0UfIdTmbt2rU8s4XfnlwuNxVexnd/C1symQxrMjpckyAgEAACQAAI9AQCIBkgGZbUU5AMS2jZKCxIho1AWykZkAwrgYVogQAQAAJAoFsJgGSAZFhSAUEyLKFlo7AgGTYCbaVkQDKsBBaiBQJAAAgAgW4lAJIBkmFJBQTJsISWjcL2JMnAMGzB119/jd6TIYLpUvcrCEiGjRoKJAMEgAAQAAI2JQCSAZJhSYUDybCElo3CgmTYCLSVkgHJsBJYiBYIAAEgAAS6lQBIxp9KxmFnZ2cJ7C71OyOQjG5trg9PHCTDDgvFgiyBZFgAC4ICASAABIBAjyEAkvFYyUBb2C6ALWzvcwLJsMOm3YMlI6W0tHQyiUQi7BCrzbIEkmEz1JAQEAACQAAI2JAASAZIhiXVDSTDElo2CttOMnJxHJ9pr1vYtluTAZIBazJs1EogGSAABIAAELA1AZAMkAxL6hxIhiW0bBQWJMNGoK2UjHEkI0ksFvdWqVS7SCTSUislBdECASAABIAAELAZAZAMkAxLKhtIhiW0bBQWJMNGoK2UDEiGlcBCtEAACAABINCtBEAyQDIsqYAgGZbQslHYniQZ7d74DdOlfp8uBSMZNmovkAwQAAJAAAjYhgBIBkiGJTUNJMMSWjYK24MlI7W0tHQSLPx28SCTySAZNmovkAwQAAJAAAjYhgBIxmMlQ4bj+Kuwu9R9TiAZtmmXFqUCkmERLrsLDNOl7K5IIENAAAgAASDQBQTaSUa5u7v7ttTU1M1dEHVPj2I6mUxG78mQkcnkBQ0NDQd6+gl1Rf5BMrqCYhfHAZLRxUBtHB1Iho2BQ3JAAAgAASBgEwIgGY8fyQDJ+J0RSIZNmqVliYBkWMbL3kKDZNhbiUB+gAAQAAJAoCsIgGSAZFhSj0AyLKFlo7BIMgYNGrRaLpfHe3l53cVx/Hl7fU9Gu4XfsCYDFn7bqJVAMkAACAABIGBrAiAZIBmW1DmQDEto2SgsSIaNQFspGRjJsBJYiBYIAAEgAAS6lQBIBkiGJRUQJMMSWjYKC5JhI9BWSgYkw0pgIVogAASAABDoVgIgGSAZllRAu5AMgiBQPsimrU/XrVtnOIc1a9aQTD+bfj98+DA2Y8YMAoXFMAz9/9gPir+jYR8bmQ0CgGTYALIVkwDJsCJciBoIAAEgAAS6jQBIBkiGJZXPLiTjwoULXAaD4cPhcMRMJlOl0+n0LBaLpFAoDPnT6/UGmcBxnJyXl+dGo9GkIpGoztfXt+VxJ4sEo76+nlVfX68OCwtTPy68PXzfkyQDw7AFX3/99VyZTCbicrmwJgPWZNhDE4I8AAEgAASAgBUIPEQytqempv7bCkn1tChhC9uHlJhdSMYnn3wSIJFIphw/fjwgKCioNDIysqa6uppx8ODBIUg2wsLCCoYMGVJWUVHBuXr16uDAwMALy5YtSx4+fHjRn9XCuXPnesrl8okXLlyI8Pb2PvnNN9+cDwsLa7L3mguSYe8l9Of5M45kHBeLxb1VKtVOEom0tGefEeQeCAABIAAEgACJZJSMFcnJyWN8fHwqjO/JAMkgkUAy7FUylixZ0l+tVi++desWz8PD42ZISEhxTk6Oe2Ji4scCgUDt5+f304gRI06UlpY6Z2dnPx8SEnLl+eefPzJ9+vSbf9boX3nllX5yuXzN6dOn4/z9/Tfv3bv3m7CwsDJ7v1DU1NS4RkREoN2l5tj77lIwkvHH2gSSYe8tDPIHBIAAEAACT0IAJOOR1EAy7FUyFi1aFE2lUuOHDBmS6OnpeXPEiBH1JBKpD4ZhF/38/CTOzs6fpaWlbV64cCHVw8NjLofDwblcbsacOXMu/VkjmTVrVphSqVx69uzZmICAgG+//PLLgzExMZVP0rBseQxIhi1pd31aIBldzxRiBAJAAAgAge4nAJIBkmFJLbSL6VLr16/vTSKRxjo6Ov6wdOnSRgzD9FQqtQ9BEBd79eolYbPZn2VlZW1eu3YtecSIEYE4jvMxDGsZMWJEzp+d7I4dO6glJSXOarWaz2azG0JDQ5tnzpypswRQd4SF6VLdQb3r0jRKxgmxWBwM06W6jivEBASAABAAAt1LACQDJMOSGmgXkrF161ZHuVwucHJyqli0aJEGnQCSDBKJdFEkEkmRZGRkZBjm/N24ccNBoVDQMQzTDh06VF5SUiJISUnxk8vlYqVSWSuTyeLQMS4uLvkxMTG1paWlrmVlZd4MBqNZKBRW9O/fH42SkDIzM91OnDgRUlxcHIzi69u3b4G/v3+Zh4eHRKFQUCorK8vRLlbff/+9Z11dXWReXp4PnU6X9+rVK2/06NElLS0tDB6P1xQZGSkmkUiaS5cusTIyMgYVFxd7MZnM5jFjxtweNmxYMdrVqqqqyqGiooJfVFQkJJPJdA6H01BXV0cvLy/3rK+vP7Np0yaFeaG1e+O3Xb+MT6/XL9i1a9dcqVQq4nA4qRUVFZNMu4RZUhH/SmGRZGAYdqK1tRUk469UsHAuQAAIAIEOEiAIgkIikVAfC21vqe3gYXYfbP78+UObmppWJCUljfH19a3w8PDYdvbsWViTYVyTweFwZDiOL2hoaDhg94VpgwzahWQ87DyRZOj1+ouenp5SFov1WXZ29gOVODk5GXXqfX/55ZdJKpWqt6OjY7Gbm1vB3bt3Z3O5XImXl9dxDodTdP369WcIgnDv27fvb5MmTUopKCgodHR09N+xY8dYV1dXYWRkpFStVjfeuHGjj1wu17q5uZW+/PLLWUKh8OqqVasGUqnUYc7Ozq7u7u7XcRz3Lyoqcqirq5PGxMQ09+/f/9jw4cOr3377bVFTU9OIyZMnYyqVipqTk+NcXFysXL58+c6wsDDSRx99FFVRUTFMLpf3io6OrmtqalKWl5e7aDQajrOz89tnzpxpfJhkKBSKeG9v77skEsku3/j93nvv8Wk0GpKMOTKZzBPtLlVSUjIRJMPFgyCIEzKZLFitVu/U6/Ww8NsGFzNIAggAASBgLwQIgmBs2LDBTywWc1955ZXM9PR0GZpJkZ+fT9dqtY58Pl8lEAiUPU1A0EhGa2urYeG3t7d3hZub2zbYXcpQ6wxrMjgcjgLH8fkgGfdbot1KhmlNhqenp8TJyckwXcr84nH69Gn+pUuXBh84cGB9eXl5oJub2+2BAwdeP3HixGhUyIGBgf9zcXGpu3bt2pqamhq36Ojob5cuXbr75MmThTqdbvHPP//8irOzc97q1au/Hjp0KBp12E8ikSLd3Nxuvv7661v4fH7+unXrElQq1VNMJjN7woQJL2s0mqlJSUmvVFdX+48fP/7XoKCgzQqFAr9y5crkhoaGl1988cWtffr0yfvkk09G5+fnj1+xYsXrERERdV999dWU3NzcecXFxf6DBg26otVqldXV1eyWlhYJj8d7qaioqM78PR6m6VIKhWKOr6/vXYIgZmZlZRXay8XTlA8kGQwGY+GOHTvmKBQKEY/HSy0sLATJcLkvGXK53CAZOp0OJMPeKi/kBwgAASBgRQIEQTA/+uijOLVaHe7u7n6FIIj0JUuWSLOzsx2lUqnHrVu3uBQKpbxPnz710dHRhhkcPeGDJKOlpWXFmTNnxnh6ela4uLhsu3DhAoxk/C4ZSqNk/NATytPaebRryUDTpXx9fSUcDuezew3yAclAYBYuXOii0+n+mZSUNJHJZKZt3bp1F0EQNAqFImEymfm7d+/mKRSKVcePHx8bHh5+cMmSJbtfe+21ZgqFclEikQg4HM7O7OzsNW5ubrVPPfXU1yqVKlqj0VyaN2/eexqNZsbnn3/+OolE4j/11FM/UanUNS+99JLP4sWLl1dUVPQ7c+bMPE9Pz+KJEye+KRaLX29paaG+/vrrb4wdO7bm3XffnVZYWPji7NmzjzAYDJTvXtevX3/11KlTzwcHB+dHRUXtnD9//rWWlhaHlpaW83PnzlWaF3RBQYHrkCFD0O5Sc427S9mtZBAEsfjbb799BU2XQpJRVlYGkuHi4oHj+PGWlhbYwtbaVzCIHwgAASBgpwSOHz8eXFRUNPL27dsjtVrt+3v27CkiCIK8bt06YWVl5VofH5/TkydPPhcREVFrp6fwh2yZJOPEiRNjvLy8KoRCIUjGfUqm3aWUZDIZjWSAZNj7SAaSDB8fH8NIRkZGxqMkY01SUtJksVicdOjQoVUUCgWj0+l6hUKhOHr0aG+pVLrq6NGj4yIjIw2S8cUXX9SSyeT9+fn5kTwe79h//vOfz+Li4m5FREQc4vP5IoFAcGzGjBn/olKpMUuXLv1Ap9NFhoaGntXpdK8uWbIk8vPPP1+Sn5/vefv27Skymczp6aeffl8mkz3v5uZW9eKLL26Kjo4uvn37Nj0rK4sVGhqag+N4kUQiGXjt2rX5SDJGjBhxzs/Pb/OCBQvOVVdXk2/fvt26du1avXlLzs/PFwwfPnyNUqmc6+npmavX62dmZ2cX2NtFaO3atS4Yhr2xa9euF2UymQePxztXWFj4DEyXMqzJOC6VSnvDSIa91VrIDxAAAkDA+gTq6+vZy5Yte06n040NDQ3NJ5FIX69du7YKvSA4Pj7eo7a2dkdkZGRqbGzssYkTJ96xfo66JoWXX355mFgsXnnmzJmnPD09ywUCwXYYyfhdMjgcjhzH8VdhutT9+mb3Ixk+Pj6tTk5Onz9MMmbNmuVCo9HWJCcnT6qpqfmJRCK9Zd6M5s2bh9ZZrPr111/H9enT59Dbb7+9e9++fblUKnV6WlraHDqdTvX29v7N0dExraqqaqaLi0tx7969f46Ojk69Z+eua9asmVNTUzNZLpc7eXl5fS1CK8qlUteWlpaiTZs2fYrjuM+ECRPWtLS0zHR1dS174YUXlsbFxeU7OjrK0XxLvV4vCQ0N1axZs2bk9evX5585c+b5UaNGJbu5uW367rvvzjyqyVdXVwv69u27urW1daGLi0vViBEjPuzdu3eVXq/HdLr7m2PR6XTD/1rt/fVk6O/o+z+7jJDJ5Ed+b3qruul4MplMmIdH6aA0cBw3BEHfKZVK58rKyqmnT58eJpVK+U5OThcR66ioKK359K+uubT1nFjQwm+CIE7JZLJANpudOm7cuO9M3Kx5Fujm1T7+x6X7sGOsmUfDRQfDCGun0V3xm9pnd6UP6dqWwJ+1L6gLti2LJ03tz65HHbk+ojpgujei/9E/Go1GamlpESmVynAajaYfNWrU1xQKJQNNl9qzZ48gJydn2MmTJ9f5+/vf8fLyuimTyao1mvszph6WH/O/merV466jj/v+z87NdKwpjOl/dK51dXUhVVVVU+/evRvo7e1d7Orquu38+fN/eAj8pOXRE48jCIIqFAqfE4vF+2k0miYsLOzjhQsXnsRxnEAfU/8K9Zt0Ol3bfRp9b36+7fth7VlQqVRUv6zSb39YvOb54/P5cmdn56Zhw4ZVWVJGVsmsJRn4k7CG3aV8fX1b2Wz2QyUDTZfSaDRrjh8//kjJUCgU7//yyy9j+/Xrd+jNN9/cLZFIbuM4Hr5p0yY0Jcqfz+cXeXl5ZSsUCpqrq+vFlStXXvTy8mrJyclh7dmzZ8r169dnFBcXR4SHhyfRaDTMy8srb/z48RfGjx9/68qVKx4zZ85c19TUFI/jeMu9xeDLhw0bdmXkyJEtcrmcKpVKcSaT2XTt2rWhaCTjzJkzM2NjY08KhcJNe/fuPf2oc0eSERkZubq5ufk1BwcHRXh4+CU2my1F1x+9Xk8iCIJEoaCNK0iGn9EH/d1cGh92ASGTyY/EjY5vf1HCMAz9zVBHUDro4obkA/0NfbRaLaOuri6opKREqFQqGQwG47f8/PzRbm5uCrQNcRfVgx4XDZ/P76XT6VIUCoWfk5Pq4b7jAAAgAElEQVRTnb+/v2GXMbPysUYn+6Ft2VR+PQ5iz8wwup/0zJxDrp+IgPHy+LC2B3XhiYh2y0F/1mgf20cySQaqC6j9o4d9TCYT/ezMYDAKnZ2dfz1w4MBudJsuKCigffPNN1HV1dVzsrKyhuM4rqfT6eh+qTU9MET3WON15KH5alexbHXBMXBA59ja2sqrq6vzaWpqooeGhv7m5+e34+eff/62W0rOThItLCzkTJs2bUZ+fv4ulKWAgICzvr6+eUgaTB/UB0D34/Z9M/N+18P6YeaniI79s36cKWxH5NgSdEg23Nzcanx8fNLef//945Yc+9gGZElkXREWwdm5cydl1apV/RobG8/4+PjInJ2dv3jttdc2V1dX60xTi1C4hIQEQWtr69rExMSJtbW1P2/btu0fCxcuNDxFR98vWrSon0wme//o0aNPRUREHFm8ePHue7tP5aF1BAcOHJjl4OBQMG/evG/1en0JeopQXV0tzsrKat66datcpVIFrFq16nWxWDzYwcGhPDY29gsqlSqvra1Vtra2ipGIxMbGql977bX3W1paXm9ubuYMGDAgPTg4eP+AAQNy7+2IxXRyctJRqdRr165d6/Pbb7+9evLkyemjRo06KxKJNu7Zs+fUozrippGMhoaGJTiOo5PRm+TC1NDNOzPGG11X4H8gDpSGeYVGv6MLqikv6Dv0M/rfGPY6WvBeVFQkiYuL+8ts2WcpWCQZBEGcUSqVvhqNpu2OYWk8EB4IAAEgAAS6lcBj+0gmuTDlEt2z2Ww22dfXN18kEm3dvn37bqFQKEPfJycne+7fv39SYWHhq0FBQWVnzpzpW1VV1esxZ2grkegQaOPDR8O9f9SoUd9OmDBh75tvvnmxQwf/RQPdvHnT44033njh8uXLG9rXh7/KKfv5+d3t37//wSNHjqy15Jwe24AsiawrwiIjvH79elBSUtLT+/fvf9/BwQEPCgra/8EHH2wbOXJknrOzswTDMB1BEPRNmzYFJCUlfZGenj6QxWKd3bVr16djx45FL+hTZWRkMDds2DAiLy/vo1u3boVERUWdnjp16u7//Oc/6WQy+buysrK+aGcoCoUi1ul0GtRJ5nK5cqFQeO6nn376LDMzM+Sdd955u6qqagRBEJp7OwQ1GswFw/QCgaAsISHhoEaj+enenHuP5OTkl27fvr1UrVajjnWrq6trTUhIyG9Lliz5UCQSybZv3z4lKytr4dWrVwf369cvPyQkZHNCQsL/+vTpU/cwZmhNRkxMzGokGeiphlAobCSTyVrjSAJ6hwjp3ggOMg/DkwXjEBrq6D9JeT7yKZxRZAzmbGo4FAqFQE9ctFotgS6maERFp9PhSOxoNFratWvXZvF4PBkqo66oDz0xjuHDhwt0Ot02pVLph2EYmUajobJ7gLOprB43pN2V5/+E9aMrswBx2Q+BJ7lW2E/uISdAoPsJtLUh01RlnU5H1Wq1LBKJ5NyvX78fwsLC9q9cufIy6jcQBIFPnDhxoaOj45CQkJACFoslPXPmzMjm5mY/dJ/XaDR6s/uBuVi0lwyLpONx95gO3BfMrxVtAyk6nU4fERGx/aWXXjoxduxYi6bQdH/RdW0OkGQsXbr0+StXrnyBFvYb343StYl0X2yGCRF+fn45UVFRBw4cOPChJVmxuxtNTk6Oe25ubnB2dnZkSkpKKOqkBQYGFo8ZMyY9Ojo6w9PTsx7DME16erpzRUVFSHJy8rji4mIBn8+vmTRp0o0BAwbckslkjXq9nnv+/Pl+N2/efKq0tNSpd+/e1b179770888/X6PRaNMyMzMX4zjuweVy0UJwrUKh4DQ3NwtoNFrJvHnzvnJzc7v+v//9b3pNTc2k1tbWXnw+vxxdSBobGz1kMhnHxcUFzaVc/K9//av4o48+8s3MzBwiEAh80cv2qFRqFZPJvLFkyZILfn5+/MTExMG5ubkDCwoKeF5eXrKQkJCc4ODg69OmTbv1KMkYPHjwaqlUuoDH41U5ODhs0uv1NcZ5n9i9dSiEWq1umweK5n+i342fLitT8zUYpsiNaRGmeaFMJhO9G8QwCshkMhuzs7PPo6Uij7uwWVJJe1rYkSNHMmg02kCZTOaI5mAyGAyDmMEHCNgJgS67RtjJ+UA2gEC3EjB11LlcLo/NZgff24hmoLu7+7YhQ4acj4+PRw8osbNnz/pt2rTpdbVa7Txnzhy0/b3q+PHj7k1NTWz0sE6tVrfJw2PunxZJRheAeUAyUHxarRZN3SZCQkLurFy5siowMFDVBen02CjQS6KXL1/ue/Xq1QHogWL7tRY99sTuZ9xQ/v7+/i39+vUrOnjw4G1LzsfubjbZ2dm8srIyQWNjIxetgVAo7r8Mm81my0NCQipqamrEaCrOxYsX2WgUobS0lEun003zBZXR0dEVYrG4Ra1Wo/dQCMVisbOxUaDhvYbi4uK68vLyCfn5+c/iOC718PC4SqVSdfX19Zy8vLw4Op0ufOaZZ056eXkdTExMfEYikYTee3tjpZ+fXyFqVEVFRREVFRWxVVVVQUFBQWMPHDhwNTQ0VFtbW8u8efOmt0ajoVMolCa02xTa+zo3N9clNzfXTSwWc1DFQxUQXVCoVGr9c889h3ac+MPHOJKxRi6Xz/Hx8cnBMGyWPb4nw5KKBmGBABAAAkAACPyVCdzboIb722+/9bl+/frLfD5/50svvZQeFhamXrt2LTkuLi7syy+/nNvY2Kg5e/bs+2i/lr/zw7i/cj2Ac/udgN1JhjULhyAIyqJFiwIyMjK+dnd3l7i4uKDF4AfRRQB9N2HChMUODg5x4eHh1/l8ft3mzZtfksvlld9///3/jRw5sgJdFDZv3hx97dq1mcePH3/23tu4X0hPT0/v6jd2Ghd+r0Fv/EaL0nEcn52ZmVlkTTYQNxAAAkAACAABIPDkBNCUqHXr1nkWFxcvjIiISJo2bVqmv7+/GI1k5Obmum/cuPHZ1tZW8jvvvLP9774L45NThiN7EoG/lWTcvXuXvXHjxuhDhw4d4PP5Cn9//+83b968MyQkpAS9Zfuzzz57QalUCsaNG7cvNTV17unTp6fR6fTaN998c3tERMSJIUOGyNevXz9cq9UOp9Pp1TiO/y8hIeGh6yo6UwlqampcIyIiVhslI4dMJs+GkYzOEIVjgQAQAAJAAAhYn8ChQ4fwyspKdkxMDO7p6anw8PCQo1TRXP2ffvopmMlkOgcFBVWWlZVV/Z03SLF+SUAK9kDgbyUZKSkplFOnTglu3br1jF6vH6ZQKLhyubyVQqHUDx48uJzFYhXLZLL8UaNGFZ86dcqvpKRkklar7aPX62n19fVid3d3tKC7ODIyMk+pVBZwOJy6mTNnti2G6KoCbScZMJLRVWAhHiAABIAAEAACViZgXPxrWgDctgkKmrtPIpGobm5uapFIpITpUlYuCIi+2wn8rSQD0Uai4eLiwt+8eXNkbm4u2uvZkcPhKPv06VPp6+ubnZCQUIqmP6GLxLp163rn5eX1Li4u9pBKpTSRSNQSGhqaN2vWrLvR0dEN1iq99pJBJpNfhJEMa9GGeIEAEAACQAAIAAEgAAS6msDfTjK6GqA14oPpUtagCnECASAABIAAEAACQAAI2IoASIatSFuQDlofMmjQoNVyuTze29sbrcmA3aUs4AdBgQAQAAJAAAgAASAABLqXAEhG9/J/aOogGXZYKJAlIAAEgAAQAAJAAAgAgQ4TAMnoMCrbBTSXDC8vrzs4jr8AazJsxx9SAgJAAAgAASAABIAAEOgcAZCMzvGzytEgGVbBCpECASAABIAAEAACQAAI2IgASIaNQFuSDJKMwYMHr5bJZOhlfDCSYQk8CAsEgAAQAAJAAAgAASDQ7QRAMrq9CP6YAZAMOywUyBIQAAJAAAgAASAABIBAhwmAZHQYle0CgmTYjjWkBASAABAAAkAACAABIND1BEAyup5pp2MEyeg0QogACAABIAAEgAAQAAJAoBsJgGR0I/xHJQ2SYYeFAlkCAkAACAABIAAEgAAQ6DABkIwOo7JdQJAM27GGlIAAEAACQAAIAAEgAAS6ngBIRtcz7XSMIBmdRggRAAEgAASAABAAAkAACHQjAZCMboT/qKRBMuywUCBLQAAIAAEgAASAABAAAh0mAJLRYVS2CwiSYTvWkBIQAAJAAAgAASAABIBA1xMAyeh6pp2OESSj0wghAiAABIAAEAACQAAIAIFuJACS0Y3wH5U0SIYdFgpkCQgAASAABIAAEAACQKDDBEAyOozKdgFBMmzHGlICAkAACAABIAAEgAAQ6HoCIBldz7TTMYJkdBohRAAEgAAQAAJAAAgAASDQjQRAMroR/qOSBsmww0KBLAEBIAAEgAAQAAJAAAh0mABIRodR2S4gSIbtWENKQAAIAAEgAASAABAAAl1PACSj65l2OkaQjE4jhAiAABAAAkAACAABIAAEupEASEY3wn9U0u0k4y6O489nZWUV2mFWIUtAAAgAASAABIAAEAACQOAPBEAy7LBSgGTYYaFAloAAEAACQAAIAAEgAAQ6TAAko8OobBcQJMN2rCElIAAEgAAQAAJAAAgAga4nAJLR9Uw7HSNIRqcRQgRAAAgAASAABIAAEAAC3UgAJKMb4T8qaZAMOywUyBIQAAJAAAgAASAABIBAhwmAZHQYle0CgmTYjjWkBASAABAAAkAACAABIND1BEAyup5pp2MEyeg0QogACAABIAAEgAAQAAJAoBsJgGR0I/xHJQ2SYYeFAlkCAkAACAABIAAEgAAQ6DABkIwOo7JdQJAM27GGlIAAEAACQAAIAAEgAAS6ngBIRtcz7XSM7SQjF8fxmfAyvk5jhQiAABAAAkAACAABIAAEbEQAJMNGoC1JBiTDEloQFggAASAABIAAEAACQMDeCIBk2FuJkEgkkAw7LBTIEhAAAkAACAABIAAEgECHCYBkdBiV7QKCZNiONaQEBIAAEAACQAAIAAEg0PUEQDK6nmmnYwTJ6DRCiAAIAAEgAASAABAAAkCgGwmAZHQj/EclDZJhh4UCWQICQAAIAAEgAASAABDoMAGQjA6jsl1AkAzbsYaUgAAQAAJAAAgAASAABLqeAEhG1zPtdIwgGZ1GCBEAASAABIAAEAACQAAIdCMBkIxuhP+opEEy7LBQIEtAAAgAASAABIAAEAACHSYAktFhVLYLCJJhO9aQEhAAAkAACAABIAAEgEDXEwDJ6HqmnY4RJKPTCP+SERAEgdqrqc0SGIYRHT1RdOy6deuwNWvWPHCcMU48LS0Ni4qKIlJTU/8QZV5eHhYUFESMHDlSZ0maHc1b+3Bm52nxOT6Kj+n8UVrtGaC/PWmaT3qOcBwQAAJAAAgAgb86AZAMOyxhkAw7LJRuzhJBEHhtbS1Do9HQ2Ww2weFwlBiGKTqSLXRsU1MTi0wmk6VSqUokEqFjDYKSkpLiSKfTfRkMBvpai2GYlkql6tF3Go2GrFKpKEqlEndwcFCTSKSy6OhoeUfS7EyY+vp6tlKppDo4OGh5PJ4MwzBdR+IjCMKhtbWVQRAEUV9fLw8ICNBgGKZHAlFQUECjUChMFA+FQlF5enq2sSMIgkIikehisZjG4XDQ+altIVMdOScIAwSAABAAAkCgpxIAybDDkgPJsMNCsSxLvHsd9g9wHOdRqVQCddoZDAam0WgIlUqFqdVq1O6IgQMH5vP5/GO//PJLhin6wMDAOUqlcqBSqWSq1WpCq9WiPjP6GscwjIrjOOrwq6hUakp5efm36IubN28KZs2aNbagoGAMmUwm4Tiup9PpJAzDkCigp/RkKpVKEwqFLYGBgelMJvO7w4cPI2kg9erVqw9BEB/r9XpMp9OhDrmeTCYTer3BMzAcx8kUCgUjk8nou/crKioy0RcikYipVCrflUqlXjqdDmMwGASO4yijhvyi41UqFa7VakkhISFnd+zYcXrYsGFV6Njs7Gze4sWLh2dnZ0/S6/VknU5HMuab0Ol06HgkA7irq2txQkLCMRqNdmPu3LnKDz/80DcvL2/YwYMHRyJxQiKA+Do4OJCUSiVKk4bjOMXR0VH6wgsvJHt6el586623qrdt28aVyWQjt2zZMqqpqcmFRCLpqFSqGsdxw/VPp9MZZIpKpeKxsbFHZ8+efXHWrFnllhU5hAYCQAAIAAEgAATMCYBk2GF9AMmww0KxLEsiDMMukclkL9ThR51vKpWKOvFIGtD/qN3pBg8efIXP53969OjRJFP0QqHwO41G85xarWai8Hq93mAYRgkgow48i8VSMBiMPfX19W+g727cuOE/e/bs5QUFBUuRWFAoFCQKBslAHXh0LBIGV1fXyrCwsBN0On3Zr7/+ahiRoFAoT2EYdhrJAIobHYP+IUkw/YzjOBIXFHyUUqlMQT9wuVyOVqs9p1KpIpAoUCgU09QmU35R2jiKJzQ0dPs333zz1eDBg3PQsZcvXw5ISEiYm56evoJEIqFzQsca0kM/q9VqdBzm7u5+8//+7/82U6nUn+bPny/55z//OSAvL2/uwYMH5yOhQJKB0qVQKIb8InlDxzk6OjbNnTt3m4eHx76VK1fmfvTRR73IZPL8DRs2zGtqavJGx9BoNJRPDMWBykSj0WDo/MeNG/f53Llz982cOdMgU/ABAkAACAABIAAEnowASMaTcbPqUSAZVsVri8gNkoFhmCeVSpXTaLRW45x/1KularVaNEpBGzJkyDUul/vJr7/+mmjKFJ1OP6LT6aYTBKFzdHSUEwShIJPJ6PE+Va1Ws1QqFZoupWIymbtramqWouMyMzP9p0+fvjw/P38p6ig7OTm1YBimRiMTxs47RaFQsAUCQWOfPn1OUCiUpSbJYDAYT5FIpFOog06hUFooFIpYp9OpUDw0Go2l1Wo5arXa0dgpR5JhWrTBoVKpF0gkUgSaZkUmkxU4jiNxQUMgSKRoCoWCh9IPDw/f8fXXX381dOjQLJTfc+fORbz33nuvXrlyZSmDwVBRKBQpiUTSGqWHJJPJeOh4d3f39NWrV2/Bcfx/Jsm4e/fuPCQZiAeNRpOif0gwaDQaSS6XO6nVagcmk9m0YMGC7e7u7v81SQaJRJq/cePGeRKJRESn0xVUKlVqFCskGzS9Xs9SKBT08ePHfzFv3rx9zz33XNvoki0qDKQBBIAAEAACQOCvRgAkww5LFCTDDgvFgiwxmUwRQRCXKBSK0MfH5+r06dOP339Yj2HV1dWiW7du9UtLS4seMGDAbxwO55Pk5ORjpuhZLNZBjUYzncFgSEaMGHHFz8/vNpvNFldWVgpzcnKGZWVlhTIYDAWLxdpTXl6egI7Lzc3t9cwzz7xVUlLyDzT6MX78+COhoaF5dDpdjqZXSSQSlx9//HGcVqt1iIiISLoX31uHDx82rElwdHQcRSKRTsjlckqfPn2OzJ49+wiDwbiDvquoqBhx4sSJZ7Oyskay2WwNiUQa19LScg59h0YyjKMakVwutz4yMvJm3759rzGZTDWaenTr1i2/EydOzEGyEhISsmPr1q1fxcXFGSTj9OnToatWrZp/+/btJWFhYYURERFnPT09qxAjNPpx4MCBeXV1dV58Ph9Jxr/JZPJRJBkff/xx/+zs7PhDhw4tRtO/evfufXbSpElntVqtYW7XoUOHJpWUlAyiUqktr7/++le+vr7733jjjbzPPvvMQ6vVxm/cuHEhhmFOAQEBGaNHjz6JppShT15enldGRsbQ7OzskHHjxm1YsGDB/qlTp8JIhgV1HoICASAABIAAEGhPACTDDusEkoxBgwatlsvl8V5eXrk4js/MysoqtMOsQpYeTkBEJpMv8Xg8rkAg+O/ChQv/ZQomk8kiLly4MPX06dOvDBw48BqPx1t/7NixNsngcDgH1Go1kozaOXPmfMfhcH7lcDg1hYWFwTU1NXOSk5PHOzo6Krlc7p6cnJxVKN7MzEy3SZMmvV1eXr5Cr9frp06d+s7TTz99Ti6XN5HJZCqHw/F9991338Vx3D86Ojrx3tP/d8wlgyCIk0qlkhwVFbX73Xff3TNgwIBbKN7Dhw8//cMPP8y5devWJAcHB7SIeqxJMng8nhNBEGcVCkVfFxeX/GefffawUCg8wOVy5QwGg/Hf//53SEpKym40qhEWFvb1hg0bto4bN84gGSkpKb1XrFgxPycnZ9Ho0aMvCIXCrb179zZMpWpsbKTu378fTQUb4OTklPnRRx9tdHR0/HXmzJnSTZs29U1PT3/5hx9+eINCoVB4PN6WN998cwua/oTWZGzevHm1WCx+CcMwyeLFi7/s1avX9//4xz/yPv74Y3ccx1/+/PPPFzs5OaGRlV+feuqpTQwGw1Asd+7c6VdYWBh/8uTJp8eMGbNp8eLF+yZPnpwNlRsIAAEgAASAABB4cgIgGU/OzmpHgmRYDa2tIhaRSKRLAoGA7eTktL2wsPB9U8J79uzpf/To0ZcSExOXPkwyuFzuAZVKNZ1Go1WuXLnySzqdfuDtt9+uXLZsWbhEIll++PDh6c7OzioXF5fdt27d+gDFm5+fL4iLi3u7qqrqXbRw+9lnn41///33k/v3719/48YNKplMDhw7duzndDo9YsCAAYn3pgq1SQaHwxml1+tPyuVyJBk71q5du3PChAnpKN7NmzdP2L9//6vp6elTWSwWGsl4QDIwDDsrlUr7uLq65syfP/8/LBZrV0JCgqy8vJw5efLkkbdu3ULyhIWEhHz91VdffTVq1ChDx/3ixYvBb7311qs5OTkLpkyZcpLFYq3ftWuXQWyioqKojY2NiY2NjcMdHR2z169fv4HFYiUiydiyZUuftLS0l/bv37+MRkObRVHWtba2/tPE1tnZ+d9qtfo1EokkXbhw4RZfX9/vly9fnr9p0yZ3lUplkAwej6fp27fvD0eOHFlrOu7tt98eXFVVteTHH398bvTo0Ugy9oNk2KqpQDpAAAgAASDwVyUAkmGHJQuSYYeFYlmWDGsy+Hw+m8VibSstLTXIAPp88803/RITE5FkLBswYMAfRjKQZCiVyufodHrFe++99yWVSjVIxjvvvBPe3Ny8/MCBA9O5XO4fJCM2NtYgGWjLVnPJQNuz3rx5MxAtaKbRaJEDBw78g2RgGHZSIpGQ+/Xrt+Of//znA5Kxb9++V2/evDnVyclJQxDEA5Kh0+nOKpXKPkKhMGfu3LkPSMYzzzwTm5mZmYSmQIWGhj4gGWfPng1OSEh49e7duwsmTZp0isFgfPztt9+aS8avjY2NI9pLxoYNG/rcvn3bIBlMJtMgGS0tLX+QDIIgpK+99toWb2/vNslQq9UvffbZZ69xuVxNRETEDz///PMDklFRUfHGzz//PH306NH/hpEMyyo7hAYCQAAIAAEg8DACIBl2WC9AMuywUCzLkkkyHFks1vaHSMaLiYmJy60lGVOmTIn/4IMPTkRHRzd0UDKSJRIJ/gSScUapVPa1hmQ0NTUNZ7FYOeYjGU8qGWi6FIVCAcmwrA5DaCAABIAAEAACnSIAktEpfNY5GCTDOlxtGGuHJQPtLpWUlNS2u1RHRjKcnZ3VAoEATZcyTMNC06XMRzKmTp36CpouhSQjJSWFwmazA55++ul//clIRkckA72wY4z5mgydTmeQDFdX12w0ksFms78xTZfq7EhGByQDp1Ao/+zISAZIhg1rPiQFBIAAEAACQMBIACTDDqsCSIYdFoplWXrcdCnTSMZ1Lpe7vqslY9KkSa+sXr36AckYN27cv+h0OpoudYxKpf7DtPAbrcnAMKxLJEMul3/zxRdfGNZk2Egy0HSpD01FY1qT0dnpUq+++ur+Z5991rBIHT5AAAgAASAABIDAkxHoVsn48ccfXblcLlmr1SrGjBkjNp0CekPxyZMnmU1NTQKZTEbRaDStixcvbsIwzLCX/o4dO1zOnj3rdfnyZa/a2loa2sM/MDCw9s033yyMj4+vWrFiRVBSUpL3nTt3uGjf/piYmKbo6OhSOp2uv379uveFCxdc1Go1GR3n7u4uW7p0aTGZTC52cnJiHj582Cc5OTkQpYNeQCYSiSSxsbEVCoUi+/Dhw7onw2zZUSAZlvGyw9DWlgyNcSTDsLtUR0YyrCkZQqEwOz4+3qKRjJUrVxoWfqM1GWw2++N2C787siYDjWR0WDI0Gs3Ln3766eLHrckYO3YsWpOxf+LEiSAZdtiwIEtAAAgAASDQcwh0i2SgxaCpqan4tWvXJtzbwpPm6upaOGXKFMOONkgw1q1b56zRaPy8vLyiNBoNXS6XF1VUVGRs3ry5EknDnj17ok6dOvXs1atXn6+qqvJycHBQBQYGnly0aNHOiooKtB3n4qSkpJdzc3P7ksnk5qioqBtDhgw5QqVStZcvX37u2rVrY5RKpQODwVD36tUrd+HChXsoFMphHo8nOHTo0OzTp08vV6vVdBqNphGJRNnDhg07LJfL/216+mvt4jWTjDleXl53YQtbaxPv8vi7QzL+UVVVtRIt/DZfk2GaLvUYyTAt/N65evXqnZMnT76JiGzatOkZ4+5SU5ycnNB0KbTw2/AyPrSF7Z8t/J4wYcLIrKysY6aF35s2bXrYFrYLJk+efNrBweHj3bt3G9p/+92lPv7447YtbNutyejwdCm0uxRIRpfXcYgQCAABIAAEgMCfEuguyaBmZWXxnnnmmd3BwcGy2NjYIx988MFhlNOmpibOvakKzzU2Ns7v379/ka+vb9m1a9e8y8rKVCkpKe+7uLg0fPnll2S1Wu2bm5s7bt++fWvQi8dCQkL2TJ48+b8zZ85UJCYmhnz66adLWltbw2fMmLGltLQ0XSQS1aP4L168GCiXy7feuXMnnMfjFT/11FOHwsPDvxQKhTI0eHHkyJGhzc3N71+4cGFwQEBAYXBw8D42m73r22+/RSMt6O3AVv+AZFgdsbUT6IxkHFQqldPR7lLvvqWn8gkAACAASURBVPvuVxiGHbj31L8C7S7V1NT05sGDB591dnbWuLi47Ll9+/Z76EQKCgpcR4wYgXaX+oNkPGTh98OmS3VEMtBbx9GajA5JhmkLWytKhkW7S5lLRnh4+IGjR4+uMVUCtIVteXn50qNHjz4LIxnWbhoQPxAAAkAACPxdCNhcMtBIxb2XjPm2tLQsOHfu3KzevXvnjh8//rs1a9bsR9Bnz579bE5OTnxdXV3vWbNmfRQaGlq7cePGGWgh6JgxY/br9fpv9u3bV33p0iXXpKSkuP9n7zzAmrr+/5+bHUISEjZhiSArDAFZKoIKuBUV7XDgHl+11I2j4qzbinVvq6JYRZEh1l23IBtFkL1JCCGL7D8nP8MfrbZYFNCePE8fq7n3jNc59+a+72dt3779V09Pz2xXV9dDUVFR51EoFH748OGz0Gg0FaTAnD179p8KhYIbEBCgdrXy8/MzQxDkaFZWloe+vn5+aGjoiQ0bNuzXLPjEiRM9hELhiuTk5IF2dnY5zs7OR48fP36kIzdEq4rf0JLRkeA/XV+tRQbILtVSJ+NNCtu/i8l4r8j48ccfnXg83g9vRIYc1Mn4WJFBIBBcPDw8EvB4/MJ3YjLaIzJAdil14Pf76mQAkcFisQ7u2bOnpeJ3q2J8H2XJ0NTJOH36dJtS2DKZzGhQjO9dSwYUGZ9uo8OWIAFIABKABCCBDxHocJGxc+dOZm1tLXhzODo+Pj6oR48emUOHDj3+RmRgHRwcNtbX109oLjzGjYyMHDFy5Eiep6fnYplMNs/a2vqVvr5+2KxZs3KMjIwYycnJflu3bt3v4+OT5ebmdkQmk12XSCT9hEKhC41GS1+2bNntbt26NbSePBAZGAzmUEZGhpeBgUHet99+e2LNmjUHNcdMnz7dncfjRSQmJgbZ29tnA5Fx7NgxULkYlZycbJCZmWlUXV2tQ6PRZDKZDIXD4VBkMrnJxMSEa2RkVK4RM+3ZclBktIdelzhXIzKob+pkvE9khHt4eDxjMBgb3wn8/qwiAwR+Y7HYd0XGH3w+H+nZs+ffuUspVSrVwNaWDKVSeVssFoM6GSAm4wSFQjmkyS41fPjwgIyMjPh/KTISOBxOH/CSoLW71BuRMfH06dPz21InA4qMLnEtwEFAApAAJAAJ/EcJdKjIuH37NvHevXv9VCpVbwqFUrN+/frFNjY2hW9ExtmCggJdFxeX/RKJZDQWi02XSCR+oHovHo9f3eyqtAaDwUj79u07ctu2bQ95PJ7W9evX+23btm1fr169gBj4XSAQvJJIJPO8vb1P9+3b94GHh0fVu+saFBQELBmHU1JSPA0MDF598803QOC0iIw5c+a4NzQ0RMTFxQW9a8k4depUv4qKCo/GxkYDMpnMzc/PN5dKpUQ6nV4ZEBDwgEgk3h0+fLiovXsJioz2Euz089ssMkB2qaSkpKuaEdPp9A+KjIaGhvCYmJgQOp0u19fXP5aWlrYcnPc+dymQXQpU/G7tLgUsGX8jMtTF+P4mJuMtkUGn02kqlerW+0RGZWWlFnCXSk1N/SeRMXPEiBF/vBuTUV9fn8Bms/tSKJScDRs27NDW1r7aquK3RmTg3gR+r9Ww09HR2Q0qfqtUKv6cOXP2MJnMs9CS0enXAhwAJAAJQAKQwH+UQIeKjIyMDNuTJ08OrqioMJ07d+7BwYMHxzg4OHCHDBly3NvbO4ZAILhPmDBhrVAo9DMwMHimpaUVnJmZKTQ3N18qkUhWcblcfFhY2A/ffvttAgaDkSQlJfXbtWvXPk9PzxdWVlaVQqGQSCQSMQQCYdXhw4ezEAT5SwwFEBlKpfJwenq6p56eXt6YMWOOb9y48ZBm/adOnQrcpYDICHRwcHjLXWrBggXz6XS6kZWVFbCo5H3//feHBAKBvYGBwf3Dhw+vFwgEj0BMSHv3EhQZ7SXY6ef/a5Gho6MTI5FIQExGWeuYDOAu1UpkKEB2qQ+JjA9V/IYiQ51dSu7s7BwdGxsLYzI6/TKBA4AEIAFIABL4mgl0iMjIycnBi8Vis717945RKBQCCwuLR8OGDWvw8/O76OjoyB00aNBxV1fXiwiCDFi0aNEyHo/nqaurmyIUCoNqamqENjY2S4VC4aqamhrC9OnTIwMDA3+3srJqiIuL6/fzzz/vMzMzayCTydL6+nq6UCjEBwYG7ujXr1/s3Llz895nyQAiIy0tzZNAIAhcXFxSevTo8Sdw68BgMKry8nILEFD+8uVLKxcXl+fAXero0aPqmIzt27ePxmAw4urqal5VVdX3sbGxY3V1dbm2trYx8+fP3zV06FAeyO7T3g0DRUZ7CXb6+V+ayGhLTMb7LBkad6ns1u5SbbFkLF++fHp2djaIyfhklgwGg7FbIpHMUSqVf2fJgCKj0y8POABIABKABCCB/wKBzy4yQArN06dPM/Py8mabmZnRQUpYNze39Pr6ep1ly5Zts7Ky4vv7+8d5enpeIxKJRuHh4YsaGxv7MBiMVKFQOKCurk7wRmSsrq6uxk2bNm3FoEGDLnfr1o2fkJDQb8OGDftsbGwqjY2NS8HDTW5uboCZmVmqnZ3db7NmzYodM2ZMeeuF1LhLpaamempra9d5eXndNDAwSFAqlQgWi0XV1NTYlJSUfJORkeHEYrEyHB0dWwK/T5w40Z1KpeLPnDljm56evq2hoUHfyMgopn///sf27Nnz+FNtGCgyPhXJTmvnX4uMNrpLfWpLRrtFxtSpU09oaWmpYzI+gchIZLPZfT7WXQqKjE7b77BjSAASgAQgAUjgLwQ+u8goKioi7tq1y/HPP//c5e7u/sLBwaEIxFaAVLW7d++eamhoKPHx8Xncp0+fP5lMZs7EiRNXikSiYCqVmm5hYeH/+PFjvomJyXKpVPoTl8tFjRs3btrcuXP/0NbWRgGRsXHjxv2enp5Zffr0SS4tLW1MSkr6icfj6TKZzLsBAQHHlyxZ8ruDg4NM4zr1RmQcev78uRdweRo/fvxbgd/AXYrP50ckJycH2tra5rBYrLeyS+3fv5+VmJj4bXx8fET37t1z9fT0fn706NF5TaHAT7HHoMj4FBQ7tQ0oMv4hJuMfLBlQZHTq9oWdQwKQACQACUAC7Sfw2UVGdXU1OSUlpVtaWtpwhUJBQqFQoE9MY2Mj5dixY6EUCkXq6uqa7ufn96ezs/O50aNHb2lqahqPIEhOeHj4wG3bttXjcLiVSqVyDYIgAhaLNSQ9Pf1ps2ihgcDvLVu2AJGR6eHhcaiysjJVpVJtvHHjRoBMJqPq6urejIqKmm1qalrt4eEhA7jexGQAkaEO/P7uu++Og2BXDcrWMRn29vZqkXHq1Cm1uxRwqZo1a9bIgoKCeXfv3vX75ptvtnt7e0dzOJwcFAqFXbNmjRy6S7V/U34FLbSIDC0trf2lpaXqytzg0yqFrTq71L8M/IaWDBLpL4Hf0JLxFVw5cAqQACQACUACXw2Bzy4yQF2MO3fu4B8+fEgTCoVoMpmMotFoeAwGY7h06dKjVlZWPD8/v3Pm5uYxAQEB3CVLliwvKSmZVFlZqTxw4MDUvn37lnl5ec2TSCQzWSxWWnNWqjnJycl5aWlpeiAmA1gyevXqlens7Hy4R48eVwQCgfWvv/66VygUehKJxDo3N7dr+vr6G86cOVMGBMAbS8bBZ8+egRS2+d9///3x1atXt2SXmjVrlgdIYRsfHw8Cv3NdXV2PHDp0SC0yysrKSAMGDPhBLBYvwuFwIhsbm7DRo0c/ef36tRkej+/v7++f3L1798pu3bo1tWeHQEtGe+h1iXPbIjJ+8PDwSPmYFLafMfAbukvBYnxd4sKBg4AEIAFIABL4egh8dpHxLqo3ooNRW1vrOmPGjCgLCwuxt7f3mRUrVuyztLSUzJ8/3/fhw4eTqqurAwcMGHDZzs4u++LFi/41NTW2I0aMACkqrx05ckR44sSJHs+fPx957NixRdbW1sU2NjbH9u3bd5zH48nCw8PnZGRkfM9ms50YDEaVu7v7AVdX18TQ0NDy48eP29y8eXN/UVGRrYGBQUlgYODFiIiIXYWFhXxLS0tsc22NfqWlpZGZmZkuZmZmJba2tmeAtcTOzq7+p59+8vv999/ncjgcPz8/v0R3d/dfu3fvLr97965PSUlJbw8PjzVr1qwpb6/rFBQZX/wF1iaR0atXL7Ulo611MqDIiHJJTU39YApbaMn44q8bOAFIABKABCCBr4hAh4uMtLQ0ndLSUuuSkhLvw4cPh+jq6ipYLNaD/v37x8jl8tf+/v748ePH9+PxeCOdnZ0xlpaWZRkZGYT8/Pz6Bw8eHH3+/HkjBoPRf/HihVtOTk5gcnKyr5GREc/a2vrW2LFjLw0aNOhVfHy87ebNm78tKysbgsFgML6+viCA+wqLxSpNS0tzTEpKmszhcHRBZqiePXumglS6zS5aL3R0dKhJSUn+aWlpYRUVFfoMBqPRysrqycCBA+OsrKwe371795uHDx8Oq6ur0w0NDb1JpVJfKJVKemlpqVVubi6ZQCBsio2N5bR3f0CR0V6CnX4+FBlfUExGeHi4T1VV1bzY2NjRQUFBv8yePfvMsGHDsjt9F8EBQAKQACQACUACXzCBDhcZN27csKqpqXF98eJFdzwer0IQBCEQCCJDQ8MSBEFuT5o0SdgcV4F78OCBPhAifD5fC4/H50+ZMgXUvVAXuouPj7evrKx0KisrMwV/f1N1m0+n01+XlpbeiYyMVB4+fNhZLBa71dXVMTAYDMrExKQAjUarqqurbeRyOQqNRqtjLEC9DWNj4yosFnuHQCAY8Pl81/r6elOxWKwCx4C0tnK5nM1ms8/Z2tr6AXcskUhEVCr/L1MtHo9HKBRKg4WFxYtmYZQ2ZcqUdrlKgTahyPiCr6j/GzoUGV+YyKisrJx/+fLlECgyvvhrD04AEoAEIAFIoIsQ6HCRAVLa1tXV4VJSUrAaBlpaWioLCwt5WFiYBGSBAg//Fy5cQINneC6Xi4ACWqGhoS0ZojRt5ObmYjRtkMlkVXMRPvmCBQsk4N8OHjyIA/qjqqoKtIMC7YM/S0pKWvrVnOvg4KDIzc2V9OvXD/3q1St8Q0MDhsP5P4MEGBsKhVJGRkaKo6Ki8BKJBCsUCt/iBvq2sLCQtR5je9YXioz20OsS50KRAUVGl9iIcBCQACQACUACkEBnEehwkdFZE/2S+oUi40tarfeOtcuKjF69esXjcLhFFy5cUFemp9Fo/REE+afA71FUKhUU4xvQ0NBwB5xHp9NpKpWqpRjfl1wnA7hLQUvGF3/NwQlAApAAJAAJdDECUGR0sQUBw4EiowsuyscNqUuKDDwe7+zp6ZnwXxMZW7ZsMUGhUBO3bNkyC1hFnZ2do2NjY9dolhSKjI/b3PBoSAASgAQgAUigLQSgyGgLpQ4+5h2RkYfBYEKzs7Nfd/AwYHf/nkCnioyRI0dOXrVq1TUPDw+2SqXCPn/+3CY4OHgrFBlQZPz7LQ3PhAQgAUgAEoAEPo4AFBkfx6tDjn5XZKDR6HE5OTkFHdI57ORTENCIDJqWlta+DxTj++F9KWx1dHRiJBLJGAKBULZ8+fJfEQQ5t2zZsvIff/zRqa0pbP+FyPiDz+eje/bseRAUphwxYsRzAGHXrl1Dz5w5Mz0tLe2LdpeCloxPsaVhG5AAJAAJQAKQwMcRgCLj43h1yNFQZHQI5s/ZyT9ZMibEx8eDYnx/qfj9b0WGv7//wvLy8mWg4CQUGUr+nDlz9jCZzLOLFi16BUXG59zqsG1IABKABCABSOD9BKDI6II7A4qMLrgoHzekDhUZ1dXVBh4eHovKy8uXQpEhmaNUQpHxcdsVHg0JQAKQACQACXx6AlBkfHqm7W4Riox2I+zsBv5LIsPZyMgoB2aX6uwtB/uHBCABSAASgAS6FoFOFRmgHgYKhULWrl2LAgX0uhaafz8alUqFvnPnDjogIECBQqFAnY2P+kCR8VG4uuLB/xWRcUssFrt0FZGho6OzWyqVzlGpVG+5S+3atctYJpNN3Lx582yYXaorXi5wTJAAJAAJQAJfI4FOFRmVlZVaQqGQLJfLlfb29v9X/e4r+CQkJBhhMBjD4ODgFygUqqWIYFunBkSGl5fXTyKRKMzc3DwPBn63lVyXOe6fRMb38fHx4Z8qJqMT3aWgyOgyWw4OBBKABCABSAAS6FoEOk1kREZGosVi8dD6+npbkUhUdubMmfNdC83fj0alUmESExO7a2lpSY2NjTl2dnZ8cMbTp0+Nli5dOrSioqJPeHj4KS0trbQpU6Y0fMzc3rFkvEKj0aEwu9THEOz0Y1tEBplM3ldSUrJSM6IjR470jI+P72oi45+K8Y18U4xv4DvF+FpExuTJk09QKJRDS5YsEYKXByP+oeL30qVLp+fm5s4YMWLEH1paWhuPHj2aBhi5u7vj6uvrE9lsdh9tbe3sjRs37tTW1r46btw4QVRUlEtqaurE06dPzyeRSDgsFhvZ0NCwTsO2rZYMFosVfeXKlbfqZFRVVc2LjY0dHRQU9Mvs2bPPDBs2LLvTdxEcACQACUACkAAk8AUT6DSRERoaimloaNjB5XJ95HJ56sWLFyOsrKz4IHC1q/MMCQnRRaPRvjU1NV52dnZZ8+fPf+Di4lL+jsjoGx4efhKKjK6+mp9lfKZoNPoBg8GgfqzIoNFoMVKp9C8pbOfNm+ckFArDL1y4EKKjo6PQ1dU9mpGRsRyMvqCgwODd7FJbtmy5Zmtr+1adDAKB4Ozl5ZWAwWBaKn7r6ur2VyqVapHh5uZ2aNWqVX9JYZuenj6SQqEoMRjMQDab3VLxG4VC3RKJRC4GBgY5U6ZM+YvIeP78ebxSqURYLNbBPXv2/BoQEKB+cL99+7bd0qVLp7148WLG0KFDbxAIhI2nTp1qERl1dXWJ9fX1fahUavaGDRtaRMaOHTtcMjIyJpw5c2YBgUDAYrHYtY2Nja1Fxi8ymWwugiD8mTNnRjGZzGiQXeoddykZi8U611pkLFy40LuiomL+5cuXRwcGBv4yderUM6NHj4Yi47NcGrBRSOC/QSAnJwfv4OCgRBBE/t+YMZwlJPBXAp0iMkDMwr59+7S2b99+gcPh9MXhcE+jo6OXyuXyrCFDhkjet1AgfiM1NRVbWFhI0NfXB4fI/f39JQiCqGMeQJu5ubnYgoICApFIVPJ4PFloaOhfXJXexEvg6+rqZOPGjQMxE+oPKFr25n/BTUEtdG7fvo1tfgDCNTQ04BQKhVwsFktCQ0NRo0aN8uDz+bufPHnCsra2/m3jxo1HRCJRXm5urgjElty8eZOpUqlMWCxWrqGhofhd4ZSSkoJDoVC4wsJCdGhoqOjd799xl4KWjC/vylWLDF1dXaq2tva+oqKi91oy3Nzcnuno6Gy6fv36Vc0UNSKDSCSWLVu2rKVOBhAZAoEg/OLFiyFUKlWup6cHREaERmT4+fktrKqqWoZGo5WjRo2avGnTphaRkZ2dbRMQELCVSCSqRQYajf6LyBAIBKBOxlsiIyoqaujp06enP3/+HIgMhUqlCtRYMoCAUqlUt4HIADEZ71oyQkJC/FNSUtQiw9HR8S8iY/ny5dNycnJmDBky5AaRSHxLZNTW1iZyuVy1yNi0adNOLS0ttSWjtcjA4/FYDAaztnncb4kMuVw+B4vFCsLCwqLMzMzaLDIqKyvnX7lyZfSAAQOgyPjyrjc4YkigyxG4du2aMRaLVdbX1zeOGzdODAZ4/PhxIplMRjR/73KDhgOCBD4xgU4RGffv36fIZDLHjRs3rsrOzvZBoVA1YWFhx1Eo1JHNmzdz3zfH/Px8IB70Hj58yCKRSGgajVbu5+f3QvOWoLa2VruiosK4sLCwB41GE9FotBIPD49yBEGkrYQEuqamhlRXV9ddLpeX9uzZs8WN6eXLlyZEIlGlpaXFNzAwEIBzsrKyDNlsdjeBQGBMoVCq9fX186hUKmrBggVBjx8/PsZmswksFut6aGhoco8ePV4QCIQ/hw8fLqquribLZDKdpqYmIpFIrDQzM1PfYDSfBw8eWDQ1NVk0NjYSzczMnri7u79lwYEi4xPv8o5vzhSFQrWIjHfdpeLi4r5PSkr6AYgMGo0GREZ8a5Ehk8nGAJEBivGpVKqWYnyNjY3hMTExITQaTf7GkqEWGW9iMhZWV1cvI5PJyiFDhkyOjIxsERlZWVnWAwYM2AYqfnt4eMTj8fjFFy5cUO9JbW3t/igU6rpYLFaLjNbF+Pbt2zf05MmT01NSUkbi8Xg5EBlNTU13wXlAZEgkktsKhcKFyWTmhIWFnSASiW+5SwGR0WxtUIuMffv2/dq7d++3LBnAXWrYsGF/sWSw2ewWkQEsGRqRAdyl0tLSJpw6dWqBtrY2FofDrWWz2W+JDBD4jUKhBPPmzYsyNzePnjdvntqSIZFIJm7duhUEfstcXFyiL126FKlhPmfOHO+ampp5iYmJYwYOHAhFRsdfL7BHSOCrI3DkyJGhJBKJwmAwXg8ePPgZmGBCQoITDocjBAYGPv8SvDa+ukWBE+pwAp0iMubNm9cNQZBZeDxecunSpSAQl9G9e/fHKpUKVBeubE0BWBh++OEHb7lc7o3D4TAymczk2bNnVlKptOGbb765LJFIkphMpn1ycvLAqqqqbgsXLkyMjY3tV1hYaCyVSosiIyNPo9HowtLSUrtz584F3r9/vz+FQiE3W0JWbd26tfzhw4f+4O2wUqkksVisxG3btl25efNmpVKpDM7Ly/OmUCgyW1vbkitXrvT38fG5PGbMmMKoqCj3P/7441cul4t1dXW9MX78+D9sbW2zEQS5e/To0cEFBQWBHA6H8eOPP94lEolXFixYUJ6SkqLF5XItwIObsbExSSgU6hUUFNh07979PolEunDw4MF8zbyhyOjw6+BTd6gWGXp6elQKhfKWJePkyZM9Y2Njv7969eoPnp6e6mJ8iYmJb4kM4C4FREZERMRfRMb58+eBu5RMX1//aFpa2orWIqOiomIZeHM2YsSIyREREdc8PDzU7lIakQHcpTw9PeMxGEyLyKDRaP1VKtX1pqYmtchYu3btoUGDBqkrfm/btm3o+fPnpwN3KS0tLUWzdeYtS4ZEIrkllUpdgciYNm3ae0UGgiB/sWQkJyfbrVq1atqbmIwb78ZkAJHR0NDQh0KhZK9Zs2anVCq9+r///U9tyQAi4/z58wuIRKLaktE6JoNKpf4CRAaCIIL58+e3iIyNGzcaYzAYtchgMBgyZ2fnt0TG/Pnz1SLjypUrY4AlY/r06dBd6lNfEbA9SOA/RuDkyZPM+/fvD2lsbDQ4f/78RjD9hw8fWguFQlM2my2l0WipH/Lc+I+hgtP9igl0uMgAAdNhYWGuXC53vaur6+GjR4+OZrPZYykUSsWIESMmjh8/PjM4OFioYb5r1y7XV69eDRYKhRZ4PP6GVColvnr1qieRSESPHTv2ppub28PFixfPwGAwvjQarXLSpEl7EhMT/R8/fjyGz+ebW1paxtvb20cNHDiQvHnz5knp6elL3rQd8ttvvz1JTEwEVolNlZWVejY2Nsf27du3/+LFizUPHjzYTqVSmfr6+g9dXFyS7t27N7Rv377FLBYr5/Dhw8YZGRnHgVXE2dn5wsyZM2PAg5ahoWHRgQMHAu/duzeturq69/z583/D4XAHg4KCKqKiohwLCgq+s7e3R+h0eh6bzVbW1NTY9uzZs4xIJF7dsGHD6/eJDAsLi1cIgsDA7y/rImyLyAjv1avXMwaDsfF9IoNAIJStWLHiLZEB3KXOnj0bAt7GvysyfH19F5WVlS2VyWRqd6mffvop2c3NrQ6IjOfPn9sEBwer3aXeFRlvLBnJEokEA2IyVq5c2RKTsXnz5qEXLlyYnpWVNZJMJv/FXUoul99qampyMTY2zv1QnQyNyNi5c+fewMDALLCMICZj+fLlIPB7OrBkvE9kaNyl3hUZ6enpE6Ojo+fj8XgcGo2ObO0uBUSGTCabg0ajBaDit7Gxsbri97sxGU5OTtGXL19usWSAmAwQ+H3x4kW1JQOKjC/rYoOjhQS6IgEOh0MdM2bMHIFA4HLy5MkwBwcHWXp6Oi01NdW5pqamp0wmOx4ZGdnYFccOxwQJfCoCHS4yrl27xkhISOidl5f3o52d3arY2Ngx9fX1M2QymXzGjBmRLBYrbs6cOcWaCc6cOTNcIpF4Nue5f3327NnV4N+vXbtmjcFgKGZmZjW5ubmMadOmbTE0NMQvWrTo4PTp0y8VFRXp9+nTZ1V9ff08bW3txqCgoG8XLlyYNmzYsJDq6uq9GpGBQqEuDxgwwFmpVB58/vy5o6Wl5ZlmAXFw7969/PPnz18zMzOTMJnMy+bm5hdnzJiBLysrowuFwpLt27czVCpVbElJCd3Ozm7fgQMHDvj4+IB0teog3KCgoDlsNnvOjBkzTuNwuAMMBkOVlJQ05tmzZxGTJ09eNWTIkHhTU1M2CoUywOFwWJVKVeXo6Kh20QIfTXYpkMIWiAwUCgVFxqfa8R3TjlpkGBgYqC0Zr1+/bonJAJaMy5cvTwCWDHd3dyAyNiUlJbXEZNDp9PNNTU0g8Lt85cqVewkEQjSwhP3444/qmIzo6Oj3WjJ69+69qKKiYqlEIlGGhISErVq16tq7IgNYMnr16hWPw+Fau0sFgEtKJBLhgMho7S6lsWRkZmaqLRnNc3o3JkMT+J0bFhZ2kkqlHmydXQoEfqPRaGDJOBQVFfVrv379WkRGRETE9JycnOkgJuN9gd9AZNBotOx169a9lV0qLS1t4qlTp+aDWCmQXeo9gd9qS8bMmTP3MJlMtcjYsmWLCQqFmrh9+/ZZVCpV5ujoGB0XF/eWyKioqJh36dKlMSDwG4qMjrlIYC+QwNdI4E39L/T69es9bt26FcbhcPSSk5MnGxsbN8XFxZFTU1N9eTzeELlc3CipeQAAIABJREFUvm7v3r1fTer+r3Et4ZzaT6DDRUZUVJQnn88fXFlZaePm5haXmJjoC9wxKisrDcEDh66u7tZDhw7d10ytR48ep6ysrHS9vb1jIyMjj7Se8ubNm2nNz+ST9u7dO4NAIOQ1B1Vt7tOnD/B1VNFotA0KhWKlRCIRhYWF/RwYGBg/b94839ra2r3Nb0BRCIKEKBSKy4MGDXJuDtI+lJaW5mhubn56586d+3/++ef6u3fvgre7tnp6ehwPD4/HkydP3s9gMJ4NHDiwvnv37r5KpTK2oqJCLTL27NlzoF+/fmqRUV5ertu7d+85QODMmjXrNywWe7C6urpnfn7+vIcPH3oMHz58zNatWx9oUt6+bwmByOjTp89PQqEwzMTERB34nZ2d3WLpaP+ywxY+JwEtLS1TsVh838TEhEKj0fa9ePFilaa/NylsJyQlJS3w8vJ6pquruyk2NrbFXYpOp0c3NTWNJRAIFcuWLQN7NXrZsmUtIuPcuXMhurq6UkNDw2OPHz9Wi5eioiIDEPgNRAYI/B49enQYcJfSiAzgLtW/f/9tOBzOyd3dPR5BkKVxcXHqmAwjI6MAhUKR0NDQgHdzczu8bt26Fncp4FN87Nix6U+fPh2JxWJlKBQqWCwWq2MyunfvTuXxeDfBWzpjY+MXM2fOPAGsdq1FBojJAMU2gcj45Zdffn3XkpGdnT09ODj4RrNVYuO5c+feSmHL4XDUgd9bt27dSSaT40eMGCHYuXOnM3CXio6OXkCj0XB4PH5tdXX1Wg1bBoPxi0QimaNUKgWzZs0ClozopUuXvtq4caMJDoebsHPnzlna2tpSW1vb6MTExJbzgLtUVVXV/65cuTJWIzJCQkJyPucegW1DApDAV0sAXVBQQF64cOHPWCyWRSQSH0dHRy8D98KYmJheZWVlAaWlpeZYLHbN9u3bocj4arfB1zsxTcKltsyww0VGnz59viUSiZNNTU0bSCQSt6GhQe/Fixf2WVlZ9jQajUelUv9XVFR0QRPQTSKR4m1tbRn9+/c/A1wuWk/qf//7n65CoYgAWWGIRGLqqVOnWkSGjY3NKpFItLzZLQsTGhp6xNfX9/zatWtdqqqqfgVtqFSqEGDJACJDoVAcfPr0qdqSERUVte/27dtFxcXFE+7cuTOdw+E4oVAo4L5V079//5OBgYFX9+/fr9Mc8BpbWlpKt7Gx2RcVFfUXkcHlcuctWLDgNJlMPnD69OlgPp+/pKKiQv+7776buHz58juOjo71H1ogEMjr7OwMRMZ0U1PT0mHDhi0NCgoqw+FwKLlcjoA/W39kMvD813mfd8fzKUbS2XNqyxw08wZj1dLSQmnGfO3aNcOoqKgj2traJBKJtK+0tFQdOwE+0dHRPWNiYibExcX9AIrxvceScVYqlY4FCQOWL1/+liWDx+P9CAK/iUQiysrK6sqGDRt+BWNoaGhgrF69+vucnJxJKBRKOX78+BkgNsnT07M6JiYGz2QyXUaPHr1BqVS6OTs7p44cOfIInU6XKhQKVFxcnPOtW7fWtkphe3jkyJEpYKw7duwYBmIyUlNTR5JIJNWAAQPmhIeHp4LvXrx4Qf75558PsdlsG319/WzgLkUmk9Uio6ysjATqZKSnpyeAH1YWi3Xo119/bbFk3LhxwwHEZGRlZU17N/AbZF0zMjK6xufze9NotEJgVXBxcfmTQqGIsrOzewAf5ytXrowD7lIYDAa4S6nFAnALI5FIUXK5fDYejxcOHz48wdHR8Q6Tyaysrq5mvHjxYgBwjaTT6Y329vbn4uPj1VZR8Jk9e3bvmpqa8KSkpGH9+vWLGTVqVJKdnV0B+K71GrdlT7T3mC9h37d3jp/7/M9xP/rcY25P+23ZM18yk7bMrz382sMGnKsZH3ANJRKJEpDhMjU1NTArK2sQgUBI8fX1PbFixYqs9PR064iIiKkgWYavr2+Gq6trsq6urgicrwI3MKwmweXbs5HL5SgMBqPOovkxn8/N7WPG8iUd2yz+Ppr1lzS/to4VPGtqWGiePcE+VSqVMi0trXxfX9+3Ehp9qN0OFRkxMTHmsbGxY7lcrpuhoWE0uKikUikhJyfHu7i4eC6fzwcxDltnzpx5ctasWS/BoPX19S9RqVQ3Y2Pje+vXr18nFovLBg8eLMvMzCQVFxcbp6WljTp48GCYtrZ25YoVK/aUlJQkgDSypqamP0kkkuWNjY2qCRMmrBkxYsT1OXPm9AUio/nhBEUmk0MbGhpiBw8e7IggyKEHDx44AJGxb9++owiC1FVXV7scP37cvKioyEqpVDq/evXKz9XV9bG5ufm+zMzMMgRBLpaXlzPs7e0P7t69e7+fn18uGC+wZPTt23cOj8ebN3PmzNNEIvHAH3/80Y/L5S58/fq1taen5zFXV9ezERERqcbGxtLMzEwGSHEXEBDQpFkk4HLl6+v7U0NDw2wtLS2Btrb2w+ZgXQFwPQFjBw+H4IMgCApYZTR/b+vmgcd9OgJgDVQqlXotNB+pVEqqra0NoFKpCi0tLSAy1PUswOfQoUO9EhMTJ169evV/DAajRiKRPBUIBK+VSqV6LbFY7BCVStWDSqUCS8YRPB5/Ijw8vBS4S/H5/B9B4LdcLieRyeRiCoWidj/C4XBEDodjAxIoAJExYcKEH8PCwq4MGDCgBKRM1NLS6r9o0aJlbDbbi06ns7W1tV9iMBh1mmahUMiora11Bz9IHh4eR5cuXXp47NixT8B3W7ZsGRUbGzstJSVlGBhbc02NeyQSqRbMV6FQgNTO/lKplGZiYpI1YcKEkxQK5cC7xfjANqXRaFkkEimdzWbXgX5MTEx0pVKpk0gk6uHn5/eYSCSuvHz58tM3iHD6+vo3hEKhb3OqXb6RkRFIiAASMcgRBNFp9mO2KCsr647FYtHNP+prpVKp2u1JpVKRqFTqbrFYPANBEJmxsXEZHo+vwmKxIhQKRRCJRMyamhoTJpNZ7ejoeP7q1avqzFzgM27cOFBkcMWdO3d66+npFWlra5cqlUoeuK7A9QbWBnzgtfbprhvYEiTwpRPQ3PNb3f8RPB4vo9PpKj09PWM8Hp9Go9ESV69enVJQUEA9cODAtJcvXw7n8/lGRCIR3GOqQSp+DQfNfeZdLuDB7ktn9QWO/7/OvLU2ULNoTrQCnj+VOByOr1Ao1r948aKkLevaISID+CgWFBTgt27dCrI49UIQhHPkyJFNbx4O0H5+foGNjY07X758aQ2yTDk7O59avXr1eQcHB2Hfvn03VVVVhQqFQvBG9FRFRUWeWCwWu7q6ihctWsSrqqoirl69+kcsFst0cHBInjlz5jaRSEScN2/ecoFAMJlMJr8YNWrUypUrV+Z4e3uPrKur2yOXywmGhoabnZycQApOo4aGhpXZ2dnmVlZWsYsXL47W09OrPnv2bLCJiUmqt7c3JykpySc6OnqDvb19nqGh4a/l5eUvlErlyfz8fEsLC4trgYGBF3E4XJqPj0+hh4cHddCgQbPZbPbcyZMnnyOTyb+Ch5tXr16FZWZmhjIYjGoCgZCEQqGe4PF47pIlS/hUKjV3+PDhIEZD/dGIDA6H8z8MBqOgUqm1GAwGPGS1PMxq7jvg3z50c2rLBoDHtI/Ae35owHogKpWKQKfT+VpaWsfS09PVmUXA58CBAx43btz4PiEh4X/g7yCNoUaoAIEgl8vxzRcwRkdHp3zhwoXHCQTC0cWLF5esX7/etqGhYVrzw/gQsVhMAz88CoVCLTrBR6FQYJVKJci4pBozZsy64cOHxw8ePLgYiAwSiRSwffv2yZWVla5v+mz53WrVN9KzZ8+Ls2fPjhk+fHgGOG737t2Drl279k1WVtZAhULRctMFew/sOZVKhcdgMBhTU9Oc8ePHn6VSqb/NmjVLBCwZ48aN80tPT78CEj0A0yr4Dzykv/kgCoUCjcFgJJ6enmkEAmFxUlLSY/Cdv78/tq6uLlooFHpIJBJgsgPnavoD9ysMmCsajQbtbWtOF70N3F9qamq0AgICIoRC4Vjw5g+c92auaqEABAMYt7m5eUX37t2Tzpw5s0MzmO+++y5AJBItTE1NdZTL5S2vEzUPD5prDYz/zbzbt2ng2W0h8F//kW8Lo//iMR3yzPIhsG/iLdRfa+5n4J4A7jHgPgHq94Dsf+bm5tksFuuXadOmPb5x4wZRKpX2v3z58rz6+noLUJNIIBC0vh+q23v3d7y1Swr47mNcVLrIxoDXcBdZiE8xDPCSG4vFKggEQgMajf721atXakPAP30++wULLsqkpCS8XC432bhxY6Senh7F3d09oVu3bmdKSkqka9asQRYsWNCrrq4uPDk5eYBSqcQxmcyr27Zt22FpaZmbkpLSe+fOnVPAGwAcDofX0dERgjecBgYGDzZs2HBYqVQ+PXz48Nzy8vJQDoejWLdu3UI8Hm+8ZcuWcWw222L58uWHVCpV/Ny5c7mOjo4jJBIJyCRlxmQyGywtLQtB4a7MzEwQiIW1t7d/NHz48MsUCuXp1q1bo9zc3O5MnTr1emxsLOHmzZt7+vfvf8nPz+/3GzduNDW7c626efNmX1AYzdbWNs/Z2flPDw+PEzQajbJ06dKwioqKCePHj0+m0Wi7p0yZUvzDDz/4vnjxYjOXy2WCN90gfa+hoeHrCRMmHGYymdemTp1aplmsqqoqfWdn5zUNDQ1z6HS6wMvLK05XV5enVCrR4MGSQqGowBth8DAFbmyt37a2PMW9KVL4Txvgn75vfVP9p2M134Ob7785r63t/91xnfHWB1jk3jzYqs3acrkcw2az9el0egOZTL526NChC5oxnzt3rkd8fPywGzdugBTO4AFaDuIowIM0KPjY2NioI5FIiFQqtRJkJ1OpVL+vWrWqIiYmxojP5/s9fvzYSyqVamnaIxAIiFgsRgQCAVkikZBxOJyqd+/exwYOHPgExGSAgpIUCsX6/v37njwejwketkE9GIlEov5RA+ZQ8IZCKpUiRkZG6f7+/ukODg5VoP3k5GTWgwcP+paWlvYEx4FzwPw0D+319fWM5usJz2AwikaNGnWNQqHcASkZVSoVzt/f36O4uPiwRCIhAKEMbk5AUwFXL5Aul8/n49FotMLHx+c5kUj8+cKFC+mgz9DQUIyVldXsxsZGW7FYTARvTsCYwVgBV8BGIBBog1S9aDQaWCRiwHlA8Kxbt26AXC53AbU5wA+y5jzwPWAN9iSZTOYCUT9jxow/NQy3bNli39TUNKS2trabSCQC1xhYFyDg1PdHjaXwfddZW/fs3+1L0Fdb2wHHgbm15cXCF/hQosEAH04+ZkN85mPbe0/92P3dhul81PXyofb+6Tfqb8at7l9z2QK3EgKBoHabEovFVARBcP37979JJpOvTpgwoXzp0qX2CoViSUlJiTkGgwEvnkAtMJCtT73PNdcy+B1pfV23KjQMjvvLNdHW+0AbeH7wkHbeQ7rsddzePd0epp/j3M9wjf1lmG+eNZUkEkmAIAjwgH6r3MSH5vVJLta/g5aTk4O/f/++WVpa2nShUGiGRqPR4C1tUFDQH3g8/imNRqPevXu3d25u7vCGhgYSaEtLS0uor69fMGLEiHMNDQ3sZ8+eWTc2NvpxOBwPLS0tEYlEegRSywYFBb328fFpWrJkiT4Gg+mlUCh8pFIplcFg1CuVyhKZTPbS2Ng4p76+XgBcqCIiIvSlUqlbXV3dSAKBQGAwGOl6enqFZWVlgeAhi8lk5jo7Oz9ls9kFJSUlgxQKhY1MJtNWKBQiMpmcTyKRnpHJ5AqJRIIlEolW6enp4xEEMdTR0SkYMGBAkpWVVeXBgweHsdns3qAOBp1OFzs5OcWxWKxHly9f5gqFwm7a2tqBdXV1LAwGI7K3t79HoVBuOjk5cQMCAlrMpiAmw8nJCcRkTDUzM3vNYDCmWVtbt2TcIpNBmQ+1q8vn2K+wzU9AoLa2FsNgMMAFKTp27Bhf0ySIkbh8+TL51q1bNPDA3fomDv6fw+GAB2mEwWDIlyxZ0sjj8cDelUdGRmLNzMxI9+/fJ4IfNU17YC+AfQAe3JtrRqBJJBKqb9++PAsLiyZQ0R78kObm5uJu3rxJrK+vf7/T75vGyGSyxMPDQ6LZi+DavXr1KqmgoIAIDpFIJOofDU2fQqEQw+fzEfDmbtKkScJhw4aB6vbqh/mAgABCSUmJIRBA4BwQ0wH+BHMG/8blchHwb76+vhKxWFyflJQk0cwpPDwcxDzhmgvtgaKbKs0+B/MG/4F5AktGswVEEBcXp2YL+lyyZImWtrY24e+Wj0gkKqysrKStK+5GRkbiCQQCuaSkBPd315Rm3p9ge8AmIAFI4Asn0Pp3GLzsAfcOBwcHarNFt7tAIPDF4XC/LV26NL+5Vpc1giDTaTRaXVNT05OCgoKWmlit7zfv+12H8QFf+Cb5CodPIpGUJiYmDeC5pC3T++wiQ6VSoQ8dOkRJTU21k8vl6ohlLS2tpoEDB9Y0F86qcXR0xF+/ft0gKyvLROOSARQ9mUxuCgkJARmVBI2NjaSSkhKDvLw8AyKRKG9+01k9ZMiQum7duqnjGN70wWhsbDQqKSmhUalUsZWVFcfHx4fTOjUsiK1KSEig3L9/31ImkwGzZr2trW1jSUkJKNwHfMVBUGi9l5eXIDEx0SA9PV2vvr6ehEajZcHBwVXGxsbAGiIF/ZWXlxOOHj0K3nxqUSgU/ujRoyuAP+b+/fst+Hy+HnAHAeYlZ2fnSicnp5q7d++Kvv/+e1xSUpLp69evGcD9KSgoqLqxsbEWPAy2XizgLuXj4/OTSCSaYm5unofBYGB2qbbsZngMJAAJQAKQACTQSQSAFffSpUuGHA6nn4mJSYanp2dxQkICtqmpyZXNZvcikUhPxowZ81Tz7NJJw4TdQgIdRuCzi4wOm8lX1JEmJgOIDDMzMxCkOw6msP2KFhhOBRKABCABSOCrJJCYmEhAEMSSTqcLLS0tuYaGhk0gpe2xY8f8dXV1KyZNmpRnYGDQUhfrq4QAJwUJvCEARUYX3AqgTgbILiUUCkGqXyAyxkOR0QUXCg4JEoAEIAFIABJoA4GioiKitrY2TiaTKUxMTEDWO/iBBL56AlBkdMElBiLDy8sLuEtNNjc3hyKjC64RHBIkAAlAApAAJPAxBDTB5u0MqP6YLuGxkECnEoAio1Pxv79zjSUDiAwmkwlFRhdcIzgkSAASgAQgAUgAEoAEIIEPE4AiowvuDigyuuCifEFDAgkO8vLyQLVxLA6Hkxw6dKgJZFf72CmABAfFxcV4EomEMTIyakllBmpf1NTUEMViMU4ul4ttbGxA2lpwLyGWlpaCwoDqLFYUCgXF4/Ea3N3dQTskLperTvxAIBAUBgYGMoVCoeTxeCCxAkgtC9IyK5RKpdjS0lKam5urhcfjSXw+H2VkZAQyTEmlUmkTSLzwsfOAx0MCkAAkAAlAApBAxxOAIqPjmf9jj0BkeHt7/yQWi2FMxj/SggdoCKSkpOBKS0vpL168MLK1tcUYGxurCgsL0UKhkM/j8aqXLVvWkkq3LdRWrVrVjU6nG5LJZHl1dfVzIFRSUlK0QFV7qVRqAB7+U1NTlUVFRfWzZs2q1tXV1Xn69KlFQUGBUWNjIyYkJKQUhULl6ejo4O/du9ctPT3d1sjISARSPffs2bNWKBQqnz59ap+SkqKnr6/PHzp0aKmdnV0ZlUptfPLkiVFubm73zMxMk969e9daW1uXmpqaVoPj2jJ2eAwkAAlAApAAJAAJdC4BKDI6l/97e4cxGV1wUb6AIcXExOgrFIr+6enpvQ0MDPKMjY2rS0pKWDgcDhS1u/Djjz8+b+s0YmJiMI8fP/5BpVJ5KZXKArFYHHno0CFZfHy8PY/H86ioqLAwNzcvzcjIcAICZsmSJUepVCrl2LFjg9LT0wfxeDztZcuWbZPL5Sl6enqEAwcODM3Ozl4K3P8cHR0vjxgx4kl6ejo+NTV11q1bt4IYDEbmnDlzjvv7+z8tKyurFwqFlqdPnx6bnZ09JTg4+Hd7e/tr3t7eWRYWFqCQFfxAApAAJAAJQAKQQBcnAEVGF1wgmF2qCy7KFzCkkSNHOjXXytvGYrFOurm5PWlqauLeu3fPuNl1agudTj9+6dKlRARB1LVl/u5z+/ZtIp/P94qLi5sok8ksdHR0UsRi8U9AZMydO3c0giC21tbWJywsLKSZmZkjEQSxZjAY2d27d49XKBR2169fH15WVma8fPnyhaWlpUI8Hm9bVVXlnZ+fD6p4x5iZmRV/++23wrS0NCqXyx25f//+2SKR6OaSJUs2OTk5Cd3d3eV37twh7Ny5c5BAIFg8fPjwDV5eXs99fX05CIK8VVPmn+YCv4cEIAFIABKABCCBziHQISID5I0mEomWtbW1VJlMhgPF9qRSqboCsI6OThODweDZ2trW6uvrixAE+Wjf8c5B9/l61bhLgRS2MLvU5+P8tbUcHBzshiDIIXd391PW1tZJYWFhhQsWLDB+9uzZMVNT09Nr1669w2azQbF7lK6ubgOYv1QqJfF4PDydTufa2dnxc3NzUeXl5YZFRUXDgRVEJBIx0Gh0sVAoXL1x40ZiRETEBKFQaB4dHR0Bzt+/f3//4uLiwNevX+shCLJ4/vz5zKtXr44oKioy/f333+dfuXKlh1Ao7CGRSEDF8QI+n/8iMjJSLXRiYmJoOBwueP369T+y2ezk0tLSyNZrEhQUFIhGo1eMGjVqxejRo7OA6xeCILoKhQKjOQ6UF5dKpSDGoxLGa3xtOxrOBxKABCABSOBLJtAhIgP4cYvFYrfExETv4uJic7FYjDU2NhawWKzXRUVF5JycHGJZWVl1QEBAGpPJLFy+fDmvM6CCgFkUCoUgCCLrjP41fUKR0Zn0v9y+J02a1AOFQi0D1eZJJNI9S0vLLAwGw3j06NFAa2vrOw4ODoK8vLyebDab4uLikuzu7i4tLy+3qK6uNmKxWH86OTmVXrlyhapQKNwkEokOCoUy5/F45lwuly8Wi1fOnDnT/OzZs2NrampoZ86cWQFI/fHHH07nz58fn56eHuDs7Bw6bdo0Rmxs7PDKykqbAQMGbCGTyY5SqRSImaLp06entaYLRAYWiw3asGGDRmSsbf394MGDgzAYTMSwYcPUIuP3339nEolEVxsbmxoCgaAsKyvTqampoYtEIjkajU5auHBh/Ze7enDkkAAkAAlAApDA10WgQ0RGfn4+oampySoiImJhZmbmIC6Xq+Ps7JwfEBBw8P79+x4vX74cJhAItIODg38zMTE5HBUVld7ReaSBtaWgoEBfqVSiw8PDQcBqp32gyOg09F90x7dv39ZRKpVuq1atimAwGFIbG5sSKpXa1Lt37zMsFqv2559/9i4oKJhaXl7uwWKxFg4aNKi+srLSvayszMzJyemAj4/P66SkJFu5XB5saWl5QCwWD6ypqelbX18vEIlEK0JDQ72ePn06sLa2Vr579+4NANaTJ0967NixY2JGRsbYyZMnjwkMDCScO3duaHV1ta+tre1jPT09AQ6HuztjxozUd+ECkYEgSND27dsXCgSCOwsWLNjM5XJRdDpdfWhiYmJ/qVS6cOTIkUuByNixY4cbkUgM9Pb2TtbR0VHdvXvXo7y8vCcKhWpUKpXb9u3bV/ZFLyAcPCQACUACkAAk8BUR6BCRAdJbpqamYk+fPj3lxo0bk6qrq20HDx58l0ajrdXT02PeunVr4oMHD75hMBhCGo02Jz8//zyCIPKO5BwXF9crLi5uaEVFhTQpKWlTR/b9bl9QZHQm/S+378jISHRQUBDh2rVrYRkZGUMFAoEpk8nMc3FxWT169OjSO3fuEK9fv94rPz8/ysfH55qpqalQJBIJdHV1T1MoFLalpaWlUqk0QaPRoBptelZWVgiXy+3H4/H4AoFgRf/+/QNevXoVwOVyhbt27WoRGZs2bZqcnp4+buHChd/0798f2bZt25i8vLxv+Hy+YvDgwRccHR0vTJ069S9B5xqRsXHjxqVUKpUzduzYRJlMhkKj0WiwChkZGbZ5eXl9xowZM2fSpEnpKSkpOkQikSkUCrPs7e11FyxYMI3P57uAAHMcDpcRHBzckmb3y11FOHJIABKABCABSODrINAhIkODasWKFZMSExOnVFZWOg4dOvSWSqVaHRISQtq7d++EP/74Ywkej1fq6urOqKioOIMgiAScp1KpCDU1NVhDQ0OFJmgVuDXV1dURpVIpgclkcjVxHCCFJ5PJ1DEyMuKz2WycJgd/t27dOCgUSllQUKAtEol0hUIhBviko9FoPogNAX7eU6dOXSUSibyJROLLzZs3rzM2NmYrlUp+Z/h5Q5HxdVxcHT2Lbdu2GWCx2AE0Gg3/8uVLZWVlpaGWlpZHbW0th0wmn92wYUPqyZMndSorK0OKi4sDDA0NGz08PG4sWLDgArg+1qxZMwq4I+np6VU1NjbyysrKfBsaGhzlcrmwd+/eh5lMJur58+fu1dXVioMHD64D87t79679nj17Jjx//nzEpEmTxgQFBZHPnj07sqysrI+2tvYNqVTqQCQS2fr6+g/mz59/89mzZ/xx48apg7c1MRlr165dBLJQzZw5cy9wrQJ1M8D3Dx488OVwOFPHjBmzODAwMJNAIMikUqk2DofDhIeHT8Lj8aaGhoYvp0+fHu3q6sqHQeEdveNgf5AAJAAJQAKQwIcJdKjI+OmnnyZfvXo1rLy8nDVs2LBbzQW41lCpVLM///xz8rNnz0YZGho+MjAw2PL06dM/Fy9eTMnJyembm5trZm1tXbV48eIcDAbD/umnn3zKysqY4EHK29ubLZfLY/38/Ohnzpxh5ebmOmhpadEGDBhwr7S01KC4uNgexLYaGRkdZTKZRhYWFqbu7u4Ij8cjp6SkEGtqanJmzpz5kkgkOs2dO3e3SCTqwWAwnqxdu3ZHt24LFrhIAAAgAElEQVTdXunp6VWbmJiAt7od+oEio0NxfzWdDR8+3BFBkE1ubm5H+/Xr9/zZs2eksrIy//Ly8lBjY+OTERERSY8ePUIJBILAhIQEd5lMpqOrq1sQHh5+wtnZuX7dunWBJBLJSU9Pjw8CqrOzsz1ra2t7qFQq4bBhw34zMjLKj4uL61tXVwdiMlYDcBcvXux169atkLS0NDdXV9ew8ePH64PA76qqKpu5c+eu37Fjx0AsFuuBw+FwYrH4ka+v77XBgwdXAfEORAaBQAhat27dQg6Hc624uPitmIz+/fuDmIwVY8aMifD398+2tbUVLlu2zKiqqmqsTCZjMRiMnODg4GtUKvW1v78/eAmhTiYBP5AAJAAJQAKQACTQ+QQ6VGSsXbt28uXLl6cUFxc7+/v7PyEQCPs5HI4Xl8sdwuFw0NOnT//Z19f3DoVC4URHR3cvLCyMuHv3bhCTyXyycuXK43Q6PW/r1q0RmZmZA0DhYFdX1z+xWOys0aNHmx8+fHh2bm7udKFQiBo8ePABNpttVlBQ0FsmkwlsbW1HUKnUYDqdbjV48OAH1dXVlLS0tL58Pv/unDlzzqLR6F7A5UIkEnVnMBiPlyxZsp3FYr1ydnauRhBE3NHLBEVGRxP/Ovrr0aOHZ3N62WgbG5uZs2bNejRs2DDxvHnzGFwud7u1tfWtQYMGPcrKyiI1NjYOMjExSbt69ao3j8dz9fPzi2YwGHfd3d1BggZ9AoGgdle6fv16cG1tratEIuGHhYXtMTIyKly7du1ouVzePSIiYq2Dg4N8+/btQxsbG/vU1dUBK8OWqVOnml+6dGlUcXEx89KlS/8rKioirFmzZjSHwxnP4/Es7OzsdltZWT3w9/cvKy8vx4OYjK1bty7kcrnJ+fn561pnlwPZpRAEASJjpZ+fX1ZiYiLu5cuXPiUlJeucnZ0vWltbXwUvCV6+fEmtrq7mBQQEdKiL5dexa+AsIAFIABKABCCBz0OgQ0XGypUrJ8fFxU15/fq1T7du3ep1dHRq6urqKHg8njtq1KirvXv3PsdisUrNzMzE9+/fp6hUKveRI0duYzKZlUuXLt0PcumTSKTh69atm8/j8ZxcXV0fYLHY6VOmTKn/7rvvflAoFDtAelx3d/cHZmZmbAwGgxWLxQp3d/eftm/f/iOBQNB69OjRoufPn9fcv39/DoIg1bt3744BMSPdunVLIBKJzlpaWgmpqamzgadWZ70ZhSLj82z2r73VyZMnOzaL75+dnZ1vGRoaXv/+++/zfvnlF4PHjx9vptPpF3x8fDhCodDFw8PjTzKZXJKcnNyztLQ0NC0tza9ZUM8GCRfWrl0r1XCi0+njGhoa+tTX1/PpdPqayMhI2apVq0YSicQekydPPoNCoernzZv3A5VKNZ4zZ84JPB6fLRKJ7OPi4kYWFhYCkTEHXEdXr17VOn78OAgY3yyVSnHOzs6nv/vuu99LSkoqEAQZvGvXrh9EItGNV69erde4SYIxvMkutWLEiBFr3Nzc0k+cOOGuVCqnCAQCI5Da1tLSMnX06NE0hULh0NDQkBEQECD42tcYzg8SgAQgAUgAEvhSCHSoyHjjLqW2ZPj5+T2TSCQHKBQKraqqKiA/P7+vSqWqcXJy2rtly5ZrwLuioaHBZfTo0b+YmZlVLVq0aP/r169v9OjRY3BkZOQPjY2NriwW6wEOh5uelJRUh0ajw1Uq1S4A3tvbe4mPj8/9mpoaIfDx/vbbbyvDwsK2y+XyQTo6Os8mTpyYxGAwXuJwuFcLFy6sAOdYW1sn4nA4l2arRkJOTs7MzlxAKDI6k/6X2/fSpUspGAzGwcDAwFMulyNKpRIUwlPJ5XKOhYVFeVZWlm1dXV3vUaNG/U4mk9Pv3bvnxmazxxUVFbGYTOZjY2PjiyEhISmaOKRz584FcblcNx6PJ2xqatofGRkpP3bsmFlTUxOLx+PZKZVKUNMG9FEwZMiQTKFQaJyUlDSwsrLSQyKREFxcXK4jCHJ16NChyt9++80/JydnllQqJVIolGo9Pb18BoNRxePxbEtKSnoQicQqW1vb2yEhIXdJJFJFQkKCa3Fx8dCSkhJfU1PTDEtLyxwOh2NYW1vrRaPR6nR1dbO0tbUbVCoVvqmpSRuNRp9dsmRJ7Ze7enDkkAAkAAlAApDA10WgU0RGaWmpw4gRI9SB3z4+PoLTp0+Pyc/PX8vj8WigkFhQUNBxUOEXi8W6jBs37hdTU9PqxYsX7wMiw8LCYvCmTZt+4PP5ri4uLg/QaLRaZKBQqHAEQdQiw9fX95tTp05d6969u7reBggU9/T0XFJbWxvG4XBMzMzMsolE4jNtbe2Ee/fu3W52yZA2u5okYjAYFywWm5CVlQVFxte1z/8TswHZpb7//nvc1atXncRiMQWNRqu0tbVlLi4uhYaGhrLjx4+bVVZWmo8ZMyZHX1+/4vr168YCgcC+vLycoa+vDzK7ZQ0YMKBI43Z08eJFC7FYbFBfXy+vr6/PiIyMVObk5ODT0tIMXr9+bQ8CtE1NTavc3d3LORwOv9n90TAuLs6mrq5OH4PBoGxtbdkymez5qFGjlJcvXzbPyspiaQrpUSgUMaiVU1NTQ5FIJHgikSgzMjKqCwkJeSmTyUClcouamhqbwsJCuq6urtjKyord2NhIqKio0AXJHhgMhgSLxSqlUimIsUIwGExqZGQktGT8J3Y6nCQkAAlAApDAl0Cgw0UGcJcqKytrERknTpzI9/LyCmpqatr74sULCw8Pj4e9evU6MmTIkFgikegSEhLyC5PJrFq4cOH+kpIStchYv379D0Kh0NXNze0BCoV6S2QgCAJExrjjx48n29jYNL5Jn0tKSkrye/z48ZDU1NT+XC63O41Gk5iYmJzYsWPHtgEDBlT06NEjAYgaHA6XkJGRMaszFw9aMjqTPuwbEoAEIAFIABKABCABSKC9BDpUZKxbt27SpUuXppSUlDiOGjXqtkqlWnX8+PECX1/fILFYvPvly5fd3N3d7/r4+BwJDAxMIJPJTkOHDt1tZmZWt2DBggM6OjrXhULhkI0bNy7g8/nOTk5Ob7lLoVCoXSqVCuXl5TX+t99+uwZERkxMDMbV1dVCIBAQeTwe9c8//2QdPnx4aW1trZm5ufn1TZs27QoNDb1jZ2d39Y0lIyk9PR3EZIDS352SrQaKjPZua3g+JAAJQAKQACQACUACkEBnEuhQkbFq1aopcXFxYWVlZY6DBw8GmaGWrV69unrcuHFjCwoK9jWn38S7urpunDdv3kl9ff1yBoNh0adPn6P6+vp6vr6+l5csWXLw5MmT31y+fBlkqjHr1q3bI6lUOjUzMxP4YqvdpYAlw8fHZ3xcXNw1XV1dYMnAZGRk2N2/f9+toaFBoK2tnVpRUTHu9OnT00gkUsrZs2d/9vb2zrW3tz/f1NTkh0Kh7hcWFk4Bi5Kamirx8PCQdfQCQZHR0cRhf5AAJAAJQAKQACQACUACn5JAh4iMmJgYklKptL93794oUPuCw+EY9ejRo9zW1vY0mUyWFhYW2r5+/dqxqanphampaUJERERWc/paSc+ePclTpkxZgcFgejEYDI6Xl9cfILj0wYMHXkKhUA8EgwYHBx8xMDBo3Llz57CSkpLpCoUC5e/vf6R///633d3d8y9cuNAwadIk/d9++22YTCZjgDS4TU1Nts+ePdOTSCTP169ff83Dw4M3YcKEKRUVFUOVSiXGy8vr9379+mV279692M7Ojv8pgbelLSgy2kIJHgMJQAKQACQACUACkAAk0FUJdJjIQKPRjtevX3csKyszampqImhra8tdXFxeIQiClslkODMzM46zs3Ouqalpbbdu3Zo0wFavXt23sLDQUSgUkh0dHSt1dHQEmZmZoA0tKyurOl9f31d4PF56+fLlbnl5eSyQTapXr15FPXv2zANBrGZmZvUqlQq3fPlyLywWC4r4CXk8HsHMzKzSzMysaOjQodWgr7t373aLjo52q6urMzUxMant3bt3uqGhYVlnpMWEIqOrXi5wXJAAJAAJQAKQACQACUACbSHQISKjLQOBx/x/AlBkwN0ACUACkAAkAAlAApAAJPAlE4AiowuuHhQZXXBR4JAgAUgAEoAEIAFIABKABNpMAIqMNqPquAOhyOg41rAnSAASgAQgAUgAEoAEIIFPTwCKjE/PtN0tQpHRboSwAUgAEoAEIAFIABKABCCBTiQARUYnwv9Q11BkdMFFgUOCBCABSAASgAQgAUgAEmgzASgy2oyq4w6EIqPjWMOeIAFIABKABCABSAASgAQ+PQEoMj4903a3CEVGuxHCBiABSAASgAQgAUgAEoAEOpEAFBmdCP9DXUOR0QUXBQ4JEoAEIAFIABKABCABSKDNBKDIaDOqjjsQioyOYw17ggQgAUgAEoAEIAFIABL49ASgyPj0TNvdIhQZ7UYIG4AEIAFIABKABCABSAAS6EQCUGR0IvwPdQ1FRhdcFDgkSAASgAQgAUgAEoAEIIE2E4Aio82oOu7Ad0RGHgaDGZednf2640YAe4IEIAFIABKABCABSAASgAT+PQEoMv49u892JhQZnw0tbBgSgAQgAUgAEoAEIAFIoAMIQJHRAZA/tgsoMj6WGDweEoAEIAFIABKABCABSKArEYAioyutxpuxQJHRBRcFDgkSgAQgAUgAEoAEIAFIoM0EoMhoM6qOOxCKjI5jDXuCBCABSAASgAQgAUgAEvj0BKDI+PRM290iFBntRggbgAQgAUgAEoAEIAFIABLoRAJQZHQi/A91DUVGF1wUOCRIABKABCABSAASgAQggTYTgCKjzag67kAoMjqONewJEoAEIAFIABKABCABSODTE4Ai49MzbXeLUGS0GyFsABKABCABSAASgAQgAUigEwlAkdGJ8D/UNRQZXXBR4JAgAUgAEoAEIAFIABKABNpMAIqMNqPquAOhyOg41rAnSAASgAQgAUgAEoAEIIFPTwCKjE/PtN0tQpHRboSwAUgAEoAEIAFIABKABCCBTiQARUYnwv9Q11BkdMFFgUOCBCABSAASgAQgAUgAEmgzASgy2oyq4w6EIqPjWMOeIAFIABJoK4HKykotpVJJUqlUqkePHvHGjRunaMu5+fn5BKVSSQHHUigUkbGxsQRBEPW5ycnJ3QQCgZ5AICAQCAQ5DodT/zsajUaUSiWaz+fjEQRR4vH48m+//ba4Lf215xgwViwWSyIQCFixWCxramoSOzo6Sv+pTZVKhUahULjy8nKylpaWnMFgNCEI0nJeWVkZCYPBkEE7EolEYGlpKQXzUqlU4DkEX1xcTJLL5Tg8Hi83NzdvQBDk/7F3HmBNXf//zw4QQgh7hr03IrK0guACBBEsaAXcq1ZttdpaLWrdiiBo60SpSotaRXEhirgAZROQvXcYATLI/nvyM/6RatV+wYKePI/PI3Dvuee87jk3530/S/Sua8K/QwKQwMgmAEXGCLw/UGSMwJsCuwQJQAKjhoCUlNQEgUBgKRAIwEZd3G8UCuyBEQjJz+D/8vLyzTdu3EhvbGwUCwZDQ0MDgUDgUldXJwtOGXg8OF9eXl6aSCTisVgs28jI6PcbN250go3yunXrwObZOj4+3qi9vZ0IjkWj0Qgej4fAYrEIAoGAI5FIBCAcnJycns2YMaMwJCSkGbTv4+OzmMVi2bHZbIJAIOBLxAfYfKPRaPEGHHQbi8WmREZGXnBwcOCB84qLi2XXrFljeOfOHdfB4wPXl4xTQUGBNXPmzHo0Gp197NixHiAGvLy8iOnp6TMEAgFRKBQiBx4vJyeHIxKJUlJSUmg9Pb1OAoGQnpSUVJKWloYRCoWqISEhju3t7RqSa0qug8VikdLS0lgSiSRtZ2dXb29vnx8REUEFx2VnZ2MXLFjgxGQyJ4Lju7u7mUwmk8vj8UTg2rKyspJrYkQiEQ2FQsVVVlZyRs2Egx2FBCCBNxKAImMETgwoMkbgTYFdggQggVFDAI/Hx4pEohVAZIA34kAIoFAosdoAm2o+n49GIBBIeXn5B2lpaSsIBEKlkZERx8TEJJDD4UQ2NDRoIJFINDgP/EMgEKANBDgPbNJRKFT72LFjPZ88efIciUTy16xZo45CodacPXv2y46ODh00Gi3CYrF8Pp8PDhZbJLhcLmgPMWnSpN++/PLLM4sXL84E/dHT00vs6emZ1tfXJ4NGo7lYLJb18ppIgUCAZbPZRDAIAoEQW15evlFNTY0Jznv69Kn2jz/++OXdu3f3gZ+BBQScBzbxYOMuEAhQ4Lry8vI0f3//2xgMZuuxY8eqRCIRxtfXV+/27dspAoFAF/B5yQaMFfAB5wE+QjMzsxoCgbD56dOnCYmJidJycnJO4eHhW1tbW8eD83A4nOClyAB8wH4CxePxUA4ODvdcXV1PRUVFnQN9a21tJZibm39Lp9O3gePRaLQQ/ANtiEQi8TVBf8E9QSKRxUKhEAinnlEz4WBHIQFIAIqM0TIHoMgYLXcK9hMSgARGIgE8Hn9YKBSuABtaEokkkJaW7kWhUP1gQ4tEIrHt7e0kHo+HfSkyVnZ1dVW6u7v3GxgYBPN4vOimpiYlKSkpsLFnSUtLM4F1Aezee3p65BgMBnj73+7o6Oh1+PDh58Cy8FJkrDp37lxIb2+vrpSUFIdAIHSCzTvYezOZTJmOjg6FN4kMMzOz8+3t7dP7+/sxhoaGdba2trkEAoHBZrPxQOykp6dPFIlEeFlZ2djS0tJXIiMtLU1r27Ztsx8+fHgAjFNVVZUuIyPDYrPZQOAgWCyWDIPBkMHj8T3e3t4pL3bvW8+ePVspEomwgYGBBpcvX76FRCJ1gIuWjIwMG5wLxslkMmX7+vrkeDye0NTUtEZWVlYsMtLS0qR4PN640NDQbW1tbROAiFJVVQWWETBGgUgkQgNXMhqNJmNtbZ3u7Ox8KjY29uybRIaioiKTQCD0o9FoHrhOf38/AYgsDoeDBUYaBAIBRcZIXFiwT5DABxKAlowPBPYxDgciY9y4cVtYLFYYhUIpQ6PRs6lUatXHuDa8BiQACUACo52AiorKPg6Hswy4K7m5ud1iMpnJ9fX1NYqKingLCwvtpKSk75lMpgmJRHqQnp7+SmSYmprO4nK5+1tbW7WNjIyekUgkcN4j8MYdWCUQCEQYm80O7Ozs5Dg5OXnGxMSUApGxc+dOZSQS+dXBgweX4XA4rIGBwd3q6up4wJFMJmObmpomdXZ2/gh+9vT0jFq2bFl8YGBgHvjZ1tb2dGtrq49QKOR6eXndlpeXj5OSkmonEonyNTU1Y86fP7+Dz+eTgCWjsrLylch4/vy54rx582bl5+cf0dfXr8Xj8Sc4HM7jvr4+hJSUFMLKysqNSqX6dHV1Gfr5+d16YWXYdubMmSrgurRt2zb95OTk2yKRSEdVVfXphAkT/igoKMjncrl8JSUlz97e3qCKigrjcePG5ZHJ5F9u3LiRdOPGDbyKiorF1KlT93Z1dU3C4/EVdnZ26zs7O/tYLBZfV1eXrK6u7nD9+vUlFhYWxUBkREdHi0UGiGUBloyenp7twMri4OCwT05OLqOysrJTSkoKZ2Vl5f7gwYOZbW1tZiKRCIqM0b4AYf8hgZcEoMgYgVMBiowReFNglyABSGDUENDV1d3FZDKXsdlsxJw5c+I0NDRORERElGRnZ8sgkUjDL7744hSTyRwjJyf34MGDB69Eho2NzUw2m723vr5ez9XV9ZaNjc2xyMjIq5KB6+npbWYymatpNJpgoCVj//79SjgcLmj79u3fkEgknqura8KZM2d2gfNAILWTk1NIZ2dnHLBkeHp6Hvj666/j/fz8CsHf7e3tTzU3N/uKRCJWcHDwBYFAEBkbG9uclZWlmJiYOD46Ovokn89XkJGRia2urn4lMqqqqkh+fn6zSktLj9rb21OJROLmu3fvJkv6GhMTM+PkyZOL6+vrHQMCAm698PHaBtylJCLj+vXrt4VCoY6Ojs6tyMjIfWQy+YG7uzt/1qxZIQ0NDatzcnIcXFxcMpWUlHZfvnw5ubi4GNfX12fq7e29v7u72wuLxebGxcVNUVdXp4PzkpKSVGtraydt2rRpl6WlZZWbm9up/fv3vxIZpqam3/b19W0HDIKCghavX7/+uoODQ0tkZKQ0CoUKioyMXNnQ0OAILBkikQhaMkbNaoMdhQTeTgCKjBE4O6DIGIE3BXYJEoAERg0BExOT3XQ6fVlvb68oNDT0tIqKyont27cXS0TGhAkTxCJDXl7+YWpq6sq+vr4K4C41duzYADabvef58+d6EyZMuGVra3v84MGDSZKBa2lpAQvzajqdzh87duwrdykgMlAo1Oxdu3atIpFIfBcXl4T4+Pid4LyamhopZ2fnkLa2tlMv3aUily9fHh8QEFDw0pIR19zcDCwZrDlz5lx8kYXqwGCRIRAIFAZbMoDI8Pf3D3j+/PkxGxubYiKR+NP9+/dfiYzY2Fi/U6dOAZExdsaMGQNjMrCzZ8/Wv3Llym2BQCAWGdHR0fuIRKJYZPj5+c1pbm5enZeXN8bR0THrhfVn17Vr18Qio7Oz03TWrFn7Ozs7vVAoVO7Jkycnh4aGgkxQAonI+OGHH3ZZWVlVTZw48dSePXv+ZskAY549e/YrkRERESEjJycXFBUVtbKxsXEssGRAkTFqlhrsKCTwjwSgyBiBEwSKjBF4U2CXIAFIYNQQMDMz2wNERk9PjzA0NPSMhobG8S1btrwmMthstlhkpKSkvBIZTk5OYpFRXFys5+LictvW1vbYoUOHXokMQ0PDLS8tGXxnZ2evgwcPimMygMhAo9FBe/fuBSJD4OTklHD69GmxyACpW11cXIJbWlpOCQQCxIQJE8QiIzg4WCwyrKysTgF3KRQKxZ47d+5FDAZzYO/evWJLRkJCwvgjR46cBCJDWlr6NXepgSIDuCdJS0tvzszMvCa5SUBkxMXFLa6trR07depUscgA7lIgJgOIjEuXLt1GIBA6enp6t/bv379fXl4+faDIyM3NHTNu3LjXRAawZACR0d7e7iUSiXLPnz8/VVlZuRucd/78edXW1tZJmzdv3mVmZlYFAr8HuksBSwaDwdgOsm4FBAQsXrly5fUJEya0AJGhoKAwOyYmZgXoK4/Hg+5So2alwY5CAv9MAIqMEThDoMgYgTcFdgkSgARGDQFdXd09fX19y1gslnD+/PlxwJIhcZdCIBAG7u7upxgMhsPgmAx7e3uxu1RFRQWwZNwEloyB7lI6OjqbgSWju7tbMFhkSElJAXepVS/clgQDLRkikUhKXV1dbMkAgeeTJk2KXLly5StLhrm5+an29naxyAgJCXnNXerChQtuUVFRQJyIRcZgdymJJcPW1pYKArQHWjKio6PFIgNYMmbOnHn7RTpccXapd7lL+fr6hry0ZDi4ubllqqio7L548aLYksFms02mTZt2oKOjwwuNRr9mybh9+7ZKRUWFx5YtW/YYGxtXOTg4vAr8BjEZQGT09vaK3aUCAwMXAXcpR0fHVuAuhcfjg/bt27eyrq4OukuNmlUGOwoJvJsAFBnvZvTRj4Ai46MjhxeEBCCBT4gAhULZw2KxlnE4HOG8efNeExlYLFbfxcUl7kUwuFhkAHcpBoMhzi5laWk5s7+/f29tbS2IyRCLjOjo6FcxGZqampv7+/tXs1gsgYODw2uWjJcxGasUFBQE48ePTzhx4sRr7lKtra2nQNCzu7v7ayLDxsZGbMlAIBDswTEZf/zxh1tMTMwpSUwGk8nciEQixSlsB1oy7OzsqCDV7ECRERUVNQOIDBDnEBgYCKwWr0TGjh079JKSklJATIauru6t2NjYvQQC4SGwSAwUGSAmQ1lZ+VVMBhAZU6ZMOdDT0+OFx+Nzo6OjvRYuXNgD3KX++usvlYaGBo/NmzfvMTU1rRoY+C0SiaTJZPJ3IPAbCK2goKDXRAYGgwnav3+/OCYDprD9hBYiHMpnTwCKjBE4BaDIGIE3BXYJEoAERg0BfX393QwGYzmbzX6jyHBzc4uTWDLu3LnzmsjgcDh76+rq9JydnW9aWVkdj42NHSgyfuJwOKsZDIYQxGQMdpfasWPHKkVFxTeKjLfFZLwM/PYRiURvFBmxsbFikQEsGR8qMk6fPi0WGQEBAbdBCluJJeNdIqO1tfWbvLy8sU5OTplkMnm3JCZDIjJ6e3vFIiMqKupvIuOHH37YIwn8joyMFMdkAJcxCwuL74C71EuRsXDdunU3JJYMIDIkgd8gJgPWyRg1Sw12FBL4RwJQZIzACQJFxgi8KbBLkAAkMGoIGBoa7u7p6VnGYDBEYWFhcWpqaq/cpYAlA4gMiSUDxGRILBn29vYBXC53T3V1tVhk2NjYvOYupa2tDbJLfdPd3S0cnF3qxRv4oN27d4tjMt4W+C1xl1qzZk28r6+vOCYDiIzGxkYQ+A1iMv7mLnX48OFTHA5HQUpK6q3uUnZ2dsUEAuG1wG9gyYiPjxdnl5o+fbpYZEhS2A4WGQcOHNiroKAgtmT4+/uL3aUKCgocnJycspSVlXcNdJcClgxJ4PexY8f+JjJ+/PHHPTY2NiC7VNzevXt/HygygLsUsObMnDlz4YYNG16JDJBd6tChQytBX/l8PozJGDUrDXYUEvhnAlBkjMAZAkXGCLwpsEuQACQwaggASwaIyXibyADuUiwWywEU4xssMjgczp6ysjI9UF/Dzs7utexSIIUtiMno6OgAQuI1SwYQGSDwW05ODsRrDM4uFdze3h4HiuYBd6lVq1a9ismQBH4jkUhgyXgtu5TEXUokEomzSw2s+N3V1UVyd3efVVxcfBRklwIxGenp6a8CvyMjI/1eigxxdimRSPQ3kQHqZAB3qZiYmFfuUiCFbWNj4+rs7GwHZ2dnsciQpLDt6ekx8ff3F4sMJBL5t+xSdXV1Hj/88MNuMzOzahcXl1OHDoraWwwAACAASURBVB16b5Fx4MABkF0KxmSMmlUGOwoJvJsAFBnvZvTRj4Ai46MjhxeEBCCBT4iArq4ucJdaxmQy32jJkIgMEJMx0F0KWDJAdqny8nK98ePHv1FkgOxSQGQMTmELskvt3Lnzb5YMUK1bRUUlpKOjI+5Ngd/vIzLelMK2pqZGHgR+v4/I8PX1TREIBJKK3xhvb2/9W7dupUhExsAUthJLBhAZLi4ufxMZvr6+B7q6uv4W+A1S2AKRsXHjxt3m5ubVoE5GVFTU30QGCPyeOXPmoo0bN74K/AaWDCAyJHUyYMXvT2gxwqF81gSGXWS8eHuCPHLkCIFGo5mbmJi0m5ub02xsbMSBa+BTWlpKzMnJUa6pqVFSU1Njqaqqtvr4+IC823zw94iICPPExESL0tJSLTweLyISieyxY8dW+fv7lz5+/LhDTk7O/vLlyyYMBoOgoaHRO23atHoDA4OSvLw81YKCAousrCx10I6SkhLTwMCg4uzZszmGhoZ93377reWjR4/MCwsLNTgcDgKLxYpsbGyqw8LCilatWlXzX84KKDL+S/rw2pAAJDDaCfyPImNveXm57ptEhiS7FBAZ/1CM77U6GRKRQaPR4gDXwdmlQOB3S0uLLwKBAMX4/mbJADEZPB7vb8X48vLy5OfNmxcAivHZ2NiUyMrK/vQ2S8aHigxgycjNzXVwdXXNUlBQ2J2UlHRNUoxv+vTp+4HIAHUy4uLiXquTIREZFhYW1SCF7ZtEBmAQEBAARcZoX2Sw/5DAexAYdpGxe/duUnNzs0Vra+tcOzu7B25ubhnjx4+vB327ceOG3M2bN23QaLSJhoYG4UVFUlR5eXlNY2NjybZt22pA/vGffvrJJykpaUFVVdU0oVCIU1VVLbWzs7vk7e2dVFlZWSkQCOZfu3ZtTk9Pj5yysnLB5MmTnxobG1/PyckxLSoqmlNYWOjd398vpaqqWm5kZJR45syZ33R0dNrWrl07IyMjY255eflkcC6RSOy1sLBInD179pk1a9Y8eg92w3YIFBnDhhY2DAlAAp8BgbeJDBCA3NnZqe/q6noauEu9xZIhFhlubm637e3tjw0sxvdPIgODwcwGgd+Di/G9h8iIa2lpAdmlxMX4+Hz+q2J8wF3qPxYZTxUUFHZBkfEZLBo4REhgGAgMu8hYtWrVeJCpIikpyWfq1KlHgoKCzs2bNy8XWDiuXr06ccuWLSvpdLrMvn37Dt6+fTv46dOnY3g83oObN2/u1NXVbQNjdnd3X9LZ2bmutLSUMm/evEgHB4eE5cuXF+Xk5GDk5eV1IiIilrDZ7Mbw8PATOTk5/REREaKIiAjkgwcP3Lhcbmx+fr6RnZ3dH4sWLToZFhYmFhARERGosrKyGS0tLauzsrImOjk5paupqUWdP38+CYlEioaB9Xs3CUXGe6OCB0ICkAAk8DcCurq6u0B2qcHuUv+ryKBQKOKK352dnfzBloyhEBkhISGX8Hj8fkkxvsEio7a29gcVFRUGGPBwWTIkFb9zcnLGuLq6QpEB1xckAAn8awLDKjJOnDhhmZCQEJKfn7+4u7tbcerUqTEzZ878ffHixTlBQUFoOp1+gMfj2SCRyKfffvvtvpqaGvv9+/d/j0KhFMeOHfsng8E4ePPmTc7kyZMXtLe3rysqKjIICwvbOX78+D/Dw8MrfvrpJ7Xs7OxvVVVVCykUypPt27dXIZFIoYTGpEmTnHk8XlR2dralvb39uTVr1pwMDAzMkvw9LCzMu76+/pv09PTJ7u7udygUyqG4uLjkf01ziE6EImOIQMJmIAFI4LMk8DFEhqur6+SHDx+WIJFIccXvjy0yBsVkDJm71PuKDAwG88bAbxCTMdhdChQkJBKJIIXtL2BCQnepz3JZwkF/hgSGRWQAK0VJSQnhzJkzfkVFRf7FxcXOjY2N6j4+PjFffvnl73PmzMlLSUmRnj9//hUDAwOclZXVn4cPH/4tJydHYeLEib+hUCgvJSWlx35+fl9FRkbSp0yZEt7W1vZdUVGR4YIFC37x9PS8+ODBA15/f7+7SCRSUVJSurl3714qEonkDryHQGQIBIKDWVlZVmPGjHmjyGhsbFyVlpY2xcPDI0VHR+fQyZMnr4eHh0txudzpZDJZRCaT2SBeQyAQIICFQ15evn3cuHH1Li4uXcM1X6DIGC6ysF1IABL4HAh8LiLDz89vVklJyW+2trbPCQTCpqGIyfgQkREfHz8lJCSkGxTjGxj4DUXG57DK4BghgXcTGBaRcfToUSwGg7HJy8tzaG5uHtPS0mL/7Nkza29v7yOzZs36XVtbm9rZ2ak9d+7cRGtr69agoKBT33///QXQXRkZmTg+n/8VEoms2Lt372wQ5L1ly5YQIDKeP39uGBwcfIhIJD6tq6tTkZaWnuDv7x+rpaVV5O7uTh883KlTpzr39/dHP3361MLGxubK3LlzE7S1tXMlxyUlJXmWlZUtzMjImDBp0qQ7Wlpah9atW5eSkpKilZOT85OSklKrmppaB4PBUMjJyTGUlpYWaGpqPli0aNF1Gxubxnfj/XdHQJHx77jBsyABSAASAAQ+R5EhJye36d69e29MYfshgd9QZMA1BAlAAkNFYMhFBoh1kJOTk2ez2Uvl5OQy7t27p1xXV7exqKjIesqUKUeAuxSZTK7h8XjjlyxZssfY2Dhv5cqVx8PDw++CQenr6x9hMBjzeDxex65duzaqqKikxcTE+HR0dHxXVlZmPHXq1KscDofY0dGhhkKhaLa2tsu9vLxqZ8+e/ZoVA7QFRAaXy43OyMiwMDc3z5o2bVqajY1NhVAoRKLRaMStW7fGZGVlTSsqKjL38vJKAe5Ss2bNetrb2zvu3r17UzU0NO6Zm5t33r592+vMmTPfKisr92lpacXeunUrWlFRsXeobsLgdqDIGC6ysF1IABL4HAj8LyKDxWLtq6io0HlT4PfAmIyhcpeytbU93dzc7A0Cvz8kJgO4Sw20ZAyHyHBzc3sK6mRcunTpb9mlgLsUtGR8DqsJjhES+PcEhlxknDp1SlsoFHogEAgpFAr1MDEx0bC7u/vn3Nxc65eB3yBvdj2Hw5m6fv36LSYmJtnLly9/JTKMjIx+7e3tncfhcDojIiJ+UVRUTD5z5sw0Go32XWlpqbG3t3dibW2tbm1trYVQKOT4+PicU1BQAEV/qP9kyTA3N382bdq0dFtb20oWi4UEVUfT0tLssrKyphQVFZlNnjw5RVdX99Dy5csf8/l8vSdPnjDU1dXpUVFRU9va2n5ubGzUc3FxOe3g4BC/d+/ehwNjP/49/jefCUXGUBOF7UECkMDnRACKDARiYDG+f2vJgCLjc1o1cKyQwNATGFKRUVxcLPvzzz+Pr6ur+8bX1/eujo5OaXJysmVJScnisrIynS+++OKKp6dnspmZWTmbzVZdunTpblNT03xgyQgLC0sFwzMxMfmVTqfPY7FY7QcPHtygoaFxPyoqakZ7e/t3VCrVICQkJAaNRvMzMjIcamtrJygpKdWbm5tvPXDgQLK1tXX3QEQgJoPP50c/e/bMwtraOnnOnDkXNDQ0CkBdDPBJTU11LysrC8vIyHABgd/AXWrDhg2gaBHBysqKER0dbZuQkBBeWloaRiKReg0NDTeEhYXdCAsL6xz6W/H/W4QiYzjpwrYhAUjgUyfwOYqM4YjJgCLjU18pcHyQwPASGFKRUVFRobxz507P/Pz8ZVOmTElXVVWlZ2RkWGZnZ/vW1dUpODo6Zri5uT0cO3ZsDoFAqA0KCoqzsLCo/fLLL0+uW7fuChiqurr6CQaD8RWPx6v79ddfw4yMjIq3bds2G4gMkF0qPDx8xxdffJF9/vx5i/z8/DU0Gk3Vzs7uuJeX1+ldu3a9yhwF2pLEZGRlZVm8KfB74cKFILvU6tTUVC+JyIiPj08GgesIBALn5+e38vnz56GNjY06rq6uN2VkZHZfvXq1cHhvCQIBRcZwE4btQwKQwKdM4HMTGUNZjG9gTAYUGZ/yKoFjgwSGn8CQi4zc3FyzsrIyBz6fjxQKhYjCwkIrKpU6vba2VnHMmDGZ48aNe2RpaflIV1f3cUBAQLK5ubnA1dX1bFRU1DEEAoHBYDBnkEhkEB6Pz1u/fv2Mn3/+mebp6RkO3KVKSkoM5s+fv8PFxSURFPLr7e1d/ejRI18KhVJLoVBObty48ai7u3u/BBsQGTweL/rJkydvFBlLlizxrqmpEYsMT09PsSUDpLB94aaF0dHR0YuIiNjb1dXljcFgqnfs2PGdmppaZk9PD1MoFGIXLlzYN1y3B4qM4SIL24UEIIHPgcBIEhkVFRV4JyenkM7OzjdW/B6imIwSAoEwJBW/ocj4HFYIHCMk8HEIDKnIEIlEqAsXLmBKSkowDAZD3HZubu50Op2+uaCgwMzX1/eYr69vApPJfEalUoVZWVlnyWSygby8/M3Vq1dvVVNT0xo/fnw0Ho93sLKyukmhUL45duwYa/LkyQtbW1vXUalU/fDwcHGdDOAmlZiYaHXv3r1zdDpdU01NLenYsWN7PTw88iTF9CTuUiC7FLBkfP3116eCg4MzJWhDQ0N9Ghsbv3n48CGwZKRqampGA5GxYsUKWZFI9E1ycvJcLperbGRkdN/ExGSZtrY2XVNT047H42mvWLFCbHkZjg8UGcNBFbYJCUACnwuBz1BkDEsKW2jJ+FxWDBwnJDA8BIZUZAzuYlVVFWnFihWzq6qqttTW1mq4u7v/5ebmdnrLli13tm7dyu/u7p5///79EAao0PPLL3uzsrLcbty4ESASiZpmzZoVIyUl9Wj+/PnE4ODgrxsaGla3traSvL29L9rb259esWLFk8jISKmqqqr5qamp4SKRSMbY2Pju+vXrf1VVVa3S09NDbdiwwbOgoABkClGzs7NLnjFjxukffvjhJiie1NDQoPDtt99+WVZWtpJKpVqMHTu20MDA4NC2bduuXbx4Uf348eMxbW1tdgoKCs8XLFhwetq0aTfT09PNBAKBPgqF6tmwYQMIYB+WzwCREU6hUErRaPRsKpVaNSwXg41CApAAJPCJEXibyMjOzpbBYrH6Li4ucSwWy4FEIj24c+fOyhcuupXACm5vbx8wMLsUcMWNiop69ULp32SX+kiWjOcwu9QnNonhcCCBT4DAsIgMENNQW1uLv3v3rnVmZqZXeXm5R1dXl7SVlVW5ubl5urOzc/qkSZNqkpOTDffs2TMNgUBQ5s6dW9bY2EjJzMxE9fT05N28efO2kpISIzk52TohIcG/qqrKg8FgoB0cHKpMTEzum5qaPqbRaDU4HM7gyJEji/h8vp2qqmrXtGnT7hgbG6e3t7eTcnJyJlCpVJCZSsrExKRizJgxd4KDg6/r6ur2HD161KmgoMCrsrLSqb6+Xt7IyKjTxMQkxc/PL6u6upp45MiRr5lMpoqamlq1n5/fExQK1dnX12eAQqHYsrKyBStXrkwbrvsPRcZwkYXtQgKQwOdAYCSJDJFIhFdRUQmh0WjD6S4FRcbnMLHhGCGBUUZg2ERGR0eHbFxcnDOLxdKXVMsGtSlIJFKXjo5OxcyZM/MBq8zMTNW6ujrDxsZGA0VFRbqSkhLVxMSkycjISJwCKi4uzolOp+v19PQQhUKhCIVCIeXk5OhkMrl8/vz54jZiY2OdGQyGUX9/P0ibizA3N39cU1OjTKfTjdFotLgmBvi9tLR0va+v7zNjY+OurVu3TgY1m0Cb4APaUVFR6aRQKDQMBsPJyckxEgqFUjweDwXiS3A4HGgHpaSkVDF+/PgCGxub9uG611BkDBdZ2C4kAAl8DgQ+RGSkp6ev7OrqGjZLxnuIjLjm5mYfWCfjwMqGhgZHBAJRjEAgXBEIRM/nMFfhGCGBT5nAsIiMTxnYxxgbFBkfgzK8BiQACXyqBD5AZDxMTU1d2dfXVzFc7lLvEhk2NjZxLS0tbxQZiYmJ4w8dOnSSx+MpyMjIxNbW1v6goqLCAPcNFuP7VGcvHBck8OkQgCJjBN5LKDJG4E2BXYIEIIFRQ+B/ERlsNntveXm5Lqj4PRQxGVBkIBAikUiKSCR+B8IvwSQKCAhYtHHjxuuOjo6tkZGR0igUKujAAWjJGDULDHYUEnhPAlBkvCeoj3kYFBkfkza8FiQACXxqBKDIGNkVv4OCghatX78eioxPbeHB8UACgwhAkTECpwQUGSPwpsAuQQKQwKghoKuru5vBYCxjMpmisLCwuBfp0U9ERESUvCG71N/cpUaSJeOPP/5wi42NPSVxl2IymRuRSCQT3IjB7lKjqeJ3YGDgYmDJcHBwaIGWjFGzrGBHIYEPJgBFxgcjG/4ToMgYfsbwCpAAJPDpEvhURUZ1dfVGNTW1VyLD398/oLi4+OhIr/jd0NAgbWFh8V1vb+92MOugyPh01x4cGSQwkAAUGSNwPkCRMQJvCuwSJAAJjBoCn4PIyMvLk583b15AaWnpB4mM7Oxs7I4dO/SSkpJSRCKRjq6u7q3o6Oh9RCLxgbu7O9/f3z+ksbFxdW5uroOrq+tTBQWFXUlJSdeKi4txfX19ptOnT9/f1dXlhcFgcuPj46eEhIR0I5FIQVJSEsgU6bFx48bdFhYW1a6urqeioqLE9aSgyBg1Swd2FBIYUgJQZAwpzqFpDIgMNze3LSwWK1xdXR0W4xsarLAVSAAS+EwIDBYZysrKJ7dv31480t2l5syZc5HP5x+IjY1tzsrKUhzkLhXz0l2KBW7jSBAZJ0+enBwaGkqHIuMzWVhwmJDABxKAIuMDgX2Mw6HI+BiU4TUgAUjgUyUwUGSEhoaeVlFROTEaREZwcPBFoVD4RpEhLS0dU1VVtVFDQ+NNIqNYVlZ2c3p6+jXJPY2MjPSLj49fXF9fP9bX1zdFIBBsPXv2bKVIJMJ4e3vr37p165Ul48CBA/vIZPKbLBlZCgoKu99kyUChULlxcXHvLTLMzMy+lWSXgu5Sn+rKg+OCBF4nMOQiIyIiAofD4UiFhYVSXC4XpaKiwqdQKFwul4tmsVgoEokkUFJS6ieTyYygoCAhEokUF8J7309FRQX+zp07MpmZmTKVlZVSLx5aGCUlJT6bzUZ2dXUJtm/f3hQUFMT70Hbf9/r/9jhQBb2kpAQbHR2tSKVSZTAYjNDf37+nt7eXHhERIRzYLnSX+reU4XmQACTwPgREIhG6pKQEbWFhwX2f40fbMQOzS71DZDxITU39emCdjIGB3/b29scOHjyYJBk/hUIBFubVnZ2dfEdHR6/Dhw8/d3Bw4O3fv18Jg8HM3rFjxyoSicR3cXFJiI+P3wnOe1MK22+++eaMn59fIfj7wDoZ/4XI0NHRAe5Se+Xk5B6+wV0qS0lJadfly5eTB7tLfYjIGJzCFmSX2rBhww0Y+D3aVhbsLyTwYQSGXGTExMTo9ff3++Xl5VnzeDwZeXl5mq6ubi2fz5dlMBhEaWnpHk1NzaLAwMB7CgoKTGBmfd8uR0REoGbPnm1w9+7dsQUFBWNLS0stenp61BQVFdtZLBaWTqd3nzx58hs3N7dWJBI5or48a2pqpBobGzXOnDmzoKysbBwOh2P4+vom83i8P9avXy8O5JN8oMh43xkBj4MEIIF/QwBkJhKJRCQ9Pb0GJBL52kuOf9PeSDvnQ0TG4Irfwy0yPDw8DqxevTr+TSIjJCTkgkAgiATuUsXFxQonT550i4mJiQPZpf4XS8aMGTNuv3jRtfXMmTNVgy0ZwyEyLC0tq1xcXOIkMRlvEhkwhe1IWzWwP5DA0BMYcpFx9OhRmerqaoPs7OzNtbW1dhwO5/7SpUt3CwQCdGlp6YLq6moXOp2OtLa2foxEIo9cuHCh/n2GBTbpOTk52t9+++1ma2vrui+++CLzzp07fdra2mZ0On1sWVnZ2ObmZk5iYmKwjo5Ok5GREed92n3XMU+ePFGorq42fvr06Rgul3v9t99+q33XOW/6u0gkQt28eVO2oKAg4Pz58+FCoZAwZ86cs/Ly8idXrlwpruA6UGQ4OTltYTKZ4RQKBcZk/Bvg8BxIABJ4K4FLly7psFgsGxqNJoNEItPXrl3bAqzE0tLSygUFBWoIBKLR29u7dbQi/BCR8bEtGUMlMoBQHJBd6m/uUlFRUTPi4uIWNzQ0OH6oyGhqavomJydnrKur61stGSDw+20xGUBkuLm5nYqMjDwL5tDnWIwPfOfv2bPHQiQSqW7cuPERAoHgAkEPfo9AINAXLlwQ/htvjtG6JmG/P08CQy4yAMaJEyfKC4XCo2VlZe4dHR1JAoFgMfj9ihUrQtPS0ubX1dU5qamp1cvLy8/JycnJe583ad9//70Wm832j4+PX2dmZnZ9y5YtJ6SlpYsQCIRaXFzcwmfPns2qra0VXrp0aZaRkVHjUIiM27dvq8TGxo5vaGjwNTAwIGIwmB1//vln7r+dKmlpaZi6urrpv/zyyxo+n6+0YMGCUwwG4+TevXv73iIywigUShkajZ5NpVKr/u114XmQACQACQwkcO3aNaXc3Nyxubm5YUgkcveVK1fyRSIRlkqlKmRkZHjicLhWZWXl4tEqNAbGZISHh59WUlJ675gMFou1r6KiQgdU/B4Od6l/KzJkZGRimUzmBiQSKY7JGFgnw8bG5qOJDG9v7wOdnZ2eH5pdamBMxuBifAgEYvbBgwdXAEGEQCCKEQiEKwKB6BnNqxa4SJ84ccKKy+Va0Gg09out0f2IiAg6sCQlJyfL37lzx0ZFRaVy06ZNzUgkkjeaxwr7Dgm8jcCwiAxPT08Sn8//rayszKOrq+sqh8MRi4yUlBSH7777bmVRUVE4CoUCsRqeNTU1wKLBf/m2A3nhwgW5vr4+ApPJRE2ePLnHxMSElZGRgTt+/LhjY2PjpszMzHHGxsa3/P39/+zv789xcnKiJSYmfp2dnf1VVVWV8MqVK6+JDLDQr1y5Qmpvb5eWkpLiSjJhDAaSlJREbG1tleVyuUgPD49eHA7Hu3r1qktCQsJ8KpUaZGVlVaaqqvqLt7f3A09Pzx6JiHny5Il0ZWUlEbRvYmLC1NfX7x3s55yWlgZiR2RrampI3d3dHnFxcfMFAoHswoULT7FYrLeKDJBdSltbG1oy4PqFBCCBISWQmJhIunbtmlNhYeEBkUi0vLCw8CG4wJIlS7CGhoaLpKWlcXg8Pn/JkiXpQ3rhj9SYRGSwWCxRaGjoGQ0NjeNbtmwRZ5fC4XAGzs7O4NnrQCKRHj548GBlZ2dnhbu7e7+9vX3A+4oMV1fXyQ8fPiwBG8R/iskAVnhHR8dgGo0WB4Y/adKkyJUrV8YHBAQUgJ8HxmT8k7sUEBn/UCfjXwd+A3epyMjI1wK/32bJYDAYZiCF7UCRoa6uTgexHO9KYfu2wO+IiAgZMpkctH///pUNDQ1jPxWRAe7t06dPtXNyclxzcnJ8EAjE5hMnTtQAkXHhwgXVZ8+ezSORSMXa2tq5YWFhTR9pacDLQAIflcBwioyjxcXF7jQa7SoCgRCLjPT0dKsVK1Z88/z580VYLJaroaHhVV1d/QSIDBBvgUAgpExMTMawWCzTvr4+vJmZWS4Ohyvh8XjKFy9e9L99+/bG1tZWOX19/bIxY8bkUyiUIg8Pj8vnz5//MiMjI0giMqZNm9aIRCI5kjbHjBnj2NLSos/hcDpUVVUfBQUFgZR7Yj9kcMy1a9fQ27Zts6mtrbXhcDhYBweHp3p6em0bN24MLywsDK6srDRTVVWlOzs7J7u4uFyfPHnyExMTk6aJEydi1q5da9Dd3W3T2dlpoKmpWSYSiZ6VlZU1gWBuIHDc3d3RK1as0BWJRJYtLS2mT548GfPkyZNxWCyWvmDBgjgcDndiw4YNf7NkjBs3TpzCFrpLfdT1AC8GCXzyBMAzD4PB2Hd1dQVRqVQ3oVD4XWpqaiYY+NGjR7EcDmduR0eHJYvFKtu/f//x0QhEV1d3D6j4zWKxhG8RGXEsFmuMvLw8qPj9dW9vb/mbRIadnd3xqKioKxIGAwO/v/jiiymHDx8uAS+VgMjAYrFf/vLLL18PDvwGIsPZ2TmktbX11LtExj8FfgORUVtb+4OKiorYvXZQCtt/LTLeVCfjfUXG+fPnpwYFBYE6Ga+JjHe5Sw3MLgVEBolEmh0ZGQksGZ+UyLh9+7Zeamqq16NHj0JRKNTCx48fl4F7Fx8fT5CSkppWV1dnwGKxqD///PP10bjOYJ8hgXcRGDaRAb6vCgsL3dvb21+JjAMHDswAKfVqamomWFlZFWGx2GVpaWnFlZWVuMuXL1N+//33jc7OzvUODg60/Px87fPnz0/38PDY/91335UmJiba3r9/f2N5ebmmpaVlJkjJZ2Fh8VRFRSUnNjZ2aUFBwZyamhrhjRs3Znl4eDQCN9CvvvrKvqOjY7mjo2MVBoPB5efnq+fl5aHDw8N/8vHxaePz+dLXr1+3yszMDHdycnre1tamU1VVZdLW1sby9vbeisViHVJSUkIKCwvH6+joNLu7u/8aEBCQMmbMmOqsrCzO8ePHVykqKlI0NDTaCARC/aFDh5YZGRkVWllZXQoLC0tXUlJS+uqrr1YQCAR9HR2dWk9Pz7sXL16c//jx44koFKp78eLFb3SXqqysVHF2dgYiYz4UGe+awvDvkAAk8CEEzp07NyYpKSmgpqbGydfXNwGPx9/YsGFDM9gM19bWam3btm2Hrq5ui4uLy9XFixff+5C2R8qxOjo6e5lMJhAZgneJjLt3764ik8llenp6/XZ2drPYbDZwl6IAd6nBIkNHR2czyC7V0dEhnDRp0pTo6OhiicjAYDDBO3bsACKDNyi7lJS6uvprImPNmjXxvr6+f7NkfIjIqKurI/v5+c2iUqm/vsld6h9S2GIDAwMNLl++fOttxfgGioyBKWwHWzLeJjLMzc2rJkyY8Como7m5WcbU1PTbN1X8BiJDQUFh9v79+1eAdLufbmHJZQAAIABJREFUiiWDRqMRV69ePYvD4UzV1tZuQaFQkZGRkQ1gjSxcuFABh8P9QCaTkQQCIW3Tpk1QZIyUhwfsx5ASGBaRAWIyMBjMb0VFRe69vb23MzMz1z1//lz98OHDy3p6euxRKBTN1tb2rFAovBMfH985ZcoUEBwV3traOk1TU/O32bNnP7p06ZLFzZs3j3t4eJzz8vK6UFJSgqqqqtqZk5NjYmVldSs8PPz8mDFjHqNQqM69e/euLSoqmlddXS2QiIwlS5ZY19bWfllTUxPg7Oz845gxYwTXrl2bUlBQMDE4OHiHhYVF2p9//mkqFAr9KRSKnKam5jkajcbr6OjQQSAQZCsrq3NqamrWCQkJYXl5eX42NjYVxsbGmxcvXvygsLAQ39bW5pyQkLBWTU0t38fHJ6mlpaX7+vXrv74opAQyaP3p5eX1R05OTnhNTY03mUwuAOOYPn16wZ07d4IvXLjwFfB/Xrp06SksFntysCVDIjJ6e3uXKCkp0fT19X9TVFTsAAFjSCQSicViERwOByEUChEoFAoBfhYI3jtJ15BOINjY6CAgEok+KFX0/zoqME//1zYGnw/m+0hLTT3UYxzYHrCEgvX9oR/ACXykpaURTCZT/IzA4XBINBotIhKJvS0tLQ4CgUBZVla2MjAw8LSqqmoTkUgUxMbGmjY1NS1tbGz0VldXr6JQKNl0Or1F0h5g/57833uu/dO8lMyhd83dwZxAf8vKymbSaLTx/f39zNDQ0HgNDY1jEncpNBptPH78+BNsNnuMiopKwffffx8lJydX92LTxzl//rx7cXHxqqamJuXx48ffsbKyOhYTE/OX5B4oKSlt4/F4a9lstsjZ2TmGTCa3Cv7v4Uvk8XjjMjIyXJWVlTtcXFz+iI+P3w7OKygoUAkLC5tTWFh4EPRNXV09V1pauoROp9OEQqEIhUJNZbPZegQCoWvWrFkghnHXiRMnGrOzs5USEhImREdHHxcKhQoqKir3nZycgFWFy+PxkNLS0sBV15ZKpQbb2tqWEAiEnwbWydi3b9/Mc+fOLaqpqXFxdnbOtrGxOW5iYgKs/OiioiKNw4cPR3E4HDV9ff07u3fvjlRWVk4Fbk8zZsz4qrm5eU1+fr69pqZms6am5g3wPcfj8dBIJFL98ePHM+l0uikGg8m/ePGij4+PTztwGTt69Cilvb191u7du9dJS0sLCQQCtaenpwSDwaBQKBSWwWDYs1gsZzAfg4ODVy1fvvzq+PHj60GymN7e3rkxMTFL6+vrx2Cx2HYjI6MTWCwWxDFIniNgTr3rmfLe8+4D19Qbryv5/sXhcIj+/n4EBoMBaw0pWS9oNFqWRCJRFBUV+93c3E6i0eg8kOQlMTFRgUqljr158+YWAoGAFgqFVXQ6vQKFQon7L1ljYG58YD+H8vD/8tpDOQ7Y1hAQAHNaU1OTZmFhUXzgwAGQxOC9P+9atO/d0MADgcjAYrFiS4ZIJMpeuXIl+L/TkydPAhQUFOgTJkz4c+vWrcfu37/P1tLSwq1bt877heoHvsEyRCIxxsjI6D6NRtPNz88/6Orq+sDQ0PBEUVFRu0gkin727Jm1hYXF5WXLlh0PDw9/AK4bGBi4obi4GIgMPhAZVlZWbf7+/qGdnZ1fNzc3a+vp6a3x8vLqz8/Pd6+oqJgUFBT0h66u7v0TJ05MZDAYfqGhoX+i0ehTIACrurpatqurSxGJRDZQqVTHY8eOLczLywseN25cMQ6HW52SkvJk8uTJli+yZW3PzMz8QllZOWnatGkXQd50EDPS1NSkJyMjc3vChAk3kpOTDzKZTLKMjMzB7OzsPWVlZdyGhoZpW7duXQNcwJYsWfKPIqOrq2uFlJQUX0tLqxLEk4Dc9uCLFzykwU2X7BvRaLT4Z/iBBN5G4F0btaEmNxwi42OPYaiZfGh7L3XaBz+jJc8FPB4v3vyAdtBotFhkkMnkbi6XKySRSM/mzJlzHoVCFcyePVtw+PBh7fv37/tQqdRtPT098jIyMp0EAqH75bMG+ZL9axuPfxAc771BGQqR8aa5BlKb0+l0Mo/H6503b94rkVFQUEDo7+838/LyOspkMu3l5eVbraysMoD76gufeUFzc7N+U1OTU19fn7Srq2uahYXFb7/++usFyb0jkUi7+Hz+tzweD6Wrq1uNx+M5gK9AIACbaMW2tjaSlpZWtaOj45/nz5+PAOdlZGTobtiw4atHjx5tB89pDAYjwmKxQnA/wEaSy+VihEIhUlFRsXnGjBk3hELhthfJTBoePHigfO3atYkHDx78DYgMBQWFDnV19WZgpQdjBt8HdDpdrqWlRd3W1vY5gUDYNFBk7NmzJ/D8+fMLy8rKJoI36aqqqs9kZGR6gChjMpnEZ8+eeYPU8gYGBvc3bdoUw+Vyry1dupQ3ZcqU0La2NvDizhaPxwtUVVVbSCRSF5/PR3I4HKm2tjZ1JpMpi8PhCv766y9/Q0PDFhCjeOjQIQMajRYeHR29hMFgqKDRaCEOhxMAUQPGDYQRaANsxoODg9d9+eWXl318fKqByKDT6aFHjhwBhQPtsVgsX1lZuQuc/5Y1M3hNvG2+vfc8HHCd915vYJ2B+wDGI/n+lfwOCI8X9xGlpKSUbWlpmXj8+PFzCAQCBHejN23aZN3S0hKam5s7ra+vT5nP54M3CQNre4Fl8aa+/5vxfOhjBx7/cQiMqnsJpiOFQqmwsbG5cuTIkYMfgui9F9SHNApEhpSU1FGwqcdisfUeHh5p6enpvm1tbdra2tpP5s6deywwMDDJ3Nyc9+DBA61NmzbNycrK2kUmk3laWlpPdXV1S1EolKCiosLG0dEx3dTU9MrVq1cFfD4/mkqlWltbW19evnz5iTlz5oiDEn19fTeUlZWFNjQ08JKTk2fp6ekxHB0dN/b19a2WkpLimJmZpamrq9N4PB6+r68PB1ytcDgcBlQrrampMdu/f/8ekUh0bfHixW0Dx3n27FnX3377bWFOTo74TREWi/0mPT09g0wmT+RwOHdAsUE9Pb1ia2vrQllZ2U7QX/D2RV9fPx+Hw9FOnjy5U01NrZdAIOwsLy8/CLJL1dbWTtuxY8ca8CYRBH739vb+LfC7tbVVxcrKaktHR8dKFAollJKSYopEIuFAawWwXoAPeLi9S2BInlfD8HL5Q6YFPBYS+KQIDNwHjMS1BV4+DHxmgDfKysrKeHt7+7Pjx48/s2bNGvFLGrDp3Lhx49SamprwzMzMiSwWC8fhcJA83v8lvBnczlDcxOEyrIH7ADZ9MjIyoE4S2MQzQ0JCEhQVFX+PiIgoTUtLkyUQCGY+Pj6Henp6bN40FiCswL+xY8c+MjAwOH7y5MlXIkNLS2srh8NZ0dvbK34Ag2uBD+AM/s/n8xG6uroVY8aM+evcuXO7wN/u3r2r86LaeFBWVtZGMG7JBvL/dML/vbwG5yorK7dNnz49BYVC7Qd1MoAl4+LFi+MPHz4cyeVyyeA+gLfdYLP+chMrvh7YlFtZWZXKyMj8cvfu3VuSMe3atWvWpUuXwqhUqqfkxdTL+/1q2OD3+vr6GV9//fVxFAp1CYgMLy+vEBqNtuL58+dWgOdAa5qUlBSCy+UCwYDA4/HUa9euzdPQ0GgGImPfvn16vb29ISdOnJjX09Oj9HLuSd7Oi/caEkv8zJkzf/b3978+c+bMWuAuRSQSZx87diysvr7eerjmxlDM24FtSLiA/gIugAkQnxgMBk0kEqXweHwnmUyOuXPnToyysrI47vL48eOqaWlp0zo6OpbKy8u3Z2ZmmnR2diqDtiTrbaj7CduDBIaCgLGxcaWDg8PlU6dO7f6Q9oZNZGAwGLElo7u7+9aPP/74EwqFcj98+PC3wCysoqLy+K+//lrP4/GqaTSaYXR09Ly7d++uBn6cMjIy23R1de+AQZSWluLs7e37bWxsmJcuXbIWCASHcnNzrYDIWLFixYnQ0FCxyAgODt5QUFAgdpdKSkqapa6uLjVjxow17e3t89TV1RtepMtdYG5uXtbZ2Snq7e1F+vn5sSsrK+fdu3dvblNTE2XRokUJQqEw9sCBA3VvEhm5ubnBLi4uxXg8fnVycnK2sbGx1wuz7jU0Gg2ql++cP3/+yZqaGmZVVRUevKEKCAhQpVKp7idOnNgjLy/PkZWV3VlXV7f//v37iNbW1imbNm1ay+VylcPDw09xudxTg1PYDnCXWqaoqNjj5OR0QUNDAwTXgW8lsTlW8uX20oXkrfcRnCIRIeBBBs7/kAkCj4UEIIG/Exi4rsBfR9Lakmx+wGZQ8pwAXeRwOMS8vDxXPB6/c968eVeWLl0qToUKXDeDgoK+wmAwHjY2Nnc7Ozv1eTyelMQd5F0vMT50fgxm96Hn/9PxEpc6IpHYg8Ph+rlcLm/cuHFUIpFY5Onp2QmqVpNIJJXly5ev7+/vNwEbRLBxB5YeyYYfPGfBx8TEJEddXf36999/L868BT7r16+fLBAI3DgcDk4gEIgG8BW/uQZv7YF1RFtbO2/ZsmV3X36PEVNTU42amprGvhQKfJFIBF6aAVcpcH0ssEpISUmxTExMauXk5HKnTJnCBJkLGxsbKSCpCYfDIbzcpANhMvAZjgJ919LSqsfj8XfWrFkjDiwGn0uXLo29ffu2d0NDgwt4WcXhcCTXE/9d8n2irKxc5O/vf7WoqOhJREQE/8iRI9Z0Ot21qalJR3KvJHMAi8WKLSgCgQCMtXnlypVx7e3tvcDN6saNG3Iikcg4Ozvbgsfj4V4W2uUDKw1wIwKaDPwDm2lLS8vHDg4Otaampn3g5RtwYXv8+LEdg8FQBX3jcrngnoi/r8C/gdaqt7kR/leWTsn3MRB8XC5Xpru7W7uysnKCpaXlLX19/QsbNmwAyW3EVpmAgIBFRCIRZMgs0dLSKq2vr9diMBhk8LeXlq2hXA6v2vrcXE2HBeJn3CiYP2QyuVNTU7M0LCws40NQDMuGE1gyXvhuirNLgToZv/766wo1NTXlyMjIddXV1b50Op1oYGCQrq2tvW3z5s2933zzTVBOTs5eAoHQZ2Njc8rX1/ePWbNmFQmFQnxzc7Mqh8Pp2bVrFwWBQBx69uyZlaWl5eVFixadWLBggVhkBAYGfk+lUkNramrEIsPExITh7Oz8XU9Pz9dSUlJsFxeXGEtLy4tz585t7O7uBm9YZMrLy42OHDnyZVlZmbeWllaDi4vLwUmTJt1RVlZmdnd3GygoKBQxGAzrQ4cOLcjJyQlxcHCowuFwy19kinhsbW09vre398/29nayhobG3bFjx549fPhwsoKCAu/cuXOGeDyemJSUpHXhwgWQTQSnp6eXuHTp0sO2trbP6uvrp77IlQ3qZKj8U+C3i4sLCPxeqK6uXmttbb3G0dGxHry9EggESLB5AP+HH0gAEoAE3kZg4HMCuKnw+XxCfX39NA0NjTpDQ8OnX331VQk4F8R6LVmyZCYajbYKCAg4VlJSQuTz+ejRSBaMGWzWFBUVeS9iFPhMJlOkq6vLUFdX7wMB2i8LoeHmzZtnAlyGJGMEb6LBJvElD7FlQV9fv1tBQaF13bp1HZLjDh06pAxclzgcDmrwcxg8m8Fmmkwm92toaPT4+vqKzwOb8ps3bxJ6enpIIE4GuAEBNyk8Hi9+yw/efoPU6RgMBvhEsVtaWnqBCxvoa0pKijSVStV82/0A1wTfBSoqKmwpKSna7NmzXxV2TU5OJqempqo1NjaCzFciSdyAZCxgjMAqIi8v3+Pn59fs4+PTCUTF2bNn5ZBIJLmxsVFGciwYK/iAa71kCM7t/+mnn0AxXT44D4gFLS0tmZKSElngAkQkEsXjBOcByxhgA8QJm81GWFtbd5ubm7OBEAGioaSkhFBYWCgHvA3A8UDAAfE0cA6COTzS5+SLeBr88+fPjYqKir41MDCImTx58v2AgIBO0G9Q7HLevHkb0Wi01vz58/cYGBjQW1tbpdlsttgqBtwbQawl/EACI4UAcO18uX5BjB9PU1OT4e7uDlxL3/sz5Is2Ozsbe+3aNfXr168fra6udhIIBCnHjx9fb2dn1/bbb79NSE1NndfQ0OADQgvGjRu3afLkyalXrlzRa2ho2Nzc3GyvpqZW8SK1W1ZLS8tzRUVFZGhoaLmHh0fxixgODQaDcbioqMjI2tr6VlBQUNzatWtvgJFOnz59U3l5ObBKcBMTE8PMzMxAQOOM7u7uFe3t7WMpFEoxh8N5pKCgUOPq6sp2d3fPVVBQYEREREyvrKxc3NHRYainp3dPIBDkKikpNc2ZM6dPUVExSU5OTm3Lli0LqFTqKnV19S5VVdVoZ2fnO2g0GltUVBSanZ3tBwIqZWRk8lksVnp/fz9v1qxZfJCp6kXudVpubu4vtbW144hEYruOjk46Eol8ZGZmZpyamuorEAhIkydPvubg4BDl4eHRNLC2BnCXsra23tLf3z8fvO1AoVCwGN97T2l4ICQACbyJQEREBE5LS8sCBKSiUKi2F8HI5ZLjdu7c6YzFYvXc3d1T+vr6xHUPIEVIABL4MAJAUP70008a9fX1oYaGhk/s7e2LBohN3PTp05eg0WiVjRs3/ubq6tr20trzYReBR0MCo4jAkIuMy5cvy9fW1tr//vvvP7a0tBgqKCjkr1u37rSjo2Ommpoaa9asWdNaWlrC29raDKZOnfqEQqGcMTU1raysrPQ6c+bMQiaTqQHM98BiikKhWj09PSPXrFmTd+TIEbPS0tKt9fX1ylZWVgUTJ05McnR0vE4mk7nbt29fU11d7dPT09O/e/fuPQoKCpngi/T48eNT7ty5sxyJRBKBuVVeXh4EqD2aNm1a5IQJE9oTEhJsKysrZ6empvpgMBhZsOAVFRWLw8LCzgmFwuSwsDCUj49PUH19/XrQnrW1da6Dg8PNwMDAJzQaDbF27dpNPT09luANITAn8fl8hpOT0w13d/e/iERiMRqN9ti7d+/8np4ecyKRyDc2Nq4B8RXl5eVaXC4Xa2pqmh8cHBxjYGAACkG9egNVXV2t6uTktIXJZIbp6ek9Bx5hsOL3KFpVsKuQwAgmIHkTLXHhAF29ceOGFpFIVFVUVOwFcXSSYqMjeBiwa5DAiCQAXPKwWKxWaWmphkAgaJk5c2aVpKP79u1zlpWV1TY1Na1ms9lF06dPh6aLEXkXYaeGisCQi4zt27ebCASCOWATLc5bh8UKpaWl6ba2tvfk5OTKCwoK2CAegUAg2NPpdBMpKamny5cvf3b69GnEi+A8g9LS0rEcDkcdBE0ZGBikqqurt9TX1xt3d3e7NDc36770DQXp8XooFEq9srJya2FhoWVvb686MLtKSUnxLCwsrllbW5dRqVQhj8ej1NfXjweZX5FIZKlQKHy0du3afmDeBUWpjIyMSDgczqysrMxJWlq6j0QiFTQ2NuZGREQAMy7ir7/+UmOxWDY1NTXOOjo6RZqamrmPHj2q/fnnnxGnT59WARlKQLYSDoeD0dTUzJCRkXleUlLSGRERIUpMTETh8Xi9mpqaMVwuV4NCoVQrKiq2dXR0KAIzsry8fKWqqmqNg4PD/0VYvvwMFBm6urrPX/QbioyhmvGwHUgAEvgbgZd+/uD74H3T1EKKkAAk8BYCb1tPYM8RFBQkQyAQiDo6OiD1L8w9D2fRJ01gyEUGyBSBQCDUgP8k8DEEH2lpab65uXm3tLQ0C5jhgUtVR0cHsbS0FOSR7g0PD+8FX245OTnSWVlZcmw2G08kErkeHh5dhoaGvAsXLsiAtIqtra3iBoHfory8PJ9CoXDk5OS4xcXFBJARRXKnTExMOkBsxcSJE4WNjY34lJQUMvB5FYlErOXLl4Nq36/ShyUmJqJlZWUJz58/J8nKyvLV1NQYfn5+rypwJyYm4mRkZMDf5XV0dBggSwSoDAuuBcZRXV1NpNFoBODb6uTkRGez2eIxSvoCClylpaURu7u7pYyNjdngDWFtba3YB1NOTo7t7OwsFjwDZ9mAYnzhUGR80usPDg4SgAQgAUjgMyLw0pIIguAHpq39jAjAoX5OBIZcZHxO8IZrrANFBoVCeY5Go6ElY7hgw3YhAUgAEoAEIAFIABKABIacABQZQ470f29wkMgoRaPRX8KYjP+dK2wBEoAEIAFIABKABCABSODjEIAi4+Nw/qCrSIrxsViscAqFAkXGB9GDB0MCkAAkAAlAApAAJAAJ/NcEoMj4r+/AG64PAr/HjRsH6mSEQZExAm8Q7BIkAAlAApAAJAAJQAKQwD8SgCJjBE4QKDJG4E2BXYIEIAFIABKABCABSAASeG8CUGS8N6qPdyAUGR+PNbwSJAAJQAKQACQACUACkMDQE4AiY+iZ/s8tQpHxPyOEDUACkAAkAAlAApAAJAAJ/IcEoMj4D+G/7dJQZIzAmwK7BAlAApAAJAAJQAKQACTw3gSGTWSAgjNZWVnKfX19Kn19fbIqKiq9ioqKraampr1IJFJc4bquro7c1dVFYrPZPBcXl6b37vUwHHj9+nXjkpISIxqNpiYSiXgoFCppz549PcNwqXc2CUXGOxHBAyABSAASgAQgAUgAEoAERjCBIRcZIpEIuXXrVnx2draHg4ODjImJiYDH42Hy8vIoVCpV1N3dnZWdnf04IiIC1dXV5UulUm0ZDEZbQkJCgr6+fh8SiRT+F7xSUlIcjh8/Pqujo8NBS0urXiQS/XT27NmW/6IvUGT8F9ThNSEBSAASgAQgAUgAEoAEhorAkIuMuLg4qbq6Ot2MjIwIbW3tSnt7+6d8Pp917969adXV1V/09/dfKisr2z179mwUDofbnpub60un08tTUlLWdHR0tLi7u/OHanAf0s6TJ08Mw8LCfmSxWL6WlpZZKBRq2c2bNxs/pI2hOhaKjKEiCduBBCABSAASgAQgAUgAEvgvCAy5yDh48KA+k8kMvHfv3tT+/v7oJ0+eXBWJRIicnBzMwoULY7BYbNWzZ8+it27dypeVlZ1bUFDg1dXV1ZycnLwNgUCwkUik6L8AAa6prq7+i6ys7HwdHZ18IDJSUlIa/ou+QJHxX1CH14QEIAFIABKABCABSAASGCoCQy4ygoKCxvB4vB+Li4tt1dTU9sXHx/+hp6dHB25Ua9eudZGRkWHu2LGjBIlEcvft26fCZDIpGAwGsXTp0jIlJSWmxF2quLgYh8fjVel0OgGFQvXa2dl1gHMGDhzEfXR3dxORSCSSTqcjBAIBrrm5WU1VVbXZ2Ni4RxL7ITmnpqZGCoFAyLe1tSlIS0t3WFtb0we2qa6uvoNIJM7X09PLF4lES/9LkeHk5LSFyWTCYnxDNdNhO5AAJAAJQAKQACQACUACH43AkIuMZcuWWbJYrK9v3brlJxAIStTV1R+4ubnlzJkzJ0tPT0+Ax+O5PT09PBqNRpg3b14gk8k0VlBQaPn999+TRCJRnaKiInrlypU2XV1dX6ipqRGtra0bc3NzCTk5OcpYLLYfh8NxzMzMnsrKynJzcnImdHR0qJiZmbXj8Xhha2urcn9/vyoGg2lVVla+/ejRo4dIJLJfJBJhw8PDHeXl5bVUVFREDx48GFdXV4eUkZHJ/P3331MtLCy6AHFVVdWdRCJxga6ubh4KhVoCRcZHm4fwQpAAJAAJQAKQACQACUACnxCBIRcZx48fV21oaPCIi4vbRKPRDIlEYpexsfFTLpd728rK6pmDg0OVo6Mjo6+vT3HdunWHampqPNBodNHVq1c39vf3Fzx9+lTn1q1bc1tbW4MpFEqlkZHRnbS0tHFNTU0zyGQyHY1GPzQzM7tEJpNxVCr1GyqVamNhYZHzws2prqqqSpbJZLphMBiktrb28W3bth3p7++vb2xsNM3Pz/8SjUbLKSsrF2RkZASUlZU5kMnkh999913UkiVLnkhEhqys7EJ9ff08JBK5eISIjDI0Gj2bSqVWfULzDg4FEoAEIAFIABKABCABSOATJjDkIgO4Ra1YsUK+rq5uV0FBgWd7e7s2AoHAgbgMDw+PUxMnTox3dnZ+nJ6eLuzq6vrhxo0bIXQ6nZaYmLgRiUQWXLx4cU5mZuaC6upq3XXr1h3Q1dVNWrhwYTgKhVpPoVBqUShUYElJSfGPP/5o297eviQhIeErJyen2xMnToxLT09vYDKZx4uKisz19fXTli1bdqy9vf2uUChcXFtb69jd3V0wbdq0kyKRKHD79u2r5OTkhD4+PmcjIyP3vxQZu0gk0kJjY+M8NBq9KCkp6T+LyRjgLgVFxie8AOHQIAFIABKABCABSAAS+BQJDLnIAJASExPRWVlZWn19fdPz8vJmFRUVTeTz+WgcDkfX0dE5d+TIkdj09PTytra29SkpKXMYDEbXxYsXN/L5/IKoqKivy8rKwpuamkjbt2/fo6SkdCU0NHQhGo3eTCKRulEoFBAuBT/++KN1c3PzooSEhPAvvvjir8DAwLjHjx83CoXCbdeuXfOk/D/27gOqiaz9H3g6IbQAoSb0jhRpioACIop97Ss2LKhr711BX7faXV11RbFjd1VWAQugFEURkC69hh4gAdLz9/KT/fv6ugqKmODDOXvOqpN7n/k8A+Sbmbmjr585ceLEk2Kx+IKFhYV2c3OzNh6PR/d0sDMzM+dfuHBhCpVK5Q8fPvzS/v37t3eEDHQmg8FgpEgkknmPHj2CkNEbj3rYJxAAARAAARAAARAAgS8q0O0hIyEhQR6Hw6n379+/dv/+/TqPHz/uk5GR4dHc3BzAYrHU9fX1EydOnBgiJyd3vr6+fu2dO3f8m5ubWdevX1+PQkZkZOTo15cpzX316pXz+PHjr9va2ob++uuv4wQCwRwHBwd0WdOqmJiY/ODgYLvy8vJ5Z8+eDRg0aNC1CRMmhCYlJaElZ7f+9ddfw/X19XPGjx9/auvWraeZTKb88ePHPTkcjiWPx8MrKChonDt3bry8vLzQ3d39cmhoaBBS1tFsZHtbAAAgAElEQVTR+VlBQQGFjFSxWDwXQsYXPfZgcBAAARAAARAAARAAgV4q0O0hY968eUZCoXCIgoLC9UOHDjXk5+eTQkJCzJ8+fRqUmpo6CK38NGTIkPMaGhp7mpub14aHh09rampquHbt2gaBQJBaW1trEBISMrGoqGgig8FoMTExuZmfn6/JYrF0/Pz8wvl8ftS+ffsafvzxR7uSkpLAs2fPzkIhY9y4ce0hQyKRbLt165afnp5e7nfffReKwWDONTQ0uObm5k7BYDAqJiYmSQYGBvKHDh2aRSaT8S4uLlcuXLiw7c2ZDHTj9zy0uhQWi50L92T00qMedgsEQAAEQAAEQAAEQOCLCnR7yHBzcxv0eknZ7WZmZhutrKwyjYyMWuvr69UbGhpmhISEBCgqKtYNHz78FIVCOdvQ0LA+IiJiKpvNRpdLbeTz+SkRERFyVVVVnk1NTf7l5eV9jYyMCkxNTVONjY3RQ/0SDQwMmpKSkgQikci2urp63oULF2Z5eHhcQ4EChQwcDrft5s2bfjo6OrkjR448VV9ff0koFG6Nj4+fUF9fn7x69erNCgoKXj/++OMyMpms6OrqenPChAk7NDQ0WiZOnLhDWVl5nrm5eZpIJJp7//790i+q/y+Do+dkwD0ZX0Me5gQBEAABEAABEAABEOgOgW4PGYMHD3YjEonbjY2N83R0dC4tWbIk9ciRI3opKSnb6uvrjRUUFMKDg4OP/frrrzUKCgpbYmJipnC53PqTJ08GUanUxFu3bo2KjY2dlZOT42FhYVFhZmaWo6GhUa+goNCEVpCytLS85+joWHr48GHLioqKhZcvX/b38PC47ufnF/r8+fMyNHd4eLivoaFh/pgxY06x2exzAoFgFbr3A4PB8CdPnnybzWarXrp0aaRAINAwMzNLW7p06SF5efmHgYGBK+Xl5ecZGhpmSCSSWfHx8RAyuuMogzFAAARAAARAAARAAAS+KYFuDxkLFy7UxOPx/TQ1Na04HA4Rg8G0aGhosNG9ENnZ2RUcDufVnj17ampqajTOnDmzoKyszAa9+be3t3/h5OQUJhAIFENDQ8cXFBQE8Pl8MpVKbeDxeBg2m00kEomtZmZmiX379o1TUVHBFhcXexcUFDBMTU0LraysYggEQllKSkogk8nUUlJSatXT00uePHly2O3bt0k5OTkj0XMy+vbtm1lXV5eenp4+nEAg6Kipqb0aNmzY5YyMDMeMjIzBHA7HSlVVtYlOp0cqKyvf27p1a1FPHxFwJqOnxWE+EAABEAABEAABEACB7hTo9pARHR1NUFJSUoiLizMvLS3VkkgkeB0dnca+fftWqqmpVTg7O7eip3mzWCzapUuXHDgcjjIOh5MoKCi0eXp6JmloaKgePHgQPcfiOxaLFU0kEpv5fL48l8u1xGKxfgYGBujyqRP29vbJhYWFumjJXCUlJa6+vn6liopKU3x8vD0ej8eJxWKMvLw8KyAg4CUGg6m7e/euqby8vIaGhkajmZlZXlxcnAWZTFYik8kNgYGB2du2bXNhs9k6LS0tZCKRKFFTU2PJy8unb968mdmd4J0ZC0JGZ5RgGxAAARAAARAAARAAAWkV6PaQ8bk7OnXq1O+YTOb36D6OUaNGff/TTz+xMBiM3MiRI31evXp1nEajlZDJ5F9iYmL++ty5pPX1EDKktTNQFwiAAAiAAAiAAAiAQGcEpC5kkEikM1Qq9TtdXd1EBQWFib6+vi1oRyIjI13FYvHhQYMGRenq6l5auXLli87soCxuAyFDFrsGNYMACIAACIAACIAACHQISF3IGDJkyIaKiorptbW1qp6enldcXV2jRSKRfFlZmW1rayudwWAcsbW1zZw8eTKnt7YRQkZv7SzsFwiAAAiAAAiAAAh8GwJSFzLmzp3rUFJS4tna2upkYWGBNzQ0zFZUVKzicrlNtbW1dVQq9XlQUBAbi8VKemuLIGT01s7CfoEACIAACIAACIDAtyEgdSED3ch97tw57YaGBuu8vDwzKpXK09bWLhg2bFi2mZlZ7bfQFggZ30KXYR9BAARAAARAAARAoPcKSF3I6L3Und8zCBmdt4ItQQAEQAAEQAAEQAAEpE8AQob09QQDIUMKmwIlgQAIgAAIgAAIgAAIdFoAQkanqXpuQwgZPWcNM4EACIAACIAACIAACHS/AISM7jf97BEhZHw2IQwAAiAAAiAAAiAAAiDwFQUgZHxF/H+bGkKGFDYFSgIBEAABEAABEAABEOi0AISMTlP13IYQMnrOGmYCARAAARAAARAAARDofgEIGd1v+tkjQsj4bEIYAARAAARAAARAAARA4CsKQMj4ivj/NjWEDClsCpQEAiAAAiAAAiAAAiDQaQEIGZ2m6rkNIWT0nDXMBAIgAAIgAAIgAAIg0P0CEDK63/SzR3wnZOTg8fgpGRkZBZ89MAwAAiAAAiAAAiAAAiAAAj0gACGjB5C7OgWEjK6KwfYgAAIgAAIgAAIgAALSJAAhQ5q68aYWCBlS2BQoCQRAAARAAARAAARAoNMCEDI6TdVzG0LI6DlrmAkEQAAEQAAEQAAEQKD7BSBkdL/pZ48IIeOzCWEAEACBNwISiQT9nEf/SbBYrARgQAAEQAAEQKAnBCBk9IRyF+eAkNFFMNgcBEDgXwUqKyspOjo6eAwG04bBYEQQNOBgAQEQAAEQ6AkBCBk9odzFOSBkdBEMNgcBEPhXgYKCApWIiAjz7OxsGzqd/teGDRsaUdDIzMwktba2MqhUKl8kEjVZWlqygREEQAAEQAAEuksAQkZ3SXbjOBAyuhEThgKBb1ygrKxM/sSJE/3r6uomODk5nTEzM8vx8PBgo5DB4/F0IiIibPF4fNXkyZMzjIyMuN84F+w+CIAACIBANwlAyOgmyO4cBkJGd2rCWCDwbQtIJBJcQEDAALFY/MPw4cP/NjQ0fOTm5lbx5l4N/OLFi5erqak1jB8/PtLR0bHy29aCvQcBEAABEOguAQgZ3SXZjeNAyOhGTBgKBL5xAYlEQvb19R3Z0NCwec6cOb84OzvHurq6Vnew/Oc//5mrpqYmR6fTk7/77run3zgX7D4IgAAIgEA3CUDI6CbI7hwGQkZ3asJYIPBhAYlEgq+uriY3NzdrCYVCvEgkEqOvd18lJyeH4fF4MsHZUSuRSOQeP358YGtra38CgSCxsLA44uPjU9anTx/+5cuXFQkEgtOff/45j0ajVQUEBNxhMBjFaAc79lMa9lksFreviEUmkzFcbvvVXESxWEzAYDACKpVaW1pa2uLt7S2UicZAkSAAAiDwDQlAyJDCZkPIkMKmQEm9VuDw4cPaBQUF/cLDw4cJBAI5HA6H3tRKhEIhRiKRYDryBh6Pb/+zLH2pqam1mJmZUeh0erWxsfEdJSWl1NmzZ3PRPpeUlPR78eLF5KKiIlehUNhEIpFyeDxeC9o/tM84HA6D9lkkEn3VXUYhA9WC/kM9IZFIBCwWi1NQUGgMCAh4qKCgkLhgwYK6r1okTA4CIAACIPA/AhAypPCggJAhhU2BknqtwK5du2zy8vJmnD59erFAIFBAb2axWOx/vbmWtXCBmoX2QVdXF60aFeHq6npu586d4ejv09LSFE6dOuVeWlo6PScnx7uiokKDw+HIoTfw6DVoXzsM0Pboz197/1FdHbV11KSkpMRcs2bNcXl5+VNr164t6rUHKOwYCIAACMioAIQMKWwchAwpbAqU1GsFDhw40B4yTp48uVgikciJRCKeEL3jxmCwJBKpfb/Rp/lf+xP9rjQAh8NhiUQiTkNDo1FXV/e327dvh2poaLQvURsbG2v1+++/++fk5Hyvra1d/uLFC9PGxkZl9CYehQu0n0Qisf1NPZ/PxxAIhPa/+1pB4+2AgeoSCoXyIpGIiELGypUrj5PJ5NMbN24s7IoPbAsCIAACIPDlBSBkfHnjLs8AIaPLZPACEPhkARQycnJypp84cWKJnZ1dmqGh4V0ikfgUvVF/e9D/yx0f/0JvyL/2A+/k5eUpysrKhkwm000ikVy5du3adSwW236fybJly2aIxWJXsVjcrKioeI3JZCrw+Xw5FCbQpUloP9H/o693///je//vW7zr2dWx0GVsqJ7Y2NjVzc3Ng+Xk5GqWL19+WFlZ+cKaNWtKujoebA8CIAACIPBlBSBkfFnfTxodQsYnscGLQOCTBFDIyMrKmn7y5MklAwcOfDBo0KDT33///T11dfVPGq++vv6TXtedL+Lz+YS8vDzV6OjoOSoqKunTp0+/b2Vl1V7Yhg0bpsnLy1upqqrm29raXrWyspLg8Xgc+rcvXfunmnbUpqamJrGxsfmDzWZPJhAIdWvXrj1EoVDCIGR059EDY4EACIBA9whAyOgex24dBUJGt3LCYCDwQQEUMrKzs2ecOHFisZeX1113d/cTwcHBEbLOhp6DsWbNGj9jY2P28OHD84yNjduXrd21a1d/Eolkjcfjxe7u7jf79u3LxmKxX/fu7i5gU6nUEzwez59AINSvX7/+EJlMhpDRBT/YFARAAAR6SgBCRk9Jd2EeCBldwIJNQeAzBd4NGR4eHiFBQUGRnzms1Lw8Ly8PXQqF7XiaN/rz9evX7Xk8nt2ECROiSCRStZmZmWyszYvBYN4OGevWrftdXl7+IpzJkJrDDQoBARAAgX8EIGRI4cGAQkb//v23tba2ztLX18/B4/FTMjIyCqSwVCgJBGRe4O3Lpby8vO54eHic6E0h482Tvf+5TwT9+c8//yQwmUyitbU1b9KkSeKvfQ9JVw4iKpV6nMfjTSMQCA0oZCgpKYWtWLGitCtjwLYgAAIgAAJfXgBCxpc37vIMEDK6TAYvAIFPFujtIeOTYaT0hRAypLQxUBYIgAAIvCMAIUMKDwkIGVLYFCip1wrs3bu3z6tXr9DqUkt745mM3tY4CBm9raOwPyAAAr1VAEKGFHYWQoYUNgVK6rUCKGSgJWxDQ0MhZMhAl6lUasibG7/hcikZ6BeUCAIg8O0KQMiQwt5DyJDCpkBJvVYAQoZstfZNyED3ZNTDPRmy1TuoFgRA4NsSgJAhhf2GkCGFTYGSeq0AhAzZai2sLiVb/YJqQQAEvl0BCBlS2HsIGVLYFCip1wrAPRmy1do3IQOdyYCH8clW66BaEACBb0wAQoYUNvydkJGNx+O/hyVspbBRUFKvEIDVpWSrjVQq9eSbezIgZMhW66BaEACBb0wAQoYUNhxChhQ2BUrqtQIQMmSrtRAyZKtfUC0IgMC3KwAhQwp7DyFDCpsCJfVaAQgZstXaNyEDXS5Vu3bt2kMUCiUMnvgtWz2EakEABL4NAQgZUthnCBlS2BQoqdcKQMiQrdZCyJCtfkG1IAAC364AhAwp7D2EDClsCpTUawUgZMhWa+FyKdnqF1QLAiDw7QpAyJDC3kPIkMKmQEm9VgBChmy1FkKGbPULqgUBEPh2BSBkSGHvIWRIYVOgpF4rACFDtloLIUO2+gXVggAIfLsCEDKksPcQMqSwKVBSrxWAkCFbrYWQIVv9gmpBAAS+XQEIGVLYewgZUtgUKKnXCkDIkK3Wvh0y1q1b97u8vPxFWF1KtnoI1YIACHwbAhAypLDPEDKksClQUq8VgJAhW619N2QoKSmFrVixolS29gKqBQEQAIHeLwAhQwp7DCFDCpsCJfVaAQgZstXat5ewRWcyIGTIVv+gWhAAgW9HAEKGFPYaQoYUNgVK6rUC74SMux4eHiFBQUGRvXaHZXzHIGTIeAOhfBAAgW9GAEKGFLb6nZCRg8fjp2RkZBRIYalQEgjIvACEDNlq4bshA+7JkK3+QbUgAALfjgCEDCnsNYQMKWwKlNRrBSBkyFZr4YnfstUvqBYEQODbFYCQIYW9h5AhhU2BknqtAIQM2WothAzZ6hdUCwIg8O0KQMiQwt5DyJDCpkBJvVYAQoZstRZChmz1C6oFARD4dgUgZEhh7yFkSGFToKReKwAhQ7ZaCyFDtvoF1YIACHy7AhAypLD3EDKksClQUq8VgJAhW62FkCFb/YJqQQAEvl0BCBlS2HsIGVLYFCip1wpAyJCt1kLIkK1+QbUgAALfrgCEDCnsPYQMKWwKlNRrBSBkyFZrIWTIVr+gWhAAgW9XAEKGFPYeQoYUNgVK6rUCEDJkq7UQMmSrX1AtCIDAtysAIUMKew8hQwqbAiX1WgEIGbLVWiqVGsrj8fwJBELt2rVrD1EolLA1a9aUyNZeQLUgAAIg0PsFIGR8oR5LJBIck8kkP3jwQAWPx4v79OnDsbe3b+nMdBAyOqME24BA9whAyOgex54aBUJGT0nDPCAAAiDweQKdDhkSiQS7fft2fHFxMQFN2dLSgi0vL2+ffdiwYSIMBiMMDg4Wf145vePVwcHBOE9PT4qCgoLBkydP+uPxeJ66unrG999/n9aZPYSQ0Rkl2AYEukcAQkb3OPbUKBAyekoa5gEBEACBzxPodMhIT0/XioiIcM7NzfUUCARENptNYrFYCjgcTjhs2LBkDQ2Nu7a2thXOzs6CzytJ9l997do1RnV1NbJyevnypXNZWZlOU1NTck1NzQ8YDEaAxWIlH9pLCBmyfwzAHsiOAIQM2ekVqhRChmz1C6oFARD4dgU+GjIuX76MLy8vd7hw4cJIAoFg7uDgUN/W1vawublZQCAQtAQCQZ/i4uIBWCw2XUdH59b+/fsfm5mZNXeVNDo6mkAmkxl///23ZV1dXcPRo0eTujpGV7fPyclRunfvnuGTJ09cxWLxrbCwsOqujvHu9hKJBO/t7T1cKBSOdnR0vJGdna3K4XDoGAymISEh4TQGgxF3MWTk4vH4yRkZGQWfWxu8HgRA4H8FIGTI1lEBIUO2+gXVggAIfLsCHwwZmZmZpJSUFM3Q0NAleXl5I3E4XN133313GIvF/r1v3762+/fvq1+8eNHj8ePHwW1tbVqqqqoPbG1tz5w9e/b+x95Iv00eHR1NfvLkCSMqKmq8ioqKOYVCSbxw4cKJL9mWtLQ0hfXr17s0NTWNUFBQcMHj8UsiIyMzP3fOa9eu6QQHB8+rqqoasX79+tGrV6/m5OfnKzU1NRGcnZ2ZnRn/nTMZEDI6gwbbgMAnCkDI+ES4r/Syt0PG+vXrD5HJZLjx+yv1AqYFARAAgQ8JfDBknDx5UqOystLrt9dfFApFQU1N7UxmZuZ6LBaL7sFo/1q3bh0Dh8PNOnr0aKCcnJwinU6/uWfPnuVeXl6t6N+zsrIINTU1OHTPhpeXV8frcHfv3iUYGBhIampqxKWlpbppaWnD//jjjx16enpsPT29U0OHDv19woQJ3JSUFKGxsTEuKyuLVFhYSMRgMBwDAwMCulxLW1tbPGnSpLaOswPovhEMBoOLiYkhampqiq2trYVYLFaMbsJGdaB60N9hMBhJeHi4xerVq5eUlJTMZzAY9TQazX/x4sVJenp6PG9vb7TN/3yhey0MDAxIYrEY1YGxt7fnOjk5oTnQ5U9YdBZj165dQy5dujQ3PT3deseOHZNVVFRqq6urm4ODg7mdPRQhZHRWCrYDgc8XgJDx+YY9OcK7IYNKpYYtWbIEVpfqySbAXCAAAiDQCYEPhoyRI0c68fn8nxMSElxNTU1fOjs7nzxx4sTJt8eNjIxUIJFIZqNGjTrZ1tZmr6mpGX/27NlNXC73hZubG6G8vFyHw+Go0en0YoFA0GBqaiopKCigNjU1aQsEAqGCggL77Nmzljk5OcujoqK8tLS0+Obm5k88PDxu+/j4PFNXVy9qaWmh5uXl9cnNzTWk0+nXyWSyPo/HM8PhcOhNfrSdnR0Li8UKnj9/TqRSqaqVlZWGOByuhU6nVxgaGjZhMBhKfHy8IRaLxZqbm5fQaDThqlWrZt27d29Gbm7uACUlJZGfn99RX1/fKGdn51RbW9uy99lVVVUpxMTEWLPZbCsikSjQ09NLMjc3r9TT02tDl3tpamrqbt68eXF6evr4+vp6pblz556jUCiNRCIxetu2bfGd6Ef7JhAyOisF24HA5wtAyPh8w54cAUJGT2rDXCAAAiDw6QL/GjLQp/8GBgY+HA4nrLW1lerk5PTXuHHjTqxZs+bu29Ohezbs7Oworq6uf7e2trqrqqrmLl269KSJicnTLVu2+DY0NPRXVlZu3rlz5z46nd5y8OBB58zMTJ/Gxkba1KlTUZBIzMjIUHr58mVAeHj4OA0NjTZra+uo77//PszGxibz8uXLzg8ePBjMZDIdqFQqydjY+G5LS4tudXW1eWNjI4lEIhWqqqoeXrBgQU18fLz73bt3v8Niscrm5uZ3f/rpp8iioiLi4cOHp1RVVVmRSKSUqKiow1QqlXvs2LERYWFhM7Ozs31pNBrXz8/vP2PHjr3v6OhYqKen1/D2Ph47doyiqKhos2PHjvGGhob8oUOHVqelpTnGxcWpGhkZxSxevDhCVVW1UEdHR2/37t2zEhMTx5WXl6tt2rRpD41GqySRSGkzZszI7WybIGR0Vgq2A4HPF3g7ZHh7e991c3M7ERwcHPH5I8MIX0IAQsaXUIUxQQAEQKD7Bf41ZOTl5ckNGTJkRHl5+XUcDodxdXU9FxgYGDJz5szY95Whq6sbwWazvRQUFKqmTp36l7m5+ZXdu3cvraqqGi8Wiyv37du3yMrKquzo0aNemZmZARkZGX39/f33+/j4XOHxeG3p6ekTT506tUhbW5ttZmYWtmPHjj/QZUzHjx/3OXfuXGBJSclwGo3WaG5uvqetrU1QW1vrxOVyvdva2hSsra13zJgxIz4yMtLm0aNHu5uamhRMTU3RWZfjOTk5/KtXr65KTk724fF4KNCsIBKJjQ8ePHD67bffAnNycr5nMBhNDg4Oczds2BDv5OTUjMVi+R37iM7UREZGmicmJi6oqKhwV1NTu+/v7/9XcnKyU0RExApFRUWmsbHxxZCQkLM4HA574sSJCVFRUf7Z2dnaR48eXWRsbFwqLy9f7ezsjM6odOoLQkanmGAjEOgWAQgZ3cLYY4PAPRk9Rg0TgQAIgMBnCfxryCgrK5P38/MbWVBQcJHH4+FcXV2vTp06NWTZsmVR75vRyMgovLGxcTCZTK6eMmXKVYlEsvvevXubWCzWnMbGxvo9e/Ys7tu3b2JUVJRdSkpK4O3bt7/39/c/4O7uflZZWbkhLy9v7K+//rpFX1+fxWAw/nzw4MEeNE9BQYH+4MGD11ZXV8/X0tJiikSi0WVlZVmzZs0aVFNTsyE6OnrQwIEDL4wZM+bU3r172RgM5lZVVZWWkZHR6ZCQkIP37t3Lx2Aw80+fPj2bxWLlv3z5crmenl7Vo0ePLBYtWrSkoKBgnr6+fh0Wix2bm5v7/N19Cw0NNXz06NGYsLCwn3V0dBqUlJT2HDhw4BCTyaQGBgbe4fF4TlQqNfbkyZOb6uvrU0tLS0eHh4fPSUtL07t48eJ4BweHUiMjo07fj4Hmh5DxWcc0vBgEuiQAIaNLXF99Y1hd6qu3AAoAARAAgU4JfPCeDHV19SEikegam81WcHBweOzh4XFy//79Z983MpVKjX69tO0gVVXVzODg4ANycnLXgoKCgltaWubw+fyGPXv2LLG3t09EZxuSk5MD//7776nTpk07MHDgQDReQ1FR0dj9+/dv0dPTa9TV1f3z4cOHu9E8aWlpjDFjxqyrq6tboKmpWYnD4UYXFBRkhISEmObm5k78448/1ru5uUX5+PigMxfVEonkVmVlpZaBgcGZP/7440BsbGw+FosNDA0NRSGjICkpaUVaWlqVnp6eeWBgYHvI0NLSqsXhcN8VFhb+T8hYunTpwPLy8qW3b98ea2dnV6itrX3gzp07R62trUko0DCZzIEUCqVw0aJFIXg8/lRra+vQu3fvQsjo1OEHG4HA1xeAkPH1e9CVCqhU6kkejzeNQCDUrl279hCFQoHVpboCCNuCAAiAQA8JfDBkjBs3zp7P52+Jjo4eoqqqytHR0Tnz7NmzbW+vLiWRSEgFBQVa9vb26LKn/kpKStEXLlz4QV9fv2jMmDG/sdnsORwOp2Hfvn2LbW1tE+/evWublpY2Lzw83B+FDDc3t7NEIrE9ZOzduxedyWhkMBjHOs5k5Obm0ocNG4ZCxg9aWlooRIwoLCxMP3XqlElWVtbEo0ePbujXr9+5iRMnnv7ll1/QSk/ojf9/nckQi8WB6ExGY2Pjf4WMefPmLcnPz59Hp9NrsFjsdwUFBcnvuq9YscK9rKxs0c2bNyeamppW0Wi0va/vxTjg5OREbGlpCa+urvaQl5fPDg4O3icQCG7W1dUN7ziTcebMmfH9+/eHMxk9dDDDNCDwKQIQMj5F7eu9BkLG17OHmUEABECgKwIfDBk//fSTRk1NjeeVK1c2tbW1GaGzFZs2bfqPSCTKWLBgQfuTvYODgzXxePzI3bt3b6BQKGi52YtXrlzZ8+eff3IvX768q76+fg6bzeb88ssvG6ytre/HxcVZoculwsPD2y+XQiEDXS6Vm5v73e7duzfr6uqytbW1/4yLi/sVjZ+Tk6M7ZMiQ9Q0NDT/o6upWicXikShkrF+/3r6urm7e7du3J5uYmPy8Zs2aS9u2bdN8vbLsjeLiYl1jY+MrP/744+EXL16kikSihefPnw9obGzMS0tLW5GYmPjPmYz8/PxALS0tllgsHlVWVvbsXbz9+/dbvHjxYvL58+c3UqlUkZKS0q6ioqKfZ8+ejY+MjLzH4XD6UyiUR8ePH19HIBAyX7x4MebWrVtzU1NTGRAyunIowrYg8HUEIGR8HfdPnRVCxqfKwetAAARAoGcFPhgy0HMfDh8+TD116tTK6upqPyKRKLG3t49ycXE56+joWJOdnS338uVLOxaLtTAjI0ObwWDEBgQEXAkICGg/I+Du7r6poqJiTk1Njaq3t/dFIpH4UE5OTofJZI6Jj4/38fPzC7OysgoZPHhw/pMnT6o2k3EAACAASURBVHx27dr1q4qKCk5DQ+O6g4PDseHDh9eZmpoSx44du7y+vn4RjUZrsLS0XDBw4MCs4uJiFDKmFxYWYigUyr5nz57FeXp6omVtj6WmptqrqKik29vb38JgMM+UlZXHx8bG+vF4vKJVq1bt7NOnz3NNTU2t2bNnLy4qKlpGoVD4NBoNPdvj0cSJE2t8fX3/uUk7JSUF7b/L1atXf2xoaLCkUqkXg4KC9nM4HPGPP/54iUQiqaqqql6Jj4/frqam1rJ58+apUVFRczIyMnRCQkJm0un0bG9vb05X2gr3ZHRFC7YFgc8TgJDxeX49/WoIGT0tDvOBAAiAwKcJfDBkoCHRA+6ampqoCxYsmJWVlTW5rKxMY9WqVYednZ1TCgoKNJ8+feoTHx8/eMSIEcfd3d1v+/v753SUsmbNmnHx8fEzUlNTh5JIJJyVlVUGkUgUlpeXa5eXl2va2Nhk6+npHfjjjz/uHjx40OjAgQNnJBKJPoPBKB80aFD8kCFDog0MDLKnTp06s7KycpmcnJxwzJgxl2xsbPIKCwtV0XMzAgICfnR3d8/u06cPZ+XKlXQ8Ho8ujZrS1NSkr66uznJ0dMyurq7WLi4u1qRQKLU+Pj53hw4dus/b27vJ3t5+HofD2cLn8xXs7OxeODk5hY8ePfru6NGj097mPH/+vKpQKByzefPmhWpqao1TpkyJUVRU5O7bt2+2sbHxo+XLl58ZM2ZMcnFxsdxPP/0UmJycPLW0tFTtl19++VFZWfnhpEmTmOihgJ1tUVVVlaatre221tbWAH19/Rw8Hj8lIyOjoLOvh+1AAAQ6LwDPyei8lTRs+XbIWLdu3e/y8vIX16xZAw/jk4bmQA0gAAIg8JbAR0PGm6CBnzVrFrWtrU1XU1PT4PXKTUZ4PB6jpKSElnutCQsLK+/bt2+1vr5+07Jly3gd4wcHB1PZbLYNen6GUCjU0dTUTETPqGhqamI0NDTo0Gi0ZGVl5RerV68u//333xUKCgoGsdlsJ2VlZb61tfUzKpX6wtjYWHHs2LGrqqurlysqKgrGjBlzztnZ+RkOh3sVGRlZOGPGjKpJkybx0Jv4Y8eOEevq6mi1tbVDeDyeOYFAaDM2Nk5gs9n66IGAWCy2wczM7MWAAQNeoSd/L1u2zEgoFA7AYDD99PT0slVVVZ9YWlqiMw//tRoUehZIS0uLUmxsrJmhoaGFlpaWhrKycv2zZ8/KhUJh0aBBg6r69Okjam1t7XPv3r2BTCbThMvl4hgMRp2RkdEzOp2e5uPjU9HZIw9CRmelYDsQ+HwBCBmfb9iTI7wJGf4EAqEOhQwlJaWwFStWlPZkDTAXCIAACIDAxwU6FTI6hkFP1Obz+UoJCQnaEomEoKKiwu3Tp0+jm5tbPQaDEWOxWMnbU6KzIOfPn1eSSCSaTCZT0dDQsEpbW1tUVVWl2NjYSLG0tKzR0dFpNjMz46GH/yUlJakmJSVp4PF4iZOTU12/fv0aSkpKtN3d3dfX19cv0dTUZNnb2y8bPnz4Cz09vfpRo0bVv2dO3K1bt7TRErNisVg0bNiwqqysLMXXTy6XI5FIPCcnJ5aOjk4bel10dDQZPWiwoKBAh06nN6FVpjw8PNAyuO/9Qsv6JiUlqbNYLKqiomKboaFhbf/+/VuxWKwQBRF9fX1aQkICrbm5Wb5jAGNj43oVFZW6sWPH/uu47072TsjIxuPx38OZjI8fzLAFCHyKAISMT1H7eq+BkPH17GFmEAABEOiKQJdCRlcG7q5t0epSPj4+69CN3wwGowqHw43MyclJ767xpXGc/Px8zQEDBnRcLgUhQxqbBDX1GgEIGbLVSiqVeuLNErZwJkO2WgfV/t8l6MT8/Hx5U1NTTlcuowY8EJBFAakPGWfOnLHZtm3byqqqqpna2tp1Ghoa011cXJ4ePny45d2zGLLYgPfVzGQyNezs7ILe3JMBIaO3NBb2QyoFIGRIZVv+tag3IQNdLlUPl0vJVu+g2vYHDKu0trbqZmdn12EwmKbJkyfzO1x++eUXFQ0NDfGcOXPQ1RZC8AIBWReQ+pAxc+bMVYmJidMKCgoc8Xi8YPDgwX/b2Nj8uWLFihg9Pb02WW9AJ0IG3PjdG5sM+yQ1AihkZGdnzzhx4sRiLy+vux4eHiFBQUGRUlMgFPJfAu+GDLjxGw4QWRJ49OiRhkAgsM3PzzeTSCQPFy5cmNdR/44dO6bTaLTmiRMnJmlqalbJ0n5BrSDwPgGpDxn+/v5mL168oOfk5CijezV8fX3rbG1ti3777bfatx8K2Jva+86ZDAgZvam5sC9SJwAhQ+pa8sGCqFRqyJvLperhid+y1TuoFoN58uSJcm5ubp/bt28vEggEf968efNxh8sff/xh8ezZM6/GxkbCjRs3DoMXCMi6gNSHDFkH/pT6O0JGS0vLHF1d3QIvL69Fs2bNKuHz+e39IpPJGC73/y+A9e6fP2VOeA0IfEsCOBzun599aWlpFsnJyeOvXLkyY9CgQeGurq4nduzYAWcypPSA6AgZJBKpfvXq1YcoFEoYLGErpc2Csv5H4PLly9qVlZUD4+LipgqFwoN//fVXTMdG6H7M5cuXL2hoaGAkJiYuAD4QkHUBCBlS2MG8vDwNNze3oObm5vlUKrXW1tb2JI1Gq0WrdWEwGCwOh2uvWiz+v0dvEAiE9v/v+PNbu/Rfq3299fdoHPRv3dX/f5tHCnWhpI8IdNcx0V3Q7x5bn10f+v55873UXmNbW5tOTU2NS0pKitugQYNuQsjortZ9mXEUFBROCoXCaUQiscnX1/d6VlbW/dzc3OovMxuMCgLdI4B+T6P/3N3d6XZ2ds4CgQDdixF26NChdPTzKCsri3jx4sUB0dHRc6uqqrTz8/P/0z0zwygg8HkC6Lg1NTVttbW1rb1y5UqXlgv/7F/Yn1c6vPp9Ah1nMmpraxdjsVj0hqh9M/T/Hf+hQIHeLKH/BAJB+9/DFwiAwKcJdHyP+fn5XR04cGDI5s2b4UzGp1H2xKvOYzAYf/Qzj0gkYoRCYfvPyLd/VvZEETAHCHRWAB2f6He1nJwcRkVFpZnBYKROmzZt+cSJE3PRvaVoxamSkhLaggULfioqKvJjMpnaLS0t7R8cvv27vePnVMf7gc7OD9uBwOcIoOfiGRsbZzs4OFy8dOnSjq6MBe9Mu6LVQ9u+HTLQlKjB6Av9gOn4odPxQwv94EK/ZCFk9FBzYJpeJ/D2986wYcNO+/r6hq5atSq21+1oL9khHA53XiKR+KOffegTNvQhy3vO4vaSvYXdkHUB9POl43e4vLy8mE6nZ4wcOfKMubn56fnz5zdgMBjcmjVrTEtKSlaJxWK9ly9fWhUVFRmIRKJ/PlTs+P3fEaTfDhuy7gP1S78AOu5QyOjbt+/Fa9eudV/IOHfunLJQKDR7+/plxIE+PRKJRO0BhcPhtCxcuDDrfUwSiQSfnJysWF9fr9bQ0EDF4/FCZWXlNjqdziaTyY2mpqaiCxcu0HE4nAYWrdcmFKJvRgmRSOSrqqo2PX78uMzX15dWUVFBa2trU5SXl8fw+XwJ+qWCrsedNm1a4dvzogf6VVdXy2dmZtLYbDaqHWtmZtagpqZWz2Aw2p8K/qF2olUfmpubtTgcjjyqRSwWt89FoVBEioqKHAaDUdu3b1+0tvU/S8tFRkZqkslkBWNj4yYGg9H4sTk6czh1hIympqb5Kioq9WQy+TqBQGCh1777y7QjZHRcQtWZ8WEbEACB9wpI3N3dn3t6eqYsWLCgS6eEwbPnBFxcXNaIxWIv9EYLj8fzxGKxsDt+7vbcHny5mSBsvd+2G34/ftYHsjgcDsdisazk5OTI6urqcVOnTt2FxWLzFixYINi4caNlfX39yNLS0gnq6up/19bWKrBYLBN0CVXHMv2SN6kChRXU4y6EjC5fygzHUPd/f6I+docrOiC6v7r/G/Hd75G360X16+rqVpibmyfu2bPneldq+GDB169f1+RwOB5xcXF2dXV1KgoKClwbGxumoaFhKRaLlUtLS6MXFxeL161bd9zOzg6t6yxGweLKlSuK586dM6PRaGQbGxusjY0NrqWlhUIgELBVVVXknJwcub///pvv4OAQN2nSJO3c3FyXzMxMaxaLRaDT6c2WlpZ5bm5uKaWlpZlmZmZ6t2/fdisqKnKor6+X19TUZJuamhZaWFi8GDduXDLa2bi4OKXff/+dUVdXR3d3d5fY2NhIyGSyHI/HI7W2topCQ0PR08lrXFxcSjZv3lz5b8/XePz4sXF8fHy/pKQk97a2NoyNjU2JjY0NegAgv7i4WCUmJoYvEolKxo4dm7ty5UrmvXv3VI4dO+bT0tJiJicnV0QkEu9cuXKF05UGvG/bjnsyWltbZ+vp6eW7urrO+/nnn4vRti0tLVhFRUUU7j53Gng9CIDAGwF0aQJanx6DwbTq6OigDyREgCOdAnv37nXm8Xh66JNeCoXSpqysLCASiR/8AEk69wSqkhWBjg9VP7VegUBAiIiImEEmkwlKSkoPjh07dgK9DykqKiIHBQWN4nA4/lwul2liYhLi4+PD43A4OmhOFC7QB544HK49LKBFXtAX+jv038e+0Ie2H9sG/v3LC6APrLtjljf3336xoPFvNaLjT0VFpUVBQaHGx8enpCv78sFiMzMzFdGb/x07duwpLy93UFRUZI4ZM+bm6NGjz4hEIpUjR46MLS4utrx69eoSS0tL5vbt2wU0Gk21vLzcPisrK5BMJksYDEb68OHDEzU0NCqbm5upERERLsnJyb5paWkuampq4y5cuFARFBQ0NjU1NbiiokLN0tIy3dHR8cKuXbvOaGpq1jQ2NqrMnDlzXn5+/uK8vDx9a2vrXFtb2yNbt269ZmlpWYnS/sGDBx1jY2Mn1dTUeFpaWqba2dndcXV1LSsvL1fJyMhwCQsLm0in05mWlpa3Bg0adGXSpEnvfZDfixcvNNasWTPx+fPnBzgcDsHT0/PUokWLwuvr61tjY2O/f/z4sa+qqmr2uHHjjm3fvv1qdHS09bx581bX19ejv8+USCSzS0pKmF1pwPu2RStMuLm5bWtpaQmg0+lZYrF4an5+fsHnjguvBwEQAAEQAAEQ6FmB+fPnE/l8/iYjI6NmGxubuPHjxz9HIQP9rl+5cuU0JpM5ZNeuXYsZDAbTzMyM17PVwWwg8OUEPhgy0OVHGzduVElMTDycnZ3tQyaTa6dPn36WwWD82bdvX25kZKQTFou1njNnzgORSFQhFApJCxYsGJabm/uzgYEBS1FRcX+fPn3uDh48mGtsbCysqanBxcbGkp89e+bA5XK3Wlpably0aFHmxo0bPVgs1m9JSUkWLi4u9zw9PUN37tz5F/o0EdUwbdq0yUVFRUuSkpJcvb29ow0MDPZPnz490svLC33aSDQxMdmnpKQ0SFtb+4WWltam/v37Nw0dOlRQW1uLi4+PV2ppafE7f/78THSqadGiRaFisfjaqlWr/udBfugsjJWV1XAOh3Oiurpa3cXFZc/OnTvPsNns0qKiIt3Nmzf/qaKiYmpoaHgzISFhUWZmJuncuXMuEomEQSQSS/F4fEpwcPD/X1v2E/uGfvAMGDBgW1tb2yw9Pb1MAoHgn56e/l+Xhn3i0PAyEAABEAABEACBHhRAH4aePn3auKCgYKBAIBD8/PPPVzAYjAC9f5kyZcp3QqHQd/369T/169cPXWkBIaMHewNTfVmBj552GTp0qIJIJPojIyNjqJycXG1AQMBpHA53LCgoqC0qKkq9paWFOnDgQCaNRmtduHChV3p6+uy0tLRxQ4YMuaGtrX342LFjie/uwtKlSzVeP+lykL29/dN58+ZVjxo1yqO1tXVXQkKCjaur690hQ4ac2Lp1a3jH6+bNmzc+Ly9vSVxc3MBhw4bd09XV3RcSEnJv79698gQCYeBvv/22RUFBAT9q1KjQ0tLS0CtXrvxzqUNwcDDO2tpa54cffvhNKBQO0dDQSPTy8lpw/Phx9DC//znFbmlpOUwoFJ4sLS3VdHZ2/u3nn38+NWjQoHz0w0BOTu6msrKyu4aGxt3s7OwpqL779++rUygUtD9kKpWa1adPHz76gVJcXCxXV1enq6io2ESj0fgpKSlKbDZb38TEpAzdZ2FkZPSvYeTtkGFoaJjx+trNaRAyvuw3AowOAiAAAiAAAl9KIC8vT+78+fP0pqYm3N69e4vefIiKPvg0ev2sF4uhQ4e2kEikl97e3o1fqgYYFwR6WqBTIUMsFv+Rnp6OQkbdnDlzTmMwmKNmZmbqcnJyKnJycm2jR4/OQ4U7OjquYLFYy8vLy2lz5879xdHR8cr8+fNfvbtTEomEwGKxFFRVVdEbbYGfn58nl8vd9fTpUxsXF5e7Q4cO/Z+QUVBQsPjRo0eDhg4deo9Op7eHjJUrV6rx+fzV165dmywnJ/fy6NGjvzx9+jQ5ODj4f8KDjo7OHi6XO4/H49UtXrx40pQpU3KcnZ1b362tI2SUlZVpOjk5/bZ79+7QAQMGFKIbyg0MDK4rKyu7aGtr35kwYcLMjIwM19TUVBMul0vX0dEhcrncQy9fvmwdPHiwZXV19QB5eXkDCwsLdLmTqKqqSk8gEJi1tbWVMRiM+0ePHk3R1dX9n/lRPRAyevrbAOYDARAAARAAgZ4XQO+H0H2ljY2N+oqKigXe3t5ww2XPtwFm/EICnQoZWCz2SFpami8ej2ePHDnyRlVV1fnXb7T7MRgMqoWFRe7kyZPDY2Ji8CNGjPhJIBCswWAw7KVLl64aNWpUhI+PT8XHah82bJg3OpPx/PlzGysrq3gTE5Orz549iyaRSBgej4c1Nzcf2tDQ4J+SkuI4ZMiQ9jMZp06duufl5aWNx+OPp6amuuHx+FsJCQnbTExMyt93Y3f//v231dXVzaurq8Nt2rRpma2t7eMRI0bUvlubqakpOpMRWlVVpeHo6Pjr7t27T6Wnp1fy+XzrjRs3HqBSqdpWVlZXX5/y3Kyjo7M+Li7u+/LychsMBlMukUg8CgoKGufPnz+tqKhoY2lpKX3gwIG3iURia15ennF1dbU1DocjWVtb79u6deuJjnD2bg1VVVWatra26J6MWQYGBhnowVN5eXlwudTHDiT4dxAAARAAARAAARAAAakQ6FTIkEgkRzIyMnxbW1updDq9nkajFRcUFBhpa2unrlu37igKGQUFBegp1cF1dXU/4PH4pkWLFi0aPXr0gyFDhnz0Saw+Pj7ePB5vV1pamg06hYiWt6VQKM0UCgWFDCKaF12WxeFwJMOGDYui0+n70ZkMU1NTBg6Hu11ZWWkpJyd34fnz55sNDQ2r3xcyPD09N1ZUVMytrKxU2Lp163Zzc/PwCRMmlL/bBRMTEz8UMiorK2lOTk6/Hjhw4ExYWBi/pqZmc2Rk5AgtLa2XK1asOBIYGHj70aNHhlOmTNleU1MzQywWo7E8JBJJ6dy5c30rKyuXRUVF+Y0bN26fp6fnlTt37pBeP09ve1xcnAsKUmgt/p9++uny+44CCBlS8b0BRYAACIAACIAACIAACHyiQKdChlgsbg8ZOBxO4Onp+UhFRSW8srJykKamptDDw+N+QEDA7fr6eiUjI6P/sNnsZQQCoXnJkiVdOpPR0tKyKzk52cbMzOw5nU6/k52dnYCWaxMIBFhNTU0vDoczLisry8rX1zdKW1t7PzqT4eDgoIvBYC4WFxf3pVAoNyMiIoJtbGwKPxQyKioq5Lds2bLezMzs/uTJk6vedTM0NPSTSCShTCaTZm9vH+Hg4JDW2tpKIBAIhmw2u0JeXv7x4MGD42fPnl1XW1urZWVl9VNDQ8NsLBZbLhaLPTAYTMnChQsHl5eXL7lz587osWPHblmyZMnVGzduENva2pZdvXp1komJyav+/fuHHjlyJKQTISNTKBT6w5mMTzzC4WUgAAIgAAIgAAIgAAI9LtCpkIHOZGRmZvrKycmxpk6demnAgAEhL1++tFRUVFQ2MjIqHzNmzHN0XaGent4WNpu9orW1FTdv3ryf+/Tpc3XJkiXvuycDzdsxt8TPz88LXS6VlJT03hu/Z82aNaGwsHBJQkKCx9ChQ/85kzFu3DhNkUiE7uXwVVJSevbzzz/vfl1n/PvuyXB1dQ2qqamZx2QyRWvWrJkxYMCAtBEjRjS/L2SIxeJTVVVV6n379r3i7u7+qKampplEIolsbW2LLC0ti9BlVujm7qKiInRz+E8sFmvO2yFj2bJl3mVlZUtv3kSr/Y5et27duuv37t0jNjc3B544cWKWkZFRiYODw6nQ0NAj7+t4eXm5+vDhw1dwudwJdDr9FYFAWHb//n14OFiPf3vAhCAAAiAAAiAAAiAAAp8i0KmQge7JyMrK8iUSiXX+/v5nCATCkYULF6LnxFDy8/Plw8LCFIRCYUlubu6E6urqH0pLS+29vLz+YjAYR44dO5bw7ipOwcHB6CngJi4uLkwnJ6fGVatWuaOQ8ezZs/Ybv318fE4EBwf/s7pUQEDAeBQy4uPjB74dMoKDg5V5PN7UsLCwBSQSCZ1VuTBw4MCjAQEB6GFa7Q8/QWEgMTGRPHfu3J+4XO54kUiUN3To0IDjx48z3/fArTeXS51Bz+xwdnb+de/evaFubm5odan/+vpQyFi1apV3UVFRe8gYOXLkuhUrVlxPSEggvT4TEnjkyJGZxsbGJY6Ojv8aMmpqahTnzp2L7g1x0dHRqRIKhWfPnDlT/ykNhteAAAiAAAiAAAiAAAiAQE8LdCpkiESio+hyKbS61IwZM84JBILDv/32Gzs4OJjQ2NhoxuPx1uJwuF/8/f15e/fuHf/o0aNt6urq3NdP0N22cePGSxwOp2XSpEni7du3Y3V0dPDPnz/vIxQK1/Xv3/+Mt7f38x9++MEOrS6Vmprax8XFJdLb2xuFjFsdGIGBgRPy8/OXPH782MPb2/uelpbWvnPnzt27fPky3sHBQW3s2LF7ORzOcAwGk7l169ZpdDq9dvjw4Xz0+uTkZEJtba3x7Nmz/0OhUOhr16492tbWdvV9z8lA25ubmw8XCoVnysrKVNE9GR8KGR2XS7FYrNk4HK6cQCB4cLnckvnz53uXlpYuiYqKGtNxJuPhw4eklpaWwMOHD6OQUYrOZJw6deqPnm44zAcCIAACIAACIAACIAACX1rgow/j27Rpk+qDBw9OlZWVeZBIpOYBAwb8bWdnF7Rx48aWLVu2ONfW1o5ksVh9cTjc6m3btr06e/as7qtXr9yysrLWYzAYvq6u7uMFCxbcNjExKRAIBArHjh3zyM/P92trazPU0tJacPLkyewpU6YMraqqOlBUVKTTt2/fBAcHhxNHjx49/2YdafT8i4Dy8vIVGRkZVm5ubsk6Ojq/rVu37paTk5MQg8Hg0ZmQhISEWVVVVX4qKiqpvr6+IdOmTXvC5XK5r169stmzZ88SGo0mZDAY0f37979eV1fHet8lVeiSL0NDwzGvg9N5Npst5+HhETpr1qzQuXPnxr3vTEZubq6hj4/PjqqqqukSiaTCw8PDNzY2Nm/u3LleFRUVy2NjY4ePGjVq08KFC69GRUURORzOorNnz041MDCotLW1PRUWFrb/SzcYxgcBEAABEAABEAABEACBnhb415BRVFREvn79uv6rV68GlpWVDWexWDoEAkGgr69fRqFQEiUSifD18rF0HA6nq6CgUC2RSI7v2bOn5Pnz58SsrCzV/fv3+2pra/eh0+lyBgYGtQ0NDa2qqqqi5uZm9ZqaGqW6uroKOp1+nUQi6dXU1PjV19d7NjQ0yOno6FQbGRk9t7e3v0+lUp82NDTYPH/+fFR5ebkXk8lU0dfXr1NTU3tGoVDuHzly5DECi46Opu7atcuupqbG1djYmG5gYMDE4/ENOByOy2Aw8BERERpUKjXXysoqbePGjcX/hvx6tSfrly9fjsjLy5skEolw6AZtS0vLp4aGhvEVFRVpwcHBKNSgS7Bw6LkZ+/fvH/XixYsRNTU1VlgstmXAgAFX7OzsUoqLi42Li4u/y8/PN7CxsXlsYWFxVyKRsIuKigLT0tLMVVVVW/X19aOXLVt2Kjs7u27y5Mn/PDywpw8AmA8EQAAEQAAEQAAEQAAEulvgX0NGWVmZ/KVLl4yys7MH8vl8AroHAYfDYQkEAkYkEmHFYjEGh8NhlJSUWjw9PbN5PF7G9OnTO26kxmZmZhJTUlJM6+rqjCsqKjTr6+vllZWV22g0WhODwahycXEpUFdXZ2/ZssWFz+fbEAgENL6Yz+dj1dTUOBYWFsXV1dVxmpqa9iUlJRa1tbXq6CYQkUiE5hXj8fjcEydOPOgAkUgk+MjISBUWi2WZmpqq39raqkQgEIRoSVsbG5tcGo1WZW9v3/IhwB07dtg2NTXZ1dbWqsrJyWHRXFQqtcnS0jK/srIy6a2Qgc/NzaXs27fP9/WDCjXR3GhcFRUVnomJSR6LxSKXlJSYCYVCLB6PF9BotEw1NTVWbm6uJ7JDlsrKyuVz5sxJevXqVRWEjO4+rGE8EAABEAABEAABEACBrynw0XsyvmZxMDcIgAAIgAAIgAAIgAAIgIDsCUDIkL2eQcUgAAIgAAIgAAIgAAIgINUCEDKkuj1QHAiAAAiAAAiAAAiAAAjIngCEDNnrGVQMAiDwRgDdD1VdXU1+9eqVskgkar83quNLSUlJpKCgwOfz+dyP3Y/1rYGihT1qamoUDAwMuFpaWtz3PTPoS5igfqH72dAiHugePy6XiyGRSBJ5eXlMW1tb+31tenp6XBqNhp511L4MeWe/0OqAqampimVlZcp1dXWK6HUMBqOxsbGxGu5766wibAcCIAAC3ScAIaP7LGEkEACBHhbIy8uTa21t1YiJiXEqLy9Xb21tJVCpVJ6bm1slj8fDp6am4lNSUtrMzc0L6uvrq0+dOsXt4RK/+nRoNTwML1eeVgAAIABJREFUBoPtCBIJCQnyFy5cMG1oaLAUCoUsgUCQcuPGjR552CcKN1VVVdoVFRXWjx490kWr+BkYGDS5urrWocDBZrPF8fHxmKdPnwqamprqvb29Kw4ePNjSmRD0/PlzCpFI1IuIiHAuLS01IRKJAjc3txQNDY0Yb2/vb67vX/3AgwJAAAS+eQEIGd/8IQAAICC7AihklJaWau/du3d7RkaGN4fDUaXT6UXz58//sbKy0iw8PHxoWVmZ8cyZM2/jcLi9+/bty5fdvf20ymtqahTxeDxOXV29ffW/hw8f9tm0adPc1NTUherq6hwMBjOloqIi+tNG79qrJBIJ6c6dO4YvXrwYtnv37nUEAkHZxMQkKjg4+CQej8dHR0f3i4yMHFJcXGzOYDBeDRkyZNuWLVuSOmr/0GyVlZWUrKws019//fU/WVlZriQSiTl9+vQzioqKx9evX8/uWqWwNQiAAAiAwOcKQMj4XEF4PQiAwFcTQJ/SR0VFycfExPiHhYXN5XA4Fn369ElycnJaSiKR+ImJiZNYLFYgegNqa2s798yZM4/09PTavlrBPTRxx2VJBw4cmKKoqKhEo9Ey1q9ffw9Nn5aWprlu3bqpVVVV842MjPJe/13wX3/9ldoTpaF+hYeHk0+ePGl869atW0ZGRkQjI6OzP/zwwx4ikYiNj49XrqysdCwoKBiZnp4+3tTUNIZKpR5++PBh1Mfqu3z5Mr65uVnlzp07wU+fPh2Nx+M5AQEBZ3A43LHg4OCO5dU/Ngz8OwiAAAiAQDcJQMjoJkgYBgRA4OsIREdHE0pKSkbs3LlzOYfDsbezs3ssJycXePv27bqAgIARFRUVK+7fv+8zYsSIJQsXLrw1evToiq9Tac/Neu7cOWUMBmO7a9euDQYGBhxnZ+eb27Ztu4gqQGd/Vq9ebc1msx1sbGyqSSTS0z179tT1XHXtM2lgsdh4KysrnL6+fkhERMQvHfPfvn2bdvbs2cEpKSk729raKFpaWr8fPHgw1N3dveZjNQYEBJAJBELQ/fv3J4hEIl5gYOBpsVj8J4SMj8nBv4MACIBA9wtAyOh+UxgRBECgBwVQyGAymcODg4OXNzc397W2tn4sFosDY2Ji6rZu3TowKysr8MaNG9MmTJiwbfbs2TeIRGJFfn6+anZ2tqKysjK60ZjH5/Px8fHxVC6XW/TXX381Xr58mSQSiWhxcXGq6OGaXC4Xh8VihePHjy/29/dHl95Ibt26hS7P0Xj69KkqkUjEGBkZterr67devHhRm06nc+3s7Go2bdpUhcViJYgjMzOTlJubqxQdHa2Vnp6urKWlxRk7dmyVv7//P2/w79y5I1ddXa0aExNDb2pqwisrKwvodHqbpaVla2lpqZySklKzr68v68qVK0InJye18PBwzbKyMiWhUChcuHBhsb6+frO8vDz25s2bphUVFdPPnDkzi06nVzo6Ot7EYrE3GxoaXs2fP1++oqJCJSMjQ6mkpESxra0tJyYmphE9JDQrK4sYFhZG53K5ClVVVaTa2lqCtbV1i5mZWeUPP/yAzgZIysvL5W7cuKGelZVFFQgEGC8vr/ry8nL5hw8fqvF4PJKRkVETOkMSFBQk6Nj39xwOGjgcLt7CwgKrp6d3Iioq6p+QgbYNCAiw5PP5G//+++8RxsbGdxcuXPjnggUL4tC/oX4nJiaqNjQ0aJWVlZE0NDQEZDK5eteuXbWzZ8+Wo1AoQREREROEQiFv3rx57SEjKCiIfeXKFYWKigoa6ldxcTFFW1u7xc3NrWrt2rXVTCZTfubMmQbV1dUaYrEYr6Oj02ZsbJxvaGiITHSTkpJohoaGHF1d3ZLQ0NAaLBYr7sFDHKYCARAAAZkUgJAhk22DokEABDoEOkLG1q1bVzQ2NtpbWFg8JpFI7SFj3bp13nl5eT/cunVr/Lhx41auWrUqprq6Wj4vL8+roKDASk1NrZJGo9Wy2WzFjIwMF7FY/LOdnd1zJSUlHTwePzQ3N9epsbFRg8vlyuNwOF7//v2PmZqaJltYWPDy8/ON09PTxzx58mQAgUDAGhsbF5iZmeWGhYVNUldXr7aysgofMGDA1VGjRrUtWLCA4Orqqs3hcOwKCwsHp6amOtJotEIPD4+by5cvD0dvWtGlRGfOnGHU1dUNSk1NnczhcIhkMrlZS0urmsFgFLW1tamqq6s/d3d3f3L06FFBv379POLj44dUVFTY8Hg83rhx446qq6snWFpaYs+dOzc4Li5uR0ZGhj5aYcvIyKjIwsICvUnfMXLkSOOioqIBeXl5dsXFxVZisXhFTEzMk9DQUHJ9fb1WZWWlv0gk0mexWKrV1dVUY2PjMlVV1avGxsbPPD09WwgEgs6lS5eGvXr1ypXP5+Pc3NweNjU1aUdHR3tyOBwtBoOR7OTkFNyvX78ab29v4b8cqRoYDCbe2toaq6+vf+LtMxlo+8OHD2tzudzRO3bs2GhoaFjj5uZ26siRI0dREPrzzz/VmUymR3Nzs19lZaUSWpFKWVn5bxcXlzt37tyRiESioMePH08Qi8X8mTNnnn5d7zEMBsPX19e3rqur80xOTnYoKyuzotFoRVZWVrdmzpx5WSwW661Zs+YHJpM5UiQSKero6JQwGIztlpaWuMzMzO8TExNHGxoaJmtpaR09d+7c311d+Qq+W0EABEDgWxSAkPEtdh32GQR6kQAKGWVlZcO3b9/efibD1tb2kVgsnh8dHc0aOHDgtObm5k0VFRWGJiYmEy5fvvxi586dA54/f76hsrJSn8FglEokEkFRUZGBsrKyGI/Hzxs/fjwrNzd3SkxMzKQJEyYctLGxSXj06JFRa2vr6oaGBt7rpVJ3pqSkxOzfv9/y2bNnmx49etQf3QNhamqaPmXKlBthYWHTSktLDclk8qvXn46HCgSCv5qbmwclJCR8V1BQoL1hw4ag3NzccU+ePPGqqampffjw4SqJRMJsaWnR2rRp04S0tLSFzs7OJXQ6/WxCQoJ1bW1toJycHN/Pz++qs7PztcePH4vQJWDokiN1dfUrhYWF6uXl5SspFEo5FotdEhoaGv/s2TODpqamSYcOHVqE9tHd3f0yl8u9VlpaWj1x4kTP69evT3v27NlYsVhMxmAwY2NjY2ODgoJcampqfhSJRGpKSkohQ4cOjS0sLLS5efNmsJKSEkdDQ+NsRETEyZaWFsXx48f/xmQyPTEYjNDR0TG1X79+T+Li4lxzc3NdmpubOUuXLg0yNzeP9vf3r37foaaoqKghEAjijYyMsLq6uiEPHz789e3twsPDVQUCgcuMGTMO6ujo4C0tLc86OTntXLx4scLo0aNX02g04/79+z8tKiq6m5qa+jOdTuejfczJyUH3nQTFxsa2h4wZM2a0h4yKiorRfD7fo62trQ2Hwx2sqanZXFZW5iEUCgtCQkJ24HC4V/fu3RsaExMzMysra8CIESPuqaio7PLw8CgMCQnxzs3NPa6npzffzc0teu/evawPnKHpRd9ZsCsgAAIg8HkCEDI+zw9eDQIg8JUFUMioqKjw27Zt2woWi9Xf3Nw8w9fX9z+VlZW05OTkkU1NTf0sLS3vKygo7Ll69WrxrFmzBlRWVgYlJiY6GxgYlKqrqz8tLCxMt7a2ptra2kY8fvzYuaKiYklzc7NB3759J/zyyy+xV69eNamvr18aFRU1wtTU9MiGDRvCkpOT0Zv91Tdv3hxDoVBEtra2kcOGDTuYkpIyNDIycmpLS4uhlZVVDAaDWTJkyBDvwsJCtGqSaOHChevKy8u/O3v27OyqqiqlU6dObRKLxYkvX74cEBERMSc1NXX4uHHjbuvq6h66fPnyAA6Hs5PNZlN8fX2XzJ8//87Vq1cNm5qatqmoqOSqqKicj4qKMmtqatrb3NxMNjAwCHjw4MGtmJgYJQ6HM3L9+vWbTUxMCkaPHn0iKCjoEmrVhQsXLH/88cfArKysVejPEonE7/Tp09k3btwYGx8f/6OVlVWKsrLy7n379kXt3r3b5OHDh6eam5tN1NTUYhcuXHh4yJAhT+fPn/97YWHhCKFQyJkyZUoYg8G4k5+f75CUlDQhPz/fZtGiRQfodHrYypUrC//tTAaBQIg3NjbGMhiM/wkZ9+7dU+FyuQ5Tp079g06n462srM6ZmpruxePxo69du/YDhUJp2rRp0xEnJ6fn33///SEikWiirKwcpauru0MsFgc9evRogkQi4c2ePfs0BoP5s7m5eQoWizXGYrHpioqKF8vLy1fHxsaiAEr4f+2dd1zT1/7/M0jIgLAJCRvCDhssIiCgyFbRAlonDqDWa1tXFQe4tQ5cOECGCorgHoACgoAKypC9wt4rzADZPw6/4oP22nttv/W2tSf/IOF8zni+T+Ln9TnvsW3btrMEAiFRUlJSOTQ0dE1JSUmAkZFRJRaL/XbHjh31BQUFM9++fbuYRCLtu3HjRjUUGH/yBx4ODwlAAn8bAlBk/G1MBScKCUACHyIw/SSDyWQCkVG1ePHiE62trQpv3rzR6Ojo4O/du/euqKhoyfLly4fWrl1rOjY2tuvRo0dONBqtysLC4urhw4evNzc3k+vr6yl79+5dXVdXt0pWVpY1ETfg1Nra+ubmzZvKDAbD48iRI8FmZmYvXF1dwRP9dxMnEAHR0dErpaSk2LNmzYqPiIg4+PLlS31fX9+9TCZzkZSUFGMiwNlp69atqhwOB4yL4/P5GUgk0vrOnTvevb29UqdOnfoRgUA8rqysnJ2Zmblm4pTE3svL64mCgsLp27dvA5ekfaCGhJaWlk9ubm7Otm3bNMbGxnx1dHS6REVFy2NiYkBdiKCuri4JQ0PDdXfv3r37+vVrURaL5bF9+/YgIDIWLlwYuXv37kmRAeqJ2NraBjQ2Nh4SCifDRVyOHz8+kJWVtfLJkyf+Xl5eCRoaGpeOHz+ePX/+fDKPxzv79u1bezExsS5XV9cbFRUVJwgEwsmysjKv8fHx/hMnThzj8/lJHA6HHhcX51dQULBg3bp1UWQyOSooKKjq10QGcJfS1tZGqqqqXklNTf3ZScaNGzdkR0dHHTZv3nxYVVW1Z+bMmTE1NTV3kUjk+ZKSEntxcfGiEydOXABzio6OXtzX16fI4XCKNDQ0woDIyMzMXIxEItlr166djMnA4/Ff4HA4JXFxcebAwACjubl5YXJy8qIJcUYKDAy8jkAgLi1atIi7YsWK5S0tLftFRERQmpqa/5o/f343m83WlZeXbxwfH8/avHkzE34KIQFIABKABD6OABQZH8cJtoIEIIG/KIFpgd/fDQ4OGtPp9NcLFy4McnNzG8Tj8aMUCmUQiURyp6a/cuXKSZHx7NmzuUZGRi/nzp0bFRwcfAf8/cSJEwtjY2PXVVZWzqNSqQMYDMa9pqbmbUZGhmxRUdGsoKCgMGNj41pLS8tIEomUikajAyIiIlb+VAAwPjIy8mBHR4eMvr7+0fHx8RVSUlLVKBTKzdXVFUMkEs1EREQMiEQiu6+vTzUtLW1Wf38/KjQ0dFJkoFAotejo6KX5+fnLjYyMWpWUlEKLioo0h4eH/ahUaj2RSNyye/fuitTUVBAjYi4UCi2lpKQGX758qVdYWLhicHAQO3HdusTExEmRweFwPL7//nsgMuo9PT3BGm/+msiYcOESvnv3bn1qaurCL7/88oa2tnb4gQMHXvr7+8tyOJyQp0+fgpSwQnNz84eDg4ObcTjcyYqKip+JDBQKpRcVFQVExuL169dHy8nJXflPIgNklwKB3yAm45eB3zt27NDgcDj+MTExyzU0NDJWr14dERISwhAKhVkjIyPqSkpKr7Zv336DQCB0gOB4CQkJppiYWNuEe1g3CoUKef78+SLgLgVEhlAovIzH4xVHRkaAWxtNRkam8d27d19kZ2fbjo+PiwQEBFwXCoUXQ0JCumfPnu06NDQUUlpaampjYxNuaGjY39/fL/zxxx+PUigUUBkdBnz/Rb8H4LQgAUjgr0cAioy/nk3gjCABSOA3EAAio7u72zUoKAiIDCMQkyEuLr7hwYMHIGsTeFQvnO7iAk4yWCxW0OPHj53odPrLefPmRe3fv39SZDx48GBWcHDw1yUlJcuwWCxfTk7Osbm5+eWbN28ks7KybPbt2xc2Y8aMF4sWLYpqb28vQyAQgVeuXFkBRIadnd3kSUZjYyPZ3Nz8MBaLne3u7n4XgUAcSUlJCRobG/Ph8XhdFy9eDBwYGDC8ePHiV93d3ZQzZ878KBAIHo+MjIy0trbSe3t7vd+8eeOtqKjI0NDQqJaSkqocGBh4zOPxerdu3UpYsmSJZ3Fx8SlZWVkegUD4QSAQIIaGho53d3fLGBoarr9///7dtLQ0UT6f7xEcHBykrq5e5+bmFjWVwrayslLG09MzoLm5+RCPx0OgUCiX/fv3j7569covOTl5pZOTUzqFQjkVHR39FIiMCS4hjx498iQSif0LFy6MmzFjxqmIiIhTlZWVXhwO5/1Jhqio6KTIyM/PXwxOMqSlpSN/z0kGCIA3MzP7gsViXWOz2ZI4HO7QgQMHLm/YsEEShUKlDg0NgUJ9Obt27To/Ojr6jEAg8IhEosDb25vv5+eHmSYy2P7+/ld5PF74/fv3d+NwuDkkEqlszpw5G4eHh5ffvn17RX9/v1xAQMA1HA53KSgoqOfKlSs04BoVGRm5i0qljhgbG+fNnTv3/qZNm65BN6nf8KGETSEBSAASQCAQUGTAbQAJQAJ/awJAZDQ3N4NMRP8aGhoyMjExeSkiIrIuOTm550MLm3KXevLkyVxDQ8NX4CQjJCTkNmj78uVL+Y0bN/q3tbV9z2Qypdzd3TcuWbLk0cDAALq5uXlRRETEFlVV1XM//PDD9dra2snMsWFhYSvExcUFlpaWibq6unv09PRmnjx58uuhoSH8qlWrDhOJxLJTp05dHhoaWsrj8dp37959QCAQyF67ds2tp6dHdc2aNfGmpqZxQqEQl5CQMBdkMyKRSOBUItvIyKhGUlKy3cTEpGB0dLRFTk5ObNWqVV/m5uZewGKxPF1d3b3i4uK8ysrKXUwmk+Tk5HR406ZNt0kkErOxsXHWpk2b9quoqPTPnj077syZM5EIBGK0ra1NCrhLNTU1TbpLgZiMO3fu1F65cuXL1NTUo0pKSl0yMjJ78vPzr9rZ2ckikcgrIJMUDofL3LFjx5HOzs7CrKys0zU1NV5cLpcZGhp6lM1mJ4OTjJiYGD9wk+7n5xdNoVA+eJIBMkRpaGjINzU15WhqaopQKJTIrKysg1O2+u6778zKysqWvn79+msrK6tEZWXlqOjo6BwfHx+piVTDB16/fu0Bsn2pqqoWeHh4JJBIpFE2m41hsVi9PT09IAZm8iQDxGSsXr36KhqNDr9x48ZxPp+/EIlE1kZGRvolJSV5P3z48Mu+vj4Fd3f31C+++OKcra1tVXd3N+LChQszkpOTb4Fq5BQK5fq+ffuO+/j4VP+tPyRw8pAAJAAJ/AkEoMj4E6DDISEBSOCPIQAKy9XU1Chcv359LQj2HRkZUaNSqdVWVlb7zczM8ufMmdNtYGDAmRotIyND8tq1a7Nra2t3FBYWGmloaFSZmpreXbRoUTyXy2309vZGODo62gwMDCxlMplOioqKRRQKJZNEIrH6+/vntre3YwgEQnhGRsaLw4cPS0+JDC6XK6mgoFCIx+NvOzo6yk2cEmDa2toqc3Jy7oP0qXPmzNnS0NCwsru7W8XY2DjHxMSkISsry7Szs1Pbyckpy8HB4RKZTBYNCwtbkJOT4ycnJ9crISFRgcVi+3g8HofL5fbq6+u/trGxKX/27JlGZWXl/ra2Nh1dXd0nysrKzLq6OhsGg6E9e/bs287OzjcXLlxYUFJSQtmyZctZFAqlIC8v/8ba2jrOysrqdWNjo/a1a9dWl5WVrUMikQgzM7OtAQEBKc+fP5crKCj4ns/nmxIIhDR1dfU0cXFxZF1d3Tejo6NMPB5/7+rVq/dbW1uJO3bsOD4hEuYikcj+pUuXxmpra0fX19fPePHixcqqqiq7OXPmPCWTycfDw8MLprsYASF1+vRpanZ2tlVycvJxAoEA6lU8tbOzuyouLs6pra2VwOFwelwuV7ugoADl7u5+w83NLd/Nza0nJCQEh0QiZz169Gh1S0uLA5vNlqDRaIU0Gq1VXl6+VE5OrhBk0rp58+bukpISR8Ddzs4uxc7O7lxKSopvdXU1iN0gOTo6XlFRURFNSUlx6Orq0jU3Ny/y9PQ8a2Zm9sra2rrXwcFBo7e3F2QFI2MwmKuPHj06qa6uPv7H7FjYCyQACUAC/xwCUGT8c2wNVwoJfHYEcnJyxIeHh3UPHjy4pqGhQX9wcFAMj8ezfHx8Uul0etLXX39diUQiR6cWnpqaqpKYmOiQmZm5rKOjQ1JOTm7I0NCwaM2aNUlsNvulj48PB9wI79u3T7uwsHBlZWWltqqqaiuZTB5kMBgKixcvvmNsbPzG2dkZFNojg5iMy5cvrxwaGlKUlJTsVFFRKdXV1a2lUqmPjhw5kotEIidvTu/fv2947NixhUVFRW44HI43b9689NraWsX29nYNExOTahcXlwR9fX3OqVOnnN+8efONqKgoj8vljgkEAiSo2zA6Oipjbm6eTSaTT2tqar5jsViLJ+K7nRUUFAa0tLSaBQIB7/nz57OMjY2LZ8yYkbR3796XeXl5nH379u1tbm62QCKRLEdHx5x58+bdZjAYlqmpqc5v3741RqPRCHd393QLC4u7IGB+ZGTE5MKFC75ANMnIyAwAAcNgMORNTEyerF279rVAIBgZHBw02LRp09eg1gQGg2HNnDnznYODQ2R+fr5VaWmpS1NTk7K+vn6jvLz8mTt37uSDIoZT/BsaGiSTk5MN37x545mUlAQyZxEUFRXbXF1dS8TExAYrKysV+Hw+SkFBoWn9+vVpXC63ztraemzqepAq+Ntvv/V49eqVW0lJiQkWi0XT6fQqZWXlhC1btuQ1NzcbhIaGrmpsbNREIpF8PT09xqpVq+LGxsZIkZGRdlVVVTO0tbVbbW1tszIzM/VaWloM1dTUmnx9fROsra3fgqriGzZsUBAIBDtBQUIej5ccGxs76UoHX5AAJAAJQAK/jQAUGb+NF2wNCUACfyECEzUrRAYHB8V7e3vFeDyeyEQmJiSJRBKOjY0JyWRyv5SUFGv6TW5nZydxbGxMfGBgAIdCoSa//8TExPggE5G6unrPLwJ7kRkZGaI0Go0wEQyMMDAwGJiK8QDXAZGBRCIDrly5shLU2LC1tX0UGBh4ure3t9vNzQ2cnkymbpp6gYrfaDRaFPze0dEBbpxxkpKSIqamppOVtDMyMtC3bt2y4/F4AZKSkv2ysrI1YE2FhYVmjx498hEREQHxEztZLNaxhIQEtKqqKohXGK+urh7X0NBAKSoqSlZVVQ07ODiwp42NLC8vJ2KxWFRcXNxIcHAwqq6uTprL5RIAKzAXUVFRBIfDGTAyMur/yYUWWVVVRSQSiRgMBsPOysoa9/HxAQHPQsB7aGiIBFLqDg8Pi4DrBQKBQF5evl8gEBBGR0fxQ0NDSAwGI5CWlu4lk8mj02MZAIOJ9LjAViTQbooNkUjkiYmJMSsrK9kODg78n97/Gb9pKJH5+fkiPB4Pj8fjSSwWq8/a2nq8vLwcIy0tLQHmMDIyggbtsVisUEpKahSIRFDNnM1m4x8+fNgXEhIizM/Px0tISID9M2Zubs6bmufOnTvlMBhMoJqaWgOFQnnr6uoKXaX+Qp95OBVIABL4+xCAIuPvYys4U0gAEvgFAeDfj0Ag0AwGY/KmkkajTbZgMBggVSvf3t4eCIj3N6sgqPin9uDn+xeNRhNMz0A19Yep/sHv08UK+P3QoUNkkML23LlzQGSAFLYJ27ZtO6Kvr8/9UJDwT31NjQtu2sHckeCJO+hv7dq1ni0tLb6tra2ahoaGm8zMzNowGAwyNzdXr6urK6ivr0+Jz+efrqysvADagxt+cI//U7VwZEFBgcj0m+VpawBjTo4D5gDaSUhI/Gz9gNX06tzgxOCn+U32/wEeKAaD8f7/DxqNBk4rwHvv+y0qKuL5+PhMCYbJLqbxBDb7mTVpNBrIAPazIP1f2/BTLCsqKtD6+vpAIICK6R9cG7Dtvn37+MHBwaA71JQdf9oLYA1gjZN7BLjfRUdHa+Xm5h6iUqkXV6xYke3s7MyCHzxIABKABCCB304AiozfzgxeAQlAApDApMgAMRkXL14EImN85syZt65evbr/96KZSLn7fVtb25qmpiZ8QEDAShcXlxIEAjF+6dIlo46OjrNSUlJlExmcbiUkJGT83jHgdb9OID8/X2LXrl2WLS0tnpqamkpYLPbH27dvv4FZpeCugQQgAUjg9xGAIuP3cYNXQQKQwD+YAHjinZqaqtbY2Lj2/v377sDlysTEJMXJyem0lpZWj4WFxfu6HB+Lyd7efhmTyfQdHBxUXLhwYQKRSHxDIpF629vbFd++ffuVnZ3dLUdHx7cgHuRj+4TtPp5AdXW14pYtW3xra2tXOTk5JUhKSsYfPHiw7uN7gC0hAUgAEoAEphOAIgPuB0gAEoAEfiOBwsJCuZqaGtMXL14srKurU0WhUCglJaUGZ2fnpyIiIi+8vLxA/MZveoHMRzdv3jRpaGhwra+v15aVle2kUCjtZDK50cXFJVsgEHRpaWmBeAv4+gQEGhoaFE6fPj2XwWDYr1ix4jSNRqu3sLB4nzTgEwwJu4QEIAFI4LMmAEXGZ21euDhIABL4FARAzEJiYiI+LS1NvL6+HoPD4RBUKpXr7u4+wmazR38Zi/AxcwAxAuHh4bja2loxcFJCJpN5oE8KhcI1Nzcf/VC8xcf0C9t8HAFQbyUlJYVYWVlJDAwM7Hvz5g03JCQEVvj+OHywFSQACUAC/0YAigy4KSABSAASgAQgAUjxFw2DAAAgAElEQVQAEoAEIAFI4A8lAEXGH4oTdgYJQAKQACQACUACkAAkAAlAAlBkwD0ACUACkMAnJhASEoLy8PBAg9SxNBqNAzMWfWLgsHtIABKABCCBP50AFBl/ugngBCABSOBzJyAUCvEVFRVyLBZL3NLSEmQsAkID+vt/7oaH64MEIAFI4B9MAIqMf7Dx4dIhgT+DAMii9MMPP3xRUVHh3tHRIQuqxCkoKPSoqqr28Hg89NjYGJ5IJI5RqVTGypUrX5mYmLT+shDenzHv3zPmsmXLSCgUanVWVpYlk8mkEonEtoiIiJ0aGho9BgYGoCr4Z/uKjY01fPLkiXVFRYXp6OiouFAoRMjLy/cqKir2YTAYHofDwUtLS/coKytXrF279l14eDhzKtAaFNZLTEzEhYeHB6ipqXV4eXnluru7N322sODCIAFIABL4DAlAkfEZGhUuCRL4KxPo7OwkHjt2bFZNTc3qvLw8V2lp6RF5eflUFRWVdD6fj0aj0ZLj4+OGw8PDMr29vdULFiyI8/Dw+FumE/X39yeMjY25PH78eNvAwIAVFosti4+PX0in01s/RTra8vJy6eLiYvnOzk705s2by//MfZCQkKCekZExp7y83Ku8vNyeSCSyZWRkHmpraz/HYrFCMTExan19vXFvby+Gy+W+W7du3WMFBYU6Hx+fkfLycmxnZ6ecv79/pJaWVquzs3P8999/n/Yx6wGZv4KCgnRERUWx/v7+NRQKZQy6p30MOdgGEoAEIIE/lgAUGX8sT9gbJAAJfASBq1evahcUFCy+fPnybh0dnTY5ObnT6enpF8ClDQ0Nkps2bVpcX1+/rKuri25ubn5eS0vr3tdff139N376fxOJRC7BYDBlsbGxXqampi1/pMgICQkRkZOTk83Ozp4pKyurSaFQmLt27Yr6CFN80iZhYWEm2dnZy27durWVTCYP4vH4PQ0NDeeAEMjJyVH99ttv/9Xa2rqIzWbj7O3tozQ1NROsrKyqTE1NBe3t7dTFixcf0dXVZc6dO/dhSEhIyn+brLe3N7qiosJMUVHRTUZGZuzAgQMxhYWFfb8npfB/Gwv+HRKABCABSOA/E4AiA+4QSAAS+J8TePz4sUZ6errXuXPn9hkYGLQoKiqeSUpKujQ1EaFQiLWysvLs6em5wGQyZeh0+q7w8PBr+vr6HdPaIH18fFDgdwMDA2FISIgQgUAIgavNvn37kOXl5ZPfb+Bv4Cf4Hfw7ODhY+IEn28iQkJD31yQkJAim2kz1Nx3S9L6nxp3+91/O4e7du3EIBMIXg8GUxsXFLTQyMmr7SWRMjvsr80MCF6OptSQmJgqmz3H6mq9cuSI9Pj6+6MCBA9+SSCTU7NmzEwYHBw9OX8eHjAwC0qfGBj9/2f5Da/9P7X85RkxMjEFaWprvzZs398jKyvZOnGAEt7S0TIpJ8Hr27JnW7t271xYXF28HYzk5Oe0NDAyM9/T0rAV1Q/Lz87XQaPSwqalpDxKJnKqi/jNbTbMpgkajiQ8NDT0ZGRmxxGKxyY8ePfoWj8d3WFhY8H5tb0y333S7Te2bj1jvz+bzS44f2o+/sgf/559DOCAkAAlAAp+SABQZn5Iu7BsSgAQ+SCA+Pl7z9evXC8PDw/draWm1yMrKnnn+/PnF6QLC19fXemBgICgnJ8fe1NT0qY2NTeSxY8eegDYtLS3SUVFRM1tbW62YTCbJ1NQ0n0wm53h6enYXFhaq5ufnW+Xl5Rni8XiOrq5ua0dHh0RDQ4OGoqJi/ezZszPWrVv3cmos4JpTXl6u8O7duwVlZWWaJBJp4IsvvsjbuHHjUwQCIZKYmKjPYDBMGxoaFGk0WhObzSbm5+fT6uvrVWxsbEplZWXjDxw4UDcVyA0EUmho6Be9vb1mHR0d5OrqaoWysjKH4eFhNXCScevWrUl3KRqNxr1w4YIii8Wa09LSotTR0SEvKiratWjRIuA2VqimpkZ+9eqVMYhpKC0t1TQzM7soFAqVGxoaHNvb22U8PT1TFBUVMzQ0NEZzc3Nn3b9/fwuDwaCLiIggqVRqg4qKyqs5c+bEz5s3r9TIyKh/uiESEhLQg4ODsn19fc5tbW1Kvb29MigUatTFxSVXVFQ0x8fHZ7C9vZ1QW1urWFxcDOagg8Vi2Wpqau29vb1SWVlZZmQyucnZ2TnN39//1a9t8xs3bhgkJSX5xsXF7SGTyX2ioqJ7m5qa3ouMjIwMXHBw8OKenp7g2tpaDTMzs0xNTc2LK1asSEWj0fTXr1/PADE7WCy2dOfOnZPuUq9evVJ88uTJDAaDMZPL5RJVVFQapKWlX7S0tAwODQ35PX/+fOXg4CBFQkKiycrK6oWKikolGo2+GxAQ0FFdXa1WUFBgX1BQQOfxeBgZGZnygwcPAkHWhUajieXl5Vp1dXVmJSUl2gYGBoUUCmW0qKhI4+XLl9ZgH8nIyNy/fPly9lSMEBBCiYmJqrW1tTNzcnJse3p65CgUSrWrq+uzDRs2vADzvXTpknF3d7d5U1OTRltbG1lfX/+dsbFx9qpVq0rg1wMkAAlAAp8zASgyPmfrwrVBAn9RAnfu3NHIzMz0AiJDW1u7hUwmn0lLS3svMsC0N2/ebMxkMr+Oj49fqq2tzdDS0orYuHHjFRqNRnJzc1tFo9FkzM3NR/r6+ogZGRmGFAolLTAwMIvJZIrev3//26qqKnMsFsvR09Or0tDQaLh//77H+Pg4Qk5OLnPDhg1XEAhE1erVqwWurq7mo6Ojbh4eHr2dnZ2SxcXFtP7+fpHly5dHKykplVRXV88oKSnxKioqMqfRaA0GBga1tbW1ysXFxfYiIiI9FhYWZ93c3FJWrVrVDNx1CATCQg6HYwNuRCUkJLLBjWVmZqb/8PCwhaioaNnNmzcnRUZQUJAxBoOZi8PhNFAoVDqHw6F3dXUZNDU19a9fv/60ubk59vTp0+6lpaVfslgsWTs7u7MaGhr8kpISq/z8fDtxcfEqGRmZ4+fOnct+/PgxrbCw8NvXr187YLFYAY1GeyUuLn7LwcGhaOnSpe3Kyspj0wQcSKdrOjw87DU6Omqlpqb2WFFRkdfR0aFXWlqqPmPGjER1dfWMwMDAnvT0dK27d+9urK2tNREREeFqaWnV6OnpNdy6dWsxi8VCkUikpBs3bhw2NDQcQiKR/F9uNyAyUlJSfK9fv75HQUGhD4/H762vr38vMkD7BQsWOA8ODu4EN/LKysptUlJSp44dO3aDxWLNCg4O9ieTyVxdXd3Hp0+fjmptbcV5eXmtlZOTM9DS0upsa2urpFAodCwWm8vlct82NzfbpKamnhgfH9eQlJR86+7uHiEpKdlgaGjYC+bS1dVlvmHDhvzy8nIKYMhiseR0dHSSMRjMpVOnTvH37t3rXFNT49/a2qqso6PzzsjIqGp0dBSTlZXlzWazBcrKyrGBgYGx3t7edRUVFZjt27c7KSgo6AG7FBQU9KJQKAtJSUmslJRUQWNjY7S6urpdc3OzI4fDwVCp1Lfj4+OzKyoqVJBI5Jvjx49fnTlzZjuMF/mLfknBaUECkMD/mQAUGf9nhLADSAAS+K0EgMgA7lIRERH79PT0WuXl5f9NZOzfv9+gs7NzbXR0tJ+GhkaHiopKuI6OTgwajXaMi4vbQaVSSw8fPpzY3d0t/s033xzT0tIqX7RoUSwKhSp9/vz5saKiopk4HI5lYWGRPXv27DsRERHr29raZuBwuL7ly5dHcbncKAqFIvXw4cOvOjs7v9yxY0eIsrLy+M6dO79sampyWbBgQZKcnNyPeDxeOycnZ/XLly/dZ8yYUWhsbHy7t7dX/N27d8vq6uo05s2bd93W1jZ63rx5r2pqaqTPnDkTKiYmJiUpKZly+/btsPr6eiKdTo9is9mLcDhcWUJCwgIqlTr83XffrRQIBF+qq6vXKSkp7UcikRYvXrxYVVhYaBIQELB/1qxZ5UFBQQsYDMZ3KBQKYWdnd8DBwaEsLy+PnpeXt6m/v1+cRqPtvHnzZnRKSgpifHzc//Lly6vExcU5dnZ2t6Kiog58yC6RkZHU69evL21vb9/I5/ORsrKy64OCgpovXbq04OnTp4dNTEyygPva8ePHn9+9e1fx+fPnx4uLi2diMJgxU1PTnJkzZ96OiYnZ3NHRYYpGowsfPHiwsaenp9rHx+e9kJkad7rIoFAofTgc7t9Expo1axw6Ozs3p6amzgNxG+Li4sePHj16icVi0detW3dFU1Nz3MLC4mpUVFRYcXGxgru7+1lxcXF1GxubhAULFlx5/fr1PD6f33js2DFwoiKGQCByEAiEsYSExL2ysrJ/KSkpdaamphqePHlyeU1NjeHly5c3iomJCRcvXrx1ZGRkJZVKrRUREVmcnp7e8dVXX/m0tLQcbGhoUABrtbS0TMbhcJ2FhYVLCgoKvtDW1k5dv359BBKJzBQKhfqRkZHf4fF4gqen5w0HB4dUYLvGxkaNgYGBURsbm5eRkZF7+Hw+EEGvv/322zPNzc1uhw8f/gaNRnceOnToBAaDyYLxIr/12wO2hwQggb8LASgy/i6WgvOEBD4jAnFxcRrZ2dle0dHR+4AbCjjJePbs2c9OMkJCQujt7e3rY2NjV+nr6zMMDAzC29vbM7hc7kVwqiAlJZVw/vz5q+3t7ZQdO3YEq6iosLW0tG4qKChc53K5ex88eDCfRCJ1rlq1KqaoqChcT09v5a1bt9Z0d3cbmpmZFaLR6LVkMtmxtLR0bVVVlXJISMhGOp3OCg4OXsRgML5UUVHpFAgEK3744QdMfHz8iufPn69dvnz5NRUVlYixsTFcY2Nj4O3bt5dYW1u/1NHRubh06dLU1tZWy8DAwPP6+vovd+zYEb548eJcYDYUCnVTKBROBn4Ddyl5eXnp1atXfzM4OGi7cePGG+rq6sn9/f3qjx8/9igoKLB1d3d/qqGhERkaGmo/ODh46CfT2yEQiGwHB4fZXC73HIhXMDU1PR0aGhr14MGDATQa7R8REbGKRCJx7O3t4yMiIg5+aMscP37c/c6dO2vLy8vnODo6vsbhcEFnzpypnjdvnmtJSUkiEolEqKur73vw4MHFc+fOgdOJ4CdPnswnEoldy5Yti9bT0wsPCws7y2AwwIlNd1hYGJhfKnCx+uV4ICbj2bNnS27cuLFbSUmJCUQGg8EIm97Oz8/Psaura+uzZ8/mampqtsnIyJx69erVOQQCgUWj0Tn6+vooCwuLa998881FDoej6+3tfZTNZltTqdRiZ2fnH21sbDqUlZVbzczMeoDIQCKROUKhcFJkMBiMjbKysl3p6ek6mZmZs1taWuT09fVDW1tbkZcuXQrh8Xjfo9HofhQKNYvD4VTOmzfPY2Rk5GB+fr7B3Llzw3x8fK6zWKw2cOCyZ8+e7TQarXbRokVRbW1tKaKiotsTExO9u7q6chobGzeRyeTRqVOJe/fuSQ4NDVls2LAhTEtLa8je3v6+g4ND0vDwsPbevXsDREVF+WvWrLnKYrHiQ0JCQLwIfEECkAAk8NkRgCLjszMpXBAk8NcnMCUyIiMjf/Uk4+uvvzYfGBj47t69ewssLCyyZs+eHT0hOBq6urqeodFoKRqNVmBvb/9SVlaWyWQycXJyco3KysoFE2KgZSL6OzglJcVTQkKia8WKFTHFxcWXFy1a9MWePXu+6+jocFdVVa1BIpHeIyMj/iMjI+s4HA7Cy8srAdTqAE/3x8bG+CoqKjV8Pv+plJSUWmJi4srnz5+vWbly5aTIYLPZGAaD4X/nzp3lVlZWudra2hdkZGQKRkdHv7527doyLS2t22fPnr1kY2MzlUZ2MruUqKjoZOB3X1+fxZkzZ1a3t7db2tnZvVFRUamSkJBgA8vxeDwWnU5/q6mpWePh4bG8r69v6kRiUmTMmTPHlsvlnnnz5o2ekZHR2aNHj0bl5uYyBQJBwPnz51eJiYlxZs2adevq1av7P7QTvL29vy0vL1/V0tKi4eHhkSEqKrpPTU2t5MiRI3PZbPZTERERhLm5efiWLVvC09LSmvh8fnBSUtJ8AoEwKTLodHr4+fPnTzEYDC8ej8c8ceLEUT6fn+Ln5zfwIZGRmpo6KTLk5eUHcDjcnqampvPT2zk4OMwfGRnZV1RUBDKJvaXRaOfj4uJuAJEBBAOdTp8UGVFRUed6enqI9vb2J3p7e70HBgbwQCC4uLgkWllZxf/www9A0H3wJCMxMRHN4/GkxsfHFdFotFZpaana3bt3PRobG4FbWz8ajZ4UGfb29h4sFutgcXGxgYuLS5ivr+/10dHRVgwG4/bdd9/t0tTUrF+wYEFUbGxsGo/Hu8tkMs3GxsZid+7cuWGqxgdY27Zt2zR5PF5AZGTkCllZWbaRkVEpjUYrl5CQ4AA3MwKBUG9ra/vqxYsXNdOv++t/cuEMIQFIABL4eAJQZHw8K9gSEoAE/iACILtUamqqV1hY2KTI+FBMhpOT0+zx8fFD4NSCTqef2rp1662TJ09K5ebmJuFwOAKVSr3u4+MTicfjB8TExHhKSkrDKioqA5cvXxadeKIMbow9SSRS1/Lly2NKS0svb9q0ib527dqtPT09Lubm5i8FAsG3b9++3cnj8dYKhUIgRjYrKys3odHoMSkpKTadTh/q7Ozs4/P5RrGxsZMiY9myZZMiQyAQYGpra9fdunVrpbW1da6Ojs4FAoFQzOfzt8XGxi7Q0tK6GxwcHO7h4VEAkKHR6MmTDBDADERGa2vr7MjIyOWdnZ3qy5cvBzfUGTgcrp9IJPKoVOqYmppav5mZmUBLS+ub3t7e/QLBZHHw9yKDzWafLiws1DczM5sUGVlZWZMi48KFCysJBALXxsYmPiYm5oPuUr6+vtsqKipWNTY2Kru4uOSg0ejd8fHxRRNuRnORSGQqBoMBIuMSOIl58uRJC5fLDU5OTn5/kgFExuXLl09WV1d7cTic/tDQ0KMcDueDIgO4SyUnJy+Jj4+fFBlYLBaksH0vMkCQvJaW1or+/v4TAwMDEvb29mfnzp17fefOnYAbFrg+AZFhaWk5KTIQCATOx8dnZnd3t0tvb+/c2tpaYykpqUYymXwuLS3tiry8POCUg0KhjCUlJe9VV1dPnmSkpaUpBgcHO3d1ddn4+fnVjoyMvImMjFza39+/ms/n9wuFwlkT2b8q58yZ4zE8PLy/qKjI0NnZOWzp0qXX+Xx+CwKBcNu8efMuNTW1hvnz50f9+OOPz4VCYSaHw9EmkUi3njx58kNKSkr7lGDYuHGjLofD2ZGYmOiurKzcaGFh8VhKSiqJQCDwpKSkOBQKZcjBwYGpoKDA+oM+UrAbSAASgAT+cgSgyPjLmQROCBL4/AlMExn79fX1WxUUFE5Pd5cqLi4mbty40bO9vf0oBoPpUVJSOhIZGZmxZMkSvbKysocTT/KlqFRq/OrVq8/u2bMnv6KiAj0yMiI+8dRdGBERgQYiA5xkiImJdS5ZsiSmsrIy3MvLyyYkJOTbvr4+3a+++uqCQCC4effu3aDR0dG14+PjI4GBgd8rKSm92Lp1a29BQQFucHBQjs1mdzKZTKP4+PiV6enpftNFRl1d3aTIsLKyytPU1LygqamZOzY2tiosLMwfVLG2t7ePPnv27C2QdWpKZAB3qevXr3sNDg5anjt3blVrayvd1tb2sb6+/unly5fX6+vr8ysqKvB9fX3iVCqVb21tHfBLkeHo6GjH4/FO5+fn6wGR8eOPP0ZnZmb2gSfnly5dWkkkEvngJCMmJibkQzvpX//615pXr16trqqqsjA1Na1Bo9FfZ2Zm5klISDhNBIKniIiIgMDxo2FhYZfi4uLGgMhISUmZLyYm1gVYGhoaXo6JiTlVVlbmNT4+3n/69GngvpT8oZOMK1eu0DMyMpbcunVrF4VCAXUydtfU1LwXGYcPH9a/fv36uoaGhg1kMrnR3Nw8eOvWranW1tbMKZFhaGg4eZJhZWV1UU5OjobFYgkVFRUyeXl5esXFxQ5tbW2zZGRk4tLS0n7U1dUFAehTIuM+iF3R1NRsDwsLc7x27dr6+vr6GZs3bz6LRqMTdu3atQGBQOycEJv9BALBdnh4uMLZ2dl9ZGTkwNu3b+lOTk6T7lIoFKpFIBC4b9myJUhdXb3By8srKiwsLA2NRt9nMpmmJBKp1M3N7YqXl9cdd3f3oYKCAtHs7GzdpqamZdeuXftKQkJiSEtLK+HAgQOnZ8yYAbJ8oSoqKnA4HA6tqak5BFLrfv6feLhCSAAS+CcSgCLjn2h1uGZI4E8kANKndnd36xYWFn557dq17RNP63uUlZUvLVu2LGLihlYIMjthsVjllJQUl7Kysq88PT1BgPb9PXv21Onp6WkJhcLwjo4OAwqF0qWnp5daV1cX6+rqyrW0tCTIyMgMXrt2rQ+FQu0FN8Y4HG7QwcEhkUwmR2GxWLeHDx+6trS0sHJzc3erq6u329vbr+7o6FjZ19enaWtrm97X13dbIBAwFixYgDE1NSWLiooWVlRU6N27d29FRkbGV76+vvEqKiqXwUlGfX19wMOHD31NTEwKNDU1L/n7+yc3NjYabt++/QiJRJKXkZFJx+FwocbGxsyLFy9e4PF4C/B4fOXJkyfXSEtLSxw5cmRpfX09uHlna2tr7xcKhUWSkpIsT09PrJqaGgbM3dvbe3l7e/suYC4KheJ8+/btbFAtnclkApFBMzExAScOUeXl5W1CoXD5+fPn/bFYLNHAwCBZR0fnIDiN0dDQGHNwcHjv9x8aGjrz3r17X1VWVn4pKSmJkZSU/GbevHm5T58+tWYwGOEgKFlcXPxgdnZ2wpUrV+Rqa2v3ZGRkuBKJxG5QfX3x4sUX9u3bd7KiomI+m80e3Lt37xlpaem7S5cu7ZueKam2tlb08ePHZllZWUvu3bu3iUKhDMvIyBz19/ePUFBQ4Dc2NmKbm5sXFhcXuzMYDGUnJ6cneDw+5vLly7UZGRkiT548kT59+nSKjo4O2tLSMvbLL7+8Mjw8bNvc3ExlsVgtQMgpKCjQv/nmmx0EAuFVYmIiOAVhjo2NpYyPj1sSCIScjRs3HpSRkakeGhpyS0pK+qqmpkbDz88vlEgkpoeFha1hsVj/EgqFo8bGxosDAgKK7t+/79jd3R1SVFSkM2fOnEhPT89rYmJiTYODg1579+7drK6u3uTi4hLT19d3v7e3N6i4uNiVw+HIy8rKVsvJyZ0YGRlpmT9/vtDU1FSisrKScuzYsW1jY2N6JBLpnb29feirV6/qZs6cyXV1dRWamZmN6ujoNMLsUn/ilxEcGhKABD4pASgyPile2DkkAAn8kkBPT4/4mTNnZpeUlKxLSkpyxePxSDqd/mzdunUPkEjkWE9PD6gtocPlchGgnsBEYTVQG2MAuKI8ffqUyGazQaag72tra20nbrYlJSUlhywtLQsMDQ3jli5dmn7q1ClwcrDn8ePH87lcrhyNRqtzdHS8Nzo6Ki8hIVFBp9MzKyoqykF/WVlZlOvXr7tWVFT4l5WVGaJQqDFFRcVGQ0PDV9u3b78OamZEREQ4ZGdnL3n79q21s7NzlqamZiiIAamvr//+9evXM7W1tRv19fVjjh49ejU5ObmnpqZme3p6uk9XV5eKkpISGPvBgwcPQByGvpycXNOKFStiQUrWN2/e0IuKilbk5+fbCwQCnpiYGBPUfLCwsHg9b968SygUSnHfvn1+7969Ww0Yent7b9q6dWvOiRMnDAsLCw83NjbKf/HFF/dBIDKoByEUCunLli072tfXN4tEInV7e3vfMTMze6Svr19iYWHRO2UHIPKqqqrMWlpaloIMXzo6OiXa2tr14+Pj4H1DR0fHcDMzsyx5efnx0tJSy9jY2C3FxcXmJBJp0N7ePmX79u0nfXx8jrS1tTlisdhRLy+vx3p6eqednJxAel/O1Di5ublajx49cs3Nzf0yPT3dlkAgCI2NjZN8fX1TpKSkhtvb29Wqqqq0RERE+i0tLdMGBwefj42NsYBdEhIS5AYHBx23b99+kEQi4XR1dR+dOnUqbGxsTDQoKCgQi8VK2djY5GEwGF55ebkRm81OW7duXcLVq1dFuFzuvqysrEXDw8PSdDq91N3d/ZGqqmrjqVOn5lVWVvrJyMgwZ8+efbO/v59SWVk5q6OjQ9bFxSXexsbmaXZ2tlp+fv6mzs5OsrW19TMrK6ur8vLylbW1tV8nJiYupFKpvaampjcOHToUymAwyDExMSuLiooWV1VVGQgEAo6ysnKzmZlZ6rJly+7V1dXl9fb2fgOKEdbX1xtwOBwecO3T1dWt1NPTu3fixIl4EonUD0UG/I6EBCCBz5UAFBmfq2XhuiCBvyiBlpYWfHp6OrW+vp6WmZkpC9Kz0ul0poeHRzuLxRpobm5Gl5WVEXg8nnDGjBl9cnJyPVNpPsENspGREWHjxo1qzc3N8qAYm6ysrFBZWbkTZKlatmxZ34kTJyQQCMReEEcgKirKsbW1TTE3N4/u7OzkiouLD1haWjKdnZ0nfeFBIb6IiAiZd+/eqU5UF5cHrk3i4uIgtqP74MGDbXg8HpOcnKxYUlKiXFpaKmltbT2grq5eMTY2hqqrq9PLy8uTUFdXHzcyMmoMDAysk5SUHNy2bZvaixcvlNlstoSmpiao8VCfkpKiAIKWsVjssJ+fX4eRkVF3Xl6eWEFBASU3N1dWS0tLWiAQjAChYWBg0Ofg4NCsoaEhFxUVpfnu3Tuln0RGuaenZ8+jR4/E3rx5Y9jR0YE1MzPrsLS0rFuyZElzdXU10d3dXVtERESRTCYjzMzMak1NTbstLCyGp9/8g76OHTsm3tzcTElKSiLb29vz9fT0xgcGBnivX7/G+Pj4tNjZ2YEgbiyTyaQmJibSqqqqSCDuZcaMGd2rVq2q3LFjh1FHR4ccBoPhz5kzp9vIyKhszpw5g1NF6sAYpaWl5IKCAqXi4g4L9fgAAASuSURBVGJqXl6eJIj1MDU17XVwcABZu4Zqa2tRZWVl+InsViAbVm9NTQ1zKqYhIyNDTCgUap44cYKGw+GQoCZGYGAgo6+vb2zbtm1K8vLyBFdX19GJeBJeXl4edmRkpCc6OroLVEdvbGzUBPbicDh44I5kZWXVpqqqygoPD5drbm5Wo1KpyIlMY/VdXV3o1tZWWQQCIaGvr18/f/58MCept2/f0vr6+rDm5uZ9xsbGDSCWhMFg6CUlJcmBmh10Or1p27ZtpY2NjehDhw5RysrKqG1tbTKKiorAXa+LSqW2L1u2rLOiomKAy+Uqp6WlUUDVehkZGbHh4eFBeXn5fi0trQ5/f39QiXyqivlf9NMKpwUJQAKQwO8nAEXG72cHr4QEIIHfQUAoFKKB37qMjAxWUlISMTDw/5MSsdlsvo6OzuiEQBB8zNNd0A+IqUYgEOB7jDN1jZ+fnxxwlwJpV8XExHq8vb1jFy9eHG5ubj4+VZX7l9MWCoWgDxBoDPzj+VOF5YAIAe8TCASRqbmqqamNgxSoPB5PdGruoJidnJwcmMPkk/yf5ibS2tqKUlJSGs/MzETb29sLP1SwDoz98uVLMS6Xy7W3t2dPrQOIMQKBgBkaGkKBPsXExPhcLpePQqGQoqKiGPCeANytDw1xgNCZWhMIpu7o6BChUqmA5X99gTVisVgkjUYD637vViUUCkWqq6vxGAwGBcYEHfF4PIGIiAiHx+NhRUREUBISEhOJvIRCaWlpUCODN91uQqEQx2AwJttNtzNYh6ysLJjvz9pPnyhwl1JTUwOZosAahSQSSSArKwtuyCf5TPH9yV7cX+4XMHcGgwGqmgvMzc0nxwHVuX/aL2DPAFsJfuoH2Bhk9hLp6enBTmSXEpmaCxCpFAoFuHbhp97D4/FcMpk8Nq3CO+hXpL+/Hy8lJcWaznDqmvz8fIyYmBhOR0fnP677vxoLNoAEIAFI4G9EAIqMv5Gx4FQhAUjgvxMAIgODwex99OgRyIjU6evrG11TUxORmJj4bxWp/3tvsAUkAAlAApAAJAAJ/B4CUGT8HmrwGkgAEvhLEgCnAhNF28jj4+Mgha07yIgEah2oqKhcDAgIAE/pYSafv6Tl4KQgAUgAEoAEPjcCUGR8bhaF64EE/sEEnj59Kl9SUjIrLi5uW11dnQGRSBwzNDTM+u677w6LiIjUTsVi/IMRwaVDApAAJAAJQAL/EwJQZPxPMMNBIAFI4H9BoKioSLKkpEQ7NjbWrK2tTZJAIICaDx3ff/99zujoaIeDg8P72IX/xXzgGJAAJAAJQAKQwD+VABQZ/1TLw3VDAp8hAaFQiOnv7yewWCw0Go1GDQ8PI3A4HF9FRQWICxA0PFk6G74gAUgAEoAEIAFI4NMSgCLj0/KFvUMCkAAkAAlAApAAJAAJQAL/OAJQZPzjTA4XDAlAApAAJAAJQAKQACQACXxaAlBkfFq+sHdIABKABCABSAASgAQgAUjgH0cAiox/nMnhgiEBSAASgAQgAUgAEoAEIIFPSwCKjE/LF/YOCUACkAAkAAlAApAAJAAJ/OMIQJHxjzM5XDAkAAlAApAAJAAJQAKQACTwaQn8PxMknLf4M9jt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2"/>
          <a:stretch/>
        </p:blipFill>
        <p:spPr bwMode="auto">
          <a:xfrm>
            <a:off x="3314802" y="2346960"/>
            <a:ext cx="7553325" cy="4306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41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10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Distance Measurement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900" y="1181962"/>
            <a:ext cx="6991350" cy="546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918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10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Distance Measurement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065" y="635000"/>
            <a:ext cx="6465470" cy="6778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6473875"/>
            <a:ext cx="22790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/>
              <a:t>The speed of sound in air is approximately 343 meters per second or 0.0343 centimeters per microsecond.</a:t>
            </a:r>
          </a:p>
        </p:txBody>
      </p:sp>
    </p:spTree>
    <p:extLst>
      <p:ext uri="{BB962C8B-B14F-4D97-AF65-F5344CB8AC3E}">
        <p14:creationId xmlns:p14="http://schemas.microsoft.com/office/powerpoint/2010/main" val="418148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937" y="546910"/>
            <a:ext cx="10377420" cy="1463040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PIR (Passive Infrared) Sensor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1126777" y="2921002"/>
            <a:ext cx="5260084" cy="366606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Introduction: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PIR sensors detect motion by measuring infrared radiation from objects in their field of view.</a:t>
            </a: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Common Usage: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Security systems, automatic lighting.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Working Principle: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Infrared Detection: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Detects changes in infrared radiation, indicating movement of people or animals.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980" t="-32295" r="-5275" b="-26041"/>
          <a:stretch/>
        </p:blipFill>
        <p:spPr>
          <a:xfrm>
            <a:off x="7047424" y="1291401"/>
            <a:ext cx="4108661" cy="4494944"/>
          </a:xfrm>
        </p:spPr>
      </p:pic>
    </p:spTree>
    <p:extLst>
      <p:ext uri="{BB962C8B-B14F-4D97-AF65-F5344CB8AC3E}">
        <p14:creationId xmlns:p14="http://schemas.microsoft.com/office/powerpoint/2010/main" val="406780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975" y="289561"/>
            <a:ext cx="7335796" cy="292099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Pin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Configuration</a:t>
            </a:r>
          </a:p>
        </p:txBody>
      </p:sp>
      <p:sp>
        <p:nvSpPr>
          <p:cNvPr id="6" name="AutoShape 2" descr="data:image/png;base64,iVBORw0KGgoAAAANSUhEUgAABNMAAAIiCAYAAADij47OAAAAAXNSR0IArs4c6QAAIABJREFUeF7s3Qd8FOeZP/D3ndnZXrXqvReEEUWYXmRAogoH3JPYsZ3YjnHOCb44V/53du5yuVwSUi6O0yB24m5cMcUGDBiDJYQaRRJCfdW1uyrb2+z8bwTYxMaOEMXS7k/5hGCY8j7f53Uk/fTOvJTgAwIQgAAEIAABCEAAAhCAAAQgAAEIQAACEBiTAB3TUTgIAhCAAAQgAAEIQAACEIAABCAAAQhAAAIQIAjTMAkgAAEIQAACEIAABCAAAQhAAAIQgAAEIDBGAYRpY4TCYRCAAAQgAAEIQAACEIAABCAAAQhAAAIQQJiGOQABCEAAAhCAAAQgAAEIQAACEIAABCAAgTEKIEwbIxQOgwAEIAABCEAAAhCAAAQgAAEIQAACEIAAwjTMAQhAAAIQgAAEIAABCEAAAhCAAAQgAAEIjFEAYdoYoXAYBCAAAQhAAAIQgAAEIAABCEAAAhCAAAQQpmEOQAACEIAABCAAAQhAAAIQgAAEIAABCEBgjAII08YIhcMgAAEIQAACEIAABCAAAQhAAAIQgAAEIIAwDXMAAhCAAAQgAAEIQAACEIAABCAAAQhAAAJjFECYNkYoHAYBCEAAAhCAAAQgAAEIQAACEIAABCAAAYRpmAMQgAAEIAABCEAAAhCAAAQgAAEIQAACEBijAMK0MULhMAhAAAIQgAAEIAABCEAAAhCAAAQgAAEIIEzDHIAABCAAAQhAAAIQgAAEIAABCEAAAhCAwBgFEKaNEQqHQQACEIAABCAAAQhAAAIQgAAEIAABCEAAYRrmAAQgAAEIQAACEIAABCAAAQhAAAIQgAAExiiAMG2MUDgMAhCAAAQgAAEIQAACEIAABCAAAQhAAAII0zAHIAABCEAAAhCAAAQgAAEIQAACEIAABCAwRgGEaWOEwmEQgAAEIAABCEAAAhCAAAQgAAEIQAACEECYhjkAAQhAAAIQgAAEIAABCEAAAhCAAAQgAIExCiBMGyMUDoMABCAAAQhAAAIQgAAEIAABCEAAAhCAAMI0zAEIQAACEIAABCAAAQhAAAIQgAAEIAABCIxRAGHaGKFwGAQgAAEIQAACEIAABCAAAQhAAAIQgAAEEKZhDkAAAhCAAAQgAAEIQAACEIAABCAAAQhAYIwCCNPGCIXDIAABCEAAAhCAAAQgAAEIQAACEIAABCCAMA1zAAIQgAAEIAABCEAAAhCAAAQgAAEIQAACYxRAmDZGKBwGAQhAAAIQgAAEIAABCEAAAhCAAAQgAAGEaZgDEIAABCAAAQhAAAIQgAAEIAABCEAAAhAYowDCtDFC4TAIQAACEIAABCAAAQhAAAIQgIAoIAgCS0g719oalAWDQanP52MppdTjYahSKR4h/uIifr+f12q1PoZhPImJiT5CSJBSKlxKURAE8ftzeWtrq1QikTAKhcIfFRUlnhOglAY/T14QDkq6ujI5lconHRlhaCAQCGZmZroppX50CwIQuDYCCNOujSuuCgEIQAACEIAABCAAAQhAAAIhKtDW1iZXKHjtwMBwhMvm0fuCQZnfL7A8pZTjOCqRSAjxeIiElbhVepVNo9GYJZLUkcRE4v28YOzgwYOS/Pz8SLvdrnU6nTKO4+yxsbHDLS0tzsLCws8NxgShRzkw4NEMDzsMgQDLSDUaL/F6zZmZmfbPC+5CtC0oCwLXTQBh2nWjxo0gAAEIQAACEIAABCAAAQhAYLILiKvSTh47FCcEA/lHj58oMHX155lHbHq3xyf1B3jKMAwVl6kFg4ToDQZzekZGW0xU9JGlC2efslgslksFY4IgMI2NjSp7b9ecfqsly9TTE6XSGTuiU3LPUinfWDJv3tCng7HzK9lIa2ttZm9vX1ZLW1sulSgFnTHRrFHqjifFFLZnZhIfArXJPuMw/okogDBtInYFY4IABCAAAQhAAAIQgAAEIACBCSdwPsDiPtq9fYrT41595PjJ+a1dfQXDDq/Bz/MSSqi4OI0KhFLxqc0IY0R3Tk5OfVxM9OtFCxd9SKmvOysry/vpwsSArqrqkMFjHl7f0dU9t76pNU1tiGmKTs2qVsnlB26/eVUHpTRw8XliAEcIYSvK9t/U19+3oKGpaZpMrnXFJuW0qGTqXTNWLT2RSD5/JdyEw8WAIDCJBBCmTaJmYagQgAAEIAABCEAAAhCAAAQg8OUJCMKTDOl9QP72u68usjudDx0+fvKGM+09yQKnYKUyhV+tUrkFSoWgQEggQKkx0tiTm5N9JjY66q3FN954hGX9PZ8XptV8uCdieMD69YamlmXHamqnKI2JfVGpObVREVF/ueWbt5+MI0R8D9rH71sTBIEjhEj37Hjpod7+vnW1dXUJCpWhL2fKnBqFUvbqvK+sq0w9F6Zd8h1tX54i7gyByS+AMG3y9xAVQAACEIAABCAAAQhAAAIQgMA4Berq6qSxsbHylpYWndfr5VQqlcfn0zjmzMl0iHsN/E2A9eqrLFmRpXnlpXdXDA0Pfv9Uc3dy+8CIVKk1nuHkilYiBE18kPABXhACQYFGGKNsOVlZ5rjYiFOz5xW2DTQ324qKiv5mhZk4bHGVWWvVfo3VPLLueE3tymNVtcuIKtIjMyaeTUvP/O2aVSvLp2XEmC8eS19fn0oi8et3vPba982Dgze3mjo1Kq3hROGcm95lpNx7t68tqSOEiCvlEKaNc27gNAh8ngDCNMwNCEAAAhCAAAQgAAEIQAACEAhbAavVqh0aGopuamrK8Pv9aoVCY2UYaedNN83v/PROmsLBgxLnlEjjjpe3r+4bsPxz97DPYPMzQ7k3zHxtSv60D7KS02u4SLlfrdPxQYuYkREhEEWCcYSIGwiIu3J+brDV1nZQztro7Hf3HlpTVX3yHhtRyH1SXXf+tOm/Llq56uDSKYmtF29e0NXVYCR+NumFF1/4weDw0Lphu1PQGIx7S9Zu+GswwFSXLLlRHD8+IACBayCAMO0aoOKSEIAABCAAAQhAAAIQgAAEIDDxBcR3oJ2prU0Zdtqm7X//0FKXyxNjiIpq1eoNRzeu/8bRjo4qz8UbBghCJefp4BO3v7lrtamj47tDPk7rkaisOVMKtk+ZVnA8LiqyjTKMj1DWp49UOxmNxh1DiOf8CrfgF4mI17a3celvv7t3TWtb2/daB5wGszNomT6j8Nnpc+a+R5bdWHEbpbw4ZjGUq6s6mEl4Zs6Lr+/8xuCIfa5crRvWRUS8tap0zVZFMGiaNm3a0MTvAEYIgckpgDBtcvYNo4YABCAAAQhAAAIQgAAEIACBKxQQg6nT1eW5dodn/ls7dt5sszuTY+IS6rUG/a4N67+2MzVV76SUiqvKRj/E1WNSF5O3d8/eVQ0NZ741EpRpfRKtLTYx9aBarWlzO+w2jiE+Ccc4jUZDr9Zg6Jmand2jUChcmZmZX7izprgJgaO/xfjeu+8ts1jN/1DV0JVmGrAJ02YW7kzPzNudEsHuXrVqlY8QIn4fT/fteGGuIAQ37jlQuWxoxJ2YlJbZYIyMfGPdLWueZ91uW1pamhji4QMCELgGAgjTrgEqLgkBCEAAAhCAAAQgAAEIQAACk0Og8WRlrs3hnv/cCy9vHLE5UhKSUut0EcYd991z547IyEjxpf8fv+Os78R7Km+Qnb/nvf1rqqqq7hj0sDoPoxJ0xpg+SknA6xhRSSUSn1qlGExISKiLi4s/PnfR/I8CEolpRmam9eLHND+tIwZ7XV1l8tYTHTOcbs8duw8en9fc2Z+cl19QHZeYvHN2fspfli5d6j53Xq/s5WdeWufxeDZXnOxMG7IFvDdMn7UrLj5h57Tc+PdmzZolvivtC1fCTY7uYJQQmJgCCNMmZl8wKghAAAIQgAAEIAABCEAAAhC4ygJtbW1yI8epGlpatC6PXSVjGM48bMu0OezT9x/4sMhmc8RFR8e1G2NiDxXMvvGgXCJ1yRScW8Jp3XqFzCYLdLJ+r2fNB4cPrzp69GjJoJsovVQuGCJj7DJOQnivR8kIAV7CELdKLh2IiIhoyMjKrdIZY47MXLKqri9BM1J0UTh3iUCNrT28Lz1AAove3H2gtLPHPFdniOzT6iPeXVay9HeRarVFq9Xyer0n9u1X3rxloN/yWEuPS+fwsN0zZ8/dmpM1Zf+a4pnV2HTgKk8cXA4CnxJAmIYpAQEIQAACEIAABCAAAQhAAAIhLyCu/Oo9e9boCwSS6k+fSBkcGY71ef3qIftIgnVoJON0fWOeze40aPURlqiYuNPpmTmnJBzrkinkNoNeZzUY9K0ZSXrbcLdpQ/mxY8sOfXB47rCbZ31U7oswRo4oZPIAE/SzvM8tEQJeKSsEtHq9wZKYkt4UnZTx+qylqw4FR5i2+fOTzq8u+yz5uTFWGRmpIuPFl1+/u6/fUupw+QgnVx6+ae3NT8fEGZqzlV6PhzIFu3ftvrWlpfWhIY+C9xF13cw58382f87isplTDB0h30wUCIEvWQBh2pfcANweAhCAAAQgAAEIQAACEIAABK6tgBhSEUIkZYf35wZ8/oUH9u+f297WntvXP6Bwez3KAC+oLEM2jccX4KQyuU+u1AzLlephXggSjUbjyMhK701Oit9/y8ri4067uaC+vm76yRMnZwWo1E2kqgGN1lAnlUjMfrfDrVJwBibgzfTaB9fZnW7toN05GJ+Rvytt2o375Ury4V1r1gx/0coxobNTYSWuiD2737vHahm8vbmtI4Jy8rNzlhS/o1LrPsxNUFgd9uGvVByvLD554uQSWURSr1wffyw9Lec3hQsX1BdmRIxcW01cHQIQQJiGOQABCEAAAhCAAAQgAAEIQAACIS1wPkzjKg/vz/f6AksPHjy4sL29fWp3T6/S5XLLfXxAZhm0yV0en0QilQWVap1TrdU7CEOJTqexZ2amdyXGxe/ZuH7FQe+ITdvc1Bjb1NKSKlNrXEpdpDUtOaMpPT3JIg1I3ZRzGtrPnp7a3db2zZb2jpyGs22K+OwbjsRlFbyv12re1NxR2i/uyvl54OJGBIQQ6Xuv/eVWs9lyS/nxynyBlTkzp845ER0T83Z6SlyPtdv04JmzZ+ecrqtLjE7OOh6Xmve+Sm94adbtq0yFF22YENJNRXEQ+BIFEKZ9ifi4NQQgAAEIQAACEIAABCAAAQhce4ELK9Pqq6tTAn5PQX3dyYLevv6sgQGL1uZwRDicrqjmto7oEZtDxcmV/siomO7ElBSTUqnya7Saofi4GFN0pPHYkoXzjjudzqEjR474Ojo6GHHkKSkpQZ/PxxsMhuCtt94qdHV1yWwddek+h/2u8srq+ceqTuRFpE45Y0zOOhwXnfDsvXet6bx4h9BPV39+rLTu6K4lpq7ulbt271rpC3LGyOTcoeSUjJdzM3I6WprqN/f09Oa2mjqE1MzsVwrmLdohENeHG5Yvt157TdwBAhBAmIY5AIEvWWBgYEBdV1cXWVdXl8VxnDs3N7dDr9cPFhQUOC/xiZUzmUzqDz/8MHFwcDAmPj6+Iz093ed0Dkeebe3UWizDRKs01D300Nct2L3nS24sbg8BCEAAAhCAAAQgMKEEBEFg2mtrtW6vN6qh+Uy0ecAcYR0aUjCUSREYkld9sn6Wze6M0mj1/Rqd/nh0fPwxSqlToVA5YqONtqS4qL6FCxda3G6zhHGzDKVuKhEUbn1qqvgONP+Fr78FQeBaqg+leO3u2z4sL198rLJ6hjElt8WQkHkkPibhT9+4a20HpdT393B6Tn2QV99wdv7e/e/db/PwubzUIKSkZ+5JTc3ubGtpv93ucEQ63a6huPj4PyxYVrTDQf2t6woLXX/vuvh7CEDgygUQpl25Ia4AgSsSsNvtUUeOHMk5ebJ2NaWsKzY29rggCKfvueee7k9fuLy8XKtUKlM++OBIodVqzklNTTmQl5dn93js2U0tXfEDA4NUodG8+d2Hv9l08RbeVzRAnAwBCEAAAhCAAAQgAIEQEbiw6osQQkl9PUsMBsnJno7c4eGReW+8tXPNiN2RGBuXdNYYHb3nnq/duysqSmUjhHjPl08bGxsVbltvhn3YYxxyDHFKuao/PiWzVyqVDmVlZY0eV1dXJ2Ucg6kel+3Oo2Xliyuqa6dFpeS0GBPTP4yLTvrjWMM0e29TVEXZoRsqyj/6x4Eh5/y+EZ82OS2rMiYho6+jvXdOkJCgSqNt1+vUv7n93tt2t9fWOoqKigIh0iqUAYEJLYAwbUK3B4MLB4Genp7IHTt2FFRVVT7EMIxMr9c1UBp87Sc/2XL80/W//vquFJblVxw5cnRuW1tbYlZW+rb164t77E7v1DNn25MHBoapQq97ueTRbzfgXQnhMHtQIwQgAAEIQAACEIDAeAQuDtUqKz/Kc9nd81977Y2158K0hLN6o3HXVx/85k6f2ezKzMy8sIpMUvXhh5GdPW23Wa2WaZ3dXbqY6LjqGwpmVgis9MSiRYvEp0OEvr4+VVv9iamDVvPmU6fqZlVUVxtTsqbWJKbnHoyIjHzuG3fc3DWWH3wLPZXKQ+W16SZT++bOHnNRY1tPsjoiZkCujbEP2vwRcoW6LzUttVbCsc8WffuuD2YREviijQ3G44RzIACBSwsgTMPMgMCXLGA2mzWvvPL81MbGlkc9Hnei1+sbksm4p//4x237yUWfEMVl6X/607PT3F7Pt1qbm3M7O02SxMS4X91x9x0NTttISlNLV9TAgI2RKZWH/+m7D3URQoKjP3E793Hh90xVVRWdNWuWQAjh8cn2S24+bg8BCEAAAhCAAAQg8KUKiKFafXV1hs3tnrVz164VdrszLjI2tlmj0x9ce9ftB0ba2tyFhYV+cZCCIEjKDuyMMVsGHzSZOhbVna5LUmv1LVGx8Se0EcbD+qjYbo5IfTwVjPYh89SRQfN9A719yaaurkBKRu6BrClT9yt0yj13lpaax/JKFnEjgrID22PdVuvXTzc2rzpV3zzPxUt4H1H4eKmOGqLiTs25cc5eQpl3HrxjWfWXCombQyDMBBCmhVnDUe7EExA/gT/99NMZfr/34fb2toIzZxp1RmPEL/73f/9zZ0REppNSyl/YfegnP/n5wmGH4wm306l1OuydSo1yy+ObN1fI5XKJxeuVMgxDA3FxtimEiMu7JYSQ0ZeiEkJ8VYSwyYTIxH8I9PYG4+LiPGP5JD7xxDAiCEAAAhCAAAQgAAEIXB0B8QfWzc3N8T6fL7uiomKux+OJVGk0JpVCUb1o0aLqqKgo8Wvm0UcnxWM/2vtmpMPjuf/EidoVRw4fvUGu0nB6Y9Rwdm7+wfjE1DapXGm3Ox2JA/192U2NZ+YEeZ5VKBT9qekZry5YtGCv16k6WVSU7xjr6JvKd2sVKvmife9/uL7mRN1Xm0198gGbnxiScgPxyRmHvnLLbX8RKD32lQVZLWO9Jo6DAASuXABh2pUb4goQuGKB119/Pc7v96wrKytbUltbW5iWlvrn1atX7h4acrY8+OCDrldffZW94YYbkt7csbOoof7Md5RKZX9sdMyHMhnzVk5OjpPnfXMbmkyp3eYhiUYhf/3OjWtHeI8nc/v2F3M7u7rjtHHxQ509ZnXz2bOJHE+ITqEcnjl75umEuIRT//LEv9RhhdoVtxAXgAAEIAABCEAAAhCYhALiD637+/uVfX19+urq6hi32y3X6XR2hUJh2bBhg+X80xziUx5imEZPntyrdA34ZtfXn17S0ty8sqvfkmIdtmtcPr7b4+Pt3gDxKVRqtVKp0mo1GoPBoGtOS0k4HBkZ/f7smXNrgkGH+cJKt7FwtbUdlGsDqozde/av7+gwPVLb0GLoHnLRmOwZA7FJ6e9+5da7timUQuvirDjzWK6HYyAAgasjgDDt6jjiKmEmIH4ibX7hBQ2RSmUKiSTIcJw7ft26ce+cU1lZqRME/4znn39+7clTJ27JzMjeVVAwcy/DMIe//e1vD1dVVUmcTue8jz4qL/7oWMWdhoiIozevXftiICCpdbl6EhjCfPPEmbbpnX1WRqtW/fMDd9/cz7u8i7f9edvyNpMpPyIh2TLicnOdpi4j5w+q1ZzUmZKSVBFhjNhdvPZrb/X1yT0PPnhu+To+IAABCEAAAhCAAAQgAIFLC4iPXhJ7t37vu/tmWget68oqa6c1tnSk91mGpA63j/HyhMrkSl6jM/hSU9NHEpITyoqWLN4hUbKnb166VHwVy2W9amX0fsSm2771mRVDVsvDlScbY7sG7Wz8lNmtkUlpe29/4N4Xg0oyXEjpuL8XQa8hAIHLF0CYdvlmOCPMBUYfuTx0iO3uHywkDEmkUtZLg5LmuK+saRR/YDWeVV5tbW1yQjyxv/3N7zZ0dXdvMkbGnDEYIo9oNKrnHn/88Z7t27fLggHvV5tbO0ora04tUqqULz266dFf+f2O3tOnK2fwvPD/aupb81o6+l16veHRxx/46gDvc5f8+Ef/uep0Y+PMyLRMZ1R8YktqakaNt79vus1qSenqNPkVKvXuzf/+w61ehu+4beXKwTBvLcqHAAQgAAEIQAACEIDAFwqMfi9QX8/VDHVHem32tNOtpnyLdSjbOuKKcnq8CneAZ2VypUupUg8aY+Ja9DpDQ+YN6acjCRmZNWuW+3K/VxCEJxlCnpAe3/dWrtPmWtLY1ZMw5PLKtEm5reqo2JOFJQuOuwnxYvMxTFwIXF8BhGnX1xt3CwEB4c039T6vENd8+NB6r9M1jRDez6nVH0y9fc0ewsuGaFGR53LLFH/iZLFYlFv/8JvVw8P2h2yOABfgSWNqasavv/Wtu1oPHTokba4/8X2by13SOzCi5uSKvzzxr//1O5tN6zh06KcLSJD88Hh9e25jW79DF6F95N8e+JqZeL1rfvzjH6063dCQHZc3tTIhM+fYnNlzP3L3dN7Y19FeWFNTNUOlNRy78+F/fEYI8jXf+tpG8Sdl+IAABCAAAQhAAAIQgAAEvkDg3PuMm6X27oD65OmO2AHbYEy/dUTncPtkLq+HVSi0HpXeYE9MTO0z6LXmRbPy/uZx0cvBPf/uZKa5pibC73Ukdfb26Yf9fk6fkmuRq3QDqqkZfbPOrXYbfRQVHxCAwPURQJh2fZxxlxAS8Lz8Rjbj8845+cJL33JZzQsFwlNVXMxLs77z7d8STtFIi4rET5aX/SF+onzzpZcWBHn+9r0HK+eYB0fshbMLf3zLLevPNDYeYPfu2PuTIGXnqY1Jp5VK5UtP/Nu/bBeXif/+qR8tpgz992N1nVPOtFtdeoN20w+/dauFd3pK//c3vyo+09QUcWPxyi3Lbv3awdtuuqnRVH986s6du4veeWfnQwqtsXPeunu2CyR4+PGHvtp02YPGCRCAAAQgAAEIQAACISNwPrgh5Ic//HK/T3ziCXHneXK5q7gmQiNEw8k47olghzFAYDIJfLn/JzmZpDDWsBcQd+8hXV2y/mdfnhewjZQOlpWt8FrMebwQoMrE2A9jblr4Nivhdhsf/3+N4/3J0OHdu6f4BWHxC6/uXj9sc6gXLlr45wU3zmymvIX/87PPPhLgg8npuTP26iKj9z/8rXvLxcdKt/7+R0sEQXii7HR3Xn271aXTaDf9+MHbBwWf+yt/2Pr7xfX1DfKcwtk/3PAP/3R0XWGhpbOlJmvnW+8sen/v3u/INJG9+UW3vClh6SGEaWE/xQEAAQhAAAIQgECYCgiCICH1ZrnHbYqgHkFBfXaJVCkZDbSIzyf+QgiRnvuv+Fvxf8V//PjDd/7PfYRw3Pnzzv+leIqf0gvnSMXzRq8hbjHvop/8w/kLSiQCkUh87qgoj0KnGyZRUa7xfm0dpu1E2RCAwHUQQJh2HZBxi9AQEOrqpMRqNba+8c4qr9nydf/ZptzAkDWWFwKEi41uUU7JrpJrNH9MvuvuMjKO9yGISu319XFupzNny9PP3O90e7NumJZ/MDM93iSXCe5dO3eudDk9ZMHCFS9l5WXVLlu2rEM850+/+8+l/7e30BNHT3ZNaWizOFU69aYff/OOIcbv2/jX55+ZV1dfRxNSM//1v9/ccyyJUvdQb0Pqa69sX3j40IePStXG/sz5N+9gGcnBxx+6BSvTQmOqogoIQAACEIAABCBwWQJCeZPWNtwV3d/UVCA4HDGCwyblCE8YEiQk6CcMHyQsYQgTZAkTHP1TEmQYwjOEBEmQSKggsAGeSFhGYAghrBAUePFUQaBeSmmAYQkRz2cYwjEMJbx4AfGXwOgxhBHPEp9VZIWAGKbptXYuIc6q0GsaImfM6CJxcR4EapfVUhwMAQhcYwGEadcYGJcPHQHh7bc1hJCcM2/t3mAzdX4jODKkD7rdCoHwRFDKnYxe26NLS/1p/p1fe5cQ0keLigKXW/1AXZ06IJdHbPnfp//B4/ctVqkVgxqd2qrVqIbq68/E2EYcHbNnz35mxoySjqKifMeFMO3/fvz35EcnO/PqW/udao160399665B3uPc+NIrL81vPHOGSc7M+tcfvfL2sXhKXX3tJ9Le271nweFDH36HUxsHsmav20lY/uBjD9xx9nLHi+MhAAEIQAACEIAABCa3wLnNtcpTBtpN088er7zHN2i5gQ4OSTneR6R8gDBCkDCCQFiBEAlPCROkREzMAgwh/v97Nb5AgoQhPJEJJMhRIkip+EcCEYKE8pSwHkKJm4jfdjKEpSyRUVZM4Ih4AC/wRGAopQwjnkIChAoemYxIYqL6VLnZzcoow9vxC+Z+pGCYfpqff2E92+QGx+ghAIGQEECYFhJtRBHXWkD8IsPyw5/GkaBvTX99w5qRru4VnJTrl3DUIQiE83jdBq/fJ4tKy3gxZsrUnUG79HDsz7/vvNxxCZWVnCUlRf7Mtj/eZ7fbVpitllheEAIMJxumhOujEq4qMSXxtfnTp5uLzod1f/jtD4sIZZ4oP2XKa2jtd2o1mk3/cd/tQwGfd+MLL78wv6HxDJOclvEvP3nqT8fi4+Ndw31n0l575Y2gayUkAAAgAElEQVSFH3zwwSNSdaQ5b27pTioRDiBMu9xu4XgIQAACEIAABCAw+QVGw7QDVen9nS03NlUcf9hvHZzJDA4qOL+XcHyASIgghmmUFQQi4QkRX3MvEGE0TAuwhLAkKLBBnkj9foHx+wnlA+JfE4ZlCZXJqIdliYeKcdtoakalVHLuGkExhuMJYRlCWZbwAiF+whCPlCOSmOhOdX5unSo68pXYOfM+kCvZHpqV5Z382qgAAhAIFQGEaaHSSdRxTQXE90h0bf6nPJ/N/l1bb88iW19/ujE5cb8hJbGF5wPqvsamG0b6eqfGpGXU6uLjd8nUkb+LUT9hoU9e/q464rvZdu14eW1Lc/PKiuqqJYM2t8bLM/b0rLz9efnT3g+w/MEf3H+//ULBv/31D4sIQ56sqjPlnW03OzQ6zaYnvvnVId7lufWvL/5lfl1DAxOfmvZPj//+mWOF8fGu/o6T6W+/sWPBvv0HHpFpjObpizfspEF64LFHsDLtmk4iXBwCEIAABCAAAQhMUAGhrCa1t7l9lqmq8lv+oaGZ7PCwivN5CBfwCxwVH9sklAsGCTO6fEwgvBAkQZYIAkuIhAYFiT/AcC6nhHc4Wa/LxYpvSOPkioBcr/MGZFLeI5EIXjGPIyzlCCuGaZQIAglSgVAJS6hEQvxBQn3iKjaOI5LoKJM2P/eUIjLqzcTFS44QT1wfzadYmTZB5w+GBYFwFECYFo5dR82XLSC8ezCz71jZAnNl9YNe2/AUn8ul1KemPp2wcM5HvD+oNR06vNrW2bVeptYOyfW6w/HLlv8yqnDqGbp4sflybyb+dLDiyHvTDh0+tLz8eMWDA4OumGFncDgvb+of1m+4bVdgRNZ4771FngvX/fWWfy/6vy9Hnjh1tjevrdvqVKm1D//g7o0jAb//judeeG5eXX09TUpLffxvwrS3di44cODQIzK10Txt3tpdgUDwwA+++/XGyx0rjocABCAAAQhAAAIQmPwCQkOX0WJqS+0/W784aLensS6nUur3B9lAQGCD4vvSyOgKNfFRTxIgJEh54f9+mEsYhgoMzzOs261hhm0pwwP9KTbrYIIYkMk16r7IpIQaqtH0+xQyu1d8zpNylBH/I75PLRikAiO+L01c3sZSXqBUfEubh2EoY4iwylOTOqU6XVXMtLwm0pQwQovoZb9CZfJ3BhVAAAITVQBh2kTtDMY1IQSEJ59kyBNPMCPPvlQ03HCmpLf8o9uo36+VK+T9iqT4LdnfvO8QcbuV9X967nZ3b+99Ho9Xy8gVZ+JXLNmqTUj6IOKbd58eTyH9radint/+4pzaEye/0z/kjrWM8IPJKem/f+TRzQdYt8V64RFP8dq/+98f3ShQuqmxzZzR2TfklqlVP/zOrWudvI9f89obr81qbGpk4lOTfvJvf3m1Jo1ST3f3qaQDO/fPOnL02N0yld6aNf2mg4QhZd/51m1t4xkrzoEABCAAAQhAAAIQmNwCQqegcNradeb+thQZz+sZr1cmDQaDrN8vEJ4nEoYRWAkhkgtxFs8TlmEEIiGEOL0ssVhi+F7L7O7GphutvT0zqFQalBk0Z9JmFLwmj4tpItH6/gBlKE8llJVICO8Lnvs+lPKUp5SyRELE3/E8pd4gQ6lK6ZJERI5IZapehVE5SBITxX0MxDet4QMCEIDAhBBAmDYh2oBBTFQBQRA4YrHITb/Zdpe907S+p7Z6rkap6M6dXvABK5O9qLn/7kpSMcCYy99a73V47m0/e6YgQIk3ZnbBIZlW+2rGf/9o93hqa2trk589fSi1z2Jb7fAQ1aCTGVbJZQcWz515dtasWQFK6bktxwkhe/a8mSqTCIvbuoei+q1Ov4ST7frKkrlePhCYWnbsaG5/f79UHRXx1qZNm9sopf6RzrqI6pPN6S2trUsZqdIWnzmz1s/Q1nVFhZbxjBXnQAACEIAABCAAAQhMboFzmxAcYrvMZo7T6RhGKqXEfOkHLKIIIRf+Rvw98fkYYvckB93ekvbKmtXWrq6biFwWkOo0FWlL5v5GGxtbS1yuThJzwejj34z+gXlk5DPfkwZ1OiFGms2TpalifCfmbR9/7Tu5pTF6CEAgVAQQpoVKJ1HHNREQ3v0oghA+qeGV7fc6zH2rbAO90UqD9lhhccnLQRo4It+8uVm88ciT/3Ojz+EsaTpecYvH50mRGXWdUq32z4X33fNXMjhop7fddlnveBCEV9kjR5Ra14gr3U2lEruX9cgCXOett5YMffqLifLy3VqOUyWYTIPKPpstaFQoWpfm5/NOhomsrT5mtFptrMJobLrrrrtGxJ/oCW1t8uPt9fp2kyVZplJ54pLzBgKBkZH58+e7rwkiLgoBCEAAAhCAAAQgELICo0HcU8+lEkpWN5dVlFo6OoqDChkv1WnL0m5atMWYlVlNVywyhSwACoMABMJSAGFaWLYdRY9FQPzCwLttewZl2Rvr33rjHsegZUGQo3ZFVMSO2d/f/AfC8x10zhyreC3h8OE465nO/Jadbz3mGhla6vM6pKrIiD/PuOW23ysFoYXee+/wWO6JYyAAAQhAAAIQgAAEIDCZBEbDtN+/nEJ8ZE3TsWOlA+0dxYJcGmS1mvKM4pt+Fp2VXU1XFCJMm0xNxVghAIG/K4Aw7e8S4YBwFDj/rjTO8oP/mE9cnjs7Tp5c6PG4ojWZSTXS6Kgduffe/QrRam00LW10IwDho48UfScaY/orj33b3d+3ytHdka2LiqhKyM99j3Lc9rj/+eUZLE8Px5mEmiEAAQhAAAIQgEBoC5wL095KIbxvTWvZsVKzuDJNJg2yGnV5RnHRz4wI00J7AqA6CISpAMK0MG08yv5iAaGuTkpGRqK6nnt9la+7/8Hhgf5kvxB0R82Z/oY6M+Xd6GXLDpEpU8R3l42+CFX8IqL/ueeUrua2DfbmpnVDZ06vVGo0Dn1czClpdMyvU+6+9yjZudNOn3wSL07F5IMABCAAAQhAAAIQCBmBjx/zZOia9rKqdeJjnryMC7JqdXnmymU/1edlVdMlN3aGTMEoBAIQgIC4fwoUIACBzwoIbx/REKW/oO2lN262na6/nzKMhFUomo2L5v7KMH/mUVlJScunV5oJlZWcq69vWs/OnWutNdXfoZToOYWsP+KGaVtSNt68hwQlTbSoCFt6Y8JBAAIQgAAEIAABCISMwLmVac+mEL9vramiep3V1FXMc5Igq1WXJZcs+5kxL6OaLlmCMC1kOo5CIAABUQBhGuYBBD4lIO7gOfjyy7G2rp7VtsoTq5x1Z1fpoqJa9dFRZZr8vD9pFhU20KKiz7wDTRAEhnz0UaTp5ZcXu9s6HnYMD07xej1yzZS8N1U52e9I5ao9SZs34yX/mHEQgAAEIAABCEAAAiElIPzyd6mEE9aYyqtKxTAtIJUEGY26LLVk+c+MedkI00Kq2ygGAhBAmIY5AIFLCAiVlbrOysosc0PjPe4W02Jfiyk/ITNjb9q0qbs5hfJN8q/f6/m895+JgdrQ978/lfiDd7WfPrV8yDyQr0hPPS2PiX4nNivn6bhZs4axOg3TDgIQgAAEIAABCEAglASEp55KIYSsNZVXllo7xTCN4xmNujx11bKfGbPzEKaFUrNRCwQgMCqAlWmYCBD4lICwd2+Wqebk3MajR+8nTleeIiDIIlNS/pq7aNFbRMJXf9HOnKPL3J9+OsYlCDNP7n7vnpH+/lskcplNptHuy1u7aosxN7eZLl8+ugMoPiAAAQhAAAIQgAAEIBAKAh+HaRWVpZaOrmK/TAzTNOXpq5b93JiTXk0XrcBunqHQaNQAAQh8LIAwDZMBAucFRh/TrKpirUfLF1tMppLmqqoNHMOoo2LiulQxMc9kry3ZQ1i2hxYVje7g+XkfwjvvKIlSGXX8D9vud1kH7/WPDEfIZfL6rPlznpdpDIf0//aDk9jZE9MOAhCAAAQgAAEIQCBUBC6Eae0VlaOPefrEME2rKc9cXfxzY2ZONV20CGFaqDQbdUAAAqMCCNMwESBwIUyrrORISoq8/X9+fZfd0r/R1Ng4U67VDOQvWXSIyBTbY0tXf0ReeMH/93bkFMR/r558krY5fLd4R2xf76+pKeQoCaZMnXKCkym3Rf/uV28RQoII1DD1IAABCEAAAhCAAARCQWA0TGPI2rZjlaUWU1exX3zMU6spz0KYFgrtRQ0QgMAlBBCmYVpA4EKYtn+/kRBJ+snnXvya02xe43I5jDK9rmrqujXPswwp13zjG2cJpQIlRBgLmvkXvyl09A8s7z1S9lXq96UodTqLIjpmW9Z9d75MdLpeWljoGst1cAwEIAABCEAAAhCAAAQmssCFMK25orrUYuocfWcaq1WXZ6/CyrSJ3DeMDQIQGL8AwrTx2+HMEBIQH/G0PftiBqV0YcPb79xmN5sXKrWaEaXR8G7BN+/5LZHLTXTOnMt615lw8GCstbZhate7+x7z2B3zAz6PXJWa9HL6utUvu2mwKubrXzdjdVoITSKUAgEIQAACEIAABMJUQAzTggyztqny3Mo0nuN4iU5TllOyfAse8wzTSYGyIRDiAgjTQrzBKO/vC4xuGkCIrO0//3u2z+G8o7v6xGLPsC0xMTuzxhgftyPh7tv/QljWSfPzfX//ap8cIezeLRs+0Rhna217wNrbW9Jv6pyqSYw7Fjk1/z1Oqdye/sQ/N1NKg5dzTRwLAQhAAAIQgAAEIACBiSYghml+hlnbUllVajZ1FQc5Kc9pNGU5K5b/3JiaVUNX4J1pE61nGA8EIHBlAgjTrswPZ4eAgCC+K83pjK1/653ltu6eBxzmoVTezwfSp019IyYzY492xpT9ZOlS/nJXkYkh3eAPf6Nhibu49WxjaVdLy0aFRtOvMUZW6pITt+aWLK0iy5YNXu51Q4AcJUAAAhCAAAQgAAEIhJDAxyvTKmpKzV2dxfxomKYty1mx4ufG1HSEaSHUa5QCAQicE0CYhpkQ9gKju2/y/PTTe977Sm99wyMsJyecWtsUV1Dwq8ylSz+gyxa0jBdpNKhzC0kfvfD8Vyztbf8qcfsUUsKYUgpnPpW1bOn7pOLImb+3ocF4743zIAABCEAAAhCAAAQgcD0EhKe2phCGX9tUUVU60HkuTJNoxTBNXJmGMO169AD3gAAErq8AwrTr6427TTAB8V1pjt88Y/SZu9b3nT27pqelebU6OqZVl5j8kT455Zm4lUtP0cLCkfEOW7w+OdqoqnrtmcXOocFv+019UxmnW5GUmfVuRGL8OxFK/i365JOB8V4f50EAAhCAAAQgAAEIQODLFhgN0wi/tvl4Vam589wGBJxWW5ZVXLLFmJNaTRfhMc8vu0e4PwQgcHUFEKZdXU9cbZIJCAfr1P3HDqQ5G+rvcwwMLB3p7801pKa8nzB71m6qke/Sb9rU+XnvNRMEQUIOHZKQCB9LlOkB8kKmnzxJBEroZ3b7rP23/8jnBFpqK69dE7QMFxjj4s6qDPod+pU3/U4dKR+hq1d7JxkdhgsBCEAAAhCAAAQgAIFRgU/CtMpSs6mzmJdx4sq08qyS4i3G7PwquqjQBCoIQAACoSSAMC2UuolaLltAeGdvlqW+6cbW3fvuIx53vlImZVSJ8c8l3VzymoOjDfqbbx651DvNRjctqK3VEZ7XEupXEa9gI7p5ZjKFBC4VvvX++dUoRipkW//69gN+y9AGwkq8UoP+QOY3b/29RCY/Q9cX91z24HECBCAAAQhAAAIQgAAEJoCA+M40Qpi1zRWVoyvTeKl0dGVaphim5WRiZdoE6BGGAAEIXF0BhGlX1xNXmyQCo49fEiIxbfn1Ek//wKrBozVrOG8gxqjXD6tSEt+OWjjngEfwWp281+sXa/L7iYSVC4RwhPP7ScDlZDzW3mSH0xFvs9miOKWq15iY1CxTah2MSu6jDE8J8ZPRcwkhaqlMoaAKQ+8b79/q7BlY5fR4FIxBfypy9cI3JUr1gdhVS06QzEw/dvecJBMIw4QABCAAAQhAAAIQ+FjgkzCtotTc2VUclEoDrEZbnrVy+RZjTg7CNMwVCEAg5AQQpoVcS1HQWARGNwYwGJQntv7xDp956M5gXcdUuU+QRuoNfcrkuBpZZkqTRy4JBCRE8AUChFAqUIEVJCwnMIEAoW43azO1TB2xmLOHhoYS5HpDW0xWTq1Mo7VINQpXgCEMIQESCAQoI2EEqSAw6gCR2I6dneVs7ysYtjkMQaO2X37j1FqFMeK5zK9t3E9SUx2UUrw/bSwNxDEQgAAEIAABCEAAAhNG4OMw7bgYpokbEHABTqMry1xdssWYlVWDd6ZNmFZhIBCAwFUSQJh2lSBxmcklIAhNMtJPdQd/9NMHfZahe9mzPTFKu4/TsTK3Vy4d8sqkNp5jBELEEE0gYqAWFMSFaZwgYSiV0SCVeBx66vNq+IBPKXCcQ5AqhoIs4/FRwvtogAQZQilHCZEwhBUIYbwCo7AFIjgnb/AEiZSP1I2Q3NQuRUz00zc+eN9bxO0eovn5vsklidFCAAIQgAAEIAABCIS7AMK0cJ8BqB8C4SeAMC38eo6KxZekNu2WEVW0Zu///PEu3jJ8m7zDEqm0eeWqAENcDEN8LCUCyxKGMAIVgqNhGi8IAuE4IpFQIqcCkbrsOs7rVgrBgCzISd1+qczuZxmvjwi8l/ipwFEicCylEkYgQUIEr5+o/BKiCEpogOWI36Ad8aXE9aoiDc/Nvf/e94jdPkILCy88GYo+QQACEIAABCAAAQhAYFIIIEybFG3CICEAgasogDDtKmLiUpNHYHQDgUOH2LbWU/nU6Zyh7HbkcU6/nvOSIM8QEmQYQsQwTaACEQQhyAeF4GiYRgXKCwIT8FB/W9t035A10+2wR8r1BpMhLa0+oFAMBGUSV5AlrJ8JMufezMYKwWCQBHy8oKJSyrFy6mcoDSjlvb64qHpGrahNTE1tI0uX8pfa7GDyqGKkEIAABCAAAQhAAALhKIAwLRy7jpohEN4CCNPCu/9hX/3Iu69GUK83imsxx0qcAYXEHRQCEsmoi4RICKHio54BQoSgQIKsEJAQIgn6BOL2sY625lK71bKwv6cvWxUZWZm1cNFuQklLQCIMEXFRGyHEywSphGGEgPj+NC9P5KyKsFKO8qyEBNVyG02O75NHRFjowoX2sG8GACAAAQhAAAIQgAAEJqUAwrRJ2TYMGgIQuAIBhGlXgIdTw1dAeOABzkvUD/QPDGxobTw7WxYd/d68R//xjyQgnKK3FfWFrwwqhwAEIAABCEAAAhAIN4HPhmnSAKfVlmWuwgYE4TYXUC8EwkUAYVq4dBp1XlUBMUyzMdpvWy2WDS1nm2cpYmL3LvjeY1sJw9XSlYW9V/VmuBgEIAABCEAAAhCAAAQmsMDFYZpldDdPaYDVasqzVq38OXbznMCNw9AgAIFxCyBMGzcdTgxnATFMGybqTVbr4Ia2ppYZiti4fXO//9g2VvDX0OKFPeFsg9ohAAEIQAACEIAABMJL4G/CtK6u4gDH8RKNrixrVTHCtPCaCqgWAmEjgDAtbFqNQq+mwGiYxiseGTRbN7Q2Nc9QxMXvnfv4Y9u8jFCjQph2NalxLQhAAAIQgAAEIACBCS6AMG2CNwjDgwAErroAwrSrTooLhoNA3a23ShMN8ZuG+i0bW5uap8vjYvfO/P5j23iGQZgWDhMANUIAAhCAAAQgAAEIfCyAMA2TAQIQCDcBhGnh1nHUe1UExDAtxRizyTpg2dh2tmW6Ii5ub8Fj39nGj65MK8ZjnldFGReBAAQgAAEIQAACEJgMAp8XpqWXLN8SnZNTTRctMk2GOjBGCEAAAmMVQJg2VikcB4GLBEZXphmjNlnN5o3tzU3T5THRe2du3rSNZ0iNqng9wjTMFghAAAIQgAAEIACBsBG4VJjGaXRlmStW/MKYl12FMC1spgIKhUDYCCBMC5tWo9CrKSCGafFRxnNhWlPTdHls1N65m7+z1UtoLcK0qymNa0EAAhCAAAQgAAEITHSBS69M05ZnrSzeYkxNrabLlnVM9BowPghAAAKXI4Aw7XK0cCwEzguIYVpslHHTkNmyoa3p7AwFwjTMDQhAAAIQgAAEIACBMBVAmBamjUfZEAhjAYRpYdx8lD5+gdHdPFnZ6Mq0tqbG6Yq42H1zH/2HrV6fr1a1Ho95jl8WZ0IAAhCAAAQgAAEITDYBhGmTrWMYLwQgcKUCCNOuVBDnh6WAGKYNEuUmq2VgY0dz83RFbPS+ud/bvNXrC9Sq1mMDgrCcFCgaAhCAAAQgAAEIhKkAwrQwbTzKhkAYCyBMC+Pmo/TxC5wL09QXhWkx58M0L8K08bPiTAhAAAIQgAAEIACBSSiAMG0SNg1DhgAErkgAYdoV8eHkcBUYDdNY5Sar2bKxQ9yAICZm37zvfRcr08J1QqBuCEAAAhCAAAQgEMYClwzTtNryrBJsQBDG0wKlQyCkBRCmhXR7Udy1EhDDNAsn2zQ4cC5MU0TH7puHxzyvFTeuCwEIQAACEIAABCAwgQU+N0xbtfIXxuzsKrpgAXbznMD9w9AgAIHLF0CYdvlmOAMC5NzKNNkmq8W8saPp7HR5bMy+eZu/t9XrJnjME/MDAhCAAAQgAAEIQCCsBC4VpnEaXVlmSckWY05mNV20yBRWICgWAhAIeQGEaSHfYhR4LQQu3s2zvalxujwuZt/czZu3egmpVRVjA4JrYY5rQgACEIAABCAAAQhMTIFLvzNNV5a1qvjnxqysGoRpE7NvGBUEIDB+AYRp47fDmWEsIIZpNiLbNGTp39jW3DRdFhuz78Z/RJgWxlMCpUMAAhCAAAQgAIGwFfj8lWnLtxhzcrAyLWxnBgqHQOgKIEwL3d6ismsoIIZpTsJtsprN58K0uNh9MzY/uo1nmBqsTLuG8Lg0BCAAAQhAAAIQgMCEE/i8MC1txU2/iM7Lq8LKtAnXMgwIAhC4QgGEaVcIiNPDU0AM09yE22Q5H6bJY2P3FTy2eRvPCAjTwnNKoGoIQAACEIAABCAQtgJ/E6Z1dhUHpBwv0WjLs1ZiN8+wnRQoHAIhLoAwLcQbjPKujcC5lWmyTRaLeWN7k/iYZ+y+2Y99dxvLCDUU70y7Nui4KgQgAAEIQAACEIDAhBQYDdOoZE1zRfl6i6mzOCiVBliNpjxTDNPwmOeE7BkGBQEIXJkAwrQr88PZYSrwyTvTLBvbmpqmiyvTZj/2KMK0MJ0PKBsCEIAABCAAAQiEs8CFMK3l2LFSc6epJMhxAVarRZgWzpMCtUMgxAUQpoV4g1HetRG4dJi2eRvLBLAy7dqQ46oQgAAEIAABCEAAAhNUYDRMEyRrWo5/EqZJtLqyjNUlW7Cb5wRtGoYFAQhckQDCtCviw8nhKvDZMC3+/GOeCNPCdU6gbghAAAIQgAAEIBCuAgjTwrXzqBsC4SuAMC18e4/Kr0AAYdoV4OFUCEAAAhCAAAQgAIGQEkCYFlLtRDEQgMAYBBCmjQEJh0Dg0wII0zAnIAABCEAAAhCAAAQgcE7g02GawHF+Vqsrx2OemCEQgECoCiBMC9XOoq5rKoAw7Zry4uIQgAAEIAABCEAAApNIYDRMI+zqloqK9ZZOU/G5DQh05RkrV/wCu3lOokZiqBCAwJgFEKaNmQoHQuATAYRpmA0QgAAEIAABCEAAAhA4J3AhTGuuOLbe2tk5GqZJtLry9OLiXxrzsqvookUmWEEAAhAIJQGEaaHUTdRy3QQuhGmDVsuG9rNNM+SxsftmP/roNi8v1KjWF/dct4HgRhCAAAQgAAEIQAACEPiSBT5ZmXZsveWiMC1r5Ypf6HNyqhGmfckNwu0hAIGrLoAw7aqT4oLhICCGaU4qf9g8YN7Y3nw+TNu8eavXF6hFmBYOMwA1QgACEIAABCAAAQhcELj4nWl/85jnihW/ME5BmIaZAgEIhJ4AwrTQ6ykqug4CCNOuAzJuAQEIQAACEIAABCAwKQQ+N0wrWb7FmJ1dTZcs6ZwUhWCQEIAABMYogDBtjFA4DAIXCyBMw3yAAAQgAAEIQAACEIDAOYFLbUAg0ejK0lYXb4nMzKxBmIaZAgEIhJoAwrRQ6yjquS4CCNOuCzNuAgEIQAACEIAABCAwCQQuuQEBwrRJ0DkMEQIQGK8AwrTxyuG8sBZAmBbW7UfxEIAABCAAAQhAAAIXCVy8Ms3aaSrmOWmA1WrLM/CYJ+YJBCAQogII00K0sSjr2gogTLu2vrg6BCAAAQhAAAIQgMDkEbj4nWnWrs7iIMcFWI2uPGt18RZ9VlYNdvOcPL3ESCEAgbEJIEwbmxOOgsDfCIhhmo3KHx40Wza0N52dKY+N3Tcbu3lilkAAAhCAAAQgAAEIhKHA34RpnZ3FPMcFJFptefrKFb8w5mA3zzCcEigZAiEvgDAt5FuMAq+FAMK0a6GKa0IAAhCAAAQgAAEITEaBS4Vp4mOe2SUlW/SpSTV0xQrTZKwLY4YABCDweQII0zA3IDAOAYRp40DDKRCAAAQgAAEIQAACISlwyZVpGi128wzJbqMoCEBAFECYhnkAgXEIIEwbBxpOgQAEIAABCEAAAhAISQGEaSHZVhQFAQh8gQDCNEwPCIxDAGHaONBwCgQgAAEIQAACEIBASAp87mOeq4p/rs/MrKFLlnSGZOEoCgIQCFsBhGlh23oUfiUCCNOuRA/nQgACEIAABCAAAQiEksBomEYla1orytebTV0XNiAoyygp2WIsmFpNb7wRYVooNRy1QAACeMwTcwAC4xFAmDYeNZwDAQhAAAIQgAAEIBCKAqNhGmHWth6vKL0QprFaTXnm6pU/N2Zl1dBFi7ABQSg2HjVBIIwFsDItjJuP0scvMBqmEdm3B82WDe1NTbPkcbH7Zm/evNXrC9Sq1hf3jP/KOBMCEIAABCAAAQhAAAKTS+BvwrTO0ZVpvESjK8tYXYwwbXK1EqOFAATGKIAwbcgLCxMAACAASURBVIxQOAwCFwsgTMN8gAAEIAABCEAAAhCAwDmBT8K0ylJzp2k0TGPV2vLMNSU/w8o0zBIIQCAUBRCmhWJXUdM1F0CYds2JcQMIQAACEIAABCAAgUkiIDy1NYVQ/7rmiopSa2fnitEwTastz1yFMG2StBDDhAAELlMAYdplguFwCIz+9A2PeWIiQAACEIAABCAAAQhAgAiCQMnvf59CgmRta0VFqflcmBZktdoyhGmYIBCAQKgKIEwL1c6irmsqgDDtmvLi4hCAAAQgAAEIQAACk0TgkzCNGQ3TLJ2mFT4JG2Q06vLMVSt/Fp2TU40NCCZJMzFMCEBgzAII08ZMhQMh8IkAwjTMBghAAAIQgAAEIAABCJCLVqaJu3keL7WYTCs8jCBQraYsp6TkZ9FTplzVMG00vCOEbN++nbn1QgPq6wXyxBMCpVRATyAAAQhcDwGEaddDGfcIOYHRMI3KHz63m+fZmfJY7OYZck1GQRCAAAQgAAEIQAACYxJw//J3qVI2uLb5eGWptatzRUAqEVitpjyzpOSnV3Nl2miQ1t4uIxyn8vb16f0ul0zKCYJPqbeqIyLsJDHRg0BtTC3DQRCAwBUKIEy7QkCcHp4CCNPCs++oGgIQgAAEIAABCEDgswLibp5BwqxtOl4pPuZZLMg4gdNoyjOLi39qvIqPeQpPPsmQr37VONLQkjTc15fn8tp1fMAnRMTGn4jPyGgl7e1metttPHoEAQhA4FoLIEy71sK4fkgKIEwLybaiKAhAAAIQgAAEIACBcQgIW7emBAV+NEyzmkzFQYYlnEpdnrl82f8Y09Or6YoVpnFc9jOnCAcPSoigyuk5c3pef1tbqd1tS/AGvMG4rPRX0qfPOqC0Wk/T227zXY174RoQgAAEvkgAYRrmBwTGIYAwbRxoOAUCEIAABCAAAQhAICQFxDDNL/BrW8qPlZpNHcUsywWlKk1Z2oplPzPm5VXTJUs6r0bho2Gayz/ddOL08t7Gxq+NOG3xbr/Xmzwt/9kb5s/fJRGE43T1au/VuBeuAQEIQABhGuYABK6yAMK0qwyKy0EAAhCAAAQgAAEITFoB99anUijPrG3+qLzU2t5RzEmlAblaW5a2bMUWfU5GzVVbmfaHP3AkLmlW+7GKVT2n6u8ftI3Euvxee2bhrGem3bT4HcngYBm9917PpIXEwCEAgUkjgJVpk6ZVGOhEEkCYNpG6gbFAAAIQgAAEIAABCHyZAqPvTGPI2vbyitLBjs4VLCcJSLXaiqQli5/SpqZWktLSVkLIFe+2KYhhWlLcrK7yEyX9p05/Y3hkJN7t87nSZs56Jr9o8Q4ybClHmPZlzgTcGwLhI4AwLXx6jUqvosAlw7RHH93m5YUa1frinqt4K1wKAhCAAAQgAAEIQAACE1JgdHfN+nqOlJenkZGRtabKmjVDps6iIEMCEpWqMXJK7tsyQ2Q11egbpXHJFlVOop1Mm+amlAbHU9BomJaYOLPn+PGSgZMN99iHh+N9Hr8nadbMP2cvXvIOcSBMG48rzoEABC5fAGHa5ZvhDAgQMUxzUvnD5gHzxvbmphny2Nh9sx/bvI1lAjW0GGEapggEIAABCEAAAhCAQOgLCILAkFOndOR4TS7p7l7bfer0TdYO01x3wEsYhdyuS07sVcbGn5Ynp9YqEhKOq1IyGola0k2mTPFTSoXLFToXphln9pTXlAycPnu3a3A4we/2exKmz3gmc8HCd0jQhsc8LxcVx0MAAuMSQJg2LjacFO4Cnw3T4vfNfuy7CNPCfWKgfghAAAIQgAAEIBAmAsK+Sh0RnNGkrz/J3dZ+g7O9vWSkqyvfYR5I9gT9RODYAKdWuSUKrUWqMXZGJSWVGxKTTrAxsY1ELukhG0oshJDA5YRqF1am9ZVXlfTXNdzjGRqKD7i8noSC6c+kIkwLk5mHMiEwMQQQpk2MPmAUk0wAYdokaxiGCwEIQAACEIAABCBwVQQEQigRBGp78fUMjjDT+a7uXFdnV4GtvX2ef3hY73eMSAKsEAgQEgwEgwylMo6TagJxySkntIkJp2h8zCnWoK9UzMxqINOnOyilgbEObDRMi0uf1VNZWWKur7vHOzgUz7s97riCac+kzsPKtLE64jgIQODKBRCmXbkhrhCGAgjTwrDpKBkCEIAABCAAAQhAgAiCwJL+fnnHn15ZQhz2DR5T1xTf4GCqz2EzKGQSp0qjsLIKab/AEi/PB5UeqyfF7/TFchK5jVXJLFSn7lHERb+dsKb4PcLyJlpU5Bgr67mVaVkzu8orSvrrTt/jHbTGB91uT2JBwTOpC+a/Q4IuPOY5VkwcBwEIXJEAwrQr4sPJ4SowugEBkW0aNFs2nHtnGh7zDNe5gLohAAEIQAACEIBAuAgIwpOM5egMlXxYmWje9+FaT5/5bp/ZnBj0uFVExjqVBnVzVEL0aYlK3sHKWFcgENQ5TIPT3Bb7NLfdGcUHeVbgqEOTkvh28uL5O3iDslKRktJPCwv9YzG8EKaZyitK+i6EaV63J6mg4Jn0RfPfIT6EaWNxxDEQgMCVCyBMu3JDXCEMBS6EaUMWy8a2pqbpCNPCcBKgZAhAAAIQgAAEIBBmAoJQyQ3uGYhhh+3zLfvKbrY3ddwmOJyMRCpxKDMTTKqkmMNRhVP3B1WSNk6rcvndfoOvpnmOq8uyqO9syzzn4FC8x24TYrIyjmTMn72fJsTu5FZOb6JRufaxUF4I09rLK0t660/f7R22JgQ9Lk/ijGnPZIthmgth2lgccQwEIHDlAgjTrtwQVwhDAYRpYdh0lAwBCEAAAhCAAATCXEBoq9FbjzVmuVp7St2nmm7yt3TNk0skbqlG2S7LTTrEJUQeMcyaUkHU0mESofaTgRG5u6470zcwPG2k1VTk6O2dbuvryzDEx7ZGZ6ZVyjLTXlXOya0isxd3jWUjgk+HaZ5hawLvc3mSpxf8OXvxgneIw1FO773XE+ZtQvkQgMB1EECYdh2QcYvQE0CYFno9RUUQgAAEIAABCEAAAl8sIFQfTemrqJ892NByl9DRN5PpNicbjBF9muiIanlh7ktsSnwlKS1tIoQIF8Ix4eRJg6+tO4k/07p48MyZosGWlmUyldIvN+rblVNyXlJOy/tAmZZ2ikyZIu7sGfyiEYyGaTFZMzurq4p76k7d7R4eTPD7nN6UGQV/zl6EMA3zFwIQuH4CCNOunzXuFEICCNNCqJkoBQIQgAAEIAABCEBgTAK2F9+YZ2lpWd5dffJOdsSRpnT7uJiUxJrItKRDkrzk10hSUgtZutR68SozobKSI512lcs5mOWorC5yd5i+anc64vw06FdNzdurzE7bZ5g//32VWj1C09K+cFXZaJhmzJrZXX28eKDu9N0O+2CCx+9CmDam7uEgCEDgagogTLuamrhW2AiM7uZJZJssF78z7bv/8GeWC1bT4uKesIFAoRCAAAQgAAEIQAACIS8gCIL4fSN1/emFkv7W1rWmytoNEp83RstJvVEZKe/E5mfvIXGR75PZUQM0regzgZhw8KCEKCKNg++8vZTv6XlwoKcn1+52q5RTcypU6anvJhYvf1MmlZpp7he/O+1CmNZXfby4r+7U3XbbUIIngDAt5CcgCoTABBRAmDYBm4IhTXyBcyvTFI8MWcwbWpvOzlDGxe0rfOzRbSxFmDbxu4cRQgACEIAABCAAAQhcjoAgCAwhhHX8etvNwx2mde3VNSslDInQ6TROXVrK0/HLF75FgsFTdN0616WuOxrGtbfLRv7w7GLqdDzS1dpWMDJij5TlZjTIE+Pfm7JuzfOEYXrpjBnDXzSuT8K0Y8V9dXV320dXprmxMu1ymoljIQCBqyKAMO2qMOIi4SaAMC3cOo56IQABCEAAAhCAQPgKnA/TJL5fbS21tnesa62tXcVIqE5p1Ni0KUm/TFu34i3Cs6206LOr0kQ14cknGfLAA/LBp55a5B9yPGLuMBU43U4jl5lxRpmU+G568fIXpDJZz5jCtJjUmZ3VlcW9dXV3u4aHEv4/e+8BX0d1Juyfabf3qtvUu6xiS+6ycUO2sXED22DAQOAjIYSUBTb5svl22SS7m2STTSdLCHgJCRjMYtxtYdmy3CSr9y5d3Xt1e+9tZv7/kS3HBhNMIIkNR/x++Mo6c86Z58zc63n0nvdNJmOJzLkVrxQvWwYLEHx+L1F45pDA35wAlGl/c+RwwM8CASjTPgurCM8BEoAEIAFIABKABCABSOBmCMzKNPJnL27yTJk3TnR2rydxWsxWCH3iTMNPCu7b+i5w+M3IXXclbtQfTT+PAsdWrv2nry9Pev1f8U9by2OxmJxVkDfE1Rs+nkzT6+dNtXXUWfv6d8d8fl06EUsw1TyLlyw7BOKwmufNrCdsAwlAAp+cAJRpn5wh7OFzSADKtM/hosNThgQgAUgAEoAEIAFI4HNK4KpM++XvNnmnpjZOdnStTwNSjIu5fml+7i8Ltm49AJLJsT8bmfYvT3Ds3/rRHWl34GmvxVYejcZk7KLCQY4h83je2jtfv+nINEamdXTUTff27Y57fToqnkhkVla+UlgLZdrn9PKEpw0J/F0IQJn2d8EOB73dCUCZdruvIJw/JAAJQAKQACQACUACkMDNErgi01Dw2z+sdU+Mb5hq79iaSiYUCIFGVYWF+zJrao5h2dpmkJvruVFFTpqmMTB+Qe7a8+7KlMX65YDNXRRLpHjc0qJ2dk7WCd3qO99mZ2Y6EKUy9OfmNJMzTa+fZ2Yi03r7d8e9fh0VjycMlRWv5C+HMu1m1xO2gwQggU9OAMq0T84Q9vA5JPBBmZbxXs0zX4cFCD6H1wI8ZUgAEoAEIAFIABKABD7rBGareYI39i1zDY6ss7Z3P5AIBPRUIknpS0taM0qLG/Gyov0gP2scKSnxXMuDBgABo0dZSTeRGz12ck1idPKxqC+YmaBoIKgoP8XJyzuhWLXqKBAKfYhWe8MCBrP9zcg0dfa86Y62OnsfI9N8OjIWS+irKl7JZSLT0nCb52f9WoTnBwncKgSgTLtVVgLO47YiwMi0CGA/5XG575kcHa3iajLeq/76069gBNKB1NVZb6uTgZOFBCABSAASgAQgAUgAEoAEPoLAjFA7frzQ2zO4xDMwuDtmc5cl3V65MCPDItLr20SLqt/m63PbkLpFo9fJtKFzwoTRo46NTSwO9Q2tio5NbMBQDMe4fAe/smwfr6jotGDOnEvA600gK1em/9w0Lss0JjKtq845AGUavGghAUjg70cAyrS/H3s48m1MgH7+eVbM6n7K7XLdMzE6VsXTZNTPf+bplwGKdkKZdhsvLJw6JAAJQAKQACQACUACkMCHEqDb2hThrr7S8Nj49uDoZG10ylbJ5vEjXKl0TD6v4hhXrWrCVfxWQBAxUIyRIIrhoN9jSPo9xd5x45qgybIoZLRUCGVSh0ij6REWl/yRv3R+M6itnUQQhP4o9PTp0zgIJ+ZNX2qrcwz07456ffp0PD4TmQa3eX4UPfhzSAAS+DQJQJn2adKEfX0uCMz8Vu6Xv2Sl+0a/4nQ67hkbHa3gZqjr5z/3lZcBSnYidZthZNrn4kqAJwkJQAKQACQACUACkMDniwBN06z4u+9qgT+0zHH20ubQ6NQ2Ik1SLA7LL8nLHGbrFI28yuIGoOQZAVcUA3RERJ7rn5eYdi5xjk3VBtz+3JAvIFTl5bZkV1c3IBr1AaJi4TBYVBBCALhpmTbV2rrWMdC3O+rz6VLJRCKrqvKVQljN8/N1McKzhQT+zgSgTPs7LwAc/vYjQL/+uiLlC+e4m849FnC77py22/Q8nebo4me+8jJACLjN8/ZbUjhjSAASgAQgAUgAEoAEIIGbIDBTiKC9XQgcjgLT0TP3Riy2x5JutxAkk4ArFfg5CvGAwKDsSmDUFIkjUQxFhYjFPyflDlaGXP6saCItjgEMVeTlvFuyZsV+wBOfBUVqK1JTk7qJ4cFsZNpUa8taR3//w+GAX5dKxuNZlVWvFC9ZfAjE483Io4/Gb6Yv2AYSgAQggU9CAMq0T0IPHvu5ITDzD4fGRhScMeIpUXhOmkwvnzrTdG/A6ar2RSOEwKA/sPjrT76CIXg73Ob5ubks4IlCApAAJAAJQAKQACTwuSNAt7URgMsVTr22b0vcG/yyb3RUl/B6pThKEiKZKCTTyN0pLuGgcDSOkDSXtPn0KXdIGwsnkSTBJtMyeUKSqX9lzs5tr4NoehjZutJ/sxBnZFoiMc98oWWtvb//4VCAiUybkWkvFy9bdghEIi1Qpt0sTdgOEoAEPgkBKNM+CT147OeGAD3cpgBD01owbs6z9PQt8NjstclwMD+RTKpCGIYKDfp35n/lyZfJBOji19XCbZ6fmysDnigkAAlAApAAJAAJQAKfLwL088+jYPt23HbqbAVIxJdFzJbcmMtTlAyEykEiIUBTSUABEEcBRSI0wJAkzUNowMb5wigiEZuQjIwelkp+OHfT6kYgFHqQgoLEzRKcKUCg188zNbeudfT3PRwN+LXpRDxuqKx8pbC2Fkam3SxI2A4SgAQ+MQEo024CIU0/jxqND7McDgcLQRAiNHtMKASEQuHVHlgsFqlWq5MajSaJIMifrUTzYcMyEVADAwM4AICVTqfpioqKJBgDKOBYUBc7iEUiznR29orEzSTovIlTg00+ggB99Cgb6IU8Y0NbJen1VgCbuzxsdZRHPd5ijEX4AYcdjrBYCZ5O11D92KP7Y1FqVLSyxg3BQgKQACQACUACkAAkAAlAAp9lAnRLizyVTOpjFos+OGGcEzHZVyac3qyE16cgKBpFKBpBaJrGMDyBsdkRtlJhw1WKAXZB9nlaIupSL50/CrKzmecm6mY5zVbztLRflmkx32WZpq+sfCV/OZRpN8sRtvvbEZjJtw0AgM/vfzvmf6uRoEy7CdI0TRMu44DcFU3IbK6oHMNwesaUpWOAg+OAy+WCVCpFI2kkrtKp3GKx2CeXy4M30fUHmjBJPS0Wi8Dr9SrZbHZSrS7y4YkwK0kG2a6Qm0eSeKC0tNQFAKDgDfmXEP54x9BNTUqA4zn9+/dt9RstKwNGSzZO0gIBl0+p8vPqlSXFHRGc5URlotGMlcuGAQB+JCcH5mn4eJhha0gAEoAEIAFIABKABCCB24wA/dZbGJg7Fw8MD/NwXziTDkeXhUzWirjTX8CmaC5BA5SiqDSLy3USIoEFzZAPUkrpICLnDwQpKqjZuDH2cZ9nZrZ5BqLV1tbWtc7+/keifr+WjMVjunlVr+QuWXIIpGHOtNvsMvrE02Vk1ce9jj7xoDfZwRWRNutcmInesMgGFG43CfQWawZl2kcsCBMpdmzfHnkgFKpt7R2e09Y7nk8BbOYoDKEBDkiAABKQsQTAUCwhkSkCSrXm0kNffvwCiMq9S5YYYh9nzW02m/L06dP55y+2LReKRL6N6zd1hP1WtcM+rTEapzQojnbf98DDjYFAIFZzk4k6P874sC0AdH8/CwQCAjAxoQtMTJWEvN5q2+TkonAomIfQaIz5B4FQLJmSaDQnDeVzeoFQHIoKiACvrMwP9Hrmt2sk5AgJQAKQACQACUACkAAkAAl8HggwwWegoUGSCqRyo9O2rLjXp+eQNAulAApomsQ4LB8uELpYGrkJ6KR2IJd7QGlp+uNEpM1ynC1AYL/YstbV1/do3B/QJmOJmHZe5Ss5tYuhTLvNLjhGIo2NjbFSgYBsatqotDmCqlg8hqaoFAIABjA2nmJj7LhSmeHIzi7xjI62hnbs2EEyx9lsNq7TaJT6A24tRZJUisAjEgnXJViwOlSGIMlrUdA0jTscPWxLvzsjEIzKnf44G8HZEWWu3oNK2J4VpaWR94uu0dFRthBBxMOTk/JwJCBi8cVBrpwbyM3I9ft8PlEqnBK5bC42j4VGtSW5HhyPotPTTp590q4LBQKiUCjEolCUJgEOUC5KkwigkqkYDWaicnCAUiiC4xjAMDYAOJJic7ghQ7bOJdXrvQvz80PMfK5INnRoaEgSCARkk6OjylAsxEtEogTBQmkWgadZPFFMLJZ7cquqnKx4PFJwzbZp5njvWItwMhCSeDw+JZcri4nUhgASF/srKtSMzL4uKnQmTzgAWGdnpzKcTEqS4TAOADtcUVHkNJlMCegfrr/BoEz7aJmGv/4/v8gJB3z/52xL35qmS31zAcqKohiWIFCSRpm7gUwBMp5AuQQHUWRoMLUu8+Dyuzb9gc1idX/hvk22j2PKx8bG8uvr65eeOnP+CYlIYrlv5453fC57iW3aXDI6MlSMEtjBrz/7rV8zEVA5MALqU/24uFKdCItMT8tibrcB83jmh4zmRVGbc7HX5ZQkSTIhyc1ul2Vld2bOLe8CBNGBbNli/lQnATuDBCABSAASgAQgAUgAEoAEbjMC9Fs0BnJtbMCOCwFKCUE0gjH72gBOUICg4kAsjoBAIISUlV0nOT7uac7INH9inrOlZa2nv//RqC+gTcaTMe28qpezapcdAmQAFiD4uFD/Du1nI7baDx/mxNmUxB+KF9kcnlKvL1QaT8WxVJpEmYAzjEBjKMoOSGWyXplCM4ySiIkgopHt27eTjvFx+aR1osDncC2OxuNUIk26JCpdV/HixaZcqTR47TO4vbubj8s4ktbmtoUBf7TE7k0IcS7frjZkDot4eF8g4LAyku6qtKVpxDIwII1Go/ljlsmiUDCk44glJolSPlmSXzJhnjBnR4PRHJfTLsJwzFVYWdLH5WKY1WRUTYyM1/o8QX0gGOSTgEkciFAIhtEkSlEkmaYpCgAUoABDcARFcASgGKBRJCbgCy3FZcXdUploZPmCBSZmLocPH2aLxRg/7E/nBUKhAofDVhiNReTJRJKDoRSFYUiS4PD9HL5oVKnO7yMAYiFJg2f79tLUFRmH2Y3NBqPFkz9tc1RgfImXr8yZ5Ag4I7ySEncNglxXRZfZked2uzmDg4MVkXikIByK8ggWy1xdtbjD6037KyszIn+Hy+WWHRLKtI+UaW3EnhfrCwI+3zd6h6fv6Og3FSjVmlMZWn0fgaTTKJKicZAGGAU4kUAk0+n11VI4N4wJpAMyufSn//6bHzfpAYjfrFDrGe4pPnn8zIqGk01PSaVS8+77H3zL57FWmqfGy3t6u4pwFH/rhz//xY/j8bjfYPh4UW+37FV4C0xsRqQND/NBIqCwnbow12eernGMjCwhg+EcLJ6SieXSCbFc3onKpUdYGt2IriDbCUjSj+zY8bEiD2+BU4VTgAQgAUgAEoAEIAFIABKABD5VArMRNGBsDAfJJDHTuc+HAKmUBrEYBbjc9F8ajXbtRK+Vaa7+gUdiM5FpqbimqurlnOVLDwEFpxm5666bLmjwqUKAnd00AUbaAK+Xe6HzfNGk0VTe2ze4YMpiL7I7PIYUSSJpkgIUlQYIhqdxFjuhUmkmNFrdQHFJUatandG/c+tdUzbbZMbFU42LLGbj/Q6Xi+MLhJ25xRWH5y5a2+a1DU1dK8cmmk+qKTaa/9ZbB3dard5lFluYzRaKJ4vLy9sEEv7RezfXdb/66qvJ559/npq5li2A0zR0Mj8aCqzpHxyYM22zZqj1mV26nOzu+fMXdY+09S1wO52LJycnlDiGj6/ZsPqoQIDjQyMj2R0XO3ZNW6ZzzGYLTqEITdI0SJM0I9MAhaA0ChCAIhjAMWLGxdAAARwej1QolONLly15T6WUNe3avr0bAB+nvv5Cvs/tWTwwOFQ1bbMXOV1uWTAU5MSjEQxFSBrDUYpFcFIiidKi1eUPZ+dkNS1esKAznVaZVqzITjBRf3HfRHXf8MCSgaHRlWyRelqZU9EplsoaF65ZPpkNwHW52M1mM1fKYonePnZkcygUWubxByQcNqdj412b30GQtLmsrMx704v8OWgIZdpHyjSaePm//7Uo4A0+N2721Q5P+nSG7Nxfr7rzzno2QSYJhKIIhERwEmH39/aXDo6O77R6Q/mecBJkZ2b+43e//9zxVMBK2idN7HAkgvJkWlddXV101hT39NRz7HavjMVi0RJJbhgAkP1eY9PSM6cufE0qlZge3Hnf3oDXNndqcqyyq7OjCCPwN/7tx//1AwRBfDeSaVc+yLCDBw/KEwAIM9XqkFAojJSVlTEWmW5rayNQFJVEIhFuKBQiCIJw4zie4IOoJJbEiXA6jfJ4ctIVchJmo1HEQhCKEBBxtUTt2rJlSxhh9rSCG+/1vl3vl5kPZW9C6Rrtywt5POURn7cqHAiVB72eHJBKARaCeTL0ugs5hYVnQYbuDKe2xv5Jf6t2u7KC84YEIAFIABKABCABSAASgAT+XgRmZZqdyZk20P9I1BvQphmZNrfy5bxaKNP+XuvyccZlnldNvb2SFE3rGs41rLDZbItNpulCtzcg8PpDFABImqYBSdEUQDGMhRMEm8cVIEKR0JmhUbcppdLGDRvWNYvFXEHLmdOLreapJyamzEq70xsqqlz4ZtnCZad1Qqxz5cqVMxsqmaCJSw378ykytfid/z3yoNniXG53x1A2XzKVmV/QpVAr//DgF3c1OcfGgswx9PM0Cr7mF9WfPj3P5nQ8NDQyWGyx2QRZ+fmnikorWhYsXNjX0dS8zmV1rhseHlShONp39z13/VGlVMYnxkYy2i913DNtmc4ymy0YQGcenlmpdFoUisWFkXicz+VyIxwOL8Rls/1MFnYaIDSXL2BkmnFp7aLTarWyZeG8eaNTU4M53d1DiyzT1o0ejzsnEAzJI9FoJBaJxmPRaALHSAzHUQ5BsCVsjiDJ4Uj9CqXqglavPZuXnXdm5crFLperF0lHEiu7unrr2jq71/NkWpOmqOaCVC49sH7TXQMaAK7LW0jb7XwbFVXs33/kEZ/Pu9Hl8cm4PO7Ze+7d8RKZwMcWLSp3fJy1/qy3hTLtJmTaqy99r9DvCzwz7YovMloTKoFA8O0vcNET0QAAIABJREFUPvfU3pjFkozFYleTCIa94UKapu/bf+zUmrbewYLKqvLnv/3cV84T6RDfZbWog6EARyKRnF2xbouFqfZJ02ZuZ+eIymlz1xAETqkys8fTKVTQcOpixfmmlm9IxGLT9m1b3gh7bHPNpomKnu6uYgwn9j7/ox/98M/INNwBAPv8kSMLAKAKFEr5mEQsn9y/d+8UY9qbm5tFHA6nwucL6EKhkJjFws9rNEIXGUiUB5IpaTRBEUKhOOYOeERT45OlTDFrLpdtV8k052trN46/8AKIPv/8zVfcuR1uIPqttwQgARZbu/tWu8bHNvq9XnU8EefyZVI/XykfUhXnNbPE4vPKoqIekEi4wfr1TF60GyaPvB3OF84REoAEIAFIABKABCABSAASuB0JzOZMM7e0r3UMMNU8A7p0PBk3VFa+nM9EpklgZNqtvq6M3Gq/cCGHopOL3j1waKvZYl0UisbjHL5gPDM7t1sulUYEIlGCwHA6HA7IfR6PYXBwaEEwGJSx2LhFq9Ec3rFjx0GNRhMYaL9YZrdbHu/s7i+YNNvw0pql/1tQNf+4n0Odfn7HjuSVQBPi+P5XqqlE6u4jR06uM03ZKiMJlMQ4Ai9fojAbsjNf3v7YjhMKHJ8uKytjjkEjTqfy8NGjy80W81MTpkm91elIlJRV7Ftyx/KWstJyy9ljDfc6pm1bent75AiGdNzzwD17srJyLWwUJacmJiqCgYAi6PNxAY6ikWhM4vJ4insHhgtHJ4zZOr3BaMg0jOZkZ3cLhcIwhuEki0UkBQKRqzA/c1Qq5Tq8Xi9ls9jqLlxqq2vt7LkTxQmSzxe4crOzOjKUCjObTXhxkOSmElGlz+cvN07Zsowmh1oikdllMnlL7bKFv122bFk/ACDkdw5vaO/oXH/h4qU6vkJvzixZeFEik+5dtmprT4UazAT5zF4zLpdLSBCU6ne/+58vur3eLS6nW8blC07teuDhX+OAPbxgQZn9Vr++/pbzgzLtZmTaq98r9Dv9z9o8qQVTtpSCw+N9c89vfvLGvwKQev6apH17f/9OCUBTjxw9eW51x8BwTnFx4f/78iPbxqM+x8quzo5s4+Q4kMsVv/rSz19sY0Iqp6eHZKfr64suXLxwn0AoArUr17dIlCrfxfPdusZTZ/9BIZWYH971wF6f0zTXbBov7+npLvkomTY5OcmheTzxD77//fuTydiKOSVz2jIzMy+AdPrM9u3bqT179ugTCXK3zWYtN08Z5Xwh/5dLairGA17vrgnTdN64ySoUSeUhmkZYPr9LH4/H6VQ6HdRl6NvVSm3znDnVjY88soVJiPiZSLJPv/KKIehwl3n6Ru+KuVwLom5vCc5lx3E+3wqUsrOEWtUlzdUPCuVyC7e21g30eiYU9qbLd/8tb2Y4FiQACUACkAAkAAlAApAAJPBZJjAr06Za29fa+vsejvv8OpKRaRVVLxdCmXbLL/1Mah2LhX2y81JlJBa9u6Hx3DKrzZHFF0mGeALRBX1mZoNcoUzKRSKSw+HS/rBXGPB4VEajcVU0Gi5KpVJYhkp1ceWKVackcqHZZTbpfB7n9sZzLQvHTdOa7NKaBm1u2ZE5VVkHtq9YEW1sbERXVGUL9h88UuvzB+/r6uqrcrv9WhZb5EmQKBVJkJihoHBf9fKl9Wq2tmvDhvJgY2Mjkm9QZZ+sP7VmZGziK56ATxiMRu0FJUWv3rl+fVumLjvUsP/YTqfNvnVoeEiGYmjH1l07XlFo1cNKsdjjsljkkWCQGwyFcBRBkHgqpozEk4suXGxbPjgyvjA3N78lJy/3vCpDeUomEgUwjKYJgkcKhaJYVpYmSMbjUtPUSF5La/tOi901z+z0Kvl8fptcpWrRKOU9aqXSIREIYnQySqSpkCgQCOdOT7uXeN2hVV5/kAAIOr582bJXi8sKm0u0fJPd61vX3t259nxLW51QoTdnlSxslsrlexcv33hDmUbTcfVrr+39osfj3eJyu2U8Hr9h567dUKbd4O6CMu1mZZrb+6zFnlg4ZkkoBXzB9+csqN6PBsLJVMpP8/kAJPwpLE4RJSiC7h6aNFdPWZ2SrKysf7rv7mWRaMj99ebz54v6B/piSq32az/52Yv1arU66nYPa958/e35xw8felYokaPrtmx/L0ObPdje1ic4eaLhGblMbnnyscf2euzGKtPkWEV3b3cphhFv/MuPfvkDDLtxzjS73c6nKErxxFNPPheNxu6dv2DBmfyc3EP5OTl7V6xYQf7oZz8rTsdT37OYppaOjQyrhAL+03etWdrttLue7xuZmNc7NC5RaTR2gs0OOR12nInQAjTCzjZk21TqjNPLli75dU1NhaWysvK2Tj5Iv/giAfh8rn1ysjbl9a7xdw6tS7t9uVQoxFbodRPKnJwOPD/3TVZ5WQfIyjCD6moSSrRb/vMZThASgAQgAUgAEoAEIAFI4DNMYEamJRLzpi60r7UN9O+Oe/06MhFPMJFphUw1T4kA5ky7hdeffustDKxezT/YcHRJKBh6oOlCS9m03cXPyy85L1epj234p+ferQbg6nMXk1vN7/fzz549eYfH462wWW0aAV80WTqnokulEo+nAl5pIBise/dY/dpx43SFIrOsXaLJPrqmduFruarqYGnpAIhNp1X7D59cZbO7HrLaXbpkPMXSaA1jDk9IYpy25+ryCk5lFpWf1Op19UtKah2BQDslJlLlJ09dWN/dP/hkiiRJlEUM5ebl/27H/fd0sdhCcHzfgftcNse28bFxGUrgHZvuv/cVHlvQs3r10qn3429ratLEUvE1+w/Wb+7rH15fXDrnaGVlxRGhUHpw+/a1vtnIsCuVNPFLZxoWmqam7jzVdHaHPxJXkWyeRZOh27tuw4bDQjQ9uXTp0vDsMf39/SweD8jOn7641uP1P9DR3p0ViUaDS2tr383JzmmqmaMZsDqda9q7u+sutLauFSszzTklC5tFQtmbG3au73n/Nk8mMi0ej6vffuutL3r9jEzzSLg8/qn7dz7wawDYIzAy7frVhTLtZmTaS98r9Po8zwyOuWs7+p1ZWVk5h4oKSzs4rEQKxynAZiFINBDnT02Ys/oGhpcJpXJEpcs2iyXiH6yszkXjieg/t7ddKhgcHAyr1Jqv/ujN/fXMhevxjGjf2btvwZFDB58TiOXIqg33ntAZcgY6OwcEJ0+celYhk5ufeGT33oDTUjVlHKto7+iYg+LEG9/98a//48NkmtVq5cUAUHz1y09+MxGPb6+uqT6dl593sCAr980ZmfajnxWnyfR3rdOmWuPEuEog4H9l5cLKfp/X+x+dfSOVl3qGWJVzq5sKSkravF7nEJsgcigaqZ4YnyxAaDBx7/Z7f5NTWNJ157KamQojt+tX+K09GXgaVI3Xn9wcMk+vxRweJSue4vFQApVqtUOSnLwexGBoRrWGHlAzbwCAaACpqYnerucL5w0JQAKQACQACUACkAAkAAnc7gRmZZq5uaPO3te/O+bz6slELGGoKH85n6nmmYjAap638CLPCCO3m3+44cTiYCRwf+PZS1XTDpdUo8vsUmSoTux6ZPf/RpzO0JIlS2aKvF0RTFhj4zF1NJpQhMNBKZcrCGdl5bsRBPHjpE8Rj5GL9717aLvRYluBiXTjbJHq+F11q35bXFHjlFM9NJEgsw4ceG/V6KTpPjJFCQiCE8vKyuw2mm3ZY5OmFUJ1ZrdYY2gsKS35Y3nlXKMctCQSDtaSUxdaN1xo63qYxeV7FRp1q1anfe3+XdsGcAxnHXr9wP1uh3PrwNCIHCXwzq2779sj4PO7Vy+9XqYx829pbNSm0tE73znUsLmvf2xdcUnZkfKKqiMKheTw1q11ntkdX7Pi8Mzh/TsdTvfOCy2tRfE07TOUVp4TiEQH1yypPptKpWKzueAu83keHRt7gJgcGSlJpVILe3r65iWTaaKsrOScSqXpytWyp6Yd9lXt3Z11ze0d68UKvTmnaMFFAV/4xp1Lt/VmZ19fgGBoaEgolUqVr7/+h6d8Xu82u8vF53J4px7YtfsFKNM+eGNBmfaRMq2N+OOewwVOl+8f2rqn7jjXOpmfoTGMqlRqO5dIplE6iQA6hWIIixONprgOh5sjlauGi+fMa+bw8AOlBpGWotLfb2trKxgcHAgpVdqn/7jvnXoAQNw73aN7552DCw4dPvScUCoHdVt2HVerdYPtnQOCxoYzz8ilUstju3btDbmtlUbjWEV3d085l8d79/4vP/3CsaNHpCNjQwKX3c5KpxMIgaJkQUF+oLy8PLh27YbAt//fd74RiUS2V1fPa8jJyTtYkPsnmUbS5HetFlPt5PioSsDjfWXZ/PL+gN/3w4GRqYqOgXG0vLLqpXWbNh8pKMoedDo82RaTcdGJYyfvBRRNr169cp9UIT/16IM7O2/XvGHM3nn3b35emKbpu60XWzZGTJZaXjBCsZIphCABzpLIplGZ1BJl8yxpgWCSlqvHKIx2x0k6HE+QgCcWRrIL8v2YkutV6HSXI/TSYhoIkxRwOuPIlWSXt/DnGJwaJAAJQAKQACQACUACkAAkcNsRmN3mOd3Reaejt++huNdpoKJhUldUeFCdn3s2TLB7SS43kWLOLEWAy2VFU+DKC5COx5GZbwgAcAq7cQ5kIsUcceXrcg/v/5r929l2zPezrxGSnHnGZr6/8dG3BnZ8ZnYESBOX5xpDUYQt5kW4MlkQJUmvZuPG+Ke9M2d2m+fp9paKSCKyoeHMxeVmuyOfAriDxWF3yDIyzrAJlodAsTAOAKVQSKL5+fkhqVQaWLasLBEKJVgUlSKTSW5KqVQmpwbb5WSaLnvzwKFdZptzY4DkBXGu6PT6O9e/OKck2yxPmclIJFh26kzLir6hiU18gTAqFUvthbmGjsHR8Tnjk+ZtKY7MgfOlLdVVc/97fk3ZIN9pDAdSgTsvtvVuOHupc6tQKhvPKyk5LZPK9u+4b/0EIAH/+N7D99ltjq19A4MqjGB1bt59//9w2YLu9SsXG69dXeZ8W5vqdbF4ou7gkabNvQMTawuLSo6Ul5UfzdBlH9q0aSEj064USpjkRKMC6f49f/ySy+19pL27j5ei0b7au+7ex+UImx7fva3vw64ci8UiT0Yi+tZL7aWpdIqrN2SNiuVic7YE+EdNplUt7a3rmi+1bsY40hBfnj3IZnOPcwjuKE6SSQASAKTTAEFImsVj8zkcjsxqtW2LRKK1sXgcF4ol9Q889OgLBIxM+wB+KNNuQqa99rtj+Z6A/+tNFwZXnGzqK+TyRBSHy6G4eJKm0lEkFY8hPJ4YUcgz7JUV85q1OsOx2rUb67mA6x7qOrgYRZF/u9jSXNTX3x9SqJRf+a+f//d7er0+Hpse0735zt4F7xx89zmJTEVv3PmFEzK1ZvBSS5fg3Jnzz8hEEsvDO3a84XOZK6dNxoqhoYEKsUx2etWmbe8cbXhvvcViqnQ5rNJ0KoESGBovKCwYzs/La75j1eoTv/zZL74YCoa2Vs6ddzI7O+eqTPvJr35VRCbS3zNPTdSODg+qBHzeU6sWzu3z+3z/MWXzVk5Mu1CVIuMffv3fP3urq6srnDt3rrDl9Lncd95+99sohuYU5Oa1cHjc/d967umTjAy/HYUa86bW96N/m4em018IjYwuTtqcxRIKSdHhCBb2+LgkhoEUitMxBKVQiTQsMGS5CbHIi3B44WgiifJEYrMhP6efo5B0yErzTCCcRAAPJwGCpEAy6UJu8y2wt8bHO5wFJAAJQAKQACQACUACkAAkcD2BWZlma+tY4+rteTDushmokJ/QZmf2CTMzx1Na7XSSzUulMYJmUxjNiC0UAEChjOBKgzRJIQAgAEVZAFAAoEzy9RmlxhSRRGgKkAiFUoBCmb9kHpWZoz/4hV7JoEyhAFz7mmmJ0tcnWEZoGpnpZjbr8rWvZw64/FT1qaw1QtNXx5nt+33jXh4IvfwfigHG5CQwBIkCBONKRFMClWIE5/G6FByOC6mp+ZNX/FQmeDnarOdSUxaOItUHjhy/Z8JovmN0aopPASwgU2nNKoXMLRVJAwRKp+RysTU/P29cIOC2FhdXTJ47dy7B5AFHLuOiPZ5RUTKcNOw/cGyXzeXbNuGI8Gic27Zlw90vZeaox9WIM+V22Be3tA8s6x6YuCMjQztuyDQMFmXpunv6emqmzNO7rUGESADuwNLFC366qLqqw5Bweofs45s7+0fXN7X2rZSqVO3zlyw9LBRxT25ZvdoOQEx88I2D99nszq39Q6NqQODdWx96aA+Xzb2hTGtqqteBVKLu0OHzm/v6J+sKikqOzSmtOKLPkh2+664VTITdZZlmt/MDnIT6zRdf+5rb5fnCyIQlnkawpnt2P/7fKoO+v3ZesfXDloCmaZwxo1ODg5I0iymASoQJgkgEgxNYzOlc1XTx4sbzF5rvDaUIEYlJYiqtoVcpkTu4BJZC6TTN6FSEJulUOsGJJxIik8mSHwyHMwRCYVKlVB954smv/oKNcUfLy3NhNc9rFuHTuWk/pRvrVuyGptuIPS/WF/j8nmf6hm3L2nrNOQSLe5ggOB0IFUhQiQidSiVQLltIS8SKYHFZhcmg1kyuWnePyesdTJgnh5ajAHz/Umtr0cDAQESmUDz1wx//8r3s7OyExzKifeedvQuOHDv2j0KxAqzecv9xlVY/2NUxIGh8r+EZhURqfvyBXXt9DkuFxTxZMTg4UC4QSxrWbLlvX0tn63K7bbrE5bRJyHQCJQg0kZebN5KTm9tZPb/qwg///cdfDoci26rn1ZzIzc09mJOTs282ZxpKIt83m41LR4cHlDw+/6kV1cW9fq//+xZXqMrkCBAisfjpn+597U0NAHGXy8U72dScVX/i5L/iCFqcoVV3cTjsN//pm984ynwk3KYyDRl44T/VaIKsiIyaNGmXSyFnCwiaojKi8VQRDVAOhSB4giTROArESQxRR2NRMpVMUDgNABfDwmI2y0PEYk5WOhUiWCyExrAkxSJCKoOuS52VNQ1ojAR8NgACTgoopBZQMMcF8vOZwg2wCuiteKPDOUECkAAkAAlAApAAJAAJ3PIEZmWa41LbGk9fzwOUfToT87q4YpHQiwiFwYBAGIljLCqN4jSeAgCjEYAzT7wYhdAoBZJpxg0hAEUIQDOyjL6szGZeAJqmEBoBCAXIqzINu6yeGNc2S+fqMZePmv372X/k3+gBm2b6vXIcfaUB81Rw+TUKZp4QLk/nuv4uK6PL7WZff2i7K2fBWLs/9Q0uv2b6YTqYmQMKUIoZEwcIwEASwUACQ0EERxCBVjksy81u48qlx/TlRRN/jSABZpeQsatLjOCUpvH8uUXTdvv8SbO1zB+MaEKxtDiVTEXTqWQSpVMUQaARNoft5/HFQ1KFZjTLkDul0ijHFq9bZXQqlfEVwEJ4rQnFifqT221u/z1dw9MaCmVNrLxj+buGDEWPBPVH7fbpdcPj1gWDk9YSvV7fNKe0tLlArxzuG+ieN2217xo0BXWRFOpctrT25cqyojYN4Xd0dnd+YczkWNs6YCyVKpTHV6+re53P4V/atr7M7/PhskN79+20OZxb+gaGdYDF6t6y+5E9fJGwa/3iuR+ITGNkGpKIrT10rHlTX/9UXX5+ybGS0rIjOoPuusg0l2tICJIs7esv/e5pl8v9iNXuTQGM1bBt9xf/S2rQjS2tzHf+GZl22fxaLCwHQaBqtZq50KmBgUYO6fGtbjx/buPZc+e2W70JsSeKkVy+1MPlcGMcFCEBnQYIlWIi0wBNpzGSIll+f1BEkjQ3Q6dLaXX6w09/9ZmfsTFqtLy8HMo0KNNu/nPiqkzz+Z4z2oJLx0wBvVqj/c7//fa33+RQeFQopCipVAq8XkAnEiB97ty+xI4dO65Wunz15V+vRAD4bktra8nAwGBUpVI9/eOfHqzX60HcONSVdfK944sPHz78DzyxhFy5YftRbXbeYHd7n7Chvv4fFBKp5clHHn7DZzdVmKcmK/oHB8p5AuGxzQ9+4dX+kcESp9OhczqmBSSZQjk4msrJyTNlZ2cZi4sLx7/znX/+WiQSvbd6Xs3JnNzcA/n5+TMFCL73wx+WUin6B3br9BKTcVQi4PGeWlZd3Ovzeb9ncYTmmhxBQiyRPP3tn//4rQq1Oub1egXHG5pyT7135nkUQ4u0Wk0Hl8ve+81nn75tZdrMZxKT/HL+fAIEuRhIRXCAEnxnf0d2wuWuQlJJPp1OsdKJJOp0Tmd7fM65fpeTmwgHWTwAaCGOEyIU4xDJlGAmZR6OAxLDkiQLD0oz1Jd4MoWJBnQqhaMgTWCJNI/dn+bgRjQUcUQDcSqexmiRUpSUyHMi+rWLw6C0dObTG+wDNNh+ewrKm7+jYEtIABKABCABSAASgAQgAUjgLyMwK9NcjEzr7XoAtVgyCY9DwGMRZIrLpfx8PhlDCZBGcHBZpgFAMFFMOLgi05IzEg1FmEAexj9cq8JoQM8Eql3+89rINObbGb925evaoz4gz641Yn9ScP9/fqtrvvmT25rp8Yrnuvp6Vu/d6GfXSrtrf0t/bR8fRhdBmFNDmFA9BGWCmSic2ZEDYjiKhHGAiA3aHnlh7lmBXrNXV1s9gBQUBP+ylfrzR9E0zVhK1kT3JcOU3VLQPziyeGTcXGU0O+Z4vX4kEgljCEiyEYTiYhjKlkjVdpkiY0qt1Q3KZIrz1UvmncfYbMf6hQsTIGDiHXvv3N12j3/z2bbB0jTAQtVzKy8adMoWBTvhHx+f3GF2+udM2v3STF3mvuXLl5zMyRCa+nvaq9xe3z1n2sbnBWMUuXjhov0lxdktOn7U0nKx46vTTv/qAZNHKlEo9j7wwMO/o7Ho8OoFhpjPBxQH3zi8w+awb+kfHNEjbHYPI9N4QkHnjWQas80zno6tPXS4ZXNfn6kuv6D4aElp+ZEMrfLg1q1LruZM84yOilh8QvfbX/3qaafL/YjHG0oDgv3e5gce+6FGo5+oqSlyf5y1YKSlo6ee5wwE15w7f37jmXPnt5ucUb4tSCUJNj9C4JwkG0MpQCYBwgg1hFEYJApoCo9E43wEQTlavSGtM2Qe/urXnv15GqNGF0GZdt0SwMi0j7giZ2Wa1x941uqKLjY6IhlikfBbP/r1z153DgwknE4ntWLFCtDY2AhcrhX09vfJkN+/8sIdNE3985mmc3N6e3qTeflFz/7Hj14+kZ0tCfRdaqxuvtS6Zt/bbz3C4YtDmx/4wn6N1jDS1dYnrK8/8YxSKjd/5f88/obTPFZhMk5UDA4NVLA4nH2PPvudnw4OddEDA+OIz2vDQCIBMAyji4uz4uXl5aAkp5R48umnvhmLRXeVV8y9pNXp9vMEgt8+8cQT5JNffaYyHov+KhLyLwj53Sifx3uqbuncvkDA++8jRmfV4KQD1ekN3/yn7//nPq950KswGDQDfYNVb735zjdQgKhramrqRSLhgS89/uCZ2znKinlzmfnc2rcPAUolAmJ6zBfu5EQsMUEyGce46RSSSIeQKI6qaJzOTURCIiQeZyPpNClKp9X8VDovaLHOS4ajmQhJzfz+J40iZDSZiMfJdJqiaSqSToIYnSaFGUqnWK1wSJUqeyJO02kKSYpkSqtIoezX1t3VClgcEnDSJMB1caAGSYTZLgq/IAFIABKABCABSAASgAQgAUjgOgLXyjR3T+eD6PS0geV18kRCQRQRiqIhiTiSwFhUCsEBlqIRjJoRaghCAJTGaCRFpRFqJjaLcTnoTNDX5bAtJmTrysuZPy9vB52JGrvyY2Y3JiPVPuoB+qpom5Fnf2rNxLzNCq+rQWLXnN2N/u5DpdiVeLMbbXm5EuA2c+gHIt2Y+DgKAQiNIChNAAwQjExD4hiKhQmE4GtVndK8zLNsjeKAsqxwDCkrC/81LsHZZ7H29nZO2u8XOvwug80dyPP7o0WxeJwdT0SFyURI63LY81xud340lqZICotxBAKPRqdvrlm8qFEkEl/asHyhRa1WU2fqD9ba7e47z1zoXZ4iaYHBoDVlalXn1HKOq3+wb7cnnDS4okhUk5GxZ/Oa1ccMBr5zsK29wh+MbDzY0LImEErI5pSVn8vL1DTnajkjjafPfs0djC10x7CISK74w8OPfmEPCCUtmZn8NJtNyw/sPbTT4XBt6RsczURYRM/mB3e/wuZxOjfdsXDyWl6Xc6Yd0CUT5Nr9h1s39/ZP1RUVlR0rLqs8IpVyD95//2pmm+dMIA4TmYakEN0fX9zDRKY9anN6KYCyGrbufvzHCoV6ZNGij44Ku8IVMM/pzNgDA428sH36zrbWjo2tra33hEkulWIrrFJ5RpdELLPxWXgSpOOASqcAhpE0TVNcmkpLTKbpueFoJJdgc4FCoTz+4COPv0CA9MiCBQvsf43r4Xbt86PeC27X8/rU5s3ItJdeOlkY9oafmXaHl0w5Q1o+n//s0//vW3+o1mg+Minj22+8Oheg1GNvvfn2Hd09PZqCwrJXq+YtupiRkTEd9E4vtZrNKy+1tswXiqVT9z/+5Nt6XdZYe2eP+OTxk8/IZFLzk4/sfiPgMJcbJ8YqOru7K1Ac3/uvv/nND4BS6c9BkPj7T5SenOREeDzx41/+4nfCkcjjfJ7QzBcKGwoLSl7DMDZnzDhZNjw+9jSgkgUcgqb4Av5T62sre71e//fa+yfmXuoe42bm5P+xqnr+aUOmxuh2OQrdLu9i44RpBYET/jtXr96jyNA27b5v44cmQPzU4N8CHdHd3XwAgBS4XDyQjhIghZBgekpK2u066+B4UcznV1OpFKBRHCNxFidEU3kJQCpIQOPxVIJOUimUJeCKCYIAGIoGsQQNsDSS5nP5bhzBJlMxcjCMAzItFAR186uHxPn6Se2mTbd1pdRbYNngFCABSAASgAQgAUgAEoAEPoMErm7zbGm9k9nmSTrsmVjQTyjVymFYK+9zAAAgAElEQVSeXG6MiUTWBMEmk+ByZBoTTYYyv0THaYTZ6pmiSYRmEtWgOJOqjKZm/k9fcVJMErXLCoqimRxrTJsrj8tXWswItZvkykSiXT1+Jj/OlUMpZpyZcT/Y1XVRbTc50PuaMXngZtOkfaCHKz9g5oUxkWk0jlAos80TQ8MYIHga+ZgwU9cvlEovce5eY0cQJPmXzeLGR83IHqORbYnaeCG/TxhOCyhcKCQlEgnJ7IjyeIKKBEUS4ZBPEPK51SbjZL7dZi8KRePqaCypjCWTcpFUPqHLyW3VZKgObLtnSxcVCIRSUXeZecqx9ExT693ReDyHzWZT2QbtmQyN1Nrd13tfJEUL0xzZpFIu3XP/xs0n0tJgIDQ8WRQLxVa+ffj0Nl8gUqBVa40GXUZrfpa8/9SZcw8Ho8l8RKCeFMlkex9+/At7JZTMjWE2RCJhy97e8/ZOu925tXdwNAuwWD2bHn3oZTbrQ2Ra/QFdEiHX7j/Ysrmn31RXVFx+vLS88ohOpziwadPCqzLNbrfzOUhQ/dae159yud2Pjk6YURIlLq6/7+EXpXJF1/uLG7xP2uHAZmO1WixyOkFzkwBNEwQnotOhKftY/6q29tb1l9o6NqN8pV+oLu5Ta7THs/XZo0KClaSoFA3SMYBjNE2l4oI0Rcnbujo3e7y+2mgsyRaKRCd3PfTob3DAHl6woAzKtGvA3+x7wad5D91WfTElal996aeFXrf/ObMrsGzKGTBwebyv/+P3/vlVZhvkR1U46e09Y6BSyNJnn/3mrv7+wbrS8mpTYWHpWFFR0WB/d/sy09RkzfjEBJDI5a1f+uo33tLqsyY7OnplDadOPSMTicy7d25/nQz7y8fHRirOX7hQzsi0H7/66g/wRCJgMBhmSgZfdyO1tREgJ4f7xWe//s/+QOCrxkkTxuMJBurWbjxKI2iGyWrJPX2maQ6GUpIsg4piItPuXFTWHfAHvtNwoavm1MVuxZyqaktZeeV4SUlR7+jwUJVpyrQ8Go7RLIJ9+p57t/7L2lVrB0tK9J7baiH/CpO9Ep48kzIUDLg4MbdRamnv2JBKxcsoMsHFMIqmoxGOfXRkcdBuM0ScToyXAIiQxhEuwUEwJp8DxiKDBEanxTxL1rLF+9Rlhcc127c3/hWmC7uEBCABSAASgAQgAUgAEoAEbmsCVwsQXLpU5+rtezAZ8OmpeIzSFxcf0s6bdxaUFPYDiSR5tY7mVVEGAEjHLj/7zmSvf1+dTZzJjPy+zSHpa4oCXNvPzRK8kiX/A82ZsdLpGz+H/7mf3ey4N9uOTCMgNZP7HgACB2mERHCBIATkPD9IYi4kJ+cDgRs32/WHtZtZv+oCscVo0rr9vtwETaQowPYrtdrR/Px8/+wOnZnnLLebN+50qsMhn8FomarqHRha1NM/eEeSQkmUJZgqKsj77Y5NW08HAo7pquJs/eDAxNyGhsb73B7f/Ggkos3K0p/R6DTGjp6eu1IYKyXJLGgTiUV/fHL7xtMymSwy1nchOxoJz3/j7aMPeb2BhTjBJrVqdW9RfnbPyaZzd4YTaZG+oLxdrFTv37zroSPAAsJSqQ2XsCnZO3uP7LRbXdt6BkeyEBa75+7H7n+ZJeJ3bFr4gcg0pKXxmC6dSq7bf/DCjEwrLJlzYk753CNyOe/A9u3XFCCgL1fzPPj733/R5XI/3NzWzU8DvG/d9t37eFL52Z0bVvR/2M4wRsThqZRkwmwuT6YodRoloiyOYCpTw7LaxvqWtXe1r25ubbtLoMgyZZYuPicQ8N64Y9f23lIAUtf2yfRDEKTs1T2vfdnj9W+zO10yLpd3eueu3S/QBDK8vKbG9kmvgc/S8VCmfcRqMjLttd+9kO/zBZ62+YKLTK6AXsjn/99/+dl/vsEk6P8omTY0dE6YTKK63/zyNzvM09atFotLkU7TQCAQ+g0GXVAkElDjExMGkVg8es/OnYf1mZkTbR19ktMNp5+WSqWWxx+4f1/U4ygxGidKu7q7SjGc2P+tn/zkF0g0Gsi5wRvcTLlhAPAf/9t319rs9s2tre1r/cEwP02h5ryCAkyhVGH+UAih0nERhqbkQgHvq4vKsrp9Pv+3u4fN87tHplWG3CILh8f3GyfHmV/OqLgcjkipUDQo5KrjC+ctPVBcrPSsXLnyU39zvd1urKtbRZmJt7djgCBYI03NBioelVJkAmMyMdCJKOF1WHMTobAGROISIYmL+dGUBvf6a1KxpDKapoCfg4OkVGTWL5u/V1pafMywa9eZ240FnC8kAAlAApAAJAAJQAKQACTw1yYwK9OmGZnW3/9QxOfTJ2LxVHZF+R9yFy88AdSKTpCRkQBACAAIXZ4Os1FRcM3MYoxUu/YvAABc8oM7Jq+2CwPA5X78ImI3GoeZBjPWDX92ZZwPO+5Th3v9Ds4IhiEkRaVEubkJoFYzz7lX84B/WkPT/f2suAzVnmo6Wz01ZV4TiJJUlERs+fmF9QU1NWNLysq8zFhXnrPwsbEWbsRFCf1RX2lXT++KnoHhh0KxNC9JYdPFxcUvbNp2z0l2ImAyGGSykZ7xkvaW1get09O1Vqs9N0Ob0SNRqqzDRmMlyuE786pqGgVC/sFvPHjvJQBAymhsVaVCscJDh+ofdrm9K3y+oEwsElu0Gv1E5+BwcYICkZLqpfVSlerkvSs3X9BoQMJms7HZFCU79s6xnQ67a2vP4HAOYBM9dz+263cfJdMOHG7e3NVvWltUMudEcVnFUbFK9O6D25a5rlbzpGkC+I38+vrGbTaH/d7TTReL42kkklsxv10ik72z7aGdjZYeWXTlysvVP6/hhLRfuJATDUWrzjZfqgsnknqBLMMol8vO3bVm3iWvdWRJa2vryostzeu48myLvmTpBbFEvPfunXd36y/7jKvXtsvlEhJUTLXnD3u/5PZ6ttodbhmPx2/Y/eijv0ZIcrgGyrTrbgUo0z5apuG///3vtUGPa6vDHyyzegNKgZD30jeeeOJUdnY2k9/qQ6Nor1zgKABjxAu/eHuledq+5p3/PVzicntlXC4fVM2d1zV/wQLz4GB/Po/Hda+9a90lrV5vbe3o4Teebtoql0ldTzyy+4x/2pJpMhuzhoeHMlGCdf5r//hv+8NhcaSs7MZht8ybj3V8XP9eQ33F7197fafJPJ1vdbhBWXl5rKikJCxXqFypZJjn89i1QiH/Z9XZCps76P+ncWtg/oQ1KJep9C2hWNzZfP6sksfj4hqtOjy/qmbf5q2bz2VI+WM1f4USyZ/WG/St1M9MkQMulw1YtBoE4hkgHtfE+idyYxOmssSkcVUkHNEHUiQaF/P9lEI6LJtftlc6p/CM7v6HO2+l84BzgQQgAUgAEoAEIAFIABKABG4FApdlWnieuaVjrWuwf3fI69fF48lEZlXlSyWrVh4CfNYl5K67ErfCXOEcPkiAHh1lBzmpzJMNp1Yap4wPWN0BTjCacusMhkNaraFdq9WOZWRkJLhcbrq0tJQ2GhuxtIPL8qRiFS0dHWt6+gcfCcdJXpLCp4uLCl/YtnlzA5IMmnNzpbzBtqGc0f6hBybGJlcNj4yWC2QKK0csc9t9PgVHJB5ceOf6gwSLOPulrXUDMzuLvGNCqyuqaTh17EGr1bp2dGyyCCe4Ub5A4Z72BvkUwZ5YtLLuTUOmoXn7msXMMZTNZuPOyLS3j+10Otxbu4eGcpmcaRsf3/WSUMTvWPshkWlkIr7+wLHWTd0DprX5RWXvFZaWHpXl6t95cG31NTLtLQyA+UTr6a6lVot9zcnTTesCkaQCF8o9Ion0ndKyqhNSpcCilUqDarU6ieM4kkhME05nWDA1apofCsbWdfcNroomSak+t+CSOkNz+J6NixsC1tGll1pbVp67eLGOq8yZziipbVEoZG8sX7a+u1QJItfKNI/HIyKoWMYrr73+Jafbs9XudEl5fMHJLzz2+C/ZGDZcVga3eV57VUOZ9tEyDTl27BjLZhuXOwMpnsPrJTh8vv0/vvWtwEeJtGuN8W9/+0ORdcInPtXYKPCGwwSLxQIlOSWhworK+OTkAJfLlZIbNqwOK5XK5MXBQbS58aJcLZamtm69L5hMOlnesTH28NgYG2BY8I4NG7xMZc4/VwCAsf7/c+kSb++rrypsDgfH4fWCwsI5VE5xblou16WRZBBPJsNsrVZuF1DxnEgs8r0pR3ie0R5hiySy7/Ik+hNNZ44CFgBAqVKRZXPL3KsWbAtt3774OnsNPyQ+nADd1sYD8bgEOJ25wBvIBF6/1n7mwrKIyTo/nUhIo4DmhDAciPOyL8jmFDWgEvH/snIN46odO/4qiT7hWkECkAAkAAlAApAAJAAJQAK3M4GrMq21Y62jv//hiC+gS8eSccO8ua8U3rHiIIh4WpBHH/3c76C5VdeY2fUV846p3zvRsMJps+/u7h822N0+lkypGVZr9c2Lalc0ysUyW1ZWhp9PB+kUhXJ8Hr+krX+obnhscnlH38B8gLOjIql6JCsza8/9O7afK81WuoxGIxGzTqhNY6YtnV1d67q7elakUE6aZAsiFIsTEyoU59bfv/M1LgoGtq1YOH0lQT/bPjYm6mw7tmV0ZHx9e0fXsmCUEiYoThrjSwN8iaJ5xZq63xZWlPStqiy0MsdYrVaehKJk7759YqfD7t7aMziYD9h4z8bH7vstm8fu2Lhs2cS17Jkgl6b6A3qUotcfOtG6qbt/qi6vqORkfknxUWWe6n8fXHttZBqTU+95xNi1NnPKMj63tb37S8Zp+7zhiWl2htbQnV9UeimvIO9CYUHxmNqgdrKwFBF0miSWKXth84X2O41G85Ypi1NEo7izdmXdsfz8vBN3LM695DX2r27raF1z7kLLnVxVvjWjfFWzXCF+Y8XWdV2l4IMyjaLimldffe1Jj8ezxe50S7hcfsMjX3jiF4CNDS+AMu26WwvKtJt8p7myfZJpzTBj0lZ+/FDfyyGrTOmY2UIuM/1ct13wctGV2XGYPz/w/ccZe7aix/sqLs/2jwDQjv78e6/NC0WjPzA7I1VGewgVikVf/eVP/rBveBgkV6wAs5F39McZ9yaxfuaa0W1tRHhiQhL3+Qx2ozE77PZmJwOBLDyZUgsQRIR6g7l4JCEj2BxjisX2hjE0LtRrLurmlTeTuLhH/OQuJlfAX3RtfeZgwhOCBCABSAASgAQgAUgAEoAEriEwI9MSTGRa61p73/DDMU9ARzIyrarqlfzliw+BeLgZyrRb95KZeRb2+QSnzh6rDPh9a1s7uudb7I68aJJKoxjbzOVLBlEMcWIIHcSoJM0iUA5BsIQpCq8IJZK5bn9IKpTIhjPzii6qlYqjm1be1ZefL2MCEZCR9kZpwOZdfbbp/Mb2jq573JE0EaWJqFSrNcs0GfX3Pbb7fxAOalk3u5X09GncpVJxpkwdqzp7etefP9+y1eIIKN0hktJkFRrVmdmnltTe8WJh7bKJlTlSP0P1Wplmdzjv6R0YKgBs1v/H3nvHx1Wd+f/n9il3eteMeu+WLfcmG3eMqTYtMYQUAklgswnZbLK7kHyzu9ndbDZ1U2ihgw022MbGVXKTLEuyuqwy0ow0Gk3v9c5tv9/INqHbWUpscucFf/Di3nOe8z5njs58zlP6t3x12+8JiaRr09Kl4+8R0+COE4fMGYratOdA25beAdva4rKKo8Xl5Qdy8nNfvWPLUu+lMM9L72Wreo73DueOjY9vPT86sWZozLYARkUhTEROIxg6hsCoC0ehIIbwKAKxMsDzOZFwrCoUTtTyEO6WkvK+RU3X7S6tKOsot2BTKdfExq7e3vWnz7SvFeuKZkw1K8+otOoXPkhMGx8fV8jlIuOzzz7/YCAQuNnjC6jEEsmRO+6851ccCoaFnGnv/m4JYtrVu9d8JpbxPI/+579+pzERjf3U6YnX2V0xSC6XP/yrnS/sfBIA6rHLhLF+JkZe5Z3MCpY7d8LA7UZdBCHjaLoUUHSTb8I2PzTjqgu5ZvRcOiUWQzCnEEujSplqKqe27k11deUw0ChCAIPOgw0bshU8BcHyKp9rwTyBgEBAICAQEAgIBD4egfdcImcbu6Lzz6X3Wlpa4NHRUQjMA9l/QFcXAGVlZbzP18QPDf2If/TRRz+wvdn3f/QjCDz6KLRz506wdevW7OXlFfX98UYsvP1JEnjbM+3cufWegaHt6UDUzKQzVG5d3ZPFK5bvBVRE8Ez7JIF/Cm1lnVT8jm4jk4HLd7+xZ9PYhH3F4LDVnEjRUhgRQRKpOCYisDQKsqnBOIzneTyeYggOwliJXBm25BceXX/jjftEIknfuvk12YT4sxFbg83NpESENr6xb/+NXT09X5lyh8ThFBMvrKrqz8nPffMrD9//LIei4cacnOTsxnOhmio62XNsfsvxk+tPnjx934jNZbI5Q3TN3IW95dV1hyqr659ac+9NrlIImg0d5nlenAoE1K+/8MbtLq/31sHzo2UQgQ5suff2P5CkuOO6DxDTTh05YoF4ZuOeA8dv6Bsav66orKK5uLTirZL8/Fe3bFmaDfN8T+ULAHp7D0qRDDbn8PHWLSOj1i/PzPjIQCiGcBACiwiclZFSGoYYiGUycCqZQDMUyzMsRJdVVJ0tL69qqaqveWNu7YLJxGQ/nWJnbujpHdjU2tW1RqQpcBorF7Wr1ZoXbr5lY48BgOS7wzzH5KkUbNy5c9cDwUDoZl8gqBKLJUdvv2v7r1HADAs50wQx7VPYEq7dJrO3A0//4b/Lo4nY/b5AqtQdSCIyUvqL//nZT48BALI54QQvqY+Y3qwnGmBZObA5TZTXnT906sTCWDhcAzgoP52hdTTHyHCxKCWSiH2kXGZDWK4Hz0B9xpJSm7K4IAz0RgpQ4SjYuvVd8erX7ooSLBcICAQEAgIBgYBAQCDwfgIXf7gi9nCYZBIJMh7zoTiHpyVVknABKMhWlPvQZOfZy18APMTQ0JgmGEyo4umkLEPxGMRBEMtiHC6Rpki5OKomySBJkpH35jW+2DduGxhQBmMxPSaVZiQSTSISgYPz5pkuW1BMmM+rh8ClAgSOjvb1nqGh7algxMymKSp3zpwni5cJYtrVM1Mfbkn2++jx9ElQWqRsOXG6xuX11jqm3XXeQKg8HI4VsRxLcSzDAJ6BEBiCEAQFIoksJCUVU3KNtletN3bNX7q8x0KafFVVurd/Q2XzsU1lYsUtx05eN2Gzb3f6gmQkScXzCovP6nJMx9fffP0hPFmQfGfe8R07diCLa/KKznb3LTo/OHy3bcqdO+0JQKXlVaeKy6qa1ZbCQ9tvvi4bOTS7P9lsNpFWLJYfPXJ6TTAYXDVus5fAGGpdsXn9qzKFdHBRff30O0eeHWt7e7seotNLTp3uWmW1Ty/Lyy9oyyssPqmSy49u3Lg8+EF7X3bPO991Utd1fqTG5/GtcLuDVcFgpDQQChkymUy2egaGwDwPwzyDwkiSEIunZKRq1GgwteUXFXYbDPnDGzcuj9jtLXDURy8dGbWuGBoZXYXLtDMaS/k5mUr11uIN140WAEC9t5ony7Lqw4cP3haNxFYFwyGFWCTuWLfu+lckEsxWXl7uvxbW2Gdlo+CZ9lmRvkr7yd4M7Nr1vCEej66IRGhDKJJCJHLl4e8+9PXhSyr/VWr6X8Ws2XDfQ4fEIJ0mp4fGZcl4VA1zwAhS8SI6kSiPOKeXpGPxIoaiCRaCQhCOuWR6nV1h0FqVBfnDEpmsS1lfPwwWL85uXB9ZvOKvMkChU4GAQEAgIBAQCAgEBAKfAoFsrqRQKCRpbz+XH6XiFopKIigE/PWL60fwNJ4oLS19X9L4i2lWsJMnD6pD8ZDR5ZwqjoSjlkAgomUZCOeyPyVZhEUQLCGWkj5STtoNOQabVK32Fmm1scbGxqxrC9/c3IzOnVsi7+3sKQkEwvM4IIkAXuoyWkyDBFEXamx8v2fIp4BAaPITIPC2mNbesd5zfmB7KhgyM9QFMa1k2dK9gEoInmmfAOdPu4mL323Y6/VqHA6HeXx0tHZ0bKzW4XTWJpNJjqLSPM9nHc5gnsBwRqPXzxiMptHi0srOHL3Zblw2z1MCQFaEf/v3VHZtxCsr1S1tJ+d4Xb71Xn+QjCZTaXN+fq8xx9BXX7Wlv7sbMNu2/Vm4z4pdTuewerjfWuaaca+ZcXly3L4AVlhc2F5cUdGtIsnBxYv/nDM8u48Fg0Fx37m+umgoXDvtnDHDOOpuXLrwNMSIHY2N7xebOjs7FSIEKTvX0z/H6fbVWCzmIYvFPGgy6XrLy8uzYuD7fhNeunwYHx9Xp1KpvL7u7nqHw1lrm5osiMXiKprOiGEY4jAUoSRicUSj0Y5UlFf1ag3agZqamsm8vLxoVqTj+WZ0aEhc5rBP10w5Z+ZihDQgU5vGxBKi27B69Uzje7zixsbGCJFIJO3u7l6SSqVqo9GolCAI65IlS07xPO8tLS2Nftpr41pqXxDTrqXZ+pRszR4wRkdHpTRNo9FoFGQymcSjjz76LpX6U+r6mmp2dlMbGsKA251LJRKVnsHz1Um3rzwdjBSGPW5TwufTSaQiCYETMAfBNKnVHjdXVRzKiEQDvAidkrNsQK5SJcG99wpsr6mZF4wVCAgEBAICAYGAQODjEvB6vSRFUaajLS2Lff5AQyIe42EUHV67oemQHJf7q6ur31eAKRvelfD51C2tzTWegGvB0Mhgg3PaVTzlcKrSKQYHHIB4DgM4IU1p9fqgyWLqL60q77RYDO21cxdO7Hr66chjjz3GjY3tJ2SYOedUW/sqn8d3VzojcmZYSZ/eaHlzzZrNk7m5UOrjjk94/7Mh8GfPtI71vqHB7clg0Eyn01TunPonS2Y90wQx7bOZiY/fyyXBqK+vj0j4/Up/ImxIJukcmqZhjuMgABgYAIjjeZiRSCRBsVjsRxDEo9frU/PmzWPeG0F1sT2sq6tLQ8Xjllg8LUpmkrxOp/PiOB5YsGBB1gvsfVFXnZ2dGMuycpTnzcFQSB6KxXCdTjdjNBp9FRUVb3ulZUd8yWabzaaJRqPaQCAgRVE0NXfuXHc4HI7n5ua+by/JCnAul0vhnHBqgomgRqFQhP//tEqhZDLpb2xsfF+I5yWy2b5aWloQgiCwVCqlTiaT2mQ0qct6pmXoDJ4V4RAEoQkJkUJR1CcWi10W1BKrW1eXLcAxm5v9scceg7/40BdlcYdfHQxGDTAhpSQkGYkjiLepqup9kVFZkbOrqyvbpzGdTmsZhsExDIsUFhbOuN3udHV1debjz/znpwVBTPv8zKUwkk+BwGySTLsdA31j6qTDZoxNTJWGgoGKeDJeQaWTOQzDGjAUU3Ecn2JZLoBjiBWDEQ8HwWmlXjtQtmhRH1AbXKCuOAIKCgQR7VOYI6FJgYBAQCAgEBAICASuTgLZH2ZDQ0MowTDKvpGRYr/Ht6Dn/PBcl9dXihOiqEwhb7v1tm0vl+QaXO/1eMgm+j7f025y+WYaR8dt8xwuz5xkMq5Lp9OSDEWlIR6iYQjjeA7FAIwRKEZIYBz2oyJ4Sq3WnNNo9d0L56/sNqtF4XkaDedmPEVHjjbf4JhyfiOWkUwlGbLDnF/43Po7vzBSb4QSVydBwar3Eni3mDbwDjEt65kmiGnX4orJikZWqxVHUVQcjUZJGIah7L8URUEEQfAMw3AikSitUChSBoMh9VHRPdk9x263Z9uSUBSFJhIJIJFI0iUlJdlw7g8UgrL9Dw0NYRKJRMKyLB4Oh5HCwsKEWq3OilJZ77d3CXAXBTXCbreLMpkMSlEUW1tbmxXRPjBcPWuT1WrFAABE9l8URWkURaknn3ySyor9VzJn2YuFoDUocmfcEo7jMCbOIDzB8xiGZQU1RiwWpwoKCrL7WNad789t8gDiAY96gAePjEbEEomEIyyWjA6ALI+s5+77PtnxuVwuMcuyIgRB4FQqRRcVFWXzzL277Ssx/HP+jCCmXeEEvyNZ6kcyu5jQ9P9c7fMKzfnQx7J27ty5ExaSqv7fSL4zOS0YGkIiPT1SIgXkbDxZlvL75yTd7qaga6Yq4HHnUXSa5lEkI1EqM6TROKgprzpDmkxH9A1zRwBGpIFOEocuJrj8v1kjvCUQEAgIBAQCAgGBgEDg2iSQPVNNt7WJgnxMFo6nSqzj04ucTu/mzt7eknH7tFKl0Tm0euPhL3z5K48XlFZNNxarI5dGOvvuaFtOd99Y3ZjNetuIdbLeanfkQggSlkok7twc04RGpYyQEhlF0ZA0GI4bfH5/mT/iUyfSMVSrNdh1BkPb8uXX7Zao5dbFJZKImKLKXn1t39aJcfsjYZqcjAFla25R8e+vv+XWgWUVutjFsLOsJwjU1NQ0W5xAKFBw9a29d+ZMy3qmpWY90yjKMhvmKYhpV9+MCRYJBD6/BAQx7Qrm9sIfV5fI6YyI/QlYBCQSIM6+l5wtBJL9T5AEEsCyIg7BaToGQPJSlZAraP4Te2TWzulpwoUgUgwzUV4voKqqQNYF9ooU7w9TpgEA8CVX0U/M2KuwIZ5/DAZgMwL8pAg4kjIw7TWmhsdLMw53nc9mr0qGw0UMldLDMCRGcBRGFZJBVE6ep0nZKCeRjErU6jHSlOfVN5TFgELBgpKSLPsPTaZ7FSIQTBIICAQEAgIBgYBAQCDwsQnMevYDF9F+srXE4wnWnuvonev1RqriSbpk2u1T+YMxXGPICl6mw7dvv+epd4ppF961Y2eOdC4aHBlb0Xa2c208xcgZRByXKeRdWp26X4YREyIRHkF5lMYkEjHDIDqapQvd3sn5gYh/jtcflCCIaKqmdmGzQiY//NUvNA2gYU/J62/sv806YXskzCkdCaBuyy0u/e36G7ZcFNMcYqcTkmQ931AUZbJeMDMzynclK//YYIQGPjaBS9U8nV1d67z9A9uToZDlgpiWDfNcKYR5fmzCQgMCAYHAlRIQxLTLkMrejO3Z8zP29m0AACAASURBVBQJpZjSzqGJ3P7hSRMLEIDAMCAABwBHA5qlAQ1gCEYJVkySlFatsS+f32AFAAS3bdv2meRgmC0x7B+RNu85lmN1OMrlSoNnTuMKh8EgC3xQQtePGjY/OIi3eL2SmWRSQSoUdJ7ZnGQLChLvTVB4pYvsan+OBwAC/A449mxKyWRC5qjVZeaiKbOYgXL4WKqUjySqoj5/XjqR0HKAAyIZ6ZYbNRMyg+a4ojC3ExSVjgKt3AWtWRO42scq2CcQEAgIBAQCAgGBgEDg0yYwODiIV1VZyOPHDiz0ub0rOzv6a7y+kDGTAUgonJQnEhmRTKlyqbXa5tvuvftPMpXZuaqhMJy1y+FwiFU4LX/r8Fs3T05OrTnT0VXJQLjXkFvSbbLknZ7T2DBglsvd8+bNy95qZ8OUcLfVLQ9mgvrTZ1qWTDsmVw2MDC+kGQTWGst7lTLljq9v23BcI07k7Nn3xs02m/27YVY+k4A1bQUlpb+59bat53XR6czg9IQlGE6a3KGkSixRhKvL66d5nnMvWiQk3P5L18vsBX9fnxgkEgTgYyhIIRBgWR5oNBSIxSjQ1PR/Tn3yZzHt7Dpv/9AFMY3KUJZ6QUz7S+dJeF4gIBD4eAQEMe3yYhqy68XfWuKx2B0tZ/pWnT470MgBBMAABgTCA47JAJrOABoCABOLOY1WlynILzhy05bNr0Mo2rF18+aZD0p0+PGm7f1vZxMnWkjMsuON15cMDJ7fZszJ61zStKkFgPTghg0bglfaX1Y8jE5Pq/pm7LnTnmidmCQDlsK8CZIknRU6XexK27mWnuMfewwGX15HBPZ11rKp5IZw3+jijMtXjYYTEhBJiPhoCoMAjMIEDiNKGS8yaNu082t3wxhyHDPrh4FMRoGtWz+WB+C1xEuwVSAgEBAICAQEAgIBgcBHEeB5mwikUM2hlpYmbyBw3fD5MW0qkeHVKr0n7E/kRENJE8WySUIsbd1yx+3PmfU50w0XxbSIw6FmcWB5+cVnv+J0u64bHR/ncUJ6au3GW3dyCBilS0vdrnnz2EcB4LNn7EspToqKimCIDpVMOycXnGjr+Lo/TJUGErjPYMh54avbbz+gx2LS40d2b7TZbd8JMVJPAlK0lxRX/HrbllsntFgca21rWzbl9dePOv16sUw5Nn/R0laIQ4a2rG1wfRZn+c/Linq7YBcTNwOK0YJ0Qg44GAYAZYBU6gMikQ/U1Pj+r5Ezl8Q0R0f7et/Q0PZUMGwWxLTPy+oRxiEQuLYICGLaZcW0ZvT5p84Wh0Ohhzr7Jla1d49WqlS6CYVC6REhPAM4BnAsAxiIBywMkRCM5EIQ6kYRUX9eXt7z27+6vX2yvz+8bdu2TzXcL1uRs6bQoDt06GjdqHV8ncaQMzhn/nWdMCy1LVtWccUi2I4dO5CKIkvpqc6exrODw+vUWsPgli23HUunmPENS6qvWJS7lr4GfPPTolBaVjZx4kyTb3xyqyyaLJQmaa0kzQI4lUG4WApleR4wCARoKQEQrcoqLrScQ9RkJ6+ST0YzNEBEKI1haFqVk2MzVc8NAprmgEpFA7GYBiZT9vbtU53/a4m3YKtAQCAgEBAICAQEAp9vAjw/iIOYQnaq92xlMBypnLBO4WyG5/UGM+Uad80N+cL14ViCg1GsfdNddz7zTjFtrLfXkmEztTtefXm71++dn0xTTlwsfeu2u+59Gec436pVq95X9fMSzZmRTq3NMVF65lzv16bcsQXDU0kyx2Tec9P61YcL9HCm6/T+VVOTtm+HaIkvDSnOVdXMeaK6wJyI+1zFw2Pj88LxhDkOiIRcpe9atmzlcYCw4xuXN/gFMe3y6zUb2QLCjBIE3ep01K93OyYq09FYPp+itDwNoxhCUDKd1kZoNedVcwq6gTgTgurX/8WFH94tpmULEETMDEULnmmXnyLhCYGAQOATJiCIaZcV0zqxJ3+/rzwUDP5weNy9rGfImVNcVrGvoX7uOTECKBTmeQTJlsKggTvgM01Nu5Y4HJ78gD+G1c+p/+k9931tjwqrsTY2QrNlb7O3NV1df0SdvajIzTAwUKmANEPyOK6kt25dTL030eml6iLT09OYPWJHs21IM1Iex/FsVQ3mUlngWXfq0ISsq384z+sN1klUuilTbvXEDM4EmgoKqWwO1ZaWFiLldOLxRAIKqVSzIy/T6aimpqasbbN51azWA7jDllh2/EzfumPt527TaIyn77j7Sy9hLNqvFqfcq1atYi7dAFosAPf5CDQYDCJSqZSPxQhOJiuhtm6tettL60LhhhbEarUgkUgEcWV98QMByG63owUFBYzFYqGrqv78/Ce8vq+oOd8bb8gQmF4+2HLy+olz/bfrGQjSA5RSQVgCYziMTdPyJEOhCY5GkijgITmZwXWqJK5VTMAy0p/kGBhBEQpDsaiMJM/ISfkkxwIGIEgSEyMxAhH7SZJMgVgMAjIZD8RiDpBkBjQ1ZSuivK888xUZLTwkEBAICAQEAgIBgYBA4ColcCHv2TTu98eUcZpRsCzCIAyLchwhO7rzzY3uGe9qXzAEAxju2Hz3tqf1+oK3PdPaT54sgwBY+sJLz97m9fvL1VptNylT7v3mNx/aabFYMh91QcmPjREDM4P6Eafz7oExz+rWHmeN2WxuWb1s4fEys8h7vvPIkslJ28NhmghQsGKwumbOTrkIk0a83mU2+2ROJJ7kCY2xV603tS5dsb6V5BjPX3IpfZVOx6du1qzABYAyFWNKOL+nJBUIlHkmrfXJSLiITaR1MAuhGCyiZAa9VWLUnlXUlh5E5NioCJXN/KXn4dm+qPhc55mz6zwDWTEtbBHEtE99ioUOBAICgQ8gIIhpVyCmPfP4/rJQOPg9hzuxZGI6blLI5P9aW9/wBsYDGs3G/2eL3AIKZHhIx0Now+Hmts2TUzPL5jfOf2LN2nV7CDrUns2ddrEiKLJ3786cVCxRk8ywUoZHUYXGkCCVCsecFYtHRgDIrLpYpvbS8+0nThTGklGzJxzUZjIswgM+o9UaHbkm00wkEvFeFLhg4B+Rjtj9Od6grxKVyWeMxTWTbDQaLikpYbKJXA/v76hIJ+n8QCQlZmACEotltEZpHM3Lq5z2euXRpqYh2DWaku8/dujW3qGJjc1n+5frjZbzK5vWHTHrjceWN84f6u09Fdq6dSvU09NDRgKO0lg4boxGUnIYJRhELIkYDOYRrbbQV12tn701zObMyBeLVbaQR+2NZ1Q4jrPRZJJwz3h0Sok0WFFR7dDp5G69/sLzf42Po7VVrGaYyuFzPUs8E/b1OghxmiBskqBpH8/wGgCBylA8ok+zlAzgMJ/hOVmGzaij4TBCJZMIzPMA4yEOgzFaQhA+MYrFIRTmxKTEL9coHbK8gh6pJccHIA4CBMECXBwHMD4ONJoQ1Ng4K7IKH4GAQEAgIBAQCAgEBAKfFwIXz7AwAFbU58tgLo7hpUAqJWjYeOCFXVs8Tvc6fzAMAxQ9u27brU/nVJU4GgoLw9nL4daWlirAsqtfeGXH9T6fLze3sPCUSqHa/0+P/tPeyxXEyr5/9uhuVSgV3dLR41jfem5ipTnH0r5s8dyT5Tlix/ne5vk228TDoSQcS/GSqdyC0nYqSSm8Ltc8EYG7RBJySJVjOaTQGs+X5ZQ6cDxIZc/Zn5d5+TTGMTvXo12aVNdEaXzatzI65ZgT93irEpGAhkmnZBDD4QgNQRCAOUwmT+Ba5bi6uqhNpFEe0S5Z2A4IIgJVV2eu1LZ3i2mD25PBkCCmXSk84TmBgEDgEyUgiGlXIKa98PS+Ur8/9IjTl15qd6XMSqX6+997+B9ejsfTNEkynBoAEIZh6PzERE4iGVv2/Mt7bjo/MrF80YKFT1y/ftMehPa1NzSQ3PRwWHbybHe5LxCpSSQSc1geIXkIRQCKpxBCMqHSG7tVasXIF274mrOgANBHd+9WpjIhS2tn34JQNF6Z4TgNTTMIy7A0IZFOSUnFSFn5nB6NRem6SyqNJaryNa+9urtqaHR4ucZoGVnYtLmPgGhnd3erDGLpitHz1sZoPF7OAlxE8whgWJQRi8kRmUwxVFlW1r1+WU0qFXPKXnz9tQdGbc6NbT2jRQqVwVtWWT1QU1a5a82y5e15co1j36l9ucGgr8Lv99TQyVQOQ7FyFkIYDiaiPC4bE6s0/Tdu3tgjZlUxi/g8TgOs6uiZc9UDo/YKXEpmGI7HYqGo1qTTja5Zve4sgtCDa9as8XyiK/svaCybb64SJnWOocHCgMtZpVMoXKWWAicQ4yF6xqGkguFij3dGk0rGZCIxxmVSKW08Ec+Nen2mTCKhwFgeoCxQYBxQYwiKozCMICgMMAKLICLcxxD4MIuiIQ7iIYggWBjHIwQh7iFwzAMQgsIUijSu1CdECkNQlleVAooEC7q7GehTDg3+CxAJjwoEBAICAYGAQEAgIBD4WAQCgYA8k4nn7n36lZv9Lu86XzCM8Chydu0Xbnsqp+TPYlr70aM1NMetfeml19Z7fD5TcVl5i1KrPfCDH3xn/+UMyAo7R47slKMctPFM19iG1i7r+hyjqXN+Y92pigKZffhcc+P4uPVhpy9FB+J8WKrUT3MML04nkznmHEtzQVFRc05h6ZE5TfOc9UbjXxyCeDn7Pm//n7fZRGBmRu4eGqpKOD2NKWdwFR2KlDGxhAniM0GIY2M8x6dRGiIgFiIpGNJApCgtMqnsEp36oLGspBnRq8dEOTl+qLExW1Disp/3i2lZzzShAMFlwQkPCAQEAp84AUFMuwIx7emn95VGvIFHxmeiK0btkcKCgpJ/u+8rX98tQ/iUWIywEB2HGIZDOodHy5xO9+3Npzrn9Q6M6RYuXPDzr953zxu5auK8RQ7IM119pcdPt903PmFfOjhizWVZHgMAgWkeAhq9aaamYf55ndHw/N333X6M1OsjE7uer4okE2tf3PnGRrvTOSedofEMzcAsC3i1RhcxmHIHVq5a+7rWaDp1b0PZeQdEl/7xj79Zf6at7Wt5JZUtN971lT2kVNQz0HGyIpNKfeX4saMNNttUAcCkUIaBQZrieHNufshiye1eunTBH69fvdgeDo9jv/3f3z86MeXa0D00CSOElNMZcsIrFy96dtv1Nxyrqigc2bFr1w3TzunbenrOFfp9XiWbYWCWhwGMk6zOUpQ0WvLfeuBrX/kNLsYnCFcvwkLsppf2Htnceq5/PUEqUiwHGJ/bjedbLCe2f/Hu3YBFjm/fvs32ia/uv6DB2TDZlhbY2t+PlBAEB1xlPHi0iQM7d0JgCCB2MASjkQjEKBS8rKpQIxaROVAoUsRnaC2UoaCIzVGVcPsao4GQhctkFDiGQgyTQZKZFBJNJViKoXkOBgARiXhcJo0bc3J7ZDq9GyYklFip9RBqzaRIpzsn0Zk8ICc/CVKyOFQKZcN+hY9AQCAgEBAICAQEAgKBa57A+Pi4AgeZvMOvvHmjz+Vd5w2FEB6Fz66/544n9QUF05c807JiGstxa1588bUNXn/QVFBeelyp1h344Q+//eblIFxIp3JEngrGN505N7bhzLmRdTqd/uychqqTdYWqyb6OIwus1tGHhya86KQ7xgNEyuG4hJKKJInyiopnb7hhyx4cJ3s3blwYE1JxXI42AHz/GQOIUcX2ltPrI5Ou5eHxmQaY5kgxiqeNeaaTOotxEEhEbihG6zLBaKFtyj4/nkyYMoBGNXnms+baipN4ft5RaVnREKivv6Kibe8U07LVPBOhrGeaIKZdfraEJwQCAoFPmoAgpl2hmBb2+b/b1T+5su2crUgskXdIROJxhI4zGMzyGASDJAtBKE6qZGpNOYcQHA0wV1Fx/u/uvve2476qKh/zm5+u9Icjm5rbe1dFkxleKld0MUwmzjE8R4ilSggX5QKMKDGbTPtra6qO5ucZetv27VoajYQecPnDllgqk+Zh6ATLQxGe5zGVVpen1ujostq6bolUenz9Yl03llGU//7Jxze1t7U9mFtUceSGL97/hiUn1/qb//h/C6cnrI+IxURGRBC+NA2dzwAkxbGYSK3V5qk0ytS8htq9NZXFQzibCOw5+MZ9oxPTG8/2jlWKpfKpwsLirrrKsgMrGuv8mVSk4K0jp9c5nJ5FOI7NAMBPp5OJKQQlxByCGxMUWCAWE+FCi76VwNAX77p52TiTytzw+Iu7Nx86cWZdcXnViN5oHov4PFaNVtu/5YYNfSRB2DZv3hz6pBf3p9Ue39wsAgCQIOxRACojBhkAgjaHKRkK5sfDMS2byUgIDONZmFXSHKePxuJFNEsrEBjmaDqjY2ia5BkuAENwEkMwFseIJIESQRwlpggF6SI0Wq/UaDijWbVoFMyZkz3MCcULPq3JFNoVCAgEBAICAYGAQOAzIZAV06R4Jm/fC2/e6J3xrvMGwijA0LNr7779yZySvEthnlBXS0s5BHHLX35l9xavP1Ss0hvOiWTk3n//9x+9etkwz8FBvDfi1k3ap27vH3Vc1zVgqzcY9MeXLJ7bUpan8PaeObRkfNz67Z6hKWx8OgRgXAZEhDRDSiSJyqrqV5euWLEP5rETX/rSzeHPBMo12smlMN7I7343h4tT1zl6e1clg9FaOs1qRBLSrdbphxRa1WFtrr4fQGgQ0KwyHU/nzbhcTRG/d17c560Uk1K/VKsaI4vzDonzzae1Cxd2gng8fbkUKJcKELi6utZ5+ge2J4JhC52hqNz6OU8WL1u+F1CJduhLX0pfo2gFswUCAoFriIAgpl2hmBby+h5p7RxdeeTkQKFMro6TEnFaxCYBAnEiCPCScJyGWIhgZBp9PCevqKe6oeGkRK54/cff2j4IAGB++S9/92A4Gn/gYFt/LsVjg7fdcc9TWo3Yg/FpBoJgU1tX/4ph6+RWi9ncW1RUcKK2pPi104ffWOX3ex+jOZSBMWKwtKz6iYrqSodCIQXjk5O1GY6Ti+RyH0EQZ9YuNPQDWlrx5BNPXd/efvYblsKyQzfd/cAec06e87FHvrVqsK/nsary8tGG+vqzGmPOUXNBpV+h16PnOjrq0qkkWVKS22PUqYdUKtWk22ndcLanf8PBE+3X6/SG9ttvufU1lVJ2jvKO60Kh0D3HW/vmT0y6tXV1c99oaJx7atH8uX2JRFze1tlV0XKi9SsMlSoRYxBHkuJ//vaD21qS0eSm/31qx6Z9R0+tnr9w2f5Va9cdqaupOF1UlDujxPHIyMhI5lrPR8G3topBXp4EhEISwGEo4Hge+NzauM+TNz10fh6bSunFCMJGvN6SaDBYGPH7cUBlYByCeTGKYQSCowQu4nGSDKJq1QymVb8uqio8LtFobEqlMg4J+TquoW1VMFUgIBAQCAgEBAICgfcSCI6PKzKzYtqBGz0z3nXuUBjlEfTsmru3Ppl/UUzLvtN7/HghSkDzXtu5Z6vXH6rlMHwSlYj33fylb72QcjGpjRtLskUIPrCAU3C8UzE26Sro6z//ZbszsHhwwqcxGPUH1qxedrTMKEqebT2wcmJ84js95x3whDPM4GJVmhCJgQTH4GyIZ1lZ+UG5XLGntrZktuiWMIsfTGA2osNqxUIv7FzLxBLbHb19C5LxhBmXKRNyU067ua72KKLXHJMsqBkB5eUJMDQkodxhQ2rcujLQd35NcHhkI8eyUgRHY/LSguPSPPNhzfIlB0RyuR+qrv7IPMpvi2lnu9Z5Bwe3J0IXxDRLfb0gpgkLViAgEPhMCQhi2hWIaU/+fld5JBr7fv+wa3lH32Se2ZLfnm+xWKUww0aC7pJAIDDHanPhGRYNNC5a3q4xGd+S6AxHpCLS8+i37s7G/yN//4XNP4gk0t/ptYdENCqdKa+Z0yXFmDTOpyEERaSTM74865S72qDTxXV6/bn5c2r/LROYrvV4PY/YJmdk8QQV1+j03XkF+RMVlRUOmUw2LVLK3QiG+QEEuWqLiiIoH6p84vGnN7e3tz9oKSg7dOPdX3ndlGOZ+J8f/dPqyfHxnxI4TkslEo9Gb+k35xeNV9TXT3E8P4MhyExejskltWiD4nRXyuMULz/ZcW7t0dbOWzUazYkv3fPFF2RS6eiZfS9UJRPxH3jCnD4Sh/06g+HXi1ataGuoaAx7vU50eLjfEgyH7hobGVg1PjrYYDLoHv2X7379WCASXv3crrfWHms9t6KktOI/7/7i114rMhjsRqM42d3dzWzdupW71l3pZw8VXV0IiMUQQBAXvlfhMBZPp0Xe4WFlJpUiJADjWIgv4jm2iEsk1IBhUJgBjJjmcthguCg0YaulOVbKiMUUlmPoJPJyThnm1BzQVFVNQAsXBj7TnUHoTCAgEBAICAQEAgIBgcAnSOCSmLYnK6a5vOs9oQgKEKJ9zb3bnszPM816pmW7c1t79RAPFb/8yutf8Hj9yzyBCIdLyZbrbr3jZQzB7FuuW+iDIGi2Cv07P1lvqan+U4VjE5PzT7aeu98fTpV742xYq9O9su2mjYfyNRB+7PAbG2y28e9OedJUMA78OmPuCM+xqkQ8XIMg6AQhkrTVNDQ+M3dJ0/CahZXC2etD5v/CudclCvzp57dwyeRD3nFbYZqicUlB/rg0J+ewftn8/RyPj0puWe/NRljMVnc9fVpC+8Jlvvbu1fEpx10xnzePSifFhMVkk+bkNFdsWPcqIJARaMUK10ctu0timrP93Hr/+cHtyVDITFEXxLSSrGeakjwDbdokpEr5BL+7QlMCAYHABxMQxLQrEtP2lUcioX+0OkLLhycC5pwcy5MNcxuaSYSlp+2jhe4ZV8PYmHMuzWNkcXnNeZVW+8qD33/0lXItSAHQAgCoJL54/Y2PxuLUI/YQD3iRMmQpKLGLoDSP8WkYx1E0GE1KHd6wXKPRJjUaVW9Nedm/q1FGEwj4bxoet9VFogkTQLA0DMMhgMA+muEnCJl0sqSsdkatUfR97a6tE+mYu+wPf3z8+vYzZ76RW1By6MY7vrRLYdAO7Hr88Zqgz/NALBotpGlaiUsUcR7GfQyAZ1Jpxoai+MTSJQuHC/NyxgsKjNM4zi1pPt2x9tipjq1qjbrlwa/d95xcoZh47ff/3hCPxX7CY1oU4LoxXEL813//x6Mdl8IQd+3apUcQyY2HD+zd0nb6xPUlRXn/75++/83maDKx9PldB1cfO9W1LDev8Pu//NXvXkoFpgKNfyOVLGcPHABkv2s82HNUB5C0DsRiKpDJKADLy8CMuzg6aqud6eppSqbT+gyGAVqnnOEN2kFNZcV+sdl4quj++7svF9ogbHICAYGAQEAgIBAQCAgErlYCF8Q0kPfGi3tucs/41nmDYQxgWPumO29/Iqfkz2Kab3hYRioUmld379zqcDrXDAxb8xkYt2vzS0/qNdr2qprq8yBl9G3bdqECZFZE6+s7JEFpWDPQ0bPI5fGtGrJOrU3QkBiVmwaVKtUrX/7Chma9iNG9ue/1LRMT448EE1goxUvHCovLWyA+o4sEPU0zzhk0SWWmCyvnvGrJL2/d+MBd/VUAMB8k3F2tjD8Lu2ZDPLu6xCCcMrp3vrqV8foeSASCKg6GIoqa6pOE2XRYs3ndUUBRgXcWFZgV1Fr7NKGTx+dTPs9trtGxhbFwoASSy2ISg66tet11O2Cp9Cy+efPYR515+T/8AQMGy1znuXPr/IMD2Zxp5kw6TVnmCGLaZzH/Qh8CAYHAnwkIYtoVimnBUPj7Ln962aQ7YZaQ0of+7rF/eWbi1Clq/vxSmc8ZMj/99Mv/EI4m1kdTDEYqVE/963/+/JdhKByYZ5qhASiS3LB82T/HoqnvBFkZQKTaiMmc54QyUQhhE7BUJoF4BGdTEEppVVqnWq0+p5CrnvnqLZtisUTY8vrefXdOOWdWWe32XLvdIXPOuEUIIQI6U05g/uLlI1qt5pnv3n/vazCbLvjt//56Y1tb2zfzC0sPX3/73a/RDHOmQkuKAAI1vrpj5wbbhGO5NxyzTLv8kslpD8AICdDq9NObNq7bV1JcvPfvvnnf4e6OtqVHTp1Zd7ildZtao2158IH7nlOLxbZnf/uT+mAo/GNSlcuS2tJBGEJ/+eMf/33PJa+y1tZWNUdza3e89MJNJ48f31ZRVvyf//j9b57I8Oz8Z17e23Tg2OmlZkv+I//z6xdfipSQoVUQ9DfpPn/Ri00EnBO5IEHVgPGpkviwtc7TO3hdIpkypAEPAiIM0GqlX9dQe05iNLxS/4MfvAAAyBYWf99NrLChCQQEAgIBgYBAQCAgELjaCWTFNICDvJ0v7rvJ5fKs9wRDGIwi7Zvu3Pr4pZxpF8UxBACANb+5c93g+eH1h1tOrk1kIDEm1QVKysr2LVi06JiIgbu2bl0TzZ5BsyKNta/FxDCZOUf2H7vJZpvaNGabkTGIyFG5aNUxiUL++rdvWns2TbtK9u/fe6vNZnskwcocNKbprJ879yWzWqSOBTwbDx4+XOf2BcWmsoZ2tcG87wsPfecNfAYkq6uhWdFO+FwgcEEUa9WAcGyu6/UDN8XHxu6AYA4lSOm4esXil6Ql+SfAjYu6AbBkw3Hflfd39t1XdhcDOr2i9+DBrUHXzKoMxyFStbqnek3TLkSmOCpfubIXWCzUh515Z8U0S8FcZ3vnOu9A//ZUKGjOUIKYJqxPgYBA4LMnIIhplxPTOjuxJzsOlsei8e+7gsnlDl/STMrIh370i5//yQRAemhoCI3HXbK25u5brDb7xt6B8yskSnV/SX3DfhFOvPmzR78zBsA0evfm2x9NZ9hHkogqCTBZu1SueZFOhpJ8MsxJ5SKIkChhSKxAjSZ9WqPW+PRmQ//2pibGFXYr9+17q8A+5TBNTDll8XQ6h+OhAoDgNQwHTIl0BtJqNM/+5Ef/8qxKwit+84tfrmptPfWtguKyIzff+YVdMIqenZebS2WYiPmlnbsMY6NWXZLitUmaN6YznJmF0HoYQfUS97t9swAAIABJREFUsShAiLDnfvPfD/3WYYvOP9Ryak3ziTO3qzXaow9988E/qWQi+0t/+tWceCT2YxoipRlIblfK5D+9995/br90yHjttbdMHJfZfqrl6KZTJ44vLyjIfeyfH/37Y9FwePmLu9+6ruV053KzJfd7P//F71+qKzYEoc+5mMYPDuJAo8EADEMgFBKBQEA51NpamvD7C9lUQpbxB3LpULhMygKFKMOq4QRlgmGYgcXiQEZOWnmdelxWWjBJKBRtuffff1rwTPvsN0ihR4GAQEAgIBAQCAgEPhkClzzTdmfFNLdng8/vz3qmndl857b3imnZ3ydwV9uRqpHzowu6+vo2Oz3hEm8wqZBI5eOkTGklpVKrVIzHRWKI5agwzlNxHc/Q5dFwrCSZzORwMO4nSFVPxfwVb8oUyq7b1hc74ViibM+ePVttE/bvRjnpZBpStldU1T69qKGQpkL+moOHD29xenzVnjgfliq0RzbeuPU1DuVGH7hlvfeTIfD5aIW38SJ/x5581uvfGO/oXE9ZR1dJZNKIRK3olS9b8KyooqQDrNpg/aBz66xX24EDWsCyJT27d90b8XpvToWjCqlSOVzTtHIfRioPkjdt7gInTqShbds+sADXO8U0z0Df9lQoZKYFMe3zsbiEUQgErjECgph2BWLacx3N5aF4/B9dwcSyKV/MTJLShx/+wfefGWxpSW3btm02D8BQZ1vdrr1vrTnafOKrsFiGkXrjhFaj/eW37t12Asfx5P/+1w++m6H5h/xJBGIgvLmurvZneSadV6VSpbI51UZsNkUgHNcWFBZliksLYvlFRZ7+w4flQa/XEkvFGEIqTlfPqU/gEpUhHI2X9/YPbrKO2xr7B86b9HrdM7/8r58+IUJ5/Pf/+8tlba1tDxUWlR659Qtf3K0hyd6eM2f4sbHzBQpSGc4vLo4VFRUhDI8YY1S65Hhr540ut3dhwO9VAAD+uPP5//inidHpuQcOn7yu5UTbXWq15tTdd971glyuGOnpPFISj4S/Pe2OFnrDFKVSKX5TWZbXlpurDkYiMTQQyeRTKf6rzqnJhWMj580Gve7RH/7gGy1+n2/tzn2H1508073Ckmv53s9+/vkU02YPCIcOSUAkQoAQA7sc47p0Kq2DWAqGUUIGS0R6b9g/N5lMVAOalmWiUWUqGFYTAGZEEJqSwFhELJF6pCq1k8y3nFNXlo8BlTwCMMgBrV07dY3tLYK5AgGBgEBAICAQEAgIBN4mEAiMyTNxPPeNV/du8brd63zBEAohUMf1t97wlF6vn25oaHhXBU0+4lAf6+wssY7Y1gwOT8y12pyVPISiCIKzUokkQuAIhaI8y2diOJtJythMWpuhOZrj4JDWYBnUmXLPzF3ZdCyvyDIzD/dkwjRStnfP/ltsdvvDEVY6lYAVZ4ryip66/da1Hjgd1Ozes/cu29TMqu4Rh0Em13SuXrvpDRGGnHrgvq0fKAz9rU4t7/WSrv0t5SnHzN3pof4mxmatV+hV03Kjvk2ybNHTRM2cfmju3JkP48M7WsUgIVJ1/OJXX08HwncnnF4jSSomalesegtRyA6Qa1d1gPLy5IdVs3+nmOa+KKYxmbSQM+1vdUEK4xYI/BUJCGLaFYhpT3acLo9Ggj90+MLL7K5QDknKHvr+T37zzGALSG3bNptUE7Ja22Wvv3q40ev2PDg4Pl037vRK582b99s779r2JpI2Dk8Ov3Sjzx+8c+feo40MD4fXrFl/pDAvZyzfZPBSFCXrs04UD9ttDeacnNGiwuL+6vKS9u6Wlhqfx3U7y3OQSCrxVdXWn1VqdKlQPCXvHxy83jkz0zA5Na3WarVP/fgnjz5OQpD497//9cqz7e0P5xcUH9p6xxffyM2xTD3xu1/VDPT331tcVDhRU1s1ZjCYHVK5nOVQVPrmwZZbvH7/fCqdxlEEfvyZP/7mMevwwLxDh4+ua2k++SWtVj++ZMmygxZLXotMhQK327Nq/1vH1k7ap2tycowdRYWW7rlzK/pSKUoxPOYoPnmqexOK4rKSwgKPhJT87Kt3r+mMRZI3vLB736bm050rLPl533viV0+8VPw59Ey78Me9qAIk0yYQCIqnO7sWRQO+BYCmMZahxQxDk7FUWp5iGCksFiE4KQtLNRqHSCZ3ExLpJAFBXQgCOXGEDMs0ZECkM8eACs7eylFCItW/4i4pdC0QEAgIBAQCAgGBwMcm4PV6SUAB06FD+9cF/P4VwWAY5yHQs27zhpcNBoOrtLQ0+s5OeJ5H+/tPyQLuaL5teqYmGIzNcTimq30+f4HH61GnUkmUZTIAhjggEuGURqOJalSaYaPJ0isnlV1KrX7EYtFP4zhONRUANAPJC/cfPrbePjV1XwJRzqRQVbc5N++l9TesnlSFQqC198x1Vtv0qs6ekRUYIfEWFpWcUatV+1ct39hfVaXLijtCqo1smKfPJ7Pv3Fcdm5y+l5u0LuOn7ZUyvcYuNWhPk0vmP0XWLRiC6us/1JtvNnJDkpGc/dkvH6SCkXvSU26zTKq0zV25+gCuVB8A1y3tvBIxzTEb5tm3PRUOmZmsZ9qlAgRUoh360pfSH3vBCg0IBAQCAoHLEBDEtMuJaTyPPv2HP5RFIr7vOf2RJXZ30CiTyh7598d+8bzBAFKX/rBm82A9/btfFDAsu+HN5jM3WCdnlpSXlR4rKijan6Mzv1aRJ823OiYX7d1/dHMsnswjRBIKhTgvBsERjMDEmJSU4aRcqdfrjpSVV5ysriwbGDhxoi4cDtzmmHZWRKIRSZLKWNMsn2RhDBFJJJUIjokQCLErVepdj3z34f04x2mfeOJ3qzs6ur6ZV1B45Latd+0x5Bgmdj/3Yt3kpO1+lqYwhslkMgzrZQHIMDwEwyJZKYITIoLAhwgc3fOv//yD18K+mYq9b+xf136m41sMx7EYLhmurKt5c+HSJaMIwvP79uxf7Z6ZWQUDhuR5Os5zySkeRqUshynCcV5FkuqpeXMaTmMi4sCGpbVeHqS3vLz7zY3Np8+uyMvP+8ff/OF3r5QYjaFrNcxz1gOtpQUBMhmemJiQp1wuczwUktHRBJlIJhqhNJULxymCDkfK2HS6FEFgBIFhACEQk+GhmQyAPJBETGEkOSXRaQdFGm1QpDN6pBbjuCK3LAS0BRSwttCQUJJd2MAFAgIBgYBAQCAgEPicEOB5XuRw+NV9Ha0N4XCwNhyJoDyCTCxfufw4o2dCjTmNyfcOleeb0VCoXjo0NGT0+Xz51hFrjcftKnO6XZZUOiWm6WxaLogViURRjUbjUqv1g/nFBYM5+nx7fr4+UFdXlxXB+MHBQbxKweibW9vnTjs9axKoPJghtONas/HEgrLV7pISQHe3n6wYm5is7xsYXYagOKXRG8eVGlXrxutWjOl0gph2aW74sTG5/fCpqtjk9H3slHUp55yqkOmUNlKvOSVbuOgpcunc81DpXN+HLVu+sxMDhQpx+z/95BtMJHpPyua2KKRy27yVaw7ASuVb4I6bOoBWe0Weaa6BvnuyYhpLpdOzBQiWLt8LBDHtc7JjCMMQCFz9BAQx7QrEtKee+l1xMhz/hisYne/0h/UkKXvsh9/5t9dMJpB+5y3VzMyMRILEjV//9o+/7HL77pfJFQmJTHqkrr76x/ffc0/wbN9ZtWvSdfvxlhNrDx48tIhKpTCI4wCG4cCcXzCzdOWq8zq99rm777vnaInRGG1raSlMJqILn3766TvHxscXTTmmiCTNQxAu5vUmI23Oy+u96aab/lRWWNpWWZw7kclkCp599uk1vT09X8nNKzyx5ZZb3pSqVH3esbG8dIq+5ZWXn28aGR6qpRgapmgGpGkWFJZVegpKSjsXL13y+OpVK3rnVVZ6pqenTc899dTqob7B749P2PMcLndm+arVe1euXnWgvCTvYCgUq3dM2tYefGvvDVNTE8UelyN7GAJSUh2bu3B1d3lF7cF77tz+mkaD+IeHz8lQHt208/U3150+07HUnGv50U9/8fPdMyMj4VXXkFg0K6BlK3Lu3AmBRAILSaWEGABFOhAoyiQSK1LhqCURCum9k5ONmXA0B05RPKBoHmJYXiIRc2IZGZMqFD6ZKafFWFt/BqiUYSCW2IGKGARNTeylIg5X/5YhWCgQEAgIBAQCAgGBgEDgLyfQ3MyjTU2AGB8aN6W4lJ6iKJjn+XBBY8HkJJhMN0KN9Ee1mr24nhobKwhGAnkBn9+cSFMShudhFBXTBCGJqNU6F0GIpurqSrIhhvw7z1YXKqv7JNNDVmMslCxMisgUJ5aFVEajo0StTmQFuaznXDgc1kcCkXIWAhCCgIhIJJpSKpV+i8WSPfPzf/moP39v8MM+mf34gaqUY/qejH1sOeO0V5EqhV2qVbUqFy95kpx7BZ5pLCvt+u1/f4MKhe9JTXlz5BL5RMPy695CtaoDYENTJygpmZ2TD6J3KcxzuqNjvae//4JnWjqdzp1T/2SxIKZ9/hacMCKBwFVMQBDTLi+mQa+//roi7HfP8YdT+plwTCzCsPZ1K//R2tQE3iWC8M3NKGiqFn3zmz+qdvvCdTqtFoilMkdNReHp+vr6dCAQwB0OR2FnZ2dBb29/AcvSGJp1TocBr1arQ6W1c1xGpW7sjjtumukoKKCLjhwh/cmk7vXXX6uY8bgsoUhURLMQzCEYLyFlKaVO7V6zYu2QuTTPe1NTU2xqakq+Y8eO3PMDA7U5ubnOjRs32kiS9E8NDoqjiUz+kaNvFTpd0zks4FCaBVCG4TilzhjSmHJmFs5vGGrcsCGw2GJJu1wu8Ut/+pPFPjE5z+XxqYLhKNywYMH4woULJ0gSs9M0rXTanZb2jpNlwYBPG4sFcIbjeBQXJy3FdY683NLJu7feY6+q0qUPHTpEqKTSgoPNJ/K7B/pz9AbdmX/49retzzzzTOaxxx676t3l3xbR2o6ZQJjSA5dL6T8/WhL1eKqYbM6zZFJHsUxOkqHJFMcREIYpEQznCUIcEBEitxjDp0EmM4hCyAwhkSRlSt2UrqTUBXTKDJBp4uD6ZWHhcHYV75CCaQIBgYBAQCAgEBAIfCIELp6pkJERv5iiZsTZRjmOy7Bz2MQ8MC97pv7Ic2H2fZ/PJ7Xb7WTU65Wk+DRC0zCEIBIORTHaZMpLcpw0MW+eKRs58i7ha7bvri7UT6ZFDn9ShsgMTLbvOXPmJAAAzMWqoOjIyIg4HUzLs7YleIgmSZCoq6u7dHkuiGkXqnkS/ld256d9/o3Jns4NlG38OkIiCotUqh7N8hXPSUtLO0BT09iHFc7id+zQAQIpO//6nntj2QIEgYiclClHapY2vYVotAfQDTd2gpILAueHi2mWudMdXeu9/QPbk6FsmCeVzq2vf7J4meCZ9ol8WYVGBAICgSsiIIhpV4Bpx44dyNatW0WhUAiNQBBUoFRmXY8/tEz22NgYgaKoWCQSYSKRiFYqldnS3W8fEGw2m0gkEskoikIRBIFZluUUCkVKqVTGL/7heddhgucd4kiEE9E0L0rNZoYQ80g6TSEIkjaZ/nxgyN662e12HAAgkkqljE6ny9qYPSDMtucdHCQ5gpBkGAad9YlXqzkWQZJFF4og0O88eGRvD6urgUgkihHpdBrDMCytVCqz+QeypaqzZcjhoDVI0hAtQgkaS/IJnqKSdEmJLApASdbnfvbAkX3OagWYUglwgojhMpkse2iZbeMK0P9VHsnm6PC1tIgi/f1KJh6XMPGMKMOlKxGWLRSlKA0bClcykVg9G4/JmFQKz7AMnQJcgoKhGKpUpnCZzCdWKG0KnXFKl5dvgzTac5r5TTMgzbAgpaOgRugjb17/KoMWOhUICAQEAgIBgYBAQCAgEBAIXIZAtvBaYs9RLWATDb6Dh25O2yfuhADPo1JyXL146Wuy4uLj6M03dAEAsr8H3hbE+GyEB8/D1O9+V8IyfJOjrfXmqMe7ks5kIKlK3Ve6rOlNXK44gi7Z0ANGLlfNUxDThIUqEBAI/PUJCGLaFc7BBfdwcIkX91Fi0MWbt0vPZ93M33WzculmrqurC5o3bx7o6uoC8+bNywpeH9jupb67urpgMA8A0AUuPZ9t+z3C22w4YrbvrFj1AS7uAJ7t90IzH9rvJY+slhYAy2Szdmb7eVd/F0XG2fDH7BhisRjf9AEhi9m2du7cCet0W6Hjx3/EXe0eafz4uCI4MmKOjtgWpCKhYioeNUyPWWuToUAelqFRjGFFGMuJEY6DxTieUOj1U1KtekicYxxk5XIvgyBTMZ9vBAYgYS4spEJicarg3nuzAtr75uQKl5/wmEBAICAQEAgIBAQCAgGBgEDgr05g9jdCW5sojSBG79PPbU173A+mgkE1wPCgceHiQ9KCgkPk5nXHQTwehUpLqUsGz/6e8XjE4aeebWSDods9wyPLk6FwOUJK4iKd7kzJmrU7eZHoDA7fPAq2fvBvomxbF8I8LXOnz3St9wwOXCxAIHim/dUXhmCAQOBvkIAgpv0NTrow5HcT4AEPAR7Ak398Xk9HQmWx/vOVmXC4nGOZYgbm9DTMKyg2QzIsI2IZBuAIEiJxwsXFkw6c453/H3vvGV7HdeZ5vhVvDrg5IVzkDJAEKTGDQYwKVqAc2m1JDt3enh3Ln3rG+2Fb/Tzbuzsfeqa3ZzraknvalocyFUmQlCiJQUwACDAjEDncnHOoe6tqn7oAKIgiRZCiKAA8ZdEkUKfOec/vPQAu/vcNBpPBrbGapzV1dU7Q62Og0YSBZf2ogQA6aYgAIoAIIAKIACKACCACy42AkMUBExPy6f/2D89mI+H/EJmaKuPyLK632/sUFstxXVvzJ6CiR8FaGYD6+hzASQK60lLwJEqD565sjE86v5fw+6uy2YxKajWPSi3GE9at294haXwI27XL/VW8CmKa0bZy+uLlHd7r115KC2mejFAzrfn1ys0bD0ESdfNcbucN7QcRWKwEkJi2WD2D7HpoBArvsI0APXH0NyvYdPK5wPmebalpVwubjGN5nGNzUpKRGrVOWqsOJnGMl+i0Y5WNDRfFau057YrVQ1BSMldvY9HXgHtoUNFCiAAigAggAogAIoAIIALLkkAhymxkhJp+483d+VTyJ77+/lYuHjeoVaqY0mTqNLS1fgJK+XmqrWoEJiNJoCgxZGNaxh16LHipf1v4xthTTCat4gkiVdRYc0ZRUfqRdteOQ6DVBjGTSXhdfcerUKM6wa2c7ure6enveykdDlrZbDpTvKLl9crN65GYtixPHNoUIrA4CSAxbXH6BVn1EAkUXhD0+6XDHX9Ym41FXoqfv7KGc/vtJqUiSarkI0mTuidLspczBD8ezuU4laYobm+oC/NFpoC1piYO9fX5W1NqH6L5aClEABFABBABRAARQAQQAUTgoRGYKwcT+q//tAZymb3j3d1PpwOBRjKdzimLlA6NzTIkKys9rqiu7gMpFYB4QpXxBWzekYmNMadvRcLpq6UkEhCplB5NQ827iprKT5RrV5+FmhqheYTwuvrOYlohMq1qpeOCIKZdeykdCVvyGUFMa369csP6Q5BFkWkP7SCghRCBR5wAEtMe8QOAtj/TJAHcbvHI7/evziWS342dvrgJPMHakiJNXKZRD0Kp9RxFk10SlbwfSnUBMNalQG3NwVrbFwqrIpaIACKACCACiAAigAggAojAo0KAf6ejnMkkVg2eOPW9tNe7Nu/3q2iSYGUKRVxhsVyQ641DJEn5sRyjziXjNq/L05qIJizZZFok1WiDcrNhWFlT8ceixppz9O7dN+5UP3o+z5k0zxkxzdt/7aVMOGzJpzMZa2vjG5WbNxxEYtqjcvrQPhGBb58AEtO+fR8gCxYBAeEdtugf3rWTPPv42NtHXsq6/DukmTwnosm4SKUIqMyGqwqb9QqUW7vBXuwAlSYCIi6EtbR8ZSj6ItgaMgERQAQQAUQAEUAEEAFEABF44AT4nh4VE2fM/u7OvSm3Z1NscrI5HQpr84mEuEimDitkiqiUFkWBZWV5JqsOJeOqHInnyKIiv7zY1Keyl12kLYZjyqamIaivD39Vg7c542fEtLKVrgu9O31911/KhMIWNp3NWFY2v2EXItPyiU7slVcyD3yzaEJEABFABG4hgMQ0dCQQgVkC/JEjSibFWhwfndqTD0S34IlMGcswOobLKzgx5WdI3O3PpqZxhdSvtRiDqiLVqNZsdGiN2hBIJH548snA7FRC7bT8Ql4QIPiIACKACCACiAAigAggAojAUiTA9/XRglDm773SyHh9jSm3pznh8TQwwUg1lclJRTkOo1k+i/NAYRiQnEycxNXyMcJm7qFMhgGZ3TZIq1SDktrawPzOn1/F4nMx7cJOf1/fS5lQpCCmmVub37BvQmLaUjxHyGZEYKkSQGLaUvUcsvsbI8D/4cMGJhhYEesfXef3eJrCoUBVKpehUrksFckkRVK1Imu0GaOqIs11tbZoSCqTTRIUDKbi8RGeIHgin8+KJZJoUXk5A+XleRgb42DfPg6Ja9+Yy9DEiAAigAggAogAIoAIIALfAoFCuZSxMQW4XEbwRatcly9viDmcm5hJZwkXimggnhbjPI/TNJ3VlJcMy0uLz4nWtxwiiotHoajIAwyTwNracgs1faYBQXals+vCzsD16y9nQlELm2ZmxLR16w8BoMi0hbJE4xABRODrEUBi2tfjh55ehgT43x9RZpIJdWJ03JBOpS1plinOEXxJMpspj0QjDRyT0VEsK2bjqSTBMEkJASmZiAwoZbQvzeUBl0ldpavbuiSW4mkoKfGCRhMBsTgJZWVZJKgtwwODtoQIIAKIACKACCACiMAjSoAHwKCnh4RMRgzhrDI6PVmXjYVbOYerIu3y1Cfc3tZ8MiXDWT5taqj9TFNV8THVUt0Ben0A2tuFcin3lM0xI6YlVjq7Lu709l1/mQnGLVwqlzG3NL1h37zpILDRLpTm+YgeRrRtROAhE0Bi2kMGjpZbGgQKXYp6e0lI03KgeXV4bNwWd7lKHROTdblotJhPJ01cKK4mMxmVDAMZTfI0RXJElmeBo0kvrdNfyhKUM4NTHqlWOy3T6rwSmSIs1ynjalNVAhSQglWrGABgBSJIZFsa5wJZiQggAogAIoAIIAKIACLwZQKzHT5xOH3akIumivHpyVL/wMDj4fGJZ9OBsIlLZnPWFU2HzQ31h6Gh6gjs3Ru/W+fO23G+KaZ19+7wXu9/ORuKWdlUPmNd0fJ6oWYaEtPQ8UQEEIGHRACJaQ8JNFpmaRLgX3sNh7/6KwwOHCAcDgcx6fGQpdVNRoVCWkaMu+rwcKSKjUXL/NNjNRG/u5IDHjI8x0Xz+VyOpFkQS9I6e1lfka10RGE0TCu0+tEiq2UMrIZpUKkioNcLBVKFFFChzhq6EAFEABFABBABRAARQAQQgSVLoJD2efQoBQB695lTm5IO13+IT7urmXCcLmlpPWhuqT8MTeajsH1fAsOwwpvK93LNF9M81/tfTofjVjbNFsS0yk1rD4Fa3Int2ZO9lznRWEQAEUAE7ocAEtPuhxp65pEmwPf0SAFABb2DurzHq8slorpAwF0ai0ftOEVqknnOHEmly/J5Ts5xHMlzWILCiBiNkzGdXBUokij82RzjpRSKqeLWllHQKz1g1AdBK02CQpHG7HbUgeiRPmFo84gAIoAIIAKIACKACCxdAgVB7XqX3nng0KbE5NQvklPemlw4Rpe0th40NzUchrqKo7A7kcSwF+9PTIskVjovXtohiGnJSNzKZPOZktaW16s3bDgE2SBK81y6RwdZjggsKQJITFtS7kLGLjYC/B//SMBaGw1BqQaCMWPc4y32TTtqvFOTbUw8ZWATSXXS7dPyybRUxGOEVq4klTIFAI5HKZVytKiq/HKGwkdTYmISFGI/Jhf7imw2X5HFkob6+hxK/1xsHkf2IAKIACKACCACiAAigAh8FYHC6+OGMv3EWx9sTk5M/e/pKU8tF01SxS0tB81N9Yehrugo7Ka/hpiWXTnZe2Gnr3/g5Xg0bkkzbMbe2vx6/cZNhyDpRWIaOp6IACLwUAggMe2hYEaLLFcCs/UhMDh5kgaJhE64XOLwiEPh8fo1FE3rJRhuwqPxWiKZsWDprDLq9dZn48kykYjOczieSgMWSxOQykmpqNRqcKhspr7qtWt6cJq7Lm7fNT2bAsovV35oX4gAIoAIIAKIACKACCACy4vAnJg2+ocPNicmJ3+Rcwar+ViKKm5pPGiqqzsCG8uPwGO7k/ef5pldOdZ7cZezb+An0VjCnGFySfuKljca1j5+yJMIdNpfeQVleSyvI4V2gwgsSgJITFuUbkFGLWUCBYHtJBBAXlNAPK6B6YkSNhDWZyNx5dTwUEs8Eq2RiESQx0CW5vKaFHAqlsBoUilLUnLJtEQuH5TrNEdqV63tBrUoCDIZXuiQxLIpWLtW6AiK6qst5QOCbEcEEAFEABFABBABRGAZE5gvpsUmpl9l3P5qiGXIkubGg+a6miPQUH4Edn8NMY2B2olrVze4R0efTyRSxizLZkpra96uaG05Ic2UXMFebBCafKELEUAEEIFvlAAS075RvGjyR5nAbNQawIEDOAAQ3oyKKtLk7DgQVmA5LOn1FacCoRV+p7M6HgqXZZMJXSadFWcYBkpqqn7dtmfnB2DSXQOSFEE6rwcR7oTVq0MAgNI/H+WDhfaOCCACiAAigAggAojAIiZQENPq6nRD+w+0J6enX804/dVsNEnamxsPWr+umCbUY7tyxRx1uWrikdCaTCqjz2VZTK3TfqYpL70qSiSmsC1b8osYDzINEUAElgkBJKYtE0eibSxuAgVhTRDV9HoFAMgFaxPuoCoV8JkjXr+ZSSSKCSZXk/D4GmMeb5PRVnzeaCu9nMGwaWcypvNnMiVFJbZOXbW9p8iguWLcsSOF6qktbp8j6xABRAB4iu50AAAgAElEQVQRQAQQAUQAEXgUCcxEpjXoh956e3NsYvoXKZenhp8V00rqaw9DZcsRyLpS2Iv30YBAeE199ao0GAios2GfIR1LS3L5PEjUandpSUkQPvwwgb32GsrieBQPHtozIvCQCSAx7SEDR8s92gR4/gQJ50UU+P0kOBwyyGSU+WxWyzGsleTIBufA4Dr3+PgWWZHWT6uLQjmJNOphGEOQyZj1VRUf6aoqjtBS1cHq7z8ZQumej/ZZQrtHBBABRAARQAQQAURgMRKYE9MG3npvc3xq8hcpp6eajSWoyubGg7ba2sNEpe0IPP20UDMNiV6L0YHIJkQAEVgQASSmLQgTGoQIPBgCfN85DcRzWnCHimBiogQ8nuqsz2fnkxkbhVPqQCBodrm9JWmcYrK0KM8pVHlWqcizSlVaWVbcrSixfaowmt6xP70tcD9FWx/MLtAsiAAigAggAogAIoAIIAKIwO0J3BTT3j64OTwx/ouU21PNRuNURVPjQSEyLWa3HdEhMQ0dH0QAEVjiBJCYtsQdiMxffAT4117D4cknCVCpJCmvVx4aHdVBPC4hOY6P+j1lTDxRxicSBiqZsogyWSuWShvwXL6Iwggyx3JEMpsnsgTlY0TiMCtXpvJSuYdTqqakZuOk2GQekGt0PeX7tsfRu3mLz/fIIkQAEUAElgsBXqhLdPasLBOPa3MMI8rlciQwADTM/Pl2rrmVv1hb/NZK41+0T/hoIbXIZ58iOZ7GJRzIJVEo1sahvl4oq4CiZ74dh6NVlyiBGTFttf762/s3RybGf5Fxe6pzsThd0dRwsKyurgOJaUvUschsRAAR+AIBJKahA4EIfE0CPAAGPP/5LL29pCCkQSxmSEQiJdGJqVY+mTQQXJ73Dw83xryehlwsaoRkSoJnMoCzPOA88AROglihSigNxqDSZOnWlJb14UajB5TqQaip7YciawYcwMAqyKN6aV/TaehxRAARQAQQgTsSKNT57O+nom63jWKZZjbNFPFZTspyOSBYAArDMJiTl4QWOw/hwmHeQhz3+fIYzrO3rE8AAMdzWOEJHAeO+7IWxnIcRuB44Yc3js/MLQzjMZKjKCKHKWRDpME4DhLwYA2oM+BDcDFaYhkRmBPTBt7efzMyLR+N0+XNDQeLa2oPJyuKD6PItGXkcLQVROARJYDEtEfU8WjbD4YAf+6cBNJiA/A5EeSTFDjdhtj0RHHI6ahNJ+OGdDatTaTTpjyXlwLPAUaSSowg5ARBcjhO5ACwrISk+mUENcbykKJFkrhYpY7JZLJRuVrnprT6NChkUVixJwyVIPy+wKF3yB+M79AsiAAigAggAl8mUIhIu3pMAv3xat/QyJqoy7OdSaY1bJaRAMsJb/4AARgGwAuKFfCQB8CFH0/z3lT6BsBicJuXrNzM21m3W47nC0YWrjtZJtzHCBzwGdlN2B7gQPIUIWblRtMVZYmlF68o66YrjE5sxYrIN7AtNCUisCwJzIlpQ2/t3xydGv9F0umu4WJRqqKp+aCtvvYwUVF8GNVMW5auR5tCBB4pAkhMe6TcjTb7dQgU3qk/eZIIpdNS3u9X5H0xOhlL6EiCrOHyOQWXzYhpNmfJx2MV6Ui4KZ2MqVOppIRhsnkWOIbHsSwpkyRIuSJKyeQBUiqLg0SW1hgtXRX1jX0gl8dBKk+BVp6GVCqMtbQkv4696FlEABFABBABROBeCfB9fTT4JjTMgHurf3BkR3BkcncunVKxTE5EYjiPY4KsJbx85IHnOQywvCBDAT+bCTmjss1dM+MWehWksTtcc6vOvz0TFH6X+edbMyuvCRKg8J8QYIcTeGE/wlxsngNgBTmN5qRmw6DcZumhqq3H6BLtVZldNQYhOott2SJsGF2IACLwFQTmaqaNvvXe5ujExKuZQgOCKGVvbjpoq60/DNVITEMHCBFABJY+ASSmLX0foh08JAI8zxMwMiILXLlSzSSTrZzLp027/WVRr7ctn0yq8+k0Dfk8BTwnBp6T5LkcyQOf0+h1IwqddlKkUrh4uXycVykn8nneyRJEgqMoTiaRBK0GQxRwKwvyOAcGAwf19UIqJ6rR8pB8i5ZBBBABRAARmCHA9/XJmYEBG3Nt6PuhGxPb/TfGVnJsXiSITlKZjCUoimcF/Ql4TPgfhrEAhR9Xwp+5MDG+MGBGG5tTsz7/9+eVEYR7hWcKw2delM4JdTwGGD77OlW4NzcjLzyOCf/N1ViYCUKbWfPzgLTZdQXlDBMGCNPhIESJC58S3h8riGkznwKWZYHN5iCfYiCXzAGlVqRFOu20vKnijLTEelq/fv05EIvdWG1tHJ0VRAAR+GoCBTGtrk03uv8P7bGJiVezbnc1H41QJc3NB601tYehbtVhyK5PYS8K30DQhQggAojA0iSAxLSl6Tdk9bdAoPBuPSbTDrz/h+1JX3Bf3utVcrG4jmfYUsAxEiNIBiPJEI5hHuDYaZbPM4ABo9NrR4p0OqfSqPOL9CYfFBcHQK2OgNHIAMvyMDKSQ+90fwsORUsiAogAIoAIfIkAP9ypZC5NlWa6+16Ojk1vC41MNGAiOkfJJRFZkWocF9NRDsMYDgecw4RANUG0EoS0QqhXYT4cm5PLcBCqmwmqW0H8wrjCgLkSZvMj0T5/Qfq5mHazlhlwgBfeXhLSMTnA5tVP4+d9fOu/C2vNPlUQ0uaEuoIBBUUQMAKAYznhD8mxrDwXS6qZWLKI5TkVT1OsSF80IdXqevQVFecolfKGWGeahjp7EBKJDNbWlkNHaHkS4E+cIKG9nZxVg4UDg+rV3oOrC2JaWYN+9IO3N8enJl9lHK5qLhajSpubDprr6w+DueoI0LuTSEy7B6hoKCKACCw6AkhMW3QuQQYtVgL8uWkJ4AFb9+/+7eW4x/2XGZeDgGSSl8sVOVqtidJ6Y0Cs0w3KzeZeY0PdZ2KVOgkUnQNC6gUFxKCykkGNAxard5FdiAAigAggAgIBfnhYmezstOc6B19OOtxbY9POelqrColt+hFVdfkxeZlpDOSiOIvhOEuSGAFCuX/hT0Elu/3rytlC/7feF5oAzKhvOD9zb3aeW12BC6Hhs9dXjZv/HD6/M9DsjTk75sfCEABsLodlMkkplkhask6nPe10VYedzqpMLGkEDiNkRdoxU1n5ZZHVcllSZr2a12v6RQqFH1atiqGf6w/n66ZQauOv/xqDv/qrQsjhN8G9sIaguJ48iYPZLEmyrIynNWwOTzFF5eWJWTV44XnLDwfNolzlZprn/gPtifGJV7MudxUXFcS05hkxraHqCOzenZwJbUUXIoAIIAJLkwAS05am35DV3wKBgpgmilm7/+V/vBJ3uf4TFgnjNM+5tSWlpwil8lqaFI9KizQh0qD362vsbrnZnIMgywNEMuD357AXX0QvGL4Fv6ElEQFEABFABBZOgA8OK3Mf99qzZ66/EnO4toanputog3ZaWmbulZfa9quaavohn0+ABCCTnUnDFM9NL5HcfqF0eubzt9zPMAwmpumb4oTw8a0TzNwXnpcU/soQXx5z22eENW+1Z9aMmfk+vzKCgsLzNMdlNflg2JKLhEujE1MrU/5gcyoQrcZ5jBXRohCtUTukOu0NdUXFBbFed4VsrB2EpqYEhmEoQm3hR+yeRs4KXDi43SLg5BLIBVkQiRgwmzMPuhwGPz4uTvpTajYWKY5Hw4ZEIlkklspSEpnUKzEobygkkhjq7Low931BTJuceDXtENI8Y2RJa/NBa23NYWhb0QHt7akH7cOFWYdGIQKIACLwYAggMe3BcESzPAIECp07RSJr5z/8yytJt+s/kdkMSCjyeumax//RWFfdCe3tI2A2Fyoxo3faHoEDgbaICCACiMAyJDAnpjHnrr4SnXZtDQpimtkwKi0vPicusbyhf2bvVayqKrbctl6oi+r3S8DtVuciPn2k93JrcsqxOjrl3MTE4zYunVGKpJKEWKlwKSzm6yKt9ixtt58jtNpJWXV1GEWffzMngud5Mtbfr8xdGzdmIgGLUilNKRSSMBB6F0jSqQdRJqPQwba/n8wMDVmSbn9lNBBqy6cZaz7PqimaTkikkjGVXn8WV4vG5C++6Plmdrq8Zr01Mi3tdlezsThZ1tJy0FpX3wHFxsOwbx8S05aX29FuEIFHjgAS0x45l6MN3y+BOTHt3D/9yytxt+c/UzzPUATZaWts/D/te3Zchw0bonOVlr+J9IP7tRs9hwggAogAIoAILJTATJpnrz3XffHHcadra9jpqiXNhjFReWmnrLTk30zb269AQ0P4i107Fzr74h1XqN8mpPn19hLAMGQ2ErHEJyYaMl7nE6GxsfVxt3sFnkxyFA45Sq7MysyWLm1T8wmJufS0uGHlEDRXBFCUzYP3r9AQI5dkKv1dPauS0+416iKVX6FVjmDW4nOiCtsDaQjBDw+LgGFk8dOn18fGpjb7hka3QyprwjkQ0SI6SSuUI4b62mNiteo49R9/2oVe493dzzfFtDf3t8cmpl7NeL1VbCJJlbW2HLQ11nWAUY/EtLtjRCMQAURgkRNAYtoidxAyb/EQmBPTzv7jP/847vH+ZwLHGYKiz5kaGn9Vv/PFfmwD6vC1eLyFLEEEEAFEABG4HwJzYhrTdeEnMbd7a9jprCHNpnFxub1TUlb6b9atmy4vRzHtVla8xyPLdnWZY25Ha3JspC3l87Zx4bCFTab0TC5XRClUblpnHJIZTGcVFusVhalshDIavdC+OgwAOSSs3c/p++IzQopnvOOklofMGs/x09tjI2M7ZGJxVKZWDCkaqz+WWc0X6eefHxLeyPw6ApfQdAOCWaP/0LF9Cad7R3h4oplPMUqK5QiMIHK0QuFWV5VfFhl176mf2X0I5PI4Svf8av/OiWkTb729OTY6+WrC667OxZOkvaXpoLW+/jDRUn8YpXl+/a8RNAMigAh8uwSQmPbt8kerLyEC88W0mNf7Kwwn8wQlOmde0fKrxu8+f305pr0sIfcgUxEBRAARQAQeAAF+OKjMdZ6yJy+c/UnM5doacDpqSLNlXFxe1qW0l79hat+wLCPTboeOP3FCDEVFWpgaq+T8nsbI0NDK8LSzKeB2VbM8ISNEkrzSZL6qMluvqssqL9GqomukvWII0oEotLdnv47A8wBcueSnEFJv0+++a07H0jvcn5x8OnR98BkxTeZkReoJ7WMtHyms5qPSvc0nwOZgMOz+69Lyn3xiBIytcLz7/s9TTu+uxJhDjSczJM3yPAc8hivkaVlFmV9iMb1l+JNnfgep/DT2xBNCNgK67kDgczHtvc2xifFXoy5XdTYWo8qbGg/aauo6YjX2I7qnnxYaEBT69KILEUAEEIGlSACJaUvRa8jmb4UAEtO+FexoUUQAEUAEEIGHSGBOTEt0n/mpEJkWdDqqKYt5QmQv75QV29+wfmfXZSgtjSy3NM/biml//CMBNhsNEYc8648UsaFoVdgXWBENhjZn/cGaXCRuwVk2SktEAaXe4FKYLee0DfXnQG24ClU7vFgDxjxE1y27pfjpaUni7NkyxundGzjTvSs6MLiNAuBohSwsrS6/QZtNBy17d74DVMyLbXgmfr8A+MPvlLJZrnX84OGX0x7fVjaUkIlYYKUkmWWyGXGOwDFQK9MSm+Uj05YN72IUdU78gx9MIbH0zsQLYlpdm270wO/a45OTr0adzupsNEaVNzcfLKlv7IhVliAx7X4PLHoOEUAEFg0BJKYtGlcgQxY7gYKYBmA9+/pvfyxEpuE4mcMp0XkUmbbYPYfsQwQQAUQAEVgoAUFMS3Z/Ws50d/4k5nJvDTpmxDRxeXmX1GZ/3bpl12VofjTEtPnMCkXqL1wwBPpu1KYDvo3poeG1Gad7VSbgVwHH4mKFPKUwGi8ry8o7KZPxhLKuuh+0Wg90dLDYa6+h6JuFHsB54/ieG7pIz+n69Mjo8/G+gU2podFWkueAkIizpNUSkVjMx8yb1r+Tlyqvix5rdUJZ2T1FAxZ8OjJC5c6dq8+n05smTnz2XDYYWkWxOCelRUGFVOpPR6PmNJNRx3lWJDYbruhb6k+QGvX7mpZV1+CTT5LIt7d37JyYNnTgd+2JyYmCmMZEo1RFS+tBe2NjB9HSiNI87+NrAj2CCCACi4sAEtMWlz+QNYuYQEFMo2nL2X/+1x/HPJ7/A8NJhqBF503NK3/V9OLL17Fa/X2/K7qIt41MQwQQAUQAEXiECPCjoyqhAQHT1fnTqNu1NexwVpFmy6QgpinsZb8xbXw0xTThCBQEAr2+KM3wFaneni1p5/QT3r6BpkwoqOOyWV6m00UVFsuUpqHxsKq25hS5qrUTotE01taWe4SO0APbKn/6QnngQufjkctXX2ImJ1ry0w4jDQAERfGcSsVJbLZLxjVtxwmr+RNyZcs18PkC99Ldk+/poUCtLoofO/44Fw7vdVy8uImJxUuUSrVbrtX2FVltfcmJsZURn7fG5fdZaK06pC613VDYK/6nacOGz4BhJu9lvQcGZglMNCOm1ekG9h9oj01P/DLhclXn4nGyunXlwVJBTKuu7IAdO4RunvwS2A4yERFABBCB2xJAYho6GIjAAgncRkzLETR9ztS8ColpC2SIhiECiAAigAgsbgKCmJbr7LXHurp+lnC7toQcjoKYJrLbu2Vlpb+xPr3n0qOS5nk7T/FHhkWgSqmSfb3NqYBvTXhkdHU2GKzJR2MWnuMpgqZTKrPputxo6NEV28+ATuEAu90DNB2GVauEyCl2cZ+AxWMdf/DDBn9Pb7u3t/dnbDhQjcXCEhlF5Uic4vNAUrhG66ZLiwepsrLD8hUtn0ml1HVsy5bMQndQ6OKZy5kiRz5uz7qcL/iGR1py6bRKabIMKYzG08ba2jOZ0aG2wPTUmmnn1OMERWJShdKrrah4y9zYeAwkkguwb58gCKHIw1ugfy6m7W+PTU/+MuH2VOfjCbKitfWQvaHhEKFSdcCf/ikS0xZ6WNE4RAARWJQEkJi2KN2CjFqMBL4kphFkrtDNE4lpi9FdyCZEABFABBCB+yAwJ6Ylurp+FvtcTJsS2+1dyrLS3xgfkW6ed0PHd3eb8rGYPT46sSo75ViRdLlWJL0eMxNPKmVyeUaqVo2rS4t7+SL1AGfRDRJy9bBKJPLD7t1xFI3z1XQL6Ze9vQRcHV7tu35th6u39xWeSVooPMcoJdK4CEiOiWfVDC2GnFIVk9RWH5HW134oLpJ9qnj22chCBUuhJhuEkiX+997dmXVMfz/scJUz+RypKC+/KDEZjxTv2nYUrl5t8QwMbJoeG36OT6V1Ih4yxqrqD7WVlR/mqquPSuvrg1hVVfZu5+Wr7gtdS4X7y+lczBfT4tMTv0y6vTfFtFIkpn2d44KeRQQQgUVEAIlpi8gZyJTFTQCJaYvbP8g6RAARQAQQga9P4KaY1t31s6hLSPN0VJJmCxLTbkFbiGoaHZXFgkEtHwiX5DPpuvjY1LpMILgqHQ4auXweMJKMEFq1R2TWjRgqqj/T2Gw9UFt7Herr8yia6c5nle9xSUGeV7PvHdoRmxzb4b4xsJ2kgZMblBMyuWwcY3jIuIPNkXjGFM/zYklVxUVFRfkJZXPdB6pq+zjW0BBayFcC/9EVGWhz5YH3j+7KjE/8IB4IFucw4GS1VedFZsNB264dh2BkxObrv/JYeGr6+2mHq4YNhlXa4pJ+dXHZKfnWbe+Qdtsw1tTkXch6txtTEA4BSADgMAzL3+88i+25wr6ujurG//jbzYnJyV/G3R4hzZO2t7YetNY3dhAaFJm22HyG7EEEEIF7J4DEtHtnhp54RAkgMe0RdTzaNiKACCACjxABQUxLdXeXZzsv/CzmcgtpnpWkxTIlspd1y4qLf2PdvuUSNDSEH4Vunndz+2xEEQGfdqsAT5oC5y5uTHrcm2KOqZZ0LGrLpdMKQiZNiVQqj7G4uFup1Z+WV1SeAK0iBApFHNauFdI+UYrgPNAC0+SnnxrwHFkePXz0uazXty0Z8FWJ1RKHsbmik1Ypr3LJPMeMOzZ6Hf7mYDReLjGbnRKr+YJlRcu7lFF/kZbTI9Dezn5VpFchcspmU+UjiabQJyf2JIbHvp9nGCVHUyFZc91R2mw6anzmyU8h5laFTp9rSru8z4euXl+fnnbVyVSaoNxk6tG0b31HZNJ20U89NTgrhi24/hcPgMGZM3JIgQKyOSWQ4gxo1HFgOR7k7Mw80XlgVLecxvn35m7JFQte/+ZsiTgGt859t4M/Z9sX1ovMPqUGgAhAmsYhFdJ5Pzq2ITEx9vO4x1ORScTJkubmDy11dYehcc0h2LtBiNJcNgLiQrChMYgAIrC8CCAxbXn5E+3mGySAxLRvEC6aGhFABBABRGBREChEpnVfKo+dP/9ncbcgpk1XUhahZlp5t6zM+hvrFiSm3eqogqh24AAOUlVd0h9oCwzd2BFzTK+MOV2VXCqDkxjO6I2moMpkOq9f3dYBCuUNKDdPgEQShPr63HJK7/u6h1iIaIofOFDF5mCt473DP8j6Ahsp4Gm5RXvBtnPtQVyp6iYZLstNejdPXLn+RMDh2USJpDlxkWbItmrFIYlF/zG5fUMnmM1fWZ+O53lR5vhxE/gi64OnzjwVHxzaR9CiDKmUD6rXrvqtrLbyM3rPnuswMSFKdJ22c4n4Nuexk0/HRieewADnxRrtDVP7xkMirf4j1d6d58BmYxaaXiow4l97DYfNO8ohky9lI/FiEIsihNXkBCyfB46bEVhJioccU8j//BLXuXvzbwifY+7iAaGDw/wLy93/74LUvPUockbIy+UxYBgAlsXB49NFz3etid8Y/mHC5ynOJhKYtbHplK625kPYvu4DkMmCWFtb6uueGfQ8IoAIIALfFoH7/wb6bVmM1kUEviUCSEz7lsCjZREBRAARQAQeGoFCZNq5CxXZCxd+FnO7twTni2mlJb+2bt5zCZpLIygy7csu4T/8UJOMxaxJp6814/U1MAFfbSYQqeASaTPPshQtlnjkBt2gSFN0Q2IxD5DFlgGJRT8JGzd6kKAGwPM8ARMTisDxz1bk4rEd7uNnd+b9oQaZQpqRW41njHs3vk+IpN0UT8YgEG4eO3/hqYjL+wyXyMhpkThorK3uFpmNHeo9m49BMhnE1q1L3+kLhx8cVIT7R0qZKecTke4LOxMDN3YodRqfTKvplDZU/5167epr2PbtQcGm5JEDejLHNzoPHXs2Pe38TjaeLMIlkrC6of6C2GR837R75zGIRkMLbX7A9/XRwDBS/8me7dlwZE3c6a6iSCIhUko9PECexTkOByH7s8AEw2f+efMSpLYvnReM54ED4T/A79Ihk8MBOEEAvmXeO7EShgk5qF+6z82sxc0uXFgXByBZnqfyHNCpnJINBMuzXu/jqVBIlcukeW1lxQ15adkJ+a7t/ws0+jFs00r/Q/vmhhZCBBABROABE0Bi2gMGiqZbvgSQmLZ8fYt2hgggAogAIjBD4CvFtGLbvxa6edrtUSSm3f7EFLp9mhNmmHaXgtdX6e8bWhd1eVeG3e4y4HmRWCLKSXTacYnRMCipKOuSaosuiM36yzCkyGJ/3pZbiuewEJl38iQB7e0Y9Pdj91sTriAycZzR9dnZDTmf/1lf1+U2Nhwxq00Gr8JmOV709NZ3MSCvSGy2MAQCxeOHP34y5fK8mJn22gmeJ9U2y5TMav5A//T29wFgDNu4MXxHMe3qZFGw/0plZnT4qXDvpa3x/oF12mLrhMpoOI7R1P9teP0fx+cEK97VI4UAb/K/+fZTGZfvhfDUVC0LGCW2WaYlJvO71id2fECJ8DFob4/eTRQVWIV7e5XSSNro+eSzH2X8/idiDmclSRJZkVwc5nAQur0KmhgGM7+lzf6uNvcrWyEAjAfhr7k7mKCk8XNP3TXVU5hcaHnAYyDIXzMTzq12G2DCMjiGAQ9fFtQwnufn5ykL05Icz9F5nqezeRGWSKly0bg5H4+TPJNjxcWWsNhmPVO0d++/0SbtZWzb+smleOaRzYgAIoAIzPsGjWAgAojA3QgUxDQA69nXf/vjmNf7KwwnGYKmz6Nunncjh+4jAogAIoAILBUCXx2ZZvm1dfPmS9DcjCLT7uDQQvreSy/RQnMCCIWUCVe4Le73r/NNTG5L+gMl6VBARtB0RixXBNRlpYNys/mUbfP6jwHLT0J7e/BuYsxiPEd8Tw8Fer0cOE4E+TwJMlkIs1juOX2PP3FCDGpJ8fTRk9vjbvcP4gOjlXwyIzWU2QcUFlOH/ofPvQXZrBceeywN/f2K2PGzj2WCwSdCF6/vZOPxcpwkGHmx5cPiHRvfA7H4LDzzjONOPPnxcXW082pldmTk6fDlK1tjA4PrVFbTuFyvP54X0/9PyXwxTdhfUZE09f6hjVmvf/fExUs7mXSqhJRJU2qb7WjZhnUHCbm0ExoanFhDwx0TLWdr7OFw/LgtFY43TH5w9Ccpr7+dDQbleZYBluBznBCMNvsb2t0iHmYGzmhrNy9B87rLdVOW4wuC3cx44d9fcd0uMO3W4YLeJkyGC0FvHADBAEaxQFIcJ6JYFiN4ns+q5HnSZDxf8sKLv5bp9V3YU5uH72Yvuo8IIAKIwGIlcLfv04vVbmQXIvDQCRTENJHIevYf//lzMY2kz5taV/2q6cWXr2O1+vhDNwotiAggAogAIoAIPEACNxsQnO/5s6jbtTXkcFTcrJkmpHkKkWmlKM3zbshnuzQS0PFxWcQx3egbndie9LjrE16vDXJ5LUEQlEStCsnU6kua4uIzBI33Y3KxmyIlbJICYITaVgVZZqbIlfD/FFBCUaovLz2/DtY8KefW8ljMXQtqzUxNkzP1r5h8/o6/J9AcNzMGALIYJiYIQpdlWSmX53GxWnHDUFbmgLVrhUgtIdLqrleB1yefKCCTqZ8637UzMjn1vaTbZ4I8l7fWNXSpjP+7rCMAACAASURBVMb3Va/+7C3QaITUTWFOknnvcAUbDLQGz3Q9m/YHH8skEiaxXnNdWVN+WqJTf6isqLgqiG/Yiy9+yQa+p98cvdTbGB668Wx8cHh9emy8SWWzjsjN+uN5lvsvZb/7zfic0QWB9K/+ioB/39+YCgXXjZ0+sy8dCbfyuZxUaTJcNtRUn6Ss5g8U69f3Q1NT5I4CntD0YMMGUeyTc01MLLzJ+enJF/J+/wo6m+F5EovyNBHMg5A2CTw2L1KML3w4c80EpGHzBDMeZjyxsOurMjs/X0OIW5u7sEIE3O0OgmCHYNvnI2ft4jEgOOBxFiOBYeV8JqsncjmS4Dk+X6SK0ybj2eIX9r0hMWguYjs33+S8sB2gUYgAIoAILB4CSExbPL5AlixyAkhMW+QOQuYhAogAIoAIfG0C/HBQmez+tDzb2f3zuMe5Jeh0VpBm05S4rLxbZrf9GjUguDfEhTpgJ08WQSq1IjruaE15vc3RaUdLJhy25xIpiVgi8asNulFaq+0TmXQOTCJh8jTJpwnAuELCH1GI8hHhOIiFAvOF2vQziXWFNoiz6giHzYgaOD8jaBRqbuUFNUMYzQGQn8cxfeUO+M/HFepq3XIVVmZZwHG8sE4ul4M8y0qZbNbGZBlpLsNwmmLbCWNtYw+Q3DCsXZtZSLRdIcVzeloL/tA6R2/vLv/I2HPJZFKOk1S4uGXFCaXB+K76L//jgfnm8MPDSpj0mOKfnno6MjX5RHBqaj0mFbMinWZaW1Pxgb6m6hPAsLPYiy9+KVqM//hUnX9w6HHP5UsvpCenW3JOl0VXXjaosVk/yefZv7W8/g9fSj/kPz1nzQZ8dc7PPvt+yuXcmHK7yyQaVURhNg/Iq6v/VffE1jOwYsX0nTq08jxPwYhH7T/WsTkTDD8b7Ox6nA+HSrQKSVqh1fWr7PYrLIEJEmYhZgzjARP8in9ByhL6gM4X02aOA1+IChMSMW+59wVggBWOy6z6NldbreDn2dAzIXruC04v1FabqeCG3xL1VqjPNn/+ubVZnsdYQUwDacTlKfWMT6zJxeMyLJ/LyYqtE1Jb8UnVU3vfFJttQ9iaBs+9fUWh0YgAIoAILB4CSExbPL5AlixyArcR03IETZ9DaZ6L3HHIPEQAEUAEEIEFE5iJTLtUnu3s/POYC4lpCwZ3h4Gz9cREkOC0SeeELuEN6PLp+OOZSHBNyuFYxSeTMjybzWIkGQKcTAJBcnnACnoHC8RMDh4LgOEzeseM1iXUqZotdjWv3tWcjFIoh1WoGD+Tu1eoTI8X/i08PS+S6MspgYVZZ+txzS+jhc3IMDMrz+ptc6l/glTHAi/DCIIkKRFXZLX0akpLuuia8jNSvX4S27IlcDeOfE+PinE4SvDhySemrl3f7h0Z2ZKlCSBUiqnylW3vaO32jyQ/+sGpL2hDggDn8ymZazfaA8PDOwMjY0+mE0klz3EpXWXZJXWJ7Zhsw9q3JPX1Aay4uNCMYDbVEou/+e7a6MTotuneC89z4VgFncpI9eXlJ/SVlUeApN6Uv/aXXxJ5+BN98qx/xBTr79sTHx9/Ijo2vg0ncYxUyJxFTY1vGppbj5EGTRe2ZUtB57z14sfHxRDJmLwfffxE1ufdFx7oa4BkQmo06QekSsUnSrPt4wzH8jxOzGR64uyCf0/juZlnbhu5WPj8TFzj59f8CEcK8twX1xJE2MJ18x938+Dn90nBFg7HQCpS+SanV/qdju9nI2EbZBlcV1F+Rl1S+hG9euP74hqTD2tpSS58ZjQSEUAEEIHFRWDB36QXl9nIGkTg4RO4Kab98z//OOb2/gojyBxBITHt4XsCrYgIIAKIACLwTRG4WTOtp+fPkJj2YCnfrJn17ruro8MDm0KXr3wn43JVM76Ali1oWDhgBC38zfGCkoJTwt8cyxYihwoymCCiCdl1guh1M7tPuDWnks1+cjZQrVASazZYbXYzc0/N/xXgi3mCN2vbz8YoCSNnxDQhMI4vrI7hGC+IaTNFt3jI5/IYSRIETYswmckwIbWaL6lWNB7FzbpeWWXd4N2aEvDdfab8aH9t7urAU+4bQ5s8YyOrWL06iBu11+2r2n5nqa8/h+3cOTjfIwWeR4/SkGJavdeubwkND++LTrnsmUhUoSsr8SiLzcf1ezf9C1tkGVGsX+8Tnp3zQfKNN7cFx0f3jJ4//zyRzVkUlCivraj8Y0nbqg+AzB3HfvrT0K3eF1JRAwcPytSJzDpfT++ecN/g95h0sojDsZS2qfFDdYX9MG81HyzS65O3E9T4D84oQElXuD85vifhdn435ZqyYRyTNFeVfyxTqd6V/s3fHFlIFN+DPZXfzGyFtN1Ll7Qj+/dvTk5Nv5oJBGr5dIayNTQcNNfUHiYq245Adn0Ke3FhacDfjJVoVkQAEUAEvh4BJKZ9PX7o6UeIQEFMw3Hb2dd/+0rM7UZi2iPke7RVRAARQAQeFQJITPtmPT0bqWZlr15tzo2MPBsdGV6bmHY0pJkcCBFpOC0GSiTJUCJpUiyTpXCKyrPsTH5dQfIibhawmungONeOcdbsgqhW+PPFsleCEjfzqfnC2bwqWXPPz9bj4jgW42Yj0IROjjiG31yNL6QJCtl/GI9jQmKpEEbH4pDNyNlsRpkAnuWV8mldW+spqdX8iWrXxs8AC0Qx+5bMnejyXV12pn+0JdPZ+0zY4Xgs7HXX4nbzFaqq5FRRefEfTFvW3cAq2qK3EbgIuHDBEu+5vCLhdD4VutK/Nuny1NFqeVpi0ndbntrye0yhOq948rmB+WJa/t9+v9U7NLTnxpnTL2Ac6NUqTVxdav9X++7d74OI7cd27rxtxBQ/PCyCMU+jr/PM1vjA4PdiXk9ZJpWSKivKh6QW60fWnVt+SxcVubC2L9pa8HvHSS0kYo9NnD3/dHhq6nmeSYhJETFhXb3q99qSkk+wH/2o55s9fQ9vdl6oD9fQoB966w+bI6Njv0j7AjVcOk2VN7ccstXXdRANDR3Q3p66U0rsw7MUrYQIIAKIwP0TQGLa/bNDTz5iBJCY9og5HG0XEUAEEIFHkAAS0745pxe6VSoUcphwFrPjUw3cyMjO0PhYW8TlrM2RBMOJRCmRShESSaUekVjmkUhlYYyishyLYTNV0rDPi1ThM0mdnFBQba4wvaBqsTMxZDMVzb5Ybp5b6Kt+DOMFMW1GNCuEpWEEThSKcwnlsIQcVEFEE2ppCUXocRDi5ziCj0Ws+Wi80hP0mxkSZ1XVlQMym+mYaePaD4EQjcC2baFbI6/m0i5zB4+2pMcm1sVOdz/HxKM1bD6rICttH4tbaz4S6+UfFZWvcmNtbV/qvlB4/sYNOXP9up3xh9cHuy5uSzrd6zK5jJJQySd061cdo1TKDw0b2s9Bfb2Q6ikAw+C3v93qvTG0Z+DMuRd4wHVyvSmiLiv7h6oXvvc+4KkxbN26QlrorRd/4gQJtMoa6jy7Jjc19R3vyGhbPBwqF2uKQlK97mzFpo2/p5Way/Dc3olCBu5sHTGe50nY/4GZDcS3j/X2POmfHN9LiiFPKSVXbGvX/L2+pb4L27JbeGZZXAUxrbHR0Lf/zfb46Pgv0j5/FZtKURUtrYestfWH6VJbBzz9dBKJacvC3WgTiMAjS2ChP1YfWUBo44jAHAEkpi2PszD3wh0OHJj5/rdvX+EN/+WSWrE8vIR2gQggAt8WASSmfTPkhY6QibVrdSKaLsHH3bX5KWdz7sboYyGHszISDJg4vTpGmXROZUVpn8yoH5DazEOkSukjpZIUZHEcyNmKV4VqXLOaEkHyQAkRbXNXHkihyFV+tv5V/j4KXs1NNbee8DGbv1mgfua2sOK8uYV8z0ye5HouNOUmpjaMXL+2Op1OmcQmQ1xRUnLctmltB6FSnYG9eydv7e452/WUzOx/e2NyeHKH7+TpFwmW1Sq1qoCoquStoic3HQaKv4o9vid2J88Ufq53d2sgx1clPj39RGJqeodzfKwuT+F5dUPldanR+HbxU08dhVTKD6tWzYhk//RP27xjE3uHOzufz+GUVmyyhFRlpf9Y/93vvg/Z+MQdxTRhratXpblL12v5RHzHcGfXnojTtQ7jOFauKbpWvXFDh1hd9BG88kMhyiw/JxYJ9dKYk71luMf31OiVK7tcY6NbKIM8SmuVZ42tTX9T+vSW/ttF3n0zp/Gbn3VOTOv//e+3RCcnX015vZVsIkmWt7Z2lNTXddAazWGg6eTtOq1+89ahFRABRAAReDAEkJj2YDiiWR4BArcV00jqvHnFil81fvf561hV1R1f6D0CeJbMFvmrp4visZyBdQVMBEZzCq3OBxTvwzZuDC+ZTSBDEQFEABH4hgggMe3Bg+WPHBGBTmfwXLrUnHL71jNOXwMbjFZAKK7DOE6C0yRPGzXnRFZjD23SXBdrVdO0UuNjZbK0VCzOASHkds67EgAg//xj4cOZKwHy+Tce5FbS8224xQAijUGOwmFooIEJBjZO9FzYlQiF63N5FleaTddsLS2nKaPhA/HOrVehvDw+PxqJ7+mhoLRUHHnrve2Jicnd/nPduykCkxjLbFNUqeV36r2bPwQqM4m1PZX6qu0U0i99PlX2wpXHEx7ftvEr1/bm8oyJ0CgDRUbjp5aGpk8pi+4iXVsbhFQKS77/zt64y7XHOTy2mZcp8uKyqiGZxfR7+669n4CcdGNVVdnbrVcoTXfiBAGplJVNZVeNnDj1bNzt2pkPRRRSidRrra2+RJsNBxU7tp+AdNo7J8rxV64YMr036jKDQ8/5x8c3Bj2eFlGxrk9sNRzX1JT/xrh63fhyKsY/J6YN79/fHpuaejXhclcxsThZ0dzSUVrX2EHU2A/D7t1CZJrQsxZdiAAigAgsSQJITFuSbkNGfxsEkJj2bVB/cGsWXtitXk0Nvfdecz6TXAHBTJmIA05GyhwSEXVDJVKPg7k4ChWiFLS3Z1Gk2oNjj2ZCBBCBpUNAENNy3ZfKE6ib59dy2mzEFQEn+0XgH9XEYqGmwNDI+rjHuzUXjpZzqayWZ1hGIpMHlHrtlMJmPqRtrTsHBusYGBQRqK8XxKMlEzVdiA47cKCCSaRXOc+efTbucq+Nu/1mpVbnMVWU94nLSvYr2lafA4qbhlOnGOy11wr5qXxPjxTkcrX7nYNPpqYde4JXr60T03S2tL76GmbS/kH5wpOfAi8JYg0NzN0cUrDhfx2qj/qc68bPdf1JNh5tyedyYpVef11XUtwlqyj7UFFXNQ25HHjfeeuFlM+3OxlPVuIqjUPRvOozsVbXoV+z4QKsqAxjGHbbjpxzNvCXLqkhnbePfXj4maTD+RQzNlVB8jymMuld4tLiD+Rb1n/IU5Jrim3bhDfqePisqzJ2+frq6OUr300EQ62ZRMIsrbAdkdeWH5VYLEc03/ueF8Owu+7xbgwWy/05MW3swIH22PjkqzGXqyobjZEVTS0dpQ1ITFssfkJ2IAKIwNcjgMS0r8cPPf0IEUBi2tJ2Nj89LYFsRNf93//1B2lP4Pv5yaBWnMd4vUob0dgsV3Q1Nb1gMVyE6tJRcAx5YN8+DglqS9vnyHpEABG4dwL8cFCZ6/60PN7Z/fO4x7kl6HRWkGbTlLisvFtmt/3aumXLJWhoCGNfrGR/7wst8yd4nqchGpXB1UFzamisOjk6tNU3NLImMDXZRJAkTYhFLF2k9cv1+l5jTdUpjBKfVpXU3ICsKwv79t1MD1xKmPgTJ9RMPm8O9XTviY2Mb4/2Da+XUGJcpdF6lHU176raWj6FYnMPrFkTwzCskKvKnzunAaBKJw5+sC/pcu/NOB3lEqlkuqZtxXFCq/oAdj7eBZWPLTiCiT/RbUq4HTW+3gv7klPOjYlJZy0lEaelavW4vqXxj/oVDUOAcczQ7//ny5lQcCctkmBineGs6Ymn/oDTZBdd+ewIrCqkZ36xxektjhDSNoHnVd6Oo1vTLveu+IWLW9lk0oyTWE5SXXFMtWHNEZCqPjF897sOId0z/e6h1ZGrg1u9XRde4rPZUpzAOUVFyd+Z9mx7N5nNDur37RP2+JVrLqmzMFszbWz/gfb42OSrUZerKhOLkeUtzR0ldfUddH0likxbSg5FtiICiMBtCSAxDR0MRGCBBJCYtkBQi3QY39mpBBps5/72n/485fb+mAqmxGIGQEpLsqRK7sKLFFMZmWgC06quWttaOkUKyYT82Wf9y+nF7SJ1DTILEUAEFhEBQUxLdn9anu3u/HnM7doSdDgrKLNlUlRWekFuL0Fi2l18xf+RJ6BqQpGdGjTmQ+GS1Lijmgn46pN+f1smGi3NphIaUiZ1U0qlgzbqRqQGQ6+xobGbkpCjsHt3YCn/zBFSLRPxuDLff21D4trglsilgV18JmsgMIIXl1m7JeUln+lWNB2j1OoJbNMmP8+/hmf215RQeXzVwLFjL8T9/q0kl5coi1SXqzZteA+Xi07Cj9b2AdTnFsqFd7mkmZ5rxujg4LZY//CO2NDYLoLnRbRYHDQ113do6sv7QUqHBt/e/6fZQGArLVcyYpPl05Lnv/9bArCL8NSOiYWsxfM8AQ4HHfvsfFN6amp9vLP7RSYUakgnE3JJRdkFeUvtSbm19D3Nhg2joFKlU8dObYxeH3zC3d3zXZ5jNWKpNCwtK/5b+4+//z74fA5sz57bppUuom8N92TKzTTPNw+0xycmXk263VVMPEZWtrQestXWHiYeX9kB69cL3TxRmuc9kUWDEQFEYDERQGLaYvIGsmVRE0Bi2qJ2z12N40+fLgIMqzj9X/7uL1JOzyvqHMaLcnyeZ4DJUkAwEorgtEpcbNRcLn5s5XsYDiczyeT1cqMxC2VleWhvZxfyAvuuhqABiAAigAgsYgJzYlq6+9zPYx73lpDDUUGZLJMSe3m3rLj4N9btKDLtTu4rpHYeuyphqGAZM+auZ/2BFfHRiaak11uTioStBInjYpU8IdXruuUlll5pReUV2moagk2bxqG3N3u7bpWL+Kh8ybTC/h0OEUyONEQuXF0buTT4ZNzhqk9Ho2bKpPNJbMYe6+OPvavQa7pgb2oIRuRk7qOxBiyV33XpxKmnYgF/m0KjjinNppNVzz397wRBXMb27p28VwaFrqkZrMn18cm9sWsDP+USSR3Bc1lDbUWnoszcT2oVE2PHjjyXCAQ2kEp1WmSyfFr2/ZfeICj+MmzdOnUvP+v57m5T5vpgfexM54/jLtf6kMtZIio2TUjLS3s11ZVvadoe64eiomjyxJltsdGJ7Z6LV3dhGE5KNEXT4hLb/yj9sx8ehXjct9R9f6uPCmJaeblh+L2D7bHJqVczbk8VG4uT5S0th2z19R1QUXwYdfO815ONxiMCiMBiI4DEtMXmEWTPoiWAxLRF65oFGVYQ0/JYxam///u/SLq9L2lJcVouko4qVZrzDJstTubSFcF03JYngKHFYofwzrjGYLiia2i4IjOZxqGuzgllZcK74+hd1AURR4MQAURgKRLgg8PK5Kfd5cnOCz+Pu9xbAtPTFSKTaVJst3crSst+bX366UtQWhpBaZ5f9i7f1aVNjTtK0+Mj65ITjtUJl3sVE00UsdmcnBCLKLFGNaqqKjtPSiWdIo3+utJk9UC5JQqrViXhr/+am6sjthTPjWDzbLdsHC6d1mQujNdknL5tvoHBbVGPey1L5HNitWzU2lR7UmbUfSTd9Xg3JPOyxAenVjPTnn3+8emViUTaIjIbpqVW86flz+3dDyQ5hG3a5L5XHoWmBixri3x0fmNmwvG94MhYYzYSNmgtaofaWDShMhSNOvr616VisUpSb/TQVuvHth/86ZuQx4ewTW33tB7f1ydnBsZsuSt93/H09T3hGhjYKNEo0gqjZkJfbv9AU1V+DexlrslPT3wn6QpsTTj81TKF3GWqqu2iNPI3lc8/eQ6uXk0tt66WBTGtoUE/dOBAe3hs7Jc5p7cKogmyrLnlkK2uvgNKGzpgX7sQmVaonYcuRAARQASWIgEkpi1FryGbvxUCSEz7VrA/sEXnxLTjf//f/yLh8/1IJ1eEilRFZypWtf170uexRPzuWlfI15RjcjYMQCuSSkMiudxByBWXCam4T6GW9UtUOp++piYIIlEM27LlK4sTPzDD0USIACKACDxEAnNiWvpCz59HHa6tgpgmNpknJWVl3TIkpn3BEwXxqL+fgnBYBBwnjo9MVqX9/ub42OiWjNffmvEHK/l8nsEJMiHRaP0Sk75Tt3HNEVomu06vWzcFZnNmOYoJ/IkTJITABNl028SZU09Fp6b2pON+NUVhcW2JcUBmMhzRr1t9GnBCHD7e/VhmePwHqXDKlssDQZeXXRYVW4/pn93xHp3Nuu6n03ZByKmtVebPXG7O+SJ7J7subEl4XC0KKWQVcjqoVMndkWCoNJvjpJLSsj7aYvtI993vvQ0Y48JWrIjcy5cbz/MkHD1dBG7PhvEzp/e4r157gSY4iVRKxyz24jPq0uKrUFE6PHjqzPNJX3BjLplXKbWGS7XrN3bgYvow/NkPrwLAsot8nxPTBg7sb49OTvySnfZWYSFBTGs9ZKmt74ByQwfs24fEtHs5bGgsIoAILDoCSExbdC5BBi1WAkhMW6yeWZhdBTGNxSs//v/+2/8W8/p+qC/SuOUKxSHjisb/VyWRZLloRs2KsVUJv/+xdCC4zuNwFcdjMTVH4FmFpmjcWl15RWWzdhvqay+CLN8P659O3EsqyMKsRKMQAUQAEfh2CdyMTLtw8c8TrkKaZ6UgpkkFMc1u/41x795LUFyMGhAIkViCaNO0Tg1hjx7iUYv/2pU1cYfzsdDQ6Co2GjdCLkfL1Wq3Qq8fU9pLeqRm4xm6tekzEIkSsGpVern+DOEBMOjsVECWLHWfPv1ExuPaHRsebMpn4mpKjMfUJbZTJWtXnwOcYEKdV1vi14e+xzAg40WSsLql5aisquoou33Nh0qaTmJVVfdcS2w2Qo6AP3TYc8n0+qlTn72Qcju344kAQbMZkJJ4ngEcB4k8qG1uPi4rKztCPLWrAyorBZ8UGiMs9Cqs1dEhAU5c4z59eldifPKVlNdpgkySLLYYp5RmQx9ZXdpz7Wzn07FIfDVJyTG5wXyyYefuNwHjTsMPnh9Zjufgppj2zv726PjEL7kpTxUWTpClTS2HLHV1HVBuRmLaQg8ZGocIIAKLlgAS0xata5Bhi40AEtMWm0fuzZ6CmIazlR//13/4i7g/8CdFRVqXVKb4QNu44v+qfGZbFMbGSEgmzdHJybKw01PlDf7/7L13fBznee/7TtvZ3vsugAWw6L2yN1ES1WVJlhxV25FkJ/qcHCc5Jyd2cvMxfc/9897cWE7cFcX2cY4s2pYoFknsFSwACBIgel1ge9+dma1T7p0FQEE0JbGAIkDO6AMB3H3neZ/3+767O/Pb53neyIYUSbVmCcKBclxOLMICuAifFUulg/aKisOa8pJRsGOHB4yO5oQotRubC6G1QEAgsHIJcJOTqtT5vjKy59y3SK9/W2zO4+TTPKWOkvMyR8kvTdse7QN1gpjGXxOkaFqdHxmpy8z569P+QAMVT5RlKKqYzuRMMIpRCqViEldIB6Qa7aDaahrGTbpp0No6C2prV+VunTeyarnBQRGAYUXk2JkmOhReS4wMbc9EAjWpWFSl0elmzEX2SRRBCCoQsRHewPo8ikFArvBpWtreU1ZXfYRvbj8KurvzN5v+WBC53juszefyZeHz5x/MBNz3s97ZKpaI60EqhXESKQ2r1T5jW/s+ZVnpfvDtVz8EAPC7eN9w2mEhEg9RGOKnTq7JBANPh0aG19CxSKleJiWUaqVLZTUPjkyOr0lQmRJUb4rJzdZDVQ89/A5AmYvQI4/wu33edcfSyDRi2vUdZs5XCcUItJiPTBPEtLtuvoUBCQTuVQKCmHavzrww7hsmcLWYBiNoHkbxM5aWpu/Vf+2Zy1BFRfKGjQonfGkEFsW0w2/+5A0iGH5RodH7xFLlB9b2zv+rdONrUah9/tvoQq0VuVw8feDwjpTb+0B0bHxjNhI1M8kEjsIILpHLfEX19XslZsPpuEzcp5DJwiadjgAA5MCzz/IX4nfN1vZf2uQIHQkEBAIrhgA3GVUluo+WZ891v054eDHN6xSbjS65o/i8xFH8S9P9966YVhBodu2CQVkZnMpkDFDY5yD6h++nZr2bUh5fZypJSrPZPIQqNWmZ0Xi5pLPlAG7Qn8EbmgaADA7fTJTVilkYN+kId+iQiSbJ8uSZ7qdiE5NbAiNjjRqZjNUpVRSGwIlcNiemKNJCKxUpTqeb0bW1vauuqj2MPvng2ZsRtpa6yXEcBqampJnTvW30nGsT2dvzaMrnq0oFQwpIqaBRg85jal+zW13u3A+9+tKBmxzifK24iQlR7kxvBUSnNk0ePPp02uvbhGeziAoXx/Q6rXsuEilKchwuLi8dl9ptBxwP7HgPMNkpaNu28M32u5LPu1Iz7R0+zXP6O+xcoALECay4seUDS13tXuAw7RPSPFfyDAq+CQQEAtdDQBDTroeS0EYgwIssXV0SAMP202+9/c2kz/c9QUxbXctiPs2TcX785r+9QYbCL6p0Jr9EofrAurn9f5a2LBHTdu6Ewfe/D8/9678ayUiimEuStSBJ1AKSrEsGgvX5TEYLMDTASiRuSCWftlaUn3M0N15Ei4tHQWcnAUFQbnWREbwVCAgEBAKfECiIaV1Hy7M9va/zkWlRt8cptlhc8tKS84rS0l/qntzeB4rsMQjcW18cLKQOisDsrBSQpIIe6KumXHNts30XH8xF43VwKqeBERGHSGQEbrUNiI3GU4a66o+BSu0SNziDwOHI3ao4tBrXKbd/Pw5IUpPxBe4L9w8/HBoc+Yo4nZOIczSDAC7PQBycRjkxZjPP4SXF/cr6xt+rm1vPgg3tY7f65RTHf54/9hgCwkRJemyolyO2MgAAIABJREFUOX2+5znK7esgvf4SVimjEb3WbW5r3a12OPZDr3/z4K3wLexk+uGHVsBx9a6PDj5DznkeyLi9Riybg2UIlkmjqISRyxLy+qqTkiLbfuv2bftBzhSH1helb6XflXrup8U013cYt78CxJJYSWPTB5a6ekFMW6kTJ/glEBAI3BABQUy7IVxC43uZwJ+kecIojWB4lxCZtjpWRUFMy8LOgz968w0iFHpRZbIExCr1buuG5v9Z2tISvda29Nz4OA5mZ83xiyNldMBf5ZmYbCcJojrHMgYWQSQshkFSheKSVCHvl2DYgFSlmC0uK/YCHA9Cr7xCrQ4ygpcCAYGAQOAaYlr3hYKYFnF7nBKr2SUvKzkvcZT+0nQPimkFYaCjAwMjM+Z02G/NRSP2jM/bmA4H20Ke2RYmk1NJMXFcJFNEJBr9nKzEcU5qtZ9nq2q65ZaWJFQB3XDdr7tpTRYENSrX5u++8GD08vBLkC9sQSIJKcIygMNhjlaJWbHD3iOvqz4pLinfI29tHIZaW0PLxYAbGDDRF/pryWNdL1Gz7g1Jt6cir5KxvJhmbG7arSwp2i/+9qs3HZm26CfX06MCMG0L7D7wBOn27IgMjTeCeFKDZxkIqJUMptO5VR0N+/Dioo/0Tzxy+G4uE3ElzfOdd7aSrtn/Srt9lVw8iZU0NX1gq6rdB9Y07gVbhd08l2uNC3YEAgKBO0NAENPuDHeh11VIQBDTVuGkLXGZO9mvAdmM8/A//8sbZDj0ktJm8Ys16t3Gjvb/s7yjNnZNMW0xpWcIIAHShckai0qT0Uhd3B9cH3K51iaC4eZMMsniCJS02yxuvd3aa6qr7gIwfFTy2muu1U1M8F4gIBC4FwnwkWmprlPlqZ7e15Nez7bw3JxTYjW6ZGV8zTTHL01P7rjnNiAofLFCEEowPtWR8fmbCbe3IeKaqSPDAScNWBEqlYQ1xcUDcqtlQOUoG+C0xiGJwe4CM4MhIf1/oXwCw5SGTp/fQIxPPktfnqxnZ/1FIiYPYCnOQCZVTuos3aNd374HEYmOglde8S1nFB83OGjO9PXXZY71vEjMzGxIzrmdOY2cQ/Raj6Gp6X1tsWOf+Ns3n+Z5RUzjejAQVUmIdw9tT855dgR7L+/Ih2JFcJREcKMuLbGYpzTrmt/DK0qOyJ9+ugsAwNfOY+7G95krkWm/+92WuMv1nfyCmFba3PSBrbp2H6ir2A8efpi6W8d/N86pMCaBgEDgTwkIYpqwKgQC10lAENOuE9QKbbYoph3/f3/0BhkJvSSzmAISlfJ9XWvLD5x/9c0YBEH0F7nOf+ucGHXpfJOjRUlPwEnEY7V0PLGOzaRLQTaDYhJREFcpprQlxR9aGmv6pI4KrxjHo9DGjXxNNeEQCAgEBAIrngDXN61OjQ6Upc6e/1bC49sWcc+VS8zGGVmZ/bys2P6W6f5tfaCu7p7YzbMgCGzciIOzffZsNFgVHhzangqHm1PRmDVDUXqGpmUyg9on1ekGZMXFxyVa7ZCmxDwFVGURUGogoaK7M4XvRhdxgaPTqY339dVnvOEd6e6BrXmXt5UjCASWiGixTU9JSkt26bdvfA+gaDf09NORG+3j89pzPT0WanCyLnWm96WEa3Z9bMZVDuk1GcxqmLY0Nv5e63QexL725Olb7bOQ6gl6kfSuqRZienZToG/wq/lArJoNx9USgz4gM5v6lR0178gbqs+Ktm8fXdjw4K6ss/rJBgS7tianZ76T83gruEQSczQ17Smurt4Haqv2CWLara444XyBgEDgThMQxLQ7PQNC/6uGgCCmrZqpuqaji2meJ3/44zeocOQlidkQEKuU7xfXN+60tFXGb3RHTl5YI91B28T+/S/EvZ4t0dm5EoZjNJgEhyyV5ccMjpJuXKEahFh2UpHNzkUAIB0A5KCdO294p7DVTV7wXiAgEFhNBLjpaXWq62J5qrv79aTXuy3idpdLTPoZeantvLS46G3jww/3gUuXYuDZZz9bBNi168avL5999tOYdu26Pdiu7ofv5eq++DbHjvFjEANWpMtNXG5Jh6MbvYOXt1PhaGWOIFAGRvKQWExYKsovaEtLTsnr6w9iJtMM1N5+VxaUv5XJWKg3h2U/+KCYTqU6EwfPPpae9dyXDoTUEAoDqUVPyEqKfme8b9t7gMP6oOceit5Kf1efy6d5kv1jtcT5S8/HXK6NYddsJW7SRaR285Cpof53xuqqU9CObZeXq0/u6FFHZHy2Jdw/+HzGH27PBSLFcoNhUmYynJM1VP9at6l1AGpoCCxXfyvRzlIxjZhxfSfj8VZyiSRa2tS4p7i2eh+oEsS0lThvgk8CAYHAjRG48YudG7MvtBYI3DUEBDFtdU/lvJjGOI/xkWnhyEsKsymIq5Tv69sbdjr/6q+uKzJtKQHu6FE0nExKEkPjlXQiVs0kiRq/a2YzEYt1ijguIUbQqEQkiWjMlgGr09kDVMqTita6WWjbtszqJil4LxAQCNzNBObFtO5ysrv7W6TPtzXm8ZRL9eo5md3cq6wo+426vfUikOvDwGDgABz65DrSZAIgFIEAMAAQjV77+lKnAyAev/ZzWu2nsUY/Q09Rq+dFvM+y80WTc3U/fPulffHP87ZzOApmxvQg4K8PDA9sSXq926MBv4Wh87hMqUpgKpUb1esmVRbLWZnF0sfqdJeVySQJPfecsAnNNeagELV16pQql80Wpbr6tma8/u2RaVdnLpUxsihEa8rK9pdtWPcB4LiPoVef937RNN7I84U13TtcmhoefSw8O7ct6vWukxj1I3Kb5YymvPhdfVPd4LLWaBsc1CZHJsvDo2OPkXOBTSl/uF1h0I+qTMYuRUXpb1Trto1BFbq7egf4K2meu3ZtTUzPfCfj8VWySWJBTKsSxLQbWcBCW4GAQGDFEhDEtBU7NYJjK42AIKattBm5MX/mxbSs89gP//UNMhx+SWY08ymZu03rOneW/8VfRK8nzfPqHgvfto+OyjPT0zo0FrP3fHSgMzrn7pQwrB0HsEGEoEpYIg3CMukUxXHnYbls2NpQ5VJYrWFtS0scVFWlhHohNzaPQmuBgEDg9hIoCA/d3eVk1/nXCZ93W9ztLher5GGpUTOmLSv+QG62jaSYfAxgKKBRdN4ZBoZoFoYK/0IBgBjoU9eXHIIUBDCIYSCwcA7Nsp9qM3/ugj0aABp8knmPwjA33x4FKMvOi2kLTecdoMGV/pfgofn+Pt0QoCgK/qRvmOXohe5Qvg8UBWwmj6fCAWsuHOqkQv7WdCJWn89n8zAu8qutlgGxTjcsMllGJCb7uLKsaA7MzISg5567K+tfLdeK4wYHRUCplGcOHatL+YIdkYnpHalEsi6Vyhr1jpIjxS3N+3AUeh/68+fnlqtP3g43NydJ907pU+6Z9oTPszYZCW2Q6HVjUrOpV2w2HzC01c9BpaXL9kUXNz0tjs7M6DNTrtbkrH9NJhRbp9DpXFKdtl9mL96rbHtgDiqFlq2/5WS1XLY+2c1z11bSNfMdyuurpJMEWt7YuKeYr5lW6xTSPJcLtmBHICAQuGMEBDHtjqEXOl5tBAQxbbXN2Kf9LYhpTNZ5/M1/fYMKRV4Sa/VBXKHcbd2y8Qelr73Gi2n5mx1hQVT7wQ+gUG2tFKMovWhq7v6kP7A5GQh2+iMRU4xKyTC1kpKbjINFrU1HpFZzj6mp6TIgSR+0fn36ZvsVzhMICAQEAstNYFFMS5ztfp30eLYmXLNOTIzlpFpFyMzv6KnXe9IInMohCMTCKIAhhGM5CAIcBMEQxwEIgMK/+T8AADAEcSxYyAjl3ysLj8OF5wrvnfyfLAsgCOLm/80/UHhwfmgsCwAEcbx9wMJgvhP+scWM+UXbLAQg5NPXtby9gi8FTz6xAy0KefPn8ib5bnhfefENAQigU2kJ5fPZIq6pNVmS0NH5LKIy6WflFuN5U0f77+UWwyWAyafB1q28Ixzv/3LPxd1orzDHFy+qKL+/ODPpejjqCWyLB0JrlUbTaX1F+UcQBL2vW2YxrbDWeCEvi+jJwFxlLpFohUV4GMhlLpgVDyh3rOOj05d1/rieHgwoFCpifKYyR1DtIlxKwBKRV2ZSXwAtLTccDb/a1sJSMY2anvkO5fNV5nkxjU/z5MU0s3MfED1MQc/dnRswrLb5EvwVCAgEbo6AIKbdHDfhrHuQgCCmre5J507u1YAs4jz64x//JREKvywzmINilXq3df36WxbTFslwHIeAAwfEuTO9RYlozEFQVJkvEtqcyKTW0rmMBgYgLcFQD45LZnC5bMhSX3fI3rRuFDyyNbDcF/Kre7YE7wUCAoE7RYDr79ekxsbKo+d6vk243FujU9OlMGABjiFpmVQahGCUyjMczfL6GQwX9CuOYwDD0hAMI7zYNS+UsRzgeM0Lhgo//L+vvFcW9DEIICgKGIYBHFcQ0+bP4+afg2AYcOxioBcEIIDwsW2FtrweB8Hsgk2OF+UK58D8FpAcANyCeAdBMOAfZXixDvBiCa/VQRD/OO8c347l7S0Kd4CPoEMBBDA+eg2laVpG01kTKsbyuFIWlVuMpxQ280lpuf24oljng9Y+clen6t2uNVgQtoJBJRkK1cUD0cZkLNks12vH1Db7JaUM7Ybuv39ZNyCYX1ccDHp94lT0sppLpvWsBM0gCgUhJcko9Mgj2eUeK7dzJwxefBGjXC51LkoapQpljoWRVESBhe3r1mXu9s/8gpjmqDNMvr9rKzXr+mvS56ugk0m0rKl5j726bh+obdsHHl4j7Oa53AtPsCcQEAh8qQQEMe1LxS10tpoJCGLaap49AApiGi0qP/Tmv7xBhCMvy8y2EC+mFa1Zt/NWI9OuRYY7Oi0GRYzy7I9/9ggVDTxEBQNVHEmZ0ExOIcJEeYlMPqcpLX1fYjKfZ9P5EXmRMWlev54CbW38RT17t19or+7VJHgvELh7CXDTferEwFRZ/OzAa9Sce3NsasYBZTMIwjJABCMA4SDA5Hltihe9AOD1JxbQHM3SAEHmxTRe3OJ/+BA1GEYLQtdSMY3P1OQf49MpeaGLnY9M41WwglgG89FphXN4oWtejAP8RokLYhofRDSvvfH9sAtiHB+1BvjwtoKdwgEhhfN4+4V/QjAvphXEuHkf2UL7QlASb4+DOQ5CAAdEgObHicAsJMZomU7jURVbRxUlRR/qG2u6QC43ejsEmLt3Vf3pyPi6o8Bu18SjUSuTpBwiiSwq0ir8eCrlgdrbU7eTBR8d92V+xn7Z/d1Odtdre1FMm1kQ05Jeb0UukUTLmpv3Wqtr9yVLqvdpnr2fFEpdXC9RoZ1AQCCwEgkIYtpKnBXBpxVJQBDTVuS0XLdTi2LawR/9qCCmSU3WkFil2V2ypvP2iGn8t+BDQ2j/3r1GhiSLJFyuPheMtGTD0Y5UNG7PZ7JyCJcEJRrNuLao+LK6tPi8uX3NZWDRuYHbnbrR3UWvG4TQUCAgEBAIfA4BbmREQc7N2Ynh8WfS3uD6tM9fAdIpFMplAQ5ggAEYoAwCFQQvwAAG5AG7GA82r4cBlmX4KDGAwDCEwLw4xUH5fCHZsxB0xl98FiLTEBTwwhrLchxbEMH4cDauIJ7BEAyYxYgzGCmkey5oYnxaJh+4VrA7H4fG/563CXihZD50jbcLcex82uh8tBuA5gU6Xqfj00IBxPsIwbzXHEcXot4QjoMwLgcgwGBYVqRUhkUa9SVlqf0MKpF0y8qLp8GhQ5SwM/OtvYzmd/jsRUPHCFwMgFihUOSByZQDdnuWDzC8NevC2XeawGKa58w7u7Ymp2b+Oun1VGQSSdTZ2LK3qLpmH2Kv2Cuked7pWRL6FwgIBG6VgCCm3SpB4fx7hoAgpq3uqS7UTKPp8oNv/uiNZDj8stxkDeFq1e6SNVt2lr72/C3VTPs8MoXUz6EhCZgYtLn7+ssTM+7qdJKsz2VzVQzDmPm7OxRDkxgqGhFLJSN6rX5YZTTMSDo3uEE2Focef/y2fkO/umdV8F4gIBBYbgLc+DgOIhF1eGS6PRuJVOSDYQuTohA4nwMiAADGIJC4UNSfD+5hAcNlORbmQCGTs5AwyYI8w/IiFRChfITZfN5nPkdDfMgtDPj/+Eg0PkoMBgxbiBLjChFmvJLG8bXL+DP4VmA+koyvd7agpC0IcgVBbTE984qYVkgSLTgGARgBLA0AnynKb41QqNKGcBDL8MIdy6d3QrxtGOaFwULZM8BH1wEE5QCEcVk+Ck6E5URqXUysVo2rqpyDAIc8YOvWxJcZ1bTc87sS7d2LkVsrcR6W06dFMW3yd7/fkpyZ/mvC66vMzm9AsK+ktm4vUt6yB2Q3pISaactJXbAlEBAIfNkEBDHtyyYu9LdqCQhi2qqduoLj82KaqPwgn+YZCr0sN5lDEpVyt33dxtsqpi2lVqjZAgAC9u9vjc7MrPdcGNgan5utJ32+UgxFWJlMFrE7Ky+qSh1d0tbWUygGDYEdO/zCjdvqXnuC9wKB1UagcCPc0aEAkFwC0iQOxEtGkM1C4FMP8M9lAMDx+eTK7ELxs6Xn5HIL15s4APiCrexCmSp+T0ORaP7cpecs3etQvPBEju8bLNi4qsxVIUF+oTAbzPfHn7PYGd/Hgn+ZJYYLZsUA8Hbxa5TNYhkWoPI8yGQIqKJCqI+22hay4O8dI1B4D6mp0Y/t2rU14XZ/hwoEKmmCxJyNjfuKqmr2IlLbHvDnT/A104QoxDs2S0LHAgGBwK0SEMS0WyUonH/PELiWmIZiojPmhubv1j/0zGVorXChvZIXw6KYduhf+DTP8MsKkzEkUSt3W9et/zLFtEJ2E/jwQ13c7bZF57y1lMfdkY3GNjIJwsZks3IWhhKIXOHFzeYpnd1yqKS1owfYnG6gRUmoomLZiySv5DkTfBMICATuDIFCCt7QEAbSGhRI+PAy/gjN/4ot2TFTv8Q/RjsviBkAANHo51xf6gAAy15ffsGR8MLvpY5doz+tlvt8HxfMaBkO0BoWWCz5W9nx+c7MotCrQODOESh8eXj5smH03d9vIVzTf00GApV5ksIqG5r22Kuq9iFlJXtBNpuCnntucZeRO+es0LNAQCAgELhJAoKYdpPghNPuPQJXi2kwjNIIJjpjamr7+4bnvnEZqjYQ9x6V1TPiRTHtyD/P10xTmo0hsUq127xh7Zcmpi2lVdjNjCCM/hMnGrNe73rK7a8n44nyJJHUwGJchKvUrFKnO67W6c9BKD6EScUek84UAnYtBWy2DGhro4WItdWz/gRPBQIrgcB8nSqAut1uFEEQiKIoxul00rxvvb29sMlk4vM3AU3T3MzMDL1161bmVt5n+P6GhoYwqVRaEOQiDgez9/8vtLaTz6ksVP0vpHgu1jv7ZLvPW4S1GAU8MzODoCgKBQIBuq2tjR/LF0bBFFLzZ2YwN4pCPAeHw5G/WzaFuR2sP2uqCnMwNIS6lUqEX2uxWIweHBxknhPEk1tc3avj9EJkWnGVZWL3H7Ylpyf/igwEnXSKRJz1jR8WV9d+DErKDoDiagKgCRqoVAxwuxmhVuzqmFvBS4GAQOATAoKYJqwGgcB1EvisNE9zU+t3BTHtOiHewWbc3pMaIBKVH3/zh2+Q4cjLcrMphKvUu00b75CYthD5EduzRxLxeBRKa1FtOp1tIKOhhlQ4VJePJSvYXDaLADiq0uqm1DZrv7WpuQ+o9CPAWuwG62rj13NjeAeRC10LBAQCK4jAgpACezweNQzDcoZhRBzHUUVFRXz6IptIJPBMJqNOQhCUpem8WSSK6/X6NARBBbHtRo/F/gjCpyHJtDSdloAczlKszUbUAsB/GTC/E8B8+jv/Uyhcdivi3aKPHDcoIgiVIhjMSGkaRSUSdTyXU6WcTpD7IvvBYFAuz+c1iVwOwVA0z+J4wmAwZG6Ww41yu13tF+YDWRAGv1BUvFU/xsfHcYVCoUqn01IURdEMiibEZjNpB4BnuWzC6a36KZx/ewhwP/sZBsprKmYPHLk/OjL8rUw4WMym0lBZXd1xc03NKVDffBoYjXGgkKSAikkDGUICXQWxsIfJ7XFKsCoQEAgIBJaZgCCmLTNQwdzdS0AQ01b33M6LaVD58Tf/7Q0qHH5ZZjKHxSrlbuOmDd+/nRsQXC817tBZU8I3Y4vNTRWTc56afCJen48la5hs1sTX+EbEMj+uUs+gctWEWKm9bGus7cZN9gD0yFqhjs/1QhbaCQTuYQIcx2FTU1PS2ampFoJKOiOxpEYikU92dLQOwLA07wnO6t3hQHOKSsHZTDppMFoGHBUV7rayMl5fu2Hxg+M4kWdkRDHsnmigqJw1lmQQqUw+1bq+ZQyQZBKAcSCRlMqnp0kVkWXEcrUyVmnXJk0mU+pm+ls6tefOndOxbLZ6amrOGgkmZTaLbdBZU+t6773y8M6d145OWxT/zh08WJZJM82BYARP5TOkzVk8WFpaGqhYhTXTClF2AKDd3d0aiqblcB7CMJUkWaTTRe12Oy8s3pYUO77fy+fO6ZMUVRcMx0yReFym0VuHLRbrzLp1TXwd0NvS7z388l5xQ+fefVdEo5I2b3fvQ+Gh4W9mg0ETRyY5c1HJuMJsHWWMlqEchpG0VESK5EhcopAEdDq1B0jEOYDjNFDADIBFKRChCXCLEbIrDo7gkEBAIHDXEBDEtLtmKoWB3G4Cgph2uwnfXvvzaZ5Q+fF/frMQmSYzW8J4Ic1zZYhp/OivRA6cO2emPYGK2YMHn4y7vZvCXm85w0EyVCQBCoMpKjeYz9uaG38rUyouel2XZxxgCw3AcRbaufO2Rxvc3lkSrAsEBAK3iwDn9Uq9qZTu4uDFP4vGiC3BcMQukytPrFu3ZbdSqaKGZ4bL57yur1IkhaQzWZ/dVLSnqaWxr6my0nczUbBcKKRwJ4Km7v6Lj8eTmYZYLC+SyxWn125adwQHCm8uN4IiCF4yM5coSaUYld5oGbPorbPvvPNv/p23+F52+PD+cg6GH7p8aazB741oS8vL9lVXV57fvHnt2GcJOQsRcthH77y/MZPPPjM765Wns5lQeW3N/vKqkuHW1lbv7Zqb22WX4zjc4/HIJydnq7LZnI0BHC6RSl1V5cUjZrO5EIS43H0vfI6Jzp08WZ4iiB0zs56qUDimNlpthy2lFeeTYfnwc8/V5Za7X8HeyiIw/fbbYgsm3+wbHnw0Mjr2Qibg13CJOFArNVmJSpvg1MZAXoxnaAmWkqklAYla6tKb9GOcCKM4CZZCcFGWhWG/KC9yAYmEXy/zEbKhrRwY+gEHvv/9ZYliXVnUBG8EAgKB1UZAENNW24wJ/t4xAteqmQZhojOWpsa/b3ju6ctQdbVQM+2Ozc4Xd1wQ07JZ55F/+/FfJkORlxUmcxhXq3bb1nZ8v/S116Irpbh04Uakt1cCAgGlp+diXTaerM+k0g2JaLSRIpJVWSIFYzAS1ZtM40qd/pKmqOQiYrMMqGsb5kBndfxuqe3zxTMqtBAICARuhEBkPKLMMCHLkZPHvxOMRh6adXtUaq32yMMPPvEHnVbvd0dmbXN+99MURSHZdNZnNVj3VtbXX7xZMS0UGlFkEpSp9+Lg4wkiVx9LcKhUoTyzduOmYxopExwdOGPOMsy2/svu2lCYUDkrKw9W1tR2R/0To7dSV4uPitqz53dNNM281HWqr3VqYk5TW1//TltHx2G1Gr+wbdu2a6atLkRxSX7zk7eeoMjUG+OT0zhFpeY6N298x1FX07t9Q/vkjfBeCW2Hh4d1LIsUHTh08EGSoBphFJXKFcrjjz/8yPtSKRw2m83U7fCT48bxntMBR4JM3O+a8lZFwnGNwWw/WlZa0R2ISUYFMe12UF9ZNrmeHiwXCFSHxsfXJ2dnn8h65iqYUNiM0kAEOJRlEWmGhRCGgyAageksLgKEWITEOQTNIxiWweRyAlerRvVl5ReARBkHankKiBUcwGVJYKkKA1RBAicoiLK3Gsm6ssgJ3ggEBAKriYAgpq2m2RJ8vaMEFsW0M2+9/c2E1/c9CEYYVIR3GWsb/77hRUFMu6OTcx2dF8Q0Juv8+M0fvUFGwi/JjeawRK3eXdS59vulLS1RqL2dLzK9Yo6F3fQ0ubmAhY5GK2Yu9XVE3O520uezIDSnUStVElSm9GAK9SgqlfWgSsWQTq2cEmtUcWlVCwHyvrRQzHfFTKfgiEDgSyUwHx10DJmYsCNisRi2IwiUymGqCBGxHTh28Hv+UOCR8ekp3GA0H/jKU8/+XqvVjUWpiMwf9GxOpVJwLp2LmE3mU1VlbeNOpznCR6YtpkHy9c34wv6LA3JEIgxoa+PTQAvXlL29ALS1ARr4fBI3Q2j6e3o3ExRdFk8CRK5UDrS3r72o0aRS3WfP1FIE8Xx332Sjx5+Q1dXV76qtbzjS0uDocTgcfAriYk013i48NDSE8BsZ8BsKLPZtp2kOOFIsALW8QMbNu9CD7v79cEc6n//L48fOdYyNulQtzW3/sXbtuv3RpPnst7997fd6juPQeDwu3/X2//4zIkl8d3R8EiFIamrDA9t+Vdfa3LVtffvIkvpufI03rre3F0gkEqi2thZyu92FTRbsdjvPgk9jvLLhAQc4iN9yYWEccDqd5to+YQbz5/KbHaRSKba2tpY/l10UCJZyHwIAqgWA3QUA99ySVMmlbRbY8D6wU1ND9mQs3fDe3g+fjccSayEYlWnU2veee/HPfk6nOE9DQzFfe/MzU3iX1FlbZF5oOzExUdjYgf+x2+3MMQDYrfPjXdhUogfrPZW2JDNku3c2VBwNJZVms6XXVlQykoPbXFu3Furj8byW2oXBDIDdqJu3ydtZ5MizEKKuv9R3kFvvjH+tUOfOGSjXiDPjDXTkZl31+WCokkukDWyWlTN5EQI4gHIsKwJ0WopALIwigINRlOUQlIYxESlSyCclRsPlDATH84goxYpxgEtyhgd8AAAgAElEQVSVbpXJOoniSBDFIDIDABDpZDmpsigLVCAHpFIa8O8LTie/Zgo/gth26/MpWBAICASuTUAQ04SVIRC4TgKLYtq5X7z1zaTP9z2ksJsnfkZb3ySIadfJ8E42407u1QAGcX70I15Mi7ykMFoLaZ76zubv17dsXHFiGs+Ke5dDgPxDFOTzIl80amNzuXLOF2hLBSMtRCjcHImRSiqVgTVafUytM4zYSh1dcqtpUFJdNQqYxCy0bRt5J5kLfQsEBAJ3hgAvDAEAcJL0S3NJVozkETTL5hUkSRiPnDjy371+/wMTM1Ow2Ww+8NVnn39XLpdekEqlsTgVN6TpNMRkmazaoParMXXSbrcXCsYvCEmieDwupmlakslkYBzHGQOKpqP8kzAMq9VqKBYDrEYDFiKe3NjERNyaoxhlKgUAKsFjDoc5jrOU/OiJQ+uDwdCrZ7pHa6Y9EVFzc/sfW5pbDrQ1l5+CYZioqKgopCAuRIyJksmkJJfIifl+AJSBAEgDjmVYEQKyCkslHxmeB4AXczjk3d/+ak0un/0vp7v62iYm3Krm5ta3O9rX7I+TpjOfJ6YBABT//i8/eSEZT/7DyNgUnEilxjc9eP+vKlsbuh5Y1zbM150LhUK4WCwWcxzHMgzD8FtVwjCMIrmcKJ3JQBzLsohcTqnVan7zhsUx8EKRCMgBBkQAizExhgdaKMyfyWB5NI/hLM6IRKKsUqlM8WNZTEddGD8ej8dFfF95hSKvBYWInOzCvBREOl5TSCQSvF8cTdOMXq/PDfX1lRNUfO27f9z7TCAU6wQQIjEYTe+/8vVXfy5G4fGampLQguh3TUGN7zsUCkkwDFvc5bVQ64xhEhIEEaHZLAynESSrMpvTxwBILwp8vAgXCASk8XjASAVpRTpDizQSedBoMMb07+gp8H2A8eszHo/za4YD4TBL5HE8S2dFsAyGU6kUJxKJaBiGU3q9ntdLhN2r78xbyS31yh09igIQEkdCaZWIosoAlapiQ8lqlsyZ8xQj57K0gslktZlEtITOUAo2m0F4fZVfw6lslmVRJI9KJJkUy7A5CGE5XMypDIZRe4WzV67RziFKeTwDAyDSqqNSkzUIcDYCxGISYGoaaERZkE7ngMXCv06EGn23NJPCyQIBgcBnERDENGFtCASuk8CimNb7s198k/D5vgtDaA7F8NP62urvVj7/1SGoqem2pEtcp3tCsy8gwB09qgY5qvzAT37E10x7RWGxh8Rq9W5754adKzEy7erhcJcuyQBFqZMXLxYl3cGyeDRaGQ1FOzKpVBNMMwoxB5NyVDStkMhmlQrVtALHh8QySRzgKEgBGmRhDgIIAlCAAIQBAAEMQGn+d+HOaL47ZD77ieHbXnXc1HZ+V2xcCWK58XUKszf2OcXC110ovXB3+BkHXQgsufEDhT+J8lhkxlviyfOwmTwL8bhphgG4SAQAhkEkYOCcRJLlNCoSkomm7K+8Evi8G9wb90o4414hwIsf0WhUNj7YZ08mKefU9IyVIEkNxyGIQqGCNBoNOud2PRmOhJs8Xi+wWK0Hvvq1r+1SKxSXSC6XzaSpUpJIY+l0OqvXGsZqy8v9Go2GAMCNz8wkVZ4Zl2PW5bP5/H4zA1hYhGA5k1YbVKu0WVSugogcv/WniDCZrVNNlXoSgghoYsJVSVE5U5zIoWKJ1F9eYQtSoemSCz3nN02MTz5/cXjO4vIRoKKqtru8ovzkpg3tR1S4emrz5o5QLBbDxwcHTSSRdkzPzFrC0ZgunSZRBOQADuU5GMXyIokspi0rn5JqjbNP33efb2ICQP0XftueSVH/5eTp/vaxSY+quaX17TVr1uyLx3VfIKYlFG/9379+MZkg/3F8xgWIVGZi7f33/aqsvqrr4U1rRsKjo2a3323zBtzFFAtBaQZhMiwrSROEIhWLqfibdhzFKa3JNKfXG13t7U3TJpMpO3PsGEoqFLZIKG70+iN6mUyegSUQlE6nNaGIXx0M+VVSHE+p5MqIvaTMpdFoPFbr+kB3N8i3FJ+TcTLM5nbPWhMUqVYaikMSvd6rAmC2traWj6hGfD6femJiwhqMkiVSKZqVi8WURSePjQ5drguHgg8ePHZmrTcYccKYBDWarWdb12zYbzZZzrS2t40EZwbD10p95XfjZBMJhS8UKs3mCHUmm0UUCnmeZfOYZ3auJEakpEQ6DcRyYwjXGPzOkqppo0oTbm8vT/Dr0O0eUhHRtCMcDBlicVJm1pknDQ6bv7S0NHH+/HlLmiDssVhMnsunUREmoiOhgJGgKA2VTsMQhGbFUiWlNdpnnNVNsxKb3N9msfCirhChtsrezLidO2Hw/ccQcGBWk0un9PB0yJhLpJV5IicCEKJhWNacTRHV+UzakM+kJCgMQ3SelsSJpCmfzysB4CQsHxfLsYBhWFSEoSEZLnaLMDSBokiaRiAgVsojMp3eL5JLvRKpNAaL8ByfDoooZTGgU4UApo2BrW18GYwr0ZOrDKPgrkBAILBCCdzYTcoKHYTglkDgyyCwKKb1/eRn36T8/r9HAZJBUVGXvqrmnxz3PTQKQnQaOL4MT4Q+bopAMqkCXN5x5Bc/+wsyGnlJbisK4mrNB9Y1G3aupJpp1zM2rqdHCtRq3dDb/+vJVND/JDE162TjpB7P0CK1TJFTK9Qxlc7QjytlMRYDgIRYKANzEIxhAGEBQDgAEJa98ntefuIAC7GAg1ioEOOw5Fi8eynkDd3op0Yh3ewqg9czyEIbDrqSBHS95xTG8sU7Dy716FpD4i/cbzQ1ZD7P7ZO+C7wWfgAMARiCAWA5iOMAyOc5gKEoxCAITEIcQsvFBGfQ+RG5ZG/5I4/0AeHG8XpnXGi3QGDnzp3wXzz1lCQN5YtGpmfaQ5HINpdr1hmPExaagSCpXEFptBoyEo1WJJIJYyIeBzab/cCffe1ru0Qy8XiUjEtj0fgmgkjK0ukUabNYjjZV1Q1nMpkwjjO6wIy31OVyrff4fXVzHn85xzGwCBWlLQa9S6HUUJhYzsVzKMRiuN9ZUXa8vqrUL+L87MDAyNYkka4KJTJStUIxXFlZMp6Ouhp7us9t7O3teWhwIihxhzN5R3llyOms7Hto+9aDWr3qbI3DMZOOx3VzLnd9Mh5bPzbnqYhEo9ZMisBgJgtEIMcABM1hMoVfX151Qa0xdW3Y/FC3Ac/mTh071JxLU3955GR/59ikT93c2vrvHes37CPDss8X0xKzird+9t6LySTxj1MuN0Rkc+Od923+dWldzWmjFB3XINnmWZerddo13Z7MAVEKoEyeg5QZktKS0YgR5kBWhOFRndEyrNUbu+vq6k+o1fZINDqKiTGofXrcXTs7FyiXyaQUKkYRms3YAwG/JRjyGSQicUIpU86Zi0oGdDpLT1Vrx0U5ZEwkEmd0IMt0jk+MNMUTSbvaVjam1Fn67BrFmdra2rTb7RaxmUzp5bGx5llfeJ1CKiZUCmnYYdXPDF3qbnFNTz9z5NQ5q8sdUCG4HFiKytzVzW2DTmfFno0b1p9UIpnRxSjApS+mSCSi9I6N2aZdE5sJgigmKQJXKZUZCAZit3uuNRZPquNkmsHk+lmFzjpaXFJ2Xms0Dj21vXNyAgA0ev6Elc5m1rhd7rJIJKq2WIq7amuaR8wl5mB3d3cTFU+2uz2zllwuI8YwJB9PxEspirQkCRICEErhYkXMaHdcsDuqLyjk2gtOW0u4rg4SNi64i97xuH6XJhePWJiIryZPJM1ZkpCLOBTNkkmN3+VqSsfjdiZFanEOsHAujzAkIWVSKYyPYBPDCATDEH/FAuFqVVxq1IekavUcLpPHUEycBRJpGFGrfJxOM8UpVVNSHJkC5eUUcDr5FPLr/tLtLsItDEUgIBC4DQRu9LboNrggmBQIrA4Ci2LaxR//9Buk1/8/MABzuFg6aG9p+4m+pmoayMQpIMI+/ZriQ18Ww1OW/r1kyLcW8bM62C2HlyifunKVIRTlI3ygL3gfowHKf3dPxuQgGbNd+PCjpyIB/w7cZA6ias1uy8ZNP1h1YhrHIaC3F586caKcTSar2HDCiUXiddJYqjEfipvpVFqOicSJPALlU4ABUZADFMICWIJDfNAZnOcAwvFiGl+wZKEyDeD4iDTAQfM//KXm4uUmL4ctimg3cwW6Uj9oeL8Kvt3MoD5jUS81xXNbKJNU6KKQi4XAAOJgwLFsQWjLAgClIA6CDdqUpLQ4LNdqfrj2lVc+Bg4HIaSmLMc7x71jIxgclLtHfMXBSPDh/sHhdcPDo03RBKEk01kpgFEgk8sZpUpFp9MZOZ2ncQ5wwFHi+OjFF174vVyh9AwMD5S65qa/EY1FNSmKilVXVv1q2/p1Zw0lVt/Fo12ts3Nz63sv9G4IhSNFJEHJIBhwYhGW1yuVBMvBLJVhEE5hQnC1cWrtmjW/WtteMwlngsz5cydeD0eJDb4IKdbqtcfXtzeezsZmWwb6L7adP3++fcQVxb2xPGsuKqPKSstH7tu8/kSJzXKmzGzw+z1za4YuD3RMjE+2RZJpBZnJiiHAwDCTAkg+xVF8KphIkpHZyuOWYsdHTzz29PtamWwm6brsIIjkt46cHOgcnfJpWlra/n3Nuo17k1Hx59ZMA4lZxa/e2vNCIp78x7EpF5RMpyc6tm/7tbOh5rSEGZ5S57WP9w8MPHjuXNeGuQQlDeU4TqHRcggHcJogZEw2x7+B5hQaU9JgtPRs377tPY1GdUktzmYTVOor57svb7zUN9yE4iJGhGMQgnGSdJoQE0RCxGbzNIZgKZXWlDAXlR3bsOPJ/UqJrF+emdZn89mvnTvb1To9N2szVzSNaCwlh0ub6373aEMDMXHunDTNpTtP9Q7eNzQx84hcJqP0GpW7odJ21js9WedyTT93/OwF8fi0B8sBDNhLKpK1ja2eqqqqd9dv2nhAQsf61q9fn776leKfmDCOjQ3VXB649LLb42mcnJpWyRXypFgsYiiKtJOpjISgMlAelVGYTO1zlFZeNJosR5565iuHS/XmfFfXB04iFnxxfHSses49Jy911uxt61h3tra2dvLogcOPhkPBJ3t7z9uj0YiUQwCDiVAxDAM8RVJYJkuzWRrKGW0VHnOx82Jtbe1/tm3dOLi5wsKnpQrHXUKAGxwUAYIQp0MhRS5CifMpXmOWoHkmpyYosg7kUmY2lVJjDMPBKUrBEckyJklYGJI0wNk8yuayomwmLWEQmGExJAsgOMUBJA8ghEWksgyiUiZFRsMMbjQM6moquoFINII7nbNg1y5a2P38LllEwjAEAneYwEq9x7nDWITuBQJ/SmBRTOv/yS++Tvm8f8dkaQRB0IDGYj2GSCUhFuJyfBoXv1f3lTvna4G8UqZ5sVwyxAGYnQ9h4Q8+ZOZaf19t61bbLT1/uW1/3gK6Sb9ZFgD4qm8TWY7jY30+OT7DNsqyAGVYMU7n1V7XTEsymazGLdagSK3ZXbRl4w+MK2g3zxt57XFzcxIQmFYDb7gcXBjpBFPe+4PDU3VEMFzMwBDIYwidw9FsEmXDaRxOQhIc4kO9oDwvonEABhzER6kBPlQKAoCG+eg0/habF9I4sDRhkltY1p/yb5V+gix1+3Z+Pz0vrEEA8KoDz5iPCIQRAMO8OskBGrAgywGIgjiAGnRpaWlxVKpW/3TDCy8cBmW9JAQ9d3O5pjeyiIS2dw0B9/gl++DgSMvY6Og3Jmfm2semZmwsgKMcDCUhGMlKZVK5RCrVhUJRPJPOoDguBmWlpR99/ZVv7FKqFKEL/d31U9MTfxsKBXUkQYQbGxr/bfvWLWckMkn8xMETO2ZdcztGRkZqKJKEIRgOYghIS3AMaORSfTJBKjzBqARSFyESrWVk2/atP9y8tmkEywaY40cPfjcUTd4/FyJwg8Gw5/6tG/axhKdoqP9Cw4W+/g0jszGlN05DZrvD7yhxDGxc13aqvLho1KKS5Genph4dHx1tGx0bq6SybCSTZ5MwxOUwLoNgTEZMZNLWFIeqsxINMBeVHL7/wQf+YNPqzkjJkDZBJr9x8ET/mtFJv7a5tf3f16xfc12Rab95a88LyST5D0NjUzAvpnXuuO/Xjoa6LmssMA2w/Ct9F3qfPHTw402ziZQsysK00Wr3ySXSBEuSWY5mjCzDGRlOhGn1+pG169d+pNdqPyov0gQiidiLp09233e660K7WCIFEpk0q9HJwgyXS2YoIs1lcmbAAQ1AxLjOXNJd077pgFIt31dnQKT5LPnnx08cax2dnLTYajuGdXbH3qqmup8/1dmZGDh1SsEiua1HTl94tH94/Bm5QkHpNerJppqSD8ho0OZ2zz1y/NxF44TLr8yyKLDYi711DS0jzoqKPevXdZ5Ma0TDjyzUp1v6YgjNjlgvXbzY2tfd8zcT0zMdA4Ojcq1OH9VoNTGOy1O5HM1lcjSSZhArhIoRhUo7bTSZP3risa+8Z1DrAnPT58tIIvpfBwcHasYnJsXVtc2/71iz+URtS+fgyf3vvxjweb5+8tQJczQelUqUCkYmk8zhOBbOpdPiFJXVEamcVaKxUgqdbbhjTecvGuubTj79QNvwXfOCFQZyTQKFWrGNo1IQi9n50haASEtBJgOYaFDFxGKVdCRWlEkkLBCVxuh0WpbNpHTZfE6VY2g5SzMYwwAMYgDCYSIY4GIGUslDmFYzKS+2X8LV6pPK4rILuLMoABob+ZqGQtqwsA4FAgKBWyKwSm+FbmnMwskCgZsisCimDfzirVcor++/E9EEls9kgRgXZ2DAsixHc/Naz/xN8+J99Gf+zTe4SlgrPMTfe3/W+YvnLNyjf6Htq9r9ie3P8KEQQnODPnyptpf6toTJtdjx+hqf2ogxABJzHJzO5kVZAEEKhyMk1ul367d27ly1YhqfQjlzDAe+nAOcutwJJtwPhy5PtCX84QqSyQFOLiHFNkNYWmI9La4qGclhCMTxqhjDQSiAC7otr+PyBwsDkOMj/fhMRAAAys7/LD4/3+oT6ZItSES352D5SK1lNF3YNo4Pt/uT47ZeR3OLY+CFYHb+fxAKwwBeeILl3zEQiBfTEE4mSXFaVQyVSk+WPfLk6EIB8mWMmVtGoIKpFUlg/GJXy8WLl+47fPT4q5E4WUFkOLTM6TxTUVMzoFKKg8lk3BmJxddd6L2oDwYiMlwkBuXlzg9fe/Xbu9RaRWjg8rmGqemJ/+b3u3WxeCzc0tj0800btlzGMRz5wx/2Pzvrcu+IRmOYXCYdb25tOK5VKwISiMYTUf/24dHx0r6BUQ0jt0MSnW3owYd2/HDHlo4RPOVlPz6473v+cOKB2SCFGk3m9596/PF3zfI81d99pmZ4dOz5vvFgiSeaRZ219acqnJUn1rfXH7cY1AwZ9pgnR0a/Eg5GqkLBiFptMJ3Xm6zDUqk4KhWxOJSjTJdHxp6c9gYaL077gNZg6e/oXHOixKjdXarDkXgs+cLB4xfXjEz6dC1t7W93rtu4lwzjn5/mGY/Lf/32f75AEtQ/XB6eQOJUamLdIw/+urKhustCxWYAkn61p7vnyX379q31p/PSNC5L1TW3nqqvqe236zTTnmnXNn8guGVweEoFo1i8rrF+zGTW/WpDZ92g3+197tDh01uOHOlqkSvVQG80hFo6ms/Y7KYRuRjxRj3uB4O+QPP45LQBV5pi+qLa0aKiop9saban01Tg+SPHjjaPjE+a7LVrB3X28r1tjW0/27GuNjl05mMlBom2fnyq+7HewYlnFAoFqdGoB5trK//dqJchoWC49f1Dp7d5ArEqFsaB0WI+sXXzlt0Gs6q3s6Nl8oxSmVi6M+ji4g7Pjdr6unvaz57r+j9Gx6dbz/YOwI4yZ7CiqnqivKzkhF6viQEWEg1eHnwiFA43BMIxUqM3n3roiaf3GvWGnnxiVk8mQv/tQt+F6pGREbS6seOPHRsePN7a1jZwYu8fvuH3ul89fPiAJpXLYY6KCsZqs+9pqK/p4vIZ+djIePv0rPdRTzQLskA8u3nrtnerquv2v/7stmMr8sUnOLWsBAp11h57DAHBIAwCEgiAGQAMBgkAwExns1qIr6WWyWCAyqiZFFVC+b1VuWjUyWVyKpDJydl0TpYiUhIqlcYpjmURhZyUWixRRbHtgKm16aBEpz4PHnwwAEFC2vCyTpxgTCBwDxIQxLR7cNKFId8cgUUx7dLPfvEK6fX9XSpJoRDD5pVKZUSEwDkYYtlCwSQOQDC/8dnNdXPlrKV6Fh/udrV+xOsaHH83fi0B7mqRbEk226f2t5+vLjWfibZElLpRMW2xstXnmpkPeJr3ZMlg+Jioq7W7BXevSfAzzFxxf6kPhSw7riAKsSKaRbA8jSdISkHmGVxis4cwnXa3cduaVSemFXZ3c7tFwDOhC04PFY91X9wEuaOtklCqFiVzViTPyWCZ2AurZKO4xdQnNmkuKivKptMiBgKFTdQKmw5AGP1JCf48L6TxCs7C0/y+ePyfn12kH1u0dIsr/dqn0wzv6/IdKFKIwbvq4PN/l//4lNUrucl0Ya9BrMB3gSo0Px8kmoMZTJqHdIoMBOFe2/btMeEb8+Wfl7vVIr9zIv+dwZnDex4aGxt7fN9Hhx6lOVRhsJaHzFbzH+vra09JZXiMTMVLY9HY2u7uS9tCwUhVLstAxcUlH77y8td3aVSy8KXBsw0z06N/GwoHdCSZiDQ1tr5d39jmyWboosMHT29yzXhqMAybVamVZ9Z2Nu5XqWRhMcjiqWRoU9+loS1DE9Ob46wKcBLd0Pb7tr95/6a2YWnWzRw+fPB7/gjxwEwoh+kN5j88/ZXHf2uRou6J/lNOj9f79bND7vqZACWtbWz5Y01d3cHGNudJvVQKEi6X2jM70ZCIJk1JgpLozLZZR1l5SKFRMEw6YSAjIWfvxUvPTMx5W3rGZ2Gt0TLS2tp6rsRifNepk7PxWOxrHx+7sHZsymtoam1/e+369XuJYmnXt9vbr/nCL+yAuiCmJZPEPwyOTsG8mLZ2x/bflNXUdZXkYzM5hnz9Uv/FJz768KM1KRQHiNboczgrftvS1tFVbjB451xTG9xz/vvP9fSvYzlIbrNbwhaL/sfbN7X1+Py+rx47enbT8RPnmwxmW9xssQ3VNdXscpTbB1VyPER5vetmXa4tY5PTO3KQDAdSfaCiouLHG5vLInnS++DxE8ebRqdnLLa6dZf1dueeivrSXxjWrUuWDZxSpKjMtgPHex7tGRx7WqXWJNVaTX9DbeVP6qsdmVAoWv3b3YefCkSSLYhIwuoNuj1PPf7QryUqfNIulYacn1FDigqNWLtOnus4333+n8anPW0XLk8AR5nzXGNzywmb3XK4zGoNsxwnmhgd/ErA79syMTldKpKrZsrqWk+Zzeb9xVpUlIgE//ripYuVI2OjaG3Tuvfa1t1/vKWuqf/4h+9+MxT0vXr27GlVjmXjlc2tIzqt/o8dbXWnEQ6SDgwMbg2FQl+/MOI1xlIcsW7j5r0l5aUf/M3Lj+27W1/H9+K4Cq+5iQkEOJ3zw59YpDABgNPJgYkJCIjFMCBJKSBJFYjHjYBh5IBhxIDmYJBOS0E6pc0Eg+Z8Im4C6awUprIqlkzriVCkhIgnrIlUCmRRhOYUihxut4xIS0u69Q7HHy019QPQ5nbfvchdGLNAQCCwfASW9WZl+dwSLAkEVh6BRTHtwk9+9nXS5/s7OkMjIhSNmM3mPqkEj6MQnAeA4zPjeHHoyo07DAHu2vEvnyO3XVW0nS/CcoUI9MnfhazGK1LYn9SNL5zCRxDxv/nMsqsPlivEGt2q7lfo41r2F/vj+yn4cI2+rnUuL0h+lleFbMPrfOcqjA/iWF5MQ3M0DmXyGn8wVB4hKRtiMIQQpXK37YENO40tLVHoM26wVspKXLhhhsDPfy4mWYk8S6e1NExVxOPh5pmhkUezwVglEkphSpE4p5SrImqb+aKi2N6lfXDLcSAWz0Jr1kRWylgEPwQCAoHlI1AQ18EMdmjv2Zenp1zP7t67vw2XaVIb7nt0SKFUvfXwUw8dsiuV1PjsuC0ejjTv3Xf4jUAgtDUSjsMWi+2jrz7z3O/VWll4qP9U/eTkyN/GE2FdJktFmxra/ldpeR2ZTGbaT57qrZia8UpLS8pO2O22Aw9/ZdtepcORoGeO4TJO1Pj73R//2djUzF+4kgiUBrKhzZu2vLmls25YyYTo40cOfc8fST0wFWZFOr151xNPPv5rLSoajU2ccBAp4puHeiY6J7wJZXNbx380ta7ZTxjhrm+1tbE+nw/nUhFdKkkpYmlSlslADJXLITiOSxMBd2kyGqqbnnE96PKHa/tdfkRvsU60tLb1FFl0/7tar6Yj0ehzBxfENN52e+f6valSyekvEtP+463/fCGRTP7D6MQ0FKcyE50PbP1NaWNtV2k64UrnY68PDFx+8tDhQ52ISk9piytGzEVF/8/Lf/7nJ4pVqkRv79nmybHZbfs/PvqNfD5fplDI0haL8V8efLDzjHfO89Wu0xc2nO660FBaXjlZUuo8XVlT8dPWzR3D493dxH0dTRUHDh17aHhk+O9CJGtJ0Fiyvq72l2saS7103N12outU8+Ss226rX3tJV1S5x1FZ+0vrxgai7NQ+BYWItn504vyjPf3jT6m1uoRar71YU1X+5qZ17clogij95W8+eDEUS65BJTJGo1a9+zd/9dpPclAuUGc0kp+1EkOzF6x9ff3tPed7/mnGHWy7POHjyiuq392246E/oDh04uWnnuI/U5CzBz94aHR09OGz57ofzyN4Vq4vumyx2X7bWGHOxQK+NwYu91eMT02iNc1rd7eu2368xlF16czhP3wjEvK/Ojg4oORgZHzN/Q/vlcmVe155/vluAELi3/3n7gcpMv2XH57sr/FFKKRj7bqDNnvxe3/36lfeW75XjmBpOQlwXCEY+0op0j+xvRhTqOiFAIYlk/0AACAASURBVEEgwJMWASkiTsMAl8BZCAAJAJk0ACKcAyDNf+HHAYYpJBfkGcaYT2VNDJE0cfmshM3RCL89NsSxCGAYDMrTOMoCEZRjMTiTVyLZvDHh89ZR0Vh5jCAggqEBicIQZrdRkiLbmLW25ueO5obj0JZ1Qtrwci4CwZZA4B4kcJ23pPcgGWHIAoGrCCyKaed/+tNvUF7v/0AhjMZF4suGkuKfKiTiCY4gk5AIgvMsC2G5z9DPAAA5kAcYDHN8lMrnHhgAEMuXfV8MFfp0a76fpY9cu9VCi8968ot8uJFV8LkO8CFPn2Ps6nPzn9ecN4QtRPj8qc38Qj8Fkwv/+//Yew/wOKp77/9M3977qq1675Il94LBmB6wScAQSEgjyXuTmxAgjeT9v/f+b3LfmwIhpBEgdJuADTa2cZNtWZLVbMvqWvVt2r47O1tmp7zPyjYhISFAsC3D7PPogceamfM7n9+Z1Zzv/ErmPwQhUQKJJM9+ZuBTkXDoGl6l9EFS6S7L8oYf2VauvBLENAS0tYnBnKucdDoqwg5nldvlLglFIgVpnjXiBJHUaLTTUrliRCFXDqIQfEakVMwqW+r8IBRKQFu3Cl3QPsh6Fo4VCFwhBBajO8ACsf/Vt74853B95s0Dh4sxsdK/dtMtPRKZ5Lnrt97UpgMg6ffP6tzhaPGbuw5+y+cLbHS5vITJaNr/qdu27lDKRYGzp49UTdlHvhmOBDTJZCJUU13/YnZuKRshk+u7ugeNk7PuVEV55a7i4pK31lzb2pZ0uxPlWgYLpRMFO/ceusPp8n5z1EujUQYfXbFq5aOrGipGNDE303b82MOuQGLjhA/CNTrTjpuvu/EZrRofDw0dtFGxyL17O8ebxh0hRd2y5U83NK940yyOnFi7di3s8diVYY+vKNOR1OFyFMRSPJGiOYLjOFHQPW8NLTjyA+GIxReNq5xRGsrKy59oXdHanWMyvlRmUrPhUHjr/rbelrFJp76usemZpmUtu2O5svZ/JqY9+eRzd8Sise9OTM1BkXMNCJ4tqizpQBLjs0oGv2/g7NBNRw4fbhZpjD5LSW2fTKX+1bZvfO1kFgBJu324bGRkfOW+fce/lEymCsViUcxs1D6+YV19t9Pl3trZ2b+8o+N0RWFxWW9hSfmhbJvlTxvXtE5nZWWlAo5x88EDx66em537sSucNHmpdLiyquql+pJsDxNylXWc7KiddjhzjeWNpzRZhW9UFVX+4ea1teTZ9nYFgafWvNnWc13/0PgtMpUmrNJoThXl2361qrWJDEZiBc+9uu9ObzCyDMAYp1AqXvpfX/nCr2HRPxfT+vv7G7q6er7r8IRr7fNhzpZf9PQtW+/cIUNFp9eurY1kxJOxrgOtp06fvaant+eeJMBRWGaayMnLfarSZor5F2Y/PzQ0VDQ5M0WU1a98vX7FVUdt+eWnT+9//q6g3/fZyYkxOY9gZ1dff+uLEpnm2A3XrBsBwEHs2n5wXTKR/NzrRwbqXaG4uK655YAlO+u1Bz57gyCmLcHvpcWXfQsLEhBiRIDAUJCIn3s+FUvOvUqlqL/8fziI0F6XGg6Fs9NUWM0nkjICgiAkc1wmqYPLPMRlyoVCHGDSCEhzaCIQyKMikbyoP2RLxOMSOklDmdfWMEAAAngYZSEYYwGMQyiEYTiCEQRKp9OyFJOWJDgOjsMwlMAQCNZpwqhJP2opLX7KUFbaTqxbProEcQomCQQEAlcQAUFMu4KcJZh6eQksFnv3+7N6Hn30XtLjeRCDURonxJ36+vof5l93zSCoPfdged7K94z2er9tuc9HI13eiV+G0d8Pn3/E5sK5f/N7CBw6pAZxuqj7j09/mQwE7oQ1aj8qk+20rFz2SEFTU2ipRqbxvb0Y8NPyMycO5tI+f5GUYaqhVKqMIWNFVDypTNA0wqLIHK6QT5htWUNKs2XcUGabBFrTLFi2LCakC16GBSwMKRC4hAR4vhcDoIF4889/+tr8vHPb/sNtuZhE5Vm/eUuXVC55fuMtm48bAUgtLCxoyEQw/43dh7+z4PFtmp93E3qD4a1PfepTr6hV0sDQmeOVUxMj3wyFfJpEIh6qqW14OSunBETJ1KaO7rMa+7QzWlvX8HJFWeWBylvXtQcBSK0FDoz0B7J3vrHvTo838J2zrjgWppGx1avXPLqmtmxEHJtnThw98ZAzmNo45oUItc684+YbbnrGoEbOiWnkX8S0hpblTzctX/FmvobrKDIa5QMTZ2zTE5Mb5h3zVQ6HI5fmMALCCESpVLJcIoZR4QVJKBIz+KKUYi6YgK25eROty1t7ciz6l8pMOjYUjtz+1pHuZRkxrbah6U/LWpt3F+cojze+V5onANLf//SXd5Jk7Lv2mXlAxlP2xg3rn80rKe4Us+OzckZ039DQ2RsPHzrcLDNkuWzVy06K5ZInvvGlL/Vmerg4nFNFZ/qHlr+5/9hXE4lkIY5jpNWse2LjhsZep8t1+8muM8s7u06XFRSXnSgur3jLYrA+39RUPF9eXp6OxTy6va/t2+h2uP9zPkia3OFkqLKy4tW64iwPG/YUdpxsr59xunKNpfWnlNmFr+cU5z55z9q15NzZdkU8mly3r6Pvuv6hiZtlanVQodL0lxbYfrWypZEKUVThs9vfvNMXjCzjIIRTZsS0+7/8OCxSLlQYoPeMTOvv72440dH9sNtH1ky5Emy+regPd2z7wnYxig23tBRFM1Hk7rNd9d19PRu7e3u+EmcQEY2rp2w22x8qiiwRn3P6s8NDg8VTM7Pi4vqVb9StvOpoYX7B6dP7X7kzEvDfNTlllwEUP7X+5jueUar13Wtb35gC4BFs7yvPr6Hp5Gf/fPhUsysYl9U2tRwwmE07H7z3plcv4a0lDPUOAovPVH19KMAwHJjNEAgGIYAgEPD5UMAwRGR+3sLGklqeTklAGoIAx/MAwRdlMcCyAMHOtTRiGQZNhANmmoxkFr2So5PiTOEDJFNXlGcAnMl1yKQVLDYW52GY5xGYYYwsnTam4kkjnWYwJs1kyr9mKgxn6qEClIMAzsEAhTGOEIliEoXCxyIIlYZBMg3DcAqGoSSGAkitiMAazbSxqGC3riB/AFpRPys4WSAgEBAI/CsEBDHtX6EnnPuJIsD39koAy2b1PfnkvaTL/RDgQQpGsA5zTe3DRddsHYZWlpKfKCBX2GT53bvVAJPkH3nssfvJYPBuqdUcEKlUO031y39Y0FS+dMW0ri4FSMD5Z/a+fkPU5bqFXfBm8bG4CmZ5WKHWODSmrEFRbu5rsuL87lRwblYDQAqYTAzYsoV7P6LkFeZGwVyBgEDgbwhcENN2vfzHr807XXceONiWh8vUno03fLpTIhO/sO2WzccAAKlYLKbx+D0Fe/ceeNDt9m6yT84QBqNh/9YtW15RaxWBsdNdVdPTo98I+DyaWIwM1dY3vpSTVwGiZGLTsc5+zbh9jqytq99RUVmxv3x5zfEGszkFHJ14VKHK2vnqrjs9C4EHBxwxLEijY2tXr31sY3P1MBaeZo4dPvaQM5C6aswHibR66/Zbt97+jE7CTGTEtGg4kknzbJr0RBS1jS1PNzYt31tbWNupFDmyu7rbW0/3dX91cnKyYmx0VJQGOBDJlKni4mKfxaBx6JRidzAUrZ5f8OecnpgndEbTZH1DY3eO1fRSmVXN+rz+Tx861t88kRHTGpuebWxq2Y3z/uNb/0GU7rkIPyD99X/9z50kGf2ufWoeROMpe+tVG/9UVFPdmZ30z1F85L6BgbM3Hj18uElhynEW1a04iUukv1l+3z19jRkxbWqqqGdgYPnePW1fjScThRiGklar8Ynrr2/pdc27P9PTe7a1q+tMaX5h6YmikvK3dBr5C62t9XMZMQ0AoN353IsbHW7n/z/ri5gcQSpUXVXxSkNZrgeEXUXHO441zDjm80zljX0qa8HrxQU5T4KrropVdO5Xsiy84a2OU9f1DttvVqo1XrVa22vLy/r1+uVN8ShFFT394q47vYFwM0BwXqlSv/TAv3/jVzREvKeYRvn6LSeOdTW2nzz5sNtL1cy4U2xuXtEf7vz0fS+LxRfENB7yj/bXd/f1Xd3b3/eVSIoXxSGpPTcn5w8NZTkhj3v67sHBoZLJyRlJce3yN2pa1x+rLis+3bPvlTvDIf82u90u5RGsf/0tdz+tUKr7NqxsnAbAjh/YeXINTTP37DjQ1+QIxmTV9c0HTEbLzge/IIhpl+sLcFFMGxuTAQxTA5bNCGiLwWSAomQMSWqio+M1dDicz8YoJZTmYYiHOIDiizVCaY6FUBTiURiCaDqBRf0+a9i7UEOFIzgdJyGU5wDEsQBmmcU6KYs9ehbLdEAAgaCMfgdhGAHhOM6jKMYCBGXZxdC1Rb0NIDwCYTzKIxialiqU89q83FOoSjUHlFI/B2DAwvBicyVIJo1DSoUf0WuGcaPNBdnU4cvFUxhXICAQ+HgQEMS0j4cfhVlcAgIXxLSe3//+3qjH8xAEYBpG0U5TVe3DpXduHYRKBTHtErjhQw/BHz+uBgxTcPAXj99PBQJ3SS3mAK5S7tI01f+wconVTON5HgN9fRLQfaow4HBW+BzOxgWfv44kyXIIgmUiHPdqNZousUh6RiKWD0oKcse0zcvdwDdBCiLah14iwokCgSuSwLmaaQ78wBsn7pyemdmy7+DhBlQkT9a1rh1RadVPfeqWmw4mZLIoNDtr9oWi1a+/8frXFjwL67w+P2yxWPZt+8ydr8gVotDo2Z7K6cmJb/i8Hk2MjARrahueLyyrjMeoVGvb8ZO5E5PzeFFx8fGs7NwDm9ev36NS5UZSqTacjicr9x44evvMnPMrU0EIjkPykavWr3/06oaqxci0I4cOPugIJTeOZ8Q0o3X71q13PGOQw+PO/n02KhS551C/vXnKE1bWNjQ/09zSuq+8PqcnNjlaMzI0uO5k54nPRCKR7FQimUYl8jGxXDthMhmmLXpt2KiRsnMuz80zDk9D18CYVK0zTtU31PfYsswv5mlknC8U+PSRY33N9imXrq6h6bnGlmW7MTZ47D3FtHBY9uRTz90RIaPfHZ+YAVEqMdG8YcOzRVXnxDSSj35haPDsjYcOHm5UGrIdRTUrTorExG+Xf+W+RTFtamyseGB0ePn+/ce+mkqlCwgCi5rNhieuXt/Q53Q6tp3sPtNy/MSp4qxs27glK+d4aUXR77becv2oRqOh7PbhkvYjJzaNjI59K0Sx2mgaDVSUlzy9qjrXxZKe6iNtB1omZ2aK9IW1I2pL3hsNq1Y8Ub1sWWTk1Vd1aYa6vfP02Kaes+OrTBar02yxdhXnZD2+blVjgqKixc88/+c7/aHwMggVQQql+oUvffWBx2DR+xTTujq/P++K1I3NRvmC/NKX1m+87lUpgZzYsuXaUKaYwvE3tm8en5za3NPffx2PihMyY+5AjjXruVKbLh5cmL934Oxg6cTUtLSoetmuqparjtXWVA707n7xzkjQu23SPinmFsW0O5+R6NT9Vzc3z7wtpqXS9+442NvkCJCS6vrGgxaL9bUHPn+rkOZ5Gb6lpp86IsrTsxbfnLOECvirESouRZJJQsxxHJZOiyCGVoRC/rxUPG6AWJa40GqKhxGQ6cyV6cOTqaiWqfjLwgBOA06a5nkNw3EMy7OLxTky3btAJt6Mh3gEwFwmsC3zQhBGYFYkFgfEIrFXhONuBEViAEFSmVrEmZ/MUZne5AgHAwjF0oRI4tWYzROITOQFmDxyodxHHGYgXi5KS+WqONDLg0AsjkNFRanLgFMYUiAgEPgYERDEtI+RM4WpXFwCizXTxOKszscf/xzpcT+EQEgaw4gOQ33Nd0tvv30QKiqKXlwLhKv/KwQWxTSWLTz46BNfifn9d0lNxgCuUO7SVtb/sHLl5W9AwB85ggIfgYHosHhsZkafpGmLmuWb6Ei0KeJeaI5GSSlJJTggk8ekOt3p+jVrtqvNxlNgy42TmcwJIQrtX1kdwrkCgSuXwPnC30jX4d2bxicnb3jr4OHNaQiTGrLzPTqD8fnqqtpDDM34MJjPZdPppgOHDm3xeb31yVQC5OTkvvm5e+/eIROLw2fP9FTNTNm/4fMuaMgoGaiuqX26orrOm0rTxW8dPlY/PT2fo9HqpjQqzfGq6sqdYgzyYSCEQ1Cqpaunb/PY5OxNAVYNeLFu+JoNVz16VUvNiDw2zxw+fOAhVzB51bifF2kM2du3br39GYMcH3f3HsgLRcL3tvWMNU97gurKmtrtVbU1B0vqbD3x+cll0+Nj644eObSZY1mtWqWlsvKKDpZU1nTJ5VI7xNFQJOQzjI9P3DE1527tOTsu0xvMM41Nzb25WYYXcjVSLhAOZcS0pvEpp66hsem5xsam3SiIHH1PMS0Skf/xmRfuIGPR746OTfERKjGxfMOGP5VWVHUZVP65qIv80vDg4I2HDh+qV+iyHIXVLV0YIfndmq+fF9Omx4rPnh1eceBA+1dTNF0glojCZqP2iXWrqvsdLuddJ06camk72lukM1gCeoPpTEVN+e/LygoG4+FwmCDQ1okx+8azgyO3sogEw+UGR3FB/u/WN9tcXNTVuG/f7rX26ekaianIKdNZDlbU1PxBr1CEom63PhYL3XN2bHZVz1l7SV5+wYytIP9EQY7119etqknE4lTxs8+/dJfPH2plAY7I1bpXbtx6728AC+bx5QXBdZkCVX9pGP72jUDN9VuOn+xo6uru+sHkXKDh7JgP5NmKD9XU1b+lVcn255k0IRjlpO752a0ut3vjwOBImViuni2sbT5hMphet2lQEAx4vjhwdrBsYnJaUlDZtLOydf2x2prGs/17ntkWCni3TU5NEQBG+9dv2fa0SqE4vbalZTYjph38c+faFJ3+3I6DPY2OACmua2w6YLRYdj7w+a2CmHaJv6oyEWmRPXtUaBxqDNonV5Nuz1UwScqxRFIkZtIsTqdRmKZF0eCCio5TEmQxrOyccAYhCMchCM8hMMcAnmcQiGcxlAUScRySScOAICKAwCkegQF7rms9hPKZpE2YZ1kuk+DJIRjKSFXKeYVOO601GCdwrTwMpHhyUaEDACx2/l7ME0X4NAuxCCoi8WytF4i1JDAak+dxvbMEixC1f4nXkDCcQODjTEAQ0z7O3hXm9pESuFAz7URGTHO5HkIQjMZwvMNUU/Xd0q1CZNpHCvsiXOxCZNqBXzx+f9Tvv0tiOCemGeualoaYduqUCni9psSso2zyVG+rZ3Z2FU3GNDDHKyQiiVSqVEzLdYYzKQQ7mcSJs7bCYrsuzxAG11+fEIS0i7BghEsKBK4gApkN78TpjprTI0Pr29u7vuwLRWzBaDKVnWfrKSgoHlTKFC46kcwio9H6/tP9BV6fV49hCMgvsO35/Bc+97JKIokODJyqnrJPfiPg92sokvRX19T+tmXlilGe52U739h9y8zM7NpwOJIUE+KJkuLyLoNO5SGwNOp1z6waHB0pGRgZt6LaIiA35A9tumbjo5tW1I8qKAd76NDBh52B+FUTPhbX6C3bP/WpLc+YpdiYe/REXoyMfm7f8f7midkFU1F5eVdRSUF7U1PFMSYWKpqZHGvsOHr82kQiYSYwgrXaCtoKSipPyWSSQMDrMvo8jrLBoZHKOZfP6vSTSG5+4dzy5SsGcqz6Z4uzjelIJPLpw0e6Gsbt85qGpsbnGxobdsN8rO09xbRoVPHb3z99ZzQa/v64fZqNxJNjq6/etCimodzkPJ5GvjQ0OHTTkSNH6mQaiyO/rKkLl0h/++9fv68vs68fHz9bMjw8umJ/RkxLpQskYiJiMmofX7uyqs/r897ZdrRn+cFDXcUiiTytUmudVbXlR3LzciZVSml41j610el01U9NzZpUOut8QXldv9lofnZdg9WXjnkaX9/16k12+9R6khMlRUr9SE39sgN6lSxKx2OKycmpzZNznvzhKZe0tKx8srSstL3Ylv2bTcsrEyQVKXrx2ec/717wrg7H0pjGmH10xYabX1PrtD2lJfmTQ52KyNat0GJpq3d+qLl2y4meU41d3X3fH7O7G06enoEN5hxHXq5ttKrcdtikV8aSCUo7NDy8PhAIlZPxJKTRG9vXbr7hVY1G38/757RkNPD1weGhssmpaVFBVeOrVcvXHyurrhk6teu5uyKhwLapSTsOYKR3022ffUaqMpxev7xuDgCA733lT+uTqdQXdh7qrXMGSaK+cdkBS1bWa9+897adV9Bt+bEwNRMpH9rxhjkWDGwO2ac2RuYcG+AQiaKxGCxKpXgJx0AiloOZOIkChkZEGAo4wAGWZ3mJSk0TcmkSloiSKQjmaBhiIKkkAhRyO2fSd6dRfD6NQAEIgiEWzvSEzzQUyGSPZtSxTAt4mOdhjheLpRGRWBIWYeKQRArRQK1+e71GKGpxL6uUSvkwCAMVUDFgrYEGoDxzTCZ47a8+wvPSx2JZCpMQCCwZAoKYtmRcIRiy1Am8Lab9+tf3Rl2uh2EYpVFc1GGtqflu6dXrh6CWFiEybQk7kd99XA0kIP/Az3/51VjAf5fUaAxgCuUu/WUS094u5js8rAbhsNkzMl6ciFHFaYYpDseiVZFEvJzjOA+Coi6xWOpS67RDOYVFA7hJP4QXtTrBwZco6Ec/eteD4hJ2gWCaQEAgcBEJzM+fto6cHqs5dXbws7PzzsbZeZdVJJb5CbE0gKOSEI7jagRGs11uB0pRMVQkxvCcHOvuu+7Z9oJGpiDPnDlbMz0982/BQEBNxWLe8vLSJ1atWd0rlUqSr7/++g3z83Ob5ubm8miaSeOYzCHC0AiGsDBDk8Uun1c17fRgYn0hUJnyhjZfc/UvN69pHiGoefbo4bZ/9wQTG6YCnFSl0++48eabn1ZJZOORiRNZ8QR1+55DHWvHp52lEoXSYTQZBuprqzvNelU6FvEZzp7qv9Hv89mCwZCYkCnHCInciaJokmdTGpamsv3+sDQYoYggxSDZuXme2rr6kdws458qirPjZDh605Gj3Y0Tk/Pa+rqGF2sb69+0ZWuOvWcDgsXItGdvj4TJB+0zsxwZT00sW7v++YKSsm44HXTI0eS9I8Mj1x87erRRrjE7bGUNXRIR8ccvf/nzpzJi2tTUaNHg4FDrW4c7vpim6TyxiAgb9drfr15ecWZhwXvH0eOLYlo5LpLycoUyZsk2zEokogDPsYk4lahMpWhdKslEDSZrd03jqiMKlfLgqgoNCdGx0td2vrp1Zm7uxtmFsCzFIVG1Vj+pkMqTBI5jyRSd6wtTcoc3BBcUFE4UFRV12HKzn75xVUMsEvHmbn/p2S85nZ4Nc06fFJPpZ00Ftady8m17a+qau9AosG/e/O50t0xkWld3Z0NHV89DY9Oexv7BeVytNUX0JqNPoyRmEIhhaSYpi4RjNoYBIplCNaEzGN+6/rbbdyoUmgXfWE9eLBb5yvDIcOnk9KyooLxuV1Xr2vaauvqRzjee/0w04P/01PRURkzr33TLtuekavng6qYmRyZ19M3XXlyTTqXu2X20r9oTIInapqaDFrN5z/133brnIt5CwqX/DoFMLUHfm2/qUr7giuDUzCrS6V6DRmJihCQlcIyU48mUWETTOB+nIDSdBiIYWmzKycOAU1otfoleG4KVsnAaRtJpBEnCcqkH1mpG8bKSbqDSuYDRGAAoygAu03VgUUA7vzeVAwBIADgpD9BEGqAoDZ7Jo6EfQcJzj7BSBQICgSVDQBDTlowrBEOWOoHFNE8Yzjrx5JP3Rt3uhyEYo1Gc6DDVVn6vUkjzXOruAxfEtMM//+VXF2ummUwBkVKxS1HTeFki0xbrHI2NScCJk5UgGl4739W9Pup215LhiDKJIhgjk6R1Bfn7jZUVh6Tl5ScURuMMVF/vW/KgBQMFAgKBy0KAd/VKJkO0JRBNrD3Z1XnV2bNDV09OOyT+QISAIBFQqNRAo9XxEhEeEhEYg+JAaTDqX7/+hmufU6vVseHBiZp5h+vr4VBYQcUojy0/5zctzc3tRUVF7qGBnqa56cn1HZ2dN8/MOnNnZ90wk04DwHOAwGEAUARwCA4QhQnINeahjRs3/PK6Va1DEmaBbms79mVvJLHOFQY6hVr7yrWbrn1aJIbtfGhQG48lNr2258iNoxOzq3z+MK9Uq53LW1sGcnOyT5h1ipB7fvK24eGhyv7+UwYyzoBkOpORCAMMBUCEA16nN0QwQk6HYwyh1uiDWbl5k4UFWc82VRSFgqHguqPHe5tn51ymysqal+rq6vabTLKuf9bN89nf//EWKkr+rzmHi48l6KnKppbt2bbCfpV4ykUw8tuHRkY3dbSfaFFoLfMFZY0nJRL8hW3bbj+bEdPm5+35IyMTjQfbTtydTtNZYoIIGvXqF1obS0Zd7oVPHz3eu/JIW3e1VKbixBIRDxAWTiQoKBaLAcAjQKHQhCqrqsayc/PeXL9uwx4GZ6ZLTEhawcuNr+7886edbueWzlOn8+ZcC8pwJAZkUiVQqnW02Zq9gBESOp5Ko0ajccxkMnfnWqw7NrY0RRK0R7/nte1fmZ2d3XR6YEwf52UYosiK19TVP7d8zYZdLAwfvfuaGupvF21GTOvr6alrO9Hxren5YNPotF8qU2jChEScilNeTYyK4hRFAqlUk9JqjbM1dU17s3Jy3rrpS/ccIQBA+nfvLKfI4GdHRsdLZubmxLaS6t01Tau6Ssts9p5D+2+JRsM3z85MiQBABlZff8vLMoVibEVdnTsTlnRoz64WJk1v3Xeir9oXIonq2vrDZqvl4N2f2nz4stxcn/BB+YkJAkhho6d/sIr0+1rRUMTIe/2WhMNp44MhAxyOqhEyBiFUAsJoZrFxAErgjKIo3y7NzZ0DOo0HEFgcYBgFVJoZoFXNgtzcaQBBUYDjJKDp2FLtqP4Jd70wfYGAQOCfEBDENGGJCATeJ4G/b7nIdAAAIABJREFUiGlP3RvxuB6GMpFpGNFhFsS090nw8h62KKbhTMHhxx+/P+YP3CUzGs+LaZc+zZPvmlCQc8Pm1PhwvWd4aJl/dm45lkxaUI5TwbgIoErFBJ5l7SEUiqNyW84ZaVHRgqysjIRstgv1Py4vTGF0gYBAYMkR4PkjaGhKLnWEqJzBwZFKp8vZ6Hb7s6NUUssBDCLEMkomV4VlYpzCCITjASvValT9a9Yvb5fikpR92pnj8vg3UWRMnEjGIzkWy8Hq6gq72aykHBOTBfPu+YrR4fG6hQW/1R+MyNNpDgYch2AYgkWpuDFAUjmwRM2JFZrBlatW/Hxlc92ZbGk83N03sDESTZd7orxMKld1N69oPQbQhFscmBOnObasraN/hdvjrwuGSZlYKg+WlVeMZezSayTe4IKrZnZ6umze4SiIxdOiZJrDeMADDOaTBA6RUpnCieCyZIpBVHKFMqnR6PzZZmN7YaGRioYiZWcGJwrcbp+6sLC0vaS69Iyrsdq+FXp3SmPGmedrzxF7X3ujOZmgrvV4g0g8RfsKS8vbLZasKal0KIgylmWT9pmGoeGz1VKZwWvJLRsmxOJjmzatnYMgiPN4PIbJydGCU4Nj69KptFaM4xG1WtmRZRRHFny+bSc6T6/p6Dhdo9ObZrV6nUMqw70Mm0YTyaSM52CKwCWunOzsszqj6UxZXfNIwguT114b4UIhtaTr4Ilab8DfODo9WRoMk+Z4PCXHCSklkijCaq3BiRFiNs1yUpVS7VGplfYcva6jubmaZMgFybFD+ze4vN7muTlPfoKX4KzIEC8oLjlcWd3YSaSggXXr3v23JSOmdZ/srT/W2fGAc4FsmHXFcJ3R0m/Msk4yTESaTMbweDyG4Jh8QSJVTeXaCntMOt1Y1rYtM1kAIOH2dmssFlo9PTuX4/EuSK25hV22kqoxm1XvGTzT1xSnyGaf1yvmYWS2asXadgWsdlVX54Yyfjhx5EgRAjGtXYMT+aFoHM/Lzz9lsFgGrl/TOrLkbrxPgEH89u0IqKgQuycnNWTAYySSKTkcoQyAIguhCJmLRMlsOhDKZqIxA5qgxVyaxlmORTipNMqIRDEawxIshjCAwFMSjdpJqNXzUpVmFlNI/Jhc7hMptA7MYAoDBEsBEc8DmSwNECQK8vLozH31CUAsTFEgIBC4QgkIYtoV6jjB7EtP4K/FtExkGiKIaZfeDR96xHd284wFAnfJDMaAWKnYaWpe+cOCpvLQxXwryv/oRzC4+moC9E9Iko5puYdK5aaYZBmcTq0MOB1VC465IikERcU4HpYolF6FxXyy4JprDgEUGoA+8xnXh560cKJAQCDwiSJwXhDCpob7jEwymWufmc8LkTFDkkEggpBF1WqjXyzD0zjC81SSIsRS3F1RnD8rEuHMpCOkikaSRXQihTFsOqnR6aYsOnkcgJRkYrAvPxqK2HiW17MckKZZGGM4CGI5Dk8znHbcPlUyMT1bg0pVCalCfbp1WdMvmhurT6sllC8RTRSQSd5AJjKKntSZpdHNAhCLFhaikN8PqafG7IWhUMy24I8oYRRLGHNyXBIJMZlnNvtTqajGOTubEwyECsNkXBJP0jjHcEBEIJRCIYpo9HqHWK5PppK8mmEZAHMgoVIp51QqMZ1KxXROZ1ATiSXEFmPWjM6m97z4O3PwR/8gTWwx9R4AZPT0aFaKjpdEoxE0nuLiRqt2WizOCpSUHIm7pyuzvMGFbJ/bk4PhMlKuy3VhGJiqqqoKZ2oxeTweaSwW08w6nUU8x0nEOB6XSCTzfv+sKBzwfa6nZ2hdd+9gTU6urTu/sKg/ryDnFIryfDgWVRGIJEKI5W5bXt6YzKD01tls4QuLN2Ob0+nURPwu05xjpiAQDlsoKqVCCQkplaoDKr1hgSAIPhFPynEEi+EiLCBBVbMNDflxMDODzJDuPH/Qb3O6fflUWoKncU3SoDeNmfNzptiAytnYCC12VHznh5obtXR1tze0t3d8ZyEYr3MFaDjbVvB6y8qV7SiaZNJ0HI7EYphMrnaqpUaHqcAy01RenuGQzERez83NKbhYMNe94NOGYjGxUmOYNhqN3sLCQnJ4uD8rkUhkk2SMwAASNpVVTRHpNJmdnZ3I2OAYGdEyKJczMuMyUEkG0Wp0c3KdwtNYUuL/RN3QS3Cy5+8TDJw6rgQUk8POOXKZBW9uaHqukg5F8yAqrqQTSVUqlVDF6bQoxbBYGkAQi0AIhKGcVKEIiGUyn0giXSBkkqBIJl8gJPIpTCTxcTgSAxjCQjhMYTLZHKHXZ+6BJCAIFuA4AxoaGKHm2RJcFIJJAoFPMAFBTPsEO1+Y+gcj8G4xLROZhneYa2u/V3n7rUI3zw+G85IffU5Mgwr2P/ro/WTAt9jNMyOmZddfAjFtaAgHsZg1dWawlJ121tkHzi4L+QIVHM8qYDHB4UoFpTToexR6dR9NJU4RmGjOWljpAzqMgrZupS85LGFAgYBA4IolkBHU7Pa9GAhoiOGFKXE8nsQBEAMcVzMajS4tkbCLtYkYhkFoCU3nqfKS8bw4l+hLoCQAkkylonCY5c1mWwpB3Ho+zVScOHxojd+3UEvgKCuTKT1Gc+64SCJL0iwr84cidQNDY+WDI2NFap3ZpdFbuhrr63/XurLpbFnuoM83bBDZIxE8lcJhDJOlRKJYcvfu3ewjjzwChoeHUZKcFUVcSZEjFELlcjmn0WjSKpUq0dDQQHd2dmLiVIrwRaOSQDyO0DQNJZNJoFCgDEFgjFxuTonFYi5T1ykCACCSYg5FtamsLIaPx+Oo1+tFU6kUbDKZUgCA9D9K8XynaGW32/FYLCaOxWKZsbi8vLxkYWFhpncgl/kdCASIqYhLpEIUrDIriy4pKck0gVnsLXiOvR1zOBxigiBglmX5goKCVF/fEWs8Gvtab//I+pPdZysLiovbSssrDxpM+j0KtcwfiXggHohZNaFPmUySeCqVSq9bt+58v8Jz1mXm2NfXh/v9U6JolMITCRrHcQWDIEharc5f/DvBsjSCIDjLcRhz9dXVmUjmTFQP5HB0EqGZoMgTJMVxXoywrJLX5OfFsmR5icJCkIn+OVev6h2f+Pxpa1dXf+OJzq7vuP2xmvlAgsvLK/zTphtv3YVB0RmSJBM0HYEIQpUSiSzJ3Fx5sry8PCN2ZPwBtbW1IWUaDeFIe1GP5y8+aGhoYGdmZvBAwE5k/l2lYhnRihuTDee6Ui9GIWXmurAwQIyMBDEXRUEl79N/V+xNe4UZ/nbNV5IkKJ9PhqZSyhRF2TiatoB4ShWLRvLiJFmYCEZy2ERcw6XSBJtKidlUmgAMzfAsx0AcSIulorRUKk3IlUo3LpFmOnvG0zCgASHyKWy5fRKLdQaotV4gkVFAoY0CjzUCrTt3rwkfgYBAQCCwFAgIYtpS8IJgwxVB4G/EtIcyDQgQDO8UxLQrwn3ggpi297FH748GfHfJjUa/WKnYpW9ueqSyri74UUemLUaIDA+jzn378uKhUHHQ46kEoVgJFksWMlS8gGVYOSQWj6Ny+TimVdmV2dZha3nZGGY1TAOxWKgfcmUsq39oZWazkdl4syyLQxBEJJPJRHX1uc3t39u4LtbQAwAN2u1EGIah/PxkAoBzG9NLgeJ8RNOFZ4K/a+OlsEMY46MlcD6K5IJf/1YwefvfM2vyHcdeOA6anBy0Mky6bt9rr93qdjjWkmSM41k+gOJiBw+jNEAIgoNRW5RKGkORmNJsyenKzi04UlJSvrOppmKmoECT0bgy4sjbz5vvFVly4bh3HvM3c7gAaNHGyxWl8n7m845joL07X7bFU/Gv9/UNrevsHigvLCo5VFpVvVeuUr3WcPcWd0ZIOj8x/v3M6Z2+ej/Hvw3tnB8u/Lznfb4opnWebjjRdfIBTzBWOedPpHPzC57a+um7/yzBRWMNDfmxCzZnXPxB7PhoV7lwtctJgD9yBAVyOQ7oiJqmEgommhKTgYAlGQ7n0v6wmYlRakAnCShFq7kkrWficT1P0zIuxRCZFHEMRRAERmgIhtMAgdJpHjAcgkQJlWoSkkrctAgLiNQat0yndooNqjlUoqJ4DEvzYjEj1mpTC0plwmg0ZsRkIWrtci4EYWyBwCeUgCCmfUIdL0z7gxO4IKYdf/Kpe0mP+6FzNdMEMe2Dk7w8ZyyKaRBU8OYvHr0/6vfdJTcY/RKlYlde89pHbPd9JghB705z+TCW8pmNyvbtMAAABxqNZPrkyeviweANzpHRlpQ3YOIDMUitUnIqnd5hqa55UVtedhTU1PUDEo9Bf6duzYexQTjn8hPIiGMOh0O5sLCg9kciWimOe/Ly8nxZWVmpvyeQzc/Pi9PhsCJIkup0Og2ZchTuvLxa6qNal/+IyPlNOdzW1obJ5XLYYrEAs9mcsfHC5v7ywxQsuGwEPB67gSTT5a889/RnHbMzN87NzknjVBzjAQIYAAMWIICHcV4qV9NavSVWUFT0ckvLir16taFPLreFKiqgT3xkbUaozohpaYb5Ss+poTUnuwdK8wqKDpVWVOzXKZWv3333Fs9SvN8yaZ6dJ0/Wd3b3/ttCiCpz+VN0ti3v2U/dccdOTgIm1lVUXBDTLtv6FAZemgT4oSEZQFEl4DgpYBgRoCgMeHwWzuezkTOzValwJJuJJxRsIimnE3EFFYlo0nRKxLEcxLEsxEEQwOXyNCSRJIFMQkn0mgmpyTiqNJmGELk8wIlEFIeiCUwpCUkUWg+QMSSI43FQXs6CH/+YB488cu6FAARllON3RV0uTWqCVQIBgcCVSEAQ065Erwk2XxYCfxWZ5vY8BMMIjeAZMU3o5nlZHPIBB71QM+3Nxx6/P1MzTW4w+sQq5a7c5sYf2e677yMR0xaje/p2i4CdyiddC0Vxt6ds1m5vjgSDtQzD6VEUT8oVcodcphhXaNRnVDpzmzzHOgVWNwbAqVMMtHWrIGB8QL8u1cM7OjrEKpW0bOfOnU3txztW23JtJ6/fvLmTR9GxzZs3R//W7jdeerWGAey6Q+1HC/xBf3TVimU7lm1aNd1Y0LgY2XMxPhkhzefzSTs726zzM7M1cpWBLCyvnY9D6fmNjRdv3IsxF+GaF4eAy9Ur4Til5sib+5YtLCys8Ht9jZFIxByOUpI0ywMORtMiqSoklavsOp3pjFZvPFleUz+iIjSB1ta/LxxfHEuX7lUz99nx/ftNDETfMDQ62TA4PFlstmSfzMkr6lTJFe233LIh8/dnyW34o64x3cjweNHg8Mit/kjS5gmleL3ZtHft5muPAgXhXH6+vtnSJS9YdrkIZNJ0gduNA4pCQSKBgEQCBm63hPb5ZNScW8PHSGkyniRgCaFjAWRNJuIVdDJlBXRamYrFtUwyqeRYloBhiIdghOEBIAHERXieC3OAS3EInJYopGGZRu0w2/KHJWrdAlBoQkCh8gODKgSys0nAshxIpzmQlZWpB5hJIV5y99jl8o8wrkBAIPDRERDEtI+OpXCljzmBv4hpz9wb9XgehCGYRgi801RT832hZtrSd/4FMW3vo0/cHwv47lIYTV6RUrkrZ1nDj/8VMW2xy5VejwEARKfb2/XJSMCq5rEaQCWreYqqCLoXTGQkKkNEkoBYo57S5+cNKcymAVNp6SDgUxPQTTeRS5+eYOEHJdDb2yuRSpHaP/3phetOdp78bG5O3ollTU37MAD2f/7rX3+7qcSFdK0nf/vb62ia/VLvwKmcYDgw29zc9F/Xbrl2qM5W93YR8g9qwz87PiP++ufHTHveOlw3OjZ6s0Zrmq9tWtMF88iZq65qWfhn5wu///gTOJ/+i7gmJ03TDnuhfXR8xcKCN8fl8sgSaQaCYVFKZTD79XrzcOuylh4AEGdra3lI2Lj+9dqY6OpSRCGmxj45l2+fdWfp9PrxLHP2BIrSE9dccw21FFcS7/XKBucmjPOzc42hGK33R1OQVKM8U9+8eoQrNIUbP6Jo7qU4d8Gmi0fgHSUFIDAwoIk7ndbo9FxVOhLNYWNxXSoUyk2TpJWhKBVEMzjCsxCTTBEMnSIYJi3mIQ6FIQBhEiJCyGRulUE/Ckvlfl4kDyIK5TSuVjoIjPDyGRFOjDAoJicZMRSXWa1xkE7TH3VJj4tHSriyQEAgcCUQEMS0K8FLgo1LgsA7I9Oi7oUHFyPTBDFtSfjm/RhxoWbagUwDAl/gLpnJ6BUrlbuyWlb9+MOmeS4KIQ6HCPh8ahAKZQ0cPrw66HauTbr9hSCW0MNpRiRXqLwKjXZKZDK0SQ36PhqCRzGNJGpWV1FgS+vfTfl7P/MRjlnaBHiex6anpy2/+/VjN9jt9gdUCpVDo9J2MSj825/97GfjF6w/v7HAv/fDH346FU8+SCapNM2k+/JybT955OGHpyDo4qXJLXbcs58p3f7qzg1dJ07cpzVYzmzc/OnXeIw5ufWGG5xLm7Bg3aUikPmeGx4exhIJlzjsiWqjMUoSjiTwzPgQhHNihT6FYTBZWGgNVVdXZ77ThALhf+OcI0eOoHl5ebJMOvf8vA9Xq8Vxq9UaHxsbS25dohHJme+mmbY2PCZmlcEIi/tZlmcxjNSjKLV27Voh0udS3YAfw3F4/nz2ZVsbkqm35p+dVeIsKmWZtASmqGKQoGzpCGmEUkkJTqfRRChkSEYilnSMyuYZWgG4tCieoDiaZRgAIymOEDFAIksodIZRhV4/LVEp3ZBYTLO4OIWqlR5cpXWKrBYHUIl9IC8vIoj9H8NFJUxJIHCZCAhi2mUCLwx75RF4W0z7/VP3kgsLD0JQJs2T6DTVVQuRaVeAOy+IaYd/8dj9pN9/l9Ro9BIZMW35hxPT+N5eLDw/Lw33DdbG/f5K0u8rTaQSFWmGLU7TaTUCQWGZSHJWIpGeVSvVg4rC/FGNzTYPKvJ94HzHsysAm2DihySwfft25KqrrpI98cSj1wYDgYfC4QhEkbFxk9X8s29966HT2edTpKanp0UQBJkf++1vb3d7PF9RalXDSrWqTa3QPPudr33Ns2PHDqi1olU5MdSvn593WKLJBJ6gOV6qVsZxjTJQ1lzrWHG+m2Bm89vWtlsD0kQWAotoXiEiLWq1t6ioKJURRJyjoxoPRamcvrAUw8WUVWckp+1dq0+eaL/6WHv7TRp91mR969VHjEb9vtrla4day7PCl6oBwofELJx2CQmcE37tGABSxO/HMg0zgE6ny6ROZZpkZAS0zI9QiP7v+ORCbUIAADw8DCCvF3Br1y42I7kkDUY+7DJ5u2tjQ0Nmv5Dx9dsdNz/sNYXzBALvJPD2GjMaUSASoeDkGX06SWnYgF8OkXGcYBiYjEbMqXjcmqbiuTCT0vDptDIcjWTF43F9KpmUcggCQxjGiAhRAIeJkIiDohCCshCG0bBUGsBUSqfIaJwWaZXD0oqCCYAgPtDamhRENWEtCgQEAv8qAUFM+1cJCud/YghcENM6f//UvVHPwoOZBgSZmmnWhqbvlW65fggqKnpXHaRPDJwrYKIXxLQjP3vsfiojppkNC4RKucvcuvp/v9/ItMXNZFsbDGZmUC/DKNMJ1kSOjd9OLixsCM07KjmOw2EESfMyGS3W6fqqV658XmXQdYEtN439oy6OVwA6wcQPQeD85hl5+rk/rGOS9Dc6urpyZ2dmInW1Df99zz2f76yqqlpMo+zo6NBgmKj+xV2v3Hh2fPTW0vLS11qWt74ZgxInGtT58VAoJGEC0WK/z1cZ9AUaEmlGkuR4DpFIg7hEMibVq7tEEtT9+S1bMumgyL7X/1wWT9IbMbEsjIqk8zCX7r3mmmtCmSCioVPtVcFIqsjuClsIsdRRkGuzn+nYc9uZM30bjxw+XK0y5EZLa1eOFpUWv7Ru1bpjGB+1NzY2ZurNCB+BgEBAICAQEAhccgKLTZ36+3WAYQzAF7Kw4aiWCwR1rsmZ1mjAVxYN+E0QyyAQ4CA4RUuQOI2jJI0gPATBKMojKmUc02kWRNnmWcJibJeXF3cwSukZ6dq1fiGK9pK7UxhQIPCxIyCIaR87lwoTulgE3iWmQSgN43hnVqMgpl0s5h/ldS+IaUd/9uhiZJrMZPJkItNMK+r/v/dTM23xgW5gQJVyOg2p2Vmbxz5bHvH5q0JudzWfpLOlCC4Ry6QOiUo1kZZIR1Gl7LQ+39atzzEugGuvJYU3oB+lN6+Ma2UEtTf2/7kc0Oy1L+3Yca3L6bI0tyx/urFpxcEtN9/cnxG4duzYkZugqNv7xsY2jM7O1GVlZf/fW2+78VVJnJlj2XhOKETW73ll51U+t68qnWLUEIbBAENZKpVmUbE4oLNkzao12te++41vH8rLUzHf/843rolR8QfFcrVXLFP3wwTyzPcfeGC6r68PmR3t2zK3ENrYN+IslsqUPTdft3nviYMv3z0xOrKmt7/XwGMqVmm0LdTWN7ywZv2GfbwG77533brklUFbsFIgIBAQCAgEPo4E+IkJAkQiIrCwIE5SlBiOJqVkKFqUIGNZiWhYBQMGQxlGjEUipZA/bGM9QQufYqQQC7AUhrK0iEim5GIKyzUPEcV53crc7L36yspRqKbG+3HkJcxJICAQuHQEBDHt0rEWRrrCCbxTTItkItPOp3lmNdZ9r3TLzUJk2hL374UGBEd/8fj9lM+/TWI0eTCl8nXLisZ/KKadj0TDQSgkTTkcKp/XVZSIxYvoeLwkHk+VJZKpYipKcTDLx/RyjVup0QyrreZBSU7eiCjHMgMiq13QVkjo0LnE18bFNK+r66BRIhGX/M/Pf/mFUCiysrC0us1oyd5jM5le29LUhD311p5y74Lvm65IrMYRiUtVavWPf/DdB14Xp1LpHc//cUMkEt06cGp4hd8XVCSo1BhAYBLGMI6FYQ1MiNUiqUJpNOpe2HT1uu0FOZbZl1/4w3UxknxMqjC6ZApdOyaW/OR//+DBUQCGkef/eOj+OU/wts4zszViqXLvPdu2/aHr4Es328eHVg4MDBSmYSkpUudMVVVXvdq6emWbTSMe2Lx5c+pi8hGuLRAQCAgEBAICgb9H4FyE948hsKMcAlu2XDgEBgMDOIjBJpCK6UCSVIJEQgSoiAxMTZXTs86S5Jy3gA9T1nQiqYulGSiKQFBMhAK8IHdSUpbfqysqeNlQUdEHNTbOfdTkz0elL172/bxEfUcKONTX1wc1NDRk0qkX0+f/3vkXmhZlLn/e9sVU8fcz1kc9V+F6AgGBwF9uRIGFQEAg8E8I/HUDAveD0GJkGtGZ01AviGlXwOrhd+9WAxwvOP7Eb+6P+YPbMJ3BgyuUu7JXNv+ffxSZxg8N4UAsVoNTpwo5t7t6uqdrbXDBXRMORXRpHJdACiXQmMxdanNWl8JgPSFFJfa0d9Ktyc2lQV4eA61bJxTivgLWxsU0kZ+eFnn5mPLnv/n1N6lU+jYOVQYAJt55/12f+Z9yq1X6u9891jRun/gBJ1JpEX3+NI4hj/6ve7a0y2BY/vDDX/9iKBD6dorDxQgm7i0sKPmJQqmYiafTnEajre3tP7O+//TZW/Pzc8+sWNF8wKBRvHq673AzRcV/JVeaXTKluV1MED95+OFvjdnte9HeTvuXZtzRWzvPOOsQXPLqD7737Z+Gpk+XHG97a9WJzvY7lFrrYO2K63YrFPIjJVll9quvro4LD+gXc3UI1xYICAQEAgKBf0TgQjdhAGYQ4CZgwLIZkQmATIQ2SaqB16sDfr8JJCkpoDOCWlzOeUMGsBDMTk07G5L+UIU/HEGjPA/HJTiQFOZOSMsKetSFhS8b6+r6oZoax0dJ/53C2HsJYhfGfIcwlmnoggaDQZhlNVwqBdisLEBD0Ltfxp5ngmbqL54X1DKlGJZ8/cWPkrNwLYHAUiIgRKYtJW8ItixpAn8R0568N9PNUxDTlrS73mXchci0wz/72f2kP7BNYrZ6RGr1rqyWpr8S095+uDl7VhkbHLdERkfrI465GsrvrUmSwXwuTetgAodghWIa0+rOipTqDpXZOqAvb5gRWzUhqKaGurLICNZeTAKZjplgZgb7xY6nvhCJJ7dMusK6NAcf+Ma/ffU/81De8NbBvc3txzv+DVNoSVvz1QchGN15z5qaSYhI53z/ew9/YX7O8RWN2XZKa8rZX13b/ExLywYvy3p5t9tt+fOf922emZ3/d6VSmlZr5INmo/b/RvyTZSRF/VKmNLulKstxDEA//cEPHhy12+3oyY43vzjryYhp7noYFe/4n//+j/9kotPZe157YfXxY8e/qDFm96/bfNcOgPHtd91w9exSL45+Mf0mXFsgIBAQCAgELj6BRXHI4SAWmw8gURhkKnxSFAzicRykoopEhNSmIlERnWQwBEH4jIqE8jyciFL6WCiUFff7iugEKQfJBIbxPIazvBhLcQqYSlnZeMpIJpNwEkU5Ri5NS3Msx9UVxYcUFst+VUHBFNTS8pHVOna5XJJkICB3+/16hoEhXGcgoVQkuGzZsneV+bgw5/HAvCYapwwzU3P6QCSqiMcZHCIIWixRx3R6nUtrzvEapCBYfr5pVea87u5utUSCWgMBUppIJIBGo/HodLpgfn5+VHj5dfHXqzCCQOBvCQhimrAmBALvk8A/FtOqvle6ZYuQ5vk+OV6uwxbFNIgp2P+fP72f9Pm2KXNsHpFeuyuroWFRTAM//jELmpuxYBAQRCIsjnHJvPiCvyrpmt8YcTqqQ25XPsfRNCHGY5osi19ttbbZNqzfA5jUAHTTZ1yXa17CuFcGgR3P/+ZTLm/o5qM9Z1s4CO154N+++d9ynswb6D3ZeOCtQ7cTcvXg5nu/+UfAgNMNWVKKwNjKH/34+58dGxu9vaph+dOrr7llVywW6bj77rsXxdqM6Pvtbz6yieW5/wpHAtlUIrpgNeu/jSPR7Egk8gup0uqSKMztOAT95IKY1tGx+4szruhtJ0976hBMvP2xX/3HfzARp2XXKy86TOP4AAAgAElEQVSu7mg/dr/aYO1bd8NnX4IZ+MRnbl4zf2WQFawUCAgEBAICgaVO4HxEFQz6+v6y9/R6M9FVRBKCNDDPSyA2iS3OIwGhLE9L6ShlTcep/Hg8JmVSKQKFEJ6AkExbYTgeo4yxUDiPDPorUnFSxqaSMAHxAOUAj7IQj0BIGobRNM1DHCcRpWCNOq60WnbltTbsQWm6H9q6NfhRMLvQbGiwp8ccDgRy5xYWSiAE5+QWq1OEw6NXrVzpgDJpmxC0GFWXOX5mZoZgolHd/Nx4iS8UrHYtLOREonFdIsWJIBRP4oQkpNbqR7QG43BeYdYwq1aTa/PyMiUX0L7OzoIEm1zuW/Br48kkZ7Vmn1GpTPba2tLMC7BzkXvCRyAgELhkBAQx7ZKhFga60gkIYtqV7UH++G41YPCCA//9P/dH/f5tkqxst0ij26VtaPg/1atXhwHDYIBKZ5PD40X0vKtsftJeGwmHSulE3IBgCCSSihIiuXRUrJQN4yJ8UKSRjltrq6cAHolC6+4VirRf2cvjolt/7NAbzRP2mfWHTpy8jSAk3ms3XvNnPkkW+FzO0uGR0SqAYAdv/+K3f0YBbKEAdeAisbTmpz/5yV1jo6O3VTet+P3G67fsYphk9w033BC/YOz3v/+fm3kO/MS94M4JR4Le3Gzzv+NQOCsYDv5cpspySpXm4yiG/fSRh781Ojw8jPb1HPryjCt8W0e/oxagou2/+K+f/Aebmst6/dVnVx87dvTLBnNO/7W33bcdZtDjW29c9ZHXkrnokIUBBAICAYGAQGDJEVgUnOx2OaAoOcBxFKTTMEgmASBJORMM6pLzriIuEdezyaQMZlkITjNoOkHL4mTUSkZj+fEYhdKpNIwhcEYkAwgMQyyACA4CIg5FpBwMAAvxPIBhgGIoTYhEMalUNiuRKeZpGIpyIjwOZNKURK3tNVWXngaBgAt6x9/SfwXY/Py8WKMRqY68eajVMeto6T1zpozH8FhhTcMAIZMdWP25u840AMBcELp4nkfPdB42RqPRlmOd3WsnJ2dWhqIRPJmiUQigCM0wEMMBxmDOcluyrKeWtTTvNxp1I+uXL8+8tMX27Nq+KpFI3jczM6eKRMlYcUXt0axcW+e6lS09Ga1OENT+FW8K5woEPjgBQUz74MyEMz6hBAQx7cp2/IWaaYcfffT+mN+3TWqxugi1dk/hVev/G/MExVQonEWmklXpKFUGYvGiBEnl0qmknOU5Dy4TzylN+km5xTysy80dRSy5E+KSnCBksbwtbFzZdATrLzaBqeH+3K7u3sbjJ3u/iKGYJCsrZxCk09ZkMqmLxGIIDCG7Hvh/7L0HmFXV1f+/Tz+39zJzpxemAgMzKEU6Itgb2FuMSYxRIyjGxKBG80ZNt5tEY4sF7ILSe4eZAab3cu/c3vvp//8ZwZj89H0tVN3neXgeHtxn77U/a1/vvt+911r3/eGJ4eFGxqZgNRKgah59/NEbent7rxozruHtmoYZH5JAu+7mmy9KHPlhQt793MsXZLLsY8lM0sAwmaG8POsvMT5cGI1E/0oqTX6CNu5SkOTDv/3tA50ul4t4e8Xfl3mD6cVNXaFijFC8/ue//PERNDOc//7Kf83YsmXLrRZ7/oELF9/yFo4iOy4+B95MO95rAvYPCUACkMDpTuCzG2eHD1NAFAmQyaBAd2RWSQwBiQSeTQQUEX88j8mm8sQ0o5Tkw0tOBAQQ9AjLW9hYvJjPpE1illWRCAowCWASy9Eswxo4ljUzWVYUeF7EAAoQVP6DSQiBpxGSjOMqpV8kyBSPo4yE4whKkiytUSTUen2vOTe3nyPxqEhRGYkieYVRN0Ll5vpASUkKQZBvnNP26G20xsZGVSjkyckmM2O6WltnuV2uqa0dXXmkSuOtn3X2blKtfOfSn/1kVzUA3FGRKzIwoN93aE/1iGdkcWt779T+QVcVJwh+IIEojhMZXhAsvCRZSVrFa/XG3qqaqk1Wo2HzwrPnNGk0GmnD2vcXZJLpX/b19asCkVi4uu6M9Y7Syo0XzT1r8+eLFhwthADFtdP9EwbtP9UJQDHtVPcQtO+UIQDFtFPGFd/IkFExTaks2fHkU7dlguFrNVarS22xbCyYM+/vwtDQhJjHO3O4f3ByIhq3s8kUpjeZ4nqLdcheWrJen2Pfz1tNrQAwISfPJ6oXLZI3YfAE8Bt54vv5kuT1ql7/6KPKnsHuu9KZrFwJFgg8osQIkrFaczpVGtWHd911xxvyxjcQ6NRgCa74Vw8+/MMhl+tH9qLKJmNu8Wq1XvH8A0uXhkYTD3s8hlsf+N0lAy73Y1q9ljGZ9M0ms+lRPjlUkUpmnmR4IssKxH4lTf/imWf+2jY83KJ46omn/hBJsNcM+3gCp9Qv/vGvf/4txQXyP3jnXzM2b950q8Xq2Hv+5de/jhP0ngvmTh35fnoKzhoSgAQgAUjgqxKQDhwgQEEBBUIjZsAJGsDxJOB5BAACAIRHsvGEmo1EbeGBwfGJYHA8l0wbEYajMUFEgMCrBIZRp6NxNZtKkwLDApogAYHjowGLBEmKCoWSAxjGymGbQBjdeAEJRQXKoHEpTIZudV7BAVRv9Eq0IiEAgGEYLqAKNMuThE+t0Pl8mUDaFotx7QCA6kWL5OrqX1gl86vOV24n50INBAKKQMBV0NHROdHr8c5p2be/YbCvt2JoxI1pzPbeeZdduY1Wad5afsePtz8EAP8ggoiywOXqay/dt2vXzNb2ljtd3lDeiC/GFRUX7y0pLemwGvWeUCQ0MRgKT+vo7rVwPGDyCwqGcnNy3rzwkktX5RjV8c3r3pufiScf7OrtJ/yhqL9y4pSNBaUVGxadO3fD0UIE/1Xx81vP9+uwgW0hge8bASimfd88Duf7jQlAMe0bozslXpRWbTcAEind9cQTP00H/NcbVLqYXqPttFus27yRYGUwEa0NZ9O5CE0l1SZzL0XRB1Ua3eGc/MJ2Q1GeC9RMDoDMMIM0NMiVk+ADCXwtAvIPjpXt7XnRqP+a7p7emZ3dveMBRuMKlc49dvz4dxz5eetvvuHqHXKnPT09VI4W0//P43++NhgK/cgbz6KsgAzm5NjWm9TKgALhpUQ8MWZoJFQ/6AnNzC/M33nGGfWr9UbNqvBIdx2TzT7S3ecxhsKJsCPHscLhMLppQqC7+/oWxZLcGQlGiSrVhn888/RTjzDpEcfbb700c/vWbbcrNIZgXkn1Lkee48N5U2Y3DQ62BRYvXiz/+IAPJAAJQAKQACQwmvML9PdrgSukBdmICoQTOhCJGf39fbVMJFrAxhNqSeBRIIkAIVAgoBIlSaKGFySbyAtWjuVoXpJwCUERFMcxBMflq2ZZUUJYXhQ5CUUAQDGBpMiUgqRGNDTdDyQpAkQpDQQEkUM5RQyRFFpthDRofJqC/EFCa4sDUpEFPIcCUpSAQsUDFZIGZF0aVI+GWIrH0nUuV4dpeNhf0NjYOMPn9daHfIHaRDhgjYaDeq8/TKqN1r4p516ynVapPhPTHgBA2rJlC0YxkXkd3V0Lmw8dujjDoSwgtD32XPuGyjFjWsxmQzQeCZYFwpGGzq7uBfFUJkeSQDjHnvvRrHkLPinOtQ+2HdwyMxmNPNjfP4gGInFvZd3kTTlF5ZsmnTdvoyEWU4RCIU3Y5zNJEo4TSj2nMBn82nxzNAeA7LHmcCyZwr4ggdOVABTTTlfPQbtPOAEopp1w5Md0QGlzsx5gQsnux/7007TXf5MOxQQdrYiZDHq3Nx42BlNRbRIHaYXd2l4zd8ZW0mDarp848TBIpeJQQDumrvjedrZrzRojw8XnfPTJuosaGw8uRmktT2mMHVMmT/7zjLlzd86eMmFQhnPkVBl/8s9/WJBIJq/ctrepLp1ltHmOPK9WgcdIiRcSsURNMJrQDnhCicKiktfuvmfZCoPa2Ldt0ysTREm8ddOWxjqvJ2wuKCwYsFo0KZUKQXr7BhzhWNYIcDOq1Zle+csTTzzGpgctr7/6z+l79+77OYIptAqN2VtbU/vqjNmz1ucZNS01NTXs99ZhcOKQACQACUACnxE4Wp06eaijJBOJFIFgOAdNJK1EOmtNukcmZeOxcjae1EkChyLyNxkuXwMTEUEUMBzBORTBOI4XRRYFEovhCKZUcLhSlaJ0+hFUqYzwGJ7OiLzEYgivNhoiGpOxq7SyuglQiiBQEUmgUiEAQT797YphHECQLCgokIvyHHPB7H9z+8BAR5Hb7Rm/a+fuSz0jI2PdIyN6QhIkwPOoLxAx0gazs/asuTsppXLF0ZtpDwAAent7ia79m28edDov3LNv/3hKZeitGHfmFrPR9sns2Qvai4r0TNjtNncMdFTu3rn/Lo/fXz/kdLE5eQXbJ0+dtbmwuLAp2Nd0RiIcemBgcBCEwnHPmIlTthSWVW+dcEbddm+3qzAS8BYFfO5ijKQwpcaQMplMzSVj63ptahD+NqGt8GMACUACX0wAimlwZUACX5EAFNO+IqhTtJm0Z48W8HT+rqeeuS3p9d8iRWKoCgDeoNMwhE7pw7TKQVataMYNmmZjRXEzSWmCmquuih3ZpMEKSaeoX08ns9wHDiiTGDNm5coPLuru7/8xptD5SbW+sbi47Plp587uOKuyMnF0PrKg9sorr+Sm0/HyviHP/EDAf4bH7S0XmRSJijwgSQJTKLW9lrySDXqjafOF585txHE843a35QisOHHN2j2Xe33B6dFolNBoqGRBoSWEYWRSAASfTBNKitZ8fN/yX7ykxbL4Cy//rX6gv/+OEU+oLBRJ4vX1DR/W1zesManJDZ8veHA6sYa2QgKQACQACRxbAlJnpwYwjHlozeY56RHv1PSQswZLpg00w1KkJOowUVQikoBLiIhIsmAGBCDimIiRJK/WaD0qrd7DI2iaxTCexXEEKBVRRKX0YArFYQHHRjJpLppFBURCMYnQajmNVhHPLy0NA62WBeGwAIqK/j0hnpdALCaC+nr59vQJTbvR0XFwTCqeGH+4pXVaPBazMJl0isZRnEkk9a0dveNESpnIHVd/QEkr3nrg57duk8M8HwAA7erqUuzf+MHPfT7fBQdb2nKUOtO+M+Zd9KECwXZdffVlA3KYZjAYVPX1deR3d3QuGRp2ntV8qFVtynG0V9XW7y8rKdgoRp210aD//oHBQSQcjflqG2ZsKa4ad2BM5bhDB3ZsvdjtHpnW2dZmxwmSz8nJCTgKCt6cOmP6Vikbc5aXl8sVQeEDCUACx5AAFNOOIUzY1XebABTTTm//SpsHaKAJGfa9+PZl2UjkEjYcMpKiAAy0IqbSazp0dlMrlWdrVxdYB0B++QioX/X/BxQ8eExDA05vgtD6b0vgwIEDRIXDoX/xn/+YNOQeWYgr9UFaa+i15Jg31/7gB/7Z/5UQWW4PAFA2Hjo0sbuze1x7a2sNm00pEZFHaJpKm8zWngXnX7rDYsnvmzdvsk+279ChQyqTEhie+cdbs0a83vrhYaeOpvFscbEtaDbbQrTSkA3HeBVJ0G3X337DLqNZkt59/s0Cd8B7Tk/XYKHLHVA1NJxxaPy4cc0Sl2686SZYqfbb+h2+DwlAApDA6U5g9Mb0lv02gAmlfR+sXZQa8cxNOp0lRDarVEmSpFbQSSWNpxASZUQUYXgUYVmAcBKOZUmlIqXU6Ab1evOgiKNJDsc5Rg7vVCvjlEEXAGZDH5WfHwAYlgIkiYCyMvkaFwAul4DMnv2NCwUcL+ZdXQcd6XSmqK+7r5hlWZqm8aQGx+0hX6B8y459MxiMYK1Vdc0KpfLNB26/5aiYhidGOjVvv7VymT8QvKCtu0ej1Jm2nL3ophWiAJoWXzB3NE+pJLWR+/cHbQHnyK2dPX2zd+074DDYHM7CMWMPlZeWfERl/WMifs99gwN9RDQWD1bXTd6ZV1I1gCvUkcMHWy4IBIL1oWCQVCrp4UKH45At1/b+nJlzdjscRh+CIDBNyfFaFLDf7y0BKKZ9b10PJ/51CUAx7esSO/Xay5vB8Ccbqxg2UxfyuKtxRBLybbZOQCKtKhHrA2o1C2bNEmD1o1PPd98Vi0YTELt20+GwSoPo9ZxEUWzXNlt28WLkS3OTPfjgg2h9fT1tU6u1okKBKxQKkMlk5E1xZnh4OLVo0aL/SDAsj7F7925arVbT8kafIAhhZGQkq1AoRkM29foi2maj2Nwj1WjlYBz5xDydTtPZbJY0GAqyrAHPjrPZ0vCz8F1ZeXAekAAkAAl8MwKfJbTftKsYZJn6nvc+uSExPDIn43aRtCSiOiUlmnPNAzqb0YXoyCBHkxGWoqOY0pTA1LoYqtVFJIVqEDdbhgAlpoDJxCeyWUxD0wJQKDjQ0cGA2bMFBIDTIgpAFrwAsJDxeIBMp0lMphrsHTqzv2dg1iebNp/NIBRvq6k/SCuVbzxw+01HxTQq5DpkfP/1937hD4XP7+4fopR60/r5V9z0uiCAw5ctmOH5VEyT8Na9e03BoPO6lvauuTv37a/WmB0+e3FVa0Vl5TtKNlAS83vuGezvUUYj4URZdd1+U04RCwiFdeuuxqpAKGKxWa2RXLttw6ypZ76NUXjr1PpaFwCAhd/n32z9w7cggf+NABTT4PqABL4igaNi2q4XX7wx5vbei6A4ixLUnoL6sb+qXLSoDSkvj3/FrmCzk0hgaNV2gwJPmSIej0ESRSnHbI5qjcYQ8Hji4L9EiZNoJhz6O0xgNO8MAHg7AJIfAHEWkNMqy7XLvvxZsWIFNmnSJIKiKFRuxTCMWFRUJOeJ+cJTe7n9okWL5LbyWHLfo1XMjowg/5sswI0KeEd+KMn/hjU2NmI6nU5wlZUJ/31T7jvsEjg1SAASgAQggS8h8JmYtnFHEWC4CR3vrLox4XbP5bx+ihQ4VEkgktFi8GusuiBuUAUxo7YfMZt7JJXZheisATkvGtBpgsCiCwGlMgkiETlXgXwDTf5OGv1++r++A08l50iShB75rkTLynAEgCKkc/vmGb39g2d/smHz/AyKC9aquiZKoXzzujt/uO1fAHAPBALKaCpk/tfLL/3CFwie1z04TGiMlrWX/vC2f2UQoeWyGZ+JaVh3Y6MhGHItPtjaNm/XngMTlWaHz1pY2VpROeYdlRAsivk9S/p7Oo2hgB8YzI4hFqWQaIo3pAVMieB0pLC4eFOe3batvqJyt9GIhcrKypKw+MCptIKgLd8lAlBM+y55E87luBL47Gbaiy/eGIdi2nFlDTuHBCABSAASgAQgAUgAEjg1CMgCEtiyJRewQlX7++uuSnl9s/lgyIhl0wpC4HCtRpVR65QJXKuMEVpVD2Eytkk43c9hZFBEMQYhyTih0UVUWjoEaDoNLBYBcJx8w5o/nSMCjgiNaMeOjbP7+ocWrtm47ZwMwHlz5dgmWql6QxbTygDgQDCoikWj1hdfev5enz9wXs/gMK62WNdeedtdr6EC27Lgc2Ja5759+kTSf2nToZZ5O3bvO1NhcvisRZUtYyrGvKMRwoWxoPfnHS1NdvfIiAIllalEVsICCUZtySsL2/JKDtXX178wYXz9vvoynZyH7YTmkzs1Viu0AhI4cQSgmHbiWMORTnMCUEw7zR0IzYcEIAFIABKABCABSAAS+EYEpLY2NWAYk3PrrrmZQHB61u0by/kD+VwobFWjqEABScSBxBMkkSJIMiGRWEQk8DRH4AKh047Qjpx+td3aSTpyPECpTQCNJgjM5jAoKUmPimoAyMU6T4tQz6MAR0VGANBD6z+ZMzjsXLBp+56zsyguGCprmyiV8o3rbjtyMw0ARXSw0/LaSy/f6/EFzu8aGCTVRsu6Rbfe8RoOyMMLZjR8FubZ29xsCIVdixqbD8/bvmdvvcqc78kpqTlcWl76rhFEiuIh/893bN2Y09bWqsmwksAhJCLiarR8bEN/aVXdrpqq2hfHT65rm2BXB083nt9oYcKXIIGTSACKaScRPhz69CIAxbTTy1/QWkgAEoAEIAFIABKABCCBY0NAzucFfD7Kv2VLWdYfKs+6POW8P1gjxhK1NMercJZTIxlGLQk8iQIB5VGJ5THACwQqiTQdkpQKH6KgRwBBhnkUT2lN5o6cksIeTKOJSDjOSCIhiRZtSmG1poFWmwG+PB7Uj6YoOGVvVx0R07DWTetnDziHF2zYvPNTMa2iplmpVr1+9VExzeWi0oKg/9ebL8k3085v7epRqQzmjRde/+PXEYAdvGj+WW7ZS5IkEc3NOy0xj/f6lrb2udt3763SWvOH88vGHywqK31fLwaL48HAXdu3rM9pbW3VcAAXeZRGAKFCc4srPXnFY5rG1tS8WlVdvX9uQ/kAFNOOzdqHvUACX0YAimlwbUACX5EAFNO+IijYDBKABCABSAASgAQgAUjgO0lgNLSxt5cEsZiGb++qF2LJObw/lMcGIvlsMJyXjUaM2URck+XTgAc8EDAEMJKIMAAgOE0BhCAlCSdES27u1sLqml2UyewFKlWaldU6k8lN2XM9gJWCQGdLATzOgsHB0VDQUZgIAk6lQgVHxbTO7ZvnDAwPLfhk45Z5GQnnTRW1B2mV8o1rb//R1tEwTwBwl8ul3v7Rirt9Pu8FTYfbDAqdaeucRdev4BG88dpzZ8tFAmQxjTq4Z0+OZ6T3tq6evtk79uzP1dsL+kprJh4oKC5cpUj5SpORwJJdO7bm9PX2qgmNkRVQGs0IKEGp9ILWaB2YMuXMFWPKitddOGfqrtMtH9138gMDJ/WdJgDFtO+0e+HkjiUBKKYdS5qwL0gAEoAEIAFIABKABCCB05HAqIjU20tkm5ttUjydL8WSOiGWsgjpVAGbzeQyTMrO8izJSwItAkmViMVtmWTaggoihUoihgFEognCpyQpuQ5PBsFxDiFJUaXXDyqMhmFSrXHjRl2ItFhiQKPxAYcjDGg6C+QKoDwvgnQ6jdTUjFaoPpnPZ2La7s1z+noHFny8buPcDMAFa/W4ZqVS/cbVd/740wIEACCB9nbF9r0bbnd7fBccaDqcR+lMh8dOP2ctQeAbKxyLumfNAkI0GtV1tTaXthw+tNTpck9r6+gmrI7CAzUNU7fnFTq2iYH+mmQ0fPfB5kaze8QtmfNK+2mdlZIwMn9wcEiRzWbSFWPKW/Nycz66cOGFb6dSWHj8eHvqZDKCY0MC32UCUEz7LnsXzu2YEvgiMQ0jqd35E8feD6t5HlPUsDNIABKABCABSAASgAQggVOcgLR5Mw7KygigzBKgK6AB8YwtHQ3kcsmkneUYmmcYtcTyhojLXZIKhIvQbFaFcjyBCwKCcKwWcKxW5Fi5JCaCEISo0GhGSK3ajaiUfkyrDaF6fQQo1QMSrfBghCIukDiL0jSrU2rdNK6JAr3IgSlT5HxrcmVQuUr1Cc25dkRMw9t3bJzTNzBwzsfrNsxlEILPqZ7QTClUby6/88dbHwKAfwAA0NvbS/Q3b79heNh5/q4DTXUIpfZYi6oP6A3GD8eOrz9kUohpQpIcHr9nfNOBAz8NhiNjff5Qyp5fuH7SjFnrHZa8wzFn88RkPHxvR3uHLhAKpyonTNtrzCmSy3oX7tq2qTTg9RhtFnPMbs/9eMH8814FAO2aNm2CF1bzPMU/SNC805YAFNNOW9dBw080ASimnWjicDxIABKABCABSAASgAQggVOVwJFqlggAKxGwEmBAUYInuGEFLkkKhgYYJpIKXEB1maC/QEym85Aso0AEgcQEiUgMDUzMBP1j09GwUchmKVEUEREBnIihrESSPKpUsrhGmyXUGiep0fkIhSYu0Yo0UCgSOpu5yVJS3As0+jBQokmg0aRBTg6DIMin4aAn6PlMTNu9cc7A4NA5H6/dNI9FcD6nuq5JqVa98Ytbb9kmi2kPIogoSSuw1u3KBYfaO8/dvmvPhfEsIDhM4y4rH/Pe5Cln7iuw6b0+t3usx+uZuXfP3jnxZMpK0cqgLSf37XnnnveB1aIfGWzaNS2VjP6yvbNbHQxHI2Mnz9pcUFbtxjBS2LTm/UUBz8ikTDolWKz2vdPnLFit1qjXj58/u/0FABjZhhOEBQ4DCXxvCEAx7XvjajjRb0tgVEyjKMfOZ5+/Ke71LkNRnEVJag+8mfZtyX719z/++GNKhbFWXK1BMcyaFUV9fOrU/MxX7+H4tJQOHCCiJpPqcPewJhqLUoSa8C9cuDB5vE4Cj4YVrF271pxOp00sy2KCICCpFAvUaopTq9Xp3NxcX319feZYntK2tbWRWq0W2717N7t48eITumE9Pp6DvUICkAAkAAlAApDAsSRwdI8iZzgDPh8BIjwN3EN6EI/ogcDjgGUJAAAWaG2tzYQCFZlYxMAzjEmUJGuaYcwsx+lRDCMQFEMRDAcYRsQxBE8RKMUgKMoCnMhoVeoehVIxwkpSVKHVuXQF+cOiVusnbaYEUGl4gOA8MOIcYNksqK7mj/N+DG/dtWlW/+DgOevWb57LAIzPrRrfRNHKty6+48fbqwHg5L2YLDy6WnbXHjh06KzGg4evdvoixZ5gilZpNIeVCtUAjgkRHEUKJEmqiETiuRhOpPIKCg5bzJYP55934SazRp8+tPPDOYlk7L7u3n5VMBoLjztz5tryqontar3OvXfDh9d53M65g339ZlqpCToKKzptObn/mrtg4RaQjXhrToGw2GO5zmBfkMCpQACKaaeCF6ANpwWBo2LajmefvzHh9d6LoDiLQTHthPlO3oSsXr1az2djZ+A0TVGUNcyyfO955832njAjvmSgzh2dGlqH5nW0dxcEwgGDXqXae8F1i+RksvIG7piGHGzevBl3Op1UOBxWUxRVI4piNc9LpCgKKMMwgKKIFI7j/kwmc9Dv93t///vfy2Ljt6qEtWLFCgwAQNrtdrVarSZisVh49uzZ2ZPNHY4PCUACkAAkAAlAAqc+gSM32NBRS7dsQcCsWQjYu9cGRMYCeEEZH3EXpoV6yw4AACAASURBVPyhWu9Af006Gi1GOUEFsowCZFlKyjI0kuUJnAcoKgBErkGg1mqTlFqdEikiSxuM7bq8vGbUbOgSDAafRKBZlMJTmJJIctlsWC0IKeDO4YChXwTt7RLy4IPH7IbW0Ztph3dvnj7QPzRv/cYtczmAcrnlNc2Ugnr7wp//bNdRMU2euiSFdZtWr61xjbiv2t/UMbWte6CG5UQgASCSJMazDIMzLItrdcaEzZ7TMnny5E/MZtPWebMubbHZAP7+Gy+ek4jF7ukbHFSHY4lw1cRpn1SMa9g3ftz4tpZday/v7+k+Z/fOHeMznGQklAahrKLi6XlnL3wPl/SHGxpy06f+SoEWQgKnFwEopp1e/oLWnkQCUEw7ifCPlAt//JFfl3h8nltxSm1T6wt9qCS8tXz5PbtPrmUA7Nq40YGL+LSPPvhoUnt7h8Nqy33+1398aH9OTs4xvRl24MABggSg9MM1q8dv27Z9WigYLkkmkzaG4VGASAhBUEAURR7H0YTFYu7NycnZfd99960TRTHa0NDwjTZR8kbxzTffLOA4bnI0GtUkEomMJEmb77///pGTzR2ODwlAApAAJAAJQAKnPoEjYtrnDUVAYyMNyAwFohIe93p12WTSGg0ErJlUwkAwAomLvAEXgRVNZUuQNOMAqYyGT6QNXCptkIMmEQBEEUMEjKIjiJIOiQQe5jE0yQoCrzAZ/DqbdURjNfZSZotP0unjhNUQBkplFGQyCaShQa6w+a2foyJh98H9E13Okcn7DhyYwgOMNxeVtZIKYtMPrrzy0OcPViVJInau/9CSTiVq23uGzxjxh87w+UP58WTKyLEsJt+gQ3EiY7HlttisuXvLxxRutxpsgzbbrFB9PSDWfrBiaiadumHE49UnkulEwZiajfnl1c1VheN6XIN7xrkGBs7s6e06O5Zk8lIsgheUlH9QW1e/njRS+6ZVVMgRE8f0gPdbA4QdQAKnOQEopp3mDoTmnzgCnxfTkj7fMoBgnHwzzT5u7P1jr1rUhpSXx0+cNd+/keRy4cvvu7t2xD38ME5pi7SmQg+QpD/94bEHVp8sGvImSt6Y7PhgXS6CI1PeffvdusOHD9utDsdLjz79x6a8vLzsf29cjr7zdW12Op2KxsZGc+O+PWcPOYdnOV0jU4OBIBP0B6PxRJIRJFGkaSWiUNAqpVKlNBr1lMlkbJowYcJKDFM2P/zw/YNfdxN1ZJOIPfvssw2ZTObGRCKhSKVSXhzH//m73/2u84vm8E3n93V5wPaQACQACUACkAAk8N0gIKfLAAUFFIhEaCBJJGAYFHi9ehCLWZlhT5kQjeax4aiBCccL2GS6iE+ldSLHKhAEoBIApIgCQgCiyIuCyPKSSGnUQbVe7yE16gGgVPkZmorjVlM/6cjtk0y6Ptv8+REEQY6ZoDbc0lLsDfrK29o7KkQE49X5+cNKimq7YP58JwBA+Pz+S2prI5NGUtfU3l/uC/hrD7W0l3q9QWsylSYxnOSVKnWitLzi4JgxFa11NfUdkYghXV8P5CIL+M7Na8dk0skZgWBIk85mGWtu8UFDbu7AWfX17qTPZ+zv7SgZdA1O94WSOf5ImnIUFB0sLC49bNISrePGjUt/3X3gd2N1wVlAAsePABTTjh9b2PN3jMB/3EzzeZehiJwzjdyTVzfh/qrLf9CGVFoS37Epn1LTkaQe6qFfPV3jHBn5DUZoCpWGAo8ogL888acHPz4Zhv476S6Q2tvb5fwf6gPr16sHhoZIBWH3LXts2X+cAH7uVFb+/+7XDrtsa2sraGs7XPfME0/8JJlKT1JrtUCnN7xdUVH5dk9PT9Dvj2b1eiU6YcKk0mg0Wr937+4rEQRQubmOVpLEn3vrrbfWfN1xj9hMPvTQQ3NjsdivWJYFPM93kyT5lyeeeOLwFwmFozlSvsH8ToYP4ZiQACQACUACkAAkcPIJfG5PJe8h5FtrCPD7URAMyjnWqEycU7A8RxOUVIEKUh034i1H0xkbJvB0JhTMyURCudlYnGZTaZxNs0AWpTBKwQNawXFKBZ9RKUVFQW6jtrJ8p7q0cJ2poaEXyc8PH6uZSwMD9HAioegd6lRyLCbyVmsWtdvTC8vK2C/ZK6Hr1q2jWZZVxH0+VYxlaZ7nMVHEBUkCnE5nTlgsJalMpp9ZtGjRaJVSmVFjY6NCIYpab8KHCUlRMjocKZ1Oly0rK2O3bNmCVWg0ZJfPp82yLJ0SBEJrt6eKbVXJ5mZjavHiE1uc4Vixhf1AAqcyASimncregbadUgT+LaY9e2PC51+GIHLONHKPrW7C/eOgmHbcfSWLaQ8vf7ba6XQ+jJLaIlqX78UA+NOffv9/i2mSJGEbN27Ue2LBwn37DjgGnUNWLssBlVKdLispD5tM+v5FF17oLCoqkjc9o7k0JEmiV61caWrqaK12O91mz8iIoqKqyltZUxFnWRHncYBmARAJgHecPXVqiqaRnI1r1xaOuIaNaoNx/+zZC10NDQ28JEnkxx9/bDhw4OB4r9dtd7mGKb1enzGZTMGy2tr2yXV1gf8tBPNoCMHzT/91TjQWu2T7jp3TY7GYoNEZ1udabVtuu/POfaIopurr6+UTVmTnzmbzvn07yvfu3X2BKApFFEUSGIb97aWXXpLFNLG3t5ekaVr17ooVlS7vSP7QkEuVTicwjhOBXq/hZbumTZvRWVFR4ff7/Vkcx6vWrFu3sLO94yfZbBaTJNHlcDjeyMvL23bOOee0zJo1SxgcHKSCLlfuuk2big+3t4+Rc7fhOM7l5+fHTSZ7/+WXX9SVTCazDccorOK4LzY4ACQACUACkAAkAAmcVAKf5VnzHaYBh1MgkaGAO5AnhBPlfEdPnRiNlBIso0/5vI50IJiTjkaVQiqDSwwPJAQHACOBqFACXqWSGJ1aIhz2dkVpwR5jadl76trKw8rx4+XctsfkGc2dtmULOpoLrrERgPp6eS85KoJ92QCfCYjt7TiorpbzyY0eRsrvybfZvuj9IznajraVu5bbyge0R/euch9oe3s7plQq0aKioi/t65hMHHYCCXzPCUAx7Xu+AOD0vzqB/xbTwGg1T3JPzngopn11it+8pSxKPbx8ac2Iy/UISmmLKV2BDwDpD3/5P8I85eT5WgB0Q5FIeZRJndXd2zfR7/eP4bIsoGlFJC83b1ClUm/JKyjZraNs/uuumz9aHfSTd9/NHXIO1PS73BcFA4GyoD+oKS8vbSsoKPClmIyCQzFMJCgGJ9E3Lps73SOKaP2aVR9O6+/rK7FYbc//9I5l+2w2W/bdd9da3W5n1eBg3xWRSLAm4Pcq1Gp1XKfX99sdBR/klVQcuvnqS+UwgC+8rSatWIG5pkwh//b0X2/OMJnbPb4gms3yO86cPPORe+653YUgCPPfVNva2tQMw4xtamqqaWlpqSZJ8r3HH398FwArwcYPKXMGRQubGhvPD4UCkzxenzGbzeA8LwCFghY0Gm1vdXXNJxaLpdFqtXokBFm4Yf368zds2HRRJp2mCQKP1dWN31pcXPzRxIkT3ygpUSBDXXFLhmcmtbS2zRgYGprLsrwspmWsVrtPq9Vvq6go/VilUo0sWrQoerwqan3zlQXfhAQgAUgAEoAEIIGTTeAzcWnlyk9/n06YgINQiAIejzHFJHUoy9GoIGhFhjVzA8MNIJqoQDIZGxMOWbPRqCkbT1BSlsVQQQKihEoCQkiiUsVLGhXD6TQMsJtdqMPeahlT/r6hoqxZceaZAyd7znB8SAASOL0JQDHt9PYftP4EEjgqpu167rkbYh7vMgnDOJSidufWT/z1uB9c1IZYKmGY53H0x2iY50NP17gGR36LUdpihbHQj6Do7//0yK9WfdnJn3wjbcPKlequoZ6Fbb2DM/e1dkwiaQWt0qpFAoiCwDBoOp2iVEqDU2+wHxpTMeatH910S59KJQiPP/LLy7yh8ILeYfdYBOC4Vq2JGZV0WmRZ1OkeMeI6E6JxFERJEn3op1de0iuK/Pkr33h9bsvB5qK8/MIH/vDSW1uUWi3/6C8eujgUCF7S29NVLYk8ZTaqo+lsVsmLEq812dt0Ruu6h+5b/jbLBtLl5eX/jzAmzzsd5IxL7/3NjyLR2E8MJschtc6yzm4vemXp0h+FPy9OHQ0lla/62+123d69e/Xd3d06tVrtvO+++yLhcFj5/DPPzAiHQ4sHBwaqk6mkWaFQxBAc5QVRRMPhqInjeJFWqp0Wm/Xtu5YsWRsOhc5c+8naszdt2nxJJp1SEDgWra+fuHlMeflHU6aUrEyF8Am9vV1n7di2YyYnCQ6VXkcCBBdECSA8JxE4RgYUSkWf3Z7z+s9+ds/u/UX6xGIEhhocx48K7BoSgAQgAUgAEjitCMj7NTA4SACeJ4FCQYBQCANOpwlEM7mZro6x2WCwjIlFTKjEKxEAFNlkysGns0aB4yiO4SiBE0gMxREJICIvibyEEwKgFBmV1TJAGfR9qEHXKxi1AdRkGlE6bJ3Gqio3UlwcPa0gQWMhAUjglCMAxbRTziXQoFOVwH+KaZ5lIk6wiJwzrX7sr8f94HIoph1nx8kFCB5efnetyzn8CEJrS2lTcQBD0Mf++PB9H32pmOZ2K9fu35i7ecOO20b84Zmdwz49QhK9GoOui0Z4QeRZI5dlyhFUaSQIdaymsvr5BQtmHnZYyewTTz55iy8QmueLZTgJxZ16tbbbrFDomHi0oH9w8AzMYKY1BSV+DEfvvOOqizslSVj89hv/Oudg44Hi/PyipX965sVtcYbRPPmnZ38U8AUWRcLBCIIITrtZ180wXB4HkBxcoSO1BtPWH9/yo3+IWd4ze/aE/2dj5/UeUmEpyXH3fff9yOMJ3FQ17owPa8ZPWcVx8bW33XZb8miRgOee+4PR54sWjPj9ZCwYwpVKraRW06JSqRRyjVb3eZddFrWpVOTfX3t5digUvqanp4cOh8OsWqN20kqKw3CCCoejDclUtjCVzSrsdvury5YteyWVyZjWrVl31sHmgzdl0mkCSKKnsnLM+9WVlVsuv3z2vjdffu+6oC94eWdXx1iAoEFLft5+HKd4CSA0k+XzsmnGluV4dXFZ2VOzF5z/UUop9tw0e3b2OC8X2D0kAAlAApAAJAAJnGQCn4VqfmrHp7nQACAAq6CBFMVBQsDk/xDwONVMLGKMevxmPh3X04JAKABiJhHUAWKJSjGdKuIzST2QRBJBAMZz/OiNekGUeEFERRHBOFqhDAAcC2dZNiaSFI9qVGlDfl6fzuHo0Y4p6AY6XRIolUmg00VBNptBamrYk4wHDg8JQAKnOQEopp3mDoTmnzgCR8W0Pc89d0PU41kmQDHtxMGXYyAHBujHX362dmBo6BFUqStVWEsDCJAe+/3yez/8MjFtoG2fvaOttfrFf75+LydhYxwV45swin43lgqtCUUi4rxpdYUmnWnaB+9tvMDni1Q2TJywavKkcZ0lJcboE08+cak/ECytqJuy1mTL29J9sHH3FeecU9TcfGDmgaaDSziVzoLa8nwYCu66/YrzOniev3zVO28tbG85VJqT71iy9L6HDjMMX/3o409fMzzsntwwsf7NysrK9b3N2/ZMnz+nyh9OTtq1r2UerVC5LrniivdxVGi5+JyZcrjnfzyhnj1aHiOLlyxZdvPgsPPq+jNmvjLr3MtW8VnN7sWLp2bk/BnBYFD12muv1Uci/ss9Hq8tnoiraErJEwSRIQg07nDkr7vsssX7dTpdsv3QoeJ0OjGB4Vh3LJkYaWnpdBsMBqSgoMAYCPiu7R0YnLvvQGOFxWr94Kd33vmyTq3u++TjtRNTieQDLMtyPMu0ozj5zKKLz+tYuPAs4uoLr/xNNpu9iVLQQKvTrbroysv+CIBCEAREm80yYz9es+7stvaOubV1de81TJ7yESuRn9x10yXwNPiEfnrgYJAAJAAJQAKQwIkncCTHl1ykCQOBAApiMRSk01rAiDmAZdSA4WnAsWhwwJUb9/kqQ8O91Uw0XEQKPE2xnALPsErA8QQQBAxBJRSgCIIQuIQqlDFMoUrgNJUEJM0AUhHX2K27lBZrSwZHhiSU4jGK5lE9kUBpOq4WhBiwWsUjuczkvGRfuxDUiacHR4QEIIFTnQAU0051D0H7ThkCn4lpz/zthpjXs0zCcRaQ1J7c8XW/hgUIjr+bjoppg0NDjwBaW4qbCoIIijz614d+9aViWm/j5rL+AdekJ555/tYsK6jOnH3eq+Z8x5af33LjIVmA27t3r0nE2LLnnnz1h7FYfF5JQeGh4sLc4UKHIfjh6o+menw+xfgzz3qh5owpu6+54IJeZ1ubYcUbr03tGxy4PwLw0iimSGMY9vOl113SwbL85e+88crClubG0ryCoiW33nVPXywWn/mvtz46t6/XWTRu7Nj/ueySy9Y3Nc0YuuSSXebm5sH8rTv2VVFKder8yy7t5ETUc8kX3EwLBDo1WIYpvOPOJT90ukauG1s//c1JZ527KqvDt/74ggvS8kY1HA6rX3/91SmBQOA6n8+XE45GtDzL4al0Eo1GomhFRcXrP7z+B2sMNtuglInoWREtDYcDdDydwdgMy7W2dtgGhofLY8nYmbF4vCIUiZrz8gtX3rVs2YtatbpzzYerJ2YZ9mGWZQSeZdskVPrzI8uX95OkZLvmkkXLw6HQtRKQBBTHOgmVaicnigDDKVqnNln9wXBZIBQpHlc/cWvtxLrVShp97b7bbw/C8uzH/zMDR4AEIAFIABKABE4WAUmScLCvUwcSaQeI+TQgk6JBOoOngkF7KhSpDvsD1kwypaURBEGAqBYlzpJMxSwcm9FTGIoDQcQETsBJSpElKDqNKqgESlNJjKbjGEF34SQ9jCIgjFAki1B0VmO09GqKi9wg1xQFCoUIBI0EchQcCIU4eAvtZK0COC4k8N0mAMW077Z/4eyOIYF/i2n/uCHu8SwDGMYiFLnbVle3HIppxxD0l3T1eTFNojSlqCEvgKDIY089svxLxbT2/Ztrh4ecM//65HPXxOOp5JXX//B/Jp6xsH3atDK/PIwcOpoACc19d/z6LjbDXKFVaT0Wg8afn2v079q7t8Lr92eqxjf8/qYlS5pLjcaYnNPjzw/dX8+w6eWDcXbsUCKDYATx87uvubKdF9nL33jpHwsPHdhfWlBUtPSW25e4ovHoBavX7Jze3TOktVusS5558rdb8vPzstKntZ3wSCSilP+SNRi4HADkSqL8f09fDvPUo3jObXcs/bHX67u5qHLSJ0Vj6lYbddRHN998c+LTm2ldqjfe+HhiKBS51Ov1WsLhkC6VTqoDAZ/N6/Xnjxs7/oUf3/yjd0ilsiWTiWhTqUTVyLC7nOX4XI1apxhyjRQODg6NGRgasMYTcS2C41hRccnr996//B9Gkuz+cPXaialMVhbTAMdkOwQJ/f0ffvfQMMsmi666+LJ7R5yuy3me4zCKzNJaTVaQk5aICIoAEskynJRleX7cpPrD1WNrN5C44pXf/vJOPxTTjv9nBo4ACUACkAAkAAmcDAKj4Z0ejyLR2FUgxOJnIkGfHY1FdCjPEelgJC8RCNZFQ2F7JpnS0xgCMEQEKOAlXmI5CRE5nCI5HkGlLACSQm+K0gZTkDTo3ZjBEEANBr/OkrdPX1LZDXTaEKB5Aah5EeiLUgiCyJXN4QMJQAKQwAkhAMW0E4IZDvJdIHBUTNv71D9uiHu9o2IaRpK7c8aNX1515Q/akEoLLEBwHB0tSQP04w89Wzs0PPywRGhKMGN+AEHRx5787f0ffdmwspjmHByZ8eTTz18bT2XSi6/94e9mzpnfOnZsie+omJZMJrW//OX9S7PZ7BUapWrEbND7HDnGQGPzwepgKJQZM27iYxdd+7OmCcWGqCymPf7QvfVMOvOQK8mOdaYYQBD4Hbdds6idz/KXv/OvVxe2HGwsLSwqXnrrXUudsUTs/Pc+2DCjo3NAZ8+1L3327Vc25wOQBQgijZ7YAqCKx+OYIGgFjwFkahDk/8nfIUltJEiSuvt+/fBt8VjqTpEw9gFSt8ZeaHvigbvvDn5aRn0L9sILzdqhoUhOIOAmGYZRWK0WU3d394wRt/uqijGVb1566eJPSvPyBla+99ZUn8//g97eXmMmkyXyC4viZovVp9Hpwj6fv8Lr9+Y7R9zG3FzHyruW3v2SWqvtXvPu6okZNvsbhs2iLMN0SYj42IO/+tWQIGSLrl10xb3xcOSC4uKSYZPNOqjUaQcAigIRIPJdNcAJiFyMgHGUFAzkFZS08YSw/7bFi5PHcanAriEBSAASgAQgAUjgJBIYDe/sHDEMrF9bn3A6rxFGnOVIMGChBQEVWZ7OMKwWwTAKwzACkUQAgCCJiChqDOohlVHrwpQKn0SRaQbFBVyr8+FqvUdS0S6RVERxjSaOYmqfsbIwCkA1C6qBBBobAVi1SkAefFDuDD6QACQACZwQAlBMOyGY4SDfBQL/FtNevCHh9dwji2koSezJGVe/vOrK66GYdpydLItpv33o2drh/oHfoApdCWUpDGIAe/x/K0DQcXD7mKGe4clPPfO3WzIMR02bd+E/7fkFO2/94VVtAABx9+61BoJQFP7tb6/dmkikF+Tl5Lbl2a1Oh8MU3LBx8+RAMEiMmzTl2bFTZ++5dO5ZA/39jdrX//nWFLfL+UBcwspjKMEQGH77Hddc085w3KIVr72y4HBTY2l+Uf7SO+9e1p/KpGb967X3FnR3D+RV1VQ9fO1Vl2ycP3/+iMfjobdu3Wo60NJdqVLpQG11dQCXUOell84L/TdGSVqBATCF/MMjf702mc7+qM8Z1aSyUltZWfnfSwoLOxcsmOXdv38/t3jxYuGIQEhs375dHwqFalZ9vGpBR3vb1eVlY95avPiyjTk59tgrL7583uDQwJ3xWMzD8bzTbLH2FRYWDpRXVPtHPJ7zh4aHJxxuazPYbLZ37lp670sanapn3fufTEhn079hmCyeZdLdGMAfvffeJX0Igth/ePVV92cy6Utqqqt78goKdhZXV60XRUSUUFSSeAklSQWNkbTCYDG4DHbzcJgghs/9gqqlx3n5wO4hAUgAEoAEIAFI4AQRkFaswEBVg7nrvRUzE66R2znnUIXo91uUCAIAgolZjOBUGm1AqVYHJVHISEAcPXvT24x9plzLAKZRuwGlTAOa4jGzMQw0ujAw6UPAqEmDOGBBdXX2i27zn6DpwWEgAUgAEhglAMU0uBAgga9I4D/FNO89IoayGEnssUysXz7uciimfUWM37iZLKY9uvypmt7egYcwtbFUnVsaJlH8D79bfrd8M034orBBZ9dBR3t757gn/vrMPbyElVZMmLJHbzCtuGn5ktWDAPDipvcLRZGf8dJL7y/y+oJ1DRMa1o4fX9Nd5DCHn3ziyQt8gUD+lNnnfFhWXbvxxisv39HX3lT0xhsrZu/evfuXQK3OJc32EI6jP1tyww/aWV5c/Oo/X1hwYN/eksLiwqUP/uaXrZF4ZtzTT/z9iuGhkQlTp0x9edr06WsQhNkzYUKFdcuOpnHbdzcvVqpU7IS6iftwVNp+83WLu74IkBwu8cGbL50ViEUuePeDDQsyjIA3nDFlc2FB3vqF82ftkiQpVn5EoOrr69P19PQU9fb2n9fU1Di9qampvrqq8tUbr79mq1KjoV99+dX5h5oPXVddVb1yyrQpa+wO8wGHwx4PBtOqTZu3PuQaGVlw8NBh0ma3vXXffb96Sas09Hy89oOJqXT6N5lUksyk0z04hvzuueeea00kEqrrLrvkUZ7jrjFbLYM6re6tn9697E8ej4ezyol+ASCdvkghm2HLNGb9iEGv8vCJhL+hoQGGYXzjTwJ8ERKABCABSAASOLUJjIppNTWWzjffnJMYHrg7O+ws4X1+nZKkAabWsKLJnDTm5e3MrazZT2g1Homk0oDCRVSt8OBGtQ8QqjAQRRYwjAgcDg74fDyor5cPDUcTZcBUEae2/6F1kMD3hQAU074vnobz/NYERsU0UpO75+nnbkz4vPdIKBTTvjXUr9GBLKY9vPypscMDzt+Gkuw4d4IRlQr1ZpVS3UryWQGRWAkReQkhcUSjU6fLS8u95UUFLqNKmVz98fpb/JHEVE84oUZJqlOlVbQjQoJBJMaESKAqk0XyASD52ppxL8yZObklz2pIPf3s09f7gpHpCR5JAJToVyuU7SpUsMfCgfLB4cGpKouNtpSU+XAM//mtV93QyYvsFW++/to5TQf2FxcXFy59+LeP7kqn04YX/v7PG4L+wPnZTNqL4kif3qRvEyTEJAAkl5PIAp3e2Hr+uee8LUhI51UXzXd/GZKNH61weMPRql37Wi4IBMNjI+GYAkGEQYrC+wgMiyMYYASBQ1CU0IsiyMlkmGoEQWiCIJL5DsebN163aC9FK41PP/O3S9pbO25VazSH9AZtm1an6WOYjBSJxQ2pVHZuNJYa4w8G0cLCgreXLLnzFUKtbjm4b19NJsMu7+3uznWPjKTzHLkry8pKtt50003NLz779A2RYPCywcHBfIbnXQqtdidO03EUoGwmw9EKldqg0et15WMq1s1cMKfRiGGuGliO/musfNgUEoAEIAFIABI4vQh8KqYVWXpWvj8nMTS4lBl2lYrBsMJszx2gjZberMnUoTCbW3LKSrolUh0ntTQLCEICGk0KmEwZgKIMCIUEUF8vi2fy4Rysvnl6LQFoLSTwvSAAxbTvhZvhJI8FgaNi2u5nnj2SMw1lcYLcY5k4HhYgOBaA/48+5GIBv/+fX9U4B93L+93+ya29Lp09N99nMZlilMQJqMhLksjJYhpQa1SR8rLydoNBv358cdmuEa934b7DLfN27G2aTikVlFan4RApw3DZJJZMxDVKlcmv11lby8rG/P1nP7ul3Wajud/86jdXO32h89t6h6tRHEcsRlMYZFPqZDikeIT2AwAAIABJREFUGR5x6jT2HM5RUe3BMfTum6++ulPkxYvfX/nWvMOHD5YUFOT/8sknn9lE0zT3l9//aXEwEFjU2dE+RkQAZnPY/akMo2J4CSXUerfWYNyw7M47X6UkdaimxvqlucTkfG2NjY3qzs7OOfv3N83YtXP3NJLEFDqtSqAoOoNiqCBKAuB5XpPNcspgIAzUGm3/pEn1+41G/bqbr7iiIwlYy19+/9TF/f0DP2G4rIhiaNZsNkQEXiASqaTa6wvS8USa5EWJKC0t+/iWW25+G1dSTYO9vUUcw/9sz+5d453Dw6aqqorm/NzcVRdOn/5yFsMaWloOzV61atVChuftKp1OVCiVERQjspk0SyAoxhE0FS0pLXvj4ssWb/Op8ZHFUEw7AZ8YOAQkAAlAApAAJHByCIyKaZOKLD2vvjMnNeRcwg67S8VIlCiqqtlur6zcBiY2bAE07QR5eQFQVsYhCAJznZ0cV8FRIQFI4FsQgGLat4AHX/1+ETgqpu18ThbTPMsQFOVkMc06oe7X4y6/qA2prIQFCI7jkpCkA8RrL+wtDIbC1/c5fWd29o8UUwoFS+IkL9dPR0RBFtPk4HVJpVaGy8qKO3Qq3Zo58+dvdPf12XuGhmq8ofBsp8tVE4pECjFEFCiKiOk0Gg9NqfaZtLZ9llxD14wZM6LVmYz0UktjqdPtq3N6Q+ekk6kiJpvRaHA0DbgsGQyGihCNXqItuV4Sw+//6XU3HgQYP2njuk/OGh7sKzVZzE8vWbJsj8ViYV589sWSRCxU5/GMnB+Nx8qCiSglYSSDkUpvTkHxFrMlb9/0i+c0zyoqkjeTo3nPvuiRQz23bNmCxeNx00DPQEE4Eq6MxSMN6UyqNplMkhzHowBBAIbhPEmSYYpS79eqNK22XFOPSqXy3zZ7diJoxaj3Vm6aGIslzu7t6aqOxmK5kiRKGIFzJEFlFEr1AMDRbJphLXabvXX69Jm7MYlqy2QSSgkVpm7auGFuwO8bZzabgjqtduPFM2b8XaHT0a3t7fmDzqEZw27PRG/AX4NhmEAQNCuXs1epNS02R+4urc54cMrEWue6deuYB2GC4OP4SYFdQwKQACQACUACJ5fAp2JajaXn1TfnJJzyzTR3qRiOocW1Yz/JHTNmLaitXQtyciKgvn60KBNyJHzz5FoNR4cEIAFI4OsRgGLa1+MFW3+PCYyKaRKZu/OFv92Q8PnukcU0jCT2OiaM+3XV5ZdDMe04rw25MtR7771iiMUyE3t7R4o7+4ftR4ckJEkSRV4CIg8kRJKUSmW6tLTUo9PpWu+44w652AC+fv16SzKZrNy2c2fJwOBgLgoAUGvVieKiQm+ONadz/vz5/SUlJanGxkZSrUb169ZtKI8lMyWEUuOIReMqv8+P5+jUCJNI5fT198/ANYasvqC4A8WJPy29+ZqmeDbr2Ldja6nb6bKabcbt8+adN1RdXc15PB7Fob17rX1dXWcM+zz5/U6nEhAUQ2v1gXFjJx2aNHna8OyGCrkq51d6ZA6BQECZDoct73z4YdXwiLMsFApSTIbFEAyTKIpilUp1dNy42taxY8e6pk+fLvct55QT5Xd37txp5zKZknXr15S6R7y2TCaDkyTJqrX6VGlJkUtvMmV9kYheo9MFq4orXQQheoicHITIZnPef/v92oDXXarRaFgVRXSdO3Hi1imLFnF79+5VMolE6Zbt28sOtR4uAwAFJEmKGo0ua7HYeueed04rr1YHzxk/PvWVJgkbQQKQACQACUACkMBpS2BUTKstsXat/HBOYmhoCetyl0qROFJcW7sqt7pyNSgr+xjo9Ulk9mz+tJ0kNBwSgAS+9wSgmPa9XwIQwFclMCqmEUTOvmf/fn3c670HoCiPksTenInjl0Mx7atSPDHt5FtcRwqsfO0cG+3tB3IkTqxe+d7bc6OxeF7V+Al7i4pKu3NzC1xsMFiwbs26KZs2brpFa7H6x0+bvQGg6OvLl97a/Lkx5bHFL0qO+3m7ZBInM4HuEVtkM2RdUeb0HyEWX8Twv96R7f/Sm3QnxtNwFEgAEoAEIAFIABI41Qh8KqbVWrvefHNOeGBgqeDxlaCxJFJUW7M6t7JiNTijdDWYpU8iCBTTTjXfQXsgAUjgqxOAYtpXZwVbfs8JSJs304Cm7c3P//O6tNd7N48ADhDYPtPY8ctrb/9JB2K3w1s3p9AakYWfbyJWdXUdMANeKvnHiy9e7/F5pztHfPF4MpPgeZDSKdVqJa3SUzhhM1otW8+cN3+FwEuHbr/5qtHCAUfFpv9t3K/S5kRh/Jw49oXC3hcx/L/eOVG2w3EgAUgAEoAEIAFI4NQk8G8xbeWcZP/gEs7tLUWicaRg/NjVObKYNtGxCsxblISHcqem/6BVkAAk8NUIQDHtq3GCrb6nBI4IByhobESB16vmksni7g/WX5HweX4iYAiH0MRe67i6h8suv6gT1NXJyePlcLrRst3wOT0JBDo7NRmMsz7x7JPXudzus3v6hoyZLEf+f+zdd3iUVfo38POU6X0mU9N7byQQILQgRZCiIlHsvStFXdsqseyKuq67q7vu6g9ZC4oJKCWhQ+glvZCQ3qdkJsn0Xp73GhQXfVVwZYGQe66LP7jylHM+9wnlm1NwnI6RGC3AYXGt4aFhvVKlfMfDq57YwkbIFB0d7RqdvYVWgwAIgAAIgAAIgMDFFTgbpnV9ubHA0t23yjegjaVMZjwsM6NMGVzmmS7ehubR7RhWCDPcLy49PA0EQOASCkCYdgmx4VWjT4CqqqKhiAgGGh5meOpPK6mu7qkdVbXzBnt75zE5LAdTwKtUTs7/k3JGQQtSCE3I4XBgcFLh6Cv0OS2mqGKip2c8bffub+Ltdkec1eqK8fp9Al8AJzE/5iIQYaCzmM1sNr9nxlOPaXK+249sVHcaGg8CIAACIAACIAACF0ng3DDN1t230tuvjQ2YzERYVkaZMi2xFKVKSiFMu0jY8BgQAIHLJgBh2mWjhxdfyQJn/hGQoWIPbq6Ncmv1mU6DUeJzOFWICKRYhvSJpiFDPI/FcbM47F62ULLXz2RrfCRpFMZEVkfNLOhEhi4jVgg/bbuSa3y+tjU1NXG9ZrNAYzLIPB4Py+72kARFeJhMviUmJkxLEIQ9FYLT8zHC10EABEAABEAABMaYwNkwrWfD1zPMXb0rvf2aOMpsCoZppcrUpDII08bYgIDugsBVKgBh2lVaWOjWfy9AIYSh8nKGm0uqDFsPzfIMDN1u0xiiXWarzB1wYS63E7lcDkpEZyEWjUlhNNLrZ7M9fi7HKI2PXRcxedIuGsPdjBYscMKSz/++DnAnCIAACIAACIAACIDA6BM4G6a1f7mxwN7Tt8LXr4kLmExEeDBMS0kpRWniMpiZNvrqCi0GARD4oQCEaTAiQOBHAlR/P8tw4ECoqbV1nq1DO8PdZ8gnfBSXJEgXSy5sDLBpGi8KGLmI5FBur9xiNKc4XB6hx+/H6ELRaaZccig6f+ImSUJ8J1aQOwTAIAACIAACIAACIAACIDBWBL4P04o3Fli7+1Z4+jRxmMlMhGdmlKpSkiFMGysDAfoJAle5AIRpV3mBoXu/XoDae0KuqTuRoW9uut+pHZng0phVbDpzgMfjt8iTYw7xYkO76UrFMDI7uIaOzvD+lvYJLostzu/xhXlJgoNz2V2i5PhNTIFgb1LRqqpf3wK440IEgodDVFdXs7guF+EXidwpKSn+AwcOYMiEuA6vg+kiXD/555tAIPAolUq3Xq93FRT85iPZMaqpiXbSamUODtpYbrcbY7HYPomEYafT6b6cnBzswIEDbIPBwSRJMsDjSdyqWTnOFIR8GIYFLqSf57uGoii8oaGBxWAwcA6H4+vo6PBehH6d77XwdRAAARAAARAAARD4SYH/hGnfFBi7u1f6+nWxyGQmojIySlXBPdNSYGYaDB0QAIHRLwBh2uivIfTgIgtQn3yRoWlvn95VWXW/3+WPxgmGRyBVfKZISd1OC/haMSFlEYaG+pDRSOh7nUyTZVDEwfG8gNszs6updYrD4xOTUpEaJ4n3Zm359F8XuXnwOITQd6esYhUVhyKZOMmRKMVakhS5TCYT3tOuTvZQXqXH4yERgRCOU1Qg4MWwAIYRBIG4XO6wXC7Xmc3mgSlTplh/C2gwyOroqJUMaz3KQYslyuWlcIQRNrFE2JaTGmOm0WiMkyerIy1Gi4okSQ+TwzJEpyf1ki6X9WKdANrU1ET3er1RdAyj0zkcM5/PN8pksuDJsvABARAAARAAARAAgUsu8G2YNkHWUryhwNzds9I9oIlDJjMenZFeGp6aXIpSBLDM85JXBV4IAiBwsQUgTLvYovC8USsQDEYQQoT1D3+61qjTL+iqq7sOI2mUOCKykSWVro9bcPM+ZEAjWGGq52wnz9zT3Ex6yo/GW7XG3MYjx+9zOl05OJ3h54uFn0yae91aRKJu7KFC86iFuQIbfujQIanP6YxpbGpKcbrsZHJcVPmkGVNsvW1qwZp33rvBMGzKdru9OML9CCf8yOv1IOQPYARCiMFg2Ng8niEhIa0yLiXl1Iiur62oqMj3a7tJURStYt83/E2bty/SDllyOtUjIRhOx1hcjikjJXFLbJjU2d3VMaG1vSdi0GAO4QoEPrlc2Xj7/XftFMmEfZNTU0d+7Tt/6vri4mIuh8OYNKg1RHZ09TAQIo//4Q+r6xFCAdiz72IIwzNAAARAAARAAAR+jcC5YZqxu2uVZ0Abi8xmPCYzozQ8ORimRZeheTY7hsFhXb/GFa4FARC4sgQgTLuy6gGtuYwCVFMT3WI2c61fld5lHx5Zou3uTKBz2G3J8+d8g5jEXuFDDzUGJ0X9VEAR3Get/8vtqs79e17y2Zzz/XavWBYevj9tZsFmGhHYgT1xZ/dl7NpV9ergrLStmzZl+VFg/qlTTQkmk8kenxj70ZIF860d3X2RDz369O/Uat1Mt8vrDOA+H8K9Aa/bjSifHwXTUokkhCFXKDwZOXnlcQnJZSGCsBKDYamjqOjXLbukKD33UNmR8H9/9ulbfWr9tdXN3U5E0H0CkdAwbVLe3+MjpPSOzs4n6htahJ3d/UgokflCw8MOrHrm2Q9EEeLmOePGaS5GYYqLiwUBr3tBb1/f5I7OnhSSxvh04cL5m1gslgOWe14MYXgGCIAACIAACIDArxE4u8yzufibAkt3zyq3+rswLSOjNDx4mmeYvAwtXWrDMMz/a54L14IACIDAlSQAYdqVVA1oy2UVMGzaqcRJLK1x3ad3eIdHpotFAi1PwN2rmJD5ud/H1QlX3G3+uZk+FEURfR98wPd29N9k6dMtMLYNzBRKZZ3hSYnlAQx9rHj/5WAQB5/fKFBcXEwsnTaN+co/359rttofEfAF7Twup5bPF+5YMGsK2dunTVnxTNGqYaMpVqZQlgYC3s5hs3444PEgEkc4g6QTkVGR+SwOd9KQxY3jJOPIbXfd9m5aVOpAbm7sr5o9aNFoQipOnIj/45o/FNlcnni+LGynw0u1WO2W3luX3DjQ1lQ3obW1tYjB4rWz+dITRqullUFntj39wpOtorg48+TwcOdv5Dhz+/bt2xmE3x998MiR2b0D/fdKQkLK0zKztnsIovbxu+4avhjvgGeAAAiAAAiAAAiAwIUKnA3TWjeUzDT39Kx0qzWxlMWKR58J0xLKUFgYhGkXignXgQAIXLECEKZdsaWBhl1qAX3xljivj5px6tPPl7n0+nFJKUlHQ2Tyr8XvvLruQpbLUdu3M3xm85Te/ScX9h1vuEsolhpCY6OP+wPob6pP1lRf6v5cje+rqtrGpqxYzDd7jizsHdA8EB4W9kX+pEllgUDg1Pi0OFHvgDrr2ZfeXm6xOsTzFy98e/r0WTXjZuSo8ZERDMdxnCDsxCefbJyn1upuPHKicbwvgE4/+Ohja2KjwtsD9iFjf0eHlCAILDwryxouEp3Z1yw4E27HjvU8zE2IHQE67qfRfGEhsba+1opYbV/fxM+++Pwut9fPz5917abwqJiTISJhBx6wS3eV7ZjZ2NT8ZHhUfPX4aXN3ixTyIxFhie3LFuWdOeF19+7PmOrOYbleq+P1D2iYGF3gpwlFzuy8bEPc+PHWs2FbVVUVjU6nc00aDdNgH6ZbrV5So9Ew1Go9UyqVWyZMyDQnJiZ61v3fP6caTZancJIwMGjMWpJOL3njjTe6LtZBB1fjeII+gQAIgAAIgAAIXHyBs2Fax4YNM809vStdak1sIBimZaZvC0tNKUOhodthZtrFd4cnggAIXFoBCNMurTe87QoWGPhkQ0KAomZ3FH+z1G0wZMQlJx0OUSi+Fr758qcXFKYVF9NddHde99YTC7VHG+4PkSr00QnJxwIU/r5wXVHNFdz1UdO0vVu+kFM4seh4bfPM6sbWfKlE8sazT63YaDabTSoRS3kmTFv95xVmi4N73eKFr8xfuLA2PztRd7aDJSUlmJjHG9fZ11ewYcuuwgBFDN92553/TEmOaSPNQ57mlqYCGpOJRaVkt2IE1Zafna1FCOH7dpQket3eSXYPSfOSLHtcbGzrwW2b8/u7O28+cuRInNXpwmPTstvCo6IbY2IjOl1GfXRTQ11qRUV1Ll8aPhgWl3Y6LT1jf3xK+hHKIql88MEcoqzsa9VQX98snU6TNDCgVVJ0rovJkwxk5I4/mJiU2jIxM34g2O7a2nIhi2LHaQ2DimGTUWKz+bgaw7BE3a9WSWQhp3OzM6sxDGuxGfVRAb//9uMnK2I7u7pd0hDx28++WFSXmvqfPf5GTaGhoSAAAiAAAiAAAqNW4NwwzdLTs9L5fZiWAWHaqK0qNBwEQODHAhCmwZgAge8E1J8VJ6JAYHbr+q+XevVD6QnpyUcUCvnXzLde+uRCwzQb5Zio3nNyweDRpvtDQhT6yPikYxiFv8+BMO03j7PgUtq1/1gTPTJifXzE6snSmJxCNoe15oM/v70ZIeTpPn0sXK+zZj396l+WWx1u6TXXzvtn9riMBpWUp+H4fDhB+HF/IEAcr6yZqNEZpje094/zIfz0sqVL/zQlJ9ncUnlcduBg+X00npBImzzrOIWhg3ctWdiMECI/eW9NgcvhuqPXGhB6MIZh/KTJW2r37Zjc09Z6V319ncDicGLS8DhzaERYa3RURI/HPBjd29UR0dB4KpTOlzvFqmhtZnZ2eWpy8oEFkyce+Ozzv07SDw3lm0zmVK/HLw9QGNeHkf4ARjNjNEZHiER+bPHNy8oRja0WOtQcnEZN3bd377jm083JBEtM8+N0msPhZEZEhh+6YfH8PZSX0cinW3kYRuV/vPbj63p6+8OS0nP+MnvJHceWXDstGCZSv7kA8AAQAAEQAAEQAAEQuACB78O09RtmWvp7V7o02tiA2YpHZWZsC0tKKkMRMDPtAhjhEhAAgStcAMK0K7xA0LxLJ9C/fn08DWfMaFu36Rbf4HB2fHJCpVQp+4Zx/5KPUUqK73zL5brXrWPykX2q/nDjwqGK1jtCQhS68NjEYxgi3uesfbn20vXk6nwTRXUz33ntX6ndferVOJMTwQqJUGMY9f6al1/YGQw7u5qPRg7rrFmPF/1pucXujs3MnbAzVB7SJmLhOpzykjREkXQSJ1o6uiYPmS15rgAdw2iMvddNL/jD4rnjmbu2bMvauXv7i3S+mJZ1zfW7CYK26Ym7b65AqIP211c+WOqwe57vNPmUdozeN3nqjLdbjx1M7245dXvL6WaR1e4kuLJwizJU1R4Rqez3W4Yidere0La2dhXOkTi5snBdRkbmkaz01IqZEzLqitd/9KBGq13cq9b6PZ6Al85gu30URgQQwSAZTK5CGXpk/uIlG+gE/bCK66S8Pt/1JV99Na+mti6fJVIYEYNndLo8xpjoqD2PPnTfLpvf3TY7UR6gBZjhdz3ywBNDw8YpGZNnrh039dp9dy+dX38hYfDVOWqgVyAAAiAAAiAAApda4GyY1vXlxgJTb/dKp0YXR5kteFRGRumZMC01vhTNm2eHAwgudWXgfSAAAhdTAMK0i6kJzxrVAvadO5UUhqX1fbz5Po9hZDabzRykC3llkavufR8xGMNYaqrt5zoY3Fdr6OOPufqu1tucXdqF5sbe6SEyRVdEYuohFMA+Ev3r5fpRjXMFNN6iaQ1ZX7wx58TJ6heYPCEjIWvScTyAF698/L7jweZpmqoitCOmjFsff2GletAwiUFnDdIwyk5Dbhfmc2FYwIthCOEEgyFi84SsuPRxjcqI2O3xiRFr75o2gb99x9acPXv3P0fnicmkguv3EIj2zfJ7TlUidBvt3ZffX+JwOJ/tNKEQs49sTc5I/b2CjtO1nZ2T9pfvudnpcjMik7M28PjCBjoR0IRK2aGNdbXTW1tb7xbIQo/HZ0zaweFyasclhDJlAnbWtq2bF+p02ugQVdh2Gp3ToNOP9HEFAjZBYyV6A4HbCDrTz2ALG9ls3odLZuZovA7TouKNJdfW1NWNi4hN2SJURR9tbW1rk0slmjseuEsfExJizcmRk2jILrr97gdfdDg9i+WJOVvFkYlldNfIjqKiosAVUEJoAgiAAAiAAAiAwBgQOBumtRdvLDB3d6/0aAZjAyYrcSZMS04sRfHjSpFb48AKC+E0zzEwHqCLIHC1CkCYdrVWFvr1qwWolhYecpoU3X8tftgzYrrBYTaxCR77cMr9t/yLJKjTaMECzc+e5rmrnmPoqFT2njjymMtgvtapNUUJpLJD8dk5m3EK2yn80zPdv7pBcMMPBDRdNZHbt++btHvfgZVsvtBRcF3hZizg33fnLTeeOhOmNddE6kZMmbc++fwKjXYol8lgd5OY30xQLifyORHm9WEUFUAcnkDIl0g4yqikQakq9Mj0yePWT0mKwY4f2Z20b//B52hcCZk0/fo9OE775ok7r69EqJn2zup/LvG4PM92WQih0Y03iWWy3734yJ2O9lMtKW+tee1pl8vNXrz0rjfGT5xRPW1amtak7Q595ulnFlfVVK+OjEnc+sCq5z/lENzG07W7UzEq8NDuHTsn9Pf386Pjk3bS2bxTnX0Dah6Px2IwWPGIoC31Y6TQi9MNUrH4tUeWLWq224bmb9289ZqGxvrkpLRx78675e7SgGWovbCw0HMWiaKqaGhEwHrwocde9/jRbQxVwhFSoPxGRvd+CmEafDOBAAiAAAiAAAhcKoFzwzRrT88Kp1oXR/0gTIssRYsWBWemwQ/7LlVR4D0gAAIXXQDCtItOCg8crQIUReGoo4PW+/ZHD7hGTMt0nV3JDCG3bcKdS4pxnNiL7lzW+LNh2qbyMKO2J6N5y9YVLqttih+ROFMk/CDvwfvfZ7B9OmzuXPtodblS2t1ecyil/GjFtB27dj7AZPO1yx5YsQ4FqJpFc6efCSp1LfXRGpN+3GPPv/2EyepSTpk6fX18QmxTmIStofndGOXx4IhGokG9MWNwyJhX2dCSg5G0/ltuvv7TlGipurXqqPDQwcMv0HghtORpN+zGEL75sTsWVwTDtPde/XiJ2+P+XZ+NJjR5aKeEctmzT9+z1NV2+nT6W6+9tsrldrMWLrn9zdQJ46vkAoYmTioN/93vn1lcVVX1UnRCSul9q37/OYuFNxz5ZsMEr8//Uvm+vdEd7V1CkULhwGlMjydA+QJeH0FRFB2RdDaNxSUYfJE9IiLyhd89fGetbUQ/69CBfZOam5sjQ8Mj/3jbE6t2qjMyhgsx7Puf6J4Zv6iZXHnPS2/6KOJ+H1/VEGDwS4y9Le+VlJTAT36vlIEM7QABEAABEACBq1zg+zDty40Flr7e5S61Np4ynzszDcK0q3wIQPdAYEwIQJg2JsoMnbwQgeBSTYQQZlr9p4Um/dD1A82n5/gxCmMphC1sieCQKExeJU2P7aAnJAwhusSGAsMMV0O/CGmHwvXNHVk27ch4g0ad78cQj6NUtjF43E+y7l+6AXm9TqygwHchbYBrfl6gufJo2smKk9O27dx1P5PNVd/12FNrA3533byCgp7gXb1tDTFD+qHcJ15+61GT1Sacu+D6d2fkT6lNSonQ4HY7hjkcZ/68a2pvDz3d0ZV+pLLhfjqDwc7NTDsYF62o8I70uvbsLX+BzhWRqdNu2IUR9M3/mZn20RKPx/3cgI3Gs3hop0QSyXNP3rvU3dPWmfbWmtdXuNwu1vU33/V21sT8KgEjoAmXCSKKXn5lcVV15YsRMQlldzy8cr2Yw284uOPLSW6v55WqkyfD1QNqUhUZ08biCywBhAfDLiwQQCg4UAgm203nCE1hCuUXhXOn6k1Gw7wD5fsnNp9qDA2Pinvjqedf3F1fX28sPGd5BEUV4QgtIJbf88YafzBM4ylPUwxeyay8jL+cex2MMRAAARAAARAAARD4XwqcCdPiMuTtW4tnWLt7VpzZMw1mpv0vyeHZIAACl0EAwrTLgA6vvHIFzgRq677KHhron9ZdV3+zzWJOdDgdHLFS2iAOU9Rx5OKTdCatB404DDQai0t5faFepyfL2KvLtQ6OZNrdbgLnsroj87J3sYT8HfLfPXH0yu3t6GpZe9OJlCOHj00r3b77ARaXryu8/7FP8ABetWDW1K5gTwbbGmIG9MPjn3x5zaNDJgtr0Q03vTr7uutq5oxL0pzbU0NLC++rvQfj9xw6/hqTSY+PiQxrjQqTb2dSRs3e3ftepLFF9MSJ1+7FEbHp6cdYFQhNYfzx+VcL7Xbn83oXk2nzM+sEItHzTz9825kwbc2a1550u93MwtvveScnZ1I1Iximhcsiin7/+8XVlVUvhEXGlS27//H1PAGzsWb/jjyP07W6ubEhYmjI4E3JytkeHh3TG0CkhyAICsdJFAxwGWy+nS0MMYpF0hoJ7qAZR/Q3HD5YPuHUqVPKyJj4N4v+sGb3sWPHTD8M04Iz0xDx2F03/TFA4fdRfFULYvDEgMcwAAAgAElEQVQ3KvnE34qKiiDMHV3DHVoLAiAAAiAAAqNW4GyY1rE5ODOta7lLrYv7//ZMW5QPyzxHbYWh4SAAAkEBCNNgHIDAjwSoz7fzbcO9EcZB/VxtV/csQ1//NQQVcDBI0iwU8fVsOmOEhRNmwhtguOxugdlkVTl9AbEXIxj8UFUdTyU7yApTbSWkjC7VQw8NAfDFEdD1tETv3LFj8o49+1ewOHzbNYsLN/kRVn73TYuagm/obauMGdSbcp965c+PGS02zsLFN74+Z+bMqoKJmQPntqCuri60oqY+++st25+n0cjQ1OSEushwWRnDY9Ue2L+/CGPyRLKE3EqCoH382N1LD7Mxl+Sdt/54h25w8EUXIXb5CN6xEInk2ecee9DT0dORVvTS84/ZnU7msjse+HNe3qQaFgtpw2WyiFdeeXFRVVXVC+HRcaW3Prx8PStAr+9oOpgZ8FEra2oqU/SDg56sCXnvZeaMr+zpURtIkqQEAgGNz5cI6AIByeByAgwa1uPS9Ig9Hs8tlScrJ7S2tUpVkRFvP/ZE0d7Gxh+HaeUkQjPo99+84HUfhd/BkEfXENyQb4Y6kz4qKYENfi/OKISngAAIgAAIgAAInE/gx3um/TBMSylFKTllaF4enOZ5Pkj4OgiAwBUtAGHaFV0eaNzlEtAXF3OFXm9i24nqqYbegetwp0tO+v1iEie4dAwF6Ahz0fw4SfkDmMPp8XsJ0hhgcTTiyNBycUzUMVwmrxaJkA1OKbp4FbTqOmTrv/o699iJymdZXAE9KXviMQJRJU8++sCJ4Ft6Wk5Gq7XDOU+98ufHR8zW0PSs7K9kEnEz5nFp8YAHw3EKI9GZZZTRFps7o7NnYD6TxXTmT87bFhMeesRtVjuqKqpXW1xUnNFHH2azWJvDFSE1oUJS3NrcOFuj1S6jC8NNNG7IYZlU9Nxzjz3uaetqSy8q+v1jDoeTsfT2e9+dMjG/egoLaQ1yYeTq1UWLKiurXoiIid12x8PLP3f63PV+vToUBfw37Nu7e+6gVqviiEK2cQWiGpLO6qLT6RhF4Uy7yykTSxWB2MQ0M46hWjnTxUEB6vbqmprcltbWEFV41FuPvvjy3qbjx80/nJnWzUR2SnDn7Q+/6HB7b5DHZe4WySNKaT7LFjiA4OKNQ3gSCIAACIAACIDALwv8IEz78TLPpKQyFJlUhpbOsmHn7P0KpiAAAiAw2gQgTBttFYP2XjKBM0s+S7ZF+XE0ztLUmmccGMjVd/ZmeGw2Ae7xYVw6E2OxWBa6SNjOUSqrRWmpJwOIdoQhRd2osDCAIURdssaOgRdR/f2sdz9Zm9re27uazuKEiWQRAxiGv//yC0/tDh4M0dVcEzkwqMt+4tlXnxyx2MdHRsf0K6UhOpmYP0xSPhwL+PHgZ0CtjR40DEVb7E46k8U59MQTj7yRmpjYXVG+m9fV3/X86U71tOpTXYro6JiWuOgwLStgZw70dam6urujZJHJIyJ5+CGxSP7C8kdu9/X19WWs+eMbjzmcTuZNt9zxzuS8yVVnwjSRKOql11cvPhkM06Jjt97z4PLPnMhdPyEiAkdEIP71V15+Qq3VLXa4vH42X9QbHRffQJIk4XS6OX1qjYonFA8mp2Q1kgxacWak0OHxuO+srKgad/r0aVFYeOTbK599YU9TU9MPw7Thdr7HTaruePC+5SNG84zMiTPWZU2evff2G+fW/tzBGWNg2EAXQQAEQAAEQAAELrHALx5AAGHaJa4GvA4EQOB/JQBh2v9KFp57VQhQW7bwEMYMMXa0htl1QxFGw3BswOXhYD4/xqEzEI3BcNBYTA2bJ+4RxMT1IJdDh564zQrhxcUvP0VR5Ad//WuszWF+YsTizDaY7Hw2h7Xm+adWfKNUKl09zc2yEZsh/sU//PWREbN1Mslgepgk7mISyEViFIZjFEZRCMcQhmME6UEErZHF4R5beO3s3dnZ2aaG48c5uhHdtU0dPQVtXeqpNBrhYTOZ1mi5SOd1OTD98BBXJI+ws4XyBolU+s+7b7ne39HRE//39967zePx0hcuvvGTrKxxzTk5yQajtkv1zl/eL2hoaHxAGRZ5YMmt92+jY8zWuLgQt99qFX609u+zhoaGp4+YbekeX4DlR7iDJEk/SdKcJINl5AqEDYlJWccDGNWcFclj+AL4/Lq62rT2jg6JXB62dumjj57IiYkJjrPvj5Sv2rM1wkNRef/+5NNF/RptRELquPdnzb312MKFkzQIYRDsXvwhCU8EARAAARAAARD4CQGYmQbDAgRAYCwIQJg2Fqo8SvtIUWc2VCf7vijj2ANGJp3i+EUhTJd43jw7QihwKQMrqr2dgZhMDtLppMjvZyBEQwjzYYgkPYjLtSCRyIzJZLZRSj1qmr1p02dKyosvaWhpn9nc0jFRJpO+ef/dd5QwGIyhFIWC2drVpVzz4b+v1w8N5ZhtNobf48Qxn5uiEVgwTsICKIAJBCKTXK5Qp2VmHpo+Zcqpjo6OgeByyfLycqZcLgzftn33hJb2rjmDg4P8gNfrS4+La5NIhFaKwCkWR+SjMbkDIr5037Rp2ZRGM6RY/+kn011eL2327NnlCQlZ/enpERarViv66LN16R0dHbPlCuWpa29cWsnCcU1GRoYjuFdlQ8WhyJbWtuQTJ6umqQf1EfohI5cgCA+TxRqJjktok4eG19x6313VMSKR4/Dhw0IWjmfVNVRHd/f0CCQi2d7ps+9qzclROs9+DwRnUZb8+x+ZPl/gpoqamoSBAa1PGRb2t9+9sLo+PDzcOWoKDA0FARAAARAAARAY9QK/uGcazEwb9fWFDoAACHwrAGEajIQrViC4rA9RlKjlcEW61+2M4jHpFhqT1kNPTGyUpqS4MAy7ZCcUUkVFOFq9GkfHj9MQhxMM+b79eL0UYrF8KCXFD/s+/O+HUn19PcdhNidu2b7zurau3ntio6O+LLhm+nY+m92Qn5/vGBg4Tn/t7Q3SYbOT53Y5SZ/TSfkcZgrHcYoMBLAASWICAcvL40lcKSkp5oULF9rj4uI8wVAqWOPjc+Ywjh49yjvd1SWyWiz0YI8ilUqbUMg4M9ak0giMThd50tNjhoO/p9Fo9OLiYqHX68Vyc+eZli6d4UII+YMh8AcfrOG2t/eJQkJE9oKCBZaBgQFPMLQLBl8HDhxgGDo72RV1dYJho5FlcjhogUAgQKfTPYroaLtEqbStXrHCGgyNm5ubabjNxqtoqWH2tw3gIpXK+OijjzrOzko7sxwZIdpbq1+cbrdbl/sQZfX5UTOdy9rw2mtvdZ47e+1/XyF4AwiAAAiAAAiAwFgX+NHMtJVO9WAcZbbgURmZpWFJiWVIGVuK6PPsWCEW/DcTfEAABEBgVApAmHaFle3w4cMihBDP6XQy/E4/7kEeRKfT3RwOxy6RSMwpKSneizkji6IoQqutZmg0DgGNRvjl8li7XC53nw2qgl9HCAV/Bf+y+9WzwcrLy8nMCB6n30ZjDFqtpJvJNC3MzQ3Ozjnvh6qtFSI3GXH865LrbEND+UyKcvBYjKaklKRyJo/Vie68U/fftOm8L4YLrliB4FJPtVot+Pjjz2cbjMP3CwWCVpFQUCMRyXdGREgHCwoKfN+FS8E/287++RZc4hj8de7v0S99H/3oGd+P++9mSwbvPbO88rvrvvc695nnPIM6z7uC4Wzw15l2/jj8Ouc5Z17542c1NTXRR7TaqCPHDs4Y6OtbxuNxTypCVeU+5K1++ukiOE32ih3N0DAQAAEQAAEQuDoFzoZpHRtKZpp7+1a61LpYymTBozIzS8OSk0tRfGYpWpQfPM3z++0qrk4J6BUIgMDVLABh2hVS3aKiIlypVBIJCVGJHo8/2mFzCr0eP51CFEXSSSONRtPS6fS2kJAQa05Oju9iBWoURTFaW49KjAZrAo3FdQqVMRr70NBIZmamo6ioCHvwwQeZRqORyefznWFhYcEZPL/qJ0iaqio2JabCdUa3aHDIzcZZtNNzp07VXUj7qaP1MuRxpOx67x8Pm9TqQiaiMLFY1JA9edI2ksfazZxyYxXqOuKGEzOvkEF8iZoRDJe++urrvACOLe3p7JSYLSOG2Ojof8+bN69rLC5p3L79cz4WYM9qaW7Jq62rT+fw2F+8+vqzW06d0jqD4eIlKgu8BgRAAARAAARAAATOCJwbpll6+1Y6B7SxAbMFj04PhmkppShKug0tXfr9LHtgAwEQAIHRKABh2mWuWnCmy8DAAKO8fFesyWTOraqozNHqdPEWi42FKIyg0xkURmAeFos5qFRG1IeFhVff9vCqWtI5aIuPj3f/1uZbBk5LdpUfTmxqOjWfyRXYYjPG11MY1iDlcu0MBje6u7tNOTQ0xFUqlTVLly4dQAgFZ61d8GbmW758T4X8aNGpdnVc7ekBLk5jfHbT5/93ohChADrPc6g9VQLEw0Or1316u0OrvdGh0YXRCeQRh4T08WSK7ZK09H2ElN3IDQ8fwSA0+K1DYVTdX1ZWpnD5UMKwQR8X8LmxKKXyYMb48RqVSnVBsx5HVWfP09jg0ler0TBZN6gLP93UwiBJrOK5lxY3IHTxQveryQv6AgIgAAIgAAIg8L8VgDDtf+sLTwcBELgyBCBMu8x1aN++nTEi4ajKyw9O1Wl0N/b294XpBw2CkZERF0VhAQadiXG4LA6TxQ5wuTydTKE6NHH67F10FtZyxw03GH5NsPVTXdVq26V7duxIaayrX8wRiK2J6RPr6ASzhslkIj9yFXS2dcRptWqeXC7/6rbbbquXy+XBnyJdcJi2/p+vxRM48WRtc3/W8YZuPoPOKHphx+ZtMxAK7jH2i885s+k/QvyB9Ztm2wbUc4da2/L8DkcYgWMcnkx2TBwefoAnle4Wxihb0d29eoRW/+Jyustcanj9RRQILvfUarX09vb2WK/Dy1VK+N1sqdQUHR0d3LNsTH2CByeE8PkJXp+L4/cha4AktXl5eWf2dIMPCIAACIAACIAACFxqgf9vmef3M9Oyvl3mGZWyDS2dATPTLnVh4H0gAAIXVQDCtIvK+esftrO4WEyxGTNKt5ddV1lZeX1EeHhddGx0PZPOaqPRmDaE4ziBUSkDGnVaRVVNtkSq6M+bUnCUIOhfrv7d4zW/da+B7u5uZn9/q2iwty+azmJ6wmPSDIFAwNTU1hbpsjnubjndnNzd3UUTiaRvv/rqh4fCwlBw4/8LDtM++8fvEwmMeLqmRTPuWF0Pn0anv1C0u/SbCwrTvt1YnTB/VhJuH+hPt3Z03GRVa/Osak0cg8ZwcPjc3vC0lO3iyNC96Jm5BxBKCS5/hb0Xfv0wHHV3nN1H7Pjx4wyr1YpLJBJPaWmpv6ioaMzVP7hE/L45cxgjHA5ut9sDbrfbC8s7R92QhgaDAAiAAAiAwFUj8KOZaSucal3c/7dnmjvfAQcQXDUlh46AwJgUgDDtMpd97dq1KsrvvreqqnLeyYrKiVGRkWuvnT93S1RoTK9YLnfYbDbcYNCGNjQ0ptQ3nJohVqg8qRnjuyRi8R65TKoZ6G2T8wUsY/74tEGbjbAHDygIBlBff/FFhNPjkbEFAjOHwxmeM2fOmVls5eXdTDcaCbNZhoV2u4mpkDDVYRKWf0g/nIQx2W52SNSg14thhw8fSOvv6nqwv68nRqfTUuHhkesyM8ftSU9POr1o0SJHdXU17na7Va2trYpTXe1yr9cbXJTqSE3I6IkJjRuaPTvXHKQNhmk0DHu6okk9/mhdryQ8POqNRYtvONRcfUJFeV00Gg3zKpVRXZkTMgfz8396I1JKo2Gby8sVtubufHN313SbWlsQsFmluD+AeHLxaYZUXC6clLmVQSc6Ofcv1/+asO8ylx9eDwIgAAIgAAIgAAIgAAJXlcC5p3mau3tWus89zTM4M00RXQaneV5VJYfOgMCYFIAw7TKX/e23X4vGEfFia1vbzLq6+ihJiOSlpx9d/m+BEhkRUnqrq6tRQkICRRBuqdMZyPMgguNHLLdYLNMa9QO8vp72yXwuozM1PrZGgDN64/LygntGMdZ+8OFsn8+dw2Czu3Ea7RSLxaouLCz0FxdvlwYY9Gu8LkeMx2URhoTw9siYvuG+/oGZOJPvEKoSOzEGi3V0//6siqOHH9DpNAqrxeROT884kJSUvDM/f9LX48aNMx47doxJUER+10BPbtdAT4bHH6BIgtSHhUbtj5RF1SuV3I4ZM2b4v/rolXiCQquO1vVMOlzdo0rPHLd23LhxnT0t9ZMDXheHxAOOEJlqZ2J6dqXXa+svLCz0/FRJqKoqGmKzQ9RffTPVO6C92djemuEcHopCBCKYMkmtasqkUpxO2ymbNLUWHTzowcbgDKXLPJTh9SAAAiAAAiAAAiAAAiDw/QEE7cUbC6w9PStcal1cwGQlojK+O80TwjQYJSAAAleBAIRpl7mI69atU2CY77ajhw7PP37i+IxQVej+1JSUA+kZ46qjo6KGvZTHJ+UI9TSBwKnRaLg2nw+n0/lUaFQkY/+ObVltzQ13iwQcXVSEspJG4bsWLr3dQLlciseffPJuvd4wn8Xj9dMZ9F10Ov2j4uJi/8qXXk8wm+wvsJmMGJmYaw2Vib70O9RDNdVV9/PESlfy+Bn1fJHMUnWiIvrw/r13jgwbpB6Xw5OQlFgfHR29+5qCgk9Vqkhu86lTiTt27lw4Yh5OclMeLiIIHMNINx4gu4U8wcGXVz32NQ/DDO3t5Qqfl1pRdrhxWtmhxriEpLQT4aHhQ27TYMTIsFZgNhkIsTy0XiSTH8hIzt40d+6KodxcLDi77gcfqqgIR3PmMIZqToV7h4xp1pZT853DhqnWIX0YRhIuplColkSElYZlZO0j+fxqdPfdFljyeZkHN7weBEAABEAABEAABEBgzAmcOzPt/wvTEmHPtDE3IKDDIHCVCkCYdpkLu2dPsYDysvLKyrbNqampWczj8wMcDm+IyWBWEwQxQlF+L6K8Ohqd1MpUkZqQEKXhlltuMRJ8Je/Dv781ta+z7Wkel+ENEfGa6CT9owVzb9B6PZ60518ueqCnt2cRk8MZpDGYG5ctu7koODPtpbfey+ztUb8nEnBDkuMiGyNCJZtM6mbniRPHnxPIwpyZk+ecEInlpxvqGsRVx48FwzSV0271R0ZFHY6Lj92/YP6sXdre4XH9/eprTlSenDhkGqG5KFcXg8kiCZLO9bkphUQgqFs675r1BEnWyDkm0u+jlm/cU1mweV91YnJaVm10ZEyva0TtN40MKh0OawSNK3Cwufzj+TNm/u3aaQu6Jk6Mt/xcWahj/SwksAi0n38x26ZWX2Ps7Z7otTtDUcDH4atUJwTh4QdIeWgpLla1K5+813CZywuvBwEQAAEQAAEQAAEQAIExJQBh2pgqN3QWBMasAIRpl7n0VVVVNIEAFx47VJU7YhyZe/TI4endPb2JOt2gy+fz+ZkMGiWTS/wKlUKTkJh+PDwq5uCNtzxw1E96HCXrPsp02Cyr3A6r0uuyGdlszpo5s+brnTbP7M/Xf7H4dFt7vtvvs9KYjG+eWrnylexZ+f6/vbM27djR6rdk0hDXnctuKImQ807VHtsuOnmy4gV+iNKePnnOAQ5fuGN4YIgYMugf7OnsSFSrB4iIiND3br550ZGcnGzHm6/97QGTyXK7x+dxIJI4qooJ/zQsKozUqAcTqk9WP8EmaWRafMQxJp38LDdFOoj81Mpv9lVO/3pvTUx2bl7xjILZe5DH2MhB3nSX1zW3/HhlqsXhVC9ctOTvKeNy65YUTBz42TAteCjBgQOESTMS6u5uz3D1dBWa+/smmPoHEhCT6SQFwk5JzoQtbIVqd8TTjx+6zOWF14MACIAACIAACIAACIDAmBI4E6bFZcg7Nm8ssPR1LYdlnmOq/NBZEBgzAhCmXeZSf3cqIW3vtm0Ko80Ut2vP7nHqAXWc2WRhkiQhZHGYIX6fM4ZCiEUy2H08kbJBHp5apVBID8SrBEyrfeT2no7WdL12gBWmCn0zNSnXaRo23t54uiWmq69PbnXYWSwu+/gNt930z5j4ZOz48fr4TV+XPclhsttXv7DqL2Ei0rJ/d0lsRcXJ53kSpSVt4uz9DAZrC3IgZHM6H2k73Zza29NJk8nlr7/55msncdwnfOGplx80GEauD5GGVIhCpHumz5y8OT47G+3ZvVt5eP+h6zg0Gic+QqGh0fGDqXK230O5n9l+pGla2eHGyNi4xDV333Hfxgiloi8QGEzQ6XTTPv1y83U2p9s797qF/46OTa64Y3FBx/nKQlVVsc0VDQrXQPcEY2d7gV2nn2Oz2kICGPLzFWEtAknIvrCUhB0+gmrjPfOM/nzPg6+DAAiAAAiAAAiAAAiAAAj8doH/hGlfFVj6eiFM++2k8AQQAIErUADCtMtYlGCQVlJSghuNRoYKIRQzZYqPzWaLMcwrMg9bBQPqvoghgzZu187S6b0DA6kWh5vHF4fb5BHJfUqF4t1bl8zudpiHp5TvLZ3e09kek5SY8r5KEUvq1LpHHW6PxeywWfTDw7EsDqd//OTcnfLwSFrvgCF848bt870+38GSz9e+yPYOczeVfJxTWXnyd1yRwpwy6Zq9DDq5BfdxMb/H+2jr6ea03u5OGpfPW/3WW6/VuAP2yNXPvHq7ul8zPSMz66vc7HF7pRHSyoKCAl9TUxNdoFDIaD4fA7lclMXjGWrZX6LyE4Fnyyvbp+2paA8V8gVPbPxy+3qlErk0ms7Q1tbujLf+9n/3etx+7oxrZpeERYQfu7dwfvOFlIWiKBK1tAgGPv5khls/dNtgR3uG22KJYNKYJFcmrw3LyNhFMcht7jB5vVKrdcGhBBeiCteAAAiAAAiAAAiAAAiAwH8v8IvLPOE0z/8eFu4EARC4ogQgTLuM5QiGQTt2lIhG9JYMFouFRcXFqOl07oiCRnPo/X5ab0sLe9g0yNm7b6fc48cSRFL59F6tOU09aJelZ6S/9+A9t55g4w7Ghs8+WqjTqKcnJ2dsZjNEZN+A+nouX1AvkEi6Bg3aqX6KonN57C4mj892+yjh6ZZ+pcvjL/2/P69eTbksio1ffTz56PGjT3PFcmPG5Dl7aHR8G2kjcac38Fhn++n0nr5uulAkfvmF156q9dg90e/+8d2bNf2a/MzszC9zcnP2i+Xi2mCYRlEUPjAwwKDRaHiQVS6Xuzd9+EYcQui5w3UdU/dXdYTyedzHP19b9vknnyDP7befCh0Y0Ke98/d197k9Ad7UaTM2ypWKYw/euqjpQspyZlZfczNNX1YW7rM5U0xtrTe6hkamWjSDYThBOhl8oVoYF7s5NGfcHrvbXKV45hn7hTwXrgEBEAABEAABEAABEAABEPjvBM5d5mnt61ruVA/GBUyWb0/zhAMI/jtUuAsEQOCKE4Aw7TKWhKLaGf/+976Izs6e2/x+nygQoNQcDrt82bI7G9avX+8tKioKBJsXDKm++uqrOI/Hdcu2PUfn1p3qyMidMP69Rx66Z1eYkKH711/fWGoaGbmJL1a2+PwEOTRsSlUqFdsnTJ5YpdH0zxse0scOarQsjEZyMBozgGjcfoxkbnl/ze//pe8/FblpY8m0w0ePrOKJ5MMZk2fvYhBEWcDqJz0e1+Od3e3p/QN9NKFA+NLqV1dX29zuiHf+sOaOQe3gzOSkxK8T4uL2BOj40Yceesj75z8XswJsW7R5xCzQD+toNILVMTNNIAi4fc8erm2fWl7TEsrj8B77/P9K158N03p7NWl/+fCT+9zeAH/y1IKNKrny6IWGaWdLR3V3M5HRyNN+8dVcc//ANYbOvilel1uJEEYXhCpPilXKAyGKkO08Mb8TPf20AcMw6jKWHV4NAiAAAiAAAiAAAiAAAletwPnDNOk2tHSpA8OwM//XgQ8IgAAIjEYBCNMuY9UoimK+8srv01pb2/7k8XqyvF6PO0Qiff3111/8UqOxmnNzc71nm/fZZ5/FURh26479x+bWNrdn5GRn/fm+u+7dGpkg7/j8jZdudTjc92lGHCyTzUO4vD6/SBLy8RMP37XXaBy+tubkyWk1JyryXG4Pi2AwdBkTJ30elZy2++HbCo/p+0/FfL156/Rjh4+tYgrEhpTxBTuYLHI7MploXq/38Z6e7jS1up/G4nB+/9f3Pzgx4vXKilY+9fjIyPBNUWGh+xUySSnPZN305Hvvud98b60KJ4l7TKbh9GHDII/BoH8wOzOqx+V0Pn2o5tSU8srGMD6b9/jna3d+PzMtGKa98+FH97u8fl7+zBkb5YrQo4/fdNMFzUz7PkwLzlBDCLOWlop1hyuz7f26B6xa7XjnoD6SSVIevoDXETthXBlPKtuBnns6eCgBBYHaZRz48GoQAAEQAAEQAAEQAIGrVuAXDyA4MzMNwrSrtvjQMRAYQwIQpl3GYgeXea5ZsyZi2Gi4t7e7Z1ZPT884HMePcLmcE0lJCadlMqWNIOi43WLkDuoNUfphyzQvxpBTDI4vIjLyr7fdceueMDYyHCrbuMBgNN26Y++JDLPDw1OGRYxwBbz3nn3h4c1uo2PchnWfXHfs4KG7XG43g8KJjvFT8l9ZdOuth5fMnz+g7++IK9741YyDBw+t4gql+qwpc7bT6fTtpHGQ4Q14ltfVN4xr7+zkh8cmrZ0yZ8GB/KlT1J//4907DIPaWwb7e+w+n6c5JiZiP08oddu8WEi7emgBk8VmR0eG99Lp5Lpx0WKt1+V67kT96SlHapoUXC738SO7d37+yivI88ADnaEdHX3pa/7+/v0uv4c3deasjUql4ugjN95y6r8pC0VRtK43/6p09OsnOgf6Z3lMI3P8Q4MhtIDPx1NIOxgy2T7ehMk77QFHUxwcSvDfEMM9IAACIAACIAACIAACIPCLAmfDtPatxTPM3T0r3GpdHGW2nrPME8I0GEIgAAKjXwDCtMtcwyNHjlu36PIAACAASURBVPDcbnf2J598Mr+i4vgykqSJeDyuKzo6ukokEplxHCe9LpfYMDQsbW3vkYlkYQOZefk1LB73sweff6IiDiHP/u1fT+3p7V/wl/fXLXJ4KUnm+PFdTBbz/TeLntvIYKDQx+99ZGlDTe1LLqeD8Pj9DTKVannt6dOVGIZ5TYN9sZ9/tWF6+b79y3kimSFvxrU7CETfSfP003we6pHDR45ObW5pi4pNHXc4LjVrz5TZM7f11J6cpuntWHRo/54Mn8eNYmNi21k8gdfqpRh1p3viWFxez/z51+6kMRk7Yuhetyfgfb6muX3SyfoWGY/HXb7279u+DC7zDIZp3d196W998I97nF4vb1pBwSZ5qOzYg4tu/VUz084tIVVOkShshN367ptzvCMjy6ytTZk+iykckQSNGRZWK8zO3cdm0b8JVUgakcHggEMJLvM3ALweBEAABEAABEAABEDgqhI49wCCnw7TUrahpTNgmedVVXXoDAiMPQEI0y5zzcvLy0m3282vqDgar9Vqc4eGRhZaLJYcg2HI63S6EEUFEJNOp3N5fLMqNLJeJJEfUcanHaGTePfzT9wzHNxroObQ3pT2nt78TzdsvdvjpzhpWeP2M+nsLX989ZmjWq1W+MZLLy3RajSvu10um9vrrWIxma9mT5nSFNyTTaPpjNi1fVdeRWXVvRy+eCQtJ/8gRZLlKtLvwnBqxsZNm5a2dHTMpxgCI0sgKV984w1/UYn47u7TtWH9Pe23aNTq7J6ebpHD40MUwbTLIxI6QpShB6fkT9zq9dPV0VyjyOfFHq5r6cqtbmqXsdjsorde+XRrXBzy9Pb2Kvr7+xM/3vDZMo/fy83JG18mkSmq7rruxrb/tixnDiVAiNAWvalyWUxJ3t7u2+wjI9NHdIOqAJ3uwIUCdXhK0uaY9Iy9pNt+Alu1yvnfvgvuAwEQAAEQAAEQAAEQAAEQ+KHAj5d5OoMz00zfzUwLnuYZn1mKFuXbYc80GDkgAAKjWQDCtCukeu3tJ/g2G0P+8ccfzezp6clubW1jWa0Wwuv1Iw6bhUKk0uFp066pi42Nr3/ssQebEUJeDMP8weZ31B+VnWrvi97wddk1gQBOyxo3oZrGYjTZh9W9q1evpj+3YsUE08hIocfjsXu9gU6fjyjdsHWDJnhvf3+/+NC+ndF1jY1TODyxPT59fJsfI1smpEQ6Sbc18k/v/WNqe1tHvsVHIBqb23LLrbd8PTl/vH6wo57sam6fVddYm3bi2AmV2e7EMZJuGz9lZlNscmbdDfcsq5oUFuYpKVknZuK0afWnu6Jqmjv4DBZ720Nr/1k3AyF/V1cXX6vVKr74uiTP4/Mws3Kz6sUCRc+tixcP/tayBJd8ol27eOptO6+zDA7OMqgHprhcLnkAIUKoUlbzlYqDnJioUpaU3SW7f7ke9lD7reJwPwiAAAiAAAiAAAiAAAgg9It7pgXDNEV0GaLPs2OF3/5fBj4gAAIgMBoFIEy7Qqr23YwqrLCwkDQYDHhHR8cPahMXF0clJCT4Z82aFSgsLPzBXzzBe0tKSvB169aRCMWhvDxJ8OuBs6eBFi9dSmzncGg8Ho/S6XRUcUmJF0PozImWZ+9tbm4mlEolJRKJAkuXLj17ss6Z9gwMDBDBa4VCYSAvL8+7evXqM/d++OGH5KlTm/FvvmnEg78nSZIaP3588H7/2TYGnx+8TqvVYidPDmNcrs5XUlJypv1n+/zQQw8RRqMRC94XfPfFCraooiIcZU7ndxzbNcFpMDxiHRjItun1kV4c9zPFwpbYgmlbORLRDukjTxwLel2s914hQwqaAQIgAAIgAAIgAAIgAAKXXADCtEtODi8EARC4DAIQpl0GdHjlpROgqqpo3Tt3qnwj5lxrf/8ct9k80z5kUiAK+bhiUbdYJt+ZMGHcbiTgNKF7vl02e+laB28CARAAARAAARAAARAAgatL4NswLU7esXlbgam3d4VbPRhHmS14VEZmaVjwNM/EsFK0aBEs87y6yg69AYExJwBh2pgr+djrcPDUVNTRwe74+0dzXMaR600dPeO9ZlsE7vczxCrlybDUlH1IwN9BxoW28FgsE7qIs+PGnjb0GARAAARAAARAAARAYCwLnHsAgbW7d+WZPdPODdOi4DTPsTw+oO8gcLUIQJh2tVQS+vGzAmeWkx44QKgrGhXu4aFEe0/vbR6DcapnUB+FE4SD5HH7JanJZeLUxP3uzKSj0hkznGf3owNWEAABEAABEAABEAABEACBCxeAMO3CreBKEACB0SsAYdrorR20/FcKUFUUzdZQItTX1sxxaHUz3drB6R67TRbw+wlemKqRK1McVCUnb2My+J1oxe2DCEMUhrAz+8PBBwRAAARAAARAAARAAARA4PwC/1nmub3A3Nu90qXWxcLMtPO7wRUgAAKjSwDCtNFVL2jtbxQ485d7Zqao78stE219PfeaO3uynPqhaCadgXgSSWP8lPzNJFuwk5z1QCXKQT44lOA3gsPtIAACIAACIAACIAACY0rgBwcQfBemBWCZ55gaA9BZEBgLAhCmjYUqQx+/F/h2yWcPo79yW6hrZCjL3d032z1iLHAPDqtwHPfw5bJetkq1UzQ+az8plDRyli0KHkrgA0IQAAEQAAEQAAEQAAEQAIHzC/ximJacXIriM0vRonw4gOD8lHAFCIDAFSwAYdoVXBxo2v9OgGpqoiMc52k++2q2Uzc4b6ipZYLP6QonSBqbE646IYiLPsiWiHaGRIW1oGXLDAihb5d7VleTSCIhEIOBI43mPw3U6/1o3jxv8DqYzfa/qxs8GQRAAARAAARAAARA4MoW+HGY5jx3mWcwTFNElyH6PDtWiPmv7J5A60AABEDg5wUgTIPRMSYFzsxQQ4hwrf0i1KTtTbW1tS2x6fSTrHp9Akln2hl8fq8qKX67KDJyP+OGhQdRba0PxcTgiIcEyI9zkCPAQhRFoQCNQl4vhgKYBYVLjKiy0osVFsI/DMbkqIJOgwAIgAAIgAAIgAAI/ChMW3H2NM+YjMxSVVJKGUrI2AYz02CcgAAIjHYBCNNGewWh/b9JgDp2jOXs7Q0x1tdMsfdpptkGB6/xWhwyKhDA+SGSZq5UcpifGL+LzmNaXZSXNAyZ4qwjVoXNYpfgPhzhOB3RGBzE4HH7OCGSdr5KpuVExwxyRvKG4Kdtv6k0cDMIgAAIgAAIgAAIgMAoFDh/mBa6DS1aBMs8R2FtockgAAL/EYAwDUbDmBegystJJKaLh7fumewe1N8y1NgyzqEfiiFpJM6WSlrk2dnlNAHb4PT7aXqdbqLRYIyzDJtDMT+JkTgdo7G4GEsoOMVTqU6KI0JrRKGqOhtlbpA2NzuwoqLAmAcGABAAARAAARAAARAAgTEjcCZMS0uTtW4omWnv7fuJmWkQpo2ZwQAdBYGrWADCtKu4uNC1CxP49lCCAwxLc22Yd8SeYW48Ncc9NDLVZzRFIoR8NCZT56GQ200QuJtOD6HoDAZGY2B+ivRTfgyn/BQbdwdsuIcaYfH5em6IoDZ8YsY2TqisGVsyf+DCWgFXgQAIgAAIgAAIgAAIgMDoFzgbpnVs+HqmubdrlVutiw2Yrdh/lnlCmDb6qww9AAEQgDANxgAIfCcQXPKJSFIwvHHjbOeAZq6tvXOG12pT+rw+PECjewJMptPL5VpInmCIIQ4Z9Popt9cXICl3QIJMTjFudQsDNJxF47H7xMmRO9lS8V5lbsJJpFDYsNzc4OEE8AEBEAABEAABEAABEACBq1rg3DDN1Nv1lEeti/lhmAZ7pl3VAwA6BwJjRADCtDFSaOjm+QWooiIcTZ+O23q1ifaG+smm48cfdpvNqV6ng8GRSIdYUmk/TRVWT8jk9UihavT5PPaAF6czcCKKpjOn+nTDmR2tp9MdXpeALRcPC8IVG1Oun1eCXP42rPDakfO3AK4AARAAARAAARAAARAAgdEt8J8wrWSmua93lXvgnJlpqSllKCy+DC2dZcMwOM1zdFcaWg8CY1sAwrSxXX/o/U8IUDvL4/RHj03WHCp/POBxxRE05OEIRBVCmaKKFMkaaaGR3ZwJeRrEDnjQsIdATpfY19ip8g1oI1t7O6c5HbbsgNcbzxWLqmRx0bsQh1OqWDytDeXm+jCEKEAHARAAARAAARAAARAAgatV4AdhWm/fSpdaF0uZLfiZZZ4Qpl2tZYd+gcCYE4AwbcyVHDp8PgH3J1sy9G3N03pPHL6PYGBiYYR0gKuUFofl5e1FXkY3tnCh46eeQf1tO8NO083Q1zYvGG5su5nGZLo5InETTSX7a+TyO46iuDgrhmEQpp2vAPB1EAABEAABEAABEACBUStwNkxrL95YYO3uXelU6+IgTBu15YSGgwAI/IwAhGkwNEDgO4EzBxEghGtefXeBdXBwYV9zwxwam9Qn5WeXEhz2funEjDrUZ7NjhYX+nwzTiijcLv23zFTRMM03NPKIzWyLdno83pDslPejbpq/G5GBdqygwAfgIAACIAACIAACIAACIHC1CvzczLSojMzSsKSUMhQJyzyv1tpDv0BgLAlAmDaWqg19/UUBiqJw1IzI3nWv32E1Dt880NGew+AyGybeef2HOEWrYN5yS+eFEJpvfnQ8heEr+nv784wms1A+NedfMTfMKm2zWqtTCws9F/IMuAYEQAAEQAAE/h979wEYR3nnD//3TNmiLeparZrVbUsucq8Y2xiDbcBggwkhPYQkmFDDkbuQ4OT+uSTHXS7JhdwlgQSSEAihIxt3y122JRfZkiytetuVVmV7nZnnfZ9ZCRwCF+MSq/w2MZZ2Z555ns8ztlfffQoKoAAKoMBYFLhwAwJPe6s6zVNxezg1TJs6tRxK5myFNQv8uGbaWOxdrDMKoMCIAIZpeC+gwLAAfZXyMAuEpp9++76Q132Po6urVDTGVS364qZnNRrNKbJuXfvFYPk/88hsSpQHmmzNS/oGBtKs1y94PuvWleUJ4XAlwTDtYgjxGBRAARRAARRAARRAgTEqoIZphTMsTW+9tuIjw7SimeVw2xIWpiljtIlYbRRAARQADNPwJkCBC8O0eW1i8zO/ui/gdd/T29VVIsbpTyz9yhf+m+fEM+S2GzsuBsv/xUdmc5R87XxD49LegQGLddmC561rlpWnyjKGaRcDiMegAAqgAAqgAAqgAAqMWYELwzRXe8sjoe7eQurxcLnTZ5Zns5FpRVnlcNttGKaN2R7GiqMACjABDNPwPkCBkTCNTfNsahLbn/39Z/3uoU1dLS1zNHp9zbw71v9G0dEq0+c+x6Z5Kh+3iQBlf562bdMEX983VwqFvtra1j7POeRKSFsy69cZ61ZsS87KOknmzo0iOAqgAAqgAAqgAAqgAAqMV4GRMK3hXbYBQcvDwR5HoeL28vksTJuCYdp47XdsFwpMNAEM0yZaj2N7P1ZgeAMC4vv5r693dnavaTlVvUng+Uh2Qd4hXWrSmxn3bDoCU6a4CSEfuYkA3bdPAKezuHfv8VWe+rYvSwrEK6LYqy+a9NP0e9dWbHU4+jZ9zOYF2C0ogAIogAIogAIogAIoMB4E1DBtxgxLw59fW+Fua3k40O0olNxevnBmbGQan48j08ZDP2MbUGCiC2CYNtHvAGz/3wjQN7YWd59vWNR2vPI+JRzJFnnOa0hJ3JpaUHDAkGFpNlksfbBunRsAKMBfOLDnawN76uN9A47Uoe6+JcHW3uWh1t4bjeaE7uTMrEo+Jf63aQ9/9hTk5oY/blQbdgMKoAAKoAAKoAAKoAAKjAeBD8K0P69wt7U/7O+xF0ZZmDZjZvmkqSXlfD6umTYe+hnbgAITXQDDtIl+B2D7/zZMq2qO76rcPcXdcP7Lrs6uJUMdHcWpmRl11kmTTiWWlhzQpWeeFG9fWwsAMrS1acDnTA3X2Sa7u7rLGqpOrfE7hmYog8HENGvW9lmrbvhLFJQK3eNf7sAgDW82FEABFEABFEABFECB8S4wspun7bXXVrhb2h7x2e2FEbd7OEybVs6n5m0FzRo/2UTk8W6B7UMBFBi/Ahimjd++xZZdogCtrdX0V1am+O32BQNNbTf4e3vXkLDEEwVCgtbUaY4zNqQbE+r1IkQicljjCvtTBz2ePF8wVOCTonlUEBSTKbE+ISlp67Q5i3dAINhNnvyy9xKrg6ehAAqgAAqgAAqgAAqgwJgRGAnTWl59dYW7ufVRNUzzermC6TPLc0tLyiG1EMO0MdObWFEUQIGPE8AwDe8NFPgIAVpVJYIoJrb85c2lwT7nXUO21pLQoDeHI6I+3mAasCQndxoEElakkOD2uJMGfb4EVyBoisbpg2JKYm3u4nlvxaUm7s/8+tdPITAKoAAKoAAKoAAKoAAKTBSBkTCt/eWXV3ha2x/12u2FUY+Py2drpk0pKYd0DNMmyr2A7USB8SyAYdp47l1s2yULqJsR1NWJ9n37rFGvtwi6+hf7nYMLnJ3OMuoPmMRwVInnFUVPgCgERIiLc5GEJDtYks+RlMRjJMm8z5SR0pP6ZRyRdsmdgCeiAAqgAAqgAAqgAAqMOYELwzQvC9N67IWS18flzphZnl1auhWmT9kKq1b5CMFpnmOuc7HCKIAC7wtgmIY3Awr8HwLUZtNCJGII7tw71dXWM62jpWu25Pak8/6gKUEOZ2mkSGooFDJpU1LPpE4vqxCtaVX6nKyzEOizkYceCiMuCqAACqAACqAACqAACkwkgQ/CtFdXeFpbH/X2OAqjXm9sZFpJyVbIy9oGCQk+smKFNJFcsK0ogALjSwDDtPHVn9iaqyTARqr1Hz5sNGvJJM7pSyN9AymBfRU3e9rbF/Z0deVp0yzvzvinx34NIjkHa9f24mYDV6kjsFgUQAEUQAEUQAEUQIFRLfD+mmkvv7bC19r+qEddM83DFcyYWZ41vXQrn2PFMG1U9yBWDgVQ4GIEMEy7GCU8BgUAgNJ9ApxNNoHDoYdupyF0+PC9Az3dN3e0tEzTpqdtn/3NR38DhJwh69Y5EAwFUAAFUAAFUAAFUAAFJqLASJjW9NJfVnrb2x71OXoL1DCNjUwrxTBtIt4T2GYUGI8CGKaNx17FNl11AXr//WIQuK8POPs3tDQ2ztGlW3bNf+Sh5wKKctqwfn3PVa8AXgAFUAAFUAAFUAAFUAAFRqHA+2HaK39Z6W5te8zncBREvF5SMKOsfFJpCY5MG4V9hlVCART45AIYpn1yMzwDBYCFaS6ZPjA4MLixs7Vlltaavmveww89F45EMEzD+wMFUAAFUAAFUAAFUGDCCqhhWuEMS8Obr670dqhrphVEvV5SOKOsPGvq1G2aspKtsHw524AA10ybsHcJNhwFxr4Ahmljvw+xBddAgIVpgwCbB/oHN3a0NJfFpVt3zn/4G8/zhJwiN99svwZVwkuiAAqgAAqgAAqgAAqgwDUXGAnTmt798wpXS+tjXrujIOrxkcKymeVZk0u2aXJLtkIC4AYE17ynsAIogAKXI4Bh2uXo4bkTVkAN00Rxc39f38ZWm61Mn56+c9kTTzwHoniaLFuGYdqEvTOw4SiAAiiAAiiAAigwsQVGpnk2/OUvK72trY95e+yxkWkzZ5ZnTS3ZqrFO2Qp3rWIj0+SJLYWtRwEUGMsCGKaN5d7Dul8zgdq77tKkWZI3D/Q5N7bamsriLNYdSx7+p+fDEem0Yf1qXDPtmvUMXhgFUAAFUAAFUAAFUOBaCrwfpr3yykp3e8ujfntvgeT1cQVlZeVZ06Zu02RMx5Fp17KD8NoogAJXRADDtCvCiIVMNIFYmJa4ecDZPxymZexc8tA/PYdh2kS7E7C9KIACKIACKIACKIACFwp8EKa9tNLd0vaov7e3QPL5uKLZZeXZJSXb+En522DdOi+umYb3DQqgwFgWwDBtLPce1v2aCYyEaYPDYZregmHaNesMvDAKoAAKoAAKoAAKoMCoEXg/THvplZWetpbhMM3LFc2apY5MwzBt1HQVVgQFUOAyBDBMuww8PHXiCrAwLSM1dXN/v3Nji81WprNYdy55+AkcmTZxbwlsOQqgAAqgAAqgAAqgAADEwrT5aU0vvbjS09b6qM/Bpnl61Gmek0pLt0LO1G24AQHeKiiAAmNdAMO0sd6DWP9rIsDCtKxky+Z+Z//G5iZbmdZq3bngsSeekyF82rAa10y7Jp2CF0UBFEABFEABFEABFLjmAu+Haa+8vNLb3PJowG5Xw7T8mWya55StkFWEGxBc817CCqAAClyuAIZplyuI509IATVMS8zYPNDfv7G1qZGFaTtmPfLI80CEU4abcTfPCXlTYKNRAAVQAAVQAAVQAAWGR6ZNS2t66e2Vvo62R/w9jkLZ6+Xypk8rz5gyZStfNn8rrJqDu3nivYICKDCmBTBMG9Pdh5W/VgL0/vtFD5gedDn7NrTYGmfp0i07Zj3x2HNayp0mGKZdq27B66IACqAACqAACqAAClxjgZE101pefmeFu73tUb/dUSh7vFzutNLyLAzTrnHv4OVRAAWulACGaVdKEsuZUAL0/l+JfqV580B/78Z2dc20tJ3zvvmN54ATMUybUHcCNhYFUAAFUAAFUAAFUOBCgZEwzfYqC9M6HvX39BRGPR6usHR6eUbJ5K0anOaJNwwKoMA4EMAwbRx0IjbhHy8wEqYN9vdtaG9sYCPTds7FMO0f3xF4RRRAARRAARRAARRAgVEloIZp+dPSWra+sdzTGgvTIi43nz9jxrtZxZO38hmFW0Gzxk82EXlUVRwrgwIogAKfQADDtE+AhYeiwIgAm+bpp/EPDDr7NnY0NszSWtJ2zn304edAgyPT8C5BARRAARRAARRAARS4dgKUUg4qKjgIZvGg7yLg1F7wM1/X1a9YfDwHGk1q9979y7xt7d/wdXcXRN1uftK0adsyiie/B9mF28Fi8INGI4PTeQV+Hs366DZd+HQ4TJuCQVq4Zo0EAAohhF59CLwCCqDAeBa4An95jWcebBsKfLRALEzTPTDU79zQ3tg4W2thI9Mefg44eprcfLMd3VAABVAABVAABVAABVDgWghQh8MALlc8ON2pEIrqpXBIFBSeArAcif26Qg+BpxC9oCwiE6CUAo1w4PcnDZ6umeu2NX0q1NtnVbxesBYXH00qKqiE6TOPgMnkB402CqwAOTz8M6kAACIAR2LfS/LH/6wqDl9XZsew89gvAFC/H/lWAEkAkCQAXq8JiyadH3Q6JyQkeEh2dvAKKWAxKIACE1QAw7QJ2vHY7MsTiIVpwgND/f0b2myNs3Xp6TvnPvYohmmXx4pnowAKoAAKoAAKoAAKXIYApZTA0TMZLnt3gcfuLIu6vSmSL6jXCpwiEJlyigTAKaCw495/KMABB6Bc8Ax3YSUUlm9RYMeMPBQF2OguNryLsgCNPTgAjg2LUygIkZAp2uvIC3R3L5QGh+IhGKSJmVmtotXaFMrMagjrNUGZ5yQegOOoTBRZ5jjKSiQEOAJAgVxYHwACHKsiVdR6j9REoYRw6muxME1SwzQOKDuAFyBCCAmzbM1s9OmSEu2GtLSTyZZJbWR2kfMymPFUFEABFAAM0/AmQIFLEBgJ0wb7ne+HafMeewzDtEuwxFNQAAVQAAVQAAVQAAUuX0AN0gC4wHsHZgx2dC7ta22/MzTgyou6PGa9QGQtoQqhEnAgEQIjsxzVOAxYWAWxnOqvMrPYqx/MiFRjLmDB2vv/Z0cohIJCOI7yiqJwVKa8FBao36+LDA2Zid/P8ZIEuoR4WTHH+73mpKGQVpSjAgcanhd4ReGpIgucQjlgv2K1AaIAgQ8qCkDYt0BYOz94Wj0SeE4ASoFIsgKxVzlCBR7ChJAAIVxcalK/IS2lPnVSzstJ+ZOO6RYutF2+OJaAAigwkQUwTJvIvY9tv2SBD8K0/g2ttsbZemv6ztmPPfw8T8gpnOZ5yax4IgqgAAqgAAqgAAqgwCUKDIdpfPDd3XN7GptXORqbPhPuH5wkD3k1eh6oQBRKlQhLqQgb5aU+2KxMRVZTKzWqUtOr2P8Ip44bA5kqI3EbHVlpjIVqsXFpavClfhV7TqEcVShPZY5EIpwSCgmcJBFOVoDTaUHS6qSALi4S4Tkq8wQEwuZ0KhyhlCOyQggbajZci9jvw1nfyIWGnxoZEjIyKE7gBbX+ikRBUVhFOEJEDYQ4QvyUgiY12adLS2nMmFz426ySKfu1S5fWXiIznoYCKIACI3/3oQQKoMAnFYiFaZoHBtjItCbbbF26ddecxx5+LhyB04b1q3s+aXl4PAqgAAqgAAqgAAqgAApcjoAaplVXC56ugdl95xtX2M83firSN2hVhtxEz3GUIxJISogQlpHxbHIkW4pfAUWOsomS6i/1SUpBphQ4QQTC8yApLEyjwIofyeDUoEvN0th8THYamyMaG8fG4ji2QhvHvmblDE8QVQiBKMdDiBOATcZksVlshFlsTidRKLApouwc9jxL1dg1Lhz9MTI5Vb20muLFrivyPHCUAyqzZdNYXTngtToI8xz4WB1SkqJiakr7pOlTX8yeNfOgduHCusuxxnNRAAVQAEem4T2AApcgwMI0D9E9MOhk0zxZmJa+i03zDEckDNMuwRNPQQEUQAEUQAEUQAEUuHwBdSfPI6eyBzvbJ3tbO+bJLn8S8QUFgWNplwSUSoQTFDZlMvZzIBvGpcjAsaFqbCRa7El1hBc3PDIttmVBLDpjYRqbSMlKiwVrI2unsVCLDQkDddRbLKiLHTMc2wFbmU1mT3OEsq9Hlmj74Cu25hqrT+yVv57hGasvm/k5Ug81pWN1pTJh9WdrrikyJewiisIBJ2pBFnh1jwRqNgchwdxnzpt0LLUoz0ZKSnDDsMu/3bAEFJjQAhimTejux8ZfqsAHYdr7GxBgmHapmHgeCqAACqAACqAACqDAFROgNpsZ+vuToGcoXfKH4oRwiAc6PW11HQAAIABJREFUvJunIAHIClE3vxzZ2FOJEBAEAH44TJPlCzb95AE07Nzh44c3zfzrTUFHCpJALUcZWXxtpEkjIR1L1nj6f28oeuFuoxd+PXLhCyrAseuwrTqHr8Ouy4a/sdNYasdrY9t6CjxIcbpI1BTn0+dYe8BqdZG0NN8VA8eCUAAFJqQAhmkTstux0ZcrgGHa5Qri+SiAAiiAAiiAAiiAAldDQJ3u+b3vESgpwZ/1Pgx8113qsDe2b+jVsMcyUQAFJo4A/gU7cfoaW3oFBd4P0/qcG9uabLNwmucVxMWiUAAFUAAFUAAFUAAFUAAFUAAFUGAUC2CYNoo7B6s2egXUDQiI7gHnhWHaww8/H5bpKdyAYPT2G9YMBVAABVAABVAABVAABVAABVAABS5XAMO0yxXE8yekwEeGaY8/9jzPSafIatzNc0LeFNhoFEABFEABFEABFBiDAuq00L/eNHOkFX8zFfJaTI8crt9InT7q51d6Leo1Brsaq4wCKHAFBTBMu4KYWNTEEVCneYJ286Czf0NsmmfGrnmPP4Jh2sS5BbClKIACKIACKIACKDAmBdQdP5uaxG5bV2rE6UmKDgzGc+EQr5NCAPLwgv5sowJKqaSu5j+y6D/bhEACnlO30QTy/kYDsdcv3C7gwu+oevwHZYwcJ3AcldjmBx96XHC14bMEkBWFCGxzA1kmI2WFAbiooFNCOn00KSfdnjNp6gCU53vJFjKyUeiY7B+sNAqgwNgQwDBtbPQT1nKUCYyEaUP9/RtbbbYyDNNGWQdhdVAABVAABVAABVAABT5SgFZR0aPvMvlbW+dF+gemRZwDBXwkpBUiYY7IEgVOBhDZhphRUBSWmxEAjlPL4tUkDkChhMQitdjLbGiYwr6A4ScJpSOJFkcIjb0WKyH2PFUPVKhM4IK9AGJXoST2OwChRL0eUPYc//51KXAkSng+LIhyVNR5Lbk5B9KLJp+BsvxWQshf53p4H6AACqDAVRDAMO0qoGKR418Aw7Tx38fYQhRAARRAARRAARQYjwK0pyfO1dCQNnC28RZfl32Jr6W9lHf7tGIwQDgpooZpikBBBhkkUAB4LhaYxcKwWHqmfs+x3AuA/Q4sE/vgR0uqjlNjZwyHccNhWuw7QkGN1yhLy9RjYmdSYJtskti0U/X1kcsqQNSLEnYthUCUcCQqCCSkNVApLt6dXVLy5uQFc/Z2Q/BU0dq14fHYb9gmFECB0SWAYdro6g+szRgRwDBtjHQUVhMFUAAFUAAFUAAFUOCvBGhtrdHT3W911Jy5K9DWscLb2DJDcHt1mkCQ8HIEgMTCNInFaUQByhM28kwdJ8YCtNi4MRZ1cSAPB2kcJcB+ffCQgbIgjo4EZbHXRgahxYKykbBt+GsWpMXCtOFilPdXclOvq0ZunDqmTSYchHkBgjojjRoTXHnTp71ctGD+dqMOKgmGaXjHowAK/AMEMEz7ByDjJcafQCxM0z841N+3ocVmm6VPz9iJa6aNv37GFqEACqAACqAACqDAeBOgnZ36YHd3csDWvDLYYZ8fau8o0frDBn0kKgpUAjZhUxEUIhO2ZprCBp+pUzOpGo3xAJRTQzWZYyFbbHQaGzHGKcOTM6nMyqAA6uTOWDLGBqENh2nDUzmHR6TFRqgRFrypD/X72M+o6oEEZErVQW/smgr7gtWH8BAiAhcUddFQXNxgatHkrflzZh0Ge3s92bQpMt76DNuDAigw+gQwTBt9fYI1GgMCH4Rpzg0ttsZYmPbIQ7/lReUk7uY5BjoQq4gCKIACKIACKIACE1SAVlWJLp438F1dUyX7QH6425GpC0V0uqgkCCABJwBIhBKFU0AZXvtMYVmXuvYZm/LJU1A4Nf6K5Wds6ien/o+FYaCoR7HxY8Pfx6BH1kHj3t8eQD1OPUYtjYsdw646cvAHR7DZnerwOPX67PkIISTIa6SwXu9Lys87nVJS3ATTpvUQQtiF8YECKIACV1UAw7SryouFj1eB2rvu0mQlZmwe6o+FaXFW6665jz/8PE8wTBuvfY7tQgEUQAEUQAEUQIHxIkAp5cHtNkO/3wjRkB4kmYdolAAXJSCKbNdOwjYhUB/RC1s9/CQVYyPOIhEAjUbdsABAM3z8yMCwTzBALCoR9XRWB3G47AsvGyUENCIAO04Uhke7UQqCSIHnJdCAC3Q6L1itQcLmiuIDBVAABa6yAIZpVxkYix+fAheEaRtbbI1lGKaNz37GVqEACqAACqAACqDAeBSgsUX+RbDbBfD7BXBzsZ8LEwHA47m4nxHNZgpDw+e8fzL7gj15kQ92KH+R14OEDxXqAmB1YFuOCkIE2toksmIF7uR5kfR4GAqgwOUJXNxflJd3DTwbBcadAAvTJiVmbO7vd25stTWW6XFk2rjrY2wQCqAACqAACqAACqDAXwuoI9qamgRwG3jwDnGQduHrfR/PxV5KGzlY/ebvHHvBy5JEQZgRhVqQySacwon3JAqgwOgQwDBtdPQD1mKMCWCYNsY6DKuLAiiAAiiAAiiAAihw2QK0pycOAgEjBBQj0KAIEseBSKk63TPqj03VZA82VfPCWZ5sWujImmfs+PenhEaJOk10ZHqneg77jwaA6GI/q2pIBJItbpBNfpJNgpfdCCwABVAABa6AAIZpVwARi5h4AixMy06yPjjoZCPTbDNxZNrEuwewxSiAAiiAAiiAAigw0QSG9hyeFPW5Jg21deWJwYBRjIYFLZEogASSurga20ggtrMnR9mGBby6DYG6aQAhROEvXIKNB5G9SBW2J2jsVMpRkDkgGg0BjY74qUJknehOnZTfoE9Lbtcvmsk2GMA10SbajYftRYFRKIBh2ijsFKzS6Bd4P0xj0zwbMUwb/T2GNUQBFEABFEABFEABFLgcAUqBeHbsmefqti9wNjUt4HyeZF0oJOg5hXIgQQTCQAkFAgR4mWf/pRQ4kAkBmbCdP3l1l1A5Fp0Bi8R4hR0FQFiQpsR+p2x3UFFDQKclXgJE1ukcGVOmVhjTkk8krF1+lsVuGKhdTk/iuSiAAldCAMO0K6GIZUw4AQzTJlyXY4NRAAVQAAVQAAVQYMIKULqFA7ie6/59981DHV2ru2vOrlAGBlM0Pi+J4ygIRB4emSarYRqniEAUDtQwjYPhQI0AG4PG4jb2YJEaC9B4StgoNvV3FrCxcW4yL0BUIxAfzwOJN3Xlz529PT4nc2/m9QsPQ25ulBBcO23C3ozYcBQYJQIYpo2SjsBqjC0BDNPGVn9hbVEABVAABVAABVAABS5dYCRMc7zYdZO7q2dVZ83Z5XRwMJn3+jgDByASCWQam+YZC8lEABoL0xRCqDoyjRCghIAyvHiaOjKNsqmdJDZCTQ3ZCEgKhSjPQVTkiU8UKMTCtJ0JkyZVWFYtrQSrNYxh2qX3JZ6JAihwZQQwTLsyjljKBBPAMG2CdTg2FwVQAAVQAAVQAAUmuACb5hndsWeWt69vjqu9cxbxepLEkLpmGtEoClAlStgPlzzL0BSBUoUFZxxQTg3JqMJGqFE2DC02Ko09y6kLqQ2HaurZAFFFIVHCk5DIk7AoyNRocKRNLjqqS0ur0dyQ3QhwIkrIJnUpNnygAAqgwLUSwDDtWsnjdce0AIZpY7r7sPIogAIogAIogAIogAKXIOB7e7cFwr40d3eHBTwBPR8JcHEKRwSOJWchwnNsAwFWMA88G5EGAkjse6KomwbInJqsAc+zYE0hAjsuSol6PB/LxyIygAw8hDUAEVFHJX2c31Kc16VJMjrhOnkIYLmMa6ZdQufhKSiAAldUAMO0K8qJhU0Ugb8N09J3zX38ked5opwkq1f3TBQHbCcKoAAKoAAKoAAKoMDEFqCUjgw0+ziID++++eGfQS/4vmK4jOUj54y8hgHaxL7NsPUoMOoEMEwbdV2CFRoLAiNh2gDbzdNmm6lPT9857+Fv/JYXCYZpY6EDsY4ogAIogAIogAIogAJXRICyqZtX+YEj0a4yMBaPAijwiQWu+l98n7hGeAIKjAEBFqZlJFkfHOzv29g2HKbNf+yR53mOnsKRaWOgA7GKKIACKIACKIACKIACKIACKIACKHCJAhimXSIcnjaxBdQwLdWyedDZt7G10VYWZ0nfOf+xxzBMm9i3BbYeBVAABVAABVAABVAABVAABVBgAghgmDYBOhmbeOUFYmFa6uYBp3NjGwvTrOk75z/yOIZpV54aS0QBFEABFEABFEABFEABFEABFECBUSWAYdqo6g6szFgRiIVpyZsH+50b2xqayvRWK4ZpY6XzsJ4ogAIogAIogAIogAIogAIogAIocBkCGKZdBh6eOnEFWJiWlZy8ecjp3NhiayrTp1t3znsMR6ZN3DsCW44CKIACKIACKIACKIACKIACKDBRBDBMmyg9je28ogIsTJuUnLx5oG+A7eaphmlzHsc1064oMhaGAiiAAiiAAiiAAiiAAiiAAiiAAqNQAMO0UdgpWKXRL0Dvv1/0g/Cgy9m/obWxaRYL08qewN08R3/PYQ1RAAVQAAVQAAVQAAVQAAVQAAVQ4PIEMEy7PD88e4IKsDAtKGsedA0MbGhpbJqls1p3lj36jed5mZ4i61f3TFAWbDYKoAAKoAAKoAAKoAAKoAAKoAAKjHsBDNPGfRdjA6+GAJvmWWDOUnfzbGmylemt6TvnfPOx5yASPo1h2tUQxzJRAAVQAAVQAAVQAAVQAAVQAAVQYHQIYJg2OvoBazHGBNQ10xKyHxxw9m9sbWqeqbVYdi588rHnAhA4bViNI9PGWHdidVEABVAABVAABVAABVAABVAABVDgogUwTLtoKjwQBT4QqL1riyYj2a+OTGtuai7TWS07Fzz2yHMywGnD6qU4zRNvFhRAARRAARRAARRAgXEjQCnl6urqhJKSEs5ut3MjDZNlmUqSRHNzc2UAkAgh9KMavWXLFu7pp5/mm5qa1HMLCwvZseycj3yw6wEAXwdASgBYmexYysqnlPIAdTyAmbfbeeLkOJKqWIavawer1Qq9vb3qz7kWi0Wurq6W58yZIxNClHHTIdgQFECBay6AYdo17wKswFgUoPf/SuwVmzcP9A9saLLZZumsll1LH3/wuYAUPp2KI9PGYpdinVEABVAABVAABVAABT4kQCkl3/ve98jnP/95TSAQiAMAjSRJAjuMpVoAAeB5kyRJUliWZX95ebn89NNPq6HXSFF0yxYOnr6Fb2lJjNNqtYLD4ScApsCcOdbQxwVctZRq0gF0vo4OXpIkRVGUUGFhYZRdFqBN29Hh1QeDkj4aFfkwxxGtoqUAQfWS4XCY6PV69etgMBhNTEwMDJ8fIUT98fcjAz/sfBRAART4JAIYpn0SLTwWBYYF2AYEA5z5q/3Ovg0tTU3z9JbU7Usf/8avw1L4rHHdOgdCoQAKoAAKoAAKoAAKoMBYFqA2m7ZbkoxDAVearaW9YHBoYIq9t9/gcnl0MpU5QqhCeCobjAafyZTYl5lR0JSekt49Y0ZxX0pKSpAQIrH2O53nTUN2Z2r9+YapQ75I2qAftHGm+LpFSxecF8JhV2lpaeT94I1S9vOpePz48cxgNFg42DdoksKSlJGd0WyxWPp0Op3P2WMr7ursLmxobskf9ITMbn9UJ/Ic5diZcpSTZZmwvEyr1VGj0ejOsFh6LGlpTUV5ee3JmZn9qamprG4fOypuLPcZ1h0FUOAfJ4Bh2j/OGq90BQRoba3G3dpqEIeGdFxAESEYAp0svv9J1F9fIgQAugueYt9/6CGycy94RKN//Wdi5HX1g67YJ1zsU69w0K+JtrTeO9g/cHN7R9vMuJSUijkbbnsJZNoACnH+bT0ufEb3QbUurGJouH6syqEL6j3y5V+9HquHWifd8AEXNo8XCEg8gVSz5JMhYozmu8hX57JP8/CBAiiAAiiAAiiAAiiAAh8rMDzFUqg+dCjdOeTM6em2T3UO9k93e71lg4Nugy8Q0ClUnTVJgVBZo9V6tTqDIyk+/XxyStq50inTa3W6uJ7ly+e4WLzV33nK2tbeXVx5rPIm+4C3sHsgrE9OtVbMX7p8vyzzTbZ1S91bhqdgsimc/f39cSdrTs7yeTyrujp6UkLhcKCocPKR3Izs82lZab3nz1auaWlpWXKqpnbKkCeUGIxyOkEUKM8By/Y4qsTCNJ4XqF6rcyUmJHYnJ5jqLCnJtRk5mTVTcgq7c6ZPd33clFS8NVAABVDgYgQwTLsYJTxm1AjQAwdSJUUpVLqdWdQbTBYjEcrJMgVJiYViHFsKQQbgKAWZfa0utzC8zAI7QAHgRoad8wBsCLoyvHwCO5QoRD1GXZaBDQIXaOxbVgYHQNj3UQ6CATF8+uQqv8Mxu2/AmWlISTmXOXfWIS45uRPi413AicPFKAA8y7BkUOvDi+zDNlBfV6sjA/DqJ3AA4VCsuiIPoIgAMherutoEBSA6XA7HXo+CHI0Cz2ljZarPDVebZydw7GQ+atT5I3rRoUihKvPnPz8wajoSK4ICKIACKIACKIACKDAqBVpbW3UpKSmmo/v3L+robF9SW3tubo/DkdvXP5AmyTKnKAoHhAJ7k0xBoZIkK4KgDSeY03zZ2flVC5cs3Z+YlHT4+sVlTWyKZfu5A4VNLW3zy9/b+qXG1p4Z51r6SNHkGXtvWnvH9vikxD33372mgxCifuhbRavEDG9GfEX5zls9Xu9X6+obU3z+0ODcuYvfKijMr8zJMLecOXHssfPnG9bs2rsndcgX1khUR7T6ONCKPIicQtgINfZuX5IlIISTtBpNNNua6srJzGiaOrX0zeKp04/MW7z4HHsnjuuojcpbECuFAmNCAMO0MdFNWMkRgYZf/WoKAKyy19ROD9qdk7ThKNUplOrY+gds2QY1UVKoooZqLMLigLJ8DCgQUNh3bOlSNXhTOPL+ggnq0expjuVxsnqswPMAEoASpkAIDwR4ChwBjo1oVyTe4HXlgd9nDQR8BjDE9QspyZ1Rjd4jiZqQDAIoar4nA8exf8jZtQFkmQeJZWdqeezjMwKUysA+QeOBHcdyMR5kWQBFTdJYHSWgEAFBDfsoSFRRj+OHy2DNltVMjmN1VDM7hfBEEXgOkuPDfLypSZLp/1737E8a8U5CARRAARRAARRAARRAgY8SYOujAYBwurIy0+fxT6s8cfwGu6NncZ+zLyciRSkR+EFZlp2KongIRyQglON4KioKJCgySZEinFWjMzrN8Un1+fn5byxbsrQyJSW7M15oKGg4b1v81jvvfLW+uXvmKZsDcvKmnp82a/7x4tyc1+fPLTu1etk8toEXe0su+Hy9iW+9s22Ta8j9RF19Q4LPF3IuWHzdG0XFUw/kpCc2Vh3Z873WluZ1+w8eMIRkwaU1JveKWp1DFHivyN5ts8+/CRBZBpEQSOE5ksMpUpyGJ4GMzOzjFkv6rtV3fepdCIUGS0tLfXg3oAAKoMClCGCYdilqeM41E6j88Y8XUoDPNx2qXOzt7JqiDUWogQKYBAEIS5GoAjJbAoEDoBwHssLCqlh1OcoCLfYJWmzVUUVdgJQD9raB5WtK7CvgqBrBgVYQ1TBNCkrAcQIQjmOfbqmvCSBTA8igoTKRFRkihECIXY/XAIvFoooa26nvCTgSBY6jakgWiVKISrHrcjzHhp+DLEcBFAkEXgaO/ctPOJCoAArlgS2SqigR9ZcosqQPICJHQRAEEFj9FAoKG5gXkUEgAvBEhKissFgOopxA9JkWRUxJrCU89/Vb//T749es4/DCKIACKIACKIACKIACo1qAvvoqDzfcYKg4fny21+NbX3HgwIqOzs7pUUmKJqYkNcyeO+tocnJincWS1hEXZwoBSEJUCcc5+wbzGxtbp9efbbpuYMid7A9GI2Wzyl5YedNN24pzkk+aqXNSU7Nt0Vtvl99f39Iz41SzExItOaHMnPzOuTOmvTy7tHTP4vklJ7KystjaaRyAL/HFP/z5Xo/b/c/1521GfyDcu3Dx8nfzCybvz7aY6k8e3fuD7p7OddWnTgtx5uTz+SWzq3InTTqel5vTyUkQZW/gKZV4RSH6lpamqd1d3cvra04VDTp709LS0kOWjMwd93z5gWdplDTOnj2FhXj4QAEUQIFPLIBh2icmwxOupcCZP/xhMsfJK+019XPC/UP5mkhsZJqWRWaSwkZ4AeUoEPaRFBvhdUGYxkab8VRhg71iYRqL1ka29CHs2djIL/Ysi8J4SghPAXiJA0oJZWPb2KsUZMrWiBCpRASQgecoSOrHc2zUGRAFBEKJSDjCwjc2+J0tZkaBU8M9NuSciwVhbJgbG62msHRNBkGgQNkwOjX90wAQUf14UGJhmhymnMADG8gWG5lGYm1ku4azkWgKu6oAHBGIrCgkSjlO4ojAx5u8vNlUD4r8i6X//v8armXf4bVRAAVQAAVQAAVQAAVGr4DNZtPqOC6nYt++m7q77ffbmlvSBweGICsrszrNknYkMzf7gNGocRqNSR6j0SgbjRzx+4NCv2coydntKh4Y8NzY3W2f1j/otkyZWvpOyayZewsnTz2aHKzPaWtpXvje9u1faba7ZtqcUaCiMRpnSnJNKZh0NjfLuvu2dStfM4pib2FhYdDv70t64413P+1xef6lrtFmDAYjznmLr3+vIL94X1ZW8tnTh3b/oKena13NubO8OSntSMnc63aYjfEVRdnprWznTybMcWEiywpvt/el+z3+ybVnqm9zDw4uC4bCxviUtFMr1mx8nRf5fbevvZFN92QLwOEOn6P31sSaocCoFMAwbVR2C1bq4wSaduxIAwEKvW3teRGX16KTFEWUKOWUKChRNidTBk7gKCcIAKKoLkmmLp2mrpzGRpwpoMSGsKthGvu/QtVJk+oqYwqV2AA04NkxLKBSONBzAsvpIBplQZxAFY5NzIyy6Aw4ViZPCM/xEJV5IkkyYeXxREsEUVTLlCQ/u6oaprHl2RQQQCPo1WmfksyCNDYmTiacOjVVUYMxDnTAgbrrOMg0SiNykI1Gi01PVUfAs7PVtwrvUwmcAEB5woboSwBclOVrhjgPMRi6ZOAOzvz65/rwzkIBFEABFEABFEABFECBDwuw9491dXWGSGBw7tHD1eubmlu/MjjkjkbCcuvsWbPemF5aemDmgpnVFoslPLJL50gZlFLN8QPHMwf8rsV1dbZZdntvQXZefuWk4slVU0pyTscNNuayMG3Xrt1f6nGFpzmicSQoi+yD42hqgmHQmpp4aMWyBa+azJqaqXlT7WazYH7jtXfucbnd/9JoazYGwtLAvEVLd+QVTN6TnZF0pubIvuEw7RyfkJa+d+HKdW+KIO7ceMuNzR9eA+3MmTMGg8GQtP31P3/K6ey9rbWjc3JcfKKzbOENx3SGuFdW3337IStACNdOwz8TKIACn1QAw7RPKobHX1MBNvy8Kws03S0OMc4j8OB2f1Af9cvh7+PjL7meHz6TfX/BVT5U7sgrsbN84fDwnykzmIeP9IBH/Yp9H/uKfT3y6gXFqQd8cMSFFxop4/9u1Ael+sIhAiaAKElQNGlaabLJFCCbNuEW4Jd8V+CJKIACKIACKIACKDB+BdgOntUVFUkeyb32ZFXd2rNn69cYjAm9iUkppycXFL4wd8msU1OnTu1l0y0+PIqLBXE1NTVxWq02rb29O8/l8mUnpFtbrbmTutJz0voCNXuL21vbFu3bt/feoRA/NWzOoiEq6kMRWQgM9vqTTNrzC+fMqDSbjVtvuXnZyXBY0b777ta7vR7fP9ua20yhiDQwZ8GSHbn5hbsLMjJOVx/do07zPHXmtJhkydx/3epb39LqNdtvW7GiiRC23ssHjy1btnBPP/00t/fdvyzr7Oheday6+mZOazRlFExzxseb/+f2tbdvy8w0uT8cEI7fnsaWoQAKXCkBDNOulCSWgwIogAIogAIogAIogAIogAJjUIDSfcLevT6L1+u651xN402nT55fkp6RVVNQMGV/ZnbmqytmLGhMnZLqZU179dVX+cmTJ+s4LmiU/GGzNxIVdTKvEeLi9JJM4kOUGOMSkhwGnbkvThCdxFtb2NHasmDn7t2f8krCZEjOo7zePCjJEOrtaMwSlEg0NdHQk2FN/9Oam1bvMZmM3r1799/hcbmfampp0wfC4b4585e8Nym/YE++NeV01bHD/6+7u/uWM2drtMnpWQeWrFr7jiCI2zauXt74cSPMzlcemHGuseG6I0eOfloW9Rmm1NxgYlLyf6+7++635b64/tJSwtZrwwcKoAAKXLQAhmkXTYUHogAKoAAKoAAKoAAKoAAKoMD4E6CUihUVb2X2Ogfuq6tpvqm6um5Wfn7R7oWLry9PNiZvv+m2RR2ExAKn1tZWXSAwkNbT05PjGXLlhQJhvRSWNKKgIZygoaDVyoIpZUBniLcXWdNajIp9UltL89zt23ds8sjiZCG9UE5Oz6g2GE09tprjq/1DzqyI38MV5Of/YeXKFe9mZGTajleeWOdyu59qsDWJgXC4Z87CRVtzcwv2JCeaa+pOVX3f4XDcUltbp09Myzg8f8WN74qEK7973aqGjwvTmmqPFJ49Vbvw2Imqr0RAV8CbLFKqJf1nt955x5uCL8FeVETC469XsUUogAJXUwDDtKupi2WjAAqgAAqgAAqgAAqgAAqgwCgXoLRWs/NAc+ZAj+MrteeabzpZfX5mQV7x1uXLV7+daIzbE29Z3DN3LolSSvlz5/akhMN07pFDx69ram69rt/u1Aa8AbYDF3CiVhb1hmhqXuFQcmbm6UVzZr02JUmT0N3aPH3rju13eySumEvNly1ZOe8U5ObU97af/1RXi21qU/05Q1Z2zvEpk0sOTSmZure/f2ipa2joibN1tZzH7+9cuGhxeW5h4Z60lJSaM8eOfN/h6Lul/nyDITHVemTWkuVbDTrxnbvW3MDCtI9c1qTXdrbg5MmTiypPVH09oAg+3SbeAAAfKklEQVT5ki4pkpae/vN1d9/15kBgqGdFXh7bMQwfKIACKHDRAhimXTQVHjgRBdT1I6qr+XB4INHtlk0Oh0MbDoc5iABwOp2kSzQEckpLB5eXlLCFS6ULjSort5khqDd3DwZ4vz8cbGmp6d+yZcvwdggfHFlbW2sMh8N6u1vi/RIX3HTjXDf7dLC6endcT0tbkssd0fkljmcbKkhBmUSjEdDr9VSr1SnGFLMvLjHRW7VnqXvLFvI3ZU/EPsM2owAKoAAKoAAKoAAKfDIBFqZVVDRmOPoGvlx7tumm6qrzs/PyJ29bft2Nb5sSDHtuvnlhNyEsTNsnNDZqLb5gYOnhA5WrG+ubburv7df7PX4dyFQTlhWIAien5hX507Kyj6xctvjns3OtgqO1cfI77713rztCiriU3Eh6ZtYLSxfNOzTY1XRT/dnqhbWnTs4wmBL7EpNSG0pKp5Xzoljq83i/eLbuHPF4PR2LFi95O39y4Z6URPO5mhOnt9gdfbfW1TeakizpR2cvWr5NryXv3L1u9fmPW/usr7muqLq6asnBI5VfC1NhEpgs/hSL5dk77rrzLd4S31NEcGTaJ7tj8GgUQAEM0/AeQIH/Q4CFWv39/bq6uppZXrdnSn/fUHI4GNXIMqWiXvRrDNqurLy8qvSiot7StDTfhUVVHdk3JRKJTu0ZCul8kWh3HJErN23a9DfrMdTU1OQHg9HMAV9IHwpGejbcsuJca+uphP6e7qzOru453oCcFgxzesLzRIoAkUIREDQaqtVrI6bk5GZjQkKj39ld91FlY+eiAAqgAAqgAAqgAAqgwN8TYO959x55I8PV5/3smTNNN1cdr1+Qm1u8d968xdvi4xPeu+OOpe2EkDAL01pb9ckyyDMrD55c2tbceb1rwJUQ8gUTZCmaZHf2a3v6B4WErFyanJ5Zefst6/59fnE27etuzX+3fPvnXBFaxCfn+JNSUn959x23v0mDDsv+neU3tzbZvtY36BOjCj8wY0bZ3oSEREswGFhe31jH+wLejkULF79ZVFy8J92aWlt1pHqL3dF769na8+bkdOuxhdffsE3Ha965a+2y+o8L0+y2kyUnTpy+bu++/V+SeH2GwZrnTk1J++Xtt9/9Lg109xUVFeE0z793k+DrKIACfyWAYRreECjwEQK1tbUaxe+3bN+/Z3Jra+vMgaH+KSFfKCcakoxUpjxQoApRIpSjg4rA2VKtmafu2PSpk1qTqWf90qXq4qzfeXLzp0KRyKaqs20aX1ip2XTnPX8qzCnouuOOFa6RS7Ldj37/0m9vdnv8C2ubuszBYPTEi7/8yV9qaqry9+zZOufwgf3rB93BjGCUiFqtQRF4EYhMCbA/uYRIEqcM6IxxtsIpk4+bEs1n/+3xf276/y8tf3iXJexkFEABFEABFEABFEABFPg4ARaSHTwYTnV73RuqTpxbW3Wi/saM9Oy6vILJB7Kysl9atGhhfVFRsofSLZzdfosuHI6mHT98OrOppTPbO+jScZRLNBoNOR09vQv7XK6Fis4McfGJlWtvvvnfF0/OlhztzfnvbHvviz6JK+RTJrnNCSn/veGeDa8khFxQeXjHgkHnwL1nzp2fOTjkS7FmZLWZzGYdL2isXfZOTUSKdi5aOO/14qKCvanW9LqTlaefttvtt56ra0hItliPLVi24j1dnO7tu1Ytq//w+2D2XhsAuHOVFdc12ppXHzh46DaJ1+tTJ03pTExOfP7W9Rt2DqYZBucSEsW7AwVQAAU+iQCGaZ9EC4+dEAL79u0TIkNDSUMB7/yaczXLW9vbV/c4HAbXgEuMBMMSRBVFzbI0RBC0Gk5nNslp1oyj8xZdv13kNIe+9cjX29i24Q/ed+d3vIHQUxWVdbw/Asc33fPZX2dkWiqfeuSBhpFtxdk/8M/+70++NjTkvf1kbWuiPxjd+sIvXnqmq/do2Xvlb93w9huvf2nQ7U/yh6lfK8YFBV4T5YHwAAoAR4gYp9EnJMYP5hcVnkswJ5fPm7Zyj9dChh5auxY/XZsQdys2EgVQAAVQAAVQAAUuX4AtbXL06NGEiOy+4WDFidvOnD5/p8EYP5SYkFJTkJf7m7I5M08sXTqnBwAUtsj/cEg1cmG+r7U1OahESl7582ufa+vq+oI7QoDXxlWuuWnVM7MLMqKDbU255e+9d59H5go1qQUDxoTEn2+649N/MOYZ3N2HdxQQSVn5+utvbbTb+xbxgpaIWr0iaPWSx+/TCiLfuWDh3FeLCwsrJmVazh89cvK7PXbHrbXnGxJT2ci0ZSu3CTz3zl1rV31UmCYODg7qKyv2bOh1OG6tqj45j2j0vryS2aeNCeaXN31204FEAN/HrbV2+bJYAgqgwHgVwDBtvPYstuuSBbq6upL3795eWn3y9Fc7u3rmtXd2pWdarQcyszKrPG53qxQOBwghXHJKfIovHCpxOPtuDkkcRImmJTkx4Se/fOZH+61Wa/jxr9/9HY8v9J3dh2s4l5/ai0tn1iQlJb/4wrM/fMdisbBFTtkaZ+RX//PM5kGX/46ahq6EQFgu//VPf/fjjr5Tcyr27ly+/b1tGwnh+zIyc4+EglJHNBx2iZxIeB54jYY3xMVxC/uczpJGW3NWRlbRwSXX37qdF7UVTz32+e5LBsATUQAFUAAFUAAFUAAFJpQAC8d6e2vi+vsjZQcqjq1vbmm739k3IARDYXtpaclrJaUl+5ctW3wyGo16s7OzgyM4aqhmt+sbnN3ZHrdv0dZde+5obGm/LUi0oDXEH1t/843PzMtPjdjb63N379p9n1cW8rnUgj5DfNIvbr/n/j9q08EtNFabqV/O3b37vfscPY5bbc0tyZ5gVAwRLRU0Gs6cEN+6bPH8l0snF+/PzEyzHT107Ltsmmf9+YbElPSMo0uuX1nOc+I7d3zEbp61tZ1JhIRyy99+4yvO/t7b7XaH2Wg211634qatWq1m+8zS4tOFhYURnNUxoW53bCwKXBEBDNOuCCMWMl4E2BuCHeXlM5qam68/ceLEF10uj2nQ5W4uLCzafsuatUczczO7SkpKgr29vZzfP5i4f/++qafOnLt1wBsu8oWp1mKx/Phff/T9PYVJSYEnvnrXd/2h6FPHajvlAb8SSkixeq1W68s33bDkNdBy9Y984QtuNuz818/+++ZBt//OGps9KRSW3/3Vz57/QWNP9byjhw8v27Vjxy1mc3ztpz792deTzObGoknTnfHxhPj9fs7eUhd34mTVrOqTp26wNbXeqTOlO0xpecd0OtOvXvyf79fgJ2zj5a7EdqAACqAACqAACqDA1ReglGq6mptzDlcdW+nodny+/vz5ggFnvz45JflkYmJidVJSfHWC2dRuycrtM5s1EhfhSJhEhIDblzrQP1jscg1dV29rmdfpcE7TJaVHEpLTjq5Zveo/5+UlKI7ms4W7d+66zysJuSS10GE0Jzz7qfsfeEnqBE9JCRBvd7exYt/WOzs62247caJ6YbtjMKnbFQJzYjKkWSzNN65Y+lLZtGkHrNbE5sqDh7/DRqadq61PSkq1nJk5a16FwWTamRyf3EwIp+7myfMc8Ud9or3bkRfw+ec31Netdbtdc3iB9yYlp+6/5fbbXxIU/tTKlYtb2Ui7q6+LV0ABFBhvAhimjbcexfZcssDwcHXy+9/9bkOv3b7+8OGj83leOPv5L37xV6JOrF+zZg0b2k5HLvC9732PrF9/vVmStHnb959Y2uVwzrKkp7/8xS/feyI3IcH/xFc2fici0W93uiHUHwDFH6FibnbGiRlTC/bwvPDSU088xNY3I7/6+b99Y8AV2FRjs6eHo8pbv/nF77bUd56af/Tw4eu2b39vnclkrtr89Yf+oCc623XXzeq/8Pq33HILv3vrG6vkiPT90zZHZkPnoDM1NeXJ597+XUUeQBgIeb++lwyDJ6IACqAACqAACqAACox7AfrqqzzccIPhWF3NDJ/fv3rfvv1rOjra53i9vqhOp7VnZGQ0ZWZmVRVPntxgMMT5BUK4cCQa1+vsLepo75jR3NS0qKu3P9455IX80llDWXmFB69fNPdnc7L0Gkd7w9Qd27Z/2R3lJtGkArshPvHZe7/24MvFJmAfLkvsA2Zn3YnphyqPrjxw8MADNY3tBVXn2yHZYoWsrJym229Z8/vF82cfjI/Xth47cPA7nd3dt9bUnEsyxid35ReX1GZm5xzLSM/oAICwQhTCcRwvSVFjfX3DrPb2tnXNNluS2+OGkqmlbdnZ2eV3f3rTcxqA3oKCAnZ9fKAACqDAJxbAMO0Tk+EJ41WAUsqDHbT/8eK/f8nj8tze0tqWAAAVX/vK135uTjMPzJw508/aPhK6DTuIdnuj6bVtldndvX0ZKWmWujvv+6w9FyD65FfueDqqcN920XhviDcN8Hqz3TtkF4I+18CMyYX/e+cdNx5fsOAG5//+7AcP9rsDnzrdaM8JRekbLzz7u2/bemrmVx4+uGznjvfWGk3m6q9+9eE/KpzceNOSJX0X+rO6vPDLn84kQD7z1r7q6+paeuILC4u+/aNnfrR3ek68C4esj9e7FduFAiiAAiiAAiiAAldWQH2PW1cnnvD7LYoSKaw6XrXK0etYau/uyfP5/bpIOBzhBaGP4zkXpWzBfkoIAYHnuARFoUnhcCiVckJA0Bl7M/KKT2fmFh+dWVqyuzQpbLG32ua8t337lzwRkkMS8+2GhMRn73ngoT9NMYGHEBJl1/a3nks7cPzIzIbzti+fqLXNP1Zjy9XGmSA5OcV225rVv5s/t+xwSoqhrerwsadaWlpvPXz0aEpYokGN3jRoNJl6eVHjUyRJVtdRIUB4nhcJIamUQq6iSAGNIHYXT5lyJDsra9/qjbfvyk1IYEu3RK6sIpaGAigwUQQwTJsoPY3t/LsCbGi72+02/OcP/3OzP+BfHwwEvZTSrfc9cN/P58yZI7Fgiv1D/9JLL5lCIVfi2eqTuq4+p6AogpKamSuk5OTw6Rmp/bNzc93RaDS47Y8//Y4M/LeDWqtHk5BRn1tcsr9i1zuLHN1tk2aVTn55xuT8nfMXrzxSdXjHA84h/z3VjY6CUER5/Q9/+d0TrTWn5lcePbJs14731hlN5pP3ffXRP0oQPf/hMI016uCuXTk8RJb+6y//dHdDU1fpjFllW/7lez/Yve3F/+jbsmULDlv/uz2PB6AACqAACqAACqAACowIsPfEABBXUVExt7u7c0Ht2XNz7Y6eAqezP1OSJI0sy4KiKOyNMTuF8jwvCQIfEgWNOyE5pT0zO68xp6Do8JSyeWfzEtPatd6Ggo6OtgV79u291xuFTEiY1GMwJTy/ftMDb0Sc4Js7N7aTJqVUPLTnjezAgHv9vmNnVh4727BYpoTqDcbmG5cv++P8OTOPWczm7lNnqh+22ZrWHDh4MHPQ49NGZMIZzSYQRY36oTerlfqmnRDQaDRhfZw+kJyQ2JKRbjlbWjpt35QpRWfmzp1rG9kQDHseBVAABS5FAMO0S1HDc8alAKVU6/P5zN/55+98LRQMrdHq9A6e43eYk42/YaHU8Ig08U+/f77M5/OsrDx6LM/R50wCXpQ15uSIIcHiLy7OOzG9tPi01Wyuf/03P/iWBMJTAW2mnzOm7Z6zYO5/7N+57XN+79Amk6AMGTTcm/duuOUHzZ29X3IMeDadaOiZHJSUv/zsF7953NFSOb/62NHr9u3etdZgMp+89wsPvCTohI8M06oOHLBq9FzZt/7tf7/Y3G5fMGv2rO9//eFHd+6bltG9BdeAGJf3KjYKBVAABVAABVAABa6WwJYtW7inn36aq66uSHA4/KlOp3OSzz1UFgyFF9sdPVa325MUDocFFkZxHCfHxcW54wxxXUkJSad1cYY6Qa9vTEqb1JtTmu9eXlIScneczXH0OKadOVuzJhAlibIxo1M06nfcuGH9kUMA4U2EqOucsffaTceOmUKSp/joOduSbsfgylBUoZwods0unbK9sDCvISVFM9BU37q2tbXturPn6qcPutwJvlBYQziRcDxPBJ7nKSsK2DA7ohiNhp7MrKxzcVpddbwp/mx6enJnZmama+7cuYGr5YflogAKTAwBDNMmRj9jKy9CYCRM+/aT3/5aMBhcazCaHIIobn/mP3/06+FRaRwAiK+89PxSny+4vrrq+FRHX79F4QXqDiiiL0rkmdOm7i+bXrI3SS/uPrXnpcclKjzl1WQGZDHh7ZnzZz9pt9Xf5nUP3DPQ3VKi4ZXjt626/plglLvR7vKvONnUNzkYhdf+6+fPftPRWDn/dNWRZfv27VprMCac3PTZr/5JIXL9+lWrej/clNra4+kQgrLHv/9fX25q71k4a/bsLQ9+bfPOffMKMEy7iH7HQ1AABVAABVAABVAABf5WgFLKtbW1sZFo5vb2ptxBp6vU1tSU3NffZw4FAjzLv0RRlI1Gsz8hKd5ZVFRos1pTu7KyCnuzsrLYDplqSOZqr0l0efzpjY11U0ISr1PMmYOCqLOl37C0cw6AOvtj5OqUUsHbfT7+YHVjnmNoqCQYYePfiLuwMKdhWlGREwCCfd2tRa3t7fkNjS2TBgddBrffr1EUNumUJ6LIqz/fUkIoTwhNiI/vnzlzeqspMbFlQVlZ17lz54IrVqxga7ThAwVQAAUuSwDDtMviw5PHk4DNZmO7cRq/+9R3HwiGgrdpNLoBjvDbEpPNvxgemaaGaa+98sdFgbB/Xc2pM8V9A4OWsELF+pZuS2tPf8rSBXMPzp0xvTzJoPmD/eyuh6OUf8rFZ/hCgukNQ5zp8U/fta7w/NmTK997/Y+fidMI4TWrrt8uAZ/V647m13S4CiMS9+YzP/mvb/W3VM4/dezw9Qcq9qwzGhNP3vmZB14SQKhbtWrh34Rpp48cyaQamPfkv/7s8w1NHXPLZpR996FvPLLz4M5i+5YtuDvReLpHsS0ogAIogAIogAIocC0EWLAGAGw02sjPjyMBGPtenVkJACw8Y9Mrr9gGWMMzQ+DDZV6whjG7/kgd1Bxt2Gfk+ZHnlCtZr2vRB3hNFECB0SWAYdro6g+szTUUYJ+EAYDmhz/8wf0ej2dDR3uXXpbk3U9+48mfJMqJ3tzluWG209Af//jHNEXxZZ89XWMeGnIZidagbe4ZvMkTlNaVFOedLJiUtcOcnPj73qNvPxyh3FNDfLonRIxvJCalfPOLG27Tnj59eNr500fvC/jcU6SAVzEmpMiKLp7vcHMJCie+8fwLP/1eW+WhBcePH1pesXfPrSZz4sl7v/bNP3ARUrdixXzHh4leeeX303hKN/3p7b031TW0pRcWFz/53S1P75o/JXMQ3zRcwxsKL40CKIACKIACKIAC40TgQ+HVh0OrkQDrigZpf49uJGj7e8ex1/E98cUo4TEogAKfRADDtE+ihceOa4Hhf5D5F154flNvb+/648eqSiVJrl28cPHvE5ItjXl5s3tWr54RJMPrkFG6hauouD4uDOH03/7x3c8Put1fys/OOpNpTdllSkp40X70bTYy7dtuId0dJOY3ExMTn/jlD7/lfeWV31n9/X33NNSdW2M7X3sdpzW6iD7BHRBSJU5reO0//+u7P/I2nVtw4tjRFfv27Flvik+s/swD//R7IkDtivkfhGnsE8LTFRXmXUcPLXV73V9vbO0r7O7zBq2ZGf/y3We+s3+GxcJ2KLpinwyO687HxqEACqAACqAACqAACqAACqAACqDARQpgmHaRUHjYxBBggdqOHeXzWptbllfsP3S3JCnGpITkjuycnNfXrLp1X5TzdyxevDiofhxHazXvvdeY7Q2Erv/zWzvX19tab5hZOvXYlML8rRqz/sXeE1sfkqnwbb820x0VzG+Y4hP/6Zc//Ja7rqIibkjyTnvn9T/f2Xi+9qF+d4D4FcFvypjaG5doefmFl559prPy0KLq45UrD+zddYcxPqlq0+c2v8jz2nMXjkw7cuSIXg6757zzTvmaQ0crv5BsyfVk5k49FafV/fQnP/529cg6FROj57CVKIACKIACKIACKIACKIACKIACKPCPEcAw7R/jjFcZQwJVVVXWc+dOl5w5deZ258DQLK/LN0kQxWqBE85FwqF2GaIBngPgiaJXeGIFIswe9ElF3rCSXDK16K1Z00q2xevEitMVr32T7ebpF60+STS9EZ+Y8tgvf/gtFwDwvc3NSS/89mc39/XaN1dW1+T3DPqMGUVzeuKTrS/97ue/+nFHy8GFRw5UrNq1Y9vdMhEH49PyjgejSlM4HO0HOQRakSN6Pa/T8Nx0r9c7ra9/YHp6Ru6BOYtXvMvz3O4nH76/E0eljaGbDquKAiiAAiiAAiiAAiiAAiiAAigwZgQwTBszXYUV/UcJsOmTx4/vSQwEYN6bb75zc9WJ6jupAnECxysmo6FPoxVCHAf/X3t3EyJlHccB/JmXndnZ0fF12mxXcdvcYhGNXpSOBRJ2iCKUJIzooITgpTzYJUiIgpKCEA+RYOVBo6hMk8oOlmERKVuppK6u7aqsL+2u6+7Ozs4TUxkdO/iE/P3MdeA3z+/znbl8mef5x+PjI8WBwcFJp8+cnVKaMWto9rzOU7ff1r75mScf3/t7e/vZLU89sr4WpZ8fSs8craaLH04rN/9Zpv19Mmjqq0+33RVNxI9teGXjkiPHT98xt3Nx/7TmWe+9/fqGl093/3rvns92Ltn1yccrR6vpWZmm6XGxNO1sPl8YjGpjcT6bSqejWu7c2d9m1J+zWm6+5UK53PzWmnUvvDOQn7h4f1vb6P/l5XMIECBAgAABAgQIECBAgMCNJKBMu5HStut/Eqjf6rl79+5cqZSdsXfPvvbunp752WxufhzV5o6MXCnUqtVM/SbPdCZV//0MjVZq3VGu0J0vlY/f2jrrl2UPP9i3YMGCkddefO6JiSi1YiiecnEslf8mbkptfXXduuGrF9H1xUfNlWzcseXdDx46PzC8cMrN7Rfzk6Z++cZL67d1df3QcWDf14u+O7D/0QuDI63DlVS+UJx8pSGbG6tVK3EmE6caMqlaNpvqT6ej7oZ0/lDT9OmHnl279ui337ZWli//6yhyLwIECBAgQIAAAQIECBAgQODaCijTrq2naYEJ9PX1NTU0VKfu2vX5wt7eM/N6Tp6YeWV0NFerVaPGxqaJyZOnnO/svPOnlpY5J5YufaA3iqLxq88qe3/rm4urceru0XTpUjU96fjE5dk/rl59z/hVojiOG6LoYmHL5m33XR4bnxfnpg5n8o1H1jy94vtTpw6XDx78ue1w16HFvWfO33Smf6CQb2yqZbKZ2sT4eJxO16JctqHa1jb75Ny5c452dHR2LVq0aCiVSlUCi8A6BAgQIECAAAECBAgQIEDguhJQpl1XcbiY602gfstnFEXpHTt2NB47dizf09OTqQ4MpOp/LysWi1G5nK+2tnaOlcvlyrJly+pF2j+nZ27fvrEQDZYKl0qliWlRVH9/9N/vXz1ifNOmTU35sbFcf2NjPD2TGVu1alX9gIPMzp07c11d+wvnzvVn+/qqqagYRcWoKRoevhIVi1GUzWbj9vb2SktLS2XlypX12zprnpN2vX2DXA8BAgQIECBAgAABAgQIhCagTAstUfsQIECAAAECBAgQIECAAAECBAgkJqBMS4zWYAIECBAgQIAAAQIECBAgQIAAgdAElGmhJWofAgQIECBAgAABAgQIECBAgACBxASUaYnRGkyAAAECBAgQIECAAAECBAgQIBCagDIttETtQ4AAAQIECBAgQIAAAQIECBAgkJiAMi0xWoMJECBAgAABAgQIECBAgAABAgRCE1CmhZaofQgQIECAAAECBAgQIECAAAECBBITUKYlRmswAQIECBAgQIAAAQIECBAgQIBAaALKtNAStQ8BAgQIECBAgAABAgQIECBAgEBiAsq0xGgNJkCAAAECBAgQIECAAAECBAgQCE1AmRZaovYhQIAAAQIECBAgQIAAAQIECBBITECZlhitwQQIECBAgAABAgQIECBAgAABAqEJKNNCS9Q+BAgQIECAAAECBAgQIECAAAECiQko0xKjNZgAAQIECBAgQIAAAQIECBAgQCA0AWVaaInahwABAgQIECBAgAABAgQIECBAIDEBZVpitAYTIECAAAECBAgQIECAAAECBAiEJqBMCy1R+xAgQIAAAQIECBAgQIAAAQIECCQmoExLjNZgAgQIECBAgAABAgQIECBAgACB0ASUaaElah8CBAgQIECAAAECBAgQIECAAIHEBJRpidEaTIAAAQIECBAgQIAAAQIECBAgEJqAMi20RO1DgAABAgQIECBAgAABAgQIECCQmIAyLTFagwkQIECAAAECBAgQIECAAAECBEITUKaFlqh9CBAgQIAAAQIECBAgQIAAAQIEEhNQpiVGazABAgQIECBAgAABAgQIECBAgEBoAsq00BK1DwECBAgQIECAAAECBAgQIECAQGICyrTEaA0mQIAAAQIECBAgQIAAAQIECBAITUCZFlqi9iFAgAABAgQIECBAgAABAgQIEEhMQJmWGK3BBAgQIECAAAECBAgQIECAAAECoQko00JL1D4ECBAgQIAAAQIECBAgQIAAAQKJCSjTEqM1mAABAgQIECBAgAABAgQIECBAIDSBPwARyDS36ea7U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77240" y="807319"/>
            <a:ext cx="59436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VCC: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+5V Power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Supply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GND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Ground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OUT: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Output Signal</a:t>
            </a:r>
          </a:p>
        </p:txBody>
      </p:sp>
      <p:sp>
        <p:nvSpPr>
          <p:cNvPr id="3" name="AutoShape 2" descr="data:image/png;base64,iVBORw0KGgoAAAANSUhEUgAAAk8AAAIQCAYAAACYH4pMAAAAAXNSR0IArs4c6QAAIABJREFUeF7svfeXHdd1JrrPqXBz7ts5IzQCo0AFKwyDkqk0kmhS0njsNTNetuxnvx/8s394/B/8u9ez13rLY+mNLcmUJXlEMYMECZAgQhMNNDoAHW+OlU+d8T51C2jTpIQW0UA3+lywFzvUrTr1nXOrvtr7298mIF8SAYmAREAiIBGQCEgEJAK3jAC55S3lhhIBiYBEQCIgEZAISAQkAiDJk1wEEgGJgERAIiARkAhIBLaBgCRP2wBLbioRkAhIBCQCEgGJgERAkie5BiQCEgGJgERAIiARkAhsAwFJnrYBltxUIiARkAhIBCQCEgGJgCRPcg1IBCQCEgGJgERAIiAR2AYCkjxtAyy5qURAIiARkAhIBCQCEgFJnuQakAhIBCQCEgGJgERAIrANBCR52gZYclOJgERAIiARkAhIBCQCkjzJNSARkAhIBCQCEgGJgERgGwhI8rQNsOSmEgGJgERAIiARkAhIBCR5kmtAIiARkAhIBCQCEgGJwDYQkORpG2DJTSUCEgGJgERAIiARkAhI8iTXgERAIiARkAhIBCQCEoFtICDJ0zbAkptKBCQCEgGJgERAIiARkORJrgGJgERAIiARkAhIBCQC20BAkqdtgCU3lQhIBCQCEgGJgERAIiDJk1wDEgGJgERAIiARkAhIBLaBgCRP2wBLbioRkAhIBCQCEgGJgERAkie5BiQCEgGJgERAIiARkAhsAwFJnrYBltxUIiARkAhIBCQCEgGJgCRPcg1IBCQCEgGJgERAIiAR2AYCkjxtAyy5qURAIiARkAhIBCQCEgFJnuQakAhIBCQCEgGJgERAIrANBCR52gZYclOJgERAIiARkAhIBCQCkjzJNSARkAhIBCQCEgGJgERgGwhI8rQNsOSmEgGJgERAIiARkAhIBCR5kmtAIiARkAhIBCQCEgGJwDYQkORpG2DJTSUCEgGJgERAIiARkAhI8iTXgERAIiARkAhIBCQCEoFtICDJ0zbAkptKBCQCNxHgnBNCCJeYSAQkAhKB/YaAJE/7bcbl+UoEbgMCzz77LH300UfpY489xiSBug2Ayl1IBCQCewoBSZ721HTJwUoEdgcCnHNtbm4uOjMzYwGAJwnU7pgXOQqJgETgziAgydOdwVkeRSJwTyFw8uTJWLFYTGYyGbNYLFqEEO+eOkF5MhIBiYBE4NcgIMmTXB4SAYnAthF49913E/F4PJdIJCzbtjtTU1MYgZIviYBEQCKwLxCQ5GlfTLM8SYnA7UMAheLz8/MpznkfpdT1PK9x5MiR9u07gtyTREAiIBHY3QhI8rS750eOTiKw6xBAvVO5XC44jjNoGIYdi8U2R0dH61L3tOumSg5IIiAR2CEEJHnaIWDlbiUC9yoCnPNYs9kc6nQ6U4wxy/O865ZlbRw/fty5V89ZnpdEQCIgEdiKgCRPcj1IBCQC20KgVColbdue8jzvOKWUcc7nU6nU1UKh0NrWjuTGEgGJgERgjyIgydMenTg5bInA3UKgXC6narXaEdM0P9XX16dSSmc9zzs/Pj6+drfGJI8rEZAISATuJAKSPN1JtOWxJAL3AAKc8+Tbb799n2maT4yPj+cB4IJlWacOHTp0GQB8qX26ByZZnoJEQCLwaxGQ5EkuEImARGBbCGxsbCQuXrz4oO/7T05PT08rinLJsqxXZ2ZmTgGATQhh29qh3FgiIBGQCOwxBCR52mMTJocrEbjbCHDOoz//+c8f/rdU3VMHDhx4SNO0Nd/3Xx0ZGflxIpHAqjspHL/bkySPLxGQCOwoApI87Si8cucSgXsPAc658qPnnjsBvv9fBoqDn8hkUkY8nnhT1+N/qyhsZXBwsHvvnbU8I4mAREAicBMBSZ7kapAISAS2hQCaZP7kJz854QP5/Wgk+rnBwSG1r1C40LG6f0f9xNuHDw9Vpe5pW5DKjSUCEoE9hoAkT3tswuRwJQJ3GwEkTz/72S8fcpnzXdu2vjA5MZEbHBy+1mq3fhSLaD+t1+tLjzzyiHu3xymPLxGQCEgEdgoBSZ52Clm5X4nAPYoAkqdf/vKX97ku+1apXPnG+PjY8PDwcJNQ8pZKtb8rFDJnstls/R49fXlaEgGJgEQAJHmSi0AiIBHYFgJInl58440Jq9V6tLRZ/l42mz0wMDBAxyfGNyzb+VvuOS9MT09fJYT429qx3FgiIBGQCOwRBCR52iMTJYcpEdgtCHDO6SuvnBkwncaJymblvxGFHO0r9CUefPAB2zTMH9i2+4tMJvHOwMCAIbVPu2XW5DgkAhKB24mAJE+3E025L4nAPkAgIE+vDFiW93C9Xv3vtmMfT6VSmfvuu59RAv9KiPKv6XTitfPnz28+/vjj3j6ARJ6iREAisM8QkORpn024PF2JwO1A4LXXXus3DOPharX+R8z3H4pGI7lMJssmJyYXUqnkLxqN2o/i8fjl0dFRS0afbgfich8SAYnAbkJAkqfdNBtyLBKBPYLAqVOnCp1O58GNUvlPVEU5QYjSz7kPx44erWSz+Rc7Zvufopp2enJysiZNM/fIpMphSgQkAreMgCRPtwyV3FAiIBEIETh37lyuVKrdt1ne+FOFqp8kBIZs29YOHjxYL+QLZ6LRyC9clz/PuX3t4MGDbRl9kmtHIiARuJcQkOTpXppNeS4SgTuEwDvvvJPtdu0j169f/1Pms89QSsYURYkkEonm4ODQwvSBqVOljfUf6rp+cWpqqiL73d2hiZGHkQhIBO4IApI83RGY5UEkAvcWAqdPn87Ytn14afn6nwCQz1FKJgEgQgix+wcGNqenps4zj/29qkbeicfV68VisX1vISDPRiIgEdjPCEjytJ9nX567ROC3RODKlSvpSqVycHH52h8BwGOU0AO+70d83/fT6XRraGh4cXCg/38D0BcBvHOjo6MbAODL9N1vCbh8m0RAIrCrEJDkaVdNhxyMRGBvIHDp0qVUtdo6sHRt8b8TQh4nAIc451FCCCiKYicSidr99983R4D+U6djvnDkyPRVAMDKO2mcuTemWI5SIiAR+DUISPIkl4dEQCKwbQRKpVJyYeH69NLS/B/6AJ8nQGY45zFFUcDzPJ9Sah07dnQ5kUj+M9Uiz6vgXWi325Xjx4872z6YfINEQCIgEdhlCEjytMsmRA5HIrAXELh48WLSMIzJ+fmF/wpAPg8EjgJAglIKjDE8BTefz1eHhodO9uX7X6jVNl/OZrMrm5ubbdk0eC/MsByjREAi8OsQkORJrg+JgERg2wggeep2uxNXF5e/C5x/EQCOA0ASyRPnHFD7RCmxxkbH5gaGhl5VCP8XRVGutNvtzePHj3e2fUD5BomAREAisIsQkORpF02GHIpEYK8gsLGxkVhbW5uYu3L1Ge7zLxEC9yN5Qs0TvnzfFxGoXC63Uewvvj0xNvpzy7JOu647f/DgQbQu4HvlXOU4JQISAYnA+xGQ5EmuCYmARGDbCCB5KpVKY3NzV55mjH0ZCHkAAFJImpBA4RdGoAghZjabWT16ZOYdzvmPXNc9CwAr0jhz25DLN0gEJAK7CAFJnnbRZMihSAT2CgKc8/i5c+fGLl+ef9rz2JcJgQeAkDRGmzB1h8JxJE8oHo/HY+3RkeFruVzuZ9Fo9JV2u30hmUxujo6O2rL6bq/MuBxniADnXAMAtVKpqIqiUPw955wzxnzbttno6KhLCJENse/xJSPJ0z0+wfL0JAI7gcDa2lq82WyOnrsw+3s+Y78LAA+SHnnCqJOqqjfSd5QQNxaLtKanp9+Ox+MvOI7zqq7rVzzPqx86dMjeifHJfUoEbicCnHNlfn5eTaVS6traWsYwjJRt2wlN01QSvBjn3PV934hEIi1VVdEU1n3uuefYs88+K+05budk7JJ9SfK0SyZCDkMisJcQQPLUaJgjFy+e/T3X9X6XUPIgpTSDabswdReJRMT3ruNgBMqbnp5c6+vrP5VKpV4sl2uve565cOLEiZbUP+2lmd9/Y+Wc430yUa/X86VSqX99fX20XC6PdjqdAUVRNHxQwEiT53kmpbSaSqXQUf/a4OBgaWpqqoGu+/sPtXv/jCV5uvfnWJ6hROC2I4CeThcuzA9funThKcbYkwDwMABkMFWH/zD6hOk7/D+m8lzH5clUwhwZGVkcGR453ek0/4VEIue4ba/OzMx0JIG67VMkd/gREOCcYzqOYLSJcz5ydXn5ULvZPMQYn8imUyPReLxfV7W8pmk65z74nHucc9vzWN00jNWO2b1qdsyriUR0fmRkZPXjH/94AwAcmab+CJOyy94qydMumxA5HInAXkAA3cTn5uaGLl5879ue538FOHyMc571txCnMAKFhCrQQhFeKPQ1hocHr2Sy2edd23nNda3ZmZmZdQBA/ZOswNsLk3+PjrEXYcJ7Irl27Vp6fX29b2NjY1BR9CNA4Tgl9DBV6Gg8FstGY/FkLBqLKgpVe9FWH2VPvs9Nx3FqhmmsW4a5CMDP+753yXGcBUinS1HH6Tz55JNIouRa3+PrSJKnPT6BcvgSgbuBwOLiYtQ0zYFLly7/Z89jX/N9/nHu8ywQAKooIurkuq4YWmhfgN9TSp1MOl156KGHZi3L/oXhdN+M6/qViYmJCgB48qZyN2ZTHrNHnLT5+fno+vp6RE8kDrTq9Qfr9cYJxtjBbDY7ms/li4lEIsMYQ42TWOM9T7OwshQ0TcNiCbQ5s7tdo9pqN6+0Gu2L3W7nHKXKBZKILGc0rSoJ1N5fc5I87f05lGcgEbjjCFy5wiOGMV9cWrr0Ndt2v8E89ikAyFGFAj5S400lJE7hDUbXdXAch1NKjUOHDq9ns+nTmq6cbHW7r+vp9JJXr7dk+5Y7PpX7+oBbok2R9fX1/o2NjYNXrlw94fnsaCwWn85msiPpdLJACI1xzrG6TkGChC/P8/5dehp/J9LWnCOxEpEo13WatmWXu11jeXFx4Y1Go/m2okTee/rpb6zKatO9vfQkedrb8ydHLxG4Kwhgufbs7FJhYWH2SdOwvsUY/zQALyiqCsxnIk3XE9IK0Th+IXnC3zPGWDQaNcfHxxbyhdxpVVNfYo5zVtf11ZGRkaYs874rU7qvDtojTXR+fj7BGBtaXLx2oNvtHgICM5FI9EgsFhuNRPSCpmlxXdd1tCQII009/7Iber5eM2yBX0ieelFW/Nnzfd9intes1xuXK7XKmWq5+qbrWmdzudzaH/zBHxgy2ro3l54kT3tz3uSoJQJ3FQF8Cr98+XL26tWlL3fa3ac8z/scIaRP0VRBkPCpHMnS1hvK1lRHt9uFkdHhxmD/wOV8X+FUt915RVH0i5R6q9PT07IC767O7r158JAwAYCysrKSvHz5cq5r26MaUY67jD3ImDejUGUsm81mU6lUEsXguI7xC6NNYcTJcYLe1vgz/i18hcawYcQ1NItFcuT7PvM81mg06pdKm5tvLS0tv+zryrkI5+t/+Zd/aUkCtffWnCRPe2/O5IglAncdAfS9OX/+fHp1deML7Xbnac/1HiOEFKkamGMigQqNMsMnc8uyxA0HI1K2bQN2cukv9jUPHjxw1XG8X/q+/xoAOz8zM7Mi9U93fYrvuQEg4QcAvdPpJFdXNw/NzV36VL1Zf4R53uGBgcH+YrGYS6fTia3kp2f0KiKnW6JJYn3j36LRaGDH4bo30nhbK03DSFQvWoVems12pz1/7tz5X7W7xku+Y57/q7/6qzX0ibrnAL/HT0iSp3t8guXpSQR2AgEs5V5YWEhdvbr0RLPZfMZ12BOUkn6gQVuWnu7j32mfwuo7TH8EgnIHdE31stlsa2pq6gql9EXTtF9Jp+PvUkprQ0ND+EQuDQZ3YgL3yT6R5CNhAoDY6upq3/LKymS1VD1uOdaRaCR6MJlMjMfjiX5N03VVVTVFoaj2vrGGw3W8tegh1PMhhLhtaMmxNfK0Fd6tqTxFUVzGWKPeaCxcv379l6WNzdcsq3vO87zNZ599VrqS76F1KcnTHposOVSJwG5BAMnTqVOnkoZhPFarNL/jeu7nCaEDGE4STk+BaFYMNxSMY8QpvJEEN5rgYVvXdTY2OtpIpdPnI7p+stXqvJzJJOZisVh5YGBAakJ2y6TvoXH0UnTxUqmULJVK+dXVjWnHsacB6CGqwBFd1ydisXguGo0mdV2PbY0WhRq9kERhBDVcy+Hvwu0xbRc+DISeZiG5Ct8TfgZ6JAujT67v82a9XjtbKZdfml9efOGTH/vYLAB0Hn/8cUmg9sg6k+Rpj0yUHKZEYDchgDen2dnZxOZm9dF6rfYdx3G/SCkdRJ+nrZV24dM43nQwZRem9PBnbAtGadBEOBKJsJHh4Vo+X7hkWeaLhCiv6jq9RCktTU5OSg+o3TT5u3gsPXNLdW5uLuK67qjjOEO1WnOy3W59gvn+jK5ro6lUqpDL5VPYWgXXI6aQkSAhucevkCCFqbowjRdGmkLB+PvJUbi2w7/jPrdGrPBnJFuccz8SiWAEqlxv1F+fm7v00wNTU6/l8/n1Bx98sLuL4ZVD24KAJE9yOUgEJALbRgDJ07lz5+K1Wutz1Urlu47jfUlVlSGXBeXbeKNAHUjYJDj0fQqf2PGAnueIv+MNC7fNZrPuwEB/Y2x09Fqz3XrOMuzXdD0163mt8rFjx7DZqjQW3PZM7Z83hG1U1tfXC9VqdeT69esfq9VqxwHg4ODg0Hgyle6PRqPYj05BkrU1nRZGh0LiE6aYwx6NocYpjELh35EIhdHUkHCFUaiQaIXo47rfGqVijHFCSMOyrMv1Ru0kc91/4py/97Wvfa0q1/neWLOSPO2NeZKjlAjsKgTwRnXmzJmYZVmf2Vgvf9exnS8rqjrio78TGmVSKkS1W8lS+CQfViEBcPGUz5gPqqoABgKSyYQzMDDUzufz7/ncf6VSqryUGeybjXJeHRsbM3cVCHIwdx2BHmFS63WIr6/PFjE91+12DnPODiWTqYO6HpmIRCL9kWg0rqpqhFIqOlaHZAe/DwsbtvZlDKNNYeRoq45vazR1q33BB71nK3kK9VH4O3xY0DTN4dwvm5Y9e315+UeKQl6bmZm5evz48c5dB1YO4DciIMnTb4RIbiARkAh8EAInT56M6br+qcXFa99zbOd3VVUbEy1Ub/EVEizPc3seUB7eyHgul/MmJiZasVj0gmU7r9pm92VFUeZSqVRJGgveIrj38Gah5cDSEmiGsRJvNq/nG43OiO+zg4TQ44oCRwDodCIRzyUSiVQsFoshqd9a+RZGmm4S+ZvavK2pttsNY7jvoF0RRTd+AzhfXVtdedm23Z8BsLe+/vWvryK/kxGo243+7d3fNi51t/fAcm8SAYnA3kYAW7SUy/VPLC8vfc+2nK9omja+HfJ08+zxxuaj+/iN8u+hoSFncHCok8tlljbWN36KGqhYLP0e50bp4MGDmMKTVXh7e/n8VqPvESdlbq4SU1Un22pVRzc3N2aazfqDnPOZvr7iRDaXH4zHovkw1SY8Mba43mOkKYw2hdt8WDXdbzXI3/CmkLBh9ElRFE9VtY5hdBdq1fo/VSob/3rfffddfOCBB0y5xncC/du3T0mebh+Wck8SgX2FAJKnSqVxYnlp+Xu2bX9VVdXJ7ZCnrcJyTNth+i7QmiCMhA8MFL3RkZF2PBFfaHc6z1tG99WxscPv5vOxGgCgjYH0xtknKy4kTeUyRDudxcLa2tr4ysr6/ZQqhxPJ+IF0Oj2ZSCSHKIE4+lcCIdhK5YZge2sl3Faz1q1u4WFV6E5BGqb7wmOKVU4ItitygUC5Uqn8qlQu/TyRz/9qIJWqPvLII0FzSPnalQhI8rQrp0UOSiKw+xG4cuVKxDCMh65eWfqeaZlfV1Vt+rclT3ij21oGjuLaeDzGC4UcGxoa7uqafpEx741qtf5yPp+enZ6eXgeArkxt7P518lFG2KueI+VyObaxsdF/6dL8gXa7ecBl7JCmqTPJRGo0m830ZTLZTCIRj2MPlbDqLYwmhZGerZo7HBNGnfD1fhH41iq6jzL2D3tv+NCAx8WX73OmKLRrGOaFTrfz/OrG2v8qpNOLTz75ZEdGn3ZiBm7PPiV5uj04yr1IBPYdAhcvXtQppffPzl7+nmXa31BV5dBvS54QvPf74/g+QxE5DA0NwUB/f1vTtLlarfqKquqvxOORC7FYbHVoaAjTG7IK7x5bfWGkaX5+Pn7u3Lk0Y3Q4GlVmqtX6iXanfcRjbCIRT/RhG5VEIqHH43EaiUSE4ze2BUICFFbM9SI8AqGtRCpM2WHFXEjew4q4nYJza9Rpi9gcK+9czmHNsuyTc5cu/M++vr53JiYmSrJR9k7NxEffryRPHx1DuQeJwL5EAMkTgHZs7tKl75qm+U1VVWe2Q57CG1notYM3Mbyh4A0Mb4Sog0IxOd4EJ8bHeX9/fzseT1xrNhsvcQ6vZLOpt0dHRxekuPbeW37oDF6r1RIrK5vjZ86e+VS33f44ADmiUDpGKclzgAQhBN3ASRixxDWTy+Ugn89DOp0WJCqM7qCeLrTNCPVOuM62ut4HUSBMG+/MbTGstgvtDLBdEX6P/md4TJ/zsmmYZxeXl36Wz6R+OTw8vCgr73bv2t6ZVbJ7z1eOTCIgEbhNCHDOtYWFhSPvvnvxu5ZhfosqylFsz3Krr/AmFd78wpsImhbiC0008T4WkqliX583Ojpq6Lq+YFnm6W7XfD2ZjL2pKMrK5ORkW2qgbhX53b0dRp1OnjxZrFQaRyqV0mc9n50gQNHgckDT9TgJ2q0ohBDSM50UJxT2mMN1FY/Hob+/H73DxPehnmmrzi6Mdm5tt/JhLVZuB2JbW70EFh1Bxd0N81jPaziOs2hZ9pvNbusfHMM49+1vf7t6O44t93H7Ebj1K93tP7bco0RAIrCHETh9+rRWLI4cOvv2me92DePblNLjgu1s46ryH/UfwU3lZruMnjaF++EN0S8Wi11V1RYZ8941ze5JSvW3IxFl6cCBA3XZUHjvLqheqo6cP38+c/78+fvb3e5juhb9rKIohxSFFgkhMVVVcXUhbxInutXoEtcNRnOwig3/nkqlIJPJiCgUfr+1xcrN9RX0YgwjTiIC1GsCvBNIhqk6HGMYaQ2JHwAYnEOJMe/Sxvr637Vajde/+93vXpcPBTsxEx99n9u4zH30g8k9SAQkAvcOAkieCoXhA2fPnvmuaZhInu7fDnnaKuDFGwmmVjCSgE/iW/vg4c1NoXhTCzrZT05OQrFYNKPR2FqzWT9HCH2JUvW0qiavcN5uSiuDvbnGwtYqr7766tH35ua+aHTNr/cPDMzompbjADoSDt5LqxHANBe2+EHRNRKgwLmCKorYxrRMsK0ggplIJGB0dFQQKFxbIVkJ03hhJZ54f8/cdScQ3JqmRpIXi8VupKmR+KmqxhSFtJjnLa6sXP/7Vqv1q8985jPvjY6OYmWp1PXtxKR8hH1K8vQRwJNvlQjsZwSQPA0NDU2/9dY73zG6xlOU0ge2Q54+yFvn/am8MEKA2UAkT3iTwRtgf3+/PzAwYGcymUaz2TprmsabAOTNoaH+9wYGBjYJIcZ+npu9eO6ocwKA6N/8zd88RYiC1hefUXS9SBWqcZ8TtLLQaFChhjcuStHeggkSJbR2GPTEXokYkcJqOscVfevCtC8SqGKxKEgL/n6r3mmrZUFYhXe7MdyattvaIDs8jiBXAB2f+ysb62v/YhjGz44fP/7mwYMHMSUtydPtnpCPuD9Jnj4EQAwh/xB+SJ+Gp5UzsK5qQEkeXH8TRr3nANiz0qTvIy49+fa9jgDnXF1ZKU+dPn3qO5Zpfpsq9EEOQG+e14ddXoLfb9Xlvl+LsjV1ItIt2PYFmw73Sswjug6ZbM4fHhryorFYCQi/YpvWWcty31JV5cLY2OD1bDaLbS6YvPHs/pUW9krUNG345Ksn/0jVI1+MxuNHPd+PUgw7EgKccVA5AaQRBDiI6FNvTfi4REiwPgSJwn+oK/I88FwXXNeBSDQKxb4+GBkZEduIJYX7IVTsR1AXXJQ8IF94jGCHwU5v0Jd/JygP2hFtfW3VUL0f+a3Rpw+aFQJgAUAJU3amaf7IcZznn3zyyYpcw7tvDUvytGVO8AP8IryopNZTettW9Fa9HG8xM2WDG/d8UACo6zu8nY3lW4eHUwYMgXsCTnhyYe++hS1HtPMIIHkqlUoTb7zxxjOmaT1FqfIQkqeedgVjAx8wiK2XnFt/mH5/ZADJFVZTYXXV4OCAF48n6pSQJcPonmGMn4rF1HOx2MDyyEgKCZR0JN/55fCRjoBr6cwrZ4odt/PQ5cuX/4cWi306nkoN2a5LqBqYXXLsgchwVRGguHR8XG0EkDj5+H/slSjIFBdEB9VRIgrl+2BbpkjlYdQJrS/yhQLounaDwTPUOWHkRxCj3rpFXhQwLCBhaKtndxCeLP8Qo/sPIlC3UsVHCEGb/ZZlGRcNw/jh9evXfzw/P7/27LPPSkf9j7TCbv+bJXnagulpflqDei7e7NT72larr9GsD7S6xkjXsvqYz1SfEzOiauu5VHZpdHR85ejYgeoSZDuPE+Ld/qmRe5QI7G4EeuRp/NSpU0+bpvVtQujD+Lubz+K3lzzdiAEQcqME3TRNQaAwmoCeT5ZpLna7ndOO47yRSmVOpdOx1f7+/gYhJBDAyNeuRIBzHj/54snpzfLmlzZLm7+nxqL3JTKZlOMHxQMYAfKZDzqnoPbIE/UJcMoFeWI98sREqCgkT1QUf+IXkinLNsEwDZHGO3LsqFg3SMDx5Xie0NNhFAq/xGsLeQoiT2HE9OZtczvk6ZbMNwkwwrnpuM5Ct9P5wcLCwg9jsdjVZ555Rrrp77KVK8lTb0Iuli4mG55dqDvtkWq58bFKu3qo1m6Mtc1uweN+nHOiUKAuBVqjjC/EtcS5g1NTZ0YLfde+dODTeHF2dtncyuFIBHYUgRdeeEE9cuTI6FtQ67T0AAAgAElEQVRvnfk90zSeAiAfwwf+m4/ut488bdVCbfXLEfc4zkUlXqFQwDSeCcCv2bY92+kYZ3RdeyuZjF6ZmppCHRSmRORrFyKwyHn0/C9+cay1Wfkj23Ue1+KxST0Ri7moacJYEkaZGIBGqEjdYeQJgz4co06oh8Mv3A4zbUiCOICCJCskT8I/zAXbscC2HdAjERgZGYb+gQFQtKBYAd8rCE5otyF4WBh5upmdC9J7PX7V+/v7Ib2VKNOHTAMe0CXAVzqd9o/ee++9/zU1NXWuXC6bkkDtroW778kTVnicg83YxvrKWK1RPtrsND5WazUfalndia5tFUzHivmUq5QohAL1CeMWMFiLgDabjiTfGB8eemVqcHrxiwceae6uqZWjkQjsLAI9I8Ph118/9ZRhdJ/yff4IoAfPjUf3nSFPW3uEbXWSRnfpwcFByGbTnYge2XAcZ97z2Fuc87OUqnMjI8W1TCaDLS9kz7CdXRrb3nu5XE698vrrH6usbf6FFot8XIvqQzSi6y5HQTiSIi7IkoaUyMfvOagYIUJrAUGctsiTguCTIFjhChQaJiGd88H1PGi3W5DFlO/QoCBQYVPqWyJPWzRPH6Zv+m3JU7A/wjSVbrRazV8sLS39E6X0ZLFYbD3++OMyw7HtlbVzb9jX5Am1GSuwEi033P6l2tKJUq38uWqn8bl6uzbede2Mwz3dJRwomvVRzLQTANcH1VfaqkdWFNs/P5wf+MFwrvDWH3726RXZh2jnFqrc8+5DAMmTYRj9L7/88rc6HfMpxrxPASERNDAMRnv7yFN49sK2oNcHb2t7jfAmhhYHw0ODUCjk7UgkUmfMu+K63rue572j6+oFTdOWp6am0A8KdVC3LrraffDfUyNqtVqFF154+VNLy0t/kclnHlSjetGnoOL1V7x6hEgjCoDnA2DlnYJBzuDli1BQeDvDyBSm2YIIFEaPGPcBm08LKwPwodFoAPMZZLJZODxz+IYHlCBpGH0KS/bCyJPQPfUO1hOki2FtI/L064TkWycT7yOKQsrtVuvla9eu/XO1Wv0FpbT+/e9/X5L+XbTq9zV5usKvRJyumivXSofma6vfqjQrj242q4faTjvmUl/xFUK4GoSERRUGfuNyiKsxrnmk6TTNxUI0++OBbOF/f+FLX3n3QTLY3UVzK4ciEdhRBDBq2+l0Cq++euob3W77KcdxPksVGoMgdXdbydNWwXhY8o1HCFtcoHYFiVOr1QJdV7Gqio+Pj/vpdNpwHHul1Wq912533kokYm/mcrlLY2NjG/JhZ0eXx7Z2fmV9vXj29dc/fe36tf+7OFS8X9H1ggu+wgRjuZkm00kQeULyhP4E+H2QqkNdFAq+UedEQeFUkB2R3kOSg9oo7gvChOk9bOXSaNTBdT0YGxuDkbFRUDUNHMcOHpZ7o79JeHrs7X2CcSJuDv/x9UGRp22RJwqlbrf75sbGxi+Wl5d/dPny5epf//VfS93etlbVzm68z8lTNb2+tnhws1H53eXa6hcq3frxhtUsGL5NkTiBRoEpHIKPG34Igw8ldQioDliqS8tRpvyqkMz9+KtPPPXyJ1IjNfk0u7MLVu599yCA5KnZbGZOnTr9lW6385Rl2Y9ThSQByG0nT+FZh4aG+P+wbxkKgAVVw4hBr8ScUiLEwIODg6xQKJjxeLxiGMZct9s9bdvm26lU6kIqlaqOjIygh47UK97lZTW/Md9/9u3zn165tvoX+WLhAVBJwfRcajNXkB5M3SFLiukR4fWEKTv8J4rdesQJleOYHaB4jeYEFCRT+A+5lwLgeq6IQKEXFK4d9HrCL4xgHp6ZgVw+F0SdeKDNDoJWYbjpo5OnW4UYM5GqppbbzebJ1dXVn1YqlecymUz9mWeekev0VkG8A9vtW/KEKYdTtXND5XrtkXKr9vvXKiuP1K3mcNc3dYcw8FUAphLwqA9eL++O5EmjGigOgOYqXozrLd5238hG0z98+rGv/vzjxWMoSpWpgDuwcOUh7j4Czz77LP3zP//zxNmz57/U6bSfMk3jy4QqKUJIYOO8A2m78Ky3punwe/TzwXJzUT2FEQYWGGqiqzT2OCvk844e0auog3Jd913Xdd/WNOUKQPRaLherzM3NOY899pj0hLoLywrlE3PXrw+9e/7Nzy4uLf95Ops57lOe69gmtVwnuP6icNz3IR6NQUTTIaJq4kvFf1QFhWANnoqqVFEVh/8X3/fIE1AfGGeCZ4XNp5GAY+SpVqvB2NgoDAwOQiabwX5APQ3VTcJ0I28YsPNAwiEYVlAJ+P7Xb6t5ErsnxNd1FdN2v1peXv6xruvPr62tNWXa7i4szl9zyH1Lntb4WnxudeVwuVV+dLNV+6/Xq6uHWnY746o+MMrBVXxwKQOX+uDeePIhoFMN4iQCMR5hukNNt2m/mdTi//D5Bx/96dcO/86aJE+7a4HL0ewcAj0/p9jzz7/4RKfT/va/RXW+RhUlQwgJ6r9vI3na2sMMCRJGm8KIEwrF8e8o+g2OGkQW0IkcrQww0pDNZGByahKSyWTL99n1ZrP1nuN4b1NKzqZS2csAdvngwYOm7I23c+vl3+1ZyJE4/PCHP6QPP/2wWl1wxy+ee+c/Xb5y6c+isegBD/x017Go47nCtwnTbdieBdNtUU0XX/FIHOJ6DOJ6HGJ6DDRFB+pjWg+7SeMBAvKE//ncBaIE6wKJDaZ7lZ5mqt1ui6ENDg7AxPgEUPSUEndGTAmG9krCt0BsFzwf9zRWWO73Aa8PStHdklVBcACma8pGu9X62fz8/D8ODAy8DgAdKRi/Q2vzFg+zL8kTXvQvtVfz8+Wrn6y06l+pdCpfWa2uD3a8ToxHKXjEB7tHnLgqjDeC0DHjIm2nMxV0T/V1V7Ginn4yF0//4AsPfeJfnhiV5OkW153c7B5AoEeeIi+88MqjrVbrW51O65uKquZ2ijyF7szvb+K61bpAaKMCP+jAWBGjUixIw8QTohqP5fN5M5FI1Gzbuhq0drHOJBKpc9lsX1VV+xrDw7K1y04vT/QDW4d1nbVYtMtZ5vrStcPnLpz/3Ozs7HfUqDrMKYljqo6oBFRdFwTKtM1AzyQEFEGJXSaWhlwyC7lUHuKRGKhY7In+Tx4Pok9ofIn8Bh+ImSf2o9BAF4X2B7h2cI20mk3RQBj1T5l0WkSnAr/yLeQJfyO4GBKp7ZOnW4lGYdSJc+4Qwlc67fZPrl279o/9/f3vSquCnV6R29//viVP7xnLg3Nri5/fbFa+vVHf+GylU8uavqn5GgeXcvBUDp7CwddA5MkxJYDtAZA8RZA8uaqvOdSMutqrfancP3zpU5/5+ef6TqAIVabttr8O5Tv2IAI98qS+9NJLn221Ot9qt9tPKYpS6FXc3dbIUwhP2PV+a5uL/9Cj7H3kKbxBog4KHabTmbSfy2XdbDbXBOBLlmW/Zxjds4TQeQC2mMvl1sbHx7H4A7sHSGfn27A2RSsfAM2DRsQxS4nNcj1jdDqFrmEOWJ477Dru1NrK2rEL586fUHU9reiqhs7iPuEQiUUFaTHMrijaEQJw5oNrOZCMxGEwPwij/aMQxcgTV4Gg9gmv1SguF2PnIurkon5KmG5SEMYzopdcQLAtwxRkG9O82Hha7zUQFopXn4MowCNE3AvCWFOvFfEtoxPaauDxsLghXJciWkqp+BmrQCklbea5Vw3D+KeFhYUfP/zww/PHjh2T1aG3jPSd2XDfkqcLtaujs+WFr5Zb9aevl1ceaTmdhA224lEGTAFgGgemAniKDx52c8eF7RPhM4LkSfNUT7NIO+qpz+di2f//W088+fyJ1OGqJE93ZuHKo+wOBFA0/uKLL3660zG/2W63v0Mo6SOERIPR3X6rgls6a9G1I4g8hVGnkGxh6gdL1tOZlHAlj8fjbUrpuuPY867rzfo+P68o8F4ikbhuGEbn2LFj2NFe+uvcEvA3NwpaXYEyCqCkYFNdqdTSLaOTt41u0ebOAGNuv217w67rjtqeM+Izv1gpVfvOvftuXtN0VdN1quiquPbqUV2U7HSNbqAvwksxY+DZLsSUCIwUh+HA2AHQUCiOaTsmpOSgEk0QI58zwH7C+P8b6TQkMFQVonOxRnwAyzTF348dPYrp3SD6hNV5PhPfU4WAx1hAyEQqsGcedYvY4D4+yF4jrB7lIkfIDQBSdl37baPb/cnKysov5+bmNmR7llsE+Q5utm/J05n6wtjc+pVvVNv17yyXVx9qO524TRzKVD+INmGVHabvCFZ7BPlz9BhBzZPqUlAdamk2LSVp/B+LmdxP/ujzf/LmIBAjiOnKl0RgfyCA5Omll05+stNp/udms/U9qtD+u02eMB2DFzbUt6AuKmwyjBoo/B71M5wzoYkaGBhAQbmbTqc7nseWDcO4YBjt04qinE4kEuuFQqFSKBRa+2M2b89Z9iKSyjzU4hHDTzLVTZcapYnNavlYo9W4r2uZ45zwfqqQnKKpKSAQ85mv1ap1eu7seSBEAUVVQcHIEzBRAYckyjBNMX/YpgWZi65oECU6DBcGYWp0ElSu3PiiRAFKVPHQy3wPUDCuKKRXkUmBud4NZ03fY+L6bnYNcB0XpiYnxbpIxGPAXIxW+cIfSvTRw331XoEuCtN7t/YK7TbCVDJq97Z6lqmqilYEdcdxlk3L+BfbNH+1urp67vd///exIvRWD3Nrg5FbfWQE9i15eqt2YfTqxupXN1vVZ5ZKqyc6vplwFaZwHUSFneO74HJPEChVDXLkhAFwi0EUdNA9paEY/FIx0/e3I8nBF//ise/NyyfUj7we5Q72GAJInk6ePHmi2Wx+vdFo/SFVlH4AQK+nuxZ5CskS3piE0DxIhwiBMIrHg5uXJ6IAeANLpZI8n897hULBiEajmz7zFiq1+rumZcz5AFf6c7lFVVU709PThnQn//AFepFf1OONeJxF9JTZbuc2mqWxptGZ6nTbh0Ahwwy8Ec/3BzzOMgAc29RpyHAIJZQSSpr1Fpm9eAls0w5SZQq2Sgl8nFzfA8d1xfyh9hQlFCpRIK5GYbRvCKZHJkHjCiiocxIGmWhsrIr3IuERgnEKoFAkVVS8H5VTYlt0K1dUcCwHbMOCaCQKExMTUMgXMMQVpPrQJBk1dEjekMcI/4Oge8t2WE2oewojYDd/BkYpqRNCVgkhlyq1yj+2G43ThmGsSIuC3XlR3Lfk6UzlvcH56vUnNuqVby1sXPuswZ2co/o6ap4Ypuo4E6WtKBZXaCBQxA8adQGJk6N79Jru0pOTA2N/P9o3+c737vt8ST4d7M5FLke1cwggeXrjjTceqtfrX6vXW/+NKnSQEHJXydPWG9PWVi6CzvW8oEQ6R4iFA+dprNjLZrM8nU5byWSqrijKiue5V1zHmXUc9yJj/HoqFd30PK957NgxrMrz9/vnHeceDVE3UcvUXo1uNpu5ttsZMk1jwnatUdOzJyzXnnQ8e8KnJMMpT3LCY5wAxveDPrvIjzAlRlXotDow995lqFVq4LkeqKoGqFNDsoJz5fZIjCAsPgBlAAktIE8HQvLU837C6JTr+UIkjqlaj9lirpFQR9QI6KoGmqIJAkZ9AF2NgO8yoX1yrCD6NDgwKLRPGLkK/ctFq5hQKx5GoLbx8dqq1eutRe55HuMcDFVVNgH4JdtxX6tVSs93u935b37zm839vs62Ae8d3XTfkqfZ1mxutrTxyHpl88vzq8tfNakzYiks4VGfcEV0lRQfWow8AeNCvaFShccg4hOL1TRG3y3omZ8dHp/+5YH7ZhY/S44E9a7yJRHYRwigX9pbb529v1otPVmr1f+HoirDWNh2NyNP4dM8RpbwBrW16i7Ul4QGmxg3wCgU3mBx20wmgxV5fn9/v0MVZcO1ncVu15j1PPciIf48pfRaMpnc8H3fOnjwIIp4942gvJeOE5RnHuYVWqfRjuGnuryZc21WNGxj2HTNQ7ZtHbOZO+H6bj/jLMsIT6JCW5h+Y+RPmBSEEZxAN4TRIKNjwuLVRbi2fB1c24VoJCIiRdiSHaM7HkYLMeAjmtQFrbKQPI31DQrypIIijDExqoRWBF3TBNOywHIwkuWC6zriOLFIHJKxBMQjUZH6w6q8RDQhzDUx+tRpdmBkaBhGhoeRUAeWGEKO1CNOIWn6YIunW/70RyIRzhhjrucZnPOyoqjLvs/eWrx65eeu614CgJqMOt0ynHd8w31JnhDlRb4YnV1YGV/aXP3Ucmn1v7RY90GbekVPAYURJlzFfbwuUqy0UILIEwNGGWkqNr8UV6IvPzh95KeD6fyVg1ND9ePkuHR/vePLVx7wbiOA5OnMmfPHSqXNL9frlT+mijJKCLmr5EkIfXu+T6ET+VaxLv5ua+UTfo9kCoNSYQVULBbjQ0NDIpUXj8er7U77arfbuWCb5ruU0nPZbLacyWQaxWKxux8iA6GOqQKVWBv8uAKQ2ChtDtQq1QONdmvGtIwDPviDPuX9XIE+IDyN9TWcBv9QL8Qx7UWR/QRdGxjzBSFyXAdcj4FtOdBuduDKpcvgWDYk43FBdjRhVUDAsh1wmHejBQt3GGTiSRgfHIYDwxMADgPPcsA0TEDvpo5lge06eCWHWCwiqvVcx8M+EYI0oX41qkYgrkdhsG8IkvGkkGY0a01x7KGBQRgfGxfEOkz9Co14mK7DEBj2f7mFF645rLBDLzIkY+hX5fucKYrSRjdxAFhtNVqvVKvV19bWKueHhjLVr3zlK3hPubUD3MIY5Ca3F4F9S54w5Pz86pu51UrpwPXy2hMbnfLnTd857qskxynXPc6QK/XCyopDgbTA4xVue9ejSuTNYjL/5n+6/5PncjqpmXnTeJwEHa/Dp7MfApCneyYh++HienuXpdzbXkEAydM778zOlEprX6pUKn+iKHScUJq425EnIQzvRZ7C6FNoaRAaJYYmmzfJFLqSe4J44Y0ObQ1SqRRLp9NOJptq6npkDXx/vtVqnLdt64pte4vxOKymUgP3nB5qS5RJm4f5iNJVYrZpZ2pmbbDRNUaNrjFh++6g47mjns+GOedFoDzNgcQYsIhPuCpazaExpRZYDmBuyvOxetkTrVKE0Sm6eXNMn6IYm4t03dx7cyL6oyuqILmoQcLolGXb4OCcKoqISPk2g3Q8DiOFARgrDoHd7oLVNcE0DOgaBjg+A0CRuIYCdCoiT5jOoxzLqQMfKJ3qkI4lYXRgBJLxlGj34hi2iF715Qowc+jwjfQu0hiMmQnNFOZtsdXLNnTcoTic482HUrxfNJnHVhzPuWwZ9gXHsd8qlxuXLKuxsby87MgKu919Fdy35AmnBQWOS0ul/Gq5PHNpffGxjmN8zFf8KUYgAxRU8YFHAgVgEE7WNaJcpS5cyeWyZ48MH7z68MyxWqnlsIjv+A1ogNuxqVUzVNPliu8wmkioblSNe0nd9/oPPuTFYMi7CD9kz5BnAtc++ZII7HEE8D5w/vz5w+vrm1+sVMrfp4o6QQj2t8PXXbIqEA8xvRFgpKPXowzJFN7AtpKnrQJeFAaHD/phqg8r8hKJBOQLOT+dSprRSLRKCF/yPDbvOPZ7lmVccl2+DgCb2Wy2qSiKs5fTeWGEaX19XXeH3EhlpVJoW1bRc80B07EHHd8bdzx3wnDtKZezPPP9DCgkTlUSwe5VuB7QE0809KWhQSX28Q00SxhhQr8lzw3a5wh9mhBf95r6UgJX5xehWq6Aa9qgqRpEIzEh2Mb0G0PdKUYJkcC4DGKKDn2pDAyk82A0W+DaDniuC+hM7qNWVVcBLQ9wKQpi7INI7XmWC9zxBXnKJjMwPjwOqWgycCdnHIy2AZlkGo7OHAmikqKMOhCvo8mmSPf62yNPPZLuU0pt32ct23YXLcucbbRa51r15ruOwxfGx4ulxx9/3Nrjl4V9Mfx9TZ5whk/z09pqyctfmn17ar1aOda2jfs87g9qcT2iaipxfY93u4ZBFeVaIZufnRwcvDoyOF4e7h8yLIMSu9tI2NyJuU0zZltWpGu0o5bp6Da3aFSJWDE90s2lMp1ULGsWktlmjPudBwYeMPeTVmJffJL26UnizfLSpUsHr11b/UK5vPmniqpOEULvMnkKPJ5CcTiSIrxRY6RjaxovjESF4nG8J958D94Yg/3gy2MuZNIp6C/2s9HRYUvXtJplW1er1doFw7DmVFWdj0QiK+l0uqKqanN0dBRTLntCVN4jTHiaeLLqbGsl6fFuxnOdfLvePNw22kcN05ixXHuYU97nAsu74KcZBZ0QQlGThBEmoWMS/1AbFJAcLLpBZ/AgyoRpOow0BZVugjD1TCpF63Xsxa7rsLmxCavXVqG6WYZENAbRaAwnBmzHAaKowFHz5HPgng/U8yGlRSEXS4DdMYT5paapYjyojwKVAsEvjYr0oO8GGlbXcIDbDCJKBArZvLA6SMfSQH0KlBFoNlqij97hAwchHkuAilYFItoUOJSLsxVVnLcueaOUckKJBUBqwPnS2vra6VKp8o7pmBdmpqevFQqF5vHjUv6xVy6l+5484YXjDJxR33x1LmkpZqHjGEPtVrffoyzJVEWjiuIThXRSqVS9kMvXhorFpkpUarbMeKvZybvcHWhUaxPtTnfU89yMz/y45zPd9z1CODEVBg0NSC2hJjb7C/3vjY2PLB89eKzUhrXmCTiBDsYyp71XPi1ynP8BASRPV69enV5YWPp8qVT6U6qqByghqd0Seepxn5vmiL0zCEnRVndy/CjerMLjN4iTYBVCqoPpPIXH4lG/kC+4uVy+nUqnKoz566ZpXjIMY86y3Kse8VcjiUStmEy2x8fHO7u9X94VfiVSgEK0BSzerm5k1zarky2zddA0jGlO+TTn/ggHv8/nPMmIH/MVovkaKMz3Kcc8F2KDUSYUdmO03vfB8QJrgeDL6bWC65ElJD9he5NeREcYTmKkSFGg2+nAtcVlWFm+DrlMDiI69i4EsGwLgGqima9tWmAZBsSoCn2pLAxk8+AaVlAZjfoqwVx9AE0Jok+aIkw2HdMBQP2364u0XVyLQj5dgKmRCUjHUsJgE3VPWPmHeqjJ8XHIpLPCE0xEMMEPihBw/xh5utH77jdeHHxV1Vqua212Op35cqnytu/DaV2nl6PR6HoulzNOnJD3g9+I4i7aYN+Tp3AufsB/oGQ2M1GLKMmltc206Vhxj6qRSFJTYmoUuK5QTpnabXVjzVZr0LKNId/zBtAZl7nOEPNY0fdJihDApqiKMETzOfYVNhRGmtTl1YgevZTP5i7MjE2dP3zsvssOlDuPkEfcXbQe5FAkAttCAB8+rly5MrW0dP2Jzc3Sn6mqcpBQmg52cvcuL2HaLiQ+H3ZSoa3BzaatYUShdwY99iWSNqLLgI/3eIjHEzyZSrFUJu0kksluJBLdUFXluuN6S22zu+A5zjUfYJVTuq5Eo20tkzHdlRVnN9wgkfDOA2hZqOgbpY14x+zkm5Y92Ok0xz1gQ56LlXLeOGNsiBPoJxRSHHiEA0oZfIqUCXt+CqMCUTmH8RfUMzEhABf2AL1IE0b8BMlQgrQckiaMO4l4jWCkgX4Ii+fEU6RgJQCrK2uwtLAEET0CuhYRESoUWxuGA7Zlg2vZ4NsuxLUIFLM5GMgXxM+4d0X0s6PCYFNU9ylod+CDYVnAUDDuKwCeD4pPIa7FIJ/K3yBPGHlCryhM22EUq7/QB6MjY4I8obmqyAIHFk/BuFGDJY4X/CZYdwEmPY2URwm1KaWtTrezbJrduW67e6HRaL+TSESvZrPZymOPPYb+YbcewtrWJ1RuvFMI3L2r206d0Xb2+28qxWf/7eP//wCQWZhVVsDTOKgRt9qMmb4dazt2wrKNVNuxcm3LyFu20ec4zoBhGtPMc0Z9nxU48xOc+3FKIApE0Sl+koJe3iK0rAH1iAe2bzODMFhPxxNnR4ujr943fewlRU+uPVY8ti+qdbYzLXLbvYXAwsLCxOLiyuPra2v/l6Kphwkhmb11Br95tOKWz1Fk3CuzRxdzSkGPRiFXyKPJppNMJjtEVSuOay87rrvkeN4iAbjqg7ehMVKOx+O1brfbVVXVPXbsGCMEYxx35oWE6QycUQpQUBpLjWgnwtJO1+2zHWPAcIxRy7anHc8+zMEfYeCLajkgEPcBokAJ8hFBCYTnEvFFhAmQQIk2JeipxMB2bbCFpxJqi7ZqmYLthD8SmlZCkFIL/JIwWoXfB6wEvZh0PQL1WhNWrq9ArdYQ7t94WUWxd7vRFT3tAvIDENV06MtkoT9fCNJ4vd5zikIF2cGxYWUfGh7j2JCYqaCKyJMgT2pAntBkMx1PCeKkcAXsriX65yXicTh88KAgcUIzp1LRGkb0yxPNhXuRKDH+oMlwYAolMgoeY6zDOa8wxq5vlkpnm53WOde23js+c3whFou1ZJruzqz/nTjKviZPeEGZxc8SlHUfOolGs5qoWo1Eu2On6qaRa5qdfsM1Rjq2NdW1LezB1O8zL0cUjsnxOADXOEdZAz6Ahe27g8cn8flhHDTRBZxy4qFNLu9GiLaYjaZPHZue+Z/FWOzC56c+X5ZPHTuxtOU+7xQCV69eHV9aWnt0Y33tzxRVOQqEZO/Use/UcYSpNEZQsNqqZ7QZRFrw1syFyWYml+PFgQG/WOwzCKE1yzY3TMu6bpndK55tX2Euu5pIJDYymUxrcnISW25g8+E78kJrFg20hGd56XKtkd0sl6da3fbRttU9wrg76hN/QNGVPCg0S1TQ8BKGxMPjqKAO0nLCskVFsoPmky44vao5FGeLNjgc9U5BREYQC8zEKVS4d9ueG7TFwbC8qgFDTRLnQkSO+BH0c8IGdAAQ0TF4T6DRaMGpU29Bq9kSWiVVXEuDFiyYcuOOB1FVg3w6A/2FgjC7pIGluCA4rueINJuwSaAg0oecvY88aTEoZoowNTwB2The1lEwjvtm4Pc0ctOTU+ApU7oAACAASURBVJBOJYWZKlVVsGxT9LxDHZSu6sJyYav+SWClKJ6u641ut7teKpXnl5aWzmZyuZODfX1X+472lY/Jh+Y7su538iD7ijyhOHwURvUquJGuaSc63W682awmq61q1nC7/R3XGOg6VrHrODnXc3Ouz/Mu8Quu7+UZsCQDP0oVomHQmoMfRIe3Ihg0O+q9eq7k2N3bxyaVGCrmTGG0FOHq+fHs0A+LmeLLj3xiZkl6RO3kEpf73mkEVlZWRufnr31ufW31z4hCjxNCcltEyDt9+Du2f0GgRKPZQA8ldD6UCI2PEBKjU3ksitV5LJlKuql02ozH4m2V0jJn/kq71VputzuLhPjLERpZ1RV9U0tpRiaTMYvF4m1tQIwWEisAegtWYo1GO9UqlfqNTnvUtK0J27eHGYdRTvwxopB+JEwo/3F9V+eEa8L7Gy9lCpKmmxWTSBaF+B6r6QDJCVa1BWk6kdLspcuCFjhhk88gAoXPlkiSkJug5bCHESy8eCJ+wgMKNeGKSI8ZhiG8mjDqdP7d80J/hCm0ZDQBzMa0GzZop6AwgGQkBoVMFgrZnIhGcRwLpgzFlyP0T9gnD5v6ov6Ke1xEnsALrssxLQb92X6YHBoXlgUoFldABdewwXUcIQ4/euQIJJOJgByiUSZnYv5V0eoFI2Is6LcHHP2bMObWsV27VKvWlh3Hvuh67nnbsGfj8fiCP+C3vnbia/adjDresQ/IPjvQPU+eUMv0cfi4Vq37kbpVzxjdbqFpt/tNyxo0XTtv2N2s6VhZyzWLNrP7LN/JOz5L+Wj0R0jcV0iMcaYL33E0zFRo4EuCTzQELwM3st+9fDded4QYQOTe8QONwXns4K36FIjL26pL54ux3D8PZvuf+9ajT1wcJsPGPlt38nTvIQSuXSsPLy7Of3Zjbe37nMADQCD/IT4Fe/qstzqXC02jMNcMyAVWkgW+P0FD4kQijh5RPJlIeIlY3NI0va1QWvV9tuq53rLruMuO51xTgFRAgZKiKBVKabdYLDrdbtebnJxELeQtV+v1yKq6DuuaWTe1q6X1hOGYBZ84g47rDjmuM+Z57rjP+ZgPrJ9RKHC0ZFEgShSqY7bKwwQXkhpRLRfOIAlSX2g10IswiXQYKop6v0dCIaJTPbuBGz3fkGj06tGQwKD2CBNeLlY+IonCSI6m4mOo2D9G8bAVSq1ag267A92uCdVSBWrlKni2C4lIvEd6AHSiir526VgCsskUpBMJ8GwHuOuBz/Ar8OzC+dGwybBCwXNc4d+EaTlUGCks0Dz15/phYnBMkDPh/UT0oE2LaQtydPy++8R8Yo88kZVD/ZbIP6LnE/bRQxUXQQsClzHWtR1npdPpzFWq5XMc+EVd0eenp6dXqtVq+/HHAz9A+dr7CNzT5AmJ03E4HqvUurla0xrqWs2RhmlNdIzOQdOyphzPLtqOnbGYk7B9O+ZwO8K4qzNKVaqqBD/YVHT2hhuO43iB8HnQlf2G+au4SAQdIoMSXOFHLp6WAJ9IhNcmBR0bCDCwFIesppTE84N9xX94/P5HzzySP9Dc+0tJnsF+RaBU6gxeunThMxtra3/iE3iQc7+IJez3Gh5IlpBUoPYl8CgKNM+hbxSeb9CIONDa4MVVU1TR8qVQKPBCvsBisajhuW7Vtu0N0zKvc8bXGCOLCqVLlNCKQrWWnoAmupc3Gg1nZeUge+yxIBv2/srcHmGis7OzilfwNEpostm1sh3XzJi2WTCs9qTj2jOu705wn48AJX1UJWlQSZQB9pniqsc98PDChTYNIiVHwEcnALzmCUITiL/xS5y3iL4E0acg8oZvDCwdMNokLARCHG4IwakgSSjeRv8nNK/0EUu0FNAUkbpDGwKshms061Cv18G2HdFLNKZFYf3aCtTLNfEzVsfpoAh/p1wyC8loDBIoKqcK2KYJvscEsRHXaeYFDuUqmmoS8B0mIk8KGp7jwy2jkFBjMJAfgLHBUUhGEoJUofO4aBJsolmmD8ePHxeRpxuVdkL35Amypqsq7s1XKMXIYatWq62Uy+XZWqN2Jt+XPzUxMrHy8MMPY8Nf7IcoX/cQAvcsecILy/nmtWzF3Bwud1uHNirlz9S7jQNNszNs2EbRZSznEx6lFDtDAmWKh3UkhBF89hJXA5En5/ghDx1MMFzN0eEW8/94nWDiwxY68vUSdYI8Cd0TJz1PEIxAYQkeBeqBp3qkFGf6K4OFwf/vM0c/9/rjwzOVe2hNyVPZZwhsbnYG5uYu/s762sof+wQeJgBFdNi5WzDcqNz6kAEIPeJvMAh5/99xn+iOjTodoipCf3ODLKGQXPg8BsJm8RzVazqMt2l8YeQjEonyXD7H87k8y2RSjqarhuv4NbNrlg2ju+563qrv+2tEUZZ0XVtQFK0Zj6c7mUzRbObAngRwQn1krymvttJaSTDOMpvVzUKpXh01bGvcdOwxD7xBUPwhIHyIqxw1aCkOEGXcp0xc5USfOYJqgjB9hhc1JEcuZ4HVAOqUPCaq6AJNz82qOKSGQrMQnLj4G0PihOfeY5U3yBVRwEaygTEtjATFokAjOl4SoWObUKnXoN6sQ6vbBtsyQdc1ce0M7AQ4GM0OtKtNaNcakIolIZ9IQy6RFt8LcRbj4LseMNsJ0mkKFdddz8PquyC9piKZcjGlFziL40VfYQQSWhwG+wZ75CkOBNN2nIoIFRpuIok6evQoZLLpG6k/JMaod4pqGuZwPcJ5wzTMzfX19euWZZ0nKjmTyqbO6aCvpFIp+7nnnmPSLfxuXQ127rj3HHlC0jQLs5raVtMLrcqhlWrpoXKrdqLSrN9vMHvQBZZmxI9yAA1bC2F1BxIi0DCMHISrRasAQZiQNqF/STABgkRhuSpeDyk+YWIFTvCXwMEkiDjhTnAfQiOBHcPxGVRUcRCgLvEVj1RjTD05kuv/u0/c/zuvfnnwwdLOTbHcs0RgZxFotVp9Z8+e/+TmxuYf+5yf4AADGHTZ2aN++N53ijz5vd5swUc+iDTffHDq8YiwWKTXykNUnfVSWig0RxPIaDQCsXiMJ+IxFonEnGgkZkX0SMdlTs12nLLtemuu517nvl9i3K9oEbUcTeqlWDJhxFXFiUQjvke9SK3WzjbN+kCr3RrvGp1hwzJHHfCHGPhFUCDDqZ/i4CVAxboVgvOBVy3wsR+bEFEHJfyiZYpIxGGvXU+Iu5E8IWkKr26h60RwTQx0SyI9h6REKBeCa2UoGBcPkHjZC4qORYSJYOpOVUT0qWNb0Ox2oNFuif+bjiUE3hjRieia0Iii3MF3XEFymOFAt9EU0XskTtlYElQcg4dmmUyk68QVuMflkM9hdAyJk45pO8yyub4gZLhfJE/gcpG2G+kbgtHBYRF5Qs0T2hVgxAnTfNgLb2ZmBrLZjCBPqO/Ce4BKqavretcxrIbR6Sy12+050zTPA8BlJa4sTg5Nrj/wwANoQSB9/O7WhWCHj3vPkSdsudItQ75ldQ5dq69/stSqfbJqNB+sdhr9DmGoYdKohqFm/LxjlQSGoBn4SJwUvBjg0xOm5nqpOLzi9MLSwTUTtU43LhE3nmDFB7dnfEJ8LFQJilREf6eglaV4oiEecNVV6lGXnhoq9P+/n3vgsy99YeD+zR2eZ7l7icCOIVCv8+yFs288slFe/77P+Sd8zocIETfru/K6FfIUtlv9sAvgB0WeQFFElCZsKxJ0IAn2gLoXkbYXUaggjYV/CVp4BFEp/AavNfg7JFKxWBSSqZQwYUwlU2jGawEhXQ7Q9oE1XNetMO5v2szZZMxZ9xjrAvUtXVWZpmtxTv0+13eHbcce71rmoOVaBYd5aSxs8SnXGXdVz3cpVbH6i/ZSbIH7N17nkC5ho12bOYEOiTNwscIOv0cRvHj6C/2ZgqkMr3yBCWXAH0PPJnT+DvYdkCt8v2AO+ACJ2iZKwGYM2kYXqq0m1NtN6GAPOu6J9wi+xX1QAEXdFEUOgEmxfCIDUUyldUzo1hpCOxqhGhAWECHBznwfNAWXXE971lt5WOmH5Elsh0Sr9x4RXXJ9QA+/0b4hGBkYgmQkHpAnrojWL9hnDyNQBw8ehHQmJQoCFEXhrmNbzPcavsc2u63O9Wardd7odN5Np9PnBwcHsWF0+9ChQ/ZdWfzyoHcMgXuLPHEgp9fnCi23NlM1208sVlYfqxrNow2329dlluoRnzB89hIf6uCihhcV/HJ8V1w8hH8JxopCa+JeiD8EKnAhDuJS4gIpLphB3ImIPB9gUyUXHTUJJSrjTOM+V7GRpWgu7lOuMaWh2eT0aGHobx594DMvPt5/fOOOzbg8kETgNiNQKvHk7LnXHq42Kn/q+fx30JEaQJjF3pVXSJ7e/8j/QRc78fn9gFF+EHkSjW2x2g5v7pSKqAZ+roXOCTVQmNoK23fcSGWF14ogCi1MG3sPZjeF1lQYQeYLWejrL0IqkwY9onHP8wzDMlutTqvdbDZM0+yaLvNcRVV4JKJFo4lYUo/8H/beq0uy67wS/K4Pm95nVpqqzPJVAIiCISGQIAlDAiApAizIkVpcGnVrWq2Z1f9gwBe9zUOv0TxIqzWkSMq0wNVyIEhKBFACJXgPFlA2TaV34d31s/Z3zomIKoIEmg0CKFQkViArMyNu3HvujXP32d/+9ra6TMvI+nGY8kLPrPuuVncb0nOpwR1nJly2Wb8p2CCAPy/0qCF9mTD3+fyIOMoELt8APKzvahOFs7M2/z5mgIVjYW8mgCawWDCmlIwWgyfMpJZBTipF1UadWaZcoUC7hQL/DK0T4lPgncTaKQAoLGR9j20HErpNQ4hOGdtD/dleit2A3nrtDdpZ2+RuuKRlcyMOtKXYN9u0hGWCBKf4HVh/JsbgWBCBVRLtPNBNxX5MCcNh8DQ2OEIpO0m6tDKIkL0XBPz6yclJiP/RScfGqLVqZSWfzy1ubW5cKBXLb3Vnsy8dP378rdnZ2U4F4QP5xH8wb/qRAU8o152lnczWyuKhrVruts3izn3Luxv7c255sEqe4xvol4PbLK9NGADxChGGbVyLF2JG1jFBBIUPpJwAIUJU9LxhcF1PrDbV6IGM4gYUDTkEG0as75q6VTUMIxFr8UgURwNRFKe4wyPSYzM0C0YtfHFkYOybt99w4tTnBk8gWLTz1RmBq3IE4jhOPvnkvx0v5HL/0Q+DT8ZEe2DX80EcTDvr9F6DJ8G6CJ0PN6OpNxBCnyYIw7yhAJJynobDEcBXMyyXnwNmKuCJxDRNMm2DgQuABF7nJOwwkU6FyUQi0A098gMvAulRdxtRFAVmFIfgy03dMg3LsQzTNjVEkeD1kCIEEfLkfHLdBjU8PFzRMaecwHnBKLLoUL7jIHTJFjGDxHItNrETz5GlSFGig5ALzwHDJEwvA5TwENGCBalpQehFXuhToVKmUqlExUqFqrU6v79grIRkgq0fWHcOSxd00unU39VLo4PDNNDVSwkNncrC12l7ZYNWFy9RfnuHkk6SARPORsSdbzoDJ+idkskkg8RarU4NxLZoBlny4RgWJeBaHhAlAZ4GR2l0YITSVoL1U1qkU+QF3OxjWzYd2L8fgnE3DKNypVLJ5/K7b9ZqtVctw3jFiuOFdG/veieX7oP4tH+w7/mRAE+sc3rzTas86E1t5nN37FZzd6/mNm/ZqOT7K1E96VukRRY+3MKfRMx5oh4OoARhZGxh9SSCH4WjrZJ6Cgt+BZhQwpO++3KyFMJwXZjY5hN24rWk7ZxNWKl10zLTDb9+Q8NtHKvX6hP4ABuxERuBXjTq9MJo3+i3br/xplN3D35s7YO9DDrv3hmBX34EAJ5Onfr3I8VC4XcbnntnHMczmqYlfvkt/vKvFNVy8dUOnn5Ree5t/9aW76JKboJlaW2cS3XKFFIqgZq5HDLDA6AAz2Lw1CxjiZWX0Agp7yQItD0GODBzBIOCTt9kKkmZTIay2Qw5CYcSthObFtKfIi2MAg1lQJTYGM6gkQVidsuWDJII7MW2MMfBARysVKMBIFXnn1kMDmgEoAQrOt6S1H5ypAoH07QMMPmYlYs2xOY6+zSFmDtRmkN3sq5RIwip5rlUrlUoVyxQvd7gjjowVswIgWliVkt2JmrCLbyvK0s96SwNdPdSX6aHzFijEHl0fkgmIlrKdQ4M3tncolKhRLZtwwCdp2fTgvuTBHwx8XE3Gi6LvqGh4tBgEiDKMW0uCcLbae/YFA33DlLCsEkLIkjEqFGpcXhdd1e3v392rm6a1k6pXFjb3txabgTei34Yvp6y7fNzc3P5w1tbDa1jQfDLf2iv0ld+JMDTk/GTZk9hOpMvrN+yVdn90nY5d9fi9spE0a/brhHqsaNTZGtcmoMgkslmHYwxTM50angeRWjTlYGSKK8pOl905sgJgz+XIqahyT5x2yt7iNf1gFa6u3r/ZWxg5JmpPVMXozjovrB04a6dnZ3PFgvFY7bl6Nxx52tF3TOenxgc+YuPHbj51Bf2XL96lV4/nd3ujABYltSzz750cGdn92S1Xrk3CqM5XdeTon1dAgxlLNlWDld/ey+H8Erm6R0nOF4sKY8i8Wxmja4AT8LDSIIydrGWey1/JyCGeJ3ygAJ7xIyOBCMsOJcsDpfDeDNo029QvVGlulujWr1ODdflHDcAHmagHIe6u7uop7uHBvr7qa+3lyzbJAut/hpiSCJyffF8gBFmriCStkwybJsdvhHayxon36NGo87vBTYKAApu4fgbmCdIF5iJZ0GXzKJjdgpaIuH9JOwvRVRLCPCEbaN93zbJ14lqgU/5Upl2y0UqVcoM2NRwgl0SHYliHsW2wLqBQerKZGjP0DD1ZruYBYL+qFEqU9BwRRnPsPg74lnyOzm6cP5iMybFMExynCSDPWiVatU62yywHR9sCSCtkHJVbNcxTNY4Dfb0076JaepL9zCoAkhzNJsqxTIUHrWR4eHc6MjYtud7C5sb6+d3tncu9A/1vzozM7N47NixQkcQ/l5+eq+ubb3j3HI1HM5yvJzMF+ujl7ZXT24UNu/ZLO1cv5Lf7PGMSPOMkHzonCwIHIXeial09mORkyQoZ/YgEdMCui2E2YBoab5MF4FcJ3kjYB8nyBxA9YZaxYqMC4MDg9+bHJv6t5nRyZV8sTi8uHbhrp3d7bvzhcJNju2YRmRoeqAVzcB4YbRv6C9u+9itT352oAOerobrrLOPbz8Ca2txann5lbnd7Z0vlSrlL0VxdEDX9fQvAk+/CuDUZJykkBmf5Xec4NAx2zR4lOJviZKwjygDKUDU1pXfYrfaS/hCAiQdtUVYLhtMqgmENU+IJAkYIJXrNWq4DarUy1RrVLnEprLRGACRxswQgBa+4BkF8TODqWwXDQwM8KOvr4+S6RQ/B+xOpV6jegM5cwFrtECXcUyKbVIyaZOTTJFlGRyzgqgRvHetUaeaB1CFh8vlNpQYwbQLKaeyIBAlNu5mw3GhTOjYFNkWFRs12iwVaCO3S8VahTwGZOK1AEwcyQC2LQgp9Fzkv1DCtmmgf4CGBwZpsLeXelIpcit18usI/g2YeUJhDuAHonCea2ONPNelrc1tWt/YIM/zKZlIMpPnuj53yWHXvIZLlmmRYzlsssn+DGxaHFM2kaaJ4THaMzxOgz19ZEUG6UCzfgjdUxR5YSWdSi/N7pt99dLi4ppbd8+lM+kzs5Ozi+nBdP7P//zP3Y79wLU9I77j3HI1DM+LuRe7y41wbnN3+/fWdjc+uVna3btTLySjBFFoxOSBNDek0aUUemNSiELhS2JaJvlYsUiiH2ZsKqFAzHstPYNcyoi2WExwqMUjFsCnshnp50aHRv96dnLmJxP9e1ZzuxvjF9cW7soXc3fli4VbHMuxed0V6EXT01+cGBr9ixsOHjt178StK1fDOHf2sTMCbzcCcRwnXnjhtX25nd37C+XCg3EcHdI0PfN24On9GMF36ra7bB9kbU+SIZJdap8Wpb5Rss8qdETaOTWBlWhCEeUsFYKrvoPJQWkNbe5oyQdQqdYBWupcqos0iK/B7CAfTnWoCdTBaQYSoAlLOsHcAEglHIdBQyqVpnQ2Q6lMhlKpFJf6TNuBFTZBcRAGcAdHyQzgLCLNQGlPJ8sSZT2xn4IhA1gDG8UaKRelPXTiQYQtFppg0lAeNPBaME2wHfBd2imXaLtaokKjRjUYa+KYsT2ARwTqQlwvWXxoxRK2Rd3pNMeq9HZ3UyaZYjZIx77WXQobiFIRpTqOYlHCbymrwE5DQ7a7m6PNrS3a2d4hF7YG0EdpJuvREJki8u4k+Api7tLrTmcZrI0NDLPRpoEM0tiAiDw0Y82rVarVerl2ydSM1ycnJ5/zGt58qIWXMlFma98N+6qzs7N+J4/0/fgkf7jf4yMBnn688ly/12hct1bY+t/Xdjdv3SrvjlWjuhHZSKBDXZ4oMoQYHBMEaz51gycEPEBvIwtBRZwzeGpnni5TT8gMJ+b3ESzOQgF0blT0QAN4+qu9Y9NPTQ/vW97eXRlfWrt4524xf1ehVPi4bdkJDQHlgVY0POPF8YGRb9924y1Pfrr/ug54+nB/Tjp79wtGII5j58UXX5/e3d35fLFUeCiMoqO6pmevCvDUdlwKpFzWaStZKLbKhR8cW5UIgqnV1dfSCSnwBNDAwmywTCiVedAb1amGTjjPI9eHcBtgiU2HSDPBjAvtkmr/F/sj+DN2OmB3ItHhy8w5Fn9gzgCmbJuS6TRlu0R5L5XJUjKRJsdOkIlyF9NmMQMZuIUDqKGOhU43dOHBJR3fubzHz/PJDTwu8+H5bF8QhNyVhxiXUAupFrhUqFcpX63QLkThfoPqEKqDxVcNOLKUiX0G8+QguiaJPLpuzqTryWbJgkge+XBeKBgiZociPk6AJ3g04d8YD6GXgrAeAnubyuUKbWxu0qVLy1QslAiHxRYHEIdD0xoSIZTdhs5Jt6kn20UjA4M01DtAPekulAJjv9aIbTJdk4yKHsb5cq641qjVXo+C4OWuTO9rc9NzG9OHpwszMzONzkTQGQE1Ah8J8PQP888Oe0HlprXdjT9Yz2/enKsUhnwzJJ98ik2NDNtkAxGpPkDpDta6GlZ5IuQSbbbC7I0pZgWeUPbnuaslPcUKjcWe2FoQkmOg6RUASqtEjeDiaO/w38xNTp2aGj24mCtsDs+vnL1zN7d7T6GU/7htO0kdvcAAT7724vjw2LdvOnj9qXvGb17uXJKdEbhaRyCOY/vlZ16eLNSrd+7sbP9OGIXHNU3vwo3uSs3T+3GM/1PMkypH/bwda2qdcPfGKknYmfCMoEp0XOMXiEoAn5gBU02WxErVKlXrVao36qwpYidyw+DAWp46ooBBCU82DHKUuaRcqMlylzCBlLFPYF7g/u35zLgECL3F31n748DNnHq6emigb4j6evqov6+Xsl1ZFlgDFEH35LrQBblyaSjeG4JzCyaVjsXfwVLhHEI/hMgUN3Cp6tWpUCvS8uYabeS2KV+tcpdd5JjkaUSNyGc/J3QwY2Hq2Da3/TumSd3pDI0OoUTXT+mEwyCpXqtwtApCf5nYkq7gFuwgIKDAXBtKBou7Ei0eOz9E2dGjSqVGhUKBtja2qLBTJK/qkq2blLITLBBHpx7bHvT208jgEIOnlJWMzViLdbT7+aGnRdpO5AWrfr2xWMmXT3d1db0wNz7+5mfuv3+9wzK9H5/aq+89rnrwhJiC/3Hh1FilVrl1JbfxH3cruRtKXmUgtqEt8EV3jKmFfuDX4UXLhpe6bocxB2Lq0BaAXkb9XqXV8VwoG0qa7chyDQjwxAs/gC7fJ8d0yNKQWadVw1owP9Y/8jdze6afnJ2dm89t5obOLJy+K5fP3ZMr5z9hATyRaWihVtR9/cWJwZHv3HL4xifvGjtx6eq7dDp73BkBMQJxHJuvPP3KeMWrf3pta+N3wzC6Qde1nl8EnpRu8IMYw8tE5UrgLY0tGQTJ0tnlwnGwNJg7UNryeNGF5wJs6KZJyIgDu4R8NgClar3GLFMYBzIPTrJTEhwpDRGnG2BOQvkMpS7Zuq+0mQBZPI7Sq0i4XntNh0qxj6IDWFT31JSukaVblDAdFmOjnNfV1UV9fb3U29dDmWyakomECDrH+waBYMTYzkCYVrLgHAaTMsMOP9sJxKqElK+VqNKoUr5SYsPLnVKB8rUqVSBCR5mP7Raw7xgzYsZnsL+fBvv6qDubgdkUedB8VavM5kHLhQYesFssmYA6HbmgsJSREgnhPyXKjNBz5ctlll4Ijz2NheQAT8XtPLuRg8GCO3nGTtHM2CTtGR6j/p6+OOUkuEZqxpqrB3E18oMdr+a+Ebj+mwZpZ/u6+y5kMpnVoaGhwokTJ1CU6Hx1RuBnRuCqB09PxrG5ffapPRW/cNv8xqX/rVAvHa/69T6yhTg8iqN6RGEuiqMN0rW6rhuWrmt9dc8b1QwzZVgmfNGkjYFYUbaDJxW/olaV7HiCDzCDp4Bsw+LVjR5o1agezk8MjP7V/um9T+4b3Le4ub0+urB+/s7tUv7ufKlwq2nZKQZPgVbSfePF8eGR73z8htueuKvvSAc8dT6cV+0IxHFsPPfc66OBW/3k6sb618MovFHT9L528HTlwX2g4EmW3CTw410TLfk//0t0nwHooBNNcNgAUOhUQ7duFVofFls3yPNd0fkGvVKTlRLgiTVMsjQn9APKUkGE8yqdFFsuMJOF14hyGx5gYOCSjephK/oFpr4tY1/WiHN0lMxw47w3k1knuJqnUylKZ9KUSaconU6TnXQokUgwW8UgTb438Aucx8MQocDiWAC28B3Fu0B25wEs1XyPKgCPrks1ACjkwsFuQdcolUxSVzZD2VSKtU4MnBoNFo1HIfLnBOGGA8Z7QtvFHc1gnDgKBRot0T0odGMuVRsNqrkuniI8nOAu7scU1Dxyy3WqFyvkVxs1RzMbPcmsP9w9EPVme6Kk7USm+K74WwAAIABJREFUpvlaHNfJj8txEG3ZunFOC+M34ii+oEf66tGjR/O33HILolUQv9f56ozA247AVQ+eHjt/3qkYy9P5SumO82sXf7fcqB5xI7c7MiJ80KOYwq0wDM45CfunhmVVdMNIxTFNFarVj8UUD2mGYXHkAntAXQ6e+OPMIZcyz4knMyGY5BVfEArWKdJJ86miudHFsYGxvzyw98CTs32Ty+s7C+ML68t37hTzd+XLhZst005jGqNQKxme8dL48Oh3Tnzsxifu6/3YUuf67IzA1ToCYH9feumlYdcNblteXfm9KIxu0jR9gL18fk5Z7MMCniRyuoxtUp4EKmJFCaoDbj0Bmy0iTJhpatSoXK1RrVFjx252zRa5LczYCKNJAYKgmRKCcNE9p2uwEBCuJ8IoUhhwAjgJKwP4IAm9Eb5Dn8mvQwuLBEgs4QRwarYCCsU6mwCzSko4arcYKcHUwB4A5b1MJk2pdIq6u7upp6efu/acRIKBCjoNfXTGhQAx+LfwogIAROSLil2BeznE47BiANiCngsMluf7HKDb3dVFpmmwe7jfaFC1UmLwhBw7eA4DCYpjxNwqTEI5PpTLlXEzWgbnAWwe3MnrHs4FjgrP1Tm9gUN9Qy22Qs03A6oGVfdsynK2+tLdNTs20E+HjrooCALf0vSK13ALoeuvO5Z1drR3dGl6enr7lltuqXTKdFfrTPT+7vdVD56ejpeTl86d359rFO6+sDb/G2W/tt+LvCz6PTSN6poeXzRN8+npmakf9/b2FX3f666UageXttZP1uqNWS8Kk2gfjrjrRAAl5fMkG3TF5CeyfXniVFECWAGiS0MP0BcbVQxfOzfaP/yXh6YPnJrun1pZ3ViaWNpZvjNfKtyZK+VvMS07DeaJAq1k+Por4wOj377pxInHO+Dp/b3oO+/23o4ATGqfe+65ISO2b7l4aeH3wzC8Vdf1QQWe3g5A/SrB08+LYlUGl012hf3eBLQAOAAokPpsBgZK8C7Cw30K9IAaYYNKtSI7Zleg1YFHHJ4LQ0meQ8CeoMVLlJeCyOdtc9qbrglhNiMGoT3nTjRDlMcAHgAiOG8uaLFXTFCZOgMebAs+RnDRFhl6wlSFs+iatgqijGcY6KhDrxqipAQ7xedEds4pKwYcp2lalEwCRPVSpruLO/hs26FUOkPpTIaSqZTwk4IPVb1OnivAj9CMCuoIx2A7NiWSSXb4FmwWG3vy811YKFSrVKtVWOfUaNTI8xrM4mPcOBIG4bsBxOzE+550Eiyqh6VDqVqmqueKRS66o2Nil3EwbEHDFxYzAQUpzd7d0zt0dt/09LeO7t3/ZpeVrtWrgZHf2U1WC0XDdRuhYyVrumVUMkmr7Bf8yvz8vPvQQw+pnqH39gPS2dpHcgSuevD02sZr6Term4eK5dK959YXv1IJqvvc2E9h0tK0uKAb2itJ2/nRgX2HHh/ozTbytfJwrlS6cXVz47fKtfoBNwqTuoNVEzxJRCcNPoTNcp00uBOrRwGeeGJkZWhEttA7wfiyovvx+fH+4e8cmNx3at/UweX1lfmxC6vzd2+X8p/LlfK3WnYiocUGNE8MnvYMjn77pkPHnvj86McXP5JXV+egrokRAHh6+umnBw3DPrG4uPQfwij6uK7rwz8PPDWNJJXO6H0cpXbgJBZLUuTd9GsSjFEzA86TppJ+nSpuhSp+lbwIHWi+CAjGfwBDbWU/2EyKrjvR4ca8dbNzTrwn63Qk+IG0h7vZ5APgSy3UBE8lQny5B7hpytlik3gqYksDschD2UsE+kr9OYTgKp4ccSoyW08J1+GFBKE5XgDNkefLjrww5nIZQFVXtot6env5exe6+hJJZo3wngBuEJSjVMh+TnA5h+0AezshA1ByX6JKSQb7RDF1xmU53/e5HAfGCq7kbMgJUIa/eb7wnoIrut9gLz427zR0Bm0Q0OMfsR/HekBuf6Z3daSn/6XxodFHJ/oGX907PLRpkdUANF5ZXDEq5YoW7AaxZVmhPjUVdJdK4enTp8OTJ09GHcPL9/GD+BF4q6sePJ2OT2feOr9yZKdSuv/c5uIDFb8y48ZBEu22Whxv67r2bCqR/KcjMwee3DM+6i3nNiZyucLHl9ZXv1r1GgdcipKarVMAnxU50cEFXJljqnPcWrWKQGDuIopI5CXxiker6I3o/NjA8HfnoHnqG1/erlVHf7rwxr25Sv5z+VLhFtNMOGw7F2olM9BeHh8Y+c5NN9zSYZ4+Ah+ka/kQULZ75ZVX+sOQrpufv/gHYRjfpuvaqGJ1rmSehEE/15uaQKJ9/Jg3UWBG/YFLOJdHrvyMRqkJLFoeSS3bgZYDOLNKEErDV0ktjmQMCTMpoShPua5LLm7ajTo1Qpdqfp3qEW7gMuVOgj8RkKtKcwLoCM+nFhBT+w4Wi8GLBDAMWMJYeilJ9ogZsRZQUmabLdsC6WfOWXOiu4W9umX3nzpm4UUHrCEZKna3JBHoyyJ1IermphmU2zyPzTU5SsX1uFwHtsq2TEokoFvqomwmS12pFHUnkqxhws+Ij0klkuw9xe+F/YKNAsp9AXRaAmQKbZNGFsThJkKV5f7I8UCZEhYPbMAZR+T7HlVrcF0X4nvXb5APIQaDRZEV6LseOvQCR3dq3ZmujeHuvhfGh0dPHd9/w5MmxbvT1FNlSSujtc5XZwTeuxG46sHTmfhM9vULC0d3S6X7z68vPFDyqtMeBQnU4LUw3jCInk7YiX88vn//k1N79/pLKyuTud3dX5tfXfpaPfL2e0acDNEubCgn4LjJPKkujsuHG74qchaPiPORLESuhFolrgUXxofG/vLAzIEnZvpmLq2UVsfPLb/5hd3y7ucLlfIJy3RMLdJ0LYyLZqC/PD4w9u2PHbrpiS92uu3euyu6s6X3fQQgGD937lxvteoePn/+7H+Kouh2TdPGm5onCYbEokNMOVxikjd7vv+3sk9aziBtESlgGFTOmnI/agmv217P2xIWCWCGhL+R6kaDdTS0kAYhQNcP4YEtGkuwL3DVRnkIN+tqFWWlOsekoDzFuZiYI9Btpws9UVvSTGvMeU0lwZM4MFEq42gWAQpFHp1kmqSBCsBAk1V6h9u8AF7CEkGwW0po3gJcqvEF720wWMI+6Ox5x7oi02DGDKyRG/jCuLNWa/o5CX0VFEUCDAkNudBPWZpGSd2kob5+Gh8do4mxMRodGqZMMs1dc+hQjn2I2mMGT+jkw4MF71zClMyb7KKDLgolSZTp0M3HruYw2ISujEON4YvlsqYMtgx4QJAf+BE16o3YiLRyd7prbW569vWR/oF/nhkbfzpB/ZeGiRqaBqenzldnBN77EbjqwdOzu892LW/tHN1pVO87vzr/QMmrT3sUJnSLo1PWdKKnM2byHw8cOHxqet+Yv3RhebpSKX/y4triV+thA+DJ8U0xKaoYBa2ZbSenjCsmMwWe0E4LlkqCpypVw4ujw2N/NTs598TE0PBisbQ78eby2V/PlfL35iuFG0zT0bkkGFDRirSXxvuH/+KmAyee7DiMv/cXdmeL798IADydOXOmx/f9/W+9dfY/R1H0KU3TJlSLvWKe2sFTU/MkQcVlEUhq11t4QgIQJa5uwZPL7QTECwEoVCmLKzywE2CGpxV/An8l7iRD3lsI8ADhd4V1TOzHFHhcLGNFkdQvhaZGoSmYJVEjE2yTAAMCEDQBUJtmCiwKymqsS2IRuCxL4d9NOYAAQJdnarbOIbM5Enzx2Bk6g0ClsVIxLvgZuio8uCOYNVUGPx+gKTZlyUsnthSoNGpUqdXYSZzBGPRQSogNTykFnjiHjtiwMmlZ1JvJUl+2my0I4A5u6YjT1cixLEonkpRJpVmPlMAj4TAwMnSTtwxA6iKw1/PZ/wl4SpxH7mFkIIWuPgU6+XhgmSDqfaJUGITUqLuUMG0vnUit9GR6XunOdj/elci83msmllxK5v6NyH2oA57ev4ngGnunjwR4upTLH9mtlO87v3rxwZ8FT/rTacv+p31Tc6fmDk97y0srM8Vi6Y7F1cXfqQTunG9EdiDBUzP7TsaziGtBeKw0v9pKA8hIQuYSwBN8nuJasDAxPPaXc3v2PbFncHJxp7yx5+zShS/nyvl7C+XidaZp61qkR1pABTvSXhrpG/nWZ66/+clPDp5Yv8auu87hfoRGAGW7N954ozsyjLkzP/0pwNOndV3fo/q8mp8flRmHY4d0sBk8q8K3Lx8UUaiTX7JtX4Gl9oZ/xixKP4XOWRlkK7yURJldaJh8BhL4O5gMeDGVaxW2GIBGEkJtaHdY8I0yE7+90CvxbR3Aie0EVL3siv2VpUW8UOiUAEYEaBJs0+UlOwZ4KodPzStNlucyb94r34j3i4OGldO5QG/iZzVk2B9k2lkWM0+Y39wopEbgUyP0xHe4n3OgMBphxE6IBDqNGSQsEE0VB2M7lLRsLtcNdPVSBoJwgCJYDHgBRRCyg5nSTbIti+0DIESHaFwIyJNkOwkGRxDJQxeF0h2uEwaXcD9nR3NPWC3IA4q57AeZk85O6rAmkJIpyibTja5Udi2b6noz6TjPJsg+b8S0lnYSO1poVp1kkn2a0kRRhSpxhjI4uU3M2hrYvKTndL1crmgvvXSWVlff8L761f+zfPLkyURvb2/wZ3/2Z03Pp7/92781VlZW7CNHBvRicd5/6KGHYWvQPvw8lA8//LBx+PBh/ciRI/TII48EDz/8sHpLFS3NPz/88MMsDHv44Yev3MZld5+HH35YO3z4sNbRaH3wE+hHCDwV7zu/tvhAya3NXMY8xdozSSfxT8f3zz45NbLXv7S9MpMv5D87v7r02/Wosc/TYwvgCRMLxyOwVkr2F8tUu6apnpyceKIWS1tRtot0MkOqRbVgcXx47LsHZw49Pt07vrSR25w8v3L2gVy5cG+hUjxmGram401Cyluh8eLowOA3P3n8pn/99NDNGx/8pdDZg84I/HIjAMH4S/PzXako2vf6qy//URiEn9F1fQqN8uqLb+jy5qzyRzgbUrbdS4fHy3ZAlfKkWknqhKS2SGqMWlSNKKOJLqyAA3jBXuAL7IvQMIl0DZR8wDSBcUEoLhy3sR0AGaU1Eu+thN5CVxTqKO237SL/W75v2wpLdNmJshwzTSyMhkZHlfMkQyVBHUM1pfGS22Es1Ma8Nd9VCsGV5ofvtFyRg7hJupNLRgzMFAMnlOcAGIOABdlVr0F1RK/ABgFlRNZnCTArYJMwOxfASSfHAJuUoG7omyAeT6WpK5UhE+BQ6ppC1yOAHMyJbJHQJlBnoASDTdshJ5GkRDLB0THcjWehTAeBu1R06RCt+zIAWOwH+1oFIX+HLQFHrxgWd/El7YSbsJy8rdurRqzNG7Gxrmv6rmMaBS3UqgZpPixrEg4rUyPd0kNLtwLbMEJ4bgJMI87FcBB+qiEswgzDyCoUCuby8tLOH//x//3a9va2u76+7p49exbgKfryl7+c/cP/8l8mP3b06Kxtk37mzPncyy+/sPwHf/B/XBDLAgK4sffu3Tv4ta/93nA2m7DPnz9ffvTRRy89+uij0T333GP9yZ/8Cf3X//ZfzTdfeLORz+frs7Oz3V/+8pcN3/ejP/7jP/Y3NjYqL730kgJk9PWvfz1x0003mQ899JA2MDCgvfrqq7qu6/51110HTRd/4XP4jW98wzp8+DCdPHkyfuSRR7AfyOFrXp1Y6DSJ0pZ/Bb/+G9/4Bj6wAHhv628FgHf69GntkUce6ZRC28w/frlZ80PwKpTtwDzlqqV7z64uPFjxatNuHCZRtotDWjc1/ZmkaT56cObwE/unhv2Fja29hVLxzsW1pd+qRu6Mp0cMnkTkgvguekJkFw70E20rOqbW5cSGCd+MdDbJNAKqxfVgaXxw7DsH9ux/YmJwcKmQL0+eWznzYK5UuLdQKh21TJsAnuIwzjuR/txw3/C3brvu9qfuHD62+SEYys4udEbglx6BM2fOZG3b3vvCSy/8URBGn9U1bUaBJ8WOXJYZh4R7+d/lpbfLtUQKOPGOyRJfU8PEZpVSYyRLY/gMowSvWTqbQuKmjTJcqVykQr4gPIIQeOs1uGxnOWBHDMEsyW2woBuaLJTtOEoFBiO6CLkV98Ymm6W67LhDDgyV7HoDQFNO3c3FF7bb1mEoGDFhbXAleGKs+TZng++Ccjtqu+2id3YDl2U6fMf2UZKruOgWbIhjB7ADWGQfKrEP/Dq5KIS3HUekkE4p26FsMkU96Sz1dnULo0vYH8REbq1OXsPlpAVEWqGrDg8wRNAxcblQisIhRgfzhrFD7IttOcRdfuxCLp7nJBzq6elhlgrsFbP6mkkpy+Z/ezWX3EqD9wsWBplUBqHscegHXuRHdT3SGqZpNkzd8CzD8A3N9LU4Cg1dDzPpdKDremzqZmRZemibVigYMEPjfdX1WMMTSLMNQ095rpteXVk5///8v3/6V7Ztv+m6bjUMQ21kZMQvlUpzD3zlK5+78cYbvqxHEZ07f/bCmbfOPu4k098yTRM+Uvry8nJfrebf8pWHHjiRSDjpN3/65sXT5y7+8PSbr/n7Z2e7fv/rX3ceffTR1M7OztbQ0NDq7u7u7Kc+9alkHMfRt7/97erhw4cXP3PiM5WJwxNsZ/Wnf/qng1Ojo8nPffGLPIjz8/OJarXaOHbsmPIIjBcLBeOtV1/N7B0djfr6+qLNzUrc3z9THh0l/9Qpiu+4g5ctlnyIGqr8KpfX9e997++SIyODjRMn7qhrmgaQ1r72AfOmP/PMevTNb/5fbkeAfwXy/KVnzg/whU3wBKuCjfkHym59ph08GaQ9m7SdRw9NH3z80PRocHFzYzZfKN21sL74G9XQnfb1yIQQVGTWtVaG7OsEOloJPRXFrtqMhWJTCsYNMkJCnPjS2CCYp7nHJ3oHl3bz+an51YsP5oqFzxdKxaO2aZMG5inQcmZkPDsyMPitW4994if3jFy39QEOYeetOyPwvzwCW1tbmUajMf30c8/8URhGd2qavrdZB5Jbf3vwJCy2W6UmsWxR3WiqVZ+jOVB6g+JI+IQ0O9qAMkSECDJFiOy0TZqlkR/BL0ijUrlE+XyOKpUKFUpFdgFno0fDFG3xbQJvNmiUHkqswVHARpYGm5YESvwtXcO5NCfNJJtsk+y442OTLFV7JZLZNtW5qxZkv+hMtLFe7eU+xeph3/kBxk3XqOH7VIEvE0pzeIQ+m3gyaGINFDI9xRsqwAjQZBsGJW2bsokU9WWy1J3KUAaMkclZCmzRgoiYCH5MzDSRKMGpaBuU2SSTxaVZPi86GaYo40GDFqLDEOJvRNigI0+OBcTiyUSKc+kQLQMfvaRuUXcyQ4NdfTTcO8iBvkkrwcxY4AV4xIEfhHGE/8T/Qvzoh3EUBZxbY+kmrENxjcg+BT0GyFO2Cuy1BbCn6bplWbppmnoURQ3PC3Z6e3trus5BFLFt27Hrukki6rFtuxuS+3q9HkQxlbu7uzeItND3Y/L9yPADL23Ztg0LrCAIIzK0HPwZcCkZWhx7vq/pmhbajh2A7TI0vIcWh2FoOrbjGprukw5jQTJc1/VCXGBEmuM4Qb1eA86Ks9kMCtMNIh2smOsHXjGOqBKGcSWI44ptWmVNNzZ0k7ZsoornUUrT8AgSpmlqAHpolwrDmh3H5qBpGqOmaQ76fpg1DCep60YcRFQMQjod+f5LW1urC9PT0y7e61o3E73qy3botnv1wvKRfDV37/m1+QfbwRMLxmPtuZSZ+P6RfTOPT03NBMtbm3OFQu6ehdWlk9WwMeUbsQHwhPhtwTq12n7fDjyJeVBkKTXLdhzPQjW9Fi2ODY9+58DsgcfHs/3Lu5X81MX5i1/Jlwr3FsvFw8w8xUZIAeWMUH9upHfwW7def/wn94zc1gFP/8u3784GPsgROH36dCaTyUw9/cJz/zkMwjt1Xd+LMI+33ydB5YoAblm6awKMnwVOTT8mLstJQbMM0RVgQbBDLFBH56wekB975McB3xCLpRIVi0V+ba1W4w4udJjBAVvFpQhAJkAYgycuJypGSIAc9hRqY4qaweJSBM5CcNZbKRuGVshv+zgokbmslon3vaIppbnklzN0E4BJ3Vizn0/mzgEwsXicI2MC1m8hvqQC8Tt0V5zfqYx+xXfWeHJcnKLWY0paDmWSCS7N9aQzzDqlkI8HdiiA9UDA1gN4iKBi9VBaKSnZUWCWN61xdyOAE84XxglicTwQaCxKtpKFi2KydYsc0+YwXzMgShkODXf3077xado7NkndqSwzUuySKWNqWBwvGUPoyzjOpm1fY+T1SVE6G6KyoWjrrGjSG4uhO/YB2ioAdtA0AHyCSYu5e9EQvuhxHEWObSJlXsB33YiiKI4Nw4pN0wHryTBONEeQqZtGbJg6g7k4CsC9srBLE2IzXG6BsJfQTVwPUSy/CG+ru1zAjCLNMPA+Ib7AmoIt8zVNdyOK0F1YoojciKgRx9SINapqmpaPIyqEUVQxdN3Rdd0GORh5nqbrGqLqtSD0zJioO45pEKSTYZhJIt2JOI9IL/lhtBCF4bOxpr1iJcxlr1wuZbPZigRRP+fq/SBnpF/9e1/94Gn7TPbVwvKRXDX/+QtrF79SbtRm4N2kuu1MAnhyHjt0+PCP9w6Ph8vrm/tz5d3Pz68tPlgL3EnPiHQBngRN3+6ZosATf6Dk/CLmePhAifBKaJ7wMCKtGlfDxbHBkW8f3H/48aGusZVifnv64srZk4Vi4d5iqXDIRH2/A55+9Vd15x3e9xHY2NhIR1E0+dQzz/xh4Pt36bq+D77YYkdEaG2rtV90TAlNj1LZtAwl2fmaS+iSkUInbCwWNwyWTDAGAjCB0RDAQoAueDCVvTI1ApdiQ9wE84UCFctlSqQc3hvu1PIaVKlWuYVeGDJKoKTE59KLikv0oA7YXBKki+gKUzdg9oWS5TrWLknPJVUKU8uxNtHJZeemqWt6m9vPlVpLlXuHURNsEx6ii46Pi40m4dXUoLoHU0mfPAAFsFuS/WGDXy5RCq0TMAOy4yzD4ABhlOV6wDZlMmyEaWsGIeSKgRO643yAkIgBJhzMVakP0TPNscLvmf1SPlQ6aRZMOIWhJvyzAJyQ0wfcgVIfl+5EbyN3MLMcItIpQSYNZHppcnCM5iZmaKxvmJKmQ2LK1shExA1rtSQXKfVenD8oQRIAH3L0lKO6ygkMA3HeQQrxucV5ZAd30VjAY+oLdo19qdBsEIYCWEl9GXRbuDaAgnBd4T2g60qlsvx8Ng/l8dLIsMQ2UCbEaePSsASOYL6405HzpsXiXH1esF+GiTESXQFtbCg2EGqGDsItCMPQM0xD6JFY56QDf6FtNIgIVeTIMw1dN3TJAUdg5mDngY8aR/FYukaOpulOTJqJHoIo1iJd0xteFJeDMDgbhfFrgV9/IwjdFUuzVsfH69tEs961WMb7SICnn1aWDm/l8/de2Fh4sNyo7f0Z8OQ4j81NH3v84NS+8NL6uYM7peJ9C6uLv14L3QkFngTr1NI8tXROQvPUvjoU4EkKKiV40iOtGtWieYCn2ZkDT0z3j65sFHam51fOPZQv5u8rlIsHwTxxt12k7VqR/uxw9+BfdJin9/0+33nDX8EIADwZhjHxxE9+8oeh799Fmj6raYYJESsDCF59t0030hhRVLOUg5AATYjjUGwTSku4aaAEB6krBNCmIwTIiDkBAIB+if2A8Ahc8pHnahHrmXTToM3tLdre2SXTtjgQFwG4KNfgRpnP56lcLgu3cIAErjAJ5knsGm5i4qYnbvqeZDDEjZaBU5NpUq7iAqDgi8tr7X5VTLK0+ghFR5kAfoAOkrdpxkG1L9wwDynQw8dvmgxQoN0CYIJXE74DQOF3KM3ppkU+d/wJo0pm1WRZjx3AoefSdRaC9/R0URZi8GSay2bosgsaLkU4Zi8QbCHjNVgHoMSl6q3CKVw4lmP7AqyhxIpyazKV5vOKoGD2bELESii66Xishdk4r1DRSQfGCUUoIyAa7uqj4/uP0IHJORruHqC47jOossik0MfyVrlGtDIDhXAe50CUXfEcB+PFgyl0ZwykYqIQQv5IgGLBHMbsig5QzZYKriuDmMFkoczoMnQFmIJmCuyl3CxvA9eYZTlk6JbwCOMcQBGTgygaXEfoPnQSFjuro2QJoJTNZvn4AcDwexbEA7zaNu8rwqbxObBtiz3IMM7oPFT+WK7rxo1Gg/VieD1ew5YPAvTHOE5cr7iW2cgUx6Brkduox0Hgx5YJE4rYMC2LEXGxUOLxYfPVWAN9VqaYcnEUbrq1+oph0LOGY7ySTRpnn3/+p1vXYrTNRwI8vZJfOlyolj53fu3CV8pefa8bh6l25ilpJX6wf+/RH++dmojWN5YP5QuFL1xcX/hiNWyM+3qsCc2TMssTFLIw81OPNpE4WmYxtfLKp8U86ZFeDuvRuZHhoe/snztwaq5739ql/Or0hZW3fitXKtxXKBf2M3iKtVgLtbwZG09z2e5Yp2z3K7iXdzb5Po9AHMepUqk0/s+PP/6f/CC8W9O0OSLdagdPV+4S33xlh5yYzkXZiwN0hTBEhMIi1802Wc/ELtQRWutDBlRY2ePfKpsOzFOAEjyIDqzWTYNy+TztFnIMPNjzCSJlQ6eEk+AbPpiGerVG9Xqdb2a4wTKbgBtsGPMNrcliSJNHBQiVWFuV1dgNSdkGSLDYXpJrxT6pp0nwJAdHiesVyyQxhWhQxKYBWqAZkuU5lB8RUNwAsJOgifcV4ynNMSXEEIbuUpeEEiTsBLKpJGXTGcqkU5RJJdnkEqkJEGgLxsZHu6KY61jcrUKIhdEpziEDTmahlFmn8KFCuDCADEqGABJKRC8AitwWzE8BmvCIdDJiAyw+9SS7aGJglA7OzNGevlHqSXSRCXsLLyYb0EmzuGTHxpvoxmM9U7Mvs5kniIIahoE7ASWIZWP6tzmHAAAgAElEQVRRPk8MBSlGU1CbPJ/BLjOlArgDGGIMYr7OhOEnWCM8iQON+f0FFcjniZ8eiecxWypYJJVxyJCEpWNoSNB5LBg8gwaEzjaKyDQsPi78G8Crue6QjBqDVwAjZo5aAdyq+ULsu+w2Ze8u8bMKl+Z9CFH3bEYHoQwp7WJl/BibzYJ4QwuBFmi65sZRWAp9b91J2M8nHftUNtvzzNjY2Nq1aEZ61YOnf9s+k10rrx7KFXY/d2794smK19jrxkGKTKY+10wynks6iR8c2jv3+MyevdGltfkjxVL5i/Pri/fXIncU4Mk3RK5de2kOP4j1sIpqgYWBaJ0FrQySGVidF7nIt4v1glv1XxkZGPqbqYmZf9+7Z3hjM1+dPr98/nfyldz9uVJ+Dh0mBmr1UVyI6+EzwwOD/9/t133qqY5g/H2+03fe7j0fgbW1tVRfX9/ooz/80R+4nncPxXRA0w0sm5vMU7sonA0zIadQcm3psM2aIw7ZhRhHlabQji9Kd34Id2mPgZMomYFRkZY5vE2IysG6iBA13TIoXyzQbiHPYmnlSg7WBa3z6NqyUU4njaM+SkWE/pabJphc1oFbtsyma+qVmiyROKr2jlxJWTVF4qo3XDxRUiVtSzPBNolQYWar2MNJHBWOJ1Z+WPg3YmWIGDAhsgTfwX5A5wR2qaXdEp12ghUTPBpjKXS76Qa3+We4RJdhtinpOGSbBovB2RYgELoh0DKAtXyTZ/Akol14sSlrryJuDmUlafWAt+bzB4uEkDscBcMjgAZ2iXVEuimYo5C4g86OTWaVBrK9NDk8QbOTe2lyZIIyepJM1jWHZIaQSICtgvGpKKOp+BeBf6TujMGNiHrhuBeAQMkHivEWQckYGwZOMmAZW8A2cX1y16BpCvYKDJI4I5KlRIkOoytANi+5dRiT4vUAVWI/FE5T1w/ADoMxzu8T44oH2CKuaGA/5L3H9+HKLnR7bHrKHZ2K4ZPlV4A6AC9pygrA1g6cBJiSbCcfq2RUscdhIM8bIzvx2ZD1dZQROe8QYA73PHRY6igDhtU4DNYMQ/93wzR+mE1l/3V4eHjnWhSPX/Xg6XS8lTkz//qhnXL+c2fX5k9W/Po+LwpTESIUAJ4M87l0IvGD6/YffXx8aE+8sLJwtFTO//r8xtLn66E76ptEHvu3qDBOscRjoIR2XawGcHHCEDPC4le08JoRVkpEQd0j27BiW7e33Yb/r73dfX+/d2zf81Mz49srO7mZpY0LX8tXil/IlXNztpOEapC0UCvWSzUIxv/8Mzd/9lQHPL3n9/LOBt/nEVhejpPZbGPk8VOP/37drd8ThuER07QcYeQkg2vV8pmZCnSyAuYEAgDhM8a+RCZZjs2MkdDmQPwdULVeZWNLPJftAppoQDlTi5uE6JKNhfcRNCaWwcBpJ58jH3dpeTeVFktkmw51pbM00N/PjPLayiotLS1xSUh8CZaC3byxnypWpq3EpsBT+5A3rQfAAChrAxHq12wt5C1rKG9JcyAWn0iDTdZv4TiE0SWQScgluoDqnsc+VTW4dMPgUkJCpa/CfrBmp72TD7/TdAZO6J4TuqYsdSUTwhaAZWMR2w6AiUOsCpfplCBdWiw0M/eaCb+ssBbnDwyhHHOcAwBdMGJwMcfNl2NzuIYUEzqPldkltEc2mZQ2HMqaKTq67wDNTc/SxNAY/z5qhGjIIUe3yIgMigBmg4hM3WqWUBkkSLsZvgKkOJzRDPZP6osUeI5kZQFgAv9GpYFZI1nekiJvcfZxvYqsVMm0iYuaARaXToX2i2sSDMgAHJXRRMtsVXVv8tlm7Zy8ZlXWo6IbY00ANMbl6nkqm1EAOGnBKsB2Uzv1zh96zTD5PIi9FcegrkMB9GQOIsC2AYG/APWC/QKFF1WJ4ktRGP3IMLXvD/UPPU1EsDa45kTjHzHwxMzTPi9+e/A0NDxMa2trR/PF3AMLa0v31CN3RIGniD3SRA0c1zbabkEls3APH1T2HNEpoZv8iBo+FXcKtLuxDfDk9WR7lwf7hn803N//w7l9h15NZnpyq7vbU0tbZ79Wqpe/VG6UD/EqR/jbFs3QeH6oq/e//dqBE6fume10273zx77zjA/zCCzEcaKrXh889cSprzdq1c8HUXSdYRpJ+MUwCFLlrmZXG1GoBwQi1nSECzUYJ77pBhA+u/xAdErTMZx9ncAQC+aDjS3ZKkA4UDNPjDKLYoIMIdLNlQu0U8iTJ5kn3PAcsE4JyJENBg8Jy+YbO8DT6soqa07EDVE8BKOj3vPyM6E0ke2/bWbxieyRZsmIb1vS7kSBrhAkAEqETOEIETjAGspzsBKAyBq5buieU0JwNuLkEmZIfuCLkhA7ihvSoFLqergEZGCOank2ZbqoK5mitOPwvBYxWAooDgMuzwmdl6SqJOAV4ER6QoHVN6GlEWACrAfra0xxXoIIwcrwuRKMGM6RYlUAmBzL4QUqHMkhQE9YCbYjGOkZpBsPXkdjfUPUn+mlrJMW2McNmeGHOFyPdQLYihg8CWakCZT4DEmw1IzQkXYTOPeSIQJQEqVMAZoYbEvwJE6VPNdN8CKYJ4AnoaGS+lhmghhGCYSFWC++NuXvJNUocIUcV9GwKWJvmkaiQiwPJk2MkwAwl1l7qDs1f5eLB8b2kvlsbx38BRMF733Txb4VM8Rgrg0NYEzAnrH9htw2X2MxVYnCNYO0f7Qs67GpqanniKjWAU8f5tn55+wbmKfT514+nHfL95xbmT9Z9upt4ElfM3T9+e5k8rED0weeGN8zEQM8FQr5B+c3Fu+uhy3whFUdwJO4sNBJxw143E4NUh+TjOaHFNZdquQKlNvYpp3VTapu58gyHb8r27M1PDj+wv7Z2X+4/sQtzxyYPrC2kt+cOL9y5reKjcKXitXSceAyUQjUC3ZsPj3c0/fNm/dd/1QHPF2FF15nly8bgTiO7c1Kpefpp576aq1evz8I/Zs0Q0+JNm5hZNnMulN6Jtj14f7HdtaoysiyHJehAJrCZt6kWGvL0BO+sQtcI8plsqwmHWyV2zYXbnSiXKlA+UqJDJgzJmCcaTFDAMdq3DQQHQvWCd1mWxubtLG2To6VkJ11uNmJ+BAuzkirhHc6/Vw6kUL59uc2b4jyJi1KdCg36oJlkr5I8GICJESpER5NKNHBnwoaJy4/slC9zbpBRrXw/U/e9FGatAyTUjCUTKb4gQ469lCC6zfmOQT3sjs4BOGiqMPAT5bnUHprt0UQtT/srwBTLDhHJ5oJzyyEAMMCwhWgSbF0KMXKDmWAH4geWL4Nyi2MqDvdRVOje2j/xAzNjk5RxkySA5sCQAyhkud5GK/CCQdzBYYIWxU4R7Eygh2ShU8+t0LTIzRrgvQTbA+DJwl8LgdPCozIgVSAiYGDAGKK2eLYHsm3MIPVDFyRJVh+P9HBzYVCCUoVa8XYB2U7WTYUHGWbAXgbYGriGgbe7dbzikt7d8SPcLOXFWWld1LD1AbA2PdLXlPYT5QP5QqgosXxiqHpf2ea5g/379//IqrIHfD0TjPCh/DvSvOUL+c+f251/isVv77XlWU7LdbWTd18LuukfnD93qOPT+wZjBeWl4/lK6UH5tcWwTwNK+YpUL4nPOnhg43loABPKVDMqGPXGlTZzdPC2Qu0Or9ExY0diip1sgwnSqWzla5M76XhoZHHx8f3PH1s//GzR265zl7NXUK23f3b5dxR6CuxWrIMc1fz48cHe3v/8teu+/jTnx47sfMhHNrOLnVG4F2PQBzHVoko++Mffv83a/XaF/zA/wTpWkYXFAyDHbATDB4AEnAf1OE/FDBQYpZCMhXc9YRbNns5yQ62ZmlKuIorwKW6qsSOyluMWrXDjscyqVgtU7FaITMhO9RQKgslaEATdxDzQqk700X53Rxtrm8yqyFaz0XJToCnJox423H5GRq/vcNQicebsidx0+OOJpTlUP7h4FvBQoElA9vE5paeMLmEdxPrvPA6ZpqUjYJoq1diYY5HMQx2Ak8nHNY0ZVMZDuxlo0sGjEjXDVEHFIyT1M00D0yeJwGU5DmAFk1m5EGThXGBcBkACuCAzx+AE0qJMlOQWRQZ+wKtKMATWCR8Txg2ZZMZ2jM6TnOT+2h6eIL67AyZoYYkBsY9KDUiLotLn7wjOE7BngjbCIUVRXmLS2vqPDVZvysyBeVrZCfZFcyTQkNS3cZvIICTQEoKQEktkbzmhM2BYq2k4LoJbmW5TzFaUl6urlkRBya9A6XovHlcl1XDFEC6/LtqvHg3H1YGRfKJAmgKsqCddhJ4VIj++dxhYRNwV2Gka1pRi2nBMs1HDMP48YEDB95A4lEHPL2b0f+QPQcO46ul8uHtYvHz59cvPFhx0W0XJaF5AniydPP5TCr12PX7jz4+NDREyyvLxwql0gML6wt3K/Dk6xH5bCInV1PwHJHxkViVpiyH9DAir1yj3PomvfXqT2l9fomicp3pZxuttaSHbsWrO1Zyfc/45JufuO32l244cf1Zrcv4TKFS+OxmbmsGCyjHsmPbsjYqu6W/G+zp/7u7br755dunbs9/yIa1szudEfifGgEwT5VKpedHTz3xQMWt3u+H/m2arnfppq7jJqv0TNw9x55DMRWrRap7dcEyyZIaOuyYxUAEJHvwCHAFzQVeK6rqIjOO2RcYMEs9DgAD2C2AHqAuK+lQpreb6r7LAArf2WG80RB+PRDEQhAdxsxyDPYNUqVQos2NTYIxtc/gSYihwQo1HceFJdVlX62+XPHr9q6npmpZ/V4Kl7HfYJg0ACc+ZpGJB6sBiKwr9RoDJ7A4wpNJdHOJEpoUactIFZS/cExgN1COzDBgSlE2mWTGCZ2F8HLC8Qb1BoWuz8AJuhd22paiZNG1KNkM3DVNkZfLuitpxMn3epTqLHR8ie4w162L1nyIoVmi1VZ2YlCjcxefrVlkxSZFbkA9mR7aP7Ofbrzueupy0mQFGqU1m/VNkEywSB3lS6kFEowTQKPsamPwJMORZWlUgCcJpGRHXCs2p1Xi4k1KECb+3ZKjiU661nnU281SmXlqATYu00ntkvABU+abAkoLHZYAT7xdGTrdungEOGQQI1CqfJ0KpJdsZ5MVkqLupqkFtEmXRxr9og+usmMQDKOMGZLArVmmlqsA2F0o09gg8PA5Cwxd39Vjesu27b8moqf2799//lrstBOg8yr/ejH3YvdCafdIoVi+962VCw9U/fp0EzyRvmHqxvNpK/mD47MHfzw4OEjbuc2juWLxwfnVxbvawRNrCAgaAkwmIu0bFzImJRaIc9kuIr9ap9LWLuXXtmhneZ2217YoqHpYKcWWbkehG9Yo1gsJO7HdNziYmz20b2h8emyse7Cv33GS+AiVAy84o4Xhd7v7+p/47fs+d2FGmxGJpZ2vzghcpSMA5qlcLnf/y/OnHqi6tS9EcXSbYZrdumXoAES4gQAYsHeO57IuBgscACGwFCyQlcaYYsUr3bmlTxJ3VAFzwX5Aggi+UckuIdFhJCwIRASIKXQ5pkbb+V3ayu+SDz5LdokxSACAQsgslj6RRr1dPVTKl2hjfZMC1+fuKS7Zyfbxdk3slWBJ3PxaJ0+JtwVX0Way2xS6S0d0lOc0Ij+KqRF4LLBm6wFPlL7YnwejJ/PnlBCdQagMzYVeCcwMQnbTKM2l0T2XoDQeCQizpR0Ch/gGLAYHYBQm7VJ7g9JaU9Avy06sKm4BJ6HnEXYJ0Klx9yPYJtgQeIi8EaUpBjwy8gWsBkAqDC1hQQDzS4dsmhgeo3179tLsnr3sZo4ynR0b5KA4x93Mkm3Ce4L0gR2AqpGx0acmjU3bmSecA1F6ZOZElu0EeFKlvZbvFnMwTaJJlkFFd8NlAFiwXW0dl23lLfVezII1JURX9GSyncPloIevFelvxqCJAbko2/E10/QPa11TTbuCJnyT+wlo/TOap7e7QmW7uNwQqioCBEhWT5mvyr/j/Crw5HkudtfTSdvU4vjVRCLxV5ZlPTMzM3PpWmSdPhLg6ZX8Kz0X8rvH8qXifWfXL36p7NWmvShMSOZpyzTMFzJ28rFDs4f/ZXxgkDbya8fy+dJX5tcXP1sP3SGU7XysXrlSh2gDYezGSd/SNRYXGcTi+FADQOleQH6pRsWtXdq6tE659R2q7JbIr/nkN/wo9CPPiHUvkUoF3X1Zs39owB4aG06MT0yEma7u9WQi+UJfV9d3+3q6X5j55Mj6p7VPv22K9VV6H+3s9jU2AjKp3alStfup5/793nKjer8beHdEcdyN4htAE8CSutmyqzfuNPiIcSVG3GyEpqjVwy80F22CWG6BlStzXtaLG6ViTRTzxKQxPstxwB1qu8U8i8ZDU4V8S5ohipkNgfYHN3Zob4r5Im2sbpDX8NiEUNNNYZ6ImjuLfFu72H6af6bXSLqjCyG4JBRk5xzrmyQohAeSiw46eE2xKWODrQfYdkD5Ml3R2dccItZkihDflAO/JrBNaUol0NWrkaNDKG5wWQ5RJZwhJ9vwuUWezRJbY9wssUkvJx556RUFQMu+QTITD99Z0I/A30CaQXLbvfBGkjIfBkEQ5IPBx/yZsVI0PjBKc5OzNDk8Tv2ZHh57ZqTYzVx0OKNcJyCY6M5TTJ5U2/P4CVf4lvuDKNuJ88NgQv5R6MPautbagIYCHS0xuXjdZb+XP6t9aAcq6r2a1T0F0uTFIUpqUlSkQA+jLPkECZiazJMEMPyKt8E/LQDVvs23KydfXooTNAkuGInyebfkG3BjlPSKUqyaZM0EeNLI99kcFnl2K0ZMz6Vs+2+6+/tfGBoa2rjGprvm4V71zNPrhaXes9vnrsvVSvefW7vwhYpXn3QVeCJt29TMF7uSyccO7Z375/HxcVpbWz9eKBZOzq8tfroWuYOBAk882YnVsfBVaVHD6IKAQRzYJz2IKUEG2bAzcAOqbBcZQG0srtHO6lZUq9RDvw4OHZvRrDAMDcM09ExXhqZmpv3xiT3zeyYm/+3649f9Tc9A9xtfPPrZ7WvRI+Na/cB9VI4b5pcS5uibm5tOLVPL1N36wOLSymfLlco9da9xmxd4Wdf3dIicg9AXN2KJMnAzZvUSb0V2oClTHqkuajIGbGMgGBK+EcqbH27mlmk0s8f47xQze4OuNDfyiSyDSvUqlRtVii2D7QoYCCmjRvZtI7Jijboz3VTcLdA6gyeXbJho6ojYEOU7Jo2EQkSs2H+RRleBJykIh1M6Aw900EkhODrS3ADAyaOaMpHE1MH6KnS8t0pfzHywSFrG2mCfSWcNE7RMXcihA3BCeY5lByHHqqBMF0GDpATcEmyiK0+we+gkFCCEzRy5xCq7xuTyWgUOM6Nk6sLVHSwZgFMo3KyFU7mAO6BgGNQyMAUgwr4alHUyNNo3TEf2HaTJoQnqdrKk+zHZKOnBhgBmkcDUcDAHgOKtSHNLBYoYGKnWAQGgZYO0RFGXgydxqSjmqVVOVaJ6gcFbrBBfX0poLiXSLdCkBOdNlXizRNjSYrUtBCRYagIoJSBXwI7fHGLbds0TlCACpLcvHvhUXHa3boEn0ZLRVDK1ppi29jneHjO7CmiBmVPgCY6dEjy1v4f0WcMVj+snjqO6RtqSQfSTTCLz35PZ5GtjY2PXrF73qgdPp4un+97cWb0hX6l84eza+fsqXn2PG4WOZJ52Td14qSuRfuzo7IEfTo2NxPNra9cXSsXfnF9dvL0euQMATyjXKUM19lNhEBVTgIvcMITegpWc0Av4ZAYRJTWLMmaCbJ8oqvrUKNSiwsaOt3B2Ib+ytOIVdoumY1ppyzCTuqZZyGWpNVw/292zOrNv7wtf/Y3f/O7c1P5Xx278tY0jmuZ9VG6qneO4NkYgjtmG0ilTObVV2uopV8pDhWJ5cmlt+f5qrXKzG/pTmqFZPF0r/x3WDUmeSTJIl+lRJHhijRFbyghjReVjA3Ck4igQW4HPJdrw8TwwIA2OJ6kJpgfvhU4+x6RcucjMUwzmCSBG1JTYdRo3djBPMLod7Blg8LS2skae6zMowx0LLducvcardcFuqK+3A1BNw0y1H9gXgEVDum0HvgRMIkqlEUDXJYTgApWJUoqwYVAMCts68nsD7HEOXTLFnk0oeyVNdKdBaC0IPUSrIAwXnXQyCY+F3yywl2aiwhpBttnL7Dsu3am7tCzlqXKoukW7oU9VF8aXwjeLzSTh74R3AhuE8dJ0cgxAJp1iL6SB7j4u0R2YmqPxvmFyYouc0CSHTPbM4847sPsW2D5htyDKjUInpMpx7PANY0wAYJRvmVVq6Z4Y0ytsIyyR+EfWs0rBthhSJS6Xv5fdlLw9dGFK8wshKmfVkmQLFWMkmSzE0jQZLsmKSnAvXicAC1sVSCCnOu8U2wSOTYTVCB8DnOlmZ6kEYOp6a7FeLfCkCo7N9tMrpiB1k+f94M5WMUAQ7YvXoAQsmw7k9YdvYh8EauVLIoqrRHRBj7UnulKZ7031TZ3W+rTitTHj/exRXvXg6cXS2YGFnZWP5cq7v35ubeGeslub8Ci0Qz0GBZyzdPOljJ1+7Nj+oz8YGxugldWVj+XLpd9eWFv6eC1s9AdmLMATG+iJ4FFMKjCux+dZsFCqLiwmLpTurJAoSSYlIpNMj0hrRG5Y83cqu8Xn1pc319YvrZm7W9tzbqU+SkHUb1lmpuZ6hmGa1WQisZa07NfHhsefOXrwyCu/8+BvXPjEJz6Bi9DvsFDX6kfxw33csjRnbNKmHVGU3Nna6SpXyv3lam2s4bnjfhRORFE4XSwVj9bd+oQXeN24g/LCWopmeZ6W/ylxqtIEqcwx9VlT5ToFrgCUGCzJhHtsCWUoODNDVA4dDwe+xiiESWdueBUmbSpUy5SrFIm93No65lAaApusQmaHegaosJOn1eVVGdAqPKVxo2Y3bKHWbrI/Pw9ACU6OnRUFaELZA9luYUA1ZpnQRedSA4wcvJo4pFfe0JUGSZXqIDKGEzVKi9J6IGk5lE4mGTyl7UQTOPFxQBuEmz+YAoAb1ZWnNFNStyQAlARPMutO+GfJo2Knd8HqCY1ZzA7srMVidh4mp6KUCXUSwBpjMbDz0mAY3XUpK0H93X20f3qWpoYnaDDbR1YE5t6kBFmU0ND9h4gSsF2GyOODz5U0F+V5+Qqgw/E9CtBcGQh8BXhS9gTtGYNNMX+buFwJuQXzJEXhzWw3AU+atgRt4AgMX/MmqkpfbWU+BiBSJM5hwkrorfRGLQJXAj3JBjHz1Cxat8B6k35qE7VL5/NfCJ4k8yRXAMJ5i9+75WjO1g1XME9gJfHAvsdRVI6j+KxlmI9lnPTfT2WnzmkjGgDVNfl11YOnl8vnB+d3F27aLecfPLcy/9mSVx8FeGK9QKjlDDJe7k5mvg/wNDM2RvMbl27MF/Jfm19durkaNvoCU2Zhse09OlpAqwsTNeX8i8tUUfZY6cIbRQeACogZKHSJGL5WcwJjsTvV9T0r0l+/cPqi98ZLr8/l1rf2uVV3RouimYbvd0VRaMdw9Qujcm9X7+n+3v7XhvoGXp+cnDxz/Pjxzc985jPlubk595q8GjsH/aEaAVmaMxZpETLt5G6h2lUtlQbKtepY6LsjDc8fCWJ/LPSj0TiOhkONRmq1Sm/DbaQ834OZUltsiXBaFj47HBzWWlNLtqP5N179iiwuLhUhJ800ZUu86O6CUNnz0BqPDq82DYlY6/CNh9vpkzYVaxXK10oU6WCTxXq6Gb8BITPWTRERg6fdPK0tr0nxrzDcxAM3d3XfE1p21aIl2Sg+HNn1pPynAEYMnWqBy7omNwqo6nnc9Qfg5CH+hMt4whlFMRLK7QcsDpe/JCBJJRKsZ0KZDuW5pO2QYyAaitCmx2a+yGBj8X3AvjycD8hjqUAZj7s8L7JMxwwOhOtgXySgYo0T5wAKdieMAgZPHOoLzy4brJw4ZtyEWeSN9wG5AQ2TYbHJ5VDvAM1MTLOPE/RNmC/DRsjO4Y5mks3RVgCGCLE1hNeV3N+mCqetk04Mk2BEhEFlmxBcejgpSRO7mStvJ6mpU2W8liZKaeqE2ltsX7JK7WU7BZ6af2tZI1xGDjU1WIIxFForAXQUeBJCdVn+lQBNAB9ZxlPVNFEDvWxOaBlntv++rab5i3rAGP2rsp24SKW/uHgPhZzaALSIhAGTyKL9IsXxT23L+rukkXx05sDMgnYNV02uevD07OYbw8ul1Vt3G4WTZ1cWPlUOasNeHFtcZfMiBPC+3JfOfv/ozLHHZqbHaHFt+aZ8qfi7F1cWTlSCeq9vhuTr6OQRonEwTy3/D+klIn1jBKEqZRoSQKUNm4wA+qe4YjTo/Pjw+J9ft+/6U9fNHl278Nbprr//6+9Nn37xjWNry+s3VWrlPUEQjBBRj65pZuiHdS3WdpKJxPz+2dlT+2dnf3pg35HFs0tnN26//fbg5MmT0bXayfChQhHX0M60aZm0xcVFq9yrJ+uNQo9H/lClVpls1Kuz9bp7MAj9qTAMB2KKsqRrKXTIx5ruVKtVo1avaejAUpodJQbnGzF3yClhuHQ1bgKpNj2TaXKivO0IU0sAArBMXOZyXf63cLgWIEvdVHBTFKUnwXhptkmFWokK1RLFJjrb2n1uiIETd4FpOg109VE5X6L1tQ0u23EJCFEbHJAqb5aSwRElNHRYCV8hBjwyABbaIeXHhM60rUKOql6DA3IbELJHEfs4uWFIVsJh8ITSIL7A4LCOHk1ffsDgiAESEfV391BXJsuddCbYGQYuIM0jijyfO4MBmlRXGoATHlhIchccu1hLHztVIoV9AeuYYHclwBzyAKFtwh0T4BSBwxCFqxKOYBOlHYHM+mTBNwp3fkzkx9Sb7qbpsUnOp9s7MS2c3GM8ROMNfuZ8UGbUhFEkOhsZLEugp7r/BNBR+iYFcmQprb1E9jZCb4GFWteV+rmlc2rXPEkM8XO2c+Vrr73CyAMAACAASURBVBSQt2/zyimDy4Q85qqm2NLOtZ7bEnkL1Vu7KPznT0LtTuTvNFW1SnySnv0FLxDbFaVHttUIQljqvJxIJP7aMIwfzc7Orl7L96erHjy9UXlj+Hxu49ZcpfiVM8sX7yi45ZFGFJiY8KzYLFqG/XLWSX3/8OyhRyfHJ/SltaWbd3O7v7eweum6WtToDqyYwROc/nGRoJ7OfsMyA4gTs5srZbjb+rwCRpcLavlp0yErZPBUiyrh4ujg8J8dnN77L7cc/tLF8xd+QKf+xyl7a6HUT0Ewvby0cGBtff36Uql0PA6jMcdxHHiZNxqNqhbHa8lk+mL/YP8bd9555zMHDx5cvuOOOwoTExPXpHvrO00Cnb+/9yPwt3Fs3ERkdVPe2d7dzhT9ek+5Wh0u1PNH3NCd83xvyg/CEdLiAY20bk3TkqRrpqbjS9M1TddKpZJWqVao0WjwhGtywKgUILfpSUQmmOiKQ9kNoEo3Te5wSzgOGZYpGSZEtXjcJYaYEk6xbwvAVblishtfsDeiL46Bkm4bEjyVKbKwMGp1Jgm9E4JmBWPSl+2lYq5IG2sbFPhgoiGqNhlACX8hcSMBCwO0wWU/CKX5hi+EzBDWYh+x/4lUijI93bSyuU4bu9tcPnShBwJrg241WAZgLoHfFMJhg4BMiK9R9orgPaWxI3hXCmLwJDNN0DoJGxXZUs+CcBmOy+380AdJvgKsEyJT5IKPczkBUPi4xCg1A4ixH7bJuih2N9dg1Al2z1Pu0myIKcJ2xAYZkIFxig3xPdQpZSaoJ9VFM2NTtHd8moZ7h8gxbAGaUN5jn3CRDypAk2DFREAu9FPCSFU9FGBpAhe2phCMjNIuvRMg+jCBp3cLdNpF6+/9J/3dbVGsQVoMVxhF2xTHz2cyme+4rvuvhw8f3uyAp3c3lh/KZz2/dXpktbp+626jePLM0vk7im5lqBEHJkSHJlllWzdeTVvJxw7OHPyH/VNTdG5l8dad3O5/WNq4dKQaNbpQtoNJJlQHAiRhRcXOL/g59v0w1HXNMExLw03AbdQ5jgAMFFaGSd3mJHDTj+txjVaHe4f+bP/E7A8OH7/v7I3QohPRI488YpVKpcxrr702cmFhYd/O9vaRarl8zHXdac/zBsMwTOm6Hhi6kTc0fcVJJd7s7e19Y3p6+txtt9126e67787Pzs529FAfyivw6t0pyTLpK7RiB5RxSrmdTLFW6qvWKhO1Rn0s8P0RP/BGQyOcCeNwLIqj/piijK7pTqxpFhyAItHvLFfVGlUqFarX6yIlvmkgKCZgviHK4QJbBM0M2A020OSynAyz5dQORH0E/GCAhe/qxtn0C7hco6HEtIKxEMBAk+AJJpksGG/XPEFczTd/oXvqzfZSKQefpw0KPKTTQzTFNpLMfGlS+At0gg5cME0oZ4DpUZ2DOA7TtslJJiiRTlG6K0sbO9u0ldulfKlIhXKlWToEGBSjJ3Qn2H9Yoti6To5pUU86w1EqSdumlA0jXll+k2wTd9AxcIIuSpQum6th1hkIZ3dwWiLHV1gXiJKj8BJSwcMAdJplMmASOixh9eD7IrYFx4pjg96INUgs6DYYePJpDDXuphvuHaSp0QmaGp2kvkwvpcwk/w0zqgJPDDoV4ySZwxaAUtluysCxzZepTY/UDpjeb/DU0kS1Wyj8LIPVPjM0mad3OV20hOHv7gXv9vnvFryJz6vQ98mvOIqidSL693Q6/c1EIvH8xMTE7rvbu4/ms6565gngaaV86RO7tcr/z96bOMd13teCv7v1jsa+79xXUbQoiZRki5JlyYod2y9VmVd5cVyTqSl7KlX5G6z8GS+Z5GXelO04TjKxJNsRFT/TtlbL1GKK4E6AIIEG0Pvefdep8/u+r9GAQAqQRElcoIIAorfb93bf7/Q553fOfz1/7eIXS3atv4lEF/YCmGUz0E9HzfAvDu468G87Jibp8vXZoyv5zPdml+b3Vrxah2345BqYsEBFgcyM0fE21xqBr1WCwC+ZphUNhcMJ0rR4sZTX8QkMb3YEzoXwScrXyXK0hmUbSwOd/X+3Y2L6Z3v3f30G4KkdmQdBEP7JL36RfPeVV4bffffdQ3Nzc3ur1eouIpo2DKPbdVzLdRwQ34VoLHq2q6vrTF9f30xnZ+eFoaGh9J/8yZ+Ujx8/jsm84G5G/HfmW/HTeVYKMGE9/cPyH0LFwIvp9VpPpd4YcMgbtG1nzCdvh+24E47nDrm+16tZWgdpQSwgCjOXobKWVPig8oroGtVqNWo2mgx2mOqHZwLsCEzXUpIRCyX8QBrpJiasYATHwhzw7ZrNJhfLiuBMjviWLfPCK9Ua4cf9t+X3qD0o5BEBnihkULFa4oRxyFMKPDG2kP4cACcwMr0dPVRESObiEjk26iig4wM86ZycjXJYkD6mCdhoyjBDMGGQ/DWyQhaFo1EKRSNkhkMUioQpEotSJp+ncq3KcmOxVObfq/U6s3MMK2X9GUAF2CXVRdeT7GIwBSYqErJEVhP2CZvCPTF1hn/LCAMxTKdO6QI4cWg1WD34xwCewPhJEMKyJwdehhg4IayzZtfZi8UFOZDnZL6VSiHH40KuZAaL61YE+xQxwzTaP8xSHfxNYPEs8EwegKnoskN+E8t1mM5jyQ7bpLKh1oKmGzFPCrh8FuDpRjKdAi6bku02+TbfLBhS+2GTd7umbPjDbtMOngJGzYRAzJPJZPLvXdd9f/v27XftpB2Dyw/bgZ/3y3+38ruh+UL60Xyt/N8uLl45VmzW+u3AN3XLJN03yoan/cEMtJfu23Po33bumNRmr119JF3I/19XV+Z3Fp1qoqm7nEIspkaEBo+PupZpXY9FYxd7u/ouWpbZ4wXBzkq9uud66noEAgVPH2AKAYZTJyDT0RtRP7w00t3/99sHx382dOgbp49jQrY9llhB+CAwL1y40HXixIm+X/3qVwdmZ2e/mMvl9nuuO6Zremc4HNar9VrdcZy8ruvzY2Njrx0+fPitr3/96xe/+c1vpmWX0Oq4xef9IN3bvs/NHkDEwDItR2IUi1wrXetOZ/PD+UJhV7lR3u847vZA10cMS+8jTUsGWhDzyY8oMCJGllUdhfjU3erKkl4g5CNVqlWq1qr8foJnidO+UaUGPw5nAhkUDocpkoiysRt1KY1aXSSPc6aSmHoVY20AYNIvotgreRmAFUIo2xcata0cogjY0waeFPOkxsaF0RpTucBYJvV39lKpUOKcp2YDnicxPs++J8FlcVSTFTLZowSAh1y4UCxCya4kxeIxRKBTtdHgUFCAvGgsRtl8np9DoqODJwZz+QKllpYplUrxPkJ5L3KOwB51dSSpO9nJ3iZ00LkNm31NXZ0dLKHZAJZNYZJvX8x5Qk0Z1qXPR065iG2X0hiP/8szP0uGlkVG2GI/FqYAK7Uqe5+w/61wSAZNCrAL8IXUbpWLJYzsOsXCMRodGqUDO/fSaP8QRa0IBwbDAxXW4YUCjMK5VeQ3wa+lvE4MnqRnrV2u+yzB00YAbSOAtFXP0+fmJLDJDVHgCWuY7yM0jS7ruv7L/v7+v9M07crAwEBlk3d1R17ttgdPmLabW7r8SLZc/Pbl1OyjpWatvxl4JvwTRmBk9UB7xyLzP+7f94WfDfX3hRayC4/ly4XvXV2+tj1vl+MNzSUtLKhsjsBAsK/rlRKxjncHunvfGB2ZeDMgb7BQKR0tlEpPpFZSow48VQjbxRQQ6PaGR3rDb0Rca2W0d/h/TI9te3H8wB+9exPwhP1u/sM//EPk7NmzfYVCYfLKlSvTuWz2YLVS3deoN8ZJp4RhmpqmaVXP81KGYVyJxWJndu7c+c7DDz88d/To0czx48dr96IN7sj35Sf2pFTEQIYoUq7OxtKFUmexUurPlrI7fZ3GAvJGffInPN8f8QOv1yevwwfDBKJA1w0YmVAR0voSHlLR18VTWzJ1W46+16s1Zp/AqqhFCItjyLIoEo2KBVima2PqDD6fFjslG+zZzqOyxduKTNV0V/tHvvYU7vbLeYJNep4U8yS64cQ9q7wk1JTgAxDSrXs6wTwV2TAO8AQDMzxPwv+I28BTBCnRYeYpFA1TJB4lKxrhEmOWuiDhcRK6TmbIolgsRplMhlknHbVPnFVlsUyHyotquUJ2rcEJ3MlEgrORwOogcDJiWMwwMduD6vp6Q/jD1Icw+VOqlKshiuoKykvEQzCrydnIZEK9CnxZoBNQC4MgUzBOOB4spYKRAruG7j8OdpdBwQBB8Hth2ljTuQ9wYnSStk1MUzKaYOCECTp8sy/MR9I5d38Kjxgnhyt/k2SdeD/jdaR+3tjz9GkwT+tluXZ2ZyOj+WaZp0/sTf0p3RGX4MihWN/365qmnTUM48TY2Nj/qFarCyMjI7VPaVM+lw9z24OnN0tnexdT8w9ly7n/eiV17XipUR1uBl7IME3MWC4YgfFmLBr/xX179v+mv7c7vpBd/lKxUv7e3PL8VK5RjNc1hw2cTG2zkdFwtaa31J3o/O3Y8Niv7t9/32u5YmZkfnHpS7li7msrufT+pu+EcLLERAq7n5oMnpohx1oZ7x36nxP9ky8e/MIfn1ov261/BUBCuXTpUujy5cvxn/70p13zs/M7c/ncnnw+v8PxnL1BEAz7vp9wXaROUdGyrGuxWOx8KBS61N3dfebQoUOXjx8/Xkomk/UnnrhX8fK5fId9BhslpTkTmUzXU8Vo1S501KvN/rpXH7Ede9TT/FHHtbf75A37WtDnB36PpguWKaAAbxxJ4IgJKOUQVpKQCG5UY6erpxAAlkYdQZWiJFYVu4JpgqmafU6+6LHDz1ZmkFid2gBau01VBjvKbrE1g9syhbndxyE7ZEV9B8CTZVKpWuJvLraVIIIBAYQ57njD+x7ddkK2S6UwbeeKYEzUNHGEswhq1DUwZ0RWJMqynBGx+LEQQ2ADWEnWDHKYFQpTR0eCVlZWqF6rM4BgNs4MMZgEOAGTg22AbwjnEoRaBo7Lf4fMJWpVXGal4D9qpY9LVk6EKorYcTVHKC4SYASgR015MWjUNQZNOszzuka261LNbvBPEfsjOwLREyhYeLndgi0CSxcODIrrIerv6qXxkTEaGxmjvq7eloQH4BQxQixHcvWKgeFnca7ENKEyh7d+tjNPcrjgs2ae2gHR3Qqe+DXPHdC673leVdO0dyzL+sXk5OQPlpeX09PTd3cn620Pni7nLneeTl28L1sp/PHs0rWni43qZNN3Y5YVclzbvWgZxm/Hhode2ndg3+mQFupeKmQeL1Uq37u8ODuVa5RiDbIR18snKLy5I2bI0er+XEc88Z8TI2P/+ciBR3+/kJsfubp47dFsIfe1dCFz1CY3ihBOJNrzxIirISizGXbM9Gj3wA+294+/cPj+HW/to30wea8N6rjJYvryP7/cOTM3M/DeuffG3nvvvUeLxeJB27a3GYbR6/u+JboKqNpsNleSyeQb27dvf3N0dPSaaZrX9u3bV/zrv/5rGNTvxRt8BoDls35IAKafEOl/SqTPpGfCVaJEo97sqVfLfY7bHKw269NNx9nla96kr9OQZlK3R37CD7yoT35InCVldIBkgITcI6ezsAhLyqdVWqoYECmd4e8cJ4AoAdelMKIGYHQGaHI9NpKDkWqZyWUOFAMCmXPEjyElQCE1iX+zWVyWAK+hwdr8V/g7z2KBacEkn+aTYVkCPFVKPHmm+s4YOHHsjZDtwAgxeCqUuRjYwbSdrGnifGjPZQAYCVsUT0QpHImwJwgVMKgp4dJhTulWYEanUDhMnZ1dlF5eZlkSYAnSFYAQ+5vCES4jTkbjXKlSLVWoVqpSs1bjYmIMpGBf4dwEJoojApRpGkwNF+QKQzjnk8sATyWDMfhjzxZAE7zvOgMnbCPkxqaLsE6bf4fEyVId2hTksUanHG8xpulw9BnoadQRitFoVz/tnNpGwwPD1JHo4JwpQEMweEhr52gC/OSeOgHERNCn7NRTPXh8rFf9Tmoy804ET1sxa38ePE+c7C4iKQCeSpqmvW6a5s/Gx8d/kkgkCndzxpNUvj/r0/7He/xr165F369enMgVig9dXpz7Rr5e3mt7TocZCVfIo/eikdhr+3fveG3b+OT1muMMrhTTT+TL5e9eXLwylW+W4w3dpYAN4Pjkx/11jldtXkqE4i+NDQy//NjDj7ydL+QGry0sPJzOp5+dX1k87lqU9CziwlPuYfI0Ml3djttGZrRn8AdT/RMvPHbf/remaApFipsGT88995z++OOPhyqVSuKdd94ZnpmZ2X39+vX7U6nU/ZVKZQym8mQyadXrdcf3/XQQBNdt276+ffv2Xz7zzDNn/vIv/zI9MTEBKvXeZN7He1ndVreGNHeJLlk66ZEgFyQXc+n+SrM2Wq1Ud7u+O+UE3phH/oin+X2BFnQGOsWxovmarweYltM0hROYwQArBIO0aJJXGdIqulEs1rwgS5DT0osk6wJvExZ9LAAAUjCQw6vTLnmwmRx7WZblcumsZKAAEBhQqXZ7lSn0gchAdRMVdChEOWQbceijFrAZHcAJAAr9eO2LEoMnyFIwjOs69XT3UaEFnlzBOHFJrmCekh0Jisei5Hk2MzVI2mbYgeuYIuAR2w6/E3itMMBRdzdl0mmCnMkeIdI5HTwRi1M8GiPP9vjvmKrr6+ohz3ZpZWmZrs7OiW1Tr0RU1ajOO2xPWwCp8J21RTC0fESCOQTogjGfowYsg2zPoVqzTvVmnf1NJgCVrM6xjJAojGUTu0YRjMTwRKLO3qxEKErjfcN0YNtuTg5HITEAEoBtSPbT8UvKDziiwJTJ7My6qWgCCZZWQZ5kypj1+uyn7ZSfbD3jpP69XqbbrGzXeo1v4uzSLk9u4uq35ioSPGma5gVBkNN1/aRlWS/s2rXrxVOnTlWOHDkCH9Rd+3XbM08wwP7y3O+6CvXM9OzC7COZYnFfzbF7zEgoH9KtP3R2dv/hC3t2X5qaHKis5Grjc9nUU7lK4buXFuamSm4t7sITCRcoPuDihOEGdlB3zyejiZ9ND4+feOiBo6fLufTg/NLCw8uFzLPXlhaetK2g07PIgMfBQI6NS2TYgR1tGpnJvpEfbR8YfeHYwYNvbhU8yTcn+6Gef/75yFtvvdW3tLQ0Njs7O5lOp/fW6/W9ruvusG07KUdf67quFzVNu2BZ1vm+vr5zx44dm3nooYfSx44dq9zttOqd/K4GYJqjuRAVKJKqFOOu3+jM5fJTrudOeJ4z7nn+qK/RqK8FA75OXZ7vJz3ND2MN1AzNgLWv5f+RLIZsCONiVFUpIWQ7NTYuJDwukpXSEBZkkf4tZDmAJXieqtWqYE3aJ8LkAq1G3VGDpGS29mPVSoHmN0QbUJNm9fXHtQWIZIQBT5jJkEwwLaVqmcqVEo/bq3yg1idHSGZ4wxkG9Xb3UT5fpIXFFDWaNhmGRaFIREzQhZCvxBQUwTuLoEuwYWoqje9FGur5kxiM4GaIuru6KJvJkGc7zDSFkHmko/bEFN15rk9hM0TxaJw64x3kOx5HJVy6cJH9QbzFUtJsLaiq+0+GUnO/qwxUbDE2krHjnjgLsXdoTADbhDJiGN3RXe6JgUIcf2k2h3Fd93UujQVfFAowMaez+RvTf5OjEzQxMErDnX0UDQngJIOrGVwJlgldaQE/TySHr+Y5CWC0CprUv+U2tF12j3na9GdufjtsltXaCqMFBC2T6V18WNc07T8sy/rp7t27/xMKPUDVnXyO/bDndtuDJzzBM2fOhFbMevLc7JltK4XMZN2xO/WQWeqIxy8PDfQtTD34YGGApvyV7KltC7mlr6SLhe9dXrw6VfYbcS+kcWEnOwbwSc/zbb0ZzHTFO57fMTxx4sj9982kU/mh65nFh9Ol3LPXVha+DPDkcp8lqG6DdBgjm4EdaeiZid6Rf945PPH8I/v3v/5RwFP7AePntbISm5mZ6Xj99de3z83N7VtZWdlv2/bOIAgGgyDowHnfcZyarutL0WgUXqi3u7u7L46Njc1PTEwsP/TQQ/Vnn332HhP1Ye+E2+BySHMzNGO55Fq5lBP16vWeWqMx4DrugKd5Q27T3e35zpTveyM+BX2aoSd8naKwnQRBYCJHX8RXyyoO1EZI70yLIJWp2TyRJhkftjhJ5ygHMKqUbTAcMn5ABEAH7HlC1hMm7jiuoGWN2iC3B0xNWzeZMlLxSWn1f6u1GW1ZUa1Jp9ZVhagowBjkR3Y5k2EZVKyUqVQGeJKdc3JbeWFgo4/wcPX09FKxWKbU8gohHDcUjrL0ZoRElILnIoIBRZZCZlS9e62JQ961QpaC9BW2wtTV1UWlQoHPLahWARMDqRAyISRNyHH4m2lYZMFQHmiUXknT5YuXeAJQWLQEy8d1I6pFQ0YxqCo3EV4pjGi8kDIgRlK4ALVgmDAdWEfSOTrvQF5x5IKQMrEXODqAQyzBwIsMJ8s3RfBlPEnjyG8aGeepRPTSQZZTZcXQSREY2gJLvPuFSRzsvMpxaoEnaRDnVHbuw5VhmXcg86QAy2YBTjvjtZnT0ofd79YAU/sjCvDEM6lBsGgYxr+Hw+F/3759+6tS3dgawtvMk7mNrnNHgCfF2JxKpaJRz4usuKWQ7RX8kDFSOj4lpDN8Uv9l5r0dK5nFZ/K10ncvLV6dLrq1eBPFwIYY+5VRBbbW8E8nI4kXdo5PnvjiwYdnrixeHUrllh9KF3LPLmZSX2mYfpdnkunxrLPOXU6mo9mhmp+d6h37yY7hsecf33f/a2P08dPBVb/Y6dOnO06fPt39zjvvDL7xxhuP5HK5++v1+s5GozFkWVZY13U8x1qj0ViKxWLvDQ4OYirv9MTExGIkEsn/1V/9FeS8e/lQt9GbUx57+hsi7fGTJ/WpqSkz3V/rqpdK3ZVKrb9aa0zWms3dvu9OB5o/ppE2omt+V0BBnHQEWWKIi2FEG6hYHf9Xu4IXZi7HFhNZ7UIzXya9UFiceTGE2dkSbBPYl0azwZNg8DThfQSzOBgofk9xkjUq18SHVMU64DLMkLXAwIccFwUg1O2FtCjet2tZCtHFBUMTT4xZFhVLJSqUiixJonoEXyp3Cgs7spIwDdfb10e1WoMKhRKZyFuKxxncAQiipgSgiXMzmYES1SwiCVqU9vIzZROSz6bweDRBPT3d1KjVuMSYpUrUOhFxVEOyo4NMM0yNRpOqlSrfXzwSo1KhSFcuX2ZwIo6FAGMM0liiE3lXAiQK9MgSK/5TEifiACwEX1ocAVFvNsjxbJb+QKEx28QymQCdfO6TuVdhzeLuOfibIlqIhnoHafv4Npoam6QoGhUCAa5ESrgwgMNbxXEGknlS+U1qsu4DjBM/fhvzpLoM26p2FChojwRol37bQcbNYgNwGQ85yK8PixhYL9u1g4/NTtttBbBsBH4+7u3XP9f29/qmT4Gy0FjTNMhzV0Oh0I+TyeS/Dw8Pv3PPW3sH5Dy1vxAAkE4S6R10SqNTRC8+8KL3nPZcKw/pVyundiznM09DtruwcGV70W0kbAZP4oTEKbyBZmsN7w+dkcQLu8cnTjx038MziwtLQ9cy1x/OlgvPzmeuP92EbGcGJjwV+NgEmtuyybbqQW66f/wn00NTzz+5d/+rf09/32x//E2/aNddEYvoyZMnDdu2w8ViESBq8Ny5c5OLi4u7M5nMA/V6fQcR9em6HiHM/nkezHwrpmnOd3R0vLtz587T3/72ty/v3Lkzv7Ky0rg3mfdRj8SndzsZMWDliMJXK5fC1VyhI1vKDVXrlQO25w675PUGGk1qhj6s6XovaUHSc904kQ+6Ak5hrExikWXjsypRFc9BFb4qEKImtJiNEauxmIyDuTlkiG9MkIGBaTOGY2IODJOoLxGeItd22OMkUrlXU8UV0OENgAlcVZZt4iPc+oVU3IWco5YLo1igRc2SAhiICyiVy1SqlBn4cOecnNxjNkma0BEfMDo6Rs2mTZlslupNrBca505BwhPUDN7vwkSruuUY3OCJyKBKyFiWYVBnIkmdyU6KhqOUy2YZYMIwHkXyeDjCxmzctFQqkYtOOk60JIpFYlQulGj28mUyAZ54kA7HUVSyMNjkh5Q+JyW7ydJl3IAZn1YMgSvzqPAY8INJtkn22XDAJkIvMSyjmxQ1wkS2z1YEME47JrZzWvhgTz+GadjXxHZwH5KcBE7MtIlZQgZPDKJWYwhUKTED3zWgSXYSsrVM3Af2qzqudxp4uhFDtBWgtNEZ6GbM03rg92EsVfv9KxkfuYJBEFwIhUI/jMViz09MTMxsxcv76Z01P91H2sRp69PdoFv5aL+6dmrHcnnl6VytJMFTPWGbRI4pTkkMnkizqeGfBnhSzNN8ZnHw+uLC0ZVy9o+upxefappel2tqBlraFfNkORqDp6mBsX+Z7ht74ekDX3/lb4kaz4lOh0/ki43Bly5Zy8vLoZMnT3bNzs4OLy4u7lleXt5fr9d3NxqNbZ7ndUHKQ91LEARlwzDmDMO4GIvFzo2Pj79/5MiR64cPH85+4xvfqNx7A3wih+UTuxMJmMxLuUuRVLkYrzftzka9NGz77qDt2cMu+WNe4O70tKAn0IJ4oFM/URBH8jcRWchu5Trc1iIr0pikLrLG7yNOqtJ/AgZIsk4yGZKTn/HN2UjiXnmiC2nhjuvw2Dx+csp1G3jBmgyWBcXAyjSumA0xUCdTwhk8tclQm9yL7Sd/ZhQk+8QhkdhmQycfviQJkKwwDOPwPFUYUHA3npQrsT2IGwA7hS3p6uqhWq3O4IkBE+8XxkViYpB5PMmg4WlwLpyY1oP8hkoVpINHQmFKRGMMnLAP8/k8A8lIBKAJ4FN29HkeNW2b75/Lh4koHolL8HSFQYooIhd7UB1X8U+R3s5Z4Oy9FIZwTKvhDh3ctwfgJCbpmH9syXmil07CZFGMHEDbNbhqKmaEWaYb7R2mieFxaiRC4QAAIABJREFUjiFIhOOtKAJIewzQpAlcsUpKpmvvqlMypmAH5aSdkuaU144lPIRwihyoe+Bpk28GebWPy1zd6NFYyhdsZz0IgvdDodAPOjo6MG13aWtbeGde+y4ET5mn82CeFq9sL3r1RNMkcs025onBk/d+Z6Tjhe0TUye+cODoTCkzOzi3vHQ0Xcx/7frK4pebhtfpWqvgiU8+EjxN94/+647hqeef2vPsq4NECBb7xMDTOpbNvHTpUuwPf/hD969//ettMzMz+xcWFg41Gg3UvQxrmpZEvIHv+03XdQtBEMz39PS8NTQ0dL6/v/+iZVmzX/nKV6rj4+PNe0zUZ/PmVvEC+2nGSFLSyMxlwhm/kvRtp7/mOAO26ww7tr3TCexpX6MxXwsGSfe6A10LBYZuBFoQ9QNPE5INEjfAVIhFlSWlVsCkYKDUFwCBYIWEHwVsgco/YkUIVSMGfDgGy1xNDyZjjLU3CQniCGpspX7LqACBi6Q3B+wTRxaIQl8mbQAOpOykFluACN7GTZyF2uU5lhKVhLXuPhnkMKDAtCBRiMETogoEeALThH0Bvw+8W5DmAJ4ga5lmiP1ahUKRPU8Y9ReeLjEJiC4+tFTwvmLQhIwoopBmUQwyXyRKiUiUwlaI/UrsZzINlv2wvahvcT2HqvUay4T80QtBlBq2WTBKiWicynkwT7PsPVIlxwBPfFz5UMJrJp6nF6Aw2WPwBCYNHibPcanWaHDoJfY+s03yOHEkAQXSa2WIQE6Ywz2NvZuRwKShnn6aHBqj6VEEX8Y55FKkg5sMoJhh4kRzMUG3Cp4EGF8DntpjCNZM2YnXmciVEvfBIZr3mKctn4zWg6ePy2SpDeDexsBHuniViH4fDod/2NnZ+dLIyMj8ljfyDrzBJk5bd86zFsxT5ul8rcjMUwngydLIYc8TzHHcsm5T3TnTEY2/sGti6sSR/ffNLKeyg/OZ1LFsOfe16+nUk7buJT2ubcJigVZ2nQyHbKtBuemB8X/dNjT5wgN7Hnh1H/Xf0gRwRBt8//vfN06dOtV55cqVrlOnTg298847x65evfpgpVLZQ0SDoVAoLOP1m41GAyBqMZlMnj506NArX/7yl8/u2bPn+vHjxzGxd1eb/z6LV7moSqFIrbqSWMkvJov1Sk+pXBxtNp3djtfc7mnBeKDTKOlBHxlaB5QVT8MSjj41T6g5hvKuYEJKjezj2XzwrS1AgPg7+5VcGbzoeQyU4MPBN/fMSYYJGUaVRpmari0kLgmQACp49B0+Hhl8CUCG2+KLO+qQiI2AR8hCyClqq1Lhx98CeFJj3tztpraBmSZxv0p+BMBAJAH7aQydp+SKZeF5YpaMAq4diSXiXJ3SdGyuh4GZGtN1qD6Bf0sV9TLzhJoUThUXDInnOQxreEouHKFkLM6ME8IgGe4gcBd9dOEw9fX18eQhpMNytUKNZp23C+GduC8EimLqEInlAEiJaKIl23G6khxHxLED0ARowr5AVELL14V9rvnMYgGUOa4tU8iRdyWOk5JtGTRjElA3KQSjOoCQG2DKmKxAp23DE7RtdJJGB4apM5qUxb9oXwC4EdN0LM2tq1VpgaaPCJ6U1MdspxpOaJNl14Pl1Q8CqzEVG/mRFKj/PHiePg3ZbiPgtJ6t3ey5ToInz/d9dNi9Fg6Hf9Tb2/u/BgYGljZ7H3fy9e4q8PTb62/uWqoVnsmVit87n5qdKrj1ODNP68BTUHfOJiPxF7ZPjb/0yL4jM/PZzOBiavGRXCn39esri0/Yut/hmYGOoExOv/F1Zp7MOmWnBsb+dcfI5AuH9xx57VaDJ3liwDE0X3zxRev8+fOxVCo1efny5al0Or27XC4fLhaLO3zf79d1Peb74lOEYRjpaDQ6axgG4g1OPfjggzPf/e53M6FQqDI1NWXfKrbsTn4jbea5qaoUJH8vLi3G8o6frObz/bV6DVlMI37gD7uBO0aaNkJaMBAYWpdPXjzQKOzrAYczs0mY/xNtsgwc1JyVZAHE2PlqbtKa9G4xk8aAgJO/Zdo1wAZ7aVDRgQ41yG6Q51AHwpId/hMRBkLiW52Ia/exrBqpPQYhSrrDoigmx2BMlzKYvJsb7bt2Rkp5tNh4jkw2sGKI+ob/CunYklHC+D9PkMlSXKy/ABRgltjwbllsmAZww+3AoqGnDrlW8D2hELjZaJDnqMJdYYLGRiuvFBb6aDjG0hwM3hEES+I5McCA5wkBmAKIwiOWyWZYOrQRSBl4DIBEwGXAkQctaZV06ogJ8HTl8hXOVhLTgEJ65dwrOR0JpkozBYMGMIaqFxj2YQ5HuKEVCrGJGyIjvx7YuC89ShwQivOWRhbS1ZFlEU3QSN8QbR+dov7OHopbEQ7/jVhRBoW4Ptg4+LY+EDUgzd4txon9SwJoKi9Tu2FcVbGwWV2GZPJtlVR8h4KnG8tjH1yGt8IefRg4+rDLb7RdEjwhUzCDTrtQKPQvIyMjrySTyexmznd3+nXuGvAEieSN7Nt7rmfTf5StFv7PcwtzE0W3HmtaAQEEYXnAciOYJ/dcIhp7Ydvo1EtfuO/IzMpSamg5m3o0U8z98fV06kuu5ic8HkYJRMElaG9Xa1p1PT3eP/pv20e2vfiFvYdf/zTA0zopT3/zzTcT58+fR7TB6OLiIkqHdzUajb2+7wNE9biuawVB4Ou6jrj9VDgcPtPV1TUzPDw8Nzw8fPHw4cNLTz/9NEAUHLP30so/5hkAgGmGyHRp2WosXI1UbDdRr1T66q434NqNYdv3RkmjaU3Xhz3NG/CCoI8o4IgBTaeQrwW6F/iaAE1K3BEqHOMjCZ54XeUqkVWDttCahG+BuSi5oKmfCoDwKLvvsY8JTAzAE7M0DEjUZBdD9dbeUCd3/qnCMhWeYrbGF0W28PSAiVGyodweltfQC/kh+1cBKPV4vO2ywgM3VTlS2AY8H0hjIuNJgD0BVEQtiyjy9TnnSDA0jvRdia2AZwlp3s16kxwYxiHd8SSdKbZfVpcgOR3G7kgowrcRI/7AZKIPzoKxnkEGDOcug6dqrSamANl0LvKtIC2K0T31TdQR62iBJ5Tuyu4VkRSuJE7IdmCTYIAPREFxs1lvgUiuYAFDxaBPRBzg9rx9YABxXD0iM9ApYUWpE8CpZ5C2jU5Qb0c3xc0IT9ShNDlshjlGAbfl+1EddHKqr90Mvjp5J4z77XLeWvAkpL3VabtV6e9OZp5uFXhS7+0bAa6PCp5kMXDD9/2UrusvRKPRn27fvv33mqaVPuZp8Y64+d0EnvTfrrx9YLmw8rWVSuH/uLA4N1pwa1EbOXWGKP3EqcYMdNtvOuc7Yonnp0a2nXj44JGZ9PL88Hxm8Yu5YvEbCyuLj7q6H/cNjT8UihFfAZ6MBi1PDIz/647h6Z/fv/cLb3za4KmNyjZOnjwZtW27+/XXX+9//fXXH1heXj6GaAPbtodc1+3UNM0yTdN1HKccBMEymKjx8fHfTk9Pn9mxY8f8oUOHcpOTk42f/OQn7nPPrU4s3hGv+lv8JGTEgD5DMwalKYSqlHot091seD01pznQbDa2NezmlON644EWDFsha0CzjCRpWtT1vSibgBm0yIgBaQoW5mjhIRK9cUKy4wUS0AYgQY5lM0vBoElEDygzNft4dKRfh1iGazpNajTq3DNnOwJcCGAm2+51nQ3g7M9pCzGUaIyZJA6LlN/sk5L+JrBO+FbSHQMf3iQptfB23/wUpMATQBK2G7IgABEeE/erpEIAJ3wDh2BrWaDTBAMTiUVJMww2jZcrZapKhgZ/E74w4dWKhsIcJWDXG2TXmrI8WIRFYr/B8B2JxCgaiYjtAPjjTjqNTeLYpyxbwrDtOMw0wZNUKhZ5P8swJf4JIOUGLrNnXIcCsEIAT2CeynTl0hX2FIkvMDRCDuWMLVmz4vhICm9QpVZlKRH3hQgJgDaAQJybEHrpIwhU1uwAPOF4gnXCNN1Q9wCN9Y/QxMAIjfQMUGB7bBxHPx2iEjj1AbflomCrtb+YUZISnQJGNwNPCiytBU3iE4DRynySr7l7zNOaJPyPc7r6eH4oTrjHh+yrhmH8UyQSeWl6evp9TdPu6kJgdTzuCvCkspJeSb15KFXNfS1dzv/v5xbnhgtuLQLwhLwm0O44CZo+OUHDOZ+IJ56fmtj+0iN7Hzp7feXq8FJu+UuZfOZbi8tLxxzdi/KcLisgGgfbGZ7W0Gva0mT/6L9sH9728y/vv/93gzR4ywzjH/aGAuNx6tQpxBt0vPbaawNXr14du3bt2s7Z2dkHS6USmKgR0zTjvu/rvu9jFBXTd9dN07zY2dn53tNPP/36k08+mfrKV76C2IN7b5YP2+HycviYrhOFmpXljnxtJZEtpbvq9eZgs1nf7QfupB/QSKDRqOd7vS75nRiwIkOP4OUHF5PrI94ZXiaYgoUxWuTxiLwkrk0BcwCQ08IhAftmPFkSqybnsGAiuJDDCwEupEyCG6JjDou77eLbWTVuywkoTMIpQCTqbCVbIM3aWPyVj0QAs9XiXw5z5BwkeKocNo8D6KjnAACF+8Z9rvdmMbba6KzU1nfHcQMIesSIoWWxPMbsmeeyPEeoIgmbZIatVg4VABMu4+uaBkt15XKZmRte/CV4QhJ4o1KjRqVOITlBB28TmKYYzNOhCOm62ZIfIdMhfiAWjfE+gHwGjxUkQaFPEtVqVd42JoLk/sX+Q3aUSPeGPMcV45SQ4AmG8dV5OGyfYNQAkAJDo7rd5IoVsGjYFxw02TLvy9R0DXHyyIoSKJxrU1C1oumUiMQ57HJyaILG+4epK5Igw9EoqlsURhxBYFDA/jIAb5GXhf2mUs6Z2WLwpBim1XgCNVUnZDx8SzDeJtFxkobKmpK/C2Avi4zXRVHcCZ6nW8U8KQ9ga1FvGw5Z/5hbkQORph8EQUnXdQwY/aNhGL/cuXPnRU3T8OK+67/uKvD066XXDqdKua9lyoXvXFiaGy669YgdAniCOhEwCDJhQ6h7F5KxxPPTo5MvPXrw0NlrhezwwmLq8Wwh+62F5dRRT/ejoKnAquOE1AJPdT013j/yz3tGtv98z95Dp+77DMFTGwtlnTx5MjwzM5MoFAowlG9bWlraWS6Xd9dqNdS9DPq+n5B+HIA96NnXDcO40Nvbe3ZycvLcs88+e3n37t3lRx99FJffe+O0nTYkMDfTlA7nU/nIYjOXaJZqPeVmZarpe8MBeYO6RsO+5o9REPS7gddNOnUGWhDxiSzG7IauM0+i/EvS5sIUUJs5mqfMAJyw4MtQV5X942kcA7w6jSVZGgZOkpFCOjaADMASFm5h2BaTemC6RDaSYDdUnhCeKhgWXnhVpEGrDGStHNh+NuUTekAMnvjbtleZCjXtxyhRPJZwYonT0XopT02Y8RbiuQOsMQMlDesclyAkTSRqk6WTS5Cz4NtCpIL4FiBDslemwUGezDwBjKHI2LDIhWG8Wie/4VBHywgeYm8TVzFxZYqopFEVK1x9Aq8Y5DNbVJ+wmsllvBozXbaDxxLuNLA2kGEhjbJMhf94ik0T4KlYptlLs6LmRPqddDBPkAG50BfTjy7ZnvBQ8f5ikkqkwotQTcGYQVTE1J6McmcfVVeik4b6Bml0YISGuvq5rw6J4aYnhl8AGmEoxySeIL5YoxPMHku/MuqgBZ4ks9kKzBSxAwqUrgKsDepZZL5Ty/tkCCO9eFj5elg3WdkOANrl48+7Ybz9Oa1/r3wcJNIuad/oMdrWg00/VID3i0Y5TdPOhMPhvwuFQr+dmpq6em+4SL4tNr0nb+MrKubpZOp39y+X03+0Us5951Lq6kjRq0WdEJHL1XaSffLJoSadx7SdAk9z6dxIannx8Ww5/43FpcVjvu5HEEOI5GU+6QFAOVpDb2iLkwOj/7RjePoXx/cdenuYhtH/c0uiCrZ6OMCIgOV46aWX4idPnhy6ePHizqtXrx6qVCq7HQeVHv5AEAQRvBE9z2s6jlOKx+MXuru73+/t7X1/cHDw8sTEROro0aP5r3/96427Oa38ueA5/fv0ff3169etqJsJ1816vFRr9PlB0Os07YG6Y484dmOXR8EojN+kUx9p1IH965MfJkOzAJaEj0ksTqpmQ0g60gTOFRdisVJOJgYlEmbIpbUFfgCgYIYWEpYlAiNxX1jYGcA0xU+OGhDMDS9Q3JUmgEnLVcWeFVnSqv6oJDe5TYo1EouWeCw1FSegkJCPbJiwm83WODpnQcnEcWV/F3Qb0yfyvtgS3Vq82QAvU7X5+WHSj31Tgt3C84FRHFUqAE6IVqg26iKaoA2NAUCB3RAhleL9i8lCTNPhQxCKeb0mfidKxju4jw6epzDkOAkiwcJwtQrHDBADJkifLNPB34XIAJneDUM3ogpg5PZ8EfGgjNKAUiCwBWLE7wbFYwkqIarg0qwwZ3NQpsibAlsGTxr70pSFXwJtlS7O/+QYAVl0Dj4d3Zso+TXDwt/UP0QjfcM02C2Ak+HiA6DOkQuB6zNogmcrBPO92j5+mQh2kQ8Fm9A/aAxX0u4aw3jruoJtWiPdKdaJf4pv9RraCDyJXSWYTfV7+9/Wgyl1mWJJb3T5ZkDYRo99M8C2/hy90bTdlpigm5z0NwugtvJ40iKwomna27FY7L+bpvnm1NRUaqtrz516/buKefpN+r2DC7nFP8pW8t+5uDg7XvKrUQRkOrqg7gFzdJ9sw6HzyUjHC5NjEycePfjI2bn0tZHF9NKXcsXcN1IrS8c8zY3yIAyHZOI2GhJ563rDWBzvG/6nXcPTv/jz/c++/Tf0N59Iwvgn/eK7du1aNJvN9rz++uvdL7300sFUKvVAqVS6v1arjXme122aJte9aJpWdRwnX6/XF8bGxl47ePDg20888cT5gwcPLjzwwAPNu81QLkG4hqDSUH8olgtqneVioadaKw/lSqWdPvnTAfnjvhaMEGmDpPlJhEZjal0FRTPLowtPkwAsbSbs9k/b8qDzlJqsE1En6tYn8/YXBj71h0MsV3FYomZQ026wZIRR+RZ4ganaEnLWmscWZiTxWOvOCvJl/oGXYetqaiKsbfux2mMRBEgCeGrUBfOiJqoYHgaIXBDsF6dLg3VAXYovog6E10f253FmkklmyGQjeMNuMNODfRGJRcgwhTm73KiKjCPfFdNoCJfkGhVInWKbmD2S0qHKuYJkzynh3OyCGAKTQpYASCjJ9R2XM4gQP5BIJPhxIX2Wq1WqN5qSZTKEJCglRfYzWTqniANYCdZmteNP7FAhf3KEgmHwFF8hV6QrF2b5d9S8YD9gArBUqQpwZmjU9F0287P0Be8Wnh+jYQGecCjhdwrpIWqUqxx8OdTdT7umttNE/wglw3GyfIM0J6CwEWJDuMBhYv+Ib8lgwYDOAZeKOVKTdBJcb1j2u8o8qef8gSm9NblPq/tGXa8dPK0HSB8FPG0EnLYCiLZy3a2AlI3O7xsBrRutA1t5rPbrtj/GRt4oOW234Hne68lk8r9Ho9F3R0ZGMp/0enS73t/dBZ4Wf38wVck8ky5nvnMxNTdZ9moxByYnRATjExZAkEd2yNbOJSOJF6dhGD/8UBt4KnxjYWXhEZ/geYJsJ2WLNeBp6Ee7hqZ+cfzAoXc+iW67W/HCUknl77//fvTixYv9s7OzI4uLi6Nzc3NfaDQa+z3Pm6rVat1gqyDTmabJxcNBECyYpnnh4MGDrx47dmzui1/84vKxY8cweeHdyVSu8jHVyql4uZKPZcrL3Y16c6hh17bbvjPukz9CujYaUNAXaEFXEFCHRhRlFRhmFg6vZ/qIF0n02fNf2hZSBkbyYLcWDVzXcQVjIz1F7d4PMVUlJCT2o+iYKAPTI6bcACZY5uNFVQZLMliRadM3efe3mDBmZDeeidsIPImHEpfwRB37nlyyGzYzXiJOmwf/GQQIJkMwVK4LQIXnJEzhmBBj9ovZNJNBFkztEKoMUxfmaFNjeQ6GbPyEZObCxM4smowSUVnabPAWIEr48QW4gkQFs7hlIQxS1KD4rvCUiboVk78xZQcwC6ZLeMZEwjqYO7BJuAGM6pylxInf4riglBjHQ4Gn9ve0CprgvRLA8xSnSrlG83PXuZ7FtQX4dGwBlqR9iaMm+PwjDwLYRfwNz0n42zCKx5Wu1BlLMnAa7Rmgkd5B6gonKKqFOE0cjBNM5Hx9mQPWmqhj0AQyU3TYqcqV9VNy7ZN0G8UYfBzwtBmQtB5YbQRyVC/g+su2Aoi2ct2NAM2tAkS3Yo0Q72POJZnzff833d3d/3cymTzT3d1duFWPd7vd710Fnk4uvHtgqbL8TKaS/YtLS7NTJbcad02PbAZPqDUQ4CnsaGeT0Y4Xp4bGX3748CNnF9LXRuYzy49n87lvLmRSx/zAjawHT5pHdb2uL070D/9g98i2Xzy6d++7UyRKiT+vLwqAglQqFX7llVfiS0tLyd/85je7MpnMrlKptKtYLO53HGcoCIKkaZohz/Mcz/OQNLsEKS8ajV7q7Ow8u2vXrvNPPfVUHp6o/fv3o9Pitv9SMu8ckennr4SX0+VEtVnsqTn1UcdtDjZ9b8j1mmOk07iv06CmU4+v+d0B+ZFAC0JI4MELam12NqQ54XXhpOqb7CX2NkmIoeQwdTJW5mwlW7GJnEt2fbI95WeCQdsRCyyDmLW5TwI8rW7ARtvSbtrWuDRYXV/6UdZYvWUhbusqqywCWB8ADO67A/AB2JCPj2nB1oLEIVBCkOTFmMGiWNCxz5gpY+kI2UaYqhNlxo7nUN0Wkhl37GFbeU5ePAxb3SWLgot8Du1E4rmMFZD+HkhUhi6KeNnwjhwsXAb5yrL4J7YW2895SuyXEucNAD2WRxmwoTxYSIwKQDF4cpw1Ke9iV4n8LPXFnqd4B5VLFZq9Ms8+JbuJnkCYwlF0vNpRKBY3eR+ez9IjJ3/LZHPf8Rj4wRg+3D9Mo31DNJjsoY5wjMK+ISbq2A8lYhgYqMoORGFqV6nfAE8COIlpOnXZKhP1YeCpnUm62XXXgyx+H7RJdDcCSffA06055WoUOETBRd/3f9nd3f3/TExMXNA0rXxrHu32u9e7DDy9dWCpknkmU8nfBDwFtgXwFE68uG1g8uWHH3zk7Hx6YXRhZfF4tpT/5kI69fANwVNDX5joG/7htpGJXxzfe/BzD57Uy1X6ocJvvvlmxyuvvNL77rvvTszPzx/N5XJ7m83mVBAEw47jxCSocDCZ53leKhaLnZ6YmPgdTITJZHK2q6tr5fvf/z4A1G3HRCkf0wzN6O6yaxXLXsyLBJ1+rdlTa9QHG/XquOu7O9zAHXd9b9gnb4AM6tBMPaYZetgPvBBgkQiU3OhLVqTgHcf1Y6u9bC0GSg1wihY6XjggVfGijCBH+W/IbpwCDpM4DOC2LdKlXbWgK+O1DNFcU5wrFsWWzLOBTPfBrW9/RkJGZInnBghQPR+wSLz4+fDRubyNHHsAfw/LkdgHnhidl3IiAFMLWrbykNDVBhlOp0hUTMuBZUI6d71Zl3UxQobkImNmgni0TUhP0jEGgAHWCUDAMkKEQE1U2sDjw1sDXCcjHuAZQ/wA9jUHdCK3CmbyJoqQBTBlICcTzhm48Vw/tbKmAARRCaPAE+/3dtDKwEAYyrCdAGjxeILyuSKdP3+RIwbAxiGckp1uwvzWuj7/CqAH4ITAS5i8ZWo4ZMZkPEljQyM02DtIA129LNVxFYuDNHGDwprFtxH5opow26v+O+lFEsyTAk+rRnGArXZQdDNJTvmftspA3e3gabNy3FYYrfbrrpHt1TliFZXjFVcnCs4Q0S/6+/v/aWhoaO7e5PXq2fEeePoA8yTAU1c0+eLU0PTLkO0WUvPj8/n08WwxC/D04IcxT7cbeJKf3Hg9PHXqVCSTyXSePXt28K233to5Pz9/KJ1OP9hsNieIqJukf8f3/Ybneah7WQ6FQrNjY2O/fuKJJ059+9vfXiiXy8UjR44gZPO2+JKgMHSufC5hOVYsV8klc/XaQK1a29Fo2ttsz5kKtGDUMLUB3dCTgebHHd+NeSJeFdPfYiRNTaFt9K5q8wWtZoKvDa4UrqPViABmM3yf60Qi0SjnDOGuwWKA/ajV6wyelCRh+/AAiXF2MRklCCNVnnsjv8N6j9MnBZ7WeLWDgOoIprRtBiIMCpmFEvsA28gTbCERPdBkUNjkaTIzEqJoNMr7plavipoTGLBlWrdpQd4TkihLZr7oXeN9wGmUCIVEZYrGLBK8TBaCH5ltljIeZ1DJUAZU1SAAMxTm/Q2WCb4xkdskJH6e+GM5a7WzT3TPSSkfAE7mMRVLJTZ5s3TKjNnqF44JT/rqxNsViURpeTlN778/w6Ijuu8QjYAvTEni+so35to2FxOHjBAlQjHymy65dZvN4UN9QzQ+OkbjI6MUtSIcQcCipIc4Fo3N4QBPHH4pxx05sR2gVozH8c814IkvEizmRwVP7Dlb13e3nplSIOtuB0+34uS5HjytB2h86lLePPLLmqYhFPPfu7u7fzo8PJzSNO2OUBc+iX1714CnU0RmOf3u/uXs0lfTVch2c5Mby3aSeYomXtw2NPnyI4cfOzebujq+mF86ni4Vv7m4snDkxuDJWJzoH/nB7pGp20K22+gFpPxQb775ZvjatWucDzU/Pz+dzWb3FwoFMFHT5Ae96EOVYYcN3dDzRNqlkGGe6+vtPXPo0MGZhx97bPHZI88W+/fd2n6/j/omYMmSUuE8eRE3l4vl8rmuSrMyWK/ZU27gjXpBMOJ5NBZo1O8T9RAFnYFOUdIDJLSbvubBLiKydVRatLJcr3lXyX+IsTqxubzAShYBxmVVeYLLpI8JzInK0lEAiMfhOXxRjP/zJFlrYg7imhxbV8tz28g3e2XaRr6FGVtszofryu3XWH1yG2JExWIoUCFzgPCUAXiaKBZG5pOmsdcGxnYGA6YoJwYg4owkZnVkga88S2GrAAAgAElEQVSOSTOPx/0xtWbDO8W9kqKGRZQAy+ENLOweT3OISTaekBPyHcp64VsCcOL0bjA6HPsgjgzAC5vELTFZB6aMa2ocVxXiCEZQSoJiLFDJomJvYFs4UV16nsA8ATw1AJ44okCygvxRRdwRJvtEOQ5yq8KUzmTo3LmLojRYpsbjMmRv8UuEow2IdE/Eq1iByYBId4kimkV9nT00NTpJA3191BGNs48LHXZgmzi6AL4yTkXHvjdFrIAETbx9a2pTBMPGst3HBE+bMYxvZBZfz5C0S3nrTeAbmcKFpLp2Qm+j++T3wpr3yNrJvvbLP+y6m2WNPur566Pert2E/wHgtC4iggI/p2n0qmVZP+7q6np5cHAwq2maGNO999XufLhz94bK4vnN4nsHUpXUM+lS9jsXl2bZMP5Bz1ObbDciwNP1zNXx2fTyE9lC7luLK4sP+OSFN/A8NQz2PI38YNfI9M9vB8/Thx1xTOVdunQp/u677ybffvttBGzuKeQKe23H3uc5LrrYuigIwqRpvud5FY00sFCX47HYhe6ervPTo1MXD9+//+qBhx4qHT9+HPEGn5mcx6GhRMYgXTeX83bIri4n8pVqj+M0B53A6/M9Z8D3vRHHc7f5AE4U9PuB3km6FiFNw3NEkQ9aEAW7oBxNvAiKzrYPghB5YbvMpRZNufPViV2iIF50wcq0DOJEPFWmxv2Vb4hPfFjMpEdIsAXC46Qkv9bxlfJX+/G+ZSd3ybAxmyS9TcwkkCaeRxPeJMGgYJKMe+PkPgFwUtlTorONZ9GYcWk0xXQdUsMVDpXYQ9TWSPqEOScwT8wiAUDJWhJDGMPZHM2hlHg1yik/ZD/BKyTLelmicxxmi1wXYEiAWqAHZaQXcqR4XNElqKCkkA+ZYTENlu0KknkC69SKpZDPmYEbABxkWc8jKxSmbC5PFy9d4bgJsIIMmhhrSwES//QDAYREKTkZHlEyFKeBZB+ND43SQHcfJSIxQiEipgXh2ML1sQ8wV9cKzASAxXQm5EeWBSV4kgAKmyziBwQLtep52rpsdw88fdgZ99O9fEPw1FbvFPjesqbR/4pEIj+wLOvVqampewXybYformGeZoisTPq9/an88jPpcvo7F1MfDp4mBiZffhSep8y1iYXl1JOZUuGbNwJPukcNGMbH+4Z/uGNw8udfOnjgnc+7YXwzb1Vlnj537lznq6++irqXyYvnLz5WyOcO1uuNHbbrDHuelwhZlm7outNsNuu1Wq0Zi0YvjI2Nv/ngQ0feHB4bQ0bU8oMPPlh+55133D/90z/9VDrzVLTAyZMn9Y7du0MdCYo1/UqyVMr3FKvloUqlNNloVnZ7mjasGTSgGVo/puU8CjqCgCK+r5nC/MsoRQAkRVPwoobFHgGNomT3g19t4KnNo71ejsCoOTMVcqJOMBhCgqo3GuzpaVWgrINorU/KrH8JNoYXcjbbCp+UgFRrx8uVlLeZ18BWrtPqU8P2s59nVZpkT5LniW9IdzBoEyIGPGaUAJQQRRBLCIkOfqZqDRJdQ9yXrhEkOtwPe4yk7AdfEk+LYb+58P9gigw9biaFrTCFLJO4NgaRA67HUh23Cegwg+NbVKtgu2q1moh2cGwuEUamE2QqBFMy+JGBowL7yJIBLhZWoIlERQvnLWmktzFPCjwBEDHGxP2xZ8lDNgNvVygcpXyhSJevzJKmmwycmGFk7IZwOYA+xu7MJJmeRrpDlLTiNNY3QlND41zwixkYMFOirFgTU4PSHC+YKwFoxbSjmGjkbkSBllrsE2NGnrRb7asTZvKtgafN+qPaJbuN2B31t/bLNrreenbqdmOetvLhZiuepxt9gGq/j9bvgX9N0+hEPB7/n7FY7NTQ0BAGhu59yT1wV4Gn7OKpA6lK+pmVchbgaWJj5klEFXRGOl4YGxgX4Cl1bSJVWH5i5SbMk+5pDa2hpSb6R3+wY2T851/ac2eAJ3li0k6ePGmEw2HrzJkzyUwmM/b+++9PL85fvy9byD9Yq9amHMfuI99P6Lpu6Ibh+J5X9D1vWTeMq30D/e/t2b37vf/tz/5sZseOHek9e/ZAS7+l2rkywaeoHGsUMvGlYranUisPVxuN7bbfmLBde8wjf4g0vz/QKUkGxUkLol7gm17go+2QoYguS1FxQvECl4EMcnxaU1ISH7FfRCyZrX4RXlo/0DUiTNLKm4SFlhd/md6sxuBhTAagEEwSHwW+b5YKW54E+GdkFQpnBYkEa3nVVpDhqoF7rUl9s2dBhRdvdP3VWAOsubKMtg08KQDFxmuATsQXYPzeceV4PZFhgaXR+TkgdgAZVZgeRLAkAKoAhHIPyyRrZkFgRpfTcdhOnqLjXjaLTFSNsL8JE2VibN9D9AOAB3xNVphzm/AF0NR0Gq06HBwgmNQB7JhbsgxRgSPBDO4OcpeQHkXQpohBALIR4FV1zaGuBWAMtweAAnjCkeKjBXAL4OR5DPCikThl83m6cOESA5TWkRemLiHXQaojk8j2KEwm9cQ6acfoNhrs6qeOsKhZQaUMksK5sBhBvq2oAewfmeMEJgsVQHh+XAe0FjyJ20jmSdastJgnALl13iUco43YJZU2vlXDOIPhdXlkdwt42ux785ZeL/Avm6bxs46Ojv8XKePj4+P1W/p4t9md3zXgCXaC32b+cGAhs/DVTDX3FzcFT452DtN24wMTJ44+eGxmKXNt4urSypPZ8o1lO4AnvU5LE32jP9g5NPnzxw7sf/tOYJ7WfVLRZmZmrHq9Hn355Ze7r1y4MLmczu7NZrO7i8XC3ma9vi0IggHf98M8zaVpTZ20om4a1yzLnI1GIpenpqfP7t+798LjTz01/9RTT6EK5hP5Ast0ik6ZY8tjITfmRtLZdEehWe1zmvZI3WmM2p4z6AbucKDRmEfegKd5PaRR0teR+u1ZfuCbPop65Fg/JAwMXglJBp+0hf+BmSYJUxRWYoOl8jDJT/Vi1Vsr26nrI6NIRQ4oszRXiEipCAwI98qpxVW4OBlAKFlOAZL2nQfPU/vX+k+T7X6Qrez0G4VkqvtoB0+M7sTm8n4TP1VHn0gEhxkcYEXlOanRPWQ0cWYTjOKoOOFyX/GMudJE1rpgJwC0gDkCkBDxB4KZgRQYNiMcEMm1MhJ9cJ0Ngrc4fgC3Fd/KRyaS123hnZLMSyvpHVuALCq8JiSMxT5Rk3zK+8Tym8zrYiABNjFk8bRdwxHMlQJOXF4MZrBVtyO2PxqJUT4H8HRRvO5aLJF4PeE5gEHTXJ/iVpT6kz002jdCQ50COIVhC/ekxwleJ7BfvK3S4M5gTxa/SOO7ilWALMnqoyrqlWyTCss05bEE+waW6laAJwW+1GvrTgNPH5Ulutn7dSsslbqfG03dtYNTTQve1zXthb6+vh8MDQ1d0jQNwcj3vuQeuGvA0yWi0LXU2weWy8vPpEu571xamh1fwzzJklIOyWxq55ORxAsKPC1mUuPzKwtP5ouFby2kFx8IyIvgjIRQQl4ncEJzAZ64GPiHO0YnfvbYnjsPPK0DUtYrr7ySuHTpUt/bb709fenC+ftyudx9tUZtT7VSHQ6IOnVdDyPnynWcuuO6FfL97NDw0PtD/YPv9vePvGfq5tkHDz5YfuyPH6vv27fP2WomlvAxnTJ6qddwyQ2lr1c7HLvW03TdAafRGGi6zpjvutO270y6vjvga0E3GXqSKIj6egDfmgkHE9rtUdsBuIIFjzvTkI7tCtlJnZwEeJGeJ2X8lUCBR9xljQq8KYIBkoZlfIKXYZAcbMl5Pao6xWcjNYcuwpzsoT5EsBYwUWNMXYAL8UAtQNV2MNr9NhudnNtPrhudNHF5S+6T99u6jezQkwKV2B/rTp9rfEDSkCRkSEyKCe8TA0I5SQjJDc/ZDIVYDmWTOLNN6KJDN5wn07NXo5EEeEJoKGS3gNklSFGwPeOoAHiYRogn5DB9xlNwXsDhmzg2gHSYtOMwTMhTqDtxXGrU6wxacVwA1rh0mOVZMbUoTN5QygB2EAUnJu14wBIvD8mMMObgoUvhORPgyeB4BdSzNFybgRffDx4p8InhoSx45mOOkmHIdtk8XbpwWfiL2gzvSD/nUEsyKKQZNNQ7QKP9IzTcM0ThwGTjuBVYnBhOjpAmLbzu2NQuWDJ8K1lXqLtKslNTdkJuxHVUrpPYNkh/MgCV5T0p90kW9GZ+pq0wTxuBp/b3YPvvNzN33wrZ7kZm9Bv9fT3KuBXAaf2+2TSyafc2rQvBlc/H1yh4yzSNfx8dHf3xwsLCwp2S47fpffQhV7wrwVO2nPvOhdRa8ATqmg2mvmZbNp1PhDteHB2YOPHokaNnVgqLY3OLC0/mSiWApw2n7Vi2E8zTj7YPT//8yX0HTn1eE8Y/qRePfOOaCwsLnadOnep77bXXdlw8f/7o3NX5Q+VyeXuz2RwOXDcZCoUMXdM83/Obtt0saJq+lEwkzz78yLHfHjny0DuPPP7I3H333ZfbqqH8YnAxHKL+mEleIl3I9eUyy+OlUnF7w6ntdn0aDXQa0jTq9wI36XMRbxDSDN3gOAAZUKgM4KIUV8kOAqisPwHz822TjhQTxPcFOYg/uQuTMn9iZuwlEp8x5RUKhzgRu1qrsp8H0hRPzcnxd752y3i8ClLalb81OUHrDuRW3swq/Vs9RzVCrv4utl+M0XNAZFtgId9G7i9mzhgMSAlKJovjObP3R4dR3OVxf4BD3H84EqZIPEblWoVK1RL/RA4Urs+Bk4Cx7NJG/YjKkxK5CwyEfINBhGCWdO5ggwSHbxi/AYoA1ngRQDaWYfAUXSwc4VynwPWoXqtzbYpiAMVzEmyfFD+FgRqISJqoXUiE7GXCY4vtwv4R2BZbIqbmsO3iuSCPSkxHNsGooZBZgjMAKJUWro475NuIFaFCNk9XLlxmcAjEhvkmgEVst+FrFAtFaXpsgsYGx6ino5slvMD2mXHC75AsEWEgfF0iToHBnKpckWGYon9PJLwrwKTS0gGcxNMWt2PfE6Yf+Y+QXzcPnlZ77jYoBl4n9a0HT+0AaT3D0s5Ktb9XFaBoBzUf1/N0M4C0WfD0SZ532+9rPSi7ERO1/u83AXN489me7/7a1PX/b9u2bT+Nx+OZe6Xwa4/gVs63t+rY3/L7VTk+r2TePrCQXf5qppL7i62Ap6XC9dH51NIT2ULhvyxmNs55krLd8kT/yI+2jW372ZO77hrwhNeQeeLEidD58+e7S7ncxPvnzo2sLC0dKBVLh6vV6k7XcfoDP0hogWa6nosP8JjMy2h6cM0Kh64NDA7+4fiTXzp1/PhT8wcPHsz2928cb/Cr4FfmbtodcsgJOzknUWgU+tPF4mSlUd3l6zTie86gH/j9fuAP+EHQ6QdBgjSK+FqASW1YPzQ/EPCD077lAsYvQKnvqFFy2U67BkDhxC6uK/w37SdsgAVxMhd3xl4mU3SjsX8GY++OTbYrsotcTzAsHJLYXtOy5qwojOPtKQeK9dkoXmArb2b2H7WNZW/ESCmfDLw8nLotGSq1va34AwUosVBL7xa2G1N1KpsIf0eZLr7gJao161Sz61zg66CHrnXfYtxf7GIpu2GoTVWPgG2CIZwnxwSTBG8TQxcm6USKuwyQEsAKJb4SNDVqNZ74g9lcmfzVosJyrASGAthIn5XKZtJ0Zp6YLYJMyOnlkpNjvxOypAJp/gfrpnNVDCYFq40G1VBUjB4/rpVRwFLUzWD/I0IhbEWomMkJ8OTrZEqmCUngiDToSXbRSP8wdSe7uHYlaoVZxkMWNEzywutl8t/Y79TuD+NePwmUWr/LfjoFoPjv6nZyyOAeeFpTRLxe/v6swdMtWEDdwPermqb9Ryhk/nTPnj0niKhwL6bgLgVPczQXnkvlDyxX0s+ki5nvXFy6MtYu261lnrRzHZH4i+NDEyeOHj42s1hYGrmWWngiW8j/l1Qm9dBGOU/SML4y1Tfyo+1DEz87vu/Q7+8G5qn95RQEgXX69OnEr3/96+jp06e3ZdPpA+l0ekepWD7YqNemm02nTyMthmXJ9z3H9dxaoFEhGotc7h3oeb+7u+fS8MjQxZ33773+1We+mg93huvd/d0+yjGa5WYo62eT5VK5t1KpDzbt5qDre6OQ5Op2c4evU5+mUVLTKappWhTRAj4Fph+gwlkpaIIhEeROe2Iz/iBYCk5yZgQk+s/WfHGR71oDt5A+lC9K+lxYrsJ4HhZaMRlmwwDO/WsO17Ow4XzddBweS7S/r+ZAMcBZ135yo1ymrYAnBZbWfBrlh5azecw6CMZBAScBHGUvntwxgKL8/GX4Ictevi9M9XJKTHWlARRxz52DNHSbml6Te/6kNaqV7o275q44tSswNYb/JNMEgBA2wyxPcWaTBE5I5Ib8inwoTO0hcBOsGb5wDFCu6wA4uR5j5fUTksrLpuYTBfUiwLIAsCKNCc+PO+SkCRv7DCnp8DwhGqA1ACAN8jjmmJoEeILfC8cTLKUyz8uZRH4e0VCUyrkizV+aY0M4ABQCLcE2dSeSNNQ3SMP9gxTSRTo4GDjIeSIYFJBSZmfJKTsxJadKfoU0p0zfHwRSip2SNThKkpMSHnLH1LG+xzytyvl3IHjCME9O17R/D4XMF3bt2vUq4QPvvYyntcvBLUCtn7u7BPME8LSQyR9YyC9/daWU+4uLi7PjZb8aVTlP7eDJbMIwHn9xfGDkxIMPPnomm18emU0tHM8WCwBPRzcGT9TUGsbyVO/wj7cNjP3sLw7+8e/+hv6m+Zz23MZtHZ+7vfTJbtAbb7yRTKVS/b/73e+Gzp45czS1mLo/k83t0DV93PPcriDwwoGua47rNF3PKfual4vF44sT05OnDz5wcObRRx+dHRkfWUp2Jj3f8iO1eq3bN7SBer0xWa5Udth2cywwaMANvD47cLsDPQhrumZquq7z5BB3oq2yQz5nIEnYoQzews3cmlDjy5mYkibllhFchBkqz46QeGRhKvujBMAAu4HRdniV2NfTsNnLBMmKAYgsdnVAE+ChsZZJ0KGksHZ5oQVw2sDTjYBTizzb5GFsl+EEmSaCF9cDMP67lKVa7Jzg7AQvJHvcFHuHKUEwS7x/TJOlSnzBBM5hkU3EDgQMbuwAJmowNWL/YmJNYDNOYpJ/CxgchCRI0jyNAUYkFGXmKXBFdY0avYeXSLcMCoUtCkVD7I/iNHYwTrYtS3AFg8i1MLLHjferLBNuf520ZDvRhCKZReEVEoZxOREm4w9CpmTYFOCSni9MaWLiDiAKPyFlikhTma0Ewc8PKBFOUK1QYfAUNF0u74UxHPLcxMgY5zfFozEi+PEg6bF0KIATR92rCALOuIJJvA08KblOSWV82Vp2SQCt1eBPodIJwIXgVgW88OLdrGH8nmy3yTfl5+Bqkl1uBEGQskzzR+Gw9fPt27e/Q0QNTcM78d6X2gNb+bB62+61jwKeOqKxF8aGxk88fPjYTDq/NDzP4Kn4rcV06hGfPlgMrHvU1Bt6eqJv5J92j0y9+Gd7nr2rwdNzzz2n//mf/7mVSqWSFy5cGDx//vzU5cuz+1JLi1/M5bI7a/XqgE+UwBoU6IHr+G7DtpvVZE8yN7lteumho0fm7zt0/+X+4X7XJ7ezWCmPk6H1BRr1eYHfr+mU8DQtFuj4EK7pHvkwVQmI1DbpxTBISk78d2k8bnNhr4kXaK2OPOnmyywfKR/xvLsyzcpP6ZwIbrKPB4szFmp8A0SITjJhZha+EmEUh0FdIZWWfCZ9QywJqSgC6Se6mVTX/qbc6pu5XXZkg7D0xzADJo3QytC8Ki1KmVGGeeI5AQjU7QbV6w0OmoQ8h0oZ7G9UyNTrNTaIC0lNJKqj0FfoSmL3c2YTsomYMRFmb4ADhF0yk0MYvw9TPBqHq4d76JDpBEkRJbgAy8hrinfESbewTQ5VqmUBXGVopWKg+N/otwtZ/NpYTXhvC4ZYvzMBgjgSoY2xkrInAAx8VZji41R4TRNsI6pzZKExZ3nJFHUbwLrZZCDpcsSBCMCExIuJuWI6TxdnLlBUC1FvvJsGuvpooLefBrt7mW1D3AKQnJBVEQKKQmMAePTzAVDJYwmw01aH8oGsJQnelR9qlaW6AXjCBwXJsnIh8iajCu6Bp1u7dLbk9A0eZrN+KP7soIzjQVALApoLh0P/GImEXpqenj4HtX2rAz239ll/9ve+1fPtZ7/FH2ELFHi6upQ+uFzOP7NSytyUebJs7WwiEnsR4OmJww+fubq8MnI1m3o8V8x/azG9+IhPXnR9wjjAk9bQMpP9oz/eNjLx4nd2f+2Nu5l5km9GjjbI5/Phs2fPds4tLIzMz88eXEkvH80X8oezhfyEF7gdkXjU6urqDJLdnW53b4/T2d1Ri3fEC7GOeN6KWEEoEokmuzu68FM3jIimB2ErEjY88g0v8AG+mMFY/Y8fnbmR1QQBOeavFjwxky0kPB6vV2Ptq+WrAlysVn9wnxlSo+VCiEUTjwIZB4u0CoBENpCaLlszyKLebew2bouAkkxW6+Sl6jGQKyQrWNpf9h9VtlNj+2tOlJKy4gVUenjU5YoFE1lAMELLMlxTLKIAHQAI7N3CHmRAZfF1Ic2hyw6VKmBd+AQvwaOKWxDSpcyKZBABlglTXehjEVId+5oiETZPAyhgIg3mNUxCAjwBRKDzD1N2eGzkQoH5QuwAABQM+Wq/tkzRcme2S5Zinwrzt3rRrJE0+YLV10nLA4YMFANZXaLmBBleAE4qboIZPqbuZB8e9h1iD/yAJVyn6fAEIU92ukRRK0qlTIGuXpilwa4BDrwc6OqnzniSwpCD8ZRdyIYiXb4Vl6BC1iX4VOXIfFwVyGkZwwF81EQdfhdMGpvEWyyTkuiULCuYJ3E5P/I98CTf3J+1bNd6fbcNm7TYkXV/u5GZfN05oRz4wblQKPQPHR2xl8fHx2fvsU4fBB53GXgqHEwVYRjPfvtianas7FVb9Szrpu3OJkLxF8cGxk888eDDZ2aXl4avZ5a/lC3mv7WQWXwsuAF40hs6wNM/bxucfPGpffe/8bf0t427VbZb/1L7/e9/b/X29sZffe+tkdNn3j2ytLz0aDqdfqTpNseisWhHV0+X0dXTQ7F4FMF9ftNpOJ7me1h4rHDI6OrptmKJuBYKh7RQJETxREIwGL7LHiKxrrUBKOXdkYuESNwWk1CCPZILoRwHbwlWcrRNSDciZ6g1qYQaC7kQcQmtC5CEbCKX6rXaqrFbnbBYbludQmuxWrIPT52w2k9o/ElRFbNKBmijzwsfxTDeLsutZ7gkdlgr2ym5EOBJGcCkHAVvEZvewRhhgeYqEotBg5Cn6ixRcXUKM35if6teP44wkMcCizaYJw4RRwAkYgiQI6EZLNdhUo5rXKCqumCkBNDi8XvDpFgsyuwf7k8U+DbY+8Sgr73XTE2XydcCtl3Y3yRwXjftKA6o9ICxnMgoQwBBWWjMDBYm6/j5IZJB5HVxQTFPqKH2RBr/W2Zy8Tpi/5Trkwfw1PTIbbgMnmrFGmUWVmh8YIz6u/rYGB4xwhTImAbV1ScM9VyOKAqOGUyJaU+VHN4q8m0Zwtcmzas4gg+CJsGgiRFCCaqYyRJTyQo8bYZV2sx1FMi7N233EdiBm9zkIzBPeFkWgsB/NxqJ/X08Hjk5Pj6+8Mlu1Z1xb3cdeFouL6Hb7ts3n7bTZjrgeRoaPfH4F47OXFtKDc1llr+YKee/mUovfcknN/aBbjuXbKOhZyb6x/55++j0C0/tPvjGMA3f04kFHcwflOdozopQX0dqZXHk6tzFI6mF1H8rlor7bbvZ63qeyYZqMBmB28qXRAYQli8zHKJwNEyJjgQlu7qou6ebWSNmL9jqIQwpYmJKyGUtIKJcTG2skwi1FN4Xljz45tI0zhFNYnTdDFksQyGpGv4eFaoIYKCymbBQi0VS+aIkiyEXHoGFVvvPwDqo5bpdOhMsDCa62ij0G5xnPinwpEphGWSolGwVNyA7z2zfYXAEPxeeaxVp3Jx+HlA0GuX+NrBUKL/F+D9G8nkPsJNZnGJU3IJinRQAEMuwkAmRA2BpBkWQ/G1GKISpMXiBkA/AgEX4ssDsQAoF49TR0UG+77JUysAJhnz2XMl+OVl4i+1QGVlrtkeyB8LbtQqixOtC7HwGSwAoq4Fbwt8mOwhxHcE6IjFdMJUtYCgzwwTYlonlUkbkiUwk2MP0jfTzhkvxcIICm6hWqtNQ9wCFtRDpHrRtgyf5OFOOQy7lPmFJGmZ1IUWKWAKRTC4ASVuNigJBkgUTl6vuurUxAsrk3wJPMItLSVI40sRjbQYYbeY698DT5wNQBHgxEaU1TXszErb+MZlMvjo8PJz+fGzd52sr7irwxIbx7PJX05Ubgyfd11DPMpMIwfM0ceJLDxyZmc9mBq8tLT6WLRW+sZhOHQ80N87doiokkxN/ydabWnayb/zH24cmXrjHPLVAE87k4RSlosVGM1GpN0drtcqOWrn8YL1e/1o2mx0oFPLRQiGvYVGG3IMFGr0Q8KTwyDvLMJii0nmhBphJdHRQsrODEsk4xaJhwdZIkNRK2paSCUMaCZxU3IAgFRSr0LJEtyQbLuiNhMXiz8DCo4ZtszzHYY6eKxYeGRbIKdeMCMDSMBxo65UTE34iqVyYywVkEOb09d4jMfQm/t6KR9jieeNDU8GlZ6a1P9bFFrSM7AiI1AOejmOzt+9RKBwmi8f/RY4Rs0yyuBcyo8hHEqyFmE4URcoqcZwjooCr4M+RbBMzOOia0y0OucRPSHiQqDzHkRlFYJoMikWibETHfmo2G1SrV8lB/Qn8YjgeQmQUdSn4kllGLQZICXQyrgEbKSIH2hgoZZ5XNiiZMYUDyf4myxIhmJjk8zyWCFXtjpriw/YA6DGQkTEOeByWQ+W2ATzxRF1gUkekgxKRBHlNnyqFGkXNCBm+wZN0mKJjAJY19bYAACAASURBVCfjGDh1nQNMZQyVzJta7a2TeVQSvKkpOfFTeZqEfKeynFrX4TpHwTYFEnyK/juZTg5GTcqDmwFGm7nOPfC0xTf4Lbo6UsSDgBb9wPtNJBb94XB//1tdXV35W/Rwt/Xd3nXg6XoeUQXpb19cWu22c9DUzidPEZJpOtqZDguep4kTjz5w/MxCZr5/fuX6I7l87htL2eUnPHLRhcZeGz4x+pwwbhtNLTvRN/bjbXcpeFIM0//P3pu2SXKV16J7x5RzDV3V1V09d0tCIIEMBoMx2MYGM3kAY+DcY/8M/4DDd3/3h/P4+LHxuefa+F7sBwQ22MygCSRAIBnQ1FK3unqs6so5M4Z9n7XevSOjsjOrstSDuluVekpdQw4RO3bEXrHe9a4FGfAldSlK22ml00vme6a9stHZPLTe3Tw6yAbH0iQ9aox3Mgj8+7udTrnX6/rdXld1Ox3Vare5GMMjSLrl5AtsEksmdsbirh0lvkajrubnG1zQsaCKMaOE+Eq8hi3pOTULy04Cphw7IOaBkizvwnkRpQGABF+eJIGORbLYAOQkOoVrshAr1CZZ8MRttKCoKDJyDAbFTiMgRdfwQn7XOM0+7eriegLdCVxkorhJ27XlWdjmSpX0mrKlTGphbE4fxhxsyiATI0/aEvDvtuREQAkLhiFLeLRZyP2RRll0wvQUNsiCpwBxKfAx0oGqlCtsx4dHEcpTyTBlJx2F45mhuWUYIKgXbA2YLsnAgxidUS7UVI3MKgl4yUC6fgABdFKMdTE3llViZWoEnhyEovcU558E+NL4084RMlmYB7RlkM8nSBwbeGbe2eNNHRIAtGU5WXo0WtX8ipor1QmefBWwhNfvDnLgBPBExolRLdgBHOFM/JhYqpNOQbe95IUoFIc2zSNjOhk8jTrxXPcgQVIBPHHM5C6B54cz2twDT7eXVUHxujFN13SNPGDyxQX6g5eMMv9er1W+OD8//7P9+/e37miUc5M2/g0Hnl5dv/jhS80rf/7c+ZdOtNJOLUaimU6ZW4VWX98APHlgnh4+vHz467/97t//+asXz+5bu3T23VeuXvmjM5fXPpx62YLyTcCyBC5UaBVOvKHfM+vHlg//072rJ778+w/82qNvhLJdATB5a2otrKpq6cpGt9HqbSx1h/0D8SA5PMyGJ9px+57WsHNvrOLlNE3njdG1KAolA89yRiiDtZpN1Wq1VLvdVv3+wAqmrbNxQbdETYvWqlSKVGOuoWq1GnVQ1VpVlUoQLQvggreQaDZkARERdCpgzPoJeX5AzYyLkcDCCBF0q4uFGdoeEQALwJDyG0AEF2cLfJwxoytLEYzbxVwYMWGSBA26FnEYVaJkKGDOvT8WKPe4VtScN+pJV6ErLY2dycU1vFiMyoXRHMvRdnGxxeLo4khSAU5JBlfsREJuo5CLKEp23UGfmiaJUnHZJLLdbl+lFJYfXmWcsByshdGqar2aSkGoatWGqpaqFC33uz3VaXVUMkwIakthSLNLABdsJzRFANiDQY/ABYaTIoC2YMg6f+OTmaDizFAtKyjgSQTwwjnmvqcCUKzX12gMReeDeBd01GG/wIQCUINZwnUA84Fdg4h4YZiwADKUttiQAHYanXo0FZBPwZMi46u5UkPNV+ZVpEIVDxKVDhMFzyrclGkjFgQAYS6TTjAa2DKXryc3C1LatBYahey54vyX82DUTec0Rnzv/DxxzJNlSmFHQb2YjDO2XkCbtWuw59a07rvZmaeRuH00/0cs7OhcsH5rli3lnCt8P/7zFt3b2HOLYu/i68ZF4NuJwqc99yat2de87aQbrkkAavx3k16nlWoao36hPO//jaqlf3/zqVPPaa37t2pf7qTPecOBp7X1C39wobXx315Ye/GeVtqtx0GqYg+XPGl/8lJvGKT+f9VK5a8cnj/4tY/+1u/99MULZ/ed37jyjksblz7y0trLnzCBWkIOQqISaaVWgQoSb2ja6cbR5cNfOLH/1Jc++o6HHvmfarX/ubvYG8MCJ/+CulAyylQ95c114uHSxvqVk1dbrbe0O523dPvdY/00Pph66b4sMLUsyLQWakbnJ6/LA2NqqvjybGxsUMPS7fbUoD/gHT7v2l1AL+M3nGGlJuvUqNfVwsK8WljaRz0MSm9kTHBXbhc36fzCz9JyLiUogALRrcAPiJqeeIhwM2tQOWph3/nklucWY1S2vsZpZxwTY/u7JngsOTA1WkhGpyvZi5H+2lJgIxsWAWW2DcK2lRMwWMaNF1KpJbKDEHomnAKwEAAwQRkK44TyFNg9gFCwg61uh9qm2AIhlFelVCnAFAulKztKdIkE06LkpGkuKYJmdNQt1RdUvVRllxzYJxwPlsGGMQE0YlYCP1Tzc3MEqc4KQuwHYOkgZVNm0cnKxzkyspsQkoZBL/xXOjD5ZYdStEOOgZLyKsABQb3tEIQoHdEvANeYn9AuATxR3yT+CjbYRf5ladbuO9gylTAcT6lUq7JXUj4MLa0wfrmxT1X8svJij5onAEYJOh51tRHOFRzeaRjqPMsKLKM9qbZ018FDawT4LQNVsMIYgScRt7ubDOfn5BgrAU+jmBdna+DeO//bGJBywKn4vGnPFYH9tUvSNODi5vhrBU/jwMm9z+iG7lrgNg2kud/PyO7ITcbkTLn8cuGujzuxSrOy1cUbMtcw4sr2mHNSbjbrWZb9JApLf18qBd8+derU2b1Ou8lX/TcweHrBgqdMoWxHDol5WV4cJN4vG+i2Wz30b+95x+8+fe6VF/Zd2tx450Z746NnLp77w77p70MGZ1gO1LA/VH6qVZSFg1IcXj60uPpPJ/cf/fIH3v7Rx4+IsdgOBZSdl+Pb6RkWMAWX1KVSWZXLHZXW263LqxcurZ+82m6e7Aw7R+N0iGDgQ5nKDqRKNVKVljPPhJmf+Sx1FqM3eJcvC5gYHdrFLFNkn9rNpmq32ly4Y9yR20UtBxZYqLAw2Ys7WsbLlYpqzDdUY25O1eo1ggMnIoc54yjLC1ZCRsUJYlOscSGEvyzLYSG0ztLFcswUkDM6Ro57mn7UtpSw7NPyfZ/6MseRuGKbLYs55kkZ6n6gQwIYQcmG7fKp3KW7Nn1csOmQjU41CJ7DkGU45OyRzYkHFIdHETQ9EuGSoWSJMRoOLXDKSKaAjTI+hNgi+Ob7Mg7Efgn9J2aODPOFGFwy5qpRmZoeml9agTPDlZH1Y0tj7NzrD1S33SFQwc8ooYq2aAQKihqx8Qsayq8U4BNAuXLd6FkCcqx2DeyNjaKhpghspLWmIBsFAIMyHFg528gg4q1Rg0HeqGCZJZMYRqaEXqQCE6ism9AxvFGuq8XGovIBrIZKmYFRJhbDT5nbYh0gdwsCDN2j2DW5hWG0TB8XRIrB4Xgv7+E0RcVxK/6Ox8wye+PPFV2fuOgLw7eVcdryPtuAp6kAq+AXNQt4GoEelwbw2pinWw2eppXTJp3ynJe22WIW8DQrgCqCPHfceE2w4MmY7KIx6olytfw3pSB4/OTJk+dvp/XndtqWNxR4os9T88qHLrWukHlqknkyKtZgI3ANROp4GOuBebFeqn/58Mrhr/7OOz/wk1cuvrJ44eK5d21c3fjDtSvnP9o3g30gm4KSr/owBsx8VTZhLxyE544sHvo/96ye+Oo7H/rQj+9VaningydXlntWPesvqsUAZbn1q+tz7V57+Wq7dbA77B/KlDk6jIen+nHvRD8erGYqqxtP1ZTWZURswd078zJlEMlbkMJYzmXk2ky/JcnV8nVAMIDFEyGuAFKddocdbon17pGyEJyZpVSEMoyEyXqqXC2r+lxdzc3Pq3q9pqJyWYVRQGdrejM5PQ8+w8amsHXdtdVDx1SMYrGr1JiMacq5bEtwBXag+ESMx/jDlXG2v8eRwaP7thXHF2AAS0hY3ES35QvwIXgSYbwsXnBelxgZPDAOMLkE44TvsUj6oS/jSb1Xovq9jmi9cJG1LA9ACcYZ/xbBC9knZPvR/ZRtaGRZwCzVKhVVK1eYR4dOOkaJ2P/ciIDdgRgd/wKs4bi3NptsJBDDTufdVfDwysfD5u+5YqHVX7l4mzy30I6dG8QclrLsNQJTcEjPx4nddNA42fKrA9Q8liOtE4CxHB9QXWCcjAqFm6aGKcp8VY9qdBJHRyHYpqyfKTNEALA9I5w3U3EyuLKuO/ATdG2uTOrAE4/lrODJmmmOA5xtgdEsJpmTWK5xgHUXgqdZS2nTwMDNBk9WiCeWGRY8WRbqgjHmh5Va5W9LQfDY8ePHz9/pa9jNAlxvGPB0Vp0tv3D+8lsvNM9/6KIFTyzb+ZlKvISmdajpR34pybrxy41y/eHjqye+8ttv/8CTaxdPL5xeO/sbG1fX/+jcpbWPmcAsmFDBpJGdQJEXmbKJ2qaVvHB0+cg/PHD8/q//6Vs+AFfW9E6deEXx92V1udS+1K71dX8uzuKlwTA51Gxvnmx3O/d1+v37Mp3tT026lOls3mhTFYGpXT8AVFDMYFuVlEumcXGMl6D2VbREjDrRPkXDKOWhDR7lnF6nw6433qULpeD4GymZ2SIKWJVKtaL2719W+5aXyEKB+QJYAGBiTAY8eRjLYRvtuO5JeUesCO1q9RoIRFmIrwVK00t6157mKE04wCCMhBUN290ushCsKlkRM56bgyWyJpm0rVs2BbvGwNpuR3X7fRWVSxyfcrVCFg7jDLYPoAlicBYbHWCyZIgtltkuQhFDQwdEx222oxqaOoJdqleqLL9VIhheigO3aHqkFATrARxveCbhZxepArCMMhn0Veh4dB1u43fQjlFx5YgRTSNzzk2T3CLCHhcRcBtx7TbiBk9ROhg5lt+s9gs+9za+hRoizjlSayJBdyyBBTViq0D7e5pfIpEHXXUH5verucocNV+dZgdduizr6cSKwm1H5qikbbsura9UcYaMT8lrwZPVNk3QJE0qt7kOy4nMU8Fsc1cAawLrNZ2BErZs/DFdf3T7Mk/XA57w2uI8noV52i1AcGN6DXgy5pLS3pP1RvXz5Sj6/qFDh17dK9ttf0u727G/o54PIADwdPrChYfWmlc+dKF56TMvrL0kZTs/JXgS92R005SStD04Uy81vnry8Imv/N473v3EpYuX558/9+o7N65e+fjapQt/mHjpYuqlQapS3jeX/SiJsnBdd7Knj68e//x73vHu77x/8YEzdyJwKoCm6KxqVnyU5Tqb+66sbxxrtpv393rt+/pJfzVNzUqSpfvjLN3nBV5JeRCtGM8Y42GRYWnK6op0IHoY6o1mAE/OQoDdSWLiJGUhRF4Mh9QlAUh12m016GFxFX1KLspGOzm8mSolgqdSpUyxM0owXmBb5LCgylsXOsTctJb3ynJQdm0X1SwnwI0CT+6ztqPmueQUWT12GooSmgDBBhVzuc9Ev4QyG6wfqixtevTYanWl2xGCfI45GA9QSBJ4Vqgi2W5FaJn4GZJ7xkxBmIfGiQq1p+ZrDTVXb6hqpSpMlGN2tBVCW1BQr9bI8gyHsWpubvI4E8Iaxe/pFM6gYWsdAZBoBfjFUpQEK48ezt172vFyGXoEZkoTvIkNATy9MOdgBCo5dBm136LvIsx3OqSC97hgb2iUpJEEHk7ZMFO1qKqWGvvUQmWObNOwO1DJIFYmNuywQ2kPE9IdYy5uTgQtp9IWrzAe2jFcPgk80fxyCngqgiUHmHYFjGZhnmwocfEY7YGnna8eu2Gedn630TPGgVhR8+R5XoZMO631EwvzC39XqUQ/XF5evrAHnvbAU/ml8+ffBvB0uXXl08+tvXhfETyJyzDNm5K0E786X5n76qmDpx5+/7ve+diF8825s2fPPHS1tf6hi+sX/2ho4lUTqLIfesjVykxiWkEavLyvsvCDYyuHvvi+3/ytpx7UR9d3M6lfz+c6wHRWnY0SVS8Fql27fLW5/+Ll9aO9bvtofzA4apRZzUx2NDUptEwLRqlKprJSarJIwnixuEr4rVgE2PKGyz3NSyXbkZ2ukGf1LFw8RsJKipEzaHti1emgjNelHgbdWUy114o6Hmie0IGFbUE5CuU4dr/5Uq5CWSgslxScysFO8e6L2z3qeuO6tCXawK5Uu2SgRszTaKVzISDbHfOCwmXC0+wY5k8ScOfE9AJQ4PoNjQqYHE/c2ONEAmmzhAsxGBaAJ4xNf4gAYwmt5Xg5MGqbxURwLXSXK3M51otNp7Z6FXk+bQXQQVeBKi4s83sAYSeiZmCtDniMxHlcdFw4rvTRAsvkgofBCiUp/+ZiXgha7KjQ19taWog9gQjhcxAyxvy5kqf7TDJymDd+QK2VsE3i60UWz84JVNRSNBUQcFuXLiuEJ8S3VgIEiMB4qFdDQ5l5dAhvVOqqGlRU2ktU2o9VNkwpIpfuOwjl4aBuy7G2zOrq2Rhx6p+2efBYuBDnPI5F2MJZANGtAk/jHXlbf77zmadph2g3eieeZrvQPO1m7RgHT+5nK5JPtPbOeNp7ZHl5+X/VaqWfNRqNK3ciCbCbMXmtz33DlO1Oq9Ol02sbb73YPP/BS+31zzx/7qU3tdJuA912iU5tW7kH/WeStpNX5yvzX73n6Mkvf/Adv/Po2SubtbVXXrz3ytXLv3Xx8sU/GarhKe17c2EU6jgedNNBej5UwTNvOnLvfxxaOPi933jrh04f1br3Wg/KrXodWKJnUWFRl6KgtVHu9tPFVtxZ6XQ7h4bZ8Gi307k3juOTSZocVkrPZ1o1lKeqShswTdaKUASurLi51iXbEeey0fL6OoXBs085Fka4Sor4SDp35MJCIDCMKdjvd7sqHgzJFOAhmh1FA8f+ACJoKc1xUSV4CqmBiqplVSqVCSKobbGCJm63vdO/5lg4jcuuD5JFF3zdyIpg6sV2+6WS47i1swdsH2ue/BtZO+SoKZejlrBUJn5Zil2GKJGg1R8lsW6/K4aOzuDSuawDMNA5XSJG2AWGPYDdgM1WQwmKizcQtRWE1ypVejcBHLBDjR1kLkA3pDWER2dyyccbDobUNbH137JZZNIseEb3H7rvCKDANFq7CAAx6rCs8SRBF1gtp4MCsrMifwF9BfBHUTdChbUqQWfl+wRMAGpkutxsRRnFUyr2DBvnMM5Ua5GUo6hPmk1Qmc4tCXyU81U1LFMYjniVbJCo7mZHqThj2Q46MHzhDYWUK4CnwuKZ59dN6NBy08SBJ86u2xw8TQdQUmYcf9zOZbuiR9s0gLRb4HQrwNN4adDIAxrdFz3f/+7qgUP/y/ez5xYXF6/u+lL3BnnB7CvZHTwgLhj4zLnzD6w1N36P4Gntpbe0k+5cEqDbDsIDaXMOlJ+kneTsXLnx8KkDJ778O+/57cevqmFw8fQr+8++dPbBM6+88ifGS9+qPL3C66cxa2W/9Pzi3NyP3vPr7/va8oGlM8+pE63Pai3GQLfhwzJN+qxSpYG60Eha3cVer7PU6fVOXm6vv63VbT7USwYH0jRd9nw9H0RRzQ98H2sQSj1imOhMAXHRh6rJCWmxrkkpx93NCroCazTbdJOuqkS6wVBqQynIihopCCfDFNE0kXfkaUbw1Gq11frGhrqyfoULMQAeWCbcfaO1XPLORAyN8gvARamE0l6V1gawO0B3EsmDMd+Y/DDeIvBkIeOU2ZNLnEd/14aeS0HgUTuErjswNv3BQPX6AxnPKFSlconlTFz02522araadEwHeKSYnIJ7WYAx0LFJVUwqxUIPAiVomSBwNirwfFXyQ37BvHK+UqMvE17vUxQuXI90ScKdG3E3IcEb3rvV6ajN5ib1awSxsB6IpauS72ENO3H8sQ8ENkMJ+xWcJ6yadGwK4+lyC2URsuaRNkiXc9ICY/oVwbXe5h+yTIm5Z1mnHJiAjfI9FXsyFmCenF8TbQdSLW7pKdgmBBejlF9SjWpDHVhaUWk/VYNOXw07feWlGaNYQuWrclSmoB/l4ZHJhHyqYx6ETZIxdzqvSeVbTstCtx1fZ80uZ2GetrMPmKVLbrvnzOrz5Pyn7ibwtPUGZ+sNz3ZLw26Yp+3K+ZPG0l2XXf6inW/GmKyntf4vPwj/c+nA/s/7afrKyspK+zZcwm6LTZptNbstNvW1bwTAwrNKhZfPPnr/WnP9A1c6G595/tzLD7XT7nzii0kmfGxwFxv5YZx2sxfnKnNffNOhe770sV9/z0+6qpu9+KuLcxc77cNnX3z+gUE8fNswGx6Ok8Sr1aq/WGjUn9+/ePDFB978wIv1xptbDygV345UJ5imNaXKrdZaNUs361e7w33t1ubR3rB3ajgcvinTyZFBlhxOTHwwVaaWmSxC4xQELbyhtosTV0Prx+Jasykmlsv+qPxlTfvwW9oM6iBnS6TUIsWXkSDaFrRcVaoAYNi6TSNHWewgfIZGLUM3WLfHBRXiYvhCIa4DoIGRGW7RcSJnqzFnx5tlogDSEPkCAIWsNgAuadO/Fv8W+aPRjNydJqoo8i7O6i3a99HKzXEVbOCKVcLAicjJtaKjZCqt6YAQg8FQ9fs97j/AVLWG5kfNslwH44PSmO2cY5ciAK8LUc4NRg2tCKBhw0rM7DSAIegD+aUImmA7UCtJFx1+DsB8GDBeEuCLz4WOqBRV+D1ALNjANmJVrBidTQJ2nxkU7DRNShEki7DVdgYOUFqEH5KNYHHWF9aKQERsDoSMwBOLYy6PzWa60ZEeLOVwKF2cGFfrBO7MSwlaoIHyDVk4/Aw9U2CBEu69vETRiqDkReyim6vNq1qpSm1TOkhE25RC30R2m18A/QCTGFvufd4MIOVqHmELiFhKtFYQ0xZLgizbLcrvbQzLnQOeJGvvbgVPu1nBdgueZgVQxTlU/B60U2aylqf1U0EY/NvBlZV/XFxcvLhnkDn9qL1hwNO3lfKDV3966tWrr/7O1c7GZ5479/I722l3X+plGuAJF0pPaxOYYKCG5pnF2sIX3vbmhx7+i3s/9kusJf/2/L9F/SSqX7x4YV+n2TrWi+N9cRbrhYX5MysrBy4cm5/feP+x9wOlJ7cTcAJggnUO4lKa7Wb1/Hp7f6u1fqQ/GByPCZKyI1mWHDMqO56adD7Vpm48UzaeDozJtITdur4iq2XKRS9OF2Qv2lJMylkAV26TsolEoFi+Kr+7HmEE8hNWryKACosvHqDyqc/JWQgIecWPiYaFQ0mxh3AcrAF+BxdsAChoaMBWCDMm4fPUtUC7kuuwJEMOC3zZ5qaBhYJ7+XiVcTJ4wo6PcwfTT7rtcudEa2UX/kLpsAieiuJblxGDcaW+K4OmSdrqxecHIvmAbwnghDGBvkmy+MQpXUbe+Qs5CCyrNwBZ4qwOrLM0OulgNVD2QynThdA2lVSETr48QkQ6Fgm44JUUoHvNs52OQ8a6YDsAVugXZX2i8JnQHvGzrXu7W/zll3A/SFjq43FNrIO8heHWlME6eDOQTswzgfdZzvQFfBeAIuYRwRgBnPXXsRojqRoLMM0Kmj4wTmCZAKC8WNGGACG+9VJNNSoNFXolapqG3b7K4kx50Dex5AkAqgk8Uc50mq8cPBH4FVncgn5rTAw/PsPcAjoqi8m5c6eAJ+cSvweedqd5cteDWcBZETDhGuAE43Jvlm142n8kCPwvHz68+sVGo7GptZaU773HNSPwhgBPcv0z3iNrPz56bv3Ce9fbG59+Ye3l97Tj7oHUS0ODK5mIPxMVq81Qh48uzi39f+9/+69/4yOHf/eMGzVhsJ4NexvlijfIIvy+GqT9+5fvh339bQeann322cBf8Uvdnmr04/bSII0PNDubJ/vx4P5BMngQJpZGZ/uUl81nStczlfHGmNllVr8kEavyyKzVgGuHlwgSKXMJm2LjLmz7t0iIZIo5pcmIXygwKXmXmPhAsUPMLtws3WDxDaGdUSzdDGEzgFIUyjs2ZsV5IzhdLZ4H4NTr9cmyUCgNwAVQgXR4W5ZypRowNGRIbH4ayluNubqAD/t8gi6n/Rk7lcQLdSRknnqtsZ1TMiYWvbksvMKLiizUSPwswI+vzcceJR/4L6WqN+xT54V9gVloBR1uKDelCbsTmRmYyQUTY0orIrIoAoodSye0vhhd4ojGZHjEvyj0xOiyFpXpDg7wBCAlBTpIiJxXkmbZNQgjMezMDCNdAN5kG8WGFPPMCdqdQSRKaTw+1DttzSEEgGYJFyJyq4MSRs6xNdhiq62jRkuYJwAWeE+594a0hro4G0Qt5VyZk45hdUHOxDOWnZNrSab8DM2lPt3Cg8RTJa/Ejrq5SkNVwqoa9mKW6giVLNNExo5aMTHABAvmROk8x2iBYMFaIa6nWP52pbtJ84tzw5YypctSmJybBZ7cdm377zYWB9eW+hyjunXvivu89fvJVgXXaKTscZ2unbI3CnbMZ3UYd9tSfN/tgF/xb+NM0fjPbhuKwGg77dSszFOR0cqZf5FYZFmWXfK09+0oiv7lTW+656tKqa6+jeUnrzeee8OAJwz0Yxd+duDM5XO/vrF55RNnLp37rVa/fWJo4kYQIpZAmaQfN3vN/otHDh56+OD+w994/wPve/qhheNbE6XZPV3kB2z/0SRDn9fp6AIonlVnS63L6UKzu764sX71RHvQfcswHTwYZ/GJTKeHtK+WVeDVkBJhvEwnaYL7almc7V15vpjYkoKEhMqUcWUVdzIWYxis5fQoHsRy8bzYFFgVkWmMLLvdxQgLJPLpoEmSco2hs3W/06U3EXyIRK/ic3vAtGCRsryXVZnLhRV3V8jIA9gCiIJ/EC/2KN/AYLOgJclBiQMmvsoz82B54ATFRZHoSGdiXY5tltrEi2iePSYxJA5AjUCZuHS77cB7S7SMWA3kjBOBnyz+7E7DF8Yk8lVYKqkAY+fDwBUlzJ7qDaQbkceVwMQuOpZBdKJst18YE3bE2c8d9IccL2h0GtUqPZsq6KJD1hne1u4XjgnAE7RPpahEjRXAWn8wVJ0utmNAK0m2MwAAIABJREFUhosBzEFApgzl8nHH9UkXJY5RIcyZ8xQslO3Qk+xBlAcjEV47DVSKCCXFUmIp8AmO8UeAaZTqqN3T8CID+LIlUJa8rFGZA2UAT3Y/AcLgEo5yHVzBkUm3NLekFmrzqqTL6ur6pkqHMic170fszYUVmOddivkkcQXL67tgOPAklhLSoScOEzZWZQdrgXEht5tv7veMbymYXs4CnrgdU0wxp4Gn/GahcLyLwEHOWTl7tgNExb8VLSwmgZ7i+285v6cALwHRIx1a8edpQGY78DMNdOXXgsITxt+/CCh3AmXUFFpNKfSebl+tTcGrgR98rVQq/cupU8e/o5SCBmp2Sv36pu8d9+o3FHh6Yf2F+WfOn77nSnP9N0+fe/mDrV77zbGJl6Io8uNh3NeZWqtG5adXVw9/9eDC0o8/89AfI9fnjqItAZwef/7xejMeHOh2uvf1B70H4yx9U6KSU17kHzbaLKY6raUmiRho72uNFn4GmqLd35Y2ZEHHXbjwKXKtGpW7eNK5spK9kLlYDhoI8sIiIuG8DGV1Ok7vJO8hURtYUFE2A1uBxR2LKruwrJGltM9LAZEfl4m2ivxFQefh3MZF/yF8F8t57M6DDgiMVcwMMTJXbFWXyAm3QHORZmaZol4IJTwInFHGYxYezDstA+JYuDyFB2NU0Gy5K4LbFjAPTkDNiymYHweOim7ddj9dmTBnHzA26Aij0efQln608nADEAUEAQQGcE4fDmlLIKyasExk2mBASr8ry/5ZXZIce7vxrHahzqkIhMpRibEq6KBDeQ6lO3SWQbcjXWfifI6yJ4xN4SWFYwZtE5gmsFcJjrcDbAC9jDi59to880UJcwzvm0gnIeNoCD5dvK+wTQjzDcFe0vBcyrrMprN+ZNB1EWUwMW6kl7IGYGSuMN/YIUdey6OOCb7htVJNLc8vU+tkBpkatAdsjNAZbU/yyCEx1ZRxuhY8cem97sXjZoOnWUFYEVTdCPA0DjpGYEFufrYDMu5vtxI8TQI8bjuu+yBf5xvgGDq2HTrPHDz5fmqy9HQYBF8p12v/cuLIkcdxb7YHnqYP+MzXqes8ZrfFy58zpvTKrx5dvtrZuOe5M6d/82rn6oNxGh/WniqpVF0pRdFLB/cffPrAwYOPH1qZO/P+/e9v3RYbPuNGuK7CF372wqHNQf+tmTLvy1T20DAbnkxMtmw8UzO+iTKYWZlEyiYUCttOnTxfzgIJJ1TOF72RW7MrcwF4ZAVdNe52c+m4jbsg+LKgIneldh1PCC610RC2ocuCg5jgwGmWcJGEGFrCSwWcMYMOgIC987JgSqXGtuvbkoGtT1EfA4uDoWWi8C90M6LJGp0KBET0RrBLmjX7RCkPgnL4SOGuDfueXxQLZ9JW8ESIabVFthzphM551U50KcSEVomVly/BvFnIyJg4C0oIAkzGbjeU4HTos3utD3uG4UANBwOJW3G6JhvcC1CK8hgDY+0+5wkjliGRkh1KS+LHBANL8WxCh2PA0hPFY4mU6ACWCFCgefIDlkahOQPbN0BpDc9l/UgMJsXM1BqpjoGGaReknOHkcbZ3/ZYNcgwjmCTMFyqLMC7aVxG3CzonT5lUALTrppPcO8PmB4B3AU9OJoV9kznF0wOdhc6WwOqXqlFFzdcW6OOUATh1BmrQ7qvAj4R1so75ApwceJLF/kaxT0XI5cCTYylvNPP0Wjry9sDT6OK9G+Zpxkv+rp/mwBOucbhRtduEaZQYY34VhP6X5+qL/3rkyIGfoKp9O+l3d72zN/kFbyjwhLH81ksvlefrg30vv3r6yMtrZ950dWPjVLvbru5f3v/KkdXVF44cuufF5SPR2jPqmd5n9WdvW7uBSfPiC1/4gv8bf/AHjSee/eZDRpsP+KXwj/1ScDTV2UI/i0so7XDxpPu36GQYvQGxPPLgohINm8DUSBls1LKfX/8tbe9YJ7IosPApZm8VNo4lIVsakRIbbCGg3g/I5IDVECo5YZdcp9cl4+SYrfyukq8CUyF6H5f6zrOeLJGNdrGlOixYBAAOmLl271SReYK1AUEUBOVIsmfgrOhjcr0RxNIEaBBXG9lmOJeXytLyb1koiNldm3+RQneSdGyvwDmrZ0G7uvPjsWVJYYTAhtgWfJTXGPILE0tFNqkPcDAccKyxLeVKmfsHF3AAzc1uWw2QQQcIZhktdygANIlfrJ4oGcZilImuReURWIKRwb8AZJVyWcGrqVquEjThd+y1I3KhPpAAlh2qATrpInYstpk/OBDWEECFwBvzzWPJkOyl1VcVJfs7XYgceGJun42bKS5GAJPOZBMDxpgVaK5sTAxNLxNxKecxst5NlIhjPkEDhkgeMG7WVkHsK20IbmJUANCEwMPYqMW5BTVfm1eVsELQlPQSCsQDHao0xgkh3YmOvcrBU4Fp2wqgxE29+MgN7qcsAq466f7sSjZ5mW2XZbtJZbhZS3M3wqrACcbHy3ZvRObJseCzrP+7fa67phZKfLg89Y3Jng2j0r/uW1j+0oEDi4gXu610vLOMxa18zk7XrFu5Lbfksz73uc95f/Q//od/8fnHK73u+lwn6TfSdhLU6qXe/Hy5mZpTmx+7996Y0s3bSMc0y+B861vfCpZ/4/jSE4/+4COJTj4eVUvvV4HeF1SiclAJNZmcuG9DYJETJuCC2hqAhFjiZuDPYxXjo7o+b5etUJmeQHiNCHedjQDveJ3o1i5S0qkk9Qr8C4NKV/ZiiQkgBiwFhLswQGTAr5Slcg2G1fhA/JtHsLgF0Oavyt22jBKFx+IFKR45TmSdM2tSmjFpygV+0IMeCmwNwmfFzNGVKhkm61Y5p3Eg+PPJQlWrVbE3CMNcK+aOlYidreDZ/lK8REenneyP+zwBGQGOC9gk36OBJcpvEEez3Ib8t1JE8ITXwo0bzwHbJBEiAgacNsVdKEVL5byRRKws7YeGDWnYIpa40EVXKqsqAnxLFQJqsZwUtokAC7EuAFiRMHF4YByhJ+t1+yrhnBCWybF3cuRGxSkBBqPfzHohGjeMHNed8PhLrVmYyDglWIY2CihfQpMl0JhdibYxQVChbXAA8Ga8iv3C8YaHU8ooJrUAx/Bqg8Aq7g1pfAlH8dCLVBSUlEmk3CkPy07aty52WhbBE0uDY4/bGTwV9VE7AaxZfZ72wNMsV/nrf467NrjOO95/Kt0xJv1JGIX/cujgwYe//vX505/97O3rVXj9o3D97zDrNev6P+k2ewdx1342mFNzIPX1QA2yK+pK+i79rjtK41QcVmNM8LK6vP8b3/napwfJ4JMq1O9KVFLVkR8ElVAFESIxxAiRga9W85OXrSxb41gn5+7thOPu7n9L/IXV8OTIZWRQI11zDJN1hn0igYLWBIs5AAHKKCilYSHjUmMXMS6KsppZqsO6izvVE9d96J0sWMhbz6Wk5+7iuei7dcn+K2DAlsmgmSETJdEgZEsAVJJM9DP2DHEAjDory6ZAnCyWBsJCMVCW3Xo2VBYckA3qlcZ9x5rJAi931EZE3CxHIiYGoFQMPVFeAigCc4O/B/A7gt8QXLmTmGUxMDz52KFLkjEqwgoJ2pUxJJAhoJXOUoAfdoFZz6IIIcrQNQE0RWWG+eI5BNMszYKZEk0c9hVGlwAi+HwI8cGIAViJNs3hBjn27hDk88gdw0IWX3EeT0zAsV5OHK8i+Cx0pYkPmM+yYRILE5XCUBNieTBvuQ2BYBuZi4qaORkraSIgaIJuKYWXFYwvtYpUQJF8vVRX85WGUqlRcX+ohr0BwZLlqKh1Yh5jYRvdvtkjMmoWGPVKTA3Ldnhu0uVznHlyzQssg98EwXiRXZokLp+midoDTxaX72A1cauWSHecpMmC16TYKAWn2keiqPTFY8eOfP2v/uqvLnzuc5/bE4tvc1DesODpVk3UW/k5AE/P9149+N0nvvXf+3H/U1lg3t7PBlHqZZ6OPFWuVlS5ijgShJAq+iOhfEO/DyySMOwjwzB5q4t3+e5uE9lpxc470SbJIua+pKNOTA+GKZgmETO7sNfRWmtZIjJcIgZlN5azI7Ct2A6oOYBFwbgTr1uWyblIC/6yTJOLvMCKadkU6pawgNqyD4HAYEhQh/ILWKy8JJlbCohY3faFE0QQRKGkV0bkS4klI4Ih67xOp+v8bBsZNvAukONlgRNKcENh44Zg36DzCtHyL8HGEDqLa3iP2ymO4FKmEs2LfMgop28E0FhCJZiD7YBomkLtq1IQqWq5rKowukRJ0g8pdKYoHwDCsol4X3phITvQg2dTrK5aC4Q0jQUA5v5IDhzKwclLBJZlA0s2MkcdzTcexxm00w7Iu3ko5VnRwyWJRL6AlQN4otibPk8WcNtGAxwfFFAFZ0rTAEEQWCd0EcLUEv5NXqAqQVnVy3VVLVVphtnv9lXcG7DMSaCJdwfhmeAdR52R47vipkBxP0dAf7psfBILVQRPrpyNkcSxcc0b1MJfR7fdVEA01rk3Dqa2/FxIG9iepbJ+cQUt4XjnG0/n3AdrTzD+WtaXCeBpYDJzRfv661Hg/+uBAwe+s7CwAI+nGc7E17IFd8dr9sDT3XEcuRc/Mj8KKxuLq4/97NE/7ye9T5lQ/dpAxWHmZxoMDdgKHfiqDA+jep2t56hbgIEaDhO2ahOwFNrlKfgsdKI5JiW/SHuBmAs6pgiGlvT3CRiFAnYIOqc4Rmmsp7IsYfs6AFvOZDngU1ikaZ5IHZMs/tQE2bBafLYrv+B7l23mDmWxZMXvzegii5/52QRQUrZ0gbD4DAA7lO9QTkSLPsAlu/MSCdMV00E5bUQPNdIXAeQ4p3K4lTtNFH2zoDUjcEGpSKJICIhsnhoAE0qXZJLYCSYgdGHfIpknACZEmXR7XY43AVu5xG2i9xXa7lOU0zzbsSgMVQYNlDXDc4sqS65JRmPLermqGlXMhYhAChEjKG8RQFgQAJCN/ak16rQfgP1Bq92mPk2sFKS06ZoIxGLBOpIWzi85FvYu3Hb65foy+7xp4KkIlooLqnOHp4FqJnMcnX3UsGEcMa9RxsVxQjyPC5tmKVl8rAQeYttsmQ7AKVEqUr6q+CX6WYFxKgVlBcle82qLzFMAoTxAPgT41gQWInUcQ6dp42JfHIOCWJx3/faP7kI8bbXaLXiS8xZfuwNPswCt0Y3TCCRuKybfA09yD3cTmKfd6p2KjReOeVLKIIf1vB8E/1oKy1+6994T6LTr74Gn7cHBHni6i8ATmKdf9c4e+MGPvvcX/az7Z7FK3jHUSQAXdTT+MFrCZvihM0o0LWUVgnEymuUzABuWw8j4CD/DuA2KX62vCYHH6C6eIa8oftLN2ueiBG6FZSd4EMHRmmJdaU1nQc5dSKxWaUspRnTVcsGxJR5hVUYMRlGY7eQ7vDjJRudLsXwr6if51nrDuEWL7ymMiQBHaIAyMgrJIObiK7osYcocUBPCyv03cgTGIkJhuRWUMzMPcS+5dpipstLdhcU7Q2eaCMHhe4TtQzwMc/aCQJzSCaxQohtat3d7HFhvdZ1x4rEEACAElLWZsEaRrtRKfyytVb1aZ3muHESqEpR4jGmjAEE0hNFkpkQfFFnfKMwLbEO716VnE8w3sa9YoQHwcLxFV+U0V9KaPzpWUk51iy/BsMiT8sfUC1KhPOde4MbaOZJjMQB4giGnuJvDSiFViY1eyeKEIm5XGpawaJtoLfVO7j+ML8sqVLWwouphmYagkVdWw36i+n2AUdkvkdALQ8cSqHVUF5Zt5BJevMQUo3mc7Gs0R3dmnjhWTp5VeONx5um1gKeij9N2Zbk98GQFBVN8nuQyc+1MvhngabfLV67/tNc7e252tFZngjD6p0qp+tWTJ4/8RGs93O17v9Gevwee7qIj/i1jgpPq8v5v/uA//6KX9P5soIe/HoN5suCJDuE2RBUXcYCmEswOo7IqhZEACMvkoAsP2hEsDM4HySqprebEZnFh0Q1cqCz6XaHVgacP9C9gnFxHn9z1Y9VxJbbtOWHbPWerbpMOE++iBA9tWayK7+vM9PKL2dhFjRc01xWVQy7bTZYY6mXAPkEPhZKeY4acXqkIoNxFk+DBMkAQyEtmngQPg50CCwiQCvBBQMbVWDrhCEYIPsWWoNPt8nnSiScsjwBKcbqWtdRmtgEhOy2VJMUKmJFDxc46aJtwrBsVMCmhZU+KLtg4RJq2A5gfjE7RI18pOoRDL2ftK8SNXkah6KUjAMp+djFuxGJb7AcCcWetCzig4boICZyc+Nt2WOblYw6KsCJAOsg/BDtHFspqvvLgZwBnq3PCnxDyC8apHlTVHMp0QUmFmVbpEHmB8JQCTwW7BhldgFGKwAvxhg48TYJCWwTjbr4VrAx2Yp7Gmbot54X1NXOaJ9E9zc48OfA0DThNE4lvW4orNC9s15HnWF0B/rIsORb8jdhtd7OWpeLYOtsCY0zLKPVSuVL5h1Lg/cfJkyef0RoWsHuP7UZgDzzdRfPjW+ZbwQn14PK3HvvGf+8Oup8eqOE7Ey8JwTtlIsmQtnFZedllhXJD6EPzIv5FAZkj6Vhz5SqWPeydvEQ+SLSHtNKHKtPIBkPJK6abNYwRAZyE5QJ7IWUd6n5sICsmHreHiz1KX0X6QdgUh4xkc7e6+ebsBksfW0VazktILsDuVt1GP0wAT9S9bGE/JOADhohgIhgFQidr8RESUTm6zqT0yK/8oi+AhaVB25UH8NRoNFS1ViWLM4Tr9rDPMh3GCaUwlODCckTQhbIYwnu7/a50jtELSzreRoBRvKH42QAyYEzYJWl32jI82F1Gk/iBqpZKqlqp0OgSXXU0KQDbhI2HfQLZFJ9lTAAnMIpAXa1OU3UHPbI6AE0AeXTgZscajBFsJpzrtpSlzw6+BbhFQjBnmywjOMNVyHUo4ngiYkXMVGX/CUBtGRjb5sAwx4oAW7oK8xxEa6hpoY9YMAAGpVqFOlA1v6zmyw3qnEKUfAep6rZ6Yj/ghSIIt+OMsRt5m9mSt2U/x8mH8ZLkaLflGGwHJHPvsG1uJnJ20Tno0/tzlOM3vbQmcTgY1+2AkDvnZhGL3wmaJwfQiiw2fne9DuM3gnkaZ64msVbudyJvGD1meS47Zq1kIMuyTa29X5arlb+bq1W+tbq6+vweeNoZGMxw2dr5TfaecXuMgDHGf0FdWPruI9/5v7rDzmeGOnl36mdBqjMPJTu2sTuHbru+yfIFYAEPH61KUahqlYqqVasENkO0wne7Kk0NO6yo5YFWSsNbKFYdG5cyRMkPGhM6hgN6OLBjP8iWcwqG41ta11/rCE7VyBSNoot39hNmvCyvxaXMKWFGuh3GuWifIvter6s67Y4aoKxn9WHyry37WTAIXRMcyavVsjA4GB1ongD2fI+WA9VaRUXVCn8HgLLZ3FT9ZEi2B+CUtgu2W1H8jQQIYGuxaBOjEIACM6D8aEXb+F2aqSiAC3ZZNWoNVY1KKgTgoIA6hwwidM4MQVOEElUUsdsQFgjtblvFcCmHEcJYMBFLbvZ3xTvaacdyPBC5qGPKX+OyfPMjYota8KQKAgrWsVhIxAT0TdIcy4V9NNVYhnYaKwdioDujH5R1l4dVBQGRzajDHcZcuaGW6ov8t73RUnEvVoCZyO5DAwGAaoBYGluac12T0sEpD2Ez5bya5ZGzarM9ffpb2o5TmaujQOAR6BFRPLVvW0TkdvwmsFQ7CcZ3YpMIxnaheXJ6QjeO7vxyO731Jmp2wbi7ASsCpsnvuRU8jQOr4s/jN3Tjz53l2E97ThE8TSv3TSsNFp9fLNO58yR3FRfQhaFZT7PsmfnG3N/UauVHVlZWXrnTkjWuZ6xf62uv93R9rZ+797qbMAIAT8+r8/t+8Oh3P9sadD8T6/g3U9+EqTZe6qGt3zpns3XdXenlXwIoG1oLR2YYJGLhlRR6W5ajJgiLlpTlWHaCziQF02QNHiVMyxaMnCDWefw4+wFXULr+QZgEnq5p4bZOz9N8c8bBk7TDA1EgRNcuQrbfHmAGiyhYuf4gpricInNYCjgrAs+jEzdKcOiQw3ugTAeWCVqyIIpUuVahLsoPfYKlHryuYGJqeRzKymleKmal3CbiMwucbKnO5dJJLpsI9AGOoGECmwhBOJywSxDxs5uMvWAUhIsfFuJhfOqswCLi2DmWDSXKOB2yFEtj1YJgp2hjMcuFXubY1ofzOHcXe2HVRjYS7mKPf12JzrFNeRyLkqDjHLxRHG73keVYy7Ky2UACjvkFkTcO5SDtpXE2CDIvXZpbjuYrc+WSLpUG7b5O+xDOI8MoUGZIJ1hKywlirc2EFEdHAAEfV/DPuf4Jvot3kHKxsLZFBmmcMboWPDmd3Owlvp1A02tlnm4aeHLmt4US8jiQKoKh4pwsgpHbBTxNAk6TgKE79sVp5PZH3kOnWquLaZr8tD6/+D8X6pUnlpaWzu8FAu984u2Bp53H6I55BsDTmmot/vsj//6Zbtz59FAlv5X4GeNYUgjGPWvaWARPTk5t10bcWcM9GpoX6GO4ANdqvOsHSOh2u2QkYley0tA52cKNLV3RU8g+qA0paKluxmDu6MyM0svYTN9aIimWTKwpJkqMAC8omVE7YxdFCz6wYKJDkVqoHmwDxPkb5Sws9BgvoAUyHQRFwDaagCoswegylLZ66Jr6XZbEYLkQlGFxgN8nNAplGZUr8gi7EPy42BBm0FmdPHyZNLoHA5pbNmo1isLRak+2ygbTkiWBjxEbzqCzkhBmEYQnqjfoE0CRVUEJ17FOYwO99SLscMqsKiaXQOfAjQjwRZ8l6noxTZQgYylNWA8seE65bk1UD61NA+ERbTekDCdAU4AOS8MEihLXqzM1zJK0lQ6zcypRlyIV9lfml1dKfuVANsiWWuutcqRDP9CB9oynsmHMmwiaylpd2UTmzDJP0xa3mzH/3XtOAkl5ebvARL0e4Gm2Ut+ok9UBgRvFPDk93jj42Q5ATQIjtwt4Kt5YjAOjceZpu7kIYbhR6lyaJj+sN+p/c2B5+alGo3Flr9Nu5zN1DzztPEZ3zDMEPK0t/sej3/2z9rD/6YGK35f4aYm2NTOCJykhGDoz44H4lLl6nR5GEEx3Oh0u9Fa8JACBNzA29861oFuGhOlgLtfuJrTq7nRwZCkf0wQUS3rjbwC0YM3lIbZlcK3Vh+GixMWXuWmwPDB5KC2ADlvjrfO5dNENVH8A36i+KlUrqt6oq2q9RvYJbf7QNMEEEzodlPgAYASsOCd1Jwh36hwBR07DQy2aVAsJpuDTVa/V1Vy9wX9Z1sNCD3NL6+1EbQ1jaCTEF0J27E+721GtTld1e33rHSWaMy46dC0vipa2AqVZmafxoaYeicasI4GwW7DwngCh7gu/d2nwYJ3cAuFEzpYYJOsTWJ+qNJYYnHxOZwY3BCbUXl/H6mq31XmhXKr+eGVh/68W6wutK2uXHuy3B2/Nhtl9ofH3ByqoauMFWZLpEHEvBKdbL5mc29beY9ziY6e5eaP/fr3gScCqfO0EdnbDPAlzfe17X/seNxc83Qg26VaBp2vOlcK8Gy/jjZ9/24GnIuAXhtTraW1Op1n6vfrc3N/fc/z4z7XWzRs9N+/G99sDT3fRUXXg6euPfv9T7UHn00MveV/qZaVUGx+aJzJP7r/CkXelLzITLkw3lbt16GBgnIgyFBytYc7I1i26YYubtdNk5+G/hWgW15ruwNWtGu6t/McIPImb9DYPC56gpgfzxI4xaEScIzn2ja3wKI2FIlz2PXbhIZYEQvBOt6f6vW4eRwPNEzyvIK4eJhJFM0yQ+yat/UEIQ1EJpWWMiuccxX2Wl0TfRFtLC+REIA5cQ50SuybBNDXYSQfWkO379FoSF3ERNXsiDgcoLpX5MyJxIIQHyIMpJ9r8ocdyoAD5h+yQtFYR43e543fA0/QZk0acrGThQBX1GeMLOH2+AE7d3HI6Jxst5OYgF2lm8AHgegr2BASLcEYPIqWStG1Ss+an+hclv/Sdubm5Z1ZXDp2b9yqDs6+cW21utN4adwfvUol5KPLC1dAPFwIvLKPjUrzB5FFcsNxYjf/+Vs314jYVx21ad9w05mkcPI0DqJ0A1bTPLoKnyZ/tANseeJo2Z7a7Qbk+8KTbSulfGmW+Vptv/D/3HD36gtYavk97jx1GYKelZG8A76ARGIGn736qNezB5+l9qZ+VE218tsd7QlPwv0ngyS0MBFECOKB/KiMANwhZnur3+nTEFl0RwoVlQXHAib8vmDS5O/9tW6yvc4x3LhSNdjYXhk9ln/Bc6T0nM6Jl4XWKHasTsF5BI20X3LapEaJOSETMPiwc6Lot5TB4JPXp1ySRK9SnMLfPHhM7bihDofOJi5VthRdNmjWZtOUodMMxh65UVpWooiouwBfsFOyaaAYqcSzsoAukgw5sDY5RfyB5dABOLCvSA0lAnHNGz7VOE7xrrrdsxyhe6t+FYaPQGXYNPoKWi4wOQFMhzgZjYUt62FhnKipsFcp1EvLrypSU+xmV6Ex3VZKdCZT+aS2sPjI3v++p+erSq/ftW2o29jXSF164ULv4ypmjcW9w/7CfvEWl2Tt85d/nKe9gmmYVrb1A25WqqI8pggrsR5GBus6pvauX3yjmaSdWaRJImt7JB/f77bv4toKy0S47Rq84CMVxB986ziZNYpf4mgkdu0Wg747Z1vcvepTJVtzpzJPT47mmC63Vpu/5TxutvzRXr37x2LFjZ/bE4rOddnvgabZxuiOe5cDT1x753p924+6nBir5bQeeHPO0LXjCgmWZFXdBA+OExTkKI3aZ9bo9iqDpHG4dvx0wKgIkYQBGzAL+NgolubHDuTN4yu/NcxC0E5hDaYxlu0IYsSzOtoXf0zabL5YWfmpwxIcJGqJSKZTg3iRWnW6HrB3DfeGDZWLpeMJCzwuyMCoEXCwJjnq36O7OcRTHb9HdAAgF7HqE7QBemzJxAAAgAElEQVSYQZhdeuyik3HnwmNz5rDd6FKTbDx5BrRrXUS8wPwzRQwMABv0Vji2cE63o0q9mgsV3nq5uG7wRHnZyEySJVGI7MGaWRaO9gJw7B61zI26xahnso7xNnoHY4NFFcMJo9OSF6a+5w28VDXjfrwWKe+paqnyyL2rJx5d3n9sLV040XmX1kS7yLv85eVf1rqXuvuuXukcvHL54nvjQfyuNM0e0NpbDfyg4ftBCYcpyzLtWLAimMCYAMw5IHNjZ/r273YjwNO07rpZSnnbMU+zsVbWTsTu5s0AT5MAUPF3twt4cuW1/Mo1pWznpATueUVwh9+Nz0MHnvB7O0/Xfc//URSF/1ytlv/tyJEje2LxGU/aPfA040DdCU9z4Onff/DdT3aS7qdilQI8VcA87QSenI+O208GwaZStoM3EOwLutDEdLtciPOolIKeyYGjLfoG5zB9m4GnfD8nngFgnMC6jRZmPB+O3/Q+glg8GQXiAhShotOYa6havcrYlW63o5rtlur0etRFiYkkRihTXohymfXCAuCx2XRcYGgFnzH+g44GttWbgMmPVKVUEq0SfLlKJXo7EVihw46rAEp6EkjMCBfm7SG0OKK1AuJd2h3YLEBr5dNjSsJ00UUJGwXRddHHybkQ3yTwxFBi2x5PdsL61RCA2ABm5uvBW8r+jSDTAiUyZQX2gcdIgVWTTsI0yUxJe13feFd0ql8pqfDpxdrCfx4+fOynC6E+/87VdyKCYotJmGHbIm2+Kk8++eThS5cuPdBstt8zTJJ3KKNP+r6/3/f9uk+KC9hv5D/mvnfbWyyn3Irrx60CT7MBoZHOycUfOXA1qZwov8ujGXOW50YJxmexKnAgqlgaHgcjrxfztN382W3ZzoEqC54u+IH/SLVc/b9rtfL3Dhw4cHn8nLgVc/dO/Iw98HQnHrUp2zwq233nE+1h/1NDlfzOrsGTbXemW3OSEjzBtgC+T+12R3U6bYInYVpEmyMZsjZ4pRCjQX+XHDyhVHhzpts05mnypxVLeDKQ175eClcUjlvhMuNUtJbSW1+E4NhvCL3h1xRGJYIjACm4cPf7XRkjGIUygBbxJeK6DsG4034IxZLabjgYLvriWA2tEsGTBPhCrAwhNMt0laqqVmuqUoZuSdPEM41jFRF8YZuNDSsuyWcbw/IcIlUkvoRC0dHx4JBY0bbz5+KGCYvF0t1NKNsxVY5O7CLGxljRnd46qlMI7zR4jk3Lfa6c0Nx2Q9ooIQBJWGl4xhuWw9KmidM1nalflLzwp/vmln68r1H71fH5gxce2P9Ad9oiYQGU9+yzz1aazeZyrxcf39y8eu9gMHxblqUPGKWOK6WXPE83PM+LxN9LMg4FIAhzthv917VGDru/MF0feAKrOrtgfNpnXVO+s+fPNFaqqIF6PcDTNDA0qfznjukspcLdH73X/ordgKfivOR8VeqM1t53l5cXP59l2ZOHDx/e2ANPsx2Lm7OazfbZe8+6wSMw6rb73p80B91PxTr53d2Ap2L5jaWfgl9QtVpVHYTBdjoMvGUrO1vz0WUnuXN55EWBLmZZBgseSmC3EDwVJ7ZTMTmIUARLU0t+eBHNql1pTcCPCMOTPNwX/kiIXAFjg646COoBnhCGTKG51XvQvwmiZ5hk0j9KjAxhGUBdEi0ioM22Xkw2pBbib7iAs+kPYIoC/oqq1xsMd6Y3ExZv2Bp4SgUMZvZZ/sK+YZvBMqFEB08uHjM6hIvuiQJ17GrBK+mau303mJOibcZA1W4AQxCMxocaLYPxQZixbCe3y0bdsOPRar0E145MMcUbyjlEaWMS09eZd6UcRqd1ap4O/ejpath49sEH73tutTa3eUQdGcy6QBhjorPNZv35p57a12x2743jwVviNL0njeMHtOcd8zxvWWtdybIsQNnPge3dgaeRpu56Lgl3Gni6tkR485mncbC0W0B0pzNPmCMFoI+z7AVf62+srCx/PgzDZxYXF5t7NgWznYV74Gm2cbojnpUzT4/84I/bw86nBjr+3dTLqqk3W9kOnWhcvGzJBzsNs0V4BoHl6HW6ZDDgMs6MN3g9EWQI5S5+QyOWgnebhbLdNJPK6x3ccQA0Pqm5DfaX+B776UwebTCebEIBHFC7FKJDLuW+0nJgOKROiaWwSpnWAljw0a222WrSUJIXJpb4fBGVAxTYQOSi/gBlJZpUIlbFiZsZaCfZcmCbQu2ryAslVgRmnH2U+uAaHqlara4W5ucJosooywVgqDIVRWLMif1FeQ5RLwBPjO5ApYlgF/uPbDnpHCyCJ7obbOkqs2M1Dn4ZsWKPdWHsdgJPQnIJwwHHelpdwEA0BiM3Ym/yCeUYHJclR58m3zKaMl6Cc7VBCpFWKg6Vf0Gn6rmknzy1vLj4vf0rB54/fuLUhbepY5uzgqbxOQk26sUXN+aazZdXms3m6vnzF98Xx8mvKaXuC6Nw1RgzZ0xWtj6a1JXPXrZ7/cGTeGmNmKdJTFExOPhGME+Tyn9gTYvA83rLduNi8XGwdKeAp+J5NT6vxpmn4viNz0P8bLVkBkaYxphf+J73tcOHj//9cNh+8eDBg53rvR6/UV6/B57uoiMN8PQrtbb4+GOP/lFr2P5kJ+n9vglVNfPUjponlteE4MgfmBwUjJcrNMwEeILmiaU618HCRXX0Glz6cqJiTDB+s8DT+CEkWMoXdutj7cCTlvZ8gESaMtpwWaepcQs7FnLJnxOhN5gQOoNXEfBbIgAAmwMxOPyaGJNCkkp4LjBNDpDlPkZ8ku1qw58BUuhWkDFDT6citoGjNTLWABKGvaEa9Hpq2B8wMgUGmNxGMC+eVvPz82ppaUktryyrubkqGS/kC8JHCmAvZ5ZYdpQSpSux2gwR2Uz6cUmHYfFCzaQRW08h12NR8hYtiPMGsne1W1ijMQ8n6qxgFBqFdFRnGdPqmMhcjplMEhjhgp/K2EHlhPIl/a6wbQBP+FNqmHDjZeaSl+qfhV742KGl/d+vzdXOzDdK6+eWz3U/qz8r5mWv8QFm6fTp01G3261e3tw83N1s39tut97aG/TfHfj+Sc/zDnie34jjONRae64kNS5C3gKiWe6TOZHPwUJXl1sY3aK33abvBGgmAaIR+yNi7Ul6pHGt0m40T45hnUWILuBta7lzEtMzAgc223Es97IIiPKxL5RRd9IxFQHbdkzTxM+xpVu5RyhIBAq/L4KbacdzVrA0/l6TAHuxzOjmmMFk9rxBlmY/1Vp95b777vl8uVyGWHzwGk+PN9zL9sDTXXTIHXh64onHPt7sNf+0kwI86dpuwJNV+9gFVcBTDUGy6Lbrdlm2y09AO3ucd5JjgIqTyuWZ7dTddj2HIV9YyE44gGILOS7zzIEGdEJZHyMHJlBecwsPdErQNeFrkAxY/oKuyQ9DOoQDjKA7DV5NAFXU59gsOzJN3HmbIGjZEm4f/qNeBx11EHlbWRXDmZXyjacCW7LL4lSlw1Rlw1TF/SE1TVLas+VRRoxIQG6j3lDzC/NqbmFOheVAGQ+wTcpe7ssBya3dkLAkGImduf/QINkD4Y6hAKFR/Ik7TuMMk7tojxtFFplIF+bL0oEytHSgMNwaqjrgND6PaNhgI1cCDeCuGC9D8CT/DrTymp5R57Nh+vOyX35ssVb78f0njz/n7T/SfKdaRZnuuoBTYb8xNP6lS5fKzzzz4kKrtbGamPSBLE0eTJL4LUmS3qNFD1WHnZZEEI6MJ/E+RUEyzqXcIb4ANN2ivRsGayfwtD3omQyeioDLMU+zAaGRPcFusu1mAU+juXfrwNNOGqjtALIDOJMYouu57o2fi9PmSnHbC8/B7VtXGfWY1vrhkyeP/dPLL7+8/uCDDw5vxDa9Ed5jDzzdRUd5BJ5+8PHNXueT3aT3QRNpME/BTt12jnnaCTx1Ox3xAirMHJbBCuP4eoGnogm2yxsrXmCc5giLOEpb2A/2v0GLZFvMoWcCcEI8CsASWCZ2pAU+QROiaaTFv08WBmU8gDGChvxO042i9WWSqycBDwbKWRHkWYJeoMp+RBNHRND2uz3VbXVUr91T2TCRXbAicgEn0DXBDqHErzAKuK2JTpUXIXAYwvIS95EdcxY45smCeUnJskyue81F9eTH0v6dQc+TBdDTFoQiU4LvXWQNvhezULB52ShsuDB/8u3MtU2S1+bCjE0iDume0ZmX6aFKzRXf90+HXvisic2PluqNH7/5yPGX5lfnW/eqe4c3S8NBJkqpKD13bv/Lv3j+vo3m+gOD/uCBwA9PZll21JhsxShV87QOPc/zQUVxkS0YfRI8WR8xN2ZFtmPS+E5iFxzTsT27NLpJuEbYbVmfacyTO4aT3n+nz3w9wZObt0U95mthnu428ITLndaqqZT+dhgEXzp8+L4vNxoKZW17wbmLFsabtCt74OkmDezr8bZ52e7xRz+22W9+spf2P2iZp7saPLmxttoXy5oV/I7sYsWSokueh6YJGiC6gw+pDWp3u3wtSkrlSkXV5+p03QZQ6g17qj9Emcm6XIMEwntZtgltvzl4cuJmipqtjsSiS6pbmCtHH2yWpMphWTWqNVWv1FQ5KBE4NTeaavNqU6XDWIGJgiYoHojfUalcVvVGQ9XrdeqFIFJvdVtqCP+oyKceq1qtUJtGQXswMp3MFxMK2qVjjV5SrhxnzSgJucQenlE8Ts9G0bYFie4utnjXvcVSACVI69uUezfZXDpmIzo7UlYDr5Xu0w1d6CgVeiGZu3SQqrIXqUD7Rhs98DPvSjpMfukZ74l6o/aD+4+e+OWB8sL5+5fvb98s0DTp3L506RLKdfsuXbq6+uqrr7yt0+m8PUmSBz3PO6yUWsiyrJ6mackCDdT0+DYA6zRFDcLcGHQcqLrxLRocTtqGG8k8jYOoPfA00mJtLWtfa1VRBLLFm7fdME/Fm4+d1pJxnen48ycxT8aYRCm94QfeV6Mg+tJ99536hlIK58wNYWh32ua74e974OluOIp2HwCeXlWvLnzj8cc+1uq1P9lJex9SEct2M4EnXrQLLBI1T35AnyeaZNqyXd6BVijbvZ7Mk1vQCUysPUK+ADnQAj2H9T2S0hscwYdiEmk1Tfg7bAcgZAabBKYJYchO+wSxNgEThdewAACQEsuGvPTn5hPNRqUrDA8slTC5BGjKkowi/Gq5Sr+mUhAyYiX0Q4ACgqV4kKhBb6A6zZZqt9o02QRjUavVyIbh8wZ9iNjR2Se1v6FJVQpHdB+6INkXiMnBQuE1ADDUX9EgT24wif0cE2U7I3mxtXVFXvBtUG+xlOQWiOLigL87kOSOiSvV4WcXr+I6/viznXPgAKnlyt/QfmfZJxqEZh41TnAMD1XY9I1eM4Psl5Effb9WrfxkfnH5herivksfPvAQ/Jtu6SKAc+/0aRW2Wj+rDAaDlW63e7jf758YDAaner3+m9PUnPB974Dv+w1jTMUYE2RZxu48pug4bZnd/yJAHU0pm3U4pWt1EniaLMoeZddN0zzdCeBJLLlGrt+TQE1+s1DQ8u0xTxSNwxj2YhCG/1IphV8+efLkI0qp3q0+b+7k5XcPPN3JR29s23EB/4V6deFHjz360c1+55PdrP8hE6r6rsCTXcy4OBqlIisYB4MxDp4c2Bov2/G1bhHgk+QX13ILN3bw3fvTvZDiZiuEBuCxYmfgAIT4QrMEMbjc+XvUNAFsuDs+AKpOr8P8OXHcli46sWawINMaOTovJ7IK7PuyZTqInK1uHGaXKNfB7BKeRtVShaC0UqoS6KDDLo9foZicImiCJojFY7BeNNtU7L5DByA6H/E7lg8DXyXILxylDSoPICpAhEvELLsS/KjoNI7ImK0LjxyJPLzGwXER3tuonp2OlgNPxTJOvnjZLs78PTwp3zkdFpiu0cXIlTutrklBD8YxynSiEp2Ylq+8l33j/zzSwaML5fpPG7X5V5Z+7U3r71VHAJxu9lSbOhQo5UHrtLa2VnvllVcWO53OarPZOZVl5oTW2YksU6eyLF0xJls0RlW11pFRGl0AeQDjJD3ZLKzFzQRPRT+m20XzBPC0UzltDzyNyu0Yq4JgfKiUeTWMSl+oVWpfPnbs0FNKqZktPHa6FrwR/r4Hnu6io+zA0w+fePwjm73mJ3vJ4A9MZOqZp2dnnmYAT6LTsMstOvRGJME1o3nTJ5hlUpyOhPJma6zoOn0cfqNP07BPvyMxqzT0aIpKEV3BQcMg763f74s1waBHlok5c8yo04xXAZCC0FlYGWtxYD2I6HmN9dOG8gIEYXtCmlwGqhSGNLlkgG8QqjCIaFWA59EiIAOIEI6K5pjwcTJKJRYsbW5uqlarzaicJMHNo5QO4aGV5TYE7m5cyBe4d8NeAWW8clmYNQYDk/WwUSxEhri4FjqE6Io+KtMRFNtWZ7coud+5f115xzFQAHf4cq7bhYt3DvMstt4ydyQ02IUZeypQXuZnemDirOWn3ss61T8JMv+x44eP/2D/vvKl9x55b+t2y+QCu7S+vl7tdruNM2fOrGxsNI91u523ZVlGTZTWatUYveD5ft3zfLBRiH0BGwXn8ty93IGiIuCddNnaDjztzECNBONFoFT87Gt1UttpqG6+YHwPPNlr8Jg9zPjcmNJtNzAmO10ql/7PXL3+8KFDh36ulIpfzxuPO20pvulr2502IHfy9hbBU7PX+kQ36X7YRPo1gycsYK5sV2SeiuAJ45Xm98zXsks3c4IRwFn/IehhaD0Ahoe5cVKiwoWDeqEkZoluAFsBGEkCQABM1Ko85PhbC7YDZHNivm8pEqPJXHOCDjameYgWyHXtYR+lk859CWtHAOQFLMsBuFSikiqHKNdVJBCXhpAAS9bgkbl2aFnHtnsce5TpAOZQumu1Easivk0o2UHrxPIbqDDtqdiK1oUBG5nhAexBYoP3Q/ckugfrtaroodBJaMXztFhgKdK2CY6BpXH2o6i1cAtusd2eQnynEXOxL2PWBY55cl2Z7vyTcqdHRs7LPLh99jzjXYmM/4qO9Q+rYeUHh/bt/8nq29/66o3sprvR5z9A0D//8z97Dz74oN9qtcrl8vzBZnNjdXNz41Sn03lrHCcntdaHte/vV0bNw3ATbJTWml16xYWvCFR3A54mMUXXAq098FRkSd34jnfRTSv5vV7ddjiO4x2uM4KnnjHml6Vy5X8vzC3+28GD+56DBG8PPM1+BbiZa9vsW7H3zBsyAgBPZ1Vz/ttP/MdHmv3WJzpx7yM3FDzR58l22xW2+PUET66ERgbGane46NguOrhVJ0MXiwK2yIj+BwaNnlbDNBGmyWmfLJlELRBFS9ZmIO9YE38o/D//PHBFeAHKdNBFZZrmojCzLIUlMRlF2SyKqG0SdklKis7CQD5KwBZsIQBy8Pd2u003d+QM4ivLEgIS/G4AETt0T4OhiodgmWiJztcBz7LkVtB6SN+dfA5KeVG5RABZqiD7DqHAwkTReqFQ8iQonPIolujcIo2LuWObcj2VbdF3byMt+qP3LaidZGTYIsiOulQb3fNTveYr7xeRCX9Ui6o/aZQavzzUaJw7d//7up/BM1/HUt2sJy9Kemtra+UzZzYr3e75xX4/OZKmg/2DQXY4yZJjJjPHsixbVUovK2UWtNZlAClID23e3rYfNYl5KhpbTtIxbWWkxOdpj3kaud3d7uDJAT53XhdvcIoA0D3PHm8Qyi2jsp9XSuV/WFlZ/vr8/PzLr9VAdtb5f7c9bw883UVHFOCpqZrzD//oGx++2t78ZCfrf9iEqvFaynZc3MeZpwngicaar1PZzrEWhu7IiByRDQHIALgAg8TwS2qVUH7zBSTAr8lk1A116Rw+kBw6sknWaRlvZKNLpCus6JYkPxc1OtA0ATyBQYG9JSwEAJgqUUVKdH4g2iYKxtNcqO2YLcAdhA7LYueRyYrjRLVazdwGAb933B5BThqrfg8MVF8NevCDQuePU/0LcBL3TjvJ6UclZTo3FmCfEBwMIAXLA8dCSeOABVty5d1yphQXarkgi8s8w4WZe+jMH4XRcBdvAqZiKdBVPjkyXALIpFkPJxhBdXzlr4Uq+GmooyfnStUnD+1feWGldt+Vhw4cgMB1S7DvnXI6G2PCq1ev1tbW1irnz6/vGwy6B+MsPTroD48kSXxYGbOqjD6olFpU2sxprWsCoqCPAjZGbdjNQCl8joMnNggUPMy2B08ATnIe7YGnuxc82TnCTjut1A/L5dL/OXTo4DdrtdranXLu3C7buQeebpcjcQO2w3XbffPxJ/6g2W9+opv2AJ7mRDCO8pqUnPhf4cg7oMQFznU/2YYrCI4r7LYLKVB2Jpnjmqdp3MRNnWBWb2Ss15LgnUwNhwPV6/WtJsiwZAYwA10TSm3tblt1ul3VG/RtPh+8mkQIjpIVeCUs+Fh88jtPsEUFZouMi8Mm1DdlXP5DeDaFJQYpV0tVsk3QO5k0UwagwuYFOjyCTxMgAzF3xIUL294BUO11uc05O+Xy3myUBrvmErBOsRoOYtVp91UapxSaMxKGrty2nAk2yuqoxdvKZsXRssFXEcqK1Yqq1CrszgMQ5fNSKfmJoeYIEG1dZEcCdIA5lAkBBLEYSzeixK6gFMl3QvmT4cTihEC3cPsfQAAMML1MpzrTmyrRr/rK+3klrH3zwPKBpx46+sCZe+sHEV561/jRQBsF001oo9auXFm4ur5+oNfpHBv00vuzLD6qtDmotX8AInOtvbrneWWlDICU1DallYGRMOLSLcfDla9HoAp/E5Ar/4667uT718Y85WVBm0M4zkbeaJ+nERB3ZU25aZjcbSd/u5U+T479GS9zj/+83SV/nEEabyIoMk6OdSr+W3zvrZonXjSHWqkLnud/u1yufGH//sVH5+bmrtyAJegN9RY3dW17Q43kbbCzAE+banPuK09+80NXO81PdJP+xzIyTyacFTwVdwNrrQNP6NJCtx3jWSYIxi2OIAAp6lccMJOSkYVY0wKCbTxH/jTXJUfiA77ZciHEy9kCj8gRz1NpZlR/iBgVF/chn4W/l8qRCkslaoOgEWp3OzagVxZ0hSR5lM9IHAFUOpBk+LNoeKRVEMDHCZm5MNmQPHYl+qEwTfYLZTd01pGRwtZYIIP4E49lO2scGYUsIwKooHSIMh3sEdjq73vcBgG1xRKXZWjw1iipWYuBLM4IohBMDBCTxgnHLS+dZc4QFPsuPlfQV+HBsGLorKJQ1Ws1ValWKaQHqAS5I0L5lO8FETvAEb5PEpQSxQAUgAvlOtk3G6jscv2cfsq6fQreTPk8COlhfImD4BvfhDpIVWw2dKZfCFX4VL1W//Z8ee6/Du5rnHvvkfc2sbl3Qplu1ksCdFEYnieffNJvLS35S61WpdfrLQwGg8Ver7fU6fRWh8PhiSxLTinlHfYDf9lk2bwxpm6MgoCu5HtB4HmeFsG/fBHgkskcgaLRoixMFUOkCXQdqBq5oRdvFopslGvImFSyZRi2BVEONI2zlOMM2Famy853N++nWAyMymn27ODz3O2f0ymO/pZN6cwb15Q5YO+O3SxlO+cY7+w5HIjZUpa2+rVpAGr890U94ZZr8ljki/vbduW64usxP4zJeiYzZ0ql6EtBEPzrPffc82OttZjc7T1mHoE98DTzUN3+T/yC+YL/HvWeue8/8eSHNgetP+kOex9PI9XItAmhS5qFeZoInqzZogNP03yexsW/I+DkLmpbO7cmiWFxEcgvWHnZyIqzbQmCWAZAwEaQAJdA6I1gXlxboOOBEJrMhw2eBXDCF/ydiotC0ddqVPFyKbTiwUN9uBN1AyTYL3gygVViUK9lmcoog4WwPEDpDV5PmTXKpKpcmKdMiTO46/ADU9YfiHWCzdyT/LnJFg/Fk5bfuxgYAyYqIxMFUflwAIuDmPEukh9nj64NBs6PdYE2lAVV2MZKBXooBCAbxr5g3D3YLQC4EnTBL0oCjiVM2JWORiJ7Z6sOSZJNrpMIHZsBiG3gYsxcvxAZ1n0v05s6Mc9FOnqiFlUeWz144OmSv3D5AyfeDhO/u4ZxmnZFEc+o02GSJNHFixfLrVZrLkn0Spr2D2ZZdiDL1EqaxstZlh3KsuygMWZZa2/O87yK73uR5/kAUnQ012A9bZkUIAUs45aAXwd2rmGhpHw3zrY6wMSbhwklwZ3E6ZNKgpPAE6f1WGbduFi7GHMzTcjt3mcSeBpnqvLn2nL9LNvgwJb7/CLrdD3gaTerzSTg5LZ9/H14L2hM2xjzYhRFXyiXy189fvz4s3uZdrsZcXnuHnja/Zjdtq8AePqw+vDcV5745oc2e60/6Sa9j2WRmUs1VqUbC56mxbNQaDxq1iqwUIJCrrnDKmpyCkn0uPBAl5QvrugSoz8RzCkBEJA/F6sYGhsAKb63Un7g0R0cLEicJcLCxLAegK4pUT6YlByESWmqgClG3XU4OXwAIAEntCDA/8EaIVfOaIrBK1FZPJtKFfo3QSgOxomda7bTDPsAhoUMAKJVlEfLAiwa8Jy62moS2AE4oQtQGCcYeabc1kmPcQAl3X1SweHYpSk9otyXY7PISDhjRnovCQvGRQ+wxi5YAFCwNyBzV0ZZDwwZhOyR+FzZxkL84BYQACm8Dg8I20fIU/RhLIdSKyZvQFYP74PXZX7qK7/rG/+il3ovhr73w7Jfeezo6r0/eeCe1cuPqkeH1xvse9ueuNtsmGWlYHlQ2dzcrKyvr9evXLmykKbpUq/XOxbH8VGAKGPMAc/zln3fX/RpfeBVPT8oaQ3oS4md5/s+vvQW8GSZjC3Mkj0/9sDTzgDujgNPcrfVRKddFEX/u1KpfOPYsWPPaa33Mu12eYHYA0+7HLDb+enSbXd2/rtP/vCDm22Ap+7HskjdUvA0jsi3lPDAPhS7v0TwkseasHWfWhgpaUnHl3XAtiCC7uDwDgJ4glnkMKawemn/MiNJwCFp2fAAACAASURBVDahhNfqtKhrwvcUgdMVHEs3gnMFMBHIkcYegQZJJBEGBdvCkgb0IQBoyFQDc6R92g7Uq3VVr9RVJSwJewJQkma0RsB++ow/kQgOvB/YHGih0H7vWDzoyNCJb7B/0Fy5QF+nS5vmJl2YiI7hI/zhtkupEZ8L4TxMNtGVh7Fygm6CQPveJKVsOC+AH8uysHiwr6/Wq2pxcV4t7ltUlVpVDEYHMO1MyZ4xIzDLyHa544n9ZukO6NOKxAFsWVXKlErjmI7qYLJwSMwg7WdJet43/jNztfnvLi2tPLK8dOTFlf0PrD+oFOjCabK62/mUvOHbZsGU32w251qtVvXChQuNq1evLrbb7WPD4fBkmqYnlFKrWuvlIAwXwrA05/l+OfB9dO4hHiYQQb8Mp5imukaFkeic53Eh0NixVjmgAmO4xzzlNw43mnmaVt6bVM7bDfPE/l6TbSilnqlWq39XqVS+d/jw4dN74Gn3p+oeeNr9mN22r8jB0xM//ODrxTztBjy5hdad/LyLY9SJlI5cqC1KX+iGg1EkgVMq4IT3ULbWdnD1AF8DEXiz1VSdXlfCZ0kbCTNFyIT13Jlb2tJA3uFljyzBEgCVBXI0a4TeSXu0HaiVq6pRq6uSH0kunC3r0YLAmmXK9gF8eSzROfE5ncJRVoM1AnLroDVCgC8ACIAWI0uEuiMoGetyc5NvEvOUT0w7Jlz8yAIZMnUAPH04lg+HooeyIcOu3Oa0U+xQdGG+vk/BPVkiHJcwUCHYqCgUrRJJJAdGRSfGTkT4SlnAi8/hfhJg2gbAJGMIsq+DoU51K+3Hrwa+/1S1Unlidf/qU/Ph4ssnTuy/+vfqxPBzt2FHHWwHqFFqtfwPfOADcCu9ZXYJjo06ffo0QBS+YGewGMfx4nA4XEzTdB7MlDFmNU3VYa31iva8fUHgLXh+MA9Wyve8klIq8jwv9Gxmz3ZMU7FBgN9PKPNN1EAVmiymdfLtle3sjZw9gYvaKbnGbdWBOWBb/HfSolQsG7r3sdrTS1rrHy8sLPxtFEVPHDhw4OztZjB72y6yYzetd8J27m3jDCMwATx9PItUI92l5skpUnLB+ATN07Sy3Y7gyV0gnALG6jG40NsFOmdEFMpPaMkXl2p+AVwURNBs8deeWlpaIqsE7ROYEcSqwMNpgG60ZCjdhXTgFiG501Yx0BdGjFreh9svuIdASJy+fVoNoAsNBpf0bArLklQHYgUgpODdxBw7lO8Ca48QBNx25uQN+mo4GErciwNGYKz4JcJwp3UieNwBPBU1T7xA2ostAJ90XokFALYxRmYeAGgcq35Xol1g0kmDUdsB55zaAYwimHpGJf4dtg9g+rB9UTmiFgqgyo+s2Jgu7Np2NWHfRIAugnkpYTpgie0KjKd04vVVoi/rxJwO/OAntajyw8V9Sz97y5HjL6u5B9oP3MaOx3/913+9+I//+I9HXnnllX1//ud//qv3v//96x//+McHM5ymN/wpFkxFly9f5len04n6/f5ct9td7vWGB7TW+4zW+zxPLWmlV3zPX/F8b5+n9bznew2tNNBx5GkdwJzT6qXwr+3g26p94tx+nTVPO+mhigy33JRdG+UyrnlyPzvTSQc4xt9r/HWzCsbd+elufMY1UW5iFMHTJOBUZAW3m0xTwBOuWOc8z3ticXHxb0ul0o+Xl5cv7GXa7f603GOedj9mt+0rtpTtuiIY3y14cqJpsinweYJ4+EaCJ8v6OJZJ2udGPkwANmBbHFCCMzi+Z/it68ZjF5488C/ckxqNBoN+u/0eM+qgHUpMxtJdu9+xybzozEOHV7E0hUVd9ELQLHGph+s3GvFoPeBbV/Aqu9Bg2QBQYOCpZMXg1GCypd8uMrilhyFmBF2TZskMFg/YPuwHARv2wTIzAISyM1JepGVC4Y5z0oTL97+gL2Op0XbmgSlzQbvCQNlAPvu+nZZ09TEnry+AyjFO1Dsh6y8IVeCFatDt538HKMW2M9amUlaVuoAojLcXyP6LB1VCsCSlS/g2GY4R0J3v+1nZj2I10OdNL/mlitWPjhw8/MiBxYVfveXUW9b2q/2d27Wb7nOf+xwOd/T000+//Zlnnnn3lStXDn/yk598+M1vfvN//eVf/uWV22W7jTHR5cuqtLl5odLrtUv9fqfaajUX+v3uShwPj/u+f9D3w/3o3At8f0F7ak4Z3dCergVBAOF52fP8UGtNBAUgJdp+OZ7jwu9xofgkFms3zFMRNIx/v93figCk+LztwFMRHOH1NxU8FY1hd+icux7g5IDfNdcOk0LbdNrzvO8vLS39Xb1ef7bRaMD64470S3s9F+M98PR6jv4N/uwbCZ6waS6e5bWCJ15tpQNdUA4lMCO7SQij5SIrgAFgBEJplujAMmViuCgBslI2IytlXb/hrUSgkxm1srJC0fWVjStqkCQKOp1qo65KlYrqDrqMXqEmB913VvPBlnovEFE7NU2p9WoKVRSEjFWplspkm6rlKsEEI0fihF8EXR5a7RH463G7sbCgTIcv+E3BkR32A7w7pQhds1uNIAq/s2VK6pSs4agrg203PSaBJ5T+citPqzPicXRaKPlOLAYAlhKUQhPV63ToLeUE3wBD2DdopLqdnmTv4c6dZqMjBg/HKtNGlSqRqtZrqjE3R+gGUT6AKI91JuA01GIQakyWmSTreqm+UDLlH9f92qMr+1YeLS3se3lfkF19ePXh/v/P3puAyXGVZ6PnnFp6756tZ9NIGu3SyLKNJe/GsvGKjXEIIMfEGEggP4TnJ0/4IT/hhhuRe5+HEAIkF/gTkhCymZvfJiYYMMbBC9a+7/s2kkYzmrX3qupazrn3+05VT88gW4slayRX+2nPqKe6uvqr6qq33+/93nclXTllT+QrV65MmqY566mnnvqw4ziL4vG4tXjx4lfb29tf/vu//3sQ3k6JacDA/gB22auvvkpbW1sR9MXj8WQ+n0+5rps0DJHyPKuRKLSZeKJNUSiwVO2EUYiKaWaMZRSFxcBXilIW0TQNYmNkl+8Sap7OxAhNZn/qWaHJv5/pb5PB05kA0hut50yALVj+vJincwRPk2sQnAvqp/nOdvk4E2sthGdSQvYpivLLbDb7g9bW1qOU0tLZ1hX+/dcrEIKnq+iouBhtu4B5ulTgSbarZI8fWBb0agKzR2wryQk6dPvGUX3f0NNvRwX+2jXlMAAPaK0JQlpaWiR4GhsjNlyw4QIOjtm6TqjKUKsDr2OZVZy8A8EyoAEASXBZh1gVABOY5YcTdHGSiMbQv0n6Nfkj3wEOBBQB4MFnxILptMDfCIAabA/8lIyOZJbQTwoYK/TgkcARQYhfl1rQsH9cnrVtV8c8YR6xb0IZ+GHhJF3N4hsV6b6YHcCNnz2HruC+5QBGv8gWI2iyINoGgo6lkBw0ToK4QgJbkN4jGNTAvkDB9wP2BugTBTopAFyuJ6cTJXiyheflCSfHVaFsS+mJTQ2ppl2trR1HPauxdFd3tz2VvwHD5+uBBx6Ycfr06XePjY3dJ4SYqWmaq6rq/tmzZz/9pS99ac073/lOEONOyRvotAgh6sDAgFqpVNRCoQBaqTjnPOU44GJO0pTyBnQ1J6zJEyKrUNJOKWtmTGlgqpJRKI1TRiMKY8BKaTDNxxjDdt/F0jxdSvA0ud13riDscoKnCz2YzigkF16ZELJNVdWfNTc3P9Pa2tpPKbUu9DXezs8LwdNVtPcD8LR685Z35c3ieyu28fAFt+3q4lneDPOEZHA984TEkX/YQZsJWnQ+wxSIwQFIwJPqdVX1zkD1mgBsDRGCmifQO43mxggoc1zu4sUd2Bg1opN4Io4aHhd0P+B9BMyLzx6B7QDonYBBimkQqRJFABXVpa4pMMgEoISWBT7bJN2yJUkCU0vQDgRhNMS9mKaBrS4UfKNoVoInWBoZKgBOqBuBqBgplK85gNYdk+cKniS7Fzgp+e7hfrtunKUCEbw0ygRNU/A4sGZoAeFynMyDFiNMAUKd8O2B4zf8BwJ2AhYKLvHAshT0Y6pkzIJWXTQaQzF9Mp4gOsTNgHsTVYVKmccdPkoEOaBStiUVSa1taWjc1z2ts380M1q6i9w15Y0v9+zZo//BH/zBguPHjz9RrVZvoZTOACbGMIz+2bNn/+Dhhx9+4Utf+hIErF4Rt0B4Pjg4qJumqeVyrsYY14Uw4pwracexmykV7YTwFkqVRsYQRGUYoyA6B1+pFKUUbREoZTEKXW7GAEQp2OhjsuXn3143+mWyYHxyu2oy4Hkzbbu3PXgiPM8o3aDr+o8aGhp+nM1mR6YKW3pFfGjqNjIET1faHnuD7Q3A0682b3xX0SyD5umCwZN00g4cxqMIDkzDxMiQoM0WbAoabb/OQVWzKvDbdjBZFozCgwAZpuNg8gwAFGpj0FIAKBTf1qBO+1P/TapGX/vsU3NLMzEMk4wAeEImx8P0L8i9kwCGkIgeIel0A1GhTehJoGCVDWSuwHogk0yTZCyBI/QguCa+FAkBU+BB5ZtzwvaBIFwD7Y+uI7NVLBRJsVwi1aqJ4Aj9noBV88XheNIHE0pdQw+nYGoQNVh1IvbJGozJu3zCpJ1feLR1CEBqMAHntwiCIX/0qfIhE4AoAE0AGANvJmzjVaUTO/pDgcmmH/cCXkzwd/TewoNDtmFlMxK8m+R78xxONEWR3ld6DK0ckpG4F1V1wzadfZqivtSUaX6lZ9bCvc3N8bEu0mVNFZ3Q2U4Fx44di37xi1+cf+TIkfcNDg4+KISYq6qqCuCpvb39Z/Pnz/9pT0/P6pUrp27b8Wzv0Wdi1IEBonNeinGej1iWFbUsK+F5LE2pCyCqhRClnTFs82UpZU2U0kbGaIpSFmeMxhgDWwSGocY+oAr8pQBW+TYI8AOGKoJsRPiSIT/3F4MRqv8cBW27Kw08TWaPzqSDej2rgjM9zqgAsLSKMfbDeDz+8xkzZhSmMtt7Lsfr5VomBE+Xq/KX4HUDk8xfbF+1PF/Ov7diV97rauDzdO4O48hd1PryAgXj8Vic6JqObAoAlCBNS464y2Bg34hbxrPgmc+/vvq5tAxG3HVNGluC95Dri5RhjB1jUXw3bZ+VwgMziDbxgVRw0q2dFANwQAlpyWYR2A2PjqIoXFoUABgDAOOP+/pml+AADmAJ2SVVR98m0PUAJlCoiiJxABrQkQu8bmB7QIcFNwAcoGnC6TJsNzrEtAwC4nZ87dp2yY9XMAGHlwQpu61lbQV+U8H7fT2mKXjqrwGpOvAEE24YjlxXN1kGyZbhtvjME7iiA7iD5QFcoccWCrqBBZNeVWBtAHEvThWy82xs5QFcQvNQ7ADK94oOjIG9A4Qjc4o1jTCNMKGQuB6vtDY0ncqkMi+kk5mX2zKt22fMyg51kS5o0/kQ9RJ8IC7yKiGD7lOf+lRXf3//u/bt27fCdd3rKaVpx3Fyuq5vymazL3zlK1/5z1QqNbps2TKwL7gib3V6KbZ3714Wj8cZWCKoqhpJp9OxctlOqCpPcK4kKRVpzp0GzmkDpbyVUiVLKW1WFCWjqizFGEsQgmAKdVOU0sAeQVXgWwM01aUk3c/cG/dcC4o3We8U/LveYXzyspOfA+CpfpkAnAWP1euWAhb49QTbE0CZr1ucvOyZgMvrgZwzHSRvdB74tXPA6wjPz8RkE8JPM0pfikajT7e1ta1JpVIAnqaETu9K+7CE4OlK22NvsL1BPMvG7TvuzFUKj5SrxqOuxjPn6zAefPuDDzBO28ViGDkCrRzItpNmk/ImQU8wZj8OeOQE27jJJXR/IJsOAAZoaoB1AaAhR+18EXIQyVBn0Dd+ogJTR99t25+6k4BAumlnW7PEtCxs26EYG9geH4AhQAjW7Xqoc0pEYiQJfk2xBP4eAcNGiBuxPd8DCbyKQNgtYaEc+/fz6NBUkCFoghZdtWqhHYL0Z6o7Sfu/IkBCEClBYgA0z/fQq7Xf6iwMAjd3eW0QKOAOTrwBYAqYp3rTQ5VB285v44EoHy0bxsOPAzAFRpgy6gXAU1XaG/gAC1uWAMxQ6U4IZOuBMFxjGjg4EdewiUpVkdQThaZkw1HX9l5LxzKvXbtoydbbFr0DUtzdK+lbL4CKL37xi02lUmnJyy+//KRpmndwzrs454AqD6XT6Zc+8pGP/Dul9NDnP//5yvnu36m+PDDbMNwaaKai0SgYbkZs245xzqF916CqaoYQgm09IURKUZQEtPWEEBlKAWBhy086oDMpRmcMQRVoqMCeXgWQivMqQig+kJPnmrq4ltcTVNeDoAkMFg4r1MUG1a0vWPdkEXn9a9bvmzO1ESezxWcCShcKiN7ouDiXddZvC+fuSVVRXkilUv87k8lszWQyxSvpC8xU+oyE4Gkq7Y03uS0BeFq3fced+XLhkYpdedTTxHmBJ3ntH6fNUQcUiyHgQPBkmjV2A8AA0gY4jCUPpRpT44+nB3EhAJpMu4qsBgbJ+kCiNj1Xl2knB+p8psTPg5O6IYRAUvTsM0Dw2sBmtWRb0AAyl88jgAAABfojabop9TrALsEaQIsDBpcxTcf2UjqWlABK0wivSrCAruCKbK/Bq8GXZGl2Kd23QdwO9QDwBBogmR88ETjVA0wJnnwAdQH7uR441X2FrjF8+BiYdfvARloCTIxckVotFVuNCHYAZEIrzgdEPllXm2gMWnzwXgHwwj6Edh4wUFAfaSIK7uuAjAXxbI5sE9QWDDCtskliWkxEiFpwSvbx3mPHD3ums7Ux1bSlNdu+d0Y2W7zjjjvMnp6eKwZEPf3007Fyudzxne9857fz+fz9juMs4ZxDe+p0LBbbsGTJkv+YPn36qttvv31kxYoVVwyrdgGHZABo4NAEUKXn83m9Wq3qMJVnGEaUEBKDu6IoUSEECNGbwbwTpviAsYMYGR9cIUMF+ilKaUIIAc+Lcs4jQgjNt0gAMMU4B567pqKkAbgKQMS5gqfJrcF6QBTICiazV/4bHmeSJ5lX1gOZM4GnenB2tnqfL0v1eq89aT2Ce94RRaE/a2xs/PdIJLKnpaUFbEGm7HTr2ep0Of8egqfLWf2L/NoAnu4j96Ve2PbanUWj+Ei5WvmN8wVPwCbAPXARBq0ThtgqKgqJoTWGwbB+fAroizDM1tfzwNQVPAdaRdAGAiCC2hloaQnPF0/77SyfzQkYrODEhxd5VZXj/X6gLW4P6IIAHGCeHZdxKNLPkjQ0NCCwA/CEuikfqMgWGrSWKGqZErE4WhBoDLgREO1wogqFRBUAUjKrDrYf3k/FtFB/BTotGTTMkGUC+wFg4HCKDiRawevVfZrqM/MCv6UAlp7Lt8Xg0Jigb6praSIYqxt7xt9lVu+EjLrg5Ik1hXakD0LRAsLP3qs5qft/g3Uhn0Ql6ASIDI/h/rSrOLFowx2nFgGFQdYfA5aJUEcQXuWEuISkYwmSiiRFbmjM2rR2U/7Q3gOGZVSHM6nGA7fccOMvb77t5gP3331336JFi8YIIdDCq5fOXeRPx8VZ3SuvvKKmUqnEn/3Zn737xIkT78nn83cBKBBCVBhjELa6dvny5f/y6U9/+sB111131bFPb1BFADL1f4ZDVx0eHkZA1djYqNm2HVEUBTRUMQBIiqIASEpAi48QArqpFsZYG0z7AVMlhADviyRMBAKYIoREOOeaD6g0zjkwVAigJrNS9duCXyjq4MFkoDEZSE0OHA4YqODN1S9/pnDiM9kJTGamznY0Xih4er3nCbnRLiVin6Kw51paWv53W1sbWGtcFmPXs73/K+HvIXi6EvbSOW7jZPBUsY1HXZU3XEjbLjgpoOYpHkenaWiLAWhALXXQFoMWnm/4iAaJwEKhK7jv1QQGl4GvkhJM0MlW3bjj00Q6fRw4SKYpiD+RWWnSDwou5BJLSI1PY3MzMkG5fK5mMIn8FIAmFdgWDY0fof2I03Vyfgx6AygMh7F6EJJHNV2CRU0nFHLtMKRXoEYLXLZlRhyEDEtJC7YE63VGk9il4HJSf1K7EPA0QSwftAEnf/OlMtqm/ptz0GrEMFgM4a0DTf7z66M2ECQhYJVf8JFJRA3/uD+UU3VRBwU2BrZlE89yiHAEtuqoB+7hCoHGnSYUcuzgMffIvkPuyd4+V9ie49muITwxqinasXQmfaC1Lbtj+R3v2n7ffctHOjs7i7NmzZrSY9NBttxnPvOZJVu2bHl4aGjofZ7nzYOae543ZNv2nltuueXv7rvvvk2f+tSnhs7xo3tVLubXCmJs2NKlS7E5Pzg4CFInmFBUIxGwjtIAEMWkMacCrFOKc54A0AQsFCEkBd+NPM9rAlAFtgo+mAJABTYLMcjsA1NQAFXQ8gOABRN/wIghsELjS1niN2q51YOi+mXf6Hl4zjuDwB3PDZO0SOcDiM73gAi24Q0E5sCCWpSILaqqPDdt2rQfZTKZk2Esy/lWenz5EDxdeO2m3DMBPN1I7ktt3Ln6nfkSCMbPHzz5HpQ11gcYoAngyTSQ7UHwVD8dh7IXaJdJKwAQHMOFOmCk8DyC8Sh+my/QAAUnHnmGGo9NcT0UZqNHkX/2wwu5T98EAb5yPIfyppYWzzQNOpbLM0946OsYMFjg9A0GlwAgcNIOM+ikPQEu6LedkIViCi6rQxRLIomsE0wDVowKcRxg0CBXj9fYpiBmpcY+IRNWg0zjv9UH/AZO6Wc5goL+RCDMry3ui/Enn+yBSAvaprAsirh9MIVlC9p0gaO5f4KX0WbBxWVcXO8r7QkMDY7bGXjorg41AyLRtRxSLZvctRxXOMRWheIBiOKWqwycHFD2bd9NT/X2UdusKlEtKoTLXe56VUFIWde1Pl3Tj+t65HBHR9uO1tbW/bfffnvf8uXLKz09PTXB9VRkpP71X/+149/+7d8e7u/vfwI0UKDbIYSY1Wr1dHd3909bW1ufe/bZZzeELZEzH+QBsPJbfsrIyIja0tKilMtlzbIsTVVV3XVd3W/5BSAqBYyVEALagKCTgrBjAFTAVDUIIZJw90EV6KwAYKGeCglmAFYCE4OobP+BPtAHVBya/X5ANg4xAJuFQinJbBF8DrQOKReCwTkElgm+qIwDrPHBY4mr8Jx2TozqJEas9py6dQSCRrmpqJaAzRGQqxiEEnAg/ccxHZ5xIZ2zygUvESJ2aqr6ixkzZvwikUjA5N1V31q+VBfqEDxdqspehvWCJiBHSOq/tv70zoJReKTsVH7jfJmnADz5X9OwfRaLxvAnsE4Qf4InDLQUwDEr6dUE5oqeiwwN+CcF/f3apBdO/tc5OtZ/C/RVVnhWg08+BAHbDonoMBEGrTWBuhzU5Pi2AbgsU4Bccj3Pq2ZbWg3DNNVcLh/zqIiqCqMw3adHdGw5Ik2FZ0M5cYbggihEhbYcAiiID5E5d3ADAAWO2QCegHGDsGHQUMGiAMLAngAn7XDCzq2N+8s24jh4ClDJhTJPgdXD2QSocILF4SW/rgFwDE7uQfyKfyLG5QKgFXwbD/bZ+IShrBnYlUrxvwSaQYtOpTrhwD4ZVqVaqeZc0x2NEM10LUcZ7j+dWrNqXXL09FDCNZ24rmgR4XLpyk4Z1zTVgc5otVpVgc1LpVIvtre3r5o/f/62Rd3dx5LZbD6bzdof/OAH4cIw5aaB1q9fn/7mN7/5QH9//0dOnjx5A6Uwpk+B6fDi8fiJTCbz3T/5kz/5p3e/+92lc714XoZTxhX/kkNDQ+2EkHYhRKsQoskPRG4CQAWMFWirhCApuHNBEhAAIARHHZX/WaGCAziiqKmCj4+iMEcIzgQH5oorHITrnMO+VblktiSjJSR4Cj5zfjFrgIlShmcaiaEmWjCcqfBwnNQxSIjs8NihVHDOESghWALkR6knOXO8O4TgZwTaci6hDH76/DGOwXqUEIMIMSYEP6yq6muLFi36FYD9ENxf+EcgBE8XXrsp98wAPL244/l35ku59xoXAJ6k6SNMl8nkdABNmF3GFMyJAw8gFTRNuoqEDTAxlmMTy2dlAEgB4AmYChSV1xiooMs2ftihTYFfSX+WLpjtR9CDS2LMB0fWKHAqwgs9F5bn8aJju2Pt7e1jtuMmKuVSB1PVFk1TGYAn8F/CZj8YVnIu2SfU/oCWB9pYEPEiOX0UlSPbL1tf2OrTdWI7VVIpl5Ftqmmo/BDcyQeB/D4a6JHGW1/1y51P267mk3UOR1tg5RCYDmLpfBdxnKYLmCYwu0SxtwSrQauunvrHdflAE48JLp3cwdQBtE3gOg66JphO1Ki6L8Yim+PR2BbVVQo7t2xv3b93/6LCSG5WfqTQWSmVs7ZpNoCLu6+2xQJ5nuBMUbiqqrbwxIDL3UFN0Q51drZvumHZsp333nvviVtuuWUsm516WXfwWfvDP/zDm4eGhj64devWByzLmgZtJji+DMPIzZw58z8+/vGP/0sqldr4dhCOn8PheUkWARaqUCjEXNcFpgmm+Bo9zwM2CiwkMiBK9zyR4UK0ccEbKKFJzr0EhAtQAiI9iA4gKucetvzklB8c6giYgK0CoAUnBWwHwk/4N7BQwRuazADXa54C4HwumqdfOy9MZKjr2avaLApa2FIKXDAAJLgDYMOf8GlDNCgwidMQgoxqmrJeYewXCxcufBVO3yGwv/DDMgRPF167KfdMOKEfJbnUpq2r31mwCo9ULOM3HE00cCp0DxJIIGguiDyp2/N4ifc/jrKDI3UvCFhgrD8RJ5FIFPU+IBjHth0RxEamyUUhOAjH0SkbgFctS02WCE8ceOUOmKdxL6Ja2G8gNg10OChZlsAJL9yUEh1y6BAQCI+7Hn6TooT2M6r2tre1D3nc7aiY5rWM0jmCCNA9SHbMd8AOTk4yI09yKQGokAwZRLBIQAXgIYmu5Dq+71KpKIXk+J8EWwjgkAGTAERKsORItLyNN94CBmo8cGbi4RO0IycfVGf9gPq6L3wl30oB/Zsgvw72jR+q3ATlpQAAIABJREFUPD4F6fP9vs3AWQ9iv8UJTQHQhaHQnoK2iRBeFTYjdGdMjaxqSjasb0437Ne4bq59dXX6wMF9042yOSM/nLumUiwvMo3KLNuyUmbFjDm2rcHEnwtMFKVCVVRo5dmEEhCvFrnrDehRfW9LY/POBQsX7r7ljqWHFy9elrv99tvhm/KUYaG+9a1vzTp27NjyNWvWPD46OnqN4zhZiCoxTdPIZrMbenp6fvTII4/8i67rlRBAnfVIu6AFfLZI6e3tVbq7uyF6JqrresTzPJzWg7uqqvGq52UZpxBBk0RNFSMxzkmMcFhORDkhUSGX1/E7AmqoeIQIEhFERAihOiEiwrmIESEiXAgdgBcwUpLFAtqIo2NV4JOF5lV1J4Lz+dJ0jsvi9z/G8DMBtDjmAUAbT87RYPsRTsuWEKLAKB3QNHWtrqsvz5kzZ33YsrugQ672pLOem9/c6sNnv5UVCMDTlu1r78hVcjBt9z5PIw0egidB4I5NpUmO4PW4ZiJ4EjjWnkgkSSQaReAEIbfQoqt6DrbpYNIOtUyoZ/I1TQB4/Cm3+kkzCWJ8TOH7O0lJeNDB92NF/DBbAE0Q+ovBspAvRxiIqGzuehVG6IDK1F5d0w4nE8mD7W3TiuVK6ZpipXwP99zrPCF0LjhFQr4Ow9SA3ARg44s7MWNPTpWpCiPpZJJEIxEUohcKBaLpMJEuc+gkrpNgEMTU8mQXDPcHH6vxF0ZoFdgVnGEyuB7AvtEx82vCUL/PCuAP2D4Ehj5gRfDkM04BK1W/3fXfhuu1UsHjKFMDKAyCemxyAuukwCm6Ql1SIB7tj+mRF1LJ5OoZHV37FnTMGKuQilscLCqnDp6K79q6q+lo7/HFuZGxJcVCsccoFmYXCvlO0zTBpTrq2C5F4b9/SADoA0BarVahM3E6Hk/szmazW1Pp9N621tb9i+fP77v+1lsLhULBmgpg5Pnnn09v3bp14dq1az9x/PjxO8rlcjfocGzbdqLR6Inm5uaXPvOZz3xtzpw5p2677TbzrTwXvJ1fq05PBYcWskaVSiXpOE4MQJXnKRGheFHhOFHHEVEARZ7ngZYq4hGhE0F0AFWE0KgQPEYZiXlcSA2VIElB4KeAx+C5sLzqAy7fpwp1VcBgqUD+gF8VRNX4369q9gq1yEn/e1fdVVl+l/JF7v5QMT7kLyNz1CXJDcwTMEgufHeFUxi28IRwCaM2JdQiVFSEoHlGyeloRNukadrmGTNm7AtZpzf3KQnB05ur35R6dgCetm5bfdtYOf9I2THeL8ET98HTmYFTjSfxJ9nAqRpac9CyA90RtO3gli8USK6Ql1l0vjUBTqP5HkeyZQXMkwRDtU96DViMT6b4Q3ITJlKC0Fp50aboVA0/QdStwPnJdSqey0cFF6dSkfi+hkzDjtaW1r3zZy86LgiN7dy97e5caew3Lbt6M1VohKqMUhUAEVgbSPE62CzISULJDEGbBR4H6wN4XwAiUDSuqDidF4/F0NcIwBNYJUhXbdnyQrYJBdmgMBg/FMb1SePgCeMhaoWeqIqqP4jeqE03+dtowKyBjxX8DpOCGLEC4coueE9Jq4FgW6V4X7JjOB0G7xnAld/ODLYbQoIxcBnz/jQUiIMIHAAsBfssyz2sCLalIdG4Znp22rpkrOH4TdMWFgfIgNZBOoA9CqrB9vbtzWz41Yb2HVt3zD49MPDOSqV4XalUnpcbG5thGpYi8/M4hdeCnQLbBWwftIM91x11Xbe/WrXznV1dLy+74YaN77r//qOqqvaBXsPXQ52TGPdSfVA//vGPtwkhPrFr166HxsbGrhFcpEAH5zpuMR6Lbf7s5/7HX7a0tGxesWLF8KXahnC951+BOvNNebqRIAt+apVKBSb/Io7jRAFUcc7jluVCuw9YK2SuKCVx2SrkMc+DPECuc0F07gFLha0+DVqD8L2PEA6UtcYFV4GnhsNc5j/5ziL4/bCWzQCW/z5fjgkOvo4dvnHBN0kqjefk2AunRHiUKhZlxKGEAQPlUEaqjCgmVajJGCtRysDLqUwpL1Mh9sVisWOdnZ0j51+18Bn1FQjB01V0PAB4GiEjide2bbg5ZxbeU7GNx6rUa/IYgCeObTucMfGv6dLLp44RwTYdQ50QTNPBhRjAEYzuQ/unWC7j1BmSHSCUxE82fN3xi+jbD4y3oPyAPAQO8oWFL8iG1/W1lrIVhgyTZImw7QfLujAio3KNqbYiWJG4/IRG1d3JRGJrQ6rhaDrRcCrbnB5pbuqoqERLb9i2/t1Fo/C46Vq3EIXooGDgCrgUAVjxAZOkueT8id9erGkWfHgDjwOAgkBk1DzZNimVSvieay7hvp/SuF+4fI/1DNLkYOMJV/kAxNSPufmgU87RyJrW6yfkn4PGnwRtAAYxG48xzKUDUTsK4scpvpp3J56F/TM2hhT7hpowdYggy49pQRAjq4OnZx0BFIHg4LJG6O6ooq9ORxObWtKt+2c0NQ+ls+kCZNT5BBIIW30yUdAtW7aoR48ejZw6dSpVKIzMHBoamnN6aKRnbGTkZtf2ZlQqRrZUKiZs2wZxGgpwMWsPRRvccV0X/J9cLsR+SulxXdNO9Sxa9NKdt99+5OF77hleeNNNBWhZXK5v0d/5zneS3LZv+uGzzz5xenDo3mrV6oJLnuu64BZ5/Oabb/mpFtX/8Z//+Z/3XEWnmqvqrdTF0QSfDmgDskgkwlRVZWCtAP4KhgE/TKVarSq2bcNDoH3SOVdVxlwFMvzgDv5ToI9SFAVd0337BJUzplI4pYKZrTT7RJqI4Hc2Dt/k4AFQYVEqmAaPediXBM264Iwx+CdnTHguKtoFjLAIhSgW58JljHuMRWCAxmHMc1yXOZQ6VcaY4zia6+qu15pMVlpaWiBP8oqND5oqB18InqbKnrgI2wGfs2EyHF+zfcOyEaPwnkrV+C2HeS0uExEETjCchmGuGORBhI96JEMhL8BIABCYInPRuRsu0NFoDNkaAE4gGEe2xW8XTTCDRNdw2WaTV37/co0oAr7Uybw4nJqDC78fryKjQDxcXLae8MuXUASzqccqCqcjOtF6I4q+PRmLbW9v6tzX2doy1NYys6ySom0QgydIa/OqrWveWzSKTxiedRNXhO4p8J45cbFVKZkwaAPKM6QEaL9+kxw6tJDiMGWoaQieoF2JaM8HnxKE+E3HeqBSpx+rb4/W8+3jr+mDrXHsKdmsuqHEADxNGGMG5/A6VikAVa4tI1ZqpZ/05urfLrYccX/7ElNkmvz9CtpyALP4dVxB1kk4vEo8OpRJpjZmEsnnu7JtG1PRyKnGTKN1toy6wBvpl7/8ZeLQoUPtp0+fnjs4PLh0bHj0pny+MKeQz7dYlpWqVqua4zjgIl1jBGuuzJTkBRdlQUQxHkvsjEejJxsam07esfyOvd3d3QcffPDB0Y6ODgRaF+GjdM6r2Lx5s+aWSm1f+fpfPXGqv+83RkdGbgDdk+u6QqF0rK29fcecObO/+ZHf/d3V9913HwC98HYVVcCPrKklUflfIPBkl8vlAEzhTX4PoqiJCoQLQRlM08QTEVjCGIZB4SdMocJj0Wg0+M4jKpWKiMViviWB1EXAjXPuZTIZb2RkRLS0tPh6JzzNy1QsaWlwWRnaq2iX195KCJ6uor0K4GmQDMbW79x8w3Ap/1DJKv+2p4pWTwHwJOrAkwzjRb0zTpkpyDaBrxLomCzIagM9k+Mgs5FIJJABAQdvyzLHPYH8ybLxEta4jXHghFd2AB1woVaI50mWCR2/wUAI4lrA6RpbRRi6K1TCPMqpoyvRHPPISeqQQzEltqujpX3T7Nlzj8xr7BltqxuzhYtzLxluW7dl/W/mjcKTpmvc4KpC84B1UjziSqg43lJEgAOiBHn4Tzit+HokYJ7i0TiCJ/B5QvDkB+KOt9/k82ti8UAi7i8wOcdOtjUlm1QDQyiEGAdRqD2aBJ7qp+GAZQK3c9gvsCxomvwWl3QFr+muJEit/4CPgydoUwrpnA6tSBf2gYvPhvgWJmWm+HwQiFNP2IzT4YgaOdzR2raxKdX0XzM7W3YZxBjrIT3nNbGzf//+VLlcbj128lj3mldW3TY2lr/GNIzuYqk4PZ/PZ0qlUrRarcpZgcC5HrI/UG+G4czCtm1guaxUKnXquuuv3xCLxF5t62zbd9111w0sW7ZsdO7cubBNb0nkhA8MtU/93qceOXLk0AeOHj36biJEEsbbOecWJaT/phtv/pv3vO+9P3vyySf3XUWnm/CthBV4W1cgBE9X0e73J0+iP9r10+tGi/l3F43yh7lO24VGogCeHO4SR7gSRAQxKn7vDDQy4AUEP/F3P7oDwEMylURWCqbO4F4bxa9l2smO/cTbOJBCeADMlqKgzkZ262WbDnRNOBcC6ko0rlQcVSglRtgQt72+pJ7aMKO1c92caV0HPFMbvWPGkrIfKFvDMHABO0lOdqzZsvUDeaP0kYprLHEVLsET84hLZWBuENMiAdObA0/IYvmKzwsGT9jV9Jki3wC0HjzVhNu+RqlmQeA7mgc2BKBbgt8BBEs2TbZL30g/BTJtKYGiRFdhkEgQz3GIZ7tEZxq26mDbHNMWUS3a15jK7JzWOm11a6bhRU/RTkaSdmExWezgaOZ53GBfvfrqqwq4Sw8NDbUM9Q9dc3ro9J0HDx68KTc2NqtcKWcNw0iCxgzigAAcQrYi1jjQaoHHAUe7G8e27VIykTw9b+7cze9+5OGXli5d+lpXV9fQW+lUDu/pn/7pn6558YUX3rtjx85PmKbZDhNZLvho5PPW0mXLnluy5Jr/96+//e3nzqNU4aJhBcIKTOEKhOBpCu+c8900OIn3kb7ojv17e4bGRh/MW6WPusyb5ikixoNpOwwtADAjp2jRkDIATL4XEj6OehiB3/iTySSCI5i2M01Ljub7mp1gG2Uba/J1VGqLcCQEXcmlIBjZLugawRSXBxd5yhXBHMZphXEyqitabyqa3B1Ro3sT8eTBme0zexd3dI50kA5Ir/81fYsETyMdq7euW1Go5D9acYzFjiJUT+WEM/664Em27s7MPAEjE49I5qnWtqtjns4HPCE7Fdz9T1y9NgpL54MxAAlScD+eXYdsk3+H9YD4PQBMwXYgC1V7L/LV6vsDk3cNZarUT6F/k/TPQoG+D2QVwrhCWEUlynBjMrOhIZNZ1d7QsaGxpf2IRQbM82Wcfg1aC0EPHz6sb9q0qWFgYKBzbGxsYTGfv2lsbOz64eGR2aZpJg3DSFiWFYFpx8CXql4A70kQBcdDVdf1wWgsdjQeix645pprNt1y223b7rrrrgNPPfWUs3LlykvOQj399NOZZ595dvnA6YH/fqrv5A0e5xCES03T5M3NzTvb29v+/f/59rf/Yc+ePYWpMCl4vueWcPmwAmEFJlYgBE9X0REBIOIwOazv3X18wWhp+P6iVfmYTd2ZHvMSoHciGiMwfYa6J8GJ7QRsE7hky3DfWuyJ3zAHbyMAT9D2As0TtO6whe/rfyaApwBATaChADyNT7OhIBjahMD8AKJzvariEUMlai7KtBMKYYejSuRAa2Pbnukzph1NRdKjTamF5XlvEGDpg8bO1Vu3rchL8NTjqEJFzVM9ePJTSPxmnc8+vT54ikXj6DR+McFT0EcL6uzzRPLhSXqlwD4AGSfIpkOANJ4biIAi0D7B9JzvYhysaxw81euo5LtXEDyNqyIg608Faaqgjud6pyKKymNqNJeKJ3e0Nrasaoint3a0XnO4Q7ZLz4ttOttHDMJ2W1paml97+eWe46dOXTc8NLTErJizS+XSjGKxmC0WixHQgLiuy4CJqnd1DlqXtm27QggznU7ns9mWnQ0NDZs5IZtvvfXWQ7NmzRp44oknimfbjjfzdzgGP/GJTywxDOOj27due49lWTP8aBCYvBtqbG762e/9t9/7uxarZceKz64IbQveTLHD54YVmAIVCMHTFNgJF2sT4AS+hRB14OCrcwZHh++tVMu/Y1N3Lld4CgZmhQqhR4K4AswtbWJVqygKD77V49QWuvnLLQLmCbyNEsA8CUHKZgU9j/CijixMEN8x+R2gr63/oD+RB/5IcLGHGV6qCJ1CBprqcNMdpQ7vjwjtaGtzy9bWTMuOGW2dR6dlW0ZtMsOYK11w35A5kOBptHPNtnWP5Uv5j5bdyiIXwdOktl096+MLxoEBq4cCgspthFpcbPBUXyWsYR3bhFEMfskmgKa6+AeYUQ7c2gO/KlwWInJwem68TAGjhl01X8QfBCyjgzpOS8u7BE6UUFc4wuYjwhUvNGcaRXND0+jc7lmvRGhstxKzh2fRSxvaC1NJGzZsaC4UCgvWrl5728kTJ94xlhubb1pWR7FQSJeKJb1cKQfiXCznuL0Cti6Fruu8CkhLVXOdHR1Hr73u+udaWlte6+3t3f/oo49ae/fudS8VE/U3f/M308aGh5f/6Mc//nh+LHed63lN0HIsFArVxsamLfc/eP/T0Wj0377yla+MXqzPfLiesAJhBS5PBULwdHnqfsleFXRPz2z8ycy8W1luVs2P0gjtEQppcpmnmJ5FTMcitgdMEwzwBwlPQHpI5gnAE2hnpJ6GE03TSSqdwgu0AQ7jIBjHXpF8C+MUhOQ5xoFIcGgBSIB1QwyKh95JimAmtXmRV73huBY/mIwktrc3Zbc1pNMn0sn0UCrbVVzq+wWdC8sB4OkUOTVt9bZtKwLw5PngyVU48UDz5AvG8YJbN213LuApEIxLwFhnTnCOmqeJdZok4q5zVsfWmc8kTY5YAWAEhqQ1oXl9YjuAquCNBZA1AGLYvvOZJ1/jJPVeDAXz8FNjGhE2Bz+nfcwRv0gmU7+a3jqt2JxOFacn23srqY7SU+TLzkp6adtfwVTec889FysUCi2lXGnB6MjQDceO9948NpabVTEqbYZhZHK5nG7bNh5gaNGAYc1SExV0RyGSAkTlnIv+psbGfXPnzdn04Q996L/imcyhSzX19vTTT8cGBga6fvLjn/z3/v5T95fL5bmapikgctd1/WRTc/OvFs9dvPLDn/jwibvvvvstnQq8ZCeccMVhBd6mFQjB01W24+EC9OyWX7SPVnI3Wo75fhEhN7nE67KFk7C8KrW8KorGETr5wmNpfi1NJCFRAMb0geFwATzpOkmn0sg0QUAuWBXU7C/RKym4yRl+uDAHbTE51w8GBegb5KmEV7njVRinQ6pQj0aUyPZMInm4IdlwpKN1+omZnbPyHhmqPkN63JXnMS0lwdPYtNXbVq8olAsfKblmD1eE6qrS2yoQjAfbPRXAE7brILMviKOZJAoPWlNg3InLwcRgXbhozbzJD9yRDhBSXyb1VL7mSUbD+48BWJJiebAggP8op5awRb8iyHGVKJtiNPpqtql538z2uZVUe1N1Lmmq+PlZF7VVd7aPHWSKrV27tvHwvsPTDh89PK9ULFyfLxSuASaqkC80GKaRMk0zapomODhL/dY4gJLGp54HI9p2NBIdi8ajJ/RIZEdbW9v2efPm7XziiScOLF26NHcxIyrgi8u3vvWt5I4dOx7fu2fvbwwNDt7qOE5aUVUwygCbgj0PP/zwX1x//fXrP/GJTwyerQbh38MKhBWYuhUIwdPU3TcXvGU/OvZKQ65vdIFhVe40iXmXzd0emzhtLvF0l7nMIx4FNgZZFN//CH7i5TfwbwLmCSxzdR0S7xFUAXACABVcpMaBkj+D7wuP5arQSRO6YBxcglRCKzplo65lHVc85UhCi++dO3P2xo7GhtPtHe352WS2MXmK7lwLEICnNVvXfDBvFJ8sO5VroCcImid4twieLgLzBFYFPh6U5NsFME8BcAOLhgA8wXoCQXi9IBrAkuuB0cLEW33LLnANB3gkG45SuI+TjMg0BcDJF+n7AFdjqsMEM4lLT3uWt1FjypaGaHJ7d9ec/V3djbm55K0b93+9/ewzUWqhUEi++PzzC/cfPHhd34m+dxiWOSefz8/I5XLZXC4Xg04w6KFAm1Z/A/YUjl/P8zww23S5V5k2bdr+1tbWjalUak1jY+PB9vb2/j/90z8tXCwQ9d3vflczTfPmF154YcXJ4yffUy6XZoJ1out5Vc/z+pcvX/6Drq6uH37ta1/bfq7Hd7hcWIGwAlOvAiF4mnr75E1v0SvHXokOF8rNQ4OjcwZzQ/cIldxCdbpIqKSZqzTCFa6g4ziIjyWskIaPaJDpf4v3j4xg2g48oQwDpu2k5glcqYNpNXm9hif7k3QYq8KA1YBUElPhFHVNqssPd7W3r+lsad/Xne0+meDK6OzG2RAd8KZaGAF4Wrt97ftz5cKTFc9c4qFVAScOME9k/H3WtEbnoXnCtl2lTESdSP7NgCcANfVsCQAncNUOnMIDCwJg/zCLYTxp2AdH4GEt7zV3dAy2Ao4PbpJtwolGfwgSf4c7GBkLKhSq5rnNj3m2u60p1fzi9Jau/TM6ZvX1pLuAjXlLWaZzPODpqlWrGlzXnbNt27a7jxw8dMPp04MLDNNoL5fLjaVSKVIqlSjYbUAtoS7VarUWLYRmm4zCYwbnvBiPxwduvfXWtbNnz/7Pz3zmM+tbW1vBAuNN3+BY3LhxY9P/9eUvf3BwcPAj+XzhRqtaVTzucV3XSx0dHet1Xf/rX/3qVz9/0y8WriCsQFiBy1aBEDxdttJfuheG9sGLgztj1dGh5lNDp2eXrPI7LNdc5ipivkt5O6c841Ie95gAagitgWSwr3RVDNgo0NlA2y6VTKKWSYInyxeVy8y5IJOMeBIwAahSBHO5K0zu8QITdDCq6/vikcTubDKzpyGZOtkSaRmaO7Oz8HrWA+dbmUAwvnbL6vfnKsUPG9xawlWiO8ylNmRkKgyF8rW2XZC1h5qfQIMkPwrAUcH/0SQzliAwbQjgqVQuE6HUfVzqWCd4Hjqu+8m/wSQdDrMBQEU3UumojtNhtoO/K4o0JoUIHIy6QeNSKazHu58fiPtkMoBCxBokLftWEGA7AJYGsG6ATzCZBq7tyDYJ9BpWBK2qRM1zxz2kMHVjVI9t6Ghs3j2jtT3fJbqKFwtEnO8+PJflfUF5fNOmTc2GYcwt5ovXDY8O3zo8PDwTjDeNSiUDLJVVrTLXcbH20ILG/QpMnzQ0BXmYSyk1NU0bUFX1cHNz8+77779/S2tr6/pPfvKTg28WzIPr+N/+7d/e19/f//iRw4cfqFarDVwIlTEG1Nix2bNnf+/Tn/70s+9///uPnsv7DpcJKxBWYOpVIARPU2+fXJQteloIZfbAQKRU7UsfO31kZsGozK941lzTtRa53J3tMdFONZbmFJPENUy9U8DGwI9YYYzYjo3goTHTgA2hcqlMTMMguhYhwncEB7AEBkOMoy8QBDxVqUuLVJAhIujxiB7dk4zGDzRlWg4vmTPveCqulG1iW2/WJ6i+SACeRshIx0tb1/5mvlJ4wvSsa11FRB3mURsinFRlvEWJU21S8S6F0+Ptt+AiCy01ADaJeJJoqlpzGOevA56k0N5ng3ymp8YI1eXJBY+BQSiAs4BxgtcFoIQifl8UXns+6NLqbmcEUf5rQPIMatbgHnhYeYJQj6O6SSWKQQWFabpjKmFro7Ho5vamafvmLmgbJsPE7sn2VK+UzKudO3c27t69e/qePXsWFIvFawuFQk+hUJgHrbxKpQJRLxHIywMxeb1TeaAl4+Cw6ThVTdMqyWSyP5vN7nJdd2N7e/uee+6558jChQv73oyoe+XKlT0HDhx4cOfOnR8xTXOW53kpsOhyXTc/e/bs52677bZnvvrVr4bs00U524UrCSvw1lcgBE9vfc3f0lfEb+tjh+OmOZruG+pvPjpw8gbTqy4hCpnHolo3Jzzrci/tcR4hGoMoSui2EUVV0MoAwENzczOCp2KhSMxKhcQiUeI5HuafwcwWhKmohFaZoCWFs1HCxXFNjRxJx5P7Oju6Nndkp5+ONUYLS9+ErumNihaAp19uXfO+fLn421XXus7RADy5zIZwFpWht1XA4NSDp3q/pXGGghOVSfAELaDA5+mNwBM8F3P55Iug4D5wxIYLNvAeaGzpeSSqR+RUYx17BewUMCXj03RILU1wbn894CSXRP5LuoYD2wRRKxTgrBDccT2VKmZE0QYYYQeNkrV9emfHS52t04606el8oiXhriPr7BV0BQ7tXQm3ujBX+vOf//zazZs339jb27usUqnMhHupVGotlUqJSqWC/lC1jLy6Nydd2eFP6G5QTKfSg50dndvmLZj3WrFYXA3J8/fdd1/loYceqp5vTdavX5/+3ve+946dO3f+4ejo6M22bbf5+8nOtrRu6ezofPaTn/7ktzdu3PiWmHie7/aHy4cVCCvwxhUIwdPVfoT8//KXlUTQji1blM5OopULw62jxVxHoVSYWbbKtwtGe5iqzCAqbXOEG/OIpwJ4crnrex1FMdsOblXTJKZhEte2iSIwCkSAdCoZSxaIzUe57fZxhx9ubMisb2rMHsm2tp7uTCSHBkaS5rvnzoUU70sSUBnEs6zfsu3RXLnwIYNb1zsqj7vMmwCeztS2k5BjfGqQQ9tOTARPoJ0JNE/oru7n2dUfOgiE/MgZeZGU/ku1dpw/FQeAKqrpCHZAMD7eopNtOgRITLJYwXMnH6Jyms5/1PeLwn9J91Nk1CA3kMo2na1yWhQOP61SZbuuRDa0Nreu62jL9HGbF1/serH6p+RPL8l+eas+Wnv27NF37NiRrlQqneVy+fZjx44tHRoaWlgsFqcXi8UWwzCilmUx0OsBEIbaAigGPR/sW5jKi0QivGpVLce2K6qiDM2ZM3fH9Uvf8Yt77rln3aOPPnr4fN/LypUrWX9//yzDMH5n586dj5RKpflCiAjsZEFIfyqZ+sU//OM//Pnw8PCpRx55BIYlwltYgbACV1AFQvB0Be2sN7upK4Vgy0mvntt/JDGn166dAAAgAElEQVRcGWkoVEoLbNeZ73Jvke061zvcbacazTBdiXLh6ZB8AQG0kPINF+uqaRG7WgWGRTBObcpJhXKaUwU7pTFtn66q+6N6/GgqkzzSkewYbk8mK9e2XQvf2n8tUuXNvpf65/vMU/tLm9e8t1AuPm4I6wZX4XFb8RQnYJ58LZcEGX4Yr++EflbwZFdR8ySn7XxtVJ0GCR5RwKQS+mYAXnyTTfhFBjCDWBlcwpnUOPlZLUE7Cd3dA6k3ACgETq9foQA8BdN+CNZQ14Q8IPo3QWtQo8xUORuhnPZSj+6M6dHNqURq18I5M47GMjFjKkzUXazjANLtX3311VhfX197X19fd7FY7CmVSjf09/cvLJfLbaZpZgzDSBeLRWZZFoXaQ0u61kqV4Jd7ngfwxorH40NMYYejkcjezs7OHe+6996Nt9xyy8k77rijdK7b/Md//MfN8Xj81ueee+5j+Xz+ds/z2jzXJZ7jFhOJ5OYVKx77vuVYv/za1752+lzXGS4XViCswNSoQAiepsZ+eEu3AgTlh8lh7eigkekfONo5NjY6r2iWr3eIO5epynSqs3ZBeINTrUaYqiqpZBKVN0bFELZV9SKa7hBBcgph/YzQXlIVB5OJ5O7W5pbDC+YvGNTiTcVrSZt1sca/z1YcAE/HyUj7hk1r35MzCr9leuYyRxUJh3mKw0AwDponkILz2oQaMEMAMuD2euApmUgh+1Y9B/BUC+H1BeiSOarzWVdkxAq064QjTR2l5YD0b6rd6kw4J7/v2ofVn6ILgJwETiDgZ6A9Iwr0XgWxNMIGFEEPKVzdnlSjW9Pp9L7OGfP6ljbOBgBwRbNNb3RMDA0NJdetWzett7e359ChQwCiFlUqlXn5fH5msViMVyoVyMvTHMehQdYiGMJGdB1XC6aWnufZHvfsSCQy0tzYfDidybyWSsZ3NGWzRz70oQ+dUlW1cjZN1PPPPx9RFKX1q1/96qdHRkbeUyqWFnLuKdzj1Wg01jt/wfyX0pn0//rBD36w/636rJztsxT+PaxAWIFzq0AIns6tTlftUptFf9waOd1QKJaae/tO9uQrhcWmU13Eidvtcd4Yi0bjjQ2NOlydjVLZLZXLlkJogRF6XFO0/clUZse8aV2726Z1DWpxp3gtudZ4q0fdATwNk0rbS5tffrhQyT9muOZNriqSDjBPzEXBOHA75wWeFJUk4xI8gfYL2nYUQZg8FCboj3CSDUTmctINgBnGqAAwUxgyHNCKC1go4YDxpYxSmRgDKDVO9fYDAbs0oVXnt+1qf0PhOyUaVSF7B7quRkyJnHarzm6VK+uhTdcza9bxxsZGCFe+6Nl0U/XDAV8SDh482PHSSy/deOzYsTt6e3uvtyyr3bKsFrA3GBkZUVzHYdzjFPZXNBoNwBP+hP0GwcOmaVqe55WndXbuXbBw0ao7b7/zZ7ly7lhvb2/+u9/9LkzuvaG1w+OPP/7x48ePrzh58uTtCmNRhLqUFhhTDi3sWfh/fuELX1h3PozWVK13uF1hBd5OFQjB09tpb5/hvcIF5ueHf66lvbQ+Riotg/lcW6FQ6qoY5UWEkmm6prUkEokUoUK1LatqW3aeEDoQ0fQ96VTD0dZs28CMtsbBZEPSvFxtIABPvWS4bePmdQ/ljeJjZce42VN50lW44jCPEJWhX9KFgyeLlCqVcUsBmI7zwU/NNwradag/Gs+sA+CEbBOG9krLAhSSQ3sPmSfpq4U3ZJxev113JvCETwNncmCdBIVAEkcVLK945JSw+Z5kPLUqk8zsbGtq7+3uzua7Sbd9tpzAq+3jAHqodevWJUdGRjoURVly4sSJG0dGRhbncrlu13VT5WKpoVQqxUsl2Y0L/LbALwpuDFrUjMFkHmeM5VRFOS2EOLGoZ/GmRYsXrXn88ce3XH/99cU3quuf//mf3/Hyyy+//8CBAx9QmdJGKQURu1kxjNN3vvOOf7zx5pt/+oUvfGHH1Vb78P2EFbiaKxCCp6t5757He5MApDey50Rf7HTfUNooFWfYbjWrMLVB09UkxAp73K0K1ytFo5GRqB453phpHbn5mmvKbaTNuhwRHsHbg20fIpXW1zb98qExo7ii4pm3uIynXJUrkG0H4AmMMmGaLTCWPGvbbgLzVAeeGEy0ga2A9PNG8AKgSarI8TFozcFFmPqmmgC0IGYlEITD4J+vOq+5h4+rnsatE+o1TfXBwQiaxjEXgCew7DI1oYwyl/QyT+xRubo+1diwO9vQ2jdz7jsLPTJgeSqaX57HUXrhiwYttE2bNs0aHh5eZBjGtaVSaUFuLDejUi43W5YVLZfLEcdxlCAoO3DSB0YRHnMcxxWcVzVVNZOp1NFoLLorlkhsvemmm3Zls9lDn//854fP1H77/ve/3/7ss88+eOrUqd8pFYrXCiFSIK6qlMulefPnvzRtWue//99f+crP5s6dC+D2bbuPLnzvhs8MK/DWVyAET299zaf0KwbhrKtP7Er1jZ6OFXNjMU24EUcQRVeZE22IWT0ds41sW7bcQTrAF+iyj7cH4GnVllcfHC3nHqt4xq2uAuBJKC6T4Am8ugE8jRtLjmueEEgFeCaYtgPwBJonBm07CZ4g3w8AEXoyCV7ziJLsj9R4A5CC54DQHhMD5UWXeOgh4IOtADzVHQnY0vOhVK0dVxf+iybwvjYK7RXGtVWgPysrnA3HqH5YOGSXKujWebPnbsqkIqNmk2ncTcMQ2jqgrb744osdJ0+eXLxly5Z3FPL5xbZVnW07TtvI8EhToViIWZalUUonZOYBGAaxN1hNqKrKq7ZdZYpSSCYTfbPnzl1HCFkdjUZ3P/DAA6f7+vqKK1eunOCa/+Tjj99aNM2P7tu950GP8zbBuWZXq3YimdzX2tb61P/84z9+6qGHHhp6uzGDU/pkGG5cWIE3qEAInsLD44wV8EEUefXVVxXSTdTUaIplMhlv7ty5cFHg2JySU/uX/QbbOkgGs6s2b3owZ+QeK3PzNmSeFKF4YPqpQu6bBE/jkSYyyBhZHOnOJDPhcPKNExVMMn3BOICnYrlClNcBT/BUuKhGNB1Fx8BUQHsOQFPNpNEXkCPAgtaeD4yCnwHzFOTW4eYEy/g+TkFmIIXhPQ5eToC3RI4KelIR6n6VKxtT8dT22V0zD7UWUkM9PT2gx5HiqvBWqwDYCPT09KjZbDa+f/f+m/v6++7oPXb0HaZldRiVSlupXG4eHh4GFooGwn5ovYKeDRhAy7KIqmkCWrKcc7dYLhUaGhpOdHd3b/zABz7wU0LI2t///d/P1Zf861//+vxTJ048+NPnn/+Y53lzKaFJ13GE8LwTXTNmPvfx//aJHxw/fnzrypUrJwb0hfstrEBYgSlZgRA8TcndMnU2qs6MkHz5y18mK1eunHIXY9jGEik1/9f2X90/Whp7rOxW7nQYSXkKUTyM3JN6J4xe8fP7JPIDvkm6Z8qcPvBIcqXPk6aRVDqDuiQIRK4A8+THq6C2CQTgntQtwb81Ta1N7cHrAHiqd7aWvBSsX4I1CY585wOwOcC2IkzecWlV4IMnAZN0sJU+26RRlTCXetTjliLIGKNsn0KVXTrRdyUTif2ZZPpkOqKN3dV9F7CCUwLcTp2jeeKWgL3B97///abRgdGOfHFkpmFZy4ZHRpbkcrnZ5XK5xbKqDaZpxCqVCgMQDO1Y2Nf4O1hPAJgiRLie5wohTJWxoVgsfiiRTO6dM3vOpt98729u2Xtk71H4zHznO99J7t2xY/7W7Ts+lxvL3ebY1WmariumaebSmcyGefMW/Njhzr/+5Cc/CT2fpuoBE25XWIG6CoTgKTwcrvgKAHgaIAPNa7dtvm+sMrai5BrLHUrSAJ44gBwATohaOKEIpCTpxBHEQPaZHPUH8MQ4CIU5apYSqTRSazBtFwQiB8UCdkkCIooX0UAXAwwU5zISpJ49wn/4rTfJdPk2CeBrCe09IZkx2C68KEPWHTJa4B0l2SqNqESD/EDOSqpL+7njHYyoyqaIHt2RVhKHZnQtGMx0kfJiujhkL87jqIYsOtu2U+vWrZvf19e3KJfLLapWq4uLxeKMUqmULZVKScuyYk7VZoFzfP3qYX8BoHJd1+GeZ6TS6ZFkKrUrnUhujOnRbQuu7Tl81113Df7Hf/yH7hjW7+7bv/fRYrF0fTQajRuGYamqdjTd0PDKex+8/6+WP/AAxMKAhjC8hRUIKzCFKxCCpym8c8JNO7cKjIOnDfeNGcUPFp3y3Q6lyDxB4DFqiXzwxBThT95B75FJ9gnd0oHdAfDkEio8wlRGookUAhnHdbFVA7cAFEnApBJV1eQyjkO4n00HP6XYWHJawQ01Sz7zhEwX/B2iAUFQ7qGkHWNxALiB9BwjWzAGR3o4RZlOqCe4LtTeqNC2VCvV9cl4bGs2kTpy3Y3XDf8z+Wd7JZ16zOC57cWpsdTatWubDh06NHf//v23nTp1Cjyi5liWNQOChwv5QsyoVBQGI3hC1FqyYGmAgc+eV3Mw91zXVFV1qLu7e+/0aZ0/a29vXx9VlNOtXV3XPfPDH/720ODQfUKIrOu63PW8vK5Htn/0o09+q2vmzPUf+9jHQtPMqXE4hFsRVuB1KxCCp/DguOIrUA+eRs3CilLVuNtlJOn64Am9k4C+oYIoaIUUAChgdyAFDqAJiL4FYZ4ETwBiEuk0ttAgwsO0rFoWHVwogWnC9h0wRIIgeBJ+Nl3g0wTOorJBh1IZaUsAII0pGM0C/+HzcR0etgthvfB3cCt3wEzTEySmR4lGFcItTyicFhXOXtU99lxLOrk9lmw51ROdmQ8ntS7OYfz0008Dpahv27Yt3tbWtnh4eHjZwMDAjYVCYXqlXOmslMvZQqGQhDYuRL3AvoaYF8wv9K0oAPxKnM1t13XLlJDTrS3ZPUtvWrZxzqxZBzds3Hjvid4TDw4ODS6A55qWZXAheu+6a/lz8WTyqe9973u7L867CdcSViCswKWqQAieLlVlw/W+ZRWogaedm+8bK+ceK9qVuxA8Mck8jYMnTgLmCabfPOSFMEIXvLkJxPcqHECMS1RVIcl0A+qQgHUyTFOaYAK4wbts1UzWNtWbZ04ET+PyI6aoxHGBnYJgWpjMUxA4gdFm0AaEmBfuCqLC3yF4xSM281iReuSQItjz6Xj8Z4s65gxwjRdv7boV3NxDfdNFPuJeeOGFpr1793b09fXN4pwvzY3mFufzuVnlcjlbMYwGo1KBths4ldeANGxCMJQghOCMMu55bjWiaSOpdOqEqml9ClO6qtXqnGKx2IkWCK7rCCHGstnW7R1dnd/63Oc+96u77767fJHfTri6sAJhBS5iBULwdBGLGa7q8lQgAE+rt2+8P18pPFa0y3e5Ck1MBk+CAliBuTsATiAlmgiewIeccQ9F45BBl0iBYFyg5gkAFNgPBBN34BjuODayQ+gLJMXDeAuGENECIfiEYRSLf1NU4oI2Sgh8HbjDlB93AbiBswLk32FGnVAos4Xj2dQVOZ3pRxXB1kUU/dUbr7t2U2Om0eoiXeANdNntIi7Pnr/0rwomss888wyYaC7Zv2f/gtGx0XkudxcVC4VZpUKxrVQqpSqGEbFtG4wvMTMPWKgARENLD6fqQAhHiM0UxdZ1HTp/uue6MZzGFMBDEst13f558+b/rw88+oGffPqznz7vMOJLX43wFcIKhBUYP8+HtQgrcIVXIABP63ZtvH+kmP8tKRgXSY9RVs88AXgCnCHdxgGngDAb8uY0GaYLTBBqnlwcS0/EkxjJAkCnatv4mJyIky03z4NWnZ9RF6Ckej+mOp+mwIkcXhcYL9BhwWMSKBHCXRfGtsApnOiqTjSG2+S6ZnVUo+qoRrWjClfXd2Y7X+6ePftoMkEL3aQ7nKh7C49dIYT2ve99b+bo6Oj9e/fseYdRqczhXEDcS/vw8HBibGxMMwyDRCIRiro1XxflOQ46lWuaBpl5LGCmADhBJAwwmTCxNzo6WrqmZ/F/Xr/shme+/e1v//wtfGvhS4UVCCtwnhUImafzLFi4+NSrgARPpeY12195YKySe+xM4AkVR0DQUA/01yjI5ghuALyoUjAOrIEA8MSJpigkmUwTpiooGDerlhxT9zzZqoP1gU7Jty2osUpodzAx+y7QRsGrAXhyAGBBdItvjwDtOuYJP58OhVqA8EziiRHGyb64Ft2TiiV3JuKJ7dnWrsEZbU2lLtIFwGnK2UZMvaPj4m0RHGfPPPNMtK+vr2loaKjTsazriuXKLaf6Ti1ynGrCtu2oYVrxfC7XYNt2DNJe4NU1RYFoFzh+gJlCdiq4AzMFx44LScS2bWQaGnY1ZBp++I2/+sbfvvjii9WpaA1y8SoarimswJVbgRA8Xbn7LtxyvwITwJOZe6xkB8wTYwLkRLictCoQ1JUCbbQC8AXjnKFVAQPBNvFQOK5rGslkMshOWXaVGJbhx7J4OAWHWXS+tQCOzcFNWjnVnMBrsXWYeSeNnWBbADz5F1NCQefkcrQg0JgiFI59xRJ1xQDjdH9U0ddmksl9LfHGo4uvWXw8R3JuDwnNLy/3wb927drY+vXrp/Wf6F8wPDq40HXdmZZlTSsUS9lysZSoGJV0tVrNeJ4XE0LognMQoisBI4XgyfNkiw/YSM65oig2F+J0Jp164ZO///t/Y1nWoc9+9rPm5X6v4euHFQgr8OsVCMFTeFRc8RWogaddrzwwWsr9VtExlrtUJCDRVSi+VYF0TSKCSfCEQAbMKcGmAMETIYoQRIOJPEqIrmskDYJxTkjFMkipIoNjufBQgI4mmf7EHKwZVukblo/nzmHenY+rfAAFrwnWTWi4CU9wObbqIlQRKlUc4XCTeeSkRtTdMU3f0JBqWDMt2zowZ9qcQgtpqYRs09Q6XCF4eGRkZNpLL73U09fXtyA3OjozokWShWIxmy/k2wzDaCiXy022bSc553o0GsW2HYIn15Uu8hJUC0VReLVaLWbS6U333nv/06qt/vjrf/f1kan1jsOtCSsQViD4rhxWIqzAFV2BcwVPaFBAXYl04Bt/HXgCzZNCBIkwSjSFEk1VSSQWJx4XOGlXMkq+JbifUafKsNiA1QqiX4JCyvw5yTih51ONmmKEMxkezCDkBlgnphJNKFXqiqJtVvvjSmRzKp5YN3NG5wbikb7W7lYjZJum7CFKn376abZq1Sp1zpw5DYyxWQcOHLitlCvMqhiVZsu242Ojo9PLpXKbaZmNjuNEITcPT75gjQEgOmCfPA8sLEqRiN7b1Ni0RhHeV9Zs2XJiyr7zcMPCCryNKxAyT2/jnX+1vPWaVcGebffly2Mr8lbpXR5jicAkE+fcUOfkEU/YCJzkt30wogS/bxVaZkRjjKiQfwcmmYySaCyBy4DeqWyU5UWOCsJRIOUDIxSfS9E4WmKit5PvWI4/pcdTEOorrQjA5wnkVwJYJ6ERxVI4HVI4Pax4bFMyGd/elGrc3zWt7bjX4FWWkqWQURdaEVzmAzbIe4R9AVN4kJqzZcsWPIeWSiXYP2oul0vs3r27e+DUqRuLxfINpmmCL1R7pVIGFqrFMIwEiMbhoMAJTZnvU3tnQgiLcz6mMHZg+bvu/sbdd9+98cknnxy6zG89fPmwAmEFJlUgBE/hIXHFVwAuaqdIqWnDvtX35oq5FTmzcA9XWZIrVEFxOHZGAEJx4gnH933yReMEQBNMt6lEBUDk2kS44NtDSCyRJJSpBIKBETwpCoGJPZjWkzEqAMDk9B0wT8gmwR2QmvTk9B3Fx7Pz0CQTJvxAY8Uho45Y1BOndcL2RLTI5uZEZmM61nh0Vlvn4NymudCmuyptCHwgEvg7yLxkQmhvby/t7u6me/fuVbLZLBkbG6PlcpkpikLhXi6XabVaxX/bts1AKuS6LjNNUwFQAmG+pmnC4wyWg4MbLAQMw1Acx8F/w/OC3yuVigJ/q1areC6E54OoG7YPnu//GxzF4XFcr+d5wnEcHbTg8NowQAA3eBzaqtFoNJmIJa5RFGVJtVrN2o6d8Vw34zhOxjTNKGwPLB8Ya9bYStnO81zXNbjgp267/fanuru7n/vLv/zLnVf8hzR8A2EFrrIKhODpKtuhb8e3I8HTqab1e3fcky/lV+SM/D2ewlJcpTWTzEAwTphHHN9jCRgoRY0QnUWIQhUIkiOiahHu4Wg5SaRSEjzZEjyh8zf1I4Yngycu3cFVCI+FST4X/Afk5J0CYb6geULNukDX8Iiqc5UoBnH4kGfa2yNa7LVpHZ3rr+9ZcEIQkbtabAhWrlypFgoF7dixY5F4PE4BjAAggt/nzJmjJRIJZHAymQyAEQYeSJRSDfRBqqoiyIF/U0qVgO2BfwNw4ZwHPyMgygZA47quwjkHzyX4mwqtVdd18d+e58FzAHTh7/BZATBTrVZ1AEUAauA1fICkOo6jep4H4Aym5gAkwfpgO6hlWQnHcSLwd/g33IGRYox5sD5GaZRRFnNcN84ohUgXlVIK6/Oje6Q7fX0GYvA757wqhBidPmP66obGxn/6oz/6o/+6++67wScqvIUVCCswRSoQgqcpsiPCzbjwCsCFq0iKjS/tXXXPWLnwwZyRv9djLB2AJ6lMQmcmuARKnRJjBJy+qQJ+SgoRrkDGibg2WhVgPEsyhWyTZJ4qhPjMk+SwxpknjFkRMp4DVo6BL1Tx3cFBkE5xsgpAkxz4E1whSlkhtI95Ylcqmf5FQ7Jx58zsrBNLO+YXvky+7F0tGXXPPffcjHXr1l174MCBm4QQMRjn98EK9cEMTKEBcNGFEABEAGAA2NEDsAIgCQCNz04hCxT8Dj99wAOgCYAP7F0EM/A3v8WGoKiO7UF2yQc7YFgJf68dgPAHf3YS1w3/9nVK2JuF7QTQ5K+//hwKom8PVywEPBfBlwJsJGMU7gFAwo0MhON+iDQAdt9g0/M8zxRCnOieOeNf//Bzn3vmfe9735EL/4SEzwwrEFbgYlcgBE8Xu6Lh+t7yCgTg6Vf7V989XMp/IFcu3O+pNM0VqnqodQqy7TiCJ6aqaEwIAMr1KKSxEOFyQjmYVEoLS3D9jiN4YsSsVkmlDjyhxmkCeAJ2SSEcbAc4+DUBgIK8PIxWQfCEoEpQjwlSFY4oKZz2qlTZGY8mVrc0ZLa3N3afumnawiKl1HnLC3gJXvCVV15Rbdtu+sY3vvHwyMjIPZVKpUdRlAjkxgEY8o0iEZwAjgBGJwAsPsuD/w6YIP9vCIp8oBOcu/Cn32rDdxIYl0p8gs1T3ykC2R5ESegK72uNJgEnOTzp5xb6v/t4iggcEvABVWA3UfeaeKgFuYdB+08isV9nmoLX99eJwMkHT/A6brVazXVNn/7izbfcDKaZPxmf3bwEOyxcZViBsALnVYEQPJ1XucKFp2IF4ILaR/oat+7fcddosfD+MaPwgKfQDGdU9XxVDQi9gfahCieKpqFYFywDqraHLTawm1QpuBoCAPIwhiWRTBOiMIxnkeDJF4xPAk+Bjsm3ksLWHAAm9I7iMnYYjC8VyiqKoKPEJb0aYdsSWnTj3FnzNkeSjSNLG2eDvumqaM1897vf1UZGRppg6mzLli0fKhQKdwCQUhToXrEAJE3IgwuYmDP9xGnFOqBTB45qj9eBnVo0Sv26Jq83WGdgVjn5uA5eb8J6EZiBP1MQ4IzGl/h6wXrgd/Byqt9ePMn6xFYA1GrGqXVi8fpt5JwL13Urzc3NO6dN63zuwx/5yDc/+MEPOuHgwFQ8A4Xb9HasQAie3o57/Sp7zwCeCqTQsGrf2uWjhbH3DxuFd3OVZjyfeZLj4JRQRRCmStbIgUBWjxPHgSw7OW2nQ+AvdwmH1h0jJJVqkODJtkjFKBMCU3IwbedfC1Ew7ruJA1iC+BZUPAHT5AqicJjjY0SlCqGuKHNHnBZcHMhEE6s7mtrX9MxZcpAmDIhZgXy6q8YtfNWqVY3PPPPMDS+++OL/YZrmNZ7nNamqqtQzLRCmCyAjyIGDn/W3YNkAUASgIwAqrwegAhZo8vMmMVI1hipgewIQNPn59dsEYdAwSYD5dWjsNdFJPtgmDI/23w+uHz2+fLOKM4AlcBmH5aAmwXb77UZbVdXjsVj8hW/+9Tf/TFGU4rJly64KZvIqOwWFb+dtWIEQPL0Nd/rV9pYBPOVJPvPa3vV3jhZG3j9mFB/yFNLAVaYKiEFRGLbfKOOEC4c43CMuCInh4ofNNQ3ZIfB6ZgTiWTzUK8Ux206Cp3LFn7YLcvFQMO4HwGIkC5MTdsBgwRqpCmyTYFzYxBUlRShHKVF2RlRtU2dj067Ghrbj06a/Y6ybkKsOOP3FX/zFu44fP/5buVzunZTSxv+PvfOAj6pY//6ctn03bdNDaKElEEroHaQJSFNAQBQLoN4r2NvVS7j3L4r1qhev4hULTQOIiKJ0CB0TIEJCTwLpPdl+6rzvnN0NAfVKaIHwrB/c7O6cOTPfmT37O8/zzDO+4G7V9eUXQRoNiQ+/ID78YqOuZcb/d92NduuIi7pC4yILlL+M/zhyXr+LzW9xqiva/ALK/72oaxXyH+s7mSrC/Xm76gqi2ozxl1jIVCHlE07kOJK31SeMVBef72+1ThJs7ouvIu+TJXxuRcH5nIbdkfzCC2+Zw8MrWrVqxTe27y/0BwjcigRAPN2KowZtvogAEU9VqMqyI2NfvxpX1fgqt220wlJBCktzRDypeZ3INi1YRpLsQRIm6QbILxexJLBqwLgaCUPcdSTeicaIYxmk1xnVY/3iicRJ+eOdyO8hyXWo2rFI+gGy0p7EoyuUXzzJSEIeSlIqkEzl6rWag3pOf9hsNh9LaNqsoK25rYOsmm9sbpjHHntsyIkTJyaUlJSMkiQpkuM4lqQVINYaIiTqiiPy2v/wf3apuCGf1y1X141W5++6ObDUv8lnDEPiz70uP59oqY11YllWkWWZBHEToaJ+7tVy3qrqHLTl6iAAACAASURBVKN+Tj6gaEpBNK3QFKVgxbu6jmQFV61Qvjgp8tpnHVPTFpDzqJPEu5k0Zhk1DE+haFomdbIMI5LtfkiQk1an55EvsB3RlETTlFOWlFKOY9Iee+CBL9jAwOqEhAQBvv5AAAg0PAEQTw0/BtCCqyRAftfOoEpzZsa+XtXumrHVHvs4rGFDMEtpyOa/ZH0dkUuyIqniCdO+DOPEDUdCuslCLoWkFvCLJ6RmGDfoDV7xxPPeVAUk5slneSJNJjmd6oonYmNgsX9/OuxWBKWEktFpDa1JDw4I3B0bG33SGm4qW4VWuRrLaro6Q6cGc48fP/7l6urqkQ6HI47jOCNJPcCyrLrSjIgZX24jzPM88rurSB0cx6mqxS9eiEvP/5plWVXAqMy9Isf/8P9NXJ5k+RzRI6p48QkbsmqNnJtszKt+TtIREAsPy7JkL15yADlWJp+TZ7UCb1C4Kn7Ie979fNXleSLFUALLkGNJFjFaZhlaJNFtiqymMMAsywq+YHR15R3LsiTtgL9vWEOzAs3S5HwyTZHjWRHRZK9qWjGZzW6SaoGYMGmalTQa1oUxZacYKmfs2LGp8fHx7saa9+sqLwFwOBC44QRAPN1w5HDC60GgFJeaDmYd6lxprx7pEBwTsYaLwgyllygFCZKIBJl4z0Q1FSNxxZEM4UQviTJZ0sV4Y5PUrOEywpKEGJpCZrNFdfeQjYFJqgJ/Ukz/L7Y/QzS+kLsJcYgVKYlyyh6pkKW4X806w4Hw8ND9Rp0xL4DRVP0Q+YOnEQonIjaYkpIS3V/+8pcnFUXpRVFUiCRJZrLE37fMn+RVIgLEKxxomogcIlTUaxDHccSioq6uIyKHZVliHFS9WAzDSD5xo7q5iJgh9RArj+8zVQyReolg8dVP3lPjg8gzqZ985hc4HMeRTN7EOuVhWdbNcZxI0zQJyCZB+0QwSb7jyfsSEU8IIY8kSR6apnmFprUUJYtYxE5ZlsnnLMZYdrlcTkmSSPvVftXU1HgEQagVfHa7XdLwmtrXGo78bUMejQaHhYWp7/OlPOXRerBOp1PtoSTPJzl3cnJyo4mLux7XAKgTCNxIAiCebiRtONd1I5CH8/QnTpyIK7NX96tx2KcpLGotUziIRyLDKyLC6p72xLRAUhUw6mo7Ip4kiaQW8AV6q44bWU01QCwfBqMRsQyNeNErnkgWcdVdR3uDw9XfU9VihVWXnYbVeljEVjIiOk/J6LBOqzsUYA45FhUWcZaVQh29YmL4xhQYXncwiaEmPT2dXbFixZ0URbViGMZE8jTVEUlqHA8RIuTZZyUiYkQmHLVaLREgqlhQ9z65IK6IECEiSyTZt/2f+YWYX1yQOomLjFim6j77hJmi1WqJsFLFCRFmPnGG9Ho9EUmSXq8nQkz9R9phMpkUSZIUjiMpphRVyHg8HjkwMJCUlUlGc8FoVDiHQwoODlYqKytp8hwTE0OETm16BCLE6nJqrON/3b7YUDEQuEkJgHi6SQcGmlU/AhhjbkfBgfDK4pKOVdXVEzyUmCRRShOJls08llis5ncmdiVZtTypv9Ikp6WaAdwbLo5k7zJ0su6LuJSIeGIYqjbDONmGhYRPEfcdQ7KNSyTxpUK2WpEpjAQWscU0Zs9oFDbDyOnTLAGBx6MCY/P5mHjbQK81o67LqX4dvEVKf/XVV80VRSGr6zgiVjiOkzUa4j2lyLPfWqQKJL1ezxsMBslngcJarZaIHMVoNGKbzYYNBoMqXEjXSTmr1SoXFRWp26AQ606zZs38Cx+9IWy3Ad9bZBpAM4FAoycA4qnRD/Ht08H9Fact7pLS2ILS/F423t5HYXEHSkPHepBsEbDIypRCMRqWEhUJyUQokUziDIM4VoNYmlU365VFEcmSrGYYDw4KUq1LLo9TjXkiuZ+8y9C9S88VWcG0jBSGot00xZRJbuEoLTH7o0Kj91iDI/JimprK4lE8yd/U6EXT7TPLoKdAAAgAAV/mXQABBBoDge14O4tyA00MzUdVVle2rHRUJzrcjq4ukW/JGNhwiqUDeFnQEvcdiXnC/qXzaoAxycfDqGJJliXVNRdgsairrgSBRy63yyeaaHVlHolzQgrmaUzX0IguoER81KDV77HoLRkhIbHngppF1uSjfcIkalKj3Ni3McwX6AMQAAJA4EoJgOXpSsnBcTclARK4XIbK9NmVRYEF+QUx1baq1i7RE4c5nCAiubUkSREyrRgpmtIQf51CLEjqliwklsmbqFGSZVUoBQRY1Ncejwd5XC7VVUdW2FGYkrGseLCMy2iFyeEY9qiG5n4x6UzHmkQ1zYuM7m6PRwiyQd+UMwQaBQSAABC4egIgnq6eIdRwExLYjjGbgJCuEuVZ8rPzonNLz3V0epydMIVa87LQFFOKFTG0EZFcUEghiXu8OQ/VVXhkiw1GFU+yJCG3y41cThfSsBqSEUqmMO3ECi6lJHSCRkyGUaM/FBEY82toRHRpofVXF1ibbsIJAU0CAkAACFxDAiCeriFMqOrmIkBWgK1Cq+hBaJAhr7osuLKmKqq0qrx1ha28n0fg20sUjmG0TBCisFbGMiMqohoMTlbjabQaZDGa1C0zXC438jjdWMOwCoVpG5JQIa2gLL3WsCPAZMkICwnP4c6KpQMHDrwtgsJvrlGG1gABIAAEbjwBEE83njmc8QYTIK68XJTLlRZ4jJWOImu5uyrO6XS14yUhXpCFtpjB0ZjGwRRN6RUa05IskdxCKDAgQA0MF9y87HQ4eSQjG4PpHJZiM3Scfo9JazwRYgrJbx0fUxWH4hpdtvAbPExwOiAABIDALUMAxNMtM1TQ0KslQNIH5aN8bUFptaWgOCfa6XG1tLudbQVKSlAQisOUEiVRilnBsoalGSYgMEjdsY538y5njaMCKTiXozWH9DpdWmhwyGETDqloggIcsGXG1Y4MHA8EgAAQuLUIgHi6tcYLWnuNCGCMtb86zgZUVlWFnS8+16nGU9OZF/gEmcLNaBYF6bRarcUUQPblcPFOd5m92p6j1egOmYzmfZEh4Vnt4pqVN0PNGtWmvtcILVQDBIAAEGj0BEA8Nfohhg7+HgESD0VyjqcXFWmq0FmrzeZu4vI4WldWVvQUJL4pw7BB1pAwvSwIpZIonpV4OTMkOPiQVqfLjpOjy+Pj42E1HUwtIAAEgMBtSgDE02068NBtLwHiyjuDEFdjP2WurioJKyoti3O4HJEIoSCDzmSmKFxCKaiAo6nzQcGmczJuUXNnHMQ3wfwBAkAACNzOBEA83c6jD32vJUCCyotQkbaitMJcYC83u+0uk8PmMmi1xuqQoMCaWGuoPS44zgF7k8GkAQJAAAgAARBPMAeAwCUEiDWKZHzKQll0PIonG9nCbvYwS4AAEAACQKCWAIgnmAxA4LfiqfZ7AfvSwfQAAkAACACBSwmAeII5AQSAABAAAkAACACBehAA8VQPWFAUCAABIAAEgAAQAAIgnmAOAAEgAASAABAAAkCgHgRAPNUDFhQFAkAACAABIAAEgACIJ5gDQAAIAAEgAASAABCoBwEQT/WABUWBABAAAkAACAABIADiCeYAEAACQAAIAAEgAATqQQDEUz1gQVEgAASAABAAAkAACIB4gjkABIAAEAACQAAIAIF6EADxVA9YUBQIAAEgAASAABAAAiCeYA4AASAABIAAEAACQKAeBEA81QMWFAUCQAAIAAEgAASAAIgnmANAAAgAASAABIAAEKgHARBP9YAFRYEAEAACQAAIAAEgAOIJ5gAQAAJAAAgAASAABOpBAMRTPWBBUSAABIAAEAACQAAIgHiCOQAEgAAQAAJAAAgAgXoQAPFUD1hQFAgAASAABIAAEAACIJ5gDgABIAAEgAAQAAJAoB4EQDzVAxYUBQJAAAgAASAABIAAiCeYA0AACAABIAAEgAAQqAcBEE/1gAVFgQAQAAJAAAgAASAA4gnmABAAAkAACAABIAAE6kEAxFM9YEFRIAAEgAAQAAJAAAiAeII5AASAABAAAkAACACBehAA8VQPWFAUCAABIAAEgAAQAAIgnmAOAAEgAASAABAAAkCgHgRAPNUDFhQFAkAACAABIAAEgACIJ5gDQAAIAAEgAASAABCoBwEQT/WABUWBABAAAkAACAABIADiCeYAEAACQAAIAAEgAATqQQDEUz1gQVEgAASAABAAAkAACIB4gjkABIAAEAACQAAIAIF6EADxVA9YUBQIAAEgAASAABAAAiCeYA4AASAABIAAEAACQKAeBEA81QMWFAUCQAAIAAEgAASAAIgnmANAAAgAASAABIAAEKgHARBP9YAFRYEAEAACtyoBjDG53tOrVq0ylZWV6UtLSzVWq1XSaDTVs2bNclMUhW/VvkG7gcCNJgDi6UYTh/MBASAABBqAAMaYycrK0h8/fjwhLy8vzmazWc1ms0On0+1+7LHHzlIUJTVAs+CUQOCWJADi6ZYcNmg0EAACQODyCezfv9/y4YcfdsjMzBzncDjiaJoOZVlWJ8uygDHOtVqtGRMmTNin1+sP/eUvf3Fcfs1QEgjcngRAPN2e4w69BgJA4DYgQFx1WVlZ3Pz583vmn88fWVRcNE4QeCvGSE/TFI0QUhiGceh0+tywUOuBtvHx30dHR/+anJxcehvggS4CgSsmAOLpitHBgUAACACBm5vA9u3b2bLz58Pf//jjh8vKyifZ7PbWOq2WwRhjWZYxx3G0oiiUJEmCLMmlXbt1+75Zi2ar77777v2DBg3y3Ny9g9YBgYYjAOKp4djDmYEAEAAC15XA888/bzbqdCO+/Xbt1LLy8gF6vT4QY6xIkuQUBMFN07RBq9HoEUUxsiyLiqKcb9UqbsUzc+euGj1hwrHr2jioHAjcwgRAPN3CgwdNBwJAAAj8EQHisps0alR4hcv1TEFBwQin09WKJQ+GLTEYDHtDgoOPYopqXVhYkMTzfFOGYXQul8sVFh62v1XLlmvWfPfdxwghWIEHUwwI/A4BEE8wLYAAEAACjZDAZ599Zj6we3f8rr175wmC2E0UxSBJkvjw8PCDTWKiU+4aN27HyayTcVu2bZlst9n6K4oSJYoipdPpCgIDAzY/+vjj/2AYpuTBBx8E910jnB/QpasjAOLp6vjB0UAACACBm5LAokWL4nJOnRmxdt26xyRZao4QYtxud3W/fv2XdYjvsCb5teS9pOEjh46YXVxWMqW4uLi7wWDQ8h7eoTPoDj//wgtLaJre8vDDDxfelB2ERgGBBiQA4qkB4cOpgQAQAALXi8CsB2f1qKiumLFv397xNE1bWZYVPB5PYbeuSX+fMHHitgcffLCYnDv5peT4LTu3TMjNzZnFsmy4LMuUXq/P69qt2zaGZd5funQpxD5dr0GCem9ZAiCebtmhg4YDASAABP6YwNDBg4e5ef6p3JzcPhhjE8kkbjAasiKjol58+umnfxk5ciRPjt6+fbvptddeG15SXPKM3WaLl2XZxGk0NeHh4UfDI8KT33rrrX2tWrVSy8IDCAABLwEQTzATgAAQAAKNjMCGDRu08+bNG+d0OF50OV1tRVHkdHpdQZs2bXZQNP3Gjz/+eLxulydMmNCTd7kfPZaZOURRlDCaYUSsKIUdO3f6+3PPPbelf//+ZY0MEXQHCFwVARBPV4UPDgYCQAAI3HwEtm7dGj1/3rx7ss9mz0UUFU3SOgUGBGTeNeaurxmOS3nttdfy6rb6zTffbFlUUHDnyq+/foxl2JYMw7ClpaXuIUOGvjF5yuS19913X9bN10toERBoOAIgnhqOPZwZCAABIHBdCHzyySddVqxYce+pEydn6HX6IFEUXUaT4cCcJ578SMLSnjlz5lxkSVq+fHnQsWPH2q9csXI+xrgLwtjs8XiExMSOq+NaxK34z6f/+em6NBQqBQK3KAEQT7fowEGzgQAQAAJ/ROCll14amZqaOuXMqdPjjEajQZblSq1Gu+Xthe/8n9alzR1+/3Bn3WPT0tK4lZ+vjNq2Z+sCh90xgOf5SISQHBMdsy8wJOiLH3/88QuKoiDnE0w5IOAjAOIJpgIQAAJAoJERmDZt2kOnT56efP78uf5arVbDsmyhhtOs27R183MxMTE8RVHKpV0eN3BcIK91v5KXlz+qurq6FcMwlNliPmEymz9bunTpori4OAEEVCObKNCdKyYA4umK0cGBQAAIAIGbk8Add9zxTFlJ2aTy8rKOLMvSFovljMVi/nbYiBF/T05O/o1wIr146KGHzBTGs9PTD91TWlqapNEQzcWeCw4OWfbRxx8tSkpKKqUoSr45ewytAgI3lgCIpxvLG84GBIAAELhuBMiWLFlZWdy0adPmOZ3Ouz0ud3NZlqXIqKj02Caxq9euW/vBH508OTnZQHJmfrd27YziouIhasJMni8PD4/4dt78eR9zHJflT29w3ToAFQOBW4QAiKdbZKCgmUAACACBPyNAYpfsdnvArFmz/iHy/GiMUbjH4/G0aNlya7ekbikfLPrg6z+qIyUlReN0Ojv+6513HyspLb3baDRa7Ha7IzIqctPsRx9dwjDM9tmzZ7v+rA3wORC4HQiAeLodRhn6CASAwG1BYOPGjUaMcbO5c+e+5Ha5hjA0E2iz2Vzx7eJXTxh/99dPPffUtv8hnpiIiIiw2TNnz7XZah7U6/VhNTU1fERkxL5xY8euZDju6+TkZNttARI6CQT+hACIJ5giQAAIAIFGQuCjjz4KYhim23vvvfeE0+How7Gc0W6z21q3afXfuX/5y4pJ99139I+6Slx++/bt082eOfMJt8czWxKlFh6PRw4LC8vontT1W5fIf7RixYqqRoIKugEErooAiKerwgcHAwEgAARuHgLJyckRFEXduWLFigfsNlsXrUar4Xm+rGlskw8WLFy4ctCgQfn/q7UYY7p3794zXQ7nrIqKik4YYxQYGHimRbPmG0ys5bWV61eW3zy9hZYAgYYjAOKp4djDmYEAEAAC15TAnDlzYkVRvH/Lli3j7TZbWw2noViWPR8WFv720uVLU1q1avWnbrcxY8bcW1Fe8dCZ06cHcRxHm0ymwpAQ67aWMS1f/jLly6LfS3NwTTsBlQGBW4AAiKdbYJCgiUAACACByyEwevToVjRNP52ZmTnI6XDEcgwnhlhDTpgs5rf/9a9/fde1a1fxz+qZ/cjskdm52fdlHDkyQavVclqttsKg1++/c9iolx6d8+jZ5s2be/6sDvgcCDR2AiCeGvsIQ/+AABC4bQj069cvXpKkf5aWlnbjPZ5QhmZcTWKbHDLojO9v3LLxx8tJcvnisy8OPJp19N6DBw5M1+l0OpZl7RqN9vC0e6e9PGzUsMyePXv+qfXqtgEOHb1tCYB4um2HHjoOBIBAYyJA0hQ8//zznUtLS9/weDztBUEIoCm6Or5d/A6j2fjJqlWr/nClXV0Ob775Zpd9e/ZN2L171xN6vd5AURTPMEzWA/fPmNetZ7e0kSNHXrQvXmNiCH0BApdLAMTT5ZKCckAACACBm5jA/v37Le+++26v9PT0fyKEWkuSpEcKLuvXr//akNCQZe+///6By2n+mjVrWqxcuXJU6o6dfzcYDAGKosgYoTMz7p++sFN8/I6777vvfwadX845oAwQuNUJgHi61UcQ2g8EgAAQQAilpqaGLl68uP/OnTuTOY5rJksShxAqGj5sxIqomKhVycnJRy4H1Pr166O/WPLF8D17dr+m1+uDJUmiMMa5U6bc+2Fc69YbZs+effZy6oEyQKAxEwDx1JhHF/oGBIDAbUNg7dq1zdasWTNsy5YtL2i12kiSZgBhlDth3ITF8W3iN8z666xTlwNj7969wQsXLBx8JOPwWwzDhAuCQERYwbhxY7+whoWtTk5OPnY59UAZINCYCYB4asyjC30DAkDgtiHw4Ycfdti/f/+YTZs2/UWv14cghHiE0akpU6e8271799S77777stxtaWlphldfeqnv2Zzcd2VZburxePQ0TZcOHjzo22Cr9Yv33nsv7baBCh0FAn9AAMQTTA0gAASAQCMgkJyc3DszM3PSzp0779NqtRaKopwUoo5NmTpl/pgxYw717t278nK6iTFmBvbp073a4fiXw+5o4/F4zCzDVCR1TdpsDgj46Msvv9xzOfVAGSDQmAmAeGrMowt9AwJA4LYhMHPmzCGFhYX3HT58eCxFUXqO5aq1Wu3h4SOGv/Liiy8ej4qKuqxNfck2LX379k1SJGlhSWlpJ97DB7IcW922ddu9Gr32vfXr11/Wqr3bBjx09LYkAOLpthx26DQQAAKNjcD48ePHVlZWPpSTkzNQlmWS3LIkJDD4QKf28X9fPGdODnUZCTL9TIYPH94RKco/zpw929PtcodqtVpHTHTMIb3JsHDjxo0bIct4Y5s90J/6EgDxVF9iUB4IAAEgcJMRIHvSDRkyZIrdbp9ZVlbWhed52mwynW8W22yHNTx0wbJlywouJ0Gmv1uTx49vL9P0CxlHMgY7nc4orVbrDg4OzgoKCX79P//5zw+tWrXibzIE0BwgcEMJgHi6objhZEAACACBa0uAuNmysrKMs2fPvr+mpuYRh8PR2uPx4KCgoFNdEjv9rKPwB/9dubKkPmedNWNGWxnRT6TuSh3tdDpjtVqtx2gy5sQ0abJw0aJF37Vs2bKmPvVBWSDQ2AiAeGrAESWBmVkIMfEIUbkIUUUov3Y8IlEMzkW5KAY1I/npUByKw1koC8WjeJyO0pEdJWF/0wcihFfV6cdEskD5tw9cnzvPG4klBWNmIkL0GXSG9p9XQILaB29/f/tI+v0+1hbcgRDyc6nDQ63zZuVwI5nDuRoPASKeTp06FfLggw8+VFZW9ogkSbFut1sKtYYe7de33zq9Iv33ncWLy+vT4zmz57SSGXn2pp83TnC6nM21Wq2g1WmLmrdosfCDDz5Y3apVK8gyXh+gULbREQDx1ABDqt4pIsSdPLHVTHOcgaGQTmQ0LJI8jETRlESJlELs8Cyj0FhWaEVSaMwoCvb+J8iMwmhYhcNKrUhyk3543Eij1WIZk4TACGkUGWuxFvOyqLC0VpSUSr6FuwWflJQk3SwC4vTp09qzQpnRhpwmk9nAOSSeVSSZZjkWC4KACAMZcZisuuYwh4mvgNMoWPZgzGk4jDwe5N2lVId0Ou9gkteEjeJWMK2RFCRRMtbQMlstKCKrSBzjIpujChPjJ4o3C4cGmIZwykZCgFwqUlNTm7780suPFBYWzkAUCvN4PJ7wsLC00XfdlcKy7DfJycmXtdLOj+TFF19sgRQ0fe3aNdPsdkccx3Eyy3EVbVq3eXPBGwu+6dSpU0EjwXfTd4P8XsB16uYbJhBPDTAmGGP2lP1U4KFjJ5o4MR+FjFywpGAjZojekTnEKCSjr4IpWlYULDE05jFGMoUpBVGUosiKQlPkNcY0ojHFKJRM+iEjhBkakyIIKwolUQrClKKjaR6LslN0eCr15sCS+7uPr6EoSmqArl90StL8TWd/tVZVn4txip4YRqc184pklBRZQ3McwljGCo0Utd8YK4imFBqTowgNRSFBqxiRTIAIkVeIZtRnmhSmFIWmkUwrskwzSKAlJFCiwtMSctOUpkqr0ZZPSRpdCYGvDT0L4PxXS2D79u2s3W7v/M5b7zyYm5sziabpIEEQnJFRkakPPfzwlwzDbJo9e3a93GxvvPFGLEvT45d8/vkjNdU18TRNY4qmazq0T3j35Vde+bpPnz6QZfxqB+5/HP/JJ59wixcv5rKzs7mYmBg6Pz9fCQsLUwYMGCBHRUV5kpOTlet4eqj6MgiAeLoMSNe6CLG2lJukyE17Nw63eZxdRUqJ4inJgBlKixjMKjSiyO8/RkihECaiSUIIE31ExBMmTjlaUYiG8AoHCpH/VF8dphGiMFIQRpjGlMwoSOEUykMrTAUloGNRweH7evTucKZvaF/7te5XfeojEigf5Wt3pqbHnSnL7lPlsvWjNGyQgCWDxGCOomlCgfSJdFJRnzDCFKWmTSYvZIogoihMIRorCDMY0zRF0ZTK4f8vFaJVwalINFIkmohQhXKzMltjYnXpVpP18PAe/U59bW3jTKYouBDVZ/Cg7E1FgPzQmkymvv/56D8zss+eHcdxnFkURWdEVOTmp556arFWq909adIkR30a/cknn0QiGQ1757135jodjkSNRoN4nnd27Njp/aeffXrl0KFDj9envpu9rHofisj1Rb18/OHjRliByHjStNxz0aKP7jp+/GRviuawKIooLCKyuHvvvmnBRu2SJUuWlP9ZW2925rd6+0A8NcAI7s3L00tsWfOfU7fea+OdA0UkN5M4rFcYzGGaqAFieUIYU8ReS0QSQ4SUVxMgIpyIQFL8eknVFNg3kopXPJGXmCbOPkwpjIQ8tIRKOYVNiwyLWpfUsfOhITE9Khqg67WnJPFeJahEt3nf/o4n88+OrHRVj0QaKkxmsE6iESMj5I1/onz9Jp3CJF4JY0RoUERQES1JdBJNRCOFME35r35eBgr5pzAYKwxGEi1jDyvQ1UaNKTXEbN1676h798UgSzVYnxpyJsC5r5ZAcnKyJigoaNTXy1fcn52TM1yn0+llSbKFhof98H+vvfZBUFDQr71791Y9+5f7SElJCZV4qc+8+fNecjmdXbRaLe1wONxdunRe/MisWSvuueeeG5ZlnAgWb6ii9ybH9/o3sYv+cr4+/kYEXSo2/PWoV5kLD/9x/vfIa/J33fd/I7KSk5Pp0aNHM0lJSeQm909F2B+Nw8aNG425ublNlvz3k0ezc3OHVVXVtMKIwRRDY4PJXB0WHpk5aPCghV1790ifPXVqveLYLnfsodzlEQDxdHmcrmmpjcUZRh2NW/+8c/P9Nt45VKSVllhLaxVaoWTV0+b7nqpGJowo9abowoN8TKv6wWdj8YoM77fb9zUnTzSmVQ8gLSKeFalSDWLSrzmy3QAAIABJREFUw60Ry/r2HbK7jzmu9Jp2qp6V+cXTll/29TyelzOuylV9F9bQ4ZhFGolBtKT23P8gnfW9wtjXb/Uy6n0fU+RqRXqsmt4Uyvs20Vc0UhBDPH4KkhmZ4hkB200ac2qoOfT7MSPu3XgYmSonUV6vJzyAwK1I4IMPPtAWFxZP37x585Tc3Jx+BoOBwwhXWK2hq//z8X/eNZlMuQkJCUJ9+vZzys/Bik7p9ORTc5PdHndPjuOIa1BI6pK0dOI9k1Y8PPvh7fWp72rKJic/G7Zv39HQ1NTUQFF0Y47TI6vVKkyaNKnMbDaXJScnu1JSUpiamhrrp59+GnHq1KkAWfZgtyjh2NhYvnOHztUhISG5M2bMYOfOnWs9cuRIVLdu3ZyDBg2qysvLQ+vXr2/Wrl07Z9u2bUs/++wzdVXiggULwg4cOBC6a9cuC2IR5fa4cZDJ5Jk956/lRtZY9uyzz7rmz59P9erVS//go4/G2MvLQ4ODg7nKSpvUtGnzmilT7i4TRbFkwIAHNK+8MjPs118PRYfHhPNtWrR180hAWzZtChg4dGjuorfeqqw7Nj/+mBKRm1vc+9VX/jbfwwvNWJarstvdeYEhwcEyokJEQRanz5j+frsOCeufmjmzUVn/rmaONMSxIJ4agPr20kyTIrvif961fYZddAzDGrolpeeQhCQkYhERf5P3odqUfiOevMLJd7vkEw9qaeKvo2hVOJAyRHKxMoNYmVYYhariZDotIiTsiwGJfXZ0D0soboCuX5BDGDNlqEz/0+E9/U7lZd9dYa++C2upEIWlGJlGxN+miqBaEiTcS33hFUxeRD7xqM5i0lsaYZ/BStWRGCOGvKPIiFVIEDktcTLjNrGmXSHmoG/H3HHv+pbIVEGBeGrIqQDnvkoCEydO1FssljmH0tPvKSwo7KLT6SiNRpMfEhS8cuWqb95r1qwZcfHUK8Zx8+bNATqdru2sR2a95nQ6+lAUpXW5XFKXpKRvh90xbMUzLzzz/VU2+7IPf+aZJyekpaXfu2/f/uGiJGGGZbDVai2YOnXqaovJ8vW8efNOfvjhh2atQTv6vXffvf/06dN9VMe+gnGTJrHn23dsvyUsOCx5+vTpIS+99NI9GRkZc7p163a0e/fuG86dOydv2LDhH+3btz/apEmTZWvWrPmSXEhefPG5u9PT0yfv3b9voCTJiPwLsATkz54182urNWzNM888c/Knn35ijUZj6/umT3+msLBwHIVoSpYVOr5dwoH7pk1L4UXXsn79hkb+Pfnvk48cPvRkZFRkYVzrVqclSVK2bt00cOgdd7z8r3ff3RAfH1/kh/HVV582Ly8pH/X6wrfmBAYEKm3j2/1UWFj8WrvExImZmSfuzs7JSRgzbtxXLZu1+Cb5b88fumyIUPCaEwDxdM2R/nmFu8t2m92yPmHz3m0P2QTHUIlFzbCGQhIxjyBJFU9e0eBTSX6fnF8w+YQRpVpbvFZlb0CQKhm8Vhe1DEWEE2JERKxPNk5hDkdbIz7r27n7tr6hXQr/vKXXr8R2vJ1tj9rrvz+0Z8jpgrMTKu2VdyoaKkhmES0zRDyRWC5/n2o9lrXWtrot87IiDC6IJ6+4JCILI1ZRVPHESMSFSfEmzrQnxBy8ZszQ4d/Fo2ZlIJ6u3zhDzdefwPTp0402m+3Vc9k5Y8rKy9uS4O7AgIAzIcEhS1etXfO+1Wp11tc1nZGRYaREscnUB2a8abfbBymybBQEQU7smLixZ/deK/654J8rrnfPNmzYoDWbNU3/+tc5T/CC2LVpbNOc48dPbee0THutTt/X5fLgtq1aL1ywYMHBZd98E70m5ZtX9TpdNMuxp3PP5aZ0bN9hTGVNTaLd7hBHjhzxWY8ePU5/vuTz3unph17WabU1DMMUSqKkuNzuxACLpaZp06bfPf/880vCw8NrnnzyyccFge8VExOTc/587haM6HYcy/R1Op2oY8eO7z733JMHf/xxS/Dy5cv/WlJa2pfn+RiO1WBJlCmj0VQZFRWV/sCM+99r36l7zWuv/WP4kSOHX4qKjipkWc5N4pckiWdbxbV65sP33t6ekJBQG4/21VdfGauqiqPeeuO9lgHBwbhbt24ljzzyyNlnXnzx5YLC4nFVVdXmKffd93anDp03/HXWA6eu9xhA/X9MAMRTA8yO3WUnzE7F1mHL/tSHbbxjiMgosRKLydIwpKj/LogGr4zyDpP6f58phggj77uqY++C2061uBDLEwmj9okniUK0iOwaifk1Ojzy016de24dFNLxsnZYv154yIrDbFRl3JGxc/jpvOwJZbaK4VhLWxTOK54k5OVArE91wr3quOy8LfPrStWZp7o3/aFSXssTcduxChFQCLESpVACJVk0pj3BlpDV4++Y8G08CgXxdL0GGeq97gSIuyo/Kz9g/Y7vF1SUlY+orqlpKoqiEh0V/WtoWNiXG37esAghVO/UJGRRi6Io1nsnTXq7xmYfJvB8ELGYtItvtys+IWHlv//970+vd8ByWtp6g8tlaD9t2vSXnS5Xl4T4todPnz27l2G4Nnq9obukYDquZVzypHvvzdmzZ1f/NSmrnjWbzbTRZDqUl3dufbs27YaVV1R0cTgcpj59++zq0qXzuu3btjcn4smg19tlWc7AGFUaTcau9hqbNTY2dt/cuXOXtWjRIuehhx56yuVy9WjXrs2R/Pz8XQhRrbRaTQ9RFLh27drNv+eeu8/u3bu/Z0pKytMsy2o4Tp/jcDgyAizBkW6Pqy1ClGHMuPHLuyR13/PlsqUdjxw59EqgJaBKr9ed0OkNWTqtNt8aHrhq208/nal781Y3buvkyT3G19/5NHbj+s0DRKxMZDlNtMUSeHrEyJHvde3d/fADEyY0aNzqdZ/cN/kJQDzd4AEiX46fKg+YKR4lbju4++EawT5EYHGMxMhIXRrHEMHgi/j2rRu7qIk+Y9QFtaRGUddGVvtFFgkqZxUKMYrqtkOcRDs4kT4aHRb1aZ9OPbcMCOmQd4O7ftHp0nAaF4riTJuP7LjzdN7pCaX2qqFIT5uwhqJlBiMBK6qYrNWLtYtgLlih6oZ5quHzvpgnP4NayxOxPsmqeMKMSEkBnGVPsClYFU/tkLUULE8NORPg3FdDAGOs+WrxVxEfffrvN+0Ox0Cn0xnmcrlwmzZt9kZHxXz5zepv/nsl9ZObm8rKSsPIESPerq6pGe10OCNlWVZatGiR3rxli6+XLl36vrrQ909Wp13Juf3H7N2bovd4LK2nT3/w8bLyspF6vSbY4fSwZKGx2Wyu6dily5Ewa8i70TFNUWFRwfRtW7be6fF4DLIsOwW3pxJRiOY0GmQ2mfmYJjFF3bt3W3U042jUoSOHX2jXrl1udHTUO7ExsUfP5ee9nH7wl24hVmv2/dOnr0lMTDwwc+bM6RUV5aN0Om2Qx8MzsizRRqPR3rlz56MBAZY34uJayoWFRdN//PGnUc2aNTvfsWOnlK+++urtL7/8ZsCHi95/ODcn987OXbsf6dip81c7du6MTE9Pf5UkmWnRvOUHy1K+/k/PTm3P/Q921PpPPtEfzM9vtXv37uG7du/9G8bI2bR5s7SJkyev17P0mvrm7bqacYBjf58AiKcbPDOIeNqSnW5BZtTh5/3bHrYLziEii2NkDiORlkk+R9X65JUI3pinug//gHmX1xGLE0mB5Aso931IPmOIcCLPMk1EA2JEioinrJiwqMU947tuHhrV9fwN7vol4glz4chm/vnw1tGnCs9OKLdV3oF1lEEmlicWI5FS8wxcsCyRmKdaKXVRKLnvXb/LzltKjfnyuTdJwLhqeSLuSzeSLRrL3tCAkFUjB4/6tjNqUnKl4okEvftW1kCqg4acTLfxuTMzM02HDh1q+ebCN990uVw9RUEwu91uuUvnLj/Hx7dd+t4HH6RcCR6yemzevHnskIGDXy+rKB9XUVHRgtQTERFxIiIiMuWHDT8sQAiRJLPXbe6T71d2drZp+vTpgU6nrZ/OoHs8M/N4O6fTZaRpWtEZjEKfvn1Tkjp1Lsg9l9t0/Q8/jA0LC6+Jio7cePzEsX8FGgIZkmJBp9MpAWFhwoNTp5o/+uijcYczjrzcokWLwrCw0DcHDxx8oLC0+LGNP/88PNASWDhm3LiUTh06fL1o0SKmsrJyEMuyc0+cON5SEAQ9x7Iyxljq17ffyq7duxaey81t9d2670fGxETlt27dZtVTTz3zWnb2+aEfL178cE5O7rDOSd0OderSZcWOLduj09LT/sZp9XyINfi17Wm7PmwbGvqHqWJIqgLk8fRdsmzpvSdPn77T5RaCY5pE/9/ggUM3JCa2K+rQoUPVoEGD6hXDdiVzAI753wRAPN3gGULEU3pVtqVcKk/ctG/7IzbBeYfIKdEKh3ziiVhcZK94UsVDHfHk81F5ZZPP2lQnYNyrLrwxT8Rlxyg04mQKsZLP8iRQWU3Coj/t37nvpn7BCQ0qnjDGXAGyW37+dcvoM4U5xG13h6xFBpFVKIkkaCJB48Rt54v7In95H3VW3qmvvVOYrKvzuux8Lk6/eMJIXW3H+cQT60GSRRuwO8RkXT3yjhFrk1DTelueSFLCsrIyY01NjS4gIMAzceJE+/X8EbnBUxROdwsR2Lt3b/Dx48c7vvnGm6+53a5OGGOtIAhCjx7d13Tr0WPFK6+88tOVWId87iP67rHjXz13/tw9hUVFCQzDoMDAwPMhIcGrd6SmJiOEXFd643E5iNev/8RQWcm0/+c/F/SRZalj+w4JYUcyft1LvucMy8Xn5eePG3zH4B8G9O+fdv5cHl6+YvnTGo1Gx3FcdkVJ6X5Or6VIWaPRaJs6ZUpat+7dKz/+6N+DDh06/GJsbGxeZGTE22PvGnuwqLjo4ZVffz3KbDGX3j3hnvWxMTH733777QRRFDu3bt065ujRozuMer3Cskz7M2fPjh80cOCPAwb0P5iflyctXbH8KZbjNBqN5mxFZU1aRHhkrMBL7RBFGe4aM25Zp85d93+57KuOh9LSX+V0eiEgKGB+xv6T70dFUa7fY5CWlsal79plXfb1iufPnjt3Z1lFVRxF0bLOaNiBFPqsLEmOXn37nQ4INu9as3LlicvhCGWuDwEQT9eH6x/WSpKx7ag+YpFFocNPe7fNrFbFkxwla5AaME6SgqviSV1pdqnlqXaNnW8pPlmif+mpvBkzaZ/liSPCSaaRRmYcnICyYoh46tjw4ikTZ2pYFGTZk7H/rjNFueNLHRWDZR0y8LRMicT6xpAU6opvxV1dwVTHbec1+9SmKqgb86TKKFU4YUSyZHHkn0QpnEBLFs6cGmIJWT1h4Ih1VxIwToI6KYqK/Pzzz9vp9XrH4MGDz7Rr167U4XBIEydOvK6ujBs8XeF0NzmBlStXRhUXFw9Y9OG/X/J4PG0piqIFQXD37dtnyZBhw1IeffTRvVcintTbFIypmQ8/PPfYsczJubm5PbRaLaXVassCAwK+/2r5sr/Lslxe3xQI9cG5aNEiE8dRSe++995sp9PVIzwivKykqOTLYKuV51iuQ+75vLu6JCWljBo1KrWkpIBfvuzrZ8vKy7p63O5QNZcuTSODwVAVGhaWOXrUnSuSkrqf+2Txx30OpaU/16xZ05yoiKh/3XPPPb/kFeTN+OKLL+8iaQ+mTp2yPjI88tcPP/xwSk1NTU+r1VpZVFT035jIGI9Wr+l45tTJcZ27dF49dMiwbdX2qqolXyyZU1le1YcXxGiKppEiY2QyWaoiI6MPPTTzkXfad0ismZf8f8PTD6W/ynCcGBgQND8z/fT7ERGU8/dYfPL229ZzRXlJy77+5p8VlVWJLo+gYRhGwTQtY0zJGk7j7NW3786gwKCPv01ZsaU+PKHstSUA4una8vzT2oh4OlKdaykXK9pvPLB9VjVfM0Rg5EhZoyBJzeSo1LqrLhJPtXmO/JaVC0LqUgGlBosrtOq2I5YnIp44kXawPMqKiYhc3D+x/6aGjnki4kmDggN2/bp37KnCnHGltvKB2MgaBJ94InFPSq14uhAYXjd4/ELuJ0pN0XAh5olY37xJC4jrTl1tJyOkkSlFIzKinjbsCjIErJ44dPJ37VEYWcZ92XmeyA/KqlWrgioqKtrNnz//SavV6ho9evTP3bp129GrV6+akydPCmBS/9OvARS4RgTeeeed1s5q24Qvly2dLQhCM5qmJZfLZR8wYODbMx6asXb06NFXlQsoOTn5vh1bt087fuL4UKPRyCiK4gqwWDYt/uy/yTqd7kzHjh1/VwRci+75rF/MnaOHz8rNyZ164vipLixHtmDC2GQyVfTtN2Cv3mh8b/XKlWnLly83ugVh0BtvvD7z/Llzg1mWpXiPR2nTts3BKVOmrOqQ0GFFaGho+HMvPDc5PT3t6dat25yNiIz495hRYw4VFBVMXbZ02ViLxVJy75R7v46OjP7mhx9+mH727Nn7jh49mkjEp4bj5KCAoIrExMS0AIvprZRvvz24Y8cOElIVN3HytBeLC4vuYVmGkhSM27Ruc2D8uHtSgoLMX3To2ifyby+/NDU9Pf1FRNFiQEjggpMF5/4dQf2+eHrqr7M6uN38g9+tWzemoqomUvJuQKXQHIcpmsEaTufo2r0bEU+ffv9tyg3LtXUtxrOx1QHi6QaPKBFPu2uOBvCKu/3Pu3fOqhFsd/CMGKlani4ST16rkzfx5QXXXW0qcX/Mk2/FmT9BZu1Ku0vEk0ZiHByPMpuER3za5yYRT1oUEph6ZM+4U0XZ40rtFQOwkdZ7xRPJaEmiUf2WJ794utjq9OfiyZ+qgOS7QqrlSSMygonW7wo2Bq6ZcAXiiQzHihUrrNXV1Z3eeOONRwVBiAoICCho2rTpwcTExNTHHnvsRMuWLeu1j9gNnoJwukZE4Oknnujo9Hge3rhp0z0CL0RyGo2HoqiSbkldFvzt2Wd/7NS791Vt4Pvvf/1r9Ldr103POp41Tq/Xc5Ik8QGBgamvv/H6mxRFHRo1ahTJ0P+bbN7XCjERUCNHjozOK86LyD2da/GvN7ZYLGK3Pt1qgoxBeZ9//rltx44ddJHNFvLO6/+IPnP8TCAv87LkkVDrhNa2SVMnlXXv0L0sOjqafeKJJ8IOHjrYpE3bNp7WzVsXTJw40XHy5MmI/375ZXCAwcBPmzattHnz5qWrVq2KyM/Pj8jKyrKQ7OrkBkur1fJJiYn2AKv1HDknuTc7c+aAYcSIabHnCs5ZdayOYrQM3SK2Tc3YsSOLJ06cWGq323Xz578Runn7jiaIRYrJHHSuqjA7/49u2B5//HET4m0Ra9ZusNbYbFoS2CRJEg4MDGQkxGJZVoQuXbvVBBpCCn/8cUXVteIM9dSfAIin+jO7qiO84ul8gIBLOvy8Z8fMag8RT1KkzNURTyRg3BfvVHtVUpNlEotK3SHz5Rj3veVNauBNUVDrtpMp4rJDGol2sALOigqJXNy/881heSLiaffRfeNO5p0ZX2wvH0CZGR1Ped12MkOsSb8nnlSHwm/GwGdnqo17IpanC3meEOJqxRPNG2nD7hBD8Orxwyauu0LLk7WmpqbTwoULZ9vt9gSWZYl74JzVat3bpEmTAw888EBGfn5+xezZs8WrmixwMBD4HwTItWT6lCk9bU7nMxlHMgbwPB+i1enswUHBp1u3avnagoULt16tkF+5cmWPTz9e/MCJkydmkHgiQRTFoMCgtMf/+vgnBoNh04wZM8iCi+smnvzdr7OE/0LuljoXAtIG3/505GpItke5KJDdv3fdJThr19/43q97d1a7rUN6ejqdlJTk/+z3+lr3Pf9xl7bTe397hax87SfHX7cAffiy1Y8AiKf68brq0uRLsNGWFagRnB1+2r99ZjVvH8wTtx2HVcsTCZL2xjx5t2apq5V+K57UTYHVh78c2cqlNmCcuO0kEu+k/iNuu+NR1ohPbibxlJqxZ/zpwuzxJbaKAdhEa/2WJ7JHn5r3qk7ffD29yBJXe3GtTVPgDxonYhMhhmzPQoQTyTCuWp5o3kQbdoXoQ1ZPGX7/uvpmGCfj98MPPwSXlZUlLFiw4K9ut7szTdMmnudFg8GQZ7Va07p167ZFp9OlJyYmVsyYMYO/0gvmVU82qKBREyDB4ePHjBlcWlr+akFBQXsP7zHp9PrKtm3b/hIaFrpw6dKleyiKuioBf2DngeYvvvL8jOzcnDkURVk8PK8EBQUdHztu7BqtVvt5cnJy3q04vy/d4PfSlbO+10SsqC79uuLlzzYRriPiIP6xEX8DQTzd4MGtFU+Ks8NPu3fMrOZtvxVPqtXpgvWJxC/9r4c3uNwroLziyZemQKkT8yRRasxTdOjNZXki4ulMUc744pryAdhEaQVaoUiaApIgk4in2tu9S2aquj1LnTxYtavtMK0GkXv3tiMxTyRg3LvajpOQwgo0b2SMqVZ94Jppwx+st3gi47B7927z6dOnW7788svPybLcVa/XB3Icp5MkyU2CaBmGOdOnT5/VXbp0Ofj000+TfC78DZ5mcLrbgEBeZmbwX599YfTJs6fnuVyuKFEUWaPJWNyzZ88deoPhg8WLF6dfraXi7NmzAQ8+8MB9JcUlz3t4npyDsZgteZ2SOm9jWfa1ZcuWnbkNUNe7i3UtZX5xealgq3elcMBNRQDE0w0eDr94YhRX4ubd2x+p+kPxVGdLkt8uqbvI2uQXT97Emd7VdgyxuqjiyZuugJMoEvN0PCo08pP+nbttGhDSvUGTZJKAceK225mxd8KZwrPjS+zlJOZJI9BYjXnyiqcLmwOrm/2qt4DeAVN1U13xdFHAuK/Mb8QTRcSTYKQNqVZD4OoJwyd/X1+3Hak5MzNTU1RUFLRgwYLBxcXF/R0ORxdFUaIZhtGREAVZlqu1Wm1meHj4gYSEhANvvPHG4eLiYk98fDzJi3PdXRw3eErD6RqIwLqUdW2WfLVkfFr6L89QFBVA/FZmiyV35Mg713IazdKFCxdmXm3TSEqRoYOHTqyxVT9bUlISL8uyVm8wVISGhR6Jiop6bvXq1Ufru2/e1bbpZjq+riAi1/asrKxAW2mppaSmxiy53drQqOCKDh3iKoOCWpDAehmE1M00elfXFhBPV8ev3kenYMzE2LICbIK949YDqQ9Xe/yWJ2/Mk+q284kCf46nunFOvrV2dTbM9VudfL/JxPJUu8rMuz0LifdRY554dDz6JhNPO47suecMcds5yvsjI81dLJ4uWNT8Wqk2SEHtbp0kmmqEk9pzX64n36uLLE9EPFGiiTbuDDYGrLl72L31jnlSz4oxfebMGe7HH38M37p1a5f8/Px+VVVVREDFENcG+VwURafJZDoZEhKSZrVa93Tt2vXUkCFDSvr06VPvfcbqPcnggNuCwFuvvz5we+quyWm//HI/sXxSFCWYjKashx56eJFGr9ny5JNPXnUuNyIOJk+efKetqvovmVlZAzHGBpbjnBqtJjcpKempefPm7W/btu0fJnxs7ANB+Ozbt0+3bds269mzZ1sU5p9rJfJSBM1QFh2n1QqSUMaxmrwWsbHZnXr1OtuiRYvKQYMGecAKdevPDBBPN3gMiXgKtp8IlPiaRCKeqjy2wWqqAo76jXjyiwO/raI2OQFxTdXd161uTqg64umC5Ym4rGgHw6PjTSIiPxneo/+m7oaG3Z7Fb3lKzdg96XRB9oRie0VfZGJYr9vOb3kiyS/rxnP5U2D+NuzJa30jXPwC6kLA+AW3nSqeJCNlTA0yBK6eOKL+qQounS6pqamhO3fuTPjpp5+GFhcXdxQEoSXLsmFExUmSRDb8LDYYDGeTkpJ+6Nu3b3p8fHzewIED3dd7a4sbPK3hdDeYAPnxnTVr1n1nTp6edizz2BC9Xk9jjJ06rfbAa2+8TjJon+zates1WfX56ksv9TpfUDB9+7btUzDGARRNSwpWykeMGPG30aNHbxk3blyDWrFvMPqLTkdulL744ovYX3/9tXdubu49J7OOJVWVV0aIoqjRarWIpmkhMCDofHxCuwPtEhK+jW7a9LDb7S6cM2cOuPIbcuCuwblBPF0DiPWpggQi7rCnB5ENyjfv2/lwNW8bJDD44oDxOp4dbxzTBTeU92/vsF3IQn5R9qNay5MqnkiWceli8TSwY4/NfYOSGjTQMxNjjR6VBm37dde9p/NzJpTYy/tQBpbhGRmJJFBczfNExJPfouTttfrPnzPTF1SvsqC85f5YPKnxX1gjMLKR0qWGGIJW3T189HdXkiSz7niTDVQPHz5sycrKijx8+HCvM2fODCgsLOxtsVgMNE2zGGNRFMUqnU6XFR0dvWfy5Mmp/fv3P9++fXuyxBsuoPX58kBZ7/ceY7osq8ww5a9TnigrL51aXlae4NuGpMhkNG595vnnXkxMTLxmCSyXf768VXrGL6O+W7vuGVmRIxSMKQUr9sGDB3/evn37lBdeeGH/7Tg05FpeUFAQ+PTTz96bnZtzd965c52sQUGcyPNah93B6TgN4jQsSdQkCKJgCwwKOtuqdevNQ4YO/Xnm44/vAxf+rT1rQDzd4PHziydFkRN/2nWl4omIJW8QkH9FnjdCirzr27jFF/NENgdWt2gRKCcnoOMxYZGfjOg1YGM3fXuSa6TB4m9qxVPGrqmnC3MnlNjKeyMjQwu0om5To6h5nrybsvh75RdOfvnoj4jyuje90krlosaIeWUUecebYZxsU6NuVYNNlG5niMGyauKwqd/Go9Cy+iTJvHS6qNvtpKezMTExmvfee69ZRkZGh7y8vO4Oh6OXJEnRFEUZWZalFUWp5DjuVHBwcFrXrl33t2/f/uTAgQOLExISiHUKHkDgsgls2LBBGxAQEPPkE3OeLisvHy+KYiSJOwoLDTveJDZ2/bARw15//PHHydYp12RZ+56Ne8LWbVrXe926tf8URLGlJMs6URI9nTt33hoWFvbpl19N/I8QAAAgAElEQVR++f1lN74RFXz++efNLhc/Mv1Q+r0lxSX97XZbsEmvlylywyQIMlYwo+EYjqYoRpJlzLCM02g2nwyPiNg5edK0b2RaPjl79uxrYh1sRFhvma6AeLrBQ0XEU7o9PahSUDr+vG/bQzbeOUhkcaTIkNxG2PvvTy1PfkvLheSRXoOUNxeU90+S78kXNC5RSCPSZGPg403CIj65GSxPZDf4HFQatCVj17QzRecmlNjLetNGjuIpCQmq286bJLM2BYNXKfpsbhfLJ7Iy0fuOz2VX11JH/GdkXzsinkjgvEgjI61LDTZYUsYMHfvtlext90dThvRp1apVwfv372+xcePGMdXV1V0Qxs21Ol2oLMu0LIpOiqbzmjZrtis6IuJQk2bNjs6dO/d0SUmJlJSURIJJr8mP3Q2e0nC6G0zggw8+sMiy3O/zzz57tKysfBDN0AZZVjzNmjXb3a9vnxSj2fxVcnKycK2aVVhYaHjr9bfa79y14zW7w9HF43EHk1URUVFRmcHBwR+9/vrrS7t27Upc0Q12M3at+nq59RABu3Xr1uZHM7NezDt3flCNrSaWoRmkiJKg02qKjAZjEc+7OUUUIzHGQRRFaURZIkloRKPRdKZX775rrWHWb/v373/irrvu+t197i63LVCuYQiAeLrB3Lfj7SzjCAhyOqXETQe3PWQXXYOwjop0yW4kMQhhlizJuHAN+o3bTt0EV822ptpWiMDwLsv32p5IqgLvw2t3IRYXRkSIEym7QdH+2jQ0akn/xK5bewd2Jm67BvuxPo1Pa1kUELQxY/fU7JJzE0rtFX0Ykwa5EI94LKriyS+K/EN0sZ2MpCTw+u9qA+vVTZG9aQr8YsqfG6s2/kuikYnW7bQaA1aN7T30u4761sVXY3m6dPoQS1RWVhZXmFPYcuG7rw/PyckZ5PHwbTUaTThN01qMMc/zfKHBoD8RExOz64N///v7wMDAqpiYGAcJ+L3B0xFOdwsSuO+++yIZhnnil19+GVtZWdmOJGnleb66devW386ZM+criqL2TJo06bK3HPozBOSG74knnogtKCh44eTJk0Nramqac2S7EIqqjImJWfLWW2/9t0ePHmcb8nryZ3241p+vX78++tChQ/2/+uqrV3ieb0khiqQhJ1ef8ubNWmy5e8K4bRRDMd9///3Q8+fOd3E4HGFarVavJo5SFI8kSeUDBgx8Z/KUyRvuuuuu09e6fVDf9ScA4un6M77oDEQ8me1RgWVOW/uf9m9+yCW5BmM9He3GPJJojBS/ePIpAO8qM/8aO68k8gdR+xNk+rNpXxhMv+uK9qYrkBBiRcphVLijTYIjlvRtl7TVGM7kJ6EkqaFcd37L08+Hd0077bU89WHNWsRTIhIpqY54uiAk6646xBQJDvcJJzXpE9mKxSeefMxUS5TvPZIri1ieWBEhE9LsDjEEfTNl+Jg1LlRefq05kJiUo0ePBixfvjzmTNbJ9hU1lQPOnzvfVZLlpizLmmRJFhGFSlmWzdXp9MfuGDxwU1L77hn3P3p/YUONxw3+GsDprpDA5s2bA9atW9d5x44d8zweTyLP88GSJMnBwcEnwsPD//vqq68uGzhwYMW1nEfkhuD111+3ut3uyevWrbuvrKwsSavVMk6nU2jevPnP48ePX5qTk/P94sWLrzghZ15ent7j8ZgcDoexLhpBENTLGskBQv7WaDTYgxDiOE7R6XSCVqt1tWjRwn2jbzzmzp3braKi4v7UHamTEIWDybXG6XIKHdonrm7XtvW6zgkJBwWGoQ4ePBhbkFfQz2armVBcXNyGQshEMwzyeDxCeHjEwfDI8JUfffTRyhYtWthvJ/F5hdP/pjoMxJNvOHxJza44ff4fjWqdbLN+cxB7wHkswCZIcRt2/DTTJjmHYB0VTdx2oi8xpGp58qcrUIWA15rkD5gm4okIpwtZxS+ESl9oBynA+HI9EcsT7dCKVFasNWpx/859t7UICC6OQTFSVlYWFR8fT9QH2UbJe57rEAvl40A6ourBElSi9SDG8nPGrilninInFNnK+9BGBgmMjCSyPYvfquSLevL2n5ijvFY38orERPmtT2poueqq9Md8qRvVXCSeGJlGrKAgM63fazUGpkwfOn6NGbFVdmSX4lCcitU/HXxbPFyWG+J3to5Q8yVUVlbq165dG7Zv1642p06dGVhVXd3b7XEniKJoIsHiFEXZEMZlgQGBu0KsoXvbJrQ98uSTT+bFxcWReJXa8biprhjQmAYjQPKLLVmypMPp06fvOnLkyCMURYWR75UkSa727dtvCwsLW7J06dIfrseP8KJFi0yBgYFd3n777b9WVFQMI3mlPB4PDg0NPda6det106dPf2fcuHFEAFy2xYsstti/f3/whg0b2hcXFzfhed7KUIxJ/dpicntEHjTZd0X9naIRIqZyX4QCVhBN8xRDVVqt1sKePXtmO53OU8nJyURbXddHWlqa4Z///OfIsrKyp4qLihMlUdTTNO3kOK6gW7eubw4ZNmzrQw89pK5AzMnJ0b0+//VW2eez78jPy5skiEJbjHGgLMsUx2kqLAGWbfEJ8SsTEhJSX3rpJbKI5LL5XddOQuV/SuC2Fk/kwvPhhx9y2dnZ+sDAQFYQBOb3iDmdTnKnc9EPKXktCMIf/riSuySTyYTIHVpAQABlMBiQg5NY2cBqODNlNoSHRGeeP3G/S/b0FzklQt2ehVbUf9dcPCkU0oqUi/UoZ0ONIUuaGsN3V+VUVGqQRjQxLEWitAsKCjzIhBAvaLCt4PL3ErVYLOod4aXcyIXV/x4pYzab6cjISKbMVYYUVtFQQRa9LiDAJJvxmEJb2Z1lrqpuihYhkZZqGXjddpcmC/WtNCSWJ3W1nTcT++WIJzXnlYSQidKmB2rM37cKjvrRUeG2a52CKMiCpJQrsgu5kLvCTfqkVuof47rjX3fcyZ2wGZkRF8yRO3HFiBBtiYxkioqK+NjYWCY8PJwpLCzE1dXVvVO37xh14tSpEQLPExceS5Ml34ridjqd5SFW65H4dvG7evXplRoVFXVuypQpJJAU4qD+xyUsJSWFsdvthjVr1hgdDgen0+kQw5D0sFf3ID9sV1fDtT9aURQqOjraXFxcPKS6unoqSYtBElZSFOVhWba4b9++n7dt2/b7v/3tb0eu/dkR2r59O1kUETRjxownKysrJ9nt9jjiLmRZttJgMOx55JFHXm3atGn22LFjLyvn01tvvWWsrKyMrqqq6nT+/PlJhYWF7asqK62SKGm8a2F8d0h1FtnW6RdxGWJWw8k6na48PDz8VFxcHFm9ttrj8eQuXbqUJKS8bo+dO3c2mT9//tTs7OxnOIY1ezweRqPRlCR2SNwXYDIs+Hz5cpI49CIRNG7cuEC33fl0UUnxKJvNFk/TtE4URclkNBaFhocdtIaGfhwWFnYmNijWrgvVXTSHPR6P1/qmu/h9fweJWDYYDFc97y8FxrKsYjabL7teu91OkfJVVVX8rFmzGsyrcd0G/pKKb7qLxI3qODlPRkaG8fDhwxFpaWkdaJoOYxjGTNxJlPdBEvZiRVHULypN0wp5TX5QyTN5z/9ZXUsN+Ui9a6Jpla16LIsVzNGKUxb0DuQ2iVoUGBAeZGUC9Z0UHdVM5BSTU3YjhaUQ5qhrLp40Co20CiWyblTNOOS9Upn7jKfc7jCzpgpGIl4ySqYoWmBZlmgRWhFFssT+N3ODQCF9qr0TpL13hT5Ytf1VFEXtN8FHnsmFhAgFjU6jOCSXzqWIAR5aChH1VIglKjgembg4UYfCiXiSiAXOZ3m61uKJUxikJe47j1JEOeRfcSV/mHKKNg1m3axMSwxPXAOSTpEkLbnRZVmWpBIgfSAXQjLuqnWKzAVZlv37Vik0oiWapSVZkDlMqzxkRVREVssSC5IsiqLOYjJFZ2Zl9Th7Nrufy+kMFwSBJSgJc5ZlJYEXShSET7Zo2WJfjx49dsyYMeNEmzZtKhFCsDfeH1wUUlJSgt1ud5e1a9f2tdls0RzHMQzDCERokDl4hQ//NK/9bfqjen7vO1KnbO335w/K1X5O5hNN00hRyBNNrjXk2kJeqxvBks9EUeSqqqqCq6urm/E8T2KODIIgkPLloaGhh8PDw1+dOHFixoMPPni9LC9USkoKvW3btnszMzPvO3bs2Ij/x953wEVxvO9vv85xHEcHQUERRKQooqhg72IULClqjJqoscRoojGJ/mKKMdFEE40tBmvsDcEasaFGERuo9N7LwXFtb8v/O3t3iP4TRUU0eufnPO52dmfmndnZZ97yvDY2NhBFUQYURTNHjRoVI5FI9s2fPz+jMZqv3377LfTYsWODkpOThyII4kJRlIgyUCiOYQ3XnX99PoGlCMFQICuaJEkdTdNlgYGBp62trWO2bNly/inHvlGnxcTEhP0vLc1bycnJ42AWInACNygUirTBgwbtx1k2ZtF332U9fKG1a9fiNE233bZ5y/iiouKRqjqVKwD7GIbpUBRV4jiW27q193lApsvngS0eBEEoCoFAExS9v6c3PYO49ZWmacAjxQqFQg1YQxo+h8Ax8wuUaVTHTIVAeXA+MIny+XzOFNvwGuZnG/jdvNEANw1FUSCqmHJzc7vj4uJS7eXl9UpTsbzW4Onu3buSP/74w/vUqVPRYEECUREm8ISYwBGHFUyTkgNTRuxQ/8kdfxiQmlZfLl4ePHBZhGFpFGINMIWTOM3DpXyeY2sPgae/t73YTmqlxyhMB5EcSSYI0X8umicaYcUMQebeyijMuXavpjK7kJHgUiVMwRSlp1jwRhAUwhAEBu/HPBg4XGi6qerBVIOdUD2wNMmPZlmWhmCW1UMGPs1DCZaAhQaMlrbtEmBj39rNSmBnxSdRigNPnAaO0yg1seYJgCcahhA1pS5Jzy+5e+lmMVWppjEKoVAGYRCKgVGYwGAYwWGWBXOAMgEm0H5zY8wgmht3E5BmUAhhGIhFuUUdRRiGZmidRsPSLMtIrSQUimASkiJd9XrSgzIYhGChAWXB7h2AcIZhAOtwFcOw2XK57JJHq1YXx4wZk+zi4lISGhoKANRTo4EnWTj/S2VXrFjhiCBI77Vr147WaDSegCgSrOeNmLuP6ubD4OlxInncGvqPxxu20fxgomkazB+w3oCHFQBMHJgC2jSgJddqtQKKooQwDAMOMQAQVSKRKLljx467+Hz+/rVr14Lghyd6UD6ucw8f//nnn4NOnDgx8ub1G1NYCJIA3wAMw5T2Crub3m1a//TRvHln2rdvX/1v1wWRgnq9PjD+SPyw4pKiHqpaVRsIhnkQC1ZJcAtx7gP/JlNu4eVeRus8zuPxYJqmgRVAJ5PJcj09PTePGDFi/4QJE+4+ad8aW37q1Knjb9y4MfbevXs9+QQPjJlaKrW6OOujj37Edbor46ZPr3z4WmC8L1y4IN64bl2P9MysyMyMjME8Hs8ahmFABAU2lxoUQQtwgqgU8vmUgaEBEOHM/6Y9K3dJM3h66PoA4DRMQmwWU8O58Nh50XDuAODOsixp2jhy54I5aVrPwTFzE7gmmdoIxkTTr1+/zX379r3Zu3fv/08OjZXxf6Hc4278/0IfnrqN6enpVsuWLWt/8uTJmXq9vg1FUXIY3MjA0G5UspgnSf1kNGlU/q1Os1uSWSPDQtz+kWGBNgVwGJEoDePWPMTNxwvp0DVYKHNR4FqEhCgMmOyMprsmB080DPEZFJIiAujmuWu6uxdvUOWZ+YgYk+hwBmNYioVpGvhNITACQ/A/2i7vg8TH3oQm4ZjtbUbACbEMMLKRsAFnCJShMAbRsDphx77diVaBbVGpiwJWMyDi0EjZ8DzAE9A8EYCuQMdSGUmpdX+fOK+mlVoMZzAYp2CYMdAIgfK51IAQw8IIDEgO6p2u6v9usHCY13EYAdGPQOtoWuxwFGNJA4kCYEQQBAjjBmY6EYIgwN8JLIzGc2EY7N6AuQmCEZjUarXVKIrekUqll3zatDkT0rXr1Tlz5gBfCIsP1EN33ZIlS1xRFB2yatWqd7VabWuJRAI0Idw92AgE1Nh53Nj15d/W0ketsQ9opwCgBg8ok6aB28mD+QG+AwBlMBj9sVEUpXEcVwuFwtt2dnYnZs2atUuv1+dFR0eDefZcX1evXrX9+eefe6enpc8uLixqy7CMGENRmmFZlYeHe4yvn9/+WbNmXfb09AQP3oZPWHjBggW25SXlfqVlxSPu3r0XrtFoWuI4zjMYDCyB4xoej1+F41ixiZHELJsHxsmkDwcPbJyiKGuKomyB1sqkAdG2bNnylJ+f365ff/11R1NvOEyAFx0wYMDCkpKS6JKSEm8+wQMuHZVCoeDomrVrP1UoFBWP0rjs2rXL+dSpUyFXL/89WqVWB+h0OkfaQBEEj2B1OqBAo1ngIsCwILtnvZvrI8f0IcD8T8CJe5Q1YmI8KGuTkgCcawJO5jXLjOHqN5BAAwi08RRF1URGRi4aMmTImWHDhhU1os7/bJHXGjyVlZWJP/nkk/bnzp2baTAYfCAIsgXgCYY5/MAtwg2R/kOLQcNBN2tqwDnm5GqmiQYxNEuzJGuADBhD6RGKRawIxKVNK6JDWBBu7axA61gtxOCQETQ8D/DEwJCAwSBrVAjdOneNTruaQpdnFTJChgcREAHjCA5hKM4yAN7QDAIxD/h81GvaHgJFj5v0nObt/jlg78ywgMOJxVFGj9KwkqojOvftTngGtEWsnOWQklRxPk8g4vA+VUHT+TzhLAoJWAwSUJghPSlFe+X4eR2j0qMEjWEoDWGMnkJxhMeNIcuwMIaiD4An02LMaZ5MAMpsskQgYL6EYISiKYQyUIhYLAamWwCMGL1eD56KYAHCAN8LiqKcWQmAJjNwMj00DQRB1NbW1hYYSPIewSMu9+nX78D8+fMLX3UV+OMm0z8dB+CJZdmh69atewuEi4tEItjkf9cI7NSoh8mTNOvhtdT8/VFmKO6YaZcP5gQAT9y8Mc0dkHKF+86Z1CGIBnPJYDBoFApFjr+//56oqKhjI0eOfOYEwI3tKGjP3Llz/bQq9YS/Ek4P12g0IJ8jSlEUZC2zzrRTKHZPnDTpt7q6uvLi4mISBKNUV1cjN27c4OE43rUgLy/67JmzwyAYlgoEAlQgEDBarVZvZWWV08K9xY2Inj0volADMxVyX8VhbiMY3Lq6OmFOTo7b1atXu1ZXV7cCZLQ4jhuEQmGRUCg8tHv37k9dXFyaVGMLKBsyMjJEUVFRy9RqdaROp7NjGZaWy23y5DY2+/5KSPi4MXKMiYmRYxgW/OOPP75dXFQcrNfpbKXW1jjQpLEsg9E0A8zP/65/a0wlTVAGrHENtEr/eEXTOggAn95gMJBqtboyMjJyYVRU1Jn+/fsXN0EzXtpLvNbgKSUlRfzLL7+0OX78+Ci9Xt+aYRiFSfME7k8OBJmekvW7ILATND84TaNaX9ZU3qx94g7TNIWxCAMzGEQxOExrID0fFmJCNx8vokNYR7G8hT1BYhSkYQBVAXOfJLMJo+2AzxOfRiA+hUJ3L9+uTr+Soi3LLmAEjIDCwQaHhliGYmkUwyGUi1Ezbigavs2my3+ZyZx8HjKXNJQZdy0GpgGHE06hEGYgIExPQHhA9442Ldp58qxdbCEdYoAY3EgUamDpJjfbESwGCWEcopQabc6NtMobZ64otRW1QkCcSbAYjcMog7AoUL5xvTcvDCbtEwekzH5PDeRgBNkMAxxuaKPuDkIZmsFQ4GsAw4ye1DMYikIYikkQFAXaTZDElQNQQJsAFkqGZUiapmshCCoWCoXX7BWKy/6BgVd69eqVERkZCTigLJqnhybfmjVr7GAYDtuyZcvA2traFjiOA5DRkCurfmf80KkP78IftStvlOaogam+4X3QUAN2P2rM5A9pikDlmgb8tLiFxGim4zSSAEyZTDeczwmYA3w+v9TGxuaeSCS6amdnd7d79+7FzU2yuHr1apmyQumzc8+fC1W1qhCDwQBIIEGbtUKRMNPZ2SWxe7ewM94+Pqk2NjaavLw8t9hDsd1zcrM7VVdW+5Ak6cDj88BGAmgrNPZ2dhkya9nulq09j3p5eZU25mlZU1MDAjF4eXl57xcVFQ0uKyvz5vF4YBxVEonk7M8///yVXq+/O3DgQHBPNcnr2LFjIoFA0GratGlfqVSqXhAECdWqOqqVZ6u/2/n47NqwadPKxlQEnO+VSqU4Nja2dXV1dbBapepcXFLio9PphHqdng8oG3CCMMDIY02w5vnNgex/qfvf5nZjNFH1eLWhKdWseW9Yp8nPEKC+ymHDhn0zePDgs0OGDGl85FFjBPeSlXndwRMRExNje/bsWZDQ1QGGYTGKorjJCdrMNsntDMEL7ABNZjvugQl2ieayJie6B0AE+I2mDQgNTNp8DGJ5KENilBCT8Gxd2nq6KDwcfVArwl6HGDBAVQDMdvUM400KnmCIRyE034Bqa/Ir/y6+l5dRnlWg4hkIA2qAGdbAMgbgrYniIAQMQo3qdu7metjf61Hg6WEAZZKJyV4OnMdYRMOQMIPDBCQk+LCUJ2kd7BsitpO6s2JcooP1EEOYNHDPwecJmO34LAoROrZIVVx9Mzs57XZdSSUMkgXjDEYTMMLAMI7AnPWNYRnK6PgOTG8ABzf45PwLGiweMEuzCI6j4MEHtAcYRVEoDHORX5RWr6V4PB5wbvLR6vShVRWVTjACA4dxYGYCGiktRVFVDMvkSa2sklycnZO8vL1vjRw5MsvOzk7j4+NjeN6+LC/ZutSo5qxdu1ZIEITztm3bWtbW1loB0EEQBGV2sDU71dY/AR7tD/RPD5PHro8NHyCg3obfG84PcxvMv/1bWZOGiQPUoKzJDGlefxiZTFbbrl27knbt2hW0adNG5evr2+zEquDhn5eXJz188ODbWZlZQ6uqq4MZhhGbtGQagUBQqrBVpBgoqoCmDSSPJ7BT16l86+rUzlqdFowTmPsGHkFUymSyu1ZS6wOOdo6nYxbG3IV9n4wodvbs2dFJSUlj09LSBhEEATRgBisrq+RZs2atpmn6+LRp00oaNZkaUQhojHAc7/b111/Pqa6u7gzSLum1Op2vb7u4fn177/hkwYJ9jbhMfRFAeXDixAmne/fuedy6ft0JxTAJRVECEDlK8PlmH6N/u2T9+oyiKNiM1T+vHrVRMAfzPApomZ93BEHgYC0zmcHrtaBmINVwrhsMYImCYYFAoOvSpcvewMDAtOjo6Fc69cxjF4cnmQz/xbIg3NnNzQ3YzAHix8ENAVT/IBICfJoemA90zXzMCI5oBGTPNofrN4xEMP9tQAwwyZIYsGVrEFJUAxscNYwuIL04Z3C1QdVOj1ACiI88P7MdDUMEBZMCCitzlNhua2njfE6OCYpYDUuhOpSBYR4t4fEoDU0j4CbAjWCBe5lD9M1y+Cd5NOyz+TxwHSAX8wvICYYNMI0JGYoH4zqEFKtRSl6qKRtdUlfRrUKrdNdCeogCAX/gXc8w3nRmO4xBgBwgGS66JRdI471sXI/y9YSKBzEGIAcURRm9jkFBqCEwJ5j7ao66NDmH0yCEV6/Xg2iUB2gazPMBqPcZhlO9AyI/WiQSMSkpKXYnj5/snZWVNTI3L7c1xLI4UD4BxnEYhkshiM3g8XjXAoODE8LCwjKioqJK7OzsLHnv/ouLymvQZrBu2ojFbVatWTs8MzNzuEpVC/iL+GDeA78dDMO0IEgEaClMCbJ5nE3SCGCBFrXMRmZz079Dh5PWfOsdK9aueCpn93379vlv2LBhbEpKyhSWZcUGkmStpNL0yMjIvTiO/75kyZLsphqOpUuXujAMM2rz5s3jqqqqfIGmk2XYWr92flvem/zetpEjR15+lrqAJcQKgogKkgQUKWD9eOTzGcgZ0MCUlJSAxQoFzyWdzhhsyZGJmv42f39U20xaO66IVmt0naurqxMAh3adTofw+XwYfII+A/+yhqAelOXxeEDDgOr1euCykD5gwACgLX+lg1xee/AEBt6MoBcvXtwk8vjyyy//cZ4mJCQgbuFuoiqVwaGG1raNP3t8Yg2pCmP4sDWJmKLMnoPPE8GxjMNaTMdmuymcV4cHdj1uqyeKfRQ+ZEJCAhMeHt6oSb548eJ/vf/+rc//dEJqairG93EUqPUq+eWM62+mF2UPLVKWB0MCGDJq4Iy57Zo82g6QZBpYyArhX7IVyXYO7x25BysnlFB5OZnik0JHQVHs7t27uTkQFRX1r2rtRsoB3r17N9SxY0egyZSuXLmy57WkpH4FBQU9WJpxoY2RNAAclbIMm+ni7HxqQP++p3v265fWtWtXsHoBjqcnUa0/y7ptOdcigSeWADA7AtLOK5evDDh2/Ng4mqJcge+RKVKQczI2cUGB9DGcmZplWYNWq1H6+/snBAYEHOgUGgqSCmufNp1MSkqKzZw5c6Ly8vLm1dXVuTA0jUqtpIXt2/slQgiyZMeOHU3mDzZ16lRPlmVn/fXXXwNqamrcAUD533elh4fHDz/99NPmwMDAZ3KQftoo0aZ6bv3TBGi4rpvXxsdNlKioqIaRf48r/p893iRg4T/b+xfQ8Gw2m1+qpWwpxtB238lDU2oMdeEsH5Y/b/BEUAhHkuli6/xLrw4RR8NkPsAe/UImOVgkCqACvgYS2JxNSYxKK8x8o7imohskROpJMp8neJLAxHmFQLpzXL+xeyohRWUQBDU5oRt4sJw/f14aHx/vcT0pKTS/oCBYp9X5UjTtBnwlSJLkQpOlMulNO3v7S66ursl9+vTJGDt2LPDReCHj8gJuB0uV/3EJbN261erevXuut2/fDlJWVfVXKmsDlDVKR7VazQdqJhMNAzB9k1ZWkmo7e/ssW7nigkwuO+/k5HR7yZIlxc+ioQBJi6dOnQp8nmbn5+e3pylaIBKJKl1dXG/JreWf7tq/61pT+QtGRXGlpU8AACAASURBVEW1+d+1Ft64cSNcpVI5AW4lkUiU7+jo+MPGjRv/9PDwUP7Hh9PS/CeQgAU8PYGwmqIoy7LYuboMGQRpffadOvKByqDuyfJhRbOAJy2T6WTruCqiQ4/4CLl/QVP052mvARIDk5BUlnjz4vB7RZkjS+oqIiABCpsZxp8reEL4ZxUC653v9I3e6wHZVTR1SgRg0igvL1f8nZjom19Y2LG0rKxLbU1tCwiCZBiO4bSB0mMEni6RSG64ubgkBXXqdKNr166FvXv3tuS3etoJZTnvhUng6tWrOI7jsh9++CGkpKioQ62qzkun07kgMIIhHBMHY9CTZIlEIsp3b9Eic8igyOtimThr+PDhzww2wHo6ceLEnuXl5VNv3rgRYSANEh5BqKXW1jm+bb3nLPjii0RfX99nNn+DzdCwYcPaqdXqb/Ly8jqq1Wpb4Kvo5OR0x9bWdvmRI0f2gZRLL2wQLBU3uwQs4KmZRQ5uwutQjpVKpfTddzJ+Wh2t6cXwYTsSoSADMNkBp/Emzm0HzHac5knDZLvYOq/sEdAt7kWDpxQ2heBBcuvTty5G3i3MjipVVfaEhAjSHOBJDPPO2QqkO8f3G72nKcGTOd0P4A8jSbLj9WvX+5SXl4Xq9XpnEMUJfKAQFKk1kIY8FxfXv8K6dE6cNmnSXXeCqIYe4sVp5mlpqc4igSaRwLlz52Q6lc795u2b/izEEiiOkiK+SOfq7prq4+OT7+bmBjjLmtQcPe+jeZ0rKsrePXX6r+EGgwHQABgInKjo0q3rJ3Pnzj3h5+fXqAi+RwkAkCe/8cYbQTk5OT/W1NS0BRFxMAwDh/0rEonk5z179sQ3db+aZEAsF3luErCAp+cm2n++MDBZXa66LNHhQt8DJ2On1VKaPqwJPFHo8wNPuMHo8+Qsd1zZKyAirofcj0tc+aJeZvCUcOvv4XeB5qm2ohnBE/+8jcDqz1H9huxpB3k0ieYJAKeqqirx+vXrQeRMUOLFiwN0Or03iqL2YrFYqNFotCRJKjEMz2rn226fd2vvKwGdAnLfcXOrgcLDLf5NL2oiWuptUgkAratCocCvX78OAnBA4A1IH8K2bt1aX15ebnha36ZHNXL58uV+hfmFI/fs2T2Zpml7QBkCKAv69u+3bNCgQQcjIyNTn7WTV69elS5fvrzrlStXfiBJsgVJkoCvrSo0NPS0VCpdt2HDhr+etQ7L+f8tCVjA0wsYr/Pl5yUUz6rdvpOx09SUujfDh+05s91zB09QtpvceWV4QPeXADyxBA8qtT59+/KIewVZI0tUFeGQAEEMIEXL83UYZ8Uw/4KtyOrP8X2G7PF4RvAEwHBqaioI6ZUsXbq0Y0ZaRkh5WWkgSZI+FE3LGYYBDuMkThA5IqHohp1CntjSy+tcSEhIyeTJk9VN5Y/xAqaxpUqLBF4KCezdu7dF8tXk3lu2xHzBQpALcFSnKEobHhGxtb1/+x3z5s0786wNPXv2rOOmTZt6nTp16luWZe0ArxGCIOV9+vQ5pFAotixdujTxWeuwnP/fkoAFPL2A8TrNpohhld5v/8n4qXUGTR9G0HzgyZXzeQo/8uI1TywhgMpkf926FHW3KGtESW1F9+YET3KBdOeEfqN2P4vZDmibdu/eLbx586YiIyPDJzM9s09VVVWIWl3nLhaLRSA3GWkw1EEsm2urUFxu5dnq/LvvvntJIpEURUREWEgvX8C9Z6ny1ZNAYmKiTWxsbNCObTuWQxDbGqRuIUnS0Kljx+Ou7i02rVq16on4l/5JQgcPHvQ8dOjQoLi4uC9QFJWagjqKIyMjt7Zs2XL37Nmzr796krX06FESsICnFzA/zODpwKmjH9Qa1MBs59BcmqeXDTydun1xVFpRtjHa7jlrnlAGZnESMmmeZDvH94l6ap8noHFKSkoSXLt2zSUxMTH4/LnzUcrqah8Yhu0lEgkP+F2o6uo0MMRmBQQEnAwJDT0xZsyYu56enlVN7aD+AqawpUqLBF4aCaSkpBArVqxolZiYuIrU64NIPWmt0+kYX1/fv+3tFGt37NoV86z+SFu2bPE/c+bM8IMHD37E4/FE4B6GYbhgzJgxPwcEBMSPHj067aURiKUhzSIBC3hqFjE/WIkZPO07cfQDNc2Z7RyBw/jzYhjHGcAwDmtQDZvlaue8KsK/R/zLonk6efvSaACeSmrKw5oPPPEu2IqkO8f3eTqHcRDhU1VVJVy3bp1XbGxsRH5+fh+GZjxRBLEBDPUoiuq0Gm2NVGp1vmVLz9Md/HySPV1dC3w7d64NCgpqclqEFzCFLVVaJPDSSGDRokVIVkqKY4lS+XVhQWFPpVIJch6yjk6OaXYK+/Wbt25eZ2trC0gbn9pR/Zdffgm9evVqdFxc3EQzeIIgKG/s2LFfdu/e/czAgQNfaPTySzMYr1FDLODpBQz2+fK7EopHttt/8vD7dZSmDwBPeoQyRtqhLMSA5Lmm+9x4tyOQ+bY3Z9sFmYzM2YxgloXgB/KcGg/CLAKhLAzhNCDJRDSYls1wtXX6NSLg5QFPp1Iuj0kryATgqSsrROt9nlgEkB0B7s5HMIxDLEekaZQVCyFcn41TGvzNZdZkYe5vhEEgTvOkh1gJzD8vF1rtetpou8TEREFBQYHDV199NUqlUoXTFO2LIogVyO8FwXAdiiBFPB7/sqOD4+lefXsljRs3rszR0REwiQNHVsvLIgGLBJpYApMnT7alSHL2lStXIysqKnwAYzafxytzcHTYtOrXX1ffuXOn6Fmc1b/++uuIO3fuvHnq1KlRGIYJwb3Msmz2qFGjPh49evTF4ODgiibukuVyL7kELOCpmQcImHviqy5LhCDa7q/D76tITR+aBzmac9sxHHgCSXEfgA0cEPj/9k31o3cfYHDdASCCA1wgQy0MgbQkADzhOjbN1dZpdXiH7kdftObJzPN04db5sRlFucNLlGVdIBGKkIBhHAAiE3gyAyPQLSMwMnaaBUDF+BcHnoAEwPEHJjT33QieUMAuTsMsboBpCUxcsBXKdj0tz9PBgwcl+fn5XgsXLlyEYVigVCrlQwyLUzRdCcNwjkAouNG3Z9/9gZ0CU8aNG1fZzFPMUp1FAq+dBBYtWmTNUNSbBw8eequkpKSzRCIBSbfVLi6uf/7fkv9bLZVKbwUHBxueVjCffPLJgJysnHEXLl4YAkOQAEYQPYqi6cOHD585duzYa8HBwa90HrenldurfJ4FPDXz6HK+MtVZVrVYbbvDCUenqPTq3hTOOtK4MS2JkecJaFM4WGDUqgAkwb2M4IGjgeI0LUa9VD3Q4tRSxrL1oIEBoIF7qwk9nO4ot1/dtUP3o/1eMFUBAE8YJJUdv3XunYyi7MhSZXkILMIQwHUFwBODGjVPzGNnqFHb9CDYNImKBTo7qCGAZHASoqwQfqJcKN39dt9R+9whRfmTaoR27dolVSqVrZcuXfqxTqcLAikpdDqd1s7O7lqLFi0SBg8efEoikeRlZWVpFy1a1KjUN808DS3VWSTwQiRgSqT+1Oazf2v05s2bRQjLRiz78cdpxUXFfcViMchRSrZs2erYxAkTNzEIEz9hwgRj4rcnfIE2T5w48Y3SktL3bly/HgE4n3g8Xq1YLL7Rq0/vuePHj0/x9/dXP+FlLcX/4xJ47KPpP96/l675i1gW6aG8bmVgKd+jF05OrtUB8EQ70RhroipgOJJMozYFfHIGqQfAEwBNxjfQtgCQYQRQ3KfJxGcGT0bghALTnRon4TRnueOa8A5hL4XmCYesbY7fSHgnszg3srSmvBMiwhASYSADDEAkwIEMxBnuHjFLOW2TCTwZ+9/AnMlpoyAIA9o3znQJszwSocQI/6JcIts9snf03raQbdmTgCewkB44cEBaUVHhvWTJko+0Wi0wEdQ5OTklyeXy866urjemTp2a2759e+2zpJ146SaupUHNKoHnBTKethNP2x5w3pQpU7CDB+M+0JFkWxTBK+Z+PCemR4/OhV26dDFmoG2C1+nTp/mQwdDuk/kLPiopLR2OYRjgmWJauLW41LtPr51W1tYb586d+9QAZ+yoUaPLKyun3Em904VhGEwoEFbLbGTXwntGzJsxY8Y9V1fXJutLE4jDcolmkIAFPDWDkBtWAcLbE5TXrShW3+7YudOTag11vQwY40yjDAeeOKdxhLkPnAAoqjdGGTVPADihQKvCgSdg5jODJ6CPMoIJ8A/4OwHwhHNvVI2RUJqzrfNvER3Cjnaz8c1r5q4/UB3QPAHwdPIG0DxlRZbVlHeERTgKNE9mpnUGNvWtHhA13LCy9Wa6evDExQ83BE9GLR0ATwQHniAAnhgxzL8sE0h3Rw8Ys6sNZFv6NOCpvLzc66uvvppG07TU3t7+bqdOnc61bdv29syZM0F2ePJFytZS98stAXMCWODA/E9/N9gpgT+5Nfqf5mjDc0EZ03cYgHawzjSQAmfVNn1nGzpOm8pxv/1TYtoGv5vdLbnPxjhfp6en8yZNmuR67dr1UAhGpzEM1AYjeBmfzv1kZu/eXVOa0tQFUsQgCOL04dTpc8oryseSJCknSRJycHS469eu3SFvZ+fvPv3226dmNx88ePA7tTU107IyswIYhkFFIlG5o5PjZf8OHeavXLkyw3LPv9z33PNonQU8PQ+pPuKaXMLYmltSmjG0i7twfKJSp+pNYawzjRlJMs2mO7MGBYCB+6YrswO0ETgBEAXgkhkwmNymjaAC+PmwCAQi7QB4IihUg+rhdBeF028Rgd3ju8p8cpu56/8Ink7fODMuszBnWGlNRTAkwVADzMAkp3liIZDfDmie7ve/gW8XcCY3gcT73k/Gsuby9/2dIA48ERQM8UgYEiGCv+UC6a7BAwbsrIIKSiLgxnMugQfMoUOHxEVFRS2+++67aEdHx4oZM2Yk+Pv7Z/n4+ABtk8Up/EVOrJe07qioKAKCIMHZs2d5fD4fBSSLVVVVzOjRo8mwsDANMClxG6uEBGL9+vWgnJDP58N2dnaAsZshCEItk8lUvXv3ZgAp66JFP1gNGNCN7dGjB9myZUvtrFmzrFxdXdHQ0FC9tbV17ZdffokeP36cSEpK4q9du5awtrZGwPWqq6vZYK9gjbylXLNy5UoA8tHU1FRk/vz5vMQbiWIBt1MTQBKJhHln5jtaGSTTBAUFQZcvX+b9+usfYrncBnZwcKIgGU6eO/QXIRbL9evXf6dpyFtmovHATpyIdd2z6+DglDtpX1E0zYcRjJWIrW4t/OzTjyIiut0KCAh45tx25uEGsisvLxdGR0fPqqqsmlBVWdkSHJNKpcWOjg6n+/TrN3fevHlAy/zE/GqgPz3Dwyep1ZoZhYWF3gzDQNZSaVGLlh4gufHCjRs35lru+5f0xnuOzbKAp+co3H+6tBE85UkZttQv7uypiUq9qheFs87UE4On+xF2D/s8cfopzlmcM9dBBOcwjmowPZTuqnBaGxHYOT5UFpDTzF1/CDyxPB5UIU+4fn5cZnH20GJlWTAkxlASYWDObAdDRgD1gCnOCJ5Af2EOVpm8wEwKKfBxHzwZASRwFjcCSE7zBAHNkwjiXZMLpbuiB47cUQClPxF4AnUCE0Ftba1NfHy8vUwm0w4cOLA0LCys1kSc1+T+HC9ynCx1P7sEwMN30qTxgVVVNSPOnj0fptVqhTRNQ0AzEhk59HhgYHDsZ599dhHU9McffwTHxMQMOnPmTCTIhQgiOK2trWu6du1xy8rKesP06bPLNm9eH7B27W8f+/q2Le3atcuFjh07Xpo5c+Z8Bwc7vF279gkajWZ1XFwc+fHHHweWlJSMOHhwfzeGAZkjEVaj0SAD+w884e/ne/jrpUvPg7YlJCS0Wrz4y0EXLyeOQxAEpgwMLLOxAQz4p63EVvs6hoerdm3fFbT5j80zpVYyxt3dvbCVR6viuNjYTo52dmfWbVy7MzQ0MMtspga8S6rKYs/J7099N7+geBhpYF30BgqDYcQglljd/GTBpx+H9OpxO6IJwZNJ84YMHz58SnlJ6cTMrKwgHo8H8Xi8GolE/Pd7kyd/NGzYsCwnJyfNk44o8HHq0a3bBzU1tTMrKytbgEzHNnKb3Lbe3qd5AsHirVu3FjZGE/ek9VrKv9wSsICnZh6fXSyLtlDdtVbp1e1PJJ54t1qv6knhrBOFPcZsZwIR5ogys9M4t2g84BdkNFVxEWZm8ATMdiDajkTSXO2c1ncJDI3vYe2f3cxd/2fwlHz+3czinKHFNWUBkAjDSNRotqNg4DgPlEsmvy+TA72xvwA43gdPQAtX7x/GmTk5O4cRPJmjDTnNE8QSepiRIPxrcqH1rqgBI/58GvAE8ncJBAKeTCZD+Xw+HRQURD7NjvZFyt9Sd/NJ4MKFY3ZLliwbVlBUPEkkELPV1cpklUplkEhE/QiCqLKzs9v3zTff7aYoCvnoo4/G19TU9IQgSFJcXBxrY2PjIhaL25EkZeXn5/vboEGDbiQn33DYtGnjD2KxmBGJRFk6nS63tLS0t1gsQh0dHS9NnTptiZeXV/VPP/0YkZ9fMJEg+KRKpbqu1WoNQqGwL4/gqWwVtnuWLl26A7Dgz5o1a0xubu7wyqryjgCswTAC8wXCWmcn54zgoE6/jB371p3Y+KOtft+4aZmN3JaxsbGtYhiWrK1RSuVymy0b1/+8PigoCJiruY3Drl27BAqZzP/zhfM/KCwqbkMQ4pNVypqhJGVwwXB+2qefzJ8dEdE5tSnNdubRnDFtWvS99IzxydeuDRAIBBCCIDoej3dr1ozZ89sHtk/u0qVL1ZOMPACXpaWlwqg33phWXa2cUatSOVIGAy2X22b5d2h/AkKQb7Zu3Vr8JNe0lH01JGABT808jqfZ0xhaJ5WRetr/5MWT46u0qggDwZocxlku0gxoXDj+ovpIOqMv031eJ6MjdEPOp4bdMJr0AHgymu0ICoFwA6LGSDjNzd55Q1hg0NFu1h2zmrnrD1SXzWbzcQi3PXXt8nvZxXmDi2rL/e+DJ0BXAHy/zE7wRgBlBooQzHC+XgAygZ858NRAXkazHUBbHLcTJwezzxOhhykxIrhmK7beHd3vjZ1PA55epNwsdf/3JJCYeNp77twF4+7cvfN++/b+10m9Pr6yspq0srIaV1ZWamVrKz/w/fff7iwoKHVbsGDBLIPB0NbLy+t2UVHRegcHh9Y6na5/WlpacMeOHY+GhYWdqqurq46JifmOYRhrhmFKdTpdpkgk9AR+PiKRqPCTT+at8vJqlf3tt0t7pKTcntyxY8hltVp3tKKigrS1lb9TWlpmY2Mj27tkyVfbKysrXRcsWDCnoqKyM8EjatXqujSxWMJHMdy+qqrauXefvjGDBw89nZ6eRa/9be2PVlJrTCSSlJIGukhqJcqzspLs//viqWMNfX7i4uJ4OM62/uWnX/rVKJXYD999v/2tie//VFVd3ZVmmNx58+bO6NGja2rnzp2BtrZJXyuWreh5IfH8m2fPnR3H4/EQlmVpgkdkTPtg+rdOrk6nx4wZ80QJ0QF4ysvLs35r7NjplZVV0/6n1bMj9XrK1k6R1ikk5ChBED+sXr26pEk7YbnYf0ICFvDUzMME2Klv1mXaKGllh7hzf42r1taGG8GT0VmcS4rLOUrf5y8CAfdm05y5uWbw9HAovzkCr97nidO4GMETYYDvuTo6b+jaIfDYywCeeBDP7mTSxUkZpbmDSpQVfsDniURYuF7zxMmiId+VqffcBtdIoGmkbAC/G8Gm0Wxnomswme2M4AmBCAPM4CRsEKP8ZBuRdE90v7F/FkG3Sp/E56mZp4ululdAAhcvnmn74YezxydduzYbRRAaaHaA+Z5hWCgkpNPf7u4tNgYEBJ2tqKj4YO/evUPz8/M9aZqmQYofGIaBfxRGkiTi6emZ6+/vH+fh4XFj/fr1X0mlUsTe3n7/5MlvL46L+2vxrVs3e9fW1mJvvjVmX1tvnwtr1qwLvn79+myCIGCKApyOEEQQBNu+fYcrzs6O6zt1CktQqcrf//PPXcNIg17WIbDDFRiD5nTuFOZ86fLfY47GH3u3fXv/W4H+AUcJnvjeho0bv9Xr9bYya+sTO3Yf+ESv0mQlJ59UP0zHYXI8Ry9evIh72dhgabm5gglTZ64pr6jspiPJ/M8+m/9hSP/eKX2eAzdSbGxsu+1bt45ISDjzMQzDAuBbJhAI8se8OfZ3W1tbkIPuzpNMKTBO2dnZivHvjJ9eVlb6AUmSNhqNhrKzt7vTo3v3WATDVv7888+lT3JNS9lXQwIW8NTM43iVvYpTap6NmqL9j549Ma5Gr+phwCBnYLYDUXZGPx8ja/bDgKlhU82ONQ+G8Zs4oB4y23HRdhRHVXDXzdFpQ+eAkGPdpe1zXqSdPp/NF6AQanci+dL7mcV5A4uVZT6QGMdIlDVSFXCap/sAst6RiJuxZq0T8G4FUXdmviuTQc9EoGn0eQIs6xxBJjBdMrgBoUQwniyXyHaN6jNsZxGUYQFPzXwPvG7VZWZelX700VduN27cCLR3sH0zOzu3fXl5hS3EQrSNjayuZcuWp3v27JWoVqu94uPj+2g0GrmLi8udioqKjUqlsliv10N6vZ719PTURUZG0lqt1mP9+vXfOzo6sC1auO376quvl2zfvnXq2bNnh5ZXlMujo0fut7ez3x4be7Q6Nz8/2N3d/Z2sjEz/svIKWwzDIKmVrMbdvcWx3r37nCVJjc/evfv7UQwl6dgp6JKTveP8jh1D7eOOxUfv3bvv/cCg4OTgwOAjMMJL2/THHz+wLGtjZS09fOxU4oc82rbCxwcCxJNchN8D6xNbz2iLHTt2TDxt6vsb6uq0YSyEZH88f95HPbt1u/08zHbnz593WrVq1cBrV5MW6/V6OUVRhEAgKO/Wo3u8SCRa88svv/z9JOseAE+pqakuk997b3pJSelklmWtgPnT3s7u5oCBg/ZDCLT+22+/LX/d5rSlv/fDVy2yaCYJAPCE11nLqmhN+/izx9+p0arDQbQdhTGIMcLMqHl6MD3Lw40Dx01M20Zuba4A50jNAQbImI7EBBowBmEJGq7FDOwdZzuX30MCA0+EW3cAESIvzLkZgCcKwuwTki++n12c379IWdYWEfNwEqY5zRPQIBn5rox9N8Ejo72yHjwBVisjeOKOm7RUXMCQMaCaA0/gbeS7ggF4IkUoniwXWe8e0nfoLn/IBfhqWCLkmmn+v47VbN683mPr1j9979xL7eDf3r9TZla2Mj+/UK2QKxTl5aXdPTxa5gwZEpmAYXh5TMzvo+rq6rxsbGzyqqqqDms0mgqKoliaptmBAwemDR8+vPbatWseGzZs+MHR0YFxc3Pdt2TJN0sOHTrw7okTJ4dXVJQ7jBoTvVdua3M87nA8k5GRHRQaGtopPSNDmZubr7G3t3eoqKjq6uHulj506LCTGIbWbti4YbSqTuVlZ6fIra2pOWIjtxEbSKZDRlZW17DuPQ6Fd+95oqy0SvlHzKYfGRiWicSiA9fuZE1xt4bqIAji7p1/W0tYlkV3794tnjv3o01ajT4MRtDsuXM/nRMU1ON2RETTRduZ51VKSor48/nze2bn5n2rVCpbkCQp5PF5td7e3n9bSaVLd+zYkfAk9zvwb2zVqpXH9PenTi8oKpyIYZhIq9WSDg6O16KionbCKLx1wYIFliwCr+GNbdE8NfOgA7PdubpkGa2DfePP//VWra4unMFgZxplCRoFnjsMbMzpdh8MNIQP9z2djE7RRmPVg8NYr3EB/j4szBIMYsBoWAnr2VQXR+c/IgI6/tXpBTOMA/CEQWL749dOT8oszu9XXF3eFhURfBJmEM7fCaSp+f/GhmkAnozsVw0d5xuCJyPoMub348ATg7IYBVMYDWuEMH5dJrbeF91/5J4n5Xlq5uliqe4VkMCaNau6btu2dUzKndRoL8/WhTTL/C4VS5J8ff199+zZ+b69vWNFVNSY2LCw7kkTJrwztaiooL9Op5ejqNH8jCCIATBa9+jRY0f//v0vpqeno+vXr18ml8tYR0eHvT/99O3/7d0bP+nUqVNvVFRU2L097q3dgHts9+49/qkpd0a3beuTRzP073yCn+Tt4+N3NP7oFDs7u9KokdEH27f3vz195geTigqL+uv1ejsERSCGZrg6hWKr2j59+q4cPfrtKyf/Oqn4fcMfy1iIkfIFwv3Z9won374NaSMiHh36DzQ3v//+vejLL1ZsUms03WEYyV2wYNHs5wWeQH2D+w/uqtHWLcnLz2+v1+utMQzT2Nnbp8tt5Yvi4uLiYRjWN3ZasbtY9IrTFe/ps6dPy8/LA35UAq1Wq3dydLo8btz4bYSA2DN16tTqxl7PUu7VkYAFPDXzWIKd2K2aPKtaWt1m35H9Y1UGbQ9MxHehIUbEICxQEiEQywCfCGNcmVk3BHP0l0ZAYKK/42LO6pVH94eSA08AMjDAsQKmeBCqwSmkQlenu+fq4LSlT9fuZ4MVPi80QiSbZfk8qNru1LXzb6UXZPYtqirzw4R8iQGiMAro3VAYkP4ZNUpmISAcXjT5Ohmdxo3gCUQIGbVNoDxtisczgkqEg1A4i1IoA+sgHVsrxPjX5WLZ4beHvHGoxRMyjDfzdLFU9wpIAORC/PW3lQNLS4qn5WTntTMY9CQD5iKLIH5+7TJdXJx2RkaO2B0WFkZt376928GDh0ZdvZo0BkURbkbLZLLCYcOGxfJ4vE2DB/epOnbsVGhMTMxSsVhisLOz3b969fLvDhw4/u6hQ7EjSktLHMaNe3uvjY1s26Url92qKqtn3r6d2s5gMAB+Iz3LQli7dn7pzi6OO94Y9sbOkJAQct/hwz7bt2wZczvl9gwuwTgCsTY28oLhb0TFSSSSjf0GDFDG7j3Ubd369d8gBCERiyX7bifnfHD2LKSLjn601haAmR9+mCtYvjzmD41G0wOCobwv7Vd2DgAAIABJREFUv/hydkREx1sBARFNxvPUcJpMGj++g46iZ58/d66vTqdz4PF4JIpjZW3atFm8YsWKA23atGl0Et/Tp09jWq02+Jsl30zOysocheO4QK/Xa52cnc5N//DDTQaD4eiUKVMsee1egfv0SbtgAU9PKrFnLA+cKW+WlgoNWI1r3LlT/bWkthOEoW4GlhYCBYkR8zBg1TQFkxn1L1xAGfCFBr4FJs5hIxcm5+fDqWk4eGWk22ZBWmBg/UJZGOQc1iA0XEHrqDQHhf3xzh063QxxaftCVc2AYZwHWcuv3E7ulVmYE15RU9UB4eNCkqEIGjxVwA7YTEFgRJEwEApnaQQgimFZmGUZFmaNLmIwBL5w+JJzHOcUcpz7POBkpxEIBuBJixggJQ/h3ZJbWZ8b1Kf3xWTIoSraYrZ7xlltOf1REgAAYsiQIS7l5SXtUlNv2yEIQkAoympUOio8PLyydWv3u7/8si4DzNh9+/bZrVq1ptW5c2e8cRwHtzwrlUpVkydPznJ0dMzo2bMnFROzznH9+k3BVlZS1sXFMXfNmm9uHjp0ru3evYfc8vNzeGPGvJVtbW19LyUzRVxdVu138fxFBYuwOApBkEZnYDqGhJS1btnyXkxMTCZYWq5fv241ffp0z0tJfwdw+zIEgmzkitr3Jk7OlltZZXh36UId27HPccOG9R1xHg8XyaQ5BRl3z4F9yuNM/2C9W7x4Mfr77+vC1eo6Rwhi6z755POLgwYNqvL19X0uTPwLFy5sQ5HUuL17do/RaLXuGI7TNEOrAgICfpg5c+bu3r17pzV2xq5duxZXyBTdVqxc8V5WZmYkSPtCkqTaydkpYe6ceRsEYsFfw4YNUzX2epZyr44ELODpBYzlVZbF8dJM2dW7N3zrdJpWJGtQ0CyDAzclhKMmYkE4DgzQAGgeCM6BIBZY6Lg3ILsDCzKLAHULA9Em8ARgFmLSSgFUhbMwA8MszRpYPaynVTyUXySXSe5GeHUpfBqyuKYUFfD9UkAKcerdbO+iqtJ2SpXKE+JhCEkbCID5YATjumvCQVzqCJSjFAeZIUDvOHp1GqIZhmFZACqNvwBgxQJhIdzZnAs9gJEsxGAQqidYRIUjRJ6VRJY+ICQoazW0WrMItiTvbcqxtVzrnyVwP/1JAgpB4aAQ8BcCmMYYKGryQWyQJsW0TTLa8U2pVBoS6htV0cYXuPM5Qn7T93qdten6D59nbuTDfo/15UypWcxpXsz+AUZvwoccxB835ubUMY1N7fK46z3q+Nq1a910Gl3/X1f/MlOj1nijKArpST3ZKSRk47Bhw/6cOHHi+cZef9euXYRKqeofszlmfEZG+kAcx3kGyqBydnQ+sXDh57/pKf3F6Oho4Ptleb1mErCApxcw4KaFBKmAKoR6iEdwihQIYlEIRhDTWw3dJ8IVQgKWhdTAiMWykIj75EBVvRGr3rhX3xvzMfCDCChlIJZlIIaxhqzBhUEI9AtzFjc9CMDcQ/OgPAkF4RJYzwpgHqKnIQozQDCCQwT3EACfWkgHNGmcYQ6GyPo5C/oDjnNqqQayMGnpzHF5LATxObmAclKIT9XUqWi9FtH4KBTqFy2HFzD9LFX+xyVgpgKo5+swAjBOC2QCWBgEQcBMxwEeM9D5JwDTMLfdf1ws9c1PTEy0KS8v9583Z+4SjVYTDMEwrtVpmeDg4NjQ0NBtX3755e7G9nXlypU8miRH7t237+2MzMxePIKHMTRT6+DgELfs++9WqrTaG0OGDHli1vLG1m8p9/JKwAKeXtDYmAEUWNySoCQ4CApikyAIDoIgKBVK/f/GxQfy4cBOEtde4/8QBEo3/G7ujPn3+lINgdJjVe3NJRLzQyADykD5EB9xgVyYHAiCMagApiAXU5sfnUUGHHWB3FlPCIKA3cP4uv+X8Ts4avydhDxZLQSxWRDEWMx1zTXSlnqaWgLg3mmoqXoo2W/9saau979wvatXrwrVVWrnqTOnLtdoNd1pirLS6nWst7f3xZYtW26NiYlZ09h+LFq0iA8zzLhjx06MzcrOCuPz+cAXoFahUBz4be1vP6hUqvSIiAhdY69nKffqSMACnl6dsbT0xCIBiwQsEnjtJcCeZrHz6vOSjxd//GOtqrafWl3nRBoMkJOT053/MbZvP3LkyPeN1b4D8KSprXv/zNmzo3NyczoJhUIATKvltra7f9/0+/cIguQ/L9+t134gX3IBWMDTSz5AluZZJGCRgEUCFgk8mQQWLVpEXP376uKiwsLI8spyb5phIKlUWmhra7trx44dX6enp9dEREQA0+YjX7NnzxboVOrZV64ljczPzw8QCoUQjuOlcrnNnzt27lzaokWLcktey8dJ8dU8bgFPr+a4WnplkYBFAhYJvLYSWLRoEVZaVDr92vVro/Jyc0MwAocJglDa2toeXrdu3ddVVVW5jTG3TR4yWVgnqvss9U5qZElxsQ+fz4fEYnGeTGaz7fCRw8ukUmntk5BuvrYD8gp23AKeXsFBtXTJIgGLBCwSeJ0lEBUVhXbo0GFEXGzcWxmZ6QP4AgHGsqzGzs4uYe7cuSslEsnFgQMHPjYxcVRUlLiuru7bgrz8QRUVFR44jjO2cts0ua3NluMnT64A3FlPGnn4Oo/Lq9R3C3h6lUbzMX1pEG1jLgm8Tl9o1N1rJH5LVy0SsEigmSSwaNEixN3dPWzjho2AYmA0j8fnGygDpVAorkyYMGETn88/MGXKlEeSZYJIxNkTJlglpaevqKio7FtTU+MItEyuLi63FHaKzYdiY39pDNdVM3XZUk0zS8ACnppZ4C+iugagCYmOjpYVFhYKlUolGx0dXfXll19qLWrnpxsVINekpCRsxYoVgri9e60BfacO4rMwjNAdOrTRWFsHq+PjVzU6FcTTtcJylkUCFgk8LAFwb54/dd5r4aIFE3NycyfBMCzVk3rI1laROmDggD0QBK3//vvvi/5NcuZI4MWLF9sc2n9wdZ26Llyj0dgwNE21atXqqp2jw+Y9e/astWw+X9+5ZwFPr8HYg3x6EASBN+Lr6zuxoqoqvK5WjYx6c/RPM6ZOvREQ0PQJOl8DsQLWLSJu3z7HrVu2hxyIPTSdYiARjGIGHsGv8vNvn+Do6Hhiz54dNyxq/ddhNlj6+LJJ4O7du5K333z7XWV11SzSYHClaRq1kkrz23h5naZYZtHhw4ezH9Xm/Px8QXx8vOuK5St+1ev1oQxNC0iSJH192p5za9Fi28ZNm2Jetj5b2tN8EnjtwNNDpiszQ299Dtp/IJQDowGAB3hxTMAPDQ/4DZDUASZeg4nxt+F1zX8bk9XdfzeUPWc+e4hBmGPyNdUHrt2QMbjhNR9gFH54JwRy6VVVZYgWLfrB4+D+w2+o1NoeJEm1YFm2duSoMZ9NmDblUkRwcKNzPT1qapraD2TxsKzMTMlcBnYTmAN9qifyM8mNI/sznQ/OMffNLIuG1TeUBxifh8/jmJETEiAoPJw71pCNuaGpEtRpZmZ+eKzqz3lYOwf6evnyKcVnc7/ok5aWEVVSXtENglAeBKM0hGAaa7nsrqur67YP5846PCE6uqT5bmlLTRYJWCQAJADy0n3++edjNGrNzOrKSj+KogihUFjm6Ox02dPLa+Hs2bPvPopmIDk52fratWvtli5dusxAkgEsw+JarVYX3DH4iJ+Pz47vfvhhv0XSr68EXjvwtGjRVHFtOey0bc8eV41GI+TxMEij0TA9u4UXvDFqVNGECRO4nG8HDhyw2rdvn+OBAwc8BQIBiqIoLBDgBn//9pX+/sH5M2bMUJ07d040ZcqU1m5ubkjv3r2Vffr0KZo4ZYqnmM/n9e7du6Jz586ZUVFRhs2bN4tTU1Ndtm/fbl9WVsYD+IHH47GhoUEFPXr0KZo/fz6oE753755wyZJl9gcP7msrkQgQkiRZhmG0E96cUNgusF1RmzZt9CkpOVZLf/zWmyAwzMXFra51W5+a2L27rVnWULNjx46c0NBQ3X3yPAhOSrpqtfTrr31up6b2KiktnqjR6GxA2C6O84tGjR01b9wHH1xsCvAEQNrGjSukuemlrvti9ziWllYSJMlwgCYsLKxwyJAhRe+//345+H7s2EXZgQN/Om3evMGDpmkGRXmQXG5Dde/etc7Lyys7KiqqNiUlRTxt2kwvBwcHOCKiW9XQoUPL3313iieOQ0SHDp3KJBJe5qZNm8hVq1aJVSqV29q1vzpUV6uEBEHAdXUk3atXRMmQISOKu3d/p9zHB6JTU1MF3//8vf2hffu9KT0F0zQNicVS/ZQpU4r8/PyKO3bsqDl7Nln08cczfUUiEeLu1bquTXtfzen4OBsIRlTL1q7K0hcVaaKjo2mzua4kL8Pz0/mfTcjJzX9bIBQzCIIXwCgBMjc716hUkFsL920fTP9g66ypk26+vkuMpecWCbw4CYwYMWJITXX1+xlp6eE0TQsIHq9Gai29Hd6z5xdjx469Fhwc/K9Jfffu3etYXl7edfny5Qv1Or0PxLKIRqPRdAvrtr1H9/CdM+fMPP3iemap+UVL4LUCT0BbMGfOdM9apWrk3r0H365T1znCMJcdDescErp1wKBBexYsWJAIgMwff/zht2/fvmHx8fGzGYYBfiuwSCTQBgUFJnl7e/8xa9ac25cuXfKcMWPGYrmtnO7ateuFIcMiT384dfosDMNkYWFhx11cWv36wQfjyzZtWtumsrJm3O7deyOVSqUDqJPHw1l/f//t3bqF71q6dOm50tJSXnJyssvy5T/1P3HixBKBQICABzyG4eWjokZvaeHhvjc0NLjo+u27vt9/++0XOMGXOLdokenTrt3d40cOBVAG6saJY0fW1NTUlJn5S4DTZLdunTwmv/fBlJzc/PcIAqdJA8UH2XJ5PGFx1KiRs6fNm3exk7d31bPa7lmWFXz99dd+2dlpo2JjjwytrVXZA22NwQBBwcHB2/r06bt38eIvQE4pdt26dW337t0/7OTJk/NZlqUwDKclErGqQ4cOVz08Wvw+bdq02xcuXGj12Weff2VnZw+HhnZOHDBg0MnZs2d+AsOITYcOAXHW1uJVO3bsKP/88889KyvLo3bv3j2mtrauBVACUhTDduocuiuib9/d7745/5RIVIzeuXPHcdnyZf3+Onnsa4picZaBIJFIWDJqVNTmDh3843r16l8YH5/QYuHChcvEEitxqzZt7nn5eKcfO3woBEXg1D92bf1N4uqaG+riAtiE4ZycHOJCwgm/775b9lZxcemgkM6hWd26d4uRWCuwK1eS3j54+HBrhb197Ntvj932xYJ5F170jW6p3yKB11EC8+fP75adlf3W2dOnR8MwLEFQVI9heH7kiOGLRowYkRAWFvavfk+///57y6qqqkFr166dptVoPBEYYfU6napH9x6/RkeN3jdyzMjk11Gmlj4bJfBagCeTqQ5PTEy0/uKLzyLu3rmzwK9dO41YLLlUXaPMqautG1teUcUKhKKELVv+3EySKmzy5Pejlcrqgc7OTmIYhjdIJCIxSZJ9UlNTnPwDAs5GDh2WJJVKNTNmfzRdp9UqBHxBLQSjSp1W5wqxDC4SCTPfHj9ueZ+ePQs2btzY/tKlxJm+vu1oGxv5Fb1en1VYmDe8uLgY5fOFCX/8EbMR+R9V7cSJk4ZnZ+cMNxjINjRNA60TcD7Wy2Xyws6dQ7Z+MG3q30VFRaJPPp2/EMUJWytrWY2qro7iE0SFQm5zdP/eP7c6OzsrAWgxOzwmJBxzX/zlV5EFBUWdPFt7HUlNvTtcpVIFsCxcExUVvWDslPee2WwHtE6XLiW4/vzzL33+vnx5RlDHYHHXLmFSGxsFsW3bjvK0tHSVSCQ69/vvG7ZRFAV9+OHMoeXlZX3d3d0lCoXdHh6PsK6srO5x8+YNoZ+f37HIyBGXeDxcPWfO7AV6PenM5wtUKIpU1dXVtYBhGLW2lmWOHz9+dY8e4TmbNq33PnPm9PSgoEDW07NNHp8vrE5MvBxcWl6hFkvEZ5cvW7YNF+KG9ydNGpqZkT5Mp9N4wzCEgkR5GIroREJxcWiXsJ2TJk27VKGshufMnLsYJ3gKqdy2koYZNUsZ9HK57K/tu7ZtISiq0t3d3ZwJHruZeNx6+boY19KiYvuQkO5Ur769lHv2HOxw4ULiu6mpd1xcW7ju/GjWrM3vvz/xhmXBsUjAIoHml8CaNWvaJSUlDY09dGgWhmI2IC2ogaYr3nhj+M8BQUGHJk+enPJvrfrmm2981Gr1m3/++edbOq3WFcMwiqIoZZeuXZdNnzT9QI++PdKbv0eWGl8WCbxO4An7K/Evp/9b8PnQy5evfO3l5VWG4/itmuraMgxHwmkG1ltb2xxdsWLVhitXLnRYs2btm2Vlpd1cXV3q9Hr9CYLA+TRNB+XkZLv4+PjejOgVcdXHu23+Z59/MV6j0cjFYkmxRCS5CqOIv7K62k2tVuvefuftjT3CwzN27djhHRsb+7G3d5tqgUCYqlarS7VaTSiCwLCNjezYjz/+tPr69et+q1b9MraoqCjM3t5BzTDMZYGATzEM65aTk+vl5+d3bvDgQYlubh5lcz7+6CMdSTtKrK2LbOS2l0V84rZCoUiKPbA7efHixfpFixYx5tx5CQkJspUrf/RWKmvtli1bfmPcuHGzSkpK++h0ev3IkWMWTJ068VJISAhnqnyal6ke7NKlk57ffffT0JMnTs1r196X8WvXXmBlZY0nJJxX6nRaulWrln8vW/b9nhMnTrisXr26f0FBYYCHh0cdgqDneTxcrNeT7TMyMqQtW7a61q1bt0vBwYGZc+d+MlOv1zlLJJIyhULxt1ar9VMqla46nc7w3nsTD4SEhNw6sH+/8969u2e0betTY+/gWITjRF1RUamnnqQYG7nNya+++Xr9rRvXW69evWpkYUF+mL2dLdnGu3UlisCavNxc7N7dNM/2/oEXhg4dfqGll3fRjGkzZupJ2t5GoShy9XC7SjP0HSuZ1bXt61Yny2QykADUzEoMfKWACZZXXFwsqa6udvj0089DU1JSuqpUde0kEkmmi5vz7vdnzzg6dtiw0qeRreUciwQsEng2CRw+fNj5yJEj4XGxR75CEMSJMhgI0mBQhYdH7Grh6rx52YoV5/6thhkzZgTpdLppJ0+eHKjX6exxDCdRBKkICAz6vwULFxwODAz8V63Vs7XacvZ/QQKvBXgCA2F08E1w+vzzryJOnz4zVSDiuVIkLSX1JA9BYKhlK69Ud/eW+3r2DN9ZWloaGR8fPzQ/P9+Px+MZGIYp0el0auCDhKIw7O7untWlS5fMjh07Vn/99bcTEBThtfRsdXnN2vUrl3+/dFxS0rXw3Nw88fA3hu/vGhqadPLkSZsDBw6Mw3HMwWAwWOn1eoJlIbZt2za5np6tDvbrN3Brbm4uMBEOqKioaBEUFJTbvXv3H4ODg/XHjp2I+O2336Lc3FxLu3TpktStW48bsz766IPK6lpnK2vrG7+tX/t5G982dwM8Pav/iXPE7MRdWlpKQBAkCg8Pn1tWVj5QrVaz0dGj53366dxLvr6+VU87Wc0armvXLrp///3yXrGxce/yeFgLvZ601usNOAxjdNu2PpVdu4Zef/PNsYlxcXH+Bw4c8M/IyHCRSqW0wWAAztQcKKFpWm9jY5MTEBCQPnTo0OIFCxZMRVFU5unpeS0mJmbFN99889bFixd75OXlyd56660rgYGBZy9dSmS3b9sRBcOQk4GirRiGxXl8Ae3q5lHp7uFxdMzYMZtTUm71PxIX26uqosyjU1CH8ukfTk+yU9iVb9myRbb2t3XD3D1alXXv3uN6eHjvW9Onz3qrqqZWYe/gdHv5LytWeHi3TA5q2bLMBJqAY3lD537+vXv3rK9fv+528+bN0G3b/hxVWlrmwuML0oe/8cbOoIDAhOnTJ6dZou2ednZZzrNI4NkkAHwnVyxbFpx46fIPJEm21uv1EpqmdT5t216QyeS/7tq76+A/3Z9gXRszZkyYVqtdcPPmzRBSr5cROKEViUSF3m1af75s+fKjHh4eymdrneXs/7IEXgvwZNbCFBcX8+Li4vjbt2+X4Dzk48z0zL55ufkeFEXTQpGo1tXV9cqwYW/EMYzB4cCBAz0rKio8AwICcp2dnZfb29tfTUxM1Lq6ugLmWtjX11dWWVnuM3fepx/z+TxB6zatL/+y5pf1f2zcPORMwtmIe/fuOUQOH3LAt63vvvbt22fcvXvXLT4+bnpaWlpYUVGhE8MwMIIgWnd39xujRo05pVQqHU+ePBlUWVlpHxQUlBkcHPxDly5dtKdOne65adOmt1q0cCsNCel8pUuXbslzPv54WlVNjSPBF/7965rfZnbrOKTYwwP+18zewKwGQRAOQRDh4+PzsVJZM0inI7ERI0bMnzTp3cvPonkyT/7s7Gzr0tI8RXp6mvORuOMzkq8lh6alZdpCEEKjKEp7e7cpjooamUaSJHHkyJFWBQUF8o4dO5YHBwevCQwMTK6srFRVVFSoIQhStW7dWqTRaNpPnz79/7V351FRXPkewHuvXqCbbmkacEH2VVs2NfpMNAQdBDQxIsYxQaImMRyXZyQaJQYxbmfm6YlGFKLiEpFlxpgEQVEUCYohoKKyiRgFZBGQnV6qm36nOJqXONHw5tXM0+Lbf2pxu36fW1397apb98aIRCKZp6dn4e7du/ccOnQoODc3dzIVvMLCwi77+KhTx4/3u1pQ8KM8Le1vS6uqqifU1zdaUf1JiMWkvb1D1YyZMy7rSZ0w8+TJMc0PGoeP9fepf+ediBNODvZtKckpLgmJiW85ODo3v/zy5OsTJ75cER29JuxBS6tcZGZevO/w12v9PUbXjhgh63py/apHx5Q4OTnZ7cyZ06+lp//9XYOxT2apVF3YuGnL9iHWw2tHjnbqGK1SUTMQ/+EaWi/ySQT7DoHnVYB6snfu3LlujQ2Nm+tqa8fpdDoroVBISs2l1XKFYsfRY0ePWltbU+ed37yovwsKCpra3t6+ubGx0YnU6yWEgOgaamtbobJSfvaXHTvO29vbP/Wc+7x6YL/oExgU4enRlSd2SsoBm8TEQ34XCy7PHD/eX8bhsO82N7X+LJcPsayoqHhNIpG0v/NOZLpSqej94osvZtfX17+mUCg0er2+RKvVtpAkNfyZRY4bN+7q/Plv3eXzhYKVK1fG8Pl8sZ293cX9X+3fdSz1WEjuhbxptyoq7YJDpqd4jfIqyr+QJ7l4sWCmh4e7TCDg3+nt7b1tZmZuWVxcNNXMzKx70aL3vjE3N+/ds2dPSG1t7USFQtGj0WgqBQKhQSDgKZuaHtip1aNPhYWF5SmV1u0rVqxc26PT2ohlsst74xNWjXs96L49+5nhiZ2bm8t1cnLiT3llysfdPd3BWh3JCQub9emiRYsK6QhPmZlpyv37D/tfuVIyx8XVeZiXp9rSxmaosL6+oePkyUxrFsvUFh4+p1ClUtXu3bv3laqqKn+VStVDEESVyWRq1VDPAGu1vV5eXhcjIiKqjUajdNWqVevFYrHMxcWlYPfu3TvT0tKmnTlzJrCiosJ57ty5593c3C4XFRX1ZZ8+HeDm7qoQiyU1HA7/noVc7pCXn+8jEBAd89+el21uZtaUuC/xT7X37r1iIZWQUqm0lsPm6ru7us0bGhqH+/n5n5sdFnbJ1tbu4dKlyz/s7O62MpPKCpMOH1rz0rTJjUoW6x8mEqXCU1lZmXzVqmVB1bfvvnX/fsN4PWkkuAJBnVQmu6ojDW1DFIoiTy914Xd/S67ETMT0nbTQEgQGKkB9TpcsWWKn6dEsLyi4FNrd3e0okUioMaGtw+1G7I2Lizs0adIkar6n36y0UF5ePmRNdPSMiqqqOL1OZ6XX6blCobDZ18f3otRc8tevkpIKcUV5oL3AzO0GTXiiui8pabf1oUMpk6/fvBmlVFqyOBx2icnIKbG1tR3y88933Pl8Qf2CBQtOUJNGfvLJJ3+6d+/e6z09PT7U4G3q6gGPx+swNzcvdXV1PTVnzpwbBEHwVq9e/alAIOAPGzbsQnx8/N6MjIzAM+dypleWV7hMDwnZ7+fvXXEu+4zdjz8WLVYo5Gw+X1AiFotLVCql9MaN0lE8Hq9h0aJF36jV6vZ169a9evv27RCNRuNnNBr5bDabWsGbGmx9U61Wp0ZFRV1ramqVrVmzOk5DGmzNZNLLX+5LWDshOLj+WeHp8W1L6gmxgCkBy3t6ewJ1OpIVNid8a2Tk21cmTJjwT9+2e/yxOHUqTfHXbbsmlZaVfWhhOUTx0rgJhFrt3VdbW9eZn3+Jo9Vqbr3xxszTvr6+tRs3bny5srIyqLu724PL5QqoJ/04HE6nubn5dTc3t2/nzZt3nSRJIiYmZr1IJDJ3cHC4tH379p2nTp36j5MnTwbdunVL/eabb2a4u7tfy83NVVwuKIiwVFoKpFJp6ZAhlhUKhcLhemnpUBabfeftt98+4ero2PT51s0vV92qCu3qeDiezWZzWCY2i8fh9Epl8go/f//0999//2pHR7coKmrpOq2eVEkt5IVJh79a7zdqapONTX94+s3JlTopp6Sk2MTFfRpef7/hHT3ZZ6cnSUGfidXH5vM1XA6vU6WyyvIeM/rE1s8/z/fw8CD/r080MvMUhKog8K8V+EtsrJWGw5mdmpyyoK29zYd6kpn6sebs4pwS+e67hyIiIn548rN59uRJl/jExNlFxVc+5nI4EtJg6CMIomZm6IwTfBFxcNu2bU8daP6vrQatPy8Cgyo8UbevIiMjHVoeNkz/4Yf86V1dPdYmI7uPIHh6R0en06NHj8lOTk4upDonOTl52MGDB1/Ny8v7iCRJLnWLzczM7OfZs2cfGzly5KWJEyd2FRcXO2/atGmZSCQyODk55W/fvv3b498d983IyAyoKC93D50ekhgUFHS9qqpUeudMi5ZdAAAKpklEQVROzYzs7OyAzs4uK+ppOIIgOp2cHHNdXZ2y09NPUI+yU1eHlBs2bJicm5sbw+FwBFwulyUUChtmzZqV6OzsnD9u3Lj2mzdv2sfGbvy4V6+3FYgl1/Ymxm/zcXNrfdZkb4/DEzW42d3FPby9o9Nfp9Ox5s6bd2ThwojyZ811MtADlZptOypqsWN11e2pPxYWzezVaK1YLDZJkiajh4dHoaenW1ZqamoW9QsvPT19RGJi4ms5OTnLqcvj1IlLLBbXh4WF7Xd1db0UGBjYlp+fb/fZZ5+tkEgkohEjRvy0bt26w4WFhe7ff/99wJ07d/yCgoJOqNXq/KqqKk59fd2bFy8WTO3p6bFic1nGPqOpz9PTq8Bz1JiTqclHqPdkFRcXK1avXf3K+bM5600mFo/HY7OpK1Kz3px11MHBNWfSpJDmK1fyHdau/SRabzRayhTyq4eOHPzSw8Gh6fcuz1PhKSbmo2EHDyaHNDU1v24wGodRk6VyeDwTV0DoTSZTl42NzQV/X9/Tf09Npaa/MCI8DfRownYQoE8gMzNTqtdoxsZt3LiipaV1MjX2s7u7mxpKcC4gMDCZy+Ueph6y+fU7fhUfPynrdPbcSwUFkUKhkCBJUicSicqXRH24TywWZy1ZsuQufXuIll5EgcEWntiRkZHEQ91DWdGFSxadnVpqHFD/rN+enp6dY8eO7dy5c2cX1ZFZWVmCpKQk6dmzZ631ej2bukRrYWGhCw8Pb7Ozs+taunSp4ciRI8Lo6GiVhYWFycPDo+f48ePtW7dulWRkZJhXVlYKZ86c2TJ//vzeoqIibnX1DYusrDPSlpbO/rBAEITRyWlol6fnyI4DB77rejzx4rp168zPnz9vy+fz+2e3lkqlZGhoaLOXl1eXtbW1oaysjNixY4d1H48nMJNKNbHp6fXv+foaBvLFTA0e93P1UzwkH0pMGhN7wQcLWuha247a/5UrVwqbm+9Z/PBDAWXLY7FIE0myTF5eXj0ODg4dR48e7R9guWvXLkFWVpY0JydH9Wi6DBNV56xZs1of11lXVyfYsGGDtVKp5Dg6OvZu2rSpJSMjQ5SXl0fZSkJDQ9u9vb27GxoaWKWlpfJz585Jtdpf+pPl4e3dM9rVtX3fvn3UQHpWelkZ/1hMjHl2drYt9Z6UL/We4eHhD21sbDq8vb3J2tpaYunSVdbUvF9KpZXmy9PfNgU5OVFXjJ6cVb7/sx4bGys4cuSIRXt7u+LRe7OoSTolFhb9o98tVapOtYtLx9dff02NmcICzC/iGRL7/MILlJaWCjQajfUHi99b29be/rper1dptVqTtbWqzN7e/pst27ZtfPLK8H9GLZtzs7x0/rWSkmCxWEzNJNMhlkiKV69Z/V+WlpY/TZ8+vX/CX7wGr8CgCk+/7uZHA377/+nR0iiPlxD55Uvu19s8eYj8+svwWdv90aH1tC/VJ9v8vdtGj/f9j97jyf9/svb/7d8/a/uBmj1tn55V5z/jPIB+6l/65fe2G0jgeco+Pf5c9R9LA2mHzj5AWxCAwP8IUD8a6+rqiMULFy9vbGiY29jUqObz+dRV/SYLqSwn9vO4DTwe7/60adN6qG2brjeJIlZFRD1oavpz04OmUdQdAIIgmmUy6YWPoqPXu7i41Pj5+VFPCOM1iAUGbXgaxH2O0iEAAQgMOoFly5bNuXb12rzysrJgqVTKNRgMWoIgSubP//MeDo+XExMTcz8zM5Mw9hrtYzfHrmx7+PB1o9E4hCTJPgu5RfWwoUMzg4KD41asWNGJweKD7vD5h4IRnnAMQAACEIAA4wXS0tJ8Dx8+HP7TTz+9LxQKJTqtjsvn8Zp9vH0KuCzehuMZx6/Ex8fLDQbDzKQDSZEN9fUv8fl8nk6n0zo5O+cFhwSnOTs7HwsLC/tl/VDGo6HApwogPOHggAAEIAABxgucP3/ecvv27SF3795d1dnZ6cAysURcDkfD4/Eavb199gQEBlytqakxO5dzblHzg2YfrVZjTd2yI0myzd7eIXXZimUHlUrllcdrhzIeDAU+UwDhCQcIBCAAAQgwXoB6snfhwoXjHzx4sLikpCSQzWJZ8Xl86pFgvY3K+pJcYVFjMBj49+sbpuh0OksDSfJNLJZOLpffsrGxPbBl25Zkb2/vFoxhZPyhMqACEZ4GxISNIAABCEDgRRdISEgYUVNTM+Xo0aMfGEjSncvhSrlcLtug1+uoJZgEAkEfj8cT6vV6LkmSBhab3TbG2yfLdpjt1wkJCTkvev3Yf/oEEJ7os0RLEIAABCDwHAskJCTwq6urVZWVlctvVVRObW1tdSEIQsjlcEzsR7OMU/PSaDQaFo/PpxYbL1ePVm8JmBpQMG/evJbnuDTs2r9ZAOHp3wyOt4MABCAAgf8/gdjYWGFLS4tvZXl5aPOD5oCW1lZ7o8FAsEzUQgecPh6fT4oIYYdUJrvh4ur2nZ2D3Zk33nij3s/Pj1qeCy8I9AsgPOFAgAAEIACBQSNAzc1WV1cn3By3eez9+7WT7tXUjCFJvZzNMhEcLt/IF/DbzYSiu0NUyuLo1atzZDJZ8x+t4DBo8FDoLwIITzgYIAABCEBg0AlQE2JSa2P29vZ61NTUDNf29krZLK5hpN2wGnNCfvPVkFfrMTh80B0WAy4Y4WnAVNgQAhCAAASYJECNgRo+fLio8fZtQqPlckkBabKzs9O5kC69nnM89UyqFbXQK4DwRK8nWoMABCAAAQhAgOECCE8M72CUBwEIQAACEIAAvQIIT/R6ojUIQAACEIAABBgugPDE8A5GeRCAAAQgAAEI0CuA8ESvJ1qDAAQgAAEIQIDhAghPDO9glAcBCEAAAhCAAL0CCE/0eqI1CEAAAhCAAAQYLoDwxPAORnkQgAAEIAABCNArgPBErydagwAEIAABCECA4QIITwzvYJQHAQhAAAIQgAC9AghP9HqiNQhAAAIQgAAEGC6A8MTwDkZ5EIAABCAAAQjQK4DwRK8nWoMABCAAAQhAgOECCE8M72CUBwEIQAACEIAAvQIIT/R6ojUIQAACEIAABBgugPDE8A5GeRCAAAQgAAEI0CuA8ESvJ1qDAAQgAAEIQIDhAghPDO9glAcBCEAAAhCAAL0CCE/0eqI1CEAAAhCAAAQYLoDwxPAORnkQgAAEIAABCNArgPBErydagwAEIAABCECA4QIITwzvYJQHAQhAAAIQgAC9AghP9HqiNQhAAAIQgAAEGC6A8MTwDkZ5EIAABCAAAQjQK4DwRK8nWoMABCAAAQhAgOECCE8M72CUBwEIQAACEIAAvQIIT/R6ojUIQAACEIAABBgugPDE8A5GeRCAAAQgAAEI0CuA8ESvJ1qDAAQgAAEIQIDhAghPDO9glAcBCEAAAhCAAL0CCE/0eqI1CEAAAhCAAAQYLoDwxPAORnkQgAAEIAABCNArgPBErydagwAEIAABCECA4QIITwzvYJQHAQhAAAIQgAC9AghP9HqiNQhAAAIQgAAEGC6A8MTwDkZ5EIAABCAAAQjQK4DwRK8nWoMABCAAAQhAgOECCE8M72CUBwEIQAACEIAAvQIIT/R6ojUIQAACEIAABBgugPDE8A5GeRCAAAQgAAEI0CuA8ESvJ1qDAAQgAAEIQIDhAv8N8RnUzh9B47g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1651000"/>
            <a:ext cx="5629275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300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11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Motion detection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73" y="1294347"/>
            <a:ext cx="7009447" cy="5582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083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11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Motion detection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230" y="635000"/>
            <a:ext cx="5861049" cy="684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936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5" y="1463040"/>
            <a:ext cx="5349240" cy="4389120"/>
          </a:xfrm>
        </p:spPr>
        <p:txBody>
          <a:bodyPr/>
          <a:lstStyle/>
          <a:p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Actuators 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" r="168"/>
          <a:stretch/>
        </p:blipFill>
        <p:spPr/>
      </p:pic>
    </p:spTree>
    <p:extLst>
      <p:ext uri="{BB962C8B-B14F-4D97-AF65-F5344CB8AC3E}">
        <p14:creationId xmlns:p14="http://schemas.microsoft.com/office/powerpoint/2010/main" val="91771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7FF5EE67-DE83-C00F-F31C-58A2B462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6" y="48095"/>
            <a:ext cx="9534703" cy="1707557"/>
          </a:xfrm>
        </p:spPr>
        <p:txBody>
          <a:bodyPr/>
          <a:lstStyle/>
          <a:p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Actuators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AF7743C-9A64-6DD7-26EC-7870E2484D2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31393" y="3144522"/>
            <a:ext cx="9355327" cy="2473958"/>
          </a:xfrm>
        </p:spPr>
        <p:txBody>
          <a:bodyPr>
            <a:noAutofit/>
          </a:bodyPr>
          <a:lstStyle/>
          <a:p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Actuators are devices that convert electrical energy into physical motion. They are used to move or control mechanisms or systems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9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Common Types: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Servos, DC motors, stepper motors.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465" y="894915"/>
            <a:ext cx="808009" cy="67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98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934444" y="1143001"/>
            <a:ext cx="5110756" cy="197611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3-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Input Devices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Collect data from the external environment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Examples: Sensors, buttons,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keyboards.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=""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024604" y="1122681"/>
            <a:ext cx="5110756" cy="175259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4-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Output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Devices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Deliver data or actions to the external environment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Examples: Displays, LEDs, motors.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=""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903964" y="3622041"/>
            <a:ext cx="4755156" cy="197611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5- Power Supply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Provides the necessary power for the system to operate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Can be battery-operated or connected to a power source.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=""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044924" y="3601721"/>
            <a:ext cx="5110756" cy="175259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6- Communication Interfaces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Allow the system to communicate with other systems or devices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Examples: Serial ports, USB, Wi-Fi, Bluetooth.</a:t>
            </a:r>
          </a:p>
        </p:txBody>
      </p:sp>
    </p:spTree>
    <p:extLst>
      <p:ext uri="{BB962C8B-B14F-4D97-AF65-F5344CB8AC3E}">
        <p14:creationId xmlns:p14="http://schemas.microsoft.com/office/powerpoint/2010/main" val="182659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Servo Motors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1157257" y="3185162"/>
            <a:ext cx="5260084" cy="366606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Servo motors are precise control motors that use a feedback loop to control position, speed, and acceleration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Common Use: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Robotics, RC cars, controlled positioning systems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975" t="-21242" r="-3586" b="-23338"/>
          <a:stretch/>
        </p:blipFill>
        <p:spPr/>
      </p:pic>
    </p:spTree>
    <p:extLst>
      <p:ext uri="{BB962C8B-B14F-4D97-AF65-F5344CB8AC3E}">
        <p14:creationId xmlns:p14="http://schemas.microsoft.com/office/powerpoint/2010/main" val="85092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12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Servo Motors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data:image/png;base64,iVBORw0KGgoAAAANSUhEUgAAArwAAAIRCAYAAACoOG5zAAAAAXNSR0IArs4c6QAAIABJREFUeF7svXmYZUd9JXju9tZ8L/et9lKptJf2BbQAAtzYxv3NeGN6bDNgs0pufzNfz4wXFiO6Z75pzx/D2O0dxu22sQQCITDY7BKbAEkgQKClJFVlbZlZuefb311jvvOLezOzSiVVkSBRehVpi6x87964ESfivThx4sTvZ8H8GAQMAgYBg4BBwCBgEDAIGAR6GAGrh9tmmmYQMAgYBAwCBgGDgEHAIGAQgCG8ZhA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8HwIfFMdLdrL08PL8fJoq12fWG0vbal1auOdKKgGiL3EceAoy4pCZVsWLAuwFJRlQ7465Zey+L/6q1QlyrJtQKn0hfQbdu3v56iMZUGdUU+d7qpTfKMrpdbqt/EZp3zxOSqhcLr6KViWpWu3oY4EKzlFmZadXrv2ngISEOC1u7Nn6jL0y7wvSRLYAj7/zwISSyHhvwHbsxPbsdsFL7c4VO2fHqoMzhWtyvwWrzx3SfXlNcuy4jPC2VxkEDAI9BwChvD2XJeaBhkEDAKnQ+CBZx4Ye6p19LzZlel9i63Fy4KgPWq58UACfzhRcX8MVYpty4FtW1A2koRcF5YwXf6T/I5EUl7eQHDlolMSzOf+riXJOx2RPV2DTv/+C/td/1xtsKBOyXhPqu8JhD/DIiW/8qeUr4TUIollNWHJXw4UbK5BYHFVYZPeK99CXLeUWlaRWs27+dVKvnpwon/Lo3u3XPaj12171ZQhvqcfMOYKg0CvIfDCfgn2GlqmPQYBg8BLGoG/+c7feP39/Tuenj746mYU3lDvNq6td+oXtNq1omUl8GwF14aybSexbTexKFsqyoq2pUTfTZVbTcKE+L6kAXmJVd5CothPJL/UeJVySXhhKZLeBErFUFZgxSqwulEXcRIh7xXR3zd4vL849GghLn5r6+DWL032jz7xyxf98qohvi+xAWCqaxD4CRAwX9Y/AXjmVoOAQeClg8Cf/euf5aNxZzti/zcen3nmzSthc4ePxEps5cfdsFFyc2G/W4grXtEv2Dnfs5zIUbZDB0NiuVaiEjshwc1I7zrhNd+jzxoGzyVZbwIqWiWkOIKfKNtKkCi+RPnYUwqOsi1HWUmi4rhrhei4Ptq51ahmt1XLDZAUHTdfcuNczuu4rX3b931luFj9u22DQ9+uXjgxf6t1a/TSGcWmpgYBg8BmEdjEt89mH2XuMwgYBAwCPzsE/uK7f3FxrdO47fHpJ95WV+28H4VWIV9qToxtfWzfrsvuLVnlIwOF4koxtpe82Kt5rheytrZly/dk4AdWIV84oQFBEFj5fP6UjfIB5JRIkfLT9YFcPrdp80KAwDrx6S88lputc6KSU7Yzw/K5aq4xXn/32c/vCpBJ3pPyuwViTEwLsK3ACv3AUkG3rNzOUN1uDjbi5uj+2YMvOzQ7/Qq/G5xftkuIakGyozoxtX148k9ffun1H7929BWzLzyS5gkGAYPAzxoBQ3h/1j1gnm8QMAi84AjcM/el8x598pE3HJ6f+g9duzkS+h1ruDT0vfGB8U8Xq0OfG906frDUrQaDfXYc+3HktJx4Z7BTk7ZLXvDq9d4DHn+OJv00sNxY9iXAY+nfl6Zlz2PexgLcyF1wGm7HffTQVH9Ss65ZrdV/bXl56dctT1mxCoPx4fGvTA5v+9Cua7Z/4g3WG8xhtt4bhaZFBoETEDCE1wwIg4BBoKcR+MbCI1s+/90vvuF48/iba0Ftn5NLGoOl0j3DxYEvbi8NP/Jz1199ZLd1a7enQTiHG8djbPc+ee/Q48cev3i6PvcqK5f88vH23EU5O98eLY199srx6/72Ldf+xjfOYYhM0w0C5wQChvCeE91sGmkQOHcR+ON/+eP/caFde3staN0SqtCfGB3+xo6J7X/y8suve/hm6+bGuYvMudXy+9X97tSBqcnpxdnf+v6RH94eR/G2QXvw8Pbczk+88ZffcMc/4Z+ad1h3nCqK2rkFlGmtQaBHETCEt0c71jTLIHCuI8AoVfdO/7ehLz7wjf+nHQf/fQRVyNm5qev3Xf+fbVd95h0XvmPxXMfoXGv/3eru3BZ/y+4Pfva/faDb7d6UC3LVqqo++uqrb/69+lL9od++9beN0n+uDQrT3nMGAUN4z5muNg01CJxbCNyt7nY6R2u/9NCTD7+7ttK4zkvyM7tGdn/q4osu/l9/fduvd9cSJZxbsJjWAvjQgf/6G9/5wSP/vllr3lD2ygt7J877VC7nvuf3bvm9RTMuzBAxCPQmAobw9ma/mlYZBM55BO547I5c0on+7wOzB341aahtI87IQ6+95ufeVz1a/dKtt5pQVOfyAPnq0le3f/brn3/XYmfhDY2kNVDKFeev3H7NL10+fvFjt+42fu5zeWyYtvcuAobw9m7fmpYZBM5pBO64/47CSm71rpnFY69yW25pSA1/+t+9/t+97eb+m5lwYNPhwc5pUHuk8Y+px3Kf+vyn/pej7aNvnfVn9uZzhcZrLvo3bz2vf+eXX7vttUs90kzTDIOAQWADAobwmuFgEDAI9BwCSinnY4c+NvrlQ1/5xGJt/qpiUPBH1ejdH/gfPvD2nmusadCmEPjzr/35W/fXn3zH4daha3NOsfVze3/+PVuGdn3s325/zfSmCjQ3GQQMAmc1AobwntXdYypnEDAIbAaBbx79ZrFu1S/4+BP3fnS5sXR+P6qzO/LbP/z+17//jzZTnrmn9xD4+4f//le/v/z9d07VD77Wc/KdW3e+9r9UC4MffOOlb3im91prWmQQMAgYwmvGgEHAINBzCHxj4RuV1Xrzhk8+c+9/XWoubRv2hh69aPCiv/vfbvkPf9pzjTUN2hQC//Sjj9768NyDtx2pH/51x3L9myZe8bG+YuVP3nrF//SjTRVobjIIGATOagQM4T2ru8dUziBgENgMAl888J3+brL0in8++Im/Wm6ubB0pjn7rmvGr//bt17zl7zdTnrmn9xC458Bnr3vgyH23H6kffrOlrOCG4Zv+tZqvvP/t1//293uvtaZFBgGDgCG8ZgwYBAwCPYcACW87WXjlp56+96/qndqWsdLYt68ev+KDb736rX/Xc401DdoUAv984LPXff3Ifbcfrh9+cxzHwQ3DN3+u4lXuuO3Gt35vUwWamwwCBoGzGgFDeM/q7jGVMwgYBDaDwP1T9w80Iv+Vn9r/ib+s+7UtY8XRB6+auPJvDeHdDJq9ec9nD3z2uvuO3nf7odrUm6MwDm4cfcXn+7zK+wzh7c3+Nq0yCBjCa8aAQcAg0HMIkPB24uBVn3jqnr9Yba9qwjt25Qffdt3b/r+ea6xp0KYQ+PT+T1//jdmv3TZVm3pzGETBK7e+5gtFq/y+d7z8dx7ZVIHmJoOAQeCsRsAQ3rO6e0zlDAIGgc0gQMLbDbuv/sQz9/6XlfbqlvHC6ENXjV71wbfe8NYPbaY8c0/vIfC5g5+7/quH77t9qj71pjCIw1duu/VLRavy3re97M3f7b3WmhYZBAwChvCaMWAQMAj0HAKfefQzg1bBevUn9t/7Z42gsWW8PP7wlaNXfPAt17zlgz3XWNOgTSEghPfQfbdP1Q6+KVFW+PLRm75StCrveufNb/nOpgo0NxkEDAJnNQKG8J7V3WMqZxAwCGwGga8f/vpgI2685p7HPvGnqYf3u/tGLv/QO294519vpjxzT+8hsJHwxokKbxi+8RtFr/IHv3vT2x/uvdaaFhkEDAKG8JoxYBAwCPQcAiS8zbj52k88ce+f1vza5Fhx9JErRvd96G3XvuOveq6xpkGbQiCzNBxqHHpTHKnwZSM3f7Poln//thvf+tCmCjQ3GQQMAmc1AobwntXdYypnEDAIbAYBIbxB87Uff/qe/7fWqW8ZL41+94rxKz709qvfbhTezQDag/d8bv/nrv/KzH23H6xNvSmJk/DG0VseKLp9f2AIbw92tmmSQQCAIbxmGBgEDAI9h8D9U98baIdzr7nnmY//mRDe4th39o3u+9Bt173jb3qusaZBm0LgCwe+cO2Xjn6ZYcl+OyLhHb75a32Fyh++8wbj4d0UoOYmg8BZjoAhvGd5B5nqGQQMAj8+AozS0AyCV907dc9f1Dv1LaPFsYeuHL/8g++4ykRp+PHR7M07PvPM56+5f/r+2482Dv1OEqvghqGXf7nqVt9jwpL1Zn+bVhkEDOE1Y8AgYBDoOQSYaa2DpVvufvyjf930m1vH+yYevGrsig++8+q3mDi8Pdfbm2vQPz/9uau/fJSphQ+9RakkePnIK/61L195/++a1MKbA9TcZRA4yxEwhPcs7yBTPYOAQeDHR0AT3tVbPv7kx/6yGTa2TRTHHrp8dJ8hvD8+lD17x2cO33fNfYe+cPuh2qHfARDcMHLTZ/rcvv9kCG/Pdrlp2DmOgCG85/gAMM03CGxE4DvfUV5pZHHkeLMx5rf8UqgSJzolRO6PAdyGEkLAcR11ws1h+pcHKEepML3c23CRZcUnfFfFlrXhbxeO4k+okFarbbXKs81nrv9u64H/ud5ZGR3OjTx5Sf++T+8duOaf0QAQubA9z+IP4CLygEQp5SipggJ0JeSV9CdxoNbr5CKOo7U68LFxFFvYWOkTGpnhtRG3k5E9NdK6mB8Hb16blZX9++TfWZm87tTXxydh/mN0uL5U+ppYnvzzfO08+dqT273+90a840j3hee50g+uB0QhW+aC7WA9+FT2McIucvl8Mh0evPSH9W/9yow/9bowCqPLStc/uHPggg+NFc5/Cp0IXop5Ysd2LrIsePrZLDdxoXTpQMJnr/W7fo3XZH0g18j1fOXZ/bhWxikATlz3FPideKGdtv1M+8d2XcHiWT/P2V+nK/lU4+e57snG28b3+VrhecbsiWNVxuUJdT3V2F7HX48NT/6fV9qea3lw2qWCtVAcPG/x2i1W+3QtNO/3BgKG8PZGP5pWGAR+YgT+5tPfGVlsrF515Oj0a2rN5jgctwjbc3TBCkhiOedq2Q5sy0aigDgOAct+1rOzV5L0HWXrfyllpRM4r7BgJzZLlOLlfddSiaXL5YNt+T/AtpRl8x9JhDhJYLkOy9IXw4OylIpVohQSwI5huYEblRfHoolj14R2q+h1SkuF+viU3Rw45HVLsFRRxXCs2LYtODZIp5MkUuCrylI2H6agwkRoEmwHsJSCnSSwWTNl80mwLfB2WKxHIpXRWFl8V7EBcp1KONV6gO3Ka3EUA/ZpuYwuTsBMiybo6U+Gbfb3ei8QuY3v8h6+FiNJy9HX8n/Zpw6Q9g9fs5BAJQI2cbX0ddLaDb95/8mvZc/U11nKUQmxExyyqSat/8mVP+PRy3LWW6rrt7Ew1l+lqyFLRo9+N4Gy2dYYiYoVX07yy0PR8PT5Yf/CLpUkSam2aw6NoR+hU1224hwQKctxYkDFtpc4sDg4HVuxRURSWpI2i0+yFB+tYPPpFse53MvRKWM2hoMEDhQHk9zKElia/l9lcVzx0xALZkmSfizWsHtukH6cify5Rp0ln00Fy9Y1O3GgPXvcPf94Y43k07jhhyixnLS2awXwu+XkFmRj9hSjnGP1hJezccyRy9ERC7b87ST6aZEFKxbc+el1rCSJupal5keGqo+84hXXPvCGK3ZNnfEQNBe+ZBH4cT4nL9lGmoobBAwCz4/Ahz732NDTRw/dsrBa+63Z43O/sNLqFBPLtWUS5hTFOVwlJJmkqaAwKtM1SfDahKyJK79U1umN4hxO4rRhjtJXWEqTXYtkIr2DPCvmtUkE1yJd4XUJCS9si0QspEonpJuTV6IcaFnXQmKRXnGyiwDXV3HfYli9YMUr9CWWv+zG7SNFpRoVNxf2w0oKiOAgtmwox0ZiK8QqSgmtJtqsOF+DFcOyhc3AVmy9IxM0tUs2nf8Jv02U4KRbGuvfDu+yECceYHmwbEp9ShPeVDzeSAVP+YW8UcwW3qHJxwna6Qk3kgBspCz8d0pW2RkpUSPmrCNbtE7cpKOhhFCskxPWWffRBsKS/nv9vfV7stcUCxL+d1LL0nacIeU/afCevMDKaPw6A5URptgu9hPHIOvB/okRi/qdQBXqUWHLIvq2113XcVCb6led+Qrg9ysrLkLFynacAFZC4uTAVhxnJK1cICnENsvVLbD5fjpWpanyuoKVUCnmuOSI4HhzkQixldEriwtZWQk9o0zM3ohkzGdoqpMWlKebtDf2UAbcmb6mF7QasxN+iOHGwtahTsfWacab3C0rQz3e1u5Px9TauNate77x9nxjkPVmHwu2SoEbDJrwss9It7kwcQXtYsHujg6Wvrd3+8TdN1y6/Z7gustm3sCbzU/PInC6z07PNtw0zCBgENAIKKWsP/vkt179/WcOv/PpIzO/Vmv7KFX7ESsHUcKph9MECSf/l+SNiqUCVVDH3TA5ChnOqOv67CglkETxv3SmEzIiyi4JLckEFS4gVAkiKly2Dc9xtQiaRFD8T3EuCuGI3MopjYTXpu0gnUzJtiNYVgjYbcSl46p/z5KVryboLufROlZG0uiHFw/ASoqIocmHsi3EVgLbpv5G9SgWcY714uSf2BFiPlsIbkbOdUttEgMuBGIlBMsV5TlColhfBcthXR3BUpEoy0IhQRwncBw9GW8kpxml3Dg2T/Va9r4mrWkZos+x3tQ4U4qjX5C6CekjyPJQ9ilf400bn5C+/2xeKxzuWZdufO1k5r5GYtgv+hknt0UwWkNgfTraSK0zKrX22rN2FDYQXhlX6WKAHJcLDiFr/CMR4VVZJLwKKr+CwsRxVLauwLYdrB4eRndxEMrn+CjLgsJ1AhkPTuwI6eXiiqOEZDe2YyQ2iZUl7xEf2RiQ5xFzrQW7XIRx18JyEVryl+wIZEquXiKlhNey4agwJcLrIyPr543rhh93rJzq++75xtYpx2A6xjK+errxJt8GWd9n41LGYNqr2XjczHhLK7FxXGbfNXyLQrCbLhwSyxbSy76TvmK/OCEKdpAMF+2Dv/iyy/6ylCt9ZFu+sXDrrbf+OJ4bM428hBAwhPcl1FmmqgaBFwKBqSlV+MC/furfH5pbvu3Q7PJ5tAu4OQ+O7YptISLZjCLYtgvLzcuGccI3aC0QdZeEY43Kylwm6q2ovRuILhVaIV2ZQsd7yRDEtCBkKiEhlE1qugtIGkgyqShzpo1hOwquS/9sIlu+cp+QXio7CRwhvAGU3UJUOI7q3hoK/UBnJY/GsTLiWj/ceACOKiFRJC968k0SH55NShqJomclpIM50MsQUXVOSQm3ozPVl1vXolalai+ryLoJpU2oRnOu9+DQMpFQ5ZNWST2pjDs2FWOtHK8T2BO12Y3E4lQEZKNymqlymtyeyEzWSPAG9qhfy/ojI2kaf01U0iemZORMCW923dr1GacXdS9tn1QvGzMpUd/A5p6fiD2PwiuMXO80yPhxSFI14VVU/qjU2zGoPMc5Et5F9G2ryT2Nw8Pwl4aguoNAUpRFnZOPoeJYFFwSJSq8SnmI7UQWQnoxATiyJW9DyU6BXhyxOdyVcONQxm9se4gsRz5Teu8i1gumTOG1tBHYUdGa8kvWLfCfrJCnuygnK+TPR4LPmCBvUHOz5z7voutZ4y1bYGW7AtmCbMN4SwmvHoOa/2abD9kmwmnH20mEl9fz+yPmAlN2piy4qQVIv66NDuwrMaXEXVhxC312kOyo5lZvfdlV/+dwdfDuX731imMvxPesKfNnj4AhvD/7PjA1MAj8TBH45lFV/Ms77/79uVrrtvm6P57LOYiCQKuAtg3bsYW8RZycLW7Ji4wl7zuioKVETrZ0tcJrCwHQupSQXmkhfZRremTaZq3UihVTJjBtgWAhUUhFzoZLos2/k1DU03QTGRbVVv5H9ZQklSYFO4Rt+UJ4w/wc+i9sIddvo72cQ/1YEVG9Ci8ZgKuKNAxr1VaUOB9W3IWjunCFOHPb2UOUUM1zkTgeEjuHiCodFVz4eoeWNgUpJ/Wt0noh+LC5bD8JMBAr4ql9u5q8i400FVtPpi1nPhwyQqLF1I1a6JmWcQppTXfEswvYeGn27pm+JoCcup1rRP0UpO7UrdhIeE8sN7PJyGiLFQ9IyjIjIQmlNUVE9pTweisobFlCZUdTyG3z0BCCpUGgMwAVl/QmfI5KfUIDqLbeyCLJ0bsVJLxpH9KLLs9MHcW0IXAxyLFlxW3ZIVE2D9C5aTdxbCRwFcet9vBybAnhRST3ZRv7Z9qTP7vrnptGyDuZRf95h/lPZ7zxU6XtC/zc6R0YWYBykS6LDO0kovqeIITnJChaIZx2PRmrFo5ectGev73isgs//is3XPzUzw5P8+QXCgFDeF8oZE25BoGXCAIkvB/4x4/94Xyjc9tSozua86hahkICxLsrp8VsxCLFkAhqtZVbvSRviU1FUSu19LjyRxPezM+bqZhUxdYJb6bv6U1tTQAs+mhVBNexEYWcmWgr0J5HHhSiYVbbZS1NdkmG6eHl4TLFg24BHMsHnDaiwgIq57fhVW00VzzUZwpImlXkkiocVYAd89CcVnU95cNFGzmrDc+O4NC+oVwEsYsgoTKXR2QXEVg5HhCHcqkYkuxTsSPxJvtVUBH9g9rnS5uGQyIsFoeOKIuEkniSjBGzzNTw/ENlo9T6fFeeydf5qVjHc5CNn+b4zbawT1FmxtM13z19G2TdJQpqahhfuysbc9pfLbYbZwPh5fiijYTqrIoReyvITS6hb3tTfNjtqX5EiwOwOoNAXNLH0nKJKLZU/El2ubgSlVcsElqJ1Qu81O5jk3BpcsX+lU30qA0n9TvQE08fvLZ3JHBkoUairEmafHb4GZBRnpZzWkw2v2A6dRefqg/OcNw8q8DT1S191ukuO8OxKN80/Fym5wp4aI0/8lo6TngOkfYWWqfozfdoZ/I7KCLC5OjAY9snRu+8ZN+ej7/plisN6T1D3F8ql53+2+Wl0hJTT4OAQWBTCAjhveveP1yodW6bX22NunYCl0qY9vci5ragKFZpSKWEyhQDLNE+wK1affiLhFdHXKCykpFYHd0gO5GuFVyt+K5pc0L8UqU18eGqEDnHRiiEl4qaJhOcxCzPgx+Ky1feE4VVVDNuI4ewVSAKr+10kBSXUN5Th1ux0VrNoT5bhGpVkU/KsGMXdpTATWLkrBBFK0ClEKOSj5B3aTewkIjC66HlAw3fQjN00VGe+DBZD9obwtjiYX4xbzokslEkJJftp5IkG6tJAKSEl4q4aHhcL5D8pG1/fhqrv6Y3HBtav3yDqHuye/pUZZ5cxto9J80EpwomtqnBld20xmqfu5T1JdLzP0lvLqTLpKzep7BDUCRlEA7RSrkLQfuGLLi0QSXO1+BNLqG4rQHPddA92Idorg92dxBOUkbMRZYXIxIVlr5PR1ReLmS0Z0ETXnGjc2ue6qLtIrT5yeBCiAufBHkuwvjMNasAPyPaF+9I2VqBpNtXCK+MbtLtjPCebOE4GZ9TjoxNd9epDxieOP7OuK/EW5JW5RRsIxt/PyW+mz5I76Jkh0z5fSQHZ7XpBBJ4wwIC7hrxO4WfyEQhhxgFO8Zof/F7OydH73rdjTfc+Zort09vGkhz41mHgCG8Z12XmAoZBF5cBI4eVcU/+Mgn/2i+1rltrtYaocpKYsaJj15d+lFth+TSQhKFyNkK1byDgYKDnMeJOg29tWZN0BaFjQRsjfRKJIVUoktJL9Ut/nCbMSPSjmUhDKjGeUIMSQu0D8/GwuoqgoRkwENMOwG9j8LOWZMAFgJNeMuLqOxZhtcHtFfyqM9WgHYVuagIOyDZDVCwQ/R5wEDewraxKiaGy6iWcnAdWjdchImDxZU6ZhbrOL7awUo7RitmGK8SEicv9QiohNs2XM8Vv6dLK0MUQ0U+nIRkh+pzFza31KWtDmJOunL47ifr6xNO059BWc99yQbPrrDrMyjsDKsudOwEwntqan6y2eW5iqfaqn/ShdSzqpouEETS04YaTQk14eWBQrFeFxtwttZQ3NVBIeeh/VQe3WM5uO0qPFWRHY3Q4eKKdoiM8HIxo7fGeTiSY3Zdf3cQOnkkXhGxk0fMhQ8SlOwIVtRFFPji3ZZPhvi/kzXCK4dB088Bg7llLFFHaFhv4KkxOpOlzhl2lnwQN1z7PEz0jGi29troHZznHVKnI/VnWv+0n7NweLLDkhJerkvFb60TP6vGAAAgAElEQVS9vqGXR+QVxLKkIgulfA5hpyb9tXWo78HX33LNn/zWz13/Sb2VYH56AYGf3rdaL6Bh2mAQOAcREML7Dx/5o/l65/b5ZnfYZbglpUS55ITLg1g5z0UU+lDdNkYqRezZMoI9W4bQX3JFjeXhHH1ETf+nw2BplVeIyRrh2TiZa7BPCCpFP61cayGJLbheQTyTgQL8WKHZ9bH/0CHMLKyg3g7hxzxEloPl5bW9ArQPBLCcNtA3h8G988iVI7SWS2jODAKtAbi+BzcKUHK6GCjGmBgoYvfEKC7aswsX7D4PE8NjKBfKUImDRtfH1JEDeGpqCk8fncbh48s4vtJFyyfhLcGHjVD8mRonsUjECnGnBb+5BBXU4Fncoma2Ap6q4QSsQ70JZoLbT+OHIeNOPy/TV5qFF3v+y7O+23zd1vzFVDY3POy5rAuaGJ/+eQ6V1lTBk0Ndz9GQbFzpzYYsXl6CKOaCyEJS7cLbE6BykYVCPo/aozHqT0dw6iXkVZ9YVQI7QsJsJEKc9EJOQtPJEN1wuEyOoHlCeHOVYTjlQcDJw1Ix8qqLoLGCbnMVSRTApQVIFoQc2QxBxl0P3p+OCznMRv+6jJKTAGFdTnzpTK0gp0f29FdkzxLFPI2A8Hx3nXndfhrjTddE122jrJzuEG0gvFTiURmEVR2ByldlJ4eKvoMQuaiFkSIOXL9324ff9843vN8yhPf0A+MlcoUhvC+RjjLVNAi8UAiQ8L7nHz/yrvlG+/aFRnfI8ehdjURdlY1X+mOjAInfwWDZw1UX7cENl1+IC7aNIhd3YNNKkHkOM/+iPtG1YTdzzcCQkl9NQNY8rBIzVbdQ2+9sRBHgOK4Qb9HF3BwSx8HTh4/h/m8+jKcPz6Id2ghUHnauKMkoeJwsVqEcWkPfLIb2ziFfitBeIuEdgN0agBc4KKoAQ6UEE4MeLt69Ba+9+WYM9FXQ55Uk3ioTWtiWC8/zEERt1Lp17J86iIce/RH2T83j+KIFHyXZvg4lugQjSTCcQwwnitCpLaK+eAR+cw55Hoqhrk3fbkzVzwPjvkq6KB3/7Dm7VryoQn42flWfrJYRSO1LPd0P63hCWN+T2FNGFNj2M1Gfn002n63kyVb+Sc85IQpEWml9yekZryNWltTWkIYcWyt/LfqDtpnoGLza2sDu4f5CFIVCeNVAiMplHkauqcIr5DD/7RUsPtqAtZJDPmZYMgchSa3HLBWSNEW8utquky1WxFEuz4gtD6FdRP/4DvSNbIVTrMhhSrtTQ31+Gs3lOaioK/aJKNJWBkZk2GhfIALaF3xm7m6JBc22nfGBv9OMEK7JUiJ7cpknRwTRYQKf/0cSuKzH5kgJ6Yl9zD5iuL/TSMCnvPfZynEaJlDqxs8F/dbaMqWjjyiJ0hBaOSTVYRQndqE0uhOdJA/LycFSAdyoiYk+5+Ar9+2583//zZ//Y0N4T9fLL533DeF96fSVqalB4AVBgIT3jn/4x3cfb3Zum6v7Q8zLKoEo0wNqRc/G5FAVO8aHkEt8nL9lBBfunMBEtQiHhJeTurbuIpLQQI6QUx4yYzguPYlzxmECCUZySAmQHDyjNzgNTZaqdlkUg5g7z5JgIrVNkEw7DlZaXfzw6UOYWWyg1lE4Ot/E3HJdvMSBSiSKgnJ9qPJxDO2ZR7EvQWcpj9Z0H+xGH0qJgwq9emUH+y7YjhuvvRIX7t6DnMUUxTo1ms6XYEmUCvEpqwArrRXsPzyFrz/0AzxxYBUrbQuBk0doewgkBBkPqSl4kY/m0gxW5g5CdZfgxG2GmICKEgnxK0faGPWBh+wcG4VCQVLiBn6gJ31mv41CRFGkw79Joo11BSyX81AslhDHsU78kZIUEjnf9yVOMSNr8Id2FL5f7ivrbfSUGPF1lh8EgVyTEdDsdyFfkANfG6/n86ROMT2w66GylFheHORyOVG5SWD4OwpDhPxP2sG4w3yPGOgxkcvnUCqVhPyxDLY9jiOEgU4uIssh2dLXthrWpa+vorOnpYe9WE4Y+dLurH1iw0l3CUrlssYuDQfL5CRh6MMPfViDCkNXVzF+wzDcnIPprx3H8g9ryDWKKKNfQi6EjInr2giCUOpFHmUzbrRsYgh9lkgQhTLjOtvoxDkhvOXRHbBL/aLwWp1VrExPoVtbgArbkoyiG/BwJZXiSML7sbpcNOXzeRQLnuChu85GFMcIw2BN2RUM08+V5+VEnSb+meLKPgpDYs7xocll1i98LZfLyz0sN8OMY4dtjCMudPVY41Dh/RyjpRLHD9dzuh/4LNZJj1HGsObiQo83XlcsFmU8ZGOTBwgj9m2YRr1IXf1sZ8wQfY4jz+ACk2VIWD/uMoXh2t/sU17HMcv3OHaKhYKuA0mzbSPm5ybsSoIaCfwmh2e1dYgxmdnuSr6EWqAQVUaQnzgP+eGd8J2qHBq0rRBu0MQkCe9le+76/Te+7r2G8L4g087PpFBDeH8msJuHGgTOHgSOHj1avOPDX373XL1722zNHwKVVB1ISZTJicEKrrtsL/advx2txVkMFh1sGapisOQBYQcWJ0VOeLbkOBMvYiIeWKpFWskVQkzSI9otZ9JU5UkTUFA9y2LUMk6tHJFhMjJJY6yV4jR3GZphjGMLq2jHLnyrhKmZVTz4vcex3OrA532uDeUGCPOzGD5/CaUK0FnMoXmsgFynjFKgMOABF20fxcuvuhTX7NuHgfJAmgRDE/NMaNQqHOf/GIkTYW5lEV958Lt48AcHcXSxg5bKIbQLCGhVsBwJM0XVu7l4DLW5g7D8VahuAyqMkZCECGFIibztgISsTFIGC612S8eqEDIRCgGOYoZZSw/1WbaQCJLXcqmMTrcjGdt4vZBXvws/8NPMadoWQoJQLBYwNDgk70U88BfHshDhv0Mq94xpnG4D81lU+EeHR6TfWC6fESUx4jBCEAbyd5ZcgfcyZnO1UkWpWBTYup2u7MRHAcsn6dXki+SVxIfPIsmv9FVQKBaknbyObefvbrcrdQrZ9nRLnwS+WChieHhYiCdJTxr7DX7QRafdXteGZSyR5HkYHhnWsZRZj4hEOkIQBej4bdiDwPA1Q5h42bgQ3pmvT6PxVAuldhll1YeoG6Mbd6WtfB7bI2cjZY3BEHsJcgUP5UoZxXIR7SBBM7BQHduJ0thO2KUBGedOdxkr0wfg1xeAoAVFws3FjbBBWl2IjYMcMalUkc+5mmCHsfiIg1AvZLIkHfxMkSQyMUu50idjgUWxf/lbiCXvj0K9KOKY42HJBMgX8uivVlEoFtFut2UM8HMnCxMS3mwBJRFTLFk4kVj2V/ulXPaVRDVOYgS+L8/keBCSnHqmuSAbHBiER09sQAJK3BP5d9fXfZstaCTxjGPJ+CmXS/KlqMc9k80AHb+DRMa4XvTQW88xmM/l0D8wgFKpKOMtoGpP937QRRh0mLs7XTRoe5XjOSgW8qj09aHg5rDUChBWRuGOnwdveAcCbxAhXDlc6IYNTJTtg6+49Ly7/vBNv2AI79kzVf3ENTGE9yeG0BRgEHhpI6AJ7/3vPl7v3jZT7w5ZTl57cUne7Bh7JofxupuuxsU7xzF/+AAKVoSxgQoGygXEoa89jQyoT4VFkjRYEppJE1itFAllowqjSHrTbWF5ic/RipLQ3Cw5hWQ8Y2ZeOjb1qWtJpmABtY6P2eUGEq8PucoYZld8fPLzX8GR+UVEJMiFHGLHR5CjwruKUr+NzqKH5tE88u0iymGC0YKLm668ELdcezn2bN8JBzldl7VNdb2tLPWVg0kJLM9CvdvGI0/sx/0Pfg9PHFnAiu8gsPoQWwVR49wkRC5pobV4BPXjh2D5dSQtEt4ICcliGkuYoBSLFYyMjSOfL8DvdtHqtCRhB4mekMsggB8GQjyoJXqOh/6BfgwMDiDn5rBSW0ZM5ZiKcBjA97tCFJJIk0USSJLp0bFRDA0MYWllScgBVVQqdSQ7klQkVkIiSGI8NycEbuuWrVJWp9NZIyBxEKMbdjXJFhUulueX+kqYnJgUYkRiVq/XJZRXHFIR1qowlUOxyfBAnw2MDI9gaGhY+rTDhUrY1YoqVWoe7ooSdINOmrwDKJZKGBniPUNoNBpSL5bJMUqFl+2iYslFlWzzOy4qlQrGJyZkLLc7bXS7HVlABDGx6sAatDB49TAmb5iEl/cw++1jiI6GKLaL8HwX3WYXHdZLJfCJW5RI/cMgksgNXIANjw1hZGxYVODlegeNLgnvbpTGdgOlIbnX7axgdeZphLU5wG8gCX2EQYyY/Rz5Ynugsjs4OIzB4WFR0FutFgI/REyyTcLb8RHTWsSRSOxVjHKhD6PjIygUioI7F0z8zBB7IbxhIIsN4sTdFn6SRkZHZNFAxXe1tirlSkRauV4TXmLPccFxx8XV0PAQqn1VNNsNdNtdIZ+CY7ebjlV9PRczOS+H/sF+jA6PSrntVjvdRYgR+pGMHymfbWdCDxL9Yg7btmxDPp9Dt+vLPYy5zfHQ7rbXxhvHrT6ApjA8OCRjgYutZr0pxJj1FcIb8nCgJv30zPNzWSoVMDhYxQAzSPo+FhrdNcLrDu9E6A4isFzJiuekhPdVl+6+6/ff9HpDeF/a09sJtTeEt4c60zTFILAZBGhp+OMP3/Xu443ObTM1bWngD9UOhlTaOzmA199yDXaN92Pu8AEUbQtjw4Por5RFfZGMbFTu0viX3EVkRDHFTd40ixJ9iiyVUR5oG3BpZUhTA5MB2dwK58lpKPHhyszNOKrkuDL5xuA5E8e1UW93ML2witAuIV8dw0rHwsc+/QUcXVxBzK1dj4eNukjKK6juXkap6sDnobWjOVgrDkZcF9uqBbzq+ktx89WXYdvYBEKfyqqtA9SvpcGNJc0rCa8cpLMdtOMEh+bm8NlvfBWPPHUIcw0bXfQjcfrEL+gx8oOqozE/hdWZKdidDixOxpzggy6CsIkg6ghJHRoex/YduwQ/kkSqXyS8Xb8jJJFkMQh8+F1aHRTyuTwmJicxOjoiJGBufk5wl61msSf4QnaCbiCKF9cHJMfbt29HtdKP6dljCH05Yidkg+WGcSDElM/ma1QLx8ZHMT42Kcppq9kSMiUkioQl6Ajh4/Oo2pFUF0oFbN+2A4VCXlTDZrMlpJbl+kEghIeqXZcKJL3RroUd23dgfHxC2lpbqSPggUgSqdRmQfLE90gyucjp7+/Htq3b5ffy0hKarRZCsWNEsojIFE1RFKMYrpcTEj4+MS5/N1tNUcRFmaSK7LeBAQuDV41g8vqtotTOPHwU9iLgNh0kjRjtegthHMkhs3azKdgJKafay3GqEmzduQOTW8eFqM8t1dHouKiO70FxfA9UaVgIuNddQX2ahHcW6NRlHERUsKm4E9skRLlUwpat2zA2MYFms4lGrS7PYd8Sm06bRC6QhUqG/UD/IHafx/HjoN5ooNlspNGsE3Q72uZBZZsYMjtg3stj+47tGBwclMXOam1FVGR6gP2ujw4JLEky+1fiWkMU8snJSbHQLK8syeJEdlviUBZpsgsQxuh029J3tCVMTk5gfGwCrXYT9XojtSAkQuC5o8CPkoyJVJGmOr5n9/my6CDZJdnXVh1Lfxa4ExFqdZh183Iutm/fgZGRYSHfq8srQoxJnsXWQ3tGFMn4ZvQF/gwMVDAxMYahgX40V2pYqLWE8HoT58Ed3oHQGwADLfI7zwmbmChbB1956R5DeDczoZzF9xjCexZ3jqmaQeDFQICE9113fvTdDEtGwmu7nj5BHgcoWAH2bhnEL9x4JXaPD2Bp5ggqBQ/DgwMo5PKiNnkefXTcfuXWqS2HhaKI4cESeIxeYAM0OOTo0SQBTJRsTdoOD8XpOLZRrOBzq52ENcdQZDojkhgrOEnSk8dycg5aXR/HlxvwVQ52aRBLTYVPff4+LDZ9dJRCJw7RVS24gw1Uz1tBoWIhqJXQOFqAWrYwWShgW6WAV193GV5+5cWYGBqBCumpZSYsSwIpaP8oT8uT9HJ7VzbJJTXsQruJT3/1i3jwiadxbBloxVXEKAv55AG1omqiNTeFlWOH4AU+XKZljgN0u3V0ujWEUUfs0QP9I9i9e68Q/+XlZVEtqYhzchdVNPXM8nWSQdoZduwgURyXa+fm5rS1gFvc4o+kohcK6cw8niQ3vKdarcr1Qib0STghHdmzWB7/TZV2y5Yt2Lp1qyipKysrYjFY93qmyrPvy/X8oYp83nnniUpJ4s776KfUXlJNQEnUqCKTHJHE7dq1CxMTE9IOtj3zbLJOot6SkAtho4qrhKTxnr6+PiwvEquukBsqnRxrVPV4La0CtAPQ20qCTKyo7ta4oGA7JG+KQqfTRlROMHrlBHbccB7XMjj2yGHkWy6spoXuchvNWlOsH65jSebB2Nfb8z6JW5KIX3zbzu2Y2DIh7VyuNdHouqhOnI/C2F4kxRFRbz1/GbWZZxCvzgDtVSR+W/y6bF/QbSP0u0Iot+/cicmtWwVzYsgwZgxzR2xk0ZGOB7FXRJEonBdccIFYRWq1VblHp9i21rDLFhBsO1Xd888/X7AkxnwO32dfZWVqbLIFV4SxsTFZMLFv2U8cW9l4I2Fl3bI+42+On23btglJ5lir1WryDNaJdSBOmUWEbeJnpq+vjN27d8v41gum5po3mGWy3RvHBa/j9Ww/31tdXV0bo/SLd7g7knBBEcNv+6KYDw32Y+vWCQz2V9GqNbDIxYwQ3l3whnYgcgckDjI/85rw2gdvuXSvsTS8GBPQi/gMQ3hfRLDNowwCZyMCmvDe8+65Wvu22VpniIeLdIzQAAUE2DM5iJ+/+Rrs3TqGoweeQtmzMDY0gEq5JJMow4dFcuhIuK4+Ya4ieJYFT8VQ3GZsNRE1W+g06gh9XybZfKGEQrkMt1iGVyzCyhfh2w46ckiNIaAAjyHP6JfklqmYeoGWH+LQzAISt4zS4CSOr/q451++IIfZfB5ishQipwt7oIa+3ceRr8RoL+XQmikh1y6jmsQYcW38d7fehFuuvgKDxQqcuCiEViwZDMsmPmLtY6QirTN72QhVgtnVZXzyK1/EI88cwUzNRjupIpJUxRDCm4/raC8cRn3mMJxOF6pD32YbYdgSspswTJntoFKuYtfO84SckRhwoheqnZKO7ECZeG4Z/cFxhIyOjo4KoSEByQgy/ybpy8hENs5IdEleSRSXlpbWyCTLy0guy8gINonNyMgIJie3CPloNJprB6ZIcDICosmXPqVPwrtr105pB0kXiQ7L5PXcos7uyZ7D3yREbAcJEIkX25a1OyNVJFNZ20Xh3cZt7zxWVjSJogrINrfbVHu7UhfWiSSKdaHKyOd0UpsF1UKOTS7MWq0GOpaP6q4hTFyyVTyoKwcWMej0Ixfn4Dd8tBpNbZMg+SZBpo+WOxlMRB3Tw2thcotW3FmXWqONWjtC38Ru5MfPR1wa1V7b7iIa008jXp2F1V5B7LfQDeVYKBTtJVEonmYqvLS4rKyuoN0moU+tIAEXS9pLnKngxIaYcBHAH44d4sYf4i3+XIY5SQ8u8n4SRS5MBgYGpDz2VYYx+4x9kZHfbCHEscDxky1msnK5wMrGQ7ZY0YtfT8YPFxosg+Oav9nnvJdjLjuUlhFhjp/du/fIdwmvYX+yD3kfFybZGOBChj8sa+vWLejvHxDcWy1+tjSRbtMaRA8wAM/No9Nsy4FZEt7RsWH08ZBku4uFZgdBaRDu6A7khrchdqjw8pBmAjtqYZyEd98Fd/7RG02UhrNxztpsnQzh3Sxy5j6DQI8gwExrf3HnPe+er7VvO17rDDGtr877FMsW/c7xQfz8K1+Gyy/YgcNP7UfRUhgb7EOlmJMDZcwolUXhlVSqzC5lUSGO0F1dxsrMNJamj6I+N4ew3Ybf1duiXqGAQrWK6tAwRrdtx8i27XD6h9BxcgiZbMKnXYIZzOiLSNPBAmgHEY7OrwD5KkoDEzgyX8cnP/slLDXa6KpESKvyGKVhAdW9x5HvYxzePJozffA6ZZSDCMOuhdffdB1efd3V2Do0Bsv3mC9Y7o2YnEACrYoLGQ6za/G3DXSCDp48cgif/to38PiRBcx3cuhYFfHwMiFBDgHyUUMIb2PmEOx2A6rTQN5VKBRc5PKeHNIRNThXQH91YE2lIgHRyT70oTWSQJIBEpUsSgEJLMkRr11cXFxTUvWhpkQO/vB63ssfEhV6WVnu7Ozs2gl3kojsGSTDJBv8yZ6ZzxeFRImXNFXZMqWXz2e5vJbl8jdJFMskeSVp0YRXK8gsm8of78mUZ7aDJ/lZ/sLCglyfKXm8hnXi+9nrvJcEj6RmYWFJ+01T0kVlmwe9eICJizV9WM9FqViWttfqDdnyp79T7qFfmd7asoficBnF4ZIOf7fsY7AwwAEg6m6j1pDDelRpI78rURXoJS4Uywy6IRaXan+/HArstltYWFpCKwLKk7uQG9OEl8/xukuoH9uPZHUaTncVVuyD/hy2zxPcSdA9DAwMIl8oYm5+AY1mS5PtVInn7wx3HRFB/02VM/NNZ2RSL35CGQfEnb+JLX9IRvksKvEkoxnhzQg1xxv/0xFAdD8QQ/6d7UKsK/eh+G75DJYp4cVsfciNZfAZ/C/bCdCKbrI2FnTIMkj96F/m+6wTx4RevOjdBIlcQazSZ/A9jh/+zTbzHn2IkQf3QokU4xaLchAu8kOxpJT7SigW8xIRo9NoYa7WQtQ3jPz4TiG8iVNdI7xW2MZon3fw5n0X3PnuN/4bE5asR+Y5WSz1UFtMUwwCBoFNILBOeFu3z9U6gx4TidHLRp4ZRxjuL+P6Ky7BJXu2oTE/h5G+PLYNV9FfZAivCIopcukepM8WMXIqhhcG6KwsYu7gM5h5ej8WjxyCv7oCh+SBZIXKr+PALtKHW8Hkzt3YesGFGNp1PnIjk0hyRYS+VuskNJjDkiHKTTtKcGh2Ea3QQeSWcWyhgQce/gFWO75kPZNEAZ6PpDiLwb0zKFQVWstlrB6rAo0i+hMLIznghgu341VXX4Yr9uxFIaFC64mlIWKz+B8TWUjoKK0yO3aEemMFDz76I9z34BM4sNDGcphH1y4isjw4jHAQ+SgmHXQXjqI+fQB2Zxle0sHwQBkjw8OoVPvBQ4E8TMQDPtyW54S9vLwkamqmyGkSMICRkVGZ8LM4s1lYpoWFeczPa6KoIyDwEFxRfI0kAxnhzYYDicGxY8fWtqSJKYlof39VDjHx4FNGtvUzQlGESWAzopIRDZIsPiMLdZWpbiThJK9sjw5dpcNIkciNjbEdhbVn0DdKNZblHz9+fI1gZe2gQsi68f4stBbrTGJ25Ogx8ZzKoa+EWQEdDA8NYnh4SLBipAkJEccUv1GMmePHhXhJpAYJpRWgUq1iZHwExf6i5AFhXGTHB/JOEc1GBwuLy1it1cT7yuVcznXQX6nIQbu+vn6JnkAHM4lyHIaoLy/Lc1o86DWxE97Y+YjK43ph11lE7ciTQG0aXlhH0QWGxyakDvkc7UN694C+YxK36dk5rNDDS8VVx/MT4slnk3xq4qcP57EPiCHJKBcoWciujAyzr/jvTFXluOI17FtaXEhkNVHlAcc+UaupnGprhF4A8d5arY75+XnBn4sGiZjgujLe+AyWm41R2fVJEulX1o1KcBaGmWSYyn5GWLN7uOPBccPxw77KPgd8PsvnPTqEnbZHZJ8D2hl4DxdZWczfYl8Zw6OjElmCiWC4KGeUBtpfWs0mVhZXcHy1jbBvCIXxncgPbUPiVsTDKxFiwg6G+3IHb7ziwjvf95uvNYR3E3PK2XqLIbxna8+YehkEXiQESHj//K6737O42r5tfrU9mJOwlTpdLk+Z5xwLo/0VjDMUWdHFpbu24MJtIxgqMtRRF4k4dHW0XFoYvChAtLyEY/sfx5HHfojFqQMIV5eQT2IUOfHwdD/DYtlA6DjoQqE8OIThnedh276rsOXiK1AcHEec2PBDBj4l4aX6akuSh25s47EDR/HMsUXM1wIsNkJML9YkGxvPqJCoKq+LpDiNofOnUawCzaV+rBwdRFIrod9yMezF2D3k4PqLduDmKy7HrtEdsBI5siKkN7aZ6pXkWasCthUhChuYmT2Cr37re3jkyRXMNm3UEiq82ttL+wUCHyUVojt/DKvTT8ENl9DnhhgbGcTw0DBKDFVlFRBGSkgUD/asUAVfWdFWgDQ+KcMncZIfHBoSlTs7IEaCwusWl5awuKgJL9kEw00NDgzIifo+hqnK4u0ywoDPLe6W9vA2uV3MrWdXQqIND4/IfZmKLEogMe52heCsLGvCSzLBa3iIicSdh5Mkrr+kVbbkUFqtXsPy0rIQFwlpx7BrpRKGR0al7YwVS6KSeVEZNYHtXlpc0kRGnqFDnI2Nj6FU1GGq1mITh4wa0cZhEl6fW/wM8abbPk6sBgYkvfNa6l5lo93pYnpmBo1mM41LqxNhsx0k4eUyQ6nFckDS455GbGF5tY65xWXUWnUopoNGgiqjXQwP6XBbOd7DDH/0nsfwWx0hvPOLS2glQGmchHcP4vI4eHrPbS9ilYS3MYN83BQP/NYdu9BXqehwfmnMWZJCHsZbWFxBrdEQck4NlCowFyUkl1RO2ReizIpPVVtClkh4qWKnijqxYHQOquIZadURHnhY0Zd7Zo/Prnl4GXeZY218bAz5QkEOxsl9Skl0CxLexYUFHUFD7DW2jgBCYsln8NBp2g6OB9ZLCO/qqowf/pCos15UmRn9gYsF1kc8wVGMeqOOpaVl1Gt1TZ4Zz7dQkHaw/YwfzMUy68UFIw8hZiS52+kIAed7XChOTI7LvTwcKzGNVSJRQpqNJhYXVrDY8hGVB5Ef3Y780FYop4JIkq3wzEAXw335gzdefvGdd/zmqwzhfZHmoRfjMYbwvhgom2cYBM5iBEh4//qfPvKexXrr9rnV1kCmDjLVJpUvlzE0uS2vAly6ZwduvOcHW38AACAASURBVOpSXLZrAgO5GHbiI2BIMh5QsxJIImBu7z75OB7/9jcx9/R+oFlDmapxFCHnWhKPVrIe8XCa56HW7SDkoayhYUxefAV2X3MjJvZcDK/Uj06kw5zRT0ASyu1KHy6++9gUvv3o03j62CJasYuEKYgdxgLWRoSYURoKMxi5YBr5qkJtvoza0WHk/FHkAyUq7FgpxIVbq3jZpRfhldfeiILlCUHJIjXEtFHYOiQas7fNLczgB489hge+8yMcnrfQiEpoW3l0JSSbg4KXB4IuckmM5twxrMw8Ay9aRsmLUMp7ojzGCQk/VT0SBGb80uFLuc3OqAjMIkaSQaWSBIG8leofVUTxVjMiAxcLqQfXoQxPJdW24eW8VDG0hfhQHiT5kPBPqS+YapdOBqDguJ6QG9fWKh637/mmQwUxUTqqgUThIFG1RXH0PAdeLq+XNzzw5NhyAJGHhST8VRrjN9t2Z3IJxsNlrokwjpH3mIxAq25U3Nhmhjsj2SWRIoFn20vlIgIePupqS4TrsQyGQYt0NAsuQiQpiM6+S3JDlVIiGKSJEOKYB/3yEjVCQqJJ0hOqlkAhTzsOaavOw0XVs5AriU2hE8Zoc2ucI48Z2ZIQrlIo5nOSLCMIGNnAgUrHi8VU0ox0wfpaDkqj25Af3QmrPCqLNbu9jOVjz0A15pFXHXgcU44jUTfYZmk3jy46jnjhfYaLo/+WhzbTJA+Mccz03knMhZf25jIkl47BTAtMJGNC+pfeeZdZAl2xA2V2GLaN/SOxntOFk5fLCZYcU7yHlg0dS7kjmOvvAp3OmK9pRVjHkuZ3A8eoJCjhc+gxThOIMFOfH6TXs/NlvLnST/wt442xctNdAB0PkCHYeNBR2y/4Hg+pMn6ujrEbpIuinI7tLGcvSciZaILRNJgoRqvueuGjxM4gcaN5llZig9toNjvoMnlIdQilkS0oDE5AOX2yaD2R8F5iCO9ZPG9tpmqG8G4GNXOPQaCHEOChtf/44X9871y9fdvsamdAeXlx4nIOYha1kpNgrOJh+2gVI5USLty1FedPDmGAvCcJoHI5UX48O0YJEaKFOXzv0/+ChaeeQLTKLf1AIjVk+5qM0iCZYTMllYfSaFdwcnBHJjFx8VW49ObXoLrlPDRjqqxUeFVKyIDAzuPBHx3G1767H/unFxHlmeLX0WEdZKuXp+cioHQc/Rcdg1cJ0Vkso3V0CGgOwo0c5JIQfV6IkbKFXWNDuO7Ci3DtZZdhoI/EghM4CZpOUkA7xeGZWTz8oyfw3f1TOF7zsdq0JR1pZBcQ2zlOrZIkQbZQGRapuYpObR5RawUOAtgWwyxRaRLJUpPINPcGiTXVZP6fR5UpdQ/rw0A6SYWUK2yeS4tUeZYDfQpJzHBZSjym/GH6W1oyxJqRpuAlYSNpkGgTko43O2HIdLnaUyzlShw4HRtZtrXTRCE6r0AWrSKNn8zMeCnj1Aq/fn62HS6RmElkaXRRrKnQOqkDT8NbTNsrsZklFUl6KIsFSXgOUVAtCZnh6JB3fJ6K4Vpsi05LrY8Wagd59orNbWnJbcJ7qFLaUBIGT6heGluZMYEj+bceizqzoLIYqYNKvx6uXOxw58KhXUf+rVVtUUstEiiSJH5WWEcHVi6PXF8/cpUheMWKXBd1GujUlxG0VqGCtoSoI56SdJdt3ZB6mZ8JGXypLUO6i/WU64k/w/WliULkOp2JUBZpGb4S+1qjI9enSUUSm/XVKIhFXdR5HXhasrdlanqqIPNQHgm0IJeGFxRCK1nestTg8i0hn2U9tDNKQWVVR+TQ7cyw1GOL8YWzbH0yhmJtoWCF2FeCtDxHp2CWsIAcTyku+vspfaaEDeTejB5PesHKRbiccdX2mjRbo5TGcWW7KA0MolAdgF2oIHG1ai/Z6sIORvvyB192xd473/ebxsPbQ1Od8fD2UmeathgENoOAUqrwjv/rH9471+jcPrPaGUi8kkz6nChcFWGymscNl+7WmdZqy6jkXUwMlDBUooIUywEz+iM9K4LTbaD2zH784J8/A3/mGJygLYffhC7prL1CsDjhcpIkIdPn3pVsKcalflR2XYhLb3ktJi65Gm0qnp4mvFS3JKOUVcCDjx/DVx55Ck+S8BZL4Plt1oWTO5MDwI6hyvOoXHBUCG93qYz2MRLefrhRQYh8zglR9iIMFz1s7a/ivMkxjA/1YXx0ENVqRcdWnZ9HrdnAzOIKpuZqOLLSRT2w0Q5Ig/JI7IIofQmNoGm7aAGx4gBRp4kk7MC1NVlilAmtjmnCy2QUMq+T3JH4sA3CI0jUtFIn0zwVSzjwSB0k3rFCZDO2auqzJoEkIRYMHCGVVMIlWkVKfDwqaYw4QTKkaZ8QJCqEwnHlmfp6KvvM/EU6LWRDKNU6vcxSmklqDuE3+grWV5Ne3RZJIU0ukz6PMltWJiy2PSUzCUlwSpbXko8wrYMNK+FhQpIgwquvd6XmmqDq9CBpki/5S4eSY1tkVMk1jPGsiSEPP5K8uiSREmtWp2YmuePzGC6MpDcNiKfjSEs2By4qtIVCUBECzrJ1Hehel/ttF7aXFz+uLQST2/VMJBJAMRmIYiwAjtGUxJJgZUsc+UzodhF/2W0QMrpWuvSaEL8kXbSkqqVuq9ycklO9+GPNSHqlHEnTrRcXsuhIu076iZ/CdDFGVVovgPSPRMzW2ZnX7uUnOTvWmaZoScdrRniJpx5b2UJBv8O6pEQ1K51YSqpoTfaF8KZqPPuH7v21hYlgz37S2OvlIwlxDFfpUIjsP/YD1XIuFnQ7eb0+ByAtInF2GBM6B9srIHZ0dknJehd2MCIe3gvufK8hvJuZUs7ae4zCe9Z2jamYQeDFQWBqShX+00c//N6FWuf2mVpXE15R4kjpIuwZ78cv3nQlLjlvCw5PTSFnJxgfrGCoXIBKAq1s0b+LCOHKPI5+9zt48gufh7u6jDwTNzAtL7Rnl5MjM7OR4HBy1zxHKzhMSey7BeTGtuLCl70KF9z8GnTcAmLXlq1/SX8bU+Et4FuPz+D+7z2NJ2cWEBd4aAxCuC1uywurjpGUF1HZS4U3SgnvIFRjAE5S1Nnh4MOzApSdGFXXxkDBw0BfHgOVoiRT4ITeaLWx2qij1upitQPUQgfdxEVEgmvnoey8kF2ZxLWwCJd8W8Wi5JHgUN22GeosPWgkChsn+ZgKKAmvJb9ZgE22KUSR9gwqeKnSqmiC4DM0iVQuJIECk3mIsisv6m1+TugRkzikh+9YKY9qWUSKQEKkSQUfJdYGIcqsJFNDJ3IvtTFNX6mqarKrSUcqS6d6qiY9up4nn4HWCvF67jp9hSae9MZKVj3hQJqkZ8RPiDBVWrZHuXqsiLqXhvKSpmoyq+l4SrmFvOskJVqB1MQotngYUadn1vGVE1nIkfhqdVXTJt26VGGV36l/W7pGXyuKbLoYYadp0q/vE9FUsNBqsn4aiaRkYRHiJ2ODOdokE976YiK9RBYz7Gmt8upkKJlXWXRPUbl1mXK3nGrTaue6uqqRzNRdjZ5u49qPhN0T8NOX1+isxlsPw2ztop8rw0wTZR2XWo85WbimRHSdFqfjJB0zGiG9GJJ3NCTSTmkCiaZ8J6SEdm3s6aWZXlboNggFFsKr+36N8ILphdkeF4qEl350OXTIsaMXPbLjkWn97FMSa0aFyc4hpIR3tOIdvHHf3rve88bXmUxrL8409KI8xRDeFwVm8xCDwNmLAAnv+z/6kffO19u3z6yS8HJ7j9vJocThvWByAP/2lqtx/vYxHDzwDAqei8mRQfSX8pIul2xUJ5aI0D4+jScf+CqmvvZVFFsNFBnsx4oRWzFC2WLXZHd9ctOzn81DOJYDnxPgwDB2X/1yXPtLv4K2V0JEr2YqMSWRBd8u4ptPzOD+7z+FJ6YXoAok6AlynAqZupek0MkI7yzyFYXOEi0NA4jrA3BQFqURimmRfXC6K/JwnpWgmCMZ1bYBuA6YdY4ZqIJIIYgdBIknAduo6nKiTKjuchIWfkZvKkXEbIuVNgNNhWTSzSb5lCCKbUAUXs2sJI1xrD25nJj1Nj7JsN7yJVUUmwMV4pyrPbWkkCnhEhUv5TD6wJ2NxKWaZcHh5M+kD5IGWito+lGp8pvuO/M+El5mfEt1Xx2PWPooJXwbh7K0QROPrKXrb+uUzCT/2tjA5xE7Pj9BIqHmSK60oqrVSRIWrcWRVOkYyFqTZg4+4hWRzJDsik1Cx0gWU4GkgdYKb+oFEcIb2R4iEvw1u4UOuSfKo5C6tIdk9bVO6LN2iC82fUdzwHUVM6OR2U5+ulGfpss+sbR1WwIXZSm9lq7Pxoa2aGibQvacFFupaHakUcfjzUjumq7+rOqvE911VTezBqSxpkVh1iReLzq4IJXsHNlqVNdFiD41W02U5ZnSL5po61LYlxKIO11YCODp+NFOlROGjhSUPjVVumVplS5OtP1Gk92U0mvCa9kSQkwosHyfpAqvFabWh5Q0i41H+43TJduaCp55owV920GYtpmLBDuiwutN3Xz5+XdFB7793jvuuCNbHZy9X+KmZmeEgCG8ZwSTucgg0LsIkPC+76Mfee9cvXP78VowkLg051KpTJBPutgzWsYv3HQl9m4fw/SxoyjmPIwODqCvkBPFinMVyVrBitGcPYofffVLmP72t5BvNVBQIdxUzfOpcgrr4SSlfXrZRErCK9mnuJVeHcDWy6/GTb/2W+jkSvDTpA8WtyUjCx27hG8+OY37vk9LwwJUvoREDAZ6m1pOZTsR4vIiqnvnUKha6C72oXGkH1G9Hw4q4ouFohEikPTBLtPRJhHybJAVS9rYiESS8VmZYEG2mV0gcTXRIuFiSmWqiGIN0ISA5JNYkExpgqO3n7lFnClamSIn/tOU3KY6KfKidupsbySkpHnc3JdDQiRtTKzAM3yeJzaSnNgEtIZHwsvrqZYLoXUYbUKPW4c8UqyxWg3OiLaQBb1vLmRGFDAS5EylFGKVkhxt29ygJGZEMFNnM1qYfVa0Oidb0ixDyC19soKKqLxCWhQz7qW2iNRtadEGInUjHvxhHSK9ELC56KBCrQkWW0+KSKsDCS+Jr15+aC+nJrzalysWDonFEWl9MPXByvNTJVszvEziXPemygJEnqmZpdZEU6+sLGwyLTUlj1K2Jr1CUMX/qm03HhciqUi6jlqmMmt8tHKpsVzztablrcX5yuogXuD1kjJFVy8z9KKHZG5di9b9KhEqtJs2Jbyp11naqO0PcpBLrhKXd1oheSP1cKe7NakirHdttI9YY6p/TiQbJ7Jf8V2vWW1SD29aX1nErJlXtO2EhJevZosAfuZcUXj1Z43/SQxvvXbQkSDk85EuLrmwThc3LIfZHomRfHbDDsb6clM37tv70Xe/8bXvtmQVZn56AQFDeHuhF00bDAI/AQJKqfyb//NH33u80f7djYSXU0pJFN5+/OLNV+H8baM4cviQhN8a7q+gWiqgyNPzIUmGQsGKUJ89gh9+5UuYfehB5Ft15BOqkNy+psKrk0JohTcjvLrinNAYDkwOn1UHMHnplbjp19+IbqEMX6YbW3siEwctq4gH9k/jy9/fjyePzcPKl2XiLqh1whu7EeK+RVTPZ6Y1G/5SBY0jAwhr/XCsPtg8aMaDZAh1ogwepAkDUbW5u584FoLEQpcn311XkkR4cGBH9AWSeqWkMSMgQko00RVrgqi9emtYQn1RQRJfpt6uJnXgSX2hEEKENFF1Y1tIDlVfTXoThMzWlXOQZ2g2puhlKCeSgyhGDq5gnx30Ii2h9YGkNQTT3+q0vp7lIOd5SHgIMCPfjiV96fBvxlZlbXjKnSGmolh8wakeKH2kyVO6dZ7ZKDaMu4xMZZv7me6X6ZxCFrldn5amSSyJBqnqRsJLWqLtCyTDWv3VCq8QpzTZSUoJhbzLBjctA6miLIf7CCuJrijCWkWWuomdgWWRdHObmyq9LQszbd/IFHkqqdnBOG1A4PXi/8yUe1pXJPV0Gs+W6bLFVqJ90lr1TOmnqKhUlVm3tH1r+GXUmfdwMca7eahOkz29JU/s1w9rpUutDXXWB9QEtpTsa7uJXnbotuk66ANwetxI/VIPtVY8U+U8U+6lfWyStrXo8jX91YcWM8K7TmL16+uqbmoWSVu7wSuRjYY1FZYWFH24LiO5tKmIRUgsJbQz6CVL5mwWVVqi6Or6aSsGCS8Xbpqoy8JSLDy6rtqXrIm+7NBw54MRNYh+JIknDt142d6Pvue3XvMuQ3h/gsnlLLvVEN6zrENMdQwCLzYCmvDe9d6Fevv22Zo/KCG+5Jh8gKIV4qItQ0J492wdxqGpKRQ8G+ND/egvFWAz3BMcUXppaSDhfezr92P64YeRa6yiQMKrQiErOmVvRngzfWy9tZFjwXdc2IND2HbFtbjm9b+KoNAnuo14Si1SOQcNlcc39h/Dfd9nlIZ5WLmSzjyVKryiWzkhkvIC+vbModBvIViuoHl0SCwNluqDbdEAIY5VUThdhrCiHCS+PirEtmyD8/AXwxmRNJIY0kJAIkjKKQed9F6xViyFTKXb+KnKpcmO1iDFm5lO4/qUOsNbcaJ19GTLQ29RAglzxUmaoiOb7vIQEf3Jmpzw2XyK63hCeC2muSV55IKCIbQkdLElMYQjCReVHhTkQTlGZEgPKSlbwWMCCvoxGB6LSjyDXVBJ56l5fYpJrBWpUzJV5U8codlWdUZqxDsqtgRNfVNk9Fa1RF3QPlahGkJIMlKry9WCmlZ/lai/OjSWHMBiuWLryCIDpFOYELFQFH6xNEg56x5eOYgmql6q4iXaQ8ta8NAlSxdHcEpkU112rb/WDlOlfmItDqYqdEq2hTyJ0KpD27HrdRt0iAOJeCD/pSQzNbLqIaK34XWQtIzwMhxa5kFl3N8NNofsMJ1s26cqsyjCxD6l7CnRJekXnVUiNmjFNdV9T1Jd9RJE28HpHU6p7ZoXW/vFRd+WKBgZcU37IN0dyEZHFuVjTeFNiX+G7XqECv2K7JZk3lxZVGjSq8muXlgI6rJI4e7KRg83dwPYpzpWhbZcpIp6Gt1BDgKk2d0kGoNYd/T4pidfQppxgRG2MFp2D71s3567L3nj6971BoYUMT89gYAhvD3RjaYRBoHNI0BLw//xkX98z3ytffts3R+M3ZJMPqLHJQG29hdw077duGjnBBqrK3Koa3Koiv6CCysKRfWSLWV6eJdmMfXIQzj00LcRLxxHjnFp4wDgZJTufNuyvb52JGotWkNAklksoTC5FTuvuR57b3w1wnw53brUoZ9s20Mj9vDA/iO4/3tPYv/0AixaGpSFgvg+SZQUYjdAVF74/9l7z1/ZrvtKcNWpUzlX3ZzzffflRFEkFZwky2ncAwPuhjGt/mz/AxJlo7vRwGCAnvkyGGBmvg0MjyWKM2235LYtWRZFK9DMfHzp5pzrpspVJ9Zg/fY59z7a6h5JJmlSqCtd8L37qk7YZ9fda6/f+q2F1NQ+oikI4KUtmVPNQWvTLkpXaW8qUBRhLngshdIJQog0MoPU9jGFinpRzwlByvqqts8GI1WyVjpFBQ/OW5/Oi7gCvARFPNFcJF60qpzsSx3YSKc7StOo5AUE1bSOaovtG69PEq2YOGbZ0EMRiT2+sKlSoDBIAMuGMAG9YkCKtqMJaOf4ieetV84OOIyPZoc7NyP0L27DkXQqZbOmWEWBj+fOBQrYq/mm9K0K0v5DjaZyfvBHRjU3UdJAoCMKTGFZCZx8BwWPFVTeBtKw5SLkOSzwXGRx2djnd/T77KtywFAOCJQqeFpqyhkYDuEdgyNL/bJofbmBIPtNsCN2ZH4j1pMspX/fPhj1lQ4+k6rApn8+xXR6sN+z1lJkowL+5xsC7/roQ3zuTnHO3npA3tOf+sy165KF9Ifdc2IQ7e8FI62YW++azxlTdU2KjZXRViSw9/kLSsOpvzFR8d2cG9TM+09DTWwlsmBlhvP53EGEjKpouxVoF+mEJ5LwPXnVrsZvfvTtyRRYVqoHPle1OVDsrc8wq0Y/pjMK4OW1CxnNhk4CXmULp54YP58+MPZBvdqAyl17VmV+M6A0AnrVAo6aTWkQJRDcYJgEvMHNZ69Nvvhvv/iF5wMdwPuzLy4fsXd2AO9H7IF0LqczAh/2CBDw/k8v/PEfHZbrwvA6ocS5LVnQtZAK2hjOhDCYTyAdC2NmfBhTQ73IRjS0HUMauLiAhKh9bZRwuLKA5Vd/hNL6KrRaBRHbEIAh3JV03j/J8io2jOxuiwb22TyyUzOYuPs0+uduwqJlkLBNZM8C0PUIqm4Qrzxex8vvLGBp5xiIJGSxDHlyAgJFJ2jCSRaRnt5HJOmidZRAfSePdq2AYDstjLGjVJ2Ke3WDNHYQVkiWYq90qrq6VcCBKv1edOpLUVd1PXnf3sL7xANUi+rF9fu6R5rk93Vl4Tgmao0GGi0TtkXwqYlZPoGuAqW2sM60V0pEIkhnMqIrPjor03RBhL7kJvlKXks8GkKE92+ZaNkmyK0jqAPtsABZKcmL+4MCibBNxAMBJMIh6KGg2JIx+KBlUvrgNQX5mFfQvaf59JhCcYg413heNH+pxqMLoCflabH+UnZ3vtUUNbXi0es1vynCnBIQAi+WrxXgFT00LcV4PxKQoVhnxacrXayuMRWQTL1iUk3LgeUGYLmqBH4BeKlpps2YrcI5dOXZKsy3V/r2pRsXAM4DUR6oU32GXvOYgD5VNleyFY+J9ZoOPeH6hS6YAE92NZ4lmmBUzx1CwLenG/bZW96qEJKeNIJMpN/IScaf7LxXSfDV1GqP4klSZDPDKGAlrxBC31XPghsbH6JyHBmyIUEbwvQrEKicQhiaws8gN39qXghIFesviYYRhlTJPZTdnfgVe+/3NdFeb6Qv9vA+b0p+wIGzmJbIjY5ncad+Z3isva/NFsAbUoDXl3iI7EJtRET7HQAiIV3CKCRlzW3DYuXEi4RWn0PPo1cqObwfemMT8NbI8G4+e236xX/7xc93AO+HvSB9gOfrAN4PcHA7h+6MwMdhBATwfvX/+iNxaai0cq6eFHaTzAdLqmGngahVRjYawGAhi6dvX8O16VHkIhpcuwVoBFMu9CA7nFuoHO5g5e03sPv4AcyjQ4RaTYTF91TJAugHK804XtOROANEQrAiMUT6+tEzdw2Ttz6BzOCYJFcp+yyFcYJ6BDUngDfmN/D3D1awun8KAxFZ0CTtyYOJLhleBk/MkOF10SzGUdvOIVAvQEPaa5QShKts0mwKDjSEBJwqpwLhgIJc4H0OU3ngqo52vwPeZ9k8zOI/cI8o9MvH0snugSICCSav3bl+WZpq9g4OsbW3j1qtgXBApVtJMxE1qUwFCwaQTcXRm+9Cd3cXaqaF+4srOKs1hLmliT4Bbyikob+3G0OFLMqnJyieHqHcaMhizjhjbkwsT5erCSikdZqJ4UIe/YwLTtJTA2iYNta26T/ckiY5gUbSbEjfXxfxSFgS3cRii5Zn4RBahoVas4WWaYsGk4pK0UUGgHgIUg1IJuNoOW1Uq3VE9CBCEq3cRM2w4Lqe96qKmRBArBr6lBSBMczxiC7PuFJvCNj3+UyiQV5LIZtCNhFFLKzLeRkrfFZpoFQ3YNICjqBXMBjDNmxEQhpS8aikuhGkNU0L9UYL9ZYh4Eg2Bj6sdh1EwyFk0ynkMmmJ/WUSGXXCjC0+PStJSphCsheuBaJl9dIdfNcBgjiOXzwWlcQzyzRhWJY0R0pjps+geowu5wvvXzVAOvLebCaDUCSCFmOCS2U0Wtx4eo1wYjOn0uT0ILXeJsK6hnQyJmNaqbdQljHRADaoej64HPMINwxsVg22kUx46W7tAFpWG8elGoy2ilTmvFYBIC7SqaQC4PTt1lV8NCN/m82W5+mswKxocDUglYjLvUsSd6uFRqOBTCYNw7RRbRiSdEfnBAEn0ozG7YoCtPLJ4HkiCQTDUViues7KDEI5b9BFJp1MyHMi6HXaLhqGibNqHWflqoBq9gOoT7Vi7+WeCHjJ/Ft19CT0zeeuTb/4Rx3A+3FYwn7ia+wA3p94qDov7IzAz+cInAPeaoM+vOeAVxrFyCwGDPTE25ga7EYsCFyZHsPMSD/SIebOGwho1FkyvYglShOt6hmK60vYfPwuztY34JbOoJsG83MRZIRpmzEKStto0+6LZctsCnqhgNToBPpmr2Fo9hriqTxajgpYkJKpp5ltuUE8WtvD0s4J9s6a2D+r46jaoGmVfAuWDpqwIntIz+4hlgWMozhqW1mgnofWTsN1yaSpph1qZykNCLpsGPPtl7zwB69AKwEKnoxBsbrKlsn/8sv5ApFk8fRYYbJ4DuUHSh9MNi6otZGMRfGpuzcxPDyE5Y0NvPr2OyhV6kjEk8KMmVYLMQZ8dOUx1J3H6GA/Rnr7kc2msLG3h7946YfYOynJZkPgoWsjmYjixtwl/MLTt7GxvIjFlSXsFo9QaRgwrCAQiohWUWyKNVfAKyUrv/zM05idGEMsFoHByNdABD966xGW1rYFTBHoRkMMymghEQ1icnQQg73dCOsEDS5SqRSOTs6wuLqBnYNj2FpY4p9Nl3HLGobzcVwZ68HU6DCOay08eDyPbDqDVDKFlfVNbO4fS1AAR5XjF9E1JCKqyUqx00AmGUVfV05Y/vtrm6i0KKVRz4BXkYpFcffmVQzks4gImFdJbUur61hY30ap3hSJBMMICGRDwQCG+goYH+rDQHceqWQC+0clbO4eYn13H2eVmoqipUZdQg0c9BayuDw7hbmZSRyfnCCeSAog39zewzv3H6BcrYsUxmsJe4/BGTdRysfYFRDW19ONmelJmASsZ6c4OT3FWakkLDzBtoRqiAYXCGsauvJZAfxmsy7A9erVK4jFktg/Osb80ioOiieKweT8c1yZOyODfSI/MusVdGfTGOjqknm5tr2Ph6tbOK6bCEQTCZ2E1gAAIABJREFUAtJt00Ccz6o7i/5MHOG2heH+PiQScTRNGwenVXz/jbfRpPadcpe28t2mNeHdO7ckDprglGCcsptHjx9jc2sbjabhNZxSUuNIPPLluRmMDg9JouHp8RFW19YwPTOH4kkJa1u7OC5XpZLD58TQDl4X7z2kEcgHYDtt5Hv6EEtlcFapY3VtXTXmOXRZ0dDf04Xp8REM9PeKBzbnCTdxmzv7uPfwsdyP6HkF8qpGRFYZxL5PXBpEwysMbwfw/nyteR3A+/P1PDt30xmBn3oECHj/xxf+WGl4pWmNkgZlqaS7FvpSETxzZQx3Lk/itHiATCKMAWp4IwoQayJpIBvHEr8D126idnKIg/VlHK+uorq3B6NUgltvArYl4QpkU4OajkBQRyAaRaQ3h0hvL/Jj0+idmkOmZwi6FoYplmB0NFBeoHab5Xbg8LSGuhNGox3B6t4pfvDWPZRaTUlcEwZWt6GljxEd30Q00/YAbw6oFaC3k3AkfldpcFXymwK8F2pG3wTfTwxTmlrlj+vLMvyEMPVrlEyxX2o/Z3ZZsrdNhEIB5DIphHSgUjpDrXSKoe4C7ty5jdNaA+8uLKFuWLLQkwnme/p7C3jqxlXcvDSN2skRgraDo+IxFjY3sbx/iOOGgQA9k6Us3UYqFsLUyACujo2gVTtDvdnAabWG3cNjFE8bcLWIuBUwKtlt2zAbZfTkU/gXn/slVI6KmJ9/LHKJG594FhVLx5v357G3fyCsGtnQRrWC0YEeAZbDA70C4BLxKNYZRhJLCKC4v7CCo1IdTjACLZJELBLEjYk+3J4eRKtWQqKrH6VqA/FoDM1GC2/ee4DH61vQowlhN8ni5ZJx3JibxtjIMPSwksvEdA1RDVhaXcNLb7yL05YpgJaIMBEJ4/qlaVydmcLRziYOdrYQDYfR09OLQu8A3njwGMubO2hYDjTauVk2Bvp7MDc9LmmBEZiYnZmWOXVWN+Uelte2hEW2jJaArXRUx/hQL0YHeuHYLcxMz2B79wC1lgmzreHorIIHjxY8kOrLOZ5YXr2SOyFsKh7D1StzuHXzOir8XBAIhsOoVKpY3VjH1tYOKvUmLM8fmIB7anQQk6NDaFVLIt2ZmZnGgwePkO3pw8FJGcvr2yJziSdTsFoGklEdVy5NYaA7B6dRxcRwP8rHJwiHY6hawOONPbx6/zHcSBKBYAiRUBD9XRncmp3Ap2/OYvnhA3SnU8K8Nm0HyzsH+KuXfohGMCqAl0lxyRAwNTaMZ595Gm2RHbRhGQZOTo+RSmXw96+9jkMCcTqbeB7SuWwGzz3zDCLhINq2iUIug6PjE0AL4eD4FBvbe9g/OoFhkw0mq+1icmQIl6fH0ddTEMBrmBayhRxOynW88fZDvPHWO8gVumBJvDlwfW4ad67PYW1pAUfFA6laTM9eQSSZxg9ffR2nlbpUI+hWwnMQ8FJGIQxvB/D+1OvHx+kNHcD7cXpanWvtjMAHMAIEvP/ha3/6h8WqAN48gydUzKaNWMDBzEAeX3j2OmYkeGIZiUgIg905ZGNhuFxkJFpXOQtQeyopZ1YT1eMiTjc3cLq1jfrJKWCYsFpNOAYTyFiu1xGOxhBKpxDtLyDa3Y3c4BhyfSMIRZIU86HNBiVi76DybeX/GoaD/WIZ0FMIZ3qwfdLAf/7O93BQrYpnr7SNaQYCqWMkJ3YRzwAtYXgzwvAGfcDrJUeRVwyymYqNK76DgR/84HXAKwsrz6f2PNlLNfEoqwa+V/2XTBabo2j5xXIyG/Yy6QSuXZ7B6MiA/L1RKqE7m0E4EsPDlVW88egxyo0WzRIE/JAJnBgZxHNP3cLsyCBaZydinXZwcICHy6uY3z3AiWHBDISVFhMOsokQrk+P4blrlwG7JdHIZMiPKw3ML+9gdfsAddMR2zGNUc1WDf2FDH7nC5+DVatge2sTwXAYA2NTKJsBvPrWfWzv7suzJaBu1OuYnhzHzOS4bHSOivvIZzPY293B7KU5VOtNzC+v4rhcQ8sm266LZODWzCguDRewMP8Q9baGmUtXMDo0jFq5ih+9/hYerm0iwEQ9OmGgjZ58FrevzGJwoA/Fk1M0m3VkEzH0ZNM4ODrG9958gLOm6TkgtIUBvToziTvXLqN0uIf97U0p509NTQs4e/3dR1jZ2kXDdBDQddlQdBdyuHVlFoWEDs2oYmJiFK++/RiBWAZVo42t/SJ29g7Qti3RBqciGqZHBzAzNizq74mJcdlI1Fs2mg6wVzzFq2/egxZRG5ALX2Fl56WatpTjQCoRw+W5S5iaGMfS4gIa9RpyuRxSqTRqjSYWlpZRKlekXC9SHsdENh7GM3dvoieXRDIaQiGXw8LyCtKFHiyu72J+eQMn5RqCoYjot9OxEG5emcbs+DBiITLgEbz03ZeQzBSQLPRh56yGH7z5AIF4RpxIyPtnYmGM9eVxbWJAGkD7C1kYRgv7x6c4qrbw+v0FVOygsPF8Tgkywv3duHXjBrY2V2E0GtBFAuTi+o2beOW1N7G9s4dmy5RGS13X0d2Vx9NPPYVK6RQHu9soZNOYmZlFOp3Gw/kl3H80j4OTkgp1oStKELh2aVoAb1gP4GB3FzolC/mCPNuVjR28+sbbXpSzJvrtG3OT+OSNOexurGB3dxuhaBxTc1fQ1iP4zvd+gP3isfr9Jvpi6oWZnPgkw9vwGN6pF/+o07T2Aaw4/3yH7ADef76x75y5MwIfiRGQ4IkXXvgKNbwHFaPg6ozVDUg0blyzcGmQtmQ3Md6Xx8bGOuLhkJR30zG6BLDcS7srAhxaacnqiUDQhdOoo3F0jMrhIarHJ6iXS3AtWzkhiE9mEKFwBOFUEvHBXiR6uxHPdSESTSNA1wRbedOyq7+teVG0WhsNw8b+wRkcLY5ophfFuov/9O3vYuesjJYXy4ugCTdRRHryAPG0kjQweOIc8EpjjGr0kihYlyypKqNLu5iX1svXXJjee6lU0g/kWx95XK4EIPg+YqrBiDwf2TjLqCOfSeITt69jbHQAZrOGVq2KXDKNgB7Bg5VVvDm/KNpc8QXzNJiDvQVcGh9CPqLDqpYxkCsgkUxi5/gUP7z/CLulGswgtblBidRNRzRcHuvHL929Ac0xxdmBHrQtV8O9x+t4tLSFKs/Bhb7NVKoWhrrT+O1f+kVE2g5OTo6lJJ/rG0Cx0sLrb9/H1u6BlMqpc6TGtLevB12FPGyjhePivoA4ls9nZy+JlnVlbQPVRku66AnYBHgO9WC8N4eDg30sbO9ibHwS1y9dlrF+4+172Cyeitcy9bBsMsrEoujPZ5DLprFzeIiW0UI2GUdPJo2WaWFxp4iqyRYrRi0rfedAdwF3r19BNhERmY1oOSNxrGxuY2FtW0A4fZUlpY7zTgvg0uQIxvtzSOn0xXXw6r15aNE0EE3jtNbE3v6hADi9bSGs2eJMMjk8gIHeAkzThMniQyiGs3pLzrG1d4hAKPJE5LG/vHqOAJ5fbzwaxvjoMC7NzOD+vXdQLB4iFmOctXIboYykaRDQK0BGwBt0TUyN9GN8sBeDPQXRzVL7XTMdLG3sY++ohKbtwiCL3XaRiuqYGRvEpYlhFDIxGI06/u6HryCV60I814ODchP3F9cRiKaUzlaSBh2kwgH0ZqLoySREumK0WtjY2cNRpYm94wrscEIaAbkzi+kB5NMJzExOYHVlCY1aFcl4DKl0GuOTU3g0v4Tj05Loum0vEjsVj+PmjetwbQM7G+to1Cq4dfMGxsfGsLy6jocLSyieVhAMRZXHr2NhsCeP3kIGsA2cFA/lM5vN90CPJUSjvblzINp0aocZljPSm8XNmVH05VNoNOpMaRGwu39yhrfuPcJpuQY9GlW2cfTJ/keAl5KG0Oaz1zqA9yOxQL2PF9EBvO/jYHYO1RmBj+MI+IBXktYqZsFPWiOIirUNTPen8WvP3hQf3r3dXWne6cqkkGTzEvWSXhwuGV75IzFbkIDZRrvehF2vo1WtoHx2BpvNOeKXCYRYSo1EEU4koHdlEc6kEQxHxKuVMoMQv6Xj21EWYkEXgWAAdcPGweEZTDeMYKKAM0PDn//N97DNxZUAmZ1gbFqLHSIzdYh4KgDj+ALw6u0EbJdMlQK80uzjKi9YZeCkmtPEScwz21eBAX66lugmpAFK2tc8Zle152vQgvSbVQiO40PAm4zomJkaRVcuhXr5BM1aHelEEslsHltHZ1jc3kVL1Bu6SgMLuCJRKKQiSAfb0G0Dg13d6OsbwFnLFMBbrJlw9Jhip9o24nobg7k4bk0Mw23VlJVZJIZAJInFjSPsHJXREJ0nu6EshDQDXYkwPnvrOmIBoFouiQY0lsnhuNpUZfISmUb6lFLrqCEciyq9puOg1ajDbFaFLe3p6kK9XsfR0RFMMrWhMGxXpW1R59mVjkvD2eLWDiLRGCaHR5CMRLGxtYNSyxbtsDRJagEwBiJoGohGIzhrNEDPYjb5pcLqGZWNNgyxLFMGWGy+i+pBDPXmRZebTpAttkUysbF7gIPTClrcY0klAggxLKXVQnc2idHeDArJkDROPVrdhq3H4IaS8ixqTUMAryTxuYYwmt25FPq68zg+OkYknkQwmkCp1sL2wZGU4bmZuJglanm9sCRTjVehYBCFXBqjI8PYXF/D6cmJZ2xHHXzQC0dQKXHU8oivsNVAIqyhL5/GYG8XUqkkTk7OcFSu4vC0jgbvLxgWZwppWAu6MuZ8fS4ZkU3m4uoaQrGk+FaXGxaKpzXAixFXkdgWAnYTsWAbiaiG4YE+YWsPj09RqjVhsMktlPQS7hzZzMXCGvKZNCpnp3AcC7FoBNFoDLFEUnTd3JyyYdC3VGs7LkaHBxGLhFA+PcJJ8QAD/X0YHBjEWbmCveIJKk1TGF5p3nTo422Lx7dqXnNgOzZCkbg03JmuJo4iprirUM/tIBMGhgtJTA73IRKNCtg+KlWxdXiMw5MSRMIbCsvnjBsMSePz7NYufHgV4J2NfeH53/3djg/vx3Fd+3HX3AG8Py9PsnMfnRH4GUeAgPfff/3rzxcr9T/YK5tdZHiFZWSzEgxM96aF4aWkYWdnRxqYmLSWjITocCoNQoKhvJhc8bykRVEbEmogvrCuA8sx0Wg20TKb0oQWC0WRiiagx6JohYOwxMxe1XEpMQh7DUkOm73IjlHHq2uoNk0cHJWluSoYL+Ck7uLPv/0S9s7KYIuMBDUEWwJ4s1NHiKc1T9KQFobXB7xi/SXShQvAK53wlC4I6L1Il5LIUQG4FzG60uD2RFjrk06rvD/p13dtSfBi2hxZ8WwyCqNewf7uDrKZHPK9/TiuG9gunsIiiHM0hCj0FUDqoJCKYmKgC9mojiiba5w2dk9LeLS1DyucgI0oTKmYk3EDS7EYzcRRPd4XwBtLZxHP9mD9oIJS00GT2uWgBj1IwGIgGXBwe2oMsYCLVrOubL6CGo5rBg5PKyIf4XUZjkotk+55uhyIZllZ0bHUHI9GJPmtZRjSeEWXC5b2CTxZKWBpmq4CTcm4YPk8hkQopJwUmha0SETAqEhd2ClvtATw2HRC0DREghqSoZDMqVLDFvdk2agICcpOfhdWs4KoTjsqBTN5vmgijeNyC3WDT1TFQhNwwrIQCtiIaiZyyTBGRkfw7vwqmm0dJsJgPiAb5sRyi89QWN62PEvbaEpqHV0CDJuWVxwMBabVVkglyPmhun7osK8P57whKA3RBs4wZHMkXrksjoTConk9D2QmhqaWvm1KkxivIZ9JoSufx8b2NhqmK1mBkjMW0KW0L64armKFNdcUJnZifAw7+wfCvnMDI4l3lMNIAp2y6GICXdsxRcLhuoY0lYljifg68/UhNFvczNBJhJInC0HKjEwDmVQCmXRSAPIZN7aysdJk7vibJV4bNb505yATq7Ut2RTzWfFZsyIg9xHkdRH4t6UJzW3Vxf0ln4phZLhPGu/2D45wVm3AAh1BVOoaR52fs1hAbdTbZh0D/QMwbBtntSaqhgMnyOcaEhCsHhbnkXIU4XFpSxb0XBrow/uVL/76lztJaz/jwvIRfFsH8H4EH0rnkjoj8GGOgGh4v/615w/Ljd/fL7e6fQ2vMLywMTOQw29++pYET6ysLAvg7e/KIRMLwTEasniLR6ismgqI2JLP6wpLK2GyBJYSlavicllP1FnCdgJiadaSkARlYM84UFqXBR2VTiVen/T9pF9qMIhSrYHdYglMlIhle7F33MSf/dV3RKtq8RwanR/qnqThGPF0AOYTGl4CXtpg8XXKZ5f63ZCKNRPvUuWvK34P9H6VUjQZXuV5ex6w4P3h3InX818lQBfBA49NsAcX+WQcn7xzE5emxlA6OsA3v/kNjI6MYfbqDazsHODVew+FgYxFUqLB5NLflU/i+twEnrt7HRFKEBwHZ6UK7s0v4eU378PQ48JyIxgWJ4VUTMftS5P4rU/dwdr8AxSPDlHo78fQxCV850f38cbDZdSIKkRnaSJgVURq8Lu/9nkM5tMI0UIslQAibfzw7RW8+tZDrG/toclmukhMvmU/If6mCszT6aErl0F/bw+qlTK2tndxVm0KeAlFE/L84iH6/NL2q4VgPC1OCVPDI8inUlhZXcP82haCCb6WGw8XMS2AAi20HBuWTjAHFNIpjPX3SwLcu4sbwqqS+ZXNkG2hkE0iEqQ9mSWgNBLWkcnlkS30YXVrH/vHJbHWolMDwTorBwSEetvAyEAPfuM3fh1f+7NvosiGOy0CRwspazLPb1Z5wdrSaOXQrSKRECAonrbCNmsqFIQsqRd2oIIoLuzTfMDLe6SvsutYcvxwJCo2WaZpwXQcaTwTwCiEcRC2ZSAe1mG1aggFXFyencFTTz2Fv/jLv8JpuQroYbGeo62XNGE5fC6EtI7Awa5sGr/5m7+J+48WsLC8jGqtCV0PS2WCeFOirXkH3MgEVWwyCGQZN81rJRAP6kgm0mg1TWUBxgZOCZNx0TYtDA30YnJiTDYI9+69KxsZan21EH+DaDBouRYIIiSbCBu22RBwSQsxsrh6OCyvoe+y5oXN1Gp15c7QtpCNhXB1Zhy/8eu/LDr3l17+Ae4/WhTLOR6fdyqR2I4BzWog6iod8+c+9zkcnZxgfmUdu0clYcE1sTMjqFe2ZJJ+KICXLg0+4FUM71e++IUO4P0wF6MP+FwdwPsBD3Dn8J0R+KiPwPZ2O/bv//RPvlws1X//oGx0q+AJplLRpcFEfzqCT12fxM3ZMRzu7SCTiGCoK4tcjPZEJmxJLFM8lkphIgCgDRdBhWLtuKTaBKNBleZF8Bh2gQgdElzApN0QX+WlaZHuIvNFEERDeGFiaFMUCKLSMrF+eIwGy//BFHYOKvj+q29JKVSdw4UTagGpY8Qn9hFPAUYxgfpWBgEyvG5SQhUIwM8Br0v2kJIG5QZBllcVo1UKmfJQJfOqLNgU6vV0xZ4W2A+skHQyL4WM7UvNagljA724fe2qMFD333wdB/t76B0cwNWbt1BqWHi8sokyGasm/YzJwLYxMtiDK7NjiOs2fvC9v5VwiLt3n0I4lcO3fvAailUTDhKyWGuag0xCx8xQL+5MDCBg1FGrVmBx/GIZ7FccvP1oFaWWJdZtCJD5s1CIBnBrYgxdiSjSiRiyhW40oeHVR2uY39hFtdZQFmsgoDLQ113A3PSk6FjJ7tKLlTZrsVgCy2vruPdoEWc1E7SOI9SPRkKYHijg2kQ/0qkYmmSpEUQmnoBRa+Deg8d4d3kNiChNJcFgVyqOu3Oz6O/rhh2km52JRFhHLhbF2sYO/u6deZzUbXEXkECKto3xoQFcnh5DOsb0P0OuKZHKoG44eOPBPNZ2DlAzbGECFXHvIqxBQDJlEL/yy7+Cv/7O93B4UkaTVnkEsUSrBG20w/NAJO3MlL2cJfNS83yabdtVJXhJj/PFFir7zGd6vVgO9bnSg2i1WkoeAhWSIfcfUrINm2ESMv8Z/0yNvCkbDPoXT09O4Pr1q/jrb/2NeBKTUZfyh4RR+PdHOzxLAHouncJv/4v/Hu8+XsL8yiqqtbo0kPm+adys+mllAtI9r2KBgnJPbRgtA6GwDlfS+ngevs6FbQsXjp6uHOZmpxHSNbz+xluiQSa7K1ULLaQYcH4oaMsnXrls8nRgt9joptLW1Oc7BJvfXjWFDHKobWK4N49P3LyK2akxufbdvaJozB8trsDRwyKbCOohVXVo20iGA+gr5PD000/Lhm1heU05dZgOXLEk43PxgicImPnZJ4PftqGb9OHtAN6P+rr1s1xfB/D+LKPWeU9nBH6ORoCA9z/86R9/+aBEhtfobofiAnjJAHEBYFPPQDqM4Z4MXLOFy1OjuDI1gkIiDLgtqupU8pJoWFUiGmUC/J9O1pSRvVzrggHYZFUlZaqNkOMiYgu/KkBVhTqoaF5JhJJYXxVxSwaNLBaPW7PbePPRAtb3T6Sj/qxs4eC4LDZOTAqzNRd2qAk7cYiMNK0FPFuyDAK1PEIew6sa0xTDozS8ytdVMXFkefkTx2N4pfCKdpuuCEJvqiBhsWLzE9eUYYNK7VJFbQYikEbLxiK4e+Mq+nMZHGxvoHh4gIGREbHN2tgv4v78Cqp1A+FgRJwpCNgmxvpx6+oMcnEd22tLwvxOTEyCGuu//v6rWNs/BYIpVZ6GjWwiiBtTI3juygRimiOvN9tA1QxgfvsEbz1aQdmgHICXbiASMJALA5+8MoPL4yNIJxKoGyaK1SZWixUBvGw6ags7xwq2gaH+Plydm0ZXLg2jVobRqkuIQFdPD9Y2d/HWg8c4KjXAeGoBvOEQLo/24Nb0oJTKD8o1ARy9hR60LRfvPnyM+0traLMUz2Svdhvd6QTuzM1geLAfB6dFtIwmCukEejIZbO8W8d03H6HMoDSCKdtCRA9gZmxE7Khoo1evnMoGpdDVLTpPsudLG9vKlowacckoICfYRjTYxthgPz7/uV/B//vn38RxSQUT+KwtbfP8BDaV9qb2OrR1U9BSgSYFFJXPrs/knrOH54G/XpyuxPyq1DOJeRa5dxuarkChAG3PHSQounFpXxNmlMz1pdlpXL92DV/72gveXCQ4VxUJNuSxAU/NIU5TB5lMCv/yX/0evvN3r4h1HNlX8Z9mVYVpc+LLrKQNjmchRu0y5TPCcNNtRNLtFAgnsJfrp60Xz2ub4nlLwMtx/dErr8hGgdIJblDPE9G4GaacQxLzeNO2qoCIJooyDlaBdDj0+pWB5XywEXJa8hmYHhvC03dvo9lsYn1rG4sr69g7OgMlWNT80q6MvyniekC0y3dv3cDk5Jj8bnq8uI6378+LQ4MwvA71u666D/HhVTId+i2TIVbBE5Q0dBjen6OlzvvE/jzdUedeOiPQGYGfagQIeP/dV//vLx2UGn9AhpcgQdKeBAiSYaFbg4046VrHxKXJMdy+MoPxwW7RS5KblUApAVJKiyhetbJgqfQnARlecIQoHJma5DD4QBk4CVCk364nCCbDJR69XIyk9KjsgxqGhY29Il579wE2D45hOEGYjlpcqS/lQmmzHKu3YMUPkJvaF8DbOr6wJQu5CWmM850YRG3rcsEntPaa03jNck8KxKg74ILNpdqPf+ViqdhgHySr9CYCJpaCKclQIQe6Y2F2bBiXxofFYooNX9FkFkflGhZWN4WB5D3QJ9W2TAEFY8O9Ys811JVB7ewIttlCOpOT0IW/e+MeVnaO0A6lFIPWdpCOarg2OYRfuHUJmlmHw1AQPSS61DcXtvDu4qbnbsCHYSKmmSjEg/iVT97BaG+3aDEZuNAOx7FfNfF4bVOcCpjmJeVutCVprLenS4BsvVJGs1ETr9ZcvoBStSauDqVqU0rHjH8lcOrLJzHYlYZjGTg8Y1hGEL1dPYiGItg9OJTGMsospKQcCCAZjYhHcS7DYIVDGEZTWMreQh7VegsP1vbQdLx55jpiRdVfyItPq9NqoFY+k7Hv6upGKBrD5t4hDk5OpWSusZTvyWTEmUADBvt6xBv2b77ztyhXa0rfKfpgNjP5McHef4UK5YZMgSUf8DJpzLJs8YkV3S/nv9fAxuNQt+x/Rqi3Viyq59fr6d+FSSfQFH0pgaECh0TEbSlFtIVBnZgYwdzcJXzzG3/lxUQrQErwyqY/Ob6jooE5d1OpBH71C7+Gv3/9HWkKIzBU7CZjiU0lI+LzagflHqhGYmOfaXEOB0SvG+Cmjs2jTwBeXpcK4LPQXchjfGxUruOdd+4pEClJhYwA9tLZyFSLNYJ9/rmiXIjHkV83/KkHkP1oam64Q04D4baB7mwKn/7Uc6jValhcXsHuwZGw8a4eE1kP74ufTjZv9mQTuHH1Mp566jpaLQvv3J/HvfvzOClVZG7Kc/WimiVpzdu+iKui1URPIrj5qWsTHcD7U60kH/0Xdxjej/4z6lxhZwQ+0BEg4P3Dr77wpcNK8/cPSq0eepWSV6J+kF3VGruvhURsoVmrScztxOgAJpm2Fgt7LSPCyQjc81KD1TVLjLCy8PLaRFRJ2Wt6Uu4HnmaWgJfSBSnxUtfH2FMNlk3pAJ0XwgJ4Hi2uSiJWw3IRjMQRCEZkcSWgFpaIC3nQQDtOhndXbMmadGnYVrZkYZE0EGywjCr8Ftpt/ZzdletTgWvKV1j5Nqg2JIYByALJMVLA94KN4xjwlZR4eMEV1IsSxJtN5OMRjPd3YXKwB6lEAjUDWNzYFgBPOQZZTpGCSIyqjd5cGtMj/ehJxdAonUo4QDgWR4ljsLqNg1IDFl0aNMox6IsawFAhidszQ3BqZzBbVcSTScRzvXi4cYjHGyzrKzsvNgzFYIoP7XO3ryEacMWlgfdW6B3E9klFSsBHJ6ewLOe8XM4np+sqaMQwDClpU88aCbPrHUqHalkq/EOhGAGBuoA7F7UmGxYDSMaSiEYi8tpaXaWaKfCorMl0xsdqAVi2LUyczuAJ7xxk9RkKIS2EwrgLPUHVAAAgAElEQVTS+YBBJqRm2V1H72baj+mi+2Z2CRuXyOpxPvEevckpo82Gq8mJcSwvLYoFGu3X+MXSueWouScg2WtEE9Kenwu6cagAQNnYcCx0xjwzGdCTtLNVLqiHhflUs17FA0tFROa6dyUe+KIOlT7Oak55kboBJhLy0oPC2ubyKfT29mJpcV2uQ9Q2RLhs35LNF0Eo6V3lkhGNBDE9PYWDw1OckMG2lSxBsbYqmzAQiMjcs20CXls5WTh8jSabnQC9tT09L5+f2tyqZlTefzIRR1chJ/ezu7Mn48bIa25uBN4SSPpsuWjcVbOrAswcDzWG3NiSbWWjIv9MhwwmPUbaBmLhICYmp2TeMYCF4REmgmjY9NFVO27C7KjmIh0JoCuXxDPP3MVZqY719S3s7x+K80bT5iSjNMnfzCgXErkv/q6yWsLwfloA7+c7Gt4PdPX5cA/eAbwf7nh3ztYZgY/cCLyy3Y7971998UvFSkMAryaAl0BFmfRztY1oim1q1uswjYYwhNRwioUUHQwE5PlgV1l6CSRRYWZqIfEahkRC6i03Kqb3QjPrL3oEudJAQ8brXCbBzu0gak0T0Xga0UQKGn1Pqf0TduhCUtAWwHuAzOQe4uk2midxlAl4a3lEnJQXLeygzaYbAiCRNKjrVSyvumZxcpB/UP6m6rqpNVQmSVyUufzzCtjwwnuhvlPCHaTjnqybJoA3HdaQCrmIBxwUsjm09RiOqwaOmPxk2nCCumgRw7TfciyxocrFIwiZDehtVwAFgQMtlg7LDZjBCBqBsHSpc9yigTYSmoPxbkbDtmA0ykhnMhianMPyfgkLW/Rt5VgzVc6GZlaRiQTFJ5cerGQPs7k8AqEwFjYOsEl217TFK5nPgal3ivwkMOe08IDleYnblQ2SlOBVUJ8KJGGPIjSECFhZbvc8mDmslmWKLIE+tAQciqkUblC+enq6xeaqXq/h6KgozVzhSFLNL5+hIyhl91WgjXg0iu6uAmKxuDRYEpzziggipTeL18qL88/ASoMWQCIWRb1WFf20eq0jpXsCQzK+BG0iUWD6l8gGCDQVi68cOcTXiyIeD0wqfSsbv0I65RrSvXYujxA2m6COkgCR7mjSDGgYZFx5Lg4agTOPz6PzPih7IIh1YXFDGIx5cgiyxzwGQaOy/HMsblhZISEuNVW0dYAbSR6X1nmKbQ3qLmzqh8WtgS4WtP1SDhmaxmZI5coRDDLumudUgFzum1HelinXTv9dnovXJePHplRduSH4jLkw2rKhoRsJ2WJH/kzXBsonFPhXUir66kp0tGuiNxlCTyqMQNvC0fGZMOBdfMaJFMpNC1uHZan+qOdgIRPVkE+EZVPH0As2OvL14VAY69t7qBr0CycXzGfGb4Jszgi1sRHAG9c3P9MBvB+5teqfekEdwPtPHcHO+zsj8DEfAQG8L7zwpWKZDG+zR6N1jwfjpOzn0JbJ9WyKHDRrVdSqZzAbVdUfzdKpX+qV+F0yaReAV9l5vTeVzB8y/7UiZ/B8btmow+NRw0saSBhVLpwOiZmoNCNFYknoYWr32AYWUBICea2nv9UMuIlDpCcpacD7Anhp00ZwLyxUgEZYCjh5Cs5zwCt6V7pRCBPIRDNDLMk+dfcmhrvSqJ8W0d/Tg4HhAaxuHuHv33qAx6vrMESDHJCGJbJZ1KXeuDSNGHXJjSpmpsbl3O/OL+H7r72N06aNBiORo3EZr5DrYqwnj9/7734ZYbeFeuVEdKFaLI3/51vfx9reCeoWfYpDwk+H3Bamhnrxq7/wHIKOgdLZGVLpJGauTuC1d7dF+0orKzYg2QSitJkLRRDQQsohgZZzXnKZWGuxNC0bJQ1Bae6iKwK12Mrv9Fz76YElvp6AkF+qeastzgy+TtQ0W7h57ToKhQKKxSIWFhclSYzMurD+ApwJ7HgunsNBPpfF9OSkyCy+9a1vK4s3AaiyaxGZjJI0KHgluNl10Go1pMGOzKYCs55+1dPYErTx7kRn/ATAF8W2p5mVnASb4JOpYiGEwiHBU5RkUO9KoMwx4A/JpFJvy82RYlh5TUoHHOY1E3gJo6vDMm2YpiuAmPPb4caKzgkBAmkVVCKbzbYN2zHFv5gSHSFw+UJu6rghZQLgEzOWPnskYcnKM+glGFDgltiX10c9OWOY2awY1AMyNvxI0p2CY8ANDMEtrcbIxtN1ghsFulVEo1HxZRZv5VBImHa+luxsJBySTaVIP8T2jCyzd79B3hMlSmrOwG7i8mi/NMzGI0G88spr0EI6nn32U6Lbff3eI7z5cBHhRFr9HnItjPTlcOvylFSi/uY730Uul8ft27elqe3b330ZZ3UbLQHlXkkhwN8fyqJM5kgH8H7MV7T/+uV3AO/P7aPt3FhnBH6yEVAM7wtfKlLSUG72SLe5MC2qzCg9zVyUCPgkVMEWPSbTkghOHSV0vGBqzx0OnmB4vVAGpYP1utcV6XWh3/XkDaKSpdMDgdITtv1kCrlCx+IJAV2UPxDMCPhieZWH9uQHba0Fl5KGqQPEMwE03heGVxnfk/kl4CXw8pE9F26Cf9WyJi1v8jdyvyxD9+QzuDY7iUwoALN6iueefhr3Hz2Gq4WxtX+E+dUNlBtNBETGERAZxOTIEOamxmBUzjAxNIBapSz3WmlamF/dwtpeEXWeJBSRxr9UKISZoT48d2MGrcqRhFxwfO4trODRZhFHVTaxkSnUpNGI3q6UVzx35wYOdzexv7eHrp5e9I8Mw0AEr99/hK3dPbERI1gTcEWTfgGyF2BB/ujV5qXJyYNgSrutmDrRNUupXjV5iRTBa070fyZj5zGmlBMwJesTd59CV6Eg/s8PHz5CRNLIPJmLAF4PXLcdYRcL+RwuX7okIPmb3/ymAmnSgKnmmgKIirUV3tkrz9scD5ETkCHlMfkZaKsSPzeAnv6UGlZRlHtSFjYlyisJ9oUwVGylGNN5EgSOtZL7KiaRp47FopJiRqcCgnbSs0K+tqnT5TWSGSeIVWULSiUEbHrznBsNUud0h1BAnu1abZhsAguFESIL7/D6HbisTogGmw1nyh9bWZFJOUP+zLBgBlRL65iumFrCUnLLwr0qhYS4NIiNl8h61HvDOiU1qvqhiGy1YfDf5Gva+fxlY0ZPO2HH6digml05R7iB8vX63JhQ0mTUy5gayOHG9CgG+7rFDzidSaFcrokeeXlrHw9XtiRJLcrPjm2gP5/AzUsTGB8blA2ZafL+Qzg4LOJ7P3wFp3ULbWq5zyUNHsPrNR96koaNz14ZffH5f/Nrz3d8eH+ydeTj8KoO4P04PKXONXZG4AMcgfV2O/rv/pcXv3RwWvuDw4oHeD1WlaxPSLrnXfE7lWWMpVNZ1GyVKNZWrJnXmiblf1HHyaKn7MoEGEoEm6h3FegSXaQCvEoCwShhGtITWF5UnX1QqfrVFZAQbwexQKM+0Ou4FqTF5ZnWQwrwppm09j4BXp5dmmwE0L4X8EoEspfSpug3ZYRv0sM2GEAuFRcXgfG+LsSDbQz19+L1199CKpND8ayMh0srOCqVlaeuaF4DGB0cwLVLM8hEQxjq68HK0oKwX2y6ub+4goW1LdAzWSyc2i5yiTiuTo7iuRuzcFtlpBKMHdawvLWHeys7WN09huHSZF9tWhIhoDebxKefvo3K6TH2dncQjScwODoOW4vgnYfzwvAq2yu+h6y7+ibAoiZTNKSeBZswrfII6NFKHbJKxuUz8gGvqiATdInwVF4upW75sw94qRMOCht499Yt5HI57O7u4tHjx8JYi0Wdh8BIJCtdrC3gtIuAd25OAO83vvENZb9FsOrNzoCU7tU9+F+iGxZXAoJmU0C0SCHabWE/Cbw41yRYRfS3qhmRwQucr3J0sehyJDhCLLikUYv9WZaEVkias1cVkIAJSkRaTcRozyXVAPpQhxTzK+PgAVJPCx3iuJMRJ+jk2BPou9xsqrnPZ0EpiqMFYJq2+FhLCyY3jhwkAZaeAMcLd+FHkemIfB5hvtp1YVGGQbm8F87Bn4nVGR1WxJpNNdpRM0u+WHnfej7Vnh0bx5MVAXF+kNcruQLvmWNLVp9gVwCyV9XhXBBdMUG9N9/YYGg1KpgezOPulSlMjg3LZoeMMe3y9g6PsbS1j/n1XZiukp9QMTzclcSdy5O4PDsJQxhq5QG8f1jEy6+8hpOaIY2eAtG9jYi/gZNKFJvW4sHNz14f//rz/7oDeD/ApedDP3QH8H7oQ945YWcEPlojINHCL774pcMSAW/DY3iVvRjZTGHRpPvclXK7dHULuKT+z4IWJLBSbWliWq9MyJTeVYCFArnKj8H3JvUArweGFP5QrqUSpSrNMLREEpPOi2ALAnFZYH3PX8WKSa6TAC6WKqnNbangialDxN4XwKvM+VXjmkodUx1vHpz3dMkSSczFm0x4QINpmqILZULW5elxXJuZRFcyhmr5FMXiMVLpDA5OzjC/sobjUkVsnFTpH+jO5zA3NYmrM5OwjQZ2t7cQjdIyLoh7jxexuXcglkxkYDleuWQMVydG8OzNS3BbVc/QPyKxs688WMLCxj5qBiUn5PLaiGguYiHguaduI5eOwzJNASjxVBZbe8d4vLiC07OSPEKxmhPnCsUkqpK7Yh39bncf8PraVsXW+vYdymtV7VHUXOIBhe31AO8F4+uBH9fF3KVZpJJJHB8fY2N9Q7SdBLAEMOIHK9OG8galqc1mMpIqRknDS999SQCZ2hQp4C2NVL5tnAdi+XcywQTYfLgEdQS4vmxDQhpE+qDmN8ErmUkyt5pri2NFIh4V/S3BmskkYAGbIUmhS+jqfQyyaFmu57nrIh4NIxXVBRTXW2TfdYSjUdHGs5JAjatFyUfbRTJEjWoADpvAAmzms2DV6tIsxlAI6qubDG7ghgAaomLnR2DaRtNxxWpN6ej5+fJcaAMBGHR24PwkW640EEA0DNNoIa4FxPdX2O4g57Ih4JZSDN92jNKDCINI+Dnl7wfbUo2Ltu1VYqj9tuU7JJuVgMwztclQvzOYWteq15UbxHnFhp99HW2zgYmejEgaBnq7sLa5LXMx39Ul6X9keBlE4moRmQ9MoxvpTuHm7AiG+7qxsLQqum1GclOP/v3X3sRxxZDENbUt9zZk/vyQprUmeuPBzU9fG+skrX20lqp/8tV0AO8/eQg7B+iMwMd7BITh/Y8vfPmwXP+Dw3KzW3SGshCw49wzi5dmHYIAn9HzbY0IbBlr6gHe80Kht3iqAynXgnPAq5wY5OfiW+v52noxqnwl2WQCXi6kBDJkt/ilzP0VYjn/5aUSCwSIKMBrC8PbFsBbfF8Ar68NVlzlk2y135Sn6vrCy3lG/qL3JCjjy+0W+vNZjPT3IBUN4+hgD/FEEnokiuNSGbuHR6i3LAEm1EDyJuk8QCuu63Mz2N3dgmvaSCSSMB0XG9t7KLNLXXAjxRUOkpEgRvvymBnsQq10IrKTbD6PZL4Xb8+vY+u4jEqDaVYEjG24ZhOaa4m/6czkOHq6WTLWcHpWwYNHy9jZP1Q2VdJdT2JVRzDERkZVKicgZPmcbC6vwd/aeG5ditfzf84xEADs2RdImIcCvzI+wvQ9USWQcnkbfX19iETDaNTqKJ2VpKTPxkUBr74G15PA8NiRSBj5fB6xWATLi0vSbMcnpK6P56IvLBlhpcdV+ywFsLk5kbGX8rrXoEfY6DGP8jpvsyc8p20irAXEDm10ZBC2aaJab+Do9Ayn1SYCelSY/IF8XNIDiydnUoavNw1ks1n09xSQDAVgGU0cnZVRLDcwODwiwRt60EW5XMLR6bF4OY/39yEcCcMOBAXAVqsV7KwuY3piHPl8Qey2Vrd3UTUd9PX1Y6i7B65t4/DkFHunJdQNprDRvo6x3coJg5+9JvX5lNCQ8dc1pDNphFJJrK2sYKSnC8O9bBqMwmirRrnS8bFsQNjIeHJWweHREeZmZkSiwRGmbrd4dISzUhXjk5PSIFk8OcHRyZlihrlZ9Vw7KK/g8+rv78fB7i6a4g+sGgPVviYkzjBDuRimh7qRikfw1rsPZMMwODSMeDqHg7M6Hq5uQQslEI5EJD2vLxkUGUQiEsSDh/NSAbl85RrS2RxeefNdFCsGAlFWRpTGXCoQ/lwkM+4D3g7D+/Fe2H7M1XcA78/dI+3cUGcEfroRoIb3//ja1798RIa33OgSnS5LnGS2xB9eMWhc+KVwLxVSZR0lXewEB+c6TolWExbJ40/O06ZE9iCsqOrWfu+XArTKykrFCRPAKIN+1RAl8gg5p66EkL7Tg98pL5HFbIAhw2sAqSMkJw7eR8D7JMj2Eq1+zF1IQxQBmRj2u8KWxcK6OF0wBaxtGdLtTrBLtpUNNHRnCOgRacYiy0W2lOPLrYHVash2IcJGKDZVAWi0TDiBACLxpDBmjFSNBm0kGK9r12A1qwKYR8cnMXP5OuY39rG0c4iWo8G0IcxhnJ37bBIzG8hlUkjEyfLaaJgmjBbL221hD4OUF9BqjOBPyulq06GCQQhOFKvtM71PsrYqjEE5GTz5GrURUJNApAJtNj8q+zp+cdxY3uf9ciz4Z8eiZECXpjtR0grlrJjdkLcxEocHzk0207FJy5+ziuI9Z255zZxrwkp7185ziuaXDhSe3lgTGYKKnVUNbowEtiX1jFeRTkRwZXYaT9+5Jb7H3KjtHx5hcXUT5VoLl2en8cnr04iGddx7tIB3HsyL1OEzn/6UNFiFXRprOTg8K+PR2h4mp6Zw58qMVDkWlhbFb7avuxvP3L6BRDyGuuXIRuf09ARv/eBlfOLOHUxPT+P4rIRX3noHS5t7mLt8Gc/euQWr1cI7Dx7jrcdMv2tCiyRlQ8M5xW+RbEhSXVuiq4e68piYHEO9HcBrf/8Kbs1O4bm7t9DT04OjckXGfnN1Bb35nAD/+fl5rKys4Ld/67cRo0uDFkCj0cTaxhbml1bwhd/4LVTqTbxz/xGW1zaEUSUTnUwkZXwd20ahqwvPPvsslldWsbGxJaEY3GCZlFbIx7mJib4srkwMoaeQw+HRKVbW1uR1jH+2gzE02xFUm2SNNWh2Ewk00Z/SMTbYi1KlJhu32bnL6OkdwPdfewunDRvtcFSAsM/8K/ZePWMBvIngxqevjLz4/L/5zY6G96dbTj7Sr+4A3o/04+lcXGcEPvgRIOD9P7/64vNFkTTUCz7gJcZU4MuTFXi2TlLcZ/mT+sWgAjwCVp8AueKveQ55FZukGF7VtKZwjdL+8Y1K76sWIAIMdlQTiFDvJw03wsa10aZ9kVcql0MoFOI1IHm6YuoDdVOihRPje+8j4PVPqBp/fMs1/wn5tmgE5ALYKMtgNzuBr2lIaAeDDqK6JuVvpkq1g7qX7KVKuGKbRRUnjVeloUl5lVKjq3xTlcyDY2nJ8UOKO6dNXNtANGChOx3D1PgwxkdG0NffL/6+L/3oHWleq7TYxHQRsqEzUMBm0IUC83yWtKWjVtIhC6o6seBQn8oSs9/oIzpYgibOAV1pWr2NitqseO/1GpgESHgaXwLUc132OQPMCaLsyPz3Kk9YBYyVfrYtzCLBuuhgyaB7VmayFfMCJXh8iQNms50AYc8Ez/O+FUbavx65IQJ7ZdNFFlOli+kC4NiQKc4Oot1QvhzU2EpUgWMhEgxgemIEt65fQenkUMI4yD4eHJfwcGEF8WgIn751SeQLb91/hJ3iCSYmp/HUU0/h5b/9NkJ2A125jAQovLu8JfP+d37j8zCbNbz7aB7FswquX72CVFDD0OAATht1VJqG2Kh99y/+Mz5x6wZmZmYlYGRhfVMAHasAn3n6KbRtGw8WlvB4fRtOKAJbiykVLzchBO5siguH5dmngm1cmx7HzOw0/vLlH+Dk+BDTA324dWkGsUQcq1u7uHrjOhrlU4AbNpH2cCPsIBFLoFKtiZ1eMp0RMdPe/hGmL1/F0uo65pfXROaRyXdha3dXZDm1RgPlclm8mG/evo18roC333kHW9vb0iQgyWccd6uJ2aFu3JgZQzoZw1v37mP/oIievj5kCj04rpoSqEI/bt5PWLMwkAnjxkQ/7t64jErdgBaKIhSJYXt3D9/+3g9RMQNoefIcsskyv31XDs6rDuD94Bedf6YzdADvP9PAd07bGYGPyghst9uxP/qfX/iKaHjLjfyTLg1i1SM+oKo6LSb8ArE8n1APjAggFUygutUFCLOb3/PTlMWL3fECnAigHbEl4mJLGYLqSyeAUmlLXPSky99PtLrAyMrG6byg7QFn+U2mFmAxBNNNtONFpCb33yfAS90ugZfq+A9JKIefMKdK5kLs6mp8fGmD6BI5JvS9lWY8NXr8P7WYYrnmdbSzGUcak0QnqaQQ7IqnE4YAu3PfV680L6SlSodjKTcRamOsvwuffeaGsPKxSFTGiVrftx4to1iqo2nxvErXqkr0LjSxh1INY/Il+mPVdCUj7TFfirhWf1cAlDsi79+lOUlNkif6wbwp7jHjfmPje16gxsI/pozN+fm85+wpHcQdQRhlz7vDZ109/TQrAj7LrE7syyf8oAm1YTk/vXdc312A/yBuH570Qdwl5BYvmuqUxpzfNujETJZ3YnRQAO/h3jaK+7u4c/cOSnULr739LhyjgV986hoiYQ1v3nuIcsPErdt3MTE5gW//l2+gNxtHb1ce1aaFByvbOD45xe/9zm+hUasKI7x3UkFXVw+0Vl1Y4appYnF9HVariebxIZ556g6y2QziqRSqLRPfevmHsAwLn336KdiGgYcLS9goniDVN4ijagu2w9ARPnNWQgCTWui2g/GePG7OTSGdTeNr3/hLYatHCzlhlkfHxrB3coZUJo3lRw+kMjA60IOuTAqNWkU+4weHh+I5TQlNV28fWBDQIjE8XlrB4XEJsWQGiUwWeiQiFnGrq2tYWV0VFn52dhZXr1zB4uIClpaXBQxLdYkxw606rkwM4Onrl9DfQ8C8L/OSftG1loWHSxt489EKQtGE+ASHNQcTfTlcmxyUOOpQNIl4Mi3j+nB+EY9XN2AH4zBky6I8eH8s4E3qG5++Ovri8//61zsM70dloXofrqMDeN+HQewcojMCH+cReHOvHf/f/uRrXzks13//PYDXazbzG7MkUsADvAoKeZ3kT+g3uYpKFINXrlaMrfdqNjzRAomNRF5YBcvYLKuzvCuSCSZWEVR6A6oO4+tm/VH21Zv+372SueccQT0vggS8B0hPvl+SBsJodpErXW6IYJSm+77LgMdOk6GV7nwZA+E8xf+UTkzUYopfrMQmK+N75Qmr9M5s6iHAJbCTxiCW1l3lU8smONk8+FpUT39KLaoA3jYN93VcnRnHF37lUygdn0qDETcYGzt7eHdhBcVSDYbj5XcJI+upqtsM1fBHXIWGqCCPC4mBz6orEHmOY89VtyJrlh+/d0nxntw/+Hhc/FSBf1+7e3FgpQhXgNeH0Bd/9v2W1fnOj+GljJ3PGD8e2mN41UX471XnlJnk+QI/CYaf1JxfzLqL8YJNcKWiicmm37l5HaWTIspnJ5iansHBaVkALgURv/zJmwjpAbzxzn2cVhq4ev0G5ubm8IOX/lY8Y3u7Cjg6q+HVe/Oo1Kr43d/+dbSaDdyfX8bKLsM2gFxUx69+/nNoOg7efvgAx4cHGO8pCMNrmQbCsRj0eAJvPniE4+IJPnnjmgDe9e1dlC0HPaOTeP3+Iir1lgTJ+IDXJjvfdjDV34Obc9PC5v7Jf/ozGdOZwV6RRvQPDGJxYxOnZ2dYX1rE2FA/bl65hEI6js31NYyNjmF5dUU2arl8XgJX6g0DXb392NjZx/rWLqpNQ9wuEqm0yHao8z06OpLxHx0ZxSeffgpLS0t4vDCPaq2OECUHBKVGA1cmBvHJm5cxPNCH3f2iOC9Qj8sAmodL67KZA7XkDp+Hi6nBbty+NI5MIopIPC3gud5oYGV9C289nEfD0WC4ymVC+ePxM+jPDk/SkNQ3Pntt7Otf/h9+7SsdW7KP8+r23mvvAN6fn2fZuZPOCPxMI0DA+7/+yde+clSp//5BqZGXRjHPVUHpbv12oh8PeM+77qV5SpX7VVmZC4qSPNBJgIloihFUPpwEagS8XHBZ8ieo88uZF2pZP+P3SZCrmuCeRF5ymaLsJED0Aa8Knng/XBqkuU4QnSZd7Sxnt21L6SHJ9nppTfQnlbXTb1YjkGc0rm/FJbpTNoAFxXFA7plgU7SnCjWr8VfyAsok+C0yCbGmUjDQdygQBpIldpdNazomRwZx68ZlGI0GYuGwlLdrLUO0o8sb22iYtLZSNnJyHEXLn3vnKp4dYn/lmccqkO6qkAkJC/Aaz3ywKHKV94iyfbunf7y8+N68F//CsxF8X8gc1HE513hdF4wsZ6EnRvDA8MWGxz/Gk2f0YfQT2yIP8FJKowC/P5OUvMbbaHkHEXgrUdIXZLEyJ7ERcCxQDhKP6JiZGMPtG9dhWy1YpiV3QgkAwV5vdxeevjaDSDiIB48Xsb69j3xXN+7cuYOD7S305hJIxqPYPTzBa/ceI5lO4Ree/YRogRfWtzC/sYNSqYqZkUE888mnYLbbeLS4iP3dbVwdH8PU2DCOjw5l/uV7enFWb2JrcxOXxyeEyT2tVGHpISQKvfj2917F8WlZpA4BhmXwSYfCUkEYyKZwc24G3b09+NM/+zOxTLsyMYa7N64inkjg9Xv3sb6xgXq5hMszU7hyaRahYACL8/P49Gc+g8WFBWluEwu5/X0cFI9w8/ZdiQJ/ML+IlbV1ZSdH+YAveeEmLxzC5MQk7ty6hfsPH2BhaRmGaUuCIl0tuBEmgL05N4l+cWnYwcFBEZlMFlo4il1KR5Y30Q6GBLvSpWGiPy+2ZAM9BdiuJpHS9O7mvb/0g1dwXGuhZfOzpX7f/EPAK7ZkCX3jM1fHvv6VL3YA78+0qHxE39QBvB/RB9O5rM4IfFgjQEnDV/7j155hlGwAACAASURBVP6wWLlgeNlcJg6jvhm7x5apdhfiBt97U5WZ1Y/Y4cbyvdeoJBV37RzotkXv6wpzSDaGZXcutmECPHr8+jZW1F/+o5t/EuCq5rknXyPl/ycAb0AY3iLSk++PhldYYwmX4Ai4cFuM+1XJVQKdyExL+xEdm4ICDuWaaF0lcgEHbVJ1VOhSHyoxwi50pk5xbG1GoNpwbBMhWiYRkHAzQOaKNlx6RFhXP/GLCVwEg6KX9UArGWTaY+XSCQHZ+WwWQ4NDSKWzmF9ZxcLSmnTr06VB7kQhbPXszllOj6dlxK50LHrNgzyLbGi80AWRDwiP7UHkJ2UDCqSrkXniS+UXvIexPWfvn3yaXjLfhXRFgXA5l4SaKG9Xxdc+yQ5fzAqfQ36SYfY3SQTSBLe+d4gcSJ6tr/X1rlmQrvezc/s59SxlswYXiaiOkcF+zE5PieyEzYfrW9vY3D0UrfT01AQGC2kkYhHs7BexsLKOUqWC6akpDPf3IhnW0KzXxKVj76SM0fEJDPcW5Kx7JydY3d1HqVTB5ckJjA4PiQfvXvEAxYN9TPb3SjPkzvaWjMbgyAgSmRy2trYwWCggFg7BsB3UHRe1FpnhFVRqDeXS4Mc460GZK9lICNdmpzExPYlvv/wy9na3xRlibnoa0VgMC2tr2Nzcgm0Z6O/tEc0tgSkT8K5du4aj4iEy6TRSqSQ2t7ZwcnqGubnL4pu8s7uHre1dBHRdmg/Vc1MJd0zYI/jv6unBvXfvY3N7V7TtHDtauIUCbfTnEhgf6EIum8ZB8RhraxsqzS2eRMNuY++0KjpdbofoedyXiWB6qICudBKVRktkKel0Fi3Lxv3HCzitGWIbJ7mAUlXybOu8jb0fPPGZq+Nf/8oXf7XD8H5YC9GHcJ4O4P0QBrlzis4IfJRHwEtae/6oLD68BdHfetDOM91SrO1545kgBE/SoGJIxa+TP6apPA3q244sjuzEpn6XhvzkvlrUliZTEhFL0Mv3siwfptbV69hXFOhFiV2NnfpV5Te+fdiANxDgPdnQbANuoyJRv2HpcFfNZNQeS3pTQEMskRDWqNWsw2zWoWkudOqgpUGPmmgdhuMglSsoD9VWA1azIRsFst2Mw2UXOy3HoIcRTmUkPphm+Szzij+yWIspHS6/RE/bbkP3UqxY5qa/azwWQyaTQ73RRMO0BUhQn+tLU1T/oC86uRhVmQOeOwcZbR63XqlKChgdEaShkMDvHDT/A8D7xDP7Sef+P2wC/K+9T4Hp934pV5D/9pf0pz3x3ifP9+O2WP4sl/+qXZ7SMJOx5+7CpjsGNygBRCNhsTUzDAdaOAInQHVvEPFoBMlIQGQt1UYTBp0v9JA0x0VDGsIE3wEIUG5YLiKRGKJBZa/GmJdKw4Bp2cjGoyoVTg/Cajsyt+J8DtwkWZayptN1BKNhtJpNJPQQYoxr1jSRQdCztm7Q3o8pfipMhptP+qsI8Gy3MTY0gEuX51C3DLzx+muwGw3E2dSmh1A1DS+CmNerfj+QPeXnmhZurGDQCo6EaaNWk9oBr5VNr7Qio75W9LJMZguzIVVtpHq6u/ALv/iLWFlew/zCMsq1urC7hgsYNmU+ASR1F+lwALEIx1TH0ckxHItzWROnBkePigSCbih0140HbURAz2ATzZYt48LYYW6UrLaGVjsoIR0y26nPPg8+IaOvqWjhZHCjA3j//z5RH79/7wDej98z61xxZwTe1xFQwRNf/fJhufEHB+VmN7v0FbOlYliVbFNpOxXgVGBXvv20LDZkuQ7CwnqF0JfPYKC3G8kEY4ADqDUb2N4/FNaqabmyAHPx0sSKS/mgstNfgIc0Q7Hk+uO+nnB68J0glAzvx0ga3j8NbxAWQlYNWuMUZrkIp14WABwg4KBrAFOnInFA14VR5QU1G1VYrbpwSfRYkkAKjexuGGZbQziVFQbMbDZh1msCdllqpsOASCPY6McO82QW4XQOgUhSWTGxHC/6WoJo7+bJitO+i1ILOluojjdpfotGorBoA0WZgPIX8Ozl1H8V2POcLrw/ay5BmnBgXrKeYndF0uDx68Lwnmt/fVeOJ5n4n32a/rfwqwo38bW//kboJzvXe6UUFxupJ9/9HuZXRobBK6rRj8y7wzQ2nc2Isv0QsCfxwHR5YNSvdP5TgsJKhiNestwo0E5NZD3ezdmWKVIHVjn4GeBzJeNP5tg0DHkiQS/0Qie7L5vHADRdk8AX1zSRiMURYOKaY4Oz0NVoX6czg1jkRZwedPMQFlMLKeAubLb6zHDTEhS7PAeJSBSFrgKCER07O9twDJWsxhfKDJdAFLXhstz/j733AJLsvs8Dv5c6T57Zmc07uzubExaJBEAQIABGiZREiqKtaF/Zcvnks8+WJZ3lUHW+ZFfd+a4u1NmuOvnOtrIoUbTFIFLIcYHF5hxmZ9PMzk7s/OLV9/v9X3fPApRAESQXQDdruYuZ7tfv/d/rft//+3/BFlBP1lbGg/vFsZLPQyQMrGQZpwp8RuwxhcSsRui1CSnOIGN8e2ZWmG8OH/OLqbGNHcotAC+qw4sbanC1mJOsySw0yTHUzc71yESS8X0ZtsTZ2rwncYa81mUVhEZa/ewFlgdfzLRq+uRrZZ3DlMkwOnBVyZ18dDcZ3qe6DO87+2i9J57VBbzvidPU3cnuCHz/RiBJkszP/Yv/+Gszyw0C3lHRaprF+o6FXsPy6hKyQCdZ0mYGqo2gXpUK3PE1Y9ixeT1WD/ahv5SXOCa+sOo3sbBcxZVbs5i8cQuTN2axWPUlMJ5K2DhSba94SESYmhZXdC5Kp2Cq1UUs2CHFfKLhTUKRW7zbpjU38eE2F2At3USwNA00KrDCBnIOwY7qccl4JS7bshj/BNF0WhGNbWzv0qYu3tAjFiewEtjOwMvmBKCGZIKjQJahybyR8QsZW8a4pUwRucFROKUBYbMIjFosb6q+pSbXVpMbW8CkWMBITDimmpVr2CxjPFQWPxWoppMYjYizaIYTgM7yDxv5nIcdExPa1CVpCcbv08pDNoBX7ijf223lLyJr2xD3rfD1L/qUdL6irQPv3N9U16vFGHxIOoepMhYtNwEd0zgE/BtJiVQpS46flhhwYiP/jhH5TUkmkbi3mCsibCdU7bY0GKZFJSxa4PXMVRKZ9JmRTHgOaGhkRrPiMoLJsBkgn81rHrH2NSDg9Ubm04/BWnACc8pAhI2X/GKTpGJKNKIkFIZalCLE6rYFL2ujydY9ydnTZj2Rt1CHzmOSbGKW+CpQFLAvSR9aLJJm2koai0zC2BrH1QcC7lgAMkE+WVc+hWS5xPaJZp2yIE+TRLyCAFc7rMGLm/IZ4udHsqFtMwa8Gr2CZPbysybDajKGhX02mnm+n2rAOZHMSlHHtRs3sFwuK4iXweakhoNIhpeAd8vv/KOfe6ILeP+iD9V76Pff2zfTe+hAu7vaHYHuCLz9CLyeJN6/+pe/9Suzi9Vfmi43xhwyUR1VwC1zjwEAbB3jLUIAL1nOOERfIYPtG9bgwPat2LZhNUpOjIwVIeupIcnnEr3lYLER4NKN2zh+4QrOTc1gvhKSO0UggJd5rukSu7FNt8xM6VdVx98dWFhutAJ4IwXLjo+4QNPau5PS4CZNOPU5JIs3EC7NwAlqyDsJ1o6OoLenBwtLZVy7MSPVr9TnSmpBFIjpppjLYs3YqLSSzS+WMT07j4RMU2IJE0bDWdKsi16RjWdk0mZuz+PWUhV1y4XvFpAfWQ23dwSxV5AJAkGzyBqEgeex8+gJTWJ4ArYMU56ysLKErCkYWg+s5SLtJf5O1p6TDt0uzweBSU9PAQ8/+KAACgI7jUpT7W+LskxtYGnVWuty+04Q9jvfft7+FaluV2Ch2fpfnuFNAW8b+HaC3fYeiNFKrjVtZ5OCCqZxMEFDtM9mkmY06JqkoSsWUnxBMChL6trgxj/C1KZRfnIk7bGgRIbGRY41QS4zkD0vbxrtGIVHMTS3azTGQipzeyzMUMAbR8r+q29U5Sf6mdbXiABFYu58NY4SxHKSJWA8Fh16HHOFR3Nqif6l5U6ymdOf6WlQvBvIREszvAnqeYwsKnEQhrEYx3ity3XK9+AIySSQ6w2RRLxR9sPr0o9dWcmIeczcbtRA1gplPynJoOlNcqMlTcQR5poGt6xkGxJc0yfgwMlkpClQqrppmo3IdDtI3CymZ29LBNrtuTmdpAgbzs+tK5KGkZI7+cjuLb/zj7uA93112+wC3vfV6eweTHcEvvsRSJLE+en/8T/86u1K45emlxur7wS8LdtOunwtbEkMh8AnCQC/hoO7JvDhA3uwfeMaAbtWbQFZxjY5CiICFjGwTCLbg4UmcP7Gbbx+8iIOn7qMSsCIoAwgJQome9eYqZRWVkDQ/rJaqbiUW6y8kDd1MsOkgZqIizPo2TLTSmlYvtoHVIaQiUpyM08om7B12ROJsmuCJSRUX5MCElvrggl47cYCooUb8BemkUuaItv40H33Yu2a1dIU9czzL8FPLDieZ0oLfCBsYmzVMB595GEM9A9K49Srhw6jUmsK48f5AB3/8H30FXL48c/+CIq9PTh89ATePHUWt6jhdHtQGF0Dp28VIq8kEwRqcTlBMJSdKfHQ1jFXmtA0W5fSBgIR0VWLaVAj01LWUo1rusytS/lqrBPWizIMARcQ09X2rTRm8Xxw23yeJjyshGvt3IP0SlRQvRIYp9rwVvZv52X757LE6UTou7/O73yFgr82CGxP7IyW2QyNEJ1mTPg3pQWUimicnMpxlOXUfGDhGM1avhg6DVDW8goFaulDiFwiW1kRULAqQJGMrSkD4fu5Tk6Z0siXi9SVCmRPwKS2E5LFD4QRpREsjrUCWlloxuCJqkZYfu6TTH6iALYdKmtv8frXY0po6WKKSKjGVa74eB4b+kKRxQgTLBMr5miznMPX8hNznBwEZktzf2WCZQySlO+kGmi+p0gOEpZFQCquuU3G/gVwheGl9EB06YmPrEUJhILSQAAzr22S0NSjexJ1VshqNra8Lyd9ti2yB04eQGkJNfKuJ1KMxXIZt2ZvoVKty+SBKybK8FLD28RI0Z18ZE8X8H7vn7K7awtdwHt3nY/u3nRH4Ac+AkmSWD/zP/z7X5urNv/OzFJ9NY1SrVY0oSrbBjWDjtLFQXiJj9GSi4/evx8HdkxgVW9B2M8cmnDiAFGgtbi256GZOGgSrOV6seTbOHxmEl9/9hXcWm4gcfLC1BjkutJc1EoRUECaspJtCKWZt4oyKGkgw9tElJ9B79ZOwNsPqzIELyoqe8WWMTLDsmRNIxYNSWnWqgG8clPVm67TWEC4cB3129dQQIQdWzbgx37k09gyPo5XXzuE//Bbv4tGpMdKpiuOA2ml2rxpA37yC5/H6KrVOHz0OL76J1/H3PyS3IgJeMnwMhd11WA//s5/+bcxNDKMbz3zLL79/Eu4PreMhltEbtU62L2jiDIEvBkFvAS2IlvQ4g6VTbDYQ5fSiXBMzCiCpi+1uQLHDKBMc4Bb7KIBvfJ72xFmkeNBZo3LzkHQlEguAb2y3q+AmjhO2+A6JCet/IdOo1gbrBpuckU7XydAbrOuKZeb3qr0N63nmn+8nbhBsoVlP1eqctMtEPQLgykRZQriFJu3ryzBd2a8UmBJI6aAqBTsq8xVIsk49hJTZ5rhyKVqGoAGFcueCHOrZjWCUAXE/I2mXggrGih45TklQLXtjDnfNKhp/TRDPyidUO1DusKhE5ugyVhAV/XgBJN8isgizLKIJKWEyGRUqy37QT2s7CYBr4copDGNO0AtsSXg0Ta6Wl6vbPej7pwPrgK0ykgYN5bLwvcVIBM8i7Qh4OetNdUxx2UhbNbEvMeJlOgyuPoBG82IZkkXLs2isW8qqDkhoIxIz5MW1bhiGMxTwMuIQyON4HkmWKeBk7A7I94EbldrpYXZlVgyPUc2ZwUcTTK8RY+A97d//eee/PVuDu8P/Jb0fXvDLuD9vg1td8PdEXjvjMBP/dN/++vVZvRfzdeCVZIuy2ggow+Vm7QBlHKDIYMlWCJGHk3sX9ePTz5yEJvXrUaGrFTYhGvRgKVMjNjJeINlOkHiIvaKaCQepmYW8NKRk3jm5UPIFgckjkgNVdqCpI1rLNplGkICi0vBYoRhpi+NNDTiUAeoesnQb8KyWHXLO3ADfuYq+iZuId9voX67iPLVgRbgTWS5ltvRfROLjwG8KWzj3VlXjS248OHWbgNLNxAt30JSW8boQB9279iK/r5eqUQ9evyUstRcjvZYrhHBr1Uw2N+HvXv2SCbuzZlZYXnJ8HIsS4UCIr8Bv1bF0MAAPvTQh+UGfGnyMqau30C5GaJu51BYNQ70rUbgFhHKkjIZas3tNRyakRe8lQGVL3lSu5J/powkMRKXe8mCOU5GnPRkBEVb6hDo6Dkm4HKlWYxsL5+vPkaeAzU8udoMBwcuW7uEJVQdJf8XmQlFGkim7LkoKc3f7clU5wRGJyFp/JwWdGgt7p35HOlnTC5QnVxJC6BKY1SBagCv2YYY99IDkQmdmiV5nOmEToYsZcJ108oHy6qG7lka6daaRJg8Y/P0lslTwutad1qzNzJxM4ywYZBVR6oRd+nnS8fLZFfrdKUl5yBbq8vxZrzNaoiGd2hpiBy5bKw9VW1NGUSOYK6XdLJi4v10Gyn73ZqHKjg3E2AmsYhuWSZR6RRGZ1SSzX3n15/B2q3JjDlugmeaQhU8m+QEMcdpZFhLJy0btE0+c/u8awMi4Xo6Eun1opMtXqv6GTHaf2rodYom51gyp3W2KA16tl/DcDF7+cP7tv32P/vZjxPw/kWy8vfOF/0HfE+7gPcDfgF0D787AhyBn/mn//aflJv+37293BhidA+BmzpklJVKH+nt1tw+ULR9fPyerfjIwZ0CANVwE4hTOs0r1e4KUpku6kGCxMkhdvOYr/h488x5/PE3v4UG5ZBkeOkkp0bVJuhVU4zEQLGhjcyRMGCQPNJmAjS1z1d0s5IDLDfNEIlTB0rTUi2c63sbwBsZhtcAXshNUAnB1qI8DTuCcixheAl4o7kpYXhzSSCslGeOk6CPy60Jm6vE9KdaRQlwshKJUdL7NZnZjC4NOx48JjFEvhibaFYjK8ebvClSI8wWDW9xdBzoXQNfJA1k/IzQhMu05hyl4ENh0Vu/2uUVBClKYwrAZeSUxDWFmuLACDkuapMZk/GQXGVOXpTZtRx1/qt4xDBlfB1BI/WdhlQl4CEzLsUZLT24ZhhLGkUH4G3BOMOkdip1W4YxcxUq6EyvwrZ8Qo7XaIoF9BpQnfLDqtE0EFhAojbdpXpWkbJ0gGmB4SlAVgJVwXQLrKeaZ00ETlcd0ng0fb+WSGKFVlphm5yBVK1joJpqqjvPXbq9Drx8x5k114EwvJ0PU75tNMadn9+Vz3qrFpqrHvpoTf1Wbrklf9ERTCcU7esujagzjLnh2NtfIu0JTMq/OwnNnVL2a/S0rTWAOzK30+nEyqPQXPBU9qQAWKQoMuEyxkIB/zYcTnZNYgnTUESuLoR9KCtWbtjASE/+0v27tv3WP/vZJ/9JF/C+f+6RXcD7/jmX3SPpjsBfagROnjyZ+d+/8vI/n1+u/dLMfLlAQOVksuK2lqXxjluO3tyVWaLekJmXT927G7vGV6OY5TJoIKDK1VBeAavCNEn0D+OMyMpmkDhZCY2fvDmLZ15+FfPLVWF0CfjE3COw1SV0FXDgURtLmBIRaEWImEdqq9aPBjDedCWKi0uaXP60a7B7bqO05QZyfXgrwyuANxENryxtvxPA21hAPH8VtdmrKPEG6dfQrJblmLPZHEp9A5IzzApVxlcxh5imPQLGxfkFYVFz+SIKxR5hd+kilzxSakHjEH7QxNJyVTSFPcU8Ml4GhAGBV0Rx1Sagby2abkkYXoJc4fXSqmHBAVrVkAIPZd3aaQMC97QGr6WfdFlsweQAmTjo+PsSt6XL9MJmyjlkooDKO6jPFPWqiawSTajEmPE4VMtJQK6QLuXnFATR269mx3aXa5oWIc1Xrb035sUWimvfqpQdVlYxBa0poFWYZpImWtdtCqtavzWrFylASlnjO9lKpbPb8E9ZXdHEpsxp6xOXgsN0/FPA+PbkYFqY0f6teZ0qH9rYsAN6yhZXNjvraKXsbefd3Dwvxa4dV8Wf+x3x3VCZ6du1evpaevCV4yoj0xlfZ1r+2iY6/ovrNR0TGbOtNpi+E6rcOUq8TtsAXTybBuwqgDdlOIx+M4BX86jJ9nNixgsqkOIKL2piuJi7fO/uHb/13/7cE/+4C3j/UreVu/JFXcB7V56W7k59EEcgSRL70qVLPY7jrEmSpNf3/Uwul4sdx6l6nrfsOE4ziqIwyuejoiLRt31Y0kgAVACr1PGMSqWCYrEYR1EUDQyE0QxGEm9+3mnk832//cfP/8P5hfIvLFWbPQSaNF5RH5qan1awvEb7RhlBzk6we+MajPTmxDlNXSABAQ0mIn6Q/yZ4siUiiDmYlEv4sSVZtNUglhrWxUpVQKCYdpSj1bgyiT1y4PHndJH7TdSaPm4tL2Op6YuxJXHz4gLXV3KfA8R2DVZpFj1b3y3AG8BpzCNZvI7m/E3kCfn8OpLAF9DKyCUnm0eD+k6CSDHtUNqhpi9qaIlMbDej8VBkVxlVRfaQbv84EBe+L0GkFjLMeWVzV2LDd/PK8PathU/AywmJDKrKEJSJZ1tUB+O5IinBgF5L49G4v2lRBZlcbkN1pkzJcCSzlyCchiRhdU1JAP8dSuEED0VLBaj9dDi7IYiW49AyCjEYSWSZERmY/ZHyDnPpam0yeT1l9YVtM1passCp7OHOxfH09TzmtohB84g72VFdelf43/ngs3TPUrYwld0oPZ2a2bRSW5e+UyAur5TIvA6oKlIYPocrAu3ki872Oq1wTkHwSnC8ArV2HAGBGpfbuWkyvXcWc6R70GKYO+7mLZl1B2BWacNfzvT3ViB8BwMr793egc6VEik26WCaRXTSOnfpWKRgV2da7WNrg9iV5zBlbdOfmjOaTgjkGlV2V485nQQBLie7nMiw9lygNgvJ+Z0Vw+N1FzQwWMxOHdyx7fc/v3/w1+69996wC3rfH3fkLuB9f5zH7lG8x0eAYHdycrI3DMMHkyR5IoqiLQB6HceJMrnc9Vwmd8l27cUojmuWZTWS0LhF0uOm18P8W4zfliWSV64yGxO4kJ+2nQSWFTfjwG8GsR0mdiYTZ7Ijtyv+x2t+/HgQW2ujxBUGUAwz6XKg3E944zKOcKH/bJEZFCyt9CQwkkwDyyxiC+Gq0U0EQQRZEqRva20oeUQBiVECP9S2slZckWUhMBFaBGEM3mfAPgP5K40Arx07iROXLmOu0kBo54Q5VgjDO55KGpLCjAG830nS8N0wvAFQnUU0fxXR0i24kQ83DpClgYb7GoaSw8viCRERiwYyREyjFyLk3KzsHZnUMNJIKrKz2YwnWufQb6gjPafxU3TQiwmIJRVOHoXRTbB6DeBl5JJ8cxvgKvWoTGDQZfiVIhS9KFKWraWHbCfwit5TwLLET1HpaEv1rL4HWVuCcTqkaLIiiHDEvEQTFFvAaCISPatckgS8+n5aXCFuqZYIlLrPFFSqltYR1zzlK8rlq3mMmk6Hcg1VcxsAlIKfFLS1j1X23VybreSJO74TWiUphndOQWwKXnUJvK1plZWJFuhVnayyhmp0lHE1IDYFvNQGczsCf00kXDrm6XP1fVcWqLS3lXLK+l6RIb0F8Ap2Vzjews4tKP42LXIdbLCO+ff2UEjZlly0NNYtFNEJeFPzpwGbMnFKR1yLVVra6hXxeOkk5s/f17aGeqV4Z6XaNgW8JiM4HXV+TkUfrFpuTuLCJEQ240pTGyey/fnM7O7x8T995ODEr952l2Z+8b77gu9t9LqvvhtGoAt474az0N2HD/wInDlzpiebzR6sVCr/m+/7E2EY5gl46FIuFArIF0oCkohjkySJZDU39bgnCUldi6CZiQuG4JUx5TY62ImIC8+OFQcWoVgYhgJu3VwptN0CnIwrGtqEeZ7KsDkpeG0BXi2iNR1cmsfKpWxTsCCucLJ4JjaIjJ/EAckyNzM5aXxirBaBgQOLYfQ2bzq8m3LNXPNjqckNXVd+Tmc5l8zZ+sTkWbK6p69ex/OHj+LN0xdQ9gE7UxADFXNLZcE900Scv/kuAl4fbn0O8cI1NGavI2eFyksyCi0ODXudJd0Ji4a1lO2WNrYASaiaWZGC0OkurVvMLSWoYhuXL9mlTdPIlnEtOfcEgzUrI5IGixpeI2lQMMqhorNdDX6pyUdv5ulHSpmzFPBKioPgcp0eyfkwRRQE49xFz80gZtyVMYDRHsiJD4GtgGpeMzx6jjczTzneNClaYiPUnFhhfE0WraB/vWpE8tzS9ToizwjJ0reYVHK9oTjzxRTVsr+1dZ8poO9kfpVFbNcbp4A0BdGp2UvhVFqa0v7aaSsnjMlLPz0mfSKt1dafcAtqejOTBHmqDriC5rcC3hTQtm+4CngFKN+BRPUoFKylxjanRXmuNO2tSCxRRCyvVsCtx6deNnONvCUj+Z1/9Upgg9lWiztvSQ/a20mvNc0+MFrnlqRBr8306mpZLlvmOzOJ6UAmnVnP6RnWn+lXoILcO+G8QnNleDsAr2i124BXQS8LO0L5TPDaY/FE0XPCDSMjVz56/95/FXve7/zi49tvv/OR6j7zbh2BLuC9W89Md78+UCNw/vz5LUmS/Pzi4uLfTZKkFMcxwasse+fyeRQKxVbeZovgMe5hgtzOwboT8K74nfB5rC2IEstxE7J1DCEKItsSjCMRSLbEDMWRr0vbpllLbitGJ5pma6aLvsy5JNjV8PvAAB8uiRsvNF3Utg2/wVpWV4GuVJQSLvHGZNg9cY4rexww3F+iXgkKyWpy3xxpSrq2VMZzh4/hhTeOY7FB+HMhDwAAIABJREFUwJsXhSi1s7zJ2Zkmgsx19E5Mv31Kw19Gw0vAO38V9dmrKFiJmNbEWS5hqqTSM6j6vuifiTjiUI04GaldTT3ztpjDGJTPTFC5aZvwfSk1MCkY0pSWJFKxymQG1fCuRtPtETZUY5mURRanvql8TdMMWhCgw8iVuutVP0sAHksJgut5si9yZch+OUhCRp5x4kIDIuOxFDTIGCfMPVWJCiPYIqZxMM/VVuW1JkGwgCOjBRaUsrTc/BCwqKYx/RMx/7QtfhCnPAFvKj1opzV0SAZa5sLUPLYybeDOlAeBfGJsotYzzQFpg6Q24NYUAgVQnKjpcbcNaNx3bRprF3cY8JV+0AzN2NLPtuLR3ipLkPExD/kUm4+ygWvCJqegTv9poGYHldnGzMo+89EpgVDAm7LpaX3bd//12iHiWPHit2OO2xMLTc1I2XXd15TdTQsflJ3vTHro3GYn59s+7BT4p6ie75FOFczVlK5QpOfd6NlTwCurIRKZ5sAPA1Wc85pn+1ySJEXH8geL7q379kz8X2tWD/3eLzxx38XvftS6r7ibRqALeO+ms9Hdlw/sCJw5c2ZfHMe/vLCw8CV6tFLQSvAphqhSj8ZJfc8Pgg9tN2IEVSjwN+VibNMIlZYvRMaVTklCuh6Z3n7S+CCltMheErARg4fU7cqSPgG7aXWSPntmfzKJQPWpkprLnwtYZLNTJGUWlC+wytQn6CMAl59obBhvjIHj4fpyDc8fOYmXjp7BcsCbOSt5yXLGsOwEltdEM3MV/RMz7xrgdaqzSOanECxOI0+wS1bbSDZ4s3a8LAIJpSXDSw1rADDcHyyDMDFILfkApQ9MbFB3uLSymXg0msLS0gHqmJtO0Wh4DcNLtXIL8CrY7pQxtFnNTtbN2MfEJBeLxjabpWEths/MVxMHpZFizIXNys3ftZhG4UsOKpMkPC8L1ysy1VRzYB2yvD4ch8CbLLWPkDIHl0UieTQDMuA6ceODjC5lDGSkCXrlvdKYK16TJgVBYtAE/xlQLLpP1fm2JQJtS5xeTSlg1GtThDWGOUyNl2kdNtnjNL6spTOGJlakC/cqz+BKtjGzaXiZstsCrkx8g4TphR0sY+dtNdUVKxhN2U99RlupmrLFKXzvyAoxUWAKdlta4I63UF3xnWkRbc0qzVzCr0uUXcqLf28Ch/b+t42SnVrnTsDbBqyprELXDtqmtfRg2qrqlXvXZq3bh51OStJxlCtJzkk7X5q/08ldCrr1Gfo9IrXD1NE7rky8VeerySv8HrICH1mEyZqBwulN68Z+c+vEpj/8608ePPU9fwV3N/BDG4Eu4P2hDX33jbsj0B6Bc+fOHQjD8L9ZWFj48TsBbz6fR7H4bgFeIhoFCgRNQWQWvCX8XuOuWDhAPSaXzQ2PJc9XRlGZGLl1C7Oo6Qs0aaWgi1CFAEcaqRwua3NzZMrUvS9muJTVEuZNhcay3M5aVS6Ss4qYwJgxX5JDxtdJVgBiL4crC2U8f+QUXj5+Dku+IzIHSgV0iT2E5TUQ5qfRt/WGNK29JYf3L8Pw1m4L4G3O30COIJbMJsEqj8cAXrHoMTxf+1aRhDSr0WZmWCfRyjK6jOURpnAgDlTrLLdnRyYBLHqQpijLQ8MpoLRqHElfKmmwjb6W5LJOGFRcmY5qCmr06z11v4seNibjbKOvrw+rx8aEEb9x4yaWy2XRF/MaUPObg1zGxkDRxVDBQc6KEDVryOcKKJQGQQWMlibwvPnw3AhxVEetXkW12oDlZeFbOSxWGliuVEXrS8AVWBkFvObKkndKpCwZNLS1ZQxphJiyqSKBaWl8TXuYYQ5TQJXCIjVFqRJYQHUrrSLNg+B7tQGvAi/uk5rnFBLxqqaUwzetcjqSnI4R7LfAmtRsKyuosDLVNLRhXpo+kQLTtplOQZb8EQNfW0SSgnCRPcikwEDgt1u+F7CrR9+OR1vJ9KZlI/q57QSLd1oC23BfWea3e9wJNlNQn8KJNvvaziy+8z3bGt72eLcnASuVuZ0Tt/Tfd+6Zfv+sBLzpESjDvHIvWVHM+Q0n+bqSJGUxbCRk9jRHNPRFq593IowM9BxdMzbyB9u2j//B3+qC3vfsrbsLeN+zp6674++nEbh06dL+ZrP5q4uLi19IEtNzywVkxwEBr0oa3q2Pq9HW0YSUtvLKjTDFaWTlFHTxy19uFCJloMbTxLuLBIFgQhMCVOpgtI7U2pI1YTOTpDUQYxNsULNqK6AWracJ2m/5uxn+r2CEbG8gy+JU7VJ5rDJQ6n+TbAmT88t49s2TePHIWSw0bYROFhmPlaoxwtgH3Dqs3tvoGb/+rsWSZRrzImmoTF9B3o6QcyyJYiN76wcR6n4An7WrlCpI0ywBcQTPSZDP5iRtgnm3jSYZVYI4Az7IBBPsuy7yxT6tZfWbUuXqs53OLaG4aiMSpjR4lDSYSYTEi5kJQyvSqeNTkS6PmyVdOY9xiHw2gzWrx7B9+zZkslkcO3oM165fR9MPRKJAkxnPXW8xg4m1Q9i+dggDrG1tVlEsFFHqG4aXLcm1w+dasY+sHSHwq1heXsJiuSpGQhZmXL01j8vXbuLW/BJCO4PQykmUnF4NpqI2aSrYFQmFVuWSCVbLWloSoNcQk0AIkLV2JC2AMNeeYTGFCU5lB2Y7qY5ZmPNUQiJXtE7aJBeZEXemsEIgOYF43NBCA2GcdSIQWTwOBdP6mUk1wSpQlqV1s4IhbL2n241kYkS5h2qaaQxNM5FlTzjZFJ23gmvVUSiTLDnB5tSqOdQQ+7JP/GDoLznxFEmQTIQUSmpusYJXNrrJv9PuYxO7ln6z8PUpTJTtpJZBGRgzgUp3zeyE1vIaTbPZR23gawPNldDZbNdsXxjYNN/YzNtSvtYchE625XtIAbrsY0s/rD/hz1I+V02M3OW0eCNl183QpiZNo8OW4gpKqCRWUbOtKVci8GXtsZeEGBkonZrYvPF3t24a/Xe9cxeuffGLX9Saue7jPTMC79Yd9D1zwN0d7Y7A3TgCZ8+e3R+G4a8sLy//ZBzHKyQNCngL75KkoZMhaWtnW0yTMbmosafNs2juKZ+lDV+ybG7MUSsKD8zvUvOOUk5pLmfbSNP5fukeGf5WQC9vvIGt+0ftrsoZFOJEbgGTC2U8d+QUXjp2Hou+jcjJKTgQtitCYleB0sxfUDzx3aQ0+PBSDe+ta8jZMXoLWUyMb8LgQD+mb83i5JlzUjzBMgfuBZf3yQD395WwfesESoUiZm7N4sLFSTSDAK5L4EpGvSl66UKxhHvv/7CwTpOXL+PGzWnUaRp3S8gNbwD61yLM9ikIFMBkOE1hGdPYKx1NwSDy63ZTlbCWEjcGDPT3Yvv2CUxMTODFF1/GlalrIm2QSA9Tc1v0Ytw7sREf2jmOgUwCq1lFPptFqW8IXr6o54ZFGVGAHCIE9SqWGBdXb6BGnW+2F0cvTOHouUu4OVdB4OQRsHSEwFKuHwoEQmTiuoJdsq4ESrYnzLZwsKbtjaCDuceFjI0sExxslWVQFy4rDpYlBkcmZQSxLXFuktxBkG105wTSfA0nIlJSImjVlf1hRjJLNZhIwX0igM9ZMTJRE4WMlpoQsJKd9h0P9TCRaD2yyFJTK7M9/UzImEtMXIIgCFAsFYVJb/q+THK8DGPpdBWDIIvRf5RP0KgYNJtyTArUpOxX/pvb59jIDZuDQmCrs1F5n5TvpKSHE6uYUhqJh2MOtJkQJBE8UyjC91YxgrYJMg6Q2wxZMmI+6yxF4fa54sD9pRSJr9MqXo4v57w6dhxHTQrR68/LZKTSV67AO8pr5HPckbMrEx9ZBTFFFkwnMQhetOAGPKemT5FPyeqIssTpKkcqk9LFJpVZianWtMPpj3VWz9+lKwI8f0ommIkNN2D+yDoBj7FRQ9YKMTZQmvzI/Xv/n0Ih+ddDS9fnuqD3brybfud96gLe99b56u7t+3QEqOENguBXKpXKF38QgHelzW0lCNblUw33b39BaNxSuuSbLpQLBDXNWYaD0aVZ48RPlxn5twbDp69sL0mKk9rUu0qrl1C5CUIDZiQPljdJShqoN84WMDlfaQFeShrI8MryLwFvEn5fAK8tGt5rQGUWcb2KifH1+NyPfBqbx8fx6mtv4D/81m+rYY0yDAKZOEDQqGLTxvX4/Gd/DCPDwzhx4hT+9Nt/htm528J253IZAYxBs4H+gQH89b/xtzG6ejVeeO5ZvPjSy5hZKIukQQBv3xoEXo/EuYksJWXczJimE4906T8d606nPM9rFPoo5rPYvWsn9u7di2eefQ5Xr17X9mHXhR/4sOwQvVkb905swIPbNqDfjWA3yijkc+gZGES22CvpGkzPYEJHVmqUa1guV1DxYzTtLGpuAW+cm8SR81OYXqojsAl4KeUwRSFk0BIC3oYyvARUMdBk6IeTlRQIrjLYURM5BOjLAn05G+PrxzAyPIDBgQGRZhSKRXiZLGoNH9duTuPC5FVcunoDt+aWQI6OUIogWnJXEwjLzrGjdlMBk+YG+80lFLM2+vIuBosZrB7qw96JrVi7ahjFfAFhGKBSr6McBLg6PYMLUzcwPbuEpXID9UaIMHHh5YpqtDSTRckwFiyp8DJdEbFYyZzEMili5rLrJAhqFRmHQtZBxgZ6C3mMDA6hv78XWS+nrKNFQ6kDl4UmsFCt1cRkSPDH7fG4FNSSyWYdNCPuODkiTlXgmk5B+XEk4BbAbDAef8lMaS0nMcbGOJYUg2azifmFBSwuLqNcD6Q4hisajstzRSmOVnLw2Lgyw6SXlFl/u6/ttlGQzSe+SqgogTKRfWGk72+4aTk216V2nKBbc5cV/6elKSpsl1g/MU5qZCBXp0TqlE4MOIGQNBmjApJaNuXvZbqS5urJB8hG04+QdV2ZBGXjZtSXTWY/9uF7/o9CT/7f/+JT9029T29J78vD6gLe9+Vp7R7Ue20ECHijKPqHy8vLP/X9Brya1dr5SLkO4QYVlK4Au6n6TWtijchBbjiUH7gx0wjUtJPqENMWLLOQaIwi+r6d1jsRSqSUkpAsylQSMHLhn//jTYuxTMTBoiHOFQXwiqRBGF5NbmgD3qAD8E7/OdXC3x3Da1duiYYX5VlhG8fXrcETH30UG9avx7HjJ/CHf/yfRTtqZzKwXU25SIImNqxbjac+9gSGBgZx7twFvPDiy5i5fVvkBGR5JZYsidDX14+f+MJfwcjYKF579RW89tohzC6WEWV7kRveCKtvLQKPxRMKeFtGwrdc7O3z1Vbz8szpUi0b4Chr2L1zB3bs2IFXD70uDC9j0ViaEbDqOAnQX/Bw37YNuH9iAwYE8FYEKBf7+uAVChqxxklGHCGbxGhWa1harqDSjATwLttZvHlhCscvXsPMUgMBK5XZsie5vLpkLNePSBTkTIuJUgCqk5OfuGETfZkEG4eL2Ld5FHsnNqK3rweZjCexbQR3rgmaptOechH+Wa41cfXmLRw9dRaT12ex3IjgWx4zJwAvL6keAXXFYYAMYuTsEH25BONrhrB9fC3G145isLeEUi6HQi4Hl8vdUQi/WYcfNsXoWfUjTE3P4fTFqzh7eRozy2S2JfVEwFlqy0v12aKP5ifFlFTIGBCU8YijJrKIMDZQxPi6UWxcPYyx4X4M9BThERBbrsRmpXnWYvAUQx4/LDyzhp3lxJITkTSKLq3XSBJ4nosmWVd5iSaacAxbmvwOWSwBIxltmahKkgGv51hez4nF7FIVF67O4OT5S7i9sCRsN/gZlAmNjUZAU6ymb7y9DlinY6liWI6kJbPQ32m6BBlaRvmpTIQV3gqCdYxl4Ue1GsK0p91+wv2SJY8Yj2fkGMK6q1Za9fOG2ZX6bBOUJi0fqaJEVdlMJeEbUeLiRTVk40a0dqBwdfv42n+9fs3qL//Nzzx47r12v/mg7m8X8H5Qz3z3uO+qETCA95eXl5e/9P0EvO14pbYWTlmYt7GJtGjgziVIXUZMb1fU3pGhU8CrOaQt0HunTcTEBnV+6ajut204Ud2dDct14Meq5eVtk6BXC5sIeKnhLeOZN0/hpePnsdi03wbwVoykYeZdA7xu7TZipjTM35DlzZzrYGRwQADRYrmCGzOzUhfMyDWybYwloxkrl3WxanAImUwG1WoN8/NLuhwshhkuf8cAky1sG2NrNghbubQwh6WlJTQjC75bQH54gwDeKKOAV1I2zAShzR6mI9tZh6uXubGACbDOeq5oeO/Zvx+rV4/g7PlLOHnqDGZmZpX1YpIYIvQVM9i3eR32b1qDAS+BF9TRU8ih0NcDN0dAqmiGJRXZxEKzVhfAu1Tz0UgcVJ0szl6/hZOXr+P67WVEzF+W6mgDyDoSGfTaYe6yHJkAJ+YXDxcc7Fw/goMTa7Bn0yqsXTUggJHssgAhRuEZXW5MA6ExT3KZfblSx9TNWzh9cQpnJm/i6u1llAMbYaYIP9E2PDdsoMcOsGG4hIPbN2Ji4xjWjgygv6eITJbgHwIUJXyDBSssNWH0nM1IPcixXp8r48yVabx64iIu3l5GVZLiKMVRllUmeARaHTXL5BJ5tsQql4TCKG/bsBo7x9di09gQVvUX0Jv3kGNwhBhICc7SVXcjZyGL7KjpioBXASoZWs1HJrsr2l8BjPrigOw9wbijDLNkqMjKDVdPDBMtcgkes0lgaGl5VRLASL1yM8LNhSouXr2BMxcnMXntJpaqvmQqszq85kfwsnqNpIbWt4e+hm82qS5tmQ73rBMqm+8IsrXCnutnp6UxTk20XG2S8TLJMiEBL6XmGj/G7ydJUhHvgcJtMdaZFBn+m99HLP0QsCuNbHmJ7GNBjJs0kbMCgl6s6isc2zA6/Dv7d279w5976t7Td9UNpbszbzsCXcDbvTC6I3AXjICJJfsHS0tLf+UHBXjVsK3u6fYXQQo+U8t3Gvjf+YzWoqiYTcjQka1TmW0agZRmYqr2VqOAVjK86e2sHZ6vzxPA69hoSlwXo7HomlYTSsLoMUoaFip4NtXwNlXDq68lU0SGtwwUb6Fn67sHeL3mklQLV25dQcFO4NcqaFQriFknnM0h39MH28vAy+VE6xj4NDyFIleoV8rCNNFYl80X4eUKovelhIDOcDatUe9JkOb7PnpKBZTIoroZyeHND60FesYQeTSL8XYfwRWiV8GP8FNG0yihcgYcpQyvTFOo+41D9PWWsHXLZuzbswf5gofbc0s4fuIULl66jHqTOcmeAKhCzsX46CDGRwZQciJkYh+lYh6FUhFuhqA+QRTGwn5mWR7S9LFcrqFcbaKRAL6Xw/RiFVemb4s0Q8CumIlSTXc7pitNYUjTD3hdlrI2Dm7fhAd2bcLujauwui8r8o9KANTDSJIfosCXY+I1knUt5DIuchlP5BFiYISDmfllnLhwBYdPX8bZa3NYbFqoIytmw8FsjK3DeTywcxwHd27BSH8PMiz8AN8jwUI9hB+FCMJYzIclDyggRk/OVUDGDFfLwa2lOl46cR7Pn7yMqdtLaISESmrmZJQbATgzjgmxJKKNwCoKRAoyNtiL3Vs34t5dW7Fl7Sr051240jTH9IoQURTIGLNURVsLddlfSkNYICJpKSaLQ9oMXUQh85CNJMnEA0r8nTTmkbXVzyf3SaXenRm2lCkw8UTBpYJhvcb4vvw7SBz4cFHxI1y5MYMjJ8/i1PlJ3JwvSxIHi2B4nWp1SHoVfieuV8G2ZFmnOuWOV0nOtdGsSzSjAHVlaGWiJMywqZaWXGwFvFJvzqod2baDmLILQFaO0lw/Xmdk4l1jChQZCKd7Anq1ES5CTs2ZYmRk4QyF9VUUbGp6e49sWjPyezu3b/udX3hibzen9y64l/55u9AFvHf5Ceru3gdjBC5evLi3Xq//cqVS+VIURZnOHN5307TWyfB23orabUW8O6SAKQW7PAcrhQgpw5sG+cvio8G0K3IwjWlNnn8H4E3PrKj0zDdRO1ifnDFvdBrpRV5QQbODwMthcqGK546exkvHLgjDS81nG/D6Anit4ixK7xLg5XJmJqohqcyiPHMFXqyNTLEsESfC7HKpnMapnv4+uXE36gTDTSSBrxXDcp91YZHJtFxke/rh5bLwmw0061UBUNWG5tj2FnPIeC7CGHBLg/D6ViHODyN0cgIkKAVwmDcsOg9l1aXQQQSjutSrY87/04YzgR1xiFIhh9HRVRhbNdZaEqZB7sb0DBpNX1rgpObZitGb89CXc0RH68Q+CrkMcrmcTEhEg8oWPAAZllVEiZEUhAhIFWdywvSVGwHqBFaixVYWUvG48GutrAUxGdkWPAvIIMKeiQ148qF7MbFuCP05CBNarlRwuxpjemEZt27PYXFhUSYWnmOhv5THmpEBrFk1hOH+XjGBMfWAutq55RrePHMJT792HOeuzkq2cT7jYte6AXxs/yY8uHMzSrkswjARs1u5meDGYhWXZ5dwfXZOTIbcr96MhbGiJxOBscEelIoZuB7hqYXZeoRvvH4aLx0/hxuzC8IOx7YHh/KJUAEvVyoyrAFnO1+zgrG+Ij50YDceuncf1o8OICvRbKGY5xRaxgh9XwCvMLYmuYWSBEo4qN8N+EYsi/E8k4GtRi5qfQm6qT0WfawtfGWLueU1SomAfkTJIGvpTDoFplaWrLEWBDqi7RXAK4kTtIZasNysJFZcvH4LL75+DK8dO43b5SaKvcNYrvvCkPK1Kz0DdwJfbfDj8+R7TyZmCpVFtyzXixa8KMttdMga9m0kDso+K3w3PZBk2RNOLpjrbYGJysz2iHgMaWVzK1kZsE1BCqUVZHkj6VZnYgllH8zM5tKHrtywUtwK6ii6MUYHiqd2bd30/+3bt/1fB+cPlbtGtrv3nt0FvHfvuenu2QdoBE6fPr03SZJ/sLy8/Fe+n4DXwCDD6qR6Xb3FrXwo6G1pcDt/bXI8261H6U0yjSVTxzqXD1MtcGuxXTPyzTKqvqOa4VKAZgwkvHmJbi+SaC9qeGVZFy4atofJhRqePXoGLx2/E/ByGZeAt4KkNKOAt9dG/XYJ5asDsCpD8KIiC5Y10YFGHrlxmqTcVoNX+xh41xVjXliH1VxG0qjA8muImnVYlCIIYCfodpEt9AjDy5smgRg1vHHQQEI2TqKnXNjUsXoeCr3DsFwXzWYdzVpVnPW1Op3tsdxQXVmPdlHoH4aVH5SWtSYIRtOuL9XlqpaRKQWqTWw/0n+r41+99cryhkEgLCDPMauEyepKfrBx4DvUYpKlFNlBgNCvUfwLz9X2PLK7ZNa49E2mUctEbNPjpysAYogiZCOzyyplYeo1X06vOG0tk+V9gmHuW9Bg2D82rx7Ez37hR7FupBdZS/rYEAY+Ll+7gRfeOI0rN2/j9uISqrWGjDUZSDK8a4b7sZXSgC0bsX/XhLwu4/G9HcxXmzh1+Qb+9LlXcGVmEZs2rMNTD+7FQ7vWw/bLyGRL8GMPkzfncOLCFE5fuYmpuWVcu3VL2ORiLov+fA79HjBc8PDg/h3Yu2McI4MlSQbJ9PTh/EwZX3vuEN44eR5zlSZit4DAzsIXYtWBZwMeUyDiGtywio89eA8+9uED2LJ+FFEzQH15UcA7NcqaWa3JVzJhkTHSqQIBJ1ljmsmWKxXR2ZZ6e+QceJ4nkgUynFEQwW/6yGQcxEFdJkmSyEDgJ4UgXGWgwYwpFPrBpKmPsgimM3DblWoVruNhaGQYnpcRppnXhSfmLgv1yEbT8jA5PY+Xj5zGc4eOYG65gXxpAKGY89oRYnptpnXAHVcqrw9TlS2aZwJ2R82EUhDCcZDPmrK9KmXR+DVhvs1EINX1yupDRAkKc7z12mbCRug6iF0XgbxGc5mdOIbHyZZkhSvDK5IGYmUpxGGboLYgpqZD+S5KArhRE3krxEDBu/wLP/GZX8kg+uanPzSx/AG6db2nDrULeN9Tp6u7s+/XEfjBAt5ORrUzNaENfFMHdRof1NlXr6IFfYa8IiEDkt7KDH1nuBb5sVla5U1b2L07sHXKDOuPjSmO/+GSs40Q+z6skJFKHtxMHg3LxWUC3iNnWqa1yM0puJbMWUoa3l3Am0Jyic7iEnNM1rahDWliEncRGWDnSJYtydRAdKhkSgkWydApk6ZaVTdX0Bsvt2cnYsBiFi5BEePMqBmU8XcLCL0CGlYRvpQjECaqjET0h8JWkcXqzCbVn+n/p5ydaoXTnFEu+zMzuNloyo1cTUY2Yi7fE5QzukmQskAAeR1lFG1WzRKgzCV/LgGLJtmYpKjrlfNttKuREaAS8HYmFvDaiWxHWHyPeb5JHaMlFx/avRk/+tSjKGQcAc5zi2UcOXkOLx0+iqmZJQFZNKCRB9VAK43vyjLz2I4wXPJw784tuG/vdqxfNYAcAV8So1xr4uXX3sD5yWvYvm0b9u3YglX9OTiei0ro4tCJ83j16Cmcn7qJciMUyQYnJWLklzgszaam3GBsqBf37NqK+/dMYPPaES0XsV0cPn4Wzx46gROT01iOs6hZBdEvE6RpKkUdPUkVuzYO4zOPPYCta4fgWaqtpmmQyQeXL0/i9uws+kol7Ni+g+FnYjLjaWARi+PSdAacPH0Kt27PYnRsDFsmJlCp1vDSSy/LwI9v3ITxTZtQKhVRrVRRKGQkAo1pC3Nz87h0eRKDQ0NYu24DcvmCxnwlQLlaw4XzF5VBX1oS3TnZ3mw+j1WrRrFz6xZsHBtAydXroRZpVOB8I8GJS9fw9Etv4Ni5y3ByPXLcqayhnfmSegbaXwSUDij5r8ZKbpdmSIJfh/Fwji2MPScArN3OeQ48mvgEJHPSRwkDPzg2mlGMaqOJps/9y0hLYzOM0SCoZ3xaJoOmfC55LhO4BNes2OYEwMzQI4tymEikLRZokMxL3B234Xg5SWPhygyvAy9qUvIz/9H7dn81gPPr//3PP3H9/Xqfeq8fVxfwvtfPYHf/3xcjQMAbx/HfL5fLf/W+HhEhAAAgAElEQVT7z/B25rS2FXYGvrbc0ym724ay7RuVllHodsi/aSZvJ5I1VG5H2oMuq68EvJ1AWRhhcfAznioSfSKD4P1aFUkQIJvJolDsQ9P2FPAeJeC9ICkNkZsVycRbAO+WW8j1keEtvg3DGyMhmDOVvvL6NE5KgLpmlGourdHIcnlUnP3UjRrmSfK8qBF0QWAnBhfGK0lbU1NAu2eyRMUxTvjieCJ/4DIuZQZksZk2wBxUudkTSBPgcPnVymjjmq2lDWS2PDG6+cJ8iWnLvG+blTeTC/PpaDVNyUkzOa6SSZpmq+qSsuQchxEydlYAL4GuxMvKnSLNSeWkwuSgmvxbLhHrcxhTJ3MVWASLMoxGwynL0+I8NGEcKmegWY2QlebHfNLA9rUD+KlPPYota0ZET1upN3Hq4hSefvUoTk1eRyOmFtNFSDAlY87IMTLFCpKoKc8jwEjRxT3bN+LBfduxZd0oSjlPWHcCxKVyDQMm8ot61noMvHj8El48cgqT03OoMGYsIDiNMDTUj0K+IOUiC5UalmpNZLNZJEEdawd78ND+7fjYA3sxWPREyzy7sIxnDp3An712CtNVoOb0ANm8nquogVxcRV9Sxhc+8TA+vGcLhnsyAtvJqtZJBWcKOHriFKauTGHV4CA+8vAjMnmSa0euT41U87JZPPfCC7h+cxrrN27Enn37UKk38Ed/+BXRkI9v3IidO3dg7Zo18nph0JNY2HnGtzH2bnzTRuzbtxeFYq/IUQiET546JTrywcFh9PT0yHll/NnC0hLmbi8g59nYtmEM+ybWSxY1baXU7TasjBgDn3/jBL798psKhG2mNmj8W/o90pZSmaUeSUJQnbBmK2uCR+zXhf8fHujF+jWjGBseQBQ0kPNckeUUcxmVekgsopE0WA6qzSYWltnuRwbbQ6XaxLWZOVybnUe5GcLK5hGKZISFEloqkU0S5Gwn9lzHshzLihAjiENh0ClFiRLG2+UQsTjF9oS5FuUw9eNxEwU7qu0Y6zvRPzT48w/+zR85/0Vuovu460agC3jvulPS3aEP4gj8oAFve4yNrEF+kDK8HYaz1hNTMJvmeLZECGl6ZavetL1tNZPol4wC5PQLx3iqVmydN1ZxjUvhQILEoRYxRGVxEWGjiVKhhGJPf0vD++wRo+El4JVYMulk46IsEksZ3p6tt5DrtVCbuwPwxtQVqlZPAZlq/dKyjbS0oaVLFtkAG7m0fpS3O080tApCyJDGYujRLFk6yMVETuAqBjOCacoJ9CbPxjiCegIX2YbIAugKN+kLRq8pZhtalyzWDLMkQcsqxLzPhjaptDXtWqbsoJ2iYSppU4ZdVRqGlVctpyybm7a2hEvg3GVhuhjFxMkJ2TPT5GX0t6kcgcvnkkHQaswzOa+UXHDZ3LQQpGO4gm3uVNEwW5aa5KiJ/qyFe3dsxF/90ae0zS6bwZVr03j+9RN44chZzNcjqZb2ydbxXLOS2lTy8hzIMdEoxiX32Mdw0cPD+3fhoXt2YdOaYVgRJSMEs5G0ytFkWAkiXLhxG7//7Vdw/sacsMey0uA3kA0q+MiH7sW6taulQe74uSmcuTKDbKlXMpZzCLF30yp88qEDuGfHJtEe84y/cuwc/uT5wzh/cxkNtwdwc8pORnWUHB/rSxb++k9+GlvG+lBwtQSZ+98IEmFL3zx+EpOTk1g1NIinHn9cZC8rJmOWjVyxiD975llM3ZjB+k2bsXf/AWE2v/KVr4qRslgsYNOGDdi7Zzd6ChnYkS+pJywuuXJzBk8/8yy2bd2Cgwf2oVDswa3ZOZw/fx5TV69g+9at2LR+I/r6esXPVm82sFQu4+r1W7h08SIyVoj9O7dg9/YtyEgGsIXA9jDfiHD0wnX83jee0+xlMKM3YybRqkluf88IJW7kFfoUAbw8r6Fqxqln3rB6BHt2bMGWDWuQ+HWZ6A0N9KK/pyQsL6U5nLToapONSrWOhYVlkSEwH5gRaicvXxOJykLFh53rAWLGwFVQQDUuOVEyXOqx85lM1fHcsu249ShJ7GbY7I0RDy6XF1EW82IBftyLSmgjzuUlJzxOOFn10ePEzU39ucvrxlZ/6X/6xR85aVmWxtZ0H3fVCHQB7111Oro780EdgR8e4O0c8TaI/c7noRMgtzmbt3/+Su3CO/2yEXMb448kWghYmJ2FX2+gv28AxWIvomwBl5nS8CYB73mkxROsdOXSpviwU8C75RbyfQp4l6/2A5VBZKIS4hTw2prpmQJe1boacG7MX9TzKZNtTGFplJGYZ/QYRX8oOaDmj+iXVSPY9qprTFQb9uu/WaqhmaNkU/U+qYIRZc7T3FDKBmRoxLSmcg8DURVcU0fMnFLjYKfAwI5NLa0B4an7PNVLMuifxQSCT21m4CbiZqerRx3sdKartlGkGfKOCnT1WGk00jFL3fQCYyT2yWh4eVzpbEeOX0Gpjg2rgk01bxRgzVCfgNNPffRBeHGATMbGkeNn8a0X38TRizfgu3kkNAjKsjeZc0okNANaWtM4OWADGs10lJA069gyOoTHHtgvmtuBggPHikR7zQlKYLu4vlDFN148jGeOnEclImPMlASgaAcoBIv46c9/FtsnxjF9exHPHTqBl45eQOjkdcIS1rG65OCh3ZvwY5/4KHK0+3sujl+YwjdfPII3zk6hYRcE9JF99pImBnMWDm5dgy9+8jGMlBx4ia/lCIR6bg712MERYXivSOzdE489imajZuK2jOHPsiXt4+nnX8TVm7NYu2kz9uy/B+VaA1//xp9KAkXQrKOYz2Hv7h2YGN+AHHyRpTQSG5ev38JzL76EbZvHcWDfHuRzBVy4wHi6Exge7sMDB+9BX74k5ymiwY74zXFBifmRYydw/sJ5Sez4xBMfldpp0VhbtuQQT85V8R//8zM4c/U2aiH1s1nT6cbrlbpxNS7qkaiGm6UyAnhNpS/8OooecWkFm1YP4cCuCWwfXwcrqCFsVDHUX8JAX68aO8NQky/k+k9QWa5iebEsVdE+LEwv13Dk0jUcn5zGYj2B65XgxnX0ussYytbqq0rO7fUjY1cd255yPW/GzeaX4yixK43aKrjWhrmF6Q2Llca6pWWntFQrJEuBZ8fFEpqcE3ESGAfosePmtuGeqfG1Y1/8kb2fPnnffRY9ct3HXTYC7/QedJftdnd3uiPw/hqBuwPw/vDHVBQERotKwMulegLeoAV4exTwzldbsWR/PuCdNYC3gKWrfQJ4s1GPAbysICYYI9ojZ6pyixWAV/Sr6XK98sdtxlp6uuS/FQyni7UK5VoNZ9rn1colWKn8IOCljIPPjpA4vE+SfSUQUHmHAAKLRhqzDWGidfuwxHdu9NSWpDqkofo01lD7Ke7zSAFFRBY3raOVpWDV2qpvzxJnuhh1aLIi00vmVfTEoTH0UObhSvoA2TS+n+whJycSmWXyPMTtL1ydRJyRuxY23RQKaC6wpkw4ZJj5Poiwae0oPnLvXnz0/j1iVuPS+iuHj+GZV4/h3M0lNCwP2WwGa1evwlBPFm7cgBX5kgUc0lGPDJZqAW4tLGO5UhMpid0s48D2cTz10L3Yu3ktvLghsWI0ZZGRPHLpBn7j97+Gmt2DRuJKIUVvPoOta/oxlvXxsQ/dizVjo5gvV3Hs/FUcvjCNa7erWK7WRMfNHN/ta/vx8z/5WQz1MofZwYVrt/D0oZN47o2TqKMAy83JNMEJayK1+NRDB/D4A3vQ62pxi5xNkWjkUEtcHDtxGlenyPD24WOPPiIpHjzPEqcr42kjky/imRdfxtTNWazftAV7DhzAUrmJr3/jGxgcHBQteGVpAZ6V4KnHH0WJQSKei0YMnJu6KQUorMZ+4P4DSGIHx48TZF/EU088hJH+ftgMGqYshfMflwZPTihzmJ5dwGtHT2Dqxg184qnHsXmoR4yG1CKEbhYztQi//+1X8erJy1io8cyngJcBxbywyM0r4LXkOueygykjkUSRCFbQQJ7vWV8WwHvPrgnsGF8LNCooZCwxKIqsoZDXbOAwlPxqJlYsL5VRKVdEV1+LbQG8b168ipOTM6gEHEAHRTfAaKEZbhr0rkysG/72R+67598B04cnJj6tfcgAfvd3f9d58sl7S0+/fuhLk9du/fTV65W9N2aTfM0qZueY5sH6ZF53oY984vu7Rweujq9d84Uu4P3h30e+0x50Ae/de266e/YBGoEu4G1zPncn4E2NX8YxLwA2zTHWlAYFdwp8248U7OpzU8icPldv+mr2ImyObV9fKgAgBcIKeAUsSOWzvkZYVYumOe4LGS7KNFijK94mNcmRveUfw/pytV50ySwfMK5/jjeNPxIzxsYu2Rr/RyY5lmQFghCFWtQqe0gkdcG0dJEJ5tKuMN6q0dV6V11mVgZYZxNvjadS8Ebmzw6bYv567MF9+NgDu+HGASrVMl45fALPvHEa52YqgFdAbybBpx9/BPu3b0bRSRA16qL1jd08Fpoxjl+6hpfePIHJ6VtqtIubGMhbeGDXOL7w1Eewpj8Lp16R9z17fR7ffP0MXjl1GXNc7vZyUvU7sX4Un3zkIHavHUCPG8nP/MRGOXaxEHn4yjdfxbGzF1CulJFzgC1jg/jijz6FiTV98BwbU7PLeOGoyhoqSQ5wcqrhDapYP5jHX/uJT2DPxmHk0RQpB0FbbHloMoUEWRw/dQbXrkxi1WAJH3v0IWFrBTDLSVC4SNPjsy+9givXp7Fu4wT23nMvFpaX8dU//iomtmzB+nVrsTB3C+dOn8TObVtxcP8eKaCgTJgtdM88/xy2btmK+w7eg+VyAyeOn0R5cRZf/IlPwIl8WE2mo9iwyKK6QEBzF6gzTvDq8TN4/cx5PPrII9i7gccRaAa2m8GcD3zt1ZP41svHMVuORPeq9Ru8XhXw6hXKS8LVWnFeU+K65ORNJ1l5J0HiK8N7cNdWbNu0BnGjIppbSjRYDlLMsxQiEcArKSG2jaXyEmbn52Dn8/CTHG4tN3Dk7GWcujSFehAgCesY7cti58aRS+Orh35jon/4/waw+Pjjj79FhpAkifW1r30t4/RlH3zj2Pm/NXl94UvT5dCabliI8z2InYxUdWdj39+5avD6htXDn//cgc+e6DK8d+fNuwt4787z0t2rD9gIEPBGUfT3K5XKD8S0drcO793K8BKspUY95abSG7bBp62UCqNrNQN8Zx5uurLfAsbyBA2bEhAg0j+CxjbgFYwjL0x/R7kBHeqqV1ZGWFkyAt6Y2meCC5EKKNfsUSBMsJNotqoqCwhfbdj0xploMzGfmZIQiYITkKUiBi0fMIYxqpjJjJPJZdlBKytBZR4xi0gEMmuUlhacmLEyjHnK8gkjTUgU+9i6dhCP378bT96/U5ada406Xj58At967RROTVfhZEsYyjv41GMPY9/EJhBKxc2mxGYlmRyWIwcnJm/ghdeP4sL1m/A8B1ZYxUA2EYPYlz71GAbdGLmoJoams9cX8PVXTws4rUY8Uksi4QiuPv7wQezfMAwvqUsqgADeyMNikscfffN5HD19HsvlMvKeja3rVuHHP/kodq7uR9Z1BfA+d+Q8vv7iEZSRF5OdlKhEdWwe7cUv/tRnMD5SQMlqmGplKosJdl00rCyOnzyrDG9/UQBvFDRlQpFOgXjZOF4ez738Cq5P38a6jZuxa+8BlKt1fPnLX5ZikT27t0sqx/EjhzF15TI+/vFPYHR0TJoAp65fx9PPPosd23di7959mL29iLNnz8KO6/jxT34EVtiAG+rEildd00kkxcGlkRMeDp2+hBeOncU9Bw7g3i2rUbSZphCx5g2Lvo1njl/E159/EzcWfPjIglBZTa0KeGVlRAJAjGyHhkkV4SrrT17YjiUKcPVQLyY2rpW65QztZI0qVg0NYLC/VyYXTJ3grIqxYY7nYLm6jJtztwA3i8AqYL4S4PzkVTnmKKrDiZYxvmYQm9eO/caeLeP/5kcffuw1S4Tq3/nxwgsv9JybmfnEtVu3f/Hk5I0np+suKklWVhRoUi04ib9jZOD6hrGRz3/uwKe6gPcuvcF0Ae9demK6u/XBGoFTp07tIeCtVqs//YNIabhbR/duBryGpNShS5eWjSGsDeeMrMGwvJ0ddq1oMyNu0JB8zQBWhjeCJdK/FPCqoUffrg14VW/M10hqqvmbqlNXfGKUgpjutZbEgFti1JLqkTWgPwkZ9+SBOViquVUNr7xIZBMKPERjK6YqzfvVODCFwpLsIPFoDAdj6bECXsnGlXxdGzbZ6A45t0wdRBNtmqxYeMCtRQ2Mj/Xh8fu24+MP7EAOTdHJvvLmSXzj1ZM4dr2M2Cuh5DmY2LQeq3pL0nolrCdNfYkF38nhVrmBy9duYmG5LFFWlBHs3DiKj92/F4/s24pMcxkFHoHt4HYtwaEL0/ijb7+M6eWmVDk7joXh/pLEha0tWbhv/w6sXjWMpWoDp69M48TUHM5fn8Xs/BJ8v4Gil2D7uhH8zI99AmtLHvKZDC7cmMO3Dp3G06+fQcUqauVu5MNLGtgy2oe/8ZOfwKahHHps/kxZfSZO+JJ2kMMRShquXMGqgV489ujDkues7Ke5osjQuxk8//KrUmm9Zv0m7Nq7X5IWvvKVrwi7u3f3TvT3ljB1+RJefPEFrF23EfvvuQeDwyO4dOUKnnn2WezauRt79+7B9K15nDt3HhnLx2efeli0shmZ/VAmEqNJqYHrIEvW3sni0OlJPHfkNPbu3Yv7t6xGyQ7hUn/uOFjyLbx4alLY7etzrJlmOYWuBuikTrXnIoExEz5TM2H8jyah2Y4R+XX05DLSgNdfyomZjUbQvlJB5QxI0PR9sIhDIv+YuOHXUa5WpEAkcktohMDi4hJqlQVk7Tp63Cp2jK85OzrS/y8ePviRL9+3ZcvSO/k+/Narz287eu7Cz5y8eOkf3ag4zmKYRT3KIo5dFB3b376q/8aGscGf6ALedzKaP5zndAHvD2fcu+/aHYEVI0DAmyTJf10ul3+mC3g1yuru0vCm4NR8ZZpcWTmJaYtZ5xk1pR1ptFvLq9ZKqkhjClRTqHW7TEQg+CHgNUkBBgoro8ylYEJVKUM1OmEtvqBa15bsCIJWDc8naZUaw8iahUkoOl3JfeLbE/C6HpJmDIdSCJABjoUJlopXAl1Gppm8XyZPkI1lJJMwltLsppWrBLw2K6alWMIY+WSMHAE1NM+1EoGlfjo14xE4sziakV01rO3P4tH9m/Hjjx9EyQlFG3z09CV8/dWTePncNBpOUdjcjOMIEGdGK3WpZK2bYSTSAULgRpOFHyEKnoU1A0U8cnAXHj6wHWOljOTgZmNfRpJe/WuLAb758lHJdJ6vBYgtBxnPRsGJkIuW8YXPfRpbNm3E7MISXj5yEs8fOQtkStpqFjUxVLBxcGIdfuZznwSTkhmfd/LSDfzJi0fx6ukpVG0ufTPmjRFWdYyPlPDXfuwJbFvdix6bWa4NZcXtjKSN1K0MDh87rbFkQ4P46KOPCMhjMQmNgaKTpp7WcfD8i6/g5sws1m7YhN0EvH6A//Sf/pNojnfvIlAfQXV5CcdPnsC5i1PYtXsPxie2YnZuAc888wx27tiJ/ft3YW6+gjOnzyEOKvj8Zx6TYhUn5HVli+bbp7nTBrIaIIdDpy/jpWNncPCeg7hn0yiKNnXUoTK8zQTPkt1+iQxvhCazLAj408+M6M5Vu03Qm2ZIa/EJrxPTwWclCIOmNu+5thaxUGqRllKY5zJmjYBXXiWTuUiMbGz7I+BlZJ1kXUc1lNwqxopN7Nu26cvDff3/yy987qdefKe3opNXTw5+64WXP3Pp6rX/9dJtv2cxLLn1qGCFoYe87fjbRntvbBgb+YnPHXiyy/C+00H9AT+vC3h/wAPefbvuCLzdCBjA+/fK5fLPdgHv3Qh407PWgpCt09gyp7U0umlyQ1rNnNYy6808ZWzbqmBdqFbrGxlbAlYi5rTIQTIVWvYvMqsEHZwUqGmOpjRNb+CNXxqi+AMxm6kZjHvN/AYxrKWNITFhM2uDuR1X5AmSdyANd3x/ZW5txp9Rf8ptsI7W9iRzWPaIsgdpoqOpjaUWsiPCGEvGbktvbOLmZCKQjiFBr2GKKYmI6uj3Ity/bQ3+ix//GPqzxN4xpm7O4enDZ/D1Q2ewGFA/nJXaXlEUG4zEvFRVA2sZAYG6FwVYPdCDD+/biQ8f2I5NowNihip4LNdo6hTCclENbEzN1fDlb7+MM1MzWG5o/rHnJPCiGh7+0H1YPTaK5WoVpy5ekRY21hVHzRqyVhNbV/fj8ft24amH7oMb+IgSB6+fvIQ/eeEwTlydQ93tQeKSjYxFw7u2L4uf/sxHcO+2deix67BDTWCQLGE3izo8HDl+BpcnpzAwMIjHH3tMGHCCP54HGW8jAXjm+Rcwv7iETeNbsGP3HimNoIZ3w9o12LN7B9aMrUISRqjWa/iTbz4t523r9p3SBvj8cy9gx7atuOeeXajXQpw6eRZLCzP4wueegsf9abDchOEXTLOgFCaUQpKGD7x+8jyOnLuMRx56CDtWDyBvsb6YPdgu5ush/uSlo3j60CnMlhP4dl6ykiWjWryTarQk4HVa0XW85lTzzUhCXSBhLKEa9Tj5YkShFJ9I9rRWELNljZ8D12Z7mmlgk+UEjqeDepKRlj/GqGWiKkooY0NfiHu2b/k/148N/5vPPfm5Y+/0jjQ9fbT41VcOf/Tq9K1/efjS3MblsFRoxn12GGaRtQh4e26sHxvqAt53OqA/hOd1Ae8PYdC7b9kdgTtHwEga/l61Wu0C3rs2paHFPQlQkluygFwDKiVxgKyknl2NKjPMk8kbFWmC5PbqtrT0QsGgglc1f6X2NmFFWxFeKhOIuJBvMfGVaE91ujaZP2E8jXSB4JNtUgQJIknQ6C6CYYk3IzZheUMQIkv2UZaq2XubQUR5AGO9TA2ukxDwBqIH5R6IMY5JDQyAkxpaRn1RkxlpFa4st2tEmABTaQZjQ5yJdZNlbD1ulTfYkgaRZdtYVMO21T34a597ApvH+uHEEWp+iKOXruFrLx4Tk1k5sCSL184w3xVoNGsC5nMZV/J3M3GAAiKM5F08sHs7Prx/FzaMDom8gZXKC0uLwv4VSiXk8zlhoeuJg2NX5vGtl9/EsQtTWKz7cDMZ5KndpWGMjGqaN8uxipqwgxrWDhbwyP6t+PhD+7FuZABxZGFmoYbnXz+JP3vtBK6XA/huEZGd1TC3oIbhgo1PPbwPT314Hwa8EF5clwkDmUpGq4V2BqfOXsKZC5fgZfN48smPiy6Y5ihtySPgtSTB4ttPPyOyku07dmDj+GbMLyziD/7gD7B54wbs27MHo6uGJaeW9dFHT5/B4WMnpap6cHQNTp86hR2bN+Dgvl3S3nb+3AVcu3YFjzx8P8aGBgA/lHxodigwlowkvefmMXN7CYdPnMH1W3N48rGPYnVvThI1bJc10h6myw38/p++iDfPXsd8LZEsXn5eqPmWpBGj4U0Br4BqaXnTumMBvIzLkyIZS64vyagOAviNGgr5PAYH+qVZrVorY3m5LLFqHlMTAka8+chmGfHmYKbSlOxsXsPUbffZNYz3xTiwffP/vHZ4+Dc++8nPnnynd6MkSTL/7zd/80Nzs4v/3fMnru6frWRKzaTfjpMCcrbtT6zqubFhzXAX8L7TAf0hPK8LeH8Ig959y+4IdAHv218Dd6uGt9UiJxSV+MhbTK38V8Ll6kCqYyXn1fzW+OqFu9XaXaNxFTBsuGEDisliUSwgBRVm2V+ZXoW/mtTrCNgNLAURKQSXADNmpoY+QitCPutisKeE4b4e9BfzyFh02ftYrpbRCHx4nodSoQeNug/PzWG5XMVCuYxqEGCxWofnZWUbpYyNYsZCzgWyXEp3iMk8AbAEWsy7dWkMi8lA+vADX5g24lymAdT9GOVmgKofSYUwwaUAmVYFCfdb5RM89kzUxJreDB6/dzueevggCtTgOi4WaiGOXriGb7xwCJdvzqPK9iuRVKge2SXSD31NZMi52Lp6RKqF79k5gZHeosSTEYjXgwgvHjqM81M3sGPnTuzdsRX9pawc2HzDwrlrs3jj5AUcO3cJ07fn9bxJi51OYSQrOfRRyrlYN9SDgzvGcd+erdiydggJa6IzPTh18Tq+/fJhHDp5ETUatjI9UktLeO8mPvoyMfaNr8JPfuoxjPa4KFgBPIs1xjopIci9NHUDb544g+V6iE986jPoKeZ1MkFWW+QmiVT+fuNbf4rBwSEBvCMjI1heruCPvvKHUjixa+dOjK4a0cC7MIQfJzh05CSmbt5GM7ERhAG2r1+Ng/t3IZ8vYmrqGs6cOQXbjfHQA/djqNgnecRJQplHALgOG7Jx9MQZXLw8iVJPDx77yMMoyKSLKwc2qpGFy7cW8Jtf/TYu3lxEPcogttlQxkkSVx40Xk/Av6R7kI1Pvwu0pZDnlHphuY5Y5csyCp4+YXZj7N+zB5s2rkcu6+LWzDTOnj2HnlIJE9u24eaNa4j8GjasX4Nyw8drZy5jodLA/8/emwbZdZ7ngc/Z7t4butHdaACNfScI7hQlmRJlbXbieJE8trxItmOPJ1Zsx+Wxp+zUJBUnrppUquZHfsxk5sf8SM2knJrY43HsVCTKEklRpEhwww4QS6OxdqP37ruedeZ53+/cexsASdAEySZxbgkC2H3vWb7z3XOe73mf93lihojEDQx6PjaXAkoa/vfR4YF/99Uf/8nX7/RpdPr08z3ff+P45y7PzP1PJ68H43P1QqER9dhhJAstf8+G8rWx0dGf/pmHvpD58N7poH7A78sA7wc84NnushG43QicPXv2QKvV+ifVavXr97SkIW0Ck9K7wrzF2Vn49QZ6e/vQU+lDmCviwrwGT7x47CyWAxchk9ZSb1qymTaT1m6gpx088d58eMmkiqbV+GwR8EqiMFkvS2UHb6YAACAASURBVBuu4voS4NeMllVDGlIvWmnYaXv8GvsuaS7TaGayXwTDuVhBjzC5xuosTUTjvKEHLvI9sEvr4BM2kImVhjOVDygkC1HMObhv9y7ct2sHhnqLWFdxMDe/gpV6HTPz89Ixv2f3Lly5MoNSpQ8XL13BqXPnMbe8jFYYw44i9JWL2D2+ATs2rRf2lTZR1FKWy2UUS9TS0rM2kDQ0DkatVsVytYZWEKEZxvBjG5PTczh3fQbXlhuSxEV2WNhsYa21U198eDkKlBdHPsp2hO0jffjJLz6JnZtHUcp7oGMVI32PnJ7AuUvXcHlqFnOLS2i2fAGyjJvtLRUwOtiH8dFBbNs4jG2bhlHMuch5nlhrLVabOHpmEs+99Dou31jElvFxfOrhA3h47zh6ix4azZYc+43FFVy4MoWzF69ierEu2l3fD+DZFko5Gz05C5tHBrB/xzi2bhzF0Lp+FIpFNMIY08sBvvfS6zh87E1MzdcQeUX41CjzupkKQNkJMVgAfvlnfhy7Ng6hLw8Nnwh9EaswPWy53sSJs5M4NXEV68c2Y/+e3ejtqUjQAsv4S0uLOHXqFK5PXce+vQewfccO5LwclleW8Z//+q+wZdNmHNi/H6Mj68VFQ6K6bQ+Xrt/AibMTOH1hEsvLS/jCpz+B+/fvRblUweLSMiYmJ3Di1FGMbdiAnZu2YWRoCMUi9bc+lutVXLxwHZcuXZZ5sHf3NuzaPo4kYEpgDoGTx/RKE6+cvoC/+t6LmGswnpfSG35edTSabqjWdVLXkDS/VPqTZrAxidAsMmSlEUn0Nt0zNgyvw+c++yNYmJlGHLTQUy6gwTk9PYXHH38MtZUVLM3NopgvIMlV8NfPvY4ZAl6y3HEDfXYTG8tRct/20W+PDPb+m1/86lefse4wBvjy5RPr/uLZ7/3E+cnr//bSfLm86JftepS3GBFedGN/13Du6tjI4M/86W/81PEsaW1tPuczwLs2r0t2VPfYCBDwBkHwu8vLy9+4lwGv+BKQLSLDKem0CZYIeBtN9Pb2o7dHAe/52RU88/pJvHj8LFYCTwEvU8VM0hrsGlC5gcpdArwa7kBNqyazUQvJVCc2VdEpwPJr8BemEDcW4cS0kEp9a00AQxvwqrE+t5VGMlD2QHDLdzJdTM9fAa9G92rJVzSNTg5OeR3yA2PwCSQEVxMwmz/00Y0CVIoe7tu5HbvHN2GwXMS+HWN47bWjIkO4MT+HRquFT3zicYSJi6npWZw4cxbnLl/GSrMp8cdekmCgmGPpF/fv2iIazYIdoZiz0d/bi3KprGVoaSCiaDhBtVrD4nINDT9Cg8b8cHHy4lW8fuEKJhfraDl5cSKQVigBf+oAQZAnFKoBQR4Bux3hsfv34slHD4kdVSHHBLUYjaaP2YVlTM3MYWZ2AdVqXUr8xXwe63p7MLq+H4MDPaiUciiXcuIdG1gOFustnL54DT949STOTk5jpRWLh+v+baP49P07cHDnRlQ8IMeQhSjGUrWJ6/PLmKmGuDo9i5YfSNhBX8HFYNHGyEAFY+sHUSiWVFNs5yT2+Pkjp/H8a8dwaWpeG/vcPFpBDJeSDi6YIhb4QxQSH5974iFJlds81IOiHSKfBMgLVRoIwL8+v4IzkzdwY3EZQwMDcF2NleZDOwwDzMzMYGCgH9u378DQ4JAsdpaWlvCtb31Lmtb27d2DDSMjWhkQ4GiLlOPspat46dWjuDg5gR976kkc3LcXPT298IMIswvzePPcKSzMz6PslVAuliXtLnG4iPGxvNBA3sthy8b12D4+gkKODZA8zyJqsYs3r83iuy8fwQ+OvYmmAbviD22qG2mctzZ6KrsvC0OpaOgCkIdKwNtuc2QQRRSgp+jhofv2CyP98gvPobGyiN07tmF0/SBOnzqJQ/cfRLlQQHVxGdWVujh6/KfvHMYCXctsW6KK89EKhrxWsnfLwKWNwwP/86c/ff9/PLj94PSdPG7+7Ok/23fh4tTXz09O/8G1xT6nFvehKWHSEYpey985nLsytn7gK3/6Gz+bAd47GdAP4T0Z4P0QBj3bZTYCN4/AiRMnDiRJ8rvVavUeB7z0bZWWE2lyiZMYS3NzCJsEvAMCeAOPgHf5gwe8JlxBmmucHMKYXeYMNvCBxhKac1cQ1+bgRnRTJXtJtlWdDFJ7MpU/pMBZG25Y7lXAi1sBr4Be1TJKm7xbhNu3HoX14xJvS8ArkbRsYhKNaYSAzFcxjw0DfVhfKWG4twef+9Qn8Zd/+RfCri3XqsLifvLTn8aOXXvw/Rd+iKOnzmBmeRmhrRZiRQvoy9k4tGsrDu3agorDvCw2fDkS6VoqFERbTB2laowt1OpNLK3UUWuGAnZDO48j5y/htfNXMLncQpNxvDYT7djkFqn8Q+zMdHFAkwWmY1FKHLUaGCjn8KkH9+PhA9uxcWRI7L5KeQKsBH7LR73egt9i4AF9hl0UCzmUCh5sW0E/Ncn0zp1ebuDkxGW8euI8Tl24jnpIpbQrEoGBooO9mwfxyQd2Y//4egyWcyi4KjXhZxtxDovVhpTWCYYrnoVeJ4JnU0ZByy4XK4GNmWqEM9fm8LcvvYbz126gEcRwvJxcG7LDBLyiWo6ZrBYgl4QYG+rDj37yETywdyuGe/IosbGKvso+ERpAvne2GuLi1WtYWV5Go1aVxi3P9VAqlVAplbFx0xjKlbL8jDOkVq/h8MuHReM6vnkT1q3r1xQ3CRdJkCsWMLu0glNvXsClyYt48MA+eV+xWJElmB8GqDcWMTkxiaW5FTTqLQRxgMRLkC/k0VPqw9jwCMaG+9BTtBH4LeRyPQL8Li/U8cqZCXzvleM4N7WAxCkKq6wCFtW6s7IgOl6pxpDpN+KWFPAa1wZZ5KUSIDZEihVZAZ9+7GFsHx/Ds9/5r6gvL+D+A3uxc9sWHD9+FNvGx1EpFrVhMnEwU/XxH7/1IpZDB06OGupIUvcqcQ07Rkvh+Ibe/3d86+D/MbZ38LtPbXuq+XZPpdcnJvqfe+Fvf2LqxvxvXpqqfnJ6qddqoA8hgycSHzmn5u8ezV8eWz/41Qzwrt3newZ41+61yY7sHhqBDPDqxU4ZXjbwSIBCkmB5bg5Bs9WWNAReARfmqh8C4I001YwPZ9pfia2SJnmhtoDW7CTi6izySUtZX5KWplHr9oCXDWTG5sswvDlaXYl7gDK8AvoNYEliW5g0d2AUxdGtCNgMFaVxxipnYENQRBaR4MyxMZDPY8emDfjJL38Zf/Zn/wHTM9PwoxA9AwN48OFHsGvPXhw5dgJHTp3Btbl5MHk1l/NgcYHh2Xhg91Y8tGcbej3G4lZFU7uurw+lQhEJ9ZXSXERbKBv1elMY3pUG7amKCKwcXn/zogDeK8uBAbxsNCPUYTNdIM1E2lBnC/vLP6LLZYOc35AGrwM7N+Phg3uxe9smlF0LJYJNMuueJ81YlHVQWiECGCnf042CgNXBtfllaUJ79eQ5nL86g2akscih6eh37RglD9g8VMGnDu4QxnfDuh6U8zlYjodWTK9hShJ0IcaULzdsCsPKtLlqYOPyXB1HL1zHC0dO4+riMpohm674ORthoBZZDm3UqEWlW7Iwlj5yVoIH9+7Ek4/eh/t2bkKZK41WVRZQDFSw3Jz419ZbAZrNRlvDy2OhhzDtz/I52tPR95jVBgWPN25MCyAul0riKRyFEWw2w0W0FqMUJxGtdRT46KuUBYqGserSLYca4RaiIEIcWmi2YjTCAIEDFAo55G0XebKl8IHYh+O5cHK9mFkJ8fLpi/j+G6dx8tIUlgILXr6kKYJM4DMpfKrhVRcWcSGhs4j53kszZ+pjYlIACZIl1joOUSl4uG/PTjzywH04/sZhBI0admwZx0B/D86+eQbbt27FPJnpShm79u3H2UvX8X/99Xcx24hgeTkd/9BHwW9guIJgfNhdHhnM/+X4po3/9tD4vtP79+8PLC0RtV9MWvtf/+Y/9FdKG544f+bMr16/PvvTC3XXmalV0LIqECO+iEl/NX/fhvzlzRuGvvInv/ZzJzJJw9p8eGeAd21el+yo7rERIOAF8DsrKyu/ci9LGiRQTJhRVkr5cI6xPD+PoNFApdIrGt4U8D77xqkPTNJAIElwy0YbMrbspCfg5YPcY8d+Yx7R7CVY9VnkooY2n5kms7RxTX0J1E1BpREKeAMCPeNnm48Y3gCEli1sq2gfhbGiRROBdhFO/yhyo9vge2UEdAITLTFBELWP9N9NpJu97FjYMjSEQ3t344mHHsSzzz6Dk6dPwc552LlnN3bs3I3ZhQUMjYzhGDv4jx3HYqOuwuQgwGApL5KGQ3u2os9L4AY1YT/X9fehp1xRXwkjaSDgrdbqmFtYxlLdh+WV0IpsHD93GUfPX8HVxQZ8u4DAMYBXmF0FvGR56dQQWK4APDKNtBmjLCMfN2EHVQz2FvHAvl14/NB+bBrsFz0nwTYb6MR7lfOGvqtRJMCuWvdxdvIqvvuDwzh3bR512lPkSghpqZZA7K2iKETIRjOmeiHEulyEgzvH8ND+Xdi5ZRN6eiqwnTxccUjQ5qmcYyFptdAMQizWWjh14SpeOXVBAimWAqBFPap4pVFwzWthCxNMQEqpCJv7yG4TwFEN0JOz8cjBvfjsYw9g+9g6WSgxv4v61JhzgeBS9h+m9sYyb4gXeVxk88myi+Edm7rIuBO68hh4ZmGkCxMCPicnQJcyFI++ti4BeQthmCCxGX+ck2DpOFyB5ziwLbL4HqEtmkZ7W7Rs5KQBUJ1GYsdFrWnh5IVr+M5Lb+DlUxOo0/+j0o+mT8cRMby7BfBKul434OVYpYEsJrQl9YLmWDGHjtKXomvjS59/Cnt2bBFN9dUrl3HyxHH09VTw6KOPYXpqCovLS+jp78e1+UX87cuvYbEZyeLEdhxw9nktH4V4BRsGkmSoF4u9BfuZH//cl//paGXdxNatW1sp6E2SxL5+/XrhP73w3DcvXZ37penphT2zczW7HuY93x0EvB4JO4mTFkq5lr9jvXtpfHTkq3/yaz+dAd41+vzOAO8avTDZYd1bI3D27Nn9vu8T8P7qvQ54pb2FD27D8FLS4NfrqFT62pKGC3MfrIZX7L+kzArxWWUDFkvwBC9e1IBdn0M4e1GAL621yASqBT7lDOo3mwJel4xVqvEl0BMrKgY0MPJWTfnJ7hL0svNd/MEIpGIbMf1c+0fhCuCtGIa34wARJwG8nIs49NFXyGP72Abs3bYNI/39uHxlEm9eOCvd9mObNqFc7sHichWDg+sxM7+INycu4urcrEgBCK4rhRy2jw1j2+g6lKgxtWLRsfaWSyiVysIyEvASeJKaazQaWFqpod4KEcKDH1m4NrsorgCzizVZJDCAQGzLRNah7C7PWwMtPElw47kTjCVBUzxq+VO6RJRzLvrKeWzbOIqNo6PoX7cOhUpF7KgoG1hYmMfy4iIW5hYxM7OAuYUaqi2gETloxib8mCwf+8eiplhdWZST0A4rbKHHs1DyEgGh63rLGBtZjw2jw6L1ZcMkZQOtVhNLSyu4en0aF6/ewI2FFSw3Q9TCRBK9uJiwuFATh4FIwK5Hq7cokrESnbL8YdBGgJydYH1vCbu2juHB/buwZcMwhvrKEphBLTiDLWhZRgRN1lj0rmLdpV60qc2dxl4bSy8CUQmooJWaNn6K3S0T70QLTh2MZptxdpL1DRIXoTiQRMi59HCOEYVktvNIPE+CJ/ywhSLjTRwu5xiznGCxHuLEqfN45chpcWdYDIB6pIs4181pc6JIf9KGNZHaq6ZX3DlMVcdEdWv7opj16isNdSFDbCUoOBYKeU8COThHlpeXsbS4KIx2Ll9A4AdiBZ1n05rj4MrsLELOZ2nqVFeIHBOQQ6btraC/GPpDvbnFdb2Vy61W/cxAb8/kuoG++cQPcjMzs1saUTJehbdnZjkYrTfsQhjkUG/BCtwS4BXQolsIXTtyob9rpHRpfHQgA7xr+NGdAd41fHGyQ7t3RiADvF2ShrSJhcleSdx2aejp6UNfb/+H0rQmgNcocfmwD2m1xFAy5oSFDdi1WQSzE3DqsyjETQFpGiVBxtL4z0KBHrWrBLzy+xTwmnjdQkgQqPplMrxi1i8PfS0Bx3zQ9o/CGTGAl8yl5Qrbyid9wE5/ik2TSKzI+osFDPZWkAPL03XptA8TWl+RufTQ8kNpTKIF1FKtgZVmC7HjILYdFrjRV3TRm7NgBw0BnZQSkFmkVZggRh4bFwIJdbPUDzPhCgh5rPS3JQBqBrIfSgkYQEBQow2AHEmVfoh0w8nDj1leZ3oavVNDWCH5Qg0cIHiit3CFdmmVMorlMuxcQasB3GcYwG/U0ao34bdC+IEFP6IMpITEZQIbdcLU0xLXNUzMLa+NK8CQbhEMpOD1of8um97KOQ/5vCcOCGQcOU5+GGOl1sDcck18hi0yo2Rx2ThIYGZkAwS5It/g74z1lrqjEXgx2tkXlpcsN8MwNo+ux44tY9i8YRQbhvow1JNHT94SFxDXy8l2dPHD70osrHFqWSe2XUIq0xeZ8gXGVJsgEsZNRzFcc73YPKchJwq8Cfrp/iHOIxJv7cOlJjzi+biIHc73BAF10U1qp5u4sVTH5NwyLk3NYmLiGq5Oz6EaMtmsgNDxhPmlmwQtxwSmi7c29bvdgFddGiS22nSxpf7T0ssm/5diXxU78DyZOKcSEQWxlI3Ib83YMMqax+/mXDT8pixAGLgiwRSJhRxDReIGcnEdJbsZF90wydsRXA+z5WJhzvNyFG17Qau1rhVEg0uRnV8JbDuOirCSMlqRA5/z0cvJIiEOA5TtsLVrpOfS+IZ1P/snv/b3M4Z3jT66M8C7Ri9Mdlj31ggQ8Dabzd+p1Wr3NMPb1vDykWwALzW86tJAhre/LWn4oF0ahHtKCAkcbRijoT2jbcMGrNoMwhkC3hkUYmZlBQJMYkmYUpaXL3ElEPaX29KGtcCmRILNYokwvATFoQDeNJiC7B0BLc30CXhHYI9sQ9OrII49sbwSNi+JRQqgFsGxgENLtheDrWLkm8nuBjHL/mQINdKYscIKepjS5sKm9ZU8yH1hqj36sLZqArzUMk1ZOLKG1KnyH45FezQRLStXx3NmGhudJOjMYLnt/9Zvtso6JDKZ+yKwd+iqYEkpnylnlE8gaEh5ny+bZWnaw/FnBF+icXbESoxa3nzOQyLBA6krgo1mkCDJlQA6RFBiwm27TPiiBjVUlwvDRga+BjsQXHM/fC/HTrx31Q5DWFaNVFbWkMdE3OnT9spjgEdKTOp7xH3AeDdr46Geu7Qxxlqml4S6yJeAkMF1fRgeGsLIUD/GBnuxvr+MUs6B6+V1ZUFWlzIH0U6rZEEWA7wy1D0nCfI5NlQqCOzmT102SFLiQCBMyQLH3m8IcLSpF04stBhfbDPNzYUduxJIwqCS0AplQVFbrmFhYQXXCHZnlzA1t4j6ckuaJrnE4zy2cnmp0AStFhyRNOjcT8EuwWcKZB1JLFZdbwfaqi69m+bVjyjAp745MJ7FNhdesGX82fAorXCGNZbW14jyDl040j6MY8J1AxcZXhyJx4KTUM9cQ77gBa5nRxwWK45tx0ps3w/cOqsOlOLERSDKywKpxe+Sp4scBrIUk6C1e6RvcnzD+v/mJw996eQjj9C4OHuttRHIAO9auyLZ8dyTI3DixIn9AH57ZWXl1+5pSYNJL5OmNWoILAvVhQVtWuvpkzJ8y8lJ01qq4V0OPETGh1eLpawtp7Zk0yj2WajPvTcf3rYtWcxML0sBrzCVjJ9VhjecuQC3MYscy/BMJxOmlh6kbCxS6y7V8JLzJdBzEBLwOvx7NeCNbAjgVdcmlTQQFVDSIAzv6HYBvFHMB74LslpKiqm2MkoC8Uql5pTOAMUc2dymWEsRjLieB3K4URCLwwGBkJRnJRXNEcsEK/aFeWT4hKStEQzRK9cloHHFOksSsYQ9JJqIpLzLbTk5eufaqPtsekpEnyvjID68qtYkuJQHkPFhld+ziYlpaVxIWKGAPQIcsqpkipMkQskNUSkVhPVksxXZY5/BFgToNsSpgY13QRTBj4GqH6MehKJj7e/tQdCsIWysoJzLS3medly0mCsUivI5pphRM9tskSluIl8qCjvKZLOmuBLkkC8UUKeFm2nYo1aXoDsIIjQaTUmqoyaW+gnqPLkAkGZHAmiJy1U5QUJZA8M12GTXrMv2KEmhtzF9hfsrRZQLBLsyY3TsyEaT4aRLhB+odpsLMQMCydxHlIkI4tWYaNERi6yCx+XCovaZgD6sgUCYjH2QAM0ggO1R5sHmOtYFOAeZtOZLY2B9pYlqw8dKM0S1FQuItBMHhZwuKALqCWyy9MrcS7CEqY0o4OXiRucpp8wqwNu2KDPnmZhIbi6mUgjMBaNIbnh+YootTYWyLJFqg46ljocuIqQ6Ig2RXNQliOwQSRzCjmzkGK7N603pCLcrlm/6/aROPAxb0kvABkbGFCahLg4DW9lqifeOQ5QQtnYNr5vcNLz+57LgibX7CM8A79q9NtmR3UMj8EECXgUZncE1lcO3He1277KwfDe9GLV62zuJsmL6Uh/QO3pJt3aMxCWDaqOxvILQD1ApVVAoVkDG5cL8igLeY+ewFLCESnZNfXiFMbPrxod36q4AXkoayMbxAS4uAE5OH7BkBMMmrNos4tkLcBqzKIgtGXWXGhRBaMMHPQdJwxY0aUp4PqPVjciMJQlyUnblQ7nzQBWmUHylEiNpGIO7YSdauR5ENCsmMJAqNd0SLBAss5lpdP06KZP3FHPCVC6tLOLStWuwPA+joxtQLlYwOzOHwb51okudnl9A3Y/QarXEdqsn70nAwpaRAfQWPCBsakJb3wDypZ62RzBL5JQ6ELAxEIEBFG6hgJaf4OrMIi7NzGOu2hRdpzC9Jj1OYI2wbpwjqVZZrbuKPP9WFQ8fOoD9e/eg3mjipZdfEx3y6FAPPvPkp7Fp02a0/AiLSzWcPnMOExPnsXPLZhzYtws9vWXxGp5bXsFrx09Jatr45s144vFHcPrECZx/8zR279iBkeFRzM4u4sb0DD7zmc9I1DBnKgHb3Nwcnn/+eXziicfR29ODM6dP4+y5s9i5awd279qNH770otiAbd+2DXv37JW5fvbN8zh/4SJm5pdAs4rYzom9GUGmsMJCUlK3HAoIFb9mMvFcOOVyaPm+caMlAc0GshA51xEGk0CWMhK6PpBtzeXyImEg+8y1oTC1pioiHtF0l6AsJo5EU+xKAySZTv5hE10ocpXIb2mcr+tJE6Af6aLOs9TqLGastM39M+iE33XD2jueLDriMEbYasGlY4NLxt2X4yJoFweymIswA3QlTlvvB8LECiDm/lbfG1IXB8X4CnjVzSFGq9mCR5sx1xNrQAJUgn96YnMuclHEOwiXVnmOBxdylNhw/Omz7Kie2kk8JDwfjk1ex4pyHLHb44JEIrhpe5eoJlps1ByJP3byrlRT5L1JhLKTtLYP9U1u3jjycz9zMEtau6P7/IfwpgzwfgiDnu0yG4GbR4CAN47j365Wq7/GzPb092wyKRaL0pShDSfv7SUuCF0wVECZPlVu+mkKUlU7RyYzBa5pzG0KgqUUfvPnTfl79dG2C5M37U+3rr/l0UjxWRheaceKYunA1yacHAK3iAtzy3jmjVN44bgBvDY7yhkDq4A3sWuwJXji+l0BvCmgF25SLKDI2GpSmB35ImmIb5yF05yHR7sm49JAMKqfTRXAEh/RteJQMJA+0gl202shKgbTuS5sEllvaVrbBHt0F1oiaVBLf7JaRFMhGToCozjArq0b8fCB3dg8sg43rl7C2Ngo3jh+EvNLK9i8ZSu2bd+Oq1enUCn3YGLyCo6fOS9hCwTnvKJ9eQcP7B7Hw7s3o8+LxTKrVMyjZ2AQuWJF0+Go1QwDBbyNuvjFrtTqwqxSfnFi4opEAl9drEvTGkvf4jqRjkDqw6pcHaw4kPFkg1xfycOPf/6zeOjgNizOz+Bb33oeJ0+dxOiGDfgH/+BLGBkexsLcCmB7yJV68J//5m+wYXgQD9y3Xyy5pqansHnrRrx+4hxeP3JCAil+6u9/Di+++BpeefV1PPTwo9i0eSsmLl6WeNrHHn0E27ZuRrFQwNLSMs69+Sae//6z+KVf/kVs2zKCM2fO4NVXj2NoaBCfeOIJfPvb35Y43/0H9svcrNfr6Ovvw7PPv4hXj5zE/EoTSa4s9mzSEOYydcxGJOOlEdOprCNlMNPr3V4jmpmhhl0aPqL/1vFKjbz0853FZbecQf9tZDGcJiaoWtxC5PvC75tWU9LZaa6G+cqLBUYqxNW53A5F0cYzIzTvHLY5nu7lrhzFTYijYwJmWP+uG4YsEuUOoHmE0uhJ5wpqEqgHV0GI3J3IljtJC3YcigacoqF8Pi8jQmbeZlOobUCqpIPz3kKwq4eey5PpD2Xuk62XGIyoa1Eix6UMMBcHcl+S7y3f56Noha2dI+subt644ed/5le+cOIRK5M0vLcn1fvz6Qzwvj/jmm01G4F3NQJvvvnmviAIfnt5efkfpoA3LZdKlCsN1e8C4JUHpQG96QGmj09hVVa9zOM37ZSWh2MKj5WXk0cR9ZqmHNn+uADeDsPLEiZtiDrEcjfA7gaDahNFzoeAl+9yqfMzCIlG9uyQfifAS0mDdZcBr8J+fcjRwEmbf2zxVLWqM0hmzsBtLsCJ6TWgTG1njNPzNTKFNuxIoV+HwzI6hs4SQ7x4+WCOJapWAe9uYXilMUiaeVS7SG0u9Z5hs47tG9fj4f07sGl9Py6eOY5DDxzCmXMT8idXKOKhRx/D8MgITp08jeOnzuLS9DzqkS3NOASevR7w0K6NeGTPRvS5AZzmCsqlPHr6B+EVe8RNgfphsnl0G/DrVemarzZaCMiEuWUcOXsJr52jD28LgU0phEYLd4CVgffGQqx9hwAAIABJREFU4o1AkP68VtDEjk2j+LHPfwbjY4OoL8/j9InTeO755zE4PIovfukLwgRPTkxgcHgE+w7dj//4f/8lBvv7sW/3DjRqNTzzzDN4/JOfRKEygJNnzsKOA/y9L34GP/zhYbz06ht48JFPYOP4Vrx59jwOHz6MkeERfOqTj6OnXMbE+XN447VXsLy0gK9//Zewc/sWLCws4OLEJQFQu3fvxpFjR2X8KuUKTp8+g2qthic/+6SM7+E3juPi9Tn4VIm6JW3GE4aVrYDq7iEyGaNjVlCnbHeq935XN5B38ebUEzrdp36L7wQKdN6XbuNd7PYd3qr774yDNnSKZMBET0ujJ3XPjtr4qXcwWW2Kc0LkYzYcBrIIoNSCISwEr/zeUKfORYlo12XRpcxz+tKGRAXTRiih+xFm1zQkSiFFPY8dOl7IglQbHQtW1Nqxof/i+NjGDPDevUlx17d0J7P8ru8022A2AtkIrB4BAt4wDP/x8vLyr8dxLAzv+wV4dc/pzT59xGi8562AV3+iTEzKDaWP5vTdKWDt5nOUlWk/SAUdd2//5n+LGVk7PKENeI0OkFo/AeoCeG/P8Gp6E/eoGl6rMo3yjrsjaVAJLR0TpMgrzS5keMl0MQUK1dkO4KXdlvHs7YxnCmS0QSuFNvowTx/1+h7lj1aDZSXRIgG86N8ERwBvrwBeYfdipaponRXwaR+2sHV0EI/ctwv7tm/Cytx1DK5bh5dffQNHTpxBvlTGZz77FLbt2I7nn/8Bjp08g9mVpkgmEmo8wxb688BDOzfikd1j6PciOMEySoU8Kn3r4BUIeClP0Ae/Z0Vo1VewtLyMetPXUr5VwJGzl/Hquau4LIC3IIBXlc/dZ6gODAQ0kryWBCh7Nh594D489uBBVOg6EbawsjSPv/jzP0e5bx2+8MUvYLC3B0sLcyiWKwgdF//129/Fpg2j2LdrB+bnZvHnf/4XePJzP4rd++/H+fMXUFtZxBc/+2m88sorOPz6MRx6+FGMbd6KM2fP45lnn0FvpRdf/uLn0ddbwakTx/DSiy/AdSz8yjd+GRtGRhEGPppGt8tF6PFTpzAi0b3ACy+8iPmFRfz0V76CG/OLOPzGCZyeuIJG7MLKV0TWICwvG84IuMR+bjXgTRu1bi7v3xv3yvRboPeW9kJaLH+1TVK07/xuUY9LiCsLaJVx2LEPt7UCh+4bEb2GA3WsENBKPbEy4EnMhj218TN3G7nP8j2Ox6ZIy3gzW7IoTMgkO2XpEaDsiEtx0Vkn1PLqIpQ67LwdtnaM9l/ctGnka1/9+o8dzxjetTlrM8C7Nq9LdlT32AgYwPvN5eXl33j/AS/L6CmgSlnXtKj6dmXHDggzdUwFodIw1X0rSVlLw1qZX4nTwFu+Or9j9Kg0oUgzDptnIF6e4ttpeQglaY2ShpN44dg5sGkt1fAqd6iSBjK8dxPwphIDtfyK2gwvwQtqBLxvwjEMr2p1O2XmFMykLLFZRtzCthPspFGs6aIk5dLZ8BQbwEuG18/1ir+rjBwf6nEsDVXNVihs5s7No3j8gf3Yv3ML5m9cQW+lBz88/BrOXphE/+AQHnv8E+jp7cHFyUmcOnNOLKZqgSUNS/z8upKLB3aO4eGdYxjIJ3CimgDecs8AcqVetRljF77NTvwQjRo9UZfQIOB1PDQTD8cvXMMb569icoEa3rxambVL813LAdPQR7accGZ4oBdf+tHPYMvYKOJWHTknkca4/+c//bk0V33h8z+KbeObBDhSH/v68TN44YcvYcfWcRw8sA+1lWX8zd/8DZ586kcxsnELTp85g0Z1CV/47I/g1KmTeO3oSRy4/0Fhi0+ePoMf/vAlDK9fj6c++yQG+pjcdRovv/giWs0GvvGNX5Yo5XqthkIxj00bN6LlB3j58CsYGR1FsVDEq6+9hhszs/ixn/gJXJ+Zx0uvHcXpC1dEziCBFxKgrBpagio6RCi723aeNYsAI29Jwxe6qgQf51uianZTlb9xAhGGV+US7WZPyoXoamL8rSmPkUWuX5eUQzQXYQc1WNTV0yOboR3G/1j04nIP6fzhnuT3DKTI5VSfTzs5NvrlCnDK/YhKIwg9XVStBrzK9hLwFuywtX20/+K2TZu+9pNf/3wGeNfoZM0A7xq9MNlh3VsjQMDr+/43a7Xab9ClQXgO0wFeqVRE0tCxNXqvY5PqA7idji5Yf/rWOmGBrzfjWinP3q4gSvbz9se5Orzz1vdwP6LidRTwslEsZXhFu+cawPv6SUlaS5vW2A0jmkQEAnhRmb2LgDcF78pEktGUkijL1ARdwvAS8C4qC2UcCATkG6P9rl7zrmhVLeN2SrnmAS5yibSErMlWZKwIeJMBShr2wvd6FPBSHsqGJXKG1DvT29dvYv+OLXjswQMY7C3gue8+jScefxzzS1UsrtRQ7unFhtExLK+sYHD9EM5PXBQQeHl6Xhp8yGz2lXLYP74e+8eH0JeL4UYtAX7l3gF45V7pXA9j1Q/bCNCoLmNlaQn1RkvK963Yxfmrszh1eRpXF+oIHXb96/y6uZogAQXSxhch79oYG16Hn/mJv4+iZ2NpfgYkeYcGevD6q2/g0tUrePLTn0SlmMfSwgIGhoYxNbeE5557DpvHxnDo4AF4noMjR47ioYcfwQ3GCx87Ktfk80/9CBbm53Dm/EWMb9sprhFHjh3HtWvXsGf3buzftwe9lTJmpqdw7OgRTFw4j5/7uZ9FFIS4du2q6EI/9akn0GoFePa55zE4OITR0VHcmJnBwtIS9h28HyfPnsfLrx3DpWszSHJFk+6mZXFhLsk8isQnBbvpkkZ4zFVjI97D98BL7jspmyuevamkoQvwktelxps6aCP9EK9hJuw1FxEuTgnoZSIgdfShXxdHBXEkkaZQbTiVr5bcJ9QBmN8zyoD8Fs3G9GYmOl43BxT7kRvZjbAwIP7CERPn2gzvTYB3rP/itq2bvvbz93/+xIEDFgPqstcaG4EM8K6xC5Idzr05AmfOnNkbBME3q9Xqf0uGVxoiDOBNNbx3A/CqfvfmgnI65h1d7epGNv35av1tygTzwZ1qHtJ2Gt2edmOvfik47jDAqwrbRgesDVoWQlf1ezTpfzvAuxLQJzMvSWTi0yqAly4NMyjvnEKx10Z9royly31AdR3yUQ9iWgwRtNoqS0BMp1qVTUjBXZhrCwndAozdlzb+mDhhi2lU4sslgDehS8MMm9YWIElqaRufQf0ih+haTLTL1gb4tNXNIstImwRTRwwdSJE0iC2ZAl51adD3SEOfaS1k8w1h5dbNo9i7fRw9RRdHX3sZXDgNDY8hVyhJ/C6vAjW3ZCxnFxYFBJKdTNwiAnoM2wmGewsY7XGRYzKZXxfAxwYxp1A21mTa4EPuK6TtWaMhGleyrgznmFuqY75aRyOk1yot1NJ505kcCnZpB0Xf1hh9lTK2b92Mv/elz+D0yTMiL+itlPD4I4/Ito+88QYeuP8g6tUlnD93Fhs3jWPf/Q/iO9/5DnrKJRzYtwejI8OyGKg1Wnjx5Vdx9uxZFPMeHji4H1u2jEupmolwk5eu4NyFC/A8F1/60hfRUykLY035AmNrn376aXzxC58XT1m6NDCa9/Nf/KK4Anz76e9IIMV9Bw9i69btsP9/+cPFy9fx0muv480Lk1hq+LAk8IJMeCKBFKJdFlcF9SBW0GvK7Vq4zwDv2wBe2tVJc6ZJleO84ZyJ6vNtwOuFTdGUh34DYaBVD7qLSEpixIUqEa0uDIWh5TVwXGk6zOXzBgRbcLwClkMbvdsOIS6vR+jm3h7wbuif3Ll5/Gs/+9DnjmeAd20+xzPAuzavS3ZU99gIEPD6vv9b1Wr1N9m09kEA3rdiWlNXgc4lUO1qx21AoGHXr9NAgtUX7e0Br34m3UraSNfhvICIkbVsyJJoUqMj7mJ4n339JH4oDK+rPrwxS5VdgLdnRhneuwZ4DSCOyfDyQckGO0f0s4k0rZ2DLZIGAk4DZAzg7TgxGPAq3fKdxYdKIHRcO13puo10lFJJQzKwGfboHrS8XgG8oiqmZVnMsmxewBX3zxhg+ugyMKK6vCg2WE4up6EQlmWiclvSDEns7kcJWrFlGs6KAg7y9MK1A9g+y8QtSfGivyxLygTFjKVlIyMBBjWW1BRLFzsdGXIFNCMmdCm4NtRZG1DobNHFBZl5pmhRLkJYSJZ1y6YNmJu9IWyr5zoCzAlcpq5PYaC/T0rJ1eUluLk8hjdsEpaVTHdPuSjpaDwveuxeuT4trgu0F17X24Pe3l44PDY/FFaWzWalcgljY2Pi+UvGmpZdtFe7fv06xjZsEHuw5aUlWSisHxmWU5mfXxRGvVLpQX//gFhyLVVruD59AyuNljRWkS23vYLYZ8nCRDS8tPdiQEbn+qeSFzYCKvxP54Eusj7+r7fW8CrpqraAaWQ3Aa/cGzimUYCgOgt/9jLC5Rvg7GRa3aee+ARmb8yIu8b8/LxKI2xHPJep+yXgDaNQmF1akn32qc+iVC7jypUruHjpMmr1Fpp2AcXNBxFVhgTwcsoTILuxOsK0JQ1O1No+2pcB3jU+UTPAu8YvUHZ498YIHD16dK9lWf9oeXn5vwMggDd9QNKS7K66NBigoSgkhSLd+twU0Jrbg/yKPpadn7cBTJstNiX/9C0EyLe5dB2u2OgXzTGk3LJAPMPwsEkk9etMGdduSUMKeJf9NHiCpUiCK8Pw9sygctcAr56MRdkEk8uM56dIQgzD2w14JUnLsHdtTtvYj6WjThP8dpua0XNqw1rK/OkYpWwwAW/klYCBzbBG96Dp9WqQgFFQi47aODoQOFJ6QScDaQYT3SKRJR/yTBxT5ouviMcv5vyMFHbhs/vdVRbYjX3k0ZJkMsoNHJZ1E1vewyYsWqAxSCENpuW/BQSwoY1exUaHmfZDpgu5FOim04WAV3xeg0Bsu2gNxnMP/Jbok13XEYDO8xXZhjh4mPAKAhezsFAvWh1xsrC+HwrglhnMUzTLDIJkapUZTsGGJf6OpW+uGqixZRgBG5Lo+eowyszosdnwRBkLwzX4Nz1xOeYMouDhcCzpBKDn7SLgYo3MIIMSxFqPIQ+2Bh+050e69GPyXgfwdjc23gt3wU59SStFMhbGwo5jRSEDF5O6CNSQCZGGhC34i9No3riIYGkaZc/CQ/ffj1//9V/DxPkL+M7TT+P8+fMIGT7CkBd6XXPREccIAl+qBvQ0/oM//EOxf3z9yBt46eWXcW1qBnG+D/nN9yEiw+u9NeAtCuDtn9y6ZcMv/PwvfPHYAeYzZ681NwIZ4F1zlyQ7oHtxBI4ePXowSZLfX1lZ+RoBb2pBdrd9eNOx7YBRk3bV5hHT33TfGjoNbSkn1WF4U/6xs8UOGL7d7SUt4aYMaCpv6OKMGTUr0cJ84KXyAm2Ok8QkujTMruC5N07ixWNnsRy4pmktBbzatIa7Dng18YxA1pNubVpHUNIQIKnNIblxDk5rXh7KLLOmTUltHk8Ar0I80XKmXqzix5qOg9CcWubuAsHyfgG8ZZDhtUb3oikuDRIvpYCWDTim4Uaie4X6jZAwvMDz5PMECWRgCb7Y/KO9QmSqUs9fxrC60mzFa+CaaGHaPRGUskOe/HVI2zFabNma4KUtWQTXJoaX72MXPbWTxpVCzstIdTqspeEzBavT6J8l61g66Rk2QhxOsMsAEgLTINTYYJr/8/T4/eA2my1fLKUIeOWM5NqofkL0mATC8t+mKUlQsWQIy9sE9HNcCIYMKOVvIgFYCq5kPaF71TK4hDqoplPsrAicKb9xVaurrgwcY4IrZQPbxmOiV02/e6qdl+pGW/rSPQ8+/gxvZyHc+R5wful4GJmPfKeo3uWilkw86ysx7LCFYHEKLQN4K54lOu5f+sVfwNkzZ/HCCz/A5KTayfEycg5znvHaMcCDCXKcU7/zu78rxMIbR49oE+LsAqJ8H3KbDiKuvDPg3TbSd2n31i1f+8ovPJUB3jX6EM8A7xq9MNlh3VsjcOzYsUfCMPzn1Wr1y7Ztu90ML2/C1PHywfleX/o4MQ+VbiDSFfwgD/ObLcpWdaCtTlYT9tV0WXeb4ptQz5RP1u50AiKJ1VW2yxT4pQFMHkbm0CR+gqBE2Dpjbk+KmR3a9OEl4H39lEoafEcArxrnE4AESJwG0HMDPcLwMlr4vWp4U1BCCUMClxpeAhhpWjOAd+Yc3OY8nMjXrnLTga8ot/NIV5UwAW+H4b25bN3WWQtbat6fJAgF8I7DHqGGVyUNKXtJcBszLtYhyCI4pTaZSVR8oDsiN+B++XOOPTFhTJAq18Ew6yJLdkEnYQHS1OcybYrRwtyXWDOZmGAywnTokOS4NAZApSoM5mBqFa+XsvZ6faWBT3TQBsTJPND5RtBJwEoGNAhD0SXzQ6nOUhGn8fCVZkDtthf2lYlaMod0RkkCGRcmTAIju2oWAsKuCuAnIDafl4/o8WiiljopiMdqotZWklAWBMLeel5eZQnS9d/+NimrLJ7IKXMcSzOUAN10rjPkQaKFeR4djXbb43mV1rt7Ufhev/lr+/NyVWVOqP+gtDBKc5rx4jUVE6afceAFBLMqIIC3iXj5BoLZSyItyiPE6PAgDu7fh6nrNzB9YwrVahUBgyXiCKVCSUAuF37i2RvqXHn00UeFqb82dV2kLM0gQtOpoLD5fkQEvO8kadjQd2n3eAZ41/JMywDvWr462bHdMyPw8ssvP2pZ1r8Iw/ALJNbaTJhlSZmtVKrcUfCEskhv/yJTRtBJ30kBA2LmrjG+GlWqUZ0CA8z2uvW+qd6wvReyWmS4UiBhQJWycClIT0RDSgDBfaYNeTR3579ZWiRL6Qq4lfwihGTvUs9MPuREo+siypVw7sYSvv/GKbx0/BwWWww5KMj4UFcbC+Ctw+qZQe/2u+nDSzjDcnQMj81uKeANA7Elw+w5SVoTwEs5gfEtXg1mDUNo2tpSYJveiDuqZtUtKxTTFjhqc5XhHYczug+tXJ+U98UfmdHHImMwIEoze7u01soY6k/SvegCofslHxN9sbpFcJvK3CoY0YQtCVnWsr2RYIjvsPTOG69msvTC0LXVzKpNNdHU3WOiMoPbvW79TRo5qy4Pt398dWoGbxdm3b3P7k+8/XdHIGi6GOwKW1EzDg0b4Vh01oedY9RzVjG6XtvUp7ozC1Kt972m4U017GlDK8ePCyuZb6YyIvORdy5ZrDBIgneXEG7YQFKdRTR/CU5jHl7UkoCKgHZ2nqatpfdTVjkK+aKwvSkzz/sGv0e8B1Giw8WT3MvgSJphnoC3PCwuI7GtTL1qeFf58Po7CHi3bP35jOF9pyfQh/f7DPB+eGOf7TkbgfYIHD58+LEoiv5lEASfs4jqDNgkkCS7e6eA906cHISTarNqBIixlLfZyKEaSWX9lIFNgVIHiqUH3QbXKVNmjjl9wKSxt6a2LCCb2ybITcv6yuxFUhIWay0+y8hE2kDoKOBRc3c+aGy4ZFlyFVxarON7rx7HD944LZKGkH6nQijykRkixDLi8hT6d86g1GehMVd6jy4NGjwhelqxJTMlajJ11HGmPrwNAt6WlPhTR4cOwOnIBlIv2jYANZHCkQFy6Y1ZrgDje9PQZbeMpH8TrJG9aLrU8BLsGp9SIylIYWIKSLuvXKoPXo1yDQ5rO8FqyThtqiKAa3sCcwxMrKyAf3VMM/4CHecBgXMCdg3Da9TK7wR4BRLKlLu9fZkuANKIXQXTooOWBkK1O+v2IOkwh6m3q45sB0rfOdhNFx9vCXjF4SMNZ7l14blaxrFaAqRAPm0MvRkkf/xvlB3Aq+PHaxhSBy7zLZU1wCzKuaDQBbYETjBhrbmAaO4SrNos7KAu8eKMRaHsROK2Hd7f2Cyo7LrO226/GHVwcFx+SqtgDm30etYjHtyFoLBOGN7VgLfTtJazA3/nhv4M8K7xqZoB3jV+gbLDuzdG4KWXXnokjuN/Hobhl11phVd2lYC3VCqjID687yxpuJMvtEgHBFQk0sBEuMLuZWE2UuseU4IVns+UfDv2Y/pZTRoT+sSUdhV+pNIFRSBpQpph+sgEktVluZKsCsE1gS51j9RPUi4giMRC4JAzNLZBAib40HJF0nB+agHPvHocLx8/hyaKCEBPWMbq8jxCBPEi4vI0+nfdQKn3bgDejlsCz5sRuAoCVdJAH16IS8O8NHpptDClG6orFmArpGu3tEGvVvqTVMMpccVtdleBdlsG4ZWQ9BHw7kHL7ZGyrGxFPqDNbrcDvPIuEw2dWqZ1mHpd1HQ+qyVlYRm7bOSU3SQu6wg20m+npIYZqJACuw4Lq/NKg0dSoNcBfN3tjSkHLQuimyazzlSziXYDoB4jZ4rCFGVg063rOSkEFjhuvkMdO7BbgWk7YOTmVYE5gFuXft0Hml7TDpC+ncvC7c/53rjX3e4s04UJ55Eq+NnAR524VhHSa0o5kXxPbFfuQdSYF+wQ+bCKZOGySBoYQsHvZOiz4VDfl0pKUsmKfHtlW5B7LG+5ci8is2zkLsViGV7/BtSLo1JNuZXhVbZZktacUADvzm2bvvazP/+Fo1nT2tqcy3fyfFybR54dVTYCH6MRoKQhDMM/CYLg87lcri1p6DStVQQY3pWXJA+pwlaiOckgUhonxJoCHWol5ZGtzwrTEU+NpHmQC+A15VlTAtROdgMHhDW2pAlI8aujufQOrZoImihvsBAwHaxQkJ9F1G0S8BKNWxZ8KWuq1pd6Tv5hgm4jsvHKqQv4weun8OaVGcReL0KLkboBHI/gPRKGN6ncQO+OqbsGeNMiOl0PyLkK82yCJyw2rc2opMFOm9YMAL31mq2GO+3/ItttgKZ+Rm/P2pdm/p368I7sge9UTPhFymwqGlTwp+Cu3Qwl29XfGd7cXCnlJFNI3WZKDUzsHLvuv5tB7ZZfdHjV2zCbKR5fNRBvL725NeY6/XDa4KfAW46BC0MDlFKuuwPEVWIggFcYepXqpNKL2z0Ab8/5plff6JBvvqht+7nUUbkzOveGrdh7uzOlo6tNacrWs3ky9SVOWXvOVF1qqhSKmWsFO0YhWEG8oBrepFUVECrzgotmCWNRr2ox9hDpvVavRNJl/M41+dk0IgLIF0rweofRLI/B7wa8vEdRu26qPHHodwHebV977JHPHvvxXVbrvY1I9un3YwQywPt+jGq2zWwE3uUIPPfcc48lSfIvl5aWPkeGN+0+599svCkWS3cP8BKopfpTugzYDqr1BqpMyJKyqrEDEuY2ZaxS39zuSAqC0ZgeagJuFfSQZYxJk0jaFUEsHzJkkINQ8+pbYSxlejieNDYltgM/VG0vtY3igwqgxXQx0QMzvlYdEsJWgJVmiCNnLwnYXWwmsPJ9iGxPGoosmw+3ELFTBQh4qeHtBRrvsWlNk5lUe0kAJSGjfFhy/Gj9VZ9XH97GvOgHBWqmXfgmie7W5DllZZX1NKMnHrkG7rYZ4fS/qeEtAH0b4Y7shu+WBQ1r2Ve1jnwRBLRFBgb0qiZXS/8CiKUxSBc8KQhUVlqZUhO/oYseU25XpNgtGeiwtd28tcJuc8zmP7rgogLn9jtu/aLo+b81FGUQiW5Dz1uaxRKN6lW5hcoo0iNVEKXnSxDFv9Osru6lR/dxd/6dHsfq40mlHJ3zTK/frYvSdwd4Vy8j3uVt5CP89nTRpTZ6HE0yvNq81pE0MDktksZXBby8tnm2WDYXEc1fBMjwiqQhloWzumhw8c0FM7enjiTqUELHEpVZcWFuuSp7SBtBaV0Xer1w1u9CUBxESFs8A3K9RBtDUx/eVNKwc1sGeNfyJMwA71q+Otmx3TMj8O1vf/uRIAj++dWrV79MDa900kvHumGkWMK7g9edaHilK18sv9T3kwD06tQMrt2YRbXpI4hZMmSDETv12QjGHXcArzC+0sGv9lzDfRUM9JTFtJ8NbxZ1pVGEXM5BbDqgeR4ke7ndgJhKOp5drLR8XLs+g7pP2yu1nyJA4LH5TEsyLrQSShBDAG+1EWA5gOTb28UBxE4JicOkND7OyAm3kLgEvNPo3T4twRN3BfDKA1aTnej/mQJenjPqC4hvnAMaCwq+2irlNp5d1S6ml5IlVOP2IMCSlmBqaZWW7ttmGWwAZIe/V4DVNwZ3ZBdCp6QNPFLiVZuwDuBN+VwCaJUgCBRsM2hkPJUBJnznS5wWjO2Tihw7POjtGFcBi29B1LZB+1sC3g7UvHUh0AU3V21fKwocfwW7Cmw5MTzjzyqNcoadTvW0KeCVtrouwNuxjet8sVaHpdwM0zvvS6/R7QBvCllVlnL7Abp1PNPEQl30pZ/sTue7g6//R/QtuvDqVCBU/y5A17hW6AKGtyN6H0dILM80rUVww5Ywu9HsBVj1WXhJgELORc510Gw0lcE1XySxvTNNbKlTB++zXCwXyxVp2mVDm2jjXQ+1KI/SlgfUh5eA1wRP3Ax4KWnYMdqXSRrW+AzMAO8av0DZ4d0bI/D0008/6Pv+P52YmPgHcRx70jRmJAzSRGZiSe/GaFDrSvN18Qh1PdSDCOcvXsXEletYbrQkaSt2XAkYSLkxbVDT0rCkYolMIUHBtfHVL/8o7tu1HZViQQz1RS5BwGussLS0qLrdFh9WTg4BbCzVGzh38Qq+/d3nsLhSBSwXNr1bCe5c2o9ZCJOw42/Kh14coxVCvHhL60ZR6h+BHzHkwJMkLYZOxEkLib2CpDyF3p2zKN2FpDUV4CbSc0XFhcfIYbomEEDxIVpbQDxzAXFtTlnUVPosyOXm0A4FaVKcNRGzxEViw2RAXBrBrIyUui8Q6MHNw+7bgNzITgRuRVLeBDqTmRLAm8CjjZgwZOn21FVBAS9/x6uqDKmWjXltUsBLppR+sqnytdMln4K0t9W/CnBfPUvVVu4mhtR4Ecvw3PYpZNS8giw7IoOUNU/lCalLBLWcCpIMw8sFfT1WAAAgAElEQVRFndEzE8RznNVHwhMQlTLCuv+bj637+N+djEhL8Pr5t08yvPWk0+PVor1swdRM3t0x3I17xAe5DQW1TOwT5a44L6TLobTC0K2bFu9p2xOvZpm9QQPR8jSCmQlYtRm4iY91/X04dP9BzM7O4tqVK6iuVNvOMGn1jNZkwu4yEMR2cOihB+W0p6an5XMRJVe5Hrgb7kNYGloVPKGAV5cllE8U7LCV+fB+kLPm77avDPD+3cYt+1Q2And1BAh4W63WH01OTv5UkiRet72YJkspe3c3XsLwpn6fDgFvgtMTl3Fu8iqW6i0ELNg7HhKbJTyjk5Qdp0o64wxAix87wpMPH8QnHz6E4XX96slKwBuH8MQHVj13JZUqSeBHgFesIHFzmF5YxqvHTuLb330WdT+EZXuwEnZfW0g8GyFLkgIMGeTAIqbalglwcYoo9q9HsXcIrUhlGY7N42OAQBOxTQ3vDHp3ztylaOGU49YAA0o5aLsWW5426rVWkMxPAI0lJLQpa9vD6S1WZQOppZXCzc54KrhbDeK6wyi0SU4Ar5MDeobhDG5DYBekG50SECJYlno5YmS4BPBS2SoAOgW8ZHDpsKsgOWU87wzwGhaOAL2t1VYJi84MfaVNY93zVJg507womueuM9d/G0DXBWxTGUAK+bqZUpFwmHOiFpy/y8WUTKqVVMr8Kj/NcUvTuRzRevMYlYVPj/1WMP4Wjmerv35vI0PucMO6jzQtT85XJCJdwLjd7Jdau6UAP2XgP/6AN+ZCxNjgUZKT6ni751bqmyy3FFPN4H3GDeuIl6fRmjqLcGkalZyNxx55BL//e7+Hk6dO4T//1V/h3Llz6sUMoNFoSMogQW693kS9UcfQ0BB+/w//AH19fXjllVfw/PPP4/K16/C9HhQ2P4CoMozobRjegh21tm/om9y9ZcsvZLZkd+Mp9f5sIwO878+4ZlvNRuBdjcD3vve9B2q12h+ngFdL1dpEoeb2b11efVc7ktK1AWFMoXIc1CMLpy5cwZnJa1huRsL6RUw0k/Jw2sCW3iqM76uEB4SSW39wx2Z8/keewPjGETXe559YogsE8Gopkj6yljC7DIkIbReT127g2R8exmtHT6oW1vaE5dWGKyCkH6ylXdsEvKLooyyC7EquhELvOuQr/YhtDZ2gn7BNiQB8JHYVdu88ytuv3z3Aa7SyPC0Cey5EuChg058XNYDlKVhBVVjoFAGm162707xd8m774uoVVBcBI2Fpx86qGwYlFGQqxY6pOACrdwOaiSvd6NQqkm2nxzGBgqSiiWCC7Gxa4nfkdx2gZ8z9ubhJ9ylwUbWwGkTBK9fRUCpQSxsT07+7Aa9Rzd7C8HaznbcBvG2GtYMg3w7wikZXmFwGYKiGl84Y2pjW0fCqpIELsA7gTRuhUhCcfnduJ9lQcpmLlLSgbuBXW8B7K5W7+rg753ML4G1zmCYiue2SoTWVjq5b5Sgf55cuYHQhorKaQB1O9IvWpefuaLfVlgyw4wBe3IJdn0X9+lkE89dQ9mwcOnQ/fvXrX8fJkyfx/Pe/j8uXL0vYhGyyHWYCiZ5u+S1JWPud3/snyOfzeOONNyRpbW5+EQ2njOJ4KmlgVLZWepxEI6wlvCIOULDC1s7R/ou7tm75xQzwrt3ZmgHetXttsiO7h0ZAAW/jjy9OXvypJIk9ltlSwCuP2bdhk7qH6Y40vCZhSB0YHDQiCycmr+P0pWksNVQfFzFFSzPRTLqVakuV5zRJaXQrSEIM95Xw1Kcex317dmKgtyTADEFL43Ul4lY1w3RloGFXZOewUGvixLkJfP+Hr+Ly9CxsL2+ajdj9TGZL9budZjHDLgvgtWHnSyhW+pGv9EqZXyACG1QEIEeA04DVM4vK9mt3KWktTTzTuGOxZDNMk2ityRj6K+ILqqVZvbWawnyb3e0U5zttWaleVx/8+rnuT3NHAvbZlEU45BYR53pk8QAB+Zo6JWBUxlzjcNO0qhSa8icaJMErm/LLGg6h+9R9dDxq07avDpDt1qUq156CEN3e7ezExJqtPUlvHpfbSCC6JnsH/HW+ALp46NhVcfscfxnvbrsyc5bdzhNpxeJm/e5bukLc2p2WGgWbq7Tq5NoJcrc2w3VGYNW+jFVb+v6U0U4lJ51r9/G9Geq8T3XkhpFP58BNgDf9/iRqVS6OKPThtepz8G+cR7R0A3krwuj6IRzcvx8zN27g6tUrqNZqwvCySY0x26L2D1WHz8oIF8yPfeJxubbXpqYwMzMjMdZVFFEcPyRJa5GTM9998bYRSQO/SZQ0FAl4R/ov7tqWAd61PFMzwLuWr052bPfMCKikIfyjiYsTImm4GcTeSYLanQ9WKk1QBqsR2zh+eQYnL89goRbAYtlX/FZTyMtODdV5imZN/FzVrUCCZuMA9+/fjUcPHcSurZtRKbiImnVhajxhH81jXBheBdjnLl/D4SMncPT0OdSjBI5XQBhrvK0SfgrKUhiVnpvIHfi4yRVR7OlFsdwLUG9sTObFKoyw0AmQlKbQu+M6in1A/T0HT6SAq5Mc1w1ZlUlMk8bSwI7VV6TbH3bV9TX/8VZrmjSKV0FRGvxAljOVRnS2lsoN2uOVQmfzXiaBtX8nH+8kh3Wzk/qeVbD7ttOrW2vZ/Zk7n4t38s7VoDIVyXYDx24nhFt/np7zref6dntvhxOY+a6AuttP+Nbxv5Oz6R7/2+l8u8Fyt3b13Wz7o/TeVKLCY6bcRhYj0riqc7Bz9fTewMRBAbzsc6CkJ2wiqc8jmpuEXWfSWhMuWVhzHwkDyqXIyFoIwxCOq/+Wewm9eLk92xLPXhZngkhdTlw3jxoKyI/fLxremEEUxpmBnuC8D7YBrx22dg33X9y1aewXv/LoF48dOGD5H6VrcK8cawZ475UrnZ3nmh4BAt5mK6Ck4SfZtNaO9E31tndK8d7RWZqkNeM4UI8dHLs8h+NXZjFfo4KXgFciz4x9FBuA6MegIDiFQgRP8mAKmxga6MW+XdtxaP8e7Ng8Bs8i+xvBc5TrZBd0FNvwYwuXp2fw6rHTeP3kGUzNLQlLa+cK6uIgEghj1cXt39RQRJaYLJ3tFVEi4K1U6Bwvcgllkc3xCeCdRu+Oayj2JXcN8N7cfHW74b4Tlv2OLlMKhO/qtX83e87em43A+z8CqRMD9yQVobYEJU096xyDVicoszFVCdqSSXVlEeHcJaA2BzdoCvMbtJriwyvbZUw5Qa54gVuIQk135O0ijELR89qe6uyDMBSpgpcrISmvQzK0E2FhHWI7J/cmWYCKfaAC3jj2RdKwb3hgYsemsV/KAO/7P2f+rnvIAO/fdeSyz2UjcBdH4Omnn32wFdT/+OLExbUPeIXxUosuMlQ0Xi94LgqehYFKETu3bsZjDx3CetPEJmxtAswvrODVI8fw5sXLmF2qohmpuTz1vAHLi4bdpR5VxADtlKxOM1Qb8OYKKFUIeHukYY3cahvw8oFEwFtm8MQHD3jv4rTINpWNwMd+BFLA2/akaPsmp4A3hSlpiqBaKoo5HRtnrRC5qIZ47jLilRnErZq4xLiOtrhSuyvR5YwNZrokWV4DhNvSMddFs9UyTLAtbK9XKMPpHUK9sEGCJ2I21RrAKwmLDFlEjJiSBjsDvB+FiZoB3o/CVcqO8WM/Agp4m398ceKCAN7394TfnuF1LO5e9bDaLkeGN20mM368BvCmbC8SZtQnKLo2ynkHlVIeQ/396K2U4TgW6o0mZueXMLe0grofoRVDHBvo+QvPE4cGiemkTMKEPLC+KBHIXd3/twO8dLDgz+EowysMjOMjKZPhnfrAGd7399plW89G4OM3Am3LOxOOIg2Ixi5P7kCia7gpNltkVZEC3rCKeIGAdxZxsy5BEp5ryz2FDC6DJhg+EUQBglaAXCEncq40Rtj1PPj0Anc0kEKs67w8cgMjaJU3IcivBrwZw/vRnIMZ4P1oXrfsqD9mI2AA7x9dOH9ONLxt67D3pZx9K+A9aiQN1PDeHvCK8y5ikTR0GF4BvMZJgsEI6uHKJqsIhZyHvOeK7q4VhKg3A0lXo/yAbVXqzED9LR0WEik5ahOU+v1KgEVqGG8svQTwwoaTy6PU04diuUckDQJ4KWkwDXXIAO/H7BuSnc69MAKq0Nd7DAO826l7lCyJ/3esC2MjaWBjrMdW2OYCovkrImlA0JS+Wrq28L5CNpeAV7bJYBw1nTYKdTafMXEtkSRI3svknkMpGTW7lXVIBncgLPSL1zeP71ZJg7o07Bvun9ixacsvfeUbTx07YGUa3rU4XzPAuxavSnZM99wIqEtD84/OXzj/0wDagFd4jbsOem8DeK/M4fjlWczX2VZmUsvE4kstquiP2w14Vb+r/K48fKRlmSERmjKWc6iXi/SP9FrZEmSRKxTghzFCAlzHhe1SzsBoz0ibSaQPSONtLb7nNoCXj0QBvJU+FChp6Aa8ouGlODljeO+5L1F2wh/xERD/jba3swJedf4wdxqx54uiUOtOkvYYw41aiGszCGcvsTsVThwi73koF0vw/ZZIGBhxLtHljgXPzYkVWRqIw20HQYhyT49oef0wELaXfiaBV4G3cT+i0iASOyfVpxTwppIG2pLRpWHP+v6JXeMbf/mhJ75w7Md3WTSGzl5rbAQywLvGLkh2OPfmCHz7e997oFlr/tHEBwx4ycZK01ob8BKwmhhji93KKeDtSBqEfW0DXk1jU2uF1BZL09gU6RoPYeMH63o5SXkT/0rxeuW/Y7iOugOLEZoBrbcDvAljjy0CXtXwrga8ZGpSwEsNb9q0Zn2gTWv35gzOzjobgfc2Ah2wq74MKeBNnSr4ewawEPCyFsRbjrguh02EKzNo3biApDontmQj64fw8IMPYm52FpOTk1hYmBfASx0v/zSbzTaRIJ7niYVHH38cuXweU1PTYk1Wb7TQ9MoojN+PqDx8W8CrTWsp4O29sHfb1l8+9NhTxzPA+97mwvv16Qzwvl8jm203G4F3MQLf//73D1Vrzf/hwoVzX42i1Rreu87wCj5VhpYCAQLe45Q0XJ7DfI2+rqrhRRvw2kbDyyCImyUNjK/V1CibQJQULaOLQx+O4whjEkYJgiiG7XrCpJCZ0aQjG2HQkvz6UjGvTAwfZuau9NaA1+kCvOrSoJIGevQaw3ppWssA77uYgtlbsxH40EZAQkLkfmQWyRI8o2EUyvCq1IF+y+Lkwlh01pySAG7kI1qZRWPqAoKlafTkbTzywEH8w1/5Bs6cOYNnnnkGFycmEAYBC00SJ6wsrYVWqyX9BT09vfjv/+APUOnpxcuHD+OFF1/EzNwCkvIg7A0HEJTWi0tDN8PbcWkIUCLDO9yXAd4PbQbd2Y4zwHtn45S9KxuB93UEnn325c31+uLPTl6a/NMwDAvawHWHaRPv9si6AW8CNBKneeTSrHPiyqwngJeJZ3wZwEs0m0oa2MiWBqXabDgTJqbL31R+wieXpo3xMSVBEvxDpYGbE9sfyhaIjan7pdYu5zrCCAvzmzaqGd2eWoHpPhg6IdGwqxheVz7XAbwJ4NKWLHVpyBjedztFsvdnI/BBjoB47xr3F7mDvAXgZbKa3AEsOjhQ9hTATXwk9QXUrp1HY/4qKi7w+EMP4B//o9/EiRMn8Ld/+7eYuHAerZayulxo8w/vsQS8jWYL+XwB/+M/+2eoVHpx+PBhvPjDFzE1Oy/BE6WtDyKsjCChpvctNLxFK2ruHem7sHfrlq9nDO8HOXPe3b4ywPvuxit7dzYC78sIfO97EwXff3Nntdr8reWVpSd9318Xx7FtM7XhHaJFNSlTPL0EYrYDEZLE0hjNrqAr2q1bRLJ8SsQNK8ZyNbaCl85f23bqyvymxQaBqCtdzpbNRjKzSdHwEqGS+aVXJlOO9PYRGrZEEr8Ih+mUYBz1ddeaipV2P6vXLhlhWptpNCdN4sm+8DdRegoJ1cDdWmFtaVENbwGFUgWFcgW25xmgzEegyTZzWojFlozBExngfV8mbbbRbATu0gi0Aa+ukuU7HvI+1E4B1ARAj2E4YSAR2wJcWYkKGvBX5hDOX0FSnUEeIUbW9WPXjm1YXlrC9PQ0atUV1f6aZJsU+EjSWhTDcT3cd9998Lwc5ubmcWN2BtVmCzWrhPKWBxCWyfB6bdcYLuIZM8yFtkoaoube4f7zOzaNf+ORT2WShrs0Le76ZjLAe9eHNNtgNgJ/txH4L//lbL63d/7gpSuXDtar1d4kiS2Hnl7v8LKsNHk+4kMgieNOWoNARgpfzSuxbHKkUWIloZUkrSRJaj5y3reOnPvFizeWvzRXCywQ3Apjaox2pcpIwEvM25E0OIaKFaaFqUcErUaH24nQVSSbliZFcGAQuPC29NwUGQJ1earPZbOImqGlBy07lv9pn7aFXKGMYrmCfKkkjW/KDJsUOL7dbomkoUdsyTLA+05zKPt9NgIf5giIpEFV/ULv8hYWwZO/5ess3iyxhNmwIiRpiwyLsBMkfhN+dR7J0hRQn4cTNZEz+l75sIlS7/67fWsRcM2eA0csyainYvoa7ye8D/leBcVNBxAWBxHb9PXVe11qS8ZY4g7g7Tu/Y9OWDPB+mBPpnZ6Va/jYskPLRiAbgQ9gBE6cuFH5/f/l3/3pzFLtt2ZWWm6SqI1PLD682tDRBrxdDyaCaSVyjfet/K4TSGvUtGL1w0cWmVuRNxBMG7kGoa1CeubcJwJ4+WCRB9otkg4qjjVSt1DqEcDr5fOwqOGlG0Q3QLdbiJm0tjMDvB/AFMp2kY3AexqB1IpMQS+/51aXhjdNYIvgxIFphHUkDljdXCKgWUWyMo2wOofEr+uyWBbW+h6VWZmFs7mvSKSwAcPiRGM7+t8ipbJguznEhR54wzsQ5XvFRlFkF+IQcTuGNwO872kSfAAffkf26AM4hmwX2QhkI/AhjsDly0nxN/71v/yTuWrrtxYacclxcsqKsHxI1pRyhNg4N7QBrzIyxJhsUIvCAFEUyEPGEVZGQyTUksxCIg+T9KGijyBKIFzXEQshYmKawAu76xDwWrcBvLYAb7I+XqGIXL4Ax8txQwhjNrsZRpqcje0jLl5H785plDKG90OcXdmusxF45xFQwCt0rIGotwG8tDyMfbhMVrTo9G3uI/RxTAJY9TmEtQUEzRqSiL/tLL51u1olSkEP/7vdJWHszxTw0tLbgZvLwypUkFTWI3JL0ofQ+QT7EsgCx0gkaS1u7h3uO79325ZvfPWxp47vymzJ3vmifwjvyADvhzDo2S6zEVhLI3AiSXL/6l/8b/90oe5/c74WDua8gljySIOaPCAork0lDV3BEMKgJKhXq2g16wj9FpIkhGtbwtrSg1dYW0W3sBkyQcJYUtEcMN2oWCigVCjCJUtLnldKmer6YGTA+oAyjWvax20joX7PdZXdZbwxpRFkX0wscUyGNwO8a2maZceSjcBbjkAH8Or3Pm1aS0GwOjRE4tJA7W4EB4GE0Kg7TN5J4AVVJM0VRKFvYHPa1tBp/lUZVRtbm9sKF+KmMVbkDPycBdvxYOeKaNkFYZsljKINkQ3g5aKeGl4FvBd2jW/9xs898dljGeBdm5M9A7xr87pkR5WNwAc2AidOJLl/89f/5x/NLFa/Ob3UXJ/zivCDQDW8VCOQ4TUaXmkKs7RcyF/zP1vNBhr1KlqNGqKwJRHDrkNnBz65yBJrEwrBKu3JJCnNy6NQLKFYKkuHNEuEfJG9FcWxqUS2ZRMm5CIFvOL9S1pYnBsM4LW101tUeRng/cDmT7ajbATuzgjoAlrrQ5QM6CJbf9YBvPzOh3AQstpj5AWunSAfN2BHvolFT/sGjC7YBPisArwq79VFPffF+xTvJbJCZ+sBZRMOQvEQ16Zdhdh6TxSG1wDekh2JLdmu8W1fzwDv3ZkN78dWMsD7foxqts1sBD5CIyCA96/+/R/PVhvfnFpsDdkWZQJ84EjBrkvDm9KuHTkDQS07nZv1Gur1FQStulgFEfRK5zXBJx8kot21EPBh4njIF8oolHuQL5SkQ1qdHLSBhBSMkMJtX07+SFEw/9aGFmOFJi4UGl7BBhalb+gk0URcmsokDR+heZgd6r0+Ah07GYG4qwAv2d0ItjSsWYgsF5HFpjZq+im5CpBLWmBQOYErAXMqjlDhw00Vo46Xjd53pKRk/phQnLYrcJokKdtQmZZaLWaA96M2YzPA+1G7YtnxZiNwl0eAgPdf/9W//+O5avOb00v+UBIx2MFDKI1kUjTscmlQWJrqd+Vv24bfaqJZr8Jv1hAzyz7yYVFXK+AzjR9WxsTJlZArVpAvluF4BcCksKllkAGs8sj6/9h70yBLrvNK7OT6ltqr9xW9N7qxNEBgCJIQKYnUjDQTsraQHRMhi6BlOxwmNT9FjuQI2+OZ8EiWPY7xX0/YYYnimBiNtpFI0SRFUSQhEiSEHWgAjQbQe1V17fW2XB3n++7NzKpusru6gepqTD7wsbur8mXe/O59ec8993znK3NNRH8nfsD8g4BX/+TWo9igSaa19f9lAlsfuSSt1Rred3m41KerI/CeRkAZXvPMMAyvS7BLXpf+5MhFYpB6DWT8k8+GJEaAAQLxCVdZFBfGVoKg1SFXN9uWLReHF1lcK+Al7i24ZusoU6kkaUsLFxreLEHbZWnhibP3Htj7xC8/9okXaknDezpEbvnkNeC95dDVH6wj8P6IADW8//J//r3fmusMPjO9PNiaJT4c30NGyx/lWtfYkhlhgZlAxMQ9TZDGAyRRF8mgh2TQQZ5Eoq0V0pYWQkEAP2whaA7Bb7Th+AS7vkBbTlDCwsj0pcUtrLJBKzDpb8nwWkgsxr0E06BMggwvmRpeL0HOUvastFYD3vfHIK3v4n0dAS5e9aXAlP9WGZSyqkxRU1syftOB2PGRuKEBvLRRTBFkZHgTZXi5iK46mJsy52sgr8kNULcGvZj6hRfpbtylEkaX7VBpRQl4+ZRSDS8lDce2j7117z0HP/nLv/LjLxx1+ACqX5stAjXg3Ww9UrenjsAGR+CNPG/8j//yD37r6nLvMzPLgy2e2zDbhrQl44tIUicfOjcUWc7U8RKaZhloFyxHZAniqI+410GSDJDZMp5MMgtDNJtDCJptkTUkOYEytye1Epteib68ygyX1ykzq20RDtmudJlsojZnnHio360B77szeLQ3LASxm8KCCMqfVxILq0dcrwVq2WxspNYwbdWEJftZw++bMWd/ev3P/6g7/uH3ceM4aeKktbW68fE3OqKEdDc68i79vdHPrxogxVJVe98qYKt3aMeGHRZFYhjzBqTIjSk3Iywvv+sOWG+NoDeDb4pQAH7OnybGCXwNtDF+u+X44vOq4vVtfrEa7EoVHS3AYxJ0V1da41MqA7IYQ246OLJt9K17D9SAdzOP3hrwbubeqdtWR2ADIvDGG3njf/p3//a3ZpZ7n5la6m7x3EAAKBmSYhIyfymZGGU8TKqZbhfaCU+2CFeXRhZTIAG2ngDVwm3BTIgEOJqcwkktLfS/q4GU/ZxC4zLFRV0g5Joy4WWAFyFrT2PsyCW0Rh30ZttYPD8GrEyikY4gy6j9o/SBSXV0odByyrwFObOoK2inJk7EReU4BUDv75cmCtpkH1MOQHSRNv4ag6qThk1ktJGxIJbHGMW3eCxbXbey9rYH18Igm6akbh18CQA2LJsUKTDZRqXq0+wBFHarVre5+tzSHsGw5bntVnd1bMv9SRx43dXn0GsrC7n6Ze5ndWlDXTDagNkPVK0CSnOsVVhR7o1jUJxStA3lboeJS6UJtriLHGcU8dUkLbuIKAo8VBovQiWzKCljag8oE7+quy12EWy/92JjaJfIEiJNVNVsMCtHKsW0sn9k9PocG9Y1lwDXXke/j1Z/a+IuGl6VLLAvVbqg+0SyUJaaOSYCRp5gIyKRND+zcFflDma8mFu2/5ZYSv4BR3EmuQk8Ms1cyXOQMZJFaCEZHNsx+tbxGvBu6ofj+//pvanDXzeujsCdj4AC3i/+1sxy9zNTi90ttPuSLcVislUApG4L5XafgqJyMjazepFXbUGDYloDkszkVxCFBjVp0ojVBuvkUhjGF6bxClTsJFoFvKLllRQ7C3hjZJQ0HL6Edg141zXIFGAocBCgIBpsTexZOwaKE7PvRO+tr+sBXgU0FhTePOBdC8CYvGS4Xj1bBXhyQaIgT/Xg1TZZzKn60NVTn91GvzZQ1zK81we8qm23JXIV95nrmN2RUphjl5EqzqlewbbLKuVVxiOoytxX2UJr36UxqH43LWAsgar9lLgaFKZdFuQWaV0FwC6vcu05JHKCji1/rq3VcuJmT2gV4C3QtJxWgbWFxvpcIWiV26wkq7pZFeyWzw97vIw2A0AljqYKJMGuXZjaOJZxNS4w0pKSc1+dIKt3X4wQA3jFGs3cZ0ybRimoAzj04UU8uHfHyNmTB/c/8fO/8ola0rCuJ87GHVwD3o2LdX2lOgKbMgIW8F5d6X76ykJvq0v9rszCBtyK4wKroKm9mGViSlZkzR51YR//w25XCh6bX/IamhinE2Y5CZWel+VEWv7e0s+G2ZN/rgG8TFoj4K0LT6xr3Gmvl0k+VXBY5cGu1+vFhSoZQtXcewsl7K+lj9cwqHbc2c9ZgGTP7Zksegt2q4C4ALxG6V0pLVCMONWHlgDLnrfK6q0N2LVsrgHVBTJScK1SHAVzwloKc2mYQMM+K7jimFcvAQV/ClrVjqvCihYFWOzyroy6AF7jS11WEzffh2qpXnPnJYgu7tgA5erdWoBdBeWrf69wtVz4Ku6sfp+rwpcS2ppssAL02gUVf5AZsGwXKxaUWybfLnKL8hRmEWY1vyXgVTa5WGyYplv7MQuz1/avjVo1sc3+TEqjU05BLbEpxhOzEM91AO/Rg7ue+OXHfqZOWlvXE2fjDq4B78bFur5SHYFNGYEC8C51P3Dw8fYAACAASURBVH1laf2A92ZuqoQXVVBr0YL+rAAJwqOU27KW6V09xZYODnIWYXooo9BtTZU0MGntElo14L2ZLlp1zDWxVphyzXlWw6JyOik1uxY8063DHE05QUULbFm6VZNRIR0x0LSCRDRx0UotynOVCzELyRR82lfRVgN4K7ymHLIW8NrPlsB7LStcufvChk93JmS7XRZxrAqm0bQyDtGkGnCsgFdbolv0Itgwi0oHHtlKntLsfpQ7H0ZyYwuxFPdUZYTt/VdAtd1pESsCBdnXgD/58lUXmfaI1Z9RebMRBgiIt7sv9nit1FiyvyXTa3h4lYxIdGzdNNt3ts32eVEsw1a1eZU0Rv3CdNEg+pfK4tkkrdn2rL1tveW17bcLfgW8UvjiBoD3+D17P/lLH/77deGJdT9xNuYDNeDdmDjXV6kjsGkjcLuA99rt4dXAqOTTJMVtFYtbbosqa8QKSpmjpYVVF2rhwGqGay0Tw+1MUdvSpYGf9gYCeEdqwHuL467gtyqgsdSRqvUGKUbVwlrJQyGBkKsqk6+abJUhlHDGaLDlh+Ume5XVLwBiIW9Z8/mCqTUJlYZ1tPpVgsprQXp1+79y5YKh1GtUda7VBLrrB1NjQSBLHaveo2F2DYAVwGvYXNGoCoNeJmYKvDM7KArWFNBKeMx3QMFxVU+sEbXXWs2rWsV1KQ0qv6drwW4VBhgO/xrQWxVC6FXtjowARUG/LM5QOitILCQeJfDV+LGQDY9X9xfV6ZqFqmW8pUmZ7jStEmEY7XXBlpcSGTLn8gwRfS+PE0RexLoYs4TEa9Zueh29D5tAK/FkH4i860aAN+kf3z5y9t4De56oAe8tPnI24GM14N2AINeXqCOwmSOQ53njid9+8jenFzufmVonw1u1D6rCkarcoXBcEJ0uQWmloL2hmMrJ3mZe89FkLYHsRF9usxfJYwb5SllhSZSj8TwZ3hrw3s6Ys+Co3GJWAGKTgix4E7Vu4VtqQSx/S5aNiYjUPSbwWRI2z5CyUIBlJa0+uDi24PkNSCk27DUpyVTt4xlV81lNXKz6MRhYZQCvhYWWkVzNPjPBSdHP9RwEqjG8Ntlr9U9KHa3CW8t+uoWG1+5VmGStNbPv2oQ0m9SlYGw17Ku261qVrTl+TQJflRq1MZHzVsBfmbh27eixixGzF1MsJnL4RluvgFc5WQW6CngtmLUR5hgw4NgAXt9IBopENgdIiT+LhUCpN7Zt1kKQqtcV0CyPFgW8FvSWiWwG+K9i4u09aj8SJJeAtwT4kk57Q8Ab94/vGH3z3nv2fKoGvLfz5HlvP1sD3vc2vvXZ6whs+ggUgHep++mpxe629Wh4LeC1275Ww1i18bHgyCbZlAGpskYWPCgzVr6q03mVllkNcGrA++4Os1WJYNa1woCY600a1wWxdI7LCW3IjiUiGbDZ+AUDKtv+muImwMUwe1U9rG5QG2cGR22p5PMV0GuhsoGayuxVrKRsdCyAsg4DciYj8KT0QO+7qu+tnmetRMLqc628QmGp/X91C2C7CX/Nt8AsDgSwGxm6le8o81uyj9S1Wva8BKvX24y3l70GuVZTr0zM9H6VYV69a2Kurrpjk6RY3IsVWpg2FoDWVETT7yyBrP1e2lhZ9wT6Y9v2MW4Kenk878jP1H5MFh7sY3FHYYxssuxqwGuLKq4CvBWGVwGvJk9aNt0yvCon4auUbcgCzThFWHcJfaa5AuFvFvAe27f7iV9+/NBLR48erX14391H0rtythrwvithrE9SR+DujQAlDf/8ySd/c3rl9gCvQgVlUtSyrCJJEA3iatVkqcM006rZJVclnZ0cpbix7i5ahwdhffRqFghodSQeq0UrLMNba3hvbVyu1XZaprfcFl6tobZsq4URWhBE4R8BhgWtJdC1IJEdp+Ck2MIXZnAt0FytRy1FBxXQKQPMmk1ZmYGRYZgwlBBHpz5rQcf7pZymTDIzdmAyjjVhScezTUozLLZUCSTjbHykze8tC1rYiUlgjONFwXDrwC4ArxpeFRZkMrxFMqIxsolbuvVe1dmaeFmO2iZtFYllyoSr37Xejzhd2O+oSbLTb6zey6pKZybJroyDxsO+LJvKz9rkUwuohedn7CryEsumiueBiZuvFYELwMt2qiyhCkp1dOlY1GMt4JV+Nw8K1UKbuBrnhlKfnYubQ8lqm+hXY23jZuIo4b9JhpeA99Tjh176RzXgvbUHz3v8qRrwvscBrk9fR2CzR0AA7x8++U+nlzqfmVrsrZvhtZ64OqmUrFHB7BZsio1EuRVsgYJOdzk8ZkJnnPQt4NV9WWXmuLVo4LBl4izAKSqulYA3N7ZkddLaLYzAwu6pnCKUoV8tfrRayJLhNwClSFBba+5fMqhl4tq1rKWoXipevZaNs2IJ0ZDKKFGJhCaIKYAsdN/F9vXqNuu/VF9sgTzHloA9k2hm9xWsv6tk6JuESF7VXpsSDQWJBHuQYwgMVSBB7epaza3eQeGAUjDC9opGkiOLRgt02Va782EWesXyUeU+urNi9brmGgWwVucHAbymuAtlJgriFfjK1SkFMCC0mvilwFggs3w/tcwvB4OCxdRVgGkdJvQaZtFLhl+S9Cy0Nwl9axwpvGwtC05mt1wi6wi2MdIeLGUjaqFYFBKW54V9Funn7Et6XBZT5XeiXNxVd5wqCXbGpeEGSWsiaagB7y08azbwIzXg3cBg15eqI7AZI0DA+8/+8Ml/enWx++mppe729UgarlUW2o3ACmA1N81JRu2HzIRc0X7qIQoqqOdzJPmsuo1pdXa6zVhNKxJgIKSX0fBWGN6xI5drl4Z1DzqyYNp/JWywm8AlKLA/cYUCU/ZTGD0BKinylOBNnQqE/aN+VxYzTKA3n5bP5WB56tIySpc7aZbDE+snB5mAMsBzFVSSySfI0QVTmZVf7iNwsOXwpcgJxZ3leNQRaLWmOpJy2f9mkQmPH1NIKwssBZK22pfEJcuRkbF0A8D1kOaOvD3PhZMZH2jZbdD/GI/qt0HcDMiipmRmHfm9HEG5gIRFxz7HtSvUt+HH+Xtpo9TQRpqlEp+qPAEZ22X2WuT7xhMp4FW5gS3SkElb9cyVvjVWaqksbgyrnKtYoSghYouSmJsSra2Rg4gcQQCyAlABukJA8z51REldRJvoaBYP1DnbPpE9nQrWLXd8LDNLz10bUyOJ4VgwJYBZHEL6gc8RLkTMsaXsRuGy/XkVEJfIWE8m45TMvFnw/AiXhhrwrvs5s/EfqAHvxse8vmIdgU0VAXFp+Pf/7nPTC53PTK8b8JrJo4BHemurVbg6pfBnqWSya9U1mbjJDMmEoklnnFB8TvhprBiFsyTfOT+rANh1fS2CYCbc4iFGpwaptpaKpCFvX8Hokanah3e9o80xBvuG+bM2WQqcrA2YwqQ8S9AIAuRphDyJ4Ls5mr6PLI2QDPpwWULaDREjRBA20e91BGqGgS9Vq5KojzzL0GgEUqJau5wA2cEgShE0mvL3JNXfBYEnPGyWxGYsEdC4MjYcz5NxwYEhjh1pikYjZO1r2ZLWmnlGiiHg23C9ZD/TVACr7/tI4xhZlsL3fPlT3ShYxtoTAJSmGaI4QthoyvFJkiCKYzSbTaRpRA2Hss6G6A2CUECggHbjlsVrdfs9vSaBssRS790x7RKNLXXAPu8vRZTG8HwPHuObpej3+2g1WwWgJKhMk0xAMCsExlmCjKV5uUowalQqUuVaBMxJLPfjCYDWyohsj+t6iKMYXPjKgoftchl1BYESY7Ma5WdEJuHzO817TCWWXDiw74lsWT6cANPn+VIeEytIZ5aZsSPjzo3LCo/8nnNRpBolWQz5jvo/iAOLkVI4rKxorNxyl2XKgUGaSSwbvOe4L88Qj7E3CWk6qh0kmSPPEK2URn2uvt1iV4ILJPaFA9fjAijX8uk/2oe3Brzrfc7cgeNrwHsHgl5fso7AZorA7QPea+/GlpaobiZraWGds4rKRzLZWLYmFxAkTBAPquh+C6ZRGDH6YsqsXehEdfczUZcGYXj7yNvTAnhrScM6RxsBrywcLHNnt9TNxrnaHchbk7LYbyk8MoZk1rJIFi2hx9VJgH4eoJc34Hih9FEgLC0/x211AksHScwcH0WDJCmTDPAbLcSZKStM8CRArA8v6aEZevA8ZVfJK/fjGL4fKKNsmD6eN+r34BsWlICXgI+vhElSAuJUxhCGIfJkAGSxtI0gi2QqwW3u0jnERZRCgJUfhMJIW1aboB9pAt/jkEykXbzXOHXQG6QIwpbAOo5RjwW66FaR9BD6ngBkYQ+9AJ4XoteL4Di+gkUpl628ZJb24bpm50OQtCOLgTTNEQshzM8QWBOYKzh0kMBzdRGZRAN4ji8saJqxZLYPPwgQk5BGhsCnPViKuN+Tfmk3Gsq657ksNmJ+MGiIZWBqXCfkMlmKwCN4Hpi+dQWQD5JE65I5IUCbQekXHTciichjce9wnVRY6yj35RoEugSjdhfAJZse8dgMDYJ9aq3TVEAolzAx78fz4DVbiM3DxY/7aKR9DDcDdCO2gwMukPbEaS7td4OGsvkG/Au77qoMQ+0NreyBA4ELKdUh1wzvOp8lm+zwGvBusg6pm1NHYKMjcLuAt9ywrba8+lOj5hUg4up2uRJxBjjp1iEnPm5j861b3nZb3SjyZOtXN2WtklEmJtlGN4BXkn6U4c1aNeC9pbFEhkxWJaq31K1tWxNMmXUFJGJIhTTqYXJ0GDu3TWBipA0fCQInQ+Dk6EUpZpZjXJzvYW5xBc2AHqyp/J7H7t25DcNDrQLwcnz0BxGmZmYxNbuARMCSL0CLjOqObRPYOeSiHeoAIrOb5C6WOh1cmZrGSrcnw4ZShixLsGViHDu3b0Oj0ZDjfYJRx0G328PU7DymF7voJC6CsIGst4SRpos9WyexbXIMPplVAm43RJR7mF3u4fLMHOaXVhCQ1Y4HaPjA9vER7Nk+iYaTIpQFm4vE8bAcA9NLXVyaWcQgpe6VQD9By8uwb/s4dm+dkEWCIHzPR+qFmFvu450rs1jqx0jMApFM5a6xYezbNo6xhqeSH8Y/CDHXHeDS3AqmV/roxpQKeEiSCKOhjz1bxrFrvI22R6VzhphA2w0w3+nj0sw85pd7XFUgSQlaHYwNtbBjYgSTww00CN5TLiCBKEkxt9zD+ek5dGJi60DAfuhm2LdzO7aODqHh5gio8RW1RY7FlS4uTs9ieZCin0IWC9zd2bplEju3TGCk6aHp6DjhymI5b+Di1QXMzi+i34uE9Sf4HB0axtaxMUyMDmOoGcLhz1UUgZV+H9PzC7g4M4s8CJESKOcZJlo+9k8OY+fkGPqJLlhyN8QgyTG3sITzV67Kgqp0+lDJDIMq8glh9EXXIj93+HmzuKsB7y09UTbNh2rAu2m6om5IHYE7E4HbAbxGWXuNA0Np1l9Wc1LmrdQrKtWrKdeqc7SumWWdekn8sWERaYOjk6GchwlKRmMpk1QicgYCXocMb2sGwzXDewuDSvP1ZavXKDd5Eom3yFGsCluZYLK6Rw/ux4MnjmDfrq3CgjlpgtB1ECUZ3p5exLOvncPLp99AK/SJkDE+0saJIwfxyIP3odUMkKbUXOr46A0ivH3uEr7xre9AuD3HF4Zuy9Zt+MmPPobdIx4CbotL3QtPtqgXOx089bffxYVLlxHHsWzrk+F95OGHcfzoIQwPDcn9WMBLOcBLr76BZ197G5cWesLahkkXB/dsxcMnj+LQvt0CmskwxwgQux4uzS3jhdPv4MVXXlO9bjLAeDvA/UcP4rGH7kPbyxCkkYzlyAmxmDh4Z2YRX/vO01jukmElKIyxfbSFn/noh7B36xiCLEaepMjIXvsNLEc5vvbU3+HMxSl0SN26DshN/tipEzh1+B5sawfws0RAWZy76Dkunjt7EX/3+ju4cHUBuecjGQxwcNc2PHb/Udy7dzvaGfsC6JIZbjRwZX4Fz716Fs++8jpyryELzEbg4t7D+/HhD9yPiVYANxmIDpbSAQLFi1cX8ddPPYOppZ6AeTKzW0aa+MRHP4w9kxNou1z8pPBlV8bBYreP73z/WZy9NIX57gAD6rGDBh64/yQePH4I20bbaOQJ/CwWmUw3aOHlsxfx8qtncOXKFLIkRRqn2LNzJx6+/wSOHNiLZuAhS8hG62NjbnEZp8++jWdeegVdHu8GArjvPbAHH33oJCaGGuS4BfCSWo+SHJenF/Ctv30acwvL0rccPwKh7S6TDu7ieSa6YGF4dTfjhwPexEgadtUuDbfwxNmoj9SAd6MiXV+njsAmjcDtAF5rN6VcbcG76jai2RIvbttsNQtIFbBrEpZM2VROLmSoMiYDSbKJSUSzSU7UkPKY1ABeo/OTNgj64SZnYgDvAHlruga8tzjmlGA3aVfCdhnTKVdTi2RpksUCbJuegxNHD+LUyaPYu2ursHBpRPaTWlIfF64u4wcvncEzz7+IRuDBSWNs3zKOU/fdi0ceekCAVZYa3aYDRHGKqavz+JM//wsMqBYgwPIb2LV7N372H34Co14iYJNMquuHiLIcgyTD177+dbxz/oIwxFw+DTUb+MhHPowjhw9gqNkUza4riyaVM7zw8mv43gun8fb0gsgQhp0YJw7txSMPHMeB3dtFn0zXgijzkAYhphZ7eP7Vt/H0M8/JjgLZ2omhEA+dOILHHz2F0ElEO8qdithtYCUPcHGugz/60lex3BtI3BpuKkD3F3/6JzFJ8JrHyJJEttlTv4ksbOE/fO07OP3WBaz0IvkOML5///FHcf+hPRgLXQWjLu8ZCEfH8dwb5/HU86/hrYtX4Pih6JuP3rMHj3/gBI7t3QaXsg4yvEwLazYws9TH86++haeeeR4D6msdB60wwKn7juLjP/YownQAJx7A58JFQL+DK/MdfOnr38blhZ6AV2pvd20bx3/y05/A1uEhUGntUTNL3wzPQwwXX//W3+KVs+9gttOVf4fNFh75wMN4+MQRTA414ScDBGksz4q0TcB7Ac+9eBrnz50XREsd8d6du/Chv/cwjh3ap8mKKdl7TfZbWOng9Jtv43t/9zyWBzESykJcBw/dewg/9aEPSLETSmoksdFlYqGL2YUuvvpX35Tx1aeeWHYQ+KzhLkJZ2lkT2kyCptE43xDw7hw5e2zv7k/WtmS3+NDZgI/VgHcDglxfoo7AZo7Auw14S3/d0idXZjCTGKLenGrfxAmS2+L8Gf/j9nSaU/tXMTWT06zNxtaEN8vFKEAjK0nAm0lp4VRsya7UGt5bGHyMtwW9lCCwv7RUABndCHncF82rk0QInQzbt45j17YtGB9uI09jJEzqEg2vj6VBjoszi3j74iUBwWSEh9st7N6xDbt3bjeJa6kkNWVZjiQj0Pbw7AsvCitH9pNb/iOjY7jv3mNwo56OH49JdKr9pN73lVdPY2FpWfS5mkzn45579ousgTreLNXiF3SPGB4exuXpq3jn0gxmV3oCbRr5AHu2jGLfzi0YbYeqew2bwqRmflskCpem5/DO+YsC6lhQox242LNtHAf27ADSnow/AqjYCRA5DXQTF8+8+JpqYPMMgZthcqSB+w7vEwkEwRvBPqUTuduE3xrBS6+/g5n5FSQRNbuU6yQ4eWQ/to614DsRQEBKIJrkaA1vxdTcCt66OI3ZuRX4YVN07FvGh3DPnm2YHG0gGyzLosLzqFsN0KXUYn4Zb1+4jF7CxaKL0HOxZ+c2HDuwB2lvQaQGZO/5ylwfnQR44fRZrMSu6mazHCPDTTxw8hgCJh2yxzICUu6yAM32CF57+xwuzS6gQ0BvEh7v2bsHe7dvRcvN4EZ9hBxXdLpoNDA9v4gLl6ewsLAomuYkTTA2PAx+Zsv4iIw5iguyNFb5Uw7MzC/ijXcuyKIocbhQBvZuG8exfTuAhLpn1Q+zvdIvmYPTr5+VxUTEvEbuHvgNONT0ek2kbAslKfQ/Fo2Dp+4RN/ThTfrHa8B7C0+ajf1IDXg3Nt711eoIbLoIvJuAtyj3amynygpRBCGZJLjYbXAnj0WPSCZJ0kckk12TlKxHq/iHmmpckkXkMWEokEQdAiNbjkA0v8alQcA1XRpqH95bGmtSnlVINLWSIpMZsDwwWd00QtZfQdxdQtJfEaZVkr2Y8U8gwkUMM/9dSlMzDKJY9JNec1i2j5kJz9+ThaRDQ0ZnB3EGIMCm7jYT0Bs2GsgFwLDPmZxG5leBdNNRjW6S5ojYUNdD2BqSLH3XZzKWJj3xWCa5EczRsYFMqoyTjO4NDRk7BDsEtdT7Jr0OvGwgrCvZawLRsNkUyQQZSkYg90I5XiQeBJGyAIhFz5tnkQxRAqyIn8l9OI02vHBYfsb2MJGMIDfqLQkjyu15NSHhmA/Qj3MErRF4fhMemW2O8YxxopsFWW3KNdS+LMsc9AcZ/GAInt8WNtPh28kRDVaQxB0BywEJTCYUOiHDoBZxQajg2PORM4Zpgkz6cYDQVU0vpRFM2iNr7IQt9Olu0OC1GqJtZaJhRkeLeIBm4EuiH2McMcms0YIbhMj9UK7F5MJOtyugv8ExwOTALBbNM/tEFgQewSeT9ahZcNQlIqO0QccYFxg8fkDG2veEMYYbYmWQIGgNK+AlQI+6wGAJTV+T/gQ8J4kk3wWNFhyvoVIGJxDdNMIWvNYowqFx+Xvs+Lrw5g6C6IJvpvBEDXhv6WGzwR+qAe8GB7y+XB2BzRaB9wzwigeTih2k7j01jExSSSOkg64ApnTQERAljF1GaKvmQfI/snLMCheYoJnWfnMIjfaoag/V9VWOIeOjtvvU/JpKa0PTGDt8Ca2xHL3ZNhbPjwErk2ikI8gyssgpcpfFAYjOdLIUGyhbSpe6PilxWhZcEM/f9/mLgDfOVVJCQBeIN3KEkEAw7iDpzKO/NIu4syjb66HvSJ+RVRXvXWOlJV6pxmWBfUkmkfrawPdl61nATJqIQ4AAXSNrYF8SzKr9lpF5U0phtpap+2Rv85iE/rdBQxg+ZfLU/5asIc8bDXriCkGmlG0Tz1tFiwIyud1NVo92X0SDtoCDLfPA87Ftan2gnrbU+w7EukylEVqJK0dAG7O4X1h7EeRRbhE0WwL8rfWZtWSL+n1hnT2PHr6+tItyjEajbZwqVLoTBL4sDmQ/30Bj3gddKWjdJjZ/BK6Mb5Ij8NWbl2wrq4oFniuAL82ojZeekvOITVjOhYCyrLZPpICMcUPg/cq5bTkNU+iF5D0LSqg8xEEsCW4aD8YyITMvQJFt89QRQzqTDhimCiO/q1kqbSMopb0Yr8U+4eKG1ya5n6bs7xRN34WXx0gj1UnTyYKLoihz4fhNDIxnMXW2ASJZtESDgdy/eipT0kJ5TIh+nIm+l5Z5md+EPzyB1vh2uO0xJF5TtOMpfGm7uJWJewcXc3xe0PJNbc1kSKQxWqgB793wWHz/P73vhl6o21hH4A5G4HYKT5RlCGxqWUX7ZqpZKWTRqk6S1JIMkPSWEa3MI+kswol7agVlKjlxC122njk5E/zkjm4x+g00hycwNL4VCJoyIRXlYB1uRarRvgBUf4CsPQ0WnmiP5ejWgPemR5gwvIYtE9uwPJYksTCPADKHyzPoL0wh7S2hJeyhBYq6vpGMd2MxJn7Lpm4ewS19TeUl7hrKIrOIg/WGVQRhqmZZfzHrv8yf0wZLgB+tqTTpiFvVYjVFsMS0RdGYcpFFgEOwq9IAAeImBdKUazCFfAmamThnK5URy6gTSBxFAtCliplYteliTIGjFjuQBRO159zBMMep6wh1o5TZaA00La6hzLd45RqfWbE4o/o8jtXTOM/U+5VImgs5AuvCm0TtsnTipuaUnzQlO0SOq8dL0QdF4sKYux65d1qKaVERKc4gi4BYra6JLE3fcQtfjpN7lDobUsBB7c5Y1IGsNr95xtFAvqPaZgHfPJd2QVkNTfrCeCSbinW8EYJQLb7hIyH7bMA74yug1yVDa0pScDdAygKb8SLxZ/8T+PoKfCk14eo6o/SDy2RTbqNaolgWsgTWTCH0JMHQaY2jtWUn3OGtiP02IspYQHs5X8cM2fwa8N70M2SzHlgD3s3aM3W76ghsUATK0sLdT08trr/SmgIXZdEk0cmAAE6Syo9qUhkZQDIk3MqMVxYQLcwgW5lDkPYRSCUjUx6VkycnVV9ZFLJs3FbO/SbCkUmMTO6E3xqWLVyCHYIoQqB+BkTiz0lvzghJawpjR6fRGkcNeNcxlhTwqiyAcga+mQDEKOe9JSQLF5EuTsGJOpJQRSZRAKZhTwX4COY1ThrGYk4YTt8XaYvYPZkqY/y5gj5lSvnivwW42Ypa5nhSn+qeyrcWJSGTSlhD0EYCXq5PNjHLhMXUggXWV1XPT1mFGtrpnwRKHGfW2NlWgksTMtBqd6VFD0wRAsOoSiEVUzmN9xEQ1IlPrn4nyAZmqVZIs0UMkkQT9HiPAmQN6E/jBM0GZQexQli5HxaTUAbWFmOwXSn3qOXLiip1dI+Qwg+UBBhQTeZci0hwYaBgkaCQ7CrbSiAqCwCRE0kFD2PHZQtPsK9cAbzSS2IZptZ1QpZLWWKz0DRA3MZPfI+V6rVN1Sp1tgiI6WueWSRKpoAIFy9xQg80Mv3U0eYif5FlhvXnZlELqURDf2EtDc0Yk9WmzpfXZDy077WntZBGDsen9MOThXREQ7XGCBqTu+GM7UTsDwsQNgNRtewE+Ddyaag1vOt4ytyZQ2vAe2fiXl+1jsCmicDtAl5OJSKv5aSSpjKhkEHRCZ6TL83lDbyQcqYJ4uV5xPNTcJevopUNJPFFRQk6Fcam0pVUVGL1Jp4zaKE5th079h1Ga3gczfYQWs2GaEAJuWZWBphaWMJKf4DESxC3pzB8dAatcacGvOsYbQRZ3FaWyncmWUedMByknXmkc+fgLl+RhQpZ1Ov7MK/jgus8VLbcKy9VmZRTWbnXUEBD6AS73wAAIABJREFUq6y59kqmvPWNmqClf1cfZYunKOC0nKv5mzmWgLfathtex3pTa6GxdX32Rue2bVx95tVXWXvN8paFgy+ivDYeq5U+q2GFUTVVe+w6TVX5k72eXMkaPtsFtYH2ovdQmt2UB6b2W0G5ZcuVjdcWq1GaWUwXMaWloQpEEjdA5A8hmNgDZ2Iv4saoyKW4IyV9K0UzNPegljTcaJRt7t/XgHdz90/dujoC73kEbgfwcqJjXrYkKnFS0awYkxgiWSzyJutCskX8XdOBAN50YQreylW00h4C0e+K6aVsaxLwkrUh+8RJRhjBoIWd+4/jsR/7CbSGRjC5dQu2b90iZW0zL8Dp89P42+dfxtlLV5CxouzIPFoHqeGtGd71DCIpWMXtXHJmwvBSsqB9Q8Cbzb4Dj4A3o1vCGhS4ngvd4Fj1/DUMZuU6lgV+Fy9Vn2oTRMD2tYBM09/VvrasuGiBzct+xv5MjhEtvmq06RmsSw4FvMryanllHbsOEifEgIB3ci8wuQ9xY0SkLhz3wnlTMnEzPrw1w7sJRtGPbkINeDd9F9UNrCPw3kbg9gAvkz/I4Oo2MeVzOeUHTkO2VpnQQdDEcqVJ0peSsATA0fIs4sUp+L05NDMCXklLM4bv9G8NkJjCB0ZJKFZHDzzyYfzqp/4LtJot2ZJl8gwTk/pw8czr5/HNZ1/BG5euIvIdJEMzmDwyJRreOmnt5sfQnQa8UvDCSBjWgiBNPDIJZDd/S/WRd1kErgd+eQs2+Wwt4LVjhj+3dQFrwHuXdfoGNLcGvBsQ5PoSdQQ2cwRuG/A6rMhEOSEBr4s8I4/LjPUYow0fW4abGGsHCLxMql9RojB9+Rymz72BeGFKmEInjiSRRvS/YkkUCsvCF0EtdXutoVGcevQj+M+f+BTCIMBg0JfPMBGumzl46pW38Z0XX8ebU/Pouzni9lVMHrqEodGsBrzrGIB3CvBej81dC2yq7N86bqk+9C6MwA8DvZb1tb+vgmBZEJlC2DXgvQs7/T1ucg143+MA16evI7DZI3A7Lg055QZi7aVKOUfSxpnw4cFLIhzaMYGTB3Zh/44JNH01jaebwunTr+CFZ76LmfNn4YNenrF4f2oCj2Z6MyFI7DlNhrUXNLH74HH82E98AsPDI2i3WxgZagsgZh2rl85N4ZnX3sY7MwsYuCnSoVlMHCbgRQ141zEI7xTg/VFAxrJ71qt3HbdTH3oXRGDtYscy/LfSdGq8KY+qAe+tRO/9/Zka8L6/+7e+uzoCN4zA7fjwEugS9BaJQjmTnZjw4UqJ0oeP7MZHTx3FiQM7xdSfmdaZ38Czzz+Pb3z9qzj90nNijM9MdGbU02tV3UbNWypNmbQTJ4A/sgV77jmKkbFxjE9MYGR4WCQSietiupvgnekFXF3uStJa2r6K8SNX0B6rk9ZuOAgqB2wGwHs9KYMFveu5l/rYuyMCP0y/W9VxW3b/R+0EyBgxlnQ14L07+n4jW1kD3o2Mdn2tOgKbMAK3A3h1EmKWmnqAiu8qiwEACJMuHju+Bz/19+7FAwd3wI06Mhl57TG88Mpr+NKXvoRvf+ubaPi+VPYSWyn6qNLtgT6ootU0gJfJbG4DSTCC4ckd8JvDCMKGmuWTNXZdxEET/dxDRN9eL0HSZmnh6bq08DrH3J0CvNVmXo/xq1qWrfOW6sPvkghUga+1pasudLTYhxaSsAB4bRJjDXjvks6+A82sAe8dCHp9yToCmykCtwN4xYueJV1lEtJqV+R7WWY0jJfw2NHt+PjDh/DAge0Y8VM0m014rTG8ee4y/uLLX8Gf/tGfIvBD9dGk9Rj/M6b9VEekiRrI06UhdgI47Uls3XMQbnNEyqiyqhQrfdFGayVz0IszDFjBy42Qj85i+Og0mmMuurNDdaW1mxx0dwrwWi2mlhfWTPzCr7aSqFa7NNxkR95Fh1lwW/VjZtKreAqvefms1GcLmFQcHez4qQHvXdTxG9zUGvBucMDry9UR2GwRuF3A64upPCs5uYhZOTjPEIY+mlkHHzm+Az/xwH7ct28Co2GOkaEhJF4bF6fm8Zdf+Tp+///5fQRBCJ+gNzXG86aSBe3OyPDSzJ/2ZKkbojG2A4dOnMLwxFZs37kLWyYnEQ+6YiQ/tdzDS2fO4tzlKSRuDGd8Hu3DV9CsJQ3rGnJ3CvAOBgPwzfLDFugEQYBGo4Ew5BjR8rs14F1Xd941B1v5AvuX5YbtWODfLbPLccDxUAW9Ve23aH9rScNd0+cb3dAa8G50xOvr1RHYZBFQwPvFz00vdj89vdjbwapMZFelfJJoFbRMq5YxZTqIll2V0q2mOIEkEzkuYikDDPiNAGHWxYeP7cCPP3AP7ts/iS0NIAx8OOEILk7P4S+//FX8v5//goAZujNQvysVnwiabUlTNxdnByk8FbZw6N5T+MX/7JfQaI3C9UKtTBUPEDseXn7nCp564VWcuXAFsZ/BHV/E0MELaNalhdc14t5twHs9r9RqgwhmCHJ7vR6iKBJwY5OWyPgR3FigQ7BT9WFd143VB2/qCNhxQoDb7/flzYVP1XKMx3CXiG8uhrSaXGlVJ0wxi0SYZ1Xtw7upu3zDG1cD3g0PeX3BOgKbKwK3DXhZ58xhSV8PdNNNWYSCjFzSwYeO7cRPnjqI++/ZilEvRSMMELbGcOHKVfzll7+CJ7/wb6VSmk5UhNcOXDGLZ7171fRKBbY8R3NoBA8++hH82n/9a/D9BuI4ge8CSdzHIPfw/TfO45t/9yreuDSNiIlwI7MYO3wJ7bGsrrS2jiG30YCXAIdgl4we/159WeBLwNtqteRdv96/EWB/cxx0u11Z/FTdGizw5QKI44Cg17L+jIh18LhjgHfH6JvH9u164tTjh176R0ePDt6/vXT33lkNeO/evqtbXkfgXYnArQJetf9hSWD1VaBvLkEvK6V5QYCASWvHduETDx3B/Qe2oZ1HGBluw28M48KVGXz5y3+JL37hCyJb8MgqU69HD16HKW8O4PvK5rHSVw4BvEdOPoSf+8VfQrvVFtnEUKuBRBheH3939jK+9fxrOHN5FpGfI2pNY/LoZbRH68IT6xko7zbgtWDkelIE/ozAhgCHLO9aNs9KGwhs2u22vOvCE+vpzbvrWPY3md1OpyOLH6vhrhYj4d/J9FvQa1lee6d3RtIQ948L4N39xM898Q9evM9xorsr8v9xtLYGvP9x9HN9l3UEfmgEbgfwwrF17a2NmBShlaSSZt7HB4/sxk+eOoIH7tkhSWujI8NInQDnL0/jK//fV/CFL/wBmI8UtJrizEA5QxaniNOEJ5FzUTYh4gq/ifbkDpy8/xS2bN2GrVu2YGJiVCQPiRPgtSvzeOHN87hwdQmRnyEdnsXYwYs14F3n2H8vAG8BRowGtwp+CXBWVlaK7WsLkAlk7JY2xxMBzvDwcA1419mfd8PhVTkDFz92AcR+twscLn75by6MKGcYGhqSBRB/ZhdGkjzL/SHKYja0tLAC3iN79n/yFx77+Ev33VcD3s047mrAuxl7pW5THYENjECe541P/s4XPzez0Ptvp5a6O29Ww0uGl+CIxSEcT+vTI02FqaWGbizI8Ojh3fix+w/h5H4C3hwjI8PIHB9XZmbx1a9/DZ///O9JLdBYrMhcuJ4n56EvrxdQ20uwqzXXMjdEGo5g6859CJtt+EGAMPDgeY5YkXXyAEuJgxU6NTgR3PEFjB+eQnvUqQtPrGM8vReAt1oqeC1bxy3spaWlVYCXwIVAxjo28N814F1HJ95lh67V73IBRGDLMWAdGayTA8EtJS4EvBwTFvAWum8ujvMa8N5lQ2BDmlsD3g0Jc32ROgKbNwKmtPBnmbS2fsDrIKHrruNSzAA3S5AnsbCyE6GDR4/uxcdOHcO9+3cg7SxJkpkbNHHh8hV846//Cl/6iz+DG7gYMDmFYJfJbwTNGQFvAFK+Tp5SoCcuDZE/jLFtexC0RuD5ofjw+h6QwEHkNTDIXfTTDLEzgDfGpLVLaI2y8ERtS3azI/DdBrxVgGu3n6sAmJIGC3Aso1stOMBjZceg2RSQU7Wkutl7qo/b3BGwYJZ/VjW8VtLA1lfHEccCwS6lDWuLVtyZSms1w7u5R5i2rga8d0Mv1W2sI/AeRuC2AC9VvG4oHrpuniIAwW6KPE0wHACnDu/BRx86ifsP7QMGPeRMSnI9vHr6NP76r76K73/v2/ACnsMVlwd5IuU5Um5fEslmZHfVk5UV2pyhrdhz6F60RyfRHh6V8sK+y/rDPmZWerg4M4d5bo97MfKhOYwcuYLWaO3Du57h814AXnv9asEAC2oJcm3SGlk9y+ra3xMkcwu7TlpbTy/eXcfaBRD/tI4dBL7WkaMqgeFYsE4N1HZXx5YcR+cYySpwsXEuDTXgvRtGXA1474ZeqttYR+A9jMBtSRo4tVBqkKZw8wSBm8B1Mkk4Cd0Mh3Zvx8P3HsK9+/ciRIa41wOyDK++/AK+/9Q3cf7NV+G5OVxWW6MnQ6amZyw+oVvaTFhT83mvOYRt+4/iQz/+U2gPj6E1NIyhdgtII8AP8frFKTx7+gwuzMwi9VNEzWmMHp02pYVrhvdmh9C7DXjtdasZ92tBCkEOAQ7Z3mrBAY4BAhxrS8a/17ZkN9uTd9dx1mOZ/c9xYF07qqw/xwPHgrUlK4pNsFiN9WiuAe/d1fEb2Noa8G5gsOtL1RHYjBEoAW/XaHh90ebm/D8p4ZmLt6UCodKHlz9Tn94QecayEwk8l+UictXkIsfYUBO7tkxg58QoQqagxQN4aYor587iwpmX0Zu7BD+P4Tq5+q+KKwO1vD4czze6TgoWgNbIOO57+DH841/9FMJGU1hlShqiQReJ6+O5Mxfw7edewdnL00j8DIPWNEbJ8NaFJ9Y17MR+mcJqumfkqbwlFdFxkXbmkc2+A2/5CoKsJ17MN3rpCOI6pywLq0yc+NApUMlyxEmMJE4KwMvPkMEjyOWbYMdaT93omrf/e3tf9RR5+7G88RlYuIYvjgtWVbRMLxdCXDxbr107DuyfHEOyAHJYnIZlzXVcSQVIMJmVXC9ffB5p8it/LiPcPL8SJ0QUDCGY2AtM7kXcGJWsAY57Hp07vl6fQNrJkDs54sxnLXQ5j5PGaKFmeG/cy3f+iPrbfOf7oG5BHYE7GoEC8C52FPB6gU4+Wu9BC00oChLLMftSPwZmrWklNNehrVgildboxZuzOloc0SgXfp4hSBMETgY/jZF1F5EuXYXTnUUTEfIkgscCF+rEKyWKk9yVyY/n5oTWaI/g5EOP4lP/1X+JRnMYcazaXrLAgzzHD159C9957mWcucjCEykghScu1YD3FkeXWM6ZylUCGKij7swjnTsngDdMeuqRXAER1bFBgKCIgIy9Oi4QlBQ6XvFe1vPqW/GKZXgJTzzfL7xWCWwIfgh8q3DUjEK9lhmn4mP3I14W9Ejz5AR6vLTH3JH8jGNQfmCKsNjzFx/kb3RBaF/6vdHjzVlXtcT+lEqc4jOVpq9uOb972j71qdZvZPnS3RC5Hptrvp56bNkC9p8uYsx32n6Niw+Uvaih4PHlGYrbznm91YEt7rIYK7YrWBWPC+Triydl6Vxcy2h0eayriWoEmezvqgOD1W9rKXOqFzLkKS0RtfiEPD8kRFqinKaJ2l6t2ii/Mu33DOCNnRCxPwR/cjfcib1IGiOSlyBSqtwVYMvreDXg/ZHfqbvhlzXgvRt6qW5jHYH3MAICeH/3Dz43vaCV1jy3oWDXIVerrK4jExcnfzIc2hiZDotJuJyM+RkCXikjwUlQ2JEUXhojoM43GyBdmUO0MI1s5Spa+QA+YmVUaPnAT5LdJfiRacdF7vlojYzhwJGT+MCHHkdzaBQj41swNjGJhCWJXQ+vvXMe33/xRZy7fAWpl6LfuIzRozNojdca3vUMH4LYgt0yjD5Hgk8WvjOPZPYcnOUphFkPvpGbsI9EOUngKkA5Veaeem6CXfii0S4hoI4Lq89elXhk8IkUHxFddwW6GVZYoIspVEJAasGjXZjZvQgDvczizUJZBYhGPCPgyHpK0xGEVntOAZh5HAE23/odkJMJALWsoTqJKEDWNsudOepSLTsl5mU9YsVpWoY6b0LHPCEmP1MFzLwffpqLB3nLUfqttPGRa5i3gnNlLyWJVD6j18jYNiMXsgtZttW2w0aFuy2UHck32oB97SkLrvX+CCj5U8/o7NnLtn/1fnRMWG9umzJkolLcD+NosLjESkFqsewo0PLqn2gPSiyIS4sIc4zp21aK5HMsdTNkjIGrzzRZkpAYlkI5PiK/jcbELvgTuxE3RhAjQJ5zPHta/dHsdNQM73qeJJvv2Brwbr4+qVtUR2BDI6CA9/cN4O3v8NxmBfByeuDkwSmayWWEGiVvpaDFvuxvOKUZwGtYJk5qnBiDPBbAm6zMYbAwhWxZGd4QkUyNwpQJYIAAWVZbywh++VsvxMjkDuw9cATN4XF5B60hkOhF6GNhZQWXpqextLICBAkGBLzHZtEaqwHvzQ4oC668XKvnWcDCzwdIkHfmEM+dB5an0Mh6CDKtjJY6LDiioFAgIvs5Hwjk0dIkwWrAW7CBZiytZRwLJtIwhKugVIVNNaDMAkOLgQQ2EZfKaDUQxzChFozqzgXxbS6SGvqNWMBbQiiBqIT7Anr1u8DGWghokiq5u2FYVIViFoQakGiAq2WDdSdDj7Ttk9LdQluWywIexTYqG2oWCAYg613pd81KjSxQVO9qLQyj3ykjUTLxsjy2BaGGIy7ua/V40d9K+8h4FwsRI3uho4opOyOwuGBXCbk9MzZ4rJEAEDyaRZGejQsMjagCXis+MAse0b2Ylpr70lhYtru6kOGwNaBX/tSFOxfqiauAl8BXFkQZY+sidX0kXhvh5E744zuF4Y3QQJoHCnjZuCxRec8PlTQk/ePbR84eObj/V3/hA7UP780+bzb6uBrwbnTE6+vVEdhkESDg/dTv/P7nppc6n55a7O9wXS3fmpuHu07ymg2tDK9uVduJWP9+LXsmnzPbiZygBLZmCnjjlXn0F6aE6W0Q8OaxTJoFc0UQRQbGD5B7gfjsDjIHQXMEW3bsQdAegxM0kbkBEgIEFp9AjkESIRGLswjZ0FWMHJmuXRrWMd4KNlH6gv2tDB1Z0AZi5J1ZxGR4V6YRph3pNwW8gTBlBLd8ETAr4E0V8DpBsc0v42XVtryMNm2lAZO2yauXU+ZzFvwYeGblAzoOVcNJjKItsbpNu5Vf8JjFln25aFN2l28LQvUsRGMWsOlCTq8lnKx+RrSepQzAfidKxlmZWgvRLDAtGF5z+wXwNJIElQNYhttETYC7iYzZYamy5cq+2iib9iqiLOK8ii1dtWhVgLjWwEnBaClxUiZflbIqfSnZbj1KmVoCXst4275Ullt/q3dkZDGSdGYBr5FfkOEn6BdSveCZrxk/lrHn52UMGxmWvU8+t1IDeItluQW8TojEb6ExuQPuxA4kIQFvU4rZ8KlFwOsI4E1+NODdOXL2yD014F3H42bDD60B74aHvL5gHYHNFQGxJfuj3/vszAJ9eAc7CXh1ouV2tG78loDXgAKjv1NZg/BQildkS7dknOydytank8FNY/hZhLizgN7iDJKVeQR5X5hfsj6StCJ0jtk+9nyRK0Q5kOQeGq0RTGzbCTccEuaI79z1JUlOMQmvnSHFABiZw+jhqdqHd53DTRlala4Q7JLZJDgJ8wjoXFVJw8oVBGkHDQN4CQ6UxdWy0HTWqAJey/5WgVS5T2BxbgkJC11tSeaWcggZkwqqlNk04K4C3CxwtPBWoZ5hKa0eV2CReYkawUh4+Geh6bXgVsf4qgnTJHIq2OXiYPXOh0e3PJFLWLWDZUodkfxQD2/1pbJ4lGQrup1YTbCiXpVGcKzzM8qasqVGZCTMI6UjfFsozM8I614ATlOBzDK/hiFVRrY6QEy7CtBcxkcWEvot10gY2YE+A4peKEC1BaHF8qZg8dfqi6uLEaqaSr5ZqV0FvLQbM2KKa0a0/U35vCGoVqmLPBGE5bX9qu0nw8udK/p7x34L4cR2eJM7EIejGDgNpEzG5djntW+G4a0B7zqfNBt/eA14Nz7m9RXrCGyqCBDw/rM/+vxnZ5b6n76y2N/puw0DOpVxFaWboElOvkbjaCZKAbuydVhuxQrglYSR6uPFbBsT8CJG3FtGb3FWgK+f9eFm1PAaNk50mwqcOMmTweUbboD2yAQmtu1A7gZIKbPwAzi+jyhJhX3mJckppugDw1cxxkprtUvDusebBU65kSkQTDUwEGY3mT0vgLfK8CrgJcNLRk+12+xnAl/dvFef5QIW2cQuo3ld3UAD+KiltQymAVqWUdR/KpcnwHHNWNORZ1jECqDTdvB3Kk2wfK1wtJp/aX6vLVIwZ3czLMtoAPaaz1heVMGrsp4c05r4p3IFaZGA0Wo89LyyzU9ZhdXdytLNJPzJ4o7AV7XQKjSy19DtdoJl83XVa/CMji+fUx2+BdWqOdbvG2VEJUy04LoE47oIsZ81Clt9Lkj8q++1w8zy2QqSy5d9LpjliPmnXcYI31vVPZvfU1e9OnGvhN+q+1XG2TLuHl1cisVGKWWQMcRnFp9puY/UDRD7TYTC8O5EREmDE5aAl8uLG2p4k/7xGvCu+zmz0R+oAe9GR7y+Xh2BTRYBAt7/4Y+f/A2ptLbY26VJawSdRpdoQK0iAGo7dftSmSij7zWAuDpXlQCnyPNBnsVSKCKLehh0FxF3l+CCVmVanc0TNpEZ2nRf0Exrgi6buBY022gPjQJeIMwuLYPSLEdCkOA7cFjTmGyO10fSuoLxw5drwHsL481m/kuyFj2R8wRNAt7lGWF43ZUraKQdBBklDXTlCGQLmD1onTxkC9gwilabKqSaAXECA28IeAt1qgE7JSOpsgCzKV4kt9mb1QIEqmGtAi4F30WWVKGjpSxDwXMquwQ6NSpLqGNdYKOMebLfCjp5vAWxxGge86+KrXeC/bJwirZVGXOVfvDvhkFW1Tpcx+iIjUuCEQwgpVOA2ay3d2OZVcMbX+sUUey0mN0SK0EQIK4Amd7Zli3X+zC6W4mBLjp1kUGAzKjxMyZxTiQOlUWHAcBlUqtKFzQGa3TXVuO8ZrEiELmCSqoAV6UQbJJx/xCZhSa4yU6EJPwZiQR3k3I6wmhPC3dvkb0Bu7KIzz0kAnip4VVJQ9wYxkAkOqHEg9GrAe8tPEQ24UdqwLsJO6VuUh2BjYzAyy/n4b/48y/+xvRS7zNTi/1drtfUicwAXk2c8UwSOifIEvBKO0Xfa7SOpuE2W9zqKzXzXLcGfY++qzGSqIss6gsT6IqPLydWF8g4ESmL5rgsbKHsDRPYHC+AH4QCgh03kN9FcaLbyWLDqTOc48eImxcF8LbGcvRm21g8PwasTKKRjiDLOEGmyJmER7CUqRVbmSCkUo2c4Nwkvujv3/+PzBLsGqBEIGcAL1ZmkM5q0poyvJGAGZGXGIZXKuYZHW+p02QQLbtqQK9JUrJ6U90mVzinHqn6LuQJwvZWt+BL+Uyq2Fm32QWjGRcFAb3lSzEPBwoHiTm/AFjuJihYrzLGcj1hCi3w1rEvLSnArgH5OXdCbHIZdcQW7KkeWgCvJH8SVJrvjDg+yBeDSmj5zpHlLRlRs9gz11urrS0Z8CqbqldT6FfKixzjSSvyIiuDEIZXfWwtuFbdtmVMLcMrSxl56/2rVlp7RxdFVVmBlZJY9wvbEm2XbZNh59mvFVcG2cwp8LEVrah+l+4RRRcXOweqM1fAa2LpJOoUIgsQa7GoCyQ7BtycC2sy4A2VNBDwTm5DHA4hqgHvRk5BG3at9//Te8NCWV+ojsDdGYE8z4N//L988bNXlzqfubIU7XLdpoACAkLdFmbSBn0pybiWrJUmkRBp2IQkOx1bLaRlgFSryAkpSwl4ecYMWRoDwvhmcFmUwIACTQenz6aVRtBSiXMVPTEVAKfi/UvQ6yHNCFx1ostymtRncIIYWZsM7yW0R2vAu56RWdVgCxtaAN4Ieecq4tkLwLImrQVZVDoxGPkDIREnFmURS2GLnrcEY6t2ubmLYJHM6l8UTS/AncV2RjajYNWAGluemuNWBg2ZvtXShJLdNfDLAF9prXVysAVXxL6q1MuqVlXvQsZzIdUoVcOWd1bbMmVH9aXMslku6kJLBq4F9taEz4JKXSSoDKMErtWEN8s8G9OwspvFrUut0SxUFy2sWTSUiWbWGaWAqMV9lfroUi1tAS+XgdZ6uLhGRcZUXMc4ZdgFiMZNOeMi0azK6BaMt15T3sIoK0usfxfYKr9dJfPg+JN+4zEEvJkAXoXs9m1Aca47SXx2sfBEQluyLdvhTmxFErYF8Ga0JqMfr7hTaAGWH+nSUEsa1vOYuSPH1oD3joS9vmgdgc0TgR/kefCvfucLvzGz1P31ywS8Hl0aLODlJEPmSqvTK+urE7MCXmvZZD15LbdUbk3qFjZnPk+qaXnGNF6mZLIwQrbZbHrN1OabRvLMl5cKbELeqQk8pQ5MbCEAVmZIqx9pInqKLEuQuwM4w9MqaagB77oGWykVUNaOLw8JGkiQdeYQzV1EvnIVQdKBnw3Ua7fwTjUb5EK467ayUnIWaJSJT4qYzDa1jC1NC7Pb2hYGauNLdo67AYZ3LBhZ8X12rVesYYLJBhpGuAp6q4BXSWG1BlPeUhlXGW/Ga0CaZsUT5u8K3AoxgWFIjSeEAZYSOfGgNvdcOV49d/WsenfW19fKAMzeiCRwlVZgxXfJaJsLB17jC2w7WqG2ZV1t7A3AL6FmBUDahYi9/xLAF/GXwjC6iJCIGcRbLmRKKUjRYwZhSK8WxTkKjwk5dbWwh43IqkWD6MDt4tveoV1K0FbMJudZCYYWwJFUPzoxGAgsLHQBygl4ybKHBvDSpWEb/ImtSMM2EtmtoBWdWXiYW/PdAAAgAElEQVTXgHddz5DNenANeDdrz9TtqiOwQRHI89x/4nc//9npxd6vX1mMdjn04RV2yE6bTPAwJTopA7DlIEylIik4UEnwUVP+EhnYLUyCHlqGada15V3o3sDz24pd5eZnWYxA4Ycj6dIO0pQlalX/SDaX1yMDw4ps3EZOM0ocunCHZzEmDK+Dbi1pWP9oqjBxmi6VSoW8aOEK0uWrcGMFvD71krYCHwGeAD6VqCjYUHN/WbaYIgWUWqvcOhP/OU+GUGl9JVpa7mAbva/6oZKRI2tHrauCUylOwhKvnqt/l212Ln5KAOlbZjPTHQkZVwZ/FQZkHEPcZfBYMdDAbjK7HrXkPMpKduy/y2143qTcPxPeeItF0RVboZC/4O6DAfVmwceKhDKuKx6zirZN4QdTWIMLPVn8iWaW96b3wApjUoVQbobVF+xiwvj5GkuvglU3dm0CWY17hMB8IymQ+7b2X9IMw+Ly++l6SEzZX4m8kQ7oQtQsCGxTBAxbpxXDh0u8tb3S5AroltuV3QGz0pB70QUwqy/yLeNEQKxq9FW7q4l/rIpGiVMsjxDHfEa1xq75GSVPWv3RRSzsN585lDEZrW7YRnNyG4KxSWRBUxxh9LlGwMviITfB8NY+vOt/xmzwJ2rAu8EBry9XR2CzRYCA97/5V3/wuamlzq9fmhvszMRwnZOJJnqIC0PuyyQrPrxi0K9aSk5i1NaWgNfAW1tW1k5tZkvWWOivSmERKGFmZQXalh0uE13WxkylFDpxchJNs6jI0ObklLt9uKPzGDlIDW8NeNc75sRdwTCzsmVNFwHGNepJ0ZBo6SqSzoIUo2iGLlqNAL543+YIiWio1TbJX/RP7sRAdxADqfottxsBhpohAjdH3O+i1WxIfwpgpQUdXCyudBER5zg+/KCJRrMtBSKaWYzQ1zZFaYqMJWWDBlb6XfQGAwGoHBOB78J3XQy1WrIAy7i74HiywOJnB1GCXhRjYEoeM5FyqN2UdvEW0jRBGDYQJ6kpq+AiTnN0Oj0Jp+c5cs9h4KPVaBhpRy7A27KrWeogilPEcYwkTqRdvNfhoQaiQV/O4ZnvT8LqZq6PwSBGvx8hS1LZDfFdDyNDLdWnI0fgefB8D4N+BD9sYBDF6PYHUobX5cqBDhm+J20KfE8WGSr3IYD3kWQ5ulEs7eLPGC97fDP0xHM2cF0kcaQg1Q8kSXRppS/xogqD7fI8F0HgocE4cKEgX8dUkkgZAzqr9KMYccJrc12To91sot0M1KKQix/zxadTQpRA4hRFAylJzn5qNQO0GqHsAok1mHj16g6PgN0c6EdMmvTQ7ccCvoebAUaaPnxB0vqYiJhYyfHoe1js9RAnQJpwEeEh9xrwW6NoT2yFMzSKLAhFMpWnutCQ3QmT6FdXWlvvk2RzHV8D3s3VH3Vr6ghseAQIeH/1t//Nb84s9D4ztdDf0WiMiAUYp3lhoQh4mUhGMErKRJhfZbg4wXByqDI21iC+TDyxajyTCFN49RrAWlgHmbOYssYCoottUA1LNQFJwDaBGLeyyf4QZyFVYOANkA1NY/TITA141zmiZAOdFdTYrXTCYKqSsIPUcsdIe8uIu4tIe0tAPEDLB44cugfHDx/E1vExJIMekqiHZkgXDQ+zy328du4KXnjldTR9R0DutvERHD20H8cOHdTjk4EAP8+UlJ5f6uAbf/NtdOMUSe7Db7axY9dufPjRR9BM++Ln7AjQDcSarp/E+PbfPoULly4jimP4vovRoTZOnXoA+3fvFQAXR9QbkwH00Gg08NobZ/Dia2/gytw8fN9Hw8tx5ADbdA+2To4jT2U0AU4Ar9HC1cUVvPLa63j55VcQBARtDkaH2zh2+ABOnTyBjLFJBmByGAumxJmL6dlF/PW3nkK3NxBGu9nwsWPbJD78gVMYbreQRH1kTNik64inwPK7P3gW5y9eRr/fFzlR4Ln4wKn7cfievWgFHtJ4oGs914Prh7hweRqvvnEW5y9fESY2S1Ps2bkD9584hr07tyOPB6KVZ3EWL2hgqRvh7LkLePGV0+gRZeZAGPo4cugAPvDgfUDUE4DJ6xLwxVmOhaUuvvXdpzG/0seAFoBZiq0TY/jJj30Uk6Nt5Cz4EvVlyIQE/66PZ198CWfPXcT80gqihCx+gAcfvB8njx3GcCNAOuggTyO5d39oHOcuTeG1197AxYsXhOGNowG2b5nEqQfvx/59e5CnCbIoFsdCJq72+jHOnjuPZ557Ab1BCjdooRkGOHZwPx69/4SUwk6jWP13fVZqdLE06OF7zz6HqdkFxANGkbaGTXjNIQTDY3CaLfX2Fn86gnpTUvqGDG/cP75j9M0je/Z/8hceqyutrfORs2GH14B3w0JdX6iOwOaMAAHvr/z27/138yu9X59Zirf6fhv9QSR7zrT54vYhMtXH0YeXelluf1rbfoICm69tjd4lo9pssarOtwS9FUWkgljD1MpWpTC3ZSktBbw2UaXMURe2mYyYAF6y0WTDuHPMems5vCBGP7yI0aPTaI3XDO96Rp5obwXwEuyVuflcUVCPSnCT0WFj0EUe9xB6wEP3ncDjjz2Mowf3CqOYp6kwf2T53jg/g29+/yU89f1nBfCS4d0xOYZHTt2Hjz3+QYwO+XK89GnuYnmljzfeOocn//2foBNl4iXrN4ew754D+IWf/Yc4sMURuykZNp6yfLOLffzxn/0pzp59G1EcUeot4OenPvFxnHrgBMZHRoSlkwVTSnmMi+989xn8zdPP4p0rM6L/DdIID548jsc/+AjuPXIAYeBgwP1v30XmeXj70lU89fTzeOq7T8P3fFKEmBwdxqMPPYBPfPQjaDc9bpDLfSSOi6V+gjfPXcGTf/LnWFrpyLZ8wwX27tiKX/7Zn8H+XdsR8DsmyaAO+rmDpUGGP/yzv8DpM2+h04tkEcA4fvzxx/DhRx7AjokRWXSIlMejV6yLp555CX/zvWfx1vlLcIIQWZLgyIG9+ImPfBAPHj+MtkfJCcG7Qz8UXJy6iqeffRF/89T3EKUOPN9Hqxni1AMn8dMf/xjGhzyxICN7ze/YSq+Pc5dn8Ef/4cuYXephEKci/9i7fRv+01/8eezbtQVNX+3b7NJ3udPHV77+V3jp9BksLHfV3ssL8aEPPYqPfPAh7Jwck1hJsRmX9x7g+VfexHe/9wzefPOMMOGDfh97d+/Ex3/iY3jwwRMmudVKpVzMLSzjuRdexde+8U3ZPXAJXD0Xj9x/Aj/78Y9hcrglTDKlurHjoJOmOD9zFX/8F1/C+YtTSBIOnwYcrwm30YITNk0Zcz5ImHSpibGiXL4ZwLtz5MyR3fc8UQPe9TxtNvbYGvBubLzrq9UR2HQR+Eae+//nb3/+v59d6f2T6cX+eOC1EadJxWmMlmRk+lTSQMZEGF4jaciMjlClCRbaatnVsgqbTYCqJsMYiyCr+TWRUc/WStKQgctF4ExGvyTNyDatbnO6Xo6Uzg8O4Icpev45jB6rAe96B5wmmyUmCVBMrMSmSuSTRm+dJ5QnRFIqmsfu27UdJ44ewP7d20XKIEmIWYIkc3D+6gpeOHMJZ85dEPBGwDbabuDQ/j24/8RRjLYD6TcZT3DR6Uc4d3EKTz/zHGJambnKfo5PbMGHH30Iu0dyhKIx1UQzCmwWlwd4+pkfYGZmVthHnozLrPtPnsTRwwcwPNQWHa3KGVQm+9JrZ/Dym+cx1x0oM9pbxr6d23D/8SM4sGeHbNNHSQ43ZGlr4PLsEk6/eQ5n3nxbGGEnS9EOfRzYuxsPnjiKiaGGVBGkdFYkGYMU56fm8b1nX0Q/juFQOoAUW4fbeOzUSQH9Q41AdiYI2nsZsBileOoHz+HS1XmjSXUlvg8cuQcnDu/DttE2An4HsxRx5iBxfbxy5oLcx8zCCpwgQJrE2DExigeOH8LRfTsxRKuCNBGtc+J4mJpbwukzb8sbfkN1r66De/buxEMPnMDEkC/+BLw/xpgs8JW5RTz19HPoxIw5d3xyTA618MFHHhK2vh16CGigIiXBcywud/HM8y8KuO6nBPQ+0jTH4UMHcPL4QWwZG0LDyYSFpcSihxBn3rmC18+cxdWZq/ADH0k0wNjYCO47cRwH9u9FyMWSGYNplmFxqYO33lGmmosicfF2gAO7tuORE0exfWwYnsuMgxQRcvTyDNNLy/jW957GcneALOEOVQDHC2WXgNIsEWtJyWHiZF3Ui92Z2LhptUgu+OOMCN/4yqQxWohZeKIGvOt92Gzw8TXg3eCA15erI7AREXjjjTca33vhhW29ubnJubnlEIjheQ3HFYFlgBgB/8BoexQj23au/NXpi//k8uzyE5fmuy0PoUzowuZK2hABr1qPFSU6BTWYxGvOMibTXDPSSwdQlejZfHcrSFDGV3W4qmdQ31Vb7cqcz1goWXMzawclFbKMDlPOLslC1G3mSKUQAuA1UgyC8xg9OoN2zfCua8ip2ZbqK6XPcyaEqcG/AF7pKPVvlYS1LEHDdzDUVF1uwyNASJAniXB4K4mHhT4wYJKVeKnGAtqo+x0ZaqLp+0hiboe7cMjYphmWOn3RpWZkMeX6ZGV9bBltY8iJ0CQFSTU59aJQYLrc6SCOleEXbWieo9kIMD4yKlZ4ZCXJmLL91OUudnoCMGM3FIlC3F1B080xMdTCcDOUcSxSjqAJiiE6cYLlLttFBpnaWhbkyAXEj7RCjLcbyOMVHY+Oh17qYLEbozNgFUDZflA/YzfHaNNHw4dIFESDnlNn6qGbZCIbiET2Q59Y3kaM0dDDcNNDO3AFWOYZNcgpcpEoxFgZpMLeik0aNbgOMNYOMN4O0OD3IupLwhb8EJ0owYLocQnmm0gS7ctW6GN0KETLA0L6U6dc9Kjzxcogw+xiR+y6fD+U76ufJtJ/7cBDSB2vSUijyr/bi7Cw0hEGOZMCMdQEJ6JfHh1uqbSFo4OyA+p9vTYWOhFWuj2k1FR7amFIID5E3W+rqXaGRp/MxNVBFKHT7aPTH4jkRGQTANq+g7HQw/hQU2IepzESAmvPQT9NcHluHi6BvslNoGxHK9NRQ26S6wD4VmpFH3Bx27gB4N0xcubInprhXdfDZoMPrgHvBge8vlwdgfc6Aj/4wQ+CH7zwwtH5qZmPdXq9hwb9/qjneplDcaHnuanrOjklCq6Lhh86wejYW+cH/uOXluIPzyz1nDTK0JDiDlpVTScGJrKxvCkZXkE8WiVLaT/LzVbslcz2cZF3pkyhgloFwPopw9Ia2YJk5xu/Vvt7K4YoAK8pC1tYOnELWTSdpvAEwU4QIWlOYezINFpjbu3SsI5BJxpe49ChgFdBr1rLGVZLkJiWGqCkgQlI1O3SWzn0yeaRsaUVg4/EbSB1G/DDJtKUhSoIeil7iEXKEPqegDRuH4sLR5YJ8AgbTWGWk9T4MHPEJAMpdhEK4IUAXmpMmXzUHhoyn1fPVoLbaNArrLQ061/HYKfXg9doIA9aiF1fAK9DFjaJ4BDoGTcJTdSkpIElaH0BjQRvaZLBZ/IYx1wUIx300WIgsm4hBUlzH1EKtFqjxoOawJLSG957H1kSidRAnBbEQ9ZHL0oRhm3RTlupEPXIWTJAGg3kXpjoJrIJArwgFHaYLCV1rTH36c3ik+cns6sJX6ptp5RDioQ4PrygJf3KxWIgjHWCZNCVxQg5feucQsBLmy6v2cYgpa7VF8MuxJEAacvs2iHGRQIXLV7YlHYJkMxyhNRb55mCb+4OCICkFNlHzFK+1B549NamEwt1wuoSQy0126IJayZe5pwcL0GjKVUXWV6ccfE4lpKBLES4EyGCK0+fKxH1/T7Z2QAe70nuhHdLll3ZWw4zLmT4ZradVHQU+7wbAd7RN47s2f+pWtKwjofNBh9aA94NDnh9uToC72UE8jx3X3rppT3/5v/6vz979s2zPz83N7ePbFSr1ZJJhJngYrCfO0jiVLKhhya3Jc7kbjcb3uo6jWG4GdkVZnAPdJI0TIhM9sx01ow1w/apV659qR1ZxXu0gMI6Da+ue7X6WGsOL4DXVlsSuYMBxsV1dFtafXh1qz0ieGDmuC+8HBL0kI/MoX1oBk0BvEN1pbV1DDwyb2qCpTZbYjNlyijoaRTwUi9KraeAPep7RU6g2faez2x3ujaX/slMAiLAEzkCQaUAGLKS6vohRUQANJpkHmkTRjDMLXxlZ4kNWZkvJTAVuyyCSiZSEsAFyJKsaAPHOxlFJnnRoUHsw1xPHAnk3GEoQHaQZohjwq0cDZc63NJLRJ0gYrGy4vh3fVb785Fxm15stli+QCwdEEd9NBtkawmfqP/kIpGuCEYLKvfIxQTvfYAg8BENuhIHzw9E40rXviBoyvimZ3VCZwLPE3aTOxhkqXldsSVjDLkyYBwI4qjRjWP5ngu45DchZTJnjlajiXjAZLdcEupYsZDJpnR4EJCoAnjRZ3MxQVlEI+A5Ic4UGWMfNNGjvUHuIPRchOzWPBV3CL5ExGQeBX6g5cn5b2qqycgOt9u6SIl6CvzFpph9R/cLBe0OAa/5/kufO670F4/jsyrgAorVGUN1khEzGNdHzOeV8eWWBTI16JTbpOp0wXGUIEOUJmgNj4hDhUMtd8ZnCdldKaUhlRUd1xSATjXWNeBdx4Njkx9aA95N3kF18+oIrCcCZHeXl5cf/9//9f/xz+fn5h9jFTVOmMoIsQoZ5wlq9jhhucK0xE6Y91tjzqAxqkwctx/7A7gutxQNSHCYEOIDnHykYBQZWuPcIIyr5VvVvt+a7hu6qai3VZrtm6IDq6onWZeG6mPJVluqRkHBl6RrK60rbhJu4KFJgJMn6AwW4W3toXXvMsKJEJ3Z4RrwrmcgidGtkZmYz8niwtYZU0tZsf0iALFiFelVAw49v2FYOgKXXGyumKkvRC2ZMxanMIweAbWkbwngzYVx7fd6YqtFwGaBXhAG8vcoIoB1heHUXQZfmGBu9XNsC+ge9EW7S3mFjn3jeytDhqUMtKSwlNVNM7H/CgiiCHTI8nKYqysVkoxH0zaM4IkWfS5iGr/mjsh/+N2gq4DrZXItwWG8V7LMUQICQCnaYPxy8yzRsZrEGqOK5zGt2QgUfS8QgBcT3BMUi3RHE8bE0YIyjDgRuYcsQMXfVyuDSQzIujPBME2EwZX6hjyxHOdKH/DfsgiRJFT1z5ZqhUkifSBYXsYByyerZEJAM9lO/suFgmYDosnuEtwSwLPdKiHR+2ZfCnNLEOq50kbeC+OlDh08Ixc9ughiX6plGoG3Al7uPPX7XbkfxpwLd4mX+HSrLEGr0qnsJuRmjxkP9ACPsxS+H8hin0plMrxihydgl4saDmyV9HhmEUawL07MN2B47905+vrRvbt/7eee+Acv3uc49EmsX5ssAjXg3WQdUjenjsDtRODJJ58MR0bGf+p//d9+9190u72HZdJa85KJXLajZRMRseNhxW1iIXGw0iPDE8gEizyWCY3/DoMWgiCEE3I7sCI20FR5o9O1+t0qK2tLvhYCBlOOQPlerTBlxHKS9La6WpPV75opTK8jx+h1Oclp8lKOoBFgeGRIEu7mO7PwdyQYf9RBONnGyuwIls6PAZ1JhOkwKOng9qXYrAlg13sgy6jVpMx1CLZMJS5eUbbprxNRwRyq8ig8hVdD9LWewhojezpbQcvasNk71E9ppbq1Fm0ypxsQqo4Yq69RlqA14mhrdnwdu7dqWy0IFMa26K2y0EJZMEuTF6U4biVDn6Qj7cJEBiGgIYbP8gCyVa2OBLqF//+z9+ZPcp3XleB5mfly32vfC1WoKhQKGwlCXEAtlCi5bYUX2fKEbPeEZuSZiZm/otsRdnS3rJ6JmJ/ml4meLTqiNe223Bq1bIumKFJcQBL7QixVhUIBte9Zub515tzve1UJkJRIECDZnswIBICqzJfv3fcy3/nOPfccFVSr3BlU6ITkZ0lqngpfEGClY6MJlgTk6MAJtXjjNRBRTDKDIugGwItW7w+lEnJFBadNQKNyGVG1130Fn3IHBbKINlWCGX/tCeAl68fWPxlospDcoOcSQmqfVjkOvoqdEZUux2uTHRUemywWtT5UpBWsrAA7tVDka1Qwhbbukx2mlIhBDWQsNdQke6wjvZWnLl1T9P5oPE3gKI4newy6WkhwsUFGmO/FmocIYDXYVtpszdA3hUkEXRex6dJMKRlpbo/7xYFRhftFbKFjk5WcRIYHqbkVbe/+toOq74eABOeZjDAlKnSV0BZ1lCRoGYMsvqnZ5mJEQmZUWAXPO+vLWrMDRYAqyXv8ThA5hC4MjzlM0K3SI8M+ZxN02ImsEngcOlhHXBnUpAF9nuWa+YiA9/jpkSu/NTbW+CTf463XPp4KtADv46lra6utCnwmFSDgTefavvb97//Lv6jX6wrwBoMYCjmoG4DcDMkaKW1bzQ9ju2Zjp1RGOBRR6UYExJEw4rE44tGEMFt6TFodm/J132N6gx+KRrPpEcytBXBM4joDoLEHqDS02xty2weD+5IGBf7kVhY8TyMZ/jcaiyKTy8D2HGyU1mF0OSg+l0S0I4vqZha78zn45QJMJw2frhO8OWowK7INblm0m2pASqU3UVvK91XHFNIINWjdBpIK/l/2U5jvgAZV/wjEAMHfaue1PlEYKaWr3Ad8CnRL3K2woGw/K61zkIQlrVaCrhAZTrWA4UCUkiEEUb4KusvbaSQuelFqFbU+MkhIk+0F56yppgEglGMSGlItBtQ54XbIJqqfq2Q8glfiWcW4KrafWVhszSs9rto/Cn/VZD1Bo2J8CUSJq6jbZAQ1t0tgpdYfAiRlkaA6C4GFnTB7fL3sogpIkaCAUBi23ZDXqzSwIA1Np8HpEyWv0x0KMp4qtFYnggWOD+L1TFCqkgLVQ+27xsgKUGqBT/AUJW/QbXpJklPXBz97BPQBGCQ4JFNJX11qcskMy7G6ymdapdIp4CZHKucrODA1BCr7ISS0unpEY025AutDaQM9ZUXvrK49Mtr8dyCRUJvVYF13TgLdPF8XdIYUkOW21WonkEhJkLO+BtR1pc+paKe5byoSWi1w1Jb5NDk/XJjowTHRJFPKECJAd5RPccgX14ywo8I3JNxcQLZydOG5FjkM/yuAV0disyD8I4seLjwU4A3pxQRrqj4ekm8Ony4MUh86lQTrXiWpaAHez+SW9kjftAV4H2k5WxtrVeCzrQABb7bY8dW//Mvv/0WlUn1S7JO0Z63cCLUnk2LS1E2JN3lqFDkVv7tbVg4KPtvKYcTiMSTiCUTNqGK1JGY1uOcrHaECAPqr5AOYRoF9933TBP+5n5FUrU8Fat//mvsR9D6oDN5/H/CS9VrfXYfbbiP/XAbR7gJqmzmU57PwdvMw7bQYzgtzQ5aXNzgyUWypUuvJ44/E4BqmhBgoKWMA3hRgEQAqMmLF8IknMMGGXlSoA9iXY+zx1tqCTbHbSq/KYSiJ3iXbJClXKlJVMYpqXzgEJOBAwJK6iVNT6oaTCijR+cC31UCYsIRsQSvGTZ1yMmKa6ZTXq6AOaX0TumptqHJi0MsRzQgHi5OAIJYFgWZj5QoKaqF13QJ6BYDqsArqIvUIlkB5DsGpsTIBvQSNChsrwMuBOQkkIDMYaCv1fkm7e+9S0BHBzdff+3huBY0/+LH/8ybye2+YUnUfNBpWJ7R5JbN/zWsgq1hOMsfN1nwKNQWcseKNFdtJSVGI50xkCr6ARSMSRUMwsgLTAtbk2lSsNRcqCrezxtSnctGwf3WqbsD+0T64+FIXrTqO5mNuro+yBVQbCc69An/Ba4LIcVU/JXVQ7xscefPHPVhMNJ+HoJLKcluBSf6LQFUWf4SkvGZlIaXG5vicqI435vPodSxLE7K1cg3wu4lLjv3hSnW4D57/4Nj2T6fqhgTPU4vU4IwrR5iPDni/fXrkyliL4f1sb4Qf8u4twPu5PC2tnWpV4OEq8JEAr960YuSUDQ/bxbVaDbu7u+pGZxiIx+PyJxpVNmVq0Ei1Q4PHHjv0cLv7vlcp0Eumhb9SDOUHPVTAhdp3GQIyIOlZ6VxG2rwbu+tw2hzkTmdhdhWE4SXgxW4BppsB/BhcBiPwBkkGifZSTAajxlDsiUxJ+CIkjYnpqwIlRJ1KX0i2TxryCqQJax5ADwUa94CjsJr7lBaBnDCOLt1BfbHe8sL0Q+U0fn2PSeINmMENtjhqRBQbKDdeurwSXZvKAYFg2LPEA1YgrmghCTGDwA/2gtU541ATH9RTSmCHBrpyzjX4VYxXc+W17OQ+iKfkHWT9RE+gNqB0uOqi2ruOeIxkOuU3GsgJhybtaSUp4UJh79XC5FJ3qlr11GcLIBaAQ3C/D8T2wJ0Iyz9oYaVpugcuogAENa2v7nvG/vDlB1196nib4PL+mJsGTgJxZcGjniugkDG2PMqQiuIlq+k2ahK3LMNvpqmilMMxYSllMallAdKJcZUvLmUEdG5QRQlA5v5+Bi4o+x9StSANJBz73ZX3y28U2OWCaX97CrAqSYVi8gMpknqO/EZj5ADwyuWgi6vf/T69z/sBL1E+M0GUgwQXQ6rrojoE/KTS1cHUgNcRFlfXU2QfsgRQn9O9vsoHfnV8/B9K94UdFHbEPtyHVzS8B4a+9+0vvHBlbMxoSRo+fqUf+ytagPexl7j1Bq0KfHoVeBSAV/R9oRBSqZQAXjVZ/wA4agLLzQD4kx7pIwW87Q6ypzOIdOZR2cyiQsBbLiLm5eD7UbghBXjFVB6GuA2oVjFZJoJdtqIJDDn0ZMEhdqEHKXWjbMEynEEmwXkzdmEaPqJRtmFVe1oBNHp8KlAguVJkXUX+oEz3BTjzBs8JdUkgaMjku9hVESRxP0IqHECssjwbYZ9/2FZ2YbtKBMptMbJXtKHCDBOQaxBKKQoZMcojomTqaRtGf1KdYKc1iiJzMAwZCOLrm0QOH8oGKlZWAXjRVhOjCUur2VO37l8AACAASURBVH89gCXSjIhi44RpDnTgmsEkiFNyEq1F1slr/Al3U3hd0eZy2OnDlkHB1ReshqRXrlHw+291zfppkai+jwj8kPfRL1SMZvBo4p1ZE2Et93XVapCKbKzqspDJ5znjNcRzxuuGA3g75ZpE3crInEFmV10jHA6UxYnoWxVTz+uM14gC1cGeKPb8/kcAOZUURIFRrhoIytUzA6C6D3ibQ7z1MzSAVyBUf1ZEEqQBb7DgaELLKnhGvV71J/blTvsAnLVScgcxRNMhEmTMufDgAo+SGPGGZg1E+qCG6AQYa/kCt9G8/U/6XbT3+hbgfWSl/Kw31AK8n/UZaL1/qwKPsAI//OHVaC63/LXv/48/oKThiQ+UNHzA+/FmWq1WheElWOHr0um0sKYBWylte83+NrPDj3D39UT3J2d4KWmw28nwKsBb3cqgMp+DsVtExM/B9xTgVXyurzw+mS7HW3+IAJF6TGW5FjHoCeqI5IBgUUCHb4s5PwMQ1B+GD5jIpdOIx5QEoVytS4BCuW6j4QG2L0pWGfIhu0l9tPKcVRIEYX4JaPnOqpcuwIepThzKkRu/S+mChajhCENM5teMmMIYxiIhFPJZZNIpIXStRgPVak08ZxmWUHNc1CxP0rYok/CpkZQTqrxpZWhqj5lt9l344DMswE1bcwX63WbGVAE7PocLqIhE2LoMo2A4iKHcFMRMwKNTgXIhYOtesK9DRl3VibZRPCfcBtleKjjvaz8/2LLeY6eb29T6VteEYfcAa+D7LAjsfmb7g4Cj1ErLKPZgpmaYpZz6ylFRuzq8QwIcdExtoLmmdIW6a9EJky0Po2o5MMwEoN0sqJAVlwU6Q2hdrngKiI+xcj4QqQPBqKLWP6Qrotr/Illp4kCDUmk+XgNfDhQ2OXLs8/bKVi2Ax9KJYXdFa8U/YAEgnRhdpL33Esq4mR93EdHDeFwQBoCXn08C3jCdFQQQq88qj0ENyKnBx2A4k17Q6vOrhyIf1RfTRwS8E13ZW4cO9n3v95/6+uUWw/uoiv9ot9MCvI+2nq2ttSrwmVZAAG/b2te+/31qeCsfC/BWKhUBvGR0KWMgwyuG/E1s7n9ugJcMr9mVR40ML10aykWE3Sxcj1GiHHxRECGYmlfgXnlzCsCV4R7FzwowccnT+UhGQ5L61VXMoD2blOQspkcRdMbp70pNdMNGzfZQdwxsVxtY2SpjbXsXO5U6Go4PPxKFTVslba+m9LmK8RMGjwb+YvHF+NmQANwwDfVhIRV2kDINFItFdHd2Ip1KyVBYPBFFQiyolLWW49ioW5ZEqe7WbSysbWNjt4aq7aMmlqr0V1XWXmSGxbZKCTXeh/Xug4IBG64B777uOkA3CjsqIpEaS1pfheHQIkzHVkuAggyDORJYQaDLhYcAMgFzpvLe9Sl3UAlvDBjRQua9xvWeRlNrZ+8Hrc2Hsa9NVQNfzaBLTe5/+GsVCxoc5/sBb6Bh1YpdPfgUAF4ZMNxjJQl0RcAiLXLqqUWbG+YgpYmqzWhiZblHTSoXCaJRJfjjoiCiUt7I8Ku/g8GsfanHgzd21eZXTOw+4NVOIWoZu3d8CkjuCRH09aAh8R7LG9RVD08GOmINegNeNwC8srWATdaiXrUUULIPdizEEk26K6bS8tI+jfplHqcOAhGwK7Xgp0SxvGpAjYl/CvBSBmR5D3p+f4Kv5Y8FeIe/9/vf+crlMaMlafgEFX9sL20B3sdW2taGWxX49CvwUQHvXstZ72LA8JZKJWF3KWVgWEVgayZ6Qs3uNh/V51XDu8fwPp+B2RkA3qzYkhmOBrwEFGIhrLSSZBwV2NWDWMJMsituia2W6TlIhg205zLobssL2O0qZtGWSSAVDcEUto6DY2rKnIb1vHnXXQO7dQdrpQqW1raxuLaJ5a1dbDU81Gl6byi/VjWtrtv6Io1Vsav0OBV+jmDXt5GPAT2FBPracuhqb0N7MY9EMiUMKuUCYUkK41CaGnQjL1a3XJQtD8tbZdxb28bC2o4AcAJf2jjJwFVAz8qEvgJBzQ+VsHe/TrZ5MbSvU96/VviSEAfvZGWhXTEkvESNF8mQPfdTLLo0w+x5iIYj6CgWUcjkJACBAJHPYYIbfcrEL1UPJAXDUCpOWDGQzXv/AKzVhxS09gMYqz16PxLDGwzdyYnew8gK1AbQUQG5YF/U/3g9aPcA1lEPKHJoTeQKlMqYCcwvrmFzt6JcLihr0ZHM3ONELIZ8PotCLguT6FdHPMtwVyAH+QBRgwDePTCq4K/s396c6L7sQQ3Y7QPg/WugWaGr6hZUWi0c9R+Rh6jfBlp7/nL/ago6OMrzVlhcyoME3pO5pTZ931osSoZXfy48pqfJRcOuBAGvAUcYXw9hHRSxUeI1vqVNFx/Bd/DHALzjBwb+9Nt/8rVLLcD7COr+GDbRAryPoaitTbYq8FlV4GEAb+DiQIY3ALzJZFIAr3h6fsijuaX9qI73UWl49wFvFpGOLGqbaVTvZmGU2wAvD9eLwQtS43TUrQBeaiUJNDzADJNJA6x6SQbCivEIBttzGBvsw2BvN7KJCKIhX6JYGYzKf1Nf6trKAiocjcEi2K1a8OhtbCZQtT0BvLfml/HewgY26w4arppOl+AA0RgEsEklVxFTEQbEDRdtSRNDnVkcGurCSG8H4iaDH5iIZ0h0rxlhoAgHu8ga2tL6VkwxY1UjsEMxrO/WcXtxHbeXNrC0voOtSk2cAUQ2QGst7T+q6MD92foA8AagVwF7MrRKNxxwoPJ77fVKZjLMVYUeUKNdmcGkM58aYsa+eghRPC0BA2oans/NJJIYPXAAA929yMQZhkJQpBxCKDwJAJZupjexlvc7COxdl9rfOXASUD/XbhPKt01+EkA9De3v08YGr1Gihf2I7OA9RGcsd1Tl2RqwlwEEpus1GUnWlB4MrtOAGThRkF2X8awILl67ifmlFVRqdWHaxVuY2wwBuVwW/X29GOzvRSoel3jiPYmB9oIIIoGbdb08OtER6/1r9sAOQEBgyKagrLb8CmDqA84O+6/ZB7l7EhEdIrLHJGuwu98zUEOcquJKvqP0tyIuggsyvGE4YvFHL11HAC+fR8Aro6ICeEXVq4MmPIREk+5j5s4Czl65AcdQSXGf+PFxAO/YwJ8+8/To5RcOHKh/4vdtbeCRV6AFeB95SVsbbFXgs6vARwW8CpRo2yhtN0bAu7OzsydnCAbWmp8b/Lv578/j0Np9gLctjcp6EtX5DIxaO0JohyeAVzGFAs4kiENDB+pr6VJBfaRnwbHKyCdCODzQiWMjfejIJJFOREVvGjNDSJgRxKNhsZkinmEbXpwJXA8OwaZnoFa3Ua7VUbeYjBWGFU7gzPU7mF7awMpmGeW6JaA3ZJh79k4ESgIGCArsGrqLGUwe6MOhwS50pk2E7CrikRAy6STi8YQAVoJjAYfCnFEq4Ii1Wr2hgHXFAep+RP5sVCxcm76L67Pz2Co3ZCCP8a4EWkrKov1u9V3ifndlDf+0e4Awy/RJ1fIXtuFlsp1DcGQuecwOFwIEfYZEvNI3NcK6mSFxCJHBNZ4D1xMddG93D9rzBcSp6yVjTcBLbbK0vZW9WQCqtDHWnsb0fVN2HwB4lRY0uAVqfbq262re7gd9mgX8C3pUrw9cRfgP1b6X0Uet4dU+uboFz9dwceXYNRlGCyy5uEAiSLtzbwVr2zuo2wxd0J7AeriSi9D2tiI624uI0VPWsZSkQXOyilENztSewlgPYgZxGvvss9StWauipQ8i2dg7vuZgmP3hvuCYFfhvAr5y/GqYbn8QUPHG+wuJpqrKtardLKRGpujMAw2v6bkwtcsHP6+yHFRxj0otLZYnBLy85nysbe7gzuK6bOORPD4q4O3OTI8fHPxeC/A+kqo/lo20AO9jKWtro60KfDYV+CiANwCogcVYM8MbAN5gYI0M74Nyhg/7/6M44kfF8NKWTIbWns8iVEyhshpHdT6FUL0TkVA3XMTlRqmCAuiYQFWDtsgiIOHPPAdOvYRMKoojowM4OtyNwWIciZCHWNREPJFAIhbVEakEl4xUVXZkCgUFLJa68TLatGFZMkBWtgyUjASuzi7h6vQdLKxuwPJCgBnXI08KzAlT6NQw0FnA5HAvRns70JWNIR3xkAwDyYSJKKUMArLp46tM88k077GVEr3M4aKwgN5S3cFO3UXNjWCtVMOVmXnM3F3BZrkugEtFb1DmEJxRBeweBLzCA5J1Y9StgP8Iooye9j1Y9ZpExqo0LQVH2aIXBln6277E/nZ2FJGKR7Gxvobt7S00CPIIYrwQQhzGU3YEypJKZBCARTAkGldV42DvBL7uWYHplvseFakXMwLMAguz5rb9XkNeR+zuM7R7Eok9DeoHXen3A0SVZKglDdSD36fh1QppOnuwy0AWnpKOSBSWH0JDnq90tMKESloZAb7SuTKIQgwr6NKwJ2PY93zeFxfsnz9xQhbGUx17AMb3mOg9RwldzQ9ABqq2uuz7EFu2pxh3XSlJBVTvrbYvH4YPBbz0wlYPpXNWGl4Z3ZSfUCrEz6IKDtYfrT3vZS5adUAJB/l8dgAijEtvAd5H8YX8j2wbLcD7j+yEtg7n/98V+CiAt7lCATijx2cwtEZnBg6scXBNYlp/xeNBLfAnrf6jBLz04c3Sh7cjg92lCMpzCZhOL0IEvF5c6XclWUmBCMe2JamL8/AmG6teA369jKNHxoVZHSgmUIz7yERDiMbjKmpZs6CSWCUuYIFFVwB4FUMnckvfkyEyy7ZQs3xs1nzsNIBbd5dx5dYc7q2V4EdTqDP6lJpeNnip2Y2H8IVjEzjQVUB7KopCIoxcIgozpJK6JJRAhs502phgh2a9pe7Mi6ct0HB9VCwX2xUXu46Bld06rkzP49adZezUbNAngtIDATFBspqexFfYZZ8Xlal9z0Mhn8Pw0ABymRRWFhewcO+uuERIK138grm9sMz9UatL/elgTxeOT03IIN61q5exuraGfLEdmUI7bszeRYlSEO1nrAbaVCOcLhd0lmCNuC+SIsbWNxl5HdkrrXJtkRaAqWBcS2h4nXUnebIE0BJbrIIufEc5J5gRMrEKhokdVhD8oPXsom+n1tpx5fX8fxDVS7hGL2GC2UiEMhGCQmVLxn+T+Sb7TiZexQszfCOEhmfADdGXmUOV3Io6ZgmJEX9ixc4qj15qtDUIvc+poomy1UBU6acVKyrpdQxxoFyJAR/iUuIrOz0OyNGGkFZ27FLoQTAJKKFVHPdUR6wFyWo2JTwmRzkV4KWnsiufJQV8eaxBiAgBBz9nXEyJ9zLBeziCuu3Al8VWBLZY0JkqeVAWOvypAzj0mVYBMZTESDhFEI/sO4hqa2I7FIUbScl1HCzOg++lh3KX+agMb1d2ZnSk53unn5u41JI0fNI7weN5fQvwPp66trbaqsBnUoGHBbxk42hLVi6XxYoscGj4dYD3UR/kIwe8z2UR68xidzGE3dtxxNx+INQNx4/rji3Rkw4SEDARRpgpc56FJCy0paI49dRxDHbl0ZYIIRv1kY5HEIvFdcKa8v9X0aSKW1OetHoAS6eHSVSz2Ec5Ao5sx8fmbk2YqKWtCi5P38XFm/Mo+xE0PE7Tq1Z3JmpgrLeIU0cPoicbRybiIx0LI5uMq/a9BhMy4a5BTzCNrzgzQai6ba4sm2iZVrc9NNwQNqoOSk4I04sbuDJ9F7cX1tAgv02wFSSuiY54v32vXKX04BPZScdGf28PJscPoqujDY1qBY36Li5duIjdSh11hFElaxmOwrFosQUkwgYmhgfwpaefhLO7hbnZW6jW6ujsHUAokcFPX3kT23UXvsRZMxKX9lxMvVMRzAo0Kn9oXrsEcVy0qNJrT4Jg/wNWcI+fDKqi7atoC6djeDlAFuLQnBlCIZfB0EC/pL6x1tVyGZsb66hVK+ju6UZHe7tseWenJO4mWQ6SRU2sLi8LkO1oKyAWi2Jrawu5QlFAnEvg6QPbW1uyz4VsGol4VNjv3Wod84ursuigS4MaJmy+RTctYvYWHR8+oKfOfEDJ0oJPPZQ5mvK+7SoW0N1RRDwWxc7WJhYW7iFshDA0NCjPbVh1AZjZbBaba6uiT88XeFxxbJXKWFxelq7F8MgIcoWCSFOWlpexvrYm0p58Noeuzg4UC3k5aWurK1haWkA0FkNnVyeKbUVE40lxEZlfXMHq1i5qjgKzjFXmfpphD4VMAr0dRbRnMrJo3NjeEbs9xp635fNYXbqHfCaFWCqFtd06Zhc3YdHJQVvnBUD38QPewe+dfm6kBXgf9Y3hEW2vBXgfUSFbm2lV4PNQAQLeTH7lxR/86x/8+UexJQsYWoIwAl6yvM2A91Hqcz9KfR4H4I13ZLG7FEJ5NiaA1w/3wNEMLwwmM9HQnxpUsloGQq6LqFNH3nRxYvwAJieGUUzHkY8byMXDou2lI4JE5Kr5Nm0hxXt687R/wMgRnBE0EvSy7arsv+oNZRW23fBxe6WEM1dmcHt9F7YRE4cG2qH1FtN4dmoEo91ZtCfDyJiG0guTXVQ0mQ4BYBCFAu5BAlXAwypphEQ4yBAeGTaGTpiJNFa2q9io+9ioebhxZwXnrs1gu+7A1nZPQUNa3SgUMxokb6npeg92o4Gh/l5MHByRvwvZFNpyKfz8H14Wt4HlUhVz61uAGYNrqzY+3S6mRgbx1WeeglfZQqW0LSA/39GNrZqL/+Ovf4oKJR5RMvFhOK4Fz24gaoZl4Is+vWTXCaro4SvM7h4bHQBadcUpaYZajTwIH+X4xI1Dtc892xL2ORUz0dXZhq9/9auolndE8lIt72Lx3l1sbm3g2LFjMtRIQGlRplKpIRI1kc4VMDs9LVZjw4N9wnxfvfYeJqemhOGuN+g57GP+zjxcu4HDh8YQi0ZRrdVEpvHW2QuYvbuMOk+nxAarPQ72e3+E8MM/TYEHw76+ONAZK1ZZugK0O7NqODjUj6efehJthRwWF+7h4oXzKG1v44vPn0Z7ew7b2ztwbBf9/f24eP68sPYjIyPo7OrG6toGfvnGmyjXqnjqC09j9OBBmQF44403cO/ePdFhH548jOGhQSRjcTmG3d0dvPfee8jlchgY7IcZi8KMJYFIDGcvXsWNubsoN7gopCyXnwF+dhx0tGVxfHIcJycPY2tzEzdmZ7C2uYnOjnacPHoUN9+7ikQsglyxDbOLa3jlncsypPlBDO+DP/u130sfi+FtAd5fW8/P8AktwPsZFr/11q0KPOoK/PDq1WhmZeXFH/yrTwZ4qeENQise9T7+qu09LsBbXjJQno0i5g7AC/feD3jFToyAV7VRw64LNkT7sia+9uxT6O7IIBU1kCWzGte6UvLCkkam2N2AiCOY2SflCHgVyybpWAH7qy2hyFpu7ZZRcUNYrXi4ML2A1y/NoOZHhPFLJyLixvDCkxMomA6KcQOZWASmqZLT2ALfB6HaK5haWbbOtQZSgSVl+0TQy+gLujfIvphxsUtbp7TBjeDOWgnvXpnG9fklWGwL0xe2mWGUQSTF7gbOACZ/YFno6WzHiaNTOHhgECF66sJHrbwLPxLB+VszePmdCwgnUoLJuaxIRUICeF94+iSidg1b66syLJfr6EbZC+N//+u/Q8n2YMSS8MOsL1vbjorh5SrDVUl0fJDhjSYSsmiRCX6ROxiwJUiEJ2hfliORzPoh4gDNAJpRJSHxrIYa+PNc5NIJ/NM/+g4WF+YRJQhOxIVlJiAcHBzEKz//uWDKifEJdHR24uataeTaumVYsVGrIhLykUomcPXKNXzh6acl6nljawf1Wg0bmxvY2drCV754WhYqu+UKDhwcxy/PnMXZy9dFciK2djzWveG8Xw1yFb2tbulKvhD4Zih3Bi7SHKchx6ZcL2wkIga++U++gd7uDpS2NnDz+nW8+847+MoLX8bzp49haXEFc7dXcWB4GC+99DPRiE9MTODQ5KRcxX//0j/g7sI9DAwNY+LQJGr1Gl555RXU63Xkc3l89asvyALp/NlziEdjeOErX8Ti0rIwu2SPX3n1VRhhEyNjk7iztIq5pTUBvAx4iRohWRy5Tg3wLfR3tOEPv/lNWXS8c/E8tnd3cWh8HF//8pdR3t7EytJdud7mlrfw5qWbsMHP8wMTeQ/zZdYCvA9Ttc/la1qA93N5Wlo71arAw1XgowLegNn9IIaX7gwEvNTy/WNheMuLQIWA1xuAG+6DrRleQxheahqV9y5ZWxM+2uMhTPUV8JVTR5CMGuKzm46bSESjAuYE7JKtlZAIanSV+b0CvFrHq1vKweBRoPcVGGLQbN9Bpd7AVs3GVsPAUsnBf3zlXayVa7IfPR1FPDExhFNjvUihhkIihHQsIgltHMxxvbDIKZTNlYz7KNsupsRpwEtQIgyvmPszBrkhQIwyzAZTvWJJbFYcbNWB1VIdN+4s4RfvXkQ1FBe5BdvqAYLfS8wS0KscU2OhMCo7Wxjo7cLh8TEM9nYhxoG/kKccIjwfF6fn8NbVmwinMvBclWiXMHyM9nbiqSOHkDZcnHnzl1hf30K+qw/xYg8uzCyIDMINmyqowmsgYtjwHQsRLkoQQoQa6lAItm0jGovD8XzYzAbhMYuWWjGwD97kmoMqgrBdGQgTra4DU2SutshG/of//r/F6uI9AbDcby5SqOu1anVcuHgR9UYdk4cP4+jRYzh3/gKOnngKtuPAbtThWHWsrixj5tY0nn7mOfQNDGJzaxuXLl/G7dlZAY/f+t1voqerE7uVGizXx49/+jPcWVoTdrJ5gHHf4eADvhfEgWLfKWJP5NBkKcdXWVZNBgtj1JS4FnyrjomRQTz3zClxHXFtC1vr6/gPf/XvBahOTh6S8A9qdFnDn/zkJ8hl0hg9OIqenj5Z6C0sLuLln7+C3v4+HJwYlw7Ra6/9UiRR7e3tePaZZ2SB8NovXhX5wbe+9XuoVMqIxeNYWV3B66+/gbHDk4gnczK4ObuwLFKfaCwJw3Fh12uIROia4qE9m8J3fud3MDN9E+9euoCGY+PQ2Di+cOI4cukUSltrqDQsXLu9hDcuT8Om48mnCXi7M9OjB3r/tKXhfbh716fxqhbg/TSq3HqPVgU+pQq0AG8GjueCLg0cWsuczoGShsqCj8qsiZg3KIDX8hNiSWaAbCddDUIyfERDeyY7DeQTeG5yAMdHexAzXGTTcXFk4PCQuCAJ6GUrncyqApDvbzdTcsBnKOnDns0T2V4ybJ4retqtch1bNQ/bjom/e+MiZhZXhMEdGxrAycOjGC5GUYy6yCfCiBOsiCk/Y3bJ2Kl9VxphpdJUDK+ybLof8HJIiuCeqXG0+CLtZ6JUd7Fdc7FZsXBnZRO/PH8Nd3ds1AzGD9MBQg3ESU6EHKca5KLWlaNKbr2K9nwWA72dAsi315bhNGoC5Awzivn1bUwvb8CNJCTBjlpbOi70FLI4PDKAfCyEmZvvoVqz4UeTqCGKhe0GHDOOWsMS3bNp2EhFfQx0dyESjmJxcQnbpV0ZOAubUeUCQSY0HBUgRvAroQ0a8O6pdmUSSllxCfMtiwXmhVgCZEULzEEyra/97p/8MTbWV3Bv/g4WF+6KM8LkoUPo6+3DhQsXEDYjGBoeEs/qs2fP4fTzX8TK8rK04rOpOG7PTmNpYRFfePpZWZysrK2L3pda+UplF1/78peQTidRKpUR+v8Y0F+8fgZ3lzexXbPR4HmMcPnAnLl9Xvp9CF53Ee7X+94PkXmsMbrs1WsSX00AGYsAX/3iaQz0dIoEg0CY7/Ozv/t7HD9+TCQ+HFxtKxaRSCbxNz/6EcbGxtDNcxDhshACbP/Dj36EbD6PsfEJ1K0G3jpzBieOnxCJ1OHJSdSqVdFzZ9JpnDz5JO7euysJgbTLe/vddzA6NobhA+O4dnMaF67dwNL6NjxeJ0ZY6mhwoQYbPe1F/NG3voXLly/j2s3rsBwbQwMDODw+gerOFsZGh1CzHLx1+RZePX9DPKc/VcDblb3VCp74lG50D/k2LcD7kIVrvaxVgc9jBT4q4A32/cMYXt7I/jFIGvYA76IngDfqEvD2w/KTjACDYdhUvYouVNmZhhB2bYx2pPHik+M40JFC0gTymSRMRgYTSOmwALKCKtlLKS334ZVuo+oY1MD1lIBXhA0aHBMwku0t12xsVmzR0Z69tYDLN2YFIE+OjeLUkYMohuvozprIxMKiBWZr3KPkwA/DJeikTy23zLAJSVZTiV7NPg0h7Qtrhn1hLz3HQcRUEa51G9iu1LFTs7C2U8U7V2dwfn4TZS8KPxxV8lft2hWAfZE1UCbB9jg85JJxTBwcQns+jcW529jdXsfI8DAS6QymF9dwaeYejHhGGFiypIxhHunrwvFDI2hsrWBteRFmNIFMWzd23RBeP38DNUoRQmGxWIt4dfFCfu7Uk0inc9jeKWFtfRPrm1vY2C6hXLMEnIsMQBwPyPKyKvuDe7zmlRxDp9nJAJeyCOPgnYrvZbvfQyJqore7E7/5G19HtbKLC+fOCrPIhcLw8DAmDx0WBwXWsFZvYGFhQfSrT5w4jvm520jGTXS1FzF/Z1akF0eOHhPwzsE8AkkOblFLPTlxUDTQm1tbyOTbsFGq4u0LV7G+W4VlmLC5sOH1tteZv39ITY9JavnC/jfSvoGY+pnkvOmI3pBng9dBV1sBL77wvJw/DqQl43EM9PXixvUbKBQKcv3sMHkxHMHA4ABee+01TE0dEf347m5JFloEwG+8dQaZfA5d3d1oWDbuzM/jwIEDuHnzJpKJBDLpDCKhMKIxE7ulEmZnZ5HJZFBoK8KFh56eXkQiMbx74RKu3ZzBTqUBcOFCbTXdN0IeitkkxkaG8dwXTmF9fRU3b90StryjvQNHp6YwfeMa+ro7ZHFwZWYBZ67NSofi/S4yH8T5/5pv8o8oaTjUnbs5Mdj7p7//7Ncvj421ooU/j/fHp9TJ3gAAIABJREFUFuD9PJ6V1j61KvCQFXgUgPcfy9AafXgzzymGtyqANwJTGN4B2AS8jDUzyPC6MiDDRCvPM2D6Ng515/CNk+PoSYeRT0WRTScQjphwPUN8P8WZSQCr/rOna5XxqX0+ThBic2qVAr37nrEQS6atSgPL21Xc3WrgrXOXYDkupibGcOrIOFLeLnoLCSSl105PXUMAr0NNrdh1KbAtA3ECoZWHaXOwgmI0VTuelltiiRWmE4PSAm/vVlCu1lGq2zh7/Q5+eX0R224MfiSm0tQCLamw4nwT9X4h30HYd9FZyOHo5Cj6utpQ2lyXgSiyv7liB27eW8Nr568L4LU4gc+IZpMuDX04dXQcO4uzMojHcI5cRw+scBL/7ic/l3AM1o7sdcRroBA3cOrEESQTMQXiQhEB0Otb27g+PYdStSGWZSLnoOesTjXb86UV0M86qBhbdZpUgIWEQQiyV1pnsvkErIcmxmBbDQG7K8tLIkNIJJLoHxhAb1+/+BsvLi4L4I3Gouju7MLW5joS0QhymSS2N9eF2eyR5yp3CYLkpcUFAd8dxRyq1QpKu2WksgVEkxmcv3ZLLNlcDuuJhFfEueqa0u4MgUK3OU1t/9+Bdjf4iXKvcB0bcTOiYqfhoKOYF1s4p17F+uqK/G6gv1/YZpHJRKJY39hArVZHb28v5u/dxdDgsAyulXa2ZYBwYKAfaxubiCbiIiuhfrluWUglU5iZmUG9VkchXxBWmLIfgt3llWVZTHd0daCzuwvJZAql3RJmZuewur4Nmylq4Rhsfr58D4lICB35DPr7utHZ0SbHsrS0jK2tbWGYh4eGZGHB643Dh6s7Vdxe2RI/3wddGR4qCv0jA97szbEDQ9/79hdeuNICvA95A3vML2sB3sdc4NbmWxX4NCvwSQFvYEtGDa9K2/p0vyIexdCarSUNBLzZ0znERNLgoTobQdQbhBMZgO0llFctAS/1m3pozbZdpEwDR/qLeOHIEDoTPjrzKSQTKoWM7KkMRt3HHGrQK230+4dklMQ2SLhSXJtGLntWX9Qi7lRq4piw44Tx0i/eQN2yMXVoHKeOTiDlVdGdTyCug6OCCFqCoVgkIgCWQI0yCcFEGtapqNtmoQU1qmqoTvIcAleDUAQ7pV2xearUHbxz4zZ+fmVJAV6T0/VK0iCxHPJiETyLNy0lEk69goOD/Th0cBDd7XlEw0Axm8KNa1dQaO/B3FoZL5+5CiecgEvtb8hHMuJjrL8Dp46Mwa+s4+DIIKZnZuFT9hDP4//+6atwIglUaw2RETBWORcFhnvbEfKVW0P/wBCGDhwUV4q/fekVzN1bFh0sE+NE0azBYpCaptL0FPBXkQ4MKaDyOYIQpRsSWesKA05LuFgkjFg0IkBR6bPpo+zIQCFb/al0FrbjisMCPWwZJ80OAWXPwi3Th5c/N3zEOLBHiUUgP3DIstuIRyNSS0pb/JApbgUV21Bew02hEsF11Rz+oMUye4Nq74tMaxpaC0YaQ+Jq4YgWmuqYbDJGJCySDl6lUcpD1KylsOvcLwam0CuX4D6VSKHRqMu+R6k34NMiYVgSYa2udTLrZIU5wOY5ariQAJeOGmS1G4zCNlQNo/GoLL4I5C1bpRAyac32KGKgI50BLm9ikuQnlLyEnDji5OBJzTnESasyg3/AGG2InzEXPerrSy0YlEXZ/RZ7+9/NHzbcphesollnJ4hSIHpBR2gorRZero0E7DoZ3rEDgy3A+2ne8D7me326d7OPuXOtp7cq0KrAx6vAwwBevkMQPEHAyxtRAHg/fR9eHdggIQMfHnqhIlT345E9w0M0HkM6qzS8jBZ2mgGvljSY3gAcMrxeHEaIXKijAC+lDDTAbzgoZmI4MdyBZ0c7BPB2FdLC+ImPKiMp2C7na8isUtOrLPr3bqrB0Jqy4hWPBsXyBuCTjCIjg5V9A2r1OkqVGsq2j107hL/525ek/X3k8CGcOnYIWcNCezaOKJlOetKGIpLKRjlDMhaDa9XFPUBF8ypZxp4V1wPK4iBdj+wuHyruNywsXqVaw9ZuBeem7+Lly4vY9sjwEvCSBVWDegwLkAOXEAQm1PlwamWM9HfjyKERDPS0I+x5iEcN8ayNJXO4ensFL799BaF4XqWsuQ3R404e6MHpJ6cQssqIhTwB3dFUDmXXxF/97WuSBkcWl7gq5FjIxEJ49uRR8WTNpOPIZLKi311a3cDLr76BjZ2yJMmR/aY2WXTTe8IOrWgWCYriwekzLFpoIyqsOD8DHOijKIIDhYbrCsClt65WdGh3DMXSN2yGVYRhRuiZzNeGBAyL6kXYRpW6JyCZzQRGLEtiGkEghwhZC1s0zWp7HsLxFByJPVGOGCoRbT9hLMiGE6DFcyB6ZHUNNjO88r8g/UyHTkiQBWU1EvnsS1pgvVKS88iEPNEyC/NvCpCX8skCR4V8cAHB7wOJ4hYfX3VNEGAaXHjJ79Q1z+uRtaGUgRtih0Al8invZNr3ufozRA8y1tBl7fhe4RgcPwyHHtP8jHFbHBY0fDSoP+Z7KRm6vGfEDAtLnoxF5Bjk0mRFdP15GEGAh4qjVk7E94MfJS/aVz6zeEFsMWsmQiLRd0v4iXRXVBqh4ThI+nZ9vCd3c6R/4HtPnX7hym+1JA0f78b1KT27BXg/pUK33qZVgU+jAvThzedXXvxXH8GHlzcm8R/ljd91ZZCmVCqJD28QLdzM8D7I9gYDIfu5W5/0CO/fUsC5qHkvzarqHyrAq1gbabkbtGw1mwDvhgK8z2UQ78yivGiIS0OEgDeibMkIJpjgRNYTXkhauA3XQS5p4shgEafHO9GTAjrSCWRSKdGzNuiMoJlAAhUlEXD2WEDqGwMmiX/bjocIE+vEbYDJVQQ+lCboqFzPhWXZokHdrlmSvPa3P38VlVoDRw5P4tSJw4i7VXTkU4iH+X5qGI1MJoGqAk203+LNWN3aKVPYV3re/xXP80zQSosqASsyiBYWlrIsgLeKizMLePnKXWy6BI4c1AtyNNQgmG8QVih9JaGDU9tFf0cexwh4u9ph16oiG4iZJmxERL/71pUZGPE0wkYEjlVFIuxidLATJ4+MI84Fl1WTVK9oOovtioOfvnwGFdqSUcPLOT3PRiYRw5dPP4uOjoLIBigjWFlZxfZOGTXbhS2hHQxsMLUGVIFC166LZjVK31zPUqDNIItKeQgXEExM4/uEYdcriLh1xA0lbSBYJVD0w2qbBNJk+gl2uQ1WIuJbCDs1kXYopjYkVluGLJAEGgpbKhILojFqaAmUPEuxyaJUMdCwXIRjSWnFq2FBbXcnoSI6XU0PDRKIykLL0+ln8n+VlmbIRanBJ38uYSP0P6YvrZo85LZZbzKuphkWn2Hum2zPpbZdfS+oJoBiOXkMskiQ91QDfwSdDoGfhGTwQJRkhlIXHlcwNsnrxXZ9hCUNTy2wuQ16GZNxDhavcm0xZU3eR33G5YrnkCVZZC5GeC7ItYoNnS8MsywiRGajBEPySRBArToaCqbyWMj6xuB5BN6msrLzCM61S4cO1ubwKp8j4StcfPN4uEjh9kIGyo0GImYMZMz5+Uu4Tn2iu3BrdGDwv37q9PMtwPtJbwWP6fUtwPuYCtvabKsCn0UFPi7gVUldZFf2AW/A8BL4fhSG99EB3oCR00SlLuAeM8rb+PsAr27P3wd4PazvbohLQ/Z0WjS84sN7O4qIOwBXAG9MtygJeAk+6DmrWrMJ08eRoQK+/sQwuhI+CjET6UQCoUhMLL+EzWJ4hEt2WN8EdZs/aJ0SMEgKGGkxHenKG7gAKy1DoCTXcSyxB+Pg2nq5hrVdCz9/4wzqtiv60SenJpBCHe25JJLRsAAEbqfheDCjMfEp5QAaQXcgXthj9t43zk9CLAADnmL79L7RA1cAb7mGCzP38POrC9h2ydqZ0pKX4xU6i2CRtQoJuODQWsiuSyJcX0cOnfkMDMfC2uoSujq7kG3rwu21HVyYuYtwPINGjbZoHuJhF+3ZGPo6CkDDhmM1kEjFYERMbO42MLdYgivJZK5ofnl8CTOCkQMDkra2ub6GcrkkoQ/U/kaiSdSJJcMJ+OG4drFgfC6LTEszZaNGPa7UgIylsIBkb0Oo1KpIJpMI8X0MJuxF0NlWQCqVlkSx5Y0d0VmT2eN1QCaywUhd30Uq7KIQAzoKaWRyeVmMbGzvYm1jB5WGI7pcGoAQdJJBjpkh+HYdvlNHKhFDQvSvMYQjMWzvVLBbswSMq+tGOXwQdKnOgfLUVRJk1QOhh4Na6yhQzAWNyDUI5oJFLZ/IsA7N2gYxwGRL6TbiE+QSWBKksvW/p2tQgJe6dYJyeUcNjiXimD0Sg8OPCvAqVlpZ7nFBKeBXOhshAbyURgQstwzSSTSzpeQ98jwVfy0Da2TEhcHW45cCwBUYp4uDYGvd5aHMgQOHSqsefHEQnKpvJ+4p/zA6nCIJ1w1LkptyaKGNng3fa7DnofXdZKajMCIxGRq0RObCIAy+gqucyH7Etesg7lLS0DY9OtD/X7UA72dx5/to79kCvB+tTq1ntSrwn0UFHgbwqqEkb4/hpXaXN3/68Ur78Fc+9N33MVRnj+Ft0qHeD3gDSQMHlZoZ3n3Am3suLQzv7qKB3bkoKGlwJXgiKu1JaV0T8DKVSeJc2Z6uY6w7iX/y1EEM5qPImyZy6SRMMy4qPqXV9OG6VBn60pIWbavoPJmkpphzNQSnR6ZEP8ibeEQACXWhoZACKNWGg+1KA6ulGubXy3jj7AXULQeTh8bx9PHDyBh1tGeiMrQWZcIb29/CHMekZSwaU7Z8w/t63Qen9IN2NwENzzXZsXA0Kgw0Wd7SbkW8YLcqNZy7OY9f3lzGzh7gJejwRLssnC4HwgRqEfB6iFCiEPYx0t+Jg0O9SJoRzM/NoLOzG07IxI17K7gyt4RwIi1Ja4SaUcNGT1sGBwf7sLuxJUCio6sIPxzG/OIGrs8siQ+tZVtKLuJ7SEVNHDk8gXTUxNbGmrTBaZe1trmF+YUV1LgQgAnHiMIlmwljH/Bq32Cpu7To6VXMzoBie8XrF0A05GOoM4fxgS6J3OWgYsMFZuYXcevOAta3y8K+hsyYDBYSIBeSERzsKeDIoVHFCIYi2NqpYvbOImbvLADRhLC3fKgAEg762chnEhgdGUY2m0Y8HkU6Q2uzm7i3uCLnXzS/gaUdgShPnnwWlDyA1yDBe0gkNkocHEjulcAmaO2r14rOWPTYSmJAbS0/41a9LgCXzGVIf8DkOg4s3fTnj29JcE1wqboriuW2RIKhBiX5KZAhQ0MNMzLkQoFsdiVElKtHNrWdH8+uY+khOW6D3SZ+LiAzBJJKKOeGnzPxIlHsrZYzBJIRelNrKKoXA0pPrK5TJUlQmmcegalii4UV5meYYSN1mBHKJWybnLPvGiHPMSOeYRpWKAZb2Z+IfITa4FA0ActjrLgvGt4khOGdGe3v/e4ffPeFy1OGYT2Gr8TWJj9hBVqA9xMWsPXyVgU+TxV4GMArvKrvi2k8JQ1s7ZLdJeh9cHAtkDE0Z9M/Eq/LDyjixwa8ZGJz1PAGgNdGnpKGjixKSwS8MQ14GS3cBHipTfQU08ekJt+uYKg9im+cHMVIewppAiMO6sgAkp4ck5v4vh/DntlRE/4XYjQY9NIDYmroy4BtNwTIhRkRbCbghGLYrvs4d+suLt+YEeeGwxNjeO6JwyhELMS8Krx6Res2Q7A9Q2QSss86Wjdgb1Up98GvDLMFBvzSGhddhehfG7aNkKnie8nAre9U8M61WZy7V8KuR90yvVkV1A0gikwOSfuaVmguwm4DHbkkjk+MYPLgkABTx66hWrMwv7SKq3P3MMup+VAUkbApmsxYyMbYcC9OHT+Kxdt30N3VIQwvmbN7q9t46ZV3wLw2y7FEDUB9bDGTwddf+CJiBC9OQy00IiGUKlW8/u55rBO0W75K2IpQw2sIkOYwE6ESITDpUhEiiJNDCA5rwQTjWBSVShWZeAQnJ0dxaKhHpBC0C+vo7UfVBq5cn8GV69MibwiZUUlBI7hj/PPxsQGMjwxgdm4O0XgS6Vw71rbKeOW1M6jZnrhJ0J2BelybARBhH2MHh3Hs6JTso+s2UGzL4LXXLmL69l0FkCkhCBTHWpogIFZLHGQIj7IHglVxoFDdGh6TsJkhOlUoHlZYUS1EYQ0Uo2sgxmAJizIPJX0QRj0YTGxGB9qlg+9BKYMC7q4APgkooWfwXvS0kgoJBA400+KNTH21YmYJsAP/ajL4fE9KE2Sk0JWoFgm9ENlNAHhloamua8Vch2Wh6bqUTyhQKx8/vVAQWzo/IteBOIpQwuQbCHshkciYhgUzZHkho+6HQrVQIua58bhfNsNenbvvNIxk3QnFym7Mtf1YxPWMsASnGHFYjFcJ0xqQqLeBdMRtjHVmZkf7e/7LP/juN1qA9/N0U2zalxbg/ZyemNZutSrwMBX4uIBXoJFmeGkUT8DL/xPoNut4Az/LZnD7uB0c9jW8qo3LL6vABOH+oTXF8MY04FUuDRuw2wh4sxrwhpoAbzccz9QML/WG5H1iaiKdBXHrONAexwsnhjDclkTEsnDx3bexvHAXJm+6nA4n28YBMj5drMIIKlQyndRKNIdsv9JHNKwZOOXXG9TbdizEsxkMjEyg/+BhWGYaP375TSxslAQADPf34uTkAQwXTGzcm8adG1fF8kukCGFlS8bgCQFS0hpWTJgsYAI/CK3rVXXTnJ9mCjkVT9jRNzSC0fFJpHMFLK6u47Xz13CnYqLC4AkCY7E8U3G1aqxHsWbCaRNMOjWM9HdhcmQAHbkUfKeBI1OTePeds5hfXsXidgVLO3VULMo/whI6kYkZmBjtx8mjh3H31iympiYxNz9LVIhIIov/9NKbKNdtAWB8OyaE9Xd14be+8SJuXr0onqs7O9vY2tzE6Pg4Ll+/havTsyjVXBm0I1Ms+mlh7JWcQXAc8YnHSX4yu5JqIIsIDsY1Gja6OwoS9tGRNjF94yru3lvE+OEjGJ86jpu37+Hnv3wTZiIlVm62S7/eMA72deD4WD+8RgUXLzKMIo5jT55CPFvEv/urn0hMMH8mmlw1HoeQb+HY1CEcPDCEzc01rK9vIF/sEMC8sLwuAFkBViUVIMDb06HqLwbRp4qalQuPgPHlcJlOCBFdLdlrsrd62SLXOgGgHg6lltYwJL1PhrEo02HNRAesA0fUFJi6tgmWRaOrAjqEkY3EgFBU6Xi5n2TRqYuV4T81DKZCQJTWV/IJZeGhJAK8HNllUMOQyrqNB6aWWmpRSWDLfVJx3mqIUnlCK+0yQbN0XHhOw9pBga4QHheESrrA5aHpejA9wPQbCHs7firZsPPZaC0WNeq+W92Ix4zNRCy8a/IILWRqdqh9vezGyk6ko2EZaccOGZ6RxK7DhWpSvneYApgKW42xruTcyHD3n/zBH3+zBXgf5ub1KbymBXg/hSK33qJVgU+rAh8H8AbMbvB3AHj5f7K8AeClrEFNZ6tW6uMEuvKFJJrF5pnz939N/XrAuw63zUHuuazYkpWW7ge8nke2TVkNSUvYM8UjNhQlELaRCVUxUozgt7/8NKKOjRuXL+LC2TO4NzejdJPUPvpM91KNUmGTQmHRlArrpgEngRStqciEypCXvkmTkSITPXhwDE+d/gqGD53A4nYDf/XS69i1lBVUPp3AiYMD+MYzk1i+dRlvv/YPmLnxHiqVGkKxlLSRa3VLXDUCLeb9k/qBUjP4W9SHypopFBFJQ93y8LXf+C1MHj0GIxLHjdm7+E+vvgk72w8rkmwCvAI7tL+vGkUiCCFMcmu7ONDXgSenxjFxYACZRBSJRAylnV2sl8o4c/k63rjwHqKpLAziV99BFBZGB7tw+pmTaEtl0ajXcOfObcTSGSCWxt/89BewXEE9ImugpGGgtwff/v1v4cc/+TEsq45aeRe5dAZf+cpX8e65i7h1ex512wfVo9TRmmRhJZaY+mblEBChV6zvo0Z5KdvmtMcyOKhlg5Z0PW15PHviEA4f6IVrVVGuVBFL5YFoEucuX8PrZ94VvXDVJrhSyXfjQz14/olD6EjFUK2UpN1e7OrEermKf/Nvf4y6pOIpSzIyjWz1J8PAgYEefOnZZ0THW63XEI7F8cov38DcvSVsl2sCysNmTM6VeC/LiVNsrbrGPIk7NmUqiwNoSpZBjTivL/KdjgBl5anrcghQbMP0QJoB2C4ZdL0gE2AYpIyo9r2SI2g7OgJOvieZVGpaZeAuLN0JJWlQ3QuRNIhUiAlpCiwrSXJEoqr5ueGxyKCZ9s6lJle5aiidOa8tzyGDHAzNBaEthkgqRMHB7yJalkVNuFZDhtR4LFwgiKSDsdM+F3X8nBuIekDEcRC3bMTDVeRSlXo6UbEy6cjdJ0+c+L/a23p+ZJvWpuFVrVgj5tXdejwdKQy+e332v5tb3nxxa6s+UCv7kYodhWO2oe5xmJEgvwHTLzcmehPzBwb7vvOH//S3r7QkDZ/WHe/jvU8L8H68erWe3arA57oCHxfwBmCXQLZWq0nsKYEtwQH1fZQ2kO0NUtdEO9j0eCgj919RwYDFVc4MAXy7/2sqGEyR9qVmeh5keDd1tDA1vLHOHEpLYZRux0XS4Ic74XrRPcAruj7fhG3Tw5WDYS5QW0fa3cIf//Y30JPLYndjFZfPv43L598VUMOBIIKIvbbz3mCaGG8pRkoCIXwVW2uwLa+SvGxLaX87u3px8pnTOHT8FBqhOF559wrOzyzBjyTFFioa9jHeW8BvPncEbTEPs1cv4OK5tzEzcxs1y0U0kYbj0P9UOwM3lSmw3gpsudR4j2LphOF0fURiCUwePSFsZEfPAFY3tvHOxSuYWdpCI9kh+6RUj9rSizKAwOJKm7F5nPL3LfS158Sloa+riMrOlrB8lC+EEyncmF/G21duiKQhGjIFZIa8CoppExMjwzh8cBzzd+aE6Wvr7hEf2p/87HWUGy6doRDmdJ/LeoRx7MRxTM/OYreyKyC4o1CUVK+ZmTmsrK6LTzIdEniZKmBIrSbBbEPcBUSKYISo2hQbOtpdUR4RZUvfN9CRT+PEoWEMdeVQLW2hXKkhlsoiXezE9dk7eOud8/BD9GSmeRl9kMM42N+JU4dHkDF9bK0uC7Nc7O5DxQvhxz/7BbZqliwmFODloJYHWDUcn5zA8alDcG1LAG9bRydeP/MObt9dRINtfQ6D0f4qrIYEheUV0CuOWwJyaZ1G0CsWtWzrCwNKNp5aU3YCWI8I2Irn8fGckAG2hQ0lCKV+n7pzxb7TP1d55/L6VbaA/L3rOeo6C/EjEhLrNuqXWUM7FIXlUQ6huhsShEJtrN1Q9n2a4aW7hYxWcnCMOhW9bZFjUL5A7e6eA0STvZ44N2i2mr8XgM8JRWWNJ/IK+QwIXJaFp0gnwiFY3I+QD9MIIeoCYauOpF1DLtaodrXZVleb+Vr/YOe/ScTTb7WNPrP5mwcPSpvkz/Bn+Gf4Z8bZs2djP792vsvyzO+sr23/4fLK7rHNMsI1Iw/LSIhW3BPleMWa6I3NDw71fuc7J8YvT01NtTS8n8M7ZQvwfg5PSmuXWhV42Ap8HMAbMLVqiGkf8AbAiCCXgJd/yCIGsobg98p+S02PP6pHs2xB2oX3uYvqVmwwTCODM/suDYGkgT68Gxrw5p9NI9aVxc5iBKW5ZsBLhpeDOwxQIBAxERHbMTovWDDqm4jU1nB0pB9ff/40srEI7kxfw8Vzb2H+9gy2dnZgmpysV768BJGqFazskmSgSCFy+I6tvFo128uapVIZPHnqaUwePYlUvgPTC2v42etncXe7gWi2KOwh/W2zpouvPjWOZ48chF/dwnuXzuPcuXO4c28ZETOqHTaUcb/YnQWyDx6Urp4MNLFWup7cV+p2u/oG8aWvfgM9gwdQrju4eO0G3j5/GTUjDmS7YYcVSFP+o7JlAbyilBTbKkoEqIu0kAx56G7LoKc9j0wyJkCQ3r6b5SrubpSwuFkVzSOtsUApR5h+x1F0FfIopjOSYpbJppEtton/7rkrt0XDy2tAHArExs2QrkPVslCn2wIg/si8Puu1hngXi4+rBlNkdrva2lDIJmA3qiKBqNYbMiRogYEFMWEL98GTj2wyionBTvTkEwLcG5Yl8pFQPI3F9W3cvrskPrEC44wQzLCBgfYcJgc7YdhVVHZ35FowkzlUnBCuTs+hbPniDUx3D2m/s+XvWyhkkshnUsJA066rWGzH4soqVlY3RKMdOEiI9ELHJJOdFrstLdOgSwcXAulkHKl4XBw7bNdFpd5AxbIEYFLrzSE4GdeiRt3zpP0vkoIIhx4dGf7jIrdarUvaIFlipbXVISMhTxxCZAHnMrTCQMI0Ubdt1N2QWKlR8sJrn/KCWIjx0ZT/cEiQEczUZ8ewW62hbtPP2VRsrAattCYTNph/81ybYcRjSQH4luupoTFhhylJoZxCLTYIqK16FelkAibBt+uJ/pkAnMC3wW2GyOQT8DqI2GXkUEVP1rD7uxNvDPTl/s/nnj3211MDz23+qu+w//VvfjixvLzznbX1nT+5u1IdWKvGY040Z0j0s28hHqlb493RewNDvf9FC/A+qrvBo9/Oo7tTPfp9a22xVYFWBT5mBT4K4A10uIHlGP9PW7KA4Q0AbaDlTSQSAiqC5zcD3EctcfjVgFe1WRX0UvrFfR9eH7FYVA+tKcDrFqnhTSPamcPOUgQ7cwmYXj8gDK+pPEI14IUXQdSMo8aJcb8B1HfglZaQMhz89tdfxOTIIAyrjNvTV3Hh3DuYm7ujtIEyhKOid8WZQZvv70kLVO9V2DcyZGTOctkcRg6O48kvPIdCZx+W1nbwzqVrePfqNMpGEqlipwCCcmkLfmUTxw604zeefwpDHTlsry3j8qVLuHDpCra3trQmONAGa+2utIFVfziwdOK/iaGhaEPgAAAgAElEQVTEncGMor27D0ef/AKmjp+Udv17M3M4c/aiSBpi+U6YhV5pVctw0B7gpV6ZXLEK0pDgDR6T10DScNHTnsVwXxe62gvK/9bzcXthCdP3VrFatgT0iRes0xAf3oHuIiaGh+DXLSwu3EMqm0K+owPlhoe3zt0EwYTNITs9DkXvWl6nwuDRGSpkCAgLfGYJhmjnpRh2H3BsTI2PYnSwR4DX1sa6hFts7ZSxU7FgOVwEqGMhiOK1XEjHMTXah/62DBqVHWGJo6kMdio2pu8uYm5hRRhe8S8OmxK8MdiZx4mxARhuXcBXIpmGF45hYX0Hl6/PouqGJS6XA4rcOzK6HFqDZ0nMLyUAhUIBff2DWN/YxMrKutjSSbCB+OXq0Iow9bn0cnYEVMYjIaTjMfR1d6K7vR3JeByubYtGdnV9E3cZv7tbFu9gdiR4KdKmLRYJiZ0d9c20BSO729PXKwu36dnb4qZAyQ7PHz9fiXhUYoi724oyyEeHDGqquc/zi8tY3SorwCspbmpxQt/oob4uWdzwqozFkzLGNr+whNXNbbFpI/MsC0LPVlHM6ZiER1AmkkklkcsXJOb43soq1rdK4orA19DKj4Er7fmMPLdS2kZ/X48M2VKHvby6haVVDkmaaIj23BDf46jXQMzdQWes7g53JqsH+tv/lyenRv+3Z5588dqv+5r95/4/Dw39+4nTi2s7/82t+dVv3d0Op61Izmj4rK2LRNS2Dnaai4N9Pd/+zqkWw/vr6vlZ/b4FeD+ryrfet1WBx1ABAt5MfuHFH/zr/+nPK5XqE81ShECHG0zsNwNeTkLXqjWxJhN/Tw4oNUkbKG8gC8WfE2Dsxc2KndGHJ6J93EP8IMDbzPIGgFdMsWQgJmB4CXhj9wFep9hA4XRWJA07y1Hs3EkhYvcC4XYoDa+aNJdtehGEGGkqEb0O3OoWKmvziHp1HBkdxbNPHsXYUA+8ehlXLp3DtavXsLm5gbqOlZVhJKlDMC6mAAY1jsoxSoHjbDaHAyOjOH7yFLr6hrFTdXDu0lWcOX8JS9sVhDOdSBW6JEGqvLOF+s4KOhLA6ScO46kj42jLprC+uoJLly7h1o2bKG2tS5iCtI21E8PegkQzu8GXPIFQNJZAW2c3Dh6awrGnnpFkr7mldZy99B6u3pzFTtVCur0XkWyXBDgonSWBujqT9wFeHhWZQreO3mIWxw6NYqi3U9K7trY20N8/iHLDwaXpO7h0a15AH10BONAUNRxMHOjHl555Cna5huXFBc78o7O/D7YRw49+8gvRMjMIhMNK1EIblG+wG6F7+qlEHO3FPAqFnAAphmfULUsWFgSRYc/B1PgIDg70iN2YLWEBpgC5m7cXMb+4ht1ag+hONAK83ttzKTxxaFhij2lZl0qmkcjlsbi2jXcvXsPlG9NwtHbTCEWlNiO9bXju+ATySROG6yBfKApYvzY7j5d/+TZ2LIgvMME1FzxkJnkePbsqgJUkc3tbEeOTh3Hh0lXMzM1L8Ii05+luoP1rOSSpZA20aaO1m4/Bvh4cHj+ItlwGVq0ujgvpbBblWgOXrr2H6bm7skDg9wD1zASWXW0FdBbzAgJDLrXNBgYPHMBOuYJf/PJNVG1Xa9OVBKarox1PHjmMtlwavlXHxtoKuAgutLVLR+Dm/CLq1HfwGCnzMEM4eWQSo0N9It+gJIJsbsMxMDu/gOvTt7FTrorvNRlez21guKdToqk7ihnEwgTycXT39GBxeQXvXriK6zNzMsRIFw/KZYrZNEYG+9CWTwsTP3rggBwHWfE7d5dx7tJ1VB0DdQaLcCiPw6N+HQmv5Pdnas6hgbbrvZ3FH/zO1774N4XCSMkIcrl/xRfWhQtv9L1++fq33ru98Gd3tkK5HScRbviMywZt9uzx7vjiQH/HH/zud3/v0lPMLG89PncVaAHez90pae1QqwIPX4Ef/vCH0Vxb29f+xb/4/l/UarUnqL8NGNs9S7EmI/cg7tO2bXBojdZkwc8CvS5vltxOIG8IvHnJtgnDS6bmV8gaPo7k4X5GUgHpwK1BMbvqISM7+v3Ff5atXUYi5zIy2U+G1843UHiegDeP6kYapfk0nEobjFARPk3lhSdUkgYC3kiYfpsOfN+CU9tGbXMJRqOMZDiEqdFhPPvkEUyODolF2ez0Ldy4/h4W786jtL0Jx6oLmGGrl3Um60PfXYYJyLR9KIz2ri4cHJ/AockpdPYPotTw8M7Fqzh74TLuLa3ADceARA7pYpd4uZZLO6hsrcB0yhhoz+C5p47jyMRB5LNplEsl3L51E1fOv4215QXYjbpyxpV0KW3iT/aMmkomq2nXgtHxQ5g6dgKDI2OIpQtYWN/Gq2fO4frsXWzu1uCF40gVuxBOFSRZTGQfXATIthS7G7g0KH2wC7e+i/GhfpyYGkPYt/DGq69gc2MNx088gcnjJ3GHNmOvn4XlhxA3ozCcBpKmgYND3Tg6MYrN5TX0dXfj9vxtxFJpJPId+Nmr76BcJ+BVGkz6DVMQIAwvh7FcG+3FIo4fncTUkTG89PIbuDN/V6QOylWLIdAO2jJJZKIhhFwL+VwWx46fwOThQ/jFWxdx5twV0S0b1PX6alCTA2wDxRTGB7sw3NeNXC6PuXuLWC/VcPveCm7fWxKG1xNXA8bx+iiKD28e4/2d6G9vQ6VcwUa5hvmNbZy/eRtbpCbNuDDJTJ/rbW/HqaNTWL13ByP9vUhEowiTMe1sw9+98hquTc+gXKc3LbsQajjSjMXFQo76Wzmfho/K9gZefOHL6O/swNrSPdx47xqsegNjExM4fPQErty4iXcvXhZZA4+NWvJiNomnThzFsckJNMq7oqdmXHWukMfM3B38P3/7D6g5Pip1C2YiIdfSgcEB/ObXvoJL776FVIxMbBrtHZ3wwiZefv1tzNxbQcVy9tLtErEw/uj3fwebq4vIphKyKNrc2kHITCAcS+Dtc5ewvL6tPYZ9OI06Dh/ox4tfOonOQg7ryyuy2Dt8+DA2tkt4892LuHrztgSLSMCv7aA9n8LUxIico0alhGQ8huvXr2NgeESiot86ewX31nfgRhIC+EUm4deQMkroS+/iifHhf9tVyP7Pf/R7f3TG933jowDeq1ffKL5+7cY3bi+s/vn1hXrvWjUSs41syDNMRDzbnuhJLQ70d/7B7373my3A+/C3sMf6yhbgfazlbW28VYFPtwJ7gPdf/uVf1Gs1YXiDtn8z4JWIU/3gcxihSrDLP0FwQrPnLtlgAkr+CYbYAoZYkpEeOMyH9eYV1lUzldQEBo9g+82AVwZ0mH4UUWx0JBpBJpeF47tYp4a3aKF4Oot4dxHVzQx27mRgl4sIhwvwZGhN2fPTeCuCqABUh4DXsOE2dlHdWoVbK8GoN5BPRHFouA9PHTuMqYkxxKMRbKyuYH15CWvLi1hduoflpQVsb21o/W5YdIvZQht6egfQ2dePnv4BtHV0IZpIYbfh4JUzZ3Fjdh5Lq6uoVOsIx5MIJ/NI5tqE/apUyqiVNhHzamBIL9nHE1OHcPLEUXR3dqC8tY7K5qoAi5WlRSwtLogWliw9wRVZNWozOzo7MXJgFJ29PSi0daDQ3gXDTGBmfgnvXLyGqzNz2GSKGCFlNCma4kiSgDei4O2HAF4CSwIvz6qgry2HJ48dQk9HAYvzc9je3sLwgRGYySwu3pzDmxevI5bJIcQ5I7uOmDC8fXj+1EnE6bGby2F7dxteJIL1UgM//NHfo2r78COqo8DrlQNaDB9QbKyHeMxEd0cH+vv7cPX6TfHMZctfACGhuWuhv6OAE1Pj6OkoIhaNSUra8sYGrt68g9m7S9itNmRBQt0rryGytF+YGsXTxw+hsy2HcrkqoIvhChffu4k3370AhJXtme9z9t/FUGcBzz8xiaemxuDXqijt7IDLjzvr2/iPL/0CNTKfkRjqFlXJQFsmLYOQuUQM/V3tKG1vy36PHz2Cty9ewo3bcyhV6iqVjzHDHAajG4K2JuPCios1u1rC1PgYnjl5ArlUAjsb63LtdXZ3YafawNvnLuDqjVuSDhdPUsfcQDYZl0VTf3cH7szcgNOoyWsmDx9B3XHx8qtvoFS1EY4nhFkmW35weBBf/8oXcfXCWdy7fQsDvd04+f+y9+ZBkqT3ddjLs+6jq7qr+p6ee2cPDPYCuMACJE4CBCUCUEh02KYUtCX/AdqOcDgcJiWZgAhSlChZthW2FbZMR5iEaZo0SUuieQJcXMQCew52Z3Zn557pnj6ru+uuvNPxfl9mde9iwV3uDUY1orEzNVl5/PKryve97/3eu/8silNV/Js//Dqu3NoUkOyL5VuEcjGPT33sQ9jdXMXG6g2ZuBWKJRw7eQesfAlPnruArVZbNbCB7CvEtWJuuoLFxhQa1SLKhTxqtToef/ocLl2/jVbPhRNq0mjJsVDK6rjv7tO4/+xdyJoaNlZv4rHHHsfRE6fE1u7xcxexvteDR4cLTpAZWx27KNt9HJlycN/pY//z4nztf/1rH/hr332139Db2xeKf/LEsx9Y29r9/JOXdk5t9vXyKCoaUZxBztD8k43ixtJS87M/8Xc+PgG8r7aob/F2E8D7Fhd8crhJBd7MCgjgrdQ/8iv/4p//4mjk3KfsqpSVWAp8VSrTwWvC/r2E4U1ZYWFYk8Y0AlyC3cOgl+89ALvs0k6uLnnxIJrhL3HVSSd6aqaVhigc/rIS4y+5DgV4udRrWAbK1bKwq9vdFqJpFTyRaRLwltG9RcA7BUObQhxTT6ls/Slp0CPWSUxNAT2A7/Qx2G8hcnuwggB64EoowfJ8E/ecOYUTR1ek4cik68JogGGvi1Gvg263Dc91peknXygjX6oIwCVzmSmU4HihLL9/9+JlXFndkChfujZIjRkVXJpCtliVZXbKJYa9NoxgiGDYFX1jvVrCkYU5nDl5AneePAo7Ihvdw2jQw3A4wGg4FMBLPaudzSKXzyGTy6GQK6BUVfvd6w5kafn8pWtY3dzF/sCDE+kI2ZyVKSBXriOTL4vPsAK8lH0k/r6Jqb+EE8hKQYQsnRCCEVYWGgKmFmabME0Nvf5QlqKfv7WJza4DLyJfqaJ+83aME0tNnD1zCj51piGX0QMUa1MYBgb+4Mvfhi9Rz9JRqBwvCPhCZTMl/sYMSLEssR/zPLoIaOJuIeM9DBD7I7zn3ntw16mjwvhubG5ho7WHzsgVANV3WXclM+D4p0tAo5rHvaeP4NRSQ8ITGILAdiojV8KzF6/g0cefhpHJS0Md09osXWl4H7jzOFbmpzFo72M4cpEpVbE3CvCHf/YNdNwAEbv5xaUhhk1fYYSYKheRM3UM+j1ZJVlcOYrN3T2sb++KpICpfBTwsvT8u0YPaAG7qu5a4GCqmMPJI4tYajZkPOZzWblOBn7c3NhGu6+aBUcBI5oN5Cj7yduwjUiYUQZe8HPVbM4JQ7u6sQOSyxJGItr0CJViDkeX5zDs7GJj9RryGQOnTx7D3OwsHnv6PDZbPfi6JVphkUFpMU4sNuGPejIpc4YDmXgtHz0h53Llxm2JT2YcMa0AGfpBLXPO1FDOGqgVM5ipVWBbGVy+dgutgYtRTCcIAxHdMTwPeRtihXdsvgEz9kXac/3GTTTnFmFkirh6awv7fQeRTRcFNYYJeAtGD0tVB/edWvlXS836//LZD3/2VQPeizsXS48/+fQHV9dbX3jy8tbxnZFVGoZFMwozyGq6f2q2vLm0NP+Zn/g7H5oA3r/E1/1buekE8L6V1Z4ca1KBN7kCBLzlWu3D//Sf/LNfGjnOfSqeMwErCXBNWdQ0AIFAlg98Nq1R1vBS94XDbK14mZrm+Df9++HktcNgOQXMr+WyD1waRNkruzjM8KrUrBi6oR7MVsaSpVkvCrDV3kI8E2KKPry0ytqvoLNaQdCbgqmVETNZTfzNKGngkrfS2uq0wNICeE4PvfYe/EEHRS5few7iwBFml5GzczPTWFmax/L8LGrlkgAfnab9bEoiKEt8RxlBS+eA7tBBq93B2sY2rt9ak6XxgU8goyYJ0oCnW8hVa7AJNgl4HUcAb+h05aFO71OeHjvSG/UpHF+ex6nleWF+qc2khljAWxCIxy/1w5LkpmlwXF+W++kAcGP1tlhfbbTawpoxKYuuBWQh7VxJ/HKtXEm5Trwc4E2jnpOJU9aIYQj4yqBZr6JaKiJj2+gPh7i9vYetnoN+ZMKPyLyygSiCrfuol2wsN+oomDbauy2ECDC7tAwjV8GXv/6UMM4R2Vwm2lEHGkWwLdqJqVhnlfjFsRvCtLLSoR9Kgi/jdkNhkk8dXUK9kofnjaRhjfrUvh+h48ZwI6VF534IRCmXIMN7enEG81M5AczT0zNwwhgDL8blm6u4fH0VZoZOEaGwjdSGNis5nFqaQTlD1wCOwyy0TAGbe308+tQz8GLaZCUTQzaB2QYWGtMoZi109lrotNvwggCmnZVJT3foiXRE9PJJsxnZXYp9xX83ccdgPLEZeeIgUi8VUK+WUSoWlD+0buLq6m2s7+yLTrvnBIBOvTDPUemuLY1x1DGy2YzoyoPYwIWL1xDEKipYpCucUGoM2KBONUDk9GAZkQRmHFlaxBNPP4OtvQE8xk0bSj5Fp4W8HkIPHJk0cLJRLJZw+szd4n98/oVr2OuPFEAmUBYb4VASy3J6iErOxFQpJwyvkSngxtY+Vnd6wrLzE8aQjbwVoZzRJNKaLiG8D9zPkZUT8GIT51+4ga7jIxLvYE7Y6P3soKD3MF92cfbE8q81p8v/409/8j98/NV+N13du1r5yte+9dGrq7d/+cLtzsK+m8l6qOhRwMhy+HfMVjeXlucmgPfVFvRt2G4CeN+Gok8OOanAm1UBAt5SqfTRL/7yPyXD+/Ia3kQ2IJ6sjMtlJ3gYwnVd+X0lkMr3pY4EKeurHsTKh/P7aXZfjcxhTBAnHrwKqn9vUxyBk0rMVd6gZHizWRtT03V4YYD13dtAI8b0B6eQnSPzVkXnVjUBvCXR7ArgVREKMGJLxc6ye56Al9G4/S76ey2UbAta4CEMXGkWorcr23MIfAl4Z6frolUs53MoFvNi/cQUsxGtsvwAQ8fH1u4ebtNyqrUvzUEu13+5NE5Qkw4Gw0Kp3hCAQsDDe0HA6/Z2RTsZeyNhOSVCOA6RNYAzx1fQrJVF11splVDM52Ha1KQSwNFvN8SQ9mD7+9gXwL2Bnd19OSd2zUvorsGoVAOalUWuWIGdL0K3c0oWkcbDJhIY8YMVwJucdRTBiFzUChkB3lrkYXdrU8ZAoVQWtnrPCbC215f9U9Jg65QbDFHNGTi5PI8TS8u4feumeMNONZoCwP/sm+fgscoMGSDgDQNkDANHFuekm5+NcQSElm2j1x9ha6+N3sARpwHdMGWZXI88HF2cQzDithEq1SpK1bo05t3a7mC3O1TRykkkL8cnwRYtxuYqGXijHpaXjwhY3e05eO7ydQG8ZBBdrgYwvAMR5usl3HVsHprTF6uumeYcIrKTq5v49lPPwNUM8f4VeB2FKOcyuP9dd6NZq6DdYsraDnb3O9jr9QWoEhRyePAdysiMccGxuGyowAnuJ5Drs+EjqxEk0rWgjHqtKm4PnLR859yzeObiFZGpRGZG9kNgyWa3UkZHtZBBpZRFY2YaR44eF13tn371z+FwcpJohwmuCXizWiC1aZRzqFXyOLK8hFKlgj/7+jex3uph4HO9hKw39cURzGCIUobNecp6rT5dx8qx01jbauHbTz+Lrd2O6JpNOyfWb+w3I5yt5kw0qzlMV4tYXFxEvlzHY+cv4+kXbsKn7Iisdxwhp/vSUJrVfEwVMmjUq5hpzGBh6SjWd7v42mPn0HOZnEjLQIkigYUh8noPzaKLO1dmvz47Xf9vP/muH/6To0ePOq/m+/iRC4/Nnjt3/q+/cGP1l6/vuZVOkDECvYI4zMAKQv/MbG1zca7+mZ/4uxNJw6up59uxzQTwvh1VnxxzUoE3qQJ0acjlbv7oz//CF39hMOi/O/XPTdlcxcAow/bDMofUmiwFwCnLm55mCmIPs8Upk0uW9zDYfSngfTVAd3yc5A+Hk9ZUk9TBD7+0DIVylVMDARE9WfMZzDQbcAMfq9u3gCaw8NE5ZOcbGLSnhOGNKGlAEWCnvVyA0vAasYmYy8camTDShBF838Pe1gZsMfhnqhQBMVffA2nE4dKtaAN1DZViAbPNGRQLeWG/ScjRIqnd62F7Zxft/mBsZaXRZF+uSbHKPBHqbckYlmbmpLmHS9iURtAay+lsCyvKxVneN4lXjWmmrwz+Q2eEQs4WXS8bubK5vOhvqf0cDkfYbu1ga2tLYogp96DJv2XnoJk2eo4LmFkBv2SjC6UqCpUp+buaCqgYWRVkoRTPKmI4Ydx5Lt4Qi7N13HH8CIo5G2s3r4OBFPWZWdSa87i2sY1Hv/scDDvH/jPEvitsGyUNH3roQRydn0Vraxt+FMgE4drtHTz65EWEegYj3xPpCcMOZqaq+MgHHkLF1uA7Q2G0mRa32+3ja99+HLudvuhQCdTZyGiErjRbdXY2JP1tcWERdiYPNwSeu7KGi1dvyXtDmfCpY8zVy3jP3SfEh3d7/RZmZmZQqU3DzFfw2Lnz+MrXvwXdykvz1cglWA5xz8kV/Mh7z6K9cQux46I5O49KYxZre2382z/9M2x0uqIjZagDVwHyuob7zpzBXSeOwtZ1YfK7wyFavS6efuEq9oauyCgI6A0mbzDwA0xFU0lpYgbCBDlvKKz6UqMmLgdLc01xVLDsjHgGf/Pxp/DspavwYSFbrsAPuKTgoV7M4fh8A8cXZtGcKmF+bkYS956+8AK+9thTaDsRQisrkgOuGBQzJuaqBRyfn8ZirYz5Zh35Ygkbu2380de+gc3WAD0vRKSZahwjRCVr4M7jy1iaraM5U0O1OiWhIN9+6rs4d+EF7HYGYt1Gj2OmE1ayNhZnqjgyO4UjzSnMz9RQLpdFlsGUvudubMGLbeh2XjyVzXCEWl6XbU8dWZDJZ61WgxvrePrSVXz1yWfRc6nJJ+tMlxGGQ/Rhax1M2UMcn6u1V2Zn//v77njXr/3w2fdef6Wv4ziO9f/7j3//nuurmz91cXX9P1vrweqGlhbqBcSRiWwc+6dnpjZWFmc/8+M//eFnJy4Nr1TRt+ffJ4D37an75KiTCrwpFfiX//IPMvPz7ic//8Vf+EKv1z9LSUMKRlPXhdQJ4bCk4TAgFl1uEirx/QDv4dfH+30Zp4a/DNgV/JkC3hcB3wNJA18maBLAK9idgFelSxUKOTTnZ+EFPm6sXwfmNBz50UXkFpsYtGvorFYR9asCeKlnJKhW8g4dWqiPAa9mRDDYCIcYu9ubwHAoQIXL6KEWIpO1xQuUS+zscKfsN/Z98UYlIKENkyyr05NXFzt9aEyXkthTMk5AQDsoetJKcAaZyqxofHPVadE5SmRx6CNyhxjubUgyF6NaFfDUhcnkj20oyyVqVmnXxAkL7x9BEvWsXCrnvU19lDkeyIbz39i9zoYmguOQPrF2FqXKFPLlKtxQIhIShvflAS/3Sy9cakkbUyW89/6zuOv0CWmEkpUCzRRnhifPX8TXH3saVrYgkobQHaCS03Dm2ALuOn4Ut65cw7vvuVNibm+tb+CF67dxZW0PRraEgTMSgp/xsQvNBv72T34WT/75N3B0cQGu66DV6WL+yAqeunARzzx/CQOXIQ5MFvMAf4jP/vgnMNjdRLNWhW1aePLJczh95h6YhSl866lncOXWbWnQYr1Gwz6OLjRx58ocdKeDyxfPY2lpCTt7bZy9/yG0Rx6+9cTTsvRPiYDcM0vHiYUG7jo6j+ee/g50PxB50LEzd6M8t4Av//m3sd0fCFi16XYSR8jEIRbrdRj0IzYtnDp5Enffeyesiolf/+2v4tzlaxK0wCAURjFLgLNhCFtPNxIy/Iwnjp0Blmam8JGH34tTK4sIvRHau3vY2N7Brc0dXFnbwP7AFV32/mAA09CEXb7n5DE8dPYurMxNY7S3i9VbN7DZ2sXa9i5u7eyjH9vo+QrAcrWiWS/j/jOn8NGHzsLdb6Hd2sZuu4ebO/t44sIl9DxNVgpkVYAjNHRxfK6BT3/qIyhYGgZMrOv1xX+XNmm3tvbRHXGFgQw+V1ZC1IoFfPh9D+Ds6SPIxi72tzewt7eHWxs7uHR7D+ttB05siY6X8L9oBnjXqWV88D3vxonlWdy+eV0able3d3FxbQuXN/flvKDl5TNqGh509GFEHWTjARoFAyeXml++Y2n+X/37n/rJ33sllwbqd3//3379P9je6//nN7Z7y1uOkR/pefHh5ce9YMA/PV3dWJ6f/fRPvPuj5x94YGJL9qY84F7nTieA93UWcPL2SQXeSRX4gz/4g8xw+GLAm57fOHBCjPmTmNlE0iDsXaL1JVB7uUCJtHntlUDw4Xr8ZQFvCnrTRjjF9B4AXoJdAb2p7jVhHgniCHhnF+bhBR6u374GfcHA0sfnkVtoYtCpo7M2hbBXhYUCImF41Z51RqrGppI06CG5XfE6pSxg1O/B77aFlVQRqTT+V01cqT6aSVXUmNoEjiFtwRI7NQlNUHZXBLvioUpxL48pKVPK3YIm/1Y2j0yxAmRLCCRSNkk4Cxy47U2Ew64ENpDVJDMbxDpcj6EFqpmLTUwqrFVNAug1SyqQjU/0sZW5iEhAlFaV/7VzOSH7mZZlWPQwnkK5WkNA71f6lyon2IThFdj+PQyvNJJ5IwmRuPduOhtUsXbjBrrdDuYXl1Gfncfz11bx1UefEH2qFhKcu8ibIe46sYQPPfQemGGAqXIZYRyg7zi4urqNL3/jSez2hqJBtrLKHo3b/ORnP4NHvvwnMrno9wfI5gv4oYc/iCefOY9nn7+MgClhjJQd9YXh/Vuf+TGsNGuYLhewtbmJrzzyVTQXjmBm8Si+8/R5XHxoPdAAACAASURBVLqxKkvrKlEuRq2Uw/1njuLYbBU9OmDs72Nqpol8eRqXb67jiWeekxQvMrDUDfM9ZCXfe/dJlDM61m7clNCQ5tIK+hHwb/74T0QzLClrXFUJfJRtE+8+dQrHl+Zh64ZMRiJTx1qrhceeeR4b7b5MFPg/UsPCs4v/Ndl1dRdoJybM+nQV77vvHiw2a7ICMFWuotPrY2N3H48/+zwu3VwTJpXglRO2UtbGPaeP4b67TkmDmMWVC0MTB4nzL1zFNx//LjwjJ0ypRABrOmaqJTx490k8cPdJ+N1dmHosk6Vb2/v48je/g92ui4CWfqwLGeyMibuPreDh95yFFZNZDVEoFtEbOvjWE+dw4cot9EYBYo5jToHiCNVCHj/y0H04Pl+HHdKfmE1+EW6tt/DEc9dxcbWFfqhBtwsInCFKVoS7jy/g/jtPYKFeEsY/Xyxif+Dgu5dv4onnr2Ovz0hkdQ265sOQc/GR06j/9aNG0e8vNQtfve+eO371E+//1B8CCF4O+H7n/DfOXr62+uMXL9/+5LW19tm2Z+U7KOiumYd8K4QBtcTeHTOV9YXGzGc+e9+PXZgA3nfSU/HgXCaA9515XyZnNanAa6oAAe9o5P3Y57/4C58nw5sGT6SAVqzE+OAVLSiXcgNpamJjVZLXJQCQUZ+KGU6B8IHLw4sBbWrB+1JjsgRhqXas5C2v9JraTLS5yTfTgbSBysVxgFgStHBACfPhmC/kMbcwB8/3cH39GiwBvLPIC+CtobumNLxWXEDMJjUBsApQ6GR5mZYmuDcQUEvJAasyau/AGXTkwcZlZjK4/DUkKUqlrPEaySAS/EqsMFeiWVf+u+iME4TOBfqEPReHAMOEkckgWygiW5qSdDPqOCW5LeYisA/QE7jdQuQx9jUSdpdaRtppSbNPEmNMmK0mKnJwJZeQxi4xppXYWZGbiL0VV/7JPmsCxrO5IvLFMjK5PHxJU6PGOYG4Y0mDArxK1qBuEAEvgTgTyqhJtU1NEs08z0WhWEa5NoP20MX121uihaWfLnwHOTPCscUG3nXHSYSDoWiSydTTzYKpZl979GkBfQEnDQT1ZPCzWZw+fQo3rl8XR4ogCFGuVsWK6tqNNbT2O9LAphLgQmGeaV11dKGBYtbGzs4Wzj/3vEgUcpWa2JJt7XWhJfpWvo8QbGV2CnccmZMGPLK1um0L8Lp8YxUbO3vCTDJljYAwjqk7tcSDlw4VQvfBQGfg4OrtdZy/fAUBAxZYLjYSxiFqpQIeuvdeHJlrYr/Vwu7eHvY6jF/eR3vkYshGQlHqkL1Xshe6VZg2k+8iGYdk1tmUR40sJQ3lrCUguFatolqfhpkriASDVmoMEJHzlXQ2Q9j42XoZeVuHSXa1XsXi8jLWNlv4o698HaOQo065UPDgbK47Mj+NejELPRygmM9gbn5R7L8e+fPHcG2NcgNdwCu3Z5LbdDkvLgpsqsuYmkhDZucXcfXWOh47dwE77Z6EcdBXl4BXHaMhnsY2XFQ5eZ2dhZ7J4/Fnr+DcpZsYhRQUZ8RPmM1ts9UcFqbLovvl6gcDPzjRuL3TwyOPnsNezxUXDrGyI1UeEfTGyDBWGoN4qtCPa6WoNV0pPjM/tfK12Ub92UatdqU+P73Z2d83tzubR7daW0d299uf3tnr3rO76yzs91AeBFl9ZJUxjA2EksgSIAfPu6NRWVuYqf2NX/p7nz6vMb1m8vOOq8AE8L7jbsnkhCYVeO0VIOB1HP9TP/+PvvDzvW7vrGVb40jgMWub2HlR5xhyGZwAxsojtnPyECf4UwEGfOqmePWwjnbsOaYAqnyLkK5Mvk4EsRJ0vRwIlm6fl4Dg9DXZ26GLV2EHhwFzuktlzpQYACcEcDafQbVaEZap1d2C3gix9OEacvN19MWlgZKGGuy4DITqHKQhSk6Ti+1c2Y4luCIWRwHaN2lwB1twB234TFVjpqxcrWJy6cWKiA9tSOgEO9RB31rqfSVqlbIBpTMW4pfAU5heBSqZfJbJFwTwcsmfEgNqJ4VNF8AbSlPYqLMv2kXqeumZzCALk1pgsSVIoyC4XwJeBl0QmKumPum315WlF6UgrCmboEICbtNElmli+SJs+tSK7IKer5RjJBZYwiCrH/kTQT9Bd6JE5nnSaovNTQSuBP0cE2SZKZMgu+iGNBNjYhpZS1+SzyqlnDQ0ubRRY2KbDuQLRdDI/8balmiKfUpJCCKlvgbyuZzIJQhEKRexszlk83n0eiM5HmvDyZwpGMcXT9hKuSj6XDqQdDodZBmoYJjojxw4ZF8pLUl14qGPgq2hUSuLE4dtW3A9H7c3trGz34bL+08AKf6ugmJFUlLO2tLAWCnmZbLS2tvHRmsXvZGjmvzIIMu8I0Y+a+P48jIqhTx2d3aw326jPxphQJs0U9l70ReYY4oMMGvOVlLDtBCTnef9lxCQEBnblOZFqsJ5FXQRmW40UCjXxBFkdWNLJrN8g6QBcmKms5bql1KYSrWMxaUlaWR89vlLYh8nY0MaxOjSwHM2oYV0QwiRzZiYacyiUpvBtRurWN/ZlThiykJU05paFShmGPigViHKJR7jCAaOiys3V2VCoEJMlMcyPzsExmSD2byWy5hoNmdl1eHmRgu3NlsIIoJq1UjJ7RjPnON1cNkn8pEvFLCwfAwjX8Nzl2/BcdUdkgmfqKg5vaP2n/twkLUGccFy6K7hzE1N3yrm7OuWhRsIvU0/dE3d1FYGXji/1x8+2O55+cHI0Nwgq7uxDd8oSGwxMb4GD5nIcU83yrdm5+b+5j/5j378wgTwvvZn2Jv5zgngfTOrO9n3pAJvcQXo0lAsFj/yxV/8x7+4u7t7L1OEUomCAJZD8bOGHiNkU5CZhVaaRpSfQqTZiBllKk9n6XFWuWYEsHxkSoMYwRhZtEOKWwG5ycUeBrwvInfFT0kB48Ni3TGlq5CreLwmsFLt9DBwVsBbgU3VwMWHLBlUO2NKsxKBWAAXUaWHhYcLyDVL6O4W0V6rQBvOwI6rQMBud14JYUP6sCbTzaQ1PkAtGFFWOs7jcA+R14NLdwU+qMmy6eq4tDdjA5we0R6JTUwEI548XAkcCd64HE24x2OxfkKykiU088jkysgWCrAzGQEMxFPjhjDBxxFMPYLvjuANh3CdocTHkq1TMD3RIavcqsShVaVzpdMHMsWGwDPVqMhlcQIHaoWtTA65QgnZTFYxYUmcNMPBCCiFJBadccL2K3WyADhODGRUEBhLzRLwzW11xXyrUBL+XS3Jp97JOusgwD8UEJey0LyvwlyrKZSKuOafKXymjET0ubwOzlkkGFpNDsTTQAa47FclxapmRmUJxnulfJtFBiK6b7k6AfBSxUTyITw2o4nJjqs7Ke/lfWeVyeyrwGVVF4U+uWoSweLnJgrUvhMGXc6dulvWk/sIQ1hM/9I1BD7HGydEumzDeslEhrUkq0uwrAGugHINJq+Nk4c4QkD/6dSiLAGztACTYApdNUbKbUlqxCmdHCtZ4ZEK8ximajbjdVJbriYAHKRjHYxcWywNjErWI5Z3BqU36j2yUsD/jbUz6jiihBeDayCbzUkwhcd68D4nn2H5dKfnJJMbdQ2cbHA7ylSoaRcTQhmLqfaeNVcrHPw8SJOfRYdjS7lc8O+8Kq5iJWOfUgyCcyF9Qds0F3k9iIpm7JYzerZga7GlhwGdHbwwsIaBFu6NdMOJM1oQZxCGvGYTIbXHcq0BtGiEvOY7J2YrV6fKtZ/8Fz/zNy5qGinlyc87rQITwPtOuyOT85lU4HVU4JFHHjHz+cpdv/qr//q/u3rt6sNbW1sWWS8Cw2w2m3T4y7NYeZvGEcr1JqJyA0OzBDeisXsAy+JDz5OHj4gJyGQSMqVWXgJ41YkqbJX28b+Ok08gmgJ86sGaHOEljLACGQRU/NWIYAjq6EUljG2ISPehVbuYe4+J7Ewe/f0iureriIfTMMMyNJ8RCMlSPx/lfOBKRLES1mqhBT2ibymvvgeEQwSjEbzBCJ7nYMSmKLJZ9DbVLBV0QNswGvnz2CwOgRtjaIUxJdxVIEvAmW6JLlQauWw70fQq5je1eEuvnZdFiUnguXCdEdzRUDSLZEXF60FXzB1BCX94zLHuOWGKdbFmovaS8WgGNDsL2LQwyyJLP1nLkvtJ2yyCRYHISViJoifJ3JG1T7lCxVTzNY4JcV9IJ1QEWfLa4YmN2gfFshIEkHjoCkTna3ILFSAn+OKtV/A9qUKyKiGAWPYRgivckdKOyIRDpB3i4KEAtwBchqpEitsULaecJBl4pbvmSXN7qRsBmOxbTagE5PM8kuANGXUEy2KVpiMMWAOOf3UO3J73gfcqdUGR10UMrSQ5oqGmlRs/VaYh4FcmWMl2HIdsblOLJgqQEq4NKbkxdGTYqJhIfjyL1xZKmEd6/wnkCdZ4JqLjZrw1mxjpEqHr0vjG+yZWbKYhtVRhzQl4H4N8xUarsqrPRCotEbmMnB/HE5n9AwmNAHruXxZ5lJxGZDgE+ZyspBMokQKwTPz8su7q3su+RYOufEzSJBvZWsYgJwXqXsv7k/WidL/qO0pFecvEJvLFUUV+eP2EucrfLVGk+7BiR6UZar54DRuamsjxLrkw4ehFjEJOIKglt9S1UI/OiaM7gBE5qBfMwfFm9VygBT/1v/1Xf+8VXR9e77fk5P2vrQITwPva6jZ516QC78gK/NZv/Zbx8MMPL/zpn/7Z569cvfqpzc2Npiz/Jk1W/LLmw4Tf1pauI2PoKNab2HRiXGsNsNMZwhu6Anh1Q+kqhd1lU5ewrwlLOcajaok8eTy97pocblAbs7sJyJYHnNCjfJAqAC68jyyf81z5+OMDPUJsBjCnBlh80ES2nkW/nUdnvYxwWIPuFgA/I3HCKqY1hGYGCGNVJ/U0J9vJRiMu7YbSqCMPT28ExxmiOxyJZRaPpVhFJjmxcU0TICoggRppckzCUpLBs2CZNjKWLbHDmVIJumnLNfG4BAYSOJB4Gsv1kiXjL8EDYV7gw3MduEPKG0ZyLDKK7NrXNS6Da0oSkXC/8pwXja8Cw2QQNSsjEa9mvgTNUudDYE/XCUPCM1hLcsKK2VRMKRlKBUjUeSkpCF8iAFEAVgEhgjiCLcoIhNVNgI2APmF91T1TrK7SFMs+xgCH+1LeyokQWYHPpB6U2hDUyVhIjiGWcgRNyXkKiJXz0xEIXc2ACYIg6oLZMKUYSxVeogIsFIOorlVeTe6LMJtqnUMB/vR1AYSUxSjrsLRZ8eC8EwI5AWbJFSSsuZoAKPZTAXQOX9rG0b7sYAmE0hILA2q6KeGIQ1iRL2M9YKhCFIkm1SA2plWeoaznxPpOZqKKWRYrO7n/ytJOscCG3FNx7OB7pMnRULKJZGKTsuTJFFQB8fT6ZbzSKURJaAjyae/GI4l0JRkTrIfYHSZrEDwf6RvgOVH2YlE4r+qQznVlAkpAndR7bHtIRjkB7C9eJVLjid7TImSQ+8HByEkhx5ti0CkZYkOeMOqiDecnlKCXriu+0pJzaioTOUt+Ke8xrZx8NlkruqvIZ4HSHCqXgxGy8Foff+i+37Fi7R/9Fz/1iY3X/UU42cGbUoEJ4H1TyjrZ6aQCb08F4jg2bmxsnLz07Plf6PX6H3M9r5oGRYw9dBM2lg8ldo2PYgNPXr2NJy6vYnu/ByMyYdkGwpiAjvwSgcrLAV4FWNTyrloWfv0/h7UOCR2USBrGCoqE/FLHo00TH/YEQHxoKpmCZoUwayMs3q8jW8ug38mjvVFEQFsyNw8zzsMCWVyCVRem7iCOHXlI8oEmLB4TqySqVnmiyuJ6RPcGYOjHGPoevICaWhdR4IhmNMMHaaLCIMMl+k36mZIJNjPIklG1c6oBiZg6BYRpI5uwv6nLgwJ8UmEBD8JfCSAJfA++58B3HZGlRIGLOPQUcBYNtrofwjpyOd1I/pzJwszkJdyCLC/BGht5AneIcDQQqyx6+6ZL0ynQFBCX/Bx23uAdEDZOwNKBVRy3SYHNYRnNAVhWoDdlUjlhEdCZgEgBZBxb1Cgnf07ZQk4+6OggtRUHCl3pWsfgNZFYEMRz0IgcgkwkAa+y9wp0gjp1o3gNBMhq4pG+chCgkrp5KDhP8KYkFWI7N94D74yaKHE/LxrFBIZpymFyLS/ysxbwr5w0ZMVCgCmvjQ4VRViFioRXyD6dPqJhB5Hv8IJEIWSF/BzzGgPOqRBpCWBLdMkCVgkeea1kz8cTlljY33SSorCsAqIyURIW9lAdkgmICEGS6+Dq0YsnaLyvCchONfYHA0eB/UMTvHQintogpk4w6TYv/T5Jzy31/k4nilJ5TjCFQefnylAuJZSZ2DasbE6CTwKxyuPKS6KTBxlySkeU5EfArkQ5c6LKxk36czNsRumTleRYNR9qgQs6WJctbTBTyj71yQ899N8EvvHE3/7Rs4PX/z042cObUYE34gn1ZpzXZJ+TCkwq8BoqQEnD8okTZy5deO5XoOk/bOg6zTHlIZM+nIRZkg5wAoMQXSeMvnnhmvatC1e0zb0eMga1dr7oWaW7mYxqwvCmkoZ0+VhJGRJ27DWc7/e+RT1kU2ZJsbaHpQ3pVxbBSZLsJnpRNkop2lkWpc0QVm2E2XuBbD2DQVcBXr9bghUUkdNyjAMV6yozHiJrDGAbASyDjVUKRFPewGe/7+vwQh1ewO55eqLm4UY5acTyIg9B7CAMHLEu0wNWg1wWH7iUSHApmoxQFoaRgWVYwogReHicTKSXm1ylLDYrkeKYbRbcIXKFg0pTvkAwSOBL1lc8e8U9QskipDbCXNLPVRNfYbJaZiYjzWAEU3yYi3DAdzDY24Hb2YHhDSUSls1GIgQQQKmAv/jypjrcJG1P5gACkBJxpRJkjtP2BOiJzldNBAiiBGAl7J4w1wkDmbJ+/DcJlWCARxKyoQA4CbhIlqrJ44kyMwEhVKIQyqkEPrLPMQJqYsmYJmyy+DdzchbF8AiwDUpSFMOsFg6UDEKW8dWHRoGzBCCqKGNlvSVeuKkmV8Ck4G3lfJHqp1Om/pCndTqZEfu68QRCDXnFuiqdszQN2gXY1QaK0/MIzIwAMr+7A2d3Hf6wkyzZA6avia5XVmPsGKEWwZd7ou45mVJpVuRKAe8nAXWiA6ZHLX8OQG6i206vPx2XKdgVBvwA8KaNsKoxTNUtvVdpQEoKjlMt7xhkJ2PAZIch1bBkloXJVrIWbj8eP4dWA9LvMzlesjJymE0W2CqAl5ZkBrLlKnKVOsxcBT7t07RsAni5ByXrUhp3JXFRang6MDC0gg4QiTadLDybUbmaErrQvSFqWXvYrBSeWJyd+T8+9PEf+Z2PHpvqadLtO/l5J1ZgAnjfiXdlck6TCrzGCpDhXV1dXXn+hUv/NI7ij2maVubDNX04qAe44ir1GL5laKO+h+E3LlwtPfrc1RJjQnOZAhyXhv9c5lSNPSnDqwBvwgClT7jkXA+zWt/vi0Xt7cU/B68dArMpzP0+gFcap9LjCmBKz1WxNLERCMPbvA/ITmcx7FHSkIffKSATlpHXbNihK56fOX2EctbF7FQe01MVFHIZmMSCRgw/jLG/N8Tmbh+tnoe+zzYXap0rEr8aaDToZ+SwkhbEtMWKCbuU/6cAXjLGegY6HTBEYqCWlQM+YBP7srQiY2lIAnr5uqgNRW+qwD8bqlJukehWmqmEGVUMpQCvxGBDJLtk3EQBwr+YslwrDKJoTkPo/hCdzVsY7qzBdLowgqFirGMu3yqmmKlzHDv0jJUGNGHW00avSGlDEz1q2silXDRiaYpiI5YKxVAsMCdf6bgke6bAkVp2l8hgy4JJHTmvL0nUE8lHQICiJkQ+m6wSpjXLiQSdK6jPTHSprh5j5DswDdaMNWGksawJCKCxMtRoK0cSxewpMEswSBY/oaDHg9ViQh11qIHyruU+A9+X90jjVAJ4A5GBaHL+fE9CqY4/g7xu36eOWE1KVPNlLGA0Y9tqgkGtaLYKq76AyvxRST6jLMXdu43B5nV43RZMgmYusbMIBOqcoJk+fJlIsYYZmFyWDyNY4vzBcBSlp1W2e4oVTeUpBKJsFFPNZCrFUGqeaGrlGsfTUaXlpvQp1Qgr8KneJ4CaDYkJsy2TGabZmeahY6h9y7oFm/AS6ZVijNMAFzbx8Rj8DCWTj/E1KEmE/CjaWo0f0xD/ZnK3gW6jUGuiML0AszQDz8gj4O9YEkXJFmOa6e5BSYOSQ3BVhrZpDE+hTIifOX5iIYZtSsZQtuDMVcpPrMzN/ObHP/zQb33w5NzOa/zanrztLarABPC+RYWeHGZSgbeiAnRlaLVaxavXb/6nzmj4ac/zjgdBaGuapvFhFkVaHMXkyeDEQdgxNG3dh7X5J9+9dM8TF6/ftbrd1oq5EtyAy+PsNlepYQRwanFdsagqoSzp4E8A8GHAK00rL/l2kQagxFN1DFbTbvxDS8Ppdqpe30uWyDMpAXeyTCt+t1xmTsAu32MEMKYGmH9QR46At5sTwBu088iGZeQiHZloiJLpYqakY7Gewx1HF3F8ZRnT9SlkswQqMYaOhxs31/HC9TVcvb2N2/sj7A0N9P0qAi0Pn3ZfOhk/albV8jkBLyIV7StnL8vRbERSUb3UFUoXPhFT0ryTLuESiKbNO+nMQBp7kme6ItKUI4D6rwJmdIKglZRoT7mPJEgh5d5l+0RiwY53amyJZWntlAmG6Kxfw3DzOky3DcMfiisEZSLpeVEHThBaqVQOQNKYqY3gep5YhaWMX7pkz/fk83kBcpK+lvxwW0bKUg6RLqPzvdw+l8tJgyVfp8UZtyFII0j2XQ+adLjRDCoWdzmC8HK+AJuSBT8Wl5FQizHQQgycHhB5Yu+mS8Qd2WMLdqEKO18UoBSG9Gul9jUWBwzPVzr3dFrHmluWLefFzxAlJLKaEMfSREhpiaxIJG4WkqJnGOPrULpwBcZ4DawDrz2VAqSgkjHgxWJRXmccsGtXoU8tobp4Ar6ZEeDu7a1iuHEFQXsHhu8gGrniuEWg6es+fNOF67soF6qoFKuwdBu+46lZUBzA9RxJqEtZdBk7STofLd9y+bzSVLNZLghUzX1f7sNYlpHcQzLw5VJJACknPAKkZdXBh8exwAnQoS891qFQKEhdUrmK3NsgkO0F8KYMcXIOvLdSd8tSGuTkGK7jyHtS6Yyy+lMrA/l8FrkCI6Q1DCMTufo88o0jMEqzcAh2zYL4BgsrLJ8hH4Z49CaNc+Izzamg8iY3JICD9fMQh5QuuXHO8P1js9PnV2Zn//UnfvjB333/idntt+L7fXKM11eBCeB9ffWbvHtSgXdkBa5d22q6bufDjjP6cBiFS3GsZQxT5zOInlkd3bBaumHsZAzjemxn1/6n3/vKT1+4uvqTl29tWhbDD9hpLl6ySa+8uDSwQS3RyEoC10HKV0qyCKmnzA++r/uYAmnJ8uf3bK/AzAFYPixpUKXmv1GLSRYrZZCU1jixo+LSrjSt9bH4QIxs3cKwnUV3rYCwXUI+rMIOIxSNARZqJt51chkfePB+zFQqApzYbCU/bOqxbAxHLnYHXTxz+SIePXcOV9bb2OsV4RsVEEq50uSiGtuExdLYzc3wCAJxJS9gOzsBuaHRPknZlhEIS00PoYIU8B5Ys6mHPJlRLkungFeYXbLa4i6gOtPZ3KQ8IMSASphkSfdKrKikdmx0kuV3FRuc1Xzk/D66ty9jsHUNttMG3AHchIVMrboIfEqlkgQIEMwRsPE3BWuOQyBF4KguJgXI1WpVgWTDQL/fVx7CgLyX7+F2AmwTdpiAr16vC+Dl/vjLf+Nx5JgjD1FIcEkWFGImWyqV0ZiqybJ+MKCmOURo6OhFjjQYRqOupGvlJKyB8bw2yvMrMHIFuL4Pxx0owEswSl22T6Cn3AzS9YjKVA3lsgL7jCCWJq84hjMawnOGyhkkkV+wBgT5vHb+N71OYfWDAKMRr1vVLr121of15bXz9b4XY6iVoU8dQWXpFIaaKZOTsH0L7sYloL0Nw3XgjYaSuOfStcKKEOcjDIY9HJlewnSxDj3SMeqre0NWeugOMXJGcgwVPENXDk3Ok/eJgJR+xYqF9uWXdU8Z+fTzxolJqVjCVG1K7iffk054+N8RPasP1YPHIKCfnqa3MaO5FfBPAWx6zHT8pCCcNSyXy3KurCPPhdtw//y7NODRfYFphwTUuSyma2VUS0X0PR+7oxhmbQG5xlGg1ISj5RFYJUgfo2hxGSPCX0pf0pUTMfATHS8nh7phw/ddWPQgNiPowTBYaU7dPnV0+ec+9iPv++P3LVX23pEPgclJfU8FJoB3MigmFfgrWIFHHonN5eVrhU7HL2jayAYyVjab0ZzYjeFqfhxr3shwg3xU9mZm6sbnf+13/v7Nzd3/5OrtnaJlZFTrFz1pBZgRsDF1iZrUBPAm1kPjpfVDFlKvuZxJV/mB6CEBu4k92YvZovQoSXNTynjKErcGIxPCrvcwdWcPmaqO0V4OvdtFaJ0SSqgiGwao5wOcWZnCD529E/ffcy8sLgOP3Qa4zK4SxViHUI+wtb+N7156Dt988gJeuD7EMC7A1fMibYikMYyOAH7iSMouceoiyIynPwSobgJ4xVU1aS5TWkRhU5PQiRTmp3pIhfQVs64mF4mnsUwAVNOgyCGSmYJYjAl7lXjlJhMFac1J9JbiLBG5yAc99Ncvw92+jozbRjjqCSBw/ECsdWV5GxFqtWnMzc3K8Qf9AYajoUiLadvljMi40cZOFpXhuEPkcgUsLswLUCS42W/vjZPQ6D/rSIgG36OL6wIvjQBqdraJjJ1Fu7OP4YDASYFPz/XhjEbC4Mp7GLyVzaA+M43ZmRn4jov+Xhee44m2t+sPYbKTvt9GwzZRy2URBiH6UYzCsTswNG20B30M+33RSFMHnjLV4i2b+PuypPMLi5iq1YUB3tttIQh80cAHfsIC7QAAIABJREFUngOPDX+hYkIJ8sh4Tk3V0JhpIJvLYG+3jeGIIFlpZcmyMhFOQC/dJRgYkc3K9rNzTbnmnc4IfRRgzxxHdfkU+jBhGRHC3RvwN16A3tmCJTZ1AwyjACFjgmtZ5KYzaO3s4Fh1EWUUEAx8AbyO4yFmhLBPBpi6b7LYAXwvRDZny/nWa3XYGRutnV1lgydsLdlXNkjy7/R/Vs4hnJg0Gk0JrRgNXblXMnmhEjYMMBiOZBIQBkq2QHkHx8H8/Kw4rPR6XZkAiQQCEZyRi4A6dLLzIrkIkM3mMTfXlAkNJSCd9j48L4Bp6XBdNWGSoBFNF6tA+gLXqhU06hXksxl0hw42+gHM6gKyzaPQK004eh6RVZTGNg44crhGLOKkZNVETabkM5VOSKUVkWJ+yp9C98h87dodx5Z/cbZe/2rpY/du/a2J5+5r/sp/q984AbxvdcUnx5tU4G2oQJy27SceAocz41dX49znf/3Xfn5zv/e527v9skmrLIIcsrti0M/gCQXcDjrbFcObornUi/d1X9oY9BLVff/eDzl0aoyfehklLg2y/Gj60Eq7qJzeh1UERntZDNYK0LoFVOI8qqaOhbqO97zrqLC7jalZRD6dAhSoZIJazEY9CTdwYJjUdQZY29jEVx59HN85fxNbPQ2juAhPy8GPDekGF62rgFdxhJWACVU3ckaEmz50zU9YVzbFKAusVDKqbtNB09T31DOlgw9Z3I4b/ETOoN4hcpOxwZZ6UeKjacuVHI8Q2Y49ZL0O+rcvw9+5gZzXgTdoi8Zx5JDFVcwZtZrVag3Ly4sCUjrdLkbDgZK5RIEAqpS1JIgbjgYolSpYOXJEGDoyeARFgU+tbgifS+WeDz8gi0ifaAJeFUG7uLgg+tPW7jZch7IHld7mulz29gSEydJ5GCGTz2JhaREzjWn0uj302n0BZ7xiz3dhDwdY9nycLhUwVyrCj3xsBiE6s4vY0gzsDocYEXj5ntx77tf1FPPI5LliqYxOt4fG3ByqlSk4jovd3ZYwvEwUk0AQRj77vrxPzBJioNlsYnFxSYDezvaORCHLFISA1yVQU/HUZHt5faViEQsLS5ierqE/GGK3O0I/zsGcXsHUkdPo6zZMI0LUug5//SLM3jZsz0N31EFX81A+0sDiXUeQqZlYv7GK6iiL/NCC3/XQ7w4E4HESQ7kDGWwCXqm9F4iDx/zCAhqNhoyTbqeLgbDYyu6PrKqqaTi+HxUBr/MolYsYDEbodTsJywrZL+vEGlF2wPtrmQbq9RksLM7Jfru9rowJaRKMQtle6XgV80tQbdtZHDmyJICXoLvb7cgYoArI81Lm2RcrMt4D1ne22cBsYwYZ28JuZ4itYQRzah755hEYlVn4Rg6RkVFyFTarMWAkkRkJq2zaCbvL4ciGNeXgwLTDkonhTCX/zJmTy//7mVOn/93MgyutD00ihF/3V/5buYMJ4H0rqz051qQC78AKXL8eZ3/xt379H251Rj+z1R5VDYPBBUnsrqBaModp8ESiHZUl8zSNKWUN34ivk1TrMIZ9L1uxMdcpwsmEEyY4l8Ynang9hPltFE/swi4B7n4Ow9UC9E4G1dhAPaPh3jsW8P4H7sLdJ0/CRl4abQyT10sHBGnJkUaiMBhAZxOcoaPT7ePb330WX33yPK5u9dDx8tLE5kU2zEwWIX1xKSNIvGsV4CUzniSdCdxUsbEqvS5R2Y4F0AngTVjYv3i4pGyvUlcL0E7538O5HQkKFl2i/CqpBQGeHfuwBfBeOQC8w440tTnCoqXgz0alUsXRoysCeAk+uKxMYJ8uT5PhSzWfo9FQlsiXlwl4SwLs+B5pqktAVBoRTEDkedT3agIUl5eXpMmt1doRYMPtx0vg4kPMJXbVLMaY4MUjS5hu1NHudNEfOAh8pZkNXReFdgf3BBHur5SxVC7CiX3cCAJcm57Bqmlj13HhDobsPhPNqUsA6zqy/E+JQa1Wx+bWDuozTRRLFbnm/f19ZUrBPD93JKCXtmhkhyUVLIzQaM5ieXlZWP9Wa3d8fWQ/lcRBSXD6/YFMFIrFkmxPwEsAudd3MEAORm0Z1SOn0KOHsxEh3r2JYP0FGN1tGJ6DjtNGx/Ywc/cR3PFDZ2BNGVh9/iqs9Qi5romwG6Db6Y2jrIeUnngEiYphTs9jaWkZs7OzMrlh/DIBeip5UHIV6pYpXRjJvWCE98LCotxbvtbv95KJSyT75fYpkCVg5oRpZqYhkxkeg+yukj3EyfZK380xwbHC2jCZ7dixo8Imcxxy/KTny3Ghxpsvx+L44VjkCsRcswnTsNDqDrHn6bCn5pFrLMMozYhLQ8gmyWQyyE8fQS8/s4xzpi82V0okwY+a8CiAGQ5RNuNho5p/8vj87G9/7GM/9Ns/sjKzPXFjeAc+zF7hlN6IJ9QP3lVPznhSgUkFxhW4fDnO/NLvfukf7HSHP7PddmsG08EIGylfGMf+phpeNqJQ+6YM+w94xDfKhzdZe09pygO+Mznf1P4o/W8C+pJmrgPA6yLI7yB/fAfZqgZvvwBnNQe9baCmxajZMT7xgffi4QfejZlKDXpIVpsd4Yq2Vi5ghkqKCgjs6FhAEOji8q1b+ONvfxvP3FjHzsCGG1fhIw9woiBvVKBWoLOEQCSiZuGVkmY/cWtI63eowS9heAXuv0rQqxoIk8e0lCPx4E3mDNLAzkb+pLlNBWHw7kWwCHj9Hnq3r8LbvoGM10Ykmlay1MqrlKCEwI06T7J6BBsERQRClI8orWeqoVY6Y27D7WdmpmW5nmze/n5bedfGZDldeQ8tqVJNME93amoK09Mzss3uLoFiCngVQOPrFoMOEjbWytiYbkyjWC5gv91Gf+hCToX9aaMhmoMhHvBCPJjPYbGYwwgBrsYRnp9p4rqdxc5IAV5al7EBzRn2xWs5k1ENZIViEdutFmYac8gXy+j3h2i326pRMCCwG0p0bdYyxb0iTABvpTol184fAl4CXbK7KbhnTVmXFHRmsxlhWMmGEwzu9RwMtDys+jIqSyfR001Y9F7bW0OwcRlobwLuCL2wi1EVmHnXIo4+cBxWVcfGxZuwbkTI7lkICHi7PWGUme43TBjlsetBYplGbW21OiVgdm9P1V3Z0SlAyXGbyajz5XVQ61uvTyOfzwloJ+CVJsRE+51KO8ThIWmKox6XNeF46fVSwKsYZB5DHEA0pf/m9wrvwcIC2X5basIxl2q9+R4Z6cl44vVxjNZqNVTLFbn/re4I7cCEXZtHbmYJerEGlzp3jU4lSfOtTE6p02UyXRLDnIaQMFRDC5DHaDRXzT91dHbmN//6Dz/8uw/fMbM+eXz8YFZgAnh/MO/b5KwnFXjDKkDA+49/5//8+9vdwc9sddw643IF1rJBbdxhpgz1VbOVYhPTaGECKKUdff1fJ7KXRIeqLNBS1Jb8OQGEom1N42zHAWBquVzZknkICzvInWwhWwGcVhbOahZ230BN99DMWfjkBz6I99/3IKZLddDfinpDzSDjozQFcaSSwWg3xpAOepZSW7jZ2cXvffWP8Ohzl7DZ0+FpNYRaGWFMF4xIooVBD2PloyClUeoL/h9jc/mrAKdiglWilLrUpGHu0N19JeCrmF3lHiriCGHjD34O7hO96JQ+UXUNhpIwZQVDdG9fFZcGy+3AjBzkMhlpoCJIIRBRYE05NZDh3NvbG7suELwStBKsEXCQ2R176yasHUHizs7OuMmN+2P3PUEewZZcetKARFCTHiN1CjjcXLW4sIhcNitOAqydaRtwAwfrm5vodocIQuWn6w8HOGPbeDiIcFaLMWMAjh5jLZvBufosLsQ6bhN49QbivUwvZUuLUchnxVVCNZVBJA1zi0eQL5TR7vSx126PtbgEvcV8VpbRCdYp/+E5sx78HQwGWF9fT9hIpfPlD2tFRpWgWsZJ0sDGfyfQb3WGGGl5ZOorouEdmDYsrmDs3YZPl4a9TWiei5HlwDpaRPWuGUydqMIqA721NrLXdOjrwKA1QrvbU5HGIgPxUSwWpOZksHlv09ry2LxP/E0b1fgaNcm8r2Tf+eexry511Z6HVqslgFTcHBIXBV4Xj5E2LCqtrdLbc/8cP5wwpf7g/Hfun5IWnhPPl/vjn1NWvdvtvqiZTumI1SSB41JcGiTy2Ue/28dOu4+WZ8CemhPAa5TqCAxbTUwZIy4hIqrZ0DBpx6bimOWrhS4Vvh/nrSg8Plt+7thC43/4xMc/8O8+OFeaWI+9YU+et35Hr/8J9daf8+SIkwpMKvAGVoCA94v/z5d+bqfvfG6r48wwJEEYXi1No+ITgA1YSsNLgDUOQUialN6401G2WupYCdhVKtjkEOlX1iF2lPCNbLT42yYRw4aHoLCN0qldZMrAcNvC6JaN/MhGzfTQzGfxoQfei/ff+17M1+fFRpdmbcp3+OBXWXwxoYv2RAwyCLDT38fvPPL/4TsXL2O9AzioIjLKiKIE8GoEvAnwFpY3rZaKaNZiO2k7S2J8XyfgFdZYJCaJVnecepdw8ONmtwhB0oQolliM/4UPOxqiv3kLg61bMJx95LQQR5YW0Ziuo1DIC3Ab24L5Pra2tgS8pp34BEEENgQrBEap7RRBDAERmTluT5CTAjt26hNME/QRKKagj8chG0wQxe15jBR08RhzoqWtIZPJqXjd0IcXeuh097C+sYVedwja4io7tQj3VUp4n+vg5KCHsj+CbwKt6hSeqs3jnA+sdnsYDQbC6rJLv1ouyC9r2esq4NcbOFg5cQrZfAmbO7vYae0plwsdyGZs1KeqmGs2UC4pS7GU1ZRGvf19rK2tvch3mMz3ysqKXHcK7lIXBALHzc1NbO31MEAWmfoSasun4Rg5IPQQ7q3D27yOoNtCjp62dQOF02XYKzZQC4FcgHgvQOFWEfGahs5mD639PfiU2oS+NHPNz88JU89jpz88vmLh97GxsSHnm94rAktuz9rzJwWJ3Ib3ludLYJ86JXC8KC32orD8qbUd90eQu729LfeXx0tdKjgWeAyOH44NAt7UBYQAmdsT8KauHjwGJ2Q8JwJeCbOgC4YfiCZ7f28PG60OtkeAOTWHQmMJVmUGAfW7dHVIQ0ISj2GdccESdqHcS+jNayL0js3Xbp8+tvBz95xeeuSZ3/tS6wtf+MIkVOKN+7J/y/c0AbxvecknB5xU4J1VAQG8v/sbP7vTG3xuq+02CHgFrpFRSiQNbFpTIFQxiQpkqRCFN/JLRAFMspCH2N1DPgcHdmVydMXEEoQnOjzKLSRi2PAQ5XZQOb6DXAUY7tgYrmaRGdmoaB5qGQMff98H8PD970VzqoHIi2DqvEbuIZRfFTNMdwoDEbuRyHIGDm5ub+AP//xreObmOtZ7MQZRAZFOT1fFTPFhqUyzVP0kAlcF2KqJAx0vJE6CbN9f/vkplRkXfUwNJ617KiVKbSCRFRKDyvtEEK58ixWLxethh7oROOhvr2GwvQoM28gZIWZrU8jnLJnccDmex5SAgZiMZ0cYPTaS8XUy39SgFooFxbQlFmMMlODxCHL6vZ5qZEoqIQ1hxQIKheKY5VNJYJKVhsFALWGzuY0/DHzI5wtgs5QOhhAwEJZtVEqz7QUD9HtD+KOAuE64bs3ScDpr4j2jHu70h5hGKL7JNwwLj5cauBDb2HaV/Zaw3VqEQsZEzjakK18a2Qwdu/tdVKebMOwc9nsD9IeOiq3VdNiWiWI+h1IhD9NU7CJlHqwvG8MUO7mXOJ2oZkZKGer1moQpSGhIEp/M+hKwUavaHnrwrAIyM8uoLZxAaBVEJ+ztb2C4dQvO/g5sXRPAa8yHyK2YKC1lYFcMdFe7CJ4zEK6ZcLshht5IHBYycYyMqWOqWkapXB777JpM/mOIRqjOlxMNmRAl4SIExtye4JXnJx7SyQAU0NtV8haxOpPACxPFUkkY5NSazNAZr00Hh0ga1vq9vjS3SXJdEKBSrYrNGd87ntpKRLMmbiAcb6krgwqi4JgryjHUao+qrQRr0AHEcbHXH6ETZpCdXkKxuQyrMi1BFDx7Lwm80BgZnNr9cR9hADMOkbc0v1bOXn33nad+eaFW+vKxj927PWlQe2c9t17L2byRz6rXcvzJeyYVmFTgba6AAN7/9zd+dqejAK9uZKWpiYBXyQo06NFhwKsY0ANWMW2eeuULUXt78c/Ba2rtf6zSTcBsCq6VB3CK9lS0sPxN6SCk8UTZqLEjy0UsgHcLBQG8GfRXczCHGRRiD1MZE+9/97vwwQcexMnlozAiSzS1Au4ImOlQIawxwUtG5A2mRo/TDp6++Dy+/J2ncXmrix1HwzBmVGkOmp4R8KIUssqVQbSzY62zcm5IGwAlyvQ1AF418UhreAB4lVsD+SneK56FAryGWJMRhCeyhzSCmWwW/WQDB6P9bYz2toBRBxk9gK3FsBJth6RZCfg3xIJM6WqVjytvCDv5mShGICJBDqIXJUCm7VqybJxE2XJ7NpsRZFGjyfACgqjUuJkAU3TBHm3LHDkm/55k/8rfTfEb5nUm41PGqC+TEi3QEQfKsiw0YyzFHu7v7eJs7GLOYlhFhBe8CN8pNHHJKmBfrOE4cQthGzHzzaBHHrTQl2YmstVbrT1YuSLMbIEeG4hoiSYRxWriZxkGMhYnGbFKYdNVWpwYbkXK2YCpaukP6yYgk8Ph0BgWDXCoPIADQm4ec6qJUmMRmlGS8Iigt4vR7joG+7uiHdaKHoJKB6UVHbOnqyjUs9i6sovuuRjRRg7wMwgNWkcEyHLiFbiwDeUoIows9dlJtK9EVUtiHlc6DmZVrD+bwEQFkyTC8V+5He8Xmwh53irel8mCmowH/jf11T2QIJGFVc2N3J73k8BXUuwSHXRq0Zda8nFipXyRuYKTDIUohmXzPSpJTkUzK324Sh+MMQqAkV5Atr6AfH0ORqGCUCZK1FqrYBFOylTSn4oMNjg2Iw+VrNldmZv+1t/89Ed+Zs5vrN11l5hnT35+wCswAbw/4DdwcvqTCrzeCsRxnPnpf/4bP7t1CPCK1en3AF4yrwda0dQVIGVkXut5vAjwJokUqWDhMNObwt20KUuOm6RbKT8u5dIgdmaGArxTxzeRJ+BtZdBdLUDrZ5ENI0znLJyYm8JD7z6DHzp7L+r5GTBPloCFsgZa6IYI4QUBdKMgD2bAxU7rNr7++JP45ndXsdoO0Q4suAS6ekaCMBh9S45SsGICz9PErnHzmlywal77i39eusHB1/XhFDuF99V9IRBkJGrqDqES1/iIPwC8Uqdk4iBq3sgX791g0IXmDWRpX9WBIELdCXW+ugokiQlmdQFKVJD4oSdxFyohTlIt5BbRb1WAUAIsBJSQ1w5UU5LEFutcaY9gWEoHnkqd6bXLsSZAi8vojKkNlVcxgzWSu534QqsULO7bjGxhgMmqB0aExqiDs7vruMcbYNaIBPBeCjU8XTuCq/kpdE2V6KbR95X6bXraun34wx6i0Bc2dru1i0Kljny5Blg2Ys2Gz8lRAnhTAzo1PhN7jPQGJXWTVQjRKbM80h0l164CVNRY4b9RosG6aQRy2QziXAF2fgoaCtCI4t0BglEbLn19CU7tPvzcFgoLPhrHi8hVLWzf6GF0MQdtbwpaxGQx7jtAlkv5dMOglMXkGElyqAV4Kw01z4UTipA3djz8lFier7H2upmsrFB3bGhy/2SsyGdE3Stel2wv7GkSn8wvFX62JOVM+WXzWilJ0fmaejkZb0ma4nhCqMkx+F5OagWgiiaYEgsFvFX5WWcVm8zPgafnYBZrAnZhsjchaXRLk/Fk3HLyooJaODk0AwdTeWvjzqNLv/93P/b+//L06enBxJHhlb6rfjD+fQJ4fzDu0+QsJxV40yqgAO+XEsDrNXQjR+x3CPDq0CO1TH4Y8KaaUcbapoZY6UnKw/0lZ/wXvXbwRZR2eKVo9rB+9/DeE45ZntGpC4IysRf9rADebQG8lDQMdrPorBaAXgHZwEItZ2AqM8KdK9P44P33466Vu5EzMxIvyphgMrxBHMAPIuhWXsBBu7eFF649h289eR7P3QiwPbQxoAevaSMQeQWBpSZMsSwIJ9qDMcMrL5DZ4m8SQfz9mv1k25dU8PtsKywuOceYkgUNgWYpd4jE9kwAb6xs0UTyIdwo8TmlAbrigiNG73rQGbFKIGFYwpKqoAElGyEoUVKPBMQICuJKAAEO95U06HHiIBwo2VA5knK7iBWAJRAS1jgB/jJHEYJULU0rmzkCIAWOqJtWDUkGMomzgbB6BECMS45DBJEDI9ZgxQS8liTKxUaEmd4e7lq/jtOdFqaDETw9wq1MEReWzuB6qYGenVODKgiQ0UNheP1hB/39HfR7bZFr7LU7mFs6jmpjDqFmwY8I/HnORiLBELpT7YcsbcpEJtjN0Bm9SyB7UDfWi3WTMJdEE88/K1CpS+9iYMQIhBm2EAdZAbwE5Do4wVABF6HRRZRZR6bWQaERwyjG6G5HwO1ZmP0m4igHB4FMVEwC0iRMgwyzmmwo1xXeU05AhImONPErloWA8WsEskHC8qtxye05kgh4aeMmEpYoFr9qU8YgB8/B51MCQwxOBhX7rcqjy4TJNuykbsnEgAen+J3jTpBuEh/O4cRjKQpaNUFykmmbsrIgRn9yXCbq6XAjE5GZQayb8p3GsWLJl40al6r+Sv4jPjSRDz1wUC/Y1+87c+I3zf/44//wCyqzfPLzV6ACE8D7V+AmTi5hUoHXU4EU8LY6g89ttN2GZuQTDW8CuERXm7gHpAxv4tLAZwW9XflsSpdnx+BIQF3yFZMwXXwIymvjl+nhS0CWuhMkjKJ6nCU+B+rqUiaYLKZ6IX1sEiCkDC+fsGSeHMT5LZSOrSNX1eDu5dFbLSLsFJHXyshEPmp5F7MV4ORCEx95zwew3JxHMUfNri+WU2SLDZuskIl2r4fzl8/j0aefwAs3dtB16ugFebh6Fh6XZZNo2Xwmp5LARFmhLlIWvoUp5bl5AJvaxEqMet7vY+f2GgGvuMMKmOLy7oE9mdLwstFKdacHZCcTtwYuu5ORNkV/zKY/ssSE0AQDamIhul9CAt4r3u+YdlOMSaaMgZB+TM8pkEzAS6ZS1AgqAppBEJaZkSV/lbBFpljFLjN4QqQFBOCyFK4AlrC+yVgReYkeC9AiuJEzM1Rkc8y8OwLKwBDsKSpTU0Oz28LZjWs4093BdDCEG4dYzZXxzPJduFJqomvnEoaXFm30XHWFQR22dzBo78HWgXZ/iJkjJ1FuLCEybCVpIOIlq0jAzWvhX01L6hpwciEAkvUiYDMlXY3Xxtc4rpSE9MV1k2kSZTSMpKYchjZkIqthg2FWPoMEc4aaXvGA8MJdxOYasrUOSnMxrHKE7g7grc4CnQYQ5UUyrtuWpLupD95BrncYUNJwAFYJCKlbT5PvCID5DoY78Hw5YRHdMdldcumWqoWa2ChwK0mHBo/HAAlafvGe6pKixn1Iklmi/RfZizC2KsHtcI3oZ8xxJ8xxMh7EOYUTITVDUrKSWJO0OJGOcG1Dh8iPWCQn5PeLzIyS+VUEWUyQG5BM6LgyYCm9euyOoPsjNKqFax+47+xv/Nf/3vt+/nBIz+v5np289+2vwATwvv33YHIGkwq8rRW4HMeZf/YrX/q57e7wc7fbwxk3smBmc6KDE/YnWaVVrVcHIFT1s3EBkQBLPe7UU4/AKWk8exHgVa+pfxtvOn4teeVAoJokpx1Gu+kxJQkuYY8k1UxWU/ngJGMVAqaLmMETJzeQKwViSza4VQIGNWT0KnQyetoIlUyI2UoWx2encXR+GkeXpzHXqKFSKECPdLG5urG6jmu3t3BxbQtXttvYH8YYuraETUQEAHyY85oSxorAJFUip9TQgeMEAWXCBop92Ov3L05T1ci3KV5YRSIfVksrZw31ihCpLxlxB8lsbLQjINFfohM+mG6M95sKKsdTkcM7PRCqpK8KyEmYuRcfXnQQf6G6O91e7PCS9jy51oSt02OCb+IpBaDFeo2At7ONs7cv4c7uJprBiO5zuGYX8eTCXbheW8S+mUFA313qQZmqFbgIh22M2lvw2tsoaiG22l1Uj92D3OxRBDq13kovrghCUbJLKp+qu1JSq49CuqahtKUHMdEvU8tD07lEFzK2AFR6ZYbBcPWAkhlORfgxY6R1D1p2E5lqG/mGC7Pqob0VwLu9DHTmoIc5wGJqIoF5OtbSyaV8gJV+eqys55/57690P156f9MRpa6ZYFhWW8ajbjwKDtXlcI3SWqWQ5PvU6OXOVyZCyeJATM06pQmsd4RAvKfTybJqiJWvCvm8ih+D6lMQeUkMPXShu0PUi5lr7zt792/8g5/66ATwvq1Ppzf24BPA+8bWc7K3SQV+4CrwyPU4+6X/69d/rjUYfm6r6047sFTjE6k4eR4m5uwCflMmRz2sFK9Kj9436rIPgFp6rBeJXcdNPimjqJ5mavk0bVqjD6+LMLeF0ulN5EshvFYWo1tlRL0qYpShR8xRC5HXfZTsUIBvs2qjOZ1HrZJHIZOVRjZ36GOztY/1vT42+gFanolBaMD3E6AjGsxU0qE0jOphr2ozfsxLfVS1Dn5eP9gdA0H5gzriS+Ulr/bOqFt4uDHw1b7zrdtOAXP1kyhGBOkoSUcKklSIMyu9NNrH2bXncMf+Ghr+EKGu40amjKeWz+JSdQ4dShq4bE8gHdCizUc06sD5/9k7E/ioqrP/P+eus2Zmsk0W9h2FhFWsBqjaVnGptYtvfa3ainvdxbW22vZ9/33b/utrtYqCFpW6AaJtta21FUXBDdEKAUIyWci+zb7PXf7/59w7ScCAVEMygXM/RmAyc865v3Nm5nuf+zvPE+iATKAD3KBAVyQGjsmVIJZMosAroK0A15pZzAN7x+1uFHzNCoVfXBHqxqbvN4T3DDGBl54n+rFxI6kIGh8FlW8F2RNaDllZAAAgAElEQVQAZ1kGBE8awr06pJrHAx8pB06zYQ4LUOj7dmgusL74uR25FqgbyYRefK+peDfB3OxKcz4g8NKrc2PjIb1PYBaSJFoa0JzEK3EotMv1i4477tm7Lzn9xyzCe+Tma7hbHrKvqeEeOOuPKcAUGBoFGnTd8tP/89Rd3eEYAm+BKtlBzUbJKPBmsw4gbBi+vL5bo1nIGtJPkqz/NRuVzG4Ewn6N6JTh2zWgklYDMzes0fRkeBuYT4Fi6QDX9G6wOlRQeq2QbMkDNeKGjOqgPk9e10HASmOQBBufBrukgNWigSQSELGsqC7RHf/xpALhtAZRVYAYkSGNkVn0NNMoqgGtxkiNpPxZ0N0PeOmgjfhrP64NqWhDsxhyvJW+HM3UT27oZ1SZM4pu0DsAdJXiNj2A8akQVOzbCTMCzTTCi2WV6yUXfDyxEmrySijwUh8wVgNTNcCEfHrSAF4l0AEuSENHMAqOKXNALJ1M/dEi+p1pBg5ac5A6qLPAS80UQ2D5NM4li9AIvFghDFe9Cbxob8BCJwi8QjvIbgTeNPCeNEQCAMnGsaBjhFfBfMUZugmTRu37LhdyfKI/5/DMYK25DnQKvMbGV7PCIdWNXi7Q0sF4GaDiXSe6+S4BMpcBPhODQpvUsGjWrGd+woD3c85Ebr6MfeLm5rywUTEFhk0BCrz/88ztXYHINZ3hRDGxOunGHBqLzFoPzC+MfidtNhJr7IrO3jIfmkHvF8MzQKYPFLP+XXPTmhmTNG4jGz5VhF6NAm8nuKf5wWJXINNjgVRbHqhRNyiKE4uGGtnL0L+qp8GCX3QkBYSkDJ8q9U1igQjc7IKuSZ6mpMrgjm70YmIEnHpTsxtfqGnUBF7DbpE9+qPffQYH0/YxEICHRrmjvRUKufRiLJvb2FgbWUDE86f/wnkCAmMSQZjdXA0zA61QoiLwcuATnfDRhAqodZdAULCYth308HIgE9WI8PrbQQl2Qh7JQJs/BM4pc0A2gVcwgRf7MnIsI/AafmyCcGneBfmic2HYFgyLCkaWDaMAvtcMS4MR4Y0ByJ0guYNg9aaA96Qg1KNBunksQLCEAi/hFQN4Dd/RUX4Yn0vGpQJWFjQ23xqb9Yxy3nS/AP7JC7SiJGbbwBTcupoCETcEpqKQb5XQw/v03d877R4W4T16lsyx8A44emaLnQlT4AgoUK3r0soHXry+3R+6urUnPIlY7BDPmB4+M2KZjav2O0HNTSD0a9i49Tp0x2EAr7nxJuvjNDIEGKUI6A+XARXTkk3zg2xVINUlQaLFAVrcDRpxga7L9PamQAhmYgVdSQDRM6BzCo0Q01y56NHVjJLKOlZhMjKr0o1Kxp5u88u1b6d3Nl/sgbA7MKrb//dsAY+h0+3ob8kAXtTZvCAz8cawOvR7RulGJY6HsqgfZrfugRnBVihOx+lmvCarCz4cNwt8bozwWqhoBCut0SwPCijxAMR72yET7AQ3r0FnMALOybNBQksDEcwIr2FpMLNRm8CLG+yUIXsvZC8p0TKkoWWC7vU03msG8PKg8XHQRBN4SzPA5aehty0JXNdkEGNjQMBNa5CCeCpON5JlveVH60oxov7Ghk26cZMWzzHuSvU5mE3wx41vmO0DM1jwEgcip4GoJQGSUch3WGpOO+mENTefd9KvGPAePauFAe/RM5fsTJgCn1uBn65944KaxqZr9tTvqwLRBhZnHiiqEf3oP4yoWTaCkg3/fpECCoMP2PhYMpAaj4GRUBO96S4V3MlvgIcgGEURFA2zK2BaMgXA7oe8Sd1gdxHI9EgQa7aAGnGBIBaAquEucuOLUMTk8zSVFBabQFg2o3aaaG7ewjRdOCZM1J82MhbQ28PZ4WWjjRhIQugxfvoPU8MDMi8MbVT8c0/9KHzhQG2NWchuw8pOCloXMPNZeSwIc7rqYJq/FfKTUVp4oN1ZCO+XToW6vCIIy5ilgaYhAF7TQeJ00BJhiPs7IOnvgDxOgd5wggKvXDKeRvpFc1NU1huajfDSbBZmFcKhEDW7qoyNVUY+YqOMCUKvEanUuARoUhdI+RGwlyvA5SsQ6EhBZl8pkGAx8KoNOCw8gYVUzLsRAzczDsU4c6mNLPAadwEGVos0Yr7GhYJpmaK5h42y5JxIgKhpyMRCIOtpKC/yfPCf557zf7914sT1DHhzaYa/2FgY8H4x/dirmQJHhQKPbdo166N/VX+/qbn1yu5gxEEErIKF1ZUwsmmkEct+ZRh/9ntXCWYdMO69GseAHJr7fbnSDeDmzvA+WDzIY1k3Bf2E6vcHZD2a1CtLc36am+gokGJ6JLN6mZAB3R4A64RucLh5UHsliDVKkA5ZgeM9wHFW0HD7tlEygbohMCuFxmMpYOwTI7x4n5OAimmQ8EuRpuQyCzjoBlAZsJXNr2qMydjph41kxz3gomFAtYk+m8bAlBU09+gBS+pwddtP+4FtDLYb3xzegfNxsDb65nSIx/bvrhUzy4cxiv4LoYFJ7eitbJq5g4PiUA9UtNepM4KdpFBJcQrh9CZLXurDsqnSPk8JF5bQ0qCDiBFjLCWsZkBLRSAd7oV0qAewtlqHPwTuybPTttLxGOEVRE3jcGOUUZgFR2GUjDYzyJpe7QPfC4PMx2e8F7LwjBBnVM8zPLy0Yh49dR50Pg4ZsRsETxSsJQqAJwnJEAephiLgA0XAKxbQiQKCLICumivukOvNXCuH8z79zLWS3URonvtQrePPGFvW0mKsEJoU0LAQ0TLbRiYPtDZQPen8YYq9FPCYlk5LQ6HL3jjWW7TuzKVV95+xYEL7UfEBz07C+GpiOjAFmAJMgU3VXY4t//rXnM4u/9nhUOik7l7/7FQ6nYd1F4wvcmOTkPG1gRBsAi/9BDGrm5lfpNk8vMatRPMjxgQVjIr15eY1P4D6HzOe23/blaLLAJDOcjXm+jQTz9P0ZJh2yUgqYXy5IYik9bSlW807Ls7Ldp0oPYKeapZBizqIqshA0MMLglEMAL2XtAYAocBrxoGM3MMIvDSNmFkswkw5RTnNTIvWX1AAgdcof2qcyAD7QvbBAcBr3qM+IH/x4Onc9tPNzCR1oJb07GmBiP3bOHheZCMl08D52L+NfmYfrN1s+rn9x2a09++O7XDXStZEYMh4YC4MI3JnAC+OgcCYZASOa6lNzAx1c4V6Rs4Ap/kES3LnuBmW+rxCLsQbBTNkQQQtnaFRPi0dg2TED4lAN1i0DAQicXBNmBa1ecdiCj6roOk8RUdilI7OAq9x9yO7ScpE8kHmI1u1ri8ntblWPqWbmZbPwHqjtLcBwQi9Rm5sjU+CIvaCmB8HW5kGpDCth3syGaWxWBCDhRxPN62pZqYx867Efu/TwdYb2gEOzKF95OYU1wpdswM+hg++3j57bFmrSfaCqH8PgLE2jU1r2fLP6G3GvMm65smzduc7bPWePMfr3qL8l2+7cNkHhF7Ns+NoUYAB79Eyk+w8mAJfUIFtbbqtvr5mrK+hYd7uPXvnhaMRT0bRsNi8wZ24m52Cbj/wmunb6S3T7IF/wxy2xmPZnJ5GJNSsYN+XngsfUzCRPn2+Gafr21xjAG/WrUlb0409+QgpWfxFU4Nh60QQxi8wRVOFJC8XJMq58T0ng6jY+Ki1k+tx1SR7ZV8qydFoF09EWgiA9o3RXsynSzOLGTCfPSWNU0HVjGIR9MBk/Hq2/JIxFkKMDLPoCTSeNfDrG68aKCIPeNzwGvarZujUr1H/ZB5MN9Ry4PP7/p6V3WwiOx8aZ8zewIkyHut/NNvG/uMYfGxGu8bGoEHbHfCLw2u3f62gMHRsOubSGJgKz9CWw41GdFHSxF0GDOpG3JXDsl8EeIUQMj4VUxZ2+SaP7W6bYY9HijVeVHqLStt3FE/8sDqvMBrmOMIbwKupybSmZpKKCIo9E+udEupsq0yHQ2IyoyiOsvGv2cdOrVOBl0UN8CUY4TXuPxBO17GiF6W0bFTRWEfZOdo/Hd3A3w2cELQoaAPWXXa9GGvF+KEXXjRfA6/yRBVSuiL4dWtJYpK1WJmTtkdcmZjQprYVfUR6Cnv5jIwi6pquEqJh0ej+RaGhNb2v0i9NZGvWDzFy6Brp9fDI/r3/T6o3zXSgGcPpWwDGHOL7AwtnEJr710j9Ra9/s4+ZlYAHPmZWHDY/a4zXZl9ntGGsh8E+Qw58L/R97uBABrzvcL1mL6g5DhMUa6ArKkgirxUXudrHl3j3er1F2087/qS6iRNJ8gt+pLKX55gCDHhzbELYcJgCuaBAdZfu4NIROYF1QAHAbnf0fVfGYkDAYYzSnk3bOsigY4e5Q+ZQbRzYbCQKoDpAd+igh8IALnxCHkA0EiEAmH0BgLeB0h77lyOcCp328q5nfpnRkyUFsvf9qc6KJ+dPPHWdzeHQHbpTN15jHKrTqfORT9/xygOAMET6h5HnBD4KxOkAGKgDj5oc4rDZQTdaiQJkxTtSEx3F+dqPuA+rp4Hnc9AXfI62D6vdbIcHtI/zTdeZA/RwuH9UDieeX5j+pzrzdAiFQM1z6XwYSFoE3iqAkOGAL0xGkonf/veVkZ2fXJhsbz2Os1gT7kUnfSxNPf4O9YLl9SECnKxjcbyExquaYhPtyX31e0tfe3Xjd2p27rilrb7RpRAuVVjsvemXDz7+XNjmUixhWjyM8J4QgRDQflU/6AqmeB6GQzDfV1IEuPQ40BS/X1+39f5vBBKdt3YprdMLHGXby1yTfnLRnDu2JXpAdblBj4aDXEJw0/cyaqfSWtnU9UHwTRSNAHHR95Gxjunjh3ngewGP7DzjuzD+Ge+HQZu2m4/GDt6x+m+uaz4WPch5GINGHXC8+H4JJCF5XBEkWFT3MCd+FD7tsBf1KDw3NmSmAFPgGFXgNf82V6rXv/SFug0Ph+Oh8kJr6ZY5JYsevXreBWuPUUmO2dNuu/WWG4LVOy+NtjZXgGxJeE9esk12ua/x3nPPLpIN1A9Qp6atpvAPj/3h2749NT9t8tUXZxSAsrFjVvzst7/9fcX48YFcFPLOjbd8M6qF7uxItlS67d6PeBCue+S8x9/PxbGyMTEFRkoBBrwjpTzrlynAFDhiCmxq2OROqtFTNux98XeheLisyFb6bqX3hFVXzb9ozRHrlDWckwp03Xr9Df7qnZdGWlordMmaKDl58XapwH2198c/qx4MeJuamjyrH3/om40NjT9tqm0oT6UVmDWn8sFvXXDh6rO++tUduXiSd66/8ZvhdPCutmRzZZHLu4Mn0jUrv/XEu7k4VjYmpsBIKcCAd6SUZ/0yBZgCR0wBCrxa+NQXdv/xwVAiVFZsK31vTvGC1Zcv/P7jR6xT1nBOKtCx4rrrA9XVyyOtbRUgWxOlJy35CDyeq8fcc8/OwYDX5/O5nli76tymhn0/9e2tnxBPJGHipMmbZs6a9ej3L7ropalTp6Zy7UTvXI8R3vBdHZnWSo+jqEbk+csfOuf37+TaONl4mAIjqQAD3pFUn/XNFGAKHBEFDOCNnfrC7o0PhhOhMq+19P3KooWrL1t0yWNHpEPWaM4q0HHr9df1Vlcvj7a2VYJkS3hPWvwxn+e8cszPBo/w1tbW5q195olzGpqa7q3d7ZscjcWJO9/TOWHcuJdOWbr0seXLl2/LtZO9c+Nt34yo4TtbM61zPPaCOgL8ZY+f+/iWXBsnGw9TYCQVYMA7kuqzvpkCTIEjogACb0xLnvpSzfoHQ7FwWYml9IM53nmrl5/wg9VHpEPWaM4q0LrihmsDu3ZhhHcOAm/JSVUfcRbHFeP+52fo4f3URjMKvM+vPctX3/STPbvqpsficWKRRSgvKd49c+Zxz561bNnKN9/8sv/ee2nesJw4Vrz0o/MimeBdLamWufl2j4/j+EufZMCbE3PDBpE7CjDgzZ25YCNhCjAFhkgBBN6wljz1j3vXPxiORRB4359XtHD1pYsuYhHeIdJ4tDTTeuvNP+zdSS0Nc3XJlig9uepDnvBXTLj/V7sHOwcE3jXPPn1mQ0PT3bt21R6XTmWILAI4HZZ0UUHRR0uqvvbroqKy10UxHj7//PNzIk/rTS/96LywGr6jJdU2P9+W7+MIf+nT5z7CIryjZZGycQ6LAgx4h0Vm1glTgCkwnAog8EYh8eUX92x4KBSPlJXIpe/P8y5YtXzhxczDO5wTkQN9td520zW9O3YvD7d1zAPZGi87uep9RSfXTDsE8D7+/DPLGuub7tpZXTtb4Hgi8RoIRANZsiQLPKW155137h1lZZO3nnLK3GAOnCLc9MpPzg0lQ3e2ZFrnF1gLfByQ5Qx4c2Fm2BhySQEGvLk0G2wsTAGmwJAogMAbh/jSDTUbHg4mImVeS+m78woXrL5i4SW/H5IOWCOjRoG2W266qmf3rsvCrZ3zdQN43+E44dqJv/nFnoNHeJ89o66p6c5du+oq3U5HXOa1jJaOS+mkahV4S5IjQvPCRfOeOvnkk19duvRkXyQSSY4dOzYxUqLc9vK9Xw+mwrc3J5tPKLDm7+EArnjqm4+yTWsjNSGs35xUgAFvTk4LGxRTgCnwRRTY5n/N1RGML32h9sWHA/FIuddS9u7cghNWXXUCS0v2RXQdja9tW3Hzld07qy+PtHfMB8kSLzt58dsgcddP+tWvag4GvE88//zpdfX1d+6pqZ9TXFDY7rBL62Vd5RPx5LLe3tDkTEbVPZ68GqtN2iXLYn1xcXHLhAnj68eNm9hlt9sTHMdpnFEOkB6SBJCJKwO+b0UAMQOQEQEgA0D/EEEX+gpTDxiaBBIAiGmAOBc32hBF4BSFpCUARVbUt3zvLm2Nti/v1LoqnKLdN9Uz9adnFJ36iajrmZJx4wJTpkzpGo1zx8bMFBhKBRjwDqWarC2mAFMgJxRA4O0KJpesr31hZZACb+k784pPWHXF/IufyIkBskEMmwItK1Zc6a+uvizS1raAE6VYaVXVZk0Xb5r024MD71PP/uGMvfVNd9bVNlSWeL2N+R737ZPHlvna2jrOCQSCZ3V3+6ckU7E8joO01WoJ2m3OLotVaiXA9aqqktR1BNdsqWQOCC1+3V9Zur/8dPYrGB/Bv6MlmKOvNf9PH6dFhnWN6JwKGt0rRwgPAi36q3IZNWNRyhPWREVYDBaJuhhwxT1vuxJuv1WUkw63vWn81IkfTp82ud1CLO2nn376IWqZDdu0sI6YAsOuAAPeYZecdcgUYAocaQVe87/mSgaTSzbWvrAyFA+XF8sl78wrXLjqihN+wID3SIufY+0333rrFf6dOy+PtbUu4EUhVlZ18huEE28ec999ewcbam9vb959v/3dsvp6352++oYKb3FxkyRJN214/pk/Pvb00+XR7t4z3333g68FAj1TUulUsaZpdk3X5Uw6JadSGdA1Yx9bP9Qi+A5IBqFjXV/86qXgesAQDPBFPubwR+MAUVnhAHSi0h9A4NU54DQMCxPQOV0FGTK6LZOJ8UGNAK9b4nmCVXHKNotVcRU42saOK9+W7/Z84rTatzgcJbtKShz+XNlwl2PLhQ3nKFaAAe9RPLns1JgCx6oCgwKvZ/6qK760nAHvMbYomm6544rArk8ui7e1LBQEEiutWvwG4aWDAq9ReGLtMl9d/Z31Pt9sr9e7T5bkG9ete/YlXddJXV2d1NsbmVxTs2ve7t3Vi5qbW2f29PaUJhIJbygUJqo60LowuNg0AHyIgwDCLgFeI6ARAhlBA5XoQIgCnI6gzAHRJKRgZN4MSBqAXZEUS1xUFD1jVwoysuoQOI63ElGREokol+/0hCdPmrJ54rgJz0+dOunV73znO35CkKDZwRQ4NhRgwHtszDM7S6bAMaUAA95jaroPebIHAm9Z1eJNwEu3HCzCi8C7du3Ty2rr6n7k8/mOHwi8NHKr6+SNN97gu7u7xXSaLyAkWZhUFIeaUi0ZLS1oWta7q3xqXBzH6aCq8Onf9D+VQ8IFAN58SEXrAtEICBjcTRO0PQjAA9EsROFAVdRUqjHYND+Y6j0/CoEKTYX2MseEV4WoTe9q65zZ2dk6MxjsKZI4Wec5PuV2u2omTpr8px9efeXvd+zY0cwivey9cqwowID3WJlpdp5MgWNIAQa8x9Bkf8apDhLh3UQ+A3iffPIPZ/p8vh/56n3Heb3eZkmUbly//rkXD+xq06ZNgizLosvl4nmeJ83RKOcxnxQ4yLicinLI8G4kItDv5f3a8fT/O9tsJMITp1PVk8mktnnfu6cFEl3Xdybaq+wWe62T9/zI1luwx9/WnR+L+CdzHHzTV9ewOBqNeXieT+Xn5++eP2/+M9OmTV594YUXRgYrwMFWEFPgaFOAAe/RNqPsfJgCTAFgwMsWQVaBzw28Db4f+eoQeItbJFG+YTDgzRWV7934izMiqcCKjnjLUqctb5eu81c9csHv3sVA8fr16/N8Pt+cvXV1p7S1ti+LRqMz0UDsdDp3nPSlk+7Pz3f989prr+3NlXNh42AKHCkFGPAeKWVZu0wBpsCIKcCAd8Skz7mOPzfw1tfd7fPVz/R6va2iLN6w4fnnN+bcyZkDuuvFnywLZYK3dCRbl7psnj0ix1/x6AF5eN95550Ja9Y8+fWmpn3fCkfCi1RF0WfMmLlp0qTx/3P22WdvW7BgQTxXz4+NiykwFAow4B0KFVkbTAGmQE4pwIA3p6ZjRAfzeTy8T6xde1Z9Xf3dPp9vhrfE2yZK4vW5DLy3/+muZUEleEtrdN+Xva4SnygKlz5y5qdLC3d3dztvvvnWC7u6O2+KRKLTcNPa/AXz/mvRwoVPX3jhhbUjOlGsc6bAEVaAAe8RFpg1zxRgCgy/Agx4h1/zXO3x383S4Pf7Xfff/+DZ9Q2+H9XVIfCWtImSfP2G55/J2Qjv7a/etSysBFa0xpuXWomtWeLk7z913lObB/PmvvzyyzNf++frl7yz9Z3bNE0j06dPe8+d7/nFQw888MdcnUM2LqbAUCjAgHcoVGRtMAWYAjmlAAPenJqOER3Mp4G36k3CyzcdLEtDFnh9DfV3++rqpnu93nZBkq9/Yd2zL4zoiRyi85v/fPOZES24oiPVvtRtdbc7RMf3Hz591abB0o5t27bNtmHDS1WtrS337K3du1AUxeSY8vJf/dd//WwVq8iWqzPMxjUUCjDgHQoVWRtMAaZATinAgDenpmNEB9N86x1X9FTvuDzR2rwA8/CWVVW9KfPyTUUHKTzRB7z1vh/7fL5pXq+3Q5bk69blMPCu+NuKsyKZ4Ir2RMsSt9XT67Z6Lr74tEv/uYAsyBwoPqZV+81vfjOzq7v3xrfeeusiQog8efLENeecffbD559//ocjOlmsc6bAEVSAAe8RFJc1zRRgCoyMAgx4R0b3XOy1acWdV/p3fXIZAq8okFhJ1eLNFl668VDA+78PPHBOQ139j+t8vqmjAXjv+tvtZwXT/ltbE81LXBZPyGPPv+j008567UxyZmqwOXns6afH97Z1XPyXV165TVEUx8RJE/96wqITVl7/wx/+ORfnkI2JKTAUCjDgHQoVWRtMAaZATinAgDenpmNEB3Mg8JZWLd5MgL+p/Le/rRlsYBjhfeCB351TW+f7ic9XN6W42NtpkeVrcznCe9fLt58VUQO3tiSal7gt7liRw3vR1afd8LeJZGJysHN85ZVXSlra289+aeMf/zsUChaOHTP2w+nTpz/6s5/d8/iIThbrnClwBBVgwHsExWVNMwWYAiOjAAPekdE9F3v9VIT35Kq3OCLceDQB709evv2skBZa0RJrXuq2uNLFztLvfeu4C/6yoGzwVGO1tbV572/ffsJLG1+6v621dXK+J7+5tLR09apVK3+di3PIxsQUGAoFGPAOhYqsDaYAUyCnFGDAm1PTMaKDaVlx55W9uz65LJa1NBwG8N5//4Nf99VjhNc3eTRYGu79691nBpNBjPB+2Sk5tTJ36X9eN+t7L5eUVMYGE7+2tlbesmXLlNdff3NVQ2NDpdVqDeUXFKx+7pk/3Duik8U6ZwocQQUY8B5BcVnTTAGmwMgowIB3ZHTPxV73B14uVnbyyW/BZ0R4Rx/w3ntmKOVf0RxvPsUhOmCcp/x7/1n5/T/NKJoRGWxOqnVdemvNminvvb31MZ/PV2GxyGGX27N6/fPP3pOLc8jGxBQYCgUY8A6FiqwNpgBTIKcUYMCbU9MxooM5EHhLqqre5oC/4WCWBp/P53pi7dpz6uvq7xktEd6f/uW/l/nTPbe2JJpOcYhOGO8Zf/FFp170x6lkavhgwPvemjVT3tryzuP1Pt9sWZbDHrd79fMMeEd0rbLOj6wCDHiPrL6sdaYAU2AEFDgQeEvkknfmF85ftfyE5U+MwHBYlyOowOcF3oa6+nvrfL5Jo8HSgMAbVPy3NMWbTrMLdphYMOn75835+h/neuYGB5Ne13Vp9erVU995573HffUNsy0WOcSAdwQXKet6WBRgwDssMrNOmAJMgeFUYDDgnZu/YPXlJ166ZjjHwfoaeQUQeLt3fYJ5eOeLAhc73AivCbzo4W3P9Ty89/7t52f4U6Fb9iWbvmITrDCpYMKl58/59ksV7orAYDOAHt5Nm7ZM2fru27/31flmWa2WkMvtZpaGkV+ubARHUAEGvEdQXNY0U4ApMDIKMOAdGd1zsdd9t91xVe/OHZiH998C3lFlafjrf5/em/Hf0pjc91W7YIHJBRMvu2DOf7x4vOt4/0GBd8sHU7a++foan893PEZ43S7X6vXrn2ce3lxcxGxMQ6IAA94hkZE1whRgCuSSAtv821wdwY6lL+zdsDKUCJehpYFFeHNphoZvLMcC8P7i77/4Wne69+baRP3pVkGGKUVTLj+34uwXF+Ut6j1khHfr5jX1DY3HW2QpnJfnXr1hw3M/Gb6ZYT0xBYZXAQa8w6s3640pwBQYBgX6gfeFlaFEiAHvMGieq10cC8D7y1d/+dWOTPfNdYm6M6yiBaYWT5vbI6cAACAASURBVL3yvFnnblyQt6Dn4MD7wZStW/9hAK9FDuW5XI9tWMeAN1fXMRvXF1eAAe8X15C1wBRgCuSYAgx4c2xCRnA4BwLvZ6UlG41ZGn7xj19/pSfVeePeeN1ZFHgLp159euVXX1jiXNJ9KODdsuUfTzQ0Nh6HwMs8vCO4SFnXw6IAA95hkZl1whRgCgynAgx4h1Pt3O5rf+AlsZLPKDxBgfeJtefUNzTQ0sKjIUvDL//+y9O6lO4b9sbrzkHgnVE87ZrTZ53+wsnOk7sY8Ob2+mSjGz4FGPAOn9asJ6YAU2CYFGDAO0xCj4JuPg/wPvnkH8721WMe3tEBvL/+569P7Uh33bA3Vvt1m2iF6UUzrj2z4vQNJzpO7GTAOwoWKRvisCjAgHdYZGadMAWYAsOpAAPe4VQ7t/v6FPBWLd5s4aUbi+67b+9gI8cI72gD3t+88ZtT2hMdN9TEas+1SzaYUTjjujOnnLHhhOITOhjw5vb6ZKMbPgUY8A6f1qwnpgBTYJgUYMA7TEKPgm4+L/DWN/h+Ulfnm1pc7O20yPK169Y9+0Kunu5v/vGbUzrSHdfvidd+A4F3ZtH065fNXrb+BAcD3lydMzau4VeAAe/wa856ZAowBY6wAgx4j7DAo6j5gcArCCRWVlX1JvDyTWM+I8I7moD315v+98udybbra2K159llG8wsmH7jKVNPWbekaEk7i/COosXKhnpEFWDAe0TlZY0zBZgCI6HAYMA7v3DhquUn/ICVFh6JCRnBPg8E3tKqqjfJ4QBvve/HdT7ftNEQ4b1v8wNL22It19fE9n7TIdsxwnvTqZNPXVdVVNXGgHcEFx/rOqcUYMCbU9PBBsMUYAoMhQIHAm+xXPLOPM/8VVd8aTkD3qEQeBS18akI7+LFbwAn3fyZEd5RBbz3LW1PdF63J1LzLbQ0HFc045avTP3K8ycVntTKgHcULVY21COqAAPeIyova5wpwBQYCQUY8I6E6rnZ56cjvIvfIPzRBbz3b/ndkrZE67U1oT3fETkRZnln3XrG9K89d2LBiS0MeHNzXbJRDb8CDHiHX3PWI1OAKXCEFWDAe4QFHkXNfx7gXbv26bNqfb4f++rqpo8GS8MDbz+wuCXR/sOa8J7/QOCtLJ59x7KZy55dkL9g3+EBrxRyuV2r1z///D2jaGrZUJkC/5YCDHj/LbnYk5kCTIHRoAAD3tEwS8Mzxk9vWlu8CXjplkNZGp5Y+/RZ9aMIeO9/66Gq9lTrD/eEdn+XAm/J7DtOGn/Sc6eVndbEgHd41hnrJfcVYMCb+3N0VI9Q13Vcg1xnZ6fFZrNZksmkGIvFgPN4UuNcrgQApAkh2lEtAju5IVeAAe+QSzpqGxwkwruJ/BvAOxoqrT34zsqTW6P7frg7XHOBxIlQ4Z11V9XEqmdPKT2l8eDAu2XK1q2b19Q3NB5vsbAI76hd4Gzgh60AA97Dloo9cSgV0HWdq6+vd8YUpbSntXN8KpUsEkXRBQAWDVRd1bSY0+YMiKJcb7Hw+yoqKvyEEGUox8DaOnoVYMB79M7tv3tmxwLwPvT+Qye1RNuu2RXYfaHEi1BRVHH3kvKqZ5ZOWNpwaOB9c019QxMD3n93UbHnj0oFGPCOymkb3YPWdV348MMPiwghFaqufzUWTXwllUyW6wTsuqaJmkYDummXyxXgeOENwul/sUrSVlVVWxcsWJAZ3WfPRj8cCvQD74aVoUS4jGVpGA7Vc7OPYwF4H3nvkS81RZuv3hXcfRECb2XR7B+fOObEZ74y/iv1DHhzc12yUQ2/Agx4h1/zY77Hmpqa8o6u3otSycTFADDN6/VyRUVFIAgC4TgOCCGQTqchEAjo3d3dWjKZahZEYcPM6VMfLCsrG3QTxjEvKhNgPwVe87/mSgaTSzbWvrAyFA+XI/AuKFjw6GWLLn2SSXVsKXBApbWo9+SqTZwAK8bc99BBSwsP9PCOBkvD6ndXn9gYb7xqZ2D3JbIgIfD+ZEn5kqcXj1/MgPfYWu7sbA+hAANetjyGTQH067ZHIgXbN799nSRL57ndnmmFhYWy1WoFWZb3G4eqqpD96ejoSHd3dTcC6C9XVs7+nz179gROOeUUZm8YtpkbfR0dCLxeqWTr/MIFqxjwjr65/KIjPhaA99F3Hl3UmGi+cldg1w8o8BbPvnd+0fynz5hyRt1hRXhlKeh2u1evW/fcvV9Ub/Z6pkCuKsCAN1dn5igbF4Xd9nZrTW3jBal04vICT35FcXGx1W63g66pIIgSKKoGGujA8RyApgLoGvAcB/FYHHq6u1O9fn+tYLU94rRI6+bOndtDCNGPMpnY6QyRAp8CXkvJ1vn5DHiHSN5R1cy+2267KrBz52Wx1ub5osAdlRHelR88dkJzpOHK6sDuSxF4ZxXN+tmJ3hP+8LXJX6s9FPBu2br59w0NjbMsDHhH1Zpmg/18ChwTwPtubW/eG+9tH98V9I9NZFQprfKgiaIOIBiqqQqAmgZB5HRBVQEAg4fG7zTC6dlQIqdrBIAHTde5rkDEGU+mOXwOzwPwhNM1hDRMOcDxfbOBdlR8lKf/Nw76IvPf+MzsbzQY+K9DTWi2faPlAw+OU4G6YDVkRpoFAYwh7f9cHHc6lSE8z9Mx0deYQ9DwJM1/Crqic3je5lg1QvQMPtFsTuQxGosnqqItQVdBgowKIPAyp2kqJ2qKYAFVckupvJNnT1w2dfK4yjElJS6X0w0cAVAyaQBOgEgyCYlMBnieA6dVAovAAadrdGzxWAJaOjrju3zNO7bubX21MZT2K7qkCERXCUc0DjKaDppGiKKDTnSBCLqmczrJEB14iY4c1cL/4/ni2HGMuBY4TiBWSdAdMknZrWKK4wVN5wihp5idHDy37GSrKmgargt8grmGUGM9TQRQgWgZ3VVQ0LVw/vyGb1aWdH2+tyZ71RdRwADezJKNtetXhuKhcq/Fu3VO/vxVVy66jFkavoiwo/C1+267xQTelvmiIBwm8K49q95X/+OG+obpxcVFHZIoX7du3bMv5Orpr3p/zcKmSOMV1YEdl0kCblqb/V8nlpy49iuTvzKobaO2tlbetGnLFAa8uTqjbFxHQoGjHni36bq48fGXl/T4A8sisfj8pKrbMyDqGhGRlIAjnE50DXQ1BSLRgegKcDroAAR0jkKejqCHoUQUiwAQXSd8KJ70ZhSVx8cR2hB4FVUFniM6IRzoOuKXTv2oiMkYiyS0FeNPAhp9DA9EUvyrThDtDhG07PuVORKKoAOnEP+OHekAmO5LN16g45AAzxV7NgCYjgPHhqAKxGiFM8eBz9J0qg2v6Tqvq5RtdYJ0iZcDvK7gWaB2yJOcBqBljPMigq6DCGkVH5d50FRB1BTJSjI2B5+yLZ03FZaeOBfKiosBIZqgRgDQHQxAQ2c3dAdDIIk8TBtfDmOL80FQKVbSwXUFI/C3t7fBG7uaoDOhqwpIGUIAkVbRSVoFXdUI0KsSjQCngS5qRCM66BxNfqYTHTCGTBskBFQNiKILQAhHJFHUrYIWkQQS4wQOR09QN07ngIAK+AjOMyGcjnOr6kBVwWdgW0TXCKdpROAQ0BXNYpFq8wsK/zFjXOk/uz9Y2HXvvSy12pH4ADtYm6/5t7mSwa4lL9RuMIG3aOv8wjmPXr7wqqeGcxysr5FXoOH2G68O76xeHm9pnS8KYrTk5KpN8Jke3rVnNfjq766vb5hRVFTULkvy9bkMvI9vf3bBvmDt5Tt6P7pC4HmY4634PydOWPjUqeXLagabAQa8I78u2QiGX4GjGnjxNvprNc2lK5966X87u4Nf90filoRGQONskCY8aIRHVkGCBU7JAEYqOR1vpSM0ojQ8mGBnzgwCsQGRKkVfCsz0qQhB+MNh9FAHyCgKqJoOgiAiKBqAaUKvAbs6cLQfSmcUXTUEpyx8DrYWjKcfALkmNPeNkKIz7Yy2RYeLBJ+N4WanHKGYAMdhYNZMc8uZSI5RVUEE0DTgNZ3+ZFEZx5ghqAteDODjqIQKItGApxzOgaqLkFY0hF8aoZV0BZy8AmUOAlddsAzmTZsAbpvVCG2jRqIE/9yyFd7+eCc0dHRAntMGXzlxLlTNqwSXLIGAYyc8RNM6fLKvA1a++Deo6QxDQhVBQ7jOpEGDFPACwQsOevqaSoDTBeCJCKpinB/P66ARBRRNAcJzQDgRdBBAo1ALQLQk8IJxaUPRWceLGcRyHXi0V1AxCQ4ZgdfUgDMuhnQNWwKBqCCCChYR9ML8vOozl37pvlhIefbeH5ySHP6397HbYz/wblwZigXLvVYE3koGvMfgkth3641Xh6qrlydaWufzghQrqVqySReEQxaewEprdT7f3Xv37p1RUlLSLsqW61/I4Qjv2n89N6/Ov/fynT0fXSXwHFSWVP7P/AmLnjy97PQ9DHiPwUXPTnlQBY5q4F23bh2fKJj89Uee+eMd3cH4QoW3kjQvgy46IK0RCrM0Ogca8EoGBE4FA18MQNIp1Jk39im0IvBqRsSPGBE/fIym0aKMzIGOBEmDqxRrKRgZMcz+WCzCI2f2YcAoghiNoALJBmD74HawectGePf/HWVb+isz0mv+E0GchqoxVm1CtREFJiAIvAm8BuRTXNYNT62GYUwNz8KEasqSGLEWQCU05mugv6aAhGpqihGf5iXgeIkCt66mQVST4JF0mFnugau+czocN6YYnIIAoGjUt4sA/YcXX4bXPvgYOoIhKPA44ITp4+C755wF5QWFIKIhRCeQ1Dloi8Th/z7xDOxs7oRQWoA0sYKK4MrhBYZiqErQoiFS4MXrF7ywEHiEVwV0LQmaplA4JhwPus6jEcLAdvpkBNos8GKcl6MQzWkYzzW0wEg8/uAjuGLwwHWDYCxABgQ9DURNgssmdlbNnvEXe8Z6w69uPzfCPoOGT4HXfNtcSa13yca6F1aGEsFyr1y4dUHx3EeXL7ycRXiHbxpyoqfOm2++OlBdfVmipXUeEeVYSVXVJl7ibym6775Bb/f39vbm/e53K8+qq/fdvWf37pklJaVtsiRdv2HD8xtz4oQGGcSTH2+YWx/cddnOno+vETkCFaWVv5pTtuDJM8efuYsBb67OGhvXcCtw1ANvs15w6Z83f3Bdmz8+OwEygDUPOKsLMjoPGcp8hEYmOSUFHKE3qSnwGsCKt6wRitGnSfENiE49mqClogBaGjRVpZFdQtNpiZDBaCnHg2yxgSRbkOkoJGah10RHE6wNYMZb7X2wagKvydIHrIfsdB182ujLDetCvzsCgZf+AoGN0KgljSyjbQH5PGuVyForEOoxAt5niTAtHbRdA3hRGwO7VeA1FUQ9A5yeMfrl0SbAQyaTAT0dB0hFwMVnYM5EL1z9nWUwo7QAbCgrego4ERIawCubt8Br738MjZ3dUOB2wKkLjoezl1ZBvs0FhHpCOFAFAdoiSVj5/AZ4f28jdMUAFCEPBJsT0D2RVlVDb8IDz0lAdBHUjAICvhznLB0DJRNFywGIPJ6LZkC9zoPOi8BZ7EAkGXQOo76GLoaVVweiGmBPL3DwgoYTQCcYvTeAl14q6BmAdAL0dBQ4JQH5Vi44e2LJWxlJu2j9HVeGhvvNfSz3R4E33btkY8PGlWEEXkvh1vnF8x5dvnA5A95jbGH03HTLNYEdu5bHWtvmEUmKlVZVbSJAbil6aHDgra3tzXv66YfOrK+vv7tm797jiou9OQ+8az5aN6c+uGf5rt6Pr0XgrSyZ8+vjiyqf/PrUr1cfLvC6XK7H1q9//p5jbHmw0z2GFDjKgVfn93FvXP7ymx/+sDWQmJUU7CA5i0B2FYJCRDR+UmDBpACcmqYgRIEX/bdG3JcCL8bujMioDhzeDleSEO5qBsgkQMOoIHBAeAQgAVKKCrwggSPPBXani0YbMUp8IPQakeQs/pq+2wPx9lN2XgOuDnZkn66jNQEtFuYTzRv2NDqd9euifxejySp6ljFaa64E0/ULqqoDQShEryv1YhhPoBcCCIh4zgiEaGfAiLCeps5efBCj2qlkCpKpGAVekoqAk0tC5bhCuO4/z4WpXg+IigK6YmZnAAI1zW2w3dcEzd094LDJcOJxU+C48ePAyknU+oDRWE0UoTWchCdf/its3rEXOsIagOwBzuYE0WYBEETQeIz2ikBwi5mOtgy0jmigpmKQigYgFQ8A0dMgou9YV2kEG3QeiGQF2V0MvNUJIMimyxrP0tiuR1SMYBs72IxIPj4qUhuK4eFFU28S0rEgpKMB0BJhcMt6qGKCdwtY1P9kwDu8n6oIvLF075I/1b+4MpwIlRdbCrfOLap49PJFLMI7vDMx8r313HTbNf7q6uXRlrZ5RERLQ9UmFaRbxjz0i0EjvA0NDe7HHltzls/n+9G+5n3o4W2RROmG9eufe3Hkz2bwEazdubGyrnfXpTu7t19PI7zeyvsqvPPWnD3l7J2HBbystHCuTi0b1xAqcNQDb5v87qXP/3Xzda2h5GzV4gFrfinY80tA5SVQdePWtHHLOk39uxgNpB5Q3NBFjQdGVDMLgriBi8skoKtxN0AmbsIxtmN4ghXgaHQ3z50P9jw3jWAabRh99QVT+8KqyEum73bQDWsDp8jwlR560jD6iFCa3SCHEV3zFZpGN6PhgQUe8Ha9omZoVomsCYL6UQkBRVGAEwTQeIzhGlvdaNwYPdCYv0E3NrpR7NMVENQkjaKqqgKpdAZi8Sgkk1EAJQ6CEgM3n4aKsfkUeCcVu0HC6wpVMz3QOsRUHdojcQjEEyAKHIzNd4FD4EAGAXC7F+qX5njoiqfhqb9tgjc+roH2YAZ00Qm6ZAXBagPZ4QDe4gAiWgAw+oqvRTDXNFCSMUiEeyEe6gYlHQWRYJ4Jc4YR+EUb2IrGgmD3ABGtdK5QQ55u98MLHTQvGAYXjDbTrWkU9w3gxefoShLioR6IB7tBjQXALZHg/Cllb2uC9L31d5zPIrxD+MH1WU1lI7x/rH9pZTARLC+yFG6ZV1SxigHvZyl39P2+/ZbbrvHv3HVZrLVtLloaSnHTmoQe3sGB9+OPPy5/dt26b++u3nNrT093+ZgxY3ZbZMttTz215uVcVeeZHRsqavx7frCze/uNIs9haeH7jy+sXHPujHM/YcCbq7PGxjXcChz9wGt5//t/+PPr17cGkxWqxQ3WwnJw5peAJsigaP3Ai7AmENx0RIxNaHiznvB085KxSQkJTQOasUCNQ0/THiCKAbzYDtoj8Fa/IFkp6OKPbHVQMFKzUeI+VB0oexans9A72BIwo6tGfHHA/w+yXBCsTbClkVw8IU2jhRxwvIiqmN+WZm2gYNzn0t0PuelmOo6ASrM3GJFSghcJCJEUJXFDG6brUoDLxCGdiEI8HodkKg0pJQ2akgJQYmDRk+C1EagYXwBXfOsMmFjsBrss0eipqijAE5osDOJog+BwoxnQjW4klQAL2iPQKazpkFABgioPj//5Ddj8SR20BZKg6BKoaDkRRRDtDpDteSDancBLNiCcTFNs0JEqaUjFQhALdUMi6gdeTwGmEKOZOfDihreA3TsBBEc+cAi8Rvo5ejGE0ItrIxv9x7WAzpUM9YEbwW+8S4Cp7RLBXoj6O0FLhqDQJgTmTS7drAJ3CQPe4f1o64/wvkQtDUXWwi3zChnwDu8s5EZv+269/Ye91bvR0jCXF8RYGXp4+YMD79/+9rfKv//j9Uv/9fHH10SjUWHW7FmbXE73z++771ebcuOMPj2KP3zy0uza4M7v7+zafjMF3uKKB2YUzvr9N6d/818MeHN11ti4hluBoxx41/GN3JhLNr6+9YaOcKpCkVxgyS+lwKvwEvV74k15DiO8oIHEAwVeI30XAi9mdyV0Y5WiGV5dzDJLgXffHtDwlj3NriDQ2+g6L4FsywObwwWSzQGEFymoGZFdw9aQTUqWnej+FGX7+xeyqcr2XxCf3qzGDZLFDCPG1FeczQ6BY9Q0+oMpa0RBpOeYSaXBZrPRaC5FaQQ/jIYqCoiiCIlUEnAbGhFwcxfCLkY5MbMDZrfA2/gqzW5B1BSoyRjEIiGIRqM0wotZEESBAKcmwcErUO6S4LgyF1z2ra9CqdsKEo9tAmiKAg4LD+mMCkldABW9tByhFgmRJkBTKaxjVFXhROhJIfBugXd3N0NnIAEZRadzlMYNa+jdpZFeF1gcLhAkO71o4YhonFsmRaE3EQ8AoNVCTQFR0zgI0AUZbMXjQbTnAydghNdIhmbohVvgjBmkGwxpcgkCKU0HBa0f2U1xoBjAG+iEVMQPDl4LVEwo2pxIZS75xy+Zh3c4P9yywPvHho1001oxRniLKx+9YuEVa4dzHKyvkVeg9q67fujfiZaG1rmCIMTKTj5pE0fglskH2bT28KpVSz/68OMrd+745ALch3DKqac8MX7sxAevvfbK7SN/NoOP4LldG2ft7tn5g51dHxvAW1Txu5nFsx8/b9p5HzPgzdVZY+MabgWOfuAVxlyy4e9bbugIJytUOQ8s7hJwUEuDDFhOAUEKoUbiACwi4pyBpZhtAfEuowGk0wpkcHMapukCFQQtAd37akBJxIDwPMg2BwUsTrQBJ1roD26CorFbGvnF8F+2ZTMTQl+kNpux4QDgHXQlfNrDO7DWWBanjagtTQ9LwZa6jzE6zfNgt9gAq5thhDcRi0NRUREkUyn6fARZtCQkE0nAcr+BUBDiySTdVIePY8aF/jbRkqCAmk7Qn1iwFzJJ9DQD1RVtHHlOO7hsEnjzZCjLE6DUqsG3TpkHY/KtIAuYqxhZVqUpv9o7/VDf2gM9oRhYZBGmTSiBseUFIBCFem0xTZrGWaCxKw6vbtsHvq4ktPSEodMfgHA8AYlkjPaNVUCIKIEg28DqdIM1Lx+AkwxcxQ7VDGhqEpREFJKxAGTiQQAlTT28joKxINjyqaUBNx6iV1eSRBBFHgRM1UYvejCTr5F9I6XqdKMcVoqjPl89DfG+CG8Y3FY+MGts0WYxnrxkPQPeYf1se833miumZZa8VPeSCbxFW+YXMeAd1knIkc5q7rrrh73VNA/vXJFH4P3SJo6QgwLvvff+/Bt19b5ra/bsOQ3vii0784x7Zs+b9/R3zzvPlyOn9KlhbKj90/E72z/5/o6u7SsQeGcXzXlkasG0x86fef6Hhwe8csjldq9e//yzbNNark4yG9cXVuCoB94m64SL17/y5o3toUSFJjvB6ikBZ2EZpDGaiJkGOIzgCbSqF4Uw9LliIQqaegrxloe0okBayYCqYCYCBN4UdO3bC2oqTkHM4sgDhysfeNlppOtC2KVZDmjc9IAMDVngHbC7P7ulLZtMYcC0DsRgjFKiVcHI92umw8JNZBgBRdbDPGn09yqNOtLzslhAlmXQVRU8bg/FbEmSwGbB2/0K/b2qUSeqkWNW0yGdQcgkEE8kQNEx4puBYMAPWF9NUzOQyaSp9xf1wKhuOhmDdDxKM1YQTqDAKFvtUOotAadFhHwrTy0N+XwCzj5xBozxSGCVaG90c1wqpcD2T2qh1Z+BuEJA4nTw5hGYO2cqOGyYPkw1ouXECh1+Bd7Y3gLNAQ26YhnoiSUgkkpCV0cbxOMRULBqHkK+IACHEOspBtnuAsBab3iWNP+xSqO7kUAnJMLd1HsriDLYC8aBaHPT52J/vCCCJGIWYB0ETEOXTVeH3AxAbSyoFepDk5TpCsQC3RANdIGKm9asXKByvHczFxse4K2urpasVqsnFApZ0xgmNw+LEb0nknElBHh5M+ghG79MAqYMtgAkk/QPLs0RVVX5UCgkSw6sWgcA6cGbwLWVTu/3S0WS8v0nnVSBpaDNhM9f+HPrMxswgDe55MXaF1eGU5HyYlvhlvlFcx+9Yh6L8H6meEfZE2ruuOPa4K7dmId3jiTwsbIvLdqk8sKgwLtt27bSR1Y9dmVHe9ulwWBoTCaTUauWVF3wjXPO+efixYsDuSrNM9V/On5v4F+X7Oj46FYE3lkFlatnFM9c9e0Z397GgDdXZ42Na7gVOMqBV+ebrNsvXv/Kphvbg/EKzeIEW34J5BWVQ0o1iidwvNAHvLi7FU2fRoYDI/UU3ibH6C4WN6Bggxu0tBR0Nu0FNZ0EjkfgdYHDUwiCxUFvryPwYlTXwAtjO9iBQhsZXfv9uAio9JlmarD+hWCMhe6kMzesZX25OB6Bw5RpWbME3p1XQUJ4F0WQJQkcdjs47A7QVAUKCjy0CAO+3iLhbf7+EnJ0JOYg0fdKbRwKblfDDWwqRKNB0JUUxGJhSKUSEI1HIRD0QzQchEw6QTNAYIRYku1gdxWCze6C8rIx4LbJ4OQ1sGlxsKZ64RsnI/AKYOXRRqFQS0IqTWDz+9XQGeZAIRZa7sPJhWHxSbPA7RGBCFjigtYvg54wwNsfNENXXIQQsUBIJxBJpaC5oQ4S8TDEqWUhRucM50GwO8Hh8YJozaOWE8yagQUkcJNi2N8OsWAngJKgmTWcheNAtBvAi/OKuYjR/oFrAhOxGcBreJ6NMsUcpCjwpukj6GWO9XZDLNgFajwIbgsJVE4o3QzDALxvv/22c8uW96fv3bv7NEVXixRVFTWs/oYXQtmrJs3YdEfrfdBy04ZPGS+YMD0d3u0wbgYMyL2MZ6xpRFU0PqOkRQRnuj5MqwlHPdfUJ66jFQZ/sD0EX47jCMfzSr6nYMfpp3/1tW9/+9u1w/UBh8Cb1JJLXqj948pIOlxebCvaMhctDXMY8A7XHORKP4133HFtzyc7l8ebW+fIohgbt+TE11VOWDHmAEvDunU67/P9+hvbP/rw8o6OjlPwreEtLt49fvzY5b/5zW92EIK3m3LzWFf7l+N2dWy/ZEfHh7eJAg8VhZWPT8mfvur8489/nwFvbs4ZG9XwK3BMAO/zf9l0Y0fQiPDaPCbw6tScYAAv2hIEzojimRBIMyvQAgvEBF4jA0Ef8DbuocBL0LfrcIPTlDADxQAAIABJREFUUwi81WHkgUU/rwm8Btb2lxHOTrGRbjdLmPtnXugv/ovPyW4qQ1sBFlAwLBgIrgiekihTe4KRWsIAmjybBfLyHGCRZbBZrOCw2+jz7TaMzmWT7fbn380WljMzbJmV44wUZPR8aL5eHdR0HAKBHoglotDZ3Qn7WvZBMoEb9zR621+WrZDnLoLisgkgyQ4o8BRAodMGdsgARHqAC7fCNxbPhHH5Alj4NOhaGhQN89pa4P1/+aCpKw3xDA8Sr0GRLQMnLpwKjjy8gEDwRuCVoSeow9vv7YOQmgdxWwGERRlimTS072sCTUmAv7sderraIZGI0YuOlE7A5i4GqzMfRKsDeLScoE9bTUKotx3iIQN4EXAp8DrcQAQrLZwhiAKIokxj9Gi7wDy8mIYOcy6jpSEb/UfgzZahiPV2QjwLvBIEKieWbIZ4+ohbGl599dWJmze/fd7bW7bclFEzxaqqioZ7nFaMNuaQ5lfG1WhkZObQm0293Yb9Jev51rBEIc0+YS4rGuVXiJLJ0HOnq9K800Co/91Yy2hPwYsjPBB48cKR5wUoLy/fctZZ5zx41VWXPz9cH3EIvKlMaunG+j8/HEkGMcK7dU7xnEcvn8fSkg3XHORKP6233nVdzyc7L43ta51jkaXomC+fuIlwZMXAwhNYpCge1ya88cZrd7W1tZ0VDAWLJUnqPOfss1crirDyRz+6qT1Xzmewcayrfem43R3VF3/Sue12keOgsnjuExOdUx79buV332XAm8szx8Y2nAocM8DbHkxUqBJ6eL3gKhoDKZomTKSgg8CLUVFMSUbL45rFBYwMCwBpVYM0FlHQEHhx01oSups+Dbyc1QmKGeE1/LtG5JWCxkFSjg3MkdAHwwNXgFkRDfPbImTw5oYxCh8IFmifoNCiAl7Zu/Oc4LBKUODx0CgvVlKzyTLdXIV2B9xIhu0gACM4U7ev+b8D978Z0WYD2emWO6JR20BLWzPUN9VDe2c7tUNIsgRWWQK7Iw8KisdA6djJYLE6gdc5cIgc2LQ08DE/SIl2+NrCiTCpSAabhH7YNLV9iIID6ho7wdcag2BUAZvMwcRSG0wY5wHg4qCRNLUXAGeD7oAOr7/tg5DmgZjNC1GbAzQJIOqPgZ5JQndbE3R1NkM0GoJINALxTAY4GT3WHrA6PXRcON+gpSDc20GBV1cTwPMi2ArGgkjTklloWWReEECSLNQqghFe9CxrGMnmOVAQeDUCKSVDI/80XR0oEPd30tRnWjwI+ZIeqJhYvBni6hEH3ueee65y69Z3l//1r3+9DnMrYyYJBFgDeI3c0ph6mG7IpHmE0Spi+Jqzlpg+4MUIb3bDYzalnQmxgoAXAbixkOvbCInvCzwwwo8XkPi7bKQX7Q2lpaU7v/zlL6+5++677xuuD7dtvm2uzmTnl1+qf+XhcCJQVmTNf2deccWjly668snhGgPrJzcUaL3lruuiu2ovTbR2zBFFIVr8pXmvSxy3wvXAr+kdh0cffVRsauop9Hgs3//r315dHomEJ8uynCgoKPzktrtuv07muOoFCxbEc+NsBh/Fxr0vz/yk6+OLd3Zsv0PAPLxFc9ZOdE955ILZF2xlwJvLM8fGNpwKHDPA2xFKVaiyCyzuYsgrGgPpARFeBD/08Ioc5pU1qpRhFAw9n4qOWQCM2/voUcUIL68mKPBqeCufl0EyI7wIvGkNi1Bk9/RjZBcTXKGn1qzGtV/BiewmtE9PA24UO/DIPkSja5oGNtlC4RUzHaBl0+V0wNiyUnrLPs9upZFfbFmgm9FUWvnMuEWv0/PBTWwDI3t9wJ3N4UuwehzeyEdAVsEqC9DT2wk7d+2AxuYmSGbSNApos9tgzJhyKCj0gtXupvaBPJcLsLiwpAGI6QRwkU4gkRY4d/EMGFtkAUnA8SRBVVLgsDhperFwgoeUwtEqaA4xAzabDmklBDrBnMCY8UKE7qAKb77XBH7VBVFrCUQteaBLeFWiQzKRgIi/ByKhHggFe6Bhn4+mVUsrOnCSDWwOD9gxg4Ms03kM+jshGuoCUJPAiSI48seC5CwA4C3UwIBAKFNbAw8YNcF7+dQfzXHGRZDpd9bQWkJ0WpoaU5IlMMIb9YNH1AJzJxVvVocBeDc+99ysN97a8oO/v/b3m7FQCL2QMlPPUSuGZmYlpoVQcG0b1QGz2TtojNZMU5fN8EGB2YRifAy94PgYRm/xz2QyCbFYDGRJpBdcNOEdXTOErjXcHIl/Ly0t/Wjp0qWP3X777Q8P14fbpo82ueNSaunLtS8/HIqHyoqtBe9Ulsxe9YMvLX9iuMbA+skNBfZefft14dq6S5PtHXMESYwWLprzuiyJK8Y+8OtaXdf5n//8l8f1BrruqPfVnxYKhQo0TRMKCgo+XHbWsvvzXa513/nOdzJo2cmNsxl8FBtqXp1R3b3t4h2d2+/EwE1F4ZynJ+dPW/kfs/5jy6GB9801DQ1Nx1ssbNNaLs8vG9vQKHDUA2+LdfvFz/1l041twWSFIrvA6vFCXvEYyGjoFBXorXK0McgcUOBFOERREAoMlylQK4GCqavMPLxCH/AmgQgSSA4PODxFQIEXMz+Ylga81f/vAm/fp+pgn6/01jMBjoZeNRB5ARC2EODyHE7wuF1Q4HHTfLGSCbtZpzACi6KqNKqLpYWzoENzOGC0z/QP77+ssnl6sV/D0rCj+hNoaGqEUDRCk89KsgyefA94vV7wekvB4SoAIBJYLQiVAKKSASkVBjHeAzbFD2ecNAOKXAIIIloZVNAySZAJ+o6tkFIEyKhYFpiAxOPmuyQoWhIwNEkzSOgchJM8bP2kFRoDBOJyMSgOL6R0LKJBQFM0upEunohAZ2cL7K7ZAfFknKZJw/LQFqsDHHYXOJ1OEHgCAX83hINdoKCHV5LBmT8GZEcBEEGm/lykebwljzYSvAOAutJoOu7ZUjBVHebixdzGmNIOo8AKBd5YoBPUWC94JC04d1LZW1o8c9GRyNKg6zrXvWuXrTMY9G59772qD7Zv/+6W9945Q0NINdJpGJX16AUS2jIMqKUgjBc7PEcvhPAnG9Gl9zeyJaXNKHE2XR1ucMQIr8PhoPCbSCSgu7vbyKKB8Ized7RO8JjqD6PjEo30lpaWbv/a1762esWKFY8MzcfWZ7eCwJuSlKV/3vnKw8l0osxrL3pnduHMVRcsuZAB72fLd1Q9Y9ftP7+he1fNpZG2tgpeEmIli+ZutpUU35k686uRjS9trKretecb/p7A4kQi7tE0jfd6S3ZMnTb16RMWzPv9+eef3z0axNhQ8+cZO7v/ddHOzo/uws+piqK5z01yTXn4gsoL3hps/NW6Lm1Z/eTULVsZ8I6G+WVjHBoFjg3gfQWBN1GhSHlgzfeC2zsOMognOm7aMcrCYgECWlyAehINn6Nxk5oGx+itbMRgjI8Jahy6G3aDmklQOJIdHrB5ioGz5kFK5ynwGkZYA3hpki76Z39xif6cvNkob38Aoc/mcCD00lK+BpwixODtacRzj8cFhfn54EIQwTRa+AQ1uy3OyExAQ7HUHmHc1kYrJoK8YSM2zJrZEWT/pP3QwgwaKJkUtDT5oHp3NfQGglQfyWoFl8cN5eVjwJ2HUV03WG1OmqECq7hhnFtSkyAmAmBJBaDUrsNJcyeBw6IDL+CmKRxbGnisxoalerEUMNpMMHeurtJMENm9fVl7RVKT4KPaDtjRFIAwuIDLKwd8DLNDYAU4HFcqk4RQxA9d3a3Q3tECvb3dkEqmQeAxO4UTPJ58sFotEAj5IRDohrQJvHn55WB1GJXWslX28OIAY/64oZEnxoZGmnpN1en6MOKaaC0B4LUMRHo7DOCNB7C0cHDe5NK3NSnzvc9bWljX7+UaGy+R3BC0tLf5XW1NLWWtTY3jGuoax3Z1dJQkMxmrJoqutKaN9UciU1u7OksVBF4KvcbcEs2wseAFCJ1TvBjiMYLdn3c5G+HFP/FiKAvACLLZx9DKgBDr8Xgo9KZSKWhpaaF+6WwRE5pBBKv4CRLN8YxtFRYW7l24cNFLJ5540vp0OiNpnEpUFU0jePtB6MsD3f+Rtv/eIHyeqqK5CP8mmuNJ9X12qSIhvM7rHJfGgJ2OHmSFy9ijXHT+e80f3JxWUoVFckH1NMfEl71S6av0fCROx0Oh73DMZifr+FeO43VQMvQxOj686MW7IvQwHjdfMjSfwEe4FY1Dj1X2TMy/9f8TcCIGDgHnpe/fA56Hj3EatnXgccCT9vv1/vOo4UaAA49DbAPj+QHlKM3X6byxBdNMHQ6clt2SacyNzv//kC3P6xksaMNxuhRNafzHO88P1dSdE+5sn5QhWlIoL9vXKAnvtug6F0knpibi8ZmJeMLNcZxSVFz0UVlZ+YYpM6f/acV11+05wtMzZM0j8O7q2XHRjs4P7+J0HSoK5qybkDf5oQvnXbh5sE4QeN9a8/SUdzb/8wkW4R2yaWAN5bgCRz3wtsrbLnn2r2/egB5eDb2c7mJwFY+DDG5IQ2emCbyYZ5VaDxDwzLwHBtBg5gTDgYsYjMCLhSe6cdNaH/DmU+AlVhekNZ7m4B0IvLRIMfXz9uVbMFszoojGMQB4zf1CxmP9j1P4oslrDXjBaK3TZoeC/HzId+fR6mV4YKQaszUQ3SyiYQIvAiaW86VfXhxGbw37Rn+9Y3Mk5pBoQWSCG5ESNBq665OPoau7CxLJFHCiDA6XG4qKvTBh/HhwOuw0KwQvYiYEAQBz0yopkDJRsKSDUMCnYMbYfJg6rhhkAX2wGAnEs1dAV+KQyaRoxToACXhi5r0lPEiS3Sjzi8YKgqnACDR2B2FHfTu0BzVIcW5QxTzQOCvoghUU3KimYho5jA4nwOfbA63NjRANhXBIIPEWcHsKwOF0QigWgUDYDyklRXP3evJLqCUDPby4IS1L2zTPLkFriuGFNcoOYxU6fIRmOaYwjMAb9XdRDy+WFs6z6KG5k8re1qX0hYcDvLhXrK6uTuJCIUsyErG2tjU6u3u7PIFAd2lPZ3t5Op4q4Qg3Ts/AxFg0PiEei5XGk2khoWRIOJmEcCIBCdw4htHWrFeX+q9x3WCJZWO0GLymCRmwip4Z4cWZH8zSkAVfYwMazocEBQUF4Ha76WsbGxsg4O/tg2SEXWqDAI4+B19vtVr9RUXFNQVFxdWE6BIuX2MQtKohdYpkPycN3DLAarAPJ6IbLnt8ua6bsMbxBOGVI7quIe5iHJ7X+CSXKujQuxYpimJz6Q5/CRQ1OMCxT8WsEwLRM2paVzkandYB1x4tmW28IbBFLEmNJ0AvIGinxkUkeqFH06HjB8EgB93MSG8FmMcBab5pCu++o8/Qf0BLh/oKGcC39CP007xLE+Ic6hioNZ0eo2g69spr5rzRSud4/82YI3olA0QXBFElqZTi9Iem6729U/8fe28CJsdZXo2+tVev0z37vo9Gi7V6Nza2vANhSYIBGwhg4AYetuQ64Sb58ydObpI/4QkJIUBiDCFAAFu2wQYb29iWZGuxZNmyLUuy9hlp1p6l96X2uve81S0LRTYC78rU84xm1F1d9dVX1VXnO995z7HyuaTh2a6p60I+EpVmTVu2PFfQVMXWdT0TjUb39g/0/6S7s++BL3zhU6+Zo8grcS3dc+T+4V2pZz68a+qp/4Uv1KqG1XcA8N6w5oZHT7X9FwDv+u+MjIyetSBpeCXOwsI23ug98D8C8N52/6NfSOUrKzw1Smq0nsINbWT7KEgDcyMxiEGCGvuzVq2nOGkN3Czu89W4YX4QMuCtUGbiMOtPBUknLVbPUokA8EIIHLg0BAxvULAWAN4XFjzz2bP3OLyuWUGd/ASoRQ9X2V2+lYONFlnK0NLURIl4HUV0jVlGZnCrwRPMBjNGw0NAIBk+w67Hj4ygLWgZ9ssl+gyCqo8M8txAr+o5ZcrnZunoyCEaPXyId2A7HimaTg1NLdTYCClDC9XFo+xZG1imSSRCAgIpg1Wgesmi/sYQrRjqpLiukiqhWAphHgbZdoVcx6B8uURlyyPXg3RApKgkU0gNkx5Kkihr7CggKQKZrkmGZ9PYzDwdODpHk3M2uUodWRQiKZwkW1LJ8Dyy4BNMBh07ephmpsYon0mTWTbIcwSKsm9ygoqGQTkEUHgOCZJMiboGLmqDywbs6AJUKLClG8co1+zlmI3GpaNw76Gf+LrwbTIAoItZcio5iqmUW9XfttVT7etPBXiB0R5//HHNTKU0q1BQ5/L5kCKKjUYp324Y5dZKpdxRNkp9pWJuaHZ6cnEunY67pi3xgECUSZNVckggw3EpWylTplwmE9IVSSKH3RiCVkNXK6FXq8WJ7KwgBef7ZMCL81/T8NakDTUbPABZSBnA8OIHr48cOULT05Os2YXcAYAYxX6YPairq2Pwy5IJUSRdD3ORY23ox9utzi1UoXhglVfFQMf5wONjQuangyu3tl4wDcFOE5Is+ByfjTRwybfLVCkYEUv2PV+MmGGxzo7Iuqerlu1IviyQiaLJAPCSH3zRq98KfNeCWRm8BNITA4jj3+M3tJrzjf7IeZntwywLSAm+z+E+E8xksGEgEwV8coJpKUWxBdtyYo7jhTxXkDG8EUmwREktSbpjC4qphbRSoi4+3dTUuOuCt1xwT2Misfmd73zn3Mts5Wv+8fsOP7zoqZknPrx7euefk+vSyqbVd/XH+752/eoPb1wAvK/56VjY4Ru0B854wDuuP/3R23++8fOpbHGFI+lcsa/Ek2Q4uEnKDGoYQHIggRMA1OoN1AULWuNlq8wvc1eeSU4xTa5nk4iitRgY3hYS9XrWk2K+PvgcmF3miGsz88FlgKl3IXBuZZ0oA2KA7WDdk23JAo9emJ867CKholJeUiikadTV2UnxSIwUgBoG1y6R6zC4rbHBOFIAWLgpcKuqMcmYrQbrV1sAcFzfY/BiWSbZjknZzAxNjB2h8WMj7FKABYEWdYkktba2M3iENRoK1xDBC3CICN+ILlNMIUroInU1RGioo57aGxLk2cExlIt5mpufYUmBRy5VLJscQSEfQSAkkA5W0hVJVqMUCtdRoj5J9Y115HgWaRGJcqUyTaZydGwyR5PzZZqYLZGgx4n0MMEVt2IZVKkU2Akil5mlXDpNhRx8eg1SZJ0ZXuwzb5lkVFlbXQ+RgpQ8FDRioIBpf1jAeRj6MHRk0BgUNUrkK3KwHpwbBJ8UyB2MImudPatMcV3Mrejv3Gpp/vXr/p//K/9Xf/VXwl/+5V/SHXfcIWQyGXHp0qVRlezuyvxcf3o+25eZTffn0vOLZ6YmhmdTU025fEZzwJIrMmnMztukiDLJosJFh67lcsCGr6iUN02ay+epjCJLSWQmHEANAysBwACQt6rlFSSBJFwfEjyWA9/cE5eaLIH9qKuzymB38QNZAzTQYG/x/5HDRyg1NcHbANBVNJVUXWdXDazLAzBR8BVV9WQV0RcBPxeA3WBABgjM7WQbYI910i8swWCMP8WXqhicgxOdT/Bdcl2SVMnlBaJiRbAc1bYyci5EAskRM+RHKxFPtRTB84WQrCqCTfYLgPeEmf2g1wCq3ADwMmNeG0wGLeM2nDA5g7/xGtbjdtZmSaqvnbg+3sd6L7YN3u4JuqLa+i93u79p207Z3uoJOtV7p/sac74n9sNp9VvNDxv9jOsn6OjAcRp9itdE5ELahuDamu96CdtSQqapS54j+4pk6/UNpXhn/1S0ufVIc0fHruGli7YsWrNm821f/3rp5ptvfpPx98GJAOB9enrbh3fNPP3nnufQisY1PxmoG/zXD6764IYFwPsGRV8LzXrNe+CMB7xH5GduvPuRTZ+bSReWs4RBVslAOhkeuAgiAAR0PZI94kp7FD0BYJAsUckySVYVtnhic37ICMCOMRAw2L0Afq2wvIrWt5Gn1JPDBWt46gXgE0yR6zns+MDMJ6ybhKBYzrSR8qZwsRNYY9E3+YEvyuzcy/sF+8wFwpZBiu8EEciqQtFYnOqTTRSPJ0iDZhJg2DE57ct14XGLyFuHf3guHywv+6RafIyubZFtVrh4C48KttsSxcByCrZbtsWgwjJNBr8Ax7qCwi+VwppCkRD8faMUjsRIlGVOrJNQuCX4pPo2xUMAri7VRTXW94ZDwB2QWwg0cvgQZdJpLloD8IKeVlU10sJhBko4H77tUDabJ9v2ONoZrHQsHqXhxUME2y2gI9cVqWJ6lCuaNJ8tE0kqQdkJ9whIJDSZyIRzQ7FIhmlxYh5ilCH3gK9YxbCpYNmUsx0qVkzuH9dxyDZttqGzfY8qYEGxP9eHHTAJrkeu7ZLt+5R3bLIhdQD7DEYYLhgeEUwjPMegiC4VVy8d3GE69u/8nw/+lpKazfbNzab6Z6YnelOzUwOF+bm20nyqs5KdTxrFkuYajorMBo8EVZAF2fPgfWtw1DI8ljngAVgI+mHHIwnXJuKvfYGyhkHzpSJVfJ8sFPjBjQH2Y6z6FknyBL7GGTRhxIEYbQBj2/4lwHsi2K0Vq/Egp2pFBpALdre+vp6v3fTsLJWzWb5mbPKoaJpUNMq8XxRSurZNiUTd2FnLz9rUN9C33vY8DeEVCkPwF0IwfEEWMNyDrIh9QfAFDSAMuViR35PI8/AtCmQFPoI1AJKhPsCAUFE8lxG155iiK2e89MDe8r7rSkahKSkmDg+FBja1qq3P+JYgCUD77NMWpNBVQ/R4ahz6iEDBX5skF8mGRjuwGK62qhreEUieuK38Paq+z1bGJ6984u39xJVPWA9NOhlx8aovsv6pVg5Yz5NkDJw0wsOFACCe0F7hRSQPL/tpFChCjo+oT9znLx1l7Y0Td3iK13Be0A+KKPjVGSgfg2U+f3w1iSR7Cphf35M8z1JFVzeLjr/9qd91JyYu8PL5hKBrRv3i4X2xRcNfNhs6nkrblG5fOVi67rLLyq9lEuDL7tuTNvDo2KNDW8Y2feipqR1/4QkerWxcc3d3pOdfbzz7xvULgPeV7u2F7b1Ze+CMB7yHtGduvOfBTZ+bTeeXMysnSWQiPhhTumAFUKADlOGDOQJTF9hwObDikgKWDAwUfFqhg0QxGCf4Yg3gWknlQqdofTt5SpJcUeUpt+BR7jLYFNUAECK9jFlaDoiAfZPKlmKSZ5LqA6xWSMSUHUByVdwGUAL5AuCA7JqkCB5pskyRSJTBbliLksqsqEsqiC3I2igIglABxPCQg75UEJiB5UczisE8FHVAqxjoeXFMOHaAN3j3smqRZQ6Bq4MkIXpZIkUCwyyyVZfM3rgSyzdQ9Y99QMuqCQ7pMuMO1hlD/oDp/0KhRBNjx6hYyLOfcCQaoSi0v5rGDF3g41p1yQBPR4G9VaVcoWKpRKZp8LpdXZ3M0GLgwMVj7M6A0YhCjgBHjaDvMRAAYHcBUtleziWT/ZSh/yNybJ8Mj6js+VS2bHJNg68HMIwAvobvUlnwyPZdsg2LnLJJngUvZpEsAF7XorILNtwOQHKpAtNm8u1gQCEJrtEQ18dbNOlBssq66HlNnuM0lMuFhGGU6su5dFg0S2GvXJSdSoUvNEnREFkc6A3A+ntI0wvma2ENx4WKVUkFO4fIquvLimP4npetVKRULq/aYCSZlQw04mC9AIIY8DIyqwFe6SUB74leu5ArcDFaFfAC9EJSUykWSQBrL4lkkkd5o8IOHpWKySDZd1xqbW1+9vK1l3//ogsu+oFt26IpmUL4hDtmYHD6wiv4yzRfKEqrVNcNUei/3WdDIUKUMR+Wq6oMrlzP882IGy46mdXrxx/+m6JZ6GvS6rcuTy7/bo+86EHLNIXj26ptsrYT3sMv/efXv7f/92b++tv4jT8ROt4fp9rE69q0Exr0m/Swyue3Qjh3FZwj3kiFCBdB7RqpBH97mua7mufXe0U/e8v3/8adnHqPPT9X78qy0bRm9e5wZ9dnVl533TO0dOkb3nLsdC6FDYc2DG5Lbf7gk1M7bnZEl5Y3rPlpb2zgq59Y89FHFgDv6fTgwjr/E3rgjAe8x/RnPnbnzzd8fjZbXO4ImKr2kS7LQBC0jiZLhVgoNB1RtHlyrKRtWQ3FSiVedhzVlsC9CmQDnMpgg2VgkOp8Y1BEBYY3ALxgeBPkMcOL524AXDkYGFO7bPLgkOKapCPowLYoBNbMsygkexRViDTJpWhIC1hXgFCADAVpcGBeRVLBngpEuiRRWFUppIZ4ehsgCKCInQSQnoX/c0qYzK4TIFkgmwBIZQAcFOUwKIatGfYFwBI4QICxROERNKwAwrBtw8DAZcZUAJjE64HNAplOUHGEz6HdzIADsHNIQxBfC/wGC6vpaaSgzVA8FuNp8VAoVIug/SVrrNoUO8AVyyxclz+fz+cpm82yNrS1tZViMWhEESLhsTMFjtuuai4D3SqIukCOgPaxXAOFW4hjhkMH1B+4ClgDCg0uaEO2KeD/W+SRKYHc9ViK4Zo2eTa0nQJZnkeG6PPgCYDXMSzybJfZX8e0ybEdsi1zrlLMbtfJnawUMqJrGbJpmWKpVCTbKEpWuaDqvqNKtsmDEF9QIqKqRU3XFyzb1T3TjLqVcswolWK2Y2vo/UhYL0Wj8YwW0lOWaU2atjFVsZ0MhSPJvGWtenb/gfNcUZBYQ15lhNkDGqC3ZspRtSXDuflVDG9N1lArRgOIhb8uXBpwffH1w7MX0LoSGa5LhmVRuVhmgO7aDnW0tz359ne87ZY//MIffuu1uqluO7gtnqHChXftv+NrJaPY1xxqePSctrO/8eE1H73rtWrDwn5e3x5gln3z5q49X/mXf7Qnpt7upNMRW1OsuhWrjkR6uz7ec8PfPCksE6zXt5WvzN4fOfjIwLbU1ht2Tj/517bIkoZ7O0PdX/3UuZ986KUB7wsuDfG6um/due62v3hlWrSwlYUeeOP1wBkPeCf0pz627r6HPz+bLy+HM4PjOH4kpLjRsHpM9N1Me328AAAgAElEQVRUWJNHOtsan+9pbpnIzmXbUjPTnYWK0V+2nb686bSXXT9qkkw2plO5yE1mly9oNrEEDG+CYg0AvLFgnep70MzBOxbAEMBAI5uifpliTpaibpma42FqSUapPq5TNCRTWJUoGYHbgcxsLECrAFCBpC9VCfxgUTiEyndBIE0I2FBWPgDwMdsq8fpcCM/ztYG1WK0gjye5qxatmA9GShhPCLJvr39cpyvICgNWBktewDSqYJ8Rr4t9SGCyFbLcwB6NXBMqENZx2q5Plgt2XCZJUcgySjQ3PUkz0+MUj8ZhU8VgtzZljjSumgsAgCYALhhFLDVmEe9jPQDeubk5ampqZg0xmG7ybGa4IZGwCAVbcsBuQl7AU9GB1AN9gel/WMl5pBCUDTWHBchUtFpqHQr72OJIIA/aWdYGQtNZLQIkJKw55IPBBJMK5h6SBxHXBuQvGNuw2HdMl6W7LbPylGWZGZcswyDXchzDEkzPMYsZzS7ldM0HpysIc/liIl0qJ03HEQqZXKQ8m6435jNtxXxuUdmsNEmimI5Go6ONTc0jPQMDIz19fQc6W1pGRUWZ37jr+eGtO7Z+9P5fPPhpT/BlVtVUda8nSE35OoFlHIrewBS/FOA98XaFc1XT8AL04m+AYHbf46ALaM+x02B44Rg2S0dMw6T29tanrr32mltvuummWwBCXgsT/yfTT9bNzs9eeue+O79eMLMdLXrT5nNbV//7753z+z98492GF1r0SvcArrPxO+7Q7SNHris9sv7z4lRqlVAsS6aquerAULph9erPt1x+zUPClefPv9L7fj229/DRh/u3j2+/fufUk3/jiA6d1bDq592R3n/5/XM+/osXA7wbbv3u0I6tj8GlAcET+URd3a3rFgDv63H6Fvb5GvXAGQ94p0Pbblz30198LpUrLfdlzZMkyWhIRKaWDQ/8YNWy4YdWr1m696I6IV3rb9/3lZ9sfX54+3O7r9518Mi7U9nSyqzhRU1flmxIEI77xLKCF1PKpMcSFKtvJVIi5Iny8RAHh5lAkWRJYW1iyCtTzJqnRi9NQw0qLR/opKVDvdTYmAgkAgB4PI0NzS0ABNySBHIBLrh4yoNvJkmI83VdBr/wrwW0QdCwxUEIAcrhJGGOTw6CHOAzjDlzFOKwnpcn/SUSqvKFIH4WaXLQALtEslbVfxIzn7Jvk+RBGwwxB0Clwmw2PIcBxGXf4m27HlhPIiUUJQvqZNej9MwUpcZHuSiwq6vnuB4UIAr7ymQynNh14gJQBVBcS+uq6YvB9M7MzJBpWtTY2Eytba2BJZgL4O6TJ2lkCwpkAdx+TRYIQSHcPjipsi2pSp6osSUd2GgZemfHZm1sraAKrDoLl9lOGYxvYBEH5lhWVLLBHKNgDHpwvM+uFtBdI7IZxVqseykqsvS85Lt3uqK/23IpZZJboIhchtdbxbbtOtf1mjzPn/I8OAz4GJA5vb3+YMA1i7u2b2/MTc9eMJmaHGxqadnf1t29c8nq1WMn6w3vvvu+5es3Pfaxn/783j+A8W7NVSIA6kFzHIwB2JUVswUofntpwHti4hrODc4JF6IFvrjcQMwoQDN43HQKgwIuRhNYzmJbFlw8nrr6qqtuvemPb7rlNbqv0YaRDQnDtdfedeiOr+Uq6fZmvWHrmvqVt3z8/M9877Vqw8J+Xr8e8NetU3PlTNfu+x75J/HQyCXJilEX9gUqWr5gNjV6Deef/0+xs4a/n0xG9grve98J6uzXr80vZ8+Pjj7at2l8y/XPpJ76W/jTnNWw4v7uaM9XfhXgfWLLY/85OjqyTNf1XKKu7lvr1t32v19OOxY+u9ADb+QeOOMBby78+Md/dPd9nx2bSS9XQtHC8PCiZy5as+KfKaRvKanp9F9edpl7MuO0bt06SWtfEd4/PjE0MZv+5ENbnvpdS1SbSI9ysAQKqYJKZIl8BE/E6ina0EK+qrMHbdUah3zoeWWd9Z2SgwCGeepUinRRb4SuOXuIBtqTDMggtQBQQ+GTUykEmtuqQwSIQg/2V1yDAoAWWKhJAMaYgvcAbgM2FQwvWFtVDJKzYKZlo4AFel1oQSVM28PJErpUgWxfJllVGZSAAVZlgRQp8JgFaOS0sepUvwZ/d8cMrM0E+Ti4hqQDBW6q4DAwxrYBNJVwhCxHpFyhQKmJY1TMzlFXRzuFY/FAYAA1XqVC8/PzzNgixKDG8uILUy6Xmd1tb2+n5uZmBr4AvXitWCzS0aPHGHx1dfdQfTJOom/zsSMW2PYDqQVJkDvYJPsm6aJHoD1dL4iLtnx4MIPt9FgqAh03ziekGrDtwqAAU/IoUmPbKoQ0VC27AGyhbcYGmO2HfllR+bhMFPgBCHJxo+e5tlVWRWUnycJmS6SdJtmjEnlZwRJKqqqaga2A6zlNUB67vjPq+NTbi2yDGuj177//frGpqaljpjCzWhK1mYGOnmeHhobyJ95Ybv3uD1dsf3L7xx5c//AfoIQLZZFciMmezYHzh4lzy4BXIFVAXPLpMbw1L96a7VjNrxf7B9Nru9CDB2Ej6BOAfwwIcH4wg9DS2vLUVVe+toB309FNyZxbvPK2gz/+l1wl3daiNz5+dtOKb3767M8sJK29kZ9Ir1DbSv/wD+2mY33s+Z8/+HmhUGqKCXI55MlOJW/WFRWJxKV9h2PDA19ecv11dwpr1rwp0tReqms2jGzofXz88Q88k3rm/9ieTcuaVjzQEe/5yqfPvpGDVk5e4MMLhncB8L5CF9zCZt4UPXCGA9510pwc/727f/bQF2wSG9u7+zYMDA3/sLt/0fb4hZ259wlcGH7K5eabfXHpdbPh2cOjS+7f8PjfjKbmL8hZftxFKAH0oZg2B2+r6KTGa4A3VLU5Czx18b7jq1w/rPsmhcx5Wtki07vP6aFV3QmqCwGMemR6Ijmiyjpa2Foh8Q3WX5geBkvsILOMc6nAnQHoAsA6DIzBODLgxaS+AEMvsJ0lBmwsO5DUoNDJs1h2AH9c9kYVFbIEjWQNgNxgVhkFcWA8LdshT4mwHy0QHZhZAGzPLjEgFiTsK0g2A0CEu4FYlQ0A6EEkDW9YfH5+PkOZuRQD0q6uLo7jRQpXqVymVCrFP/BuRdU/mFLYZKF9eA3AFrpdSCDg9YuCNYAtAKmJiQkqlyvUUJ+k7p4uImRmwYyIAqkFXAokTSMP1nEYbDD8h6bX58JFHD/OEuJHJA5fcMhDVDPAeLXmW+Jir8CaC4AXEgewmrblUkjXuSALccYM4GHJxhWBgS9vNdYEQNoTfKnkCv7zlig8bknuVsm1dse9cMZWFKMOVKltu+O27XV2dga+dCcnjhB5CKRIlTKD5Vy2wy0bmbe97V07Trxw7163bun6zVs/9NNHHrjJFXxF8gVBQR0fg96A2TWA0TEmOE3Ae2LoBP4+7rOLgQSnXSHgw2YHDbC5MvsocEBBMBshA1Bb1NbW8tTVV1xx601/8ievGcMLwFuwy1fffuCufy4YubbWcNPjq+vPuvWT533qO2+KO/NCI3+jHvBHNuiTj+xckt1/6D2l5w592JpNd0rhsFHX2LI+LoZSubHUe8pGpWleNKz6xQN3DF1wwa3JP/iDU6aR/UYNeJ0+9Mjklp5thzd/4LmpZ/7e8mxa2nTWL9pinf/8mfM+8cCpmuT7vvrv3/72om2bt353ZGRkiabp+WSCJQ0LDO/rdA4Xdvvq98AZDXhvvvlmceiCy8/ZtHXHNb6s+J09/dvedvFFO87uT+ZPR0cI0Hvhb6dCDz+24xNbn3nuxpmiscKWdTLBDALsCgo5SojkeANFGqsML9stAZQCK4rkeBKF4HBgFahZNejS4SZ69/kDVK/Cwxf6WqyDaXG4KMDSyiYfTCoXm4E9E6lsESlqiD1hAabIAyNrkSSicE7ksAYAXhJ1JjUVF7ZQLgNlRCjDXkzxLQZ9AGIMpEVYeGkMA+EooMsiacAxjskWXkI4QS6zoJBYOARnSxTVQTbA8RsMeAWWLKBYDnsCMMYStAnOXwKNj09QMZuhulgITB9LCmzXo5mZWZqdnWUwCbCLIij8H/IGSBl6e3sZ7AL0QruL9zs7Oxn0Yinkc2xtBjnF4OAAyQq2i/ZpJIhaEAstwcYKveCQDI9l1iL7LEWwRJkcZq9d0rFBMKBs/8Slbsz4Si68dQN9MwqyYEHG/DVkDYDPph0U9EnQeHtkeS7poTC5rkm+XeFBCey3ZClEluumXVV62lPEB2TbfVj3nbRjiUZUkipTtu26bptvdJI3+IJTV9WMi+0+eBkdHY0feHLLxU4mv1ybzefrHMGwKxVfUBRvzKx0bDmy/y0P7tp5tSWz0y5JfuDMgB+AeABeF80VwPAGcpjT1fDWNLsYbOjw2ZUktnhL57LsQsJ+u9Bzu9WAFOjNecDhUmtL85PXXHXlLX/4xS++ZkVrT49sSKQte+2Pn//JPxWNYndLqHHLyuaVt3zwwo/+4NW/rS7s4fXoAf+uu3omt227YObooStL87OXiCVjaK5YFBsHBx5uHRr+flwKT2aPTr5vbOTgh7xyVo/WJw41DAz+pOuKd/xAu+G9u16PNr9S+3xoclP3k4e2vn/P1J4vma5Fi5uWPtwRa/vnT13wyZ+fah8HDx7UHn708aHHN2383ujoyOIFwPtKnYmF7byRe+CMBrzo+IPz8/FDz4+3gdBs1VtmVq5s/WWx6GmcnXVbx877zu0//t9T6fy1eU+QURgFizKwnLYSJokBbyt5LGkA1AikA2xj5oukwuHAyNCSlhBdtaqb1p7VTopXIUOQKFMoUzaTJ9swqD6mUU9rHZfIgcu1XYEyeZNGJ+ZIVjRqamhg4Kir0EeiIKhMc7k8Fcomg91YXT01JusoBH8B36Vs2aJUukC5XJZCkkddLQ1UH4c0QKKyK1DeFmhsaobMcoka6qLU1lhHMV3lqXtbitBMrkRz6SxZRpmimkKDnY2kKdASExmOT4WSSVOz8yQLRM3JKCWjOks0OLkOYQilCo2MHGNA3dbcSKGwzoxzoViisfFxBrNgbiFXwHLkyBFmfAFuV6xYwUAXy+TkJAPj4eFhdndgkOa6NDc7Q0a5RP0DfRSNhQOgKupkOxJlimVK5eDja1FTIkz10RCFUWwlSmRYDo1nMgzWoFRuTyapqamBLIB5USSjbFB+bp4K82nSBZFa29oolKwjTxaY0fQth+Ymp6mcyVNdvI6SLc0kx0JsZYcQjtz8LKVTE+SUCyjS81s7+yxfVU1fFkZd190yc3Dkib1btodVQTYS7W37ugeWHultW5qbkqYEURSFXfffPzR3bKJL0GSvsb//2LKLLz7c1taG0YSw+b/+c+3MyOj75/YfOjdWtg3Z9X1bIG+yUgrvycw07UqnWkqKzCw3Aifkqh0Z+tGQfQa8IOGh//5VRWsn+vDWigcBeOPxOA9KAHgnp6fIREADihsBeJ2gXFJSYJ0X5iLI9qamZ962du13PnTppd+v8/2gGhFLpSIUo9Hj/33hL6JSpSIEV8UplhNXrL1dJNhTBZWkruuntEp03E5feO+Bh/9XqVLsa9YanlzTeNb3Lq8/6x42jKYo75+oSLgh/Ld98bawUSxRbs+pmvKibTyN+8qrukr0xduM/b7S7X6pm2oEfVms9eXLO2o+V9ieZYm5dDqcG08l0xPj9e58JiJ7zgo/M3txZW5mlVHINwqaahphbU/98PC3hi668OfJUDI3eXj/uQef2PGn/tjoubInaHJDy359cMkDWn3TvfFFXXs6urtzwtq1wcj9TbRsGN/Wuf3Qpvftm9z3ZaRRDjct3tgSb//ypy+68d5THQYA76OPPj60afOj3x8ZOQLAm1tgeN9EJ3yhqb9RD5zxgPc36pWTPvToIb/ra9/5jz8fTc1eN5krJQUtgrqgEwBvfRXwhhhNAOxCN4kpcTDBslWmkDFHFy5qpatX99GKnjipkk+zBtGTew7R8wdHqFIqUU9LHV159hC1JCIcojCbNWjPkUna/txBLppaMdRLy4e6qbOtgTRVpKPjk7Tn8BilMgWSFYU62lpoyWA/1evw/HXowOgE7dy9j8aOHaNkRKHzVy+nZcODHBiRLhp0aHKeNm/bwQCtp6OFzl6+mJYM9lEkGqfZkkNP7j1Iuw4cpUy+TO2Ncbr6nGHqak4wozmbKdGhsRnaPzbDQRZDXc20uKeF2pNhAm8My6rUbIaOjk+xD29nRwcDWHj3ZrIZGp8Y5ynxjurrALFjY2Os5wUABritFUmhSA2f7e7uZjaYU7VkmVIpJLVlqbe3mxobEqyl9XyF5nIGHTw6SQfHp8i0K9TbWk/DPR3UCVmEotPRyRRtfGonHT56lMIS0eqhfnrL+eeQEgZI9Gj68Cjte/IZOnLgAOmyQmsuOp+GVi2naEMdlfIFSh06Sk9t3krzkylq6+ykJeeupq6zhkkOaeQVTNr39NO0/+knqTCXoubOdnfNFVfNJzvay6qupdOzM7PPb9lmHdiyc5kqq1ZzT98vWgYGf7z4sgueKhQKkpFNNe366YO/n56auYBk2W7o7dl04bVXf1dpbJxuc13/0O5nVm2+976P7N36+Cdi+bIUkWQyPZemrQodcwya0mUqqGogb/EVkjyJlCpHbMo+OaLPtXjKaQLewHXCO+6WgXMCiQms4XD+jo2NUWo+qPlUoGWupqdJqkhhXSPZtqgjkRi5bMnS9W9NNj9S53i6btuwxRNc0RdshEYAISvVXGsOQWFTNQ7xqNHcjGMFqJOriQkSgkeCBAUOCBdgQI1kNN93Pc+1VEHO6s7i5ypH3lEyy+0NQuLoEqX30XYn+pRp+ZKo6OSIDuxF4O/B2wjIdTbyhVyIyz7RABiveSzsDoIxTlxcH2WhL7T9lbjfvGLbqLY5OK5azMeJPVo75tN5rdbxp4zFOEWTa/vElM8JcY4v9+AE0ZdxkolkyxcabMvtKRUL/U4x31yZn+9yCvmYgChwTckZ4fD+s9a+9bv13W33hj/y6Qnsevbb/xCziuI79t3zs8872eIKT1J1KZ6ca+3ve1xThdtV39+XSIYyic7BCi1vr5DeYVCh8OuFSV920kE+FXvx5+zZ1W3XAoAvuyzY1x13BBu57jqWOP2qGclHxrZ2PL1/23v3Tx38iukYtKhleHNjtPkfP/XWG+95McC7efP2RRs2rv+vo0dHF1UB77duv/1Hf/5yT9HC5xd64I3aAwuA9zTOzLaDfvw/H7jnc7sPH/3Iocm5IUENk+ThISiTI4dIrquncJXhBUOI+i4AXqQmAfRGPIP04hS9dWkHXXPuIC1uj7E0YNd4lh7Y9iztPjpLFcujJp3ohrcM0NlLhkjQ6uiZIyn6xfY99OyxeVIVkQaTMl1x7mK6YPUS1ghvfnIvHUiVyYPcgSwKiwadNdRDS3q62A7q4Ucfp19s3ELp+TnqbErS8iUDtPbii6i3p4em5rJ07/otdO/9D5JdKVN/Vxtd/pbz6KrLLqa6+gY6NpujezZspyePzFORdGqISPTO5Y301lWLKF5XR3uOTNCjzxwmN97NFl1xoULLuxK0qqeBmjVIIEyay5Xp8LFpkkJR6uwdoHKlwvZh83MpymUzgfetJNH09DT/jQI2yBgAqlCsht8AuFgH79ekDgBaih6miel5mpnPUn9/L7U31bE8pGgSHR6fp+cOHqO8C19igcTyPC3pa6dVy5aSJMn0+M59dPsDD9PY1BTp5NCK3jb66Ad+h7ra60k0yrTr4Udp688eoLEjI0SaQmdfdhFd8p63Ue/wIBWn52jHzx6mjT+9jwr5ItV3tNKqyy+mi97zNko01lPl6Aw9csePadejj1IlN0/RtmZnzQd+d2TlWy+campsruzf8VTysbvu6Rvb8kwTbNHaV6080rV86a1vveF938tkxhx3On/5g1/517/OT88MeYpsRft69rz3M7//t7IafkhuabH8scOLNt999wcObnvis9rcXEyBpZss0axj0ahVocmQSnkFgFcnOg54g6+5JQHwBtHZ0GJzwdmvSFrD52rxwtBVg+lF6AR+sBw+eITmZ9PsOwxWV9EU9rmWdYlCgk8J36cOSabFeozWxJOUKJoUsyxS2N7OJVtA2oZArhIkCwbJw4H9m1ItuIN/MBa2+WMbNIBeCWlsCDQkZJww0Gbna893BM9xRc+yJFMoqTndtV0xYkf9hNvg6n7cLZi2JodCBIN+h+zAr4S/s4E3d5CSiMLUwGvb5tQ6bD+ICq8GHVel1ieavrFJ4Au5wsf/rr12Ql7wf3uPe7r62ZfaxqnWeyW2+0ps49VuWzBjxnIyWAeirgCFu+T6SPQzIN4KhV0vXpeWWpu3n/+hD34179Dj7e98Z5BtUl3Ysuwr//bx3es33GhPT6+J+7YquY6v1kXT8eamp5Od7XsiHS0H3GTiYMbMHbIqmk1UJsNWBE6M5BmCF19M2xb0ExI+BNyEXmTxXcc3KrjNuL7vKr5bqXie4/i+ovhOLOaVGhqc+VDIqFQq5vtewk1i87HN7U/t3/W7hyYP/EvZKAkDzQPb66MNX/rUVZ/88YsB3o0btw4/+tgjP5iYmBwMh8OFRDL5rR98/7t/dhqPxIVVFnrgTdkDC4D3NE7biO/r/++X131m79GJG4+k0ktJDpHC8cAyubJOSjxB0cZm8tQwuXBKYLurYIoXbEOd4FLMTNFlZ3XTFSt7qbdJ4/jiPRM5+vHGHbR7bJ61to2qT+87r5fOXzZEYrienjkyQ/dv303PjM5SWJdpaYtGl60eojVLh9ivYceuA7R3skAm/G4Fi2KqQ8sGu2hZfx/lc0XasPkJeuSxrZRKTVF3cz2du2YFXXLBucyUTs9n6Z4HH6X7HvgFVQpZGuzpoKsuvYiuWXsJA95D47P0s41P0LPjearIUaoPifSelc10wdJuCkeitO/YLG3Ze4zySiMJkkwxv0wrupO0pq+BGhWTQrJIo5MzDHiVSIJ6BhYxM4vCt/TM9HHAy6Dp8GG2JcOPYRhctNbQ0MBAa3Bw8DibiCn2xYsX8xlD4dyxiVmanctQb183dbYmGPAWTIGOTGRp96ExmilZFAmrJBlpGu5ppbOGF7Nzxs7dh+i2+x+i/UeOUIhcOmdRN13/29fSooEOiINp9/rHaMvPHqCDe58nMarRJe+4hi56+xXUPdgXAN57fkGb7vsFzaXnKdHWTGdffRld+t53UXN7G+X3H6MHf7iOdj+2maxinqIdLfa5H7ruwJILzxupTyYr+3fsbN32swcWj2zc0QTeq3nVWWNty5d867euf/9/muK8NXdg6u0PfOnrf5YeGx/wdc2uXzS4722f+Pg/RpPJ++q6uirm+PiiLT+54/3Pb9n8Gf/YsVgUxWS6SjNWhQ6VizQTDlEBziCidhzwylVS0pI9co8DXtjV/WoNL/q85soAsAuQnEgkGPACAo4cGaXMbIZsyyZBFklS4XRBpEVUiqoShQ2LWn2iJaEorQonKVkyKGaZpHGBoUuWWAO8KNAM/I8DW7Mqw8vSoACMwecXnCz4X2jeEZXChXKwQbYsksASS5B4uK4t2J4bcpSKWmKeUytrFCpFfNWNkCdoggPXDckjR0BAikMyPK2xLy5B5NJF/o09s4vKccAbgOGF5fXoAVwXOOcIvRHJVwTflQXbFUXcNMxQsj4Vam99XG1rX5+V1KdWXXHFOF14oXEqdvTgV78aV23x3Oy+Pe8tHj38Lmt+tt21HVdTVVNUZMt0Xbtgm7Yl+aYUCvkImkFSYzAUkdh8WsQIrBpeeHy4EGQkvgCuq+//cm8FYch8TVc/yKY8PLkQfFlNTSejoWHW7Rs4mBxacmRwzYofdXR0jHR1dZ0ypG7nsZ3tO/bvePf+Ywf+zjTNcH/rwLPJeP2XbrzyI3ee6kyNjY2Fdu7cufjx7U98ZXZmdonjOiaR8N3vfufbCwzv63FpL+zzNemBBcB7Gt28P+83/tU//+cfHU6lb5jIlrpcSSPc7Di/TFZIiyUo0thMPgCvAEeFILMMka6QN2h2kcKVabpkcRtdvaaflnQEkobJvE1bdh2k545MUbFiU1siTNes6qXhnjaS9CgdmczQtucO0O6RaWYzlvc20TlL+migq40B9cjYJD1/dIayJYMEwaOG+ggtXzxEzYkEmaZDu54/SNuefIaOHTtK7Q11dOE5a2jFsmGqS9TRfLZIT+89RJsf30aVfJY6Wxvo3JXL6JyVyygcjdHEbJalFLuPpihnutRSH6G3reqlwY4GklWdxmbztPvINI0XXLJsm9rrQrSst4X6WusoTBaFNI2OpeZpZGyKnSC6urrZqsuzTcrnMjQ5Mc7sIphc2JNBsjA+Ps4sLyQNQ0NDDLRqbg0AywDBmE5n4CXLND09Q9l0lvp6O6kdUgtBorIt0eRcifaNTtHIVIrT5JqiMg33dlJfdzdrW0cmZ+jBLdvpwJFRCokerVrUQ5dffB41tyTJKRVpdNce2r1tB40eOkxqWKPzLr2YFp+9guqbG8nIFmh053O07dHNlMtkKdnSREvPP5uWX3wB6eEwladmaffWJ+jAEzupMDfv1Xe2lVe/8+17OpcOFyORcGXyyFF6ZuPm+tEnnl1qmValedHAlo6lw3ecd+3lmwzDEHMTRxc9cduPP51JzZxNsuwkejq3r/3t624N17Xs1xXdTh15btnGu++5YdemDZ8M5zKyjqQ336a0bdK0Z9NcSKcSpusFnSCXBUAAIISnsym75EHSAJcGUfqVRWtg1WsJa/iaAOzWooVrzPvkxCSl59KsqYYtHPbjuBahbC4e0klzXGoPhzNnd3aNXtDefTRSsaQQGHoYNjPgRcw3ex6D64WrmYD5W7CtLGlgQpqBJ14nO0juQzweM33wQMHA0rVNX1JE35c9xyLbKQgVedbLdI/ZYy2C4EktUsNct9iRinmxsiCEBAc+wnCtkDJFCmoAACAASURBVDwGGZBECFUqO/jtMuPLYSUo/KzCGBGlqJzIEqQ0v9TC+PkVXniDJykowFieLKrgPjp5eTmtOWFSPxiOvAD6fUxXnbQw8VpdhJpPY/X/nD4ZxFEe30oA+H6FcsBjxZiPYlJB9D1Hlcq+Is1JojQjCWLGLxkj4ebEeHLluanY9ddnBUF4SS2u//Nt8ZGdDy8uz01cZFVKb5kbn17pZEudkuWGZI4rt8lyLR+6d8hu8JtnFzAbUA11CWYfXmDHq1RHdUV+50XPw8mXEIe3VC+akq6T2dY27i1Zurdcl8ictWblHYnm5sfWvIiF2khmJPHQtofWjowf/d+WaSYGuwZ3NdQ3//v7LvmdU7o07NmzR52enu7au3ffn6Yz6RWGYTqu49z1pS/9/Zdf4Ut2YXMLPfCG6YGXcwt8wxzESz90fPkXuw7Xx2TNuXBpJ9wZfu2ChE1Hs/1f+eYdfzGaSv/OdNGMAfBCt8fPM0khPVZH0cYWtvKC3RUeP3iPGSikmhk5ipjztKozRlet7qULhttII4sqnkwT8wUan81S2bC4cGxxe5IiGqabFcqXLZqcydBUukC2Y1N3awN1NCUoHlbZcaBsGDSRmqdcocwMFIBsT3dX1WtXoNlMgcYmU5Sen6dERKe+7g4uakNYgGEFRW2HjoyQVSlSMhqiztZGamtKkiQrVKjYNDmfo8m5HJVNk5KxEJ3V00wRLUhzK5ouzWbLNJUpkW2b1FwXobbGBNVFNCL4ssoyZYsG64xdx6GW5iaKhkNsl1Yql2h0ZIQZXbDNALVYwPRC3oCiteXLlwf2aa7LRWsAX/39/QyGAXh916WZ6SmqFHLU39dN9XVRDtpwSKWyLXLbxlIz/NhvTkSotTFBsUiUbJeoYrt0cHyaUnNzpIpEnc1J6m5vIz2scoEdCtZmAeRmZznhrm+gj5ItjaRoKnmIzU3naPTwETLKFQpHo9TY0U6NHW1BjLTlUmZqhuaPTZJRKLqxRLLUvnTJlFIXtQRRLFbKpcnpw0dT47v2Nxjl8nx9T+eTHYuGnou3tsw6kiX7nqEfeWTLOdmp1IAvCU68s33/eWvXPl20JSOh6u6BbdvO37Nj+wcOPf3ENY0CyYJliJbvyLOVkjSSTfuHCnnRkAF44QscFFeyRZ7gkwXAC49nDp741T68JwZPnJi0Bv0uAC/OG5LvjEr5+JMdRYIoRoR8JRoKkex71N7YcOCtq9fce+ngovsVwxBlx6GAdYakgJE0IvVgZVa9H8kkeJYgIf+EURHQLfuLEOL8gvUCEzTZkUlyHfgt+74q+r7keoZienOqmRgTs9c8m9t7teuacqsUf3Ctvuz+qBUpyHKEzIrFRB12IEF/BOPjanwi/JclUTxeXcdBK0FLgn/RrpNlryfdhJzjx/JK3yaZ3/ylxYW24+QFXXryei+jTeiP2ub4nJ0gZWb99AlLcIP95dus/CKff2G7p3dbluCBh22Lnu9okkkNiUJLc3u+rr2vTKaZFs45BxqV0178DRv0TOFY8+yx8aH5A8dWO/PFZWrZrtdsX5YcR3RcW3AEB4Y75EqQzFTzaAC+eRSGvq8dPi6KQHYRRFyeuhknvsNCnCryhZsODwREEkuaJuUam6x8R0chHw7nV52z+sf1kbZtS85fcspkuD3+HnX9uvXnZnOFm23XSvR09jzc1tqy7u3nvv3pU7XC931x48aN9ZPTM59OpaYvJZ8yqqLe9dnPfvq20+68hRUXeuBN1gNnNOAF83H3+t39zx7c9xbbcfyEFn72nMF37V279tcDvbc88Mzau+5/9E8n0oXLsxbqgGS2o8LkJqbWQwC8Da3kqrEA8NYifau6QtEqUdQrUnfUo0sWt9I15wxRverzZ23HI8NG5IBAIV2hsCqQUSlWwwsCRwQLD2OfKKRrpICVci3yXJNUVSGjYpBlo+xGYusyTdc50pXZMCS9uajlQWyuQDKINNYo4r4ss2NCEQlnnkOqJJAmE3sAs48qvCLwaIEMAR69ksgODq4L31UQGCgQIyqUDdY6hhCHrMgg6hicgsADAIUbQyGXpbpYjFpamtmfFXrPiclJZnOhywWAAngCsEXRGmyvBgYGeDuQOABUwY4Mr+E3gHAJtmTw9/UcGuzv5c/D45ckjQR4Jfsitw2PHvSrgphg7BtWY5rGfV4xLfYoDutqEMOLuW8+OLA7Djs8AOih34M5yGDKG+feNAzeHiYwAe5hdQZwrqkKuZbLTg6i73uSKJm+oriO4Jdd8jKiKB8SPX+vU7KykihOepI7QbJcBDoxiARVlyzKlUk0PdmUTIfkUEmJKq5gCZJZNPXxvXsvnhsbOy97bNRv0TXFtQzNFzw9VSw07BwZ6XrsuV1tFoJKOHoiULYy4CUAXmhSA8CLWOrTtSU7MXgCumoMSODUgHMBZh7MPd9IfI8sw2IddiGX53OCgUl7SyuCJ7752T/94jdfi/vjBn+DfOyJg/253Pzn9szuvs4xLVuT1a98/cOf+LogrDVeizYs7OPN1QP+zTeLdO21TeXRiW57Lp1QioYs2a6kseei6JtkcnkjY30PETXBEoyZamAdQwwMjjiU5iWfrZiucHCX5XCcYMCCrci+iBQcqSjL0i7H7j9GNCwmG2aWLVn2o9aBroPt7e2/pEc+sZe//O0vr/Q84e88369rb+/4Xm9fxwOXLLvk2IudiQ0bNkQzueKNo6NH3hOLxQ52dXTfdu21V254c525hdYu9MDp98AZDXiRmFaJDVz/0MZHv+A4brwx2XD3wMDqf+v4wKqxlwqdqHUfh09cujf82K4DN21/eu8N8yV7kaDHyGIwB7YMgFclPZqgWEMbOUqcXMTKBuHCx8+C4BkUFWyKunla0RGl3zp/MS3vaiAYgLkIfeCI1oCPwZSzDR9eBqio0sH9DzU6CHgIomuhOfR8mzRdgQUTR9mKIsCoQKWKQYqqMBADYMWtWUZ6GMCIaTA4kWH4K4pk2mCyJAKxxeSW52BqmEEgwCp8gCXcf6tTbfD7xXYxg4myDazlmAYD3SAAI5iirEUGI5VtamKSZlLTzMoODAxSBVpPUWZ2F2wuvHfb2toY5AI8BU4OMoMqMIVwaMB7WAdyBoBKAN5Z2GGVC9RYH6f+vj4+dhxvkA4ssPUaS0pEAHMAXUyY+wE4hQTPCV4D8BdlJIJ53M88XSkhUEPiaXmwnADoAlLXAHZxTmBzwMlrmIIMJnhR1M9tk+FPjClXbCcodHIsA1KAoijJc54vzJInzHouzYmiMO2JzpyHCwSbEl1HltUyeZQjl3Ku6FZkWXYg/cAZHT86OpSbSS9zHWf+7CXLbgvLyIUWYzjYLU9uP3v9pk033PaTu692Ac75kRywu6CQQBy5YhBXzQzvabg0cMIcF5IF1zIAbM05A3/XmHlVCgJUUIyPlDXLssksVfg6QoJea1vbzmvefu2tn/uj//vfT//W9OuviQEu9Jr3Hr03eWh69C1HU6N/NlZODSuSekQR1H/53nv/7b9+/a0ufGKhB177HsC1/K9///dXibL8gWRj89TwosH/OPuiixApHng1nmL5xq3fWGH79Lee5yXbOtq/OTjQ/dA5S8+ZeinAWy6bH9mzd8/765OJ55YuXf6Diy46b+trf7QLe1zogdemB85owHvzhg1yPC1/4cc/e+ATs7OZ4fpE49G3vuXCO1csX/p3N1zcnRMgfH2J5dub98Vcx7vye+vu+/t0wRoq2b5gugIpqgYYw1XjYBT1WD1F6tvJ0RLkiSqDy6DaO2ANASIR2iAbWWrXbLpoUQtdc84yaotrFJWDqGDE/9quTbaPGFs/AJqoEncQmOCznRem4wG2GJAx9vTJNioMa2QRgQsKs70O4nSVAPQyhgNIZWcgjwTYOXk+ObAIQPiAHIRZAMQGRTvEuleuggbI8z0G3qKokMHTvkHcMLLdZMT1wrJKkcjxfLJ5ICCQyBG9mDH2KZvN0NTkBJWKJerp7aNQNEaGYTEoBegdGRnhsAkAKWh0AXQB8ACEc7kcxwpD9oAiKTCqNW9YbNNzTGptRgpbK9mOz9pidIzj2uTaCH0QOO4W4BUhEwjvFUFzuyhSQjtRuATXY5Esw6WQHEgr0GcAs5ABEMCc4xI4YDhu8DQ8z4BDOxvoWlUZ9l8IsrN4eh597Pjgb1xSVZEcswImJy2JUsZ1qex65EiKBvesiiT7Zd9zHccFTe9bsqSWPI8yRMKkC/ZXpZTs2kUrl607sPv598iSmmvvbPt539Kup4jawrAlNXI5cesTT1ywacumG394+7oredqVi6yCJVBLcs4cL8DsSPU7XZeGWr+D0cV5wgIQzAl+okSugxmH4HqCCwaYY+JMbJ8M06CWtpad177j2lu/8Ed/9KoC3tpX+RvPfWPFdGb+EwemRj5TdEyzr6Pvzp7m3m/90dJPvOkTtV6bx8LCXl7vHhgZGdHv++l91ziu876mpqbJvoG+Wy688MJjLwl4v3HrCo/8v3V8r7Grq/1bA8PDD6waHmY7tlMt99xzT0zVIx97fu/uD8djdbuGhvq/e+mlly58R17vk7+w/1etB854wJssxj5z588f/v3UXH6JL8iWrquTq84a+tnQUM93V59//vPvbBf+2xSR//+XvvzFfz24bHRq7obnDh57T7Zk9Zg+EKXG2loQaJ5nMuD1JZ3UaBNFGjrJUZMsaUB6F7LPMEnlIhkNgQSqQpJToZCVpQ7VpPMG2mhlTzMNdTRSnS4SJs04lhdsLWuAIS0IPstaVv6NaXNMt4NtFBi0YMqYWUYIv0Swr6xJZNkDGEeg7hrrCKALMAY29rjADOlhHrAWR8MxwxmAYOzfg7UpbxtBEly3DrTmOgHLi20xkAbFGVSmBJsI2owfx7Zpbm6WZlIpBuFtbe0MtNCGmmQBgLdcLh8vXsPVDqkDdKKQO2B9sL41FhgSh9RMKtAs9/aSpmpkVUyOLIZFlwuE53qkguHFuUJYBAYh+I+MY3CDokO0HQVTMiKUBZKgHwFFDPZWJLI9h3wV7LhPCmSkYDFdAF6PlJBGtgjJCCLlXJIxKBEQiaxzv+M8YX+KJnuOW8nYjjNDvlAUBMkVRVWSZVUGyPV9DGNcXxJQR+WXPYdyoq/MaaoyRZ47lc+lrExqfGh8747ViURMTTa2rG/vWfJgWEnMUV2dbeRtjUI6bXlq24WPPfbYJ267/UdXAOEGJUvBuWEdL5xDUKUFGAz2WcZAQHhJW7Ias8sgWRQZ7NaS7nDujhe18UxCVbrIMwbovCB22bFNam9ve/qqt1116003ffHfXrU7WXXDTxQ3tP7kiYdvmEhP/XG2VGgN+1q5q6nzzy9efuHt7+5+9+Srvf+F7S/0wCvRA3BRuP32O9/h+871HR0dY11dXd9obW09OjQ0hEDIUy5f+9o3l4mi/GeWYzV0dXX9oG/JwCNrFi9+0WsegDccjn58z97nPxYJh57r6+v59pVXLkgaXonzt7CNN2YPnNGAd906X5oIPfmpO+7f8OnpdGmZBwcF8p1EXJsKKfRkR3PyiSV9PXsX97dPqZJQEj3SJqfyDXuPjAwcmZ49b7ZYWTtftnotHxXkmLZHoQwYTgA+MLwoGQ6RGmumMAPeBHmCWgW8DrOg0EyyOyjH0bqkO2WKO3lq1jwaqI9QX0ucWhI6xUMyhVSJdD3MkazBghhcWD0pPC3PFlEALoJIiiQzg8Z+EMzmBTIKWfJIgY8o4oB59j0AojzNjs+A1axSfVWIGmy7Co8YxPD2ArDMPK0fAF0AT94WtKsMgvC6w68DHPPCSEsgG4U/rOkVqVgsUGpqgmZSM9Ta2k6JRJLBLwMqVPXbDpmWSWbFJNtx+DMhXWeApeshBtCBfpZYHwqtbzQWo+a2Nkok64NjZ+AfJIl5AP4g310YxyHyFlX4SFEjsthHFUVHSjB4YIuzakESwLqDgjuFgbDh2gx4geIBhtnvlfvPJ1+SyBQDIhOAGAVWBPcBWWFAzeMFFkHYju9XRm2jUvQFwRUFBZkLquv7IfJdBQHI5FoSNMO+7dq2YRmuYRdhNFApZPJzqXGySuk+qzDdEg/LdiQUORqLNxyqb+4eDzd17NLqmvJaJJne9OyeJQ+tX3/9nT++63Jcl1w7U72KIO3AdQPvaO6ratADZgpeyoe3BniDgVRwndVihVkPjdmHqrYZ5Dd04/jBNcOWTbBx8hxqa297eu1Vl936xZv+5FUFvE9nNiR2HN1z9fOpwx85lp58m+AJXl+kfWt9NPnX77ridx5bJix70engN+bteaFV/1N7YMz3Q3d/7RvvMm3rg42NTSOLBvv/ta6u7tiyZS9+Dd9yyw8Xe559k2U7iY7ejjuWDAw/tmxZ3/SL9SEAr6KFP75v396Pxeriz/X39//HFZdeuv5/ap8vHPeZ3wNnPOAd05/4xB0/3/jZmWzpLBRpAXhiClZXRSsRC4/Go5HDiiCkHNMso25LEqX6im11ZYrl3nTZaXRQACTKgaYVwIGLmqAjxZS3QJ4cIo0Z3g5y1TgDXtZ6MkCFrRM0kC7LCKCT1XyHNKdCsl2iuEyU0EWqj0iUCElcWKaqGqmaGrCwYGurgDfwBiWePoflV0hVebpekxVSZRQnAXi5Qeywb3HxGYcLsA4zcDeF9AC/GWcKPksVGBshHQ6gpuptxCwxmz8FU9ZgeKF35b/B6vL3ImCAWWfM+s2gfRDI4i8U46GUHe13LJOy6Tmanpom07ApmWykSCzGWmNZARMsBOATQQKENgcF9JBdCBJkqiJZlkm5bDrw7/V9tjmrb2ji97moDsytZ7PUABIOZhkdJGhJJIOhBfAXiCzXDvTS8HRFUZ4f/EZhH9YD64ttYhuG65CHtgG42VyExttF4Z3p+2QG9eIBuHUccioVds/A4IBlI67nia5RjmvOEbuUFz3XU0VBUD3P1zzfCdmGoZFrKOQYElmWIMDay7E90bIcskzXqRSdcjFNvlWKaoIpqKLPcho9FDdDsbqULyj79Vgy62vh7OHZUvKxnXtW3Ldh8yJbVMjFbEAVgALwwkoLxxecIzDdkJ38ah/emlNDwMoL1UGIzn+joLBSKTNJzoMSvoCCAZIqquw1bdkWtbQ177z6miu/edNNf3zLq3FLXbdnnRqKiz17jh24bDY38/a5Sub8olNpTGiJ6eVNQ/8YVxp+cuN5N469Gvte2OZCD7waPTA5ORn+6U/ve3fFND5Yl0zu62rr+eqVV148CZehDRs2yG1tZ4VmikejxZwZLpdMvWQV1NRUerCYL3zYsq1Ysqn+4cbmph1aWJ8Ka7oZS4SMzkhrSV7cURwksqB1X7dhQ1Q17Y8c2r/vQ7G6+POLBga+t/aSS2qZb6/GYS1sc6EHXtceOOMB77jyxEfXPbj+83PZ0goAV0cAz4ofTOUHOln8oNofjBQDP0gFoE0UZC76wg/XQrH/YsA2Arw6rAENsYY3Vt9GnhIlV8TUf4AcsS6YRQBRJj95X5hOD7SxzAyi+IxsUn2LJB9m/NW8JQajgYs52oSdKwKcFGQKawpFQzrVRSMU1XTSUTSGffguRXSZZM8MaoUBZgFamZ3D3wHgCZwGiMEqwCWAMQrMAIgDbafIn2H4Un2fi7hkhb1WZWiIeQjgUkiRyXcsjloWoN0UEL4qkoDiLYBqBclILjlWhcxyhQ4eGCESZNIjEQpFIxQO6xyTDJDkwjeWWXT4r4KhFqlkWmS7LlXKRcrOzzJjCBlDsr6BVDUErE22YxHkt67vsH45gPcinKrYpB4FZwFMh3bZIlGWyHRddrGAZtp0fbItl7XW+BxUDSaKrxyXbPjcWhbZFiQiDoNd6KSh3zXhoMF6aIccy+LiNN+sMOtt2g6YcLshJM8ua4tvkc2C5ppG1CNPF0VSPd/Ry/lM1DWKIdE2QqJrhQTLUhTXJM0xSXENkggRvC6KxCksQz6Cc+zxgIUt2GAtFk2SH2mgY+kKbdl1iLbuPkwVKUyWhPAJ+MeC3Q0GYLKPWQePzyEcQlAIWWN4a+ESNYDLGl0xkJ3gbxSo1WQqsViMpQ3wT56enmSLLgx4oN0WfGh6iXRFp0g8RmWjTI0tjTuv/q1rb/3iH94EwPuiObwbN24M7kcnR7OedIuMTcXUA5MHwoZmhAwjH85W8o2C4F85k5n7wFwh02+Q5YXj0bGOurZH+up6vzS4YnBsrbD29HyvXtfb8cLOF3og6IHp6enIXXf97F2mZb6/obFpT1N743/4oljae2gsVMrkk5IktZdNo8tx3AbHseOu60XKFbMtV8ifbdu2Ho3GDkaikVFVU2YlUShoippXFWFaEuhYKBSZbW1qzbe0tnnlcvrdhw4e+u1YPHZgsL/39qsuuWTzwjlY6IEztQfOcMC7Tjqqdv/eXfdv+MJMrrgSoRCOpLIpv80wDE/qwG0AfqGYxhfBymL6myEdmL4aRAyiS/kHABklSazh1UiLNVCsvoV8JUqeCEso5kd52+A7sadaihNehGMNT/8yDPNJgXsswAhHZQZV8TxFXFXa1lKfUA1vGwYDn8ZEjNqaGymm6bx9H7pagBquwg+2xQLcKiPNyJA1uTYz3EimcmzYcgXgnQEvM7JwdQCgBfQLiufgGAHAK6kas85g7sI6WGaZBNeieDhCigxAJLEDg6RorLnVNIEiIYViIYlCCqQFNpULFZpKzdBsOkuW51I8HqWm+gSpWohIVBkMI6xD8WzWwk7NpmlmLk2ua1FTfR31dXeSFg6TIKNwUCbbEzja2PZtcjyHDMskywEwJbIqDnmOz/pes2KQaVTINA1y0DeyTBXLpYrtMctrWg4Z5SIX31mOTxXTprJlM1NtWQbZlkmOg30ACKNAD4EEEn+W2U2meW0SbBOxXwwkQ5pmrRzoOvz+tRd88uz+Rs93KxHHsnWbbM1zzYhv252uUeyyCpmBSma+rzg722Rm04JYySiyW5YVwZMkyRdVZFSbZfabxfnF+cD1ZToe2aJOZTFM+6dy9Pjzx2hfqkQVOU6GHCZLhA8ILiIM6DDMc/iqhvuG+BKAt+bOUAPBtQhonFP8IGkNoBf9MTk5QeVSIdB1+0H2GboCWvdwLEKO4FJDe+Pucy8+9wfDlw18M6JH9DKVydEd3xItQTaC2FVZkAUJomLIVkxbCIV0KLkJ/wZLhQwyyBZsoVVraMrm84ts3xkoOaX+6fnpZROpidWO48qKqtl1ieShrvbuey47++qvmZRJLYDdM/XxdeYeFxjeH6372Tssx7ou3tBwOFFXv80wK40Tk1OLZ2fnlmTz+cGZufnedDajlksVDmWBTAzyNHa6gVtQVcePwWosEqa6mD7T0tI80tTUfLCxuem55qaW533bXDo+Of6W+nji+cH+7p9cdfHF287cXl04sv/pPXDGA94xpffDtz+4/g9mcuWVrhQi0mIkaDGywd4yMA0AryIA/gZRwJAAQOkZMLusBq1qUwO2VgSTWMnxVDpcGrRYkmINreQrkSrghSYUiLUqbQDIOB5bGrgm1ABvjfnlPUGDWlWsvmBaXtOvArTAoszj6fmIrpAui9TZ2kr18ESF1RjazZGtgQMB6ysD0W2V3cW0v8OgF4wlAiMAlH2gw5qrRPUmyfpNz6ViIUuzMymam5+jStUyDAV4iUSMmuGqoOkUjYRJ10Is+cDH4C0JDj2mE9VpRG1Jnbpb4tRcF+Jks3w+x0lvuUKFyqZBllEky3DIhMsDpB+e8/+19x5gkt3Vmfd7c+Wqrs49qWd6kjSjiCSCgEUIkBFgFgwCfwJsMDYYsJew+63t3f0+7Mf+jDNr0mMwxiYYkMDgxSiQJEYB5Tw59sz0dO6uXDff7znnXzUzEhJIoDBTc5pHzEx3hXt/9/at957/Oe/LgjeVTsHOlJBK51AsFTDUX0I2k2b/XKphL9R9HJ6vYXqxhuVaEwYNjOkmV11ZDIaqBWFhfp79fev1Knza5yRBLl9C0/XQdj2+8QipR5ljcU2EscaOGAEdMzoHuNUhUG0bbEVncXWY/DbpHKHv8c1BEgJ+C7HfRuA1kbP12oUbV92xcTR/9dUvv7humqZmmtOaMWtrurWoWZmiMTN/2ITXtLXAzttIhrQ4HEGzdrFXW7qwWlk4u1ZdGg3qS/pQKoEVtWFEgbKQ0zT4NBRmpuCZOeyfreMnOyfxyNHljuDNIiSrOj4P1c0crSZwUws7fTy6wtu9EHYruyf/u/u9ruClYUISvfT9yclJPjeCiMQ03TDRDY8FjW6e0joiM0RhpFBdf/76gxsu3rirldQ1X/ONyArNRI+tJIkt7oiOqd9G564RbqbRWJarZRV254u0QPO1iMzVtLAYhkHRbbtp3w3MlJ6ynNixnTCNocLIttGB0S+mB81/79v4O8tPxn7wTP8QkP0/9Qhs357Y//qt//36erv5wUazOdZotrCwsJip1GqpMIwsy7LNKI5NmhKhSzyvvtDKJO0KrRzSXAJ9ntD1ndqZlAc7DTpQVSWwbMcvD5TdfDajlYpFf/XqVd++YOvZX371yy69+9SjIVskBJ4eAmeA4F319q/duO2Dc1X3vNjOw8yXYeX6AUtVCJXJAPV6quqXakFQ1lQkgXkAqOtpStVQGnqKXCzPHAKFmMKw4eT6kC8/juDtVINJbCiNclLNlrWoqvKqSXq+UqmKMh+VzqE5HssTIw6oTYHaGqjfV+el7tUrVqC/WOTvJZz1riGg4SS6ALLoVc4LaohKtVmoFE9lnUYVZeo57Q4onch45wkuDrig3tmDB/fj4OQk97PSYzLZDIYGBjA6NIxMJou+vkHYVopfiyrNRuQho3lwojoG0wkmRgrYuKofxZRiSBVSqrC2Wm206lVlg8YtERp0GoSL2uxsYWVKsNM5dmIguzSqIrf8EEcX69h7bAmHl1y4SQpeoEG3M9CtNCLD5KpvvdXG7Pwc5uaVYG82/D5fFgAAIABJREFU6nw7kXIc9PcPcuhGs9Hgfafe7lypBMtJI+EqPQU3kLhV/cB0o8NWc5yMpCNOKNWNblxOCF6EPvxWBUGzgsito+holXPXjdwam+23XfsH76k+0a8seW7efPPNxss25e3a8kLKnZzpq7nLQ26ztcrzw01a6F3sLxw6H+3akBZ5jqrSqr7qyHTgamnsn63grh2HsPNYBW0jB89Is+BVndUxtzToZMDGHsEnBC9Vg7pDiN2Kbjdo4uTt7fbvdiu8ZBNHLPfvP8CMqfLNlmSWxcOKVsqGkTbgGx5S/elo9dkr3fFz17abSQ2e7muJGeqJGWtxTH4YRNTQlJsE9fKwLOcz/8TQJ50f/B/tupnEITcpG5GJVOL4/c7A9oFU/615p+/7A5mRu3/z4jfPUp/i03OZlFcRAs8egd3Hjg1ce+13L31k5663zM7Nv7rtepk4SfQwigwKveBaBFkj0oAtVXVpboBaj+gzi2YtaK6B2rjYTlJ1ENGqnclzKOo3i65phqknpqHHpqGHA/19h9asWvXdK19zxb+84gXPe+jZ21t5JyHw7BHoecF71Fnztq9ev+1DM1X3vMgpItU3hHRxCJqTUc0GnWQtqkiq9gNV0yVpQ4KGuj+57ZCnz1Wjgx62MH94N+LAVdHCLHiHgU60cFcs0WFUTrgkAlXvrGolVQNUnQYJ9f3jXyeCJ4/383bu2lnAUgmM032odSFCX6GAgXIfirkcHBIbFKLAy+zKt6Grn6mjgf5TfbmdgnU3HqNjJaZ0tur3VU0dJE4DhF4Dc7PHsH3nLswtzHPMMTkoFIpFrFixCuWBYeQLA0ins8qxIU64RSMdu9Bbi0hHVYzlgM1r+jE+WoBDdgedcIuY2g8ofIOA6CoQQycfYc5iiAA7Dc1MsbDkQrRuY7Hm4sF9R3BgvoWmloOWKiPWHYQR9Q47iDQD7cBHvVXHgckDmJ6bYT9gCkGgkIxioYj+vjLqtQpqlUVOj6P+5MLQKKx0HpqVRqKZXK1mAU5vy4KRvJXV+CBljao1AXVjQT9LAg/t2iLa1XmErWUUHFQuWL/iFpjW26/9g6ueUPA+3q97ctNN5tLKdKY5Nz2YVBbWze65d72JYL2WaGvjJFkVBOGKlueWw0S3XVjavqkF3LNjP/ZPV9EmsWtQvLAS7XT+Kas86uFVVWvqsSabu5MFrzrNVO9u9+9ddwb6Ny2N0vGl6i4JXvrZgUMHMD07y0uplkVtLbRykiCVTcNMG3ATF5n+jDdxzsTyxPkTi62kYQamb8R6bGhGosUJCV66L6MRzO7lSA1s0sSgsrpT4auc2KqK6i3d0JZN01zUY2029INDfVb/no0j47vWFtYefOXEK58S62fvcivvJASemMB1113nzHnx1hu+f/PravXGi2r1xpZGszXGsyZkTUk35p3BWhK79LurWya7wnRvWml1kn5HoyDoWFSqG3KaA1EeQ2rwlMKHqCWJxbAOOI4V5LKZQ+W+0rZ146u+d/YFW26/YM2auZ/lCiHHUgicbgTOGME7XfHOC1NFpMujyPQNczUwJNFCFS/6sOb0MJKqqrhKOpgFb9IJb+ChM1Wd1KMWFg/vQhy0WaSlsn0oUA+vneHgCZLNVDHsilxVGexUVo8bbLEM5vNFydPu1wn5q6Ii1KouCRGT7bZUdZbaG6i1ggIUBvr7MFAuo5DLs20UN2nEtAzfSRGmCbVOlZdFOGlqWiZW+q0jcB996pK4UMNjPvTERRS6OHDwEHbs3oVKtcI3CmSfNjA0gpEVa5DJDyBfLCOTzfL2OhqQpfFAdxl6cw7ZqIo1Aw6et3UNspQPwe/bGYzjNhHiTAKN+jkjHuRz/SYSy+L0OjpWYWwg0tPYe2gBD+2bxkJgIymMIDYpbCzFQ2ZUHXT9AJVaBdVmBQePHsT84iLabptvNGjYisRuMZtBrTKPytIsgqANw0kjN7gCZrYPmp1hwauGGruDf8drvnzOcBsEhYRwr7NytUDooV1ZQGN5Fn5zEUUnqVy0efW2xGi+42dVeJ/MRSNJttvuA4fHqkvT6xbn5zY0KpW1tVptNNGtfg9mec+R2aF7H9kztHNyOh8YDkLN6bTksHsyn7fUcsE3QXQe8QDiiaG17jZ0h9aOn42dkn93cK1b4aW2Bur5np45hmq91hHK5PoQcaCI6diw0xb8JEj6hvumzrnknLvWnTtxaytpWr7hm5oW0aevriWanlAHYkyCl1oXyFJCnfc6rVTwEgvdfCSaZuiJbuixYViNTDq9UMqXZkrlviOr1/YfvBSXNqSi+2TOJHnMqUZg+/bt9q333de//8CxrQu16hv3Hjj8+kbbHQ452lJVY0nQUksZOdd00w954LRb2uikIRqc7qiGSLtWjlyqoc8PqvGS8O304tM1mMQv3d/yTb+WIJ9LN4aHh+8vFYvfXrd67U0vuPyFey/bsqVxqjGT7RECvwiBM0rwRqlSR/AOAVYKAQmoWA1m2RS5S3+S7RbHxpLAUoKYE8Q4UUEN/7DgndyJJHCRsOAtniR4yeuXHAqUcNW5eMs1wUcdHypocnG5M7Z+8uh6V/4qqaIOEUks6rclWUDCl5emOy4Q5NaQz+WQz+bQVyh2rMJU0hXVdDkggpPbVHVZlS6VsO+eAEpcqx5cVdlU7Q+0DG7qAajDst5s4P4H78ehyUOoN+q8rJ7O5lAeGMXAyBoMDq9ErkiVPx2UWZbVY2ThweqI3qLp4iUXrcdgyQGlH7PjQBTCUtU8+BGJTIquj5GxInh+A5qtc8BDkNCAmIV24OAn9x7AVCVBO9UPP11GMyRfYrJyo9eMOKFtanoKMwtTXN1tuR577ZKrQ9pJo1zqg2MDteU5VBenEQRNWJksnNIKmLkyNDvLw3P0kUGmbJZpwKZ8ClptJ2ddP1LWaxQnzF7IJMkALfLQri6iuTyHoLmIUjquXHLW6m1e8ssL3sf+cidUYsZ0yjt4YNWRqeWNt997/4tuu+O+V/zk3gcv4t5d9pzuVPl5a7uCl7OTmQf18Z7s0sBnKvV7dyKF+RSh87hzvnRjhSkMhCq8dPPQaNSoOsR972EQoV5vYmF+kZdbrbQNMm0YXjl63+WvvPzzf/D+Z8aW7Be58MlzhMCpQIDF7t13rzp0ZPalU7Pzb921f9/lTS+iZni+jnKbWhzBa/s8kEufQ2o42ODKbkDDqGwd2f3dVTaRbEeplC+vnvGqnKFWaKjtgQQxDYZSsqUaOKUVGuXS47ZbyeDgwOz6dWv/deP6jd8cXDP04DuuuKJ5KvCSbRACvwyBM0bwzlTc8+JUCdn+UaRLw4hNm0UUfZaT9RYNgNk0NtOpPJJYoKGkMEo4TYt7TMm2jKqRYQuLR/cqwasZLHjz5UEkNvV/2iyCTxartBz+2C+OJe727x7v4VWP4urwSe4Q3edy8AOJrICicz3Q3bxj2Z2oX6CUz2Ni1SqkTdofEo6di2bH+YG7hTshEt3J+0dvlxp046VjDrSgx5OHsI+EqsmWicnDB7Fnz07MzRzjC6fNbRQOVq3biOHRNcgW+uGkcyBjAarS5owIqagFrbUEw13E5Zesx0g/ebQSz4BjftMU1RybaLq0xM7GYEjpHrJ5HYkZohW24YUUHJFGkBTx/W27Me9m4GeG4KXycLkqDObiNqhNYQELizM4MjWJ+cUlrtKnMgVkcyWkU1nkMhkYRohqZRb15WmEYQt2JotU32qY2QFoVoZFIR1D8jgm2zaLK96dwUJKmyPjhJC8dskJQ1V/9dhHu7aAFlV4G/MopuLKxRtX3eIZwdt/2Qrvz/olp+rn9dd+5awf/PiWd1z/vR/+dxrcowp1p39GuYp00v9UuwrdzdBnqhK8XWF7suDtxgl335eXRQ2DK0LZbJY/KB3b5iFImoXh0U563yhBq9FCo0GOFzHanouhkaF7Ln/V5Z/9oz/6X5/7ZS5W8lwh0GsEbr93+/pvfOsbV2/fvefqg4en1qfzRc1Ip5XLjOtxLDnZHNLnjypG0E22+jxSA7Q0iqYqJ90bVWpZo3YHuglVtpQqvIgGc5W9u7oRpt9nujElh558Ls+hOTTI7NhpdvLJZNLtdWvXfOf1V776M29+9WXiz9trJ98ZuD9nhOD92nU3f2iaBW8RmfIosiR4rbQaOqJABkNDmqp4JvXIdgaTyIeXltETsqmiVCl1p80DWbGL+cN7eBqfhIOTLaDQN8i9n5Hx04L3xHnV7cpV3znZr7db4e3Wgrl+y4XYEw0PdIHjO3yyMjMNju3le3uyIzMMFo6FtI2+jINyPos8CTvT4ihiSvKix1B4BL0w9VxSpYDEmqpedyq+HEChWiB4cI8ey+m71CYBtNoNHDq4Fwf27cLi/Cy3PdASWaFvAPlSP8qDoxhdMY5sJsdeutTLaycBTL8O1KbxuhdvxnBRg20E5FOmfIYjA1MzFRw+1kStEbHP8MrhPFasLEK3PcRGwBXzILTQcNP48Z1TmHezcFNltJ00XLrYkzD3GpifnsTM9GEsLS1gcWmBxTiFgaQyJeSL/ez4QAJWg4/lpWlUl48hCluwUmlkymtgpvu43YWcGGitzzZNFr3U300Je9wjx+dGAj8gD2B1XtCNELV/tKoLaC7PcoW3LxVXLlg3dktgR8+o4KWz5N++9rWtt9y27Te/e8P3PsL9x/zJRuezmtpWawU0cEi2d+qcouPG1R52o+jc7HT+3l027YphEroni156Ln+Y0vlCg9+08kEZa/TescbDiPR4soAbGR25+xVXvPIfPvjhD3/+DLzGyi4LgZ8i8NGPflR/8a/86uZrvnbtb+8/NPnqhWp1PNYNh52BKJKdrBY9FxG5yPDvl7IT5Aj347+/dFWitERKuzS5+OD7AUqlIq9y0XWcuuDdVht22uHfdZ98yHWylqRqr47QC3i4LeWk+Plq2Jki0m36zIhtw6iNDA3d8eorfuWzevPYf7znPe9Rd8jyJQROQwJnjOClobXYUT28hf4xHuihCi4JVppgTZu0LK7CIViMUqKWrnxWyYuVBC+JRh5eYsG7F4HbhE7JZ7kicsWyGnYyrM6UP03yc8PkidOC/X0fM6DWdU7oLBtzy+JJfb7dwTb1IkoEK6GhKTuxTmsDiw3d4HaAgmOhL5fmSlwmneG+XnqsY1MwwImOBnJ8iAI1zctOBR2xQ72ZtL803Ubbw2li1FYQJqhWK1hamMHs9CRmp48g8trK/9eyVHvD4AiGRlbBdjIo5HIoZNJIkb1quwa9OoVfu3QDVhYBy/ARaxG/LiIT9zywF1PzIdqBBcvQ0JfTcPHFG+GkPcBQAxhRZKHWcnDzHUew5OfhZQbQtFKouh4a1Vn47Qpmjx3C4sIMXLYc82E6OdjpPmTyZa7y0jI+uxZoIZaXZrjKS73Ylp1CvrwSVqbIx1E3bXYboA8B9iqm84KqmfxcJXjJvoxC0aIw4Ko0BTs0K3Pc0hA1l1BKgQVvbPvPuOC97YfXTVz//R9d9cMf3fQRP4z7gijRI5r14j5pXtvsxD+fOP9UsETH9u54r26np7vjGtKt9Ku+cBWgoqKGO/3k3Z5yOs8793NquVXdSOmGFq1YueKWN/za6z/1rnf99jdOw2ukbLIQeFoJXLd3r2Mea6z+6je/+f4jU1O/0vY9FrthEqPebPGvkeu2EXoe9M60MXfkdoSuTWFDmRyq1RoKpT40m+Ro4yCby2FpaRkrV63C3Ows/e7xZwVFu/eVSzy4a1AiJdtSelwAoaFh7uslK0nD5CovXcupXUlF14P8xCuD/QN3XX7ZSz6RLfTd+s43XFZ5WoHIiwmBZ4lAzwveI9aqt3/9hm0f7AreVN8ISoMr4FNzIS356yYLXhJllBjFwqZjU8XJbJ2YXLqLpjtkqmaR5dbCkX3w2g22hcnmSyx4DXJ+oDt0zWJ3ByWdqQaqtECn3PZTh7YbaHH8cSeNG/AAXTecipuy1JfqDe58dSJjeSAJEWwtQTblsP1WNpNFvlDgt85nHL5771bmOp5s3JtKQlyJH5XsRvtK2x8kgBvGaHk+/CDGcnUZvtdEq76M5YVjCFpV+O2mCu+wLKSyOeSLFB1cwvDwMIr5AlLkzRq4yLjzuOoF41hTpIjkEJGmksyCQMdtdz6C2Sqlh+XYGi6lt/GSF5+DfD6GYQZcrYgiE9WGiR/cdhCLXhYtp4S6ZqHSbmJ2+gAa9QUsL82i2aAhKurBNpHK9CFbHEIqW4JupTo3HFQRj7G8OIMKiVPfg22nUCyPwcoU2OmBhros22bnAe5/ZacNqoYqSzAWvAlFHgcqwIMErxahuTzfEbzLKDla5cL1I7ckpveMC96HHrql76brt1149wP3v9H1grIXxDpFNVM5Ry1gHj9Z1PnTOTuf5HWG5jUpjzmrRC8LaSoGsc8nfVmGkZDApaVWuiFIqJQcx6ZhGUlff/mOK17zmq/9X2960/Yn+X7yMCHQkwSu2b7d3nfTbeOTk8eu3rPv0Ntafriy1D9gl/rLqDcaOHjoAFqtFqLA5x5d9v7mcQwNmUyOWx1M20apbwDTM3MYHBrhsJxsLo9CoYjlSgWjo6NYWlzi3lxqWSLBW8jnMDN7FPl8GoHvol5ZhmNbLHzpfVTIkKEG2iybe/RTqTSvAFKlWYvj5oZ1a3+0cWLik1svWHfXGy4T0duTJ2iP71TvC97U+Nu//t0ff3C62j4vsvNQgnclfJIwujLfp2qpY1DP6wkhQH205LZAH+dU4T0ueEnKxj4Wj+yH36qz0X4mX2SHAiud7Tg0dCKJuSLb9dqlqnGnmsYn1Ym+XiVUTyjYE34O9LhHezioSYSf/uLX4M6EmJfYbbpTpyV520Imk4GeaChRQIVtwbFN/lkYhEin7U4oRqdA1+kPozt71/fhhhHafohKrYEgIuFLHbMxosCF11xG7NZQry4gDtXSGy+VOxn09Q1geGQUuUwWGcdBztLRjybe/Pw1WFMAUnbMPKivzPMS3PPQHhxbjuBGNg8O9ud1nH/OGhQKBkxL2UkEoYHlpo7v3boPM00Li6GFBS9Aw2thdvYw6o0ltFtNfk3dcKAZWRRKw3AyJXZhoAbtmG5YNBr0iLC8OIfa4gIiP4SdSqNQHoGTKbDVHPVhk4DnSF0N7ODBgrdjTRYm1O6hw6N+6rCb2xeiubyAZmUeYbOCoo3K8yZGb4HZfsYFL/Xx7tixI+vWaqtCPbTDMNR83wZPD8IC/M45w/9G59+Pvzppmp07H34yTYaHWrvdTtXrrTJX/rmNRd3IkVt1556ObjLYSU7XjSRIgiR0wxSMRI9t+2D2zW9+WEIgevzTRHbv5xL4/Ff/fWz79p2veXj3nv81u1gZtTN5c+36jRgZG+M2rHvvvRtLi/OdVRmNh2IdattyfYyMruAbeZobIXcczw+4sOCkMlzUyGRzfAOezmS4h7fVbrN49mgVDgnmZo7ysLDbqqNZqyBlm6hXl/n6RcO+bPBLK0KmiZHRMbYfJMHbrFXRbtaRsa3onK1nf2H92vEvvvj8Tfe86EUvav/cHZYHCIFTiEDvC15n9W98/fpb/st01Ts3tAtwSsMoDq7gWFgSvLT8yj6Ehs5uDbT6ThVQ7njkcAESWiEv8XMfFffwqgpv0K7zcpCdziKTK8BKZaGbDt2Cs10ZBxCzju34mjJtNfjUSZpQf3+Mg0P38dyey0/5WYdJvfbJbgt0QeQBBq7GUb+vyctT5OSQcmykqH+LBa+PUiGHKOj6s4KHsFzX5aX8RrPOFTwakqg1Wmy5Rs4EXNoj8Re6sOChUVtAbXmel8qoPYL6WqmnrFTsQ6lYQH+xhIFcGgO6i7e+dDNW5hNkTEoDoqlgcqcysffQURw4VsHcUgNpx8QFW9ZiqJwCr6yB4n8BP7ZRdS3ccPtuTC6FOFpp4cjSMip0AW9V4VFVJNFhWCmkc33I5ofgpAvsWKymESOEQQuI2uz126wso12tU74Gt2DkBkdgZws8eEjHTqeBNcuCRbHLVFLn6j8JdXKNSEAtAxRwcVzwJiEaywtoVRYQtEjw6pULJ0Zv0c3WMy54T6FrimyKEBACj0Pgmmuuse/defjy2cXFjzywfdfltC5k2lmsWD2O/sFBLC3MYcf2h9GsV1VLEAxuyRocGkW1UsXA0DDSmTwL3IHBEawcH1fDqbRq13FdoQE2ao2g6xY5M/BQmkGtaz4qS/OYP3YYlcU5bsdD5GFxfhq2pXOIkttu8fXfcmxkcln09/dzMchrt9lz3m00sGbl2PKmDev+4ZUv/U//8tpXvWy3WAHKqX46Eeh9wZtZ/Rtf/+4t/2W64p8bOkU4pSEUhlawQwMHB/AUKwleqvAqr1v6UgNbtCwOXjLi4R4aMyO/3tDF3ORugHx42bqJjPxt6JYDhy5I6RzH3FKlkJaUVSdUp4+yc3Yob95ulfcxVdzjEvbJHJ5HP4beK+oMLNHyM7k6kICnai7FD5Puo30kwUs1umwuC9/zeJiJhX4QsuClvt+220IUh9xOQFG9ukXexV0BTzHHPlJGhCRool6Zh+c2eImMAh6o2uuYFmxTRzGTxmgpj/UDGfzWa1+ElQUTjkZTxyoNwzEsuBHQCEhIkjMCkLNoEKzNIRm0Mh/BRKDZWGjpuPbGe3D/gVkcq7Wx2HZRabYQUwXWsGDaGdjpPHsjZ/MD3GdLx40GNJD4aDcX4TWWaQQasduGRj3MmgndTLGDh5UvAjzopo6bwb3dGtvWqWQ6Erw6PEo5o/5u7lWN2FqNfG4by3NoVha4wkstDeevG9tmWK1f2of3dLqoyLYKASHw0wS++I1vP/+mbXe8e+eefe9oBpGdGA7Pe1BRxPN8Hi6jCHMSp6l0GoadQaQ7/Ge5PIChIZqPWIF8sY9FLg3k0kyCCqRQQ9Bsk2iQbRl15qkBbLr2kasPAo8/40jszh+bxP49O6DHHpbnZ+B5TfbiJcFLzg/0Xy6XheNQcURd/5IkQNB244nxVfdv3rThcx/7w//+BU3TumtHcsiFwClP4MkoqlN+J55oA6+5JjEO23e885obb/u9YxX33MgpwKGWhqGV5C7LVbxutLBD1V1yDCDhpEaTWNDw0jW39aqqLGdrRR7mJnex4CVB2b3YUM8vVQrTuUKn4pvhiiO3KPDwmmpb6FZ46U9a1uftUHGqJ+3KUzk03UG37tyQrobBOrVl7jklX1Su+p4wJKe/UyWXqgAcN9n5OfV98ZQuRxWzb1unVcNi8U/2U3QRJMFrcjCFD8RtuM0aGvUKfK+NhKq9cQA98OEkIQazDrauHcK73/gqjA/kkKGYYLpQhz573FK1vRkRBx2OAdhxiyOcaTeYj2HB11KYbQJf+PebcOtD+zFd9+GTvRzdcNDNhekgW6DhtCKgOyxiFVOyzQoR+U0OhWjXl6AFHsw4gsXDfhYS00G6PAK72A/NSnEPNh9yXQ0IqnYX5W5B3yfBywEjKowNFk1EJyHqizNoVWhobRklO1m+YP3INpjBbzyTtmSn7S+obLgQOEMIPLhvZuhTn/nEuw8dnnrH7OLSJhK7sWbyjATNRrhtlwfVaJ4il0mj3fZ5nqB/bA3MVB4rV65GuX+Ah9UM0+bZE3oeufDwlYlu0OlaGcUcCET2YvTZwoY75MQThUiZhor2iVz4zSoWZ47gwXtvx+LsMYRBGzp5tdMgq5bw/AJ9WtHwWiaToh59IAmAMKD5kMbYyPB3f/2Nb/y7N73mijvPkEMou9kDBJ6KqjrtdpcE7xHn7nd97fptvzddbZ1DgjdVUoI3pMEyNvZWXrMm/adzflanFquiY+nuuysRVchwDD1yMXd4D5KghYSED8fidoOJDb4okUUXtTlwgAFXCxXqE7265I3aEbw09d+pNp+AfOLQcOsvN+ieXCWmJfqf/h49lJPAuCKpPBepcksXPfXnSX3EnbZhFSfbsaWi/lzuge0EcPAAH/k9ktglu5xYTfKybYIPhC73w1p6hMBvw3NbCAOPxW/iNbkabgYuimaCc9aO4j1veS3WDBXZK1jjCeQQtm2g5YaYrjRRa7lIWTpGS2kU0+p9uMIOHb5uY74NfP5bP8QtDyvBG1lZaE6Wq7qa5fBwmuFk+WaF2lVon6mySxZybr2K+tIsIr/Fjgp0y0PVfQ4GNhxkB8bgFPqh2SmVsNfhQ1V98vnVuSpNtl5gb2aqzvByokaCmD5tfNQWptEmwduqoI8E78TIj+Nm+JvX/sV7JO72tLuCyAYLgaeHwKe/8s1XXHfjjb83M7f4Sj+K0xxORNe0KOYWMN8L0G67/HkyMjzCrQp6KoeBFWuxdsNZSKUysBwHhmFzmiRdm8g1h+YMWPDyYBt59EYcnx4EPocNqZUtZc3DSaExeRMF8OrLOLD7Yex44C54rRq0OOAod2qk4OoxvS7ZkzkOB1TYZGEU06odOTt41Aq397yzNn/1v/7pRz+2EnClteHpOU/kVZ5ZAj0veA9bd//WtTfe/IHpavscGlqzCgPI949yhZf9SjmMhpbPuauXq3S0vM8XFZgdwavyd0nTkIuDFrWxPD2JmAQvV0xpCYhey2DPXtNOI1coIZMrqoharu6eLHhVrplBYpJqqDQgx0NyJzpxTz4w7MjQFbesfjt9vY/3Pa5nKiGtoo0779vx2VXPpd1RZlVUsVQerKoCzW4NHJ3budvnS2AC06SKr4aI9k8zWChSaAT1gdH8Eg/lU/WzUwVt16uIWlWY9HO/hbwW4pzxYfzur78eawbzXMWlGw3aSHrvfYen8NC+KUzNLyObsvG8syawee0qZG2Dww3YFUEzsNiO8U//9gP8ZMchzDYjRGYWiZ1FmhLSLNU/HfEHAn0YkCcsB0Qj9ly0q1U0qxW+sSEnCPo+0eKt1k1ky2OwcyV2aaCaMN/IMC9yYOi6JqubDGplgOHwjY6KFo654k2C2qsv8TBfycHyBRNjNxux/ZuHuUY3AAAgAElEQVRf+ejbas/sr7K8uhAQAqcaAfLbfev735/9y7/85B/s3rf/LdVafUIzOaaG2w+ogNBue5xSaFJRIYyRzmQxMDyG4sAYioNjWDWxkR106HrE1236rOi0MKhCSjchs1OaoeFcigqmAk53pU9TnuG0QknV3WOTe7Hj/rtQX5zmhEga5OVhZL6G01InrVamYZoULGTysDO9VNo2WfCmDM0dGije+Vu/cfWHrCDYceWVV3qnGnvZHiHwWAI9L3iPOHe869rrtv3ebK19TmhlkKTySOX74cdq2pXEJg+ikdBNyGdXLe9TXy79nFoa6AKgRCHpswgIPbRrc9A4ZUo569LjKcjBZ9cmk4MMyK2AqqKP7uFVIQD8qtxjReK0U/vtuDjwvzq6Vl3OOir1UX3AqvGCqpMnht5UBZj6r0hKd6OEWbyedOTJOeLk9omTx+a6f1ctHPQwEsQxD5fRe/EmU59YrObASKZzVZnTgelCSa0Z1EIRIPEa0P02jKCFohHivPFhfOCq12LtcAGORb25PNSPhuvjh7fdhZvv3omDx5bYTeKy51+AV770BRgspGBqIYtOErFLTQ//+I0bcOeOSSy2NcRWHqHmwMwUkRgG/DhBQP3WGlWiDUShx8uEOlVS2j78lssXb3WjQbcGYccPWIedKcFycix+qULcrd7SciAPM7LnrDpWJMBBqXqdeWpOMosD+M0KYrfBfc2FlLZ07sSKm8zYeZcIXrn4CoEzjwDZkFlL7jkf//tP/n210bw4iEKLLiHke0se3iR0a7UGojDBwMAQLDuN5WoDazdsxoazz0OufwhuEMFJpfkzJopUcAzZh9E12fXIo5xWs+gzSl2TlY9Zd0ZEhcLwF30uxBGOHNzLld2Zyf2wESAJ2xzcQ84r1CJBq3lUqCF7MhWApCGVcnj4mW78OZE09pC2cPRXrrj8s+ls+lMffve7l868oyt7fLoR6HHBe40xY428/drrb/rgbM07zzXS8Km308rCDWIV4cvL3iRmSPBGvMzOI2TUpE/hFOyi0A1jpItNRBm20CMfafrN56Ulit9Vd+iabnNVWLVC0JVBLV2xfjpu5s/fOR5yoUqu3VNHDbJ1BS/9/cQY3YkKsPqu8oR99BfZnypvVK7udn5O8ZIk8pR1GWtWHmqgO3hugejsJw3x8bWRTMm5h5esq8ipgaoDVNk1kIRkYQNeOuMpXrpw0/ZQP5lhso0bxR5bWgSLbMBCDzktxKaRIj5y9a9iYrTE9jgUYUxtJdTG8K3rf4Af3fEgjs7VUCr04XlbN+Gtb3gtRvsLsPWIb0RIuC/Wm/jHr/8f3LvjEOaaCXwjj9hMw490dk7QTOrnpQqIikSm7QNNHvO2m4i5743633wkRkz3JlwNp+NDFWxaMqT2CbrRYUN2Giqh483Stpvaoaoz9GS+laAbJh4GJA87Fyb1LkctFB0snLdx9fejyH3vVz76+1LhPd2ujrK9QuCXJPD3X76uEMP77X/9+jUfaLruOK0EUp8tXZfIOqzZbMH36GaehtBSKPUPYXTlOMYnNqI4MAJY9HlFPbl0Hab2BFXN5UAZ3eA/lQimlbLun7xsya5DVMyhai8N32pGgsOTB7D9oftwaP8uRG4TKT1ByrFUXH0Yw8lkMTQ0xp9/CwuLaLcp1MJGPq8cfpIgZL9xHQEVLbzR0YEDq9aNv/7F//N/HhDbwV/yZJGnP+MEelrwkjfpdx7aPf7Zf/jy307XgysXA8Nuw+KLi1oSUoJQVW6V5RT1Y3Y030kdtxxA3kmrUr1QylehW3vtVv6UyT+JpxMJaSyTfurrRNjE4/308Y77Yx/X7ed9TF9vN+7q+Es8TkvD8WALtQ+PuwXc+0pXVrXsz1ViWlKj/52kz7sPY4GvSuMsDZU4VPEbJAvTBjCaNfD7b30NLjl7HXJpByEJanqOqeOW2+7Atp/cjcNHZ9BXLOHS51+Cy/7TS5FN28cH7YIoxPTcIj7zT1/ErslpVCIHrlFAoDtc6+ZbhU61XLVndJpEOq0dfGvA+6D2qFvBPjn9Tg0XqnZpoqP2hBocTsoN6drFqb08fq/CZnZJDDv2qaIdrujLbH/d5S/5VKZf/9I7L7uMDIzlSwgIgTOEwE033WT++IGdqx96ZNc/HpmZucgLojwnFtKVJU7QokE1ivY1baSzJVjpPJpegnPOvwhjq9ey4w9/TrFDgoLWvQarTyO6Kqn+Xb6SdwePKfmRWrrYjTHhti4zCVBZmsKDD96FA/t3oV6vsug2dWVrRoWavr4hjI2t4jLx5KH9PLNAIRWB10I6ZXJyJo9W0+ckF1uSxLb1+q++/lc/sHnNxhvfeMWlc2fIoZXdPE0J9LTgpWOyd+9e51P/9r3XTdeCK5dcnOVrZiqmtfGOKRgljymFQ/+nUqQe2yJAHZoJXWnUBaezqP3ER/zRDQS/2JlBra3HA9Z+6gVPqvTSjf3Jb9HZzid81872/7ytUjtJ+6pSeBSTDpuTC9Kd77HjL91h0HPopoH4xtTPkRimrlmOoWf67Lj40q3rMi+96FxjbHhAo8Pg+R4bpc/MzmDf/gNYWqpwOty6teMYGx1jix2qptKSnR8GuOf+h7Dtltvr08v1WktLN9pGzg81ixpL6M2f4O6hA1C1chyvsysGNKRxQvOz+D2Ol6PKHuWT3PmR2kE2gWfJzkpfSyL+qxWHSV9KO7S6P3/TSy685DvB4s5DV111VWdd8eeRl58LASHQCwS+f889xfsf2PnC//iPG/+p6bpDQRTT2IZaYYsiBEGEerPNyZxOtoBUrh+rJjZjfGITUtkiEp2HIx59U925YVdXLiV4SbCquTQSueR+EyPm9EdKlCT3mAhucwkP33sLDh7YgUajola0kgR+CORyfRgYWonVq9ez4G226ti9awfazWU060toNZZh6jEG+vvgGGan9qPmRExd8y99wSVfKmeLH//of/vdR3rhuMk+9C6Bnhe8dOiu23bf4G27Dm+YrdTXtBON1qwRG7Qsb9KqOl8zuOXpCeJWEy5ddvVKN2Hqp08KjW6nn+JXcnwy6rFPPNGqQFLu+E8f08Gg9NbT/0V372ocr3MjcCIY7om1tOqLgGbqSRLH9Ap8RU7ixLIN0ylaUd8Fq/tfuWVizdaxkZFiJks9zqFyj0DMy3uBF3CvGPkDs+KnGxJdid5Krebe+8DDe/fu23/jQrM95enpVmBmAi+xSOs+fqH6Mcckeozs7HyenLRPj34AqWgY1MaiHsItynQDFPO+qb9rsaaOA0UPm5oZ+8loOTf9kq2bdufjc49cdhk1IcuXEBACZxKBT37lm2tmp2evvuEHP/ofQZRkOuMPjIAuV9V6Az45LTgZ2JkiUrkyzrv4RegbGOMBXP5oOH6HrcidvLqmBK9apWSXhli1SpBjDHn5UoWWxK/bqOHg/p3Y9eBPUK3MKs910+QQId1KY3zdJoyPb8bI6CpkswW4bgu7dj6CqSP7Ua/OwndrHDJUpLYGy2JRzUI8YSvPaHzliu2lfPZD//R3f/5jTeMlQfkSAqckgWdELJ2Seyob9ZwTuG7vXiczt/yOKHDfXS71nTM0PJQmYUvxl9RjRv3EfMtAXr88kEE9uCZrzVq96c/Mzx+aXVj6Yjqd/fyVL7t4VqxwnvNDKhsgBITAExD48P/68wsabe+P737woSvCBDbNi/DljVasKOp3YQmWnWJLRXKZ6R9ZjU1bz4edLUGjUAoWlSeE7smNcvTdrqtPt+ZBJQoS0jSkS3MXJHa9VgNThydxz523sT94HLqsmilFMp3NYWz1OmzYtBXDw6vhpHI8oEbbtn/fLuze9SCqSzOIgyYCTyVgZlNpWAa1QahAHy2JkmI201y7cuUH3vfB3/7WCzZskFkF+Y04ZQmI4D1lD03vbVinUp297oYbPpJJ5940ONS/YWRk2O5WsGnymK7wEUcTG7zkp5MV2dJyOD07O7W4XLnxvIsu+dPKWHnmIk2jKQ75EgJCQAiccgTomvaW3/r9y1u+/4XpxeUxN4h0TkCjWPJAee66rgfTSiGIdeT7hnDBJZdifMPZ8BIaJDaOtyl0K7uPFrzHJxTYvYYKvRwSymI65BAl321idnoKu3Y8gl0PPYh82uEO4jAKkc5lsH7jJpx7/kUoFAcQxQbCSOdIeKoSLy3MYOf2+zBz7BDc5jICt450ykJ/scyCmOYvSDhTwFAxk8GF5537Zy9/2cu/+MZXPH/PKXcwZIOEQIeACF45FZ5VAvRBsHPnzpGZmZlfD6Lo6lTK2TgxMZHLZtM8nEbBGDxUFkXQdROzM7OYX1w87Lr+t9esWffpTZvW7tXIJ02+hIAQEAKnKIHtc3O5P/voX7/+0OHJL3oR9LZPEe2GmkmIIo5fX16uIJMtoDw4gtFVE1iz4Wyk82W4kfKIpzQ15Zbe7WzoOAh1Rg7I1pG+uhaSJHg5WY380ZMQczNT2LX9YezZvRNaHCFyA3aeGRoewqazNmPTli2cDKqEbprM0njbHMtCo7GMA/t2YHlxCr5bRbu2iGatglKuyGEW5LnOMRWRj3Iuj/O2nP0vWzds+Oz73/Xm20/RQyKbJQQeZc8qOITAs0IgSRJz27Zto1EUXajr+qu8MLjC0LVcNp22TcMwyQ4tDqOwXm+62XT2XsM2b2h7yY9f9rIXkdgVg/Nn5SjJmwgBIfCLEvjh7Q+s+Pq3/+2t9z+4/a+9WENAJkAdKzESqI16A81WE5pho69/GGsmyHf3fDi5PkQ6Odgoy0PliqNaIFSFV4le+joueHnQVk0vc5E39HlYbebYETx8391c3dUcB5buYN3aCazfuAGjK8aQyeVUEijIY91W8wj8NmSzGOHwoV2YPLgTC7OHOY498l0Mlgd45oIT2aiVN4lhIcG5mzffuHb1yk/8yX9733d/UWbyPCHwTBOQCu8zTVhe/3EJUALR5ZdfXkySZO3s7OzGVMoezufzZcsyU1oSR4HnV6dnF+b6Sv2T/UP9+9Lp9MyWLVt8wSkEhIAQONUJfOPGmzb/8Me3vuPuex74QxK8MfmXsx87JTjGaDWaCMMQqUwefQMjWLFmAqsnzmJPcTtdhB8pf122yeSOhW7A/eMLXmWtqCKOksjncJ1qZRF7dz6CXY88DC+MML56Pdau24CRsVHQwDClqpEdGSWExjF5yuvs7Utx75aRYPrYfkwe2IHZqQNo1hYQuC2UiyX25eX+Yk6fjBG7bZy1ft09o8NDf/Op/+9/fO1UPzayfWcuARG8Z+6xP6X2fHJysq/VWir6vu5kMplQa7XqE+eeuyhTv6fUYZKNEQJC4EkQ+Nw1//G8++574N133//Ae0OOl1epnuSrGwQhWo0GWy2S4KWWhpXjG9iSzIsM6HaOe3jJOYhaFFSFtyt4u9XeExVervZyeBC5NFA4RQDT0BH6LpYW5zF7bIp7htes3oBiXz9S6TR0g+LRI2i6BXCCGw3IGfx8sjGzjBhzs5M4cmgnZo7uR6M6j6DdRC6dRZqeb1KYOm1LhNh1sXblyK5yqfQXX/rEx/75SeCRhwiB54SACN7nBLu8qRAQAkJACPQqgU/88zcv3bFrx3vvfvDBt1mZIgzL4fRGGlRrNptoVGuwHIdbCvoGhjGxaSsmNp8HLzbQ8kmDpnhwl8J7qG3gREvDCVP2bksD1387aZkUD0yPp7AJ1f4Qc/8uOUPoRpqruZSiRmXjkBQ12T6SGKcKL1TqKMIQtpVgaeEIDh/aiaOH96BZXUDiuUg5DjLpNGwnxYmWtH1Ru4XhgeKBUjb7sa9/9uP/KO45vXpWn/77JYL39D+GsgdCQAgIASFwChH4u8999WU79+56330Pb3/z2BrqmV3JvrtTU8cwOzeHyuISsvk8nHQOgyMrsHrdJoyuWg8/sdEOEu7tpQEz6qdVCY60cyfyO+nvj7YlO/FR3hXIHF/Pz+32/FJVlr5LPRIxh09weA5HFpsseDlxNPJh20CjNoupw3swfWQ/WvVFtOoVpEwb+VwO+WKRe4BJTB89dAAjA32T/aXiX3ztM3/zWVmVO4VORNmURxEQwSsnhBAQAkJACAiBp5HAX33mSy/bs3/f+x/csfNNfcNjOGvruVheqmL/wYOYn59HrVqDYdLAmI7BkZXYeNZ5WDOxBe2ITMVsgDzJaaY8DjneXaeOBhpMOykIshs8oTp3T/4oTzhamMxsuDLcEbzcq0suDmxyo5LSePKMc9SV4KUKr8XDaC6qS8cweXAHpg7vg9eswm1WkbZsFPIFlMpl5IsFFtPTk4cw3F+a7Cvm/+JLf/8xEbxP43kkL/X0EhDB+/TylFcTAkJACAiBM5zA57767Zfc99DD77vj3vveqtkZrFw9jrbrYWFxUTk0NJvIZHM8NEY9vGs3nI3V67agHWpIzDS7OtBwG9VkqRr7eIJX1XtVHbebidnFrrMw5pgL/pNH2jqDZupfVOFVgpefn5jQEjJBS6CTyE5aCL0KZo8dxJFDe7A0dwzN2jKymQzSqRT38TrpNAxNw/L8LFYMDx7sL+Q/9pVP//XnpKXhDD/5T+HdF8F7Ch8c2TQhIASEgBA4/Qh88Rvfff6d993/O7feede7Is2Elcpwv2wYRvB8H65H7orUP2uhPDCMdRu3Yu2mc+FGOmBmECYakpiCd1T7AQlYbmngAbbuFzUsUHW305Zw8k8S9d1uGwSJXFXdVd/rVnm7z9US6uGlgTWqDofQ4aFWmcbRyd2YmtyHRnUB7XoF+WyWh94ooIJ80DjgotXE+Njo3nK5+LGvfOKv/un0O1qyxWcKARG8Z8qRlv0UAkJACAiBZ4XANd/9/jk333bHO++8+94PRboFNwhhmBaH6QRhyMETnhfAMFModXx4J846D7GWQqg7iDUlV8n2Swle1Yd7wpOX/kU/7VZ3u5VetXv0XdX+oEQyCd0Tgrdb3VXvQH28qn+XmyhgaiEcK2Gxu2/3Q5idOshJa26zhnKxyIKXHCZiGnojF98owvo1qx4cGCj/1ef+8k++8qwAljcRAr8AARG8vwA0eYoQEAJCQAgIgScicP1NPxn/9xu/d/UDDz/yp1wvjUgcqmosRQu3Wi0YhoVSeRC5Qj/6Bldg1brNSOXKcGMdPutbDQYr158neJXofXTttyt6VeMDNzEcr/AqEc1fLHbpB9TOoIbkEAXIpQ0coeCJAzsxPzOJZnURntvA0MAALNNSz9WBMPCQ0nWcvXHix6tGhz/+53/0X78tZ4UQOFUJiOA9VY+MbJcQEAJCQAiclgQOHlwuffTjf/5ru3bv/cdWkCDqNBdoHEChwfc8LC5VkErnkCv2Y2jFONZvOhd9Q6tY8GqWwy4NMcUE/yzBy04LrIq5R7f71UkdVhXebjIbB1+o/l0ahKPWBjWsRuEWSvBSNZh6eMkx7cH7foL9ex5Cu7EIW6cYYQ8Z24FGVmbUjaElCAIPGdPAhedtvfbczWd/+kO//fabT8sDJht9RhAQwXtGHGbZSSEgBISAEHi2CNx0003m337hX3+l0Wx9ZbneylM3rqYbLBbDKILn+nBdH3YqAzuVQ6E8gjXrz8aKtRsRJBZijaKFuQT7OIKXBKsSutT6oL66srb7r86fx2OJlSuveii9ckfwwuTXUWJX53hiS0tQq85j1yP3YObYAXjNCoJ2HemUhXwmw04OFC1MxmhxHCJt6nj+Rc/728tfftkX3njZpY88W4zlfYTAUyUggvepEpPHCwEhIASEgBD4OQTe9cE/fKEbeB/fc2DyQi+IzUQ3WfBSCEQURWi2XFCng246KPWPYHzDVqzduBWwaGhNtSioou2JOOHjqWskWhMdcaeq2+nwPb5FXfmreni7grgrjlVP74nndMRuQi0UCWw9waEDO7F7+32oLB1D5Dfhtxsol/JwqA+Z3B7Y5SGGqQMpU/c2bdr04Xdd/ZvXvvTCDfNyYgiBU5WACN5T9cjIdgkBISAEhMBpS+AvPv35TcuV6ge+96Nb3h0kWgqGpaQrJ5wBrVYbrbYH03aQKw6g1L8CG7dciNLACDQzdbwiG8URLJPif8kuLOFwNOW+QFVbEq9K0KpKbfcj/YScPR5aQf26NAynAREPspGgNtiml1sZOIctQuy3VHWXI4Xn4LXqSEIfgwN9iMMYut4V4rRdZjxYLh4aKJZ//w8/8M7vb9myxT9tD5hseM8TEMHb84dYdlAICAEhIASebQLXbbtvcOfuHVd85Wv/9olIMylfmDtnSbjqegLf99FyXZimA90i710b55x/CdauPxtWOo+E+30BPwiQTjn8eNKzFOmb0HDZ8fCIjuBVjQm8m4lSwceDKhISyhwvrNLWooSG2HTopsXboyURLDL7DV0szR7Brofuht+uwG0sw23UYJs6isUCfD/g3mKTpuliGsdD8LwLzv8/uXzxz/72//nI/c82Y3k/IfBUCIjgfSq05LFCQAgIASEgBJ4Ege3bt9vfvu4nG29/4L5vzSwsr/GixOI+XoNCJQIWsK7rou0GCGMTmXwZm846F+s3ngsrlQN0C7plww9JIGswTZMFK1uMxRH8UIlP7fiwGg2fdT7Su4L3pAy2KIxgUFyxbiDqtkyYBsLAhaknsIwYfmMZ+3Y+hAO7H0J1YRqIPGTTDoqFHL8XG5mR4CXhHYeIAq/1hv/8hj9au2HlN9925ZVHnwQWeYgQeM4IiOB9ztDLGwsBISAEhECvEkiSRPvjv/lsv+uFf3zz7be/sdFqj8CkwAYSrCEsx0Gj0YDnkUdvCqadQ73pY8s5F2L9hi3IFMuIYCCVycELfO77JcGp0dSYBh5+OyF4H/tRrpwb+LvUskAhEZoG0yAf4ACu78MwDBimAQ0BJ7r5rTpmpg5i784HkfhtjhIOvCaHX2RSKWgmVXYthIEPLQqQccywr5CfueiiS97wikte+8hll611e/VYyn71BgERvL1xHGUvhIAQEAJC4BQj8A/f+U7GDu1XffGL//pnlXrjbJasHcFKfbRRHKPd9uF5EXTDQSpTQKk0iP7BMYytmcDg6GolR+P4eNgDPYdeI5VKwfV8cLsCV3lVH+/JX9zV2y360pwbvY5GRV5qSYiU2NVitBoVVBZmMDM1if17diAOXPbjpYKwbZlIpRzoBlWTKY0tBsiOzNLmXvSCS77V3zfwx3/0wd+ZkUjhU+zkk835KQIieOWkEAJCQAgIASHwDBBIksS486F9o3/3yc987NjM9BWNZnMg0XU2BaMgCM0wuMLbavogHZvNFkmHom9wBCvGN2Jo5QRSuSJXY+mxETk8hBH1FSDlpLlSy1Vfla3W+U8NrB3/6ipeTePnGnrCLQyIfVh6xAlqS/PTmDpyEMeOHELgteC2GqzLnZSDdCrF7x8nMYtrU0uQ0pKgmHUefvvb3vL/li3tR6973etazwA+eUkh8LQSEMH7tOKUFxMCQkAICAEhcIJAkiT6n/zdp995zz33/c7s3PzFXhxpMfXy0sAY6c5YQxjEaLVcJHECQzNQ7BtEvn8U+YEVWDE+gXQ6C8u2VZyw6mtQg2kcQXzSxzg7MXRS1DrGY7QlHD/BBrrkE0GNEiG0yIWJAJMHdqOyOIfF+RnMzRyDZZJ1GlWcda4i27bNlWFqoSBLBz0JUc5lptavHv2P9733fR+9+OzxeU3jeTz5EgKnNAERvKf04ZGNEwJCQAgIgdOdwI/vvfesf/7nr3x48vCRNy9U60WdoswMmwfWdIO8bQ3U6w20my30l0o8VBbqKWTLoxhbsw7l8gBKfWWkUmnoOqWj6fCCGKZls/CNOWBC9faqL+pfIK9dVe2lVgr+X0LeuZSm5sNrVNCszGP7Q/ew9Rg5L3h+G/Nz8yiWirAsCwYNylFlOIo4WY36gLU49EcH+m5+y5Wv/uS73/Gm75zux0a2/8whIIL3zDnWsqdCQAgIASHw3BDQ/uazn33NQw/veO+uPftf0/IjxKaDGAYLXkM3EQYB3FYbgesijGJkSgPI9g1idrGKVavHsW7tepQHhmDbKWiaiXQmr1oaqKBLYRCd1gXq56XWg+PWZeTWmyQd8UozcwFqi7PY9fB9mD12iO3I2k0anmtx6wK9Dg3KsSuErsMg311KVYt86HGM4YH+A+tWjX3p//7wez+9fmRk7rnBKe8qBJ46ARG8T52ZPEMICAEhIASEwFMi8M0bbhi9adutVx2aPPqhg1Oza3Q7C820kS+Wkc3m0G42UatW0KhW4LoeEsOG7mTgx8Dw0Ah8P8LwyAqMrVgN20mjrzyARKNBMiVMeRrt+IQaidxO/G+iWhEajSaCwMXM1GHMHFVCd25qEpapIfBd9uN1UmkWu046jXw+rxLh6jUEbgumFiPn2M3168a/+sIXveAL73vr6+/SNC18ShDkwULgOSQggvc5hC9vLQSEgBAQAmcGgXvuucf6/t0PbJ08eOjqR/YeeM9S3c3Y6by+cvU4+vsHUFlextHDk2g3avADH34YISBDBsuBbTnw/AjFUhnZXJH7ftdv3ATXC5BKZZHJZGBZdsdJgSqy5AARotVqotGsc3vC/r174dgGGrUKlhdmkM04CNoNNBt1mKahnBhMC5rpoDzQj4H+AUSBj6X5GdSXFyhCGBPjq25YO77qcy984eU/esNlF1TOjCMne9krBETw9sqRlP0QAkJACAiBU5rA9u3bc9+59Z7zt+/c9YHteyeviDWrODy2QiuX+1Gv13H08GH4bgtJEiEIAg6X0AxTJZwZDgzDBoUAAwZGxlYijhNYdgqpNAleaougkAqdBSy9RtttodlsstPCoQP7YNsGp6p57SaQRJygFgQ+D8Q5TorfixLecsUCyqUS4sBHdXEOfqPqrxoZ3Ltpw7qPr187cf3v/sZVU6c0aNk4IfA4BETwymkhBISAEBACQuBZInDNTdtzgb9w4Ve//u0/mFuqXgLdLNuptEbtA7V6Fbx0eSkAAApmSURBVJHvc88sqG82iRCGETzPh2FRvHDM9mUkcGloLZ8rsAMDJbDRV7VahWlZHEVM3Q3UpkCOC6ZhsN2Y77VBvg5k2BCFAYvkTDarXBw0eh2L/07xxRnHRhIGFELhFhzz0KUvuPCL/YW+L3/4fe88Kp67z9LJIm/ztBIQwfu04pQXEwJCQAgIASHwswlcc801hlFe99J/+do1H56amX1pq+3mdcOgXAcWuSR2TV1nYeoHHpsuhFGCdttDGILdGSr1GvpK/dB0kwfMyI9hcXGBnRxyuSxbifm+x8lqvttGKZ9Fu9VAHIXIZOkxhY6/Lr0nvSO5PYCf49gOp6/pcRj05dP7X/L8511z3vmX/G/UjlavuuoqsSCTE/y0JCCC97Q8bLLRQkAICAEhcDoTuGb7druye/aFP/zBj9514NDB19eajaJOzgimDp09cyMkbAemQad2BQqcYAsyjSu+vh/CsCwE1MZgqMG1eq0Geg2HPHtjGlqjpDSLBbRtkENDDNu2YDsp+GEIzwu4nYGeT48lkUwVYUpX08IAI4Pl+849a/OXL37eRV9+86tfsqhpx01+T2f0su1nKAERvGfogZfdFgJCQAgIgeeWwHV33FG4645Hzt9/8PB/PjY19da55YWRKI41alEgAcv9uIYFz/dUohoFVmg6KJY4DCL23yXLMZ2+r1OARcTpwqau4ogpyIIEM+lUGjqjYTZ6HL1ODBUVTK9BIpfELrc7JAkNtLVXjY39YOXo8DfKgwM3bRx857GrrpJwief2bJF3/2UJiOD9ZQnK84WAEBACQkAI/IIEbr11V/6WB3+yec++A1csVxZfvbC0eG6j1c4FEQlZC4ZB1d2QhSw15pJYpRQ0ruySHRkFS0Qx9+ymnIwSwVypVf+RUjY06lkIYZqU0AaE1LvAw202tzxQm4OexHAswy8XcrMD5fL1a9es+e7Zmzbf/bY3XjEjPbu/4MGVp51SBETwnlKHQzZGCAgBISAEzjQC27dvt/ceXRi++4EHXn5g8sBr5uaXz68122OuH2eDMOHhsph9danKq6tqLg+dUbsCCd6II4BHhsf435TaRu4MgR+w4KUUNRK81NpAQ2kcMJzEnPBGfr2WofnZlL1Yymf3DJYKt7/4hZd+c/35G3dftmVL40w7FrK/vUtABG/vHlvZMyEgBISAEDjNCHzzhh9e+OM773rd4SOzly0s1TfWm25eN7VM4Ps6q1dNU+0K1JRgUIuD+hgvFIrYtGETf29mehazs7NoNlucNszVX0uHS5ZnmsZDb2GUJLque+m00yhkUtMrRgfvfuFFF1z3que//Afr1vXVpV/3NDtxZHN/LgERvD8XkTxACAgBISAEhMCzR2B7ktgP33jrWZOHj125d9+BK/bs3XdxrVlN+b5PzQkaiVyq7sYUrgYgCKldwcL4+FqkUikszi9ieWmZvXzJwYECJJI44NpuFEVJkmjIFHL+6lWr927YsP7WszZs/P4Fmzfcef6mVeKv++wdZnmnZ5mACN5nGbi8nRAQAkJACAiBn0WAFOk/33yzU91XK1Za1UFLiy+s1itb5xcXtiwuLm6uVitr6o2G0Wq7J6q8mgbHSSuBSyltfsitDjyoRhXgjIliPjdd7i/vGxwY3FXs699R7Cs+EprW/tGB3OLmoaH2RRddFMiREQK9SkAEb68eWdkvISAEhIAQOK0JkPC99957zUXP6tuzZ295aWl2tNZorG61GivarlcKwqg/TpK+OE7ycRSloiiipl5d083I1ExXM42GaeiVJI6XMo5WyaecmVQuc7ivr//IhomNyyPrxqrPX7++qWniwHBanyiy8U+KgAjeJ4VJHiQEhIAQEAJC4LklQK0O0eHD2Valkp2fWcott1vFufmlQqNRz7qu7/iea8VxrBmGEafsjJvJFVoD/fl6XzFfLeYKjZFSqlkul+urVq1qP7d7Iu8uBJ59AiJ4n33m8o5CQAgIASEgBJ42AtyUq9p5u5/pnCMhdmJPG2J5oR4gIIK3Bw6i7IIQEAJCQAgIASEgBITAExMQwStnhx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Pj/ATj2M6vWk+gA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610" y="1544638"/>
            <a:ext cx="6667500" cy="503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451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12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Servo Motors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data:image/png;base64,iVBORw0KGgoAAAANSUhEUgAAArwAAAIRCAYAAACoOG5zAAAAAXNSR0IArs4c6QAAIABJREFUeF7svXmYZUd9JXju9tZ8L/et9lKptJf2BbQAAtzYxv3NeGN6bDNgs0pufzNfz4wXFiO6Z75pzx/D2O0dxu22sQQCITDY7BKbAEkgQKClJFVlbZlZuefb311jvvOLezOzSiVVkSBRehVpi6x87964ESfivThx4sTvZ8H8GAQMAgYBg4BBwCBgEDAIGAR6GAGrh9tmmmYQMAgYBAwCBgGDgEHAIGAQgCG8ZhA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8HwIfFMdLdrL08PL8fJoq12fWG0vbal1auOdKKgGiL3EceAoy4pCZVsWLAuwFJRlQ7465Zey+L/6q1QlyrJtQKn0hfQbdu3v56iMZUGdUU+d7qpTfKMrpdbqt/EZp3zxOSqhcLr6KViWpWu3oY4EKzlFmZadXrv2ngISEOC1u7Nn6jL0y7wvSRLYAj7/zwISSyHhvwHbsxPbsdsFL7c4VO2fHqoMzhWtyvwWrzx3SfXlNcuy4jPC2VxkEDAI9BwChvD2XJeaBhkEDAKnQ+CBZx4Ye6p19LzZlel9i63Fy4KgPWq58UACfzhRcX8MVYpty4FtW1A2koRcF5YwXf6T/I5EUl7eQHDlolMSzOf+riXJOx2RPV2DTv/+C/td/1xtsKBOyXhPqu8JhD/DIiW/8qeUr4TUIollNWHJXw4UbK5BYHFVYZPeK99CXLeUWlaRWs27+dVKvnpwon/Lo3u3XPaj12171ZQhvqcfMOYKg0CvIfDCfgn2GlqmPQYBg8BLGoG/+c7feP39/Tuenj746mYU3lDvNq6td+oXtNq1omUl8GwF14aybSexbTexKFsqyoq2pUTfTZVbTcKE+L6kAXmJVd5CothPJL/UeJVySXhhKZLeBErFUFZgxSqwulEXcRIh7xXR3zd4vL849GghLn5r6+DWL032jz7xyxf98qohvi+xAWCqaxD4CRAwX9Y/AXjmVoOAQeClg8Cf/euf5aNxZzti/zcen3nmzSthc4ePxEps5cfdsFFyc2G/W4grXtEv2Dnfs5zIUbZDB0NiuVaiEjshwc1I7zrhNd+jzxoGzyVZbwIqWiWkOIKfKNtKkCi+RPnYUwqOsi1HWUmi4rhrhei4Ptq51ahmt1XLDZAUHTdfcuNczuu4rX3b931luFj9u22DQ9+uXjgxf6t1a/TSGcWmpgYBg8BmEdjEt89mH2XuMwgYBAwCPzsE/uK7f3FxrdO47fHpJ95WV+28H4VWIV9qToxtfWzfrsvuLVnlIwOF4koxtpe82Kt5rheytrZly/dk4AdWIV84oQFBEFj5fP6UjfIB5JRIkfLT9YFcPrdp80KAwDrx6S88lputc6KSU7Yzw/K5aq4xXn/32c/vCpBJ3pPyuwViTEwLsK3ACv3AUkG3rNzOUN1uDjbi5uj+2YMvOzQ7/Qq/G5xftkuIakGyozoxtX148k9ffun1H7929BWzLzyS5gkGAYPAzxoBQ3h/1j1gnm8QMAi84AjcM/el8x598pE3HJ6f+g9duzkS+h1ruDT0vfGB8U8Xq0OfG906frDUrQaDfXYc+3HktJx4Z7BTk7ZLXvDq9d4DHn+OJv00sNxY9iXAY+nfl6Zlz2PexgLcyF1wGm7HffTQVH9Ss65ZrdV/bXl56dctT1mxCoPx4fGvTA5v+9Cua7Z/4g3WG8xhtt4bhaZFBoETEDCE1wwIg4BBoKcR+MbCI1s+/90vvuF48/iba0Ftn5NLGoOl0j3DxYEvbi8NP/Jz1199ZLd1a7enQTiHG8djbPc+ee/Q48cev3i6PvcqK5f88vH23EU5O98eLY199srx6/72Ldf+xjfOYYhM0w0C5wQChvCeE91sGmkQOHcR+ON/+eP/caFde3staN0SqtCfGB3+xo6J7X/y8suve/hm6+bGuYvMudXy+9X97tSBqcnpxdnf+v6RH94eR/G2QXvw8Pbczk+88ZffcMc/4Z+ad1h3nCqK2rkFlGmtQaBHETCEt0c71jTLIHCuI8AoVfdO/7ehLz7wjf+nHQf/fQRVyNm5qev3Xf+fbVd95h0XvmPxXMfoXGv/3eru3BZ/y+4Pfva/faDb7d6UC3LVqqo++uqrb/69+lL9od++9beN0n+uDQrT3nMGAUN4z5muNg01CJxbCNyt7nY6R2u/9NCTD7+7ttK4zkvyM7tGdn/q4osu/l9/fduvd9cSJZxbsJjWAvjQgf/6G9/5wSP/vllr3lD2ygt7J877VC7nvuf3bvm9RTMuzBAxCPQmAobw9ma/mlYZBM55BO547I5c0on+7wOzB341aahtI87IQ6+95ufeVz1a/dKtt5pQVOfyAPnq0le3f/brn3/XYmfhDY2kNVDKFeev3H7NL10+fvFjt+42fu5zeWyYtvcuAobw9m7fmpYZBM5pBO64/47CSm71rpnFY69yW25pSA1/+t+9/t+97eb+m5lwYNPhwc5pUHuk8Y+px3Kf+vyn/pej7aNvnfVn9uZzhcZrLvo3bz2vf+eXX7vttUs90kzTDIOAQWADAobwmuFgEDAI9BwCSinnY4c+NvrlQ1/5xGJt/qpiUPBH1ejdH/gfPvD2nmusadCmEPjzr/35W/fXn3zH4daha3NOsfVze3/+PVuGdn3s325/zfSmCjQ3GQQMAmc1AobwntXdYypnEDAIbAaBbx79ZrFu1S/4+BP3fnS5sXR+P6qzO/LbP/z+17//jzZTnrmn9xD4+4f//le/v/z9d07VD77Wc/KdW3e+9r9UC4MffOOlb3im91prWmQQMAgYwmvGgEHAINBzCHxj4RuV1Xrzhk8+c+9/XWoubRv2hh69aPCiv/vfbvkPf9pzjTUN2hQC//Sjj9768NyDtx2pH/51x3L9myZe8bG+YuVP3nrF//SjTRVobjIIGATOagQM4T2ru8dUziBgENgMAl888J3+brL0in8++Im/Wm6ubB0pjn7rmvGr//bt17zl7zdTnrmn9xC458Bnr3vgyH23H6kffrOlrOCG4Zv+tZqvvP/t1//293uvtaZFBgGDgCG8ZgwYBAwCPYcACW87WXjlp56+96/qndqWsdLYt68ev+KDb736rX/Xc401DdoUAv984LPXff3Ifbcfrh9+cxzHwQ3DN3+u4lXuuO3Gt35vUwWamwwCBoGzGgFDeM/q7jGVMwgYBDaDwP1T9w80Iv+Vn9r/ib+s+7UtY8XRB6+auPJvDeHdDJq9ec9nD3z2uvuO3nf7odrUm6MwDm4cfcXn+7zK+wzh7c3+Nq0yCBjCa8aAQcAg0HMIkPB24uBVn3jqnr9Yba9qwjt25Qffdt3b/r+ea6xp0KYQ+PT+T1//jdmv3TZVm3pzGETBK7e+5gtFq/y+d7z8dx7ZVIHmJoOAQeCsRsAQ3rO6e0zlDAIGgc0gQMLbDbuv/sQz9/6XlfbqlvHC6ENXjV71wbfe8NYPbaY8c0/vIfC5g5+7/quH77t9qj71pjCIw1duu/VLRavy3re97M3f7b3WmhYZBAwChvCaMWAQMAj0HAKfefQzg1bBevUn9t/7Z42gsWW8PP7wlaNXfPAt17zlgz3XWNOgTSEghPfQfbdP1Q6+KVFW+PLRm75StCrveufNb/nOpgo0NxkEDAJnNQKG8J7V3WMqZxAwCGwGga8f/vpgI2685p7HPvGnqYf3u/tGLv/QO294519vpjxzT+8hsJHwxokKbxi+8RtFr/IHv3vT2x/uvdaaFhkEDAKG8JoxYBAwCPQcAiS8zbj52k88ce+f1vza5Fhx9JErRvd96G3XvuOveq6xpkGbQiCzNBxqHHpTHKnwZSM3f7Poln//thvf+tCmCjQ3GQQMAmc1AobwntXdYypnEDAIbAYBIbxB87Uff/qe/7fWqW8ZL41+94rxKz709qvfbhTezQDag/d8bv/nrv/KzH23H6xNvSmJk/DG0VseKLp9f2AIbw92tmmSQQCAIbxmGBgEDAI9h8D9U98baIdzr7nnmY//mRDe4th39o3u+9Bt173jb3qusaZBm0LgCwe+cO2Xjn6ZYcl+OyLhHb75a32Fyh++8wbj4d0UoOYmg8BZjoAhvGd5B5nqGQQMAj8+AozS0AyCV907dc9f1Dv1LaPFsYeuHL/8g++4ykRp+PHR7M07PvPM56+5f/r+2482Dv1OEqvghqGXf7nqVt9jwpL1Zn+bVhkEDOE1Y8AgYBDoOQSYaa2DpVvufvyjf930m1vH+yYevGrsig++8+q3mDi8Pdfbm2vQPz/9uau/fJSphQ+9RakkePnIK/61L195/++a1MKbA9TcZRA4yxEwhPcs7yBTPYOAQeDHR0AT3tVbPv7kx/6yGTa2TRTHHrp8dJ8hvD8+lD17x2cO33fNfYe+cPuh2qHfARDcMHLTZ/rcvv9kCG/Pdrlp2DmOgCG85/gAMM03CGxE4DvfUV5pZHHkeLMx5rf8UqgSJzolRO6PAdyGEkLAcR11ws1h+pcHKEepML3c23CRZcUnfFfFlrXhbxeO4k+okFarbbXKs81nrv9u64H/ud5ZGR3OjTx5Sf++T+8duOaf0QAQubA9z+IP4CLygEQp5SipggJ0JeSV9CdxoNbr5CKOo7U68LFxFFvYWOkTGpnhtRG3k5E9NdK6mB8Hb16blZX9++TfWZm87tTXxydh/mN0uL5U+ppYnvzzfO08+dqT273+90a840j3hee50g+uB0QhW+aC7WA9+FT2McIucvl8Mh0evPSH9W/9yow/9bowCqPLStc/uHPggg+NFc5/Cp0IXop5Ysd2LrIsePrZLDdxoXTpQMJnr/W7fo3XZH0g18j1fOXZ/bhWxikATlz3FPideKGdtv1M+8d2XcHiWT/P2V+nK/lU4+e57snG28b3+VrhecbsiWNVxuUJdT3V2F7HX48NT/6fV9qea3lw2qWCtVAcPG/x2i1W+3QtNO/3BgKG8PZGP5pWGAR+YgT+5tPfGVlsrF515Oj0a2rN5jgctwjbc3TBCkhiOedq2Q5sy0aigDgOAct+1rOzV5L0HWXrfyllpRM4r7BgJzZLlOLlfddSiaXL5YNt+T/AtpRl8x9JhDhJYLkOy9IXw4OylIpVohQSwI5huYEblRfHoolj14R2q+h1SkuF+viU3Rw45HVLsFRRxXCs2LYtODZIp5MkUuCrylI2H6agwkRoEmwHsJSCnSSwWTNl80mwLfB2WKxHIpXRWFl8V7EBcp1KONV6gO3Ka3EUA/ZpuYwuTsBMiybo6U+Gbfb3ei8QuY3v8h6+FiNJy9HX8n/Zpw6Q9g9fs5BAJQI2cbX0ddLaDb95/8mvZc/U11nKUQmxExyyqSat/8mVP+PRy3LWW6rrt7Ew1l+lqyFLRo9+N4Gy2dYYiYoVX07yy0PR8PT5Yf/CLpUkSam2aw6NoR+hU1224hwQKctxYkDFtpc4sDg4HVuxRURSWpI2i0+yFB+tYPPpFse53MvRKWM2hoMEDhQHk9zKElia/l9lcVzx0xALZkmSfizWsHtukH6cify5Rp0ln00Fy9Y1O3GgPXvcPf94Y43k07jhhyixnLS2awXwu+XkFmRj9hSjnGP1hJezccyRy9ERC7b87ST6aZEFKxbc+el1rCSJupal5keGqo+84hXXPvCGK3ZNnfEQNBe+ZBH4cT4nL9lGmoobBAwCz4/Ahz732NDTRw/dsrBa+63Z43O/sNLqFBPLtWUS5hTFOVwlJJmkqaAwKtM1SfDahKyJK79U1umN4hxO4rRhjtJXWEqTXYtkIr2DPCvmtUkE1yJd4XUJCS9si0QspEonpJuTV6IcaFnXQmKRXnGyiwDXV3HfYli9YMUr9CWWv+zG7SNFpRoVNxf2w0oKiOAgtmwox0ZiK8QqSgmtJtqsOF+DFcOyhc3AVmy9IxM0tUs2nf8Jv02U4KRbGuvfDu+yECceYHmwbEp9ShPeVDzeSAVP+YW8UcwW3qHJxwna6Qk3kgBspCz8d0pW2RkpUSPmrCNbtE7cpKOhhFCskxPWWffRBsKS/nv9vfV7stcUCxL+d1LL0nacIeU/afCevMDKaPw6A5URptgu9hPHIOvB/okRi/qdQBXqUWHLIvq2113XcVCb6led+Qrg9ysrLkLFynacAFZC4uTAVhxnJK1cICnENsvVLbD5fjpWpanyuoKVUCnmuOSI4HhzkQixldEriwtZWQk9o0zM3ohkzGdoqpMWlKebtDf2UAbcmb6mF7QasxN+iOHGwtahTsfWacab3C0rQz3e1u5Px9TauNate77x9nxjkPVmHwu2SoEbDJrwss9It7kwcQXtYsHujg6Wvrd3+8TdN1y6/Z7gustm3sCbzU/PInC6z07PNtw0zCBgENAIKKWsP/vkt179/WcOv/PpIzO/Vmv7KFX7ESsHUcKph9MECSf/l+SNiqUCVVDH3TA5ChnOqOv67CglkETxv3SmEzIiyi4JLckEFS4gVAkiKly2Dc9xtQiaRFD8T3EuCuGI3MopjYTXpu0gnUzJtiNYVgjYbcSl46p/z5KVryboLufROlZG0uiHFw/ASoqIocmHsi3EVgLbpv5G9SgWcY714uSf2BFiPlsIbkbOdUttEgMuBGIlBMsV5TlColhfBcthXR3BUpEoy0IhQRwncBw9GW8kpxml3Dg2T/Va9r4mrWkZos+x3tQ4U4qjX5C6CekjyPJQ9ilf400bn5C+/2xeKxzuWZdufO1k5r5GYtgv+hknt0UwWkNgfTraSK0zKrX22rN2FDYQXhlX6WKAHJcLDiFr/CMR4VVZJLwKKr+CwsRxVLauwLYdrB4eRndxEMrn+CjLgsJ1AhkPTuwI6eXiiqOEZDe2YyQ2iZUl7xEf2RiQ5xFzrQW7XIRx18JyEVryl+wIZEquXiKlhNey4agwJcLrIyPr543rhh93rJzq++75xtYpx2A6xjK+errxJt8GWd9n41LGYNqr2XjczHhLK7FxXGbfNXyLQrCbLhwSyxbSy76TvmK/OCEKdpAMF+2Dv/iyy/6ylCt9ZFu+sXDrrbf+OJ4bM428hBAwhPcl1FmmqgaBFwKBqSlV+MC/furfH5pbvu3Q7PJ5tAu4OQ+O7YptISLZjCLYtgvLzcuGccI3aC0QdZeEY43Kylwm6q2ovRuILhVaIV2ZQsd7yRDEtCBkKiEhlE1qugtIGkgyqShzpo1hOwquS/9sIlu+cp+QXio7CRwhvAGU3UJUOI7q3hoK/UBnJY/GsTLiWj/ceACOKiFRJC968k0SH55NShqJomclpIM50MsQUXVOSQm3ozPVl1vXolalai+ryLoJpU2oRnOu9+DQMpFQ5ZNWST2pjDs2FWOtHK8T2BO12Y3E4lQEZKNymqlymtyeyEzWSPAG9qhfy/ojI2kaf01U0iemZORMCW923dr1GacXdS9tn1QvGzMpUd/A5p6fiD2PwiuMXO80yPhxSFI14VVU/qjU2zGoPMc5Et5F9G2ryT2Nw8Pwl4aguoNAUpRFnZOPoeJYFFwSJSq8SnmI7UQWQnoxATiyJW9DyU6BXhyxOdyVcONQxm9se4gsRz5Teu8i1gumTOG1tBHYUdGa8kvWLfCfrJCnuygnK+TPR4LPmCBvUHOz5z7voutZ4y1bYGW7AtmCbMN4SwmvHoOa/2abD9kmwmnH20mEl9fz+yPmAlN2piy4qQVIv66NDuwrMaXEXVhxC312kOyo5lZvfdlV/+dwdfDuX731imMvxPesKfNnj4AhvD/7PjA1MAj8TBH45lFV/Ms77/79uVrrtvm6P57LOYiCQKuAtg3bsYW8RZycLW7Ji4wl7zuioKVETrZ0tcJrCwHQupSQXmkhfZRremTaZq3UihVTJjBtgWAhUUhFzoZLos2/k1DU03QTGRbVVv5H9ZQklSYFO4Rt+UJ4w/wc+i9sIddvo72cQ/1YEVG9Ci8ZgKuKNAxr1VaUOB9W3IWjunCFOHPb2UOUUM1zkTgeEjuHiCodFVz4eoeWNgUpJ/Wt0noh+LC5bD8JMBAr4ql9u5q8i400FVtPpi1nPhwyQqLF1I1a6JmWcQppTXfEswvYeGn27pm+JoCcup1rRP0UpO7UrdhIeE8sN7PJyGiLFQ9IyjIjIQmlNUVE9pTweisobFlCZUdTyG3z0BCCpUGgMwAVl/QmfI5KfUIDqLbeyCLJ0bsVJLxpH9KLLs9MHcW0IXAxyLFlxW3ZIVE2D9C5aTdxbCRwFcet9vBybAnhRST3ZRv7Z9qTP7vrnptGyDuZRf95h/lPZ7zxU6XtC/zc6R0YWYBykS6LDO0kovqeIITnJChaIZx2PRmrFo5ectGev73isgs//is3XPzUzw5P8+QXCgFDeF8oZE25BoGXCAIkvB/4x4/94Xyjc9tSozua86hahkICxLsrp8VsxCLFkAhqtZVbvSRviU1FUSu19LjyRxPezM+bqZhUxdYJb6bv6U1tTQAs+mhVBNexEYWcmWgr0J5HHhSiYVbbZS1NdkmG6eHl4TLFg24BHMsHnDaiwgIq57fhVW00VzzUZwpImlXkkiocVYAd89CcVnU95cNFGzmrDc+O4NC+oVwEsYsgoTKXR2QXEVg5HhCHcqkYkuxTsSPxJvtVUBH9g9rnS5uGQyIsFoeOKIuEkniSjBGzzNTw/ENlo9T6fFeeydf5qVjHc5CNn+b4zbawT1FmxtM13z19G2TdJQpqahhfuysbc9pfLbYbZwPh5fiijYTqrIoReyvITS6hb3tTfNjtqX5EiwOwOoNAXNLH0nKJKLZU/El2ubgSlVcsElqJ1Qu81O5jk3BpcsX+lU30qA0n9TvQE08fvLZ3JHBkoUairEmafHb4GZBRnpZzWkw2v2A6dRefqg/OcNw8q8DT1S191ukuO8OxKN80/Fym5wp4aI0/8lo6TngOkfYWWqfozfdoZ/I7KCLC5OjAY9snRu+8ZN+ej7/plisN6T1D3F8ql53+2+Wl0hJTT4OAQWBTCAjhveveP1yodW6bX22NunYCl0qY9vci5ragKFZpSKWEyhQDLNE+wK1affiLhFdHXKCykpFYHd0gO5GuFVyt+K5pc0L8UqU18eGqEDnHRiiEl4qaJhOcxCzPgx+Ky1feE4VVVDNuI4ewVSAKr+10kBSXUN5Th1ux0VrNoT5bhGpVkU/KsGMXdpTATWLkrBBFK0ClEKOSj5B3aTewkIjC66HlAw3fQjN00VGe+DBZD9obwtjiYX4xbzokslEkJJftp5IkG6tJAKSEl4q4aHhcL5D8pG1/fhqrv6Y3HBtav3yDqHuye/pUZZ5cxto9J80EpwomtqnBld20xmqfu5T1JdLzP0lvLqTLpKzep7BDUCRlEA7RSrkLQfuGLLi0QSXO1+BNLqG4rQHPddA92Idorg92dxBOUkbMRZYXIxIVlr5PR1ReLmS0Z0ETXnGjc2ue6qLtIrT5yeBCiAufBHkuwvjMNasAPyPaF+9I2VqBpNtXCK+MbtLtjPCebOE4GZ9TjoxNd9epDxieOP7OuK/EW5JW5RRsIxt/PyW+mz5I76Jkh0z5fSQHZ7XpBBJ4wwIC7hrxO4WfyEQhhxgFO8Zof/F7OydH73rdjTfc+Zort09vGkhz41mHgCG8Z12XmAoZBF5cBI4eVcU/+Mgn/2i+1rltrtYaocpKYsaJj15d+lFth+TSQhKFyNkK1byDgYKDnMeJOg29tWZN0BaFjQRsjfRKJIVUoktJL9Ut/nCbMSPSjmUhDKjGeUIMSQu0D8/GwuoqgoRkwENMOwG9j8LOWZMAFgJNeMuLqOxZhtcHtFfyqM9WgHYVuagIOyDZDVCwQ/R5wEDewraxKiaGy6iWcnAdWjdchImDxZU6ZhbrOL7awUo7RitmGK8SEicv9QiohNs2XM8Vv6dLK0MUQ0U+nIRkh+pzFza31KWtDmJOunL47ifr6xNO059BWc99yQbPrrDrMyjsDKsudOwEwntqan6y2eW5iqfaqn/ShdSzqpouEETS04YaTQk14eWBQrFeFxtwttZQ3NVBIeeh/VQe3WM5uO0qPFWRHY3Q4eKKdoiM8HIxo7fGeTiSY3Zdf3cQOnkkXhGxk0fMhQ8SlOwIVtRFFPji3ZZPhvi/kzXCK4dB088Bg7llLFFHaFhv4KkxOpOlzhl2lnwQN1z7PEz0jGi29troHZznHVKnI/VnWv+0n7NweLLDkhJerkvFb60TP6vGAAAgAElEQVS9vqGXR+QVxLKkIgulfA5hpyb9tXWo78HX33LNn/zWz13/Sb2VYH56AYGf3rdaL6Bh2mAQOAcREML7Dx/5o/l65/b5ZnfYZbglpUS55ITLg1g5z0UU+lDdNkYqRezZMoI9W4bQX3JFjeXhHH1ETf+nw2BplVeIyRrh2TiZa7BPCCpFP61cayGJLbheQTyTgQL8WKHZ9bH/0CHMLKyg3g7hxzxEloPl5bW9ArQPBLCcNtA3h8G988iVI7SWS2jODAKtAbi+BzcKUHK6GCjGmBgoYvfEKC7aswsX7D4PE8NjKBfKUImDRtfH1JEDeGpqCk8fncbh48s4vtJFyyfhLcGHjVD8mRonsUjECnGnBb+5BBXU4Fncoma2Ap6q4QSsQ70JZoLbT+OHIeNOPy/TV5qFF3v+y7O+23zd1vzFVDY3POy5rAuaGJ/+eQ6V1lTBk0Ndz9GQbFzpzYYsXl6CKOaCyEJS7cLbE6BykYVCPo/aozHqT0dw6iXkVZ9YVQI7QsJsJEKc9EJOQtPJEN1wuEyOoHlCeHOVYTjlQcDJw1Ix8qqLoLGCbnMVSRTApQVIFoQc2QxBxl0P3p+OCznMRv+6jJKTAGFdTnzpTK0gp0f29FdkzxLFPI2A8Hx3nXndfhrjTddE122jrJzuEG0gvFTiURmEVR2ByldlJ4eKvoMQuaiFkSIOXL9324ff9843vN8yhPf0A+MlcoUhvC+RjjLVNAi8UAiQ8L7nHz/yrvlG+/aFRnfI8ehdjURdlY1X+mOjAInfwWDZw1UX7cENl1+IC7aNIhd3YNNKkHkOM/+iPtG1YTdzzcCQkl9NQNY8rBIzVbdQ2+9sRBHgOK4Qb9HF3BwSx8HTh4/h/m8+jKcPz6Id2ghUHnauKMkoeJwsVqEcWkPfLIb2ziFfitBeIuEdgN0agBc4KKoAQ6UEE4MeLt69Ba+9+WYM9FXQ55Uk3ioTWtiWC8/zEERt1Lp17J86iIce/RH2T83j+KIFHyXZvg4lugQjSTCcQwwnitCpLaK+eAR+cw55Hoqhrk3fbkzVzwPjvkq6KB3/7Dm7VryoQn42flWfrJYRSO1LPd0P63hCWN+T2FNGFNj2M1Gfn002n63kyVb+Sc85IQpEWml9yekZryNWltTWkIYcWyt/LfqDtpnoGLza2sDu4f5CFIVCeNVAiMplHkauqcIr5DD/7RUsPtqAtZJDPmZYMgchSa3HLBWSNEW8utquky1WxFEuz4gtD6FdRP/4DvSNbIVTrMhhSrtTQ31+Gs3lOaioK/aJKNJWBkZk2GhfIALaF3xm7m6JBc22nfGBv9OMEK7JUiJ7cpknRwTRYQKf/0cSuKzH5kgJ6Yl9zD5iuL/TSMCnvPfZynEaJlDqxs8F/dbaMqWjjyiJ0hBaOSTVYRQndqE0uhOdJA/LycFSAdyoiYk+5+Ar9+2583//zZ//Y0N4T9fLL533DeF96fSVqalB4AVBgIT3jn/4x3cfb3Zum6v7Q8zLKoEo0wNqRc/G5FAVO8aHkEt8nL9lBBfunMBEtQiHhJeTurbuIpLQQI6QUx4yYzguPYlzxmECCUZySAmQHDyjNzgNTZaqdlkUg5g7z5JgIrVNkEw7DlZaXfzw6UOYWWyg1lE4Ot/E3HJdvMSBSiSKgnJ9qPJxDO2ZR7EvQWcpj9Z0H+xGH0qJgwq9emUH+y7YjhuvvRIX7t6DnMUUxTo1ms6XYEmUCvEpqwArrRXsPzyFrz/0AzxxYBUrbQuBk0doewgkBBkPqSl4kY/m0gxW5g5CdZfgxG2GmICKEgnxK0faGPWBh+wcG4VCQVLiBn6gJ31mv41CRFGkw79Joo11BSyX81AslhDHsU78kZIUEjnf9yVOMSNr8Id2FL5f7ivrbfSUGPF1lh8EgVyTEdDsdyFfkANfG6/n86ROMT2w66GylFheHORyOVG5SWD4OwpDhPxP2sG4w3yPGOgxkcvnUCqVhPyxDLY9jiOEgU4uIssh2dLXthrWpa+vorOnpYe9WE4Y+dLurH1iw0l3CUrlssYuDQfL5CRh6MMPfViDCkNXVzF+wzDcnIPprx3H8g9ryDWKKKNfQi6EjInr2giCUOpFHmUzbrRsYgh9lkgQhTLjOtvoxDkhvOXRHbBL/aLwWp1VrExPoVtbgArbkoyiG/BwJZXiSML7sbpcNOXzeRQLnuChu85GFMcIw2BN2RUM08+V5+VEnSb+meLKPgpDYs7xocll1i98LZfLyz0sN8OMY4dtjCMudPVY41Dh/RyjpRLHD9dzuh/4LNZJj1HGsObiQo83XlcsFmU8ZGOTBwgj9m2YRr1IXf1sZ8wQfY4jz+ACk2VIWD/uMoXh2t/sU17HMcv3OHaKhYKuA0mzbSPm5ybsSoIaCfwmh2e1dYgxmdnuSr6EWqAQVUaQnzgP+eGd8J2qHBq0rRBu0MQkCe9le+76/Te+7r2G8L4g087PpFBDeH8msJuHGgTOHgSOHj1avOPDX373XL1722zNHwKVVB1ISZTJicEKrrtsL/advx2txVkMFh1sGapisOQBYQcWJ0VOeLbkOBMvYiIeWKpFWskVQkzSI9otZ9JU5UkTUFA9y2LUMk6tHJFhMjJJY6yV4jR3GZphjGMLq2jHLnyrhKmZVTz4vcex3OrA532uDeUGCPOzGD5/CaUK0FnMoXmsgFynjFKgMOABF20fxcuvuhTX7NuHgfJAmgRDE/NMaNQqHOf/GIkTYW5lEV958Lt48AcHcXSxg5bKIbQLCGhVsBwJM0XVu7l4DLW5g7D8VahuAyqMkZCECGFIibztgISsTFIGC612S8eqEDIRCgGOYoZZSw/1WbaQCJLXcqmMTrcjGdt4vZBXvws/8NPMadoWQoJQLBYwNDgk70U88BfHshDhv0Mq94xpnG4D81lU+EeHR6TfWC6fESUx4jBCEAbyd5ZcgfcyZnO1UkWpWBTYup2u7MRHAcsn6dXki+SVxIfPIsmv9FVQKBaknbyObefvbrcrdQrZ9nRLnwS+WChieHhYiCdJTxr7DX7QRafdXteGZSyR5HkYHhnWsZRZj4hEOkIQBej4bdiDwPA1Q5h42bgQ3pmvT6PxVAuldhll1YeoG6Mbd6WtfB7bI2cjZY3BEHsJcgUP5UoZxXIR7SBBM7BQHduJ0thO2KUBGedOdxkr0wfg1xeAoAVFws3FjbBBWl2IjYMcMalUkc+5mmCHsfiIg1AvZLIkHfxMkSQyMUu50idjgUWxf/lbiCXvj0K9KOKY42HJBMgX8uivVlEoFtFut2UM8HMnCxMS3mwBJRFTLFk4kVj2V/ulXPaVRDVOYgS+L8/keBCSnHqmuSAbHBiER09sQAJK3BP5d9fXfZstaCTxjGPJ+CmXS/KlqMc9k80AHb+DRMa4XvTQW88xmM/l0D8wgFKpKOMtoGpP937QRRh0mLs7XTRoe5XjOSgW8qj09aHg5rDUChBWRuGOnwdveAcCbxAhXDlc6IYNTJTtg6+49Ly7/vBNv2AI79kzVf3ENTGE9yeG0BRgEHhpI6AJ7/3vPl7v3jZT7w5ZTl57cUne7Bh7JofxupuuxsU7xzF/+AAKVoSxgQoGygXEoa89jQyoT4VFkjRYEppJE1itFAllowqjSHrTbWF5ic/RipLQ3Cw5hWQ8Y2ZeOjb1qWtJpmABtY6P2eUGEq8PucoYZld8fPLzX8GR+UVEJMiFHGLHR5CjwruKUr+NzqKH5tE88u0iymGC0YKLm668ELdcezn2bN8JBzldl7VNdb2tLPWVg0kJLM9CvdvGI0/sx/0Pfg9PHFnAiu8gsPoQWwVR49wkRC5pobV4BPXjh2D5dSQtEt4ICcliGkuYoBSLFYyMjSOfL8DvdtHqtCRhB4mekMsggB8GQjyoJXqOh/6BfgwMDiDn5rBSW0ZM5ZiKcBjA97tCFJJIk0USSJLp0bFRDA0MYWllScgBVVQqdSQ7klQkVkIiSGI8NycEbuuWrVJWp9NZIyBxEKMbdjXJFhUulueX+kqYnJgUYkRiVq/XJZRXHFIR1qowlUOxyfBAnw2MDI9gaGhY+rTDhUrY1YoqVWoe7ooSdINOmrwDKJZKGBniPUNoNBpSL5bJMUqFl+2iYslFlWzzOy4qlQrGJyZkLLc7bXS7HVlABDGx6sAatDB49TAmb5iEl/cw++1jiI6GKLaL8HwX3WYXHdZLJfCJW5RI/cMgksgNXIANjw1hZGxYVODlegeNLgnvbpTGdgOlIbnX7axgdeZphLU5wG8gCX2EQYyY/Rz5Ynugsjs4OIzB4WFR0FutFgI/REyyTcLb8RHTWsSRSOxVjHKhD6PjIygUioI7F0z8zBB7IbxhIIsN4sTdFn6SRkZHZNFAxXe1tirlSkRauV4TXmLPccFxx8XV0PAQqn1VNNsNdNtdIZ+CY7ebjlV9PRczOS+H/sF+jA6PSrntVjvdRYgR+pGMHymfbWdCDxL9Yg7btmxDPp9Dt+vLPYy5zfHQ7rbXxhvHrT6ApjA8OCRjgYutZr0pxJj1FcIb8nCgJv30zPNzWSoVMDhYxQAzSPo+FhrdNcLrDu9E6A4isFzJiuekhPdVl+6+6/ff9HpDeF/a09sJtTeEt4c60zTFILAZBGhp+OMP3/Xu443ObTM1bWngD9UOhlTaOzmA199yDXaN92Pu8AEUbQtjw4Por5RFfZGMbFTu0viX3EVkRDHFTd40ixJ9iiyVUR5oG3BpZUhTA5MB2dwK58lpKPHhyszNOKrkuDL5xuA5E8e1UW93ML2witAuIV8dw0rHwsc+/QUcXVxBzK1dj4eNukjKK6juXkap6sDnobWjOVgrDkZcF9uqBbzq+ktx89WXYdvYBEKfyqqtA9SvpcGNJc0rCa8cpLMdtOMEh+bm8NlvfBWPPHUIcw0bXfQjcfrEL+gx8oOqozE/hdWZKdidDixOxpzggy6CsIkg6ghJHRoex/YduwQ/kkSqXyS8Xb8jJJFkMQh8+F1aHRTyuTwmJicxOjoiJGBufk5wl61msSf4QnaCbiCKF9cHJMfbt29HtdKP6dljCH05Yidkg+WGcSDElM/ma1QLx8ZHMT42Kcppq9kSMiUkioQl6Ajh4/Oo2pFUF0oFbN+2A4VCXlTDZrMlpJbl+kEghIeqXZcKJL3RroUd23dgfHxC2lpbqSPggUgSqdRmQfLE90gyucjp7+/Htq3b5ffy0hKarRZCsWNEsojIFE1RFKMYrpcTEj4+MS5/N1tNUcRFmaSK7LeBAQuDV41g8vqtotTOPHwU9iLgNh0kjRjtegthHMkhs3azKdgJKafay3GqEmzduQOTW8eFqM8t1dHouKiO70FxfA9UaVgIuNddQX2ahHcW6NRlHERUsKm4E9skRLlUwpat2zA2MYFms4lGrS7PYd8Sm06bRC6QhUqG/UD/IHafx/HjoN5ooNlspNGsE3Q72uZBZZsYMjtg3stj+47tGBwclMXOam1FVGR6gP2ujw4JLEky+1fiWkMU8snJSbHQLK8syeJEdlviUBZpsgsQxuh029J3tCVMTk5gfGwCrXYT9XojtSAkQuC5o8CPkoyJVJGmOr5n9/my6CDZJdnXVh1Lfxa4ExFqdZh183Iutm/fgZGRYSHfq8srQoxJnsXWQ3tGFMn4ZvQF/gwMVDAxMYahgX40V2pYqLWE8HoT58Ed3oHQGwADLfI7zwmbmChbB1956R5DeDczoZzF9xjCexZ3jqmaQeDFQICE9113fvTdDEtGwmu7nj5BHgcoWAH2bhnEL9x4JXaPD2Bp5ggqBQ/DgwMo5PKiNnkefXTcfuXWqS2HhaKI4cESeIxeYAM0OOTo0SQBTJRsTdoOD8XpOLZRrOBzq52ENcdQZDojkhgrOEnSk8dycg5aXR/HlxvwVQ52aRBLTYVPff4+LDZ9dJRCJw7RVS24gw1Uz1tBoWIhqJXQOFqAWrYwWShgW6WAV193GV5+5cWYGBqBCumpZSYsSwIpaP8oT8uT9HJ7VzbJJTXsQruJT3/1i3jwiadxbBloxVXEKAv55AG1omqiNTeFlWOH4AU+XKZljgN0u3V0ujWEUUfs0QP9I9i9e68Q/+XlZVEtqYhzchdVNPXM8nWSQdoZduwgURyXa+fm5rS1gFvc4o+kohcK6cw8niQ3vKdarcr1Qib0STghHdmzWB7/TZV2y5Yt2Lp1qyipKysrYjFY93qmyrPvy/X8oYp83nnniUpJ4s776KfUXlJNQEnUqCKTHJHE7dq1CxMTE9IOtj3zbLJOot6SkAtho4qrhKTxnr6+PiwvEquukBsqnRxrVPV4La0CtAPQ20qCTKyo7ta4oGA7JG+KQqfTRlROMHrlBHbccB7XMjj2yGHkWy6spoXuchvNWlOsH65jSebB2Nfb8z6JW5KIX3zbzu2Y2DIh7VyuNdHouqhOnI/C2F4kxRFRbz1/GbWZZxCvzgDtVSR+W/y6bF/QbSP0u0Iot+/cicmtWwVzYsgwZgxzR2xk0ZGOB7FXRJEonBdccIFYRWq1VblHp9i21rDLFhBsO1Xd888/X7AkxnwO32dfZWVqbLIFV4SxsTFZMLFv2U8cW9l4I2Fl3bI+42+On23btglJ5lir1WryDNaJdSBOmUWEbeJnpq+vjN27d8v41gum5po3mGWy3RvHBa/j9Ww/31tdXV0bo/SLd7g7knBBEcNv+6KYDw32Y+vWCQz2V9GqNbDIxYwQ3l3whnYgcgckDjI/85rw2gdvuXSvsTS8GBPQi/gMQ3hfRLDNowwCZyMCmvDe8+65Wvu22VpniIeLdIzQAAUE2DM5iJ+/+Rrs3TqGoweeQtmzMDY0gEq5JJMow4dFcuhIuK4+Ya4ieJYFT8VQ3GZsNRE1W+g06gh9XybZfKGEQrkMt1iGVyzCyhfh2w46ckiNIaAAjyHP6JfklqmYeoGWH+LQzAISt4zS4CSOr/q451++IIfZfB5ishQipwt7oIa+3ceRr8RoL+XQmikh1y6jmsQYcW38d7fehFuuvgKDxQqcuCiEViwZDMsmPmLtY6QirTN72QhVgtnVZXzyK1/EI88cwUzNRjupIpJUxRDCm4/raC8cRn3mMJxOF6pD32YbYdgSspswTJntoFKuYtfO84SckRhwoheqnZKO7ECZeG4Z/cFxhIyOjo4KoSEByQgy/ybpy8hENs5IdEleSRSXlpbWyCTLy0guy8gINonNyMgIJie3CPloNJprB6ZIcDICosmXPqVPwrtr105pB0kXiQ7L5PXcos7uyZ7D3yREbAcJEIkX25a1OyNVJFNZ20Xh3cZt7zxWVjSJogrINrfbVHu7UhfWiSSKdaHKyOd0UpsF1UKOTS7MWq0GOpaP6q4hTFyyVTyoKwcWMej0Ixfn4Dd8tBpNbZMg+SZBpo+WOxlMRB3Tw2thcotW3FmXWqONWjtC38Ru5MfPR1wa1V7b7iIa008jXp2F1V5B7LfQDeVYKBTtJVEonmYqvLS4rKyuoN0moU+tIAEXS9pLnKngxIaYcBHAH44d4sYf4i3+XIY5SQ8u8n4SRS5MBgYGpDz2VYYx+4x9kZHfbCHEscDxky1msnK5wMrGQ7ZY0YtfT8YPFxosg+Oav9nnvJdjLjuUlhFhjp/du/fIdwmvYX+yD3kfFybZGOBChj8sa+vWLejvHxDcWy1+tjSRbtMaRA8wAM/No9Nsy4FZEt7RsWH08ZBku4uFZgdBaRDu6A7khrchdqjw8pBmAjtqYZyEd98Fd/7RG02UhrNxztpsnQzh3Sxy5j6DQI8gwExrf3HnPe+er7VvO17rDDGtr877FMsW/c7xQfz8K1+Gyy/YgcNP7UfRUhgb7EOlmJMDZcwolUXhlVSqzC5lUSGO0F1dxsrMNJamj6I+N4ew3Ybf1duiXqGAQrWK6tAwRrdtx8i27XD6h9BxcgiZbMKnXYIZzOiLSNPBAmgHEY7OrwD5KkoDEzgyX8cnP/slLDXa6KpESKvyGKVhAdW9x5HvYxzePJozffA6ZZSDCMOuhdffdB1efd3V2Do0Bsv3mC9Y7o2YnEACrYoLGQ6za/G3DXSCDp48cgif/to38PiRBcx3cuhYFfHwMiFBDgHyUUMIb2PmEOx2A6rTQN5VKBRc5PKeHNIRNThXQH91YE2lIgHRyT70oTWSQJIBEpUsSgEJLMkRr11cXFxTUvWhpkQO/vB63ssfEhV6WVnu7Ozs2gl3kojsGSTDJBv8yZ6ZzxeFRImXNFXZMqWXz2e5vJbl8jdJFMskeSVp0YRXK8gsm8of78mUZ7aDJ/lZ/sLCglyfKXm8hnXi+9nrvJcEj6RmYWFJ+01T0kVlmwe9eICJizV9WM9FqViWttfqDdnyp79T7qFfmd7asoficBnF4ZIOf7fsY7AwwAEg6m6j1pDDelRpI78rURXoJS4Uywy6IRaXan+/HArstltYWFpCKwLKk7uQG9OEl8/xukuoH9uPZHUaTncVVuyD/hy2zxPcSdA9DAwMIl8oYm5+AY1mS5PtVInn7wx3HRFB/02VM/NNZ2RSL35CGQfEnb+JLX9IRvksKvEkoxnhzQg1xxv/0xFAdD8QQ/6d7UKsK/eh+G75DJYp4cVsfciNZfAZ/C/bCdCKbrI2FnTIMkj96F/m+6wTx4RevOjdBIlcQazSZ/A9jh/+zTbzHn2IkQf3QokU4xaLchAu8kOxpJT7SigW8xIRo9NoYa7WQtQ3jPz4TiG8iVNdI7xW2MZon3fw5n0X3PnuN/4bE5asR+Y5WSz1UFtMUwwCBoFNILBOeFu3z9U6gx4TidHLRp4ZRxjuL+P6Ky7BJXu2oTE/h5G+PLYNV9FfZAivCIopcukepM8WMXIqhhcG6KwsYu7gM5h5ej8WjxyCv7oCh+SBZIXKr+PALtKHW8Hkzt3YesGFGNp1PnIjk0hyRYS+VuskNJjDkiHKTTtKcGh2Ea3QQeSWcWyhgQce/gFWO75kPZNEAZ6PpDiLwb0zKFQVWstlrB6rAo0i+hMLIznghgu341VXX4Yr9uxFIaFC64mlIWKz+B8TWUjoKK0yO3aEemMFDz76I9z34BM4sNDGcphH1y4isjw4jHAQ+SgmHXQXjqI+fQB2Zxle0sHwQBkjw8OoVPvBQ4E8TMQDPtyW54S9vLwkamqmyGkSMICRkVGZ8LM4s1lYpoWFeczPa6KoIyDwEFxRfI0kAxnhzYYDicGxY8fWtqSJKYlof39VDjHx4FNGtvUzQlGESWAzopIRDZIsPiMLdZWpbiThJK9sjw5dpcNIkciNjbEdhbVn0DdKNZblHz9+fI1gZe2gQsi68f4stBbrTGJ25Ogx8ZzKoa+EWQEdDA8NYnh4SLBipAkJEccUv1GMmePHhXhJpAYJpRWgUq1iZHwExf6i5AFhXGTHB/JOEc1GBwuLy1it1cT7yuVcznXQX6nIQbu+vn6JnkAHM4lyHIaoLy/Lc1o86DWxE97Y+YjK43ph11lE7ciTQG0aXlhH0QWGxyakDvkc7UN694C+YxK36dk5rNDDS8VVx/MT4slnk3xq4qcP57EPiCHJKBcoWciujAyzr/jvTFXluOI17FtaXEhkNVHlAcc+UaupnGprhF4A8d5arY75+XnBn4sGiZjgujLe+AyWm41R2fVJEulX1o1KcBaGmWSYyn5GWLN7uOPBccPxw77KPgd8PsvnPTqEnbZHZJ8D2hl4DxdZWczfYl8Zw6OjElmCiWC4KGeUBtpfWs0mVhZXcHy1jbBvCIXxncgPbUPiVsTDKxFiwg6G+3IHb7ziwjvf95uvNYR3E3PK2XqLIbxna8+YehkEXiQESHj//K6737O42r5tfrU9mJOwlTpdLk+Z5xwLo/0VjDMUWdHFpbu24MJtIxgqMtRRF4k4dHW0XFoYvChAtLyEY/sfx5HHfojFqQMIV5eQT2IUOfHwdD/DYtlA6DjoQqE8OIThnedh276rsOXiK1AcHEec2PBDBj4l4aX6akuSh25s47EDR/HMsUXM1wIsNkJML9YkGxvPqJCoKq+LpDiNofOnUawCzaV+rBwdRFIrod9yMezF2D3k4PqLduDmKy7HrtEdsBI5siKkN7aZ6pXkWasCthUhChuYmT2Cr37re3jkyRXMNm3UEiq82ttL+wUCHyUVojt/DKvTT8ENl9DnhhgbGcTw0DBKDFVlFRBGSkgUD/asUAVfWdFWgDQ+KcMncZIfHBoSlTs7IEaCwusWl5awuKgJL9kEw00NDgzIifo+hqnK4u0ywoDPLe6W9vA2uV3MrWdXQqIND4/IfZmKLEogMe52heCsLGvCSzLBa3iIicSdh5Mkrr+kVbbkUFqtXsPy0rIQFwlpx7BrpRKGR0al7YwVS6KSeVEZNYHtXlpc0kRGnqFDnI2Nj6FU1GGq1mITh4wa0cZhEl6fW/wM8abbPk6sBgYkvfNa6l5lo93pYnpmBo1mM41LqxNhsx0k4eUyQ6nFckDS455GbGF5tY65xWXUWnUopoNGgiqjXQwP6XBbOd7DDH/0nsfwWx0hvPOLS2glQGmchHcP4vI4eHrPbS9ilYS3MYN83BQP/NYdu9BXqehwfmnMWZJCHsZbWFxBrdEQck4NlCowFyUkl1RO2ReizIpPVVtClkh4qWKnijqxYHQOquIZadURHnhY0Zd7Zo/Prnl4GXeZY218bAz5QkEOxsl9Skl0CxLexYUFHUFD7DW2jgBCYsln8NBp2g6OB9ZLCO/qqowf/pCos15UmRn9gYsF1kc8wVGMeqOOpaVl1Gt1TZ4Zz7dQkHaw/YwfzMUy68UFIw8hZiS52+kIAed7XChOTI7LvTwcKzGNVSJRQpqNJhYXVrDY8hGVB5Ef3Y780FYop4JIkq3wzEAXw335gzdefvGdd/zmqwzhfZHmoRfjMYbwvhgom2cYBM5iBEh4//qfPvKexXrr9rnV1kCmDjLVJpUvlzE0uS2vAly6ZwduvOcHW38AACAASURBVOpSXLZrAgO5GHbiI2BIMh5QsxJIImBu7z75OB7/9jcx9/R+oFlDmapxFCHnWhKPVrIe8XCa56HW7SDkoayhYUxefAV2X3MjJvZcDK/Uj06kw5zRT0ASyu1KHy6++9gUvv3o03j62CJasYuEKYgdxgLWRoSYURoKMxi5YBr5qkJtvoza0WHk/FHkAyUq7FgpxIVbq3jZpRfhldfeiILlCUHJIjXEtFHYOiQas7fNLczgB489hge+8yMcnrfQiEpoW3l0JSSbg4KXB4IuckmM5twxrMw8Ay9aRsmLUMp7ojzGCQk/VT0SBGb80uFLuc3OqAjMIkaSQaWSBIG8leofVUTxVjMiAxcLqQfXoQxPJdW24eW8VDG0hfhQHiT5kPBPqS+YapdOBqDguJ6QG9fWKh637/mmQwUxUTqqgUThIFG1RXH0PAdeLq+XNzzw5NhyAJGHhST8VRrjN9t2Z3IJxsNlrokwjpH3mIxAq25U3Nhmhjsj2SWRIoFn20vlIgIePupqS4TrsQyGQYt0NAsuQiQpiM6+S3JDlVIiGKSJEOKYB/3yEjVCQqJJ0hOqlkAhTzsOaavOw0XVs5AriU2hE8Zoc2ucI48Z2ZIQrlIo5nOSLCMIGNnAgUrHi8VU0ox0wfpaDkqj25Af3QmrPCqLNbu9jOVjz0A15pFXHXgcU44jUTfYZmk3jy46jnjhfYaLo/+WhzbTJA+Mccz03knMhZf25jIkl47BTAtMJGNC+pfeeZdZAl2xA2V2GLaN/SOxntOFk5fLCZYcU7yHlg0dS7kjmOvvAp3OmK9pRVjHkuZ3A8eoJCjhc+gxThOIMFOfH6TXs/NlvLnST/wt442xctNdAB0PkCHYeNBR2y/4Hg+pMn6ujrEbpIuinI7tLGcvSciZaILRNJgoRqvueuGjxM4gcaN5llZig9toNjvoMnlIdQilkS0oDE5AOX2yaD2R8F5iCO9ZPG9tpmqG8G4GNXOPQaCHEOChtf/44X9871y9fdvsamdAeXlx4nIOYha1kpNgrOJh+2gVI5USLty1FedPDmGAvCcJoHI5UX48O0YJEaKFOXzv0/+ChaeeQLTKLf1AIjVk+5qM0iCZYTMllYfSaFdwcnBHJjFx8VW49ObXoLrlPDRjqqxUeFVKyIDAzuPBHx3G1767H/unFxHlmeLX0WEdZKuXp+cioHQc/Rcdg1cJ0Vkso3V0CGgOwo0c5JIQfV6IkbKFXWNDuO7Ci3DtZZdhoI/EghM4CZpOUkA7xeGZWTz8oyfw3f1TOF7zsdq0JR1pZBcQ2zlOrZIkQbZQGRapuYpObR5RawUOAtgWwyxRaRLJUpPINPcGiTXVZP6fR5UpdQ/rw0A6SYWUK2yeS4tUeZYDfQpJzHBZSjym/GH6W1oyxJqRpuAlYSNpkGgTko43O2HIdLnaUyzlShw4HRtZtrXTRCE6r0AWrSKNn8zMeCnj1Aq/fn62HS6RmElkaXRRrKnQOqkDT8NbTNsrsZklFUl6KIsFSXgOUVAtCZnh6JB3fJ6K4Vpsi05LrY8Wagd59orNbWnJbcJ7qFLaUBIGT6heGluZMYEj+bceizqzoLIYqYNKvx6uXOxw58KhXUf+rVVtUUstEiiSJH5WWEcHVi6PXF8/cpUheMWKXBd1GujUlxG0VqGCtoSoI56SdJdt3ZB6mZ8JGXypLUO6i/WU64k/w/WliULkOp2JUBZpGb4S+1qjI9enSUUSm/XVKIhFXdR5HXhasrdlanqqIPNQHgm0IJeGFxRCK1nestTg8i0hn2U9tDNKQWVVR+TQ7cyw1GOL8YWzbH0yhmJtoWCF2FeCtDxHp2CWsIAcTyku+vspfaaEDeTejB5PesHKRbiccdX2mjRbo5TGcWW7KA0MolAdgF2oIHG1ai/Z6sIORvvyB192xd473/ebxsPbQ1Od8fD2UmeathgENoOAUqrwjv/rH9471+jcPrPaGUi8kkz6nChcFWGymscNl+7WmdZqy6jkXUwMlDBUooIUywEz+iM9K4LTbaD2zH784J8/A3/mGJygLYffhC7prL1CsDjhcpIkIdPn3pVsKcalflR2XYhLb3ktJi65Gm0qnp4mvFS3JKOUVcCDjx/DVx55Ck+S8BZL4Plt1oWTO5MDwI6hyvOoXHBUCG93qYz2MRLefrhRQYh8zglR9iIMFz1s7a/ivMkxjA/1YXx0ENVqRcdWnZ9HrdnAzOIKpuZqOLLSRT2w0Q5Ig/JI7IIofQmNoGm7aAGx4gBRp4kk7MC1NVlilAmtjmnCy2QUMq+T3JH4sA3CI0jUtFIn0zwVSzjwSB0k3rFCZDO2auqzJoEkIRYMHCGVVMIlWkVKfDwqaYw4QTKkaZ8QJCqEwnHlmfp6KvvM/EU6LWRDKNU6vcxSmklqDuE3+grWV5Ne3RZJIU0ukz6PMltWJiy2PSUzCUlwSpbXko8wrYMNK+FhQpIgwquvd6XmmqDq9CBpki/5S4eSY1tkVMk1jPGsiSEPP5K8uiSREmtWp2YmuePzGC6MpDcNiKfjSEs2By4qtIVCUBECzrJ1Hehel/ttF7aXFz+uLQST2/VMJBJAMRmIYiwAjtGUxJJgZUsc+UzodhF/2W0QMrpWuvSaEL8kXbSkqqVuq9ycklO9+GPNSHqlHEnTrRcXsuhIu076iZ/CdDFGVVovgPSPRMzW2ZnX7uUnOTvWmaZoScdrRniJpx5b2UJBv8O6pEQ1K51YSqpoTfaF8KZqPPuH7v21hYlgz37S2OvlIwlxDFfpUIjsP/YD1XIuFnQ7eb0+ByAtInF2GBM6B9srIHZ0dknJehd2MCIe3gvufK8hvJuZUs7ae4zCe9Z2jamYQeDFQWBqShX+00c//N6FWuf2mVpXE15R4kjpIuwZ78cv3nQlLjlvCw5PTSFnJxgfrGCoXIBKAq1s0b+LCOHKPI5+9zt48gufh7u6jDwTNzAtL7Rnl5MjM7OR4HBy1zxHKzhMSey7BeTGtuLCl70KF9z8GnTcAmLXlq1/SX8bU+Et4FuPz+D+7z2NJ2cWEBd4aAxCuC1uywurjpGUF1HZS4U3SgnvIFRjAE5S1Nnh4MOzApSdGFXXxkDBw0BfHgOVoiRT4ITeaLWx2qij1upitQPUQgfdxEVEgmvnoey8kF2ZxLWwCJd8W8Wi5JHgUN22GeosPWgkChsn+ZgKKAmvJb9ZgE22KUSR9gwqeKnSqmiC4DM0iVQuJIECk3mIsisv6m1+TugRkzikh+9YKY9qWUSKQEKkSQUfJdYGIcqsJFNDJ3IvtTFNX6mqarKrSUcqS6d6qiY9up4nn4HWCvF67jp9hSae9MZKVj3hQJqkZ8RPiDBVWrZHuXqsiLqXhvKSpmoyq+l4SrmFvOskJVqB1MQotngYUadn1vGVE1nIkfhqdVXTJt26VGGV36l/W7pGXyuKbLoYYadp0q/vE9FUsNBqsn4aiaRkYRHiJ2ODOdokE976YiK9RBYz7Gmt8upkKJlXWXRPUbl1mXK3nGrTaue6uqqRzNRdjZ5u49qPhN0T8NOX1+isxlsPw2ztop8rw0wTZR2XWo85WbimRHSdFqfjJB0zGiG9GJJ3NCTSTmkCiaZ8J6SEdm3s6aWZXlboNggFFsKr+36N8ILphdkeF4qEl350OXTIsaMXPbLjkWn97FMSa0aFyc4hpIR3tOIdvHHf3rve88bXmUxrL8409KI8xRDeFwVm8xCDwNmLAAnv+z/6kffO19u3z6yS8HJ7j9vJocThvWByAP/2lqtx/vYxHDzwDAqei8mRQfSX8pIul2xUJ5aI0D4+jScf+CqmvvZVFFsNFBnsx4oRWzFC2WLXZHd9ctOzn81DOJYDnxPgwDB2X/1yXPtLv4K2V0JEr2YqMSWRBd8u4ptPzOD+7z+FJ6YXoAok6AlynAqZupek0MkI7yzyFYXOEi0NA4jrA3BQFqURimmRfXC6K/JwnpWgmCMZ1bYBuA6YdY4ZqIJIIYgdBIknAduo6nKiTKjuchIWfkZvKkXEbIuVNgNNhWTSzSb5lCCKbUAUXs2sJI1xrD25nJj1Nj7JsN7yJVUUmwMV4pyrPbWkkCnhEhUv5TD6wJ2NxKWaZcHh5M+kD5IGWito+lGp8pvuO/M+El5mfEt1Xx2PWPooJXwbh7K0QROPrKXrb+uUzCT/2tjA5xE7Pj9BIqHmSK60oqrVSRIWrcWRVOkYyFqTZg4+4hWRzJDsik1Cx0gWU4GkgdYKb+oFEcIb2R4iEvw1u4UOuSfKo5C6tIdk9bVO6LN2iC82fUdzwHUVM6OR2U5+ulGfpss+sbR1WwIXZSm9lq7Pxoa2aGibQvacFFupaHakUcfjzUjumq7+rOqvE911VTezBqSxpkVh1iReLzq4IJXsHNlqVNdFiD41W02U5ZnSL5po61LYlxKIO11YCODp+NFOlROGjhSUPjVVumVplS5OtP1Gk92U0mvCa9kSQkwosHyfpAqvFabWh5Q0i41H+43TJduaCp55owV920GYtpmLBDuiwutN3Xz5+XdFB7793jvuuCNbHZy9X+KmZmeEgCG8ZwSTucgg0LsIkPC+76Mfee9cvXP78VowkLg051KpTJBPutgzWsYv3HQl9m4fw/SxoyjmPIwODqCvkBPFinMVyVrBitGcPYofffVLmP72t5BvNVBQIdxUzfOpcgrr4SSlfXrZRErCK9mnuJVeHcDWy6/GTb/2W+jkSvDTpA8WtyUjCx27hG8+OY37vk9LwwJUvoREDAZ6m1pOZTsR4vIiqnvnUKha6C72oXGkH1G9Hw4q4ouFohEikPTBLtPRJhHybJAVS9rYiESS8VmZYEG2mV0gcTXRIuFiSmWqiGIN0ISA5JNYkExpgqO3n7lFnClamSIn/tOU3KY6KfKidupsbySkpHnc3JdDQiRtTKzAM3yeJzaSnNgEtIZHwsvrqZYLoXUYbUKPW4c8UqyxWg3OiLaQBb1vLmRGFDAS5EylFGKVkhxt29ygJGZEMFNnM1qYfVa0Oidb0ixDyC19soKKqLxCWhQz7qW2iNRtadEGInUjHvxhHSK9ELC56KBCrQkWW0+KSKsDCS+Jr15+aC+nJrzalysWDonFEWl9MPXByvNTJVszvEziXPemygJEnqmZpdZEU6+sLGwyLTUlj1K2Jr1CUMX/qm03HhciqUi6jlqmMmt8tHKpsVzztablrcX5yuogXuD1kjJFVy8z9KKHZG5di9b9KhEqtJs2Jbyp11naqO0PcpBLrhKXd1oheSP1cKe7NakirHdttI9YY6p/TiQbJ7Jf8V2vWW1SD29aX1nErJlXtO2EhJevZosAfuZcUXj1Z43/SQxvvXbQkSDk85EuLrmwThc3LIfZHomRfHbDDsb6clM37tv70Xe/8bXvtmQVZn56AQFDeHuhF00bDAI/AQJKqfyb//NH33u80f7djYSXU0pJFN5+/OLNV+H8baM4cviQhN8a7q+gWiqgyNPzIUmGQsGKUJ89gh9+5UuYfehB5Ft15BOqkNy+psKrk0JohTcjvLrinNAYDkwOn1UHMHnplbjp19+IbqEMX6YbW3siEwctq4gH9k/jy9/fjyePzcPKl2XiLqh1whu7EeK+RVTPZ6Y1G/5SBY0jAwhr/XCsPtg8aMaDZAh1ogwepAkDUbW5u584FoLEQpcn311XkkR4cGBH9AWSeqWkMSMgQko00RVrgqi9emtYQn1RQRJfpt6uJnXgSX2hEEKENFF1Y1tIDlVfTXoThMzWlXOQZ2g2puhlKCeSgyhGDq5gnx30Ii2h9YGkNQTT3+q0vp7lIOd5SHgIMCPfjiV96fBvxlZlbXjKnSGmolh8wakeKH2kyVO6dZ7ZKDaMu4xMZZv7me6X6ZxCFrldn5amSSyJBqnqRsJLWqLtCyTDWv3VCq8QpzTZSUoJhbzLBjctA6miLIf7CCuJrijCWkWWuomdgWWRdHObmyq9LQszbd/IFHkqqdnBOG1A4PXi/8yUe1pXJPV0Gs+W6bLFVqJ90lr1TOmnqKhUlVm3tH1r+GXUmfdwMca7eahOkz29JU/s1w9rpUutDXXWB9QEtpTsa7uJXnbotuk66ANwetxI/VIPtVY8U+U8U+6lfWyStrXo8jX91YcWM8K7TmL16+uqbmoWSVu7wSuRjYY1FZYWFH24LiO5tKmIRUgsJbQz6CVL5mwWVVqi6Or6aSsGCS8Xbpqoy8JSLDy6rtqXrIm+7NBw54MRNYh+JIknDt142d6Pvue3XvMuQ3h/gsnlLLvVEN6zrENMdQwCLzYCmvDe9d6Fevv22Zo/KCG+5Jh8gKIV4qItQ0J492wdxqGpKRQ8G+ND/egvFWAz3BMcUXppaSDhfezr92P64YeRa6yiQMKrQiErOmVvRngzfWy9tZFjwXdc2IND2HbFtbjm9b+KoNAnuo14Si1SOQcNlcc39h/Dfd9nlIZ5WLmSzjyVKryiWzkhkvIC+vbModBvIViuoHl0SCwNluqDbdEAIY5VUThdhrCiHCS+PirEtmyD8/AXwxmRNJIY0kJAIkjKKQed9F6xViyFTKXb+KnKpcmO1iDFm5lO4/qUOsNbcaJ19GTLQ29RAglzxUmaoiOb7vIQEf3Jmpzw2XyK63hCeC2muSV55IKCIbQkdLElMYQjCReVHhTkQTlGZEgPKSlbwWMCCvoxGB6LSjyDXVBJ56l5fYpJrBWpUzJV5U8codlWdUZqxDsqtgRNfVNk9Fa1RF3QPlahGkJIMlKry9WCmlZ/lai/OjSWHMBiuWLryCIDpFOYELFQFH6xNEg56x5eOYgmql6q4iXaQ8ta8NAlSxdHcEpkU112rb/WDlOlfmItDqYqdEq2hTyJ0KpD27HrdRt0iAOJeCD/pSQzNbLqIaK34XWQtIzwMhxa5kFl3N8NNofsMJ1s26cqsyjCxD6l7CnRJekXnVUiNmjFNdV9T1Jd9RJE28HpHU6p7ZoXW/vFRd+WKBgZcU37IN0dyEZHFuVjTeFNiX+G7XqECv2K7JZk3lxZVGjSq8muXlgI6rJI4e7KRg83dwPYpzpWhbZcpIp6Gt1BDgKk2d0kGoNYd/T4pidfQppxgRG2MFp2D71s3567L3nj6971BoYUMT89gYAhvD3RjaYRBoHNI0BLw//xkX98z3ytffts3R+M3ZJMPqLHJQG29hdw077duGjnBBqrK3Koa3Koiv6CCysKRfWSLWV6eJdmMfXIQzj00LcRLxxHjnFp4wDgZJTufNuyvb52JGotWkNAklksoTC5FTuvuR57b3w1wnw53brUoZ9s20Mj9vDA/iO4/3tPYv/0AixaGpSFgvg+SZQUYjdAVF74/9l7z1/ZrvtKcNWpUzlX3ZzzffflRFEkFZwky2ncAwPuhjGt/mz/AxJlo7vRwGCAnvkyGGBmvg0MjyWKM2235LYtWRZFK9DMfHzp5pzrpspVJ9Zg/fY59z7a6h5JJmlSqCtd8L37qk7YZ9fda6/f+q2F1NQ+oikI4KUtmVPNQWvTLkpXaW8qUBRhLngshdIJQog0MoPU9jGFinpRzwlByvqqts8GI1WyVjpFBQ/OW5/Oi7gCvARFPNFcJF60qpzsSx3YSKc7StOo5AUE1bSOaovtG69PEq2YOGbZ0EMRiT2+sKlSoDBIAMuGMAG9YkCKtqMJaOf4ieetV84OOIyPZoc7NyP0L27DkXQqZbOmWEWBj+fOBQrYq/mm9K0K0v5DjaZyfvBHRjU3UdJAoCMKTGFZCZx8BwWPFVTeBtKw5SLkOSzwXGRx2djnd/T77KtywFAOCJQqeFpqyhkYDuEdgyNL/bJofbmBIPtNsCN2ZH4j1pMspX/fPhj1lQ4+k6rApn8+xXR6sN+z1lJkowL+5xsC7/roQ3zuTnHO3npA3tOf+sy165KF9Ifdc2IQ7e8FI62YW++azxlTdU2KjZXRViSw9/kLSsOpvzFR8d2cG9TM+09DTWwlsmBlhvP53EGEjKpouxVoF+mEJ5LwPXnVrsZvfvTtyRRYVqoHPle1OVDsrc8wq0Y/pjMK4OW1CxnNhk4CXmULp54YP58+MPZBvdqAyl17VmV+M6A0AnrVAo6aTWkQJRDcYJgEvMHNZ69Nvvhvv/iF5wMdwPuzLy4fsXd2AO9H7IF0LqczAh/2CBDw/k8v/PEfHZbrwvA6ocS5LVnQtZAK2hjOhDCYTyAdC2NmfBhTQ73IRjS0HUMauLiAhKh9bZRwuLKA5Vd/hNL6KrRaBRHbEIAh3JV03j/J8io2jOxuiwb22TyyUzOYuPs0+uduwqJlkLBNZM8C0PUIqm4Qrzxex8vvLGBp5xiIJGSxDHlyAgJFJ2jCSRaRnt5HJOmidZRAfSePdq2AYDstjLGjVJ2Ke3WDNHYQVkiWYq90qrq6VcCBKv1edOpLUVd1PXnf3sL7xANUi+rF9fu6R5rk93Vl4Tgmao0GGi0TtkXwqYlZPoGuAqW2sM60V0pEIkhnMqIrPjor03RBhL7kJvlKXks8GkKE92+ZaNkmyK0jqAPtsABZKcmL+4MCibBNxAMBJMIh6KGg2JIx+KBlUvrgNQX5mFfQvaf59JhCcYg413heNH+pxqMLoCflabH+UnZ3vtUUNbXi0es1vynCnBIQAi+WrxXgFT00LcV4PxKQoVhnxacrXayuMRWQTL1iUk3LgeUGYLmqBH4BeKlpps2YrcI5dOXZKsy3V/r2pRsXAM4DUR6oU32GXvOYgD5VNleyFY+J9ZoOPeH6hS6YAE92NZ4lmmBUzx1CwLenG/bZW96qEJKeNIJMpN/IScaf7LxXSfDV1GqP4klSZDPDKGAlrxBC31XPghsbH6JyHBmyIUEbwvQrEKicQhiaws8gN39qXghIFesviYYRhlTJPZTdnfgVe+/3NdFeb6Qv9vA+b0p+wIGzmJbIjY5ncad+Z3isva/NFsAbUoDXl3iI7EJtRET7HQAiIV3CKCRlzW3DYuXEi4RWn0PPo1cqObwfemMT8NbI8G4+e236xX/7xc93AO+HvSB9gOfrAN4PcHA7h+6MwMdhBATwfvX/+iNxaai0cq6eFHaTzAdLqmGngahVRjYawGAhi6dvX8O16VHkIhpcuwVoBFMu9CA7nFuoHO5g5e03sPv4AcyjQ4RaTYTF91TJAugHK804XtOROANEQrAiMUT6+tEzdw2Ttz6BzOCYJFcp+yyFcYJ6BDUngDfmN/D3D1awun8KAxFZ0CTtyYOJLhleBk/MkOF10SzGUdvOIVAvQEPaa5QShKts0mwKDjSEBJwqpwLhgIJc4H0OU3ngqo52vwPeZ9k8zOI/cI8o9MvH0snugSICCSav3bl+WZpq9g4OsbW3j1qtgXBApVtJMxE1qUwFCwaQTcXRm+9Cd3cXaqaF+4srOKs1hLmliT4Bbyikob+3G0OFLMqnJyieHqHcaMhizjhjbkwsT5erCSikdZqJ4UIe/YwLTtJTA2iYNta26T/ckiY5gUbSbEjfXxfxSFgS3cRii5Zn4RBahoVas4WWaYsGk4pK0UUGgHgIUg1IJuNoOW1Uq3VE9CBCEq3cRM2w4Lqe96qKmRBArBr6lBSBMczxiC7PuFJvCNj3+UyiQV5LIZtCNhFFLKzLeRkrfFZpoFQ3YNICjqBXMBjDNmxEQhpS8aikuhGkNU0L9UYL9ZYh4Eg2Bj6sdh1EwyFk0ynkMmmJ/WUSGXXCjC0+PStJSphCsheuBaJl9dIdfNcBgjiOXzwWlcQzyzRhWJY0R0pjps+geowu5wvvXzVAOvLebCaDUCSCFmOCS2U0Wtx4eo1wYjOn0uT0ILXeJsK6hnQyJmNaqbdQljHRADaoej64HPMINwxsVg22kUx46W7tAFpWG8elGoy2ilTmvFYBIC7SqaQC4PTt1lV8NCN/m82W5+mswKxocDUglYjLvUsSd6uFRqOBTCYNw7RRbRiSdEfnBAEn0ozG7YoCtPLJ4HkiCQTDUViues7KDEI5b9BFJp1MyHMi6HXaLhqGibNqHWflqoBq9gOoT7Vi7+WeCHjJ/Ft19CT0zeeuTb/4Rx3A+3FYwn7ia+wA3p94qDov7IzAz+cInAPeaoM+vOeAVxrFyCwGDPTE25ga7EYsCFyZHsPMSD/SIebOGwho1FkyvYglShOt6hmK60vYfPwuztY34JbOoJsG83MRZIRpmzEKStto0+6LZctsCnqhgNToBPpmr2Fo9hriqTxajgpYkJKpp5ltuUE8WtvD0s4J9s6a2D+r46jaoGmVfAuWDpqwIntIz+4hlgWMozhqW1mgnofWTsN1yaSpph1qZykNCLpsGPPtl7zwB69AKwEKnoxBsbrKlsn/8sv5ApFk8fRYYbJ4DuUHSh9MNi6otZGMRfGpuzcxPDyE5Y0NvPr2OyhV6kjEk8KMmVYLMQZ8dOUx1J3H6GA/Rnr7kc2msLG3h7946YfYOynJZkPgoWsjmYjixtwl/MLTt7GxvIjFlSXsFo9QaRgwrCAQiohWUWyKNVfAKyUrv/zM05idGEMsFoHByNdABD966xGW1rYFTBHoRkMMymghEQ1icnQQg73dCOsEDS5SqRSOTs6wuLqBnYNj2FpY4p9Nl3HLGobzcVwZ68HU6DCOay08eDyPbDqDVDKFlfVNbO4fS1AAR5XjF9E1JCKqyUqx00AmGUVfV05Y/vtrm6i0KKVRz4BXkYpFcffmVQzks4gImFdJbUur61hY30ap3hSJBMMICGRDwQCG+goYH+rDQHceqWQC+0clbO4eYn13H2eVmoqipUZdQg0c9BayuDw7hbmZSRyfnCCeSAog39zewzv3H6BcrYsUxmsJe4/BGTdRysfYFRDW19ONmelJmASsZ6c4OT3FWakkLDzBtoRqiAYXCGsauvJZAfxmsy7A9erVK4jFktg/Osb80ioOiieKweT8c1yZOyODfSI/MusVdGfTGOjqknm5tr2Ph6tbOK6bCEQTCZ2E1gAAIABJREFUAtJt00Ccz6o7i/5MHOG2heH+PiQScTRNGwenVXz/jbfRpPadcpe28t2mNeHdO7ckDprglGCcsptHjx9jc2sbjabhNZxSUuNIPPLluRmMDg9JouHp8RFW19YwPTOH4kkJa1u7OC5XpZLD58TQDl4X7z2kEcgHYDtt5Hv6EEtlcFapY3VtXTXmOXRZ0dDf04Xp8REM9PeKBzbnCTdxmzv7uPfwsdyP6HkF8qpGRFYZxL5PXBpEwysMbwfw/nyteR3A+/P1PDt30xmBn3oECHj/xxf+WGl4pWmNkgZlqaS7FvpSETxzZQx3Lk/itHiATCKMAWp4IwoQayJpIBvHEr8D126idnKIg/VlHK+uorq3B6NUgltvArYl4QpkU4OajkBQRyAaRaQ3h0hvL/Jj0+idmkOmZwi6FoYplmB0NFBeoHab5Xbg8LSGuhNGox3B6t4pfvDWPZRaTUlcEwZWt6GljxEd30Q00/YAbw6oFaC3k3AkfldpcFXymwK8F2pG3wTfTwxTmlrlj+vLMvyEMPVrlEyxX2o/Z3ZZsrdNhEIB5DIphHSgUjpDrXSKoe4C7ty5jdNaA+8uLKFuWLLQkwnme/p7C3jqxlXcvDSN2skRgraDo+IxFjY3sbx/iOOGgQA9k6Us3UYqFsLUyACujo2gVTtDvdnAabWG3cNjFE8bcLWIuBUwKtlt2zAbZfTkU/gXn/slVI6KmJ9/LHKJG594FhVLx5v357G3fyCsGtnQRrWC0YEeAZbDA70C4BLxKNYZRhJLCKC4v7CCo1IdTjACLZJELBLEjYk+3J4eRKtWQqKrH6VqA/FoDM1GC2/ee4DH61vQowlhN8ni5ZJx3JibxtjIMPSwksvEdA1RDVhaXcNLb7yL05YpgJaIMBEJ4/qlaVydmcLRziYOdrYQDYfR09OLQu8A3njwGMubO2hYDjTauVk2Bvp7MDc9LmmBEZiYnZmWOXVWN+Uelte2hEW2jJaArXRUx/hQL0YHeuHYLcxMz2B79wC1lgmzreHorIIHjxY8kOrLOZ5YXr2SOyFsKh7D1StzuHXzOir8XBAIhsOoVKpY3VjH1tYOKvUmLM8fmIB7anQQk6NDaFVLIt2ZmZnGgwePkO3pw8FJGcvr2yJziSdTsFoGklEdVy5NYaA7B6dRxcRwP8rHJwiHY6hawOONPbx6/zHcSBKBYAiRUBD9XRncmp3Ap2/OYvnhA3SnU8K8Nm0HyzsH+KuXfohGMCqAl0lxyRAwNTaMZ595Gm2RHbRhGQZOTo+RSmXw96+9jkMCcTqbeB7SuWwGzz3zDCLhINq2iUIug6PjE0AL4eD4FBvbe9g/OoFhkw0mq+1icmQIl6fH0ddTEMBrmBayhRxOynW88fZDvPHWO8gVumBJvDlwfW4ad67PYW1pAUfFA6laTM9eQSSZxg9ffR2nlbpUI+hWwnMQ8FJGIQxvB/D+1OvHx+kNHcD7cXpanWvtjMAHMAIEvP/ha3/6h8WqAN48gydUzKaNWMDBzEAeX3j2OmYkeGIZiUgIg905ZGNhuFxkJFpXOQtQeyopZ1YT1eMiTjc3cLq1jfrJKWCYsFpNOAYTyFiu1xGOxhBKpxDtLyDa3Y3c4BhyfSMIRZIU86HNBiVi76DybeX/GoaD/WIZ0FMIZ3qwfdLAf/7O93BQrYpnr7SNaQYCqWMkJ3YRzwAtYXgzwvAGfcDrJUeRVwyymYqNK76DgR/84HXAKwsrz6f2PNlLNfEoqwa+V/2XTBabo2j5xXIyG/Yy6QSuXZ7B6MiA/L1RKqE7m0E4EsPDlVW88egxyo0WzRIE/JAJnBgZxHNP3cLsyCBaZydinXZwcICHy6uY3z3AiWHBDISVFhMOsokQrk+P4blrlwG7JdHIZMiPKw3ML+9gdfsAddMR2zGNUc1WDf2FDH7nC5+DVatge2sTwXAYA2NTKJsBvPrWfWzv7suzJaBu1OuYnhzHzOS4bHSOivvIZzPY293B7KU5VOtNzC+v4rhcQ8sm266LZODWzCguDRewMP8Q9baGmUtXMDo0jFq5ih+9/hYerm0iwEQ9OmGgjZ58FrevzGJwoA/Fk1M0m3VkEzH0ZNM4ODrG9958gLOm6TkgtIUBvToziTvXLqN0uIf97U0p509NTQs4e/3dR1jZ2kXDdBDQddlQdBdyuHVlFoWEDs2oYmJiFK++/RiBWAZVo42t/SJ29g7Qti3RBqciGqZHBzAzNizq74mJcdlI1Fs2mg6wVzzFq2/egxZRG5ALX2Fl56WatpTjQCoRw+W5S5iaGMfS4gIa9RpyuRxSqTRqjSYWlpZRKlekXC9SHsdENh7GM3dvoieXRDIaQiGXw8LyCtKFHiyu72J+eQMn5RqCoYjot9OxEG5emcbs+DBiITLgEbz03ZeQzBSQLPRh56yGH7z5AIF4RpxIyPtnYmGM9eVxbWJAGkD7C1kYRgv7x6c4qrbw+v0FVOygsPF8Tgkywv3duHXjBrY2V2E0GtBFAuTi+o2beOW1N7G9s4dmy5RGS13X0d2Vx9NPPYVK6RQHu9soZNOYmZlFOp3Gw/kl3H80j4OTkgp1oStKELh2aVoAb1gP4GB3FzolC/mCPNuVjR28+sbbXpSzJvrtG3OT+OSNOexurGB3dxuhaBxTc1fQ1iP4zvd+gP3isfr9Jvpi6oWZnPgkw9vwGN6pF/+o07T2Aaw4/3yH7ADef76x75y5MwIfiRGQ4IkXXvgKNbwHFaPg6ozVDUg0blyzcGmQtmQ3Md6Xx8bGOuLhkJR30zG6BLDcS7srAhxaacnqiUDQhdOoo3F0jMrhIarHJ6iXS3AtWzkhiE9mEKFwBOFUEvHBXiR6uxHPdSESTSNA1wRbedOyq7+teVG0WhsNw8b+wRkcLY5ophfFuov/9O3vYuesjJYXy4ugCTdRRHryAPG0kjQweOIc8EpjjGr0kihYlyypKqNLu5iX1svXXJjee6lU0g/kWx95XK4EIPg+YqrBiDwf2TjLqCOfSeITt69jbHQAZrOGVq2KXDKNgB7Bg5VVvDm/KNpc8QXzNJiDvQVcGh9CPqLDqpYxkCsgkUxi5/gUP7z/CLulGswgtblBidRNRzRcHuvHL929Ac0xxdmBHrQtV8O9x+t4tLSFKs/Bhb7NVKoWhrrT+O1f+kVE2g5OTo6lJJ/rG0Cx0sLrb9/H1u6BlMqpc6TGtLevB12FPGyjhePivoA4ls9nZy+JlnVlbQPVRku66AnYBHgO9WC8N4eDg30sbO9ibHwS1y9dlrF+4+172Cyeitcy9bBsMsrEoujPZ5DLprFzeIiW0UI2GUdPJo2WaWFxp4iqyRYrRi0rfedAdwF3r19BNhERmY1oOSNxrGxuY2FtW0A4fZUlpY7zTgvg0uQIxvtzSOn0xXXw6r15aNE0EE3jtNbE3v6hADi9bSGs2eJMMjk8gIHeAkzThMniQyiGs3pLzrG1d4hAKPJE5LG/vHqOAJ5fbzwaxvjoMC7NzOD+vXdQLB4iFmOctXIboYykaRDQK0BGwBt0TUyN9GN8sBeDPQXRzVL7XTMdLG3sY++ohKbtwiCL3XaRiuqYGRvEpYlhFDIxGI06/u6HryCV60I814ODchP3F9cRiKaUzlaSBh2kwgH0ZqLoySREumK0WtjY2cNRpYm94wrscEIaAbkzi+kB5NMJzExOYHVlCY1aFcl4DKl0GuOTU3g0v4Tj05Loum0vEjsVj+PmjetwbQM7G+to1Cq4dfMGxsfGsLy6jocLSyieVhAMRZXHr2NhsCeP3kIGsA2cFA/lM5vN90CPJUSjvblzINp0aocZljPSm8XNmVH05VNoNOpMaRGwu39yhrfuPcJpuQY9GlW2cfTJ/keAl5KG0Oaz1zqA9yOxQL2PF9EBvO/jYHYO1RmBj+MI+IBXktYqZsFPWiOIirUNTPen8WvP3hQf3r3dXWne6cqkkGTzEvWSXhwuGV75IzFbkIDZRrvehF2vo1WtoHx2BpvNOeKXCYRYSo1EEU4koHdlEc6kEQxHxKuVMoMQv6Xj21EWYkEXgWAAdcPGweEZTDeMYKKAM0PDn//N97DNxZUAmZ1gbFqLHSIzdYh4KgDj+ALw6u0EbJdMlQK80uzjKi9YZeCkmtPEScwz21eBAX66lugmpAFK2tc8Zle152vQgvSbVQiO40PAm4zomJkaRVcuhXr5BM1aHelEEslsHltHZ1jc3kVL1Bu6SgMLuCJRKKQiSAfb0G0Dg13d6OsbwFnLFMBbrJlw9Jhip9o24nobg7k4bk0Mw23VlJVZJIZAJInFjSPsHJXREJ0nu6EshDQDXYkwPnvrOmIBoFouiQY0lsnhuNpUZfISmUb6lFLrqCEciyq9puOg1ajDbFaFLe3p6kK9XsfR0RFMMrWhMGxXpW1R59mVjkvD2eLWDiLRGCaHR5CMRLGxtYNSyxbtsDRJagEwBiJoGohGIzhrNEDPYjb5pcLqGZWNNgyxLFMGWGy+i+pBDPXmRZebTpAttkUysbF7gIPTClrcY0klAggxLKXVQnc2idHeDArJkDROPVrdhq3H4IaS8ixqTUMAryTxuYYwmt25FPq68zg+OkYknkQwmkCp1sL2wZGU4bmZuJglanm9sCRTjVehYBCFXBqjI8PYXF/D6cmJZ2xHHXzQC0dQKXHU8oivsNVAIqyhL5/GYG8XUqkkTk7OcFSu4vC0jgbvLxgWZwppWAu6MuZ8fS4ZkU3m4uoaQrGk+FaXGxaKpzXAixFXkdgWAnYTsWAbiaiG4YE+YWsPj09RqjVhsMktlPQS7hzZzMXCGvKZNCpnp3AcC7FoBNFoDLFEUnTd3JyyYdC3VGs7LkaHBxGLhFA+PcJJ8QAD/X0YHBjEWbmCveIJKk1TGF5p3nTo422Lx7dqXnNgOzZCkbg03JmuJo4iprirUM/tIBMGhgtJTA73IRKNCtg+KlWxdXiMw5MSRMIbCsvnjBsMSePz7NYufHgV4J2NfeH53/3djg/vx3Fd+3HX3AG8Py9PsnMfnRH4GUeAgPfff/3rzxcr9T/YK5tdZHiFZWSzEgxM96aF4aWkYWdnRxqYmLSWjITocCoNQoKhvJhc8bykRVEbEmogvrCuA8sx0Wg20TKb0oQWC0WRiiagx6JohYOwxMxe1XEpMQh7DUkOm73IjlHHq2uoNk0cHJWluSoYL+Ck7uLPv/0S9s7KYIuMBDUEWwJ4s1NHiKc1T9KQFobXB7xi/SXShQvAK53wlC4I6L1Il5LIUQG4FzG60uD2RFjrk06rvD/p13dtSfBi2hxZ8WwyCqNewf7uDrKZHPK9/TiuG9gunsIiiHM0hCj0FUDqoJCKYmKgC9mojiiba5w2dk9LeLS1DyucgI0oTKmYk3EDS7EYzcRRPd4XwBtLZxHP9mD9oIJS00GT2uWgBj1IwGIgGXBwe2oMsYCLVrOubL6CGo5rBg5PKyIf4XUZjkotk+55uhyIZllZ0bHUHI9GJPmtZRjSeEWXC5b2CTxZKWBpmq4CTcm4YPk8hkQopJwUmha0SETAqEhd2ClvtATw2HRC0DREghqSoZDMqVLDFvdk2agICcpOfhdWs4KoTjsqBTN5vmgijeNyC3WDT1TFQhNwwrIQCtiIaiZyyTBGRkfw7vwqmm0dJsJgPiAb5sRyi89QWN62PEvbaEpqHV0CDJuWVxwMBabVVkglyPmhun7osK8P57whKA3RBs4wZHMkXrksjoTConk9D2QmhqaWvm1KkxivIZ9JoSufx8b2NhqmK1mBkjMW0KW0L64armKFNdcUJnZifAw7+wfCvnMDI4l3lMNIAp2y6GICXdsxRcLhuoY0lYljifg68/UhNFvczNBJhJInC0HKjEwDmVQCmXRSAPIZN7aysdJk7vibJV4bNb505yATq7Ut2RTzWfFZsyIg9xHkdRH4t6UJzW3Vxf0ln4phZLhPGu/2D45wVm3AAh1BVOoaR52fs1hAbdTbZh0D/QMwbBtntSaqhgMnyOcaEhCsHhbnkXIU4XFpSxb0XBrow/uVL/76lztJaz/jwvIRfFsH8H4EH0rnkjoj8GGOgGh4v/615w/Ljd/fL7e6fQ2vMLywMTOQw29++pYET6ysLAvg7e/KIRMLwTEasniLR6ismgqI2JLP6wpLK2GyBJYSlavicllP1FnCdgJiadaSkARlYM84UFqXBR2VTiVen/T9pF9qMIhSrYHdYglMlIhle7F33MSf/dV3RKtq8RwanR/qnqThGPF0AOYTGl4CXtpg8XXKZ5f63ZCKNRPvUuWvK34P9H6VUjQZXuV5ex6w4P3h3InX818lQBfBA49NsAcX+WQcn7xzE5emxlA6OsA3v/kNjI6MYfbqDazsHODVew+FgYxFUqLB5NLflU/i+twEnrt7HRFKEBwHZ6UK7s0v4eU378PQ48JyIxgWJ4VUTMftS5P4rU/dwdr8AxSPDlHo78fQxCV850f38cbDZdSIKkRnaSJgVURq8Lu/9nkM5tMI0UIslQAibfzw7RW8+tZDrG/toclmukhMvmU/If6mCszT6aErl0F/bw+qlTK2tndxVm0KeAlFE/L84iH6/NL2q4VgPC1OCVPDI8inUlhZXcP82haCCb6WGw8XMS2AAi20HBuWTjAHFNIpjPX3SwLcu4sbwqqS+ZXNkG2hkE0iEqQ9mSWgNBLWkcnlkS30YXVrH/vHJbHWolMDwTorBwSEetvAyEAPfuM3fh1f+7NvosiGOy0CRwspazLPb1Z5wdrSaOXQrSKRECAonrbCNmsqFIQsqRd2oIIoLuzTfMDLe6SvsutYcvxwJCo2WaZpwXQcaTwTwCiEcRC2ZSAe1mG1aggFXFyencFTTz2Fv/jLv8JpuQroYbGeo62XNGE5fC6EtI7Awa5sGr/5m7+J+48WsLC8jGqtCV0PS2WCeFOirXkH3MgEVWwyCGQZN81rJRAP6kgm0mg1TWUBxgZOCZNx0TYtDA30YnJiTDYI9+69KxsZan21EH+DaDBouRYIIiSbCBu22RBwSQsxsrh6OCyvoe+y5oXN1Gp15c7QtpCNhXB1Zhy/8eu/LDr3l17+Ae4/WhTLOR6fdyqR2I4BzWog6iod8+c+9zkcnZxgfmUdu0clYcE1sTMjqFe2ZJJ+KICXLg0+4FUM71e++IUO4P0wF6MP+FwdwPsBD3Dn8J0R+KiPwPZ2O/bv//RPvlws1X//oGx0q+AJplLRpcFEfzqCT12fxM3ZMRzu7SCTiGCoK4tcjPZEJmxJLFM8lkphIgCgDRdBhWLtuKTaBKNBleZF8Bh2gQgdElzApN0QX+WlaZHuIvNFEERDeGFiaFMUCKLSMrF+eIwGy//BFHYOKvj+q29JKVSdw4UTagGpY8Qn9hFPAUYxgfpWBgEyvG5SQhUIwM8Br0v2kJIG5QZBllcVo1UKmfJQJfOqLNgU6vV0xZ4W2A+skHQyL4WM7UvNagljA724fe2qMFD333wdB/t76B0cwNWbt1BqWHi8sokyGasm/YzJwLYxMtiDK7NjiOs2fvC9v5VwiLt3n0I4lcO3fvAailUTDhKyWGuag0xCx8xQL+5MDCBg1FGrVmBx/GIZ7FccvP1oFaWWJdZtCJD5s1CIBnBrYgxdiSjSiRiyhW40oeHVR2uY39hFtdZQFmsgoDLQ113A3PSk6FjJ7tKLlTZrsVgCy2vruPdoEWc1E7SOI9SPRkKYHijg2kQ/0qkYmmSpEUQmnoBRa+Deg8d4d3kNiChNJcFgVyqOu3Oz6O/rhh2km52JRFhHLhbF2sYO/u6deZzUbXEXkECKto3xoQFcnh5DOsb0P0OuKZHKoG44eOPBPNZ2DlAzbGECFXHvIqxBQDJlEL/yy7+Cv/7O93B4UkaTVnkEsUSrBG20w/NAJO3MlL2cJfNS83yabdtVJXhJj/PFFir7zGd6vVgO9bnSg2i1WkoeAhWSIfcfUrINm2ESMv8Z/0yNvCkbDPoXT09O4Pr1q/jrb/2NeBKTUZfyh4RR+PdHOzxLAHouncJv/4v/Hu8+XsL8yiqqtbo0kPm+adys+mllAtI9r2KBgnJPbRgtA6GwDlfS+ngevs6FbQsXjp6uHOZmpxHSNbz+xluiQSa7K1ULLaQYcH4oaMsnXrls8nRgt9joptLW1Oc7BJvfXjWFDHKobWK4N49P3LyK2akxufbdvaJozB8trsDRwyKbCOohVXVo20iGA+gr5PD000/Lhm1heU05dZgOXLEk43PxgicImPnZJ4PftqGb9OHtAN6P+rr1s1xfB/D+LKPWeU9nBH6ORoCA9z/86R9/+aBEhtfobofiAnjJAHEBYFPPQDqM4Z4MXLOFy1OjuDI1gkIiDLgtqupU8pJoWFUiGmUC/J9O1pSRvVzrggHYZFUlZaqNkOMiYgu/KkBVhTqoaF5JhJJYXxVxSwaNLBaPW7PbePPRAtb3T6Sj/qxs4eC4LDZOTAqzNRd2qAk7cYiMNK0FPFuyDAK1PEIew6sa0xTDozS8ytdVMXFkefkTx2N4pfCKdpuuCEJvqiBhsWLzE9eUYYNK7VJFbQYikEbLxiK4e+Mq+nMZHGxvoHh4gIGREbHN2tgv4v78Cqp1A+FgRJwpCNgmxvpx6+oMcnEd22tLwvxOTEyCGuu//v6rWNs/BYIpVZ6GjWwiiBtTI3juygRimiOvN9tA1QxgfvsEbz1aQdmgHICXbiASMJALA5+8MoPL4yNIJxKoGyaK1SZWixUBvGw6ags7xwq2gaH+Plydm0ZXLg2jVobRqkuIQFdPD9Y2d/HWg8c4KjXAeGoBvOEQLo/24Nb0oJTKD8o1ARy9hR60LRfvPnyM+0traLMUz2Svdhvd6QTuzM1geLAfB6dFtIwmCukEejIZbO8W8d03H6HMoDSCKdtCRA9gZmxE7Khoo1evnMoGpdDVLTpPsudLG9vKlowacckoICfYRjTYxthgPz7/uV/B//vn38RxSQUT+KwtbfP8BDaV9qb2OrR1U9BSgSYFFJXPrs/knrOH54G/XpyuxPyq1DOJeRa5dxuarkChAG3PHSQounFpXxNmlMz1pdlpXL92DV/72gveXCQ4VxUJNuSxAU/NIU5TB5lMCv/yX/0evvN3r4h1HNlX8Z9mVYVpc+LLrKQNjmchRu0y5TPCcNNtRNLtFAgnsJfrp60Xz2ub4nlLwMtx/dErr8hGgdIJblDPE9G4GaacQxLzeNO2qoCIJooyDlaBdDj0+pWB5XywEXJa8hmYHhvC03dvo9lsYn1rG4sr69g7OgMlWNT80q6MvyniekC0y3dv3cDk5Jj8bnq8uI6378+LQ4MwvA71u666D/HhVTId+i2TIVbBE5Q0dBjen6OlzvvE/jzdUedeOiPQGYGfagQIeP/dV//vLx2UGn9AhpcgQdKeBAiSYaFbg4046VrHxKXJMdy+MoPxwW7RS5KblUApAVJKiyhetbJgqfQnARlecIQoHJma5DD4QBk4CVCk364nCCbDJR69XIyk9KjsgxqGhY29Il579wE2D45hOEGYjlpcqS/lQmmzHKu3YMUPkJvaF8DbOr6wJQu5CWmM850YRG3rcsEntPaa03jNck8KxKg74ILNpdqPf+ViqdhgHySr9CYCJpaCKclQIQe6Y2F2bBiXxofFYooNX9FkFkflGhZWN4WB5D3QJ9W2TAEFY8O9Ys811JVB7ewIttlCOpOT0IW/e+MeVnaO0A6lFIPWdpCOarg2OYRfuHUJmlmHw1AQPSS61DcXtvDu4qbnbsCHYSKmmSjEg/iVT97BaG+3aDEZuNAOx7FfNfF4bVOcCpjmJeVutCVprLenS4BsvVJGs1ETr9ZcvoBStSauDqVqU0rHjH8lcOrLJzHYlYZjGTg8Y1hGEL1dPYiGItg9OJTGMsospKQcCCAZjYhHcS7DYIVDGEZTWMreQh7VegsP1vbQdLx55jpiRdVfyItPq9NqoFY+k7Hv6upGKBrD5t4hDk5OpWSusZTvyWTEmUADBvt6xBv2b77ztyhXa0rfKfpgNjP5McHef4UK5YZMgSUf8DJpzLJs8YkV3S/nv9fAxuNQt+x/Rqi3Viyq59fr6d+FSSfQFH0pgaECh0TEbSlFtIVBnZgYwdzcJXzzG3/lxUQrQErwyqY/Ob6jooE5d1OpBH71C7+Gv3/9HWkKIzBU7CZjiU0lI+LzagflHqhGYmOfaXEOB0SvG+Cmjs2jTwBeXpcK4LPQXchjfGxUruOdd+4pEClJhYwA9tLZyFSLNYJ9/rmiXIjHkV83/KkHkP1oam64Q04D4baB7mwKn/7Uc6jValhcXsHuwZGw8a4eE1kP74ufTjZv9mQTuHH1Mp566jpaLQvv3J/HvfvzOClVZG7Kc/WimiVpzdu+iKui1URPIrj5qWsTHcD7U60kH/0Xdxjej/4z6lxhZwQ+0BEg4P3Dr77wpcNK8/cPSq0eepWSV6J+kF3VGruvhURsoVmrScztxOgAJpm2Fgt7LSPCyQjc81KD1TVLjLCy8PLaRFRJ2Wt6Uu4HnmaWgJfSBSnxUtfH2FMNlk3pAJ0XwgJ4Hi2uSiJWw3IRjMQRCEZkcSWgFpaIC3nQQDtOhndXbMmadGnYVrZkYZE0EGywjCr8Ftpt/ZzdletTgWvKV1j5Nqg2JIYByALJMVLA94KN4xjwlZR4eMEV1IsSxJtN5OMRjPd3YXKwB6lEAjUDWNzYFgBPOQZZTpGCSIyqjd5cGtMj/ehJxdAonUo4QDgWR4ljsLqNg1IDFl0aNMox6IsawFAhidszQ3BqZzBbVcSTScRzvXi4cYjHGyzrKzsvNgzFYIoP7XO3ryEacMWlgfdW6B3E9klFSsBHJ6ewLOe8XM4np+sqaMQwDClpU88aCbPrHUqHalkq/EOhGAGBuoA7F7UmGxYDSMaSiEYi8tpaXaWaKfCorMl0xsdqAVi2LUyczuAJ7xxk9RkKIS2EwrgLPUHVAAAgAElEQVTS+YBBJqRm2V1H72baj+mi+2Z2CRuXyOpxPvEevckpo82Gq8mJcSwvLYoFGu3X+MXSueWouScg2WtEE9Kenwu6cagAQNnYcCx0xjwzGdCTtLNVLqiHhflUs17FA0tFROa6dyUe+KIOlT7Oak55kboBJhLy0oPC2ubyKfT29mJpcV2uQ9Q2RLhs35LNF0Eo6V3lkhGNBDE9PYWDw1OckMG2lSxBsbYqmzAQiMjcs20CXls5WTh8jSabnQC9tT09L5+f2tyqZlTefzIRR1chJ/ezu7Mn48bIa25uBN4SSPpsuWjcVbOrAswcDzWG3NiSbWWjIv9MhwwmPUbaBmLhICYmp2TeMYCF4REmgmjY9NFVO27C7KjmIh0JoCuXxDPP3MVZqY719S3s7x+K80bT5iSjNMnfzCgXErkv/q6yWsLwfloA7+c7Gt4PdPX5cA/eAbwf7nh3ztYZgY/cCLyy3Y7971998UvFSkMAryaAl0BFmfRztY1oim1q1uswjYYwhNRwioUUHQwE5PlgV1l6CSRRYWZqIfEahkRC6i03Kqb3QjPrL3oEudJAQ8brXCbBzu0gak0T0Xga0UQKGn1Pqf0TduhCUtAWwHuAzOQe4uk2midxlAl4a3lEnJQXLeygzaYbAiCRNKjrVSyvumZxcpB/UP6m6rqpNVQmSVyUufzzCtjwwnuhvlPCHaTjnqybJoA3HdaQCrmIBxwUsjm09RiOqwaOmPxk2nCCumgRw7TfciyxocrFIwiZDehtVwAFgQMtlg7LDZjBCBqBsHSpc9yigTYSmoPxbkbDtmA0ykhnMhianMPyfgkLW/Rt5VgzVc6GZlaRiQTFJ5cerGQPs7k8AqEwFjYOsEl217TFK5nPgal3ivwkMOe08IDleYnblQ2SlOBVUJ8KJGGPIjSECFhZbvc8mDmslmWKLIE+tAQciqkUblC+enq6xeaqXq/h6KgozVzhSFLNL5+hIyhl91WgjXg0iu6uAmKxuDRYEpzziggipTeL18qL88/ASoMWQCIWRb1WFf20eq0jpXsCQzK+BG0iUWD6l8gGCDQVi68cOcTXiyIeD0wqfSsbv0I65RrSvXYujxA2m6COkgCR7mjSDGgYZFx5Lg4agTOPz6PzPih7IIh1YXFDGIx5cgiyxzwGQaOy/HMsblhZISEuNVW0dYAbSR6X1nmKbQ3qLmzqh8WtgS4WtP1SDhmaxmZI5coRDDLumudUgFzum1HelinXTv9dnovXJePHplRduSH4jLkw2rKhoRsJ2WJH/kzXBsonFPhXUir66kp0tGuiNxlCTyqMQNvC0fGZMOBdfMaJFMpNC1uHZan+qOdgIRPVkE+EZVPH0As2OvL14VAY69t7qBr0CycXzGfGb4Jszgi1sRHAG9c3P9MBvB+5teqfekEdwPtPHcHO+zsj8DEfAQG8L7zwpWKZDG+zR6N1jwfjpOzn0JbJ9WyKHDRrVdSqZzAbVdUfzdKpX+qV+F0yaReAV9l5vTeVzB8y/7UiZ/B8btmow+NRw0saSBhVLpwOiZmoNCNFYknoYWr32AYWUBICea2nv9UMuIlDpCcpacD7Anhp00ZwLyxUgEZYCjh5Cs5zwCt6V7pRCBPIRDNDLMk+dfcmhrvSqJ8W0d/Tg4HhAaxuHuHv33qAx6vrMESDHJCGJbJZ1KXeuDSNGHXJjSpmpsbl3O/OL+H7r72N06aNBiORo3EZr5DrYqwnj9/7734ZYbeFeuVEdKFaLI3/51vfx9reCeoWfYpDwk+H3Bamhnrxq7/wHIKOgdLZGVLpJGauTuC1d7dF+0orKzYg2QSitJkLRRDQQsohgZZzXnKZWGuxNC0bJQ1Bae6iKwK12Mrv9Fz76YElvp6AkF+qeastzgy+TtQ0W7h57ToKhQKKxSIWFhclSYzMurD+ApwJ7HgunsNBPpfF9OSkyCy+9a1vK4s3AaiyaxGZjJI0KHgluNl10Go1pMGOzKYCs55+1dPYErTx7kRn/ATAF8W2p5mVnASb4JOpYiGEwiHBU5RkUO9KoMwx4A/JpFJvy82RYlh5TUoHHOY1E3gJo6vDMm2YpiuAmPPb4caKzgkBAmkVVCKbzbYN2zHFv5gSHSFw+UJu6rghZQLgEzOWPnskYcnKM+glGFDgltiX10c9OWOY2awY1AMyNvxI0p2CY8ANDMEtrcbIxtN1ghsFulVEo1HxZRZv5VBImHa+luxsJBySTaVIP8T2jCyzd79B3hMlSmrOwG7i8mi/NMzGI0G88spr0EI6nn32U6Lbff3eI7z5cBHhRFr9HnItjPTlcOvylFSi/uY730Uul8ft27elqe3b330ZZ3UbLQHlXkkhwN8fyqJM5kgH8H7MV7T/+uV3AO/P7aPt3FhnBH6yEVAM7wtfKlLSUG72SLe5MC2qzCg9zVyUCPgkVMEWPSbTkghOHSV0vGBqzx0OnmB4vVAGpYP1utcV6XWh3/XkDaKSpdMDgdITtv1kCrlCx+IJAV2UPxDMCPhieZWH9uQHba0Fl5KGqQPEMwE03heGVxnfk/kl4CXw8pE9F26Cf9WyJi1v8jdyvyxD9+QzuDY7iUwoALN6iueefhr3Hz2Gq4WxtX+E+dUNlBtNBETGERAZxOTIEOamxmBUzjAxNIBapSz3WmlamF/dwtpeEXWeJBSRxr9UKISZoT48d2MGrcqRhFxwfO4trODRZhFHVTaxkSnUpNGI3q6UVzx35wYOdzexv7eHrp5e9I8Mw0AEr99/hK3dPbERI1gTcEWTfgGyF2BB/ujV5qXJyYNgSrutmDrRNUupXjV5iRTBa070fyZj5zGmlBMwJesTd59CV6Eg/s8PHz5CRNLIPJmLAF4PXLcdYRcL+RwuX7okIPmb3/ymAmnSgKnmmgKIirUV3tkrz9scD5ETkCHlMfkZaKsSPzeAnv6UGlZRlHtSFjYlyisJ9oUwVGylGNN5EgSOtZL7KiaRp47FopJiRqcCgnbSs0K+tqnT5TWSGSeIVWULSiUEbHrznBsNUud0h1BAnu1abZhsAguFESIL7/D6HbisTogGmw1nyh9bWZFJOUP+zLBgBlRL65iumFrCUnLLwr0qhYS4NIiNl8h61HvDOiU1qvqhiGy1YfDf5Gva+fxlY0ZPO2HH6digml05R7iB8vX63JhQ0mTUy5gayOHG9CgG+7rFDzidSaFcrokeeXlrHw9XtiRJLcrPjm2gP5/AzUsTGB8blA2ZafL+Qzg4LOJ7P3wFp3ULbWq5zyUNHsPrNR96koaNz14ZffH5f/Nrz3d8eH+ydeTj8KoO4P04PKXONXZG4AMcgfV2O/rv/pcXv3RwWvuDw4oHeD1WlaxPSLrnXfE7lWWMpVNZ1GyVKNZWrJnXmiblf1HHyaKn7MoEGEoEm6h3FegSXaQCvEoCwShhGtITWF5UnX1QqfrVFZAQbwexQKM+0Ou4FqTF5ZnWQwrwppm09j4BXp5dmmwE0L4X8EoEspfSpug3ZYRv0sM2GEAuFRcXgfG+LsSDbQz19+L1199CKpND8ayMh0srOCqVlaeuaF4DGB0cwLVLM8hEQxjq68HK0oKwX2y6ub+4goW1LdAzWSyc2i5yiTiuTo7iuRuzcFtlpBKMHdawvLWHeys7WN09huHSZF9tWhIhoDebxKefvo3K6TH2dncQjScwODoOW4vgnYfzwvAq2yu+h6y7+ibAoiZTNKSeBZswrfII6NFKHbJKxuUz8gGvqiATdInwVF4upW75sw94qRMOCht499Yt5HI57O7u4tHjx8JYi0Wdh8BIJCtdrC3gtIuAd25OAO83vvENZb9FsOrNzoCU7tU9+F+iGxZXAoJmU0C0SCHabWE/Cbw41yRYRfS3qhmRwQucr3J0sehyJDhCLLikUYv9WZaEVkias1cVkIAJSkRaTcRozyXVAPpQhxTzK+PgAVJPCx3iuJMRJ+jk2BPou9xsqrnPZ0EpiqMFYJq2+FhLCyY3jhwkAZaeAMcLd+FHkemIfB5hvtp1YVGGQbm8F87Bn4nVGR1WxJpNNdpRM0u+WHnfej7Vnh0bx5MVAXF+kNcruQLvmWNLVp9gVwCyV9XhXBBdMUG9N9/YYGg1KpgezOPulSlMjg3LZoeMMe3y9g6PsbS1j/n1XZiukp9QMTzclcSdy5O4PDsJQxhq5QG8f1jEy6+8hpOaIY2eAtG9jYi/gZNKFJvW4sHNz14f//rz/7oDeD/ApedDP3QH8H7oQ945YWcEPlojINHCL774pcMSAW/DY3iVvRjZTGHRpPvclXK7dHULuKT+z4IWJLBSbWliWq9MyJTeVYCFArnKj8H3JvUArweGFP5QrqUSpSrNMLREEpPOi2ALAnFZYH3PX8WKSa6TAC6WKqnNbangialDxN4XwKvM+VXjmkodUx1vHpz3dMkSSczFm0x4QINpmqILZULW5elxXJuZRFcyhmr5FMXiMVLpDA5OzjC/sobjUkVsnFTpH+jO5zA3NYmrM5OwjQZ2t7cQjdIyLoh7jxexuXcglkxkYDleuWQMVydG8OzNS3BbVc/QPyKxs688WMLCxj5qBiUn5PLaiGguYiHguaduI5eOwzJNASjxVBZbe8d4vLiC07OSPEKxmhPnCsUkqpK7Yh39bncf8PraVsXW+vYdymtV7VHUXOIBhe31AO8F4+uBH9fF3KVZpJJJHB8fY2N9Q7SdBLAEMOIHK9OG8galqc1mMpIqRknDS999SQCZ2hQp4C2NVL5tnAdi+XcywQTYfLgEdQS4vmxDQhpE+qDmN8ErmUkyt5pri2NFIh4V/S3BmskkYAGbIUmhS+jqfQyyaFmu57nrIh4NIxXVBRTXW2TfdYSjUdHGs5JAjatFyUfbRTJEjWoADpvAAmzms2DV6tIsxlAI6qubDG7ghgAaomLnR2DaRtNxxWpN6ej5+fJcaAMBGHR24PwkW640EEA0DNNoIa4FxPdX2O4g57Ih4JZSDN92jNKDCINI+Dnl7wfbUo2Ltu1VYqj9tuU7JJuVgMwztclQvzOYWteq15UbxHnFhp99HW2zgYmejEgaBnq7sLa5LXMx39Ul6X9keBlE4moRmQ9MoxvpTuHm7AiG+7qxsLQqum1GclOP/v3X3sRxxZDENbUt9zZk/vyQprUmeuPBzU9fG+skrX20lqp/8tV0AO8/eQg7B+iMwMd7BITh/Y8vfPmwXP+Dw3KzW3SGshCw49wzi5dmHYIAn9HzbY0IbBlr6gHe80Kht3iqAynXgnPAq5wY5OfiW+v52noxqnwl2WQCXi6kBDJkt/ilzP0VYjn/5aUSCwSIKMBrC8PbFsBbfF8Ar68NVlzlk2y135Sn6vrCy3lG/qL3JCjjy+0W+vNZjPT3IBUN4+hgD/FEEnokiuNSGbuHR6i3LAEm1EDyJuk8QCuu63Mz2N3dgmvaSCSSMB0XG9t7KLNLXXAjxRUOkpEgRvvymBnsQq10IrKTbD6PZL4Xb8+vY+u4jEqDaVYEjG24ZhOaa4m/6czkOHq6WTLWcHpWwYNHy9jZP1Q2VdJdT2JVRzDERkZVKicgZPmcbC6vwd/aeG5ditfzf84xEADs2RdImIcCvzI+wvQ9USWQcnkbfX19iETDaNTqKJ2VpKTPxkUBr74G15PA8NiRSBj5fB6xWATLi0vSbMcnpK6P56IvLBlhpcdV+ywFsLk5kbGX8rrXoEfY6DGP8jpvsyc8p20irAXEDm10ZBC2aaJab+Do9Ayn1SYCelSY/IF8XNIDiydnUoavNw1ks1n09xSQDAVgGU0cnZVRLDcwODwiwRt60EW5XMLR6bF4OY/39yEcCcMOBAXAVqsV7KwuY3piHPl8Qey2Vrd3UTUd9PX1Y6i7B65t4/DkFHunJdQNprDRvo6x3coJg5+9JvX5lNCQ8dc1pDNphFJJrK2sYKSnC8O9bBqMwmirRrnS8bFsQNjIeHJWweHREeZmZkSiwRGmbrd4dISzUhXjk5PSIFk8OcHRyZlihrlZ9Vw7KK/g8+rv78fB7i6a4g+sGgPVviYkzjBDuRimh7qRikfw1rsPZMMwODSMeDqHg7M6Hq5uQQslEI5EJD2vLxkUGUQiEsSDh/NSAbl85RrS2RxeefNdFCsGAlFWRpTGXCoQ/lwkM+4D3g7D+/Fe2H7M1XcA78/dI+3cUGcEfroRoIb3//ja1798RIa33OgSnS5LnGS2xB9eMWhc+KVwLxVSZR0lXewEB+c6TolWExbJ40/O06ZE9iCsqOrWfu+XArTKykrFCRPAKIN+1RAl8gg5p66EkL7Tg98pL5HFbIAhw2sAqSMkJw7eR8D7JMj2Eq1+zF1IQxQBmRj2u8KWxcK6OF0wBaxtGdLtTrBLtpUNNHRnCOgRacYiy0W2lOPLrYHVash2IcJGKDZVAWi0TDiBACLxpDBmjFSNBm0kGK9r12A1qwKYR8cnMXP5OuY39rG0c4iWo8G0IcxhnJ37bBIzG8hlUkjEyfLaaJgmjBbL221hD4OUF9BqjOBPyulq06GCQQhOFKvtM71PsrYqjEE5GTz5GrURUJNApAJtNj8q+zp+cdxY3uf9ciz4Z8eiZECXpjtR0grlrJjdkLcxEocHzk0207FJy5+ziuI9Z255zZxrwkp7185ziuaXDhSe3lgTGYKKnVUNbowEtiX1jFeRTkRwZXYaT9+5Jb7H3KjtHx5hcXUT5VoLl2en8cnr04iGddx7tIB3HsyL1OEzn/6UNFiFXRprOTg8K+PR2h4mp6Zw58qMVDkWlhbFb7avuxvP3L6BRDyGuuXIRuf09ARv/eBlfOLOHUxPT+P4rIRX3noHS5t7mLt8Gc/euQWr1cI7Dx7jrcdMv2tCiyRlQ8M5xW+RbEhSXVuiq4e68piYHEO9HcBrf/8Kbs1O4bm7t9DT04OjckXGfnN1Bb35nAD/+fl5rKys4Ld/67cRo0uDFkCj0cTaxhbml1bwhd/4LVTqTbxz/xGW1zaEUSUTnUwkZXwd20ahqwvPPvsslldWsbGxJaEY3GCZlFbIx7mJib4srkwMoaeQw+HRKVbW1uR1jH+2gzE02xFUm2SNNWh2Ewk00Z/SMTbYi1KlJhu32bnL6OkdwPdfewunDRvtcFSAsM/8K/ZePWMBvIngxqevjLz4/L/5zY6G96dbTj7Sr+4A3o/04+lcXGcEPvgRIOD9P7/64vNFkTTUCz7gJcZU4MuTFXi2TlLcZ/mT+sWgAjwCVp8AueKveQ55FZukGF7VtKZwjdL+8Y1K76sWIAIMdlQTiFDvJw03wsa10aZ9kVcql0MoFOI1IHm6YuoDdVOihRPje+8j4PVPqBp/fMs1/wn5tmgE5ALYKMtgNzuBr2lIaAeDDqK6JuVvpkq1g7qX7KVKuGKbRRUnjVeloUl5lVKjq3xTlcyDY2nJ8UOKO6dNXNtANGChOx3D1PgwxkdG0NffL/6+L/3oHWleq7TYxHQRsqEzUMBm0IUC83yWtKWjVtIhC6o6seBQn8oSs9/oIzpYgibOAV1pWr2NitqseO/1GpgESHgaXwLUc132OQPMCaLsyPz3Kk9YBYyVfrYtzCLBuuhgyaB7VmayFfMCJXh8iQNms50AYc8Ez/O+FUbavx65IQJ7ZdNFFlOli+kC4NiQKc4Oot1QvhzU2EpUgWMhEgxgemIEt65fQenkUMI4yD4eHJfwcGEF8WgIn751SeQLb91/hJ3iCSYmp/HUU0/h5b/9NkJ2A125jAQovLu8JfP+d37j8zCbNbz7aB7FswquX72CVFDD0OAATht1VJqG2Kh99y/+Mz5x6wZmZmYlYGRhfVMAHasAn3n6KbRtGw8WlvB4fRtOKAJbiykVLzchBO5siguH5dmngm1cmx7HzOw0/vLlH+Dk+BDTA324dWkGsUQcq1u7uHrjOhrlU4AbNpH2cCPsIBFLoFKtiZ1eMp0RMdPe/hGmL1/F0uo65pfXROaRyXdha3dXZDm1RgPlclm8mG/evo18roC333kHW9vb0iQgyWccd6uJ2aFu3JgZQzoZw1v37mP/oIievj5kCj04rpoSqEI/bt5PWLMwkAnjxkQ/7t64jErdgBaKIhSJYXt3D9/+3g9RMQNoefIcsskyv31XDs6rDuD94Bedf6YzdADvP9PAd07bGYGPyghst9uxP/qfX/iKaHjLjfyTLg1i1SM+oKo6LSb8ArE8n1APjAggFUygutUFCLOb3/PTlMWL3fECnAigHbEl4mJLGYLqSyeAUmlLXPSky99PtLrAyMrG6byg7QFn+U2mFmAxBNNNtONFpCb33yfAS90ugZfq+A9JKIefMKdK5kLs6mp8fGmD6BI5JvS9lWY8NXr8P7WYYrnmdbSzGUcak0QnqaQQ7IqnE4YAu3PfV680L6SlSodjKTcRamOsvwuffeaGsPKxSFTGiVrftx4to1iqo2nxvErXqkr0LjSxh1INY/Il+mPVdCUj7TFfirhWf1cAlDsi79+lOUlNkif6wbwp7jHjfmPje16gxsI/pozN+fm85+wpHcQdQRhlz7vDZ109/TQrAj7LrE7syyf8oAm1YTk/vXdc312A/yBuH570Qdwl5BYvmuqUxpzfNujETJZ3YnRQAO/h3jaK+7u4c/cOSnULr739LhyjgV986hoiYQ1v3nuIcsPErdt3MTE5gW//l2+gNxtHb1ce1aaFByvbOD45xe/9zm+hUasKI7x3UkFXVw+0Vl1Y4appYnF9HVariebxIZ556g6y2QziqRSqLRPfevmHsAwLn336KdiGgYcLS9goniDVN4ijagu2w9ARPnNWQgCTWui2g/GePG7OTSGdTeNr3/hLYatHCzlhlkfHxrB3coZUJo3lRw+kMjA60IOuTAqNWkU+4weHh+I5TQlNV28fWBDQIjE8XlrB4XEJsWQGiUwWeiQiFnGrq2tYWV0VFn52dhZXr1zB4uIClpaXBQxLdYkxw606rkwM4Onrl9DfQ8C8L/OSftG1loWHSxt489EKQtGE+ASHNQcTfTlcmxyUOOpQNIl4Mi3j+nB+EY9XN2AH4zBky6I8eH8s4E3qG5++Ovri8//61zsM70dloXofrqMDeN+HQewcojMCH+cReHOvHf/f/uRrXzks13//PYDXazbzG7MkUsADvAoKeZ3kT+g3uYpKFINXrlaMrfdqNjzRAomNRF5YBcvYLKuzvCuSCSZWEVR6A6oO4+tm/VH21Zv+372SueccQT0vggS8B0hPvl+SBsJodpErXW6IYJSm+77LgMdOk6GV7nwZA+E8xf+UTkzUYopfrMQmK+N75Qmr9M5s6iHAJbCTxiCW1l3lU8smONk8+FpUT39KLaoA3jYN93VcnRnHF37lUygdn0qDETcYGzt7eHdhBcVSDYbj5XcJI+upqtsM1fBHXIWGqCCPC4mBz6orEHmOY89VtyJrlh+/d0nxntw/+Hhc/FSBf1+7e3FgpQhXgNeH0Bd/9v2W1fnOj+GljJ3PGD8e2mN41UX471XnlJnk+QI/CYaf1JxfzLqL8YJNcKWiicmm37l5HaWTIspnJ5iansHBaVkALgURv/zJmwjpAbzxzn2cVhq4ev0G5ubm8IOX/lY8Y3u7Cjg6q+HVe/Oo1Kr43d/+dbSaDdyfX8bKLsM2gFxUx69+/nNoOg7efvgAx4cHGO8pCMNrmQbCsRj0eAJvPniE4+IJPnnjmgDe9e1dlC0HPaOTeP3+Iir1lgTJ+IDXJjvfdjDV34Obc9PC5v7Jf/ozGdOZwV6RRvQPDGJxYxOnZ2dYX1rE2FA/bl65hEI6js31NYyNjmF5dUU2arl8XgJX6g0DXb392NjZx/rWLqpNQ9wuEqm0yHao8z06OpLxHx0ZxSeffgpLS0t4vDCPaq2OECUHBKVGA1cmBvHJm5cxPNCH3f2iOC9Qj8sAmodL67KZA7XkDp+Hi6nBbty+NI5MIopIPC3gud5oYGV9C289nEfD0WC4ymVC+ePxM+jPDk/SkNQ3Pntt7Otf/h9+7SsdW7KP8+r23mvvAN6fn2fZuZPOCPxMI0DA+7/+yde+clSp//5BqZGXRjHPVUHpbv12oh8PeM+77qV5SpX7VVmZC4qSPNBJgIloihFUPpwEagS8XHBZ8ieo88uZF2pZP+P3SZCrmuCeRF5ymaLsJED0Aa8Knng/XBqkuU4QnSZd7Sxnt21L6SHJ9nppTfQnlbXTb1YjkGc0rm/FJbpTNoAFxXFA7plgU7SnCjWr8VfyAsok+C0yCbGmUjDQdygQBpIldpdNazomRwZx68ZlGI0GYuGwlLdrLUO0o8sb22iYtLZSNnJyHEXLn3vnKp4dYn/lmccqkO6qkAkJC/Aaz3ywKHKV94iyfbunf7y8+N68F//CsxF8X8gc1HE513hdF4wsZ6EnRvDA8MWGxz/Gk2f0YfQT2yIP8FJKowC/P5OUvMbbaHkHEXgrUdIXZLEyJ7ERcCxQDhKP6JiZGMPtG9dhWy1YpiV3QgkAwV5vdxeevjaDSDiIB48Xsb69j3xXN+7cuYOD7S305hJIxqPYPTzBa/ceI5lO4Ree/YRogRfWtzC/sYNSqYqZkUE888mnYLbbeLS4iP3dbVwdH8PU2DCOjw5l/uV7enFWb2JrcxOXxyeEyT2tVGHpISQKvfj2917F8WlZpA4BhmXwSYfCUkEYyKZwc24G3b09+NM/+zOxTLsyMYa7N64inkjg9Xv3sb6xgXq5hMszU7hyaRahYACL8/P49Gc+g8WFBWluEwu5/X0cFI9w8/ZdiQJ/ML+IlbV1ZSdH+YAveeEmLxzC5MQk7ty6hfsPH2BhaRmGaUuCIl0tuBEmgL05N4l+cWnYwcFBEZlMFlo4il1KR5Y30Q6GBLvSpWGiPy+2ZAM9BdiuJpHS9O7mvb/0g1dwXGuhZfOzpX7f/EPAK7ZkCX3jM1fHvv6VL3YA78+0qHxE39QBvB/RB9O5rM4IfFgjQEnDV/7j155hlGwAACAASURBVP6wWLlgeNlcJg6jvhm7x5apdhfiBt97U5WZ1Y/Y4cbyvdeoJBV37RzotkXv6wpzSDaGZXcutmECPHr8+jZW1F/+o5t/EuCq5rknXyPl/ycAb0AY3iLSk++PhldYYwmX4Ai4cFuM+1XJVQKdyExL+xEdm4ICDuWaaF0lcgEHbVJ1VOhSHyoxwi50pk5xbG1GoNpwbBMhWiYRkHAzQOaKNlx6RFhXP/GLCVwEg6KX9UArGWTaY+XSCQHZ+WwWQ4NDSKWzmF9ZxcLSmnTr06VB7kQhbPXszllOj6dlxK50LHrNgzyLbGi80AWRDwiP7UHkJ2UDCqSrkXniS+UXvIexPWfvn3yaXjLfhXRFgXA5l4SaKG9Xxdc+yQ5fzAqfQ36SYfY3SQTSBLe+d4gcSJ6tr/X1rlmQrvezc/s59SxlswYXiaiOkcF+zE5PieyEzYfrW9vY3D0UrfT01AQGC2kkYhHs7BexsLKOUqWC6akpDPf3IhnW0KzXxKVj76SM0fEJDPcW5Kx7JydY3d1HqVTB5ckJjA4PiQfvXvEAxYN9TPb3SjPkzvaWjMbgyAgSmRy2trYwWCggFg7BsB3UHRe1FpnhFVRqDeXS4Mc460GZK9lICNdmpzExPYlvv/wy9na3xRlibnoa0VgMC2tr2Nzcgm0Z6O/tEc0tgSkT8K5du4aj4iEy6TRSqSQ2t7ZwcnqGubnL4pu8s7uHre1dBHRdmg/Vc1MJd0zYI/jv6unBvXfvY3N7V7TtHDtauIUCbfTnEhgf6EIum8ZB8RhraxsqzS2eRMNuY++0KjpdbofoedyXiWB6qICudBKVRktkKel0Fi3Lxv3HCzitGWIbJ7mAUlXybOu8jb0fPPGZq+Nf/8oXf7XD8H5YC9GHcJ4O4P0QBrlzis4IfJRHwEtae/6oLD68BdHfetDOM91SrO1545kgBE/SoGJIxa+TP6apPA3q244sjuzEpn6XhvzkvlrUliZTEhFL0Mv3siwfptbV69hXFOhFiV2NnfpV5Te+fdiANxDgPdnQbANuoyJRv2HpcFfNZNQeS3pTQEMskRDWqNWsw2zWoWkudOqgpUGPmmgdhuMglSsoD9VWA1azIRsFst2Mw2UXOy3HoIcRTmUkPphm+Szzij+yWIspHS6/RE/bbkP3UqxY5qa/azwWQyaTQ73RRMO0BUhQn+tLU1T/oC86uRhVmQOeOwcZbR63XqlKChgdEaShkMDvHDT/A8D7xDP7Sef+P2wC/K+9T4Hp934pV5D/9pf0pz3x3ifP9+O2WP4sl/+qXZ7SMJOx5+7CpjsGNygBRCNhsTUzDAdaOAInQHVvEPFoBMlIQGQt1UYTBp0v9JA0x0VDGsIE3wEIUG5YLiKRGKJBZa/GmJdKw4Bp2cjGoyoVTg/Cajsyt+J8DtwkWZayptN1BKNhtJpNJPQQYoxr1jSRQdCztm7Q3o8pfipMhptP+qsI8Gy3MTY0gEuX51C3DLzx+muwGw3E2dSmh1A1DS+CmNerfj+QPeXnmhZurGDQCo6EaaNWk9oBr5VNr7Qio75W9LJMZguzIVVtpHq6u/ALv/iLWFlew/zCMsq1urC7hgsYNmU+ASR1F+lwALEIx1TH0ckxHItzWROnBkePigSCbih0140HbURAz2ATzZYt48LYYW6UrLaGVjsoIR0y26nPPg8+IaOvqWjhZHCjA3j//z5RH79/7wDej98z61xxZwTe1xFQwRNf/fJhufEHB+VmN7v0FbOlYliVbFNpOxXgVGBXvv20LDZkuQ7CwnqF0JfPYKC3G8kEY4ADqDUb2N4/FNaqabmyAHPx0sSKS/mgstNfgIc0Q7Hk+uO+nnB68J0glAzvx0ga3j8NbxAWQlYNWuMUZrkIp14WABwg4KBrAFOnInFA14VR5QU1G1VYrbpwSfRYkkAKjexuGGZbQziVFQbMbDZh1msCdllqpsOASCPY6McO82QW4XQOgUhSWTGxHC/6WoJo7+bJitO+i1ILOluojjdpfotGorBoA0WZgPIX8Ozl1H8V2POcLrw/ay5BmnBgXrKeYndF0uDx68Lwnmt/fVeOJ5n4n32a/rfwqwo38bW//kboJzvXe6UUFxupJ9/9HuZXRobBK6rRj8y7wzQ2nc2Isv0QsCfxwHR5YNSvdP5TgsJKhiNestwo0E5NZD3ezdmWKVIHVjn4GeBzJeNP5tg0DHkiQS/0Qie7L5vHADRdk8AX1zSRiMURYOKaY4Oz0NVoX6czg1jkRZwedPMQFlMLKeAubLb6zHDTEhS7PAeJSBSFrgKCER07O9twDJWsxhfKDJdAFLXhstz/j733AJLsvs8Dv5c6T57Zmc07uzubExaJBEAQIABGiZREiqKtaF/Zcvnks8+WJZ3lUHW+ZFfd+a4u1NmuOvnOtrIoUbTFIFLIcYHF5hxmZ9PMzk7s/OLV9/v9X3fPApRAESQXQDdruYuZ7tfv/d/rft//+3/BFlBP1lbGg/vFsZLPQyQMrGQZpwp8RuwxhcSsRui1CSnOIGN8e2ZWmG8OH/OLqbGNHcotAC+qw4sbanC1mJOsySw0yTHUzc71yESS8X0ZtsTZ2rwncYa81mUVhEZa/ewFlgdfzLRq+uRrZZ3DlMkwOnBVyZ18dDcZ3qe6DO87+2i9J57VBbzvidPU3cnuCHz/RiBJkszP/Yv/+Gszyw0C3lHRaprF+o6FXsPy6hKyQCdZ0mYGqo2gXpUK3PE1Y9ixeT1WD/ahv5SXOCa+sOo3sbBcxZVbs5i8cQuTN2axWPUlMJ5K2DhSba94SESYmhZXdC5Kp2Cq1UUs2CHFfKLhTUKRW7zbpjU38eE2F2At3USwNA00KrDCBnIOwY7qccl4JS7bshj/BNF0WhGNbWzv0qYu3tAjFiewEtjOwMvmBKCGZIKjQJahybyR8QsZW8a4pUwRucFROKUBYbMIjFosb6q+pSbXVpMbW8CkWMBITDimmpVr2CxjPFQWPxWoppMYjYizaIYTgM7yDxv5nIcdExPa1CVpCcbv08pDNoBX7ijf223lLyJr2xD3rfD1L/qUdL6irQPv3N9U16vFGHxIOoepMhYtNwEd0zgE/BtJiVQpS46flhhwYiP/jhH5TUkmkbi3mCsibCdU7bY0GKZFJSxa4PXMVRKZ9JmRTHgOaGhkRrPiMoLJsBkgn81rHrH2NSDg9Ubm04/BWnACc8pAhI2X/GKTpGJKNKIkFIZalCLE6rYFL2ujydY9ydnTZj2Rt1CHzmOSbGKW+CpQFLAvSR9aLJJm2koai0zC2BrH1QcC7lgAMkE+WVc+hWS5xPaJZp2yIE+TRLyCAFc7rMGLm/IZ4udHsqFtMwa8Gr2CZPbysybDajKGhX02mnm+n2rAOZHMSlHHtRs3sFwuK4iXweakhoNIhpeAd8vv/KOfe6ILeP+iD9V76Pff2zfTe+hAu7vaHYHuCLz9CLyeJN6/+pe/9Suzi9Vfmi43xhwyUR1VwC1zjwEAbB3jLUIAL1nOOERfIYPtG9bgwPat2LZhNUpOjIwVIeupIcnnEr3lYLER4NKN2zh+4QrOTc1gvhKSO0UggJd5rukSu7FNt8xM6VdVx98dWFhutAJ4IwXLjo+4QNPau5PS4CZNOPU5JIs3EC7NwAlqyDsJ1o6OoLenBwtLZVy7MSPVr9TnSmpBFIjpppjLYs3YqLSSzS+WMT07j4RMU2IJE0bDWdKsi16RjWdk0mZuz+PWUhV1y4XvFpAfWQ23dwSxV5AJAkGzyBqEgeex8+gJTWJ4ArYMU56ysLKErCkYWg+s5SLtJf5O1p6TDt0uzweBSU9PAQ8/+KAACgI7jUpT7W+LskxtYGnVWuty+04Q9jvfft7+FaluV2Ch2fpfnuFNAW8b+HaC3fYeiNFKrjVtZ5OCCqZxMEFDtM9mkmY06JqkoSsWUnxBMChL6trgxj/C1KZRfnIk7bGgRIbGRY41QS4zkD0vbxrtGIVHMTS3azTGQipzeyzMUMAbR8r+q29U5Sf6mdbXiABFYu58NY4SxHKSJWA8Fh16HHOFR3Nqif6l5U6ymdOf6WlQvBvIREszvAnqeYwsKnEQhrEYx3ity3XK9+AIySSQ6w2RRLxR9sPr0o9dWcmIeczcbtRA1gplPynJoOlNcqMlTcQR5poGt6xkGxJc0yfgwMlkpClQqrppmo3IdDtI3CymZ29LBNrtuTmdpAgbzs+tK5KGkZI7+cjuLb/zj7uA93112+wC3vfV6eweTHcEvvsRSJLE+en/8T/86u1K45emlxur7wS8LdtOunwtbEkMh8AnCQC/hoO7JvDhA3uwfeMaAbtWbQFZxjY5CiICFjGwTCLbg4UmcP7Gbbx+8iIOn7qMSsCIoAwgJQome9eYqZRWVkDQ/rJaqbiUW6y8kDd1MsOkgZqIizPo2TLTSmlYvtoHVIaQiUpyM08om7B12ROJsmuCJSRUX5MCElvrggl47cYCooUb8BemkUuaItv40H33Yu2a1dIU9czzL8FPLDieZ0oLfCBsYmzVMB595GEM9A9K49Srhw6jUmsK48f5AB3/8H30FXL48c/+CIq9PTh89ATePHUWt6jhdHtQGF0Dp28VIq8kEwRqcTlBMJSdKfHQ1jFXmtA0W5fSBgIR0VWLaVAj01LWUo1rusytS/lqrBPWizIMARcQ09X2rTRm8Xxw23yeJjyshGvt3IP0SlRQvRIYp9rwVvZv52X757LE6UTou7/O73yFgr82CGxP7IyW2QyNEJ1mTPg3pQWUimicnMpxlOXUfGDhGM1avhg6DVDW8goFaulDiFwiW1kRULAqQJGMrSkD4fu5Tk6Z0siXi9SVCmRPwKS2E5LFD4QRpREsjrUCWlloxuCJqkZYfu6TTH6iALYdKmtv8frXY0po6WKKSKjGVa74eB4b+kKRxQgTLBMr5miznMPX8hNznBwEZktzf2WCZQySlO+kGmi+p0gOEpZFQCquuU3G/gVwheGl9EB06YmPrEUJhILSQAAzr22S0NSjexJ1VshqNra8Lyd9ti2yB04eQGkJNfKuJ1KMxXIZt2ZvoVKty+SBKybK8FLD28RI0Z18ZE8X8H7vn7K7awtdwHt3nY/u3nRH4Ac+AkmSWD/zP/z7X5urNv/OzFJ9NY1SrVY0oSrbBjWDjtLFQXiJj9GSi4/evx8HdkxgVW9B2M8cmnDiAFGgtbi256GZOGgSrOV6seTbOHxmEl9/9hXcWm4gcfLC1BjkutJc1EoRUECaspJtCKWZt4oyKGkgw9tElJ9B79ZOwNsPqzIELyoqe8WWMTLDsmRNIxYNSWnWqgG8clPVm67TWEC4cB3129dQQIQdWzbgx37k09gyPo5XXzuE//Bbv4tGpMdKpiuOA2ml2rxpA37yC5/H6KrVOHz0OL76J1/H3PyS3IgJeMnwMhd11WA//s5/+bcxNDKMbz3zLL79/Eu4PreMhltEbtU62L2jiDIEvBkFvAS2IlvQ4g6VTbDYQ5fSiXBMzCiCpi+1uQLHDKBMc4Bb7KIBvfJ72xFmkeNBZo3LzkHQlEguAb2y3q+AmjhO2+A6JCet/IdOo1gbrBpuckU7XydAbrOuKZeb3qr0N63nmn+8nbhBsoVlP1eqctMtEPQLgykRZQriFJu3ryzBd2a8UmBJI6aAqBTsq8xVIsk49hJTZ5rhyKVqGoAGFcueCHOrZjWCUAXE/I2mXggrGih45TklQLXtjDnfNKhp/TRDPyidUO1DusKhE5ugyVhAV/XgBJN8isgizLKIJKWEyGRUqy37QT2s7CYBr4copDGNO0AtsSXg0Ta6Wl6vbPej7pwPrgK0ykgYN5bLwvcVIBM8i7Qh4OetNdUxx2UhbNbEvMeJlOgyuPoBG82IZkkXLs2isW8qqDkhoIxIz5MW1bhiGMxTwMuIQyON4HkmWKeBk7A7I94EbldrpYXZlVgyPUc2ZwUcTTK8RY+A97d//eee/PVuDu8P/Jb0fXvDLuD9vg1td8PdEXjvjMBP/dN/++vVZvRfzdeCVZIuy2ggow+Vm7QBlHKDIYMlWCJGHk3sX9ePTz5yEJvXrUaGrFTYhGvRgKVMjNjJeINlOkHiIvaKaCQepmYW8NKRk3jm5UPIFgckjkgNVdqCpI1rLNplGkICi0vBYoRhpi+NNDTiUAeoesnQb8KyWHXLO3ADfuYq+iZuId9voX67iPLVgRbgTWS5ltvRfROLjwG8KWzj3VlXjS248OHWbgNLNxAt30JSW8boQB9279iK/r5eqUQ9evyUstRcjvZYrhHBr1Uw2N+HvXv2SCbuzZlZYXnJ8HIsS4UCIr8Bv1bF0MAAPvTQh+UGfGnyMqau30C5GaJu51BYNQ70rUbgFhHKkjIZas3tNRyakRe8lQGVL3lSu5J/powkMRKXe8mCOU5GnPRkBEVb6hDo6Dkm4HKlWYxsL5+vPkaeAzU8udoMBwcuW7uEJVQdJf8XmQlFGkim7LkoKc3f7clU5wRGJyFp/JwWdGgt7p35HOlnTC5QnVxJC6BKY1SBagCv2YYY99IDkQmdmiV5nOmEToYsZcJ108oHy6qG7lka6daaRJg8Y/P0lslTwutad1qzNzJxM4ywYZBVR6oRd+nnS8fLZFfrdKUl5yBbq8vxZrzNaoiGd2hpiBy5bKw9VW1NGUSOYK6XdLJi4v10Gyn73ZqHKjg3E2AmsYhuWSZR6RRGZ1SSzX3n15/B2q3JjDlugmeaQhU8m+QEMcdpZFhLJy0btE0+c/u8awMi4Xo6Eun1opMtXqv6GTHaf2rodYom51gyp3W2KA16tl/DcDF7+cP7tv32P/vZjxPw/kWy8vfOF/0HfE+7gPcDfgF0D787AhyBn/mn//aflJv+37293BhidA+BmzpklJVKH+nt1tw+ULR9fPyerfjIwZ0CANVwE4hTOs0r1e4KUpku6kGCxMkhdvOYr/h488x5/PE3v4UG5ZBkeOkkp0bVJuhVU4zEQLGhjcyRMGCQPNJmAjS1z1d0s5IDLDfNEIlTB0rTUi2c63sbwBsZhtcAXshNUAnB1qI8DTuCcixheAl4o7kpYXhzSSCslGeOk6CPy60Jm6vE9KdaRQlwshKJUdL7NZnZjC4NOx48JjFEvhibaFYjK8ebvClSI8wWDW9xdBzoXQNfJA1k/IzQhMu05hyl4ENh0Vu/2uUVBClKYwrAZeSUxDWFmuLACDkuapMZk/GQXGVOXpTZtRx1/qt4xDBlfB1BI/WdhlQl4CEzLsUZLT24ZhhLGkUH4G3BOMOkdip1W4YxcxUq6EyvwrZ8Qo7XaIoF9BpQnfLDqtE0EFhAojbdpXpWkbJ0gGmB4SlAVgJVwXQLrKeaZ00ETlcd0ng0fb+WSGKFVlphm5yBVK1joJpqqjvPXbq9Drx8x5k114EwvJ0PU75tNMadn9+Vz3qrFpqrHvpoTf1Wbrklf9ERTCcU7esujagzjLnh2NtfIu0JTMq/OwnNnVL2a/S0rTWAOzK30+nEyqPQXPBU9qQAWKQoMuEyxkIB/zYcTnZNYgnTUESuLoR9KCtWbtjASE/+0v27tv3WP/vZJ/9JF/C+f+6RXcD7/jmX3SPpjsBfagROnjyZ+d+/8vI/n1+u/dLMfLlAQOVksuK2lqXxjluO3tyVWaLekJmXT927G7vGV6OY5TJoIKDK1VBeAavCNEn0D+OMyMpmkDhZCY2fvDmLZ15+FfPLVWF0CfjE3COw1SV0FXDgURtLmBIRaEWImEdqq9aPBjDedCWKi0uaXP60a7B7bqO05QZyfXgrwyuANxENryxtvxPA21hAPH8VtdmrKPEG6dfQrJblmLPZHEp9A5IzzApVxlcxh5imPQLGxfkFYVFz+SIKxR5hd+kilzxSakHjEH7QxNJyVTSFPcU8Ml4GhAGBV0Rx1Sagby2abkkYXoJc4fXSqmHBAVrVkAIPZd3aaQMC97QGr6WfdFlsweQAmTjo+PsSt6XL9MJmyjlkooDKO6jPFPWqiawSTajEmPE4VMtJQK6QLuXnFATR269mx3aXa5oWIc1Xrb035sUWimvfqpQdVlYxBa0poFWYZpImWtdtCqtavzWrFylASlnjO9lKpbPb8E9ZXdHEpsxp6xOXgsN0/FPA+PbkYFqY0f6teZ0qH9rYsAN6yhZXNjvraKXsbefd3Dwvxa4dV8Wf+x3x3VCZ6du1evpaevCV4yoj0xlfZ1r+2iY6/ovrNR0TGbOtNpi+E6rcOUq8TtsAXTybBuwqgDdlOIx+M4BX86jJ9nNixgsqkOIKL2piuJi7fO/uHb/13/7cE/+4C3j/UreVu/JFXcB7V56W7k59EEcgSRL70qVLPY7jrEmSpNf3/Uwul4sdx6l6nrfsOE4ziqIwyuejoiLRt31Y0kgAVACr1PGMSqWCYrEYR1EUDQyE0QxGEm9+3mnk832//cfP/8P5hfIvLFWbPQSaNF5RH5qan1awvEb7RhlBzk6we+MajPTmxDlNXSABAQ0mIn6Q/yZ4siUiiDmYlEv4sSVZtNUglhrWxUpVQKCYdpSj1bgyiT1y4PHndJH7TdSaPm4tL2Op6YuxJXHz4gLXV3KfA8R2DVZpFj1b3y3AG8BpzCNZvI7m/E3kCfn8OpLAF9DKyCUnm0eD+k6CSDHtUNqhpi9qaIlMbDej8VBkVxlVRfaQbv84EBe+L0GkFjLMeWVzV2LDd/PK8PathU/AywmJDKrKEJSJZ1tUB+O5IinBgF5L49G4v2lRBZlcbkN1pkzJcCSzlyCchiRhdU1JAP8dSuEED0VLBaj9dDi7IYiW49AyCjEYSWSZERmY/ZHyDnPpam0yeT1l9YVtM1passCp7OHOxfH09TzmtohB84g72VFdelf43/ngs3TPUrYwld0oPZ2a2bRSW5e+UyAur5TIvA6oKlIYPocrAu3ki872Oq1wTkHwSnC8ArV2HAGBGpfbuWkyvXcWc6R70GKYO+7mLZl1B2BWacNfzvT3ViB8BwMr793egc6VEik26WCaRXTSOnfpWKRgV2da7WNrg9iV5zBlbdOfmjOaTgjkGlV2V485nQQBLie7nMiw9lygNgvJ+Z0Vw+N1FzQwWMxOHdyx7fc/v3/w1+69996wC3rfH3fkLuB9f5zH7lG8x0eAYHdycrI3DMMHkyR5IoqiLQB6HceJMrnc9Vwmd8l27cUojmuWZTWS0LhF0uOm18P8W4zfliWSV64yGxO4kJ+2nQSWFTfjwG8GsR0mdiYTZ7Ijtyv+x2t+/HgQW2ujxBUGUAwz6XKg3E944zKOcKH/bJEZFCyt9CQwkkwDyyxiC+Gq0U0EQQRZEqRva20oeUQBiVECP9S2slZckWUhMBFaBGEM3mfAPgP5K40Arx07iROXLmOu0kBo54Q5VgjDO55KGpLCjAG830nS8N0wvAFQnUU0fxXR0i24kQ83DpClgYb7GoaSw8viCRERiwYyREyjFyLk3KzsHZnUMNJIKrKz2YwnWufQb6gjPafxU3TQiwmIJRVOHoXRTbB6DeBl5JJ8cxvgKvWoTGDQZfiVIhS9KFKWraWHbCfwit5TwLLET1HpaEv1rL4HWVuCcTqkaLIiiHDEvEQTFFvAaCISPatckgS8+n5aXCFuqZYIlLrPFFSqltYR1zzlK8rlq3mMmk6Hcg1VcxsAlIKfFLS1j1X23VybreSJO74TWiUphndOQWwKXnUJvK1plZWJFuhVnayyhmp0lHE1IDYFvNQGczsCf00kXDrm6XP1fVcWqLS3lXLK+l6RIb0F8Ap2Vzjews4tKP42LXIdbLCO+ff2UEjZlly0NNYtFNEJeFPzpwGbMnFKR1yLVVra6hXxeOkk5s/f17aGeqV4Z6XaNgW8JiM4HXV+TkUfrFpuTuLCJEQ240pTGyey/fnM7O7x8T995ODEr952l2Z+8b77gu9t9LqvvhtGoAt474az0N2HD/wInDlzpiebzR6sVCr/m+/7E2EY5gl46FIuFArIF0oCkohjkySJZDU39bgnCUldi6CZiQuG4JUx5TY62ImIC8+OFQcWoVgYhgJu3VwptN0CnIwrGtqEeZ7KsDkpeG0BXi2iNR1cmsfKpWxTsCCucLJ4JjaIjJ/EAckyNzM5aXxirBaBgQOLYfQ2bzq8m3LNXPNjqckNXVd+Tmc5l8zZ+sTkWbK6p69ex/OHj+LN0xdQ9gE7UxADFXNLZcE900Scv/kuAl4fbn0O8cI1NGavI2eFyksyCi0ODXudJd0Ji4a1lO2WNrYASaiaWZGC0OkurVvMLSWoYhuXL9mlTdPIlnEtOfcEgzUrI5IGixpeI2lQMMqhorNdDX6pyUdv5ulHSpmzFPBKioPgcp0eyfkwRRQE49xFz80gZtyVMYDRHsiJD4GtgGpeMzx6jjczTzneNClaYiPUnFhhfE0WraB/vWpE8tzS9ToizwjJ0reYVHK9oTjzxRTVsr+1dZ8poO9kfpVFbNcbp4A0BdGp2UvhVFqa0v7aaSsnjMlLPz0mfSKt1dafcAtqejOTBHmqDriC5rcC3hTQtm+4CngFKN+BRPUoFKylxjanRXmuNO2tSCxRRCyvVsCtx6deNnONvCUj+Z1/9Upgg9lWiztvSQ/a20mvNc0+MFrnlqRBr8306mpZLlvmOzOJ6UAmnVnP6RnWn+lXoILcO+G8QnNleDsAr2i124BXQS8LO0L5TPDaY/FE0XPCDSMjVz56/95/FXve7/zi49tvv/OR6j7zbh2BLuC9W89Md78+UCNw/vz5LUmS/Pzi4uLfTZKkFMcxwasse+fyeRQKxVbeZovgMe5hgtzOwboT8K74nfB5rC2IEstxE7J1DCEKItsSjCMRSLbEDMWRr0vbpllLbitGJ5pma6aLvsy5JNjV8PvAAB8uiRsvNF3Utg2/wVpWV4GuVJQSLvHGZNg9cY4rexww3F+iXgkKyWpy3xxpSrq2VMZzh4/hhTeOY7FB+HMhDwAAIABJREFUwJsXhSi1s7zJ2Zkmgsx19E5Mv31Kw19Gw0vAO38V9dmrKFiJmNbEWS5hqqTSM6j6vuifiTjiUI04GaldTT3ztpjDGJTPTFC5aZvwfSk1MCkY0pSWJFKxymQG1fCuRtPtETZUY5mURRanvql8TdMMWhCgw8iVuutVP0sAHksJgut5si9yZch+OUhCRp5x4kIDIuOxFDTIGCfMPVWJCiPYIqZxMM/VVuW1JkGwgCOjBRaUsrTc/BCwqKYx/RMx/7QtfhCnPAFvKj1opzV0SAZa5sLUPLYybeDOlAeBfGJsotYzzQFpg6Q24NYUAgVQnKjpcbcNaNx3bRprF3cY8JV+0AzN2NLPtuLR3ipLkPExD/kUm4+ygWvCJqegTv9poGYHldnGzMo+89EpgVDAm7LpaX3bd//12iHiWPHit2OO2xMLTc1I2XXd15TdTQsflJ3vTHro3GYn59s+7BT4p6ie75FOFczVlK5QpOfd6NlTwCurIRKZ5sAPA1Wc85pn+1ySJEXH8geL7q379kz8X2tWD/3eLzxx38XvftS6r7ibRqALeO+ms9Hdlw/sCJw5c2ZfHMe/vLCw8CV6tFLQSvAphqhSj8ZJfc8Pgg9tN2IEVSjwN+VibNMIlZYvRMaVTklCuh6Z3n7S+CCltMheErARg4fU7cqSPgG7aXWSPntmfzKJQPWpkprLnwtYZLNTJGUWlC+wytQn6CMAl59obBhvjIHj4fpyDc8fOYmXjp7BcsCbOSt5yXLGsOwEltdEM3MV/RMz7xrgdaqzSOanECxOI0+wS1bbSDZ4s3a8LAIJpSXDSw1rADDcHyyDMDFILfkApQ9MbFB3uLSymXg0msLS0gHqmJtO0Wh4DcNLtXIL8CrY7pQxtFnNTtbN2MfEJBeLxjabpWEths/MVxMHpZFizIXNys3ftZhG4UsOKpMkPC8L1ysy1VRzYB2yvD4ch8CbLLWPkDIHl0UieTQDMuA6ceODjC5lDGSkCXrlvdKYK16TJgVBYtAE/xlQLLpP1fm2JQJtS5xeTSlg1GtThDWGOUyNl2kdNtnjNL6spTOGJlakC/cqz+BKtjGzaXiZstsCrkx8g4TphR0sY+dtNdUVKxhN2U99RlupmrLFKXzvyAoxUWAKdlta4I63UF3xnWkRbc0qzVzCr0uUXcqLf28Ch/b+t42SnVrnTsDbBqyprELXDtqmtfRg2qrqlXvXZq3bh51OStJxlCtJzkk7X5q/08ldCrr1Gfo9IrXD1NE7rky8VeerySv8HrICH1mEyZqBwulN68Z+c+vEpj/8608ePPU9fwV3N/BDG4Eu4P2hDX33jbsj0B6Bc+fOHQjD8L9ZWFj48TsBbz6fR7H4bgFeIhoFCgRNQWQWvCX8XuOuWDhAPSaXzQ2PJc9XRlGZGLl1C7Oo6Qs0aaWgi1CFAEcaqRwua3NzZMrUvS9muJTVEuZNhcay3M5aVS6Ss4qYwJgxX5JDxtdJVgBiL4crC2U8f+QUXj5+Dku+IzIHSgV0iT2E5TUQ5qfRt/WGNK29JYf3L8Pw1m4L4G3O30COIJbMJsEqj8cAXrHoMTxf+1aRhDSr0WZmWCfRyjK6jOURpnAgDlTrLLdnRyYBLHqQpijLQ8MpoLRqHElfKmmwjb6W5LJOGFRcmY5qCmr06z11v4seNibjbKOvrw+rx8aEEb9x4yaWy2XRF/MaUPObg1zGxkDRxVDBQc6KEDVryOcKKJQGQQWMlibwvPnw3AhxVEetXkW12oDlZeFbOSxWGliuVEXrS8AVWBkFvObKkndKpCwZNLS1ZQxphJiyqSKBaWl8TXuYYQ5TQJXCIjVFqRJYQHUrrSLNg+B7tQGvAi/uk5rnFBLxqqaUwzetcjqSnI4R7LfAmtRsKyuosDLVNLRhXpo+kQLTtplOQZb8EQNfW0SSgnCRPcikwEDgt1u+F7CrR9+OR1vJ9KZlI/q57QSLd1oC23BfWea3e9wJNlNQn8KJNvvaziy+8z3bGt72eLcnASuVuZ0Tt/Tfd+6Zfv+sBLzpESjDvHIvWVHM+Q0n+bqSJGUxbCRk9jRHNPRFq593IowM9BxdMzbyB9u2j//B3+qC3vfsrbsLeN+zp6674++nEbh06dL+ZrP5q4uLi19IEtNzywVkxwEBr0oa3q2Pq9HW0YSUtvLKjTDFaWTlFHTxy19uFCJloMbTxLuLBIFgQhMCVOpgtI7U2pI1YTOTpDUQYxNsULNqK6AWracJ2m/5uxn+r2CEbG8gy+JU7VJ5rDJQ6n+TbAmT88t49s2TePHIWSw0bYROFhmPlaoxwtgH3Dqs3tvoGb/+rsWSZRrzImmoTF9B3o6QcyyJYiN76wcR6n4An7WrlCpI0ywBcQTPSZDP5iRtgnm3jSYZVYI4Az7IBBPsuy7yxT6tZfWbUuXqs53OLaG4aiMSpjR4lDSYSYTEi5kJQyvSqeNTkS6PmyVdOY9xiHw2gzWrx7B9+zZkslkcO3oM165fR9MPRKJAkxnPXW8xg4m1Q9i+dggDrG1tVlEsFFHqG4aXLcm1w+dasY+sHSHwq1heXsJiuSpGQhZmXL01j8vXbuLW/BJCO4PQykmUnF4NpqI2aSrYFQmFVuWSCVbLWloSoNcQk0AIkLV2JC2AMNeeYTGFCU5lB2Y7qY5ZmPNUQiJXtE7aJBeZEXemsEIgOYF43NBCA2GcdSIQWTwOBdP6mUk1wSpQlqV1s4IhbL2n241kYkS5h2qaaQxNM5FlTzjZFJ23gmvVUSiTLDnB5tSqOdQQ+7JP/GDoLznxFEmQTIQUSmpusYJXNrrJv9PuYxO7ln6z8PUpTJTtpJZBGRgzgUp3zeyE1vIaTbPZR23gawPNldDZbNdsXxjYNN/YzNtSvtYchE625XtIAbrsY0s/rD/hz1I+V02M3OW0eCNl183QpiZNo8OW4gpKqCRWUbOtKVci8GXtsZeEGBkonZrYvPF3t24a/Xe9cxeuffGLX9Saue7jPTMC79Yd9D1zwN0d7Y7A3TgCZ8+e3R+G4a8sLy//ZBzHKyQNCngL75KkoZMhaWtnW0yTMbmosafNs2juKZ+lDV+ybG7MUSsKD8zvUvOOUk5pLmfbSNP5fukeGf5WQC9vvIGt+0ftrsoZFOJEbgGTC2U8d+QUXjp2Hou+jcjJKTgQtitCYleB0sxfUDzx3aQ0+PBSDe+ta8jZMXoLWUyMb8LgQD+mb83i5JlzUjzBMgfuBZf3yQD395WwfesESoUiZm7N4sLFSTSDAK5L4EpGvSl66UKxhHvv/7CwTpOXL+PGzWnUaRp3S8gNbwD61yLM9ikIFMBkOE1hGdPYKx1NwSDy63ZTlbCWEjcGDPT3Yvv2CUxMTODFF1/GlalrIm2QSA9Tc1v0Ytw7sREf2jmOgUwCq1lFPptFqW8IXr6o54ZFGVGAHCIE9SqWGBdXb6BGnW+2F0cvTOHouUu4OVdB4OQRsHSEwFKuHwoEQmTiuoJdsq4ESrYnzLZwsKbtjaCDuceFjI0sExxslWVQFy4rDpYlBkcmZQSxLXFuktxBkG105wTSfA0nIlJSImjVlf1hRjJLNZhIwX0igM9ZMTJRE4WMlpoQsJKd9h0P9TCRaD2yyFJTK7M9/UzImEtMXIIgCFAsFYVJb/q+THK8DGPpdBWDIIvRf5RP0KgYNJtyTArUpOxX/pvb59jIDZuDQmCrs1F5n5TvpKSHE6uYUhqJh2MOtJkQJBE8UyjC91YxgrYJMg6Q2wxZMmI+6yxF4fa54sD9pRSJr9MqXo4v57w6dhxHTQrR68/LZKTSV67AO8pr5HPckbMrEx9ZBTFFFkwnMQhetOAGPKemT5FPyeqIssTpKkcqk9LFJpVZianWtMPpj3VWz9+lKwI8f0ommIkNN2D+yDoBj7FRQ9YKMTZQmvzI/Xv/n0Ih+ddDS9fnuqD3brybfud96gLe99b56u7t+3QEqOENguBXKpXKF38QgHelzW0lCNblUw33b39BaNxSuuSbLpQLBDXNWYaD0aVZ48RPlxn5twbDp69sL0mKk9rUu0qrl1C5CUIDZiQPljdJShqoN84WMDlfaQFeShrI8MryLwFvEn5fAK8tGt5rQGUWcb2KifH1+NyPfBqbx8fx6mtv4D/81m+rYY0yDAKZOEDQqGLTxvX4/Gd/DCPDwzhx4hT+9Nt/htm528J253IZAYxBs4H+gQH89b/xtzG6ejVeeO5ZvPjSy5hZKIukQQBv3xoEXo/EuYksJWXczJimE4906T8d606nPM9rFPoo5rPYvWsn9u7di2eefQ5Xr17X9mHXhR/4sOwQvVkb905swIPbNqDfjWA3yijkc+gZGES22CvpGkzPYEJHVmqUa1guV1DxYzTtLGpuAW+cm8SR81OYXqojsAl4KeUwRSFk0BIC3oYyvARUMdBk6IeTlRQIrjLYURM5BOjLAn05G+PrxzAyPIDBgQGRZhSKRXiZLGoNH9duTuPC5FVcunoDt+aWQI6OUIogWnJXEwjLzrGjdlMBk+YG+80lFLM2+vIuBosZrB7qw96JrVi7ahjFfAFhGKBSr6McBLg6PYMLUzcwPbuEpXID9UaIMHHh5YpqtDSTRckwFiyp8DJdEbFYyZzEMili5rLrJAhqFRmHQtZBxgZ6C3mMDA6hv78XWS+nrKNFQ6kDl4UmsFCt1cRkSPDH7fG4FNSSyWYdNCPuODkiTlXgmk5B+XEk4BbAbDAef8lMaS0nMcbGOJYUg2azifmFBSwuLqNcD6Q4hisajstzRSmOVnLw2Lgyw6SXlFl/u6/ttlGQzSe+SqgogTKRfWGk72+4aTk216V2nKBbc5cV/6elKSpsl1g/MU5qZCBXp0TqlE4MOIGQNBmjApJaNuXvZbqS5urJB8hG04+QdV2ZBGXjZtSXTWY/9uF7/o9CT/7f/+JT9029T29J78vD6gLe9+Vp7R7Ue20ECHijKPqHy8vLP/X9Brya1dr5SLkO4QYVlK4Au6n6TWtijchBbjiUH7gx0wjUtJPqENMWLLOQaIwi+r6d1jsRSqSUkpAsylQSMHLhn//jTYuxTMTBoiHOFQXwiqRBGF5NbmgD3qAD8E7/OdXC3x3Da1duiYYX5VlhG8fXrcETH30UG9avx7HjJ/CHf/yfRTtqZzKwXU25SIImNqxbjac+9gSGBgZx7twFvPDiy5i5fVvkBGR5JZYsidDX14+f+MJfwcjYKF579RW89tohzC6WEWV7kRveCKtvLQKPxRMKeFtGwrdc7O3z1Vbz8szpUi0b4Chr2L1zB3bs2IFXD70uDC9j0ViaEbDqOAnQX/Bw37YNuH9iAwYE8FYEKBf7+uAVChqxxklGHCGbxGhWa1harqDSjATwLttZvHlhCscvXsPMUgMBK5XZsie5vLpkLNePSBTkTIuJUgCqk5OfuGETfZkEG4eL2Ld5FHsnNqK3rweZjCexbQR3rgmaptOechH+Wa41cfXmLRw9dRaT12ex3IjgWx4zJwAvL6keAXXFYYAMYuTsEH25BONrhrB9fC3G145isLeEUi6HQi4Hl8vdUQi/WYcfNsXoWfUjTE3P4fTFqzh7eRozy2S2JfVEwFlqy0v12aKP5ifFlFTIGBCU8YijJrKIMDZQxPi6UWxcPYyx4X4M9BThERBbrsRmpXnWYvAUQx4/LDyzhp3lxJITkTSKLq3XSBJ4nosmWVd5iSaacAxbmvwOWSwBIxltmahKkgGv51hez4nF7FIVF67O4OT5S7i9sCRsN/gZlAmNjUZAU6ymb7y9DlinY6liWI6kJbPQ32m6BBlaRvmpTIQV3gqCdYxl4Ue1GsK0p91+wv2SJY8Yj2fkGMK6q1Za9fOG2ZX6bBOUJi0fqaJEVdlMJeEbUeLiRTVk40a0dqBwdfv42n+9fs3qL//Nzzx47r12v/mg7m8X8H5Qz3z3uO+qETCA95eXl5e/9P0EvO14pbYWTlmYt7GJtGjgziVIXUZMb1fU3pGhU8CrOaQt0HunTcTEBnV+6ajut204Ud2dDct14Meq5eVtk6BXC5sIeKnhLeOZN0/hpePnsdi03wbwVoykYeZdA7xu7TZipjTM35DlzZzrYGRwQADRYrmCGzOzUhfMyDWybYwloxkrl3WxanAImUwG1WoN8/NLuhwshhkuf8cAky1sG2NrNghbubQwh6WlJTQjC75bQH54gwDeKKOAV1I2zAShzR6mI9tZh6uXubGACbDOeq5oeO/Zvx+rV4/g7PlLOHnqDGZmZpX1YpIYIvQVM9i3eR32b1qDAS+BF9TRU8ih0NcDN0dAqmiGJRXZxEKzVhfAu1Tz0UgcVJ0szl6/hZOXr+P67WVEzF+W6mgDyDoSGfTaYe6yHJkAJ+YXDxcc7Fw/goMTa7Bn0yqsXTUggJHssgAhRuEZXW5MA6ExT3KZfblSx9TNWzh9cQpnJm/i6u1llAMbYaYIP9E2PDdsoMcOsGG4hIPbN2Ji4xjWjgygv6eITJbgHwIUJXyDBSssNWH0nM1IPcixXp8r48yVabx64iIu3l5GVZLiKMVRllUmeARaHTXL5BJ5tsQql4TCKG/bsBo7x9di09gQVvUX0Jv3kGNwhBhICc7SVXcjZyGL7KjpioBXASoZWs1HJrsr2l8BjPrigOw9wbijDLNkqMjKDVdPDBMtcgkes0lgaGl5VRLASL1yM8LNhSouXr2BMxcnMXntJpaqvmQqszq85kfwsnqNpIbWt4e+hm82qS5tmQ73rBMqm+8IsrXCnutnp6UxTk20XG2S8TLJMiEBL6XmGj/G7ydJUhHvgcJtMdaZFBn+m99HLP0QsCuNbHmJ7GNBjJs0kbMCgl6s6isc2zA6/Dv7d279w5976t7Td9UNpbszbzsCXcDbvTC6I3AXjICJJfsHS0tLf+UHBXjVsK3u6fYXQQo+U8t3Gvjf+YzWoqiYTcjQka1TmW0agZRmYqr2VqOAVjK86e2sHZ6vzxPA69hoSlwXo7HomlYTSsLoMUoaFip4NtXwNlXDq68lU0SGtwwUb6Fn67sHeL3mklQLV25dQcFO4NcqaFQriFknnM0h39MH28vAy+VE6xj4NDyFIleoV8rCNNFYl80X4eUKovelhIDOcDatUe9JkOb7PnpKBZTIoroZyeHND60FesYQeTSL8XYfwRWiV8GP8FNG0yihcgYcpQyvTFOo+41D9PWWsHXLZuzbswf5gofbc0s4fuIULl66jHqTOcmeAKhCzsX46CDGRwZQciJkYh+lYh6FUhFuhqA+QRTGwn5mWR7S9LFcrqFcbaKRAL6Xw/RiFVemb4s0Q8CumIlSTXc7pitNYUjTD3hdlrI2Dm7fhAd2bcLujauwui8r8o9KANTDSJIfosCXY+I1knUt5DIuchlP5BFiYISDmfllnLhwBYdPX8bZa3NYbFqoIytmw8FsjK3DeTywcxwHd27BSH8PMiz8AN8jwUI9hB+FCMJYzIclDyggRk/OVUDGDFfLwa2lOl46cR7Pn7yMqdtLaISESmrmZJQbATgzjgmxJKKNwCoKRAoyNtiL3Vs34t5dW7Fl7Sr051240jTH9IoQURTIGLNURVsLddlfSkNYICJpKSaLQ9oMXUQh85CNJMnEA0r8nTTmkbXVzyf3SaXenRm2lCkw8UTBpYJhvcb4vvw7SBz4cFHxI1y5MYMjJ8/i1PlJ3JwvSxIHi2B4nWp1SHoVfieuV8G2ZFmnOuWOV0nOtdGsSzSjAHVlaGWiJMywqZaWXGwFvFJvzqod2baDmLILQFaO0lw/Xmdk4l1jChQZCKd7Anq1ES5CTs2ZYmRk4QyF9VUUbGp6e49sWjPyezu3b/udX3hibzen9y64l/55u9AFvHf5Ceru3gdjBC5evLi3Xq//cqVS+VIURZnOHN5307TWyfB23orabUW8O6SAKQW7PAcrhQgpw5sG+cvio8G0K3IwjWlNnn8H4E3PrKj0zDdRO1ifnDFvdBrpRV5QQbODwMthcqGK546exkvHLgjDS81nG/D6Anit4ixK7xLg5XJmJqohqcyiPHMFXqyNTLEsESfC7HKpnMapnv4+uXE36gTDTSSBrxXDcp91YZHJtFxke/rh5bLwmw0061UBUNWG5tj2FnPIeC7CGHBLg/D6ViHODyN0cgIkKAVwmDcsOg9l1aXQQQSjutSrY87/04YzgR1xiFIhh9HRVRhbNdZaEqZB7sb0DBpNX1rgpObZitGb89CXc0RH68Q+CrkMcrmcTEhEg8oWPAAZllVEiZEUhAhIFWdywvSVGwHqBFaixVYWUvG48GutrAUxGdkWPAvIIMKeiQ148qF7MbFuCP05CBNarlRwuxpjemEZt27PYXFhUSYWnmOhv5THmpEBrFk1hOH+XjGBMfWAutq55RrePHMJT792HOeuzkq2cT7jYte6AXxs/yY8uHMzSrkswjARs1u5meDGYhWXZ5dwfXZOTIbcr96MhbGiJxOBscEelIoZuB7hqYXZeoRvvH4aLx0/hxuzC8IOx7YHh/KJUAEvVyoyrAFnO1+zgrG+Ij50YDceuncf1o8OICvRbKGY5xRaxgh9XwCvMLYmuYWSBEo4qN8N+EYsi/E8k4GtRi5qfQm6qT0WfawtfGWLueU1SomAfkTJIGvpTDoFplaWrLEWBDqi7RXAK4kTtIZasNysJFZcvH4LL75+DK8dO43b5SaKvcNYrvvCkPK1Kz0DdwJfbfDj8+R7TyZmCpVFtyzXixa8KMttdMga9m0kDso+K3w3PZBk2RNOLpjrbYGJysz2iHgMaWVzK1kZsE1BCqUVZHkj6VZnYgllH8zM5tKHrtywUtwK6ii6MUYHiqd2bd30/+3bt/1fB+cPlbtGtrv3nt0FvHfvuenu2QdoBE6fPr03SZJ/sLy8/Fe+n4DXwCDD6qR6Xb3FrXwo6G1pcDt/bXI8261H6U0yjSVTxzqXD1MtcGuxXTPyzTKqvqOa4VKAZgwkvHmJbi+SaC9qeGVZFy4atofJhRqePXoGLx2/E/ByGZeAt4KkNKOAt9dG/XYJ5asDsCpD8KIiC5Y10YFGHrlxmqTcVoNX+xh41xVjXliH1VxG0qjA8muImnVYlCIIYCfodpEt9AjDy5smgRg1vHHQQEI2TqKnXNjUsXoeCr3DsFwXzWYdzVpVnPW1Op3tsdxQXVmPdlHoH4aVH5SWtSYIRtOuL9XlqpaRKQWqTWw/0n+r41+99cryhkEgLCDPMauEyepKfrBx4DvUYpKlFNlBgNCvUfwLz9X2PLK7ZNa49E2mUctEbNPjpysAYogiZCOzyyplYeo1X06vOG0tk+V9gmHuW9Bg2D82rx7Ez37hR7FupBdZS/rYEAY+Ll+7gRfeOI0rN2/j9uISqrWGjDUZSDK8a4b7sZXSgC0bsX/XhLwu4/G9HcxXmzh1+Qb+9LlXcGVmEZs2rMNTD+7FQ7vWw/bLyGRL8GMPkzfncOLCFE5fuYmpuWVcu3VL2ORiLov+fA79HjBc8PDg/h3Yu2McI4MlSQbJ9PTh/EwZX3vuEN44eR5zlSZit4DAzsIXYtWBZwMeUyDiGtywio89eA8+9uED2LJ+FFEzQH15UcA7NcqaWa3JVzJhkTHSqQIBJ1ljmsmWKxXR2ZZ6e+QceJ4nkgUynFEQwW/6yGQcxEFdJkmSyEDgJ4UgXGWgwYwpFPrBpKmPsgimM3DblWoVruNhaGQYnpcRppnXhSfmLgv1yEbT8jA5PY+Xj5zGc4eOYG65gXxpAKGY89oRYnptpnXAHVcqrw9TlS2aZwJ2R82EUhDCcZDPmrK9KmXR+DVhvs1EINX1yupDRAkKc7z12mbCRug6iF0XgbxGc5mdOIbHyZZkhSvDK5IGYmUpxGGboLYgpqZD+S5KArhRE3krxEDBu/wLP/GZX8kg+uanPzSx/AG6db2nDrULeN9Tp6u7s+/XEfjBAt5ORrUzNaENfFMHdRof1NlXr6IFfYa8IiEDkt7KDH1nuBb5sVla5U1b2L07sHXKDOuPjSmO/+GSs40Q+z6skJFKHtxMHg3LxWUC3iNnWqa1yM0puJbMWUoa3l3Am0Jyic7iEnNM1rahDWliEncRGWDnSJYtydRAdKhkSgkWydApk6ZaVTdX0Bsvt2cnYsBiFi5BEePMqBmU8XcLCL0CGlYRvpQjECaqjET0h8JWkcXqzCbVn+n/p5ydaoXTnFEu+zMzuNloyo1cTUY2Yi7fE5QzukmQskAAeR1lFG1WzRKgzCV/LgGLJtmYpKjrlfNttKuREaAS8HYmFvDaiWxHWHyPeb5JHaMlFx/avRk/+tSjKGQcAc5zi2UcOXkOLx0+iqmZJQFZNKCRB9VAK43vyjLz2I4wXPJw784tuG/vdqxfNYAcAV8So1xr4uXX3sD5yWvYvm0b9u3YglX9OTiei0ro4tCJ83j16Cmcn7qJciMUyQYnJWLklzgszaam3GBsqBf37NqK+/dMYPPaES0XsV0cPn4Wzx46gROT01iOs6hZBdEvE6RpKkUdPUkVuzYO4zOPPYCta4fgWaqtpmmQyQeXL0/i9uws+kol7Ni+g+FnYjLjaWARi+PSdAacPH0Kt27PYnRsDFsmJlCp1vDSSy/LwI9v3ITxTZtQKhVRrVRRKGQkAo1pC3Nz87h0eRKDQ0NYu24DcvmCxnwlQLlaw4XzF5VBX1oS3TnZ3mw+j1WrRrFz6xZsHBtAydXroRZpVOB8I8GJS9fw9Etv4Ni5y3ByPXLcqayhnfmSegbaXwSUDij5r8ZKbpdmSIJfh/Fwji2MPScArN3OeQ48mvgEJHPSRwkDPzg2mlGMaqOJps/9y0hLYzOM0SCoZ3xaJoOmfC55LhO4BNes2OYEwMzQI4tymEikLRZokMxL3B234Xg5SWPhygyvAy9qUvIz/9H7dn81gPPr//3PP3H9/Xqfeq8fVxfwvtfPYHf/3xcjQMAbx/HfL5fLf/W+HhEhAAAgAElEQVT7z/B25rS2FXYGvrbc0ym724ay7RuVllHodsi/aSZvJ5I1VG5H2oMuq68EvJ1AWRhhcfAznioSfSKD4P1aFUkQIJvJolDsQ9P2FPAeJeC9ICkNkZsVycRbAO+WW8j1keEtvg3DGyMhmDOVvvL6NE5KgLpmlGourdHIcnlUnP3UjRrmSfK8qBF0QWAnBhfGK0lbU1NAu2eyRMUxTvjieCJ/4DIuZQZksZk2wBxUudkTSBPgcPnVymjjmq2lDWS2PDG6+cJ8iWnLvG+blTeTC/PpaDVNyUkzOa6SSZpmq+qSsuQchxEydlYAL4GuxMvKnSLNSeWkwuSgmvxbLhHrcxhTJ3MVWASLMoxGwynL0+I8NGEcKmegWY2QlebHfNLA9rUD+KlPPYota0ZET1upN3Hq4hSefvUoTk1eRyOmFtNFSDAlY87IMTLFCpKoKc8jwEjRxT3bN+LBfduxZd0oSjlPWHcCxKVyDQMm8ot61noMvHj8El48cgqT03OoMGYsIDiNMDTUj0K+IOUiC5UalmpNZLNZJEEdawd78ND+7fjYA3sxWPREyzy7sIxnDp3An712CtNVoOb0ANm8nquogVxcRV9Sxhc+8TA+vGcLhnsyAtvJqtZJBWcKOHriFKauTGHV4CA+8vAjMnmSa0euT41U87JZPPfCC7h+cxrrN27Enn37UKk38Ed/+BXRkI9v3IidO3dg7Zo18nph0JNY2HnGtzH2bnzTRuzbtxeFYq/IUQiET546JTrywcFh9PT0yHll/NnC0hLmbi8g59nYtmEM+ybWSxY1baXU7TasjBgDn3/jBL798psKhG2mNmj8W/o90pZSmaUeSUJQnbBmK2uCR+zXhf8fHujF+jWjGBseQBQ0kPNckeUUcxmVekgsopE0WA6qzSYWltnuRwbbQ6XaxLWZOVybnUe5GcLK5hGKZISFEloqkU0S5Gwn9lzHshzLihAjiENh0ClFiRLG2+UQsTjF9oS5FuUw9eNxEwU7qu0Y6zvRPzT48w/+zR85/0Vuovu460agC3jvulPS3aEP4gj8oAFve4yNrEF+kDK8HYaz1hNTMJvmeLZECGl6ZavetL1tNZPol4wC5PQLx3iqVmydN1ZxjUvhQILEoRYxRGVxEWGjiVKhhGJPf0vD++wRo+El4JVYMulk46IsEksZ3p6tt5DrtVCbuwPwxtQVqlZPAZlq/dKyjbS0oaVLFtkAG7m0fpS3O080tApCyJDGYujRLFk6yMVETuAqBjOCacoJ9CbPxjiCegIX2YbIAugKN+kLRq8pZhtalyzWDLMkQcsqxLzPhjaptDXtWqbsoJ2iYSppU4ZdVRqGlVctpyybm7a2hEvg3GVhuhjFxMkJ2TPT5GX0t6kcgcvnkkHQaswzOa+UXHDZ3LQQpGO4gm3uVNEwW5aa5KiJ/qyFe3dsxF/90ae0zS6bwZVr03j+9RN44chZzNcjqZb2ydbxXLOS2lTy8hzIMdEoxiX32Mdw0cPD+3fhoXt2YdOaYVgRJSMEs5G0ytFkWAkiXLhxG7//7Vdw/sacsMey0uA3kA0q+MiH7sW6taulQe74uSmcuTKDbKlXMpZzCLF30yp88qEDuGfHJtEe84y/cuwc/uT5wzh/cxkNtwdwc8pORnWUHB/rSxb++k9+GlvG+lBwtQSZ+98IEmFL3zx+EpOTk1g1NIinHn9cZC8rJmOWjVyxiD975llM3ZjB+k2bsXf/AWE2v/KVr4qRslgsYNOGDdi7Zzd6ChnYkS+pJywuuXJzBk8/8yy2bd2Cgwf2oVDswa3ZOZw/fx5TV69g+9at2LR+I/r6esXPVm82sFQu4+r1W7h08SIyVoj9O7dg9/YtyEgGsIXA9jDfiHD0wnX83jee0+xlMKM3YybRqkluf88IJW7kFfoUAbw8r6Fqxqln3rB6BHt2bMGWDWuQ+HWZ6A0N9KK/pyQsL6U5nLToapONSrWOhYVlkSEwH5gRaicvXxOJykLFh53rAWLGwFVQQDUuOVEyXOqx85lM1fHcsu249ShJ7GbY7I0RDy6XF1EW82IBftyLSmgjzuUlJzxOOFn10ePEzU39ucvrxlZ/6X/6xR85aVmWxtZ0H3fVCHQB7111Oro780EdgR8e4O0c8TaI/c7noRMgtzmbt3/+Su3CO/2yEXMb448kWghYmJ2FX2+gv28AxWIvomwBl5nS8CYB73mkxROsdOXSpviwU8C75RbyfQp4l6/2A5VBZKIS4hTw2prpmQJe1boacG7MX9TzKZNtTGFplJGYZ/QYRX8oOaDmj+iXVSPY9qprTFQb9uu/WaqhmaNkU/U+qYIRZc7T3FDKBmRoxLSmcg8DURVcU0fMnFLjYKfAwI5NLa0B4an7PNVLMuifxQSCT21m4CbiZqerRx3sdKartlGkGfKOCnT1WGk00jFL3fQCYyT2yWh4eVzpbEeOX0Gpjg2rgk01bxRgzVCfgNNPffRBeHGATMbGkeNn8a0X38TRizfgu3kkNAjKsjeZc0okNANaWtM4OWADGs10lJA069gyOoTHHtgvmtuBggPHikR7zQlKYLu4vlDFN148jGeOnEclImPMlASgaAcoBIv46c9/FtsnxjF9exHPHTqBl45eQOjkdcIS1rG65OCh3ZvwY5/4KHK0+3sujl+YwjdfPII3zk6hYRcE9JF99pImBnMWDm5dgy9+8jGMlBx4ia/lCIR6bg712MERYXivSOzdE489imajZuK2jOHPsiXt4+nnX8TVm7NYu2kz9uy/B+VaA1//xp9KAkXQrKOYz2Hv7h2YGN+AHHyRpTQSG5ev38JzL76EbZvHcWDfHuRzBVy4wHi6Exge7sMDB+9BX74k5ymiwY74zXFBifmRYydw/sJ5Sez4xBMfldpp0VhbtuQQT85V8R//8zM4c/U2aiH1s1nT6cbrlbpxNS7qkaiGm6UyAnhNpS/8OooecWkFm1YP4cCuCWwfXwcrqCFsVDHUX8JAX68aO8NQky/k+k9QWa5iebEsVdE+LEwv13Dk0jUcn5zGYj2B65XgxnX0ussYytbqq0rO7fUjY1cd255yPW/GzeaX4yixK43aKrjWhrmF6Q2Llca6pWWntFQrJEuBZ8fFEpqcE3ESGAfosePmtuGeqfG1Y1/8kb2fPnnffRY9ct3HXTYC7/QedJftdnd3uiPw/hqBuwPw/vDHVBQERotKwMulegLeoAV4exTwzldbsWR/PuCdNYC3gKWrfQJ4s1GPAbysICYYI9ojZ6pyixWAV/Sr6XK98sdtxlp6uuS/FQyni7UK5VoNZ9rn1colWKn8IOCljIPPjpA4vE+SfSUQUHmHAAKLRhqzDWGidfuwxHdu9NSWpDqkofo01lD7Ke7zSAFFRBY3raOVpWDV2qpvzxJnuhh1aLIi00vmVfTEoTH0UObhSvoA2TS+n+whJycSmWXyPMTtL1ydRJyRuxY23RQKaC6wpkw4ZJj5Poiwae0oPnLvXnz0/j1iVuPS+iuHj+GZV4/h3M0lNCwP2WwGa1evwlBPFm7cgBX5kgUc0lGPDJZqAW4tLGO5UhMpid0s48D2cTz10L3Yu3ktvLghsWI0ZZGRPHLpBn7j97+Gmt2DRuJKIUVvPoOta/oxlvXxsQ/dizVjo5gvV3Hs/FUcvjCNa7erWK7WRMfNHN/ta/vx8z/5WQz1MofZwYVrt/D0oZN47o2TqKMAy83JNMEJayK1+NRDB/D4A3vQ62pxi5xNkWjkUEtcHDtxGlenyPD24WOPPiIpHjzPEqcr42kjky/imRdfxtTNWazftAV7DhzAUrmJr3/jGxgcHBQteGVpAZ6V4KnHH0WJQSKei0YMnJu6KQUorMZ+4P4DSGIHx48TZF/EU088hJH+ftgMGqYshfMflwZPTihzmJ5dwGtHT2Dqxg184qnHsXmoR4yG1CKEbhYztQi//+1X8erJy1io8cyngJcBxbywyM0r4LXkOueygykjkUSRCFbQQJ7vWV8WwHvPrgnsGF8LNCooZCwxKIqsoZDXbOAwlPxqJlYsL5VRKVdEV1+LbQG8b168ipOTM6gEHEAHRTfAaKEZbhr0rkysG/72R+67598B04cnJj6tfcgAfvd3f9d58sl7S0+/fuhLk9du/fTV65W9N2aTfM0qZueY5sH6ZF53oY984vu7Rweujq9d84Uu4P3h30e+0x50Ae/de266e/YBGoEu4G1zPncn4E2NX8YxLwA2zTHWlAYFdwp8248U7OpzU8icPldv+mr2ImyObV9fKgAgBcIKeAUsSOWzvkZYVYumOe4LGS7KNFijK94mNcmRveUfw/pytV50ySwfMK5/jjeNPxIzxsYu2Rr/RyY5lmQFghCFWtQqe0gkdcG0dJEJ5tKuMN6q0dV6V11mVgZYZxNvjadS8Ebmzw6bYv567MF9+NgDu+HGASrVMl45fALPvHEa52YqgFdAbybBpx9/BPu3b0bRSRA16qL1jd08Fpoxjl+6hpfePIHJ6VtqtIubGMhbeGDXOL7w1Eewpj8Lp16R9z17fR7ffP0MXjl1GXNc7vZyUvU7sX4Un3zkIHavHUCPG8nP/MRGOXaxEHn4yjdfxbGzF1CulJFzgC1jg/jijz6FiTV98BwbU7PLeOGoyhoqSQ5wcqrhDapYP5jHX/uJT2DPxmHk0RQpB0FbbHloMoUEWRw/dQbXrkxi1WAJH3v0IWFrBTDLSVC4SNPjsy+9givXp7Fu4wT23nMvFpaX8dU//iomtmzB+nVrsTB3C+dOn8TObVtxcP8eKaCgTJgtdM88/xy2btmK+w7eg+VyAyeOn0R5cRZf/IlPwIl8WE2mo9iwyKK6QEBzF6gzTvDq8TN4/cx5PPrII9i7gccRaAa2m8GcD3zt1ZP41svHMVuORPeq9Ru8XhXw6hXKS8LVWnFeU+K65ORNJ1l5J0HiK8N7cNdWbNu0BnGjIppbSjRYDlLMsxQiEcArKSG2jaXyEmbn52Dn8/CTHG4tN3Dk7GWcujSFehAgCesY7cti58aRS+Orh35jon/4/waw+Pjjj79FhpAkifW1r30t4/RlH3zj2Pm/NXl94UvT5dCabliI8z2InYxUdWdj39+5avD6htXDn//cgc+e6DK8d+fNuwt4787z0t2rD9gIEPBGUfT3K5XKD8S0drcO793K8BKspUY95abSG7bBp62UCqNrNQN8Zx5uurLfAsbyBA2bEhAg0j+CxjbgFYwjL0x/R7kBHeqqV1ZGWFkyAt6Y2meCC5EKKNfsUSBMsJNotqoqCwhfbdj0xploMzGfmZIQiYITkKUiBi0fMIYxqpjJjJPJZdlBKytBZR4xi0gEMmuUlhacmLEyjHnK8gkjTUgU+9i6dhCP378bT96/U5ada406Xj58At967RROTVfhZEsYyjv41GMPY9/EJhBKxc2mxGYlmRyWIwcnJm/ghdeP4sL1m/A8B1ZYxUA2EYPYlz71GAbdGLmoJoams9cX8PVXTws4rUY8Uksi4QiuPv7wQezfMAwvqUsqgADeyMNikscfffN5HD19HsvlMvKeja3rVuHHP/kodq7uR9Z1BfA+d+Q8vv7iEZSRF5OdlKhEdWwe7cUv/tRnMD5SQMlqmGplKosJdl00rCyOnzyrDG9/UQBvFDRlQpFOgXjZOF4ez738Cq5P38a6jZuxa+8BlKt1fPnLX5ZikT27t0sqx/EjhzF15TI+/vFPYHR0TJoAp65fx9PPPosd23di7959mL29iLNnz8KO6/jxT34EVtiAG+rEildd00kkxcGlkRMeDp2+hBeOncU9Bw7g3i2rUbSZphCx5g2Lvo1njl/E159/EzcWfPjIglBZTa0KeGVlRAJAjGyHhkkV4SrrT17YjiUKcPVQLyY2rpW65QztZI0qVg0NYLC/VyYXTJ3grIqxYY7nYLm6jJtztwA3i8AqYL4S4PzkVTnmKKrDiZYxvmYQm9eO/caeLeP/5kcffuw1S4Tq3/nxwgsv9JybmfnEtVu3f/Hk5I0np+suKklWVhRoUi04ib9jZOD6hrGRz3/uwKe6gPcuvcF0Ae9demK6u/XBGoFTp07tIeCtVqs//YNIabhbR/duBryGpNShS5eWjSGsDeeMrMGwvJ0ddq1oMyNu0JB8zQBWhjeCJdK/FPCqoUffrg14VW/M10hqqvmbqlNXfGKUgpjutZbEgFti1JLqkTWgPwkZ9+SBOViquVUNr7xIZBMKPERjK6YqzfvVODCFwpLsIPFoDAdj6bECXsnGlXxdGzbZ6A45t0wdRBNtmqxYeMCtRQ2Mj/Xh8fu24+MP7EAOTdHJvvLmSXzj1ZM4dr2M2Cuh5DmY2LQeq3pL0nolrCdNfYkF38nhVrmBy9duYmG5LFFWlBHs3DiKj92/F4/s24pMcxkFHoHt4HYtwaEL0/ijb7+M6eWmVDk7joXh/pLEha0tWbhv/w6sXjWMpWoDp69M48TUHM5fn8Xs/BJ8v4Gil2D7uhH8zI99AmtLHvKZDC7cmMO3Dp3G06+fQcUqauVu5MNLGtgy2oe/8ZOfwKahHHps/kxZfSZO+JJ2kMMRShquXMGqgV489ujDkues7Ke5osjQuxk8//KrUmm9Zv0m7Nq7X5IWvvKVrwi7u3f3TvT3ljB1+RJefPEFrF23EfvvuQeDwyO4dOUKnnn2WezauRt79+7B9K15nDt3HhnLx2efeli0shmZ/VAmEqNJqYHrIEvW3sni0OlJPHfkNPbu3Yv7t6xGyQ7hUn/uOFjyLbx4alLY7etzrJlmOYWuBuikTrXnIoExEz5TM2H8jyah2Y4R+XX05DLSgNdfyomZjUbQvlJB5QxI0PR9sIhDIv+YuOHXUa5WpEAkcktohMDi4hJqlQVk7Tp63Cp2jK85OzrS/y8ePviRL9+3ZcvSO/k+/Narz287eu7Cz5y8eOkf3ag4zmKYRT3KIo5dFB3b376q/8aGscGf6ALedzKaP5zndAHvD2fcu+/aHYEVI0DAmyTJf10ul3+mC3g1yuru0vCm4NR8ZZpcWTmJaYtZ5xk1pR1ptFvLq9ZKqkhjClRTqHW7TEQg+CHgNUkBBgoro8ylYEJVKUM1OmEtvqBa15bsCIJWDc8naZUaw8iahUkoOl3JfeLbE/C6HpJmDIdSCJABjoUJlopXAl1Gppm8XyZPkI1lJJMwltLsppWrBLw2K6alWMIY+WSMHAE1NM+1EoGlfjo14xE4sziakV01rO3P4tH9m/Hjjx9EyQlFG3z09CV8/dWTePncNBpOUdjcjOMIEGdGK3WpZK2bYSTSAULgRpOFHyEKnoU1A0U8cnAXHj6wHWOljOTgZmNfRpJe/WuLAb758lHJdJ6vBYgtBxnPRsGJkIuW8YXPfRpbNm3E7MISXj5yEs8fOQtkStpqFjUxVLBxcGIdfuZznwSTkhmfd/LSDfzJi0fx6ukpVG0ufTPmjRFWdYyPlPDXfuwJbFvdix6bWa4NZcXtjKSN1K0MDh87rbFkQ4P46KOPCMhjMQmNgaKTpp7WcfD8i6/g5sws1m7YhN0EvH6A//Sf/pNojnfvIlAfQXV5CcdPnsC5i1PYtXsPxie2YnZuAc888wx27tiJ/ft3YW6+gjOnzyEOKvj8Zx6TYhUn5HVli+bbp7nTBrIaIIdDpy/jpWNncPCeg7hn0yiKNnXUoTK8zQTPkt1+iQxvhCazLAj408+M6M5Vu03Qm2ZIa/EJrxPTwWclCIOmNu+5thaxUGqRllKY5zJmjYBXXiWTuUiMbGz7I+BlZJ1kXUc1lNwqxopN7Nu26cvDff3/yy987qdefKe3opNXTw5+64WXP3Pp6rX/9dJtv2cxLLn1qGCFoYe87fjbRntvbBgb+YnPHXiyy/C+00H9AT+vC3h/wAPefbvuCLzdCBjA+/fK5fLPdgHv3Qh407PWgpCt09gyp7U0umlyQ1rNnNYy6808ZWzbqmBdqFbrGxlbAlYi5rTIQTIVWvYvMqsEHZwUqGmOpjRNb+CNXxqi+AMxm6kZjHvN/AYxrKWNITFhM2uDuR1X5AmSdyANd3x/ZW5txp9Rf8ptsI7W9iRzWPaIsgdpoqOpjaUWsiPCGEvGbktvbOLmZCKQjiFBr2GKKYmI6uj3Ity/bQ3+ix//GPqzxN4xpm7O4enDZ/D1Q2ewGFA/nJXaXlEUG4zEvFRVA2sZAYG6FwVYPdCDD+/biQ8f2I5NowNihip4LNdo6hTCclENbEzN1fDlb7+MM1MzWG5o/rHnJPCiGh7+0H1YPTaK5WoVpy5ekRY21hVHzRqyVhNbV/fj8ft24amH7oMb+IgSB6+fvIQ/eeEwTlydQ93tQeKSjYxFw7u2L4uf/sxHcO+2deix67BDTWCQLGE3izo8HDl+BpcnpzAwMIjHH3tMGHCCP54HGW8jAXjm+Rcwv7iETeNbsGP3HimNoIZ3w9o12LN7B9aMrUISRqjWa/iTbz4t523r9p3SBvj8cy9gx7atuOeeXajXQpw6eRZLCzP4wueegsf9abDchOEXTLOgFCaUQpKGD7x+8jyOnLuMRx56CDtWDyBvsb6YPdgu5ush/uSlo3j60CnMlhP4dl6ykiWjWryTarQk4HVa0XW85lTzzUhCXSBhLKEa9Tj5YkShFJ9I9rRWELNljZ8D12Z7mmlgk+UEjqeDepKRlj/GqGWiKkooY0NfiHu2b/k/148N/5vPPfm5Y+/0jjQ9fbT41VcOf/Tq9K1/efjS3MblsFRoxn12GGaRtQh4e26sHxvqAt53OqA/hOd1Ae8PYdC7b9kdgTtHwEga/l61Wu0C3rs2paHFPQlQkluygFwDKiVxgKyknl2NKjPMk8kbFWmC5PbqtrT0QsGgglc1f6X2NmFFWxFeKhOIuJBvMfGVaE91ujaZP2E8jXSB4JNtUgQJIknQ6C6CYYk3IzZheUMQIkv2UZaq2XubQUR5AGO9TA2ukxDwBqIH5R6IMY5JDQyAkxpaRn1RkxlpFa4st2tEmABTaQZjQ5yJdZNlbD1ulTfYkgaRZdtYVMO21T34a597ApvH+uHEEWp+iKOXruFrLx4Tk1k5sCSL184w3xVoNGsC5nMZV/J3M3GAAiKM5F08sHs7Prx/FzaMDom8gZXKC0uLwv4VSiXk8zlhoeuJg2NX5vGtl9/EsQtTWKz7cDMZ5KndpWGMjGqaN8uxipqwgxrWDhbwyP6t+PhD+7FuZABxZGFmoYbnXz+JP3vtBK6XA/huEZGd1TC3oIbhgo1PPbwPT314Hwa8EF5clwkDmUpGq4V2BqfOXsKZC5fgZfN48smPiy6Y5ihtySPgtSTB4ttPPyOyku07dmDj+GbMLyziD/7gD7B54wbs27MHo6uGJaeW9dFHT5/B4WMnpap6cHQNTp86hR2bN+Dgvl3S3nb+3AVcu3YFjzx8P8aGBgA/lHxodigwlowkvefmMXN7CYdPnMH1W3N48rGPYnVvThI1bJc10h6myw38/p++iDfPXsd8LZEsXn5eqPmWpBGj4U0Br4BqaXnTumMBvIzLkyIZS64vyagOAviNGgr5PAYH+qVZrVorY3m5LLFqHlMTAka8+chmGfHmYKbSlOxsXsPUbffZNYz3xTiwffP/vHZ4+Dc++8nPnnynd6MkSTL/7zd/80Nzs4v/3fMnru6frWRKzaTfjpMCcrbtT6zqubFhzXAX8L7TAf0hPK8LeH8Ig959y+4IdAHv218Dd6uGt9UiJxSV+MhbTK38V8Ll6kCqYyXn1fzW+OqFu9XaXaNxFTBsuGEDisliUSwgBRVm2V+ZXoW/mtTrCNgNLAURKQSXADNmpoY+QitCPutisKeE4b4e9BfzyFh02ftYrpbRCHx4nodSoQeNug/PzWG5XMVCuYxqEGCxWofnZWUbpYyNYsZCzgWyXEp3iMk8AbAEWsy7dWkMi8lA+vADX5g24lymAdT9GOVmgKofSYUwwaUAmVYFCfdb5RM89kzUxJreDB6/dzueevggCtTgOi4WaiGOXriGb7xwCJdvzqPK9iuRVKge2SXSD31NZMi52Lp6RKqF79k5gZHeosSTEYjXgwgvHjqM81M3sGPnTuzdsRX9pawc2HzDwrlrs3jj5AUcO3cJ07fn9bxJi51OYSQrOfRRyrlYN9SDgzvGcd+erdiydggJa6IzPTh18Tq+/fJhHDp5ETUatjI9UktLeO8mPvoyMfaNr8JPfuoxjPa4KFgBPIs1xjopIci9NHUDb544g+V6iE986jPoKeZ1MkFWW+QmiVT+fuNbf4rBwSEBvCMjI1heruCPvvKHUjixa+dOjK4a0cC7MIQfJzh05CSmbt5GM7ERhAG2r1+Ng/t3IZ8vYmrqGs6cOQXbjfHQA/djqNgnecRJQplHALgOG7Jx9MQZXLw8iVJPDx77yMMoyKSLKwc2qpGFy7cW8Jtf/TYu3lxEPcogttlQxkkSVx40Xk/Av6R7kI1Pvwu0pZDnlHphuY5Y5csyCp4+YXZj7N+zB5s2rkcu6+LWzDTOnj2HnlIJE9u24eaNa4j8GjasX4Nyw8drZy5jodLA/8/emwbZdZ7ngc/Z7t4butHdaACNfScI7hQlmRJlbXbieJE8trxItmOPJ1Zsx+Wxp+zUJBUnrppUquZHfsxk5sf8SM2knJrY43HsVCTKEklRpEhwww4QS6OxdqP37ruedeZ53+/cexsASdAEySZxbgkC2H3vWb7z3XOe73mf93lihojEDQx6PjaXAkoa/vfR4YF/99Uf/8nX7/RpdPr08z3ff+P45y7PzP1PJ68H43P1QqER9dhhJAstf8+G8rWx0dGf/pmHvpD58N7poH7A78sA7wc84NnushG43QicPXv2QKvV+ifVavXr97SkIW0Ck9K7wrzF2Vn49QZ6e/vQU+lDmCviwrwGT7x47CyWAxchk9ZSb1qymTaT1m6gpx088d58eMmkiqbV+GwR8EqiMFkvS2UHb6YAACAASURBVBuu4voS4NeMllVDGlIvWmnYaXv8GvsuaS7TaGayXwTDuVhBjzC5xuosTUTjvKEHLvI9sEvr4BM2kImVhjOVDygkC1HMObhv9y7ct2sHhnqLWFdxMDe/gpV6HTPz89Ixv2f3Lly5MoNSpQ8XL13BqXPnMbe8jFYYw44i9JWL2D2+ATs2rRf2lTZR1FKWy2UUS9TS0rM2kDQ0DkatVsVytYZWEKEZxvBjG5PTczh3fQbXlhuSxEV2WNhsYa21U198eDkKlBdHPsp2hO0jffjJLz6JnZtHUcp7oGMVI32PnJ7AuUvXcHlqFnOLS2i2fAGyjJvtLRUwOtiH8dFBbNs4jG2bhlHMuch5nlhrLVabOHpmEs+99Dou31jElvFxfOrhA3h47zh6ix4azZYc+43FFVy4MoWzF69ierEu2l3fD+DZFko5Gz05C5tHBrB/xzi2bhzF0Lp+FIpFNMIY08sBvvfS6zh87E1MzdcQeUX41CjzupkKQNkJMVgAfvlnfhy7Ng6hLw8Nnwh9EaswPWy53sSJs5M4NXEV68c2Y/+e3ejtqUjQAsv4S0uLOHXqFK5PXce+vQewfccO5LwclleW8Z//+q+wZdNmHNi/H6Mj68VFQ6K6bQ+Xrt/AibMTOH1hEsvLS/jCpz+B+/fvRblUweLSMiYmJ3Di1FGMbdiAnZu2YWRoCMUi9bc+lutVXLxwHZcuXZZ5sHf3NuzaPo4kYEpgDoGTx/RKE6+cvoC/+t6LmGswnpfSG35edTSabqjWdVLXkDS/VPqTZrAxidAsMmSlEUn0Nt0zNgyvw+c++yNYmJlGHLTQUy6gwTk9PYXHH38MtZUVLM3NopgvIMlV8NfPvY4ZAl6y3HEDfXYTG8tRct/20W+PDPb+m1/86lefse4wBvjy5RPr/uLZ7/3E+cnr//bSfLm86JftepS3GBFedGN/13Du6tjI4M/86W/81PEsaW1tPuczwLs2r0t2VPfYCBDwBkHwu8vLy9+4lwGv+BKQLSLDKem0CZYIeBtN9Pb2o7dHAe/52RU88/pJvHj8LFYCTwEvU8VM0hrsGlC5gcpdArwa7kBNqyazUQvJVCc2VdEpwPJr8BemEDcW4cS0kEp9a00AQxvwqrE+t5VGMlD2QHDLdzJdTM9fAa9G92rJVzSNTg5OeR3yA2PwCSQEVxMwmz/00Y0CVIoe7tu5HbvHN2GwXMS+HWN47bWjIkO4MT+HRquFT3zicYSJi6npWZw4cxbnLl/GSrMp8cdekmCgmGPpF/fv2iIazYIdoZiz0d/bi3KprGVoaSCiaDhBtVrD4nINDT9Cg8b8cHHy4lW8fuEKJhfraDl5cSKQVigBf+oAQZAnFKoBQR4Bux3hsfv34slHD4kdVSHHBLUYjaaP2YVlTM3MYWZ2AdVqXUr8xXwe63p7MLq+H4MDPaiUciiXcuIdG1gOFustnL54DT949STOTk5jpRWLh+v+baP49P07cHDnRlQ8IMeQhSjGUrWJ6/PLmKmGuDo9i5YfSNhBX8HFYNHGyEAFY+sHUSiWVFNs5yT2+Pkjp/H8a8dwaWpeG/vcPFpBDJeSDi6YIhb4QxQSH5974iFJlds81IOiHSKfBMgLVRoIwL8+v4IzkzdwY3EZQwMDcF2NleZDOwwDzMzMYGCgH9u378DQ4JAsdpaWlvCtb31Lmtb27d2DDSMjWhkQ4GiLlOPspat46dWjuDg5gR976kkc3LcXPT298IMIswvzePPcKSzMz6PslVAuliXtLnG4iPGxvNBA3sthy8b12D4+gkKODZA8zyJqsYs3r83iuy8fwQ+OvYmmAbviD22qG2mctzZ6KrsvC0OpaOgCkIdKwNtuc2QQRRSgp+jhofv2CyP98gvPobGyiN07tmF0/SBOnzqJQ/cfRLlQQHVxGdWVujh6/KfvHMYCXctsW6KK89EKhrxWsnfLwKWNwwP/86c/ff9/PLj94PSdPG7+7Ok/23fh4tTXz09O/8G1xT6nFvehKWHSEYpey985nLsytn7gK3/6Gz+bAd47GdAP4T0Z4P0QBj3bZTYCN4/AiRMnDiRJ8rvVavUeB7z0bZWWE2lyiZMYS3NzCJsEvAMCeAOPgHf5gwe8JlxBmmucHMKYXeYMNvCBxhKac1cQ1+bgRnRTJXtJtlWdDFJ7MpU/pMBZG25Y7lXAi1sBr4Be1TJKm7xbhNu3HoX14xJvS8ArkbRsYhKNaYSAzFcxjw0DfVhfKWG4twef+9Qn8Zd/+RfCri3XqsLifvLTn8aOXXvw/Rd+iKOnzmBmeRmhrRZiRQvoy9k4tGsrDu3agorDvCw2fDkS6VoqFERbTB2laowt1OpNLK3UUWuGAnZDO48j5y/htfNXMLncQpNxvDYT7djkFqn8Q+zMdHFAkwWmY1FKHLUaGCjn8KkH9+PhA9uxcWRI7L5KeQKsBH7LR73egt9i4AF9hl0UCzmUCh5sW0E/Ncn0zp1ebuDkxGW8euI8Tl24jnpIpbQrEoGBooO9mwfxyQd2Y//4egyWcyi4KjXhZxtxDovVhpTWCYYrnoVeJ4JnU0ZByy4XK4GNmWqEM9fm8LcvvYbz126gEcRwvJxcG7LDBLyiWo6ZrBYgl4QYG+rDj37yETywdyuGe/IosbGKvso+ERpAvne2GuLi1WtYWV5Go1aVxi3P9VAqlVAplbFx0xjKlbL8jDOkVq/h8MuHReM6vnkT1q3r1xQ3CRdJkCsWMLu0glNvXsClyYt48MA+eV+xWJElmB8GqDcWMTkxiaW5FTTqLQRxgMRLkC/k0VPqw9jwCMaG+9BTtBH4LeRyPQL8Li/U8cqZCXzvleM4N7WAxCkKq6wCFtW6s7IgOl6pxpDpN+KWFPAa1wZZ5KUSIDZEihVZAZ9+7GFsHx/Ds9/5r6gvL+D+A3uxc9sWHD9+FNvGx1EpFrVhMnEwU/XxH7/1IpZDB06OGupIUvcqcQ07Rkvh+Ibe/3d86+D/MbZ38LtPbXuq+XZPpdcnJvqfe+Fvf2LqxvxvXpqqfnJ6qddqoA8hgycSHzmn5u8ezV8eWz/41Qzwrt3newZ41+61yY7sHhqBDPDqxU4ZXjbwSIBCkmB5bg5Bs9WWNAReARfmqh8C4I001YwPZ9pfia2SJnmhtoDW7CTi6izySUtZX5KWplHr9oCXDWTG5sswvDlaXYl7gDK8AvoNYEliW5g0d2AUxdGtCNgMFaVxxipnYENQRBaR4MyxMZDPY8emDfjJL38Zf/Zn/wHTM9PwoxA9AwN48OFHsGvPXhw5dgJHTp3Btbl5MHk1l/NgcYHh2Xhg91Y8tGcbej3G4lZFU7uurw+lQhEJ9ZXSXERbKBv1elMY3pUG7amKCKwcXn/zogDeK8uBAbxsNCPUYTNdIM1E2lBnC/vLP6LLZYOc35AGrwM7N+Phg3uxe9smlF0LJYJNMuueJ81YlHVQWiECGCnf042CgNXBtfllaUJ79eQ5nL86g2akscih6eh37RglD9g8VMGnDu4QxnfDuh6U8zlYjodWTK9hShJ0IcaULzdsCsPKtLlqYOPyXB1HL1zHC0dO4+riMpohm674ORthoBZZDm3UqEWlW7Iwlj5yVoIH9+7Ek4/eh/t2bkKZK41WVRZQDFSw3Jz419ZbAZrNRlvDy2OhhzDtz/I52tPR95jVBgWPN25MCyAul0riKRyFEWw2w0W0FqMUJxGtdRT46KuUBYqGserSLYca4RaiIEIcWmi2YjTCAIEDFAo55G0XebKl8IHYh+O5cHK9mFkJ8fLpi/j+G6dx8tIUlgILXr6kKYJM4DMpfKrhVRcWcSGhs4j53kszZ+pjYlIACZIl1joOUSl4uG/PTjzywH04/sZhBI0admwZx0B/D86+eQbbt27FPJnpShm79u3H2UvX8X/99Xcx24hgeTkd/9BHwW9guIJgfNhdHhnM/+X4po3/9tD4vtP79+8PLC0RtV9MWvtf/+Y/9FdKG544f+bMr16/PvvTC3XXmalV0LIqECO+iEl/NX/fhvzlzRuGvvInv/ZzJzJJw9p8eGeAd21el+yo7rERIOAF8DsrKyu/ci9LGiRQTJhRVkr5cI6xPD+PoNFApdIrGt4U8D77xqkPTNJAIElwy0YbMrbspCfg5YPcY8d+Yx7R7CVY9VnkooY2n5kms7RxTX0J1E1BpREKeAMCPeNnm48Y3gCEli1sq2gfhbGiRROBdhFO/yhyo9vge2UEdAITLTFBELWP9N9NpJu97FjYMjSEQ3t344mHHsSzzz6Dk6dPwc552LlnN3bs3I3ZhQUMjYzhGDv4jx3HYqOuwuQgwGApL5KGQ3u2os9L4AY1YT/X9fehp1xRXwkjaSDgrdbqmFtYxlLdh+WV0IpsHD93GUfPX8HVxQZ8u4DAMYBXmF0FvGR56dQQWK4APDKNtBmjLCMfN2EHVQz2FvHAvl14/NB+bBrsFz0nwTYb6MR7lfOGvqtRJMCuWvdxdvIqvvuDwzh3bR512lPkSghpqZZA7K2iKETIRjOmeiHEulyEgzvH8ND+Xdi5ZRN6eiqwnTxccUjQ5qmcYyFptdAMQizWWjh14SpeOXVBAimWAqBFPap4pVFwzWthCxNMQEqpCJv7yG4TwFEN0JOz8cjBvfjsYw9g+9g6WSgxv4v61JhzgeBS9h+m9sYyb4gXeVxk88myi+Edm7rIuBO68hh4ZmGkCxMCPicnQJcyFI++ti4BeQthmCCxGX+ck2DpOFyB5ziwLbL4HqEtmkZ7W7Rs5KQBUJ1GYsdFrWnh5IVr+M5Lb+DlUxOo0/+j0o+mT8cRMby7BfBKul434OVYpYEsJrQl9YLmWDGHjtKXomvjS59/Cnt2bBFN9dUrl3HyxHH09VTw6KOPYXpqCovLS+jp78e1+UX87cuvYbEZyeLEdhxw9nktH4V4BRsGkmSoF4u9BfuZH//cl//paGXdxNatW1sp6E2SxL5+/XrhP73w3DcvXZ37penphT2zczW7HuY93x0EvB4JO4mTFkq5lr9jvXtpfHTkq3/yaz+dAd41+vzOAO8avTDZYd1bI3D27Nn9vu8T8P7qvQ54pb2FD27D8FLS4NfrqFT62pKGC3MfrIZX7L+kzArxWWUDFkvwBC9e1IBdn0M4e1GAL621yASqBT7lDOo3mwJel4xVqvEl0BMrKgY0MPJWTfnJ7hL0svNd/MEIpGIbMf1c+0fhCuCtGIa34wARJwG8nIs49NFXyGP72Abs3bYNI/39uHxlEm9eOCvd9mObNqFc7sHichWDg+sxM7+INycu4urcrEgBCK4rhRy2jw1j2+g6lKgxtWLRsfaWSyiVysIyEvASeJKaazQaWFqpod4KEcKDH1m4NrsorgCzizVZJDCAQGzLRNah7C7PWwMtPElw47kTjCVBUzxq+VO6RJRzLvrKeWzbOIqNo6PoX7cOhUpF7KgoG1hYmMfy4iIW5hYxM7OAuYUaqi2gETloxib8mCwf+8eiplhdWZST0A4rbKHHs1DyEgGh63rLGBtZjw2jw6L1ZcMkZQOtVhNLSyu4en0aF6/ewI2FFSw3Q9TCRBK9uJiwuFATh4FIwK5Hq7cokrESnbL8YdBGgJydYH1vCbu2juHB/buwZcMwhvrKEphBLTiDLWhZRgRN1lj0rmLdpV60qc2dxl4bSy8CUQmooJWaNn6K3S0T70QLTh2MZptxdpL1DRIXoTiQRMi59HCOEYVktvNIPE+CJ/ywhSLjTRwu5xiznGCxHuLEqfN45chpcWdYDIB6pIs4181pc6JIf9KGNZHaq6ZX3DlMVcdEdWv7opj16isNdSFDbCUoOBYKeU8COThHlpeXsbS4KIx2Ll9A4AdiBZ1n05rj4MrsLELOZ2nqVFeIHBOQQ6btraC/GPpDvbnFdb2Vy61W/cxAb8/kuoG++cQPcjMzs1saUTJehbdnZjkYrTfsQhjkUG/BCtwS4BXQolsIXTtyob9rpHRpfHQgA7xr+NGdAd41fHGyQ7t3RiADvF2ShrSJhcleSdx2aejp6UNfb/+H0rQmgNcocfmwD2m1xFAy5oSFDdi1WQSzE3DqsyjETQFpGiVBxtL4z0KBHrWrBLzy+xTwmnjdQkgQqPplMrxi1i8PfS0Bx3zQ9o/CGTGAl8yl5Qrbyid9wE5/ik2TSKzI+osFDPZWkAPL03XptA8TWl+RufTQ8kNpTKIF1FKtgZVmC7HjILYdFrjRV3TRm7NgBw0BnZQSkFmkVZggRh4bFwIJdbPUDzPhCgh5rPS3JQBqBrIfSgkYQEBQow2AHEmVfoh0w8nDj1leZ3oavVNDWCH5Qg0cIHiit3CFdmmVMorlMuxcQasB3GcYwG/U0ao34bdC+IEFP6IMpITEZQIbdcLU0xLXNUzMLa+NK8CQbhEMpOD1of8um97KOQ/5vCcOCGQcOU5+GGOl1sDcck18hi0yo2Rx2ThIYGZkAwS5It/g74z1lrqjEXgx2tkXlpcsN8MwNo+ux44tY9i8YRQbhvow1JNHT94SFxDXy8l2dPHD70osrHFqWSe2XUIq0xeZ8gXGVJsgEsZNRzFcc73YPKchJwq8Cfrp/iHOIxJv7cOlJjzi+biIHc73BAF10U1qp5u4sVTH5NwyLk3NYmLiGq5Oz6EaMtmsgNDxhPmlmwQtxwSmi7c29bvdgFddGiS22nSxpf7T0ssm/5diXxU78DyZOKcSEQWxlI3Ib83YMMqax+/mXDT8pixAGLgiwRSJhRxDReIGcnEdJbsZF90wydsRXA+z5WJhzvNyFG17Qau1rhVEg0uRnV8JbDuOirCSMlqRA5/z0cvJIiEOA5TtsLVrpOfS+IZ1P/snv/b3M4Z3jT66M8C7Ri9Mdlj31ggQ8Dabzd+p1Wr3NMPb1vDykWwALzW86tJAhre/LWn4oF0ahHtKCAkcbRijoT2jbcMGrNoMwhkC3hkUYmZlBQJMYkmYUpaXL3ElEPaX29KGtcCmRILNYokwvATFoQDeNJiC7B0BLc30CXhHYI9sQ9OrII49sbwSNi+JRQqgFsGxgENLtheDrWLkm8nuBjHL/mQINdKYscIKepjS5sKm9ZU8yH1hqj36sLZqArzUMk1ZOLKG1KnyH45FezQRLStXx3NmGhudJOjMYLnt/9Zvtso6JDKZ+yKwd+iqYEkpnylnlE8gaEh5ny+bZWnaw/FnBF+icXbESoxa3nzOQyLBA6krgo1mkCDJlQA6RFBiwm27TPiiBjVUlwvDRga+BjsQXHM/fC/HTrx31Q5DWFaNVFbWkMdE3OnT9spjgEdKTOp7xH3AeDdr46Geu7Qxxlqml4S6yJeAkMF1fRgeGsLIUD/GBnuxvr+MUs6B6+V1ZUFWlzIH0U6rZEEWA7wy1D0nCfI5NlQqCOzmT102SFLiQCBMyQLH3m8IcLSpF04stBhfbDPNzYUduxJIwqCS0AplQVFbrmFhYQXXCHZnlzA1t4j6ckuaJrnE4zy2cnmp0AStFhyRNOjcT8EuwWcKZB1JLFZdbwfaqi69m+bVjyjAp745MJ7FNhdesGX82fAorXCGNZbW14jyDl040j6MY8J1AxcZXhyJx4KTUM9cQ77gBa5nRxwWK45tx0ps3w/cOqsOlOLERSDKywKpxe+Sp4scBrIUk6C1e6RvcnzD+v/mJw996eQjj9C4OHuttRHIAO9auyLZ8dyTI3DixIn9AH57ZWXl1+5pSYNJL5OmNWoILAvVhQVtWuvpkzJ8y8lJ01qq4V0OPETGh1eLpawtp7Zk0yj2WajPvTcf3rYtWcxML0sBrzCVjJ9VhjecuQC3MYscy/BMJxOmlh6kbCxS6y7V8JLzJdBzEBLwOvx7NeCNbAjgVdcmlTQQFVDSIAzv6HYBvFHMB74LslpKiqm2MkoC8Uql5pTOAMUc2dymWEsRjLieB3K4URCLwwGBkJRnJRXNEcsEK/aFeWT4hKStEQzRK9cloHHFOksSsYQ9JJqIpLzLbTk5eufaqPtsekpEnyvjID68qtYkuJQHkPFhld+ziYlpaVxIWKGAPQIcsqpkipMkQskNUSkVhPVksxXZY5/BFgToNsSpgY13QRTBj4GqH6MehKJj7e/tQdCsIWysoJzLS3medly0mCsUivI5pphRM9tskSluIl8qCjvKZLOmuBLkkC8UUKeFm2nYo1aXoDsIIjQaTUmqoyaW+gnqPLkAkGZHAmiJy1U5QUJZA8M12GTXrMv2KEmhtzF9hfsrRZQLBLsyY3TsyEaT4aRLhB+odpsLMQMCydxHlIkI4tWYaNERi6yCx+XCovaZgD6sgUCYjH2QAM0ggO1R5sHmOtYFOAeZtOZLY2B9pYlqw8dKM0S1FQuItBMHhZwuKALqCWyy9MrcS7CEqY0o4OXiRucpp8wqwNu2KDPnmZhIbi6mUgjMBaNIbnh+YootTYWyLJFqg46ljocuIqQ6Ig2RXNQliOwQSRzCjmzkGK7N603pCLcrlm/6/aROPAxb0kvABkbGFCahLg4DW9lqifeOQ5QQtnYNr5vcNLz+57LgibX7CM8A79q9NtmR3UMj8EECXgUZncE1lcO3He1277KwfDe9GLV62zuJsmL6Uh/QO3pJt3aMxCWDaqOxvILQD1ApVVAoVkDG5cL8igLeY+ewFLCESnZNfXiFMbPrxod36q4AXkoayMbxAS4uAE5OH7BkBMMmrNos4tkLcBqzKIgtGXWXGhRBaMMHPQdJwxY0aUp4PqPVjciMJQlyUnblQ7nzQBWmUHylEiNpGIO7YSdauR5ENCsmMJAqNd0SLBAss5lpdP06KZP3FHPCVC6tLOLStWuwPA+joxtQLlYwOzOHwb51okudnl9A3Y/QarXEdqsn70nAwpaRAfQWPCBsakJb3wDypZ62RzBL5JQ6ELAxEIEBFG6hgJaf4OrMIi7NzGOu2hRdpzC9Jj1OYI2wbpwjqVZZrbuKPP9WFQ8fOoD9e/eg3mjipZdfEx3y6FAPPvPkp7Fp02a0/AiLSzWcPnMOExPnsXPLZhzYtws9vWXxGp5bXsFrx09Jatr45s144vFHcPrECZx/8zR279iBkeFRzM4u4sb0DD7zmc9I1DBnKgHb3Nwcnn/+eXziicfR29ODM6dP4+y5s9i5awd279qNH770otiAbd+2DXv37JW5fvbN8zh/4SJm5pdAs4rYzom9GUGmsMJCUlK3HAoIFb9mMvFcOOVyaPm+caMlAc0GshA51xEGk0CWMhK6PpBtzeXyImEg+8y1oTC1pioiHtF0l6AsJo5EU+xKAySZTv5hE10ocpXIb2mcr+tJE6Af6aLOs9TqLGastM39M+iE33XD2jueLDriMEbYasGlY4NLxt2X4yJoFweymIswA3QlTlvvB8LECiDm/lbfG1IXB8X4CnjVzSFGq9mCR5sx1xNrQAJUgn96YnMuclHEOwiXVnmOBxdylNhw/Omz7Kie2kk8JDwfjk1ex4pyHLHb44JEIrhpe5eoJlps1ByJP3byrlRT5L1JhLKTtLYP9U1u3jjycz9zMEtau6P7/IfwpgzwfgiDnu0yG4GbR4CAN47j365Wq7/GzPb092wyKRaL0pShDSfv7SUuCF0wVECZPlVu+mkKUlU7RyYzBa5pzG0KgqUUfvPnTfl79dG2C5M37U+3rr/l0UjxWRheaceKYunA1yacHAK3iAtzy3jmjVN44bgBvDY7yhkDq4A3sWuwJXji+l0BvCmgF25SLKDI2GpSmB35ImmIb5yF05yHR7sm49JAMKqfTRXAEh/RteJQMJA+0gl202shKgbTuS5sEllvaVrbBHt0F1oiaVBLf7JaRFMhGToCozjArq0b8fCB3dg8sg43rl7C2Ngo3jh+EvNLK9i8ZSu2bd+Oq1enUCn3YGLyCo6fOS9hCwTnvKJ9eQcP7B7Hw7s3o8+LxTKrVMyjZ2AQuWJF0+Go1QwDBbyNuvjFrtTqwqxSfnFi4opEAl9drEvTGkvf4jqRjkDqw6pcHaw4kPFkg1xfycOPf/6zeOjgNizOz+Bb33oeJ0+dxOiGDfgH/+BLGBkexsLcCmB7yJV68J//5m+wYXgQD9y3Xyy5pqansHnrRrx+4hxeP3JCAil+6u9/Di+++BpeefV1PPTwo9i0eSsmLl6WeNrHHn0E27ZuRrFQwNLSMs69+Sae//6z+KVf/kVs2zKCM2fO4NVXj2NoaBCfeOIJfPvb35Y43/0H9svcrNfr6Ovvw7PPv4hXj5zE/EoTSa4s9mzSEOYydcxGJOOlEdOprCNlMNPr3V4jmpmhhl0aPqL/1vFKjbz0853FZbecQf9tZDGcJiaoWtxC5PvC75tWU9LZaa6G+cqLBUYqxNW53A5F0cYzIzTvHLY5nu7lrhzFTYijYwJmWP+uG4YsEuUOoHmE0uhJ5wpqEqgHV0GI3J3IljtJC3YcigacoqF8Pi8jQmbeZlOobUCqpIPz3kKwq4eey5PpD2Xuk62XGIyoa1Eix6UMMBcHcl+S7y3f56Noha2dI+subt644ed/5le+cOIRK5M0vLcn1fvz6Qzwvj/jmm01G4F3NQJvvvnmviAIfnt5efkfpoA3LZdKlCsN1e8C4JUHpQG96QGmj09hVVa9zOM37ZSWh2MKj5WXk0cR9ZqmHNn+uADeDsPLEiZtiDrEcjfA7gaDahNFzoeAl+9yqfMzCIlG9uyQfifAS0mDdZcBr8J+fcjRwEmbf2zxVLWqM0hmzsBtLsCJ6TWgTG1njNPzNTKFNuxIoV+HwzI6hs4SQ7x4+WCOJapWAe9uYXilMUiaeVS7SG0u9Z5hs47tG9fj4f07sGl9Py6eOY5DDxzCmXMT8idXKOKhRx/D8MgITp08jeOnzuLS9DzqkS3NOASevR7w0K6NeGTPRvS5AZzmCsqlPHr6B+EVe8RNgfphsnl0G/DrVemarzZaCMiEuWUcOXsJr52jD28LgU0phEYLd4CVgffGQqx9hwAAIABJREFU4o1AkP68VtDEjk2j+LHPfwbjY4OoL8/j9InTeO755zE4PIovfukLwgRPTkxgcHgE+w7dj//4f/8lBvv7sW/3DjRqNTzzzDN4/JOfRKEygJNnzsKOA/y9L34GP/zhYbz06ht48JFPYOP4Vrx59jwOHz6MkeERfOqTj6OnXMbE+XN447VXsLy0gK9//Zewc/sWLCws4OLEJQFQu3fvxpFjR2X8KuUKTp8+g2qthic/+6SM7+E3juPi9Tn4VIm6JW3GE4aVrYDq7iEyGaNjVlCnbHeq935XN5B38ebUEzrdp36L7wQKdN6XbuNd7PYd3qr774yDNnSKZMBET0ujJ3XPjtr4qXcwWW2Kc0LkYzYcBrIIoNSCISwEr/zeUKfORYlo12XRpcxz+tKGRAXTRiih+xFm1zQkSiFFPY8dOl7IglQbHQtW1Nqxof/i+NjGDPDevUlx17d0J7P8ru8022A2AtkIrB4BAt4wDP/x8vLyr8dxLAzv+wV4dc/pzT59xGi8562AV3+iTEzKDaWP5vTdKWDt5nOUlWk/SAUdd2//5n+LGVk7PKENeI0OkFo/AeoCeG/P8Gp6E/eoGl6rMo3yjrsjaVAJLR0TpMgrzS5keMl0MQUK1dkO4KXdlvHs7YxnCmS0QSuFNvowTx/1+h7lj1aDZSXRIgG86N8ERwBvrwBeYfdipaponRXwaR+2sHV0EI/ctwv7tm/Cytx1DK5bh5dffQNHTpxBvlTGZz77FLbt2I7nn/8Bjp08g9mVpkgmEmo8wxb688BDOzfikd1j6PciOMEySoU8Kn3r4BUIeClP0Ae/Z0Vo1VewtLyMetPXUr5VwJGzl/Hquau4LIC3IIBXlc/dZ6gODAQ0kryWBCh7Nh594D489uBBVOg6EbawsjSPv/jzP0e5bx2+8MUvYLC3B0sLcyiWKwgdF//129/Fpg2j2LdrB+bnZvHnf/4XePJzP4rd++/H+fMXUFtZxBc/+2m88sorOPz6MRx6+FGMbd6KM2fP45lnn0FvpRdf/uLn0ddbwakTx/DSiy/AdSz8yjd+GRtGRhEGPppGt8tF6PFTpzAi0b3ACy+8iPmFRfz0V76CG/OLOPzGCZyeuIJG7MLKV0TWICwvG84IuMR+bjXgTRu1bi7v3xv3yvRboPeW9kJaLH+1TVK07/xuUY9LiCsLaJVx2LEPt7UCh+4bEb2GA3WsENBKPbEy4EnMhj218TN3G7nP8j2Ox6ZIy3gzW7IoTMgkO2XpEaDsiEtx0Vkn1PLqIpQ67LwdtnaM9l/ctGnka1/9+o8dzxjetTlrM8C7Nq9LdlT32AgYwPvN5eXl33j/AS/L6CmgSlnXtKj6dmXHDggzdUwFodIw1X0rSVlLw1qZX4nTwFu+Or9j9Kg0oUgzDptnIF6e4ttpeQglaY2ShpN44dg5sGkt1fAqd6iSBjK8dxPwphIDtfyK2gwvwQtqBLxvwjEMr2p1O2XmFMykLLFZRtzCthPspFGs6aIk5dLZ8BQbwEuG18/1ir+rjBwf6nEsDVXNVihs5s7No3j8gf3Yv3ML5m9cQW+lBz88/BrOXphE/+AQHnv8E+jp7cHFyUmcOnNOLKZqgSUNS/z8upKLB3aO4eGdYxjIJ3CimgDecs8AcqVetRljF77NTvwQjRo9UZfQIOB1PDQTD8cvXMMb569icoEa3rxambVL813LAdPQR7accGZ4oBdf+tHPYMvYKOJWHTknkca4/+c//bk0V33h8z+KbeObBDhSH/v68TN44YcvYcfWcRw8sA+1lWX8zd/8DZ586kcxsnELTp85g0Z1CV/47I/g1KmTeO3oSRy4/0Fhi0+ePoMf/vAlDK9fj6c++yQG+pjcdRovv/giWs0GvvGNX5Yo5XqthkIxj00bN6LlB3j58CsYGR1FsVDEq6+9hhszs/ixn/gJXJ+Zx0uvHcXpC1dEziCBFxKgrBpagio6RCi723aeNYsAI29Jwxe6qgQf51uianZTlb9xAhGGV+US7WZPyoXoamL8rSmPkUWuX5eUQzQXYQc1WNTV0yOboR3G/1j04nIP6fzhnuT3DKTI5VSfTzs5NvrlCnDK/YhKIwg9XVStBrzK9hLwFuywtX20/+K2TZu+9pNf/3wGeNfoZM0A7xq9MNlh3VsjQMDr+/43a7Xab9ClQXgO0wFeqVRE0tCxNXqvY5PqA7idji5Yf/rWOmGBrzfjWinP3q4gSvbz9se5Orzz1vdwP6LidRTwslEsZXhFu+cawPv6SUlaS5vW2A0jmkQEAnhRmb2LgDcF78pEktGUkijL1ARdwvAS8C4qC2UcCATkG6P9rl7zrmhVLeN2SrnmAS5yibSErMlWZKwIeJMBShr2wvd6FPBSHsqGJXKG1DvT29dvYv+OLXjswQMY7C3gue8+jScefxzzS1UsrtRQ7unFhtExLK+sYHD9EM5PXBQQeHl6Xhp8yGz2lXLYP74e+8eH0JeL4UYtAX7l3gF45V7pXA9j1Q/bCNCoLmNlaQn1RkvK963Yxfmrszh1eRpXF+oIHXb96/y6uZogAQXSxhch79oYG16Hn/mJv4+iZ2NpfgYkeYcGevD6q2/g0tUrePLTn0SlmMfSwgIGhoYxNbeE5557DpvHxnDo4AF4noMjR47ioYcfwQ3GCx87Ktfk80/9CBbm53Dm/EWMb9sprhFHjh3HtWvXsGf3buzftwe9lTJmpqdw7OgRTFw4j5/7uZ9FFIS4du2q6EI/9akn0GoFePa55zE4OITR0VHcmJnBwtIS9h28HyfPnsfLrx3DpWszSHJFk+6mZXFhLsk8isQnBbvpkkZ4zFVjI97D98BL7jspmyuevamkoQvwktelxps6aCP9EK9hJuw1FxEuTgnoZSIgdfShXxdHBXEkkaZQbTiVr5bcJ9QBmN8zyoD8Fs3G9GYmOl43BxT7kRvZjbAwIP7CERPn2gzvTYB3rP/itq2bvvbz93/+xIEDFgPqstcaG4EM8K6xC5Idzr05AmfOnNkbBME3q9Xqf0uGVxoiDOBNNbx3A/CqfvfmgnI65h1d7epGNv35av1tygTzwZ1qHtJ2Gt2edmOvfik47jDAqwrbRgesDVoWQlf1ezTpfzvAuxLQJzMvSWTi0yqAly4NMyjvnEKx10Z9royly31AdR3yUQ9iWgwRtNoqS0BMp1qVTUjBXZhrCwndAozdlzb+mDhhi2lU4sslgDehS8MMm9YWIElqaRufQf0ih+haTLTL1gb4tNXNIstImwRTRwwdSJE0iC2ZAl51adD3SEOfaS1k8w1h5dbNo9i7fRw9RRdHX3sZXDgNDY8hVyhJ/C6vAjW3ZCxnFxYFBJKdTNwiAnoM2wmGewsY7XGRYzKZXxfAxwYxp1A21mTa4EPuK6TtWaMhGleyrgznmFuqY75aRyOk1yot1NJ505kcCnZpB0Xf1hh9lTK2b92Mv/elz+D0yTMiL+itlPD4I4/Ito+88QYeuP8g6tUlnD93Fhs3jWPf/Q/iO9/5DnrKJRzYtwejI8OyGKg1Wnjx5Vdx9uxZFPMeHji4H1u2jEupmolwk5eu4NyFC/A8F1/60hfRUykLY035AmNrn376aXzxC58XT1m6NDCa9/Nf/KK4Anz76e9IIMV9Bw9i69btsP9/+cPFy9fx0muv480Lk1hq+LAk8IJMeCKBFKJdFlcF9SBW0GvK7Vq4zwDv2wBe2tVJc6ZJleO84ZyJ6vNtwOuFTdGUh34DYaBVD7qLSEpixIUqEa0uDIWh5TVwXGk6zOXzBgRbcLwClkMbvdsOIS6vR+jm3h7wbuif3Ll5/Gs/+9DnjmeAd20+xzPAuzavS3ZU99gIEPD6vv9b1Wr1N9m09kEA3rdiWlNXgc4lUO1qx21AoGHXr9NAgtUX7e0Br34m3UraSNfhvICIkbVsyJJoUqMj7mJ4n339JH4oDK+rPrwxS5VdgLdnRhneuwZ4DSCOyfDyQckGO0f0s4k0rZ2DLZIGAk4DZAzg7TgxGPAq3fKdxYdKIHRcO13puo10lFJJQzKwGfboHrS8XgG8oiqmZVnMsmxewBX3zxhg+ugyMKK6vCg2WE4up6EQlmWiclvSDEns7kcJWrFlGs6KAg7y9MK1A9g+y8QtSfGivyxLygTFjKVlIyMBBjWW1BRLFzsdGXIFNCMmdCm4NtRZG1DobNHFBZl5pmhRLkJYSJZ1y6YNmJu9IWyr5zoCzAlcpq5PYaC/T0rJ1eUluLk8hjdsEpaVTHdPuSjpaDwveuxeuT4trgu0F17X24Pe3l44PDY/FFaWzWalcgljY2Pi+UvGmpZdtFe7fv06xjZsEHuw5aUlWSisHxmWU5mfXxRGvVLpQX//gFhyLVVruD59AyuNljRWkS23vYLYZ8nCRDS8tPdiQEbn+qeSFzYCKvxP54Eusj7+r7fW8CrpqraAaWQ3Aa/cGzimUYCgOgt/9jLC5Rvg7GRa3aee+ARmb8yIu8b8/LxKI2xHPJep+yXgDaNQmF1akn32qc+iVC7jypUruHjpMmr1Fpp2AcXNBxFVhgTwcsoTILuxOsK0JQ1O1No+2pcB3jU+UTPAu8YvUHZ498YIHD16dK9lWf9oeXn5vwMggDd9QNKS7K66NBigoSgkhSLd+twU0Jrbg/yKPpadn7cBTJstNiX/9C0EyLe5dB2u2OgXzTGk3LJAPMPwsEkk9etMGdduSUMKeJf9NHiCpUiCK8Pw9sygctcAr56MRdkEk8uM56dIQgzD2w14JUnLsHdtTtvYj6WjThP8dpua0XNqw1rK/OkYpWwwAW/klYCBzbBG96Dp9WqQgFFQi47aODoQOFJ6QScDaQYT3SKRJR/yTBxT5ouviMcv5vyMFHbhs/vdVRbYjX3k0ZJkMsoNHJZ1E1vewyYsWqAxSCENpuW/BQSwoY1exUaHmfZDpgu5FOim04WAV3xeg0Bsu2gNxnMP/Jbok13XEYDO8xXZhjh4mPAKAhezsFAvWh1xsrC+HwrglhnMUzTLDIJkapUZTsGGJf6OpW+uGqixZRgBG5Lo+eowyszosdnwRBkLwzX4Nz1xOeYMouDhcCzpBKDn7SLgYo3MIIMSxFqPIQ+2Bh+050e69GPyXgfwdjc23gt3wU59SStFMhbGwo5jRSEDF5O6CNSQCZGGhC34i9No3riIYGkaZc/CQ/ffj1//9V/DxPkL+M7TT+P8+fMIGT7CkBd6XXPREccIAl+qBvQ0/oM//EOxf3z9yBt46eWXcW1qBnG+D/nN9yEiw+u9NeAtCuDtn9y6ZcMv/PwvfPHYAeYzZ681NwIZ4F1zlyQ7oHtxBI4ePXowSZLfX1lZ+RoBb2pBdrd9eNOx7YBRk3bV5hHT33TfGjoNbSkn1WF4U/6xs8UOGL7d7SUt4aYMaCpv6OKMGTUr0cJ84KXyAm2Ok8QkujTMruC5N07ixWNnsRy4pmktBbzatIa7Dng18YxA1pNubVpHUNIQIKnNIblxDk5rXh7KLLOmTUltHk8Ar0I80XKmXqzix5qOg9CcWubuAsHyfgG8ZZDhtUb3oikuDRIvpYCWDTim4Uaie4X6jZAwvMDz5PMECWRgCb7Y/KO9QmSqUs9fxrC60mzFa+CaaGHaPRGUskOe/HVI2zFabNma4KUtWQTXJoaX72MXPbWTxpVCzstIdTqspeEzBavT6J8l61g66Rk2QhxOsMsAEgLTINTYYJr/8/T4/eA2my1fLKUIeOWM5NqofkL0mATC8t+mKUlQsWQIy9sE9HNcCIYMKOVvIgFYCq5kPaF71TK4hDqoplPsrAicKb9xVaurrgwcY4IrZQPbxmOiV02/e6qdl+pGW/rSPQ8+/gxvZyHc+R5wful4GJmPfKeo3uWilkw86ysx7LCFYHEKLQN4K54lOu5f+sVfwNkzZ/HCCz/A5KTayfEycg5znvHaMcCDCXKcU7/zu78rxMIbR49oE+LsAqJ8H3KbDiKuvDPg3TbSd2n31i1f+8ovPJUB3jX6EM8A7xq9MNlh3VsjcOzYsUfCMPzn1Wr1y7Ztu90ML2/C1PHywfleX/o4MQ+VbiDSFfwgD/ObLcpWdaCtTlYT9tV0WXeb4ptQz5RP1u50AiKJ1VW2yxT4pQFMHkbm0CR+gqBE2Dpjbk+KmR3a9OEl4H39lEoafEcArxrnE4AESJwG0HMDPcLwMlr4vWp4U1BCCUMClxpeAhhpWjOAd+Yc3OY8nMjXrnLTga8ot/NIV5UwAW+H4b25bN3WWQtbat6fJAgF8I7DHqGGVyUNKXtJcBszLtYhyCI4pTaZSVR8oDsiN+B++XOOPTFhTJAq18Ew6yJLdkEnYQHS1OcybYrRwtyXWDOZmGAywnTokOS4NAZApSoM5mBqFa+XsvZ6faWBT3TQBsTJPND5RtBJwEoGNAhD0SXzQ6nOUhGn8fCVZkDtthf2lYlaMod0RkkCGRcmTAIju2oWAsKuCuAnIDafl4/o8WiiljopiMdqotZWklAWBMLeel5eZQnS9d/+NimrLJ7IKXMcSzOUAN10rjPkQaKFeR4djXbb43mV1rt7Ufhev/lr+/NyVWVOqP+gtDBKc5rx4jUVE6afceAFBLMqIIC3iXj5BoLZSyItyiPE6PAgDu7fh6nrNzB9YwrVahUBgyXiCKVCSUAuF37i2RvqXHn00UeFqb82dV2kLM0gQtOpoLD5fkQEvO8kadjQd2n3eAZ41/JMywDvWr462bHdMyPw8ssvP2pZ1r8Iw/ALJNbaTJhlSZmtVKrcUfCEskhv/yJTRtBJ30kBA2LmrjG+GlWqUZ0CA8z2uvW+qd6wvReyWmS4UiBhQJWycClIT0RDSgDBfaYNeTR3579ZWiRL6Qq4lfwihGTvUs9MPuREo+siypVw7sYSvv/GKbx0/BwWWww5KMj4UFcbC+Ctw+qZQe/2u+nDSzjDcnQMj81uKeANA7Elw+w5SVoTwEs5gfEtXg1mDUNo2tpSYJveiDuqZtUtKxTTFjhqc5XhHYczug+tXJ+U98UfmdHHImMwIEoze7u01soY6k/SvegCofslHxN9sbpFcJvK3CoY0YQtCVnWsr2RYIjvsPTOG69msvTC0LXVzKpNNdHU3WOiMoPbvW79TRo5qy4Pt398dWoGbxdm3b3P7k+8/XdHIGi6GOwKW1EzDg0b4Vh01oedY9RzVjG6XtvUp7ozC1Kt972m4U017GlDK8ePCyuZb6YyIvORdy5ZrDBIgneXEG7YQFKdRTR/CU5jHl7UkoCKgHZ2nqatpfdTVjkK+aKwvSkzz/sGv0e8B1Giw8WT3MvgSJphnoC3PCwuI7GtTL1qeFf58Po7CHi3bP35jOF9pyfQh/f7DPB+eGOf7TkbgfYIHD58+LEoiv5lEASfs4jqDNgkkCS7e6eA906cHISTarNqBIixlLfZyKEaSWX9lIFNgVIHiqUH3QbXKVNmjjl9wKSxt6a2LCCb2ybITcv6yuxFUhIWay0+y8hE2kDoKOBRc3c+aGy4ZFlyFVxarON7rx7HD944LZKGkH6nQijykRkixDLi8hT6d86g1GehMVd6jy4NGjwhelqxJTMlajJ11HGmPrwNAt6WlPhTR4cOwOnIBlIv2jYANZHCkQFy6Y1ZrgDje9PQZbeMpH8TrJG9aLrU8BLsGp9SIylIYWIKSLuvXKoPXo1yDQ5rO8FqyThtqiKAa3sCcwxMrKyAf3VMM/4CHecBgXMCdg3Da9TK7wR4BRLKlLu9fZkuANKIXQXTooOWBkK1O+v2IOkwh6m3q45sB0rfOdhNFx9vCXjF4SMNZ7l14blaxrFaAqRAPm0MvRkkf/xvlB3Aq+PHaxhSBy7zLZU1wCzKuaDQBbYETjBhrbmAaO4SrNos7KAu8eKMRaHsROK2Hd7f2Cyo7LrO226/GHVwcFx+SqtgDm30etYjHtyFoLBOGN7VgLfTtJazA3/nhv4M8K7xqZoB3jV+gbLDuzdG4KWXXnokjuN/Hobhl11phVd2lYC3VCqjID687yxpuJMvtEgHBFQk0sBEuMLuZWE2UuseU4IVns+UfDv2Y/pZTRoT+sSUdhV+pNIFRSBpQpph+sgEktVluZKsCsE1gS51j9RPUi4giMRC4JAzNLZBAib40HJF0nB+agHPvHocLx8/hyaKCEBPWMbq8jxCBPEi4vI0+nfdQKn3bgDejlsCz5sRuAoCVdJAH16IS8O8NHpptDClG6orFmArpGu3tEGvVvqTVMMpccVtdleBdlsG4ZWQ9BHw7kHL7ZGyrGxFPqDNbrcDvPIuEw2dWqZ1mHpd1HQ+qyVlYRm7bOSU3SQu6wg20m+npIYZqJACuw4Lq/NKg0dSoNcBfN3tjSkHLQuimyazzlSziXYDoB4jZ4rCFGVg063rOSkEFjhuvkMdO7BbgWk7YOTmVYE5gFuXft0Hml7TDpC+ncvC7c/53rjX3e4s04UJ55Eq+NnAR524VhHSa0o5kXxPbFfuQdSYF+wQ+bCKZOGySBoYQsHvZOiz4VDfl0pKUsmKfHtlW5B7LG+5ci8is2zkLsViGV7/BtSLo1JNuZXhVbZZktacUADvzm2bvvazP/+Fo1nT2tqcy3fyfFybR54dVTYCH6MRoKQhDMM/CYLg87lcri1p6DStVQQY3pWXJA+pwlaiOckgUhonxJoCHWol5ZGtzwrTEU+NpHmQC+A15VlTAtROdgMHhDW2pAlI8aujufQOrZoImihvsBAwHaxQkJ9F1G0S8BKNWxZ8KWuq1pd6Tv5hgm4jsvHKqQv4weun8OaVGcReL0KLkboBHI/gPRKGN6ncQO+OqbsGeNMiOl0PyLkK82yCJyw2rc2opMFOm9YMAL31mq2GO+3/ItttgKZ+Rm/P2pdm/p368I7sge9UTPhFymwqGlTwp+Cu3Qwl29XfGd7cXCnlJFNI3WZKDUzsHLvuv5tB7ZZfdHjV2zCbKR5fNRBvL725NeY6/XDa4KfAW46BC0MDlFKuuwPEVWIggFcYepXqpNKL2z0Ab8/5plff6JBvvqht+7nUUbkzOveGrdh7uzOlo6tNacrWs3ky9SVOWXvOVF1qqhSKmWsFO0YhWEG8oBrepFUVECrzgotmCWNRr2ox9hDpvVavRNJl/M41+dk0IgLIF0rweofRLI/B7wa8vEdRu26qPHHodwHebV977JHPHvvxXVbrvY1I9un3YwQywPt+jGq2zWwE3uUIPPfcc48lSfIvl5aWPkeGN+0+599svCkWS3cP8BKopfpTugzYDqr1BqpMyJKyqrEDEuY2ZaxS39zuSAqC0ZgeagJuFfSQZYxJk0jaFUEsHzJkkINQ8+pbYSxlejieNDYltgM/VG0vtY3igwqgxXQx0QMzvlYdEsJWgJVmiCNnLwnYXWwmsPJ9iGxPGoosmw+3ELFTBQh4qeHtBRrvsWlNk5lUe0kAJSGjfFhy/Gj9VZ9XH97GvOgHBWqmXfgmie7W5DllZZX1NKMnHrkG7rYZ4fS/qeEtAH0b4Y7shu+WBQ1r2Ve1jnwRBLRFBgb0qiZXS/8CiKUxSBc8KQhUVlqZUhO/oYseU25XpNgtGeiwtd28tcJuc8zmP7rgogLn9jtu/aLo+b81FGUQiW5Dz1uaxRKN6lW5hcoo0iNVEKXnSxDFv9Osru6lR/dxd/6dHsfq40mlHJ3zTK/frYvSdwd4Vy8j3uVt5CP89nTRpTZ6HE0yvNq81pE0MDktksZXBby8tnm2WDYXEc1fBMjwiqQhloWzumhw8c0FM7enjiTqUELHEpVZcWFuuSp7SBtBaV0Xer1w1u9CUBxESFs8A3K9RBtDUx/eVNKwc1sGeNfyJMwA71q+Otmx3TMj8O1vf/uRIAj++dWrV79MDa900kvHumGkWMK7g9edaHilK18sv9T3kwD06tQMrt2YRbXpI4hZMmSDETv12QjGHXcArzC+0sGv9lzDfRUM9JTFtJ8NbxZ1pVGEXM5BbDqgeR4ke7ndgJhKOp5drLR8XLs+g7pP2yu1nyJA4LH5TEsyLrQSShBDAG+1EWA5gOTb28UBxE4JicOkND7OyAm3kLgEvNPo3T4twRN3BfDKA1aTnej/mQJenjPqC4hvnAMaCwq+2irlNp5d1S6ml5IlVOP2IMCSlmBqaZWW7ttmGWwAZIe/V4DVNwZ3ZBdCp6QNPFLiVZuwDuBN+VwCaJUgCBRsM2hkPJUBJnznS5wWjO2Tihw7POjtGFcBi29B1LZB+1sC3g7UvHUh0AU3V21fKwocfwW7Cmw5MTzjzyqNcoadTvW0KeCVtrouwNuxjet8sVaHpdwM0zvvS6/R7QBvCllVlnL7Abp1PNPEQl30pZ/sTue7g6//R/QtuvDqVCBU/y5A17hW6AKGtyN6H0dILM80rUVww5Ywu9HsBVj1WXhJgELORc510Gw0lcE1XySxvTNNbKlTB++zXCwXyxVp2mVDm2jjXQ+1KI/SlgfUh5eA1wRP3Ax4KWnYMdqXSRrW+AzMAO8av0DZ4d0bI/D0008/6Pv+P52YmPgHcRx70jRmJAzSRGZiSe/GaFDrSvN18Qh1PdSDCOcvXsXEletYbrQkaSt2XAkYSLkxbVDT0rCkYolMIUHBtfHVL/8o7tu1HZViQQz1RS5BwGussLS0qLrdFh9WTg4BbCzVGzh38Qq+/d3nsLhSBSwXNr1bCe5c2o9ZCJOw42/Kh14coxVCvHhL60ZR6h+BHzHkwJMkLYZOxEkLib2CpDyF3p2zKN2FpDUV4CbSc0XFhcfIYbomEEDxIVpbQDxzAXFtTlnUVPosyOXm0A4FaVKcNRGzxEViw2RAXBrBrIyUui8Q6MHNw+7bgNzITgRuRVLeBDqTmRLAm8CjjZgwZOn21FVBAS9/x6uqDKmWjXltUsBLppR+sqnytdMln4K0t9W/CnBfPUvVVu4mhtR4Ecvw3PYpZNS8giw7IoOUNU/lCalLBLWcCpIMw8sFfT1WAAAgAElEQVRFndEzE8RznNVHwhMQlTLCuv+bj637+N+djEhL8Pr5t08yvPWk0+PVor1swdRM3t0x3I17xAe5DQW1TOwT5a44L6TLobTC0K2bFu9p2xOvZpm9QQPR8jSCmQlYtRm4iY91/X04dP9BzM7O4tqVK6iuVNvOMGn1jNZkwu4yEMR2cOihB+W0p6an5XMRJVe5Hrgb7kNYGloVPKGAV5cllE8U7LCV+fB+kLPm77avDPD+3cYt+1Q2And1BAh4W63WH01OTv5UkiRet72YJkspe3c3XsLwpn6fDgFvgtMTl3Fu8iqW6i0ELNg7HhKbJTyjk5Qdp0o64wxAix87wpMPH8QnHz6E4XX96slKwBuH8MQHVj13JZUqSeBHgFesIHFzmF5YxqvHTuLb330WdT+EZXuwEnZfW0g8GyFLkgIMGeTAIqbalglwcYoo9q9HsXcIrUhlGY7N42OAQBOxTQ3vDHp3ztylaOGU49YAA0o5aLsWW5426rVWkMxPAI0lJLQpa9vD6S1WZQOppZXCzc54KrhbDeK6wyi0SU4Ar5MDeobhDG5DYBekG50SECJYlno5YmS4BPBS2SoAOgW8ZHDpsKsgOWU87wzwGhaOAL2t1VYJi84MfaVNY93zVJg507womueuM9d/G0DXBWxTGUAK+bqZUpFwmHOiFpy/y8WUTKqVVMr8Kj/NcUvTuRzRevMYlYVPj/1WMP4Wjmerv35vI0PucMO6jzQtT85XJCJdwLjd7Jdau6UAP2XgP/6AN+ZCxNjgUZKT6ni751bqmyy3FFPN4H3GDeuIl6fRmjqLcGkalZyNxx55BL//e7+Hk6dO4T//1V/h3Llz6sUMoNFoSMogQW693kS9UcfQ0BB+/w//AH19fXjllVfw/PPP4/K16/C9HhQ2P4CoMozobRjegh21tm/om9y9ZcsvZLZkd+Mp9f5sIwO878+4ZlvNRuBdjcD3vve9B2q12h+ngFdL1dpEoeb2b11efVc7ktK1AWFMoXIc1CMLpy5cwZnJa1huRsL6RUw0k/Jw2sCW3iqM76uEB4SSW39wx2Z8/keewPjGETXe559YogsE8Gopkj6yljC7DIkIbReT127g2R8exmtHT6oW1vaE5dWGKyCkH6ylXdsEvKLooyyC7EquhELvOuQr/YhtDZ2gn7BNiQB8JHYVdu88ytuv3z3Aa7SyPC0Cey5EuChg058XNYDlKVhBVVjoFAGm162707xd8m774uoVVBcBI2Fpx86qGwYlFGQqxY6pOACrdwOaiSvd6NQqkm2nxzGBgqSiiWCC7Gxa4nfkdx2gZ8z9ubhJ9ylwUbWwGkTBK9fRUCpQSxsT07+7Aa9Rzd7C8HaznbcBvG2GtYMg3w7wikZXmFwGYKiGl84Y2pjW0fCqpIELsA7gTRuhUhCcfnduJ9lQcpmLlLSgbuBXW8B7K5W7+rg753ML4G1zmCYiue2SoTWVjq5b5Sgf55cuYHQhorKaQB1O9IvWpefuaLfVlgyw4wBe3IJdn0X9+lkE89dQ9mwcOnQ/fvXrX8fJkyfx/Pe/j8uXL0vYhGyyHWYCiZ5u+S1JWPud3/snyOfzeOONNyRpbW5+EQ2njOJ4KmlgVLZWepxEI6wlvCIOULDC1s7R/ou7tm75xQzwrt3ZmgHetXttsiO7h0ZAAW/jjy9OXvypJIk9ltlSwCuP2bdhk7qH6Y40vCZhSB0YHDQiCycmr+P0pWksNVQfFzFFSzPRTLqVakuV5zRJaXQrSEIM95Xw1Kcex317dmKgtyTADEFL43Ul4lY1w3RloGFXZOewUGvixLkJfP+Hr+Ly9CxsL2+ajdj9TGZL9budZjHDLgvgtWHnSyhW+pGv9EqZXyACG1QEIEeA04DVM4vK9mt3KWktTTzTuGOxZDNMk2ityRj6K+ILqqVZvbWawnyb3e0U5zttWaleVx/8+rnuT3NHAvbZlEU45BYR53pk8QAB+Zo6JWBUxlzjcNO0qhSa8icaJMErm/LLGg6h+9R9dDxq07avDpDt1qUq156CEN3e7ezExJqtPUlvHpfbSCC6JnsH/HW+ALp46NhVcfscfxnvbrsyc5bdzhNpxeJm/e5bukLc2p2WGgWbq7Tq5NoJcrc2w3VGYNW+jFVb+v6U0U4lJ51r9/G9Geq8T3XkhpFP58BNgDf9/iRqVS6OKPThtepz8G+cR7R0A3krwuj6IRzcvx8zN27g6tUrqNZqwvCySY0x26L2D1WHz8oIF8yPfeJxubbXpqYwMzMjMdZVFFEcPyRJa5GTM9998bYRSQO/SZQ0FAl4R/ov7tqWAd61PFMzwLuWr052bPfMCKikIfyjiYsTImm4GcTeSYLanQ9WKk1QBqsR2zh+eQYnL89goRbAYtlX/FZTyMtODdV5imZN/FzVrUCCZuMA9+/fjUcPHcSurZtRKbiImnVhajxhH81jXBheBdjnLl/D4SMncPT0OdSjBI5XQBhrvK0SfgrKUhiVnpvIHfi4yRVR7OlFsdwLUG9sTObFKoyw0AmQlKbQu+M6in1A/T0HT6SAq5Mc1w1ZlUlMk8bSwI7VV6TbH3bV9TX/8VZrmjSKV0FRGvxAljOVRnS2lsoN2uOVQmfzXiaBtX8nH+8kh3Wzk/qeVbD7ttOrW2vZ/Zk7n4t38s7VoDIVyXYDx24nhFt/np7zref6dntvhxOY+a6AuttP+Nbxv5Oz6R7/2+l8u8Fyt3b13Wz7o/TeVKLCY6bcRhYj0riqc7Bz9fTewMRBAbzsc6CkJ2wiqc8jmpuEXWfSWhMuWVhzHwkDyqXIyFoIwxCOq/+Wewm9eLk92xLPXhZngkhdTlw3jxoKyI/fLxremEEUxpmBnuC8D7YBrx22dg33X9y1aewXv/LoF48dOGD5H6VrcK8cawZ475UrnZ3nmh4BAt5mK6Ck4SfZtNaO9E31tndK8d7RWZqkNeM4UI8dHLs8h+NXZjFfo4KXgFciz4x9FBuA6MegIDiFQgRP8mAKmxga6MW+XdtxaP8e7Ng8Bs8i+xvBc5TrZBd0FNvwYwuXp2fw6rHTeP3kGUzNLQlLa+cK6uIgEghj1cXt39RQRJaYLJ3tFVEi4K1U6Bwvcgllkc3xCeCdRu+Oayj2JXcN8N7cfHW74b4Tlv2OLlMKhO/qtX83e87em43A+z8CqRMD9yQVobYEJU096xyDVicoszFVCdqSSXVlEeHcJaA2BzdoCvMbtJriwyvbZUw5Qa54gVuIQk135O0ijELR89qe6uyDMBSpgpcrISmvQzK0E2FhHWI7J/cmWYCKfaAC3jj2RdKwb3hgYsemsV/KAO/7P2f+rnvIAO/fdeSyz2UjcBdH4Omnn32wFdT/+OLExbUPeIXxUosuMlQ0Xi94LgqehYFKETu3bsZjDx3CetPEJmxtAswvrODVI8fw5sXLmF2qohmpuTz1vAHLi4bdpR5VxADtlKxOM1Qb8OYKKFUIeHukYY3cahvw8oFEwFtm8MQHD3jv4rTINpWNwMd+BFLA2/akaPsmp4A3hSlpiqBaKoo5HRtnrRC5qIZ47jLilRnErZq4xLiOtrhSuyvR5YwNZrokWV4DhNvSMddFs9UyTLAtbK9XKMPpHUK9sEGCJ2I21RrAKwmLDFlEjJiSBjsDvB+FiZoB3o/CVcqO8WM/Agp4m398ceKCAN7394TfnuF1LO5e9bDaLkeGN20mM368BvCmbC8SZtQnKLo2ynkHlVIeQ/396K2U4TgW6o0mZueXMLe0grofoRVDHBvo+QvPE4cGiemkTMKEPLC+KBHIXd3/twO8dLDgz+EowysMjOMjKZPhnfrAGd7399plW89G4OM3Am3LOxOOIg2Ixi5P7kCia7gpNltkVZEC3rCKeIGAdxZxsy5BEp5ryz2FDC6DJhg+EUQBglaAXCEncq40Rtj1PPj0Anc0kEKs67w8cgMjaJU3IcivBrwZw/vRnIMZ4P1oXrfsqD9mI2AA7x9dOH9ONLxt67D3pZx9K+A9aiQN1PDeHvCK8y5ikTR0GF4BvMZJgsEI6uHKJqsIhZyHvOeK7q4VhKg3A0lXo/yAbVXqzED9LR0WEik5ahOU+v1KgEVqGG8svQTwwoaTy6PU04diuUckDQJ4KWkwDXXIAO/H7BuSnc69MAKq0Nd7DAO826l7lCyJ/3esC2MjaWBjrMdW2OYCovkrImlA0JS+Wrq28L5CNpeAV7bJYBw1nTYKdTafMXEtkSRI3svknkMpGTW7lXVIBncgLPSL1zeP71ZJg7o07Bvun9ixacsvfeUbTx07YGUa3rU4XzPAuxavSnZM99wIqEtD84/OXzj/0wDagFd4jbsOem8DeK/M4fjlWczX2VZmUsvE4kstquiP2w14Vb+r/K48fKRlmSERmjKWc6iXi/SP9FrZEmSRKxTghzFCAlzHhe1SzsBoz0ibSaQPSONtLb7nNoCXj0QBvJU+FChp6Aa8ouGlODljeO+5L1F2wh/xERD/jba3swJedf4wdxqx54uiUOtOkvYYw41aiGszCGcvsTsVThwi73koF0vw/ZZIGBhxLtHljgXPzYkVWRqIw20HQYhyT49oef0wELaXfiaBV4G3cT+i0iASOyfVpxTwppIG2pLRpWHP+v6JXeMbf/mhJ75w7Md3WTSGzl5rbAQywLvGLkh2OPfmCHz7e997oFlr/tHEBwx4ycZK01ob8BKwmhhji93KKeDtSBqEfW0DXk1jU2uF1BZL09gU6RoPYeMH63o5SXkT/0rxeuW/Y7iOugOLEZoBrbcDvAljjy0CXtXwrga8ZGpSwEsNb9q0Zn2gTWv35gzOzjobgfc2Ah2wq74MKeBNnSr4ewawEPCyFsRbjrguh02EKzNo3biApDontmQj64fw8IMPYm52FpOTk1hYmBfASx0v/zSbzTaRIJ7niYVHH38cuXweU1PTYk1Wb7TQ9MoojN+PqDx8W8CrTWsp4O29sHfb1l8+9NhTxzPA+97mwvv16Qzwvl8jm203G4F3MQLf//73D1Vrzf/hwoVzX42i1Rreu87wCj5VhpYCAQLe45Q0XJ7DfI2+rqrhRRvw2kbDyyCImyUNjK/V1CibQJQULaOLQx+O4whjEkYJgiiG7XrCpJCZ0aQjG2HQkvz6UjGvTAwfZuau9NaA1+kCvOrSoJIGevQaw3ppWssA77uYgtlbsxH40EZAQkLkfmQWyRI8o2EUyvCq1IF+y+Lkwlh01pySAG7kI1qZRWPqAoKlafTkbTzywEH8w1/5Bs6cOYNnnnkGFycmEAYBC00SJ6wsrYVWqyX9BT09vfjv/+APUOnpxcuHD+OFF1/EzNwCkvIg7A0HEJTWi0tDN8PbcWkIUCLDO9yXAd4PbQbd2Y4zwHtn45S9KxuB93UEnn325c31+uLPTl6a/NMwDAvawHWHaRPv9si6AW8CNBKneeTSrHPiyqwngJeJZ3wZwEs0m0oa2MiWBqXabDgTJqbL31R+wieXpo3xMSVBEvxDpYGbE9sfyhaIjan7pdYu5zrCCAvzmzaqGd2eWoHpPhg6IdGwqxheVz7XAbwJ4NKWLHVpyBjedztFsvdnI/BBjoB47xr3F7mDvAXgZbKa3AEsOjhQ9hTATXwk9QXUrp1HY/4qKi7w+EMP4B//o9/EiRMn8Ld/+7eYuHAerZayulxo8w/vsQS8jWYL+XwB/+M/+2eoVHpx+PBhvPjDFzE1Oy/BE6WtDyKsjCChpvctNLxFK2ruHem7sHfrlq9nDO8HOXPe3b4ywPvuxit7dzYC78sIfO97EwXff3Nntdr8reWVpSd9318Xx7FtM7XhHaJFNSlTPL0EYrYDEZLE0hjNrqAr2q1bRLJ8SsQNK8ZyNbaCl85f23bqyvymxQaBqCtdzpbNRjKzSdHwEqGS+aVXJlOO9PYRGrZEEr8Ih+mUYBz1ddeaipV2P6vXLhlhWptpNCdN4sm+8DdRegoJ1cDdWmFtaVENbwGFUgWFcgW25xmgzEegyTZzWojFlozBExngfV8mbbbRbATu0gi0Aa+ukuU7HvI+1E4B1ARAj2E4YSAR2wJcWYkKGvBX5hDOX0FSnUEeIUbW9WPXjm1YXlrC9PQ0atUV1f6aZJsU+EjSWhTDcT3cd9998Lwc5ubmcWN2BtVmCzWrhPKWBxCWyfB6bdcYLuIZM8yFtkoaoube4f7zOzaNf+ORT2WShrs0Le76ZjLAe9eHNNtgNgJ/txH4L//lbL63d/7gpSuXDtar1d4kiS2Hnl7v8LKsNHk+4kMgieNOWoNARgpfzSuxbHKkUWIloZUkrSRJaj5y3reOnPvFizeWvzRXCywQ3Apjaox2pcpIwEvM25E0OIaKFaaFqUcErUaH24nQVSSbliZFcGAQuPC29NwUGQJ1earPZbOImqGlBy07lv9pn7aFXKGMYrmCfKkkjW/KDJsUOL7dbomkoUdsyTLA+05zKPt9NgIf5giIpEFV/ULv8hYWwZO/5ess3iyxhNmwIiRpiwyLsBMkfhN+dR7J0hRQn4cTNZEz+l75sIlS7/67fWsRcM2eA0csyainYvoa7ye8D/leBcVNBxAWBxHb9PXVe11qS8ZY4g7g7Tu/Y9OWDPB+mBPpnZ6Va/jYskPLRiAbgQ9gBE6cuFH5/f/l3/3pzFLtt2ZWWm6SqI1PLD682tDRBrxdDyaCaSVyjfet/K4TSGvUtGL1w0cWmVuRNxBMG7kGoa1CeubcJwJ4+WCRB9otkg4qjjVSt1DqEcDr5fOwqOGlG0Q3QLdbiJm0tjMDvB/AFMp2kY3AexqB1IpMQS+/51aXhjdNYIvgxIFphHUkDljdXCKgWUWyMo2wOofEr+uyWBbW+h6VWZmFs7mvSKSwAcPiRGM7+t8ipbJguznEhR54wzsQ5XvFRlFkF+IQcTuGNwO872kSfAAffkf26AM4hmwX2QhkI/AhjsDly0nxN/71v/yTuWrrtxYacclxcsqKsHxI1pRyhNg4N7QBrzIyxJhsUIvCAFEUyEPGEVZGQyTUksxCIg+T9KGijyBKIFzXEQshYmKawAu76xDwWrcBvLYAb7I+XqGIXL4Ax8txQwhjNrsZRpqcje0jLl5H785plDKG90OcXdmusxF45xFQwCt0rIGotwG8tDyMfbhMVrTo9G3uI/RxTAJY9TmEtQUEzRqSiL/tLL51u1olSkEP/7vdJWHszxTw0tLbgZvLwypUkFTWI3JL0ofQ+QT7EsgCx0gkaS1u7h3uO79325ZvfPWxp47vymzJ3vmifwjvyADvhzDo2S6zEVhLI3AiSXL/6l/8b/90oe5/c74WDua8gljySIOaPCAork0lDV3BEMKgJKhXq2g16wj9FpIkhGtbwtrSg1dYW0W3sBkyQcJYUtEcMN2oWCigVCjCJUtLnldKmer6YGTA+oAyjWvax20joX7PdZXdZbwxpRFkX0wscUyGNwO8a2maZceSjcBbjkAH8Or3Pm1aS0GwOjRE4tJA7W4EB4GE0Kg7TN5J4AVVJM0VRKFvYHPa1tBp/lUZVRtbm9sKF+KmMVbkDPycBdvxYOeKaNkFYZsljKINkQ3g5aKeGl4FvBd2jW/9xs898dljGeBdm5M9A7xr87pkR5WNwAc2AidOJLl/89f/5x/NLFa/Ob3UXJ/zivCDQDW8VCOQ4TUaXmkKs7RcyF/zP1vNBhr1KlqNGqKwJRHDrkNnBz65yBJrEwrBKu3JJCnNy6NQLKFYKkuHNEuEfJG9FcWxqUS2ZRMm5CIFvOL9S1pYnBsM4LW101tUeRng/cDmT7ajbATuzgjoAlrrQ5QM6CJbf9YBvPzOh3AQstpj5AWunSAfN2BHvolFT/sGjC7YBPisArwq79VFPffF+xTvJbJCZ+sBZRMOQvEQ16Zdhdh6TxSG1wDekh2JLdmu8W1fzwDv3ZkN78dWMsD7foxqts1sBD5CIyCA96/+/R/PVhvfnFpsDdkWZQJ84EjBrkvDm9KuHTkDQS07nZv1Gur1FQStulgFEfRK5zXBJx8kot21EPBh4njIF8oolHuQL5SkQ1qdHLSBhBSMkMJtX07+SFEw/9aGFmOFJi4UGl7BBhalb+gk0URcmsokDR+heZgd6r0+Ah07GYG4qwAv2d0ItjSsWYgsF5HFpjZq+im5CpBLWmBQOYErAXMqjlDhw00Vo46Xjd53pKRk/phQnLYrcJokKdtQmZZaLWaA96M2YzPA+1G7YtnxZiNwl0eAgPdf/9W//+O5avOb00v+UBIx2MFDKI1kUjTscmlQWJrqd+Vv24bfaqJZr8Jv1hAzyz7yYVFXK+AzjR9WxsTJlZArVpAvluF4BcCksKllkAGs8sj6/9h70yBLrvNK7OT6ltqr9xW9N7qxNEBgCJIQKYnUjDQTsraQHRMhi6BlOxwmNT9FjuQI2+OZ8EiWPY7xX0/YYYnimBiNtpFI0SRFUSQhEiSEHWgAjQbQe1V17fW2XB3n++7NzKpusru6gepqTD7wsbur8mXe/O59ec8993znK3NNRH8nfsD8g4BX/+TWo9igSaa19f9lAlsfuSSt1Rred3m41KerI/CeRkAZXvPMMAyvS7BLXpf+5MhFYpB6DWT8k8+GJEaAAQLxCVdZFBfGVoKg1SFXN9uWLReHF1lcK+Al7i24ZusoU6kkaUsLFxreLEHbZWnhibP3Htj7xC8/9okXaknDezpEbvnkNeC95dDVH6wj8P6IADW8//J//r3fmusMPjO9PNiaJT4c30NGyx/lWtfYkhlhgZlAxMQ9TZDGAyRRF8mgh2TQQZ5Eoq0V0pYWQkEAP2whaA7Bb7Th+AS7vkBbTlDCwsj0pcUtrLJBKzDpb8nwWkgsxr0E06BMggwvmRpeL0HOUvastFYD3vfHIK3v4n0dAS5e9aXAlP9WGZSyqkxRU1syftOB2PGRuKEBvLRRTBFkZHgTZXi5iK46mJsy52sgr8kNULcGvZj6hRfpbtylEkaX7VBpRQl4+ZRSDS8lDce2j7117z0HP/nLv/LjLxx1+ACqX5stAjXg3Ww9UrenjsAGR+CNPG/8j//yD37r6nLvMzPLgy2e2zDbhrQl44tIUicfOjcUWc7U8RKaZhloFyxHZAniqI+410GSDJDZMp5MMgtDNJtDCJptkTUkOYEytye1Epteib68ygyX1ykzq20RDtmudJlsojZnnHio360B77szeLQ3LASxm8KCCMqfVxILq0dcrwVq2WxspNYwbdWEJftZw++bMWd/ev3P/6g7/uH3ceM4aeKktbW68fE3OqKEdDc68i79vdHPrxogxVJVe98qYKt3aMeGHRZFYhjzBqTIjSk3Iywvv+sOWG+NoDeDb4pQAH7OnybGCXwNtDF+u+X44vOq4vVtfrEa7EoVHS3AYxJ0V1da41MqA7IYQ246OLJt9K17D9SAdzOP3hrwbubeqdtWR2ADIvDGG3njf/p3//a3ZpZ7n5la6m7x3EAAKBmSYhIyfymZGGU8TKqZbhfaCU+2CFeXRhZTIAG2ngDVwm3BTIgEOJqcwkktLfS/q4GU/ZxC4zLFRV0g5Joy4WWAFyFrT2PsyCW0Rh30ZttYPD8GrEyikY4gy6j9o/SBSXV0odByyrwFObOoK2inJk7EReU4BUDv75cmCtpkH1MOQHSRNv4ag6qThk1ktJGxIJbHGMW3eCxbXbey9rYH18Igm6akbh18CQA2LJsUKTDZRqXq0+wBFHarVre5+tzSHsGw5bntVnd1bMv9SRx43dXn0GsrC7n6Ze5ndWlDXTDagNkPVK0CSnOsVVhR7o1jUJxStA3lboeJS6UJtriLHGcU8dUkLbuIKAo8VBovQiWzKCljag8oE7+quy12EWy/92JjaJfIEiJNVNVsMCtHKsW0sn9k9PocG9Y1lwDXXke/j1Z/a+IuGl6VLLAvVbqg+0SyUJaaOSYCRp5gIyKRND+zcFflDma8mFu2/5ZYSv4BR3EmuQk8Ms1cyXOQMZJFaCEZHNsx+tbxGvBu6ofj+//pvanDXzeujsCdj4AC3i/+1sxy9zNTi90ttPuSLcVislUApG4L5XafgqJyMjazepFXbUGDYloDkszkVxCFBjVp0ojVBuvkUhjGF6bxClTsJFoFvKLllRQ7C3hjZJQ0HL6Edg141zXIFGAocBCgIBpsTexZOwaKE7PvRO+tr+sBXgU0FhTePOBdC8CYvGS4Xj1bBXhyQaIgT/Xg1TZZzKn60NVTn91GvzZQ1zK81we8qm23JXIV95nrmN2RUphjl5EqzqlewbbLKuVVxiOoytxX2UJr36UxqH43LWAsgar9lLgaFKZdFuQWaV0FwC6vcu05JHKCji1/rq3VcuJmT2gV4C3QtJxWgbWFxvpcIWiV26wkq7pZFeyWzw97vIw2A0AljqYKJMGuXZjaOJZxNS4w0pKSc1+dIKt3X4wQA3jFGs3cZ0ybRimoAzj04UU8uHfHyNmTB/c/8fO/8ola0rCuJ87GHVwD3o2LdX2lOgKbMgIW8F5d6X76ykJvq0v9rszCBtyK4wKroKm9mGViSlZkzR51YR//w25XCh6bX/IamhinE2Y5CZWel+VEWv7e0s+G2ZN/rgG8TFoj4K0LT6xr3Gmvl0k+VXBY5cGu1+vFhSoZQtXcewsl7K+lj9cwqHbc2c9ZgGTP7Zksegt2q4C4ALxG6V0pLVCMONWHlgDLnrfK6q0N2LVsrgHVBTJScK1SHAVzwloKc2mYQMM+K7jimFcvAQV/ClrVjqvCihYFWOzyroy6AF7jS11WEzffh2qpXnPnJYgu7tgA5erdWoBdBeWrf69wtVz4Ku6sfp+rwpcS2ppssAL02gUVf5AZsGwXKxaUWybfLnKL8hRmEWY1vyXgVTa5WGyYplv7MQuz1/avjVo1sc3+TEqjU05BLbEpxhOzEM91AO/Rg7ue+OXHfqZOWlvXE2fjDq4B78bFur5SHYFNGYEC8C51P3Dw8fYAACAASURBVH1laf2A92ZuqoQXVVBr0YL+rAAJwqOU27KW6V09xZYODnIWYXooo9BtTZU0MGntElo14L2ZLlp1zDWxVphyzXlWw6JyOik1uxY8063DHE05QUULbFm6VZNRIR0x0LSCRDRx0UotynOVCzELyRR82lfRVgN4K7ymHLIW8NrPlsB7LStcufvChk93JmS7XRZxrAqm0bQyDtGkGnCsgFdbolv0Itgwi0oHHtlKntLsfpQ7H0ZyYwuxFPdUZYTt/VdAtd1pESsCBdnXgD/58lUXmfaI1Z9RebMRBgiIt7sv9nit1FiyvyXTa3h4lYxIdGzdNNt3ts32eVEsw1a1eZU0Rv3CdNEg+pfK4tkkrdn2rL1tveW17bcLfgW8UvjiBoD3+D17P/lLH/77deGJdT9xNuYDNeDdmDjXV6kjsGkjcLuA99rt4dXAqOTTJMVtFYtbbosqa8QKSpmjpYVVF2rhwGqGay0Tw+1MUdvSpYGf9gYCeEdqwHuL467gtyqgsdSRqvUGKUbVwlrJQyGBkKsqk6+abJUhlHDGaLDlh+Ume5XVLwBiIW9Z8/mCqTUJlYZ1tPpVgsprQXp1+79y5YKh1GtUda7VBLrrB1NjQSBLHaveo2F2DYAVwGvYXNGoCoNeJmYKvDM7KArWFNBKeMx3QMFxVU+sEbXXWs2rWsV1KQ0qv6drwW4VBhgO/xrQWxVC6FXtjowARUG/LM5QOitILCQeJfDV+LGQDY9X9xfV6ZqFqmW8pUmZ7jStEmEY7XXBlpcSGTLn8gwRfS+PE0RexLoYs4TEa9Zueh29D5tAK/FkH4i860aAN+kf3z5y9t4De56oAe8tPnI24GM14N2AINeXqCOwmSOQ53njid9+8jenFzufmVonw1u1D6rCkarcoXBcEJ0uQWmloL2hmMrJ3mZe89FkLYHsRF9usxfJYwb5SllhSZSj8TwZ3hrw3s6Ys+Co3GJWAGKTgix4E7Vu4VtqQSx/S5aNiYjUPSbwWRI2z5CyUIBlJa0+uDi24PkNSCk27DUpyVTt4xlV81lNXKz6MRhYZQCvhYWWkVzNPjPBSdHP9RwEqjG8Ntlr9U9KHa3CW8t+uoWG1+5VmGStNbPv2oQ0m9SlYGw17Ku261qVrTl+TQJflRq1MZHzVsBfmbh27eixixGzF1MsJnL4RluvgFc5WQW6CngtmLUR5hgw4NgAXt9IBopENgdIiT+LhUCpN7Zt1kKQqtcV0CyPFgW8FvSWiWwG+K9i4u09aj8SJJeAtwT4kk57Q8Ab94/vGH3z3nv2fKoGvLfz5HlvP1sD3vc2vvXZ6whs+ggUgHep++mpxe629Wh4LeC1275Ww1i18bHgyCbZlAGpskYWPCgzVr6q03mVllkNcGrA++4Os1WJYNa1woCY600a1wWxdI7LCW3IjiUiGbDZ+AUDKtv+muImwMUwe1U9rG5QG2cGR22p5PMV0GuhsoGayuxVrKRsdCyAsg4DciYj8KT0QO+7qu+tnmetRMLqc628QmGp/X91C2C7CX/Nt8AsDgSwGxm6le8o81uyj9S1Wva8BKvX24y3l70GuVZTr0zM9H6VYV69a2Kurrpjk6RY3IsVWpg2FoDWVETT7yyBrP1e2lhZ9wT6Y9v2MW4Kenk878jP1H5MFh7sY3FHYYxssuxqwGuLKq4CvBWGVwGvJk9aNt0yvCon4auUbcgCzThFWHcJfaa5AuFvFvAe27f7iV9+/NBLR48erX14391H0rtythrwvithrE9SR+DujQAlDf/8ySd/c3rl9gCvQgVlUtSyrCJJEA3iatVkqcM006rZJVclnZ0cpbix7i5ahwdhffRqFghodSQeq0UrLMNba3hvbVyu1XZaprfcFl6tobZsq4URWhBE4R8BhgWtJdC1IJEdp+Ck2MIXZnAt0FytRy1FBxXQKQPMmk1ZmYGRYZgwlBBHpz5rQcf7pZymTDIzdmAyjjVhScezTUozLLZUCSTjbHykze8tC1rYiUlgjONFwXDrwC4ArxpeFRZkMrxFMqIxsolbuvVe1dmaeFmO2iZtFYllyoSr37Xejzhd2O+oSbLTb6zey6pKZybJroyDxsO+LJvKz9rkUwuohedn7CryEsumiueBiZuvFYELwMt2qiyhCkp1dOlY1GMt4JV+Nw8K1UKbuBrnhlKfnYubQ8lqm+hXY23jZuIo4b9JhpeA99Tjh176RzXgvbUHz3v8qRrwvscBrk9fR2CzR0AA7x8++U+nlzqfmVrsrZvhtZ64OqmUrFHB7BZsio1EuRVsgYJOdzk8ZkJnnPQt4NV9WWXmuLVo4LBl4izAKSqulYA3N7ZkddLaLYzAwu6pnCKUoV8tfrRayJLhNwClSFBba+5fMqhl4tq1rKWoXipevZaNs2IJ0ZDKKFGJhCaIKYAsdN/F9vXqNuu/VF9sgTzHloA9k2hm9xWsv6tk6JuESF7VXpsSDQWJBHuQYwgMVSBB7epaza3eQeGAUjDC9opGkiOLRgt02Va782EWesXyUeU+urNi9brmGgWwVucHAbymuAtlJgriFfjK1SkFMCC0mvilwFggs3w/tcwvB4OCxdRVgGkdJvQaZtFLhl+S9Cy0Nwl9axwpvGwtC05mt1wi6wi2MdIeLGUjaqFYFBKW54V9Funn7Et6XBZT5XeiXNxVd5wqCXbGpeEGSWsiaagB7y08azbwIzXg3cBg15eqI7AZI0DA+8/+8Ml/enWx++mppe729UgarlUW2o3ACmA1N81JRu2HzIRc0X7qIQoqqOdzJPmsuo1pdXa6zVhNKxJgIKSX0fBWGN6xI5drl4Z1DzqyYNp/JWywm8AlKLA/cYUCU/ZTGD0BKinylOBNnQqE/aN+VxYzTKA3n5bP5WB56tIySpc7aZbDE+snB5mAMsBzFVSSySfI0QVTmZVf7iNwsOXwpcgJxZ3leNQRaLWmOpJy2f9mkQmPH1NIKwssBZK22pfEJcuRkbF0A8D1kOaOvD3PhZMZH2jZbdD/GI/qt0HcDMiipmRmHfm9HEG5gIRFxz7HtSvUt+HH+Xtpo9TQRpqlEp+qPAEZ22X2WuT7xhMp4FW5gS3SkElb9cyVvjVWaqksbgyrnKtYoSghYouSmJsSra2Rg4gcQQCyAlABukJA8z51REldRJvoaBYP1DnbPpE9nQrWLXd8LDNLz10bUyOJ4VgwJYBZHEL6gc8RLkTMsaXsRuGy/XkVEJfIWE8m45TMvFnw/AiXhhrwrvs5s/EfqAHvxse8vmIdgU0VAXFp+Pf/7nPTC53PTK8b8JrJo4BHemurVbg6pfBnqWSya9U1mbjJDMmEoklnnFB8TvhprBiFsyTfOT+rANh1fS2CYCbc4iFGpwaptpaKpCFvX8Hokanah3e9o80xBvuG+bM2WQqcrA2YwqQ8S9AIAuRphDyJ4Ls5mr6PLI2QDPpwWULaDREjRBA20e91BGqGgS9Vq5KojzzL0GgEUqJau5wA2cEgShE0mvL3JNXfBYEnPGyWxGYsEdC4MjYcz5NxwYEhjh1pikYjZO1r2ZLWmnlGiiHg23C9ZD/TVACr7/tI4xhZlsL3fPlT3ShYxtoTAJSmGaI4QthoyvFJkiCKYzSbTaRpRA2Hss6G6A2CUECggHbjlsVrdfs9vSaBssRS790x7RKNLXXAPu8vRZTG8HwPHuObpej3+2g1WwWgJKhMk0xAMCsExlmCjKV5uUowalQqUuVaBMxJLPfjCYDWyohsj+t6iKMYXPjKgoftchl1BYESY7Ma5WdEJuHzO817TCWWXDiw74lsWT6cANPn+VIeEytIZ5aZsSPjzo3LCo/8nnNRpBolWQz5jvo/iAOLkVI4rKxorNxyl2XKgUGaSSwbvOe4L88Qj7E3CWk6qh0kmSPPEK2URn2uvt1iV4ILJPaFA9fjAijX8uk/2oe3Brzrfc7cgeNrwHsHgl5fso7AZorA7QPea+/GlpaobiZraWGds4rKRzLZWLYmFxAkTBAPquh+C6ZRGDH6YsqsXehEdfczUZcGYXj7yNvTAnhrScM6RxsBrywcLHNnt9TNxrnaHchbk7LYbyk8MoZk1rJIFi2hx9VJgH4eoJc34Hih9FEgLC0/x211AksHScwcH0WDJCmTDPAbLcSZKStM8CRArA8v6aEZevA8ZVfJK/fjGL4fKKNsmD6eN+r34BsWlICXgI+vhElSAuJUxhCGIfJkAGSxtI0gi2QqwW3u0jnERZRCgJUfhMJIW1aboB9pAt/jkEykXbzXOHXQG6QIwpbAOo5RjwW66FaR9BD6ngBkYQ+9AJ4XoteL4Di+gkUpl628ZJb24bpm50OQtCOLgTTNEQshzM8QWBOYKzh0kMBzdRGZRAN4ji8saJqxZLYPPwgQk5BGhsCnPViKuN+Tfmk3Gsq657ksNmJ+MGiIZWBqXCfkMlmKwCN4Hpi+dQWQD5JE65I5IUCbQekXHTciichjce9wnVRY6yj35RoEugSjdhfAJZse8dgMDYJ9aq3TVEAolzAx78fz4DVbiM3DxY/7aKR9DDcDdCO2gwMukPbEaS7td4OGsvkG/Au77qoMQ+0NreyBA4ELKdUh1wzvOp8lm+zwGvBusg6pm1NHYKMjcLuAt9ywrba8+lOj5hUg4up2uRJxBjjp1iEnPm5j861b3nZb3SjyZOtXN2WtklEmJtlGN4BXkn6U4c1aNeC9pbFEhkxWJaq31K1tWxNMmXUFJGJIhTTqYXJ0GDu3TWBipA0fCQInQ+Dk6EUpZpZjXJzvYW5xBc2AHqyp/J7H7t25DcNDrQLwcnz0BxGmZmYxNbuARMCSL0CLjOqObRPYOeSiHeoAIrOb5C6WOh1cmZrGSrcnw4ZShixLsGViHDu3b0Oj0ZDjfYJRx0G328PU7DymF7voJC6CsIGst4SRpos9WyexbXIMPplVAm43RJR7mF3u4fLMHOaXVhCQ1Y4HaPjA9vER7Nk+iYaTIpQFm4vE8bAcA9NLXVyaWcQgpe6VQD9By8uwb/s4dm+dkEWCIHzPR+qFmFvu450rs1jqx0jMApFM5a6xYezbNo6xhqeSH8Y/CDHXHeDS3AqmV/roxpQKeEiSCKOhjz1bxrFrvI22R6VzhphA2w0w3+nj0sw85pd7XFUgSQlaHYwNtbBjYgSTww00CN5TLiCBKEkxt9zD+ek5dGJi60DAfuhm2LdzO7aODqHh5gio8RW1RY7FlS4uTs9ieZCin0IWC9zd2bplEju3TGCk6aHp6DjhymI5b+Di1QXMzi+i34uE9Sf4HB0axtaxMUyMDmOoGcLhz1UUgZV+H9PzC7g4M4s8CJESKOcZJlo+9k8OY+fkGPqJLlhyN8QgyTG3sITzV67Kgqp0+lDJDIMq8glh9EXXIj93+HmzuKsB7y09UTbNh2rAu2m6om5IHYE7E4HbAbxGWXuNA0Np1l9Wc1LmrdQrKtWrKdeqc7SumWWdekn8sWERaYOjk6GchwlKRmMpk1QicgYCXocMb2sGwzXDewuDSvP1ZavXKDd5Eom3yFGsCluZYLK6Rw/ux4MnjmDfrq3CgjlpgtB1ECUZ3p5exLOvncPLp99AK/SJkDE+0saJIwfxyIP3odUMkKbUXOr46A0ivH3uEr7xre9AuD3HF4Zuy9Zt+MmPPobdIx4CbotL3QtPtqgXOx089bffxYVLlxHHsWzrk+F95OGHcfzoIQwPDcn9WMBLOcBLr76BZ197G5cWesLahkkXB/dsxcMnj+LQvt0CmskwxwgQux4uzS3jhdPv4MVXXlO9bjLAeDvA/UcP4rGH7kPbyxCkkYzlyAmxmDh4Z2YRX/vO01jukmElKIyxfbSFn/noh7B36xiCLEaepMjIXvsNLEc5vvbU3+HMxSl0SN26DshN/tipEzh1+B5sawfws0RAWZy76Dkunjt7EX/3+ju4cHUBuecjGQxwcNc2PHb/Udy7dzvaGfsC6JIZbjRwZX4Fz716Fs++8jpyryELzEbg4t7D+/HhD9yPiVYANxmIDpbSAQLFi1cX8ddPPYOppZ6AeTKzW0aa+MRHP4w9kxNou1z8pPBlV8bBYreP73z/WZy9NIX57gAD6rGDBh64/yQePH4I20bbaOQJ/CwWmUw3aOHlsxfx8qtncOXKFLIkRRqn2LNzJx6+/wSOHNiLZuAhS8hG62NjbnEZp8++jWdeegVdHu8GArjvPbAHH33oJCaGGuS4BfCSWo+SHJenF/Ctv30acwvL0rccPwKh7S6TDu7ieSa6YGF4dTfjhwPexEgadtUuDbfwxNmoj9SAd6MiXV+njsAmjcDtAF5rN6VcbcG76jai2RIvbttsNQtIFbBrEpZM2VROLmSoMiYDSbKJSUSzSU7UkPKY1ABeo/OTNgj64SZnYgDvAHlruga8tzjmlGA3aVfCdhnTKVdTi2RpksUCbJuegxNHD+LUyaPYu2ursHBpRPaTWlIfF64u4wcvncEzz7+IRuDBSWNs3zKOU/fdi0ceekCAVZYa3aYDRHGKqavz+JM//wsMqBYgwPIb2LV7N372H34Co14iYJNMquuHiLIcgyTD177+dbxz/oIwxFw+DTUb+MhHPowjhw9gqNkUza4riyaVM7zw8mv43gun8fb0gsgQhp0YJw7txSMPHMeB3dtFn0zXgijzkAYhphZ7eP7Vt/H0M8/JjgLZ2omhEA+dOILHHz2F0ElEO8qdithtYCUPcHGugz/60lex3BtI3BpuKkD3F3/6JzFJ8JrHyJJEttlTv4ksbOE/fO07OP3WBaz0IvkOML5///FHcf+hPRgLXQWjLu8ZCEfH8dwb5/HU86/hrYtX4Pih6JuP3rMHj3/gBI7t3QaXsg4yvEwLazYws9TH86++haeeeR4D6msdB60wwKn7juLjP/YownQAJx7A58JFQL+DK/MdfOnr38blhZ6AV2pvd20bx3/y05/A1uEhUGntUTNL3wzPQwwXX//W3+KVs+9gttOVf4fNFh75wMN4+MQRTA414ScDBGksz4q0TcB7Ac+9eBrnz50XREsd8d6du/Chv/cwjh3ap8mKKdl7TfZbWOng9Jtv43t/9zyWBzESykJcBw/dewg/9aEPSLETSmoksdFlYqGL2YUuvvpX35Tx1aeeWHYQ+KzhLkJZ2lkT2kyCptE43xDw7hw5e2zv7k/WtmS3+NDZgI/VgHcDglxfoo7AZo7Auw14S3/d0idXZjCTGKLenGrfxAmS2+L8Gf/j9nSaU/tXMTWT06zNxtaEN8vFKEAjK0nAm0lp4VRsya7UGt5bGHyMtwW9lCCwv7RUABndCHncF82rk0QInQzbt45j17YtGB9uI09jJEzqEg2vj6VBjoszi3j74iUBwWSEh9st7N6xDbt3bjeJa6kkNWVZjiQj0Pbw7AsvCitH9pNb/iOjY7jv3mNwo56OH49JdKr9pN73lVdPY2FpWfS5mkzn45579ousgTreLNXiF3SPGB4exuXpq3jn0gxmV3oCbRr5AHu2jGLfzi0YbYeqew2bwqRmflskCpem5/DO+YsC6lhQox242LNtHAf27ADSnow/AqjYCRA5DXQTF8+8+JpqYPMMgZthcqSB+w7vEwkEwRvBPqUTuduE3xrBS6+/g5n5FSQRNbuU6yQ4eWQ/to614DsRQEBKIJrkaA1vxdTcCt66OI3ZuRX4YVN07FvGh3DPnm2YHG0gGyzLosLzqFsN0KXUYn4Zb1+4jF7CxaKL0HOxZ+c2HDuwB2lvQaQGZO/5ylwfnQR44fRZrMSu6mazHCPDTTxw8hgCJh2yxzICUu6yAM32CF57+xwuzS6gQ0BvEh7v2bsHe7dvRcvN4EZ9hBxXdLpoNDA9v4gLl6ewsLAomuYkTTA2PAx+Zsv4iIw5iguyNFb5Uw7MzC/ijXcuyKIocbhQBvZuG8exfTuAhLpn1Q+zvdIvmYPTr5+VxUTEvEbuHvgNONT0ek2kbAslKfQ/Fo2Dp+4RN/ThTfrHa8B7C0+ajf1IDXg3Nt711eoIbLoIvJuAtyj3amynygpRBCGZJLjYbXAnj0WPSCZJ0kckk12TlKxHq/iHmmpckkXkMWEokEQdAiNbjkA0v8alQcA1XRpqH95bGmtSnlVINLWSIpMZsDwwWd00QtZfQdxdQtJfEaZVkr2Y8U8gwkUMM/9dSlMzDKJY9JNec1i2j5kJz9+ThaRDQ0ZnB3EGIMCm7jYT0Bs2GsgFwLDPmZxG5leBdNNRjW6S5ojYUNdD2BqSLH3XZzKWJj3xWCa5EczRsYFMqoyTjO4NDRk7BDsEtdT7Jr0OvGwgrCvZawLRsNkUyQQZSkYg90I5XiQeBJGyAIhFz5tnkQxRAqyIn8l9OI02vHBYfsb2MJGMIDfqLQkjyu15NSHhmA/Qj3MErRF4fhMemW2O8YxxopsFWW3KNdS+LMsc9AcZ/GAInt8WNtPh28kRDVaQxB0BywEJTCYUOiHDoBZxQajg2PORM4Zpgkz6cYDQVU0vpRFM2iNr7IQt9Olu0OC1GqJtZaJhRkeLeIBm4EuiH2McMcms0YIbhMj9UK7F5MJOtyugv8ExwOTALBbNM/tEFgQewSeT9ahZcNQlIqO0QccYFxg8fkDG2veEMYYbYmWQIGgNK+AlQI+6wGAJTV+T/gQ8J4kk3wWNFhyvoVIGJxDdNMIWvNYowqFx+Xvs+Lrw5g6C6IJvpvBEDXhv6WGzwR+qAe8GB7y+XB2BzRaB9wzwigeTih2k7j01jExSSSOkg64ApnTQERAljF1GaKvmQfI/snLMCheYoJnWfnMIjfaoag/V9VWOIeOjtvvU/JpKa0PTGDt8Ca2xHL3ZNhbPjwErk2ikI8gyssgpcpfFAYjOdLIUGyhbSpe6PilxWhZcEM/f9/mLgDfOVVJCQBeIN3KEkEAw7iDpzKO/NIu4syjb66HvSJ+RVRXvXWOlJV6pxmWBfUkmkfrawPdl61nATJqIQ4AAXSNrYF8SzKr9lpF5U0phtpap+2Rv85iE/rdBQxg+ZfLU/5asIc8bDXriCkGmlG0Tz1tFiwIyud1NVo92X0SDtoCDLfPA87Ftan2gnrbU+w7EukylEVqJK0dAG7O4X1h7EeRRbhE0WwL8rfWZtWSL+n1hnT2PHr6+tItyjEajbZwqVLoTBL4sDmQ/30Bj3gddKWjdJjZ/BK6Mb5Ij8NWbl2wrq4oFniuAL82ojZeekvOITVjOhYCyrLZPpICMcUPg/cq5bTkNU+iF5D0LSqg8xEEsCW4aD8YyITMvQJFt89QRQzqTDhimCiO/q1kqbSMopb0Yr8U+4eKG1ya5n6bs7xRN34WXx0gj1UnTyYKLoihz4fhNDIxnMXW2ASJZtESDgdy/eipT0kJ5TIh+nIm+l5Z5md+EPzyB1vh2uO0xJF5TtOMpfGm7uJWJewcXc3xe0PJNbc1kSKQxWqgB793wWHz/P73vhl6o21hH4A5G4HYKT5RlCGxqWUX7ZqpZKWTRqk6S1JIMkPSWEa3MI+kswol7agVlKjlxC122njk5E/zkjm4x+g00hycwNL4VCJoyIRXlYB1uRarRvgBUf4CsPQ0WnmiP5ejWgPemR5gwvIYtE9uwPJYksTCPADKHyzPoL0wh7S2hJeyhBYq6vpGMd2MxJn7Lpm4ewS19TeUl7hrKIrOIg/WGVQRhqmZZfzHrv8yf0wZLgB+tqTTpiFvVYjVFsMS0RdGYcpFFgEOwq9IAAeImBdKUazCFfAmamThnK5URy6gTSBxFAtCliplYteliTIGjFjuQBRO159zBMMep6wh1o5TZaA00La6hzLd45RqfWbE4o/o8jtXTOM/U+5VImgs5AuvCm0TtsnTipuaUnzQlO0SOq8dL0QdF4sKYux65d1qKaVERKc4gi4BYra6JLE3fcQtfjpN7lDobUsBB7c5Y1IGsNr95xtFAvqPaZgHfPJd2QVkNTfrCeCSbinW8EYJQLb7hIyH7bMA74yug1yVDa0pScDdAygKb8SLxZ/8T+PoKfCk14eo6o/SDy2RTbqNaolgWsgTWTCH0JMHQaY2jtWUn3OGtiP02IspYQHs5X8cM2fwa8N70M2SzHlgD3s3aM3W76ghsUATK0sLdT08trr/SmgIXZdEk0cmAAE6Syo9qUhkZQDIk3MqMVxYQLcwgW5lDkPYRSCUjUx6VkycnVV9ZFLJs3FbO/SbCkUmMTO6E3xqWLVyCHYIoQqB+BkTiz0lvzghJawpjR6fRGkcNeNcxlhTwqiyAcga+mQDEKOe9JSQLF5EuTsGJOpJQRSZRAKZhTwX4COY1ThrGYk4YTt8XaYvYPZkqY/y5gj5lSvnivwW42Ypa5nhSn+qeyrcWJSGTSlhD0EYCXq5PNjHLhMXUggXWV1XPT1mFGtrpnwRKHGfW2NlWgksTMtBqd6VFD0wRAsOoSiEVUzmN9xEQ1IlPrn4nyAZmqVZIs0UMkkQT9HiPAmQN6E/jBM0GZQexQli5HxaTUAbWFmOwXSn3qOXLiip1dI+Qwg+UBBhQTeZci0hwYaBgkaCQ7CrbSiAqCwCRE0kFD2PHZQtPsK9cAbzSS2IZptZ1QpZLWWKz0DRA3MZPfI+V6rVN1Sp1tgiI6WueWSRKpoAIFy9xQg80Mv3U0eYif5FlhvXnZlELqURDf2EtDc0Yk9WmzpfXZDy077WntZBGDsen9MOThXREQ7XGCBqTu+GM7UTsDwsQNgNRtewE+Ddyaag1vOt4ytyZQ2vAe2fiXl+1jsCmicDtAl5OJSKv5aSSpjKhkEHRCZ6TL83lDbyQcqYJ4uV5xPNTcJevopUNJPFFRQk6Fcam0pVUVGL1Jp4zaKE5th079h1Ga3gczfYQWs2GaEAJuWZWBphaWMJKf4DESxC3pzB8dAatcacGvOsYbQRZ3FaWyncmWUedMByknXmkc+fgLl+RhQpZ1Ov7MK/jgus8VLbcKy9VmZRTWbnXUEBD6AS73wAAIABJREFUq6y59kqmvPWNmqClf1cfZYunKOC0nKv5mzmWgLfathtex3pTa6GxdX32Rue2bVx95tVXWXvN8paFgy+ivDYeq5U+q2GFUTVVe+w6TVX5k72eXMkaPtsFtYH2ovdQmt2UB6b2W0G5ZcuVjdcWq1GaWUwXMaWloQpEEjdA5A8hmNgDZ2Iv4saoyKW4IyV9K0UzNPegljTcaJRt7t/XgHdz90/dujoC73kEbgfwcqJjXrYkKnFS0awYkxgiWSzyJutCskX8XdOBAN50YQreylW00h4C0e+K6aVsaxLwkrUh+8RJRhjBoIWd+4/jsR/7CbSGRjC5dQu2b90iZW0zL8Dp89P42+dfxtlLV5CxouzIPFoHqeGtGd71DCIpWMXtXHJmwvBSsqB9Q8Cbzb4Dj4A3o1vCGhS4ngvd4Fj1/DUMZuU6lgV+Fy9Vn2oTRMD2tYBM09/VvrasuGiBzct+xv5MjhEtvmq06RmsSw4FvMryanllHbsOEifEgIB3ci8wuQ9xY0SkLhz3wnlTMnEzPrw1w7sJRtGPbkINeDd9F9UNrCPw3kbg9gAvkz/I4Oo2MeVzOeUHTkO2VpnQQdDEcqVJ0peSsATA0fIs4sUp+L05NDMCXklLM4bv9G8NkJjCB0ZJKFZHDzzyYfzqp/4LtJot2ZJl8gwTk/pw8czr5/HNZ1/BG5euIvIdJEMzmDwyJRreOmnt5sfQnQa8UvDCSBjWgiBNPDIJZDd/S/WRd1kErgd+eQs2+Wwt4LVjhj+3dQFrwHuXdfoGNLcGvBsQ5PoSdQQ2cwRuG/A6rMhEOSEBr4s8I4/LjPUYow0fW4abGGsHCLxMql9RojB9+Rymz72BeGFKmEInjiSRRvS/YkkUCsvCF0EtdXutoVGcevQj+M+f+BTCIMBg0JfPMBGumzl46pW38Z0XX8ebU/Pouzni9lVMHrqEodGsBrzrGIB3CvBej81dC2yq7N86bqk+9C6MwA8DvZb1tb+vgmBZEJlC2DXgvQs7/T1ucg143+MA16evI7DZI3A7Lg055QZi7aVKOUfSxpnw4cFLIhzaMYGTB3Zh/44JNH01jaebwunTr+CFZ76LmfNn4YNenrF4f2oCj2Z6MyFI7DlNhrUXNLH74HH82E98AsPDI2i3WxgZagsgZh2rl85N4ZnX3sY7MwsYuCnSoVlMHCbgRQ141zEI7xTg/VFAxrJ71qt3HbdTH3oXRGDtYscy/LfSdGq8KY+qAe+tRO/9/Zka8L6/+7e+uzoCN4zA7fjwEugS9BaJQjmTnZjw4UqJ0oeP7MZHTx3FiQM7xdSfmdaZ38Czzz+Pb3z9qzj90nNijM9MdGbU02tV3UbNWypNmbQTJ4A/sgV77jmKkbFxjE9MYGR4WCQSietiupvgnekFXF3uStJa2r6K8SNX0B6rk9ZuOAgqB2wGwHs9KYMFveu5l/rYuyMCP0y/W9VxW3b/R+0EyBgxlnQ14L07+n4jW1kD3o2Mdn2tOgKbMAK3A3h1EmKWmnqAiu8qiwEACJMuHju+Bz/19+7FAwd3wI06Mhl57TG88Mpr+NKXvoRvf+ubaPi+VPYSWyn6qNLtgT6ootU0gJfJbG4DSTCC4ckd8JvDCMKGmuWTNXZdxEET/dxDRN9eL0HSZmnh6bq08DrH3J0CvNVmXo/xq1qWrfOW6sPvkghUga+1pasudLTYhxaSsAB4bRJjDXjvks6+A82sAe8dCHp9yToCmykCtwN4xYueJV1lEtJqV+R7WWY0jJfw2NHt+PjDh/DAge0Y8VM0m014rTG8ee4y/uLLX8Gf/tGfIvBD9dGk9Rj/M6b9VEekiRrI06UhdgI47Uls3XMQbnNEyqiyqhQrfdFGayVz0IszDFjBy42Qj85i+Og0mmMuurNDdaW1mxx0dwrwWi2mlhfWTPzCr7aSqFa7NNxkR95Fh1lwW/VjZtKreAqvefms1GcLmFQcHez4qQHvXdTxG9zUGvBucMDry9UR2GwRuF3A64upPCs5uYhZOTjPEIY+mlkHHzm+Az/xwH7ct28Co2GOkaEhJF4bF6fm8Zdf+Tp+///5fQRBCJ+gNzXG86aSBe3OyPDSzJ/2ZKkbojG2A4dOnMLwxFZs37kLWyYnEQ+6YiQ/tdzDS2fO4tzlKSRuDGd8Hu3DV9CsJQ3rGnJ3CvAOBgPwzfLDFugEQYBGo4Ew5BjR8rs14F1Xd941B1v5AvuX5YbtWODfLbPLccDxUAW9Ve23aH9rScNd0+cb3dAa8G50xOvr1RHYZBFQwPvFz00vdj89vdjbwapMZFelfJJoFbRMq5YxZTqIll2V0q2mOIEkEzkuYikDDPiNAGHWxYeP7cCPP3AP7ts/iS0NIAx8OOEILk7P4S+//FX8v5//goAZujNQvysVnwiabUlTNxdnByk8FbZw6N5T+MX/7JfQaI3C9UKtTBUPEDseXn7nCp564VWcuXAFsZ/BHV/E0MELaNalhdc14t5twHs9r9RqgwhmCHJ7vR6iKBJwY5OWyPgR3FigQ7BT9WFd143VB2/qCNhxQoDb7/flzYVP1XKMx3CXiG8uhrSaXGlVJ0wxi0SYZ1Xtw7upu3zDG1cD3g0PeX3BOgKbKwK3DXhZ58xhSV8PdNNNWYSCjFzSwYeO7cRPnjqI++/ZilEvRSMMELbGcOHKVfzll7+CJ7/wb6VSmk5UhNcOXDGLZ7171fRKBbY8R3NoBA8++hH82n/9a/D9BuI4ge8CSdzHIPfw/TfO45t/9yreuDSNiIlwI7MYO3wJ7bGsrrS2jiG30YCXAIdgl4we/159WeBLwNtqteRdv96/EWB/cxx0u11Z/FTdGizw5QKI44Cg17L+jIh18LhjgHfH6JvH9u164tTjh176R0ePDt6/vXT33lkNeO/evqtbXkfgXYnArQJetf9hSWD1VaBvLkEvK6V5QYCASWvHduETDx3B/Qe2oZ1HGBluw28M48KVGXz5y3+JL37hCyJb8MgqU69HD16HKW8O4PvK5rHSVw4BvEdOPoSf+8VfQrvVFtnEUKuBRBheH3939jK+9fxrOHN5FpGfI2pNY/LoZbRH68IT6xko7zbgtWDkelIE/ozAhgCHLO9aNs9KGwhs2u22vOvCE+vpzbvrWPY3md1OpyOLH6vhrhYj4d/J9FvQa1lee6d3RtIQ948L4N39xM898Q9evM9xorsr8v9xtLYGvP9x9HN9l3UEfmgEbgfwwrF17a2NmBShlaSSZt7HB4/sxk+eOoIH7tkhSWujI8NInQDnL0/jK//fV/CFL/wBmI8UtJrizEA5QxaniNOEJ5FzUTYh4gq/ifbkDpy8/xS2bN2GrVu2YGJiVCQPiRPgtSvzeOHN87hwdQmRnyEdnsXYwYs14F3n2H8vAG8BRowGtwp+CXBWVlaK7WsLkAlk7JY2xxMBzvDwcA1419mfd8PhVTkDFz92AcR+twscLn75by6MKGcYGhqSBRB/ZhdGkjzL/SHKYja0tLAC3iN79n/yFx77+Ev33VcD3s047mrAuxl7pW5THYENjECe541P/s4XPzez0Ptvp5a6O29Ww0uGl+CIxSEcT+vTI02FqaWGbizI8Ojh3fix+w/h5H4C3hwjI8PIHB9XZmbx1a9/DZ///O9JLdBYrMhcuJ4n56EvrxdQ20uwqzXXMjdEGo5g6859CJtt+EGAMPDgeY5YkXXyAEuJgxU6NTgR3PEFjB+eQnvUqQtPrGM8vReAt1oqeC1bxy3spaWlVYCXwIVAxjo28N814F1HJ95lh67V73IBRGDLMWAdGayTA8EtJS4EvBwTFvAWum8ujvMa8N5lQ2BDmlsD3g0Jc32ROgKbNwKmtPBnmbS2fsDrIKHrruNSzAA3S5AnsbCyE6GDR4/uxcdOHcO9+3cg7SxJkpkbNHHh8hV846//Cl/6iz+DG7gYMDmFYJfJbwTNGQFvAFK+Tp5SoCcuDZE/jLFtexC0RuD5ofjw+h6QwEHkNTDIXfTTDLEzgDfGpLVLaI2y8ERtS3azI/DdBrxVgGu3n6sAmJIGC3Aso1stOMBjZceg2RSQU7Wkutl7qo/b3BGwYJZ/VjW8VtLA1lfHEccCwS6lDWuLVtyZSms1w7u5R5i2rga8d0Mv1W2sI/AeRuC2AC9VvG4oHrpuniIAwW6KPE0wHACnDu/BRx86ifsP7QMGPeRMSnI9vHr6NP76r76K73/v2/ACnsMVlwd5IuU5Um5fEslmZHfVk5UV2pyhrdhz6F60RyfRHh6V8sK+y/rDPmZWerg4M4d5bo97MfKhOYwcuYLWaO3Du57h814AXnv9asEAC2oJcm3SGlk9y+ra3xMkcwu7TlpbTy/eXcfaBRD/tI4dBL7WkaMqgeFYsE4N1HZXx5YcR+cYySpwsXEuDTXgvRtGXA1474ZeqttYR+A9jMBtSRo4tVBqkKZw8wSBm8B1Mkk4Cd0Mh3Zvx8P3HsK9+/ciRIa41wOyDK++/AK+/9Q3cf7NV+G5OVxWW6MnQ6amZyw+oVvaTFhT83mvOYRt+4/iQz/+U2gPj6E1NIyhdgtII8AP8frFKTx7+gwuzMwi9VNEzWmMHp02pYVrhvdmh9C7DXjtdasZ92tBCkEOAQ7Z3mrBAY4BAhxrS8a/17ZkN9uTd9dx1mOZ/c9xYF07qqw/xwPHgrUlK4pNsFiN9WiuAe/d1fEb2Noa8G5gsOtL1RHYjBEoAW/XaHh90ebm/D8p4ZmLt6UCodKHlz9Tn94QecayEwk8l+UictXkIsfYUBO7tkxg58QoQqagxQN4aYor587iwpmX0Zu7BD+P4Tq5+q+KKwO1vD4czze6TgoWgNbIOO57+DH841/9FMJGU1hlShqiQReJ6+O5Mxfw7edewdnL00j8DIPWNEbJ8NaFJ9Y17MR+mcJqumfkqbwlFdFxkXbmkc2+A2/5CoKsJ17MN3rpCOI6pywLq0yc+NApUMlyxEmMJE4KwMvPkMEjyOWbYMdaT93omrf/e3tf9RR5+7G88RlYuIYvjgtWVbRMLxdCXDxbr107DuyfHEOyAHJYnIZlzXVcSQVIMJmVXC9ffB5p8it/LiPcPL8SJ0QUDCGY2AtM7kXcGJWsAY57Hp07vl6fQNrJkDs54sxnLXQ5j5PGaKFmeG/cy3f+iPrbfOf7oG5BHYE7GoEC8C52FPB6gU4+Wu9BC00oChLLMftSPwZmrWklNNehrVgildboxZuzOloc0SgXfp4hSBMETgY/jZF1F5EuXYXTnUUTEfIkgscCF+rEKyWKk9yVyY/n5oTWaI/g5EOP4lP/1X+JRnMYcazaXrLAgzzHD159C9957mWcucjCEykghScu1YD3FkeXWM6ZylUCGKij7swjnTsngDdMeuqRXAER1bFBgKCIgIy9Oi4QlBQ6XvFe1vPqW/GKZXgJTzzfL7xWCWwIfgh8q3DUjEK9lhmn4mP3I14W9Ejz5AR6vLTH3JH8jGNQfmCKsNjzFx/kb3RBaF/6vdHjzVlXtcT+lEqc4jOVpq9uOb972j71qdZvZPnS3RC5Hptrvp56bNkC9p8uYsx32n6Niw+Uvaih4PHlGYrbznm91YEt7rIYK7YrWBWPC+Triydl6Vxcy2h0eayriWoEmezvqgOD1W9rKXOqFzLkKS0RtfiEPD8kRFqinKaJ2l6t2ii/Mu33DOCNnRCxPwR/cjfcib1IGiOSlyBSqtwVYMvreDXg/ZHfqbvhlzXgvRt6qW5jHYH3MAICeH/3Dz43vaCV1jy3oWDXIVerrK4jExcnfzIc2hiZDotJuJyM+RkCXikjwUlQ2JEUXhojoM43GyBdmUO0MI1s5Spa+QA+YmVUaPnAT5LdJfiRacdF7vlojYzhwJGT+MCHHkdzaBQj41swNjGJhCWJXQ+vvXMe33/xRZy7fAWpl6LfuIzRozNojdca3vUMH4LYgt0yjD5Hgk8WvjOPZPYcnOUphFkPvpGbsI9EOUngKkA5Veaeem6CXfii0S4hoI4Lq89elXhk8IkUHxFddwW6GVZYoIspVEJAasGjXZjZvQgDvczizUJZBYhGPCPgyHpK0xGEVntOAZh5HAE23/odkJMJALWsoTqJKEDWNsudOepSLTsl5mU9YsVpWoY6b0LHPCEmP1MFzLwffpqLB3nLUfqttPGRa5i3gnNlLyWJVD6j18jYNiMXsgtZttW2w0aFuy2UHck32oB97SkLrvX+CCj5U8/o7NnLtn/1fnRMWG9umzJkolLcD+NosLjESkFqsewo0PLqn2gPSiyIS4sIc4zp21aK5HMsdTNkjIGrzzRZkpAYlkI5PiK/jcbELvgTuxE3RhAjQJ5zPHta/dHsdNQM73qeJJvv2Brwbr4+qVtUR2BDI6CA9/cN4O3v8NxmBfByeuDkwSmayWWEGiVvpaDFvuxvOKUZwGtYJk5qnBiDPBbAm6zMYbAwhWxZGd4QkUyNwpQJYIAAWVZbywh++VsvxMjkDuw9cATN4XF5B60hkOhF6GNhZQWXpqextLICBAkGBLzHZtEaqwHvzQ4oC668XKvnWcDCzwdIkHfmEM+dB5an0Mh6CDKtjJY6LDiioFAgIvs5Hwjk0dIkwWrAW7CBZiytZRwLJtIwhKugVIVNNaDMAkOLgQQ2EZfKaDUQxzChFozqzgXxbS6SGvqNWMBbQiiBqIT7Anr1u8DGWghokiq5u2FYVIViFoQakGiAq2WDdSdDj7Ttk9LdQluWywIexTYqG2oWCAYg613pd81KjSxQVO9qLQyj3ykjUTLxsjy2BaGGIy7ua/V40d9K+8h4FwsRI3uho4opOyOwuGBXCbk9MzZ4rJEAEDyaRZGejQsMjagCXis+MAse0b2Ylpr70lhYtru6kOGwNaBX/tSFOxfqiauAl8BXFkQZY+sidX0kXhvh5E744zuF4Y3QQJoHCnjZuCxRec8PlTQk/ePbR84eObj/V3/hA7UP780+bzb6uBrwbnTE6+vVEdhkESDg/dTv/P7nppc6n55a7O9wXS3fmpuHu07ymg2tDK9uVduJWP9+LXsmnzPbiZygBLZmCnjjlXn0F6aE6W0Q8OaxTJoFc0UQRQbGD5B7gfjsDjIHQXMEW3bsQdAegxM0kbkBEgIEFp9AjkESIRGLswjZ0FWMHJmuXRrWMd4KNlH6gv2tDB1Z0AZi5J1ZxGR4V6YRph3pNwW8gTBlBLd8ETAr4E0V8DpBsc0v42XVtryMNm2lAZO2yauXU+ZzFvwYeGblAzoOVcNJjKItsbpNu5Vf8JjFln25aFN2l28LQvUsRGMWsOlCTq8lnKx+RrSepQzAfidKxlmZWgvRLDAtGF5z+wXwNJIElQNYhttETYC7iYzZYamy5cq+2iib9iqiLOK8ii1dtWhVgLjWwEnBaClxUiZflbIqfSnZbj1KmVoCXst4275Ullt/q3dkZDGSdGYBr5FfkOEn6BdSveCZrxk/lrHn52UMGxmWvU8+t1IDeItluQW8TojEb6ExuQPuxA4kIQFvU4rZ8KlFwOsI4E1+NODdOXL2yD014F3H42bDD60B74aHvL5gHYHNFQGxJfuj3/vszAJ9eAc7CXh1ouV2tG78loDXgAKjv1NZg/BQildkS7dknOydytank8FNY/hZhLizgN7iDJKVeQR5X5hfsj6StCJ0jtk+9nyRK0Q5kOQeGq0RTGzbCTccEuaI79z1JUlOMQmvnSHFABiZw+jhqdqHd53DTRlala4Q7JLZJDgJ8wjoXFVJw8oVBGkHDQN4CQ6UxdWy0HTWqAJey/5WgVS5T2BxbgkJC11tSeaWcggZkwqqlNk04K4C3CxwtPBWoZ5hKa0eV2CReYkawUh4+Geh6bXgVsf4qgnTJHIq2OXiYPXOh0e3PJFLWLWDZUodkfxQD2/1pbJ4lGQrup1YTbCiXpVGcKzzM8qasqVGZCTMI6UjfFsozM8I614ATlOBzDK/hiFVRrY6QEy7CtBcxkcWEvot10gY2YE+A4peKEC1BaHF8qZg8dfqi6uLEaqaSr5ZqV0FvLQbM2KKa0a0/U35vCGoVqmLPBGE5bX9qu0nw8udK/p7x34L4cR2eJM7EIejGDgNpEzG5djntW+G4a0B7zqfNBt/eA14Nz7m9RXrCGyqCBDw/rM/+vxnZ5b6n76y2N/puw0DOpVxFaWboElOvkbjaCZKAbuydVhuxQrglYSR6uPFbBsT8CJG3FtGb3FWgK+f9eFm1PAaNk50mwqcOMmTweUbboD2yAQmtu1A7gZIKbPwAzi+jyhJhX3mJckppugDw1cxxkprtUvDusebBU65kSkQTDUwEGY3mT0vgLfK8CrgJcNLRk+12+xnAl/dvFef5QIW2cQuo3ld3UAD+KiltQymAVqWUdR/KpcnwHHNWNORZ1jECqDTdvB3Kk2wfK1wtJp/aX6vLVIwZ3czLMtoAPaaz1heVMGrsp4c05r4p3IFaZGA0Wo89LyyzU9ZhdXdytLNJPzJ4o7AV7XQKjSy19DtdoJl83XVa/CMji+fUx2+BdWqOdbvG2VEJUy04LoE47oIsZ81Clt9Lkj8q++1w8zy2QqSy5d9LpjliPmnXcYI31vVPZvfU1e9OnGvhN+q+1XG2TLuHl1cisVGKWWQMcRnFp9puY/UDRD7TYTC8O5EREmDE5aAl8uLG2p4k/7xGvCu+zmz0R+oAe9GR7y+Xh2BTRYBAt7/4Y+f/A2ptLbY26VJawSdRpdoQK0iAGo7dftSmSij7zWAuDpXlQCnyPNBnsVSKCKLehh0FxF3l+CCVmVanc0TNpEZ2nRf0Exrgi6buBY022gPjQJeIMwuLYPSLEdCkOA7cFjTmGyO10fSuoLxw5drwHsL481m/kuyFj2R8wRNAt7lGWF43ZUraKQdBBklDXTlCGQLmD1onTxkC9gwilabKqSaAXECA28IeAt1qgE7JSOpsgCzKV4kt9mb1QIEqmGtAi4F30WWVKGjpSxDwXMquwQ6NSpLqGNdYKOMebLfCjp5vAWxxGge86+KrXeC/bJwirZVGXOVfvDvhkFW1Tpcx+iIjUuCEQwgpVOA2ay3d2OZVcMbX+sUUey0mN0SK0EQIK4Amd7Zli3X+zC6W4mBLjp1kUGAzKjxMyZxTiQOlUWHAcBlUqtKFzQGa3TXVuO8ZrEiELmCSqoAV6UQbJJx/xCZhSa4yU6EJPwZiQR3k3I6wmhPC3dvkb0Bu7KIzz0kAnip4VVJQ9wYxkAkOqHEg9GrAe8tPEQ24UdqwLsJO6VuUh2BjYzAyy/n4b/48y/+xvRS7zNTi/1drtfUicwAXk2c8UwSOifIEvBKO0Xfa7SOpuE2W9zqKzXzXLcGfY++qzGSqIss6gsT6IqPLydWF8g4ESmL5rgsbKHsDRPYHC+AH4QCgh03kN9FcaLbyWLDqTOc48eImxcF8LbGcvRm21g8PwasTKKRjiDLOEGmyJmER7CUqRVbmSCkUo2c4Nwkvujv3/+PzBLsGqBEIGcAL1ZmkM5q0poyvJGAGZGXGIZXKuYZHW+p02QQLbtqQK9JUrJ6U90mVzinHqn6LuQJwvZWt+BL+Uyq2Fm32QWjGRcFAb3lSzEPBwoHiTm/AFjuJihYrzLGcj1hCi3w1rEvLSnArgH5OXdCbHIZdcQW7KkeWgCvJH8SVJrvjDg+yBeDSmj5zpHlLRlRs9gz11urrS0Z8CqbqldT6FfKixzjSSvyIiuDEIZXfWwtuFbdtmVMLcMrSxl56/2rVlp7RxdFVVmBlZJY9wvbEm2XbZNh59mvFVcG2cwp8LEVrah+l+4RRRcXOweqM1fAa2LpJOoUIgsQa7GoCyQ7BtycC2sy4A2VNBDwTm5DHA4hqgHvRk5BG3at9//Te8NCWV+ojsDdGYE8z4N//L988bNXlzqfubIU7XLdpoACAkLdFmbSBn0pybiWrJUmkRBp2IQkOx1bLaRlgFSryAkpSwl4ecYMWRoDwvhmcFmUwIACTQenz6aVRtBSiXMVPTEVAKfi/UvQ6yHNCFx1ostymtRncIIYWZsM7yW0R2vAu56RWdVgCxtaAN4Ieecq4tkLwLImrQVZVDoxGPkDIREnFmURS2GLnrcEY6t2ubmLYJHM6l8UTS/AncV2RjajYNWAGluemuNWBg2ZvtXShJLdNfDLAF9prXVysAVXxL6q1MuqVlXvQsZzIdUoVcOWd1bbMmVH9aXMslku6kJLBq4F9taEz4JKXSSoDKMErtWEN8s8G9OwspvFrUut0SxUFy2sWTSUiWbWGaWAqMV9lfroUi1tAS+XgdZ6uLhGRcZUXMc4ZdgFiMZNOeMi0azK6BaMt15T3sIoK0usfxfYKr9dJfPg+JN+4zEEvJkAXoXs9m1Aca47SXx2sfBEQluyLdvhTmxFErYF8Ga0JqMfr7hTaAGWH+nSUEsa1vOYuSPH1oD3joS9vmgdgc0TgR/kefCvfucLvzGz1P31ywS8Hl0aLODlJEPmSqvTK+urE7MCXmvZZD15LbdUbk3qFjZnPk+qaXnGNF6mZLIwQrbZbHrN1OabRvLMl5cKbELeqQk8pQ5MbCEAVmZIqx9pInqKLEuQuwM4w9MqaagB77oGWykVUNaOLw8JGkiQdeYQzV1EvnIVQdKBnw3Ua7fwTjUb5EK467ayUnIWaJSJT4qYzDa1jC1NC7Pb2hYGauNLdo67AYZ3LBhZ8X12rVesYYLJBhpGuAp6q4BXSWG1BlPeUhlXGW/Ga0CaZsUT5u8K3AoxgWFIjSeEAZYSOfGgNvdcOV49d/WsenfW19fKAMzeiCRwlVZgxXfJaJsLB17jC2w7WqG2ZV1t7A3AL6FmBUDahYi9/xLAF/GXwjC6iJCIGcRbLmRKKUjRYwZhSK8WxTkKjwk5dbWwh43IqkWD6MDt4tveoV1K0FbMJudZCYYWwJFUPzoxGAgsLHQBygl4ybKHBvDSpWEb/ImtSMM2EtmtoBWdWXiYW/PdAAAgAElEQVTXgHddz5DNenANeDdrz9TtqiOwQRHI89x/4nc//9npxd6vX1mMdjn04RV2yE6bTPAwJTopA7DlIEylIik4UEnwUVP+EhnYLUyCHlqGada15V3o3sDz24pd5eZnWYxA4Ycj6dIO0pQlalX/SDaX1yMDw4ps3EZOM0ocunCHZzEmDK+Dbi1pWP9oqjBxmi6VSoW8aOEK0uWrcGMFvD71krYCHwGeAD6VqCjYUHN/WbaYIgWUWqvcOhP/OU+GUGl9JVpa7mAbva/6oZKRI2tHrauCUylOwhKvnqt/l212Ln5KAOlbZjPTHQkZVwZ/FQZkHEPcZfBYMdDAbjK7HrXkPMpKduy/y2143qTcPxPeeItF0RVboZC/4O6DAfVmwceKhDKuKx6zirZN4QdTWIMLPVn8iWaW96b3wApjUoVQbobVF+xiwvj5GkuvglU3dm0CWY17hMB8IymQ+7b2X9IMw+Ly++l6SEzZX4m8kQ7oQtQsCGxTBAxbpxXDh0u8tb3S5AroltuV3QGz0pB70QUwqy/yLeNEQKxq9FW7q4l/rIpGiVMsjxDHfEa1xq75GSVPWv3RRSzsN585lDEZrW7YRnNyG4KxSWRBUxxh9LlGwMviITfB8NY+vOt/xmzwJ2rAu8EBry9XR2CzRYCA97/5V3/wuamlzq9fmhvszMRwnZOJJnqIC0PuyyQrPrxi0K9aSk5i1NaWgNfAW1tW1k5tZkvWWOivSmERKGFmZQXalh0uE13WxkylFDpxchJNs6jI0ObklLt9uKPzGDlIDW8NeNc75sRdwTCzsmVNFwHGNepJ0ZBo6SqSzoIUo2iGLlqNAL543+YIiWio1TbJX/RP7sRAdxADqfottxsBhpohAjdH3O+i1WxIfwpgpQUdXCyudBER5zg+/KCJRrMtBSKaWYzQ1zZFaYqMJWWDBlb6XfQGAwGoHBOB78J3XQy1WrIAy7i74HiywOJnB1GCXhRjYEoeM5FyqN2UdvEW0jRBGDYQJ6kpq+AiTnN0Oj0Jp+c5cs9h4KPVaBhpRy7A27KrWeogilPEcYwkTqRdvNfhoQaiQV/O4ZnvT8LqZq6PwSBGvx8hS1LZDfFdDyNDLdWnI0fgefB8D4N+BD9sYBDF6PYHUobX5cqBDhm+J20KfE8WGSr3IYD3kWQ5ulEs7eLPGC97fDP0xHM2cF0kcaQg1Q8kSXRppS/xogqD7fI8F0HgocE4cKEgX8dUkkgZAzqr9KMYccJrc12To91sot0M1KKQix/zxadTQpRA4hRFAylJzn5qNQO0GqHsAok1mHj16g6PgN0c6EdMmvTQ7ccCvoebAUaaPnxB0vqYiJhYyfHoe1js9RAnQJpwEeEh9xrwW6NoT2yFMzSKLAhFMpWnutCQ3QmT6FdXWlvvk2RzHV8D3s3VH3Vr6ghseAQIeH/1t//Nb84s9D4ztdDf0WiMiAUYp3lhoQh4mUhGMErKRJhfZbg4wXByqDI21iC+TDyxajyTCFN49RrAWlgHmbOYssYCoottUA1LNQFJwDaBGLeyyf4QZyFVYOANkA1NY/TITA141zmiZAOdFdTYrXTCYKqSsIPUcsdIe8uIu4tIe0tAPEDLB44cugfHDx/E1vExJIMekqiHZkgXDQ+zy328du4KXnjldTR9R0DutvERHD20H8cOHdTjk4EAP8+UlJ5f6uAbf/NtdOMUSe7Db7axY9dufPjRR9BM++Ln7AjQDcSarp/E+PbfPoULly4jimP4vovRoTZOnXoA+3fvFQAXR9QbkwH00Gg08NobZ/Dia2/gytw8fN9Hw8tx5ADbdA+2To4jT2U0AU4Ar9HC1cUVvPLa63j55VcQBARtDkaH2zh2+ABOnTyBjLFJBmByGAumxJmL6dlF/PW3nkK3NxBGu9nwsWPbJD78gVMYbreQRH1kTNik64inwPK7P3gW5y9eRr/fFzlR4Ln4wKn7cfievWgFHtJ4oGs914Prh7hweRqvvnEW5y9fESY2S1Ps2bkD9584hr07tyOPB6KVZ3EWL2hgqRvh7LkLePGV0+gRZeZAGPo4cugAPvDgfUDUE4DJ6xLwxVmOhaUuvvXdpzG/0seAFoBZiq0TY/jJj30Uk6Nt5Cz4EvVlyIQE/66PZ198CWfPXcT80gqihCx+gAcfvB8njx3GcCNAOuggTyO5d39oHOcuTeG1197AxYsXhOGNowG2b5nEqQfvx/59e5CnCbIoFsdCJq72+jHOnjuPZ557Ab1BCjdooRkGOHZwPx69/4SUwk6jWP13fVZqdLE06OF7zz6HqdkFxANGkbaGTXjNIQTDY3CaLfX2Fn86gnpTUvqGDG/cP75j9M0je/Z/8hceqyutrfORs2GH14B3w0JdX6iOwOaMAAHvr/z27/138yu9X59Zirf6fhv9QSR7zrT54vYhMtXH0YeXelluf1rbfoICm69tjd4lo9pssarOtwS9FUWkgljD1MpWpTC3ZSktBbw2UaXMURe2mYyYAF6y0WTDuHPMems5vCBGP7yI0aPTaI3XDO96Rp5obwXwEuyVuflcUVCPSnCT0WFj0EUe9xB6wEP3ncDjjz2Mowf3CqOYp6kwf2T53jg/g29+/yU89f1nBfCS4d0xOYZHTt2Hjz3+QYwO+XK89GnuYnmljzfeOocn//2foBNl4iXrN4ew754D+IWf/Yc4sMURuykZNp6yfLOLffzxn/0pzp59G1EcUeot4OenPvFxnHrgBMZHRoSlkwVTSnmMi+989xn8zdPP4p0rM6L/DdIID548jsc/+AjuPXIAYeBgwP1v30XmeXj70lU89fTzeOq7T8P3fFKEmBwdxqMPPYBPfPQjaDc9bpDLfSSOi6V+gjfPXcGTf/LnWFrpyLZ8wwX27tiKX/7Zn8H+XdsR8DsmyaAO+rmDpUGGP/yzv8DpM2+h04tkEcA4fvzxx/DhRx7AjokRWXSIlMejV6yLp555CX/zvWfx1vlLcIIQWZLgyIG9+ImPfBAPHj+MtkfJCcG7Qz8UXJy6iqeffRF/89T3EKUOPN9Hqxni1AMn8dMf/xjGhzyxICN7ze/YSq+Pc5dn8Ef/4cuYXephEKci/9i7fRv+01/8eezbtQVNX+3b7NJ3udPHV77+V3jp9BksLHfV3ssL8aEPPYqPfPAh7Jwck1hJsRmX9x7g+VfexHe/9wzefPOMMOGDfh97d+/Ex3/iY3jwwRMmudVKpVzMLSzjuRdexde+8U3ZPXAJXD0Xj9x/Aj/78Y9hcrglTDKlurHjoJOmOD9zFX/8F1/C+YtTSBIOnwYcrwm30YITNk0Zcz5ImHSpibGiXL4ZwLtz5MyR3fc8UQPe9TxtNvbYGvBubLzrq9UR2HQR+Eae+//nb3/+v59d6f2T6cX+eOC1EadJxWmMlmRk+lTSQMZEGF4jaciMjlClCRbaatnVsgqbTYCqJsMYiyCr+TWRUc/WStKQgctF4ExGvyTNyDatbnO6Xo6Uzg8O4Icpev45jB6rAe96B5wmmyUmCVBMrMSmSuSTRm+dJ5QnRFIqmsfu27UdJ44ewP7d20XKIEmIWYIkc3D+6gpeOHMJZ85dEPBGwDbabuDQ/j24/8RRjLYD6TcZT3DR6Uc4d3EKTz/zHGJambnKfo5PbMGHH30Iu0dyhKIx1UQzCmwWlwd4+pkfYGZmVthHnozLrPtPnsTRwwcwPNQWHa3KGVQm+9JrZ/Dym+cx1x0oM9pbxr6d23D/8SM4sGeHbNNHSQ43ZGlr4PLsEk6/eQ5n3nxbGGEnS9EOfRzYuxsPnjiKiaGGVBGkdFYkGYMU56fm8b1nX0Q/juFQOoAUW4fbeOzUSQH9Q41AdiYI2nsZsBileOoHz+HS1XmjSXUlvg8cuQcnDu/DttE2An4HsxRx5iBxfbxy5oLcx8zCCpwgQJrE2DExigeOH8LRfTsxRKuCNBGtc+J4mJpbwukzb8sbfkN1r66De/buxEMPnMDEkC/+BLw/xpgs8JW5RTz19HPoxIw5d3xyTA618MFHHhK2vh16CGigIiXBcywud/HM8y8KuO6nBPQ+0jTH4UMHcPL4QWwZG0LDyYSFpcSihxBn3rmC18+cxdWZq/ADH0k0wNjYCO47cRwH9u9FyMWSGYNplmFxqYO33lGmmosicfF2gAO7tuORE0exfWwYnsuMgxQRcvTyDNNLy/jW957GcneALOEOVQDHC2WXgNIsEWtJyWHiZF3Ui92Z2LhptUgu+OOMCN/4yqQxWohZeKIGvOt92Gzw8TXg3eCA15erI7AREXjjjTca33vhhW29ubnJubnlEIjheQ3HFYFlgBgB/8BoexQj23au/NXpi//k8uzyE5fmuy0PoUzowuZK2hABr1qPFSU6BTWYxGvOMibTXDPSSwdQlejZfHcrSFDGV3W4qmdQ31Vb7cqcz1goWXMzawclFbKMDlPOLslC1G3mSKUQAuA1UgyC8xg9OoN2zfCua8ip2ZbqK6XPcyaEqcG/AF7pKPVvlYS1LEHDdzDUVF1uwyNASJAniXB4K4mHhT4wYJKVeKnGAtqo+x0ZaqLp+0hiboe7cMjYphmWOn3RpWZkMeX6ZGV9bBltY8iJ0CQFSTU59aJQYLrc6SCOleEXbWieo9kIMD4yKlZ4ZCXJmLL91OUudnoCMGM3FIlC3F1B080xMdTCcDOUcSxSjqAJiiE6cYLlLttFBpnaWhbkyAXEj7RCjLcbyOMVHY+Oh17qYLEbozNgFUDZflA/YzfHaNNHw4dIFESDnlNn6qGbZCIbiET2Q59Y3kaM0dDDcNNDO3AFWOYZNcgpcpEoxFgZpMLeik0aNbgOMNYOMN4O0OD3IupLwhb8EJ0owYLocQnmm0gS7ctW6GN0KETLA0L6U6dc9Kjzxcogw+xiR+y6fD+U76ufJtJ/7cBDSB2vSUijyr/bi7Cw0hEGOZMCMdQEJ6JfHh1uqbSFo4OyA+p9vTYWOhFWuj2k1FR7amFIID5E3W+rqXaGRp/MxNVBFKHT7aPTH4jkRGQTANq+g7HQw/hQU2IepzESAmvPQT9NcHluHi6BvslNoGxHK9NRQ26S6wD4VmpFH3Bx27gB4N0xcubInprhXdfDZoMPrgHvBge8vlwdgfc6Aj/4wQ+CH7zwwtH5qZmPdXq9hwb9/qjneplDcaHnuanrOjklCq6Lhh86wejYW+cH/uOXluIPzyz1nDTK0JDiDlpVTScGJrKxvCkZXkE8WiVLaT/LzVbslcz2cZF3pkyhgloFwPopw9Ia2YJk5xu/Vvt7K4YoAK8pC1tYOnELWTSdpvAEwU4QIWlOYezINFpjbu3SsI5BJxpe49ChgFdBr1rLGVZLkJiWGqCkgQlI1O3SWzn0yeaRsaUVg4/EbSB1G/DDJtKUhSoIeil7iEXKEPqegDRuH4sLR5YJ8AgbTWGWk9T4MHPEJAMpdhEK4IUAXmpMmXzUHhoyn1fPVoLbaNArrLQ061/HYKfXg9doIA9aiF1fAK9DFjaJ4BDoGTcJTdSkpIElaH0BjQRvaZLBZ/IYx1wUIx300WIgsm4hBUlzH1EKtFqjxoOawJLSG957H1kSidRAnBbEQ9ZHL0oRhm3RTlupEPXIWTJAGg3kXpjoJrIJArwgFHaYLCV1rTH36c3ik+cns6sJX6ptp5RDioQ4PrygJf3KxWIgjHWCZNCVxQg5feucQsBLmy6v2cYgpa7VF8MuxJEAacvs2iHGRQIXLV7YlHYJkMxyhNRb55mCb+4OCICkFNlHzFK+1B549NamEwt1wuoSQy0126IJayZe5pwcL0GjKVUXWV6ccfE4lpKBLES4EyGCK0+fKxH1/T7Z2QAe70nuhHdLll3ZWw4zLmT4ZradVHQU+7wbAd7RN47s2f+pWtKwjofNBh9aA94NDnh9uToC72UE8jx3X3rppT3/5v/6vz979s2zPz83N7ePbFSr1ZJJhJngYrCfO0jiVLKhhya3Jc7kbjcb3uo6jWG4GdkVZnAPdJI0TIhM9sx01ow1w/apV659qR1ZxXu0gMI6Da+ue7X6WGsOL4DXVlsSuYMBxsV1dFtafXh1qz0ieGDmuC+8HBL0kI/MoX1oBk0BvEN1pbV1DDwyb2qCpTZbYjNlyijoaRTwUi9KraeAPep7RU6g2faez2x3ujaX/slMAiLAEzkCQaUAGLKS6vohRUQANJpkHmkTRjDMLXxlZ4kNWZkvJTAVuyyCSiZSEsAFyJKsaAPHOxlFJnnRoUHsw1xPHAnk3GEoQHaQZohjwq0cDZc63NJLRJ0gYrGy4vh3fVb785Fxm15stli+QCwdEEd9NBtkawmfqP/kIpGuCEYLKvfIxQTvfYAg8BENuhIHzw9E40rXviBoyvimZ3VCZwLPE3aTOxhkqXldsSVjDLkyYBwI4qjRjWP5ngu45DchZTJnjlajiXjAZLdcEupYsZDJpnR4EJCoAnjRZ3MxQVlEI+A5Ic4UGWMfNNGjvUHuIPRchOzWPBV3CL5ExGQeBX6g5cn5b2qqycgOt9u6SIl6CvzFpph9R/cLBe0OAa/5/kufO670F4/jsyrgAorVGUN1khEzGNdHzOeV8eWWBTI16JTbpOp0wXGUIEOUJmgNj4hDhUMtd8ZnCdldKaUhlRUd1xSATjXWNeBdx4Njkx9aA95N3kF18+oIrCcCZHeXl5cf/9//9f/xz+fn5h9jFTVOmMoIsQoZ5wlq9jhhucK0xE6Y91tjzqAxqkwctx/7A7gutxQNSHCYEOIDnHykYBQZWuPcIIyr5VvVvt+a7hu6qai3VZrtm6IDq6onWZeG6mPJVluqRkHBl6RrK60rbhJu4KFJgJMn6AwW4W3toXXvMsKJEJ3Z4RrwrmcgidGtkZmYz8niwtYZU0tZsf0iALFiFelVAw49v2FYOgKXXGyumKkvRC2ZMxanMIweAbWkbwngzYVx7fd6YqtFwGaBXhAG8vcoIoB1heHUXQZfmGBu9XNsC+ge9EW7S3mFjn3jeytDhqUMtKSwlNVNM7H/CgiiCHTI8nKYqysVkoxH0zaM4IkWfS5iGr/mjsh/+N2gq4DrZXItwWG8V7LMUQICQCnaYPxy8yzRsZrEGqOK5zGt2QgUfS8QgBcT3BMUi3RHE8bE0YIyjDgRuYcsQMXfVyuDSQzIujPBME2EwZX6hjyxHOdKH/DfsgiRJFT1z5ZqhUkifSBYXsYByyerZEJAM9lO/suFgmYDosnuEtwSwLPdKiHR+2ZfCnNLEOq50kbeC+OlDh08Ixc9ughiX6plGoG3Al7uPPX7XbkfxpwLd4mX+HSrLEGr0qnsJuRmjxkP9ACPsxS+H8hin0plMrxihydgl4saDmyV9HhmEUawL07MN2B47905+vrRvbt/7eee+Acv3uc49EmsX5ssAjXg3WQdUjenjsDtRODJJ58MR0bGf+p//d9+9190u72HZdJa85KJXLajZRMRseNhxW1iIXGw0iPDE8gEizyWCY3/DoMWgiCEE3I7sCI20FR5o9O1+t0qK2tLvhYCBlOOQPlerTBlxHKS9La6WpPV75opTK8jx+h1Oclp8lKOoBFgeGRIEu7mO7PwdyQYf9RBONnGyuwIls6PAZ1JhOkwKOng9qXYrAlg13sgy6jVpMx1CLZMJS5eUbbprxNRwRyq8ig8hVdD9LWewhojezpbQcvasNk71E9ppbq1Fm0ypxsQqo4Yq69RlqA14mhrdnwdu7dqWy0IFMa26K2y0EJZMEuTF6U4biVDn6Qj7cJEBiGgIYbP8gCyVa2OBLqF//+z9+ZPcp3XleB5mfly32vfC1WoKhQKGwlCXEAtlCi5bYUX2fKEbPeEZuSZiZm/otsRdnS3rJ6JmJ/ml4meLTqiNe223Bq1bIumKFJcQBL7QixVhUIBte9Zub515tzve1UJkJRIECDZnswIBICqzJfv3fcy3/nOPfccFVSr3BlU6ITkZ0lqngpfEGClY6MJlgTk6MAJtXjjNRBRTDKDIugGwItW7w+lEnJFBadNQKNyGVG1130Fn3IHBbKINlWCGX/tCeAl68fWPxlospDcoOcSQmqfVjkOvoqdEZUux2uTHRUemywWtT5UpBWsrAA7tVDka1Qwhbbukx2mlIhBDWQsNdQke6wjvZWnLl1T9P5oPE3gKI4newy6WkhwsUFGmO/FmocIYDXYVtpszdA3hUkEXRex6dJMKRlpbo/7xYFRhftFbKFjk5WcRIYHqbkVbe/+toOq74eABOeZjDAlKnSV0BZ1lCRoGYMsvqnZ5mJEQmZUWAXPO+vLWrMDRYAqyXv8ThA5hC4MjzlM0K3SI8M+ZxN02ImsEngcOlhHXBnUpAF9nuWa+YiA9/jpkSu/NTbW+CTf463XPp4KtADv46lra6utCnwmFSDgTefavvb97//Lv6jX6wrwBoMYCjmoG4DcDMkaKW1bzQ9ju2Zjp1RGOBRR6UYExJEw4rE44tGEMFt6TFodm/J132N6gx+KRrPpEcytBXBM4joDoLEHqDS02xty2weD+5IGBf7kVhY8TyMZ/jcaiyKTy8D2HGyU1mF0OSg+l0S0I4vqZha78zn45QJMJw2frhO8OWowK7INblm0m2pASqU3UVvK91XHFNIINWjdBpIK/l/2U5jvgAZV/wjEAMHfaue1PlEYKaWr3Ad8CnRL3K2woGw/K61zkIQlrVaCrhAZTrWA4UCUkiEEUb4KusvbaSQuelFqFbU+MkhIk+0F56yppgEglGMSGlItBtQ54XbIJqqfq2Q8glfiWcW4KrafWVhszSs9rto/Cn/VZD1Bo2J8CUSJq6jbZAQ1t0tgpdYfAiRlkaA6C4GFnTB7fL3sogpIkaCAUBi23ZDXqzSwIA1Np8HpEyWv0x0KMp4qtFYnggWOD+L1TFCqkgLVQ+27xsgKUGqBT/AUJW/QbXpJklPXBz97BPQBGCQ4JFNJX11qcskMy7G6ymdapdIp4CZHKucrODA1BCr7ISS0unpEY025AutDaQM9ZUXvrK49Mtr8dyCRUJvVYF13TgLdPF8XdIYUkOW21WonkEhJkLO+BtR1pc+paKe5byoSWi1w1Jb5NDk/XJjowTHRJFPKECJAd5RPccgX14ywo8I3JNxcQLZydOG5FjkM/yuAV0disyD8I4seLjwU4A3pxQRrqj4ekm8Ony4MUh86lQTrXiWpaAHez+SW9kjftAV4H2k5WxtrVeCzrQABb7bY8dW//Mvv/0WlUn1S7JO0Z63cCLUnk2LS1E2JN3lqFDkVv7tbVg4KPtvKYcTiMSTiCUTNqGK1JGY1uOcrHaECAPqr5AOYRoF9933TBP+5n5FUrU8Fat//mvsR9D6oDN5/H/CS9VrfXYfbbiP/XAbR7gJqmzmU57PwdvMw7bQYzgtzQ5aXNzgyUWypUuvJ44/E4BqmhBgoKWMA3hRgEQAqMmLF8IknMMGGXlSoA9iXY+zx1tqCTbHbSq/KYSiJ3iXbJClXKlJVMYpqXzgEJOBAwJK6iVNT6oaTCijR+cC31UCYsIRsQSvGTZ1yMmKa6ZTXq6AOaX0TumptqHJi0MsRzQgHi5OAIJYFgWZj5QoKaqF13QJ6BYDqsArqIvUIlkB5DsGpsTIBvQSNChsrwMuBOQkkIDMYaCv1fkm7e+9S0BHBzdff+3huBY0/+LH/8ybye2+YUnUfNBpWJ7R5JbN/zWsgq1hOMsfN1nwKNQWcseKNFdtJSVGI50xkCr6ARSMSRUMwsgLTAtbk2lSsNRcqCrezxtSnctGwf3WqbsD+0T64+FIXrTqO5mNuro+yBVQbCc69An/Ba4LIcVU/JXVQ7xscefPHPVhMNJ+HoJLKcluBSf6LQFUWf4SkvGZlIaXG5vicqI435vPodSxLE7K1cg3wu4lLjv3hSnW4D57/4Nj2T6fqhgTPU4vU4IwrR5iPDni/fXrkyliL4f1sb4Qf8u4twPu5PC2tnWpV4OEq8JEAr960YuSUDQ/bxbVaDbu7u+pGZxiIx+PyJxpVNmVq0Ei1Q4PHHjv0cLv7vlcp0Eumhb9SDOUHPVTAhdp3GQIyIOlZ6VxG2rwbu+tw2hzkTmdhdhWE4SXgxW4BppsB/BhcBiPwBkkGifZSTAajxlDsiUxJ+CIkjYnpqwIlRJ1KX0i2TxryCqQJax5ADwUa94CjsJr7lBaBnDCOLt1BfbHe8sL0Q+U0fn2PSeINmMENtjhqRBQbKDdeurwSXZvKAYFg2LPEA1YgrmghCTGDwA/2gtU541ATH9RTSmCHBrpyzjX4VYxXc+W17OQ+iKfkHWT9RE+gNqB0uOqi2ruOeIxkOuU3GsgJhybtaSUp4UJh79XC5FJ3qlr11GcLIBaAQ3C/D8T2wJ0Iyz9oYaVpugcuogAENa2v7nvG/vDlB1196nib4PL+mJsGTgJxZcGjniugkDG2PMqQiuIlq+k2ahK3LMNvpqmilMMxYSllMallAdKJcZUvLmUEdG5QRQlA5v5+Bi4o+x9StSANJBz73ZX3y28U2OWCaX97CrAqSYVi8gMpknqO/EZj5ADwyuWgi6vf/T69z/sBL1E+M0GUgwQXQ6rrojoE/KTS1cHUgNcRFlfXU2QfsgRQn9O9vsoHfnV8/B9K94UdFHbEPtyHVzS8B4a+9+0vvHBlbMxoSRo+fqUf+ytagPexl7j1Bq0KfHoVeBSAV/R9oRBSqZQAXjVZ/wA4agLLzQD4kx7pIwW87Q6ypzOIdOZR2cyiQsBbLiLm5eD7UbghBXjFVB6GuA2oVjFZJoJdtqIJDDn0ZMEhdqEHKXWjbMEynEEmwXkzdmEaPqJRtmFVe1oBNHp8KlAguVJkXUX+oEz3BTjzBs8JdUkgaMjku9hVESRxP0IqHECssjwbYZ9/2FZ2YbtKBMptMbJXtKHCDBOQaxBKKQoZMcojomTqaRtGf1KdYKc1iiJzMAwZCOLrm0QOH8oGKlZWAXjRVhOjCUur2VO37l8AACAASURBVH89gCXSjIhi44RpDnTgmsEkiFNyEq1F1slr/Al3U3hd0eZy2OnDlkHB1ReshqRXrlHw+291zfppkai+jwj8kPfRL1SMZvBo4p1ZE2Et93XVapCKbKzqspDJ5znjNcRzxuuGA3g75ZpE3crInEFmV10jHA6UxYnoWxVTz+uM14gC1cGeKPb8/kcAOZUURIFRrhoIytUzA6C6D3ibQ7z1MzSAVyBUf1ZEEqQBb7DgaELLKnhGvV71J/blTvsAnLVScgcxRNMhEmTMufDgAo+SGPGGZg1E+qCG6AQYa/kCt9G8/U/6XbT3+hbgfWSl/Kw31AK8n/UZaL1/qwKPsAI//OHVaC63/LXv/48/oKThiQ+UNHzA+/FmWq1WheElWOHr0um0sKYBWylte83+NrPDj3D39UT3J2d4KWmw28nwKsBb3cqgMp+DsVtExM/B9xTgVXyurzw+mS7HW3+IAJF6TGW5FjHoCeqI5IBgUUCHb4s5PwMQ1B+GD5jIpdOIx5QEoVytS4BCuW6j4QG2L0pWGfIhu0l9tPKcVRIEYX4JaPnOqpcuwIepThzKkRu/S+mChajhCENM5teMmMIYxiIhFPJZZNIpIXStRgPVak08ZxmWUHNc1CxP0rYok/CpkZQTqrxpZWhqj5lt9l344DMswE1bcwX63WbGVAE7PocLqIhE2LoMo2A4iKHcFMRMwKNTgXIhYOtesK9DRl3VibZRPCfcBtleKjjvaz8/2LLeY6eb29T6VteEYfcAa+D7LAjsfmb7g4Cj1ErLKPZgpmaYpZz6ylFRuzq8QwIcdExtoLmmdIW6a9EJky0Po2o5MMwEoN0sqJAVlwU6Q2hdrngKiI+xcj4QqQPBqKLWP6Qrotr/Illp4kCDUmk+XgNfDhQ2OXLs8/bKVi2Ax9KJYXdFa8U/YAEgnRhdpL33Esq4mR93EdHDeFwQBoCXn08C3jCdFQQQq88qj0ENyKnBx2A4k17Q6vOrhyIf1RfTRwS8E13ZW4cO9n3v95/6+uUWw/uoiv9ot9MCvI+2nq2ttSrwmVZAAG/b2te+/31qeCsfC/BWKhUBvGR0KWMgwyuG/E1s7n9ugJcMr9mVR40ML10aykWE3Sxcj1GiHHxRECGYmlfgXnlzCsCV4R7FzwowccnT+UhGQ5L61VXMoD2blOQspkcRdMbp70pNdMNGzfZQdwxsVxtY2SpjbXsXO5U6Go4PPxKFTVslba+m9LmK8RMGjwb+YvHF+NmQANwwDfVhIRV2kDINFItFdHd2Ip1KyVBYPBFFQiyolLWW49ioW5ZEqe7WbSysbWNjt4aq7aMmlqr0V1XWXmSGxbZKCTXeh/Xug4IBG64B777uOkA3CjsqIpEaS1pfheHQIkzHVkuAggyDORJYQaDLhYcAMgFzpvLe9Sl3UAlvDBjRQua9xvWeRlNrZ+8Hrc2Hsa9NVQNfzaBLTe5/+GsVCxoc5/sBb6Bh1YpdPfgUAF4ZMNxjJQl0RcAiLXLqqUWbG+YgpYmqzWhiZblHTSoXCaJRJfjjoiCiUt7I8Ku/g8GsfanHgzd21eZXTOw+4NVOIWoZu3d8CkjuCRH09aAh8R7LG9RVD08GOmINegNeNwC8srWATdaiXrUUULIPdizEEk26K6bS8tI+jfplHqcOAhGwK7Xgp0SxvGpAjYl/CvBSBmR5D3p+f4Kv5Y8FeIe/9/vf+crlMaMlafgEFX9sL20B3sdW2taGWxX49CvwUQHvXstZ72LA8JZKJWF3KWVgWEVgayZ6Qs3uNh/V51XDu8fwPp+B2RkA3qzYkhmOBrwEFGIhrLSSZBwV2NWDWMJMsituia2W6TlIhg205zLobssL2O0qZtGWSSAVDcEUto6DY2rKnIb1vHnXXQO7dQdrpQqW1raxuLaJ5a1dbDU81Gl6byi/VjWtrtv6Io1Vsav0OBV+jmDXt5GPAT2FBPracuhqb0N7MY9EMiUMKuUCYUkK41CaGnQjL1a3XJQtD8tbZdxb28bC2o4AcAJf2jjJwFVAz8qEvgJBzQ+VsHe/TrZ5MbSvU96/VviSEAfvZGWhXTEkvESNF8mQPfdTLLo0w+x5iIYj6CgWUcjkJACBAJHPYYIbfcrEL1UPJAXDUCpOWDGQzXv/AKzVhxS09gMYqz16PxLDGwzdyYnew8gK1AbQUQG5YF/U/3g9aPcA1lEPKHJoTeQKlMqYCcwvrmFzt6JcLihr0ZHM3ONELIZ8PotCLguT6FdHPMtwVyAH+QBRgwDePTCq4K/s396c6L7sQQ3Y7QPg/WugWaGr6hZUWi0c9R+Rh6jfBlp7/nL/ago6OMrzVlhcyoME3pO5pTZ931osSoZXfy48pqfJRcOuBAGvAUcYXw9hHRSxUeI1vqVNFx/Bd/DHALzjBwb+9Nt/8rVLLcD7COr+GDbRAryPoaitTbYq8FlV4GEAb+DiQIY3ALzJZFIAr3h6fsijuaX9qI73UWl49wFvFpGOLGqbaVTvZmGU2wAvD9eLwQtS43TUrQBeaiUJNDzADJNJA6x6SQbCivEIBttzGBvsw2BvN7KJCKIhX6JYGYzKf1Nf6trKAiocjcEi2K1a8OhtbCZQtT0BvLfml/HewgY26w4arppOl+AA0RgEsEklVxFTEQbEDRdtSRNDnVkcGurCSG8H4iaDH5iIZ0h0rxlhoAgHu8ga2tL6VkwxY1UjsEMxrO/WcXtxHbeXNrC0voOtSk2cAUQ2QGst7T+q6MD92foA8AagVwF7MrRKNxxwoPJ77fVKZjLMVYUeUKNdmcGkM58aYsa+eghRPC0BA2oans/NJJIYPXAAA929yMQZhkJQpBxCKDwJAJZupjexlvc7COxdl9rfOXASUD/XbhPKt01+EkA9De3v08YGr1Gihf2I7OA9RGcsd1Tl2RqwlwEEpus1GUnWlB4MrtOAGThRkF2X8awILl67ifmlFVRqdWHaxVuY2wwBuVwW/X29GOzvRSoel3jiPYmB9oIIIoGbdb08OtER6/1r9sAOQEBgyKagrLb8CmDqA84O+6/ZB7l7EhEdIrLHJGuwu98zUEOcquJKvqP0tyIuggsyvGE4YvFHL11HAC+fR8Aro6ICeEXVq4MmPIREk+5j5s4Czl65AcdQSXGf+PFxAO/YwJ8+8/To5RcOHKh/4vdtbeCRV6AFeB95SVsbbFXgs6vARwW8CpRo2yhtN0bAu7OzsydnCAbWmp8b/Lv578/j0Np9gLctjcp6EtX5DIxaO0JohyeAVzGFAs4kiENDB+pr6VJBfaRnwbHKyCdCODzQiWMjfejIJJFOREVvGjNDSJgRxKNhsZkinmEbXpwJXA8OwaZnoFa3Ua7VUbeYjBWGFU7gzPU7mF7awMpmGeW6JaA3ZJh79k4ESgIGCArsGrqLGUwe6MOhwS50pk2E7CrikRAy6STi8YQAVoJjAYfCnFEq4Ii1Wr2hgHXFAep+RP5sVCxcm76L67Pz2Co3ZCCP8a4EWkrKov1u9V3ifndlDf+0e4Awy/RJ1fIXtuFlsp1DcGQuecwOFwIEfYZEvNI3NcK6mSFxCJHBNZ4D1xMddG93D9rzBcSp6yVjTcBLbbK0vZW9WQCqtDHWnsb0fVN2HwB4lRY0uAVqfbq262re7gd9mgX8C3pUrw9cRfgP1b6X0Uet4dU+uboFz9dwceXYNRlGCyy5uEAiSLtzbwVr2zuo2wxd0J7AeriSi9D2tiI624uI0VPWsZSkQXOyilENztSewlgPYgZxGvvss9StWauipQ8i2dg7vuZgmP3hvuCYFfhvAr5y/GqYbn8QUPHG+wuJpqrKtardLKRGpujMAw2v6bkwtcsHP6+yHFRxj0otLZYnBLy85nysbe7gzuK6bOORPD4q4O3OTI8fHPxeC/A+kqo/lo20AO9jKWtro60KfDYV+CiANwCogcVYM8MbAN5gYI0M74Nyhg/7/6M44kfF8NKWTIbWns8iVEyhshpHdT6FUL0TkVA3XMTlRqmCAuiYQFWDtsgiIOHPPAdOvYRMKoojowM4OtyNwWIciZCHWNREPJFAIhbVEakEl4xUVXZkCgUFLJa68TLatGFZMkBWtgyUjASuzi7h6vQdLKxuwPJCgBnXI08KzAlT6NQw0FnA5HAvRns70JWNIR3xkAwDyYSJKKUMArLp46tM88k077GVEr3M4aKwgN5S3cFO3UXNjWCtVMOVmXnM3F3BZrkugEtFb1DmEJxRBeweBLzCA5J1Y9StgP8Iooye9j1Y9ZpExqo0LQVH2aIXBln6277E/nZ2FJGKR7Gxvobt7S00CPIIYrwQQhzGU3YEypJKZBCARTAkGldV42DvBL7uWYHplvseFakXMwLMAguz5rb9XkNeR+zuM7R7Eok9DeoHXen3A0SVZKglDdSD36fh1QppOnuwy0AWnpKOSBSWH0JDnq90tMKESloZAb7SuTKIQgwr6NKwJ2PY93zeFxfsnz9xQhbGUx17AMb3mOg9RwldzQ9ABqq2uuz7EFu2pxh3XSlJBVTvrbYvH4YPBbz0wlYPpXNWGl4Z3ZSfUCrEz6IKDtYfrT3vZS5adUAJB/l8dgAijEtvAd5H8YX8j2wbLcD7j+yEtg7n/98V+CiAt7lCATijx2cwtEZnBg6scXBNYlp/xeNBLfAnrf6jBLz04c3Sh7cjg92lCMpzCZhOL0IEvF5c6XclWUmBCMe2JamL8/AmG6teA369jKNHxoVZHSgmUIz7yERDiMbjKmpZs6CSWCUuYIFFVwB4FUMnckvfkyEyy7ZQs3xs1nzsNIBbd5dx5dYc7q2V4EdTqDP6lJpeNnip2Y2H8IVjEzjQVUB7KopCIoxcIgozpJK6JJRAhs502phgh2a9pe7Mi6ct0HB9VCwX2xUXu46Bld06rkzP49adZezUbNAngtIDATFBspqexFfYZZ8Xlal9z0Mhn8Pw0ABymRRWFhewcO+uuERIK138grm9sMz9UatL/elgTxeOT03IIN61q5exuraGfLEdmUI7bszeRYlSEO1nrAbaVCOcLhd0lmCNuC+SIsbWNxl5HdkrrXJtkRaAqWBcS2h4nXUnebIE0BJbrIIufEc5J5gRMrEKhokdVhD8oPXsom+n1tpx5fX8fxDVS7hGL2GC2UiEMhGCQmVLxn+T+Sb7TiZexQszfCOEhmfADdGXmUOV3Io6ZgmJEX9ixc4qj15qtDUIvc+poomy1UBU6acVKyrpdQxxoFyJAR/iUuIrOz0OyNGGkFZ27FLoQTAJKKFVHPdUR6wFyWo2JTwmRzkV4KWnsiufJQV8eaxBiAgBBz9nXEyJ9zLBeziCuu3Al8VWBLZY0JkqeVAWOvypAzj0mVYBMZTESDhFEI/sO4hqa2I7FIUbScl1HCzOg++lh3KX+agMb1d2ZnSk53unn5u41JI0fNI7weN5fQvwPp66trbaqsBnUoGHBbxk42hLVi6XxYoscGj4dYD3UR/kIwe8z2UR68xidzGE3dtxxNx+INQNx4/rji3Rkw4SEDARRpgpc56FJCy0paI49dRxDHbl0ZYIIRv1kY5HEIvFdcKa8v9X0aSKW1OetHoAS6eHSVSz2Ec5Ao5sx8fmbk2YqKWtCi5P38XFm/Mo+xE0PE7Tq1Z3JmpgrLeIU0cPoicbRybiIx0LI5uMq/a9BhMy4a5BTzCNrzgzQai6ba4sm2iZVrc9NNwQNqoOSk4I04sbuDJ9F7cX1tAgv02wFSSuiY54v32vXKX04BPZScdGf28PJscPoqujDY1qBY36Li5duIjdSh11hFElaxmOwrFosQUkwgYmhgfwpaefhLO7hbnZW6jW6ujsHUAokcFPX3kT23UXvsRZMxKX9lxMvVMRzAo0Kn9oXrsEcVy0qNJrT4Jg/wNWcI+fDKqi7atoC6djeDlAFuLQnBlCIZfB0EC/pL6x1tVyGZsb66hVK+ju6UZHe7tseWenJO4mWQ6SRU2sLi8LkO1oKyAWi2Jrawu5QlFAnEvg6QPbW1uyz4VsGol4VNjv3Wod84ursuigS4MaJmy+RTctYvYWHR8+oKfOfEDJ0oJPPZQ5mvK+7SoW0N1RRDwWxc7WJhYW7iFshDA0NCjPbVh1AZjZbBaba6uiT88XeFxxbJXKWFxelq7F8MgIcoWCSFOWlpexvrYm0p58Noeuzg4UC3k5aWurK1haWkA0FkNnVyeKbUVE40lxEZlfXMHq1i5qjgKzjFXmfpphD4VMAr0dRbRnMrJo3NjeEbs9xp635fNYXbqHfCaFWCqFtd06Zhc3YdHJQVvnBUD38QPewe+dfm6kBXgf9Y3hEW2vBXgfUSFbm2lV4PNQAQLeTH7lxR/86x/8+UexJQsYWoIwAl6yvM2A91Hqcz9KfR4H4I13ZLG7FEJ5NiaA1w/3wNEMLwwmM9HQnxpUsloGQq6LqFNH3nRxYvwAJieGUUzHkY8byMXDou2lI4JE5Kr5Nm0hxXt687R/wMgRnBE0EvSy7arsv+oNZRW23fBxe6WEM1dmcHt9F7YRE4cG2qH1FtN4dmoEo91ZtCfDyJiG0guTXVQ0mQ4BYBCFAu5BAlXAwypphEQ4yBAeGTaGTpiJNFa2q9io+9ioebhxZwXnrs1gu+7A1nZPQUNa3SgUMxokb6npeg92o4Gh/l5MHByRvwvZFNpyKfz8H14Wt4HlUhVz61uAGYNrqzY+3S6mRgbx1WeeglfZQqW0LSA/39GNrZqL/+Ovf4oKJR5RMvFhOK4Fz24gaoZl4Is+vWTXCaro4SvM7h4bHQBadcUpaYZajTwIH+X4xI1Dtc892xL2ORUz0dXZhq9/9auolndE8lIt72Lx3l1sbm3g2LFjMtRIQGlRplKpIRI1kc4VMDs9LVZjw4N9wnxfvfYeJqemhOGuN+g57GP+zjxcu4HDh8YQi0ZRrdVEpvHW2QuYvbuMOk+nxAarPQ72e3+E8MM/TYEHw76+ONAZK1ZZugK0O7NqODjUj6efehJthRwWF+7h4oXzKG1v44vPn0Z7ew7b2ztwbBf9/f24eP68sPYjIyPo7OrG6toGfvnGmyjXqnjqC09j9OBBmQF44403cO/ePdFhH548jOGhQSRjcTmG3d0dvPfee8jlchgY7IcZi8KMJYFIDGcvXsWNubsoN7gopCyXnwF+dhx0tGVxfHIcJycPY2tzEzdmZ7C2uYnOjnacPHoUN9+7ikQsglyxDbOLa3jlncsypPlBDO+DP/u130sfi+FtAd5fW8/P8AktwPsZFr/11q0KPOoK/PDq1WhmZeXFH/yrTwZ4qeENQise9T7+qu09LsBbXjJQno0i5g7AC/feD3jFToyAV7VRw64LNkT7sia+9uxT6O7IIBU1kCWzGte6UvLCkkam2N2AiCOY2SflCHgVyybpWAH7qy2hyFpu7ZZRcUNYrXi4ML2A1y/NoOZHhPFLJyLixvDCkxMomA6KcQOZWASmqZLT2ALfB6HaK5haWbbOtQZSgSVl+0TQy+gLujfIvphxsUtbp7TBjeDOWgnvXpnG9fklWGwL0xe2mWGUQSTF7gbOACZ/YFno6WzHiaNTOHhgECF66sJHrbwLPxLB+VszePmdCwgnUoLJuaxIRUICeF94+iSidg1b66syLJfr6EbZC+N//+u/Q8n2YMSS8MOsL1vbjorh5SrDVUl0fJDhjSYSsmiRCX6ROxiwJUiEJ2hfliORzPoh4gDNAJpRJSHxrIYa+PNc5NIJ/NM/+g4WF+YRJQhOxIVlJiAcHBzEKz//uWDKifEJdHR24uataeTaumVYsVGrIhLykUomcPXKNXzh6acl6nljawf1Wg0bmxvY2drCV754WhYqu+UKDhwcxy/PnMXZy9dFciK2djzWveG8Xw1yFb2tbulKvhD4Zih3Bi7SHKchx6ZcL2wkIga++U++gd7uDpS2NnDz+nW8+847+MoLX8bzp49haXEFc7dXcWB4GC+99DPRiE9MTODQ5KRcxX//0j/g7sI9DAwNY+LQJGr1Gl555RXU63Xkc3l89asvyALp/NlziEdjeOErX8Ti0rIwu2SPX3n1VRhhEyNjk7iztIq5pTUBvAx4iRohWRy5Tg3wLfR3tOEPv/lNWXS8c/E8tnd3cWh8HF//8pdR3t7EytJdud7mlrfw5qWbsMHP8wMTeQ/zZdYCvA9Ttc/la1qA93N5Wlo71arAw1XgowLegNn9IIaX7gwEvNTy/WNheMuLQIWA1xuAG+6DrRleQxheahqV9y5ZWxM+2uMhTPUV8JVTR5CMGuKzm46bSESjAuYE7JKtlZAIanSV+b0CvFrHq1vKweBRoPcVGGLQbN9Bpd7AVs3GVsPAUsnBf3zlXayVa7IfPR1FPDExhFNjvUihhkIihHQsIgltHMxxvbDIKZTNlYz7KNsupsRpwEtQIgyvmPszBrkhQIwyzAZTvWJJbFYcbNWB1VIdN+4s4RfvXkQ1FBe5BdvqAYLfS8wS0KscU2OhMCo7Wxjo7cLh8TEM9nYhxoG/kKccIjwfF6fn8NbVmwinMvBclWiXMHyM9nbiqSOHkDZcnHnzl1hf30K+qw/xYg8uzCyIDMINmyqowmsgYtjwHQsRLkoQQoQa6lAItm0jGovD8XzYzAbhMYuWWjGwD97kmoMqgrBdGQgTra4DU2SutshG/of//r/F6uI9AbDcby5SqOu1anVcuHgR9UYdk4cP4+jRYzh3/gKOnngKtuPAbtThWHWsrixj5tY0nn7mOfQNDGJzaxuXLl/G7dlZAY/f+t1voqerE7uVGizXx49/+jPcWVoTdrJ5gHHf4eADvhfEgWLfKWJP5NBkKcdXWVZNBgtj1JS4FnyrjomRQTz3zClxHXFtC1vr6/gPf/XvBahOTh6S8A9qdFnDn/zkJ8hl0hg9OIqenj5Z6C0sLuLln7+C3v4+HJwYlw7Ra6/9UiRR7e3tePaZZ2SB8NovXhX5wbe+9XuoVMqIxeNYWV3B66+/gbHDk4gnczK4ObuwLFKfaCwJw3Fh12uIROia4qE9m8J3fud3MDN9E+9euoCGY+PQ2Di+cOI4cukUSltrqDQsXLu9hDcuT8Om48mnCXi7M9OjB3r/tKXhfbh716fxqhbg/TSq3HqPVgU+pQq0AG8GjueCLg0cWsuczoGShsqCj8qsiZg3KIDX8hNiSWaAbCddDUIyfERDeyY7DeQTeG5yAMdHexAzXGTTcXFk4PCQuCAJ6GUrncyqApDvbzdTcsBnKOnDns0T2V4ybJ4retqtch1bNQ/bjom/e+MiZhZXhMEdGxrAycOjGC5GUYy6yCfCiBOsiCk/Y3bJ2Kl9VxphpdJUDK+ybLof8HJIiuCeqXG0+CLtZ6JUd7Fdc7FZsXBnZRO/PH8Nd3ds1AzGD9MBQg3ESU6EHKca5KLWlaNKbr2K9nwWA72dAsi315bhNGoC5Awzivn1bUwvb8CNJCTBjlpbOi70FLI4PDKAfCyEmZvvoVqz4UeTqCGKhe0GHDOOWsMS3bNp2EhFfQx0dyESjmJxcQnbpV0ZOAubUeUCQSY0HBUgRvAroQ0a8O6pdmUSSllxCfMtiwXmhVgCZEULzEEyra/97p/8MTbWV3Bv/g4WF+6KM8LkoUPo6+3DhQsXEDYjGBoeEs/qs2fP4fTzX8TK8rK04rOpOG7PTmNpYRFfePpZWZysrK2L3pda+UplF1/78peQTidRKpUR+v8Y0F+8fgZ3lzexXbPR4HmMcPnAnLl9Xvp9CF53Ee7X+94PkXmsMbrs1WsSX00AGYsAX/3iaQz0dIoEg0CY7/Ozv/t7HD9+TCQ+HFxtKxaRSCbxNz/6EcbGxtDNcxDhshACbP/Dj36EbD6PsfEJ1K0G3jpzBieOnxCJ1OHJSdSqVdFzZ9JpnDz5JO7euysJgbTLe/vddzA6NobhA+O4dnMaF67dwNL6NjxeJ0ZY6mhwoQYbPe1F/NG3voXLly/j2s3rsBwbQwMDODw+gerOFsZGh1CzHLx1+RZePX9DPKc/VcDblb3VCp74lG50D/k2LcD7kIVrvaxVgc9jBT4q4A32/cMYXt7I/jFIGvYA76IngDfqEvD2w/KTjACDYdhUvYouVNmZhhB2bYx2pPHik+M40JFC0gTymSRMRgYTSOmwALKCKtlLKS334ZVuo+oY1MD1lIBXhA0aHBMwku0t12xsVmzR0Z69tYDLN2YFIE+OjeLUkYMohuvozprIxMKiBWZr3KPkwA/DJeikTy23zLAJSVZTiV7NPg0h7Qtrhn1hLz3HQcRUEa51G9iu1LFTs7C2U8U7V2dwfn4TZS8KPxxV8lft2hWAfZE1UCbB9jg85JJxTBwcQns+jcW529jdXsfI8DAS6QymF9dwaeYejHhGGFiypIxhHunrwvFDI2hsrWBteRFmNIFMWzd23RBeP38DNUoRQmGxWIt4dfFCfu7Uk0inc9jeKWFtfRPrm1vY2C6hXLMEnIsMQBwPyPKyKvuDe7zmlRxDp9nJAJeyCOPgnYrvZbvfQyJqore7E7/5G19HtbKLC+fOCrPIhcLw8DAmDx0WBwXWsFZvYGFhQfSrT5w4jvm520jGTXS1FzF/Z1akF0eOHhPwzsE8AkkOblFLPTlxUDTQm1tbyOTbsFGq4u0LV7G+W4VlmLC5sOH1tteZv39ITY9JavnC/jfSvoGY+pnkvOmI3pBng9dBV1sBL77wvJw/DqQl43EM9PXixvUbKBQKcv3sMHkxHMHA4ABee+01TE0dEf347m5JFloEwG+8dQaZfA5d3d1oWDbuzM/jwIEDuHnzJpKJBDLpDCKhMKIxE7ulEmZnZ5HJZFBoK8KFh56eXkQiMbx74RKu3ZzBTqUBcOFCbTXdN0IeitkkxkaG8dwXTmF9fRU3b90StryjvQNHp6YwfeMa+ro7ZHFwZWYBZ67NSofi/S4yH8T5/5pv8o8oaTjUnbs5Mdj7p7//7Ncvj421ooU/j/fHp9TJ3gAAIABJREFUFuD9PJ6V1j61KvCQFXgUgPcfy9AafXgzzymGtyqANwJTGN4B2AS8jDUzyPC6MiDDRCvPM2D6Ng515/CNk+PoSYeRT0WRTScQjphwPUN8P8WZSQCr/rOna5XxqX0+ThBic2qVAr37nrEQS6atSgPL21Xc3WrgrXOXYDkupibGcOrIOFLeLnoLCSSl105PXUMAr0NNrdh1KbAtA3ECoZWHaXOwgmI0VTuelltiiRWmE4PSAm/vVlCu1lGq2zh7/Q5+eX0R224MfiSm0tQCLamw4nwT9X4h30HYd9FZyOHo5Cj6utpQ2lyXgSiyv7liB27eW8Nr568L4LU4gc+IZpMuDX04dXQcO4uzMojHcI5cRw+scBL/7ic/l3AM1o7sdcRroBA3cOrEESQTMQXiQhEB0Otb27g+PYdStSGWZSLnoOesTjXb86UV0M86qBhbdZpUgIWEQQiyV1pnsvkErIcmxmBbDQG7K8tLIkNIJJLoHxhAb1+/+BsvLi4L4I3Gouju7MLW5joS0QhymSS2N9eF2eyR5yp3CYLkpcUFAd8dxRyq1QpKu2WksgVEkxmcv3ZLLNlcDuuJhFfEueqa0u4MgUK3OU1t/9+Bdjf4iXKvcB0bcTOiYqfhoKOYF1s4p17F+uqK/G6gv1/YZpHJRKJY39hArVZHb28v5u/dxdDgsAyulXa2ZYBwYKAfaxubiCbiIiuhfrluWUglU5iZmUG9VkchXxBWmLIfgt3llWVZTHd0daCzuwvJZAql3RJmZuewur4Nmylq4Rhsfr58D4lICB35DPr7utHZ0SbHsrS0jK2tbWGYh4eGZGHB643Dh6s7Vdxe2RI/3wddGR4qCv0jA97szbEDQ9/79hdeuNICvA95A3vML2sB3sdc4NbmWxX4NCvwSQFvYEtGDa9K2/p0vyIexdCarSUNBLzZ0znERNLgoTobQdQbhBMZgO0llFctAS/1m3pozbZdpEwDR/qLeOHIEDoTPjrzKSQTKoWM7KkMRt3HHGrQK230+4dklMQ2SLhSXJtGLntWX9Qi7lRq4piw44Tx0i/eQN2yMXVoHKeOTiDlVdGdTyCug6OCCFqCoVgkIgCWQI0yCcFEGtapqNtmoQU1qmqoTvIcAleDUAQ7pV2xearUHbxz4zZ+fmVJAV6T0/VK0iCxHPJiETyLNy0lEk69goOD/Th0cBDd7XlEw0Axm8KNa1dQaO/B3FoZL5+5CiecgEvtb8hHMuJjrL8Dp46Mwa+s4+DIIKZnZuFT9hDP4//+6atwIglUaw2RETBWORcFhnvbEfKVW0P/wBCGDhwUV4q/fekVzN1bFh0sE+NE0azBYpCaptL0FPBXkQ4MKaDyOYIQpRsSWesKA05LuFgkjFg0IkBR6bPpo+zIQCFb/al0FrbjisMCPWwZJ80OAWXPwi3Th5c/N3zEOLBHiUUgP3DIstuIRyNSS0pb/JApbgUV21Bew02hEsF11Rz+oMUye4Nq74tMaxpaC0YaQ+Jq4YgWmuqYbDJGJCySDl6lUcpD1KylsOvcLwam0CuX4D6VSKHRqMu+R6k34NMiYVgSYa2udTLrZIU5wOY5ariQAJeOGmS1G4zCNlQNo/GoLL4I5C1bpRAyac32KGKgI50BLm9ikuQnlLyEnDji5OBJzTnESasyg3/AGG2InzEXPerrSy0YlEXZ/RZ7+9/NHzbcphesollnJ4hSIHpBR2gorRZero0E7DoZ3rEDgy3A+2ne8D7me326d7OPuXOtp7cq0KrAx6vAwwBevkMQPEHAyxtRAHg/fR9eHdggIQMfHnqhIlT345E9w0M0HkM6qzS8jBZ2mgGvljSY3gAcMrxeHEaIXKijAC+lDDTAbzgoZmI4MdyBZ0c7BPB2FdLC+ImPKiMp2C7na8isUtOrLPr3bqrB0Jqy4hWPBsXyBuCTjCIjg5V9A2r1OkqVGsq2j107hL/525ek/X3k8CGcOnYIWcNCezaOKJlOetKGIpLKRjlDMhaDa9XFPUBF8ypZxp4V1wPK4iBdj+wuHyruNywsXqVaw9ZuBeem7+Lly4vY9sjwEvCSBVWDegwLkAOXEAQm1PlwamWM9HfjyKERDPS0I+x5iEcN8ayNJXO4ensFL799BaF4XqWsuQ3R404e6MHpJ6cQssqIhTwB3dFUDmXXxF/97WuSBkcWl7gq5FjIxEJ49uRR8WTNpOPIZLKi311a3cDLr76BjZ2yJMmR/aY2WXTTe8IOrWgWCYriwekzLFpoIyqsOD8DHOijKIIDhYbrCsClt65WdGh3DMXSN2yGVYRhRuiZzNeGBAyL6kXYRpW6JyCZzQRGLEtiGkEghwhZC1s0zWp7HsLxFByJPVGOGCoRbT9hLMiGE6DFcyB6ZHUNNjO88r8g/UyHTkiQBWU1EvnsS1pgvVKS88iEPNEyC/NvCpCX8skCR4V8cAHB7wOJ4hYfX3VNEGAaXHjJ79Q1z+uRtaGUgRtih0Al8invZNr3ufozRA8y1tBl7fhe4RgcPwyHHtP8jHFbHBY0fDSoP+Z7KRm6vGfEDAtLnoxF5Bjk0mRFdP15GEGAh4qjVk7E94MfJS/aVz6zeEFsMWsmQiLRd0v4iXRXVBqh4ThI+nZ9vCd3c6R/4HtPnX7hym+1JA0f78b1KT27BXg/pUK33qZVgU+jAvThzedXXvxXH8GHlzcm8R/ljd91ZZCmVCqJD28QLdzM8D7I9gYDIfu5W5/0CO/fUsC5qHkvzarqHyrAq1gbabkbtGw1mwDvhgK8z2UQ78yivGiIS0OEgDeibMkIJpjgRNYTXkhauA3XQS5p4shgEafHO9GTAjrSCWRSKdGzNuiMoJlAAhUlEXD2WEDqGwMmiX/bjocIE+vEbYDJVQQ+lCboqFzPhWXZokHdrlmSvPa3P38VlVoDRw5P4tSJw4i7VXTkU4iH+X5qGI1MJoGqAk203+LNWN3aKVPYV3re/xXP80zQSosqASsyiBYWlrIsgLeKizMLePnKXWy6BI4c1AtyNNQgmG8QVih9JaGDU9tFf0cexwh4u9ph16oiG4iZJmxERL/71pUZGPE0wkYEjlVFIuxidLATJ4+MI84Fl1WTVK9oOovtioOfvnwGFdqSUcPLOT3PRiYRw5dPP4uOjoLIBigjWFlZxfZOGTXbhS2hHQxsMLUGVIFC166LZjVK31zPUqDNIItKeQgXEExM4/uEYdcriLh1xA0lbSBYJVD0w2qbBNJk+gl2uQ1WIuJbCDs1kXYopjYkVluGLJAEGgpbKhILojFqaAmUPEuxyaJUMdCwXIRjSWnFq2FBbXcnoSI6XU0PDRKIykLL0+ln8n+VlmbIRanBJ38uYSP0P6YvrZo85LZZbzKuphkWn2Hum2zPpbZdfS+oJoBiOXkMskiQ91QDfwSdDoGfhGTwQJRkhlIXHlcwNsnrxXZ9hCUNTy2wuQ16GZNxDhavcm0xZU3eR33G5YrnkCVZZC5GeC7ItYoNnS8MsywiRGajBEPySRBArToaCqbyWMj6xuB5BN6msrLzCM61S4cO1ubwKp8j4StcfPN4uEjh9kIGyo0GImYMZMz5+Uu4Tn2iu3BrdGDwv37q9PMtwPtJbwWP6fUtwPuYCtvabKsCn0UFPi7gVUldZFf2AW/A8BL4fhSG99EB3oCR00SlLuAeM8rb+PsAr27P3wd4PazvbohLQ/Z0WjS84sN7O4qIOwBXAG9MtygJeAk+6DmrWrMJ08eRoQK+/sQwuhI+CjET6UQCoUhMLL+EzWJ4hEt2WN8EdZs/aJ0SMEgKGGkxHenKG7gAKy1DoCTXcSyxB+Pg2nq5hrVdCz9/4wzqtiv60SenJpBCHe25JJLRsAAEbqfheDCjMfEp5QAaQXcgXthj9t43zk9CLAADnmL79L7RA1cAb7mGCzP38POrC9h2ydqZ0pKX4xU6i2CRtQoJuODQWsiuSyJcX0cOnfkMDMfC2uoSujq7kG3rwu21HVyYuYtwPINGjbZoHuJhF+3ZGPo6CkDDhmM1kEjFYERMbO42MLdYgivJZK5ofnl8CTOCkQMDkra2ub6GcrkkoQ/U/kaiSdSJJcMJ+OG4drFgfC6LTEszZaNGPa7UgIylsIBkb0Oo1KpIJpMI8X0MJuxF0NlWQCqVlkSx5Y0d0VmT2eN1QCaywUhd30Uq7KIQAzoKaWRyeVmMbGzvYm1jB5WGI7pcGoAQdJJBjpkh+HYdvlNHKhFDQvSvMYQjMWzvVLBbswSMq+tGOXwQdKnOgfLUVRJk1QOhh4Na6yhQzAWNyDUI5oJFLZ/IsA7N2gYxwGRL6TbiE+QSWBKksvW/p2tQgJe6dYJyeUcNjiXimD0Sg8OPCvAqVlpZ7nFBKeBXOhshAbyURgQstwzSSTSzpeQ98jwVfy0Da2TEhcHW45cCwBUYp4uDYGvd5aHMgQOHSqsefHEQnKpvJ+4p/zA6nCIJ1w1LkptyaKGNng3fa7DnofXdZKajMCIxGRq0RObCIAy+gqucyH7Etesg7lLS0DY9OtD/X7UA72dx5/to79kCvB+tTq1ntSrwn0UFHgbwqqEkb4/hpXaXN3/68Ur78Fc+9N33MVRnj+Ft0qHeD3gDSQMHlZoZ3n3Am3suLQzv7qKB3bkoKGlwJXgiKu1JaV0T8DKVSeJc2Z6uY6w7iX/y1EEM5qPImyZy6SRMMy4qPqXV9OG6VBn60pIWbavoPJmkpphzNQSnR6ZEP8ibeEQACXWhoZACKNWGg+1KA6ulGubXy3jj7AXULQeTh8bx9PHDyBh1tGeiMrQWZcIb29/CHMekZSwaU7Z8w/t63Qen9IN2NwENzzXZsXA0Kgw0Wd7SbkW8YLcqNZy7OY9f3lzGzh7gJejwRLssnC4HwgRqEfB6iFCiEPYx0t+Jg0O9SJoRzM/NoLOzG07IxI17K7gyt4RwIi1Ja4SaUcNGT1sGBwf7sLuxJUCio6sIPxzG/OIGrs8siQ+tZVtKLuJ7SEVNHDk8gXTUxNbGmrTBaZe1trmF+YUV1LgQgAnHiMIlmwljH/Bq32Cpu7To6VXMzoBie8XrF0A05GOoM4fxgS6J3OWgYsMFZuYXcevOAta3y8K+hsyYDBYSIBeSERzsKeDIoVHFCIYi2NqpYvbOImbvLADRhLC3fKgAEg762chnEhgdGUY2m0Y8HkU6Q2uzm7i3uCLnXzS/gaUdgShPnnwWlDyA1yDBe0gkNkocHEjulcAmaO2r14rOWPTYSmJAbS0/41a9LgCXzGVIf8DkOg4s3fTnj29JcE1wqboriuW2RIKhBiX5KZAhQ0MNMzLkQoFsdiVElKtHNrWdH8+uY+khOW6D3SZ+LiAzBJJKKOeGnzPxIlHsrZYzBJIRelNrKKoXA0pPrK5TJUlQmmcegalii4UV5meYYSN1mBHKJWybnLPvGiHPMSOeYRpWKAZb2Z+IfITa4FA0ActjrLgvGt4khOGdGe3v/e4ffPeFy1OGYT2Gr8TWJj9hBVqA9xMWsPXyVgU+TxV4GMArvKrvi2k8JQ1s7ZLdJeh9cHAtkDE0Z9M/Eq/LDyjixwa8ZGJz1PAGgNdGnpKGjixKSwS8MQ14GS3cBHipTfQU08ekJt+uYKg9im+cHMVIewppAiMO6sgAkp4ck5v4vh/DntlRE/4XYjQY9NIDYmroy4BtNwTIhRkRbCbghGLYrvs4d+suLt+YEeeGwxNjeO6JwyhELMS8Krx6Res2Q7A9Q2QSss86Wjdgb1Up98GvDLMFBvzSGhddhehfG7aNkKnie8nAre9U8M61WZy7V8KuR90yvVkV1A0gikwOSfuaVmguwm4DHbkkjk+MYPLgkABTx66hWrMwv7SKq3P3MMup+VAUkbApmsxYyMbYcC9OHT+Kxdt30N3VIQwvmbN7q9t46ZV3wLw2y7FEDUB9bDGTwddf+CJiBC9OQy00IiGUKlW8/u55rBO0W75K2IpQw2sIkOYwE6ESITDpUhEiiJNDCA5rwQTjWBSVShWZeAQnJ0dxaKhHpBC0C+vo7UfVBq5cn8GV69MibwiZUUlBI7hj/PPxsQGMjwxgdm4O0XgS6Vw71rbKeOW1M6jZnrhJ0J2BelybARBhH2MHh3Hs6JTso+s2UGzL4LXXLmL69l0FkCkhCBTHWpogIFZLHGQIj7IHglVxoFDdGh6TsJkhOlUoHlZYUS1EYQ0Uo2sgxmAJizIPJX0QRj0YTGxGB9qlg+9BKYMC7q4APgkooWfwXvS0kgoJBA400+KNTH21YmYJsAP/ajL4fE9KE2Sk0JWoFgm9ENlNAHhloamua8Vch2Wh6bqUTyhQKx8/vVAQWzo/IteBOIpQwuQbCHshkciYhgUzZHkho+6HQrVQIua58bhfNsNenbvvNIxk3QnFym7Mtf1YxPWMsASnGHFYjFcJ0xqQqLeBdMRtjHVmZkf7e/7LP/juN1qA9/N0U2zalxbg/ZyemNZutSrwMBX4uIBXoJFmeGkUT8DL/xPoNut4Az/LZnD7uB0c9jW8qo3LL6vABOH+oTXF8MY04FUuDRuw2wh4sxrwhpoAbzccz9QML/WG5H1iaiKdBXHrONAexwsnhjDclkTEsnDx3bexvHAXJm+6nA4n28YBMj5drMIIKlQyndRKNIdsv9JHNKwZOOXXG9TbdizEsxkMjEyg/+BhWGYaP375TSxslAQADPf34uTkAQwXTGzcm8adG1fF8kukCGFlS8bgCQFS0hpWTJgsYAI/CK3rVXXTnJ9mCjkVT9jRNzSC0fFJpHMFLK6u47Xz13CnYqLC4AkCY7E8U3G1aqxHsWbCaRNMOjWM9HdhcmQAHbkUfKeBI1OTePeds5hfXsXidgVLO3VULMo/whI6kYkZmBjtx8mjh3H31iympiYxNz9LVIhIIov/9NKbKNdtAWB8OyaE9Xd14be+8SJuXr0onqs7O9vY2tzE6Pg4Ll+/havTsyjVXBm0I1Ms+mlh7JWcQXAc8YnHSX4yu5JqIIsIDsY1Gja6OwoS9tGRNjF94yru3lvE+OEjGJ86jpu37+Hnv3wTZiIlVm62S7/eMA72deD4WD+8RgUXLzKMIo5jT55CPFvEv/urn0hMMH8mmlw1HoeQb+HY1CEcPDCEzc01rK9vIF/sEMC8sLwuAFkBViUVIMDb06HqLwbRp4qalQuPgPHlcJlOCBFdLdlrsrd62SLXOgGgHg6lltYwJL1PhrEo02HNRAesA0fUFJi6tgmWRaOrAjqEkY3EgFBU6Xi5n2TRqYuV4T81DKZCQJTWV/IJZeGhJAK8HNllUMOQyrqNB6aWWmpRSWDLfVJx3mqIUnlCK+0yQbN0XHhOw9pBga4QHheESrrA5aHpejA9wPQbCHs7firZsPPZaC0WNeq+W92Ix4zNRCy8a/IILWRqdqh9vezGyk6ko2EZaccOGZ6RxK7DhWpSvneYApgKW42xruTcyHD3n/zBH3+zBXgf5ub1KbymBXg/hSK33qJVgU+rAh8H8AbMbvB3AHj5f7K8AeClrEFNZ6tW6uMEuvKFJJrF5pnz939N/XrAuw63zUHuuazYkpWW7ge8nke2TVkNSUvYM8UjNhQlELaRCVUxUozgt7/8NKKOjRuXL+LC2TO4NzejdJPUPvpM91KNUmGTQmHRlArrpgEngRStqciEypCXvkmTkSITPXhwDE+d/gqGD53A4nYDf/XS69i1lBVUPp3AiYMD+MYzk1i+dRlvv/YPmLnxHiqVGkKxlLSRa3VLXDUCLeb9k/qBUjP4W9SHypopFBFJQ93y8LXf+C1MHj0GIxLHjdm7+E+vvgk72w8rkmwCvAI7tL+vGkUiCCFMcmu7ONDXgSenxjFxYACZRBSJRAylnV2sl8o4c/k63rjwHqKpLAziV99BFBZGB7tw+pmTaEtl0ajXcOfObcTSGSCWxt/89BewXEE9ImugpGGgtwff/v1v4cc/+TEsq45aeRe5dAZf+cpX8e65i7h1ex512wfVo9TRmmRhJZaY+mblEBChV6zvo0Z5KdvmtMcyOKhlg5Z0PW15PHviEA4f6IVrVVGuVBFL5YFoEucuX8PrZ94VvXDVJrhSyXfjQz14/olD6EjFUK2UpN1e7OrEermKf/Nvf4y6pOIpSzIyjWz1J8PAgYEefOnZZ0THW63XEI7F8cov38DcvSVsl2sCysNmTM6VeC/LiVNsrbrGPIk7NmUqiwNoSpZBjTivL/KdjgBl5anrcghQbMP0QJoB2C4ZdL0gE2AYpIyo9r2SI2g7OgJOvieZVGpaZeAuLN0JJWlQ3QuRNIhUiAlpCiwrSXJEoqr5ueGxyKCZ9s6lJle5aiidOa8tzyGDHAzNBaEthkgqRMHB7yJalkVNuFZDhtR4LFwgiKSDsdM+F3X8nBuIekDEcRC3bMTDVeRSlXo6UbEy6cjdJ0+c+L/a23p+ZJvWpuFVrVgj5tXdejwdKQy+e332v5tb3nxxa6s+UCv7kYodhWO2oe5xmJEgvwHTLzcmehPzBwb7vvOH//S3r7QkDZ/WHe/jvU8L8H68erWe3arA57oCHxfwBmCXQLZWq0nsKYEtwQH1fZQ2kO0NUtdEO9j0eCgj919RwYDFVc4MAXy7/2sqGEyR9qVmeh5keDd1tDA1vLHOHEpLYZRux0XS4Ic74XrRPcAruj7fhG3Tw5WDYS5QW0fa3cIf//Y30JPLYndjFZfPv43L598VUMOBIIKIvbbz3mCaGG8pRkoCIXwVW2uwLa+SvGxLaX87u3px8pnTOHT8FBqhOF559wrOzyzBjyTFFioa9jHeW8BvPncEbTEPs1cv4OK5tzEzcxs1y0U0kYbj0P9UOwM3lSmw3gpsudR4j2LphOF0fURiCUwePSFsZEfPAFY3tvHOxSuYWdpCI9kh+6RUj9rSizKAwOJKm7F5nPL3LfS158Sloa+riMrOlrB8lC+EEyncmF/G21duiKQhGjIFZIa8CoppExMjwzh8cBzzd+aE6Wvr7hEf2p/87HWUGy6doRDmdJ/LeoRx7MRxTM/OYreyKyC4o1CUVK+ZmTmsrK6LTzIdEniZKmBIrSbBbEPcBUSKYISo2hQbOtpdUR4RZUvfN9CRT+PEoWEMdeVQLW2hXKkhlsoiXezE9dk7eOud8/BD9GSmeRl9kMM42N+JU4dHkDF9bK0uC7Nc7O5DxQvhxz/7BbZqliwmFODloJYHWDUcn5zA8alDcG1LAG9bRydeP/MObt9dRINtfQ6D0f4qrIYEheUV0CuOWwJyaZ1G0CsWtWzrCwNKNp5aU3YCWI8I2Irn8fGckAG2hQ0lCKV+n7pzxb7TP1d55/L6VbaA/L3rOeo6C/EjEhLrNuqXWUM7FIXlUQ6huhsShEJtrN1Q9n2a4aW7hYxWcnCMOhW9bZFjUL5A7e6eA0STvZ44N2i2mr8XgM8JRWWNJ/IK+QwIXJaFp0gnwiFY3I+QD9MIIeoCYauOpF1DLtaodrXZVleb+Vr/YOe/ScTTb7WNPrP5mwcPSpvkz/Bn+Gf4Z8bZs2djP792vsvyzO+sr23/4fLK7rHNMsI1Iw/LSIhW3BPleMWa6I3NDw71fuc7J8YvT01NtTS8n8M7ZQvwfg5PSmuXWhV42Ap8HMAbMLVqiGkf8AbAiCCXgJd/yCIGsobg98p+S02PP6pHs2xB2oX3uYvqVmwwTCODM/suDYGkgT68Gxrw5p9NI9aVxc5iBKW5ZsBLhpeDOwxQIBAxERHbMTovWDDqm4jU1nB0pB9ff/40srEI7kxfw8Vzb2H+9gy2dnZgmpysV768BJGqFazskmSgSCFy+I6tvFo128uapVIZPHnqaUwePYlUvgPTC2v42etncXe7gWi2KOwh/W2zpouvPjWOZ48chF/dwnuXzuPcuXO4c28ZETOqHTaUcb/YnQWyDx6Urp4MNLFWup7cV+p2u/oG8aWvfgM9gwdQrju4eO0G3j5/GTUjDmS7YYcVSFP+o7JlAbyilBTbKkoEqIu0kAx56G7LoKc9j0wyJkCQ3r6b5SrubpSwuFkVzSOtsUApR5h+x1F0FfIopjOSYpbJppEtton/7rkrt0XDy2tAHArExs2QrkPVslCn2wIg/si8Puu1hngXi4+rBlNkdrva2lDIJmA3qiKBqNYbMiRogYEFMWEL98GTj2wyionBTvTkEwLcG5Yl8pFQPI3F9W3cvrskPrEC44wQzLCBgfYcJgc7YdhVVHZ35FowkzlUnBCuTs+hbPniDUx3D2m/s+XvWyhkkshnUsJA066rWGzH4soqVlY3RKMdOEiI9ELHJJOdFrstLdOgSwcXAulkHKl4XBw7bNdFpd5AxbIEYFLrzSE4GdeiRt3zpP0vkoIIhx4dGf7jIrdarUvaIFlipbXVISMhTxxCZAHnMrTCQMI0Ubdt1N2QWKlR8sJrn/KCWIjx0ZT/cEiQEczUZ8ewW62hbtPP2VRsrAattCYTNph/81ybYcRjSQH4luupoTFhhylJoZxCLTYIqK16FelkAibBt+uJ/pkAnMC3wW2GyOQT8DqI2GXkUEVP1rD7uxNvDPTl/s/nnj3211MDz23+qu+w//VvfjixvLzznbX1nT+5u1IdWKvGY040Z0j0s28hHqlb493RewNDvf9FC/A+qrvBo9/Oo7tTPfp9a22xVYFWBT5mBT4K4A10uIHlGP9PW7KA4Q0AbaDlTSQSAiqC5zcD3EctcfjVgFe1WRX0UvrFfR9eH7FYVA+tKcDrFqnhTSPamcPOUgQ7cwmYXj8gDK+pPEI14IUXQdSMo8aJcb8B1HfglZaQMhz89tdfxOTIIAyrjNvTV3Hh3DuYm7ujtIEyhKOid8WZQZvv70kLVO9V2DcyZGTOctkcRg6O48kvPIdCZx+W1nbwzqVrePfqNMpGEqlipwCCcmkLfmUTxw604zeefwpDHTlsry3j8qVLuHDpCra3trQmONAGa+2utIFVfziwdOK/iaGhaEPgAAAgAElEQVTEncGMor27D0ef/AKmjp+Udv17M3M4c/aiSBpi+U6YhV5pVctw0B7gpV6ZXLEK0pDgDR6T10DScNHTnsVwXxe62gvK/9bzcXthCdP3VrFatgT0iRes0xAf3oHuIiaGh+DXLSwu3EMqm0K+owPlhoe3zt0EwYTNITs9DkXvWl6nwuDRGSpkCAgLfGYJhmjnpRh2H3BsTI2PYnSwR4DX1sa6hFts7ZSxU7FgOVwEqGMhiOK1XEjHMTXah/62DBqVHWGJo6kMdio2pu8uYm5hRRhe8S8OmxK8MdiZx4mxARhuXcBXIpmGF45hYX0Hl6/PouqGJS6XA4rcOzK6HFqDZ0nMLyUAhUIBff2DWN/YxMrKutjSSbCB+OXq0Iow9bn0cnYEVMYjIaTjMfR1d6K7vR3JeByubYtGdnV9E3cZv7tbFu9gdiR4KdKmLRYJiZ0d9c20BSO729PXKwu36dnb4qZAyQ7PHz9fiXhUYoi724oyyEeHDGqquc/zi8tY3SorwCspbmpxQt/oob4uWdzwqozFkzLGNr+whNXNbbFpI/MsC0LPVlHM6ZiER1AmkkklkcsXJOb43soq1rdK4orA19DKj4Er7fmMPLdS2kZ/X48M2VKHvby6haVVDkmaaIj23BDf46jXQMzdQWes7g53JqsH+tv/lyenRv+3Z5588dqv+5r95/4/Dw39+4nTi2s7/82t+dVv3d0Op61Izmj4rK2LRNS2Dnaai4N9Pd/+zqkWw/vr6vlZ/b4FeD+ryrfet1WBx1ABAt5MfuHFH/zr/+nPK5XqE81ShECHG0zsNwNeTkLXqjWxJhN/Tw4oNUkbKG8gC8WfE2Dsxc2KndGHJ6J93EP8IMDbzPIGgFdMsWQgJmB4CXhj9wFep9hA4XRWJA07y1Hs3EkhYvcC4XYoDa+aNJdtehGEGGkqEb0O3OoWKmvziHp1HBkdxbNPHsXYUA+8ehlXLp3DtavXsLm5gbqOlZVhJKlDMC6mAAY1jsoxSoHjbDaHAyOjOH7yFLr6hrFTdXDu0lWcOX8JS9sVhDOdSBW6JEGqvLOF+s4KOhLA6ScO46kj42jLprC+uoJLly7h1o2bKG2tS5iCtI21E8PegkQzu8GXPIFQNJZAW2c3Dh6awrGnnpFkr7mldZy99B6u3pzFTtVCur0XkWyXBDgonSWBujqT9wFeHhWZQreO3mIWxw6NYqi3U9K7trY20N8/iHLDwaXpO7h0a15AH10BONAUNRxMHOjHl555Cna5huXFBc78o7O/D7YRw49+8gvRMjMIhMNK1EIblG+wG6F7+qlEHO3FPAqFnAAphmfULUsWFgSRYc/B1PgIDg70iN2YLWEBpgC5m7cXMb+4ht1ag+hONAK83ttzKTxxaFhij2lZl0qmkcjlsbi2jXcvXsPlG9NwtHbTCEWlNiO9bXju+ATySROG6yBfKApYvzY7j5d/+TZ2LIgvMME1FzxkJnkePbsqgJUkc3tbEeOTh3Hh0lXMzM1L8Ii05+luoP1rOSSpZA20aaO1m4/Bvh4cHj+ItlwGVq0ujgvpbBblWgOXrr2H6bm7skDg9wD1zASWXW0FdBbzAgJDLrXNBgYPHMBOuYJf/PJNVG1Xa9OVBKarox1PHjmMtlwavlXHxtoKuAgutLVLR+Dm/CLq1HfwGCnzMEM4eWQSo0N9It+gJIJsbsMxMDu/gOvTt7FTrorvNRlez21guKdToqk7ihnEwgTycXT39GBxeQXvXriK6zNzMsRIFw/KZYrZNEYG+9CWTwsTP3rggBwHWfE7d5dx7tJ1VB0DdQaLcCiPw6N+HQmv5Pdnas6hgbbrvZ3FH/zO1774N4XCSMkIcrl/xRfWhQtv9L1++fq33ru98Gd3tkK5HScRbviMywZt9uzx7vjiQH/HH/zud3/v0lPMLG89PncVaAHez90pae1QqwIPX4Ef/vCH0Vxb29f+xb/4/l/UarUnqL8NGNs9S7EmI/cg7tO2bXBojdZkwc8CvS5vltxOIG8IvHnJtgnDS6bmV8gaPo7k4X5GUgHpwK1BMbvqISM7+v3Ff5atXUYi5zIy2U+G1843UHiegDeP6kYapfk0nEobjFARPk3lhSdUkgYC3kiYfpsOfN+CU9tGbXMJRqOMZDiEqdFhPPvkEUyODolF2ez0Ldy4/h4W786jtL0Jx6oLmGGrl3Um60PfXYYJyLR9KIz2ri4cHJ/AockpdPYPotTw8M7Fqzh74TLuLa3ADceARA7pYpd4uZZLO6hsrcB0yhhoz+C5p47jyMRB5LNplEsl3L51E1fOv4215QXYjbpyxpV0KW3iT/aMmkomq2nXgtHxQ5g6dgKDI2OIpQtYWN/Gq2fO4frsXWzu1uCF40gVuxBOFSRZTGQfXATIthS7G7g0KH2wC7e+i/GhfpyYGkPYt/DGq69gc2MNx088gcnjJ3GHNmOvn4XlhxA3ozCcBpKmgYND3Tg6MYrN5TX0dXfj9vxtxFJpJPId+Nmr76BcJ+BVGkz6DVMQIAwvh7FcG+3FIo4fncTUkTG89PIbuDN/V6QOylWLIdAO2jJJZKIhhFwL+VwWx46fwOThQ/jFWxdx5twV0S0b1PX6alCTA2wDxRTGB7sw3NeNXC6PuXuLWC/VcPveCm7fWxKG1xNXA8bx+iiKD28e4/2d6G9vQ6VcwUa5hvmNbZy/eRtbpCbNuDDJTJ/rbW/HqaNTWL13ByP9vUhEowiTMe1sw9+98hquTc+gXKc3LbsQajjSjMXFQo76Wzmfho/K9gZefOHL6O/swNrSPdx47xqsegNjExM4fPQErty4iXcvXhZZA4+NWvJiNomnThzFsckJNMq7oqdmXHWukMfM3B38P3/7D6g5Pip1C2YiIdfSgcEB/ObXvoJL776FVIxMbBrtHZ3wwiZefv1tzNxbQcVy9tLtErEw/uj3fwebq4vIphKyKNrc2kHITCAcS+Dtc5ewvL6tPYZ9OI06Dh/ox4tfOonOQg7ryyuy2Dt8+DA2tkt4892LuHrztgSLSMCv7aA9n8LUxIico0alhGQ8huvXr2NgeESiot86ewX31nfgRhIC+EUm4deQMkroS+/iifHhf9tVyP7Pf/R7f3TG933jowDeq1ffKL5+7cY3bi+s/vn1hXrvWjUSs41syDNMRDzbnuhJLQ70d/7B7373my3A+/C3sMf6yhbgfazlbW28VYFPtwJ7gPdf/uVf1Gs1YXiDtn8z4JWIU/3gcxihSrDLP0FwQrPnLtlgAkr+CYbYAoZYkpEeOMyH9eYV1lUzldQEBo9g+82AVwZ0mH4UUWx0JBpBJpeF47tYp4a3aKF4Oot4dxHVzQx27mRgl4sIhwvwZGhN2fPTeCuCqABUh4DXsOE2dlHdWoVbK8GoN5BPRHFouA9PHTuMqYkxxKMRbKyuYH15CWvLi1hduoflpQVsb21o/W5YdIvZQht6egfQ2dePnv4BtHV0IZpIYbfh4JUzZ3Fjdh5Lq6uoVOsIx5MIJ/NI5tqE/apUyqiVNhHzamBIL9nHE1OHcPLEUXR3dqC8tY7K5qoAi5WlRSwtLogWliw9wRVZNWozOzo7MXJgFJ29PSi0daDQ3gXDTGBmfgnvXLyGqzNz2GSKGCFlNCma4kiSgDei4O2HAF4CSwIvz6qgry2HJ48dQk9HAYvzc9je3sLwgRGYySwu3pzDmxevI5bJIcQ5I7uOmDC8fXj+1EnE6bGby2F7dxteJIL1UgM//NHfo2r78COqo8DrlQNaDB9QbKyHeMxEd0cH+vv7cPX6TfHMZctfACGhuWuhv6OAE1Pj6OkoIhaNSUra8sYGrt68g9m7S9itNmRBQt0rryGytF+YGsXTxw+hsy2HcrkqoIvhChffu4k3370AhJXtme9z9t/FUGcBzz8xiaemxuDXqijt7IDLjzvr2/iPL/0CNTKfkRjqFlXJQFsmLYOQuUQM/V3tKG1vy36PHz2Cty9ewo3bcyhV6iqVjzHDHAajG4K2JuPCios1u1rC1PgYnjl5ArlUAjsb63LtdXZ3YafawNvnLuDqjVuSDhdPUsfcQDYZl0VTf3cH7szcgNOoyWsmDx9B3XHx8qtvoFS1EY4nhFkmW35weBBf/8oXcfXCWdy7fQsDvd04+f+y9+ZBkqT3ddjLs+6jq7qr+p6ee2cPDPYCuMACJE4CBCUCUEh02KYUtCX/AdqOcDgcJiWZgAhSlChZthW2FbZMR5iEaZo0SUuieQJcXMQCew52Z3Zn557pnj6ru+uuvNPxfl9mde9iwV3uDUY1orEzNVl5/PKryve97/3eu/8silNV/Js//Dqu3NoUkOyL5VuEcjGPT33sQ9jdXMXG6g2ZuBWKJRw7eQesfAlPnruArVZbNbCB7CvEtWJuuoLFxhQa1SLKhTxqtToef/ocLl2/jVbPhRNq0mjJsVDK6rjv7tO4/+xdyJoaNlZv4rHHHsfRE6fE1u7xcxexvteDR4cLTpAZWx27KNt9HJlycN/pY//z4nztf/1rH/hr332139Db2xeKf/LEsx9Y29r9/JOXdk5t9vXyKCoaUZxBztD8k43ixtJS87M/8Xc+PgG8r7aob/F2E8D7Fhd8crhJBd7MCgjgrdQ/8iv/4p//4mjk3KfsqpSVWAp8VSrTwWvC/r2E4U1ZYWFYk8Y0AlyC3cOgl+89ALvs0k6uLnnxIJrhL3HVSSd6aqaVhigc/rIS4y+5DgV4udRrWAbK1bKwq9vdFqJpFTyRaRLwltG9RcA7BUObQhxTT6ls/Slp0CPWSUxNAT2A7/Qx2G8hcnuwggB64EoowfJ8E/ecOYUTR1ek4cik68JogGGvi1Gvg263Dc91peknXygjX6oIwCVzmSmU4HihLL9/9+JlXFndkChfujZIjRkVXJpCtliVZXbKJYa9NoxgiGDYFX1jvVrCkYU5nDl5AneePAo7Ihvdw2jQw3A4wGg4FMBLPaudzSKXzyGTy6GQK6BUVfvd6w5kafn8pWtY3dzF/sCDE+kI2ZyVKSBXriOTL4vPsAK8lH0k/r6Jqb+EE8hKQYQsnRCCEVYWGgKmFmabME0Nvf5QlqKfv7WJza4DLyJfqaJ+83aME0tNnD1zCj51piGX0QMUa1MYBgb+4Mvfhi9Rz9JRqBwvCPhCZTMl/sYMSLEssR/zPLoIaOJuIeM9DBD7I7zn3ntw16mjwvhubG5ho7WHzsgVANV3WXclM+D4p0tAo5rHvaeP4NRSQ8ITGILAdiojV8KzF6/g0cefhpHJS0Md09osXWl4H7jzOFbmpzFo72M4cpEpVbE3CvCHf/YNdNwAEbv5xaUhhk1fYYSYKheRM3UM+j1ZJVlcOYrN3T2sb++KpICpfBTwsvT8u0YPaAG7qu5a4GCqmMPJI4tYajZkPOZzWblOBn7c3NhGu6+aBUcBI5oN5Cj7yduwjUiYUQZe8HPVbM4JQ7u6sQOSyxJGItr0CJViDkeX5zDs7GJj9RryGQOnTx7D3OwsHnv6PDZbPfi6JVphkUFpMU4sNuGPejIpc4YDmXgtHz0h53Llxm2JT2YcMa0AGfpBLXPO1FDOGqgVM5ipVWBbGVy+dgutgYtRTCcIAxHdMTwPeRtihXdsvgEz9kXac/3GTTTnFmFkirh6awv7fQeRTRcFNYYJeAtGD0tVB/edWvlXS836//LZD3/2VQPeizsXS48/+fQHV9dbX3jy8tbxnZFVGoZFMwozyGq6f2q2vLm0NP+Zn/g7H5oA3r/E1/1buekE8L6V1Z4ca1KBN7kCBLzlWu3D//Sf/LNfGjnOfSqeMwErCXBNWdQ0AIFAlg98Nq1R1vBS94XDbK14mZrm+Df9++HktcNgOQXMr+WyD1waRNkruzjM8KrUrBi6oR7MVsaSpVkvCrDV3kI8E2KKPry0ytqvoLNaQdCbgqmVETNZTfzNKGngkrfS2uq0wNICeE4PvfYe/EEHRS5few7iwBFml5GzczPTWFmax/L8LGrlkgAfnab9bEoiKEt8RxlBS+eA7tBBq93B2sY2rt9ak6XxgU8goyYJ0oCnW8hVa7AJNgl4HUcAb+h05aFO71OeHjvSG/UpHF+ex6nleWF+qc2khljAWxCIxy/1w5LkpmlwXF+W++kAcGP1tlhfbbTawpoxKYuuBWQh7VxJ/HKtXEm5Trwc4E2jnpOJU9aIYQj4yqBZr6JaKiJj2+gPh7i9vYetnoN+ZMKPyLyygSiCrfuol2wsN+oomDbauy2ECDC7tAwjV8GXv/6UMM4R2Vwm2lEHGkWwLdqJqVhnlfjFsRvCtLLSoR9Kgi/jdkNhkk8dXUK9kofnjaRhjfrUvh+h48ZwI6VF534IRCmXIMN7enEG81M5AczT0zNwwhgDL8blm6u4fH0VZoZOEaGwjdSGNis5nFqaQTlD1wCOwyy0TAGbe308+tQz8GLaZCUTQzaB2QYWGtMoZi109lrotNvwggCmnZVJT3foiXRE9PJJsxnZXYp9xX83ccdgPLEZeeIgUi8VUK+WUSoWlD+0buLq6m2s7+yLTrvnBIBOvTDPUemuLY1x1DGy2YzoyoPYwIWL1xDEKipYpCucUGoM2KBONUDk9GAZkQRmHFlaxBNPP4OtvQE8xk0bSj5Fp4W8HkIPHJk0cLJRLJZw+szd4n98/oVr2OuPFEAmUBYb4VASy3J6iErOxFQpJwyvkSngxtY+Vnd6wrLzE8aQjbwVoZzRJNKaLiG8D9zPkZUT8GIT51+4ga7jIxLvYE7Y6P3soKD3MF92cfbE8q81p8v/409/8j98/NV+N13du1r5yte+9dGrq7d/+cLtzsK+m8l6qOhRwMhy+HfMVjeXlucmgPfVFvRt2G4CeN+Gok8OOanAm1UBAt5SqfTRL/7yPyXD+/Ia3kQ2IJ6sjMtlJ3gYwnVd+X0lkMr3pY4EKeurHsTKh/P7aXZfjcxhTBAnHrwKqn9vUxyBk0rMVd6gZHizWRtT03V4YYD13dtAI8b0B6eQnSPzVkXnVjUBvCXR7ArgVREKMGJLxc6ye56Al9G4/S76ey2UbAta4CEMXGkWorcr23MIfAl4Z6frolUs53MoFvNi/cQUsxGtsvwAQ8fH1u4ebtNyqrUvzUEu13+5NE5Qkw4Gw0Kp3hCAQsDDe0HA6/Z2RTsZeyNhOSVCOA6RNYAzx1fQrJVF11splVDM52Ha1KQSwNFvN8SQ9mD7+9gXwL2Bnd19OSd2zUvorsGoVAOalUWuWIGdL0K3c0oWkcbDJhIY8YMVwJucdRTBiFzUChkB3lrkYXdrU8ZAoVQWtnrPCbC215f9U9Jg65QbDFHNGTi5PI8TS8u4feumeMNONZoCwP/sm+fgscoMGSDgDQNkDANHFuekm5+NcQSElm2j1x9ha6+N3sARpwHdMGWZXI88HF2cQzDithEq1SpK1bo05t3a7mC3O1TRykkkL8cnwRYtxuYqGXijHpaXjwhY3e05eO7ydQG8ZBBdrgYwvAMR5usl3HVsHprTF6uumeYcIrKTq5v49lPPwNUM8f4VeB2FKOcyuP9dd6NZq6DdYsraDnb3O9jr9QWoEhRyePAdysiMccGxuGyowAnuJ5Drs+EjqxEk0rWgjHqtKm4PnLR859yzeObiFZGpRGZG9kNgyWa3UkZHtZBBpZRFY2YaR44eF13tn371z+FwcpJohwmuCXizWiC1aZRzqFXyOLK8hFKlgj/7+jex3uph4HO9hKw39cURzGCIUobNecp6rT5dx8qx01jbauHbTz+Lrd2O6JpNOyfWb+w3I5yt5kw0qzlMV4tYXFxEvlzHY+cv4+kXbsKn7Iisdxwhp/vSUJrVfEwVMmjUq5hpzGBh6SjWd7v42mPn0HOZnEjLQIkigYUh8noPzaKLO1dmvz47Xf9vP/muH/6To0ePOq/m+/iRC4/Nnjt3/q+/cGP1l6/vuZVOkDECvYI4zMAKQv/MbG1zca7+mZ/4uxNJw6up59uxzQTwvh1VnxxzUoE3qQJ0acjlbv7oz//CF39hMOi/O/XPTdlcxcAow/bDMofUmiwFwCnLm55mCmIPs8Upk0uW9zDYfSngfTVAd3yc5A+Hk9ZUk9TBD7+0DIVylVMDARE9WfMZzDQbcAMfq9u3gCaw8NE5ZOcbGLSnhOGNKGlAEWCnvVyA0vAasYmYy8camTDShBF838Pe1gZsMfhnqhQBMVffA2nE4dKtaAN1DZViAbPNGRQLeWG/ScjRIqnd62F7Zxft/mBsZaXRZF+uSbHKPBHqbckYlmbmpLmHS9iURtAay+lsCyvKxVneN4lXjWmmrwz+Q2eEQs4WXS8bubK5vOhvqf0cDkfYbu1ga2tLYogp96DJv2XnoJk2eo4LmFkBv2SjC6UqCpUp+buaCqgYWRVkoRTPKmI4Ydx5Lt4Qi7N13HH8CIo5G2s3r4OBFPWZWdSa87i2sY1Hv/scDDvH/jPEvitsGyUNH3roQRydn0Vraxt+FMgE4drtHTz65EWEegYj3xPpCcMOZqaq+MgHHkLF1uA7Q2G0mRa32+3ja99+HLudvuhQCdTZyGiErjRbdXY2JP1tcWERdiYPNwSeu7KGi1dvyXtDmfCpY8zVy3jP3SfEh3d7/RZmZmZQqU3DzFfw2Lnz+MrXvwXdykvz1cglWA5xz8kV/Mh7z6K9cQux46I5O49KYxZre2382z/9M2x0uqIjZagDVwHyuob7zpzBXSeOwtZ1YfK7wyFavS6efuEq9oauyCgI6A0mbzDwA0xFU0lpYgbCBDlvKKz6UqMmLgdLc01xVLDsjHgGf/Pxp/DspavwYSFbrsAPuKTgoV7M4fh8A8cXZtGcKmF+bkYS956+8AK+9thTaDsRQisrkgOuGBQzJuaqBRyfn8ZirYz5Zh35Ygkbu2380de+gc3WAD0vRKSZahwjRCVr4M7jy1iaraM5U0O1OiWhIN9+6rs4d+EF7HYGYt1Gj2OmE1ayNhZnqjgyO4UjzSnMz9RQLpdFlsGUvudubMGLbeh2XjyVzXCEWl6XbU8dWZDJZ61WgxvrePrSVXz1yWfRc6nJJ+tMlxGGQ/Rhax1M2UMcn6u1V2Zn//v77njXr/3w2fdef6Wv4ziO9f/7j3//nuurmz91cXX9P1vrweqGlhbqBcSRiWwc+6dnpjZWFmc/8+M//eFnJy4Nr1TRt+ffJ4D37an75KiTCrwpFfiX//IPMvPz7ic//8Vf+EKv1z9LSUMKRlPXhdQJ4bCk4TAgFl1uEirx/QDv4dfH+30Zp4a/DNgV/JkC3hcB3wNJA18maBLAK9idgFelSxUKOTTnZ+EFPm6sXwfmNBz50UXkFpsYtGvorFYR9asCeKlnJKhW8g4dWqiPAa9mRDDYCIcYu9ubwHAoQIXL6KEWIpO1xQuUS+zscKfsN/Z98UYlIKENkyyr05NXFzt9aEyXkthTMk5AQDsoetJKcAaZyqxofHPVadE5SmRx6CNyhxjubUgyF6NaFfDUhcnkj20oyyVqVmnXxAkL7x9BEvWsXCrnvU19lDkeyIbz39i9zoYmguOQPrF2FqXKFPLlKtxQIhIShvflAS/3Sy9cakkbUyW89/6zuOv0CWmEkpUCzRRnhifPX8TXH3saVrYgkobQHaCS03Dm2ALuOn4Ut65cw7vvuVNibm+tb+CF67dxZW0PRraEgTMSgp/xsQvNBv72T34WT/75N3B0cQGu66DV6WL+yAqeunARzzx/CQOXIQ5MFvMAf4jP/vgnMNjdRLNWhW1aePLJczh95h6YhSl866lncOXWbWnQYr1Gwz6OLjRx58ocdKeDyxfPY2lpCTt7bZy9/yG0Rx6+9cTTsvRPiYDcM0vHiYUG7jo6j+ee/g50PxB50LEzd6M8t4Av//m3sd0fCFi16XYSR8jEIRbrdRj0IzYtnDp5Enffeyesiolf/+2v4tzlaxK0wCAURjFLgLNhCFtPNxIy/Iwnjp0Blmam8JGH34tTK4sIvRHau3vY2N7Brc0dXFnbwP7AFV32/mAA09CEXb7n5DE8dPYurMxNY7S3i9VbN7DZ2sXa9i5u7eyjH9vo+QrAcrWiWS/j/jOn8NGHzsLdb6Hd2sZuu4ebO/t44sIl9DxNVgpkVYAjNHRxfK6BT3/qIyhYGgZMrOv1xX+XNmm3tvbRHXGFgQw+V1ZC1IoFfPh9D+Ds6SPIxi72tzewt7eHWxs7uHR7D+ttB05siY6X8L9oBnjXqWV88D3vxonlWdy+eV0able3d3FxbQuXN/flvKDl5TNqGh509GFEHWTjARoFAyeXml++Y2n+X/37n/rJ33sllwbqd3//3379P9je6//nN7Z7y1uOkR/pefHh5ce9YMA/PV3dWJ6f/fRPvPuj5x94YGJL9qY84F7nTieA93UWcPL2SQXeSRX4gz/4g8xw+GLAm57fOHBCjPmTmNlE0iDsXaL1JVB7uUCJtHntlUDw4Xr8ZQFvCnrTRjjF9B4AXoJdAb2p7jVhHgniCHhnF+bhBR6u374GfcHA0sfnkVtoYtCpo7M2hbBXhYUCImF41Z51RqrGppI06CG5XfE6pSxg1O/B77aFlVQRqTT+V01cqT6aSVXUmNoEjiFtwRI7NQlNUHZXBLvioUpxL48pKVPK3YIm/1Y2j0yxAmRLCCRSNkk4Cxy47U2Ew64ENpDVJDMbxDpcj6EFqpmLTUwqrFVNAug1SyqQjU/0sZW5iEhAlFaV/7VzOSH7mZZlWPQwnkK5WkNA71f6lyon2IThFdj+PQyvNJJ5IwmRuPduOhtUsXbjBrrdDuYXl1Gfncfz11bx1UefEH2qFhKcu8ibIe46sYQPPfQemGGAqXIZYRyg7zi4urqNL3/jSez2hqJBtrLKHo3b/ORnP4NHvvwnMrno9wfI5gv4oYc/iCefOY9nn7+MgClhjJQd9YXh/Vuf+TGsNGuYLhewtbmJrzzyVTQXjmBm8Si+8/R5XHxoPdAAACAASURBVLqxKkvrKlEuRq2Uw/1njuLYbBU9OmDs72Nqpol8eRqXb67jiWeekxQvMrDUDfM9ZCXfe/dJlDM61m7clNCQ5tIK+hHwb/74T0QzLClrXFUJfJRtE+8+dQrHl+Zh64ZMRiJTx1qrhceeeR4b7b5MFPg/UsPCs4v/Ndl1dRdoJybM+nQV77vvHiw2a7ICMFWuotPrY2N3H48/+zwu3VwTJpXglRO2UtbGPaeP4b67TkmDmMWVC0MTB4nzL1zFNx//LjwjJ0ypRABrOmaqJTx490k8cPdJ+N1dmHosk6Vb2/v48je/g92ui4CWfqwLGeyMibuPreDh95yFFZNZDVEoFtEbOvjWE+dw4cot9EYBYo5jToHiCNVCHj/y0H04Pl+HHdKfmE1+EW6tt/DEc9dxcbWFfqhBtwsInCFKVoS7jy/g/jtPYKFeEsY/Xyxif+Dgu5dv4onnr2Ovz0hkdQ265sOQc/GR06j/9aNG0e8vNQtfve+eO371E+//1B8CCF4O+H7n/DfOXr62+uMXL9/+5LW19tm2Z+U7KOiumYd8K4QBtcTeHTOV9YXGzGc+e9+PXZgA3nfSU/HgXCaA9515XyZnNanAa6oAAe9o5P3Y57/4C58nw5sGT6SAVqzE+OAVLSiXcgNpamJjVZLXJQCQUZ+KGU6B8IHLw4sBbWrB+1JjsgRhqXas5C2v9JraTLS5yTfTgbSBysVxgFgStHBACfPhmC/kMbcwB8/3cH39GiwBvLPIC+CtobumNLxWXEDMJjUBsApQ6GR5mZYmuDcQUEvJAasyau/AGXTkwcZlZjK4/DUkKUqlrPEaySAS/EqsMFeiWVf+u+iME4TOBfqEPReHAMOEkckgWygiW5qSdDPqOCW5LeYisA/QE7jdQuQx9jUSdpdaRtppSbNPEmNMmK0mKnJwJZeQxi4xppXYWZGbiL0VV/7JPmsCxrO5IvLFMjK5PHxJU6PGOYG4Y0mDArxK1qBuEAEvgTgTyqhJtU1NEs08z0WhWEa5NoP20MX121uihaWfLnwHOTPCscUG3nXHSYSDoWiSydTTzYKpZl979GkBfQEnDQT1ZPCzWZw+fQo3rl8XR4ogCFGuVsWK6tqNNbT2O9LAphLgQmGeaV11dKGBYtbGzs4Wzj/3vEgUcpWa2JJt7XWhJfpWvo8QbGV2CnccmZMGPLK1um0L8Lp8YxUbO3vCTDJljYAwjqk7tcSDlw4VQvfBQGfg4OrtdZy/fAUBAxZYLjYSxiFqpQIeuvdeHJlrYr/Vwu7eHvY6jF/eR3vkYshGQlHqkL1Xshe6VZg2k+8iGYdk1tmUR40sJQ3lrCUguFatolqfhpkriASDVmoMEJHzlXQ2Q9j42XoZeVuHSXa1XsXi8jLWNlv4o698HaOQo065UPDgbK47Mj+NejELPRygmM9gbn5R7L8e+fPHcG2NcgNdwCu3Z5LbdDkvLgpsqsuYmkhDZucXcfXWOh47dwE77Z6EcdBXl4BXHaMhnsY2XFQ5eZ2dhZ7J4/Fnr+DcpZsYhRQUZ8RPmM1ts9UcFqbLovvl6gcDPzjRuL3TwyOPnsNezxUXDrGyI1UeEfTGyDBWGoN4qtCPa6WoNV0pPjM/tfK12Ub92UatdqU+P73Z2d83tzubR7daW0d299uf3tnr3rO76yzs91AeBFl9ZJUxjA2EksgSIAfPu6NRWVuYqf2NX/p7nz6vMb1m8vOOq8AE8L7jbsnkhCYVeO0VIOB1HP9TP/+PvvDzvW7vrGVb40jgMWub2HlR5xhyGZwAxsojtnPyECf4UwEGfOqmePWwjnbsOaYAqnyLkK5Mvk4EsRJ0vRwIlm6fl4Dg9DXZ26GLV2EHhwFzuktlzpQYACcEcDafQbVaEZap1d2C3gix9OEacvN19MWlgZKGGuy4DITqHKQhSk6Ti+1c2Y4luCIWRwHaN2lwB1twB234TFVjpqxcrWJy6cWKiA9tSOgEO9RB31rqfSVqlbIBpTMW4pfAU5heBSqZfJbJFwTwcsmfEgNqJ4VNF8AbSlPYqLMv2kXqeumZzCALk1pgsSVIoyC4XwJeBl0QmKumPum315WlF6UgrCmboEICbtNElmli+SJs+tSK7IKer5RjJBZYwiCrH/kTQT9Bd6JE5nnSaovNTQSuBP0cE2SZKZMgu+iGNBNjYhpZS1+SzyqlnDQ0ubRRY2KbDuQLRdDI/8balmiKfUpJCCKlvgbyuZzIJQhEKRexszlk83n0eiM5HmvDyZwpGMcXT9hKuSj6XDqQdDodZBmoYJjojxw4ZF8pLUl14qGPgq2hUSuLE4dtW3A9H7c3trGz34bL+08AKf6ugmJFUlLO2tLAWCnmZbLS2tvHRmsXvZGjmvzIIMu8I0Y+a+P48jIqhTx2d3aw326jPxphQJs0U9l70ReYY4oMMGvOVlLDtBCTnef9lxCQEBnblOZFqsJ5FXQRmW40UCjXxBFkdWNLJrN8g6QBcmKms5bql1KYSrWMxaUlaWR89vlLYh8nY0MaxOjSwHM2oYV0QwiRzZiYacyiUpvBtRurWN/ZlThiykJU05paFShmGPigViHKJR7jCAaOiys3V2VCoEJMlMcyPzsExmSD2byWy5hoNmdl1eHmRgu3NlsIIoJq1UjJ7RjPnON1cNkn8pEvFLCwfAwjX8Nzl2/BcdUdkgmfqKg5vaP2n/twkLUGccFy6K7hzE1N3yrm7OuWhRsIvU0/dE3d1FYGXji/1x8+2O55+cHI0Nwgq7uxDd8oSGwxMb4GD5nIcU83yrdm5+b+5j/5j378wgTwvvZn2Jv5zgngfTOrO9n3pAJvcQXo0lAsFj/yxV/8x7+4u7t7L1OEUomCAJZD8bOGHiNkU5CZhVaaRpSfQqTZiBllKk9n6XFWuWYEsHxkSoMYwRhZtEOKWwG5ycUeBrwvInfFT0kB48Ni3TGlq5CreLwmsFLt9DBwVsBbgU3VwMWHLBlUO2NKsxKBWAAXUaWHhYcLyDVL6O4W0V6rQBvOwI6rQMBud14JYUP6sCbTzaQ1PkAtGFFWOs7jcA+R14NLdwU+qMmy6eq4tDdjA5we0R6JTUwEI548XAkcCd64HE24x2OxfkKykiU088jkysgWCrAzGQEMxFPjhjDBxxFMPYLvjuANh3CdocTHkq1TMD3RIavcqsShVaVzpdMHMsWGwDPVqMhlcQIHaoWtTA65QgnZTFYxYUmcNMPBCCiFJBadccL2K3WyADhODGRUEBhLzRLwzW11xXyrUBL+XS3Jp97JOusgwD8UEJey0LyvwlyrKZSKuOafKXymjET0ubwOzlkkGFpNDsTTQAa47FclxapmRmUJxnulfJtFBiK6b7k6AfBSxUTyITw2o4nJjqs7Ke/lfWeVyeyrwGVVF4U+uWoSweLnJgrUvhMGXc6dulvWk/sIQ1hM/9I1BD7HGydEumzDeslEhrUkq0uwrAGugHINJq+Nk4c4QkD/6dSiLAGztACTYApdNUbKbUlqxCmdHCtZ4ZEK8ximajbjdVJbriYAHKRjHYxcWywNjErWI5Z3BqU36j2yUsD/jbUz6jiihBeDayCbzUkwhcd68D4nn2H5dKfnJJMbdQ2cbHA7ylSoaRcTQhmLqfaeNVcrHPw8SJOfRYdjS7lc8O+8Kq5iJWOfUgyCcyF9Qds0F3k9iIpm7JYzerZga7GlhwGdHbwwsIaBFu6NdMOJM1oQZxCGvGYTIbXHcq0BtGiEvOY7J2YrV6fKtZ/8Fz/zNy5qGinlyc87rQITwPtOuyOT85lU4HVU4JFHHjHz+cpdv/qr//q/u3rt6sNbW1sWWS8Cw2w2m3T4y7NYeZvGEcr1JqJyA0OzBDeisXsAy+JDz5OHj4gJyGQSMqVWXgJ41YkqbJX28b+Ok08gmgJ86sGaHOEljLACGQRU/NWIYAjq6EUljG2ISPehVbuYe4+J7Ewe/f0iureriIfTMMMyNJ8RCMlSPx/lfOBKRLES1mqhBT2ibymvvgeEQwSjEbzBCJ7nYMSmKLJZ9DbVLBV0QNswGvnz2CwOgRtjaIUxJdxVIEvAmW6JLlQauWw70fQq5je1eEuvnZdFiUnguXCdEdzRUDSLZEXF60FXzB1BCX94zLHuOWGKdbFmovaS8WgGNDsL2LQwyyJLP1nLkvtJ2yyCRYHISViJoifJ3JG1T7lCxVTzNY4JcV9IJ1QEWfLa4YmN2gfFshIEkHjoCkTna3ILFSAn+OKtV/A9qUKyKiGAWPYRgivckdKOyIRDpB3i4KEAtwBchqpEitsULaecJBl4pbvmSXN7qRsBmOxbTagE5PM8kuANGXUEy2KVpiMMWAOOf3UO3J73gfcqdUGR10UMrSQ5oqGmlRs/VaYh4FcmWMl2HIdsblOLJgqQEq4NKbkxdGTYqJhIfjyL1xZKmEd6/wnkCdZ4JqLjZrw1mxjpEqHr0vjG+yZWbKYhtVRhzQl4H4N8xUarsqrPRCotEbmMnB/HE5n9AwmNAHruXxZ5lJxGZDgE+ZyspBMokQKwTPz8su7q3su+RYOufEzSJBvZWsYgJwXqXsv7k/WidL/qO0pFecvEJvLFUUV+eP2EucrfLVGk+7BiR6UZar54DRuamsjxLrkw4ehFjEJOIKglt9S1UI/OiaM7gBE5qBfMwfFm9VygBT/1v/1Xf+8VXR9e77fk5P2vrQITwPva6jZ516QC78gK/NZv/Zbx8MMPL/zpn/7Z569cvfqpzc2Npiz/Jk1W/LLmw4Tf1pauI2PoKNab2HRiXGsNsNMZwhu6Anh1Q+kqhd1lU5ewrwlLOcajaok8eTy97pocblAbs7sJyJYHnNCjfJAqAC68jyyf81z5+OMDPUJsBjCnBlh80ES2nkW/nUdnvYxwWIPuFgA/I3HCKqY1hGYGCGNVJ/U0J9vJRiMu7YbSqCMPT28ExxmiOxyJZRaPpVhFJjmxcU0TICoggRppckzCUpLBs2CZNjKWLbHDmVIJumnLNfG4BAYSOJB4Gsv1kiXjL8EDYV7gw3MduEPKG0ZyLDKK7NrXNS6Da0oSkXC/8pwXja8Cw2QQNSsjEa9mvgTNUudDYE/XCUPCM1hLcsKK2VRMKRlKBUjUeSkpCF8iAFEAVgEhgjiCLcoIhNVNgI2APmF91T1TrK7SFMs+xgCH+1LeyokQWYHPpB6U2hDUyVhIjiGWcgRNyXkKiJXz0xEIXc2ACYIg6oLZMKUYSxVeogIsFIOorlVeTe6LMJtqnUMB/vR1AYSUxSjrsLRZ8eC8EwI5AWbJFSSsuZoAKPZTAXQOX9rG0b7sYAmE0hILA2q6KeGIQ1iRL2M9YKhCFIkm1SA2plWeoaznxPpOZqKKWRYrO7n/ytJOscCG3FNx7OB7pMnRULKJZGKTsuTJFFQB8fT6ZbzSKURJaAjyae/GI4l0JRkTrIfYHSZrEDwf6RvgOVH2YlE4r+qQznVlAkpAndR7bHtIRjkB7C9eJVLjid7TImSQ+8HByEkhx5ti0CkZYkOeMOqiDecnlKCXriu+0pJzaioTOUt+Ke8xrZx8NlkruqvIZ4HSHCqXgxGy8Foff+i+37Fi7R/9Fz/1iY3X/UU42cGbUoEJ4H1TyjrZ6aQCb08F4jg2bmxsnLz07Plf6PX6H3M9r5oGRYw9dBM2lg8ldo2PYgNPXr2NJy6vYnu/ByMyYdkGwpiAjvwSgcrLAV4FWNTyrloWfv0/h7UOCR2USBrGCoqE/FLHo00TH/YEQHxoKpmCZoUwayMs3q8jW8ug38mjvVFEQFsyNw8zzsMCWVyCVRem7iCOHXlI8oEmLB4TqySqVnmiyuJ6RPcGYOjHGPoevICaWhdR4IhmNMMHaaLCIMMl+k36mZIJNjPIklG1c6oBiZg6BYRpI5uwv6nLgwJ8UmEBD8JfCSAJfA++58B3HZGlRIGLOPQUcBYNtrofwjpyOd1I/pzJwszkJdyCLC/BGht5AneIcDQQqyx6+6ZL0ynQFBCX/Bx23uAdEDZOwNKBVRy3SYHNYRnNAVhWoDdlUjlhEdCZgEgBZBxb1Cgnf07ZQk4+6OggtRUHCl3pWsfgNZFYEMRz0IgcgkwkAa+y9wp0gjp1o3gNBMhq4pG+chCgkrp5KDhP8KYkFWI7N94D74yaKHE/LxrFBIZpymFyLS/ysxbwr5w0ZMVCgCmvjQ4VRViFioRXyD6dPqJhB5Hv8IJEIWSF/BzzGgPOqRBpCWBLdMkCVgkeea1kz8cTlljY33SSorCsAqIyURIW9lAdkgmICEGS6+Dq0YsnaLyvCchONfYHA0eB/UMTvHQintogpk4w6TYv/T5Jzy31/k4nilJ5TjCFQefnylAuJZSZ2DasbE6CTwKxyuPKS6KTBxlySkeU5EfArkQ5c6LKxk36czNsRumTleRYNR9qgQs6WJctbTBTyj71yQ899N8EvvHE3/7Rs4PX/z042cObUYE34gn1ZpzXZJ+TCkwq8BoqQEnD8okTZy5deO5XoOk/bOg6zTHlIZM+nIRZkg5wAoMQXSeMvnnhmvatC1e0zb0eMga1dr7oWaW7mYxqwvCmkoZ0+VhJGRJ27DWc7/e+RT1kU2ZJsbaHpQ3pVxbBSZLsJnpRNkop2lkWpc0QVm2E2XuBbD2DQVcBXr9bghUUkdNyjAMV6yozHiJrDGAbASyDjVUKRFPewGe/7+vwQh1ewO55eqLm4UY5acTyIg9B7CAMHLEu0wNWg1wWH7iUSHApmoxQFoaRgWVYwogReHicTKSXm1ylLDYrkeKYbRbcIXKFg0pTvkAwSOBL1lc8e8U9QskipDbCXNLPVRNfYbJaZiYjzWAEU3yYi3DAdzDY24Hb2YHhDSUSls1GIgQQQKmAv/jypjrcJG1P5gACkBJxpRJkjtP2BOiJzldNBAiiBGAl7J4w1wkDmbJ+/DcJlWCARxKyoQA4CbhIlqrJ44kyMwEhVKIQyqkEPrLPMQJqYsmYJmyy+DdzchbF8AiwDUpSFMOsFg6UDEKW8dWHRoGzBCCqKGNlvSVeuKkmV8Ck4G3lfJHqp1Om/pCndTqZEfu68QRCDXnFuiqdszQN2gXY1QaK0/MIzIwAMr+7A2d3Hf6wkyzZA6avia5XVmPsGKEWwZd7ou45mVJpVuRKAe8nAXWiA6ZHLX8OQG6i206vPx2XKdgVBvwA8KaNsKoxTNUtvVdpQEoKjlMt7xhkJ2PAZIch1bBkloXJVrIWbj8eP4dWA9LvMzlesjJymE0W2CqAl5ZkBrLlKnKVOsxcBT7t07RsAni5ByXrUhp3JXFRang6MDC0gg4QiTadLDybUbmaErrQvSFqWXvYrBSeWJyd+T8+9PEf+Z2PHpvqadLtO/l5J1ZgAnjfiXdlck6TCrzGCpDhXV1dXXn+hUv/NI7ij2maVubDNX04qAe44ir1GL5laKO+h+E3LlwtPfrc1RJjQnOZAhyXhv9c5lSNPSnDqwBvwgClT7jkXA+zWt/vi0Xt7cU/B68dArMpzP0+gFcap9LjCmBKz1WxNLERCMPbvA/ITmcx7FHSkIffKSATlpHXbNihK56fOX2EctbF7FQe01MVFHIZmMSCRgw/jLG/N8Tmbh+tnoe+zzYXap0rEr8aaDToZ+SwkhbEtMWKCbuU/6cAXjLGegY6HTBEYqCWlQM+YBP7srQiY2lIAnr5uqgNRW+qwD8bqlJukehWmqmEGVUMpQCvxGBDJLtk3EQBwr+YslwrDKJoTkPo/hCdzVsY7qzBdLowgqFirGMu3yqmmKlzHDv0jJUGNGHW00avSGlDEz1q2silXDRiaYpiI5YKxVAsMCdf6bgke6bAkVp2l8hgy4JJHTmvL0nUE8lHQICiJkQ+m6wSpjXLiQSdK6jPTHSprh5j5DswDdaMNWGksawJCKCxMtRoK0cSxewpMEswSBY/oaDHg9ViQh11qIHyruU+A9+X90jjVAJ4A5GBaHL+fE9CqY4/g7xu36eOWE1KVPNlLGA0Y9tqgkGtaLYKq76AyvxRST6jLMXdu43B5nV43RZMgmYusbMIBOqcoJk+fJlIsYYZmFyWDyNY4vzBcBSlp1W2e4oVTeUpBKJsFFPNZCrFUGqeaGrlGsfTUaXlpvQp1Qgr8KneJ4CaDYkJsy2TGabZmeahY6h9y7oFm/AS6ZVijNMAFzbx8Rj8DCWTj/E1KEmE/CjaWo0f0xD/ZnK3gW6jUGuiML0AszQDz8gj4O9YEkXJFmOa6e5BSYOSQ3BVhrZpDE+hTIifOX5iIYZtSsZQtuDMVcpPrMzN/ObHP/zQb33w5NzOa/zanrztLarABPC+RYWeHGZSgbeiAnRlaLVaxavXb/6nzmj4ac/zjgdBaGuapvFhFkVaHMXkyeDEQdgxNG3dh7X5J9+9dM8TF6/ftbrd1oq5EtyAy+PsNlepYQRwanFdsagqoSzp4E8A8GHAK00rL/l2kQagxFN1DFbTbvxDS8Ppdqpe30uWyDMpAXeyTCt+t1xmTsAu32MEMKYGmH9QR46At5sTwBu088iGZeQiHZloiJLpYqakY7Gewx1HF3F8ZRnT9SlkswQqMYaOhxs31/HC9TVcvb2N2/sj7A0N9P0qAi0Pn3ZfOhk/albV8jkBLyIV7StnL8vRbERSUb3UFUoXPhFT0ryTLuESiKbNO+nMQBp7kme6ItKUI4D6rwJmdIKglZRoT7mPJEgh5d5l+0RiwY53amyJZWntlAmG6Kxfw3DzOky3DcMfiisEZSLpeVEHThBaqVQOQNKYqY3gep5YhaWMX7pkz/fk83kBcpK+lvxwW0bKUg6RLqPzvdw+l8tJgyVfp8UZtyFII0j2XQ+adLjRDCoWdzmC8HK+AJuSBT8Wl5FQizHQQgycHhB5Yu+mS8Qd2WMLdqEKO18UoBSG9Gul9jUWBwzPVzr3dFrHmluWLefFzxAlJLKaEMfSREhpiaxIJG4WkqJnGOPrULpwBcZ4DawDrz2VAqSgkjHgxWJRXmccsGtXoU8tobp4Ar6ZEeDu7a1iuHEFQXsHhu8gGrniuEWg6es+fNOF67soF6qoFKuwdBu+46lZUBzA9RxJqEtZdBk7STofLd9y+bzSVLNZLghUzX1f7sNYlpHcQzLw5VJJACknPAKkZdXBh8exwAnQoS891qFQKEhdUrmK3NsgkO0F8KYMcXIOvLdSd8tSGuTkGK7jyHtS6Yyy+lMrA/l8FrkCI6Q1DCMTufo88o0jMEqzcAh2zYL4BgsrLJ8hH4Z49CaNc+Izzamg8iY3JICD9fMQh5QuuXHO8P1js9PnV2Zn//UnfvjB333/idntt+L7fXKM11eBCeB9ffWbvHtSgXdkBa5d22q6bufDjjP6cBiFS3GsZQxT5zOInlkd3bBaumHsZAzjemxn1/6n3/vKT1+4uvqTl29tWhbDD9hpLl6ySa+8uDSwQS3RyEoC10HKV0qyCKmnzA++r/uYAmnJ8uf3bK/AzAFYPixpUKXmv1GLSRYrZZCU1jixo+LSrjSt9bH4QIxs3cKwnUV3rYCwXUI+rMIOIxSNARZqJt51chkfePB+zFQqApzYbCU/bOqxbAxHLnYHXTxz+SIePXcOV9bb2OsV4RsVEEq50uSiGtuExdLYzc3wCAJxJS9gOzsBuaHRPknZlhEIS00PoYIU8B5Ys6mHPJlRLkungFeYXbLa4i6gOtPZ3KQ8IMSASphkSfdKrKikdmx0kuV3FRuc1Xzk/D66ty9jsHUNttMG3AHchIVMrboIfEqlkgQIEMwRsPE3BWuOQyBF4KguJgXI1WpVgWTDQL/fVx7CgLyX7+F2AmwTdpiAr16vC+Dl/vjLf+Nx5JgjD1FIcEkWFGImWyqV0ZiqybJ+MKCmOURo6OhFjjQYRqOupGvlJKyB8bw2yvMrMHIFuL4Pxx0owEswSl22T6Cn3AzS9YjKVA3lsgL7jCCWJq84hjMawnOGyhkkkV+wBgT5vHb+N71OYfWDAKMRr1vVLr121of15bXz9b4XY6iVoU8dQWXpFIaaKZOTsH0L7sYloL0Nw3XgjYaSuOfStcKKEOcjDIY9HJlewnSxDj3SMeqre0NWeugOMXJGcgwVPENXDk3Ok/eJgJR+xYqF9uWXdU8Z+fTzxolJqVjCVG1K7iffk054+N8RPasP1YPHIKCfnqa3MaO5FfBPAWx6zHT8pCCcNSyXy3KurCPPhdtw//y7NODRfYFphwTUuSyma2VUS0X0PR+7oxhmbQG5xlGg1ISj5RFYJUgfo2hxGSPCX0pf0pUTMfATHS8nh7phw/ddWPQgNiPowTBYaU7dPnV0+ec+9iPv++P3LVX23pEPgclJfU8FJoB3MigmFfgrWIFHHonN5eVrhU7HL2jayAYyVjab0ZzYjeFqfhxr3shwg3xU9mZm6sbnf+13/v7Nzd3/5OrtnaJlZFTrFz1pBZgRsDF1iZrUBPAm1kPjpfVDFlKvuZxJV/mB6CEBu4k92YvZovQoSXNTynjKErcGIxPCrvcwdWcPmaqO0V4OvdtFaJ0SSqgiGwao5wOcWZnCD529E/ffcy8sLgOP3Qa4zK4SxViHUI+wtb+N7156Dt988gJeuD7EMC7A1fMibYikMYyOAH7iSMouceoiyIynPwSobgJ4xVU1aS5TWkRhU5PQiRTmp3pIhfQVs64mF4mnsUwAVNOgyCGSmYJYjAl7lXjlJhMFac1J9JbiLBG5yAc99Ncvw92+jozbRjjqCSBw/ECsdWV5GxFqtWnMzc3K8Qf9AYajoUiLadvljMi40cZOFpXhuEPkcgUsLswLUCS42W/vjZPQ6D/rSIgG36OL6wIvjQBqdraJjJ1Fu7OP4YDASYFPz/XhjEbC4Mp7GLyVzaA+M43ZmRn4jov+Xhee44m2t+sPYbKTvt9GwzZRy2URBiH6UYzCsTswNG20B30M+33RSFMHnjLV4i2b+PuypPMLi5iq1YUB3tttIQh80cAHfsIC7QAAIABJREFUngOPDX+hYkIJ8sh4Tk3V0JhpIJvLYG+3jeGIIFlpZcmyMhFOQC/dJRgYkc3K9rNzTbnmnc4IfRRgzxxHdfkU+jBhGRHC3RvwN16A3tmCJTZ1AwyjACFjgmtZ5KYzaO3s4Fh1EWUUEAx8AbyO4yFmhLBPBpi6b7LYAXwvRDZny/nWa3XYGRutnV1lgydsLdlXNkjy7/R/Vs4hnJg0Gk0JrRgNXblXMnmhEjYMMBiOZBIQBkq2QHkHx8H8/Kw4rPR6XZkAiQQCEZyRi4A6dLLzIrkIkM3mMTfXlAkNJSCd9j48L4Bp6XBdNWGSoBFNF6tA+gLXqhU06hXksxl0hw42+gHM6gKyzaPQK004eh6RVZTGNg44crhGLOKkZNVETabkM5VOSKUVkWJ+yp9C98h87dodx5Z/cbZe/2rpY/du/a2J5+5r/sp/q984AbxvdcUnx5tU4G2oQJy27SceAocz41dX49znf/3Xfn5zv/e527v9skmrLIIcsrti0M/gCQXcDjrbFcObornUi/d1X9oY9BLVff/eDzl0aoyfehklLg2y/Gj60Eq7qJzeh1UERntZDNYK0LoFVOI8qqaOhbqO97zrqLC7jalZRD6dAhSoZIJazEY9CTdwYJjUdQZY29jEVx59HN85fxNbPQ2juAhPy8GPDekGF62rgFdxhJWACVU3ckaEmz50zU9YVzbFKAusVDKqbtNB09T31DOlgw9Z3I4b/ETOoN4hcpOxwZZ6UeKjacuVHI8Q2Y49ZL0O+rcvw9+5gZzXgTdoi8Zx5JDFVcwZtZrVag3Ly4sCUjrdLkbDgZK5RIEAqpS1JIgbjgYolSpYOXJEGDoyeARFgU+tbgifS+WeDz8gi0ifaAJeFUG7uLgg+tPW7jZch7IHld7mulz29gSEydJ5GCGTz2JhaREzjWn0uj302n0BZ7xiz3dhDwdY9nycLhUwVyrCj3xsBiE6s4vY0gzsDocYEXj5ntx77tf1FPPI5LliqYxOt4fG3ByqlSk4jovd3ZYwvEwUk0AQRj77vrxPzBJioNlsYnFxSYDezvaORCHLFISA1yVQU/HUZHt5faViEQsLS5ierqE/GGK3O0I/zsGcXsHUkdPo6zZMI0LUug5//SLM3jZsz0N31EFX81A+0sDiXUeQqZlYv7GK6iiL/NCC3/XQ7w4E4HESQ7kDGWwCXqm9F4iDx/zCAhqNhoyTbqeLgbDYyu6PrKqqaTi+HxUBr/MolYsYDEbodTsJywrZL+vEGlF2wPtrmQbq9RksLM7Jfru9rowJaRKMQtle6XgV80tQbdtZHDmyJICXoLvb7cgYoArI81Lm2RcrMt4D1ne22cBsYwYZ28JuZ4itYQRzah755hEYlVn4Rg6RkVFyFTarMWAkkRkJq2zaCbvL4ciGNeXgwLTDkonhTCX/zJmTy//7mVOn/93MgyutD00ihF/3V/5buYMJ4H0rqz051qQC78AKXL8eZ3/xt379H251Rj+z1R5VDYPBBUnsrqBaModp8ESiHZUl8zSNKWUN34ivk1TrMIZ9L1uxMdcpwsmEEyY4l8Ynang9hPltFE/swi4B7n4Ow9UC9E4G1dhAPaPh3jsW8P4H7sLdJ0/CRl4abQyT10sHBGnJkUaiMBhAZxOcoaPT7ePb330WX33yPK5u9dDx8tLE5kU2zEwWIX1xKSNIvGsV4CUzniSdCdxUsbEqvS5R2Y4F0AngTVjYv3i4pGyvUlcL0E7538O5HQkKFl2i/CqpBQGeHfuwBfBeOQC8w440tTnCoqXgz0alUsXRoysCeAk+uKxMYJ8uT5PhSzWfo9FQlsiXlwl4SwLs+B5pqktAVBoRTEDkedT3agIUl5eXpMmt1doRYMPtx0vg4kPMJXbVLMaY4MUjS5hu1NHudNEfOAh8pZkNXReFdgf3BBHur5SxVC7CiX3cCAJcm57Bqmlj13HhDobsPhPNqUsA6zqy/E+JQa1Wx+bWDuozTRRLFbnm/f19ZUrBPD93JKCXtmhkhyUVLIzQaM5ieXlZWP9Wa3d8fWQ/lcRBSXD6/YFMFIrFkmxPwEsAudd3MEAORm0Z1SOn0KOHsxEh3r2JYP0FGN1tGJ6DjtNGx/Ywc/cR3PFDZ2BNGVh9/iqs9Qi5romwG6Db6Y2jrIeUnngEiYphTs9jaWkZs7OzMrlh/DIBeip5UHIV6pYpXRjJvWCE98LCotxbvtbv95KJSyT75fYpkCVg5oRpZqYhkxkeg+yukj3EyfZK380xwbHC2jCZ7dixo8Imcxxy/KTny3Ghxpsvx+L44VjkCsRcswnTsNDqDrHn6bCn5pFrLMMozYhLQ8gmyWQyyE8fQS8/s4xzpi82V0okwY+a8CiAGQ5RNuNho5p/8vj87G9/7GM/9Ns/sjKzPXFjeAc+zF7hlN6IJ9QP3lVPznhSgUkFxhW4fDnO/NLvfukf7HSHP7PddmsG08EIGylfGMf+phpeNqJQ+6YM+w94xDfKhzdZe09pygO+Mznf1P4o/W8C+pJmrgPA6yLI7yB/fAfZqgZvvwBnNQe9baCmxajZMT7xgffi4QfejZlKDXpIVpsd4Yq2Vi5ghkqKCgjs6FhAEOji8q1b+ONvfxvP3FjHzsCGG1fhIw9woiBvVKBWoLOEQCSiZuGVkmY/cWtI63eowS9heAXuv0rQqxoIk8e0lCPx4E3mDNLAzkb+pLlNBWHw7kWwCHj9Hnq3r8LbvoGM10Ykmlay1MqrlKCEwI06T7J6BBsERQRClI8orWeqoVY6Y27D7WdmpmW5nmze/n5bedfGZDldeQ8tqVJNME93amoK09Mzss3uLoFiCngVQOPrFoMOEjbWytiYbkyjWC5gv91Gf+hCToX9aaMhmoMhHvBCPJjPYbGYwwgBrsYRnp9p4rqdxc5IAV5al7EBzRn2xWs5k1ENZIViEdutFmYac8gXy+j3h2i326pRMCCwG0p0bdYyxb0iTABvpTol184fAl4CXbK7KbhnTVmXFHRmsxlhWMmGEwzu9RwMtDys+jIqSyfR001Y9F7bW0OwcRlobwLuCL2wi1EVmHnXIo4+cBxWVcfGxZuwbkTI7lkICHi7PWGUme43TBjlsetBYplGbW21OiVgdm9P1V3Z0SlAyXGbyajz5XVQ61uvTyOfzwloJ+CVJsRE+51KO8ThIWmKox6XNeF46fVSwKsYZB5DHEA0pf/m9wrvwcIC2X5basIxl2q9+R4Z6cl44vVxjNZqNVTLFbn/re4I7cCEXZtHbmYJerEGlzp3jU4lSfOtTE6p02UyXRLDnIaQMFRDC5DHaDRXzT91dHbmN//6Dz/8uw/fMbM+eXz8YFZgAnh/MO/b5KwnFXjDKkDA+49/5//8+9vdwc9sddw643IF1rJBbdxhpgz1VbOVYhPTaGECKKUdff1fJ7KXRIeqLNBS1Jb8OQGEom1N42zHAWBquVzZknkICzvInWwhWwGcVhbOahZ230BN99DMWfjkBz6I99/3IKZLddDfinpDzSDjozQFcaSSwWg3xpAOepZSW7jZ2cXvffWP8Ohzl7DZ0+FpNYRaGWFMF4xIooVBD2PloyClUeoL/h9jc/mrAKdiglWilLrUpGHu0N19JeCrmF3lHiriCGHjD34O7hO96JQ+UXUNhpIwZQVDdG9fFZcGy+3AjBzkMhlpoCJIIRBRYE05NZDh3NvbG7suELwStBKsEXCQ2R176yasHUHizs7OuMmN+2P3PUEewZZcetKARFCTHiN1CjjcXLW4sIhcNitOAqydaRtwAwfrm5vodocIQuWn6w8HOGPbeDiIcFaLMWMAjh5jLZvBufosLsQ6bhN49QbivUwvZUuLUchnxVVCNZVBJA1zi0eQL5TR7vSx126PtbgEvcV8VpbRCdYp/+E5sx78HQwGWF9fT9hIpfPlD2tFRpWgWsZJ0sDGfyfQb3WGGGl5ZOorouEdmDYsrmDs3YZPl4a9TWiei5HlwDpaRPWuGUydqMIqA721NrLXdOjrwKA1QrvbU5HGIgPxUSwWpOZksHlv09ry2LxP/E0b1fgaNcm8r2Tf+eexry511Z6HVqslgFTcHBIXBV4Xj5E2LCqtrdLbc/8cP5wwpf7g/Hfun5IWnhPPl/vjn1NWvdvtvqiZTumI1SSB41JcGiTy2Ue/28dOu4+WZ8CemhPAa5TqCAxbTUwZIy4hIqrZ0DBpx6bimOWrhS4Vvh/nrSg8Plt+7thC43/4xMc/8O8+OFeaWI+9YU+et35Hr/8J9daf8+SIkwpMKvAGVoCA94v/z5d+bqfvfG6r48wwJEEYXi1No+ITgA1YSsNLgDUOQUialN6401G2WupYCdhVKtjkEOlX1iF2lPCNbLT42yYRw4aHoLCN0qldZMrAcNvC6JaN/MhGzfTQzGfxoQfei/ff+17M1+fFRpdmbcp3+OBXWXwxoYv2RAwyCLDT38fvPPL/4TsXL2O9AzioIjLKiKIE8GoEvAnwFpY3rZaKaNZiO2k7S2J8XyfgFdZYJCaJVnecepdw8ONmtwhB0oQolliM/4UPOxqiv3kLg61bMJx95LQQR5YW0Ziuo1DIC3Ab24L5Pra2tgS8pp34BEEENgQrBEap7RRBDAERmTluT5CTAjt26hNME/QRKKagj8chG0wQxe15jBR08RhzoqWtIZPJqXjd0IcXeuh097C+sYVedwja4io7tQj3VUp4n+vg5KCHsj+CbwKt6hSeqs3jnA+sdnsYDQbC6rJLv1ouyC9r2esq4NcbOFg5cQrZfAmbO7vYae0plwsdyGZs1KeqmGs2UC4pS7GU1ZRGvf19rK2tvch3mMz3ysqKXHcK7lIXBALHzc1NbO31MEAWmfoSasun4Rg5IPQQ7q3D27yOoNtCjp62dQOF02XYKzZQC4FcgHgvQOFWEfGahs5mD639PfiU2oS+NHPNz88JU89jpz88vmLh97GxsSHnm94rAktuz9rzJwWJ3Ib3ludLYJ86JXC8KC32orD8qbUd90eQu729LfeXx0tdKjgWeAyOH44NAt7UBYQAmdsT8KauHjwGJ2Q8JwJeCbOgC4YfiCZ7f28PG60OtkeAOTWHQmMJVmUGAfW7dHVIQ0ISj2GdccESdqHcS+jNayL0js3Xbp8+tvBz95xeeuSZ3/tS6wtf+MIkVOKN+7J/y/c0AbxvecknB5xU4J1VAQG8v/sbP7vTG3xuq+02CHgFrpFRSiQNbFpTIFQxiQpkqRCFN/JLRAFMspCH2N1DPgcHdmVydMXEEoQnOjzKLSRi2PAQ5XZQOb6DXAUY7tgYrmaRGdmoaB5qGQMff98H8PD970VzqoHIi2DqvEbuIZRfFTNMdwoDEbuRyHIGDm5ub+AP//xreObmOtZ7MQZRAZFOT1fFTPFhqUyzVP0kAlcF2KqJAx0vJE6CbN9f/vkplRkXfUwNJ617KiVKbSCRFRKDyvtEEK58ixWLxethh7oROOhvr2GwvQoM28gZIWZrU8jnLJnccDmex5SAgZiMZ0cYPTaS8XUy39SgFooFxbQlFmMMlODxCHL6vZ5qZEoqIQ1hxQIKheKY5VNJYJKVhsFALWGzuY0/DHzI5wtgs5QOhhAwEJZtVEqz7QUD9HtD+KOAuE64bs3ScDpr4j2jHu70h5hGKL7JNwwLj5cauBDb2HaV/Zaw3VqEQsZEzjakK18a2Qwdu/tdVKebMOwc9nsD9IeOiq3VdNiWiWI+h1IhD9NU7CJlHqwvG8MUO7mXOJ2oZkZKGer1moQpSGhIEp/M+hKwUavaHnrwrAIyM8uoLZxAaBVEJ+ztb2C4dQvO/g5sXRPAa8yHyK2YKC1lYFcMdFe7CJ4zEK6ZcLshht5IHBYycYyMqWOqWkapXB777JpM/mOIRqjOlxMNmRAl4SIExtye4JXnJx7SyQAU0NtV8haxOpPACxPFUkkY5NSazNAZr00Hh0ga1vq9vjS3SXJdEKBSrYrNGd87ntpKRLMmbiAcb6krgwqi4JgryjHUao+qrQRr0AHEcbHXH6ETZpCdXkKxuQyrMi1BFDx7Lwm80BgZnNr9cR9hADMOkbc0v1bOXn33nad+eaFW+vKxj927PWlQe2c9t17L2byRz6rXcvzJeyYVmFTgba6AAN7/9zd+dqejAK9uZKWpiYBXyQo06NFhwKsY0ANWMW2eeuULUXt78c/Ba2rtf6zSTcBsCq6VB3CK9lS0sPxN6SCk8UTZqLEjy0UsgHcLBQG8GfRXczCHGRRiD1MZE+9/97vwwQcexMnlozAiSzS1Au4ImOlQIawxwUtG5A2mRo/TDp6++Dy+/J2ncXmrix1HwzBmVGkOmp4R8KIUssqVQbSzY62zcm5IGwAlyvQ1AF418UhreAB4lVsD+SneK56FAryGWJMRhCeyhzSCmWwW/WQDB6P9bYz2toBRBxk9gK3FsBJth6RZCfg3xIJM6WqVjytvCDv5mShGICJBDqIXJUCm7VqybJxE2XJ7NpsRZFGjyfACgqjUuJkAU3TBHm3LHDkm/55k/8rfTfEb5nUm41PGqC+TEi3QEQfKsiw0YyzFHu7v7eJs7GLOYlhFhBe8CN8pNHHJKmBfrOE4cQthGzHzzaBHHrTQl2YmstVbrT1YuSLMbIEeG4hoiSYRxWriZxkGMhYnGbFKYdNVWpwYbkXK2YCpaukP6yYgk8Ph0BgWDXCoPIADQm4ec6qJUmMRmlGS8Iigt4vR7joG+7uiHdaKHoJKB6UVHbOnqyjUs9i6sovuuRjRRg7wMwgNWkcEyHLiFbiwDeUoIows9dlJtK9EVUtiHlc6DmZVrD+bwEQFkyTC8V+5He8Xmwh53irel8mCmowH/jf11T2QIJGFVc2N3J73k8BXUuwSHXRq0Zda8nFipXyRuYKTDIUohmXzPSpJTkUzK324Sh+MMQqAkV5Atr6AfH0ORqGCUCZK1FqrYBFOylTSn4oMNjg2Iw+VrNldmZv+1t/89Ed+Zs5vrN11l5hnT35+wCswAbw/4DdwcvqTCrzeCsRxnPnpf/4bP7t1CPCK1en3AF4yrwda0dQVIGVkXut5vAjwJokUqWDhMNObwt20KUuOm6RbKT8u5dIgdmaGArxTxzeRJ+BtZdBdLUDrZ5ENI0znLJyYm8JD7z6DHzp7L+r5GTBPloCFsgZa6IYI4QUBdKMgD2bAxU7rNr7++JP45ndXsdoO0Q4suAS6ekaCMBh9S45SsGICz9PErnHzmlywal77i39eusHB1/XhFDuF99V9IRBkJGrqDqES1/iIPwC8Uqdk4iBq3sgX791g0IXmDWRpX9WBIELdCXW+ugokiQlmdQFKVJD4oSdxFyohTlIt5BbRb1WAUAIsBJSQ1w5UU5LEFutcaY9gWEoHnkqd6bXLsSZAi8vojKkNlVcxgzWSu534QqsULO7bjGxhgMmqB0aExqiDs7vruMcbYNaIBPBeCjU8XTuCq/kpdE2V6KbR95X6bXraun34wx6i0Bc2dru1i0Kljny5Blg2Ys2Gz8lRAnhTAzo1PhN7jPQGJXWTVQjRKbM80h0l164CVNRY4b9RosG6aQRy2QziXAF2fgoaCtCI4t0BglEbLn19CU7tPvzcFgoLPhrHi8hVLWzf6GF0MQdtbwpaxGQx7jtAlkv5dMOglMXkGElyqAV4Kw01z4UTipA3djz8lFier7H2upmsrFB3bGhy/2SsyGdE3Stel2wv7GkSn8wvFX62JOVM+WXzWilJ0fmaejkZb0ma4nhCqMkx+F5OagWgiiaYEgsFvFX5WWcVm8zPgafnYBZrAnZhsjchaXRLk/Fk3HLyooJaODk0AwdTeWvjzqNLv/93P/b+//L06enBxJHhlb6rfjD+fQJ4fzDu0+QsJxV40yqgAO+XEsDrNXQjR+x3CPDq0CO1TH4Y8KaaUcbapoZY6UnKw/0lZ/wXvXbwRZR2eKVo9rB+9/DeE45ZntGpC4IysRf9rADebQG8lDQMdrPorBaAXgHZwEItZ2AqM8KdK9P44P33466Vu5EzMxIvyphgMrxBHMAPIuhWXsBBu7eFF649h289eR7P3QiwPbQxoAevaSMQeQWBpSZMsSwIJ9qDMcMrL5DZ4m8SQfz9mv1k25dU8PtsKywuOceYkgUNgWYpd4jE9kwAb6xs0UTyIdwo8TmlAbrigiNG73rQGbFKIGFYwpKqoAElGyEoUVKPBMQICuJKAAEO95U06HHiIBwo2VA5knK7iBWAJRAS1jgB/jJHEYJULU0rmzkCIAWOqJtWDUkGMomzgbB6BECMS45DBJEDI9ZgxQS8liTKxUaEmd4e7lq/jtOdFqaDETw9wq1MEReWzuB6qYGenVODKgiQ0UNheP1hB/39HfR7bZFr7LU7mFs6jmpjDqFmwY8I/HnORiLBELpT7YcsbcpEJtjN0Bm9SyB7UDfWi3WTMJdEE88/K1CpS+9iYMQIhBm2EAdZAbwE5Do4wVABF6HRRZRZR6bWQaERwyjG6G5HwO1ZmP0m4igHB4FMVEwC0iRMgwyzmmwo1xXeU05AhImONPErloWA8WsEskHC8qtxye05kgh4aeMmEpYoFr9qU8YgB8/B51MCQwxOBhX7rcqjy4TJNuykbsnEgAen+J3jTpBuEh/O4cRjKQpaNUFykmmbsrIgRn9yXCbq6XAjE5GZQayb8p3GsWLJl40al6r+Sv4jPjSRDz1wUC/Y1+87c+I3zf/44//wCyqzfPLzV6ACE8D7V+AmTi5hUoHXU4EU8LY6g89ttN2GZuQTDW8CuERXm7gHpAxv4tLAZwW9XflsSpdnx+BIQF3yFZMwXXwIymvjl+nhS0CWuhMkjKJ6nCU+B+rqUiaYLKZ6IX1sEiCkDC+fsGSeHMT5LZSOrSNX1eDu5dFbLSLsFJHXyshEPmp5F7MV4ORCEx95zwew3JxHMUfNri+WU2SLDZuskIl2r4fzl8/j0aefwAs3dtB16ugFebh6Fh6XZZNo2Xwmp5LARFmhLlIWvoUp5bl5AJvaxEqMet7vY+f2GgGvuMMKmOLy7oE9mdLwstFKdacHZCcTtwYuu5ORNkV/zKY/ssSE0AQDamIhul9CAt4r3u+YdlOMSaaMgZB+TM8pkEzAS6ZS1AgqAppBEJaZkSV/lbBFpljFLjN4QqQFBOCyFK4AlrC+yVgReYkeC9AiuJEzM1Rkc8y8OwLKwBDsKSpTU0Oz28LZjWs4093BdDCEG4dYzZXxzPJduFJqomvnEoaXFm30XHWFQR22dzBo78HWgXZ/iJkjJ1FuLCEybCVpIOIlq0jAzWvhX01L6hpwciEAkvUiYDMlXY3Xxtc4rpSE9MV1k2kSZTSMpKYchjZkIqthg2FWPoMEc4aaXvGA8MJdxOYasrUOSnMxrHKE7g7grc4CnQYQ5UUyrtuWpLupD95BrncYUNJwAFYJCKlbT5PvCID5DoY78Hw5YRHdMdldcumWqoWa2ChwK0mHBo/HAAlafvGe6pKixn1Iklmi/RfZizC2KsHtcI3oZ8xxJ8xxMh7EOYUTITVDUrKSWJO0OJGOcG1Dh8iPWCQn5PeLzIyS+VUEWUyQG5BM6LgyYCm9euyOoPsjNKqFax+47+xv/Nf/3vt+/nBIz+v5np289+2vwATwvv33YHIGkwq8rRW4HMeZf/YrX/q57e7wc7fbwxk3smBmc6KDE/YnWaVVrVcHIFT1s3EBkQBLPe7UU4/AKWk8exHgVa+pfxtvOn4teeVAoJokpx1Gu+kxJQkuYY8k1UxWU/ngJGMVAqaLmMETJzeQKwViSza4VQIGNWT0KnQyetoIlUyI2UoWx2encXR+GkeXpzHXqKFSKECPdLG5urG6jmu3t3BxbQtXttvYH8YYuraETUQEAHyY85oSxorAJFUip9TQgeMEAWXCBop92Ov3L05T1ci3KV5YRSIfVksrZw31ihCpLxlxB8lsbLQjINFfohM+mG6M95sKKsdTkcM7PRCqpK8KyEmYuRcfXnQQf6G6O91e7PCS9jy51oSt02OCb+IpBaDFeo2At7ONs7cv4c7uJprBiO5zuGYX8eTCXbheW8S+mUFA313qQZmqFbgIh22M2lvw2tsoaiG22l1Uj92D3OxRBDq13kovrghCUbJLKp+qu1JSq49CuqahtKUHMdEvU8tD07lEFzK2AFR6ZYbBcPWAkhlORfgxY6R1D1p2E5lqG/mGC7Pqob0VwLu9DHTmoIc5wGJqIoF5OtbSyaV8gJV+eqys55/57690P156f9MRpa6ZYFhWW8ajbjwKDtXlcI3SWqWQ5PvU6OXOVyZCyeJATM06pQmsd4RAvKfTybJqiJWvCvm8ih+D6lMQeUkMPXShu0PUi5lr7zt792/8g5/66ATwvq1Ppzf24BPA+8bWc7K3SQV+4CrwyPU4+6X/69d/rjUYfm6r6047sFTjE6k4eR4m5uwCflMmRz2sFK9Kj9436rIPgFp6rBeJXcdNPimjqJ5mavk0bVqjD6+LMLeF0ulN5EshvFYWo1tlRL0qYpShR8xRC5HXfZTsUIBvs2qjOZ1HrZJHIZOVRjZ36GOztY/1vT42+gFanolBaMD3E6AjGsxU0qE0jOphr2ozfsxLfVS1Dn5eP9gdA0H5gzriS+Ulr/bOqFt4uDHw1b7zrdtOAXP1kyhGBOkoSUcKklSIMyu9NNrH2bXncMf+Ghr+EKGu40amjKeWz+JSdQ4dShq4bE8gHdCizUc06sD5/9k7E/ioqrP/P+eus2Zmsk0W9h2FhFWsBqjaVnGptYtvfa3ainvdxbW22vZ9/33b/utrtYqCFpW6AaJtta21FUXBDdEKAUIyWci+zb7PXf7/59w7ScCAVEMygXM/RmAyc865v3Nm5nuf+zvPE+iATKAD3KBAVyQGjsmVIJZMosAroK0A15pZzAN7x+1uFHzNCoVfXBHqxqbvN4T3DDGBl54n+rFxI6kIGh8FlW8F2RNaDllZAAAgAElEQVQAZ1kGBE8awr06pJrHAx8pB06zYQ4LUOj7dmgusL74uR25FqgbyYRefK+peDfB3OxKcz4g8NKrc2PjIb1PYBaSJFoa0JzEK3EotMv1i4477tm7Lzn9xyzCe+Tma7hbHrKvqeEeOOuPKcAUGBoFGnTd8tP/89Rd3eEYAm+BKtlBzUbJKPBmsw4gbBi+vL5bo1nIGtJPkqz/NRuVzG4Ewn6N6JTh2zWgklYDMzes0fRkeBuYT4Fi6QDX9G6wOlRQeq2QbMkDNeKGjOqgPk9e10HASmOQBBufBrukgNWigSQSELGsqC7RHf/xpALhtAZRVYAYkSGNkVn0NNMoqgGtxkiNpPxZ0N0PeOmgjfhrP64NqWhDsxhyvJW+HM3UT27oZ1SZM4pu0DsAdJXiNj2A8akQVOzbCTMCzTTCi2WV6yUXfDyxEmrySijwUh8wVgNTNcCEfHrSAF4l0AEuSENHMAqOKXNALJ1M/dEi+p1pBg5ac5A6qLPAS80UQ2D5NM4li9AIvFghDFe9Cbxob8BCJwi8QjvIbgTeNPCeNEQCAMnGsaBjhFfBfMUZugmTRu37LhdyfKI/5/DMYK25DnQKvMbGV7PCIdWNXi7Q0sF4GaDiXSe6+S4BMpcBPhODQpvUsGjWrGd+woD3c85Ebr6MfeLm5rywUTEFhk0BCrz/88ztXYHINZ3hRDGxOunGHBqLzFoPzC+MfidtNhJr7IrO3jIfmkHvF8MzQKYPFLP+XXPTmhmTNG4jGz5VhF6NAm8nuKf5wWJXINNjgVRbHqhRNyiKE4uGGtnL0L+qp8GCX3QkBYSkDJ8q9U1igQjc7IKuSZ6mpMrgjm70YmIEnHpTsxtfqGnUBF7DbpE9+qPffQYH0/YxEICHRrmjvRUKufRiLJvb2FgbWUDE86f/wnkCAmMSQZjdXA0zA61QoiLwcuATnfDRhAqodZdAULCYth308HIgE9WI8PrbQQl2Qh7JQJs/BM4pc0A2gVcwgRf7MnIsI/AafmyCcGneBfmic2HYFgyLCkaWDaMAvtcMS4MR4Y0ByJ0guYNg9aaA96Qg1KNBunksQLCEAi/hFQN4Dd/RUX4Yn0vGpQJWFjQ23xqb9Yxy3nS/AP7JC7SiJGbbwBTcupoCETcEpqKQb5XQw/v03d877R4W4T16lsyx8A44emaLnQlT4AgoUK3r0soHXry+3R+6urUnPIlY7BDPmB4+M2KZjav2O0HNTSD0a9i49Tp0x2EAr7nxJuvjNDIEGKUI6A+XARXTkk3zg2xVINUlQaLFAVrcDRpxga7L9PamQAhmYgVdSQDRM6BzCo0Q01y56NHVjJLKOlZhMjKr0o1Kxp5u88u1b6d3Nl/sgbA7MKrb//dsAY+h0+3ob8kAXtTZvCAz8cawOvR7RulGJY6HsqgfZrfugRnBVihOx+lmvCarCz4cNwt8bozwWqhoBCut0SwPCijxAMR72yET7AQ3r0FnMALOybNBQksDEcwIr2FpMLNRm8CLG+yUIXsvZC8p0TKkoWWC7vU03msG8PKg8XHQRBN4SzPA5aehty0JXNdkEGNjQMBNa5CCeCpON5JlveVH60oxov7Ghk26cZMWzzHuSvU5mE3wx41vmO0DM1jwEgcip4GoJQGSUch3WGpOO+mENTefd9KvGPAePauFAe/RM5fsTJgCn1uBn65944KaxqZr9tTvqwLRBhZnHiiqEf3oP4yoWTaCkg3/fpECCoMP2PhYMpAaj4GRUBO96S4V3MlvgIcgGEURFA2zK2BaMgXA7oe8Sd1gdxHI9EgQa7aAGnGBIBaAquEucuOLUMTk8zSVFBabQFg2o3aaaG7ewjRdOCZM1J82MhbQ28PZ4WWjjRhIQugxfvoPU8MDMi8MbVT8c0/9KHzhQG2NWchuw8pOCloXMPNZeSwIc7rqYJq/FfKTUVp4oN1ZCO+XToW6vCIIy5ilgaYhAF7TQeJ00BJhiPs7IOnvgDxOgd5wggKvXDKeRvpFc1NU1huajfDSbBZmFcKhEDW7qoyNVUY+YqOMCUKvEanUuARoUhdI+RGwlyvA5SsQ6EhBZl8pkGAx8KoNOCw8gYVUzLsRAzczDsU4c6mNLPAadwEGVos0Yr7GhYJpmaK5h42y5JxIgKhpyMRCIOtpKC/yfPCf557zf7914sT1DHhzaYa/2FgY8H4x/dirmQJHhQKPbdo166N/VX+/qbn1yu5gxEEErIKF1ZUwsmmkEct+ZRh/9ntXCWYdMO69GseAHJr7fbnSDeDmzvA+WDzIY1k3Bf2E6vcHZD2a1CtLc36am+gokGJ6JLN6mZAB3R4A64RucLh5UHsliDVKkA5ZgeM9wHFW0HD7tlEygbohMCuFxmMpYOwTI7x4n5OAimmQ8EuRpuQyCzjoBlAZsJXNr2qMydjph41kxz3gomFAtYk+m8bAlBU09+gBS+pwddtP+4FtDLYb3xzegfNxsDb65nSIx/bvrhUzy4cxiv4LoYFJ7eitbJq5g4PiUA9UtNepM4KdpFBJcQrh9CZLXurDsqnSPk8JF5bQ0qCDiBFjLCWsZkBLRSAd7oV0qAewtlqHPwTuybPTttLxGOEVRE3jcGOUUZgFR2GUjDYzyJpe7QPfC4PMx2e8F7LwjBBnVM8zPLy0Yh49dR50Pg4ZsRsETxSsJQqAJwnJEAephiLgA0XAKxbQiQKCLICumivukOvNXCuH8z79zLWS3URonvtQrePPGFvW0mKsEJoU0LAQ0TLbRiYPtDZQPen8YYq9FPCYlk5LQ6HL3jjWW7TuzKVV95+xYEL7UfEBz07C+GpiOjAFmAJMgU3VXY4t//rXnM4u/9nhUOik7l7/7FQ6nYd1F4wvcmOTkPG1gRBsAi/9BDGrm5lfpNk8vMatRPMjxgQVjIr15eY1P4D6HzOe23/blaLLAJDOcjXm+jQTz9P0ZJh2yUgqYXy5IYik9bSlW807Ls7Ldp0oPYKeapZBizqIqshA0MMLglEMAL2XtAYAocBrxoGM3MMIvDSNmFkswkw5RTnNTIvWX1AAgdcof2qcyAD7QvbBAcBr3qM+IH/x4Onc9tPNzCR1oJb07GmBiP3bOHheZCMl08D52L+NfmYfrN1s+rn9x2a09++O7XDXStZEYMh4YC4MI3JnAC+OgcCYZASOa6lNzAx1c4V6Rs4Ap/kES3LnuBmW+rxCLsQbBTNkQQQtnaFRPi0dg2TED4lAN1i0DAQicXBNmBa1ecdiCj6roOk8RUdilI7OAq9x9yO7ScpE8kHmI1u1ri8ntblWPqWbmZbPwHqjtLcBwQi9Rm5sjU+CIvaCmB8HW5kGpDCth3syGaWxWBCDhRxPN62pZqYx867Efu/TwdYb2gEOzKF95OYU1wpdswM+hg++3j57bFmrSfaCqH8PgLE2jU1r2fLP6G3GvMm65smzduc7bPWePMfr3qL8l2+7cNkHhF7Ns+NoUYAB79Eyk+w8mAJfUIFtbbqtvr5mrK+hYd7uPXvnhaMRT0bRsNi8wZ24m52Cbj/wmunb6S3T7IF/wxy2xmPZnJ5GJNSsYN+XngsfUzCRPn2+Gafr21xjAG/WrUlb0409+QgpWfxFU4Nh60QQxi8wRVOFJC8XJMq58T0ng6jY+Ki1k+tx1SR7ZV8qydFoF09EWgiA9o3RXsynSzOLGTCfPSWNU0HVjGIR9MBk/Hq2/JIxFkKMDLPoCTSeNfDrG68aKCIPeNzwGvarZujUr1H/ZB5MN9Ry4PP7/p6V3WwiOx8aZ8zewIkyHut/NNvG/uMYfGxGu8bGoEHbHfCLw2u3f62gMHRsOubSGJgKz9CWw41GdFHSxF0GDOpG3JXDsl8EeIUQMj4VUxZ2+SaP7W6bYY9HijVeVHqLStt3FE/8sDqvMBrmOMIbwKupybSmZpKKCIo9E+udEupsq0yHQ2IyoyiOsvGv2cdOrVOBl0UN8CUY4TXuPxBO17GiF6W0bFTRWEfZOdo/Hd3A3w2cELQoaAPWXXa9GGvF+KEXXjRfA6/yRBVSuiL4dWtJYpK1WJmTtkdcmZjQprYVfUR6Cnv5jIwi6pquEqJh0ej+RaGhNb2v0i9NZGvWDzFy6Brp9fDI/r3/T6o3zXSgGcPpWwDGHOL7AwtnEJr710j9Ra9/s4+ZlYAHPmZWHDY/a4zXZl9ntGGsh8E+Qw58L/R97uBABrzvcL1mL6g5DhMUa6ArKkgirxUXudrHl3j3er1F2087/qS6iRNJ8gt+pLKX55gCDHhzbELYcJgCuaBAdZfu4NIROYF1QAHAbnf0fVfGYkDAYYzSnk3bOsigY4e5Q+ZQbRzYbCQKoDpAd+igh8IALnxCHkA0EiEAmH0BgLeB0h77lyOcCp328q5nfpnRkyUFsvf9qc6KJ+dPPHWdzeHQHbpTN15jHKrTqfORT9/xygOAMET6h5HnBD4KxOkAGKgDj5oc4rDZQTdaiQJkxTtSEx3F+dqPuA+rp4Hnc9AXfI62D6vdbIcHtI/zTdeZA/RwuH9UDieeX5j+pzrzdAiFQM1z6XwYSFoE3iqAkOGAL0xGkonf/veVkZ2fXJhsbz2Os1gT7kUnfSxNPf4O9YLl9SECnKxjcbyExquaYhPtyX31e0tfe3Xjd2p27rilrb7RpRAuVVjsvemXDz7+XNjmUixhWjyM8J4QgRDQflU/6AqmeB6GQzDfV1IEuPQ40BS/X1+39f5vBBKdt3YprdMLHGXby1yTfnLRnDu2JXpAdblBj4aDXEJw0/cyaqfSWtnU9UHwTRSNAHHR95Gxjunjh3ngewGP7DzjuzD+Ge+HQZu2m4/GDt6x+m+uaz4WPch5GINGHXC8+H4JJCF5XBEkWFT3MCd+FD7tsBf1KDw3NmSmAFPgGFXgNf82V6rXv/SFug0Ph+Oh8kJr6ZY5JYsevXreBWuPUUmO2dNuu/WWG4LVOy+NtjZXgGxJeE9esk12ua/x3nPPLpIN1A9Qp6atpvAPj/3h2749NT9t8tUXZxSAsrFjVvzst7/9fcX48YFcFPLOjbd8M6qF7uxItlS67d6PeBCue+S8x9/PxbGyMTEFRkoBBrwjpTzrlynAFDhiCmxq2OROqtFTNux98XeheLisyFb6bqX3hFVXzb9ozRHrlDWckwp03Xr9Df7qnZdGWlordMmaKDl58XapwH2198c/qx4MeJuamjyrH3/om40NjT9tqm0oT6UVmDWn8sFvXXDh6rO++tUduXiSd66/8ZvhdPCutmRzZZHLu4Mn0jUrv/XEu7k4VjYmpsBIKcCAd6SUZ/0yBZgCR0wBCrxa+NQXdv/xwVAiVFZsK31vTvGC1Zcv/P7jR6xT1nBOKtCx4rrrA9XVyyOtbRUgWxOlJy35CDyeq8fcc8/OwYDX5/O5nli76tymhn0/9e2tnxBPJGHipMmbZs6a9ej3L7ropalTp6Zy7UTvXI8R3vBdHZnWSo+jqEbk+csfOuf37+TaONl4mAIjqQAD3pFUn/XNFGAKHBEFDOCNnfrC7o0PhhOhMq+19P3KooWrL1t0yWNHpEPWaM4q0HHr9df1Vlcvj7a2VYJkS3hPWvwxn+e8cszPBo/w1tbW5q195olzGpqa7q3d7ZscjcWJO9/TOWHcuJdOWbr0seXLl2/LtZO9c+Nt34yo4TtbM61zPPaCOgL8ZY+f+/iWXBsnGw9TYCQVYMA7kuqzvpkCTIEjogACb0xLnvpSzfoHQ7FwWYml9IM53nmrl5/wg9VHpEPWaM4q0LrihmsDu3ZhhHcOAm/JSVUfcRbHFeP+52fo4f3URjMKvM+vPctX3/STPbvqpsficWKRRSgvKd49c+Zxz561bNnKN9/8sv/ee2nesJw4Vrz0o/MimeBdLamWufl2j4/j+EufZMCbE3PDBpE7CjDgzZ25YCNhCjAFhkgBBN6wljz1j3vXPxiORRB4359XtHD1pYsuYhHeIdJ4tDTTeuvNP+zdSS0Nc3XJlig9uepDnvBXTLj/V7sHOwcE3jXPPn1mQ0PT3bt21R6XTmWILAI4HZZ0UUHRR0uqvvbroqKy10UxHj7//PNzIk/rTS/96LywGr6jJdU2P9+W7+MIf+nT5z7CIryjZZGycQ6LAgx4h0Vm1glTgCkwnAog8EYh8eUX92x4KBSPlJXIpe/P8y5YtXzhxczDO5wTkQN9td520zW9O3YvD7d1zAPZGi87uep9RSfXTDsE8D7+/DPLGuub7tpZXTtb4Hgi8RoIRANZsiQLPKW155137h1lZZO3nnLK3GAOnCLc9MpPzg0lQ3e2ZFrnF1gLfByQ5Qx4c2Fm2BhySQEGvLk0G2wsTAGmwJAogMAbh/jSDTUbHg4mImVeS+m78woXrL5i4SW/H5IOWCOjRoG2W266qmf3rsvCrZ3zdQN43+E44dqJv/nFnoNHeJ89o66p6c5du+oq3U5HXOa1jJaOS+mkahV4S5IjQvPCRfOeOvnkk19duvRkXyQSSY4dOzYxUqLc9vK9Xw+mwrc3J5tPKLDm7+EArnjqm4+yTWsjNSGs35xUgAFvTk4LGxRTgCnwRRTY5n/N1RGML32h9sWHA/FIuddS9u7cghNWXXUCS0v2RXQdja9tW3Hzld07qy+PtHfMB8kSLzt58dsgcddP+tWvag4GvE88//zpdfX1d+6pqZ9TXFDY7rBL62Vd5RPx5LLe3tDkTEbVPZ68GqtN2iXLYn1xcXHLhAnj68eNm9hlt9sTHMdpnFEOkB6SBJCJKwO+b0UAMQOQEQEgA0D/EEEX+gpTDxiaBBIAiGmAOBc32hBF4BSFpCUARVbUt3zvLm2Nti/v1LoqnKLdN9Uz9adnFJ36iajrmZJx4wJTpkzpGo1zx8bMFBhKBRjwDqWarC2mAFMgJxRA4O0KJpesr31hZZACb+k784pPWHXF/IufyIkBskEMmwItK1Zc6a+uvizS1raAE6VYaVXVZk0Xb5r024MD71PP/uGMvfVNd9bVNlSWeL2N+R737ZPHlvna2jrOCQSCZ3V3+6ckU7E8joO01WoJ2m3OLotVaiXA9aqqktR1BNdsqWQOCC1+3V9Zur/8dPYrGB/Bv6MlmKOvNf9PH6dFhnWN6JwKGt0rRwgPAi36q3IZNWNRyhPWREVYDBaJuhhwxT1vuxJuv1WUkw63vWn81IkfTp82ud1CLO2nn376IWqZDdu0sI6YAsOuAAPeYZecdcgUYAocaQVe87/mSgaTSzbWvrAyFA+XF8sl78wrXLjqihN+wID3SIufY+0333rrFf6dOy+PtbUu4EUhVlZ18huEE28ec999ewcbam9vb959v/3dsvp6352++oYKb3FxkyRJN214/pk/Pvb00+XR7t4z3333g68FAj1TUulUsaZpdk3X5Uw6JadSGdA1Yx9bP9Qi+A5IBqFjXV/86qXgesAQDPBFPubwR+MAUVnhAHSi0h9A4NU54DQMCxPQOV0FGTK6LZOJ8UGNAK9b4nmCVXHKNotVcRU42saOK9+W7/Z84rTatzgcJbtKShz+XNlwl2PLhQ3nKFaAAe9RPLns1JgCx6oCgwKvZ/6qK760nAHvMbYomm6544rArk8ui7e1LBQEEiutWvwG4aWDAq9ReGLtMl9d/Z31Pt9sr9e7T5bkG9ete/YlXddJXV2d1NsbmVxTs2ve7t3Vi5qbW2f29PaUJhIJbygUJqo60LowuNg0AHyIgwDCLgFeI6ARAhlBA5XoQIgCnI6gzAHRJKRgZN4MSBqAXZEUS1xUFD1jVwoysuoQOI63ElGREokol+/0hCdPmrJ54rgJz0+dOunV73znO35CkKDZwRQ4NhRgwHtszDM7S6bAMaUAA95jaroPebIHAm9Z1eJNwEu3HCzCi8C7du3Ty2rr6n7k8/mOHwi8NHKr6+SNN97gu7u7xXSaLyAkWZhUFIeaUi0ZLS1oWta7q3xqXBzH6aCq8Onf9D+VQ8IFAN58SEXrAtEICBjcTRO0PQjAA9EsROFAVdRUqjHYND+Y6j0/CoEKTYX2MseEV4WoTe9q65zZ2dk6MxjsKZI4Wec5PuV2u2omTpr8px9efeXvd+zY0cwivey9cqwowID3WJlpdp5MgWNIAQa8x9Bkf8apDhLh3UQ+A3iffPIPZ/p8vh/56n3Heb3eZkmUbly//rkXD+xq06ZNgizLosvl4nmeJ83RKOcxnxQ4yLicinLI8G4kItDv5f3a8fT/O9tsJMITp1PVk8mktnnfu6cFEl3Xdybaq+wWe62T9/zI1luwx9/WnR+L+CdzHHzTV9ewOBqNeXieT+Xn5++eP2/+M9OmTV594YUXRgYrwMFWEFPgaFOAAe/RNqPsfJgCTAFgwMsWQVaBzw28Db4f+eoQeItbJFG+YTDgzRWV7934izMiqcCKjnjLUqctb5eu81c9csHv3sVA8fr16/N8Pt+cvXV1p7S1ti+LRqMz0UDsdDp3nPSlk+7Pz3f989prr+3NlXNh42AKHCkFGPAeKWVZu0wBpsCIKcCAd8Skz7mOPzfw1tfd7fPVz/R6va2iLN6w4fnnN+bcyZkDuuvFnywLZYK3dCRbl7psnj0ix1/x6AF5eN95550Ja9Y8+fWmpn3fCkfCi1RF0WfMmLlp0qTx/3P22WdvW7BgQTxXz4+NiykwFAow4B0KFVkbTAGmQE4pwIA3p6ZjRAfzeTy8T6xde1Z9Xf3dPp9vhrfE2yZK4vW5DLy3/+muZUEleEtrdN+Xva4SnygKlz5y5qdLC3d3dztvvvnWC7u6O2+KRKLTcNPa/AXz/mvRwoVPX3jhhbUjOlGsc6bAEVaAAe8RFpg1zxRgCgy/Agx4h1/zXO3x383S4Pf7Xfff/+DZ9Q2+H9XVIfCWtImSfP2G55/J2Qjv7a/etSysBFa0xpuXWomtWeLk7z913lObB/PmvvzyyzNf++frl7yz9Z3bNE0j06dPe8+d7/nFQw888MdcnUM2LqbAUCjAgHcoVGRtMAWYAjmlAAPenJqOER3Mp4G36k3CyzcdLEtDFnh9DfV3++rqpnu93nZBkq9/Yd2zL4zoiRyi85v/fPOZES24oiPVvtRtdbc7RMf3Hz591abB0o5t27bNtmHDS1WtrS337K3du1AUxeSY8vJf/dd//WwVq8iWqzPMxjUUCjDgHQoVWRtMAaZATinAgDenpmNEB9N86x1X9FTvuDzR2rwA8/CWVVW9KfPyTUUHKTzRB7z1vh/7fL5pXq+3Q5bk69blMPCu+NuKsyKZ4Ir2RMsSt9XT67Z6Lr74tEv/uYAsyBwoPqZV+81vfjOzq7v3xrfeeusiQog8efLENeecffbD559//ocjOlmsc6bAEVSAAe8RFJc1zRRgCoyMAgx4R0b3XOy1acWdV/p3fXIZAq8okFhJ1eLNFl668VDA+78PPHBOQ139j+t8vqmjAXjv+tvtZwXT/ltbE81LXBZPyGPPv+j008567UxyZmqwOXns6afH97Z1XPyXV165TVEUx8RJE/96wqITVl7/wx/+ORfnkI2JKTAUCjDgHQoVWRtMAaZATinAgDenpmNEB3Mg8JZWLd5MgL+p/Le/rRlsYBjhfeCB351TW+f7ic9XN6W42NtpkeVrcznCe9fLt58VUQO3tiSal7gt7liRw3vR1afd8LeJZGJysHN85ZVXSlra289+aeMf/zsUChaOHTP2w+nTpz/6s5/d8/iIThbrnClwBBVgwHsExWVNMwWYAiOjAAPekdE9F3v9VIT35Kq3OCLceDQB709evv2skBZa0RJrXuq2uNLFztLvfeu4C/6yoGzwVGO1tbV572/ffsJLG1+6v621dXK+J7+5tLR09apVK3+di3PIxsQUGAoFGPAOhYqsDaYAUyCnFGDAm1PTMaKDaVlx55W9uz65LJa1NBwG8N5//4Nf99VjhNc3eTRYGu79691nBpNBjPB+2Sk5tTJ36X9eN+t7L5eUVMYGE7+2tlbesmXLlNdff3NVQ2NDpdVqDeUXFKx+7pk/3Duik8U6ZwocQQUY8B5BcVnTTAGmwMgowIB3ZHTPxV73B14uVnbyyW/BZ0R4Rx/w3ntmKOVf0RxvPsUhOmCcp/x7/1n5/T/NKJoRGWxOqnVdemvNminvvb31MZ/PV2GxyGGX27N6/fPP3pOLc8jGxBQYCgUY8A6FiqwNpgBTIKcUYMCbU9MxooM5EHhLqqre5oC/4WCWBp/P53pi7dpz6uvq7xktEd6f/uW/l/nTPbe2JJpOcYhOGO8Zf/FFp170x6lkavhgwPvemjVT3tryzuP1Pt9sWZbDHrd79fMMeEd0rbLOj6wCDHiPrL6sdaYAU2AEFDgQeEvkknfmF85ftfyE5U+MwHBYlyOowOcF3oa6+nvrfL5Jo8HSgMAbVPy3NMWbTrMLdphYMOn75835+h/neuYGB5Ne13Vp9erVU995573HffUNsy0WOcSAdwQXKet6WBRgwDssMrNOmAJMgeFUYDDgnZu/YPXlJ166ZjjHwfoaeQUQeLt3fYJ5eOeLAhc73AivCbzo4W3P9Ty89/7t52f4U6Fb9iWbvmITrDCpYMKl58/59ksV7orAYDOAHt5Nm7ZM2fru27/31flmWa2WkMvtZpaGkV+ubARHUAEGvEdQXNY0U4ApMDIKMOAdGd1zsdd9t91xVe/OHZiH998C3lFlafjrf5/em/Hf0pjc91W7YIHJBRMvu2DOf7x4vOt4/0GBd8sHU7a++foan893PEZ43S7X6vXrn2ce3lxcxGxMQ6IAA94hkZE1whRgCuSSAtv821wdwY6lL+zdsDKUCJehpYFFeHNphoZvLMcC8P7i77/4Wne69+baRP3pVkGGKUVTLj+34uwXF+Ut6j1khHfr5jX1DY3HW2QpnJfnXr1hw3M/Gb6ZYT0xBYZXAQa8w6s3640pwBQYBgX6gfeFlaFEiAHvMGieq10cC8D7y1d/+dWOTPfNdYm6M6yiBaYWT5vbI6cAACAASURBVL3yvFnnblyQt6Dn4MD7wZStW/9hAK9FDuW5XI9tWMeAN1fXMRvXF1eAAe8X15C1wBRgCuSYAgx4c2xCRnA4BwLvZ6UlG41ZGn7xj19/pSfVeePeeN1ZFHgLp159euVXX1jiXNJ9KODdsuUfTzQ0Nh6HwMs8vCO4SFnXw6IAA95hkZl1whRgCgynAgx4h1Pt3O5rf+AlsZLPKDxBgfeJtefUNzTQ0sKjIUvDL//+y9O6lO4b9sbrzkHgnVE87ZrTZ53+wsnOk7sY8Ob2+mSjGz4FGPAOn9asJ6YAU2CYFGDAO0xCj4JuPg/wPvnkH8721WMe3tEBvL/+569P7Uh33bA3Vvt1m2iF6UUzrj2z4vQNJzpO7GTAOwoWKRvisCjAgHdYZGadMAWYAsOpAAPe4VQ7t/v6FPBWLd5s4aUbi+67b+9gI8cI72gD3t+88ZtT2hMdN9TEas+1SzaYUTjjujOnnLHhhOITOhjw5vb6ZKMbPgUY8A6f1qwnpgBTYJgUYMA7TEKPgm4+L/DWN/h+Ulfnm1pc7O20yPK169Y9+0Kunu5v/vGbUzrSHdfvidd+A4F3ZtH065fNXrb+BAcD3lydMzau4VeAAe/wa856ZAowBY6wAgx4j7DAo6j5gcArCCRWVlX1JvDyTWM+I8I7moD315v+98udybbra2K159llG8wsmH7jKVNPWbekaEk7i/COosXKhnpEFWDAe0TlZY0zBZgCI6HAYMA7v3DhquUn/ICVFh6JCRnBPg8E3tKqqjfJ4QBvve/HdT7ftNEQ4b1v8wNL22It19fE9n7TIdsxwnvTqZNPXVdVVNXGgHcEFx/rOqcUYMCbU9PBBsMUYAoMhQIHAm+xXPLOPM/8VVd8aTkD3qEQeBS18akI7+LFbwAn3fyZEd5RBbz3LW1PdF63J1LzLbQ0HFc045avTP3K8ycVntTKgHcULVY21COqAAPeIyova5wpwBQYCQUY8I6E6rnZ56cjvIvfIPzRBbz3b/ndkrZE67U1oT3fETkRZnln3XrG9K89d2LBiS0MeHNzXbJRDb8CDHiHX3PWI1OAKXCEFWDAe4QFHkXNfx7gXbv26bNqfb4f++rqpo8GS8MDbz+wuCXR/sOa8J7/QOCtLJ59x7KZy55dkL9g3+EBrxRyuV2r1z///D2jaGrZUJkC/5YCDHj/LbnYk5kCTIHRoAAD3tEwS8Mzxk9vWlu8CXjplkNZGp5Y+/RZ9aMIeO9/66Gq9lTrD/eEdn+XAm/J7DtOGn/Sc6eVndbEgHd41hnrJfcVYMCb+3N0VI9Q13Vcg1xnZ6fFZrNZksmkGIvFgPN4UuNcrgQApAkh2lEtAju5IVeAAe+QSzpqGxwkwruJ/BvAOxoqrT34zsqTW6P7frg7XHOBxIlQ4Z11V9XEqmdPKT2l8eDAu2XK1q2b19Q3NB5vsbAI76hd4Gzgh60AA97Dloo9cSgV0HWdq6+vd8YUpbSntXN8KpUsEkXRBQAWDVRd1bSY0+YMiKJcb7Hw+yoqKvyEEGUox8DaOnoVYMB79M7tv3tmxwLwPvT+Qye1RNuu2RXYfaHEi1BRVHH3kvKqZ5ZOWNpwaOB9c019QxMD3n93UbHnj0oFGPCOymkb3YPWdV348MMPiwghFaqufzUWTXwllUyW6wTsuqaJmkYDummXyxXgeOENwul/sUrSVlVVWxcsWJAZ3WfPRj8cCvQD74aVoUS4jGVpGA7Vc7OPYwF4H3nvkS81RZuv3hXcfRECb2XR7B+fOObEZ74y/iv1DHhzc12yUQ2/Agx4h1/zY77Hmpqa8o6u3otSycTFADDN6/VyRUVFIAgC4TgOCCGQTqchEAjo3d3dWjKZahZEYcPM6VMfLCsrG3QTxjEvKhNgPwVe87/mSgaTSzbWvrAyFA+XI/AuKFjw6GWLLn2SSXVsKXBApbWo9+SqTZwAK8bc99BBSwsP9PCOBkvD6ndXn9gYb7xqZ2D3JbIgIfD+ZEn5kqcXj1/MgPfYWu7sbA+hAANetjyGTQH067ZHIgXbN799nSRL57ndnmmFhYWy1WoFWZb3G4eqqpD96ejoSHd3dTcC6C9XVs7+nz179gROOeUUZm8YtpkbfR0dCLxeqWTr/MIFqxjwjr65/KIjPhaA99F3Hl3UmGi+cldg1w8o8BbPvnd+0fynz5hyRt1hRXhlKeh2u1evW/fcvV9Ub/Z6pkCuKsCAN1dn5igbF4Xd9nZrTW3jBal04vICT35FcXGx1W63g66pIIgSKKoGGujA8RyApgLoGvAcB/FYHHq6u1O9fn+tYLU94rRI6+bOndtDCNGPMpnY6QyRAp8CXkvJ1vn5DHiHSN5R1cy+2267KrBz52Wx1ub5osAdlRHelR88dkJzpOHK6sDuSxF4ZxXN+tmJ3hP+8LXJX6s9FPBu2br59w0NjbMsDHhH1Zpmg/18ChwTwPtubW/eG+9tH98V9I9NZFQprfKgiaIOIBiqqQqAmgZB5HRBVQEAg4fG7zTC6dlQIqdrBIAHTde5rkDEGU+mOXwOzwPwhNM1hDRMOcDxfbOBdlR8lKf/Nw76IvPf+MzsbzQY+K9DTWi2faPlAw+OU4G6YDVkRpoFAYwh7f9cHHc6lSE8z9Mx0deYQ9DwJM1/Crqic3je5lg1QvQMPtFsTuQxGosnqqItQVdBgowKIPAyp2kqJ2qKYAFVckupvJNnT1w2dfK4yjElJS6X0w0cAVAyaQBOgEgyCYlMBnieA6dVAovAAadrdGzxWAJaOjrju3zNO7bubX21MZT2K7qkCERXCUc0DjKaDppGiKKDTnSBCLqmczrJEB14iY4c1cL/4/ni2HGMuBY4TiBWSdAdMknZrWKK4wVN5wihp5idHDy37GSrKmgargt8grmGUGM9TQRQgWgZ3VVQ0LVw/vyGb1aWdH2+tyZ71RdRwADezJKNtetXhuKhcq/Fu3VO/vxVVy66jFkavoiwo/C1+267xQTelvmiIBwm8K49q95X/+OG+obpxcVFHZIoX7du3bMv5Orpr3p/zcKmSOMV1YEdl0kCblqb/V8nlpy49iuTvzKobaO2tlbetGnLFAa8uTqjbFxHQoGjHni36bq48fGXl/T4A8sisfj8pKrbMyDqGhGRlIAjnE50DXQ1BSLRgegKcDroAAR0jkKejqCHoUQUiwAQXSd8KJ70ZhSVx8cR2hB4FVUFniM6IRzoOuKXTv2oiMkYiyS0FeNPAhp9DA9EUvyrThDtDhG07PuVORKKoAOnEP+OHekAmO5LN16g45AAzxV7NgCYjgPHhqAKxGiFM8eBz9J0qg2v6Tqvq5RtdYJ0iZcDvK7gWaB2yJOcBqBljPMigq6DCGkVH5d50FRB1BTJSjI2B5+yLZ03FZaeOBfKiosBIZqgRgDQHQxAQ2c3dAdDIIk8TBtfDmOL80FQKVbSwXUFI/C3t7fBG7uaoDOhqwpIGUIAkVbRSVoFXdUI0KsSjQCngS5qRCM66BxNfqYTHTCGTBskBFQNiKILQAhHJFHUrYIWkQQS4wQOR09QN07ngIAK+AjOMyGcjnOr6kBVwWdgW0TXCKdpROAQ0BXNYpFq8wsK/zFjXOk/uz9Y2HXvvSy12pH4ADtYm6/5t7mSwa4lL9RuMIG3aOv8wjmPXr7wqqeGcxysr5FXoOH2G68O76xeHm9pnS8KYrTk5KpN8Jke3rVnNfjq766vb5hRVFTULkvy9bkMvI9vf3bBvmDt5Tt6P7pC4HmY4634PydOWPjUqeXLagabAQa8I78u2QiGX4GjGnjxNvprNc2lK5966X87u4Nf90filoRGQONskCY8aIRHVkGCBU7JAEYqOR1vpSM0ojQ8mGBnzgwCsQGRKkVfCsz0qQhB+MNh9FAHyCgKqJoOgiAiKBqAaUKvAbs6cLQfSmcUXTUEpyx8DrYWjKcfALkmNPeNkKIz7Yy2RYeLBJ+N4WanHKGYAMdhYNZMc8uZSI5RVUEE0DTgNZ3+ZFEZx5ghqAteDODjqIQKItGApxzOgaqLkFY0hF8aoZV0BZy8AmUOAlddsAzmTZsAbpvVCG2jRqIE/9yyFd7+eCc0dHRAntMGXzlxLlTNqwSXLIGAYyc8RNM6fLKvA1a++Deo6QxDQhVBQ7jOpEGDFPACwQsOevqaSoDTBeCJCKpinB/P66ARBRRNAcJzQDgRdBBAo1ALQLQk8IJxaUPRWceLGcRyHXi0V1AxCQ4ZgdfUgDMuhnQNWwKBqCCCChYR9ML8vOozl37pvlhIefbeH5ySHP6397HbYz/wblwZigXLvVYE3koGvMfgkth3641Xh6qrlydaWufzghQrqVqySReEQxaewEprdT7f3Xv37p1RUlLSLsqW61/I4Qjv2n89N6/Ov/fynT0fXSXwHFSWVP7P/AmLnjy97PQ9DHiPwUXPTnlQBY5q4F23bh2fKJj89Uee+eMd3cH4QoW3kjQvgy46IK0RCrM0Ogca8EoGBE4FA18MQNIp1Jk39im0IvBqRsSPGBE/fIym0aKMzIGOBEmDqxRrKRgZMcz+WCzCI2f2YcAoghiNoALJBmD74HawectGePf/HWVb+isz0mv+E0GchqoxVm1CtREFJiAIvAm8BuRTXNYNT62GYUwNz8KEasqSGLEWQCU05mugv6aAhGpqihGf5iXgeIkCt66mQVST4JF0mFnugau+czocN6YYnIIAoGjUt4sA/YcXX4bXPvgYOoIhKPA44ITp4+C755wF5QWFIKIhRCeQ1Dloi8Th/z7xDOxs7oRQWoA0sYKK4MrhBYZiqErQoiFS4MXrF7ywEHiEVwV0LQmaplA4JhwPus6jEcLAdvpkBNos8GKcl6MQzWkYzzW0wEg8/uAjuGLwwHWDYCxABgQ9DURNgssmdlbNnvEXe8Z6w69uPzfCPoOGT4HXfNtcSa13yca6F1aGEsFyr1y4dUHx3EeXL7ycRXiHbxpyoqfOm2++OlBdfVmipXUeEeVYSVXVJl7ibym6775Bb/f39vbm/e53K8+qq/fdvWf37pklJaVtsiRdv2HD8xtz4oQGGcSTH2+YWx/cddnOno+vETkCFaWVv5pTtuDJM8efuYsBb67OGhvXcCtw1ANvs15w6Z83f3Bdmz8+OwEygDUPOKsLMjoPGcp8hEYmOSUFHKE3qSnwGsCKt6wRitGnSfENiE49mqClogBaGjRVpZFdQtNpiZDBaCnHg2yxgSRbkOkoJGah10RHE6wNYMZb7X2wagKvydIHrIfsdB182ujLDetCvzsCgZf+AoGN0KgljSyjbQH5PGuVyForEOoxAt5niTAtHbRdA3hRGwO7VeA1FUQ9A5yeMfrl0SbAQyaTAT0dB0hFwMVnYM5EL1z9nWUwo7QAbCgrego4ERIawCubt8Br738MjZ3dUOB2wKkLjoezl1ZBvs0FhHpCOFAFAdoiSVj5/AZ4f28jdMUAFCEPBJsT0D2RVlVDb8IDz0lAdBHUjAICvhznLB0DJRNFywGIPJ6LZkC9zoPOi8BZ7EAkGXQOo76GLoaVVweiGmBPL3DwgoYTQCcYvTeAl14q6BmAdAL0dBQ4JQH5Vi44e2LJWxlJu2j9HVeGhvvNfSz3R4E33btkY8PGlWEEXkvh1vnF8x5dvnA5A95jbGH03HTLNYEdu5bHWtvmEUmKlVZVbSJAbil6aHDgra3tzXv66YfOrK+vv7tm797jiou9OQ+8az5aN6c+uGf5rt6Pr0XgrSyZ8+vjiyqf/PrUr1cfLvC6XK7H1q9//p5jbHmw0z2GFDjKgVfn93FvXP7ymx/+sDWQmJUU7CA5i0B2FYJCRDR+UmDBpACcmqYgRIEX/bdG3JcCL8bujMioDhzeDleSEO5qBsgkQMOoIHBAeAQgAVKKCrwggSPPBXani0YbMUp8IPQakeQs/pq+2wPx9lN2XgOuDnZkn66jNQEtFuYTzRv2NDqd9euifxejySp6ljFaa64E0/ULqqoDQShEryv1YhhPoBcCCIh4zgiEaGfAiLCeps5efBCj2qlkCpKpGAVekoqAk0tC5bhCuO4/z4WpXg+IigK6YmZnAAI1zW2w3dcEzd094LDJcOJxU+C48ePAyknU+oDRWE0UoTWchCdf/its3rEXOsIagOwBzuYE0WYBEETQeIz2ikBwi5mOtgy0jmigpmKQigYgFQ8A0dMgou9YV2kEG3QeiGQF2V0MvNUJIMimyxrP0tiuR1SMYBs72IxIPj4qUhuK4eFFU28S0rEgpKMB0BJhcMt6qGKCdwtY1P9kwDu8n6oIvLF075I/1b+4MpwIlRdbCrfOLap49PJFLMI7vDMx8r313HTbNf7q6uXRlrZ5RERLQ9UmFaRbxjz0i0EjvA0NDe7HHltzls/n+9G+5n3o4W2RROmG9eufe3Hkz2bwEazdubGyrnfXpTu7t19PI7zeyvsqvPPWnD3l7J2HBbystHCuTi0b1xAqcNQDb5v87qXP/3Xzda2h5GzV4gFrfinY80tA5SVQdePWtHHLOk39uxgNpB5Q3NBFjQdGVDMLgriBi8skoKtxN0AmbsIxtmN4ghXgaHQ3z50P9jw3jWAabRh99QVT+8KqyEum73bQDWsDp8jwlR560jD6iFCa3SCHEV3zFZpGN6PhgQUe8Ha9omZoVomsCYL6UQkBRVGAEwTQeIzhGlvdaNwYPdCYv0E3NrpR7NMVENQkjaKqqgKpdAZi8Sgkk1EAJQ6CEgM3n4aKsfkUeCcVu0HC6wpVMz3QOsRUHdojcQjEEyAKHIzNd4FD4EAGAXC7F+qX5njoiqfhqb9tgjc+roH2YAZ00Qm6ZAXBagPZ4QDe4gAiWgAw+oqvRTDXNFCSMUiEeyEe6gYlHQWRYJ4Jc4YR+EUb2IrGgmD3ABGtdK5QQ55u98MLHTQvGAYXjDbTrWkU9w3gxefoShLioR6IB7tBjQXALZHg/Cllb2uC9L31d5zPIrxD+MH1WU1lI7x/rH9pZTARLC+yFG6ZV1SxigHvZyl39P2+/ZbbrvHv3HVZrLVtLloaSnHTmoQe3sGB9+OPPy5/dt26b++u3nNrT093+ZgxY3ZbZMttTz215uVcVeeZHRsqavx7frCze/uNIs9haeH7jy+sXHPujHM/YcCbq7PGxjXcChz9wGt5//t/+PPr17cGkxWqxQ3WwnJw5peAJsigaP3Ai7AmENx0RIxNaHiznvB085KxSQkJTQOasUCNQ0/THiCKAbzYDtoj8Fa/IFkp6OKPbHVQMFKzUeI+VB0oexans9A72BIwo6tGfHHA/w+yXBCsTbClkVw8IU2jhRxwvIiqmN+WZm2gYNzn0t0PuelmOo6ASrM3GJFSghcJCJEUJXFDG6brUoDLxCGdiEI8HodkKg0pJQ2akgJQYmDRk+C1EagYXwBXfOsMmFjsBrss0eipqijAE5osDOJog+BwoxnQjW4klQAL2iPQKazpkFABgioPj//5Ddj8SR20BZKg6BKoaDkRRRDtDpDteSDancBLNiCcTFNs0JEqaUjFQhALdUMi6gdeTwGmEKOZOfDihreA3TsBBEc+cAi8Rvo5ejGE0ItrIxv9x7WAzpUM9YEbwW+8S4Cp7RLBXoj6O0FLhqDQJgTmTS7drAJ3CQPe4f1o64/wvkQtDUXWwi3zChnwDu8s5EZv+269/Ye91bvR0jCXF8RYGXp4+YMD79/+9rfKv//j9Uv/9fHH10SjUWHW7FmbXE73z++771ebcuOMPj2KP3zy0uza4M7v7+zafjMF3uKKB2YUzvr9N6d/818MeHN11ti4hluBoxx41/GN3JhLNr6+9YaOcKpCkVxgyS+lwKvwEvV74k15DiO8oIHEAwVeI30XAi9mdyV0Y5WiGV5dzDJLgXffHtDwlj3NriDQ2+g6L4FsywObwwWSzQGEFymoGZFdw9aQTUqWnej+FGX7+xeyqcr2XxCf3qzGDZLFDCPG1FeczQ6BY9Q0+oMpa0RBpOeYSaXBZrPRaC5FaQQ/jIYqCoiiCIlUEnAbGhFwcxfCLkY5MbMDZrfA2/gqzW5B1BSoyRjEIiGIRqM0wotZEESBAKcmwcErUO6S4LgyF1z2ra9CqdsKEo9tAmiKAg4LD+mMCkldABW9tByhFgmRJkBTKaxjVFXhROhJIfBugXd3N0NnIAEZRadzlMYNa+jdpZFeF1gcLhAkO71o4YhonFsmRaE3EQ8AoNVCTQFR0zgI0AUZbMXjQbTnAydghNdIhmbohVvgjBmkGwxpcgkCKU0HBa0f2U1xoBjAG+iEVMQPDl4LVEwo2pxIZS75xy+Zh3c4P9yywPvHho1001oxRniLKx+9YuEVa4dzHKyvkVeg9q67fujfiZaG1rmCIMTKTj5pE0fglskH2bT28KpVSz/68OMrd+745ALch3DKqac8MX7sxAevvfbK7SN/NoOP4LldG2ft7tn5g51dHxvAW1Txu5nFsx8/b9p5HzPgzdVZY+MabgWOfuAVxlyy4e9bbugIJytUOQ8s7hJwUEuDDFhOAUEKoUbiACwi4pyBpZhtAfEuowGk0wpkcHMapukCFQQtAd37akBJxIDwPMg2BwUsTrQBJ1roD26CorFbGvnF8F+2ZTMTQl+kNpux4QDgHXQlfNrDO7DWWBanjagtTQ9LwZa6jzE6zfNgt9gAq5thhDcRi0NRUREkUyn6fARZtCQkE0nAcr+BUBDiySTdVIePY8aF/jbRkqCAmk7Qn1iwFzJJ9DQD1RVtHHlOO7hsEnjzZCjLE6DUqsG3TpkHY/KtIAuYqxhZVqUpv9o7/VDf2gM9oRhYZBGmTSiBseUFIBCFem0xTZrGWaCxKw6vbtsHvq4ktPSEodMfgHA8AYlkjPaNVUCIKIEg28DqdIM1Lx+AkwxcxQ7VDGhqEpREFJKxAGTiQQAlTT28joKxINjyqaUBNx6iV1eSRBBFHgRM1UYvejCTr5F9I6XqdKMcVoqjPl89DfG+CG8Y3FY+MGts0WYxnrxkPQPeYf1se833miumZZa8VPeSCbxFW+YXMeAd1knIkc5q7rrrh73VNA/vXJFH4P3SJo6QgwLvvff+/Bt19b5ra/bsOQ3vii0784x7Zs+b9/R3zzvPlyOn9KlhbKj90/E72z/5/o6u7SsQeGcXzXlkasG0x86fef6Hhwe8csjldq9e//yzbNNark4yG9cXVuCoB94m64SL17/y5o3toUSFJjvB6ikBZ2EZpDGaiJkGOIzgCbSqF4Uw9LliIQqaegrxloe0okBayYCqYCYCBN4UdO3bC2oqTkHM4sgDhysfeNlppOtC2KVZDmjc9IAMDVngHbC7P7ulLZtMYcC0DsRgjFKiVcHI92umw8JNZBgBRdbDPGn09yqNOtLzslhAlmXQVRU8bg/FbEmSwGbB2/0K/b2qUSeqkWNW0yGdQcgkEE8kQNEx4puBYMAPWF9NUzOQyaSp9xf1wKhuOhmDdDxKM1YQTqDAKFvtUOotAadFhHwrTy0N+XwCzj5xBozxSGCVaG90c1wqpcD2T2qh1Z+BuEJA4nTw5hGYO2cqOGyYPkw1ouXECh1+Bd7Y3gLNAQ26YhnoiSUgkkpCV0cbxOMRULBqHkK+IACHEOspBtnuAsBab3iWNP+xSqO7kUAnJMLd1HsriDLYC8aBaHPT52J/vCCCJGIWYB0ETEOXTVeH3AxAbSyoFepDk5TpCsQC3RANdIGKm9asXKByvHczFxse4K2urpasVqsnFApZ0xgmNw+LEb0nknElBHh5M+ghG79MAqYMtgAkk/QPLs0RVVX5UCgkSw6sWgcA6cGbwLWVTu/3S0WS8v0nnVSBpaDNhM9f+HPrMxswgDe55MXaF1eGU5HyYlvhlvlFcx+9Yh6L8H6meEfZE2ruuOPa4K7dmId3jiTwsbIvLdqk8sKgwLtt27bSR1Y9dmVHe9ulwWBoTCaTUauWVF3wjXPO+efixYsDuSrNM9V/On5v4F+X7Oj46FYE3lkFlatnFM9c9e0Z397GgDdXZ42Na7gVOMqBV+ebrNsvXv/Kphvbg/EKzeIEW34J5BWVQ0o1iidwvNAHvLi7FU2fRoYDI/UU3ibH6C4WN6Bggxu0tBR0Nu0FNZ0EjkfgdYHDUwiCxUFvryPwYlTXwAtjO9iBQhsZXfv9uAio9JlmarD+hWCMhe6kMzesZX25OB6Bw5RpWbME3p1XQUJ4F0WQJQkcdjs47A7QVAUKCjy0CAO+3iLhbf7+EnJ0JOYg0fdKbRwKblfDDWwqRKNB0JUUxGJhSKUSEI1HIRD0QzQchEw6QTNAYIRYku1gdxWCze6C8rIx4LbJ4OQ1sGlxsKZ64RsnI/AKYOXRRqFQS0IqTWDz+9XQGeZAIRZa7sPJhWHxSbPA7RGBCFjigtYvg54wwNsfNENXXIQQsUBIJxBJpaC5oQ4S8TDEqWUhRucM50GwO8Hh8YJozaOWE8yagQUkcJNi2N8OsWAngJKgmTWcheNAtBvAi/OKuYjR/oFrAhOxGcBreJ6NMsUcpCjwpukj6GWO9XZDLNgFajwIbgsJVE4o3QzDALxvv/22c8uW96fv3bv7NEVXixRVFTWs/oYXQtmrJs3YdEfrfdBy04ZPGS+YMD0d3u0wbgYMyL2MZ6xpRFU0PqOkRQRnuj5MqwlHPdfUJ66jFQZ/sD0EX47jCMfzSr6nYMfpp3/1tW9/+9u1w/UBh8Cb1JJLXqj948pIOlxebCvaMhctDXMY8A7XHORKP4133HFtzyc7l8ebW+fIohgbt+TE11VOWDHmAEvDunU67/P9+hvbP/rw8o6OjlPwreEtLt49fvzY5b/5zW92EIK3m3LzWFf7l+N2dWy/ZEfHh7eJAg8VhZWPT8mfvur8489/nwFvbs4ZG9XwK3BMAO/zf9l0Y0fQiPDaPCbw6tScYAAv2hIEzojimRBIMyvQAgvEBF4jA0Ef8DbuocBL0LfrcIPTlDADxQAAIABJREFUUwi81WHkgUU/rwm8Btb2lxHOTrGRbjdLmPtnXugv/ovPyW4qQ1sBFlAwLBgIrgiekihTe4KRWsIAmjybBfLyHGCRZbBZrOCw2+jz7TaMzmWT7fbn380WljMzbJmV44wUZPR8aL5eHdR0HAKBHoglotDZ3Qn7WvZBMoEb9zR621+WrZDnLoLisgkgyQ4o8BRAodMGdsgARHqAC7fCNxbPhHH5Alj4NOhaGhQN89pa4P1/+aCpKw3xDA8Sr0GRLQMnLpwKjjy8gEDwRuCVoSeow9vv7YOQmgdxWwGERRlimTS072sCTUmAv7sderraIZGI0YuOlE7A5i4GqzMfRKsDeLScoE9bTUKotx3iIQN4EXAp8DrcQAQrLZwhiAKIokxj9Gi7wDy8mIYOcy6jpSEb/UfgzZahiPV2QjwLvBIEKieWbIZ4+ohbGl599dWJmze/fd7bW7bclFEzxaqqioZ7nFaMNuaQ5lfG1WhkZObQm0293Yb9Jev51rBEIc0+YS4rGuVXiJLJ0HOnq9K800Co/91Yy2hPwYsjPBB48cKR5wUoLy/fctZZ5zx41VWXPz9cH3EIvKlMaunG+j8/HEkGMcK7dU7xnEcvn8fSkg3XHORKP6233nVdzyc7L43ta51jkaXomC+fuIlwZMXAwhNYpCge1ya88cZrd7W1tZ0VDAWLJUnqPOfss1crirDyRz+6qT1Xzmewcayrfem43R3VF3/Sue12keOgsnjuExOdUx79buV332XAm8szx8Y2nAocM8DbHkxUqBJ6eL3gKhoDKZomTKSgg8CLUVFMSUbL45rFBYwMCwBpVYM0FlHQEHhx01oSups+Dbyc1QmKGeE1/LtG5JWCxkFSjg3MkdAHwwNXgFkRDfPbImTw5oYxCh8IFmifoNCiAl7Zu/Oc4LBKUODx0CgvVlKzyTLdXIV2B9xIhu0gACM4U7ev+b8D978Z0WYD2emWO6JR20BLWzPUN9VDe2c7tUNIsgRWWQK7Iw8KisdA6djJYLE6gdc5cIgc2LQ08DE/SIl2+NrCiTCpSAabhH7YNLV9iIID6ho7wdcag2BUAZvMwcRSG0wY5wHg4qCRNLUXAGeD7oAOr7/tg5DmgZjNC1GbAzQJIOqPgZ5JQndbE3R1NkM0GoJINALxTAY4GT3WHrA6PXRcON+gpSDc20GBV1cTwPMi2ArGgkjTklloWWReEECSLNQqghFe9CxrGMnmOVAQeDUCKSVDI/80XR0oEPd30tRnWjwI+ZIeqJhYvBni6hEH3ueee65y69Z3l//1r3+9DnMrYyYJBFgDeI3c0ph6mG7IpHmE0Spi+Jqzlpg+4MUIb3bDYzalnQmxgoAXAbixkOvbCInvCzwwwo8XkPi7bKQX7Q2lpaU7v/zlL6+5++677xuuD7dtvm2uzmTnl1+qf+XhcCJQVmTNf2deccWjly668snhGgPrJzcUaL3lruuiu2ovTbR2zBFFIVr8pXmvSxy3wvXAr+kdh0cffVRsauop9Hgs3//r315dHomEJ8uynCgoKPzktrtuv07muOoFCxbEc+NsBh/Fxr0vz/yk6+OLd3Zsv0PAPLxFc9ZOdE955ILZF2xlwJvLM8fGNpwKHDPA2xFKVaiyCyzuYsgrGgPpARFeBD/08Ioc5pU1qpRhFAw9n4qOWQCM2/voUcUIL68mKPBqeCufl0EyI7wIvGkNi1Bk9/RjZBcTXKGn1qzGtV/BiewmtE9PA24UO/DIPkSja5oGNtlC4RUzHaBl0+V0wNiyUnrLPs9upZFfbFmgm9FUWvnMuEWv0/PBTWwDI3t9wJ3N4UuwehzeyEdAVsEqC9DT2wk7d+2AxuYmSGbSNApos9tgzJhyKCj0gtXupvaBPJcLsLiwpAGI6QRwkU4gkRY4d/EMGFtkAUnA8SRBVVLgsDhperFwgoeUwtEqaA4xAzabDmklBDrBnMCY8UKE7qAKb77XBH7VBVFrCUQteaBLeFWiQzKRgIi/ByKhHggFe6Bhn4+mVUsrOnCSDWwOD9gxg4Ms03kM+jshGuoCUJPAiSI48seC5CwA4C3UwIBAKFNbAw8YNcF7+dQfzXHGRZDpd9bQWkJ0WpoaU5IlMMIb9YNH1AJzJxVvVocBeDc+99ysN97a8oO/v/b3m7FQCL2QMlPPUSuGZmYlpoVQcG0b1QGz2TtojNZMU5fN8EGB2YRifAy94PgYRm/xz2QyCbFYDGRJpBdcNOEdXTOErjXcHIl/Ly0t/Wjp0qWP3X777Q8P14fbpo82ueNSaunLtS8/HIqHyoqtBe9Ulsxe9YMvLX9iuMbA+skNBfZefft14dq6S5PtHXMESYwWLprzuiyJK8Y+8OtaXdf5n//8l8f1BrruqPfVnxYKhQo0TRMKCgo+XHbWsvvzXa513/nOdzJo2cmNsxl8FBtqXp1R3b3t4h2d2+/EwE1F4ZynJ+dPW/kfs/5jy6GB9801DQ1Nx1ssbNNaLs8vG9vQKHDUA2+LdfvFz/1l041twWSFIrvA6vFCXvEYyGjoFBXorXK0McgcUOBFOERREAoMlylQK4GCqavMPLxCH/AmgQgSSA4PODxFQIEXMz+Ylga81f/vAm/fp+pgn6/01jMBjoZeNRB5ARC2EODyHE7wuF1Q4HHTfLGSCbtZpzACi6KqNKqLpYWzoENzOGC0z/QP77+ssnl6sV/D0rCj+hNoaGqEUDRCk89KsgyefA94vV7wekvB4SoAIBJYLQiVAKKSASkVBjHeAzbFD2ecNAOKXAIIIloZVNAySZAJ+o6tkFIEyKhYFpiAxOPmuyQoWhIwNEkzSOgchJM8bP2kFRoDBOJyMSgOL6R0LKJBQFM0upEunohAZ2cL7K7ZAfFknKZJw/LQFqsDHHYXOJ1OEHgCAX83hINdoKCHV5LBmT8GZEcBEEGm/lykebwljzYSvAOAutJoOu7ZUjBVHebixdzGmNIOo8AKBd5YoBPUWC94JC04d1LZW1o8c9GRyNKg6zrXvWuXrTMY9G59772qD7Zv/+6W9945Q0NINdJpGJX16AUS2jIMqKUgjBc7PEcvhPAnG9Gl9zeyJaXNKHE2XR1ucMQIr8PhoPCbSCSgu7vbyKKB8Ized7RO8JjqD6PjEo30lpaWbv/a1762esWKFY8MzcfWZ7eCwJuSlKV/3vnKw8l0osxrL3pnduHMVRcsuZAB72fLd1Q9Y9ftP7+he1fNpZG2tgpeEmIli+ZutpUU35k686uRjS9trKretecb/p7A4kQi7tE0jfd6S3ZMnTb16RMWzPv9+eef3z0axNhQ8+cZO7v/ddHOzo/uws+piqK5z01yTXn4gsoL3hps/NW6Lm1Z/eTULVsZ8I6G+WVjHBoFjg3gfQWBN1GhSHlgzfeC2zsOMognOm7aMcrCYgECWlyAehINn6Nxk5oGx+itbMRgjI8Jahy6G3aDmklQOJIdHrB5ioGz5kFK5ynwGkZYA3hpki76Z39xif6cvNkob38Aoc/mcCD00lK+BpwixODtacRzj8cFhfn54EIQwTRa+AQ1uy3OyExAQ7HUHmHc1kYrJoK8YSM2zJrZEWT/pP3QwgwaKJkUtDT5oHp3NfQGglQfyWoFl8cN5eVjwJ2HUV03WG1OmqECq7hhnFtSkyAmAmBJBaDUrsNJcyeBw6IDL+CmKRxbGnisxoalerEUMNpMMHeurtJMENm9fVl7RVKT4KPaDtjRFIAwuIDLKwd8DLNDYAU4HFcqk4RQxA9d3a3Q3tECvb3dkEqmQeAxO4UTPJ58sFotEAj5IRDohrQJvHn55WB1GJXWslX28OIAY/64oZEnxoZGmnpN1en6MOKaaC0B4LUMRHo7DOCNB7C0cHDe5NK3NSnzvc9bWljX7+UaGy+R3BC0tLf5XW1NLWWtTY3jGuoax3Z1dJQkMxmrJoqutKaN9UciU1u7OksVBF4KvcbcEs2wseAFCJ1TvBjiMYLdn3c5G+HFP/FiKAvACLLZx9DKgBDr8Xgo9KZSKWhpaaF+6WwRE5pBBKv4CRLN8YxtFRYW7l24cNFLJ5540vp0OiNpnEpUFU0jePtB6MsD3f+Rtv/eIHyeqqK5CP8mmuNJ9X12qSIhvM7rHJfGgJ2OHmSFy9ijXHT+e80f3JxWUoVFckH1NMfEl71S6av0fCROx0Oh73DMZifr+FeO43VQMvQxOj686MW7IvQwHjdfMjSfwEe4FY1Dj1X2TMy/9f8TcCIGDgHnpe/fA56Hj3EatnXgccCT9vv1/vOo4UaAA49DbAPj+QHlKM3X6byxBdNMHQ6clt2SacyNzv//kC3P6xksaMNxuhRNafzHO88P1dSdE+5sn5QhWlIoL9vXKAnvtug6F0knpibi8ZmJeMLNcZxSVFz0UVlZ+YYpM6f/acV11+05wtMzZM0j8O7q2XHRjs4P7+J0HSoK5qybkDf5oQvnXbh5sE4QeN9a8/SUdzb/8wkW4R2yaWAN5bgCRz3wtsrbLnn2r2/egB5eDb2c7mJwFY+DDG5IQ2emCbyYZ5VaDxDwzLwHBtBg5gTDgYsYjMCLhSe6cdNaH/DmU+AlVhekNZ7m4B0IvLRIMfXz9uVbMFszoojGMQB4zf1CxmP9j1P4oslrDXjBaK3TZoeC/HzId+fR6mV4YKQaszUQ3SyiYQIvAiaW86VfXhxGbw37Rn+9Y3Mk5pBoQWSCG5ESNBq665OPoau7CxLJFHCiDA6XG4qKvTBh/HhwOuw0KwQvYiYEAQBz0yopkDJRsKSDUMCnYMbYfJg6rhhkAX2wGAnEs1dAV+KQyaRoxToACXhi5r0lPEiS3Sjzi8YKgqnACDR2B2FHfTu0BzVIcW5QxTzQOCvoghUU3KimYho5jA4nwOfbA63NjRANhXBIIPEWcHsKwOF0QigWgUDYDyklRXP3evJLqCUDPby4IS1L2zTPLkFriuGFNcoOYxU6fIRmOaYwjMAb9XdRDy+WFs6z6KG5k8re1qX0hYcDvLhXrK6uTuJCIUsyErG2tjU6u3u7PIFAd2lPZ3t5Op4q4Qg3Ts/AxFg0PiEei5XGk2khoWRIOJmEcCIBCdw4htHWrFeX+q9x3WCJZWO0GLymCRmwip4Z4cWZH8zSkAVfYwMazocEBQUF4Ha76WsbGxsg4O/tg2SEXWqDAI4+B19vtVr9RUXFNQVFxdWE6BIuX2MQtKohdYpkPycN3DLAarAPJ6IbLnt8ua6bsMbxBOGVI7quIe5iHJ7X+CSXKujQuxYpimJz6Q5/CRQ1OMCxT8WsEwLRM2paVzkandYB1x4tmW28IbBFLEmNJ0AvIGinxkUkeqFH06HjB8EgB93MSG8FmMcBab5pCu++o8/Qf0BLh/oKGcC39CP007xLE+Ic6hioNZ0eo2g69spr5rzRSud4/82YI3olA0QXBFElqZTi9Iem6729U/8fe28CJsdZXo2+tVev0z37vo9Gi7V6Nza2vANhSYIBGwhg4AYetuQ64Sb58ydObpI/4QkJIUBiDCFAAFu2wQYb29iWZGuxZNmyLUuy9hlp1p6l96X2uve81S0LRTYC78rU84xm1F1d9dVX1VXnO995z7HyuaTh2a6p60I+EpVmTVu2PFfQVMXWdT0TjUb39g/0/6S7s++BL3zhU6+Zo8grcS3dc+T+4V2pZz68a+qp/4Uv1KqG1XcA8N6w5oZHT7X9FwDv+u+MjIyetSBpeCXOwsI23ug98D8C8N52/6NfSOUrKzw1Smq0nsINbWT7KEgDcyMxiEGCGvuzVq2nOGkN3Czu89W4YX4QMuCtUGbiMOtPBUknLVbPUokA8EIIHLg0BAxvULAWAN4XFjzz2bP3OLyuWUGd/ASoRQ9X2V2+lYONFlnK0NLURIl4HUV0jVlGZnCrwRPMBjNGw0NAIBk+w67Hj4ygLWgZ9ssl+gyCqo8M8txAr+o5ZcrnZunoyCEaPXyId2A7HimaTg1NLdTYCClDC9XFo+xZG1imSSRCAgIpg1Wgesmi/sYQrRjqpLiukiqhWAphHgbZdoVcx6B8uURlyyPXg3RApKgkU0gNkx5Kkihr7CggKQKZrkmGZ9PYzDwdODpHk3M2uUodWRQiKZwkW1LJ8Dyy4BNMBh07ephmpsYon0mTWTbIcwSKsm9ygoqGQTkEUHgOCZJMiboGLmqDywbs6AJUKLClG8co1+zlmI3GpaNw76Gf+LrwbTIAoItZcio5iqmUW9XfttVT7etPBXiB0R5//HHNTKU0q1BQ5/L5kCKKjUYp324Y5dZKpdxRNkp9pWJuaHZ6cnEunY67pi3xgECUSZNVckggw3EpWylTplwmE9IVSSKH3RiCVkNXK6FXq8WJ7KwgBef7ZMCL81/T8NakDTUbPABZSBnA8OIHr48cOULT05Os2YXcAYAYxX6YPairq2Pwy5IJUSRdD3ORY23ox9utzi1UoXhglVfFQMf5wONjQuangyu3tl4wDcFOE5Is+ByfjTRwybfLVCkYEUv2PV+MmGGxzo7Iuqerlu1IviyQiaLJAPCSH3zRq98KfNeCWRm8BNITA4jj3+M3tJrzjf7IeZntwywLSAm+z+E+E8xksGEgEwV8coJpKUWxBdtyYo7jhTxXkDG8EUmwREktSbpjC4qphbRSoi4+3dTUuOuCt1xwT2Misfmd73zn3Mts5Wv+8fsOP7zoqZknPrx7euefk+vSyqbVd/XH+752/eoPb1wAvK/56VjY4Ru0B854wDuuP/3R23++8fOpbHGFI+lcsa/Ek2Q4uEnKDGoYQHIggRMA1OoN1AULWuNlq8wvc1eeSU4xTa5nk4iitRgY3hYS9XrWk2K+PvgcmF3miGsz88FlgKl3IXBuZZ0oA2KA7WDdk23JAo9emJ867CKholJeUiikadTV2UnxSIwUgBoG1y6R6zC4rbHBOFIAWLgpcKuqMcmYrQbrV1sAcFzfY/BiWSbZjknZzAxNjB2h8WMj7FKABYEWdYkktba2M3iENRoK1xDBC3CICN+ILlNMIUroInU1RGioo57aGxLk2cExlIt5mpufYUmBRy5VLJscQSEfQSAkkA5W0hVJVqMUCtdRoj5J9Y115HgWaRGJcqUyTaZydGwyR5PzZZqYLZGgx4n0MMEVt2IZVKkU2Akil5mlXDpNhRx8eg1SZJ0ZXuwzb5lkVFlbXQ+RgpQ8FDRioIBpf1jAeRj6MHRk0BgUNUrkK3KwHpwbBJ8UyB2MImudPatMcV3Mrejv3Gpp/vXr/p//K/9Xf/VXwl/+5V/SHXfcIWQyGXHp0qVRlezuyvxcf3o+25eZTffn0vOLZ6YmhmdTU025fEZzwJIrMmnMztukiDLJosJFh67lcsCGr6iUN02ay+epjCJLSWQmHEANAysBwACQt6rlFSSBJFwfEjyWA9/cE5eaLIH9qKuzymB38QNZAzTQYG/x/5HDRyg1NcHbANBVNJVUXWdXDazLAzBR8BVV9WQV0RcBPxeA3WBABgjM7WQbYI910i8swWCMP8WXqhicgxOdT/Bdcl2SVMnlBaJiRbAc1bYyci5EAskRM+RHKxFPtRTB84WQrCqCTfYLgPeEmf2g1wCq3ADwMmNeG0wGLeM2nDA5g7/xGtbjdtZmSaqvnbg+3sd6L7YN3u4JuqLa+i93u79p207Z3uoJOtV7p/sac74n9sNp9VvNDxv9jOsn6OjAcRp9itdE5ELahuDamu96CdtSQqapS54j+4pk6/UNpXhn/1S0ufVIc0fHruGli7YsWrNm821f/3rp5ptvfpPx98GJAOB9enrbh3fNPP3nnufQisY1PxmoG/zXD6764IYFwPsGRV8LzXrNe+CMB7xH5GduvPuRTZ+bSReWs4RBVslAOhkeuAgiAAR0PZI94kp7FD0BYJAsUckySVYVtnhic37ICMCOMRAw2L0Afq2wvIrWt5Gn1JPDBWt46gXgE0yR6zns+MDMJ6ybhKBYzrSR8qZwsRNYY9E3+YEvyuzcy/sF+8wFwpZBiu8EEciqQtFYnOqTTRSPJ0iDZhJg2DE57ct14XGLyFuHf3guHywv+6RafIyubZFtVrh4C48KttsSxcByCrZbtsWgwjJNBr8Ax7qCwi+VwppCkRD8faMUjsRIlGVOrJNQuCX4pPo2xUMAri7VRTXW94ZDwB2QWwg0cvgQZdJpLloD8IKeVlU10sJhBko4H77tUDabJ9v2ONoZrHQsHqXhxUME2y2gI9cVqWJ6lCuaNJ8tE0kqQdkJ9whIJDSZyIRzQ7FIhmlxYh5ilCH3gK9YxbCpYNmUsx0qVkzuH9dxyDZttqGzfY8qYEGxP9eHHTAJrkeu7ZLt+5R3bLIhdQD7DEYYLhgeEUwjPMegiC4VVy8d3GE69u/8nw/+lpKazfbNzab6Z6YnelOzUwOF+bm20nyqs5KdTxrFkuYajorMBo8EVZAF2fPgfWtw1DI8ljngAVgI+mHHIwnXJuKvfYGyhkHzpSJVfJ8sFPjBjQH2Y6z6FknyBL7GGTRhxIEYbQBj2/4lwHsi2K0Vq/Egp2pFBpALdre+vp6v3fTsLJWzWb5mbPKoaJpUNMq8XxRSurZNiUTd2FnLz9rUN9C33vY8DeEVCkPwF0IwfEEWMNyDrIh9QfAFDSAMuViR35PI8/AtCmQFPoI1AJKhPsCAUFE8lxG155iiK2e89MDe8r7rSkahKSkmDg+FBja1qq3P+JYgCUD77NMWpNBVQ/R4ahz6iEDBX5skF8mGRjuwGK62qhreEUieuK38Paq+z1bGJ6984u39xJVPWA9NOhlx8aovsv6pVg5Yz5NkDJw0wsOFACCe0F7hRSQPL/tpFChCjo+oT9znLx1l7Y0Td3iK13Be0A+KKPjVGSgfg2U+f3w1iSR7Cphf35M8z1JFVzeLjr/9qd91JyYu8PL5hKBrRv3i4X2xRcNfNhs6nkrblG5fOVi67rLLyq9lEuDL7tuTNvDo2KNDW8Y2feipqR1/4QkerWxcc3d3pOdfbzz7xvULgPeV7u2F7b1Ze+CMB7yHtGduvOfBTZ+bTeeXMysnSWQiPhhTumAFUKADlOGDOQJTF9hwObDikgKWDAwUfFqhg0QxGCf4Yg3gWknlQqdofTt5SpJcUeUpt+BR7jLYFNUAECK9jFlaDoiAfZPKlmKSZ5LqA6xWSMSUHUByVdwGUAL5AuCA7JqkCB5pskyRSJTBbliLksqsqEsqiC3I2igIglABxPCQg75UEJiB5UczisE8FHVAqxjoeXFMOHaAN3j3smqRZQ6Bq4MkIXpZIkUCwyyyVZfM3rgSyzdQ9Y99QMuqCQ7pMuMO1hlD/oDp/0KhRBNjx6hYyLOfcCQaoSi0v5rGDF3g41p1yQBPR4G9VaVcoWKpRKZp8LpdXZ3M0GLgwMVj7M6A0YhCjgBHjaDvMRAAYHcBUtleziWT/ZSh/yNybJ8Mj6js+VS2bHJNg68HMIwAvobvUlnwyPZdsg2LnLJJngUvZpEsAF7XorILNtwOQHKpAtNm8u1gQCEJrtEQ18dbNOlBssq66HlNnuM0lMuFhGGU6su5dFg0S2GvXJSdSoUvNEnREFkc6A3A+ntI0wvma2ENx4WKVUkFO4fIquvLimP4npetVKRULq/aYCSZlQw04mC9AIIY8DIyqwFe6SUB74leu5ArcDFaFfAC9EJSUykWSQBrL4lkkkd5o8IOHpWKySDZd1xqbW1+9vK1l3//ogsu+oFt26IpmUL4hDtmYHD6wiv4yzRfKEqrVNcNUei/3WdDIUKUMR+Wq6oMrlzP882IGy46mdXrxx/+m6JZ6GvS6rcuTy7/bo+86EHLNIXj26ptsrYT3sMv/efXv7f/92b++tv4jT8ROt4fp9rE69q0Exr0m/Swyue3Qjh3FZwj3kiFCBdB7RqpBH97mua7mufXe0U/e8v3/8adnHqPPT9X78qy0bRm9e5wZ9dnVl533TO0dOkb3nLsdC6FDYc2DG5Lbf7gk1M7bnZEl5Y3rPlpb2zgq59Y89FHFgDv6fTgwjr/E3rgjAe8x/RnPnbnzzd8fjZbXO4ImKr2kS7LQBC0jiZLhVgoNB1RtHlyrKRtWQ3FSiVedhzVlsC9CmQDnMpgg2VgkOp8Y1BEBYY3ALxgeBPkMcOL524AXDkYGFO7bPLgkOKapCPowLYoBNbMsygkexRViDTJpWhIC1hXgFCADAVpcGBeRVLBngpEuiRRWFUppIZ4ehsgCKCInQSQnoX/c0qYzK4TIFkgmwBIZQAcFOUwKIatGfYFwBI4QICxROERNKwAwrBtw8DAZcZUAJjE64HNAplOUHGEz6HdzIADsHNIQxBfC/wGC6vpaaSgzVA8FuNp8VAoVIug/SVrrNoUO8AVyyxclz+fz+cpm82yNrS1tZViMWhEESLhsTMFjtuuai4D3SqIukCOgPaxXAOFW4hjhkMH1B+4ClgDCg0uaEO2KeD/W+SRKYHc9ViK4Zo2eTa0nQJZnkeG6PPgCYDXMSzybJfZX8e0ybEdsi1zrlLMbtfJnawUMqJrGbJpmWKpVCTbKEpWuaDqvqNKtsmDEF9QIqKqRU3XFyzb1T3TjLqVcswolWK2Y2vo/UhYL0Wj8YwW0lOWaU2atjFVsZ0MhSPJvGWtenb/gfNcUZBYQ15lhNkDGqC3ZspRtSXDuflVDG9N1lArRgOIhb8uXBpwffH1w7MX0LoSGa5LhmVRuVhmgO7aDnW0tz359ne87ZY//MIffuu1uqluO7gtnqHChXftv+NrJaPY1xxqePSctrO/8eE1H73rtWrDwn5e3x5gln3z5q49X/mXf7Qnpt7upNMRW1OsuhWrjkR6uz7ec8PfPCksE6zXt5WvzN4fOfjIwLbU1ht2Tj/517bIkoZ7O0PdX/3UuZ986KUB7wsuDfG6um/due62v3hlWrSwlYUeeOP1wBkPeCf0pz627r6HPz+bLy+HM4PjOH4kpLjRsHpM9N1Me328AAAgAElEQVRUWJNHOtsan+9pbpnIzmXbUjPTnYWK0V+2nb686bSXXT9qkkw2plO5yE1mly9oNrEEDG+CYg0AvLFgnep70MzBOxbAEMBAI5uifpliTpaibpma42FqSUapPq5TNCRTWJUoGYHbgcxsLECrAFCBpC9VCfxgUTiEyndBIE0I2FBWPgDwMdsq8fpcCM/ztYG1WK0gjye5qxatmA9GShhPCLJvr39cpyvICgNWBktewDSqYJ8Rr4t9SGCyFbLcwB6NXBMqENZx2q5Plgt2XCZJUcgySjQ3PUkz0+MUj8ZhU8VgtzZljjSumgsAgCYALhhFLDVmEe9jPQDeubk5ampqZg0xmG7ybGa4IZGwCAVbcsBuQl7AU9GB1AN9gel/WMl5pBCUDTWHBchUtFpqHQr72OJIIA/aWdYGQtNZLQIkJKw55IPBBJMK5h6SBxHXBuQvGNuw2HdMl6W7LbPylGWZGZcswyDXchzDEkzPMYsZzS7ldM0HpysIc/liIl0qJ03HEQqZXKQ8m6435jNtxXxuUdmsNEmimI5Go6ONTc0jPQMDIz19fQc6W1pGRUWZ37jr+eGtO7Z+9P5fPPhpT/BlVtVUda8nSE35OoFlHIrewBS/FOA98XaFc1XT8AL04m+AYHbf46ALaM+x02B44Rg2S0dMw6T29tanrr32mltvuummWwBCXgsT/yfTT9bNzs9eeue+O79eMLMdLXrT5nNbV//7753z+z98492GF1r0SvcArrPxO+7Q7SNHris9sv7z4lRqlVAsS6aquerAULph9erPt1x+zUPClefPv9L7fj229/DRh/u3j2+/fufUk3/jiA6d1bDq592R3n/5/XM+/osXA7wbbv3u0I6tj8GlAcET+URd3a3rFgDv63H6Fvb5GvXAGQ94p0Pbblz30198LpUrLfdlzZMkyWhIRKaWDQ/8YNWy4YdWr1m696I6IV3rb9/3lZ9sfX54+3O7r9518Mi7U9nSyqzhRU1flmxIEI77xLKCF1PKpMcSFKtvJVIi5Iny8RAHh5lAkWRJYW1iyCtTzJqnRi9NQw0qLR/opKVDvdTYmAgkAgB4PI0NzS0ABNySBHIBLrh4yoNvJkmI83VdBr/wrwW0QdCwxUEIAcrhJGGOTw6CHOAzjDlzFOKwnpcn/SUSqvKFIH4WaXLQALtEslbVfxIzn7Jvk+RBGwwxB0Clwmw2PIcBxGXf4m27HlhPIiUUJQvqZNej9MwUpcZHuSiwq6vnuB4UIAr7ymQynNh14gJQBVBcS+uq6YvB9M7MzJBpWtTY2Eytba2BJZgL4O6TJ2lkCwpkAdx+TRYIQSHcPjipsi2pSp6osSUd2GgZemfHZm1sraAKrDoLl9lOGYxvYBEH5lhWVLLBHKNgDHpwvM+uFtBdI7IZxVqseykqsvS85Lt3uqK/23IpZZJboIhchtdbxbbtOtf1mjzPn/I8OAz4GJA5vb3+YMA1i7u2b2/MTc9eMJmaHGxqadnf1t29c8nq1WMn6w3vvvu+5es3Pfaxn/783j+A8W7NVSIA6kFzHIwB2JUVswUofntpwHti4hrODc4JF6IFvrjcQMwoQDN43HQKgwIuRhNYzmJbFlw8nrr6qqtuvemPb7rlNbqv0YaRDQnDtdfedeiOr+Uq6fZmvWHrmvqVt3z8/M9877Vqw8J+Xr8e8NetU3PlTNfu+x75J/HQyCXJilEX9gUqWr5gNjV6Deef/0+xs4a/n0xG9grve98J6uzXr80vZ8+Pjj7at2l8y/XPpJ76W/jTnNWw4v7uaM9XfhXgfWLLY/85OjqyTNf1XKKu7lvr1t32v19OOxY+u9ADb+QeOOMBby78+Md/dPd9nx2bSS9XQtHC8PCiZy5as+KfKaRvKanp9F9edpl7MuO0bt06SWtfEd4/PjE0MZv+5ENbnvpdS1SbSI9ysAQKqYJKZIl8BE/E6ina0EK+qrMHbdUah3zoeWWd9Z2SgwCGeepUinRRb4SuOXuIBtqTDMggtQBQQ+GTUykEmtuqQwSIQg/2V1yDAoAWWKhJAMaYgvcAbgM2FQwvWFtVDJKzYKZlo4AFel1oQSVM28PJErpUgWxfJllVGZSAAVZlgRQp8JgFaOS0sepUvwZ/d8cMrM0E+Ti4hqQDBW6q4DAwxrYBNJVwhCxHpFyhQKmJY1TMzlFXRzuFY/FAYAA1XqVC8/PzzNgixKDG8uILUy6Xmd1tb2+n5uZmBr4AvXitWCzS0aPHGHx1dfdQfTJOom/zsSMW2PYDqQVJkDvYJPsm6aJHoD1dL4iLtnx4MIPt9FgqAh03ziekGrDtwqAAU/IoUmPbKoQ0VC27AGyhbcYGmO2HfllR+bhMFPgBCHJxo+e5tlVWRWUnycJmS6SdJtmjEnlZwRJKqqqaga2A6zlNUB67vjPq+NTbi2yDGuj177//frGpqaljpjCzWhK1mYGOnmeHhobyJ95Ybv3uD1dsf3L7xx5c//AfoIQLZZFciMmezYHzh4lzy4BXIFVAXPLpMbw1L96a7VjNrxf7B9Nru9CDB2Ej6BOAfwwIcH4wg9DS2vLUVVe+toB309FNyZxbvPK2gz/+l1wl3daiNz5+dtOKb3767M8sJK29kZ9Ir1DbSv/wD+2mY33s+Z8/+HmhUGqKCXI55MlOJW/WFRWJxKV9h2PDA19ecv11dwpr1rwp0tReqms2jGzofXz88Q88k3rm/9ieTcuaVjzQEe/5yqfPvpGDVk5e4MMLhncB8L5CF9zCZt4UPXCGA9510pwc/727f/bQF2wSG9u7+zYMDA3/sLt/0fb4hZ259wlcGH7K5eabfXHpdbPh2cOjS+7f8PjfjKbmL8hZftxFKAH0oZg2B2+r6KTGa4A3VLU5Czx18b7jq1w/rPsmhcx5Wtki07vP6aFV3QmqCwGMemR6Ijmiyjpa2Foh8Q3WX5geBkvsILOMc6nAnQHoAsA6DIzBODLgxaS+AEMvsJ0lBmwsO5DUoNDJs1h2AH9c9kYVFbIEjWQNgNxgVhkFcWA8LdshT4mwHy0QHZhZAGzPLjEgFiTsK0g2A0CEu4FYlQ0A6EEkDW9YfH5+PkOZuRQD0q6uLo7jRQpXqVymVCrFP/BuRdU/mFLYZKF9eA3AFrpdSCDg9YuCNYAtAKmJiQkqlyvUUJ+k7p4uImRmwYyIAqkFXAokTSMP1nEYbDD8h6bX58JFHD/OEuJHJA5fcMhDVDPAeLXmW+Jir8CaC4AXEgewmrblUkjXuSALccYM4GHJxhWBgS9vNdYEQNoTfKnkCv7zlig8bknuVsm1dse9cMZWFKMOVKltu+O27XV2dga+dCcnjhB5CKRIlTKD5Vy2wy0bmbe97V07Trxw7163bun6zVs/9NNHHrjJFXxF8gVBQR0fg96A2TWA0TEmOE3Ae2LoBP4+7rOLgQSnXSHgw2YHDbC5MvsocEBBMBshA1Bb1NbW8tTVV1xx601/8ievGcMLwFuwy1fffuCufy4YubbWcNPjq+vPuvWT533qO2+KO/NCI3+jHvBHNuiTj+xckt1/6D2l5w592JpNd0rhsFHX2LI+LoZSubHUe8pGpWleNKz6xQN3DF1wwa3JP/iDU6aR/UYNeJ0+9Mjklp5thzd/4LmpZ/7e8mxa2nTWL9pinf/8mfM+8cCpmuT7vvrv3/72om2bt353ZGRkiabp+WSCJQ0LDO/rdA4Xdvvq98AZDXhvvvlmceiCy8/ZtHXHNb6s+J09/dvedvFFO87uT+ZPR0cI0Hvhb6dCDz+24xNbn3nuxpmiscKWdTLBDALsCgo5SojkeANFGqsML9stAZQCK4rkeBKF4HBgFahZNejS4SZ69/kDVK/Cwxf6WqyDaXG4KMDSyiYfTCoXm4E9E6lsESlqiD1hAabIAyNrkSSicE7ksAYAXhJ1JjUVF7ZQLgNlRCjDXkzxLQZ9AGIMpEVYeGkMA+EooMsiacAxjskWXkI4QS6zoJBYOARnSxTVQTbA8RsMeAWWLKBYDnsCMMYStAnOXwKNj09QMZuhulgITB9LCmzXo5mZWZqdnWUwCbCLIij8H/IGSBl6e3sZ7AL0QruL9zs7Oxn0Yinkc2xtBjnF4OAAyQq2i/ZpJIhaEAstwcYKveCQDI9l1iL7LEWwRJkcZq9d0rFBMKBs/8Slbsz4Si68dQN9MwqyYEHG/DVkDYDPph0U9EnQeHtkeS7poTC5rkm+XeFBCey3ZClEluumXVV62lPEB2TbfVj3nbRjiUZUkipTtu26bptvdJI3+IJTV9WMi+0+eBkdHY0feHLLxU4mv1ybzefrHMGwKxVfUBRvzKx0bDmy/y0P7tp5tSWz0y5JfuDMgB+AeABeF80VwPAGcpjT1fDWNLsYbOjw2ZUktnhL57LsQsJ+u9Bzu9WAFOjNecDhUmtL85PXXHXlLX/4xS++ZkVrT49sSKQte+2Pn//JPxWNYndLqHHLyuaVt3zwwo/+4NW/rS7s4fXoAf+uu3omt227YObooStL87OXiCVjaK5YFBsHBx5uHRr+flwKT2aPTr5vbOTgh7xyVo/WJw41DAz+pOuKd/xAu+G9u16PNr9S+3xoclP3k4e2vn/P1J4vma5Fi5uWPtwRa/vnT13wyZ+fah8HDx7UHn708aHHN2383ujoyOIFwPtKnYmF7byRe+CMBrzo+IPz8/FDz4+3gdBs1VtmVq5s/WWx6GmcnXVbx877zu0//t9T6fy1eU+QURgFizKwnLYSJokBbyt5LGkA1AikA2xj5oukwuHAyNCSlhBdtaqb1p7VTopXIUOQKFMoUzaTJ9swqD6mUU9rHZfIgcu1XYEyeZNGJ+ZIVjRqamhg4Kir0EeiIKhMc7k8Fcomg91YXT01JusoBH8B36Vs2aJUukC5XJZCkkddLQ1UH4c0QKKyK1DeFmhsaobMcoka6qLU1lhHMV3lqXtbitBMrkRz6SxZRpmimkKDnY2kKdASExmOT4WSSVOz8yQLRM3JKCWjOks0OLkOYQilCo2MHGNA3dbcSKGwzoxzoViisfFxBrNgbiFXwHLkyBFmfAFuV6xYwUAXy+TkJAPj4eFhdndgkOa6NDc7Q0a5RP0DfRSNhQOgKupkOxJlimVK5eDja1FTIkz10RCFUWwlSmRYDo1nMgzWoFRuTyapqamBLIB5USSjbFB+bp4K82nSBZFa29oolKwjTxaY0fQth+Ymp6mcyVNdvI6SLc0kx0JsZYcQjtz8LKVTE+SUCyjS81s7+yxfVU1fFkZd190yc3Dkib1btodVQTYS7W37ugeWHultW5qbkqYEURSFXfffPzR3bKJL0GSvsb//2LKLLz7c1taG0YSw+b/+c+3MyOj75/YfOjdWtg3Z9X1bIG+yUgrvycw07UqnWkqKzCw3Aifkqh0Z+tGQfQa8IOGh//5VRWsn+vDWigcBeOPxOA9KAHgnp6fIREADihsBeJ2gXFJSYJ0X5iLI9qamZ962du13PnTppd+v8/2gGhFLpSIUo9Hj/33hL6JSpSIEV8UplhNXrL1dJNhTBZWkruuntEp03E5feO+Bh/9XqVLsa9YanlzTeNb3Lq8/6x42jKYo75+oSLgh/Ld98bawUSxRbs+pmvKibTyN+8qrukr0xduM/b7S7X6pm2oEfVms9eXLO2o+V9ieZYm5dDqcG08l0xPj9e58JiJ7zgo/M3txZW5mlVHINwqaahphbU/98PC3hi668OfJUDI3eXj/uQef2PGn/tjoubInaHJDy359cMkDWn3TvfFFXXs6urtzwtq1wcj9TbRsGN/Wuf3Qpvftm9z3ZaRRDjct3tgSb//ypy+68d5THQYA76OPPj60afOj3x8ZOQLAm1tgeN9EJ3yhqb9RD5zxgPc36pWTPvToIb/ra9/5jz8fTc1eN5krJQUtgrqgEwBvfRXwhhhNAOxCN4kpcTDBslWmkDFHFy5qpatX99GKnjipkk+zBtGTew7R8wdHqFIqUU9LHV159hC1JCIcojCbNWjPkUna/txBLppaMdRLy4e6qbOtgTRVpKPjk7Tn8BilMgWSFYU62lpoyWA/1evw/HXowOgE7dy9j8aOHaNkRKHzVy+nZcODHBiRLhp0aHKeNm/bwQCtp6OFzl6+mJYM9lEkGqfZkkNP7j1Iuw4cpUy+TO2Ncbr6nGHqak4wozmbKdGhsRnaPzbDQRZDXc20uKeF2pNhAm8My6rUbIaOjk+xD29nRwcDWHj3ZrIZGp8Y5ynxjurrALFjY2Os5wUABritFUmhSA2f7e7uZjaYU7VkmVIpJLVlqbe3mxobEqyl9XyF5nIGHTw6SQfHp8i0K9TbWk/DPR3UCVmEotPRyRRtfGonHT56lMIS0eqhfnrL+eeQEgZI9Gj68Cjte/IZOnLgAOmyQmsuOp+GVi2naEMdlfIFSh06Sk9t3krzkylq6+ykJeeupq6zhkkOaeQVTNr39NO0/+knqTCXoubOdnfNFVfNJzvay6qupdOzM7PPb9lmHdiyc5kqq1ZzT98vWgYGf7z4sgueKhQKkpFNNe366YO/n56auYBk2W7o7dl04bVXf1dpbJxuc13/0O5nVm2+976P7N36+Cdi+bIUkWQyPZemrQodcwya0mUqqGogb/EVkjyJlCpHbMo+OaLPtXjKaQLewHXCO+6WgXMCiQms4XD+jo2NUWo+qPlUoGWupqdJqkhhXSPZtqgjkRi5bMnS9W9NNj9S53i6btuwxRNc0RdshEYAISvVXGsOQWFTNQ7xqNHcjGMFqJOriQkSgkeCBAUOCBdgQI1kNN93Pc+1VEHO6s7i5ypH3lEyy+0NQuLoEqX30XYn+pRp+ZKo6OSIDuxF4O/B2wjIdTbyhVyIyz7RABiveSzsDoIxTlxcH2WhL7T9lbjfvGLbqLY5OK5azMeJPVo75tN5rdbxp4zFOEWTa/vElM8JcY4v9+AE0ZdxkolkyxcabMvtKRUL/U4x31yZn+9yCvmYgChwTckZ4fD+s9a+9bv13W33hj/y6Qnsevbb/xCziuI79t3zs8872eIKT1J1KZ6ca+3ve1xThdtV39+XSIYyic7BCi1vr5DeYVCh8OuFSV920kE+FXvx5+zZ1W3XAoAvuyzY1x13BBu57jqWOP2qGclHxrZ2PL1/23v3Tx38iukYtKhleHNjtPkfP/XWG+95McC7efP2RRs2rv+vo0dHF1UB77duv/1Hf/5yT9HC5xd64I3aAwuA9zTOzLaDfvw/H7jnc7sPH/3Iocm5IUENk+ThISiTI4dIrquncJXhBUOI+i4AXqQmAfRGPIP04hS9dWkHXXPuIC1uj7E0YNd4lh7Y9iztPjpLFcujJp3ohrcM0NlLhkjQ6uiZIyn6xfY99OyxeVIVkQaTMl1x7mK6YPUS1ghvfnIvHUiVyYPcgSwKiwadNdRDS3q62A7q4Ucfp19s3ELp+TnqbErS8iUDtPbii6i3p4em5rJ07/otdO/9D5JdKVN/Vxtd/pbz6KrLLqa6+gY6NpujezZspyePzFORdGqISPTO5Y301lWLKF5XR3uOTNCjzxwmN97NFl1xoULLuxK0qqeBmjVIIEyay5Xp8LFpkkJR6uwdoHKlwvZh83MpymUzgfetJNH09DT/jQI2yBgAqlCsht8AuFgH79ekDgBaih6miel5mpnPUn9/L7U31bE8pGgSHR6fp+cOHqO8C19igcTyPC3pa6dVy5aSJMn0+M59dPsDD9PY1BTp5NCK3jb66Ad+h7ra60k0yrTr4Udp688eoLEjI0SaQmdfdhFd8p63Ue/wIBWn52jHzx6mjT+9jwr5ItV3tNKqyy+mi97zNko01lPl6Aw9csePadejj1IlN0/RtmZnzQd+d2TlWy+campsruzf8VTysbvu6Rvb8kwTbNHaV6080rV86a1vveF938tkxhx3On/5g1/517/OT88MeYpsRft69rz3M7//t7IafkhuabH8scOLNt999wcObnvis9rcXEyBpZss0axj0ahVocmQSnkFgFcnOg54g6+5JQHwBtHZ0GJzwdmvSFrD52rxwtBVg+lF6AR+sBw+eITmZ9PsOwxWV9EU9rmWdYlCgk8J36cOSabFeozWxJOUKJoUsyxS2N7OJVtA2oZArhIkCwbJw4H9m1ItuIN/MBa2+WMbNIBeCWlsCDQkZJww0Gbna893BM9xRc+yJFMoqTndtV0xYkf9hNvg6n7cLZi2JodCBIN+h+zAr4S/s4E3d5CSiMLUwGvb5tQ6bD+ICq8GHVel1ieavrFJ4Au5wsf/rr12Ql7wf3uPe7r62ZfaxqnWeyW2+0ps49VuWzBjxnIyWAeirgCFu+T6SPQzIN4KhV0vXpeWWpu3n/+hD34179Dj7e98Z5BtUl3Ysuwr//bx3es33GhPT6+J+7YquY6v1kXT8eamp5Od7XsiHS0H3GTiYMbMHbIqmk1UJsNWBE6M5BmCF19M2xb0ExI+BNyEXmTxXcc3KrjNuL7vKr5bqXie4/i+ovhOLOaVGhqc+VDIqFQq5vtewk1i87HN7U/t3/W7hyYP/EvZKAkDzQPb66MNX/rUVZ/88YsB3o0btw4/+tgjP5iYmBwMh8OFRDL5rR98/7t/dhqPxIVVFnrgTdkDC4D3NE7biO/r/++X131m79GJG4+k0ktJDpHC8cAyubJOSjxB0cZm8tQwuXBKYLurYIoXbEOd4FLMTNFlZ3XTFSt7qbdJ4/jiPRM5+vHGHbR7bJ61to2qT+87r5fOXzZEYrienjkyQ/dv303PjM5SWJdpaYtGl60eojVLh9ivYceuA7R3skAm/G4Fi2KqQ8sGu2hZfx/lc0XasPkJeuSxrZRKTVF3cz2du2YFXXLBucyUTs9n6Z4HH6X7HvgFVQpZGuzpoKsuvYiuWXsJA95D47P0s41P0LPjearIUaoPifSelc10wdJuCkeitO/YLG3Ze4zySiMJkkwxv0wrupO0pq+BGhWTQrJIo5MzDHiVSIJ6BhYxM4vCt/TM9HHAy6Dp8GG2JcOPYRhctNbQ0MBAa3Bw8DibiCn2xYsX8xlD4dyxiVmanctQb183dbYmGPAWTIGOTGRp96ExmilZFAmrJBlpGu5ppbOGF7Nzxs7dh+i2+x+i/UeOUIhcOmdRN13/29fSooEOiINp9/rHaMvPHqCDe58nMarRJe+4hi56+xXUPdgXAN57fkGb7vsFzaXnKdHWTGdffRld+t53UXN7G+X3H6MHf7iOdj+2maxinqIdLfa5H7ruwJILzxupTyYr+3fsbN32swcWj2zc0QTeq3nVWWNty5d867euf/9/muK8NXdg6u0PfOnrf5YeGx/wdc2uXzS4722f+Pg/RpPJ++q6uirm+PiiLT+54/3Pb9n8Gf/YsVgUxWS6SjNWhQ6VizQTDlEBziCidhzwylVS0pI9co8DXtjV/WoNL/q85soAsAuQnEgkGPACAo4cGaXMbIZsyyZBFklS4XRBpEVUiqoShQ2LWn2iJaEorQonKVkyKGaZpHGBoUuWWAO8KNAM/I8DW7Mqw8vSoACMwecXnCz4X2jeEZXChXKwQbYsksASS5B4uK4t2J4bcpSKWmKeUytrFCpFfNWNkCdoggPXDckjR0BAikMyPK2xLy5B5NJF/o09s4vKccAbgOGF5fXoAVwXOOcIvRHJVwTflQXbFUXcNMxQsj4Vam99XG1rX5+V1KdWXXHFOF14oXEqdvTgV78aV23x3Oy+Pe8tHj38Lmt+tt21HVdTVVNUZMt0Xbtgm7Yl+aYUCvkImkFSYzAUkdh8WsQIrBpeeHy4EGQkvgCuq+//cm8FYch8TVc/yKY8PLkQfFlNTSejoWHW7Rs4mBxacmRwzYofdXR0jHR1dZ0ypG7nsZ3tO/bvePf+Ywf+zjTNcH/rwLPJeP2XbrzyI3ee6kyNjY2Fdu7cufjx7U98ZXZmdonjOiaR8N3vfufbCwzv63FpL+zzNemBBcB7Gt28P+83/tU//+cfHU6lb5jIlrpcSSPc7Di/TFZIiyUo0thMPgCvAEeFILMMka6QN2h2kcKVabpkcRtdvaaflnQEkobJvE1bdh2k545MUbFiU1siTNes6qXhnjaS9CgdmczQtucO0O6RaWYzlvc20TlL+migq40B9cjYJD1/dIayJYMEwaOG+ggtXzxEzYkEmaZDu54/SNuefIaOHTtK7Q11dOE5a2jFsmGqS9TRfLZIT+89RJsf30aVfJY6Wxvo3JXL6JyVyygcjdHEbJalFLuPpihnutRSH6G3reqlwY4GklWdxmbztPvINI0XXLJsm9rrQrSst4X6WusoTBaFNI2OpeZpZGyKnSC6urrZqsuzTcrnMjQ5Mc7sIphc2JNBsjA+Ps4sLyQNQ0NDDLRqbg0AywDBmE5n4CXLND09Q9l0lvp6O6kdUgtBorIt0eRcifaNTtHIVIrT5JqiMg33dlJfdzdrW0cmZ+jBLdvpwJFRCokerVrUQ5dffB41tyTJKRVpdNce2r1tB40eOkxqWKPzLr2YFp+9guqbG8nIFmh053O07dHNlMtkKdnSREvPP5uWX3wB6eEwladmaffWJ+jAEzupMDfv1Xe2lVe/8+17OpcOFyORcGXyyFF6ZuPm+tEnnl1qmValedHAlo6lw3ecd+3lmwzDEHMTRxc9cduPP51JzZxNsuwkejq3r/3t624N17Xs1xXdTh15btnGu++5YdemDZ8M5zKyjqQ336a0bdK0Z9NcSKcSpusFnSCXBUAAIISnsym75EHSAJcGUfqVRWtg1WsJa/iaAOzWooVrzPvkxCSl59KsqYYtHPbjuBahbC4e0klzXGoPhzNnd3aNXtDefTRSsaQQGHoYNjPgRcw3ex6D64WrmYD5W7CtLGlgQpqBJ14nO0juQzweM33wQMHA0rVNX1JE35c9xyLbKQgVedbLdI/ZYy2C4EktUsNct9iRinmxsiCEBAc+wnCtkDJFCmoAACAASURBVDwGGZBECFUqO/jtMuPLYSUo/KzCGBGlqJzIEqQ0v9TC+PkVXniDJykowFieLKrgPjp5eTmtOWFSPxiOvAD6fUxXnbQw8VpdhJpPY/X/nD4ZxFEe30oA+H6FcsBjxZiPYlJB9D1Hlcq+Is1JojQjCWLGLxkj4ebEeHLluanY9ddnBUF4SS2u//Nt8ZGdDy8uz01cZFVKb5kbn17pZEudkuWGZI4rt8lyLR+6d8hu8JtnFzAbUA11CWYfXmDHq1RHdUV+50XPw8mXEIe3VC+akq6T2dY27i1Zurdcl8ictWblHYnm5sfWvIiF2khmJPHQtofWjowf/d+WaSYGuwZ3NdQ3//v7LvmdU7o07NmzR52enu7au3ffn6Yz6RWGYTqu49z1pS/9/Zdf4Ut2YXMLPfCG6YGXcwt8wxzESz90fPkXuw7Xx2TNuXBpJ9wZfu2ChE1Hs/1f+eYdfzGaSv/OdNGMAfBCt8fPM0khPVZH0cYWtvKC3RUeP3iPGSikmhk5ipjztKozRlet7qULhttII4sqnkwT8wUan81S2bC4cGxxe5IiGqabFcqXLZqcydBUukC2Y1N3awN1NCUoHlbZcaBsGDSRmqdcocwMFIBsT3dX1WtXoNlMgcYmU5Sen6dERKe+7g4uakNYgGEFRW2HjoyQVSlSMhqiztZGamtKkiQrVKjYNDmfo8m5HJVNk5KxEJ3V00wRLUhzK5ouzWbLNJUpkW2b1FwXobbGBNVFNCL4ssoyZYsG64xdx6GW5iaKhkNsl1Yql2h0ZIQZXbDNALVYwPRC3oCiteXLlwf2aa7LRWsAX/39/QyGAXh916WZ6SmqFHLU39dN9XVRDtpwSKWyLXLbxlIz/NhvTkSotTFBsUiUbJeoYrt0cHyaUnNzpIpEnc1J6m5vIz2scoEdCtZmAeRmZznhrm+gj5ItjaRoKnmIzU3naPTwETLKFQpHo9TY0U6NHW1BjLTlUmZqhuaPTZJRKLqxRLLUvnTJlFIXtQRRLFbKpcnpw0dT47v2Nxjl8nx9T+eTHYuGnou3tsw6kiX7nqEfeWTLOdmp1IAvCU68s33/eWvXPl20JSOh6u6BbdvO37Nj+wcOPf3ENY0CyYJliJbvyLOVkjSSTfuHCnnRkAF44QscFFeyRZ7gkwXAC49nDp741T68JwZPnJi0Bv0uAC/OG5LvjEr5+JMdRYIoRoR8JRoKkex71N7YcOCtq9fce+ngovsVwxBlx6GAdYakgJE0IvVgZVa9H8kkeJYgIf+EURHQLfuLEOL8gvUCEzTZkUlyHfgt+74q+r7keoZienOqmRgTs9c8m9t7teuacqsUf3Ctvuz+qBUpyHKEzIrFRB12IEF/BOPjanwi/JclUTxeXcdBK0FLgn/RrpNlryfdhJzjx/JK3yaZ3/ylxYW24+QFXXryei+jTeiP2ub4nJ0gZWb99AlLcIP95dus/CKff2G7p3dbluCBh22Lnu9okkkNiUJLc3u+rr2vTKaZFs45BxqV0178DRv0TOFY8+yx8aH5A8dWO/PFZWrZrtdsX5YcR3RcW3AEB4Y75EqQzFTzaAC+eRSGvq8dPi6KQHYRRFyeuhknvsNCnCryhZsODwREEkuaJuUam6x8R0chHw7nV52z+sf1kbZtS85fcspkuD3+HnX9uvXnZnOFm23XSvR09jzc1tqy7u3nvv3pU7XC931x48aN9ZPTM59OpaYvJZ8yqqLe9dnPfvq20+68hRUXeuBN1gNnNOAF83H3+t39zx7c9xbbcfyEFn72nMF37V279tcDvbc88Mzau+5/9E8n0oXLsxbqgGS2o8LkJqbWQwC8Da3kqrEA8NYifau6QtEqUdQrUnfUo0sWt9I15wxRverzZ23HI8NG5IBAIV2hsCqQUSlWwwsCRwQLD2OfKKRrpICVci3yXJNUVSGjYpBlo+xGYusyTdc50pXZMCS9uajlQWyuQDKINNYo4r4ss2NCEQlnnkOqJJAmE3sAs48qvCLwaIEMAR69ksgODq4L31UQGCgQIyqUDdY6hhCHrMgg6hicgsADAIUbQyGXpbpYjFpamtmfFXrPiclJZnOhywWAAngCsEXRGmyvBgYGeDuQOABUwY4Mr+E3gHAJtmTw9/UcGuzv5c/D45ckjQR4Jfsitw2PHvSrgphg7BtWY5rGfV4xLfYoDutqEMOLuW8+OLA7Djs8AOih34M5yGDKG+feNAzeHiYwAe5hdQZwrqkKuZbLTg6i73uSKJm+oriO4Jdd8jKiKB8SPX+vU7KykihOepI7QbJcBDoxiARVlyzKlUk0PdmUTIfkUEmJKq5gCZJZNPXxvXsvnhsbOy97bNRv0TXFtQzNFzw9VSw07BwZ6XrsuV1tFoJKOHoiULYy4CUAXmhSA8CLWOrTtSU7MXgCumoMSODUgHMBZh7MPd9IfI8sw2IddiGX53OCgUl7SyuCJ7752T/94jdfi/vjBn+DfOyJg/253Pzn9szuvs4xLVuT1a98/cOf+LogrDVeizYs7OPN1QP+zTeLdO21TeXRiW57Lp1QioYs2a6kseei6JtkcnkjY30PETXBEoyZamAdQwwMjjiU5iWfrZiucHCX5XCcYMCCrci+iBQcqSjL0i7H7j9GNCwmG2aWLVn2o9aBroPt7e2/pEc+sZe//O0vr/Q84e88369rb+/4Xm9fxwOXLLvk2IudiQ0bNkQzueKNo6NH3hOLxQ52dXTfdu21V254c525hdYu9MDp98AZDXiRmFaJDVz/0MZHv+A4brwx2XD3wMDqf+v4wKqxlwqdqHUfh09cujf82K4DN21/eu8N8yV7kaDHyGIwB7YMgFclPZqgWEMbOUqcXMTKBuHCx8+C4BkUFWyKunla0RGl3zp/MS3vaiAYgLkIfeCI1oCPwZSzDR9eBqio0sH9DzU6CHgIomuhOfR8mzRdgQUTR9mKIsCoQKWKQYqqMBADYMWtWUZ6GMCIaTA4kWH4K4pk2mCyJAKxxeSW52BqmEEgwCp8gCXcf6tTbfD7xXYxg4myDazlmAYD3SAAI5iirEUGI5VtamKSZlLTzMoODAxSBVpPUWZ2F2wuvHfb2toY5AI8BU4OMoMqMIVwaMB7WAdyBoBKAN5Z2GGVC9RYH6f+vj4+dhxvkA4ssPUaS0pEAHMAXUyY+wE4hQTPCV4D8BdlJIJ53M88XSkhUEPiaXmwnADoAlLXAHZxTmBzwMlrmIIMJnhR1M9tk+FPjClXbCcodHIsA1KAoijJc54vzJInzHouzYmiMO2JzpyHCwSbEl1HltUyeZQjl3Ku6FZkWXYg/cAZHT86OpSbSS9zHWf+7CXLbgvLyIUWYzjYLU9uP3v9pk033PaTu692Ac75kRywu6CQQBy5YhBXzQzvabg0cMIcF5IF1zIAbM05A3/XmHlVCgJUUIyPlDXLssksVfg6QoJea1vbzmvefu2tn/uj//vfT//W9OuviQEu9Jr3Hr03eWh69C1HU6N/NlZODSuSekQR1H/53nv/7b9+/a0ufGKhB177HsC1/K9///dXibL8gWRj89TwosH/OPuiixApHng1nmL5xq3fWGH79Lee5yXbOtq/OTjQ/dA5S8+ZeinAWy6bH9mzd8/765OJ55YuXf6Diy46b+trf7QLe1zogdemB85owHvzhg1yPC1/4cc/e+ATs7OZ4fpE49G3vuXCO1csX/p3N1zcnRMgfH2J5dub98Vcx7vye+vu+/t0wRoq2b5gugIpqgYYw1XjYBT1WD1F6tvJ0RLkiSqDy6DaO2ANASIR2iAbWWrXbLpoUQtdc84yaotrFJWDqGDE/9quTbaPGFs/AJqoEncQmOCznRem4wG2GJAx9vTJNioMa2QRgQsKs70O4nSVAPQyhgNIZWcgjwTYOXk+ObAIQPiAHIRZAMQGRTvEuleuggbI8z0G3qKokMHTvkHcMLLdZMT1wrJKkcjxfLJ5ICCQyBG9mDH2KZvN0NTkBJWKJerp7aNQNEaGYTEoBegdGRnhsAkAKWh0AXQB8ACEc7kcxwpD9oAiKTCqNW9YbNNzTGptRgpbK9mOz9pidIzj2uTaCH0QOO4W4BUhEwjvFUFzuyhSQjtRuATXY5Esw6WQHEgr0GcAs5ABEMCc4xI4YDhu8DQ8z4BDOxvoWlUZ9l8IsrN4eh597Pjgb1xSVZEcswImJy2JUsZ1qex65EiKBvesiiT7Zd9zHccFTe9bsqSWPI8yRMKkC/ZXpZTs2kUrl607sPv598iSmmvvbPt539Kup4jawrAlNXI5cesTT1ywacumG394+7oredqVi6yCJVBLcs4cL8DsSPU7XZeGWr+D0cV5wgIQzAl+okSugxmH4HqCCwaYY+JMbJ8M06CWtpad177j2lu/8Ed/9KoC3tpX+RvPfWPFdGb+EwemRj5TdEyzr6Pvzp7m3m/90dJPvOkTtV6bx8LCXl7vHhgZGdHv++l91ziu876mpqbJvoG+Wy688MJjLwl4v3HrCo/8v3V8r7Grq/1bA8PDD6waHmY7tlMt99xzT0zVIx97fu/uD8djdbuGhvq/e+mlly58R17vk7+w/1etB854wJssxj5z588f/v3UXH6JL8iWrquTq84a+tnQUM93V59//vPvbBf+2xSR//+XvvzFfz24bHRq7obnDh57T7Zk9Zg+EKXG2loQaJ5nMuD1JZ3UaBNFGjrJUZMsaUB6F7LPMEnlIhkNgQSqQpJToZCVpQ7VpPMG2mhlTzMNdTRSnS4SJs04lhdsLWuAIS0IPstaVv6NaXNMt4NtFBi0YMqYWUYIv0Swr6xJZNkDGEeg7hrrCKALMAY29rjADOlhHrAWR8MxwxmAYOzfg7UpbxtBEly3DrTmOgHLi20xkAbFGVSmBJsI2owfx7Zpbm6WZlIpBuFtbe0MtNCGmmQBgLdcLh8vXsPVDqkDdKKQO2B9sL41FhgSh9RMKtAs9/aSpmpkVUyOLIZFlwuE53qkguHFuUJYBAYh+I+MY3CDokO0HQVTMiKUBZKgHwFFDPZWJLI9h3wV7LhPCmSkYDFdAF6PlJBGtgjJCCLlXJIxKBEQiaxzv+M8YX+KJnuOW8nYjjNDvlAUBMkVRVWSZVUGyPV9DGNcXxJQR+WXPYdyoq/MaaoyRZ47lc+lrExqfGh8747ViURMTTa2rG/vWfJgWEnMUV2dbeRtjUI6bXlq24WPPfbYJ267/UdXAOEGJUvBuWEdL5xDUKUFGAz2WcZAQHhJW7Ias8sgWRQZ7NaS7nDujhe18UxCVbrIMwbovCB22bFNam9ve/qqt1116003ffHfXrU7WXXDTxQ3tP7kiYdvmEhP/XG2VGgN+1q5q6nzzy9efuHt7+5+9+Srvf+F7S/0wCvRA3BRuP32O9/h+871HR0dY11dXd9obW09OjQ0hEDIUy5f+9o3l4mi/GeWYzV0dXX9oG/JwCNrFi9+0WsegDccjn58z97nPxYJh57r6+v59pVXLkgaXonzt7CNN2YPnNGAd906X5oIPfmpO+7f8OnpdGmZBwcF8p1EXJsKKfRkR3PyiSV9PXsX97dPqZJQEj3SJqfyDXuPjAwcmZ49b7ZYWTtftnotHxXkmLZHoQwYTgA+MLwoGQ6RGmumMAPeBHmCWgW8DrOg0EyyOyjH0bqkO2WKO3lq1jwaqI9QX0ucWhI6xUMyhVSJdD3MkazBghhcWD0pPC3PFlEALoJIiiQzg8Z+EMzmBTIKWfJIgY8o4oB59j0AojzNjs+A1axSfVWIGmy7Co8YxPD2ArDMPK0fAF0AT94WtKsMgvC6w68DHPPCSEsgG4U/rOkVqVgsUGpqgmZSM9Ta2k6JRJLBLwMqVPXbDpmWSWbFJNtx+DMhXWeApeshBtCBfpZYHwqtbzQWo+a2Nkok64NjZ+AfJIl5AP4g310YxyHyFlX4SFEjsthHFUVHSjB4YIuzakESwLqDgjuFgbDh2gx4geIBhtnvlfvPJ1+SyBQDIhOAGAVWBPcBWWFAzeMFFkHYju9XRm2jUvQFwRUFBZkLquv7IfJdBQHI5FoSNMO+7dq2YRmuYRdhNFApZPJzqXGySuk+qzDdEg/LdiQUORqLNxyqb+4eDzd17NLqmvJaJJne9OyeJQ+tX3/9nT++63Jcl1w7U72KIO3AdQPvaO6ratADZgpeyoe3BniDgVRwndVihVkPjdmHqrYZ5Dd04/jBNcOWTbBx8hxqa297eu1Vl936xZv+5FUFvE9nNiR2HN1z9fOpwx85lp58m+AJXl+kfWt9NPnX77ridx5bJix70engN+bteaFV/1N7YMz3Q3d/7RvvMm3rg42NTSOLBvv/ta6u7tiyZS9+Dd9yyw8Xe559k2U7iY7ejjuWDAw/tmxZ3/SL9SEAr6KFP75v396Pxeriz/X39//HFZdeuv5/ap8vHPeZ3wNnPOAd05/4xB0/3/jZmWzpLBRpAXhiClZXRSsRC4/Go5HDiiCkHNMso25LEqX6im11ZYrl3nTZaXRQACTKgaYVwIGLmqAjxZS3QJ4cIo0Z3g5y1TgDXtZ6MkCFrRM0kC7LCKCT1XyHNKdCsl2iuEyU0EWqj0iUCElcWKaqGqmaGrCwYGurgDfwBiWePoflV0hVebpekxVSZRQnAXi5Qeywb3HxGYcLsA4zcDeF9AC/GWcKPksVGBshHQ6gpuptxCwxmz8FU9ZgeKF35b/B6vL3ImCAWWfM+s2gfRDI4i8U46GUHe13LJOy6Tmanpom07ApmWykSCzGWmNZARMsBOATQQKENgcF9JBdCBJkqiJZlkm5bDrw7/V9tjmrb2ji97moDsytZ7PUABIOZhkdJGhJJIOhBfAXiCzXDvTS8HRFUZ4f/EZhH9YD64ttYhuG65CHtgG42VyExttF4Z3p+2QG9eIBuHUccioVds/A4IBlI67nia5RjmvOEbuUFz3XU0VBUD3P1zzfCdmGoZFrKOQYElmWIMDay7E90bIcskzXqRSdcjFNvlWKaoIpqKLPcho9FDdDsbqULyj79Vgy62vh7OHZUvKxnXtW3Ldh8yJbVMjFbEAVgALwwkoLxxecIzDdkJ38ah/emlNDwMoL1UGIzn+joLBSKTNJzoMSvoCCAZIqquw1bdkWtbQ177z6miu/edNNf3zLq3FLXbdnnRqKiz17jh24bDY38/a5Sub8olNpTGiJ6eVNQ/8YVxp+cuN5N469Gvte2OZCD7waPTA5ORn+6U/ve3fFND5Yl0zu62rr+eqVV148CZehDRs2yG1tZ4VmikejxZwZLpdMvWQV1NRUerCYL3zYsq1Ysqn+4cbmph1aWJ8Ka7oZS4SMzkhrSV7cURwksqB1X7dhQ1Q17Y8c2r/vQ7G6+POLBga+t/aSS2qZb6/GYS1sc6EHXtceOOMB77jyxEfXPbj+83PZ0goAV0cAz4ofTOUHOln8oNofjBQDP0gFoE0UZC76wg/XQrH/YsA2Arw6rAENsYY3Vt9GnhIlV8TUf4AcsS6YRQBRJj95X5hOD7SxzAyi+IxsUn2LJB9m/NW8JQajgYs52oSdKwKcFGQKawpFQzrVRSMU1XTSUTSGffguRXSZZM8MaoUBZgFamZ3D3wHgCZwGiMEqwCWAMQrMAIgDbafIn2H4Un2fi7hkhb1WZWiIeQjgUkiRyXcsjloWoN0UEL4qkoDiLYBqBclILjlWhcxyhQ4eGCESZNIjEQpFIxQO6xyTDJDkwjeWWXT4r4KhFqlkWmS7LlXKRcrOzzJjCBlDsr6BVDUErE22YxHkt67vsH45gPcinKrYpB4FZwFMh3bZIlGWyHRddrGAZtp0fbItl7XW+BxUDSaKrxyXbPjcWhbZFiQiDoNd6KSh3zXhoMF6aIccy+LiNN+sMOtt2g6YcLshJM8ua4tvkc2C5ppG1CNPF0VSPd/Ry/lM1DWKIdE2QqJrhQTLUhTXJM0xSXENkggRvC6KxCksQz6Cc+zxgIUt2GAtFk2SH2mgY+kKbdl1iLbuPkwVKUyWhPAJ+MeC3Q0GYLKPWQePzyEcQlAIWWN4a+ESNYDLGl0xkJ3gbxSo1WQqsViMpQ3wT56enmSLLgx4oN0WfGh6iXRFp0g8RmWjTI0tjTuv/q1rb/3iH94EwPuiObwbN24M7kcnR7OedIuMTcXUA5MHwoZmhAwjH85W8o2C4F85k5n7wFwh02+Q5YXj0bGOurZH+up6vzS4YnBsrbD29HyvXtfb8cLOF3og6IHp6enIXXf97F2mZb6/obFpT1N743/4oljae2gsVMrkk5IktZdNo8tx3AbHseOu60XKFbMtV8ifbdu2Ho3GDkaikVFVU2YlUShoippXFWFaEuhYKBSZbW1qzbe0tnnlcvrdhw4e+u1YPHZgsL/39qsuuWTzwjlY6IEztQfOcMC7Tjqqdv/eXfdv+MJMrrgSoRCOpLIpv80wDE/qwG0AfqGYxhfBymL6myEdmL4aRAyiS/kHABklSazh1UiLNVCsvoV8JUqeCEso5kd52+A7sadaihNehGMNT/8yDPNJgXsswAhHZQZV8TxFXFXa1lKfUA1vGwYDn8ZEjNqaGymm6bx9H7pagBquwg+2xQLcKiPNyJA1uTYz3EimcmzYcgXgnQEvM7JwdQCgBfQLiufgGAHAK6kas85g7sI6WGaZBNeieDhCigxAJLEDg6RorLnVNIEiIYViIYlCCqQFNpULFZpKzdBsOkuW51I8HqWm+gSpWohIVBkMI6xD8WzWwk7NpmlmLk2ua1FTfR31dXeSFg6TIKNwUCbbEzja2PZtcjyHDMskywEwJbIqDnmOz/pes2KQaVTINA1y0DeyTBXLpYrtMctrWg4Z5SIX31mOTxXTprJlM1NtWQbZlkmOg30ACKNAD4EEEn+W2U2meW0SbBOxXwwkQ5pmrRzoOvz+tRd88uz+Rs93KxHHsnWbbM1zzYhv252uUeyyCpmBSma+rzg722Rm04JYySiyW5YVwZMkyRdVZFSbZfabxfnF+cD1ZToe2aJOZTFM+6dy9Pjzx2hfqkQVOU6GHCZLhA8ILiIM6DDMc/iqhvuG+BKAt+bOUAPBtQhonFP8IGkNoBf9MTk5QeVSIdB1+0H2GboCWvdwLEKO4FJDe+Pucy8+9wfDlw18M6JH9DKVydEd3xItQTaC2FVZkAUJomLIVkxbCIV0KLkJ/wZLhQwyyBZsoVVraMrm84ts3xkoOaX+6fnpZROpidWO48qKqtl1ieShrvbuey47++qvmZRJLYDdM/XxdeYeFxjeH6372Tssx7ou3tBwOFFXv80wK40Tk1OLZ2fnlmTz+cGZufnedDajlksVDmWBTAzyNHa6gVtQVcePwWosEqa6mD7T0tI80tTUfLCxuem55qaW533bXDo+Of6W+nji+cH+7p9cdfHF287cXl04sv/pPXDGA94xpffDtz+4/g9mcuWVrhQi0mIkaDGywd4yMA0AryIA/gZRwJAAQOkZMLusBq1qUwO2VgSTWMnxVDpcGrRYkmINreQrkSrghSYUiLUqbQDIOB5bGrgm1ABvjfnlPUGDWlWsvmBaXtOvArTAoszj6fmIrpAui9TZ2kr18ESF1RjazZGtgQMB6ysD0W2V3cW0v8OgF4wlAiMAlH2gw5qrRPUmyfpNz6ViIUuzMymam5+jStUyDAV4iUSMmuGqoOkUjYRJ10Is+cDH4C0JDj2mE9VpRG1Jnbpb4tRcF+Jks3w+x0lvuUKFyqZBllEky3DIhMsDpB+e8/+19x5gkt3Vmfd7c+Wqrs49qWd6kjSjiCSCgEUIkBFgFgwCfwJsMDYYsJew+63t3f0+7Mf+jDNr0mMwxiYYkMDgxSiQJEYB5Tw59sz0dO6uXDff7znnXzUzEhJIoDBTc5pHzEx3hXt/9/at957/Oe/LgjeVTsHOlJBK51AsFTDUX0I2k2b/XKphL9R9HJ6vYXqxhuVaEwYNjOkmV11ZDIaqBWFhfp79fev1Knza5yRBLl9C0/XQdj2+8QipR5ljcU2EscaOGAEdMzoHuNUhUG0bbEVncXWY/DbpHKHv8c1BEgJ+C7HfRuA1kbP12oUbV92xcTR/9dUvv7humqZmmtOaMWtrurWoWZmiMTN/2ITXtLXAzttIhrQ4HEGzdrFXW7qwWlk4u1ZdGg3qS/pQKoEVtWFEgbKQ0zT4NBRmpuCZOeyfreMnOyfxyNHljuDNIiSrOj4P1c0crSZwUws7fTy6wtu9EHYruyf/u/u9ruClYUISvfT9yclJPjeCiMQ03TDRDY8FjW6e0joiM0RhpFBdf/76gxsu3rirldQ1X/ONyArNRI+tJIkt7oiOqd9G564RbqbRWJarZRV254u0QPO1iMzVtLAYhkHRbbtp3w3MlJ6ynNixnTCNocLIttGB0S+mB81/79v4O8tPxn7wTP8QkP0/9Qhs357Y//qt//36erv5wUazOdZotrCwsJip1GqpMIwsy7LNKI5NmhKhSzyvvtDKJO0KrRzSXAJ9ntD1ndqZlAc7DTpQVSWwbMcvD5TdfDajlYpFf/XqVd++YOvZX371yy69+9SjIVskBJ4eAmeA4F319q/duO2Dc1X3vNjOw8yXYeX6AUtVCJXJAPV6quqXakFQ1lQkgXkAqOtpStVQGnqKXCzPHAKFmMKw4eT6kC8/juDtVINJbCiNclLNlrWoqvKqSXq+UqmKMh+VzqE5HssTIw6oTYHaGqjfV+el7tUrVqC/WOTvJZz1riGg4SS6ALLoVc4LaohKtVmoFE9lnUYVZeo57Q4onch45wkuDrig3tmDB/fj4OQk97PSYzLZDIYGBjA6NIxMJou+vkHYVopfiyrNRuQho3lwojoG0wkmRgrYuKofxZRiSBVSqrC2Wm206lVlg8YtERp0GoSL2uxsYWVKsNM5dmIguzSqIrf8EEcX69h7bAmHl1y4SQpeoEG3M9CtNCLD5KpvvdXG7Pwc5uaVYG82/D5fFgAAIABJREFU6nw7kXIc9PcPcuhGs9Hgfafe7lypBMtJI+EqPQU3kLhV/cB0o8NWc5yMpCNOKNWNblxOCF6EPvxWBUGzgsito+holXPXjdwam+23XfsH76k+0a8seW7efPPNxss25e3a8kLKnZzpq7nLQ26ztcrzw01a6F3sLxw6H+3akBZ5jqrSqr7qyHTgamnsn63grh2HsPNYBW0jB89Is+BVndUxtzToZMDGHsEnBC9Vg7pDiN2Kbjdo4uTt7fbvdiu8ZBNHLPfvP8CMqfLNlmSWxcOKVsqGkTbgGx5S/elo9dkr3fFz17abSQ2e7muJGeqJGWtxTH4YRNTQlJsE9fKwLOcz/8TQJ50f/B/tupnEITcpG5GJVOL4/c7A9oFU/615p+/7A5mRu3/z4jfPUp/i03OZlFcRAs8egd3Hjg1ce+13L31k5663zM7Nv7rtepk4SfQwigwKveBaBFkj0oAtVXVpboBaj+gzi2YtaK6B2rjYTlJ1ENGqnclzKOo3i65phqknpqHHpqGHA/19h9asWvXdK19zxb+84gXPe+jZ21t5JyHw7BHoecF71Fnztq9ev+1DM1X3vMgpItU3hHRxCJqTUc0GnWQtqkiq9gNV0yVpQ4KGuj+57ZCnz1Wjgx62MH94N+LAVdHCLHiHgU60cFcs0WFUTrgkAlXvrGolVQNUnQYJ9f3jXyeCJ4/383bu2lnAUgmM032odSFCX6GAgXIfirkcHBIbFKLAy+zKt6Grn6mjgf5TfbmdgnU3HqNjJaZ0tur3VU0dJE4DhF4Dc7PHsH3nLswtzHPMMTkoFIpFrFixCuWBYeQLA0ins8qxIU64RSMdu9Bbi0hHVYzlgM1r+jE+WoBDdgedcIuY2g8ofIOA6CoQQycfYc5iiAA7Dc1MsbDkQrRuY7Hm4sF9R3BgvoWmloOWKiPWHYQR9Q47iDQD7cBHvVXHgckDmJ6bYT9gCkGgkIxioYj+vjLqtQpqlUVOj6P+5MLQKKx0HpqVRqKZXK1mAU5vy4KRvJXV+CBljao1AXVjQT9LAg/t2iLa1XmErWUUHFQuWL/iFpjW26/9g6ueUPA+3q97ctNN5tLKdKY5Nz2YVBbWze65d72JYL2WaGvjJFkVBOGKlueWw0S3XVjavqkF3LNjP/ZPV9EmsWtQvLAS7XT+Kas86uFVVWvqsSabu5MFrzrNVO9u9+9ddwb6Ny2N0vGl6i4JXvrZgUMHMD07y0uplkVtLbRykiCVTcNMG3ATF5n+jDdxzsTyxPkTi62kYQamb8R6bGhGosUJCV66L6MRzO7lSA1s0sSgsrpT4auc2KqK6i3d0JZN01zUY2029INDfVb/no0j47vWFtYefOXEK58S62fvcivvJASemMB1113nzHnx1hu+f/PravXGi2r1xpZGszXGsyZkTUk35p3BWhK79LurWya7wnRvWml1kn5HoyDoWFSqG3KaA1EeQ2rwlMKHqCWJxbAOOI4V5LKZQ+W+0rZ146u+d/YFW26/YM2auZ/lCiHHUgicbgTOGME7XfHOC1NFpMujyPQNczUwJNFCFS/6sOb0MJKqqrhKOpgFb9IJb+ChM1Wd1KMWFg/vQhy0WaSlsn0oUA+vneHgCZLNVDHsilxVGexUVo8bbLEM5vNFydPu1wn5q6Ii1KouCRGT7bZUdZbaG6i1ggIUBvr7MFAuo5DLs20UN2nEtAzfSRGmCbVOlZdFOGlqWiZW+q0jcB996pK4UMNjPvTERRS6OHDwEHbs3oVKtcI3CmSfNjA0gpEVa5DJDyBfLCOTzfL2OhqQpfFAdxl6cw7ZqIo1Aw6et3UNspQPwe/bGYzjNhHiTAKN+jkjHuRz/SYSy+L0OjpWYWwg0tPYe2gBD+2bxkJgIymMIDYpbCzFQ2ZUHXT9AJVaBdVmBQePHsT84iLabptvNGjYisRuMZtBrTKPytIsgqANw0kjN7gCZrYPmp1hwauGGruDf8drvnzOcBsEhYRwr7NytUDooV1ZQGN5Fn5zEUUnqVy0efW2xGi+42dVeJ/MRSNJttvuA4fHqkvT6xbn5zY0KpW1tVptNNGtfg9mec+R2aF7H9kztHNyOh8YDkLN6bTksHsyn7fUcsE3QXQe8QDiiaG17jZ0h9aOn42dkn93cK1b4aW2Bur5np45hmq91hHK5PoQcaCI6diw0xb8JEj6hvumzrnknLvWnTtxaytpWr7hm5oW0aevriWanlAHYkyCl1oXyFJCnfc6rVTwEgvdfCSaZuiJbuixYViNTDq9UMqXZkrlviOr1/YfvBSXNqSi+2TOJHnMqUZg+/bt9q333de//8CxrQu16hv3Hjj8+kbbHQ452lJVY0nQUksZOdd00w954LRb2uikIRqc7qiGSLtWjlyqoc8PqvGS8O304tM1mMQv3d/yTb+WIJ9LN4aHh+8vFYvfXrd67U0vuPyFey/bsqVxqjGT7RECvwiBM0rwRqlSR/AOAVYKAQmoWA1m2RS5S3+S7RbHxpLAUoKYE8Q4UUEN/7DgndyJJHCRsOAtniR4yeuXHAqUcNW5eMs1wUcdHypocnG5M7Z+8uh6V/4qqaIOEUks6rclWUDCl5emOy4Q5NaQz+WQz+bQVyh2rMJU0hXVdDkggpPbVHVZlS6VsO+eAEpcqx5cVdlU7Q+0DG7qAajDst5s4P4H78ehyUOoN+q8rJ7O5lAeGMXAyBoMDq9ErkiVPx2UWZbVY2ThweqI3qLp4iUXrcdgyQGlH7PjQBTCUtU8+BGJTIquj5GxInh+A5qtc8BDkNCAmIV24OAn9x7AVCVBO9UPP11GMyRfYrJyo9eMOKFtanoKMwtTXN1tuR577ZKrQ9pJo1zqg2MDteU5VBenEQRNWJksnNIKmLkyNDvLw3P0kUGmbJZpwKZ8ClptJ2ddP1LWaxQnzF7IJMkALfLQri6iuTyHoLmIUjquXHLW6m1e8ssL3sf+cidUYsZ0yjt4YNWRqeWNt997/4tuu+O+V/zk3gcv4t5d9pzuVPl5a7uCl7OTmQf18Z7s0sBnKvV7dyKF+RSh87hzvnRjhSkMhCq8dPPQaNSoOsR972EQoV5vYmF+kZdbrbQNMm0YXjl63+WvvPzzf/D+Z8aW7Be58MlzhMCpQIDF7t13rzp0ZPalU7Pzb921f9/lTS+iZni+jnKbWhzBa/s8kEufQ2o42ODKbkDDqGwd2f3dVTaRbEeplC+vnvGqnKFWaKjtgQQxDYZSsqUaOKUVGuXS47ZbyeDgwOz6dWv/deP6jd8cXDP04DuuuKJ5KvCSbRACvwyBM0bwzlTc8+JUCdn+UaRLw4hNm0UUfZaT9RYNgNk0NtOpPJJYoKGkMEo4TYt7TMm2jKqRYQuLR/cqwasZLHjz5UEkNvV/2iyCTxartBz+2C+OJe727x7v4VWP4urwSe4Q3edy8AOJrICicz3Q3bxj2Z2oX6CUz2Ni1SqkTdofEo6di2bH+YG7hTshEt3J+0dvlxp046VjDrSgx5OHsI+EqsmWicnDB7Fnz07MzRzjC6fNbRQOVq3biOHRNcgW+uGkcyBjAarS5owIqagFrbUEw13E5Zesx0g/ebQSz4BjftMU1RybaLq0xM7GYEjpHrJ5HYkZohW24YUUHJFGkBTx/W27Me9m4GeG4KXycLkqDObiNqhNYQELizM4MjWJ+cUlrtKnMgVkcyWkU1nkMhkYRohqZRb15WmEYQt2JotU32qY2QFoVoZFIR1D8jgm2zaLK96dwUJKmyPjhJC8dskJQ1V/9dhHu7aAFlV4G/MopuLKxRtX3eIZwdt/2Qrvz/olp+rn9dd+5awf/PiWd1z/vR/+dxrcowp1p39GuYp00v9UuwrdzdBnqhK8XWF7suDtxgl335eXRQ2DK0LZbJY/KB3b5iFImoXh0U563yhBq9FCo0GOFzHanouhkaF7Ln/V5Z/9oz/6X5/7ZS5W8lwh0GsEbr93+/pvfOsbV2/fvefqg4en1qfzRc1Ip5XLjOtxLDnZHNLnjypG0E22+jxSA7Q0iqYqJ90bVWpZo3YHuglVtpQqvIgGc5W9u7oRpt9nujElh558Ls+hOTTI7NhpdvLJZNLtdWvXfOf1V776M29+9WXiz9trJ98ZuD9nhOD92nU3f2iaBW8RmfIosiR4rbQaOqJABkNDmqp4JvXIdgaTyIeXltETsqmiVCl1p80DWbGL+cN7eBqfhIOTLaDQN8i9n5Hx04L3xHnV7cpV3znZr7db4e3Wgrl+y4XYEw0PdIHjO3yyMjMNju3le3uyIzMMFo6FtI2+jINyPos8CTvT4ihiSvKix1B4BL0w9VxSpYDEmqpedyq+HEChWiB4cI8ey+m71CYBtNoNHDq4Fwf27cLi/Cy3PdASWaFvAPlSP8qDoxhdMY5sJsdeutTLaycBTL8O1KbxuhdvxnBRg20E5FOmfIYjA1MzFRw+1kStEbHP8MrhPFasLEK3PcRGwBXzILTQcNP48Z1TmHezcFNltJ00XLrYkzD3GpifnsTM9GEsLS1gcWmBxTiFgaQyJeSL/ez4QAJWg4/lpWlUl48hCluwUmlkymtgpvu43YWcGGitzzZNFr3U300Je9wjx+dGAj8gD2B1XtCNELV/tKoLaC7PcoW3LxVXLlg3dktgR8+o4KWz5N++9rWtt9y27Te/e8P3PsL9x/zJRuezmtpWawU0cEi2d+qcouPG1R52o+jc7HT+3l027YphEroni156Ln+Y0vlCg9+08kEZa/TescbDiPR4soAbGR25+xVXvPIfPvjhD3/+DLzGyi4LgZ8i8NGPflR/8a/86uZrvnbtb+8/NPnqhWp1PNYNh52BKJKdrBY9FxG5yPDvl7IT5Aj347+/dFWitERKuzS5+OD7AUqlIq9y0XWcuuDdVht22uHfdZ98yHWylqRqr47QC3i4LeWk+Plq2Jki0m36zIhtw6iNDA3d8eorfuWzevPYf7znPe9Rd8jyJQROQwJnjOClobXYUT28hf4xHuihCi4JVppgTZu0LK7CIViMUqKWrnxWyYuVBC+JRh5eYsG7F4HbhE7JZ7kicsWyGnYyrM6UP03yc8PkidOC/X0fM6DWdU7oLBtzy+JJfb7dwTb1IkoEK6GhKTuxTmsDiw3d4HaAgmOhL5fmSlwmneG+XnqsY1MwwImOBnJ8iAI1zctOBR2xQ72ZtL803Ubbw2li1FYQJqhWK1hamMHs9CRmp48g8trK/9eyVHvD4AiGRlbBdjIo5HIoZNJIkb1quwa9OoVfu3QDVhYBy/ARaxG/LiIT9zywF1PzIdqBBcvQ0JfTcPHFG+GkPcBQAxhRZKHWcnDzHUew5OfhZQbQtFKouh4a1Vn47Qpmjx3C4sIMXLYc82E6OdjpPmTyZa7y0jI+uxZoIZaXZrjKS73Ylp1CvrwSVqbIx1E3bXYboA8B9iqm84KqmfxcJXjJvoxC0aIw4Ko0BTs0K3Pc0hA1l1BKgQVvbPvPuOC97YfXTVz//R9d9cMf3fQRP4z7gijRI5r14j5pXtvsxD+fOP9UsETH9u54r26np7vjGtKt9Ku+cBWgoqKGO/3k3Z5yOs8793NquVXdSOmGFq1YueKWN/za6z/1rnf99jdOw2ukbLIQeFoJXLd3r2Mea6z+6je/+f4jU1O/0vY9FrthEqPebPGvkeu2EXoe9M60MXfkdoSuTWFDmRyq1RoKpT40m+Ro4yCby2FpaRkrV63C3Ows/e7xZwVFu/eVSzy4a1AiJdtSelwAoaFh7uslK0nD5CovXcupXUlF14P8xCuD/QN3XX7ZSz6RLfTd+s43XFZ5WoHIiwmBZ4lAzwveI9aqt3/9hm0f7AreVN8ISoMr4FNzIS356yYLXhJllBjFwqZjU8XJbJ2YXLqLpjtkqmaR5dbCkX3w2g22hcnmSyx4DXJ+oDt0zWJ3ByWdqQaqtECn3PZTh7YbaHH8cSeNG/AAXTecipuy1JfqDe58dSJjeSAJEWwtQTblsP1WNpNFvlDgt85nHL5771bmOp5s3JtKQlyJH5XsRvtK2x8kgBvGaHk+/CDGcnUZvtdEq76M5YVjCFpV+O2mCu+wLKSyOeSLFB1cwvDwMIr5AlLkzRq4yLjzuOoF41hTpIjkEJGmksyCQMdtdz6C2Sqlh+XYGi6lt/GSF5+DfD6GYQZcrYgiE9WGiR/cdhCLXhYtp4S6ZqHSbmJ2+gAa9QUsL82i2aAhKurBNpHK9CFbHEIqW4JupTo3HFQRj7G8OIMKiVPfg22nUCyPwcoU2OmBhros22bnAe5/ZacNqoYqSzAWvAlFHgcqwIMErxahuTzfEbzLKDla5cL1I7ckpveMC96HHrql76brt1149wP3v9H1grIXxDpFNVM5Ry1gHj9Z1PnTOTuf5HWG5jUpjzmrRC8LaSoGsc8nfVmGkZDApaVWuiFIqJQcx6ZhGUlff/mOK17zmq/9X2960/Yn+X7yMCHQkwSu2b7d3nfTbeOTk8eu3rPv0Ntafriy1D9gl/rLqDcaOHjoAFqtFqLA5x5d9v7mcQwNmUyOWx1M20apbwDTM3MYHBrhsJxsLo9CoYjlSgWjo6NYWlzi3lxqWSLBW8jnMDN7FPl8GoHvol5ZhmNbLHzpfVTIkKEG2iybe/RTqTSvAFKlWYvj5oZ1a3+0cWLik1svWHfXGy4T0duTJ2iP71TvC97U+Nu//t0ff3C62j4vsvNQgnclfJIwujLfp2qpY1DP6wkhQH205LZAH+dU4T0ueEnKxj4Wj+yH36qz0X4mX2SHAiud7Tg0dCKJuSLb9dqlqnGnmsYn1Ym+XiVUTyjYE34O9LhHezioSYSf/uLX4M6EmJfYbbpTpyV520Imk4GeaChRQIVtwbFN/lkYhEin7U4oRqdA1+kPozt71/fhhhHafohKrYEgIuFLHbMxosCF11xG7NZQry4gDtXSGy+VOxn09Q1geGQUuUwWGcdBztLRjybe/Pw1WFMAUnbMPKivzPMS3PPQHhxbjuBGNg8O9ud1nH/OGhQKBkxL2UkEoYHlpo7v3boPM00Li6GFBS9Aw2thdvYw6o0ltFtNfk3dcKAZWRRKw3AyJXZhoAbtmG5YNBr0iLC8OIfa4gIiP4SdSqNQHoGTKbDVHPVhk4DnSF0N7ODBgrdjTRYm1O6hw6N+6rCb2xeiubyAZmUeYbOCoo3K8yZGb4HZfsYFL/Xx7tixI+vWaqtCPbTDMNR83wZPD8IC/M45w/9G59+Pvzppmp07H34yTYaHWrvdTtXrrTJX/rmNRd3IkVt1556ObjLYSU7XjSRIgiR0wxSMRI9t+2D2zW9+WEIgevzTRHbv5xL4/Ff/fWz79p2veXj3nv81u1gZtTN5c+36jRgZG+M2rHvvvRtLi/OdVRmNh2IdattyfYyMruAbeZobIXcczw+4sOCkMlzUyGRzfAOezmS4h7fVbrN49mgVDgnmZo7ysLDbqqNZqyBlm6hXl/n6RcO+bPBLK0KmiZHRMbYfJMHbrFXRbtaRsa3onK1nf2H92vEvvvj8Tfe86EUvav/cHZYHCIFTiEDvC15n9W98/fpb/st01Ts3tAtwSsMoDq7gWFgSvLT8yj6Ehs5uDbT6ThVQ7njkcAESWiEv8XMfFffwqgpv0K7zcpCdziKTK8BKZaGbDt2Cs10ZBxCzju34mjJtNfjUSZpQf3+Mg0P38dyey0/5WYdJvfbJbgt0QeQBBq7GUb+vyctT5OSQcmykqH+LBa+PUiGHKOj6s4KHsFzX5aX8RrPOFTwakqg1Wmy5Rs4EXNoj8Re6sOChUVtAbXmel8qoPYL6WqmnrFTsQ6lYQH+xhIFcGgO6i7e+dDNW5hNkTEoDoqlgcqcysffQURw4VsHcUgNpx8QFW9ZiqJwCr6yB4n8BP7ZRdS3ccPtuTC6FOFpp4cjSMip0AW9V4VFVJNFhWCmkc33I5ofgpAvsWKymESOEQQuI2uz126wso12tU74Gt2DkBkdgZws8eEjHTqeBNcuCRbHLVFLn6j8JdXKNSEAtAxRwcVzwJiEaywtoVRYQtEjw6pULJ0Zv0c3WMy54T6FrimyKEBACj0Pgmmuuse/defjy2cXFjzywfdfltC5k2lmsWD2O/sFBLC3MYcf2h9GsV1VLEAxuyRocGkW1UsXA0DDSmTwL3IHBEawcH1fDqbRq13FdoQE2ao2g6xY5M/BQmkGtaz4qS/OYP3YYlcU5bsdD5GFxfhq2pXOIkttu8fXfcmxkcln09/dzMchrt9lz3m00sGbl2PKmDev+4ZUv/U//8tpXvWy3WAHKqX46Eeh9wZtZ/Rtf/+4t/2W64p8bOkU4pSEUhlawQwMHB/AUKwleqvAqr1v6UgNbtCwOXjLi4R4aMyO/3tDF3ORugHx42bqJjPxt6JYDhy5I6RzH3FKlkJaUVSdUp4+yc3Yob95ulfcxVdzjEvbJHJ5HP4beK+oMLNHyM7k6kICnai7FD5Puo30kwUs1umwuC9/zeJiJhX4QsuClvt+220IUh9xOQFG9ukXexV0BTzHHPlJGhCRool6Zh+c2eImMAh6o2uuYFmxTRzGTxmgpj/UDGfzWa1+ElQUTjkZTxyoNwzEsuBHQCEhIkjMCkLNoEKzNIRm0Mh/BRKDZWGjpuPbGe3D/gVkcq7Wx2HZRabYQUwXWsGDaGdjpPHsjZ/MD3GdLx40GNJD4aDcX4TWWaQQasduGRj3MmgndTLGDh5UvAjzopo6bwb3dGtvWqWQ6Erw6PEo5o/5u7lWN2FqNfG4by3NoVha4wkstDeevG9tmWK1f2of3dLqoyLYKASHw0wS++I1vP/+mbXe8e+eefe9oBpGdGA7Pe1BRxPN8Hi6jCHMSp6l0GoadQaQ7/Ge5PIChIZqPWIF8sY9FLg3k0kyCCqRQQ9Bsk2iQbRl15qkBbLr2kasPAo8/40jszh+bxP49O6DHHpbnZ+B5TfbiJcFLzg/0Xy6XheNQcURd/5IkQNB244nxVfdv3rThcx/7w//+BU3TumtHcsiFwClP4MkoqlN+J55oA6+5JjEO23e885obb/u9YxX33MgpwKGWhqGV5C7LVbxutLBD1V1yDCDhpEaTWNDw0jW39aqqLGdrRR7mJnex4CVB2b3YUM8vVQrTuUKn4pvhiiO3KPDwmmpb6FZ46U9a1uftUHGqJ+3KUzk03UG37tyQrobBOrVl7jklX1Su+p4wJKe/UyWXqgAcN9n5OfV98ZQuRxWzb1unVcNi8U/2U3QRJMFrcjCFD8RtuM0aGvUKfK+NhKq9cQA98OEkIQazDrauHcK73/gqjA/kkKGYYLpQhz573FK1vRkRBx2OAdhxiyOcaTeYj2HB11KYbQJf+PebcOtD+zFd9+GTvRzdcNDNhekgW6DhtCKgOyxiFVOyzQoR+U0OhWjXl6AFHsw4gsXDfhYS00G6PAK72A/NSnEPNh9yXQ0IqnYX5W5B3yfBywEjKowNFk1EJyHqizNoVWhobRklO1m+YP3INpjBbzyTtmSn7S+obLgQOEMIPLhvZuhTn/nEuw8dnnrH7OLSJhK7sWbyjATNRrhtlwfVaJ4il0mj3fZ5nqB/bA3MVB4rV65GuX+Ah9UM0+bZE3oeufDwlYlu0OlaGcUcCET2YvTZwoY75MQThUiZhor2iVz4zSoWZ47gwXtvx+LsMYRBGzp5tdMgq5bw/AJ9WtHwWiaToh59IAmAMKD5kMbYyPB3f/2Nb/y7N73mijvPkEMou9kDBJ6KqjrtdpcE7xHn7nd97fptvzddbZ1DgjdVUoI3pMEyNvZWXrMm/adzflanFquiY+nuuysRVchwDD1yMXd4D5KghYSED8fidoOJDb4okUUXtTlwgAFXCxXqE7265I3aEbw09d+pNp+AfOLQcOsvN+ieXCWmJfqf/h49lJPAuCKpPBepcksXPfXnSX3EnbZhFSfbsaWi/lzuge0EcPAAH/k9ktglu5xYTfKybYIPhC73w1p6hMBvw3NbCAOPxW/iNbkabgYuimaCc9aO4j1veS3WDBXZK1jjCeQQtm2g5YaYrjRRa7lIWTpGS2kU0+p9uMIOHb5uY74NfP5bP8QtDyvBG1lZaE6Wq7qa5fBwmuFk+WaF2lVon6mySxZybr2K+tIsIr/Fjgp0y0PVfQ4GNhxkB8bgFPqh2SmVsNfhQ1V98vnVuSpNtl5gb2aqzvByokaCmD5tfNQWptEmwduqoI8E78TIj+Nm+JvX/sV7JO72tLuCyAYLgaeHwKe/8s1XXHfjjb83M7f4Sj+K0xxORNe0KOYWMN8L0G67/HkyMjzCrQp6KoeBFWuxdsNZSKUysBwHhmFzmiRdm8g1h+YMWPDyYBt59EYcnx4EPocNqZUtZc3DSaExeRMF8OrLOLD7Yex44C54rRq0OOAod2qk4OoxvS7ZkzkOB1TYZGEU06odOTt41Aq397yzNn/1v/7pRz+2EnClteHpOU/kVZ5ZAj0veA9bd//WtTfe/IHpavscGlqzCgPI949yhZf9SjmMhpbPuauXq3S0vM8XFZgdwavyd0nTkIuDFrWxPD2JmAQvV0xpCYhey2DPXtNOI1coIZMrqoharu6eLHhVrplBYpJqqDQgx0NyJzpxTz4w7MjQFbesfjt9vY/3Pa5nKiGtoo0779vx2VXPpd1RZlVUsVQerKoCzW4NHJ3budvnS2AC06SKr4aI9k8zWChSaAT1gdH8Eg/lU/WzUwVt16uIWlWY9HO/hbwW4pzxYfzur78eawbzXMWlGw3aSHrvfYen8NC+KUzNLyObsvG8syawee0qZG2Dww3YFUEzsNiO8U//9gP8ZMchzDYjRGYWiZ1FmhLSLNU/HfEHAn0YkCcsB0Qj9ly0q1U0qxW+sSEnCPo+0eKt1k1ky2OwcyV2aaCaMN/IMC9yYOi6JqubDGplgOHwjY6KFo654k2C2qsv8TBfycHyBRNjNxux/ZuHuUY3AAAgAElEQVRf+ejbas/sr7K8uhAQAqcaAfLbfev735/9y7/85B/s3rf/LdVafUIzOaaG2w+ogNBue5xSaFJRIYyRzmQxMDyG4sAYioNjWDWxkR106HrE1236rOi0MKhCSjchs1OaoeFcigqmAk53pU9TnuG0QknV3WOTe7Hj/rtQX5zmhEga5OVhZL6G01InrVamYZoULGTysDO9VNo2WfCmDM0dGije+Vu/cfWHrCDYceWVV3qnGnvZHiHwWAI9L3iPOHe869rrtv3ebK19TmhlkKTySOX74cdq2pXEJg+ikdBNyGdXLe9TXy79nFoa6AKgRCHpswgIPbRrc9A4ZUo569LjKcjBZ9cmk4MMyK2AqqKP7uFVIQD8qtxjReK0U/vtuDjwvzq6Vl3OOir1UX3AqvGCqpMnht5UBZj6r0hKd6OEWbyedOTJOeLk9omTx+a6f1ctHPQwEsQxD5fRe/EmU59YrObASKZzVZnTgelCSa0Z1EIRIPEa0P02jKCFohHivPFhfOCq12LtcAGORb25PNSPhuvjh7fdhZvv3omDx5bYTeKy51+AV770BRgspGBqIYtOErFLTQ//+I0bcOeOSSy2NcRWHqHmwMwUkRgG/DhBQP3WGlWiDUShx8uEOlVS2j78lssXb3WjQbcGYccPWIedKcFycix+qULcrd7SciAPM7LnrDpWJMBBqXqdeWpOMosD+M0KYrfBfc2FlLZ07sSKm8zYeZcIXrn4CoEzjwDZkFlL7jkf//tP/n210bw4iEKLLiHke0se3iR0a7UGojDBwMAQLDuN5WoDazdsxoazz0OufwhuEMFJpfkzJopUcAzZh9E12fXIo5xWs+gzSl2TlY9Zd0ZEhcLwF30uxBGOHNzLld2Zyf2wESAJ2xzcQ84r1CJBq3lUqCF7MhWApCGVcnj4mW78OZE09pC2cPRXrrj8s+ls+lMffve7l868oyt7fLoR6HHBe40xY428/drrb/rgbM07zzXS8Km308rCDWIV4cvL3iRmSPBGvMzOI2TUpE/hFOyi0A1jpItNRBm20CMfafrN56Ulit9Vd+iabnNVWLVC0JVBLV2xfjpu5s/fOR5yoUqu3VNHDbJ1BS/9/cQY3YkKsPqu8oR99BfZnypvVK7udn5O8ZIk8pR1GWtWHmqgO3hugejsJw3x8bWRTMm5h5esq8ipgaoDVNk1kIRkYQNeOuMpXrpw0/ZQP5lhso0bxR5bWgSLbMBCDzktxKaRIj5y9a9iYrTE9jgUYUxtJdTG8K3rf4Af3fEgjs7VUCr04XlbN+Gtb3gtRvsLsPWIb0RIuC/Wm/jHr/8f3LvjEOaaCXwjj9hMw490dk7QTOrnpQqIikSm7QNNHvO2m4i5743633wkRkz3JlwNp+NDFWxaMqT2CbrRYUN2Giqh483Stpvaoaoz9GS+laAbJh4GJA87Fyb1LkctFB0snLdx9fejyH3vVz76+1LhPd2ujrK9QuCXJPD3X76uEMP77X/9+jUfaLruOK0EUp8tXZfIOqzZbMH36GaehtBSKPUPYXTlOMYnNqI4MAJY9HlFPbl0Hab2BFXN5UAZ3eA/lQimlbLun7xsya5DVMyhai8N32pGgsOTB7D9oftwaP8uRG4TKT1ByrFUXH0Yw8lkMTQ0xp9/CwuLaLcp1MJGPq8cfpIgZL9xHQEVLbzR0YEDq9aNv/7F//N/HhDbwV/yZJGnP+MEelrwkjfpdx7aPf7Zf/jy307XgysXA8Nuw+KLi1oSUoJQVW6V5RT1Y3Y030kdtxxA3kmrUr1QylehW3vtVv6UyT+JpxMJaSyTfurrRNjE4/308Y77Yx/X7ed9TF9vN+7q+Es8TkvD8WALtQ+PuwXc+0pXVrXsz1ViWlKj/52kz7sPY4GvSuMsDZU4VPEbJAvTBjCaNfD7b30NLjl7HXJpByEJanqOqeOW2+7Atp/cjcNHZ9BXLOHS51+Cy/7TS5FN28cH7YIoxPTcIj7zT1/ErslpVCIHrlFAoDtc6+ZbhU61XLVndJpEOq0dfGvA+6D2qFvBPjn9Tg0XqnZpoqP2hBocTsoN6drFqb08fq/CZnZJDDv2qaIdrujLbH/d5S/5VKZf/9I7L7uMDIzlSwgIgTOEwE033WT++IGdqx96ZNc/HpmZucgLojwnFtKVJU7QokE1ivY1baSzJVjpPJpegnPOvwhjq9ey4w9/TrFDgoLWvQarTyO6Kqn+Xb6SdwePKfmRWrrYjTHhti4zCVBZmsKDD96FA/t3oV6vsug2dWVrRoWavr4hjI2t4jLx5KH9PLNAIRWB10I6ZXJyJo9W0+ckF1uSxLb1+q++/lc/sHnNxhvfeMWlc2fIoZXdPE0J9LTgpWOyd+9e51P/9r3XTdeCK5dcnOVrZiqmtfGOKRgljymFQ/+nUqQe2yJAHZoJXWnUBaezqP3ER/zRDQS/2JlBra3HA9Z+6gVPqvTSjf3Jb9HZzid81872/7ytUjtJ+6pSeBSTDpuTC9Kd77HjL91h0HPopoH4xtTPkRimrlmOoWf67Lj40q3rMi+96FxjbHhAo8Pg+R4bpc/MzmDf/gNYWqpwOty6teMYGx1jix2qptKSnR8GuOf+h7Dtltvr08v1WktLN9pGzg81ixpL6M2f4O6hA1C1chyvsysGNKRxQvOz+D2Ol6PKHuWT3PmR2kE2gWfJzkpfSyL+qxWHSV9KO7S6P3/TSy685DvB4s5DV111VWdd8eeRl58LASHQCwS+f889xfsf2PnC//iPG/+p6bpDQRTT2IZaYYsiBEGEerPNyZxOtoBUrh+rJjZjfGITUtkiEp2HIx59U925YVdXLiV4SbCquTQSueR+EyPm9EdKlCT3mAhucwkP33sLDh7YgUajola0kgR+CORyfRgYWonVq9ez4G226ti9awfazWU060toNZZh6jEG+vvgGGan9qPmRExd8y99wSVfKmeLH//of/vdR3rhuMk+9C6Bnhe8dOiu23bf4G27Dm+YrdTXtBON1qwRG7Qsb9KqOl8zuOXpCeJWEy5ddvVKN2Hqp08KjW6nn+JXcnwy6rFPPNGqQFLu+E8f08Gg9NbT/0V372ocr3MjcCIY7om1tOqLgGbqSRLH9Ap8RU7ixLIN0ylaUd8Fq/tfuWVizdaxkZFiJks9zqFyj0DMy3uBF3CvGPkDs+KnGxJdid5Krebe+8DDe/fu23/jQrM95enpVmBmAi+xSOs+fqH6Mcckeozs7HyenLRPj34AqWgY1MaiHsItynQDFPO+qb9rsaaOA0UPm5oZ+8loOTf9kq2bdufjc49cdhk1IcuXEBACZxKBT37lm2tmp2evvuEHP/ofQZRkOuMPjIAuV9V6Az45LTgZ2JkiUrkyzrv4RegbGOMBXP5oOH6HrcidvLqmBK9apWSXhli1SpBjDHn5UoWWxK/bqOHg/p3Y9eBPUK3MKs910+QQId1KY3zdJoyPb8bI6CpkswW4bgu7dj6CqSP7Ua/OwndrHDJUpLYGy2JRzUI8YSvPaHzliu2lfPZD//R3f/5jTeMlQfkSAqckgWdELJ2Seyob9ZwTuG7vXiczt/yOKHDfXS71nTM0PJQmYUvxl9RjRv3EfMtAXr88kEE9uCZrzVq96c/Mzx+aXVj6Yjqd/fyVL7t4VqxwnvNDKhsgBITAExD48P/68wsabe+P737woSvCBDbNi/DljVasKOp3YQmWnWJLRXKZ6R9ZjU1bz4edLUGjUAoWlSeE7smNcvTdrqtPt+ZBJQoS0jSkS3MXJHa9VgNThydxz523sT94HLqsmilFMp3NYWz1OmzYtBXDw6vhpHI8oEbbtn/fLuze9SCqSzOIgyYCTyVgZlNpWAa1QahAHy2JkmI201y7cuUH3vfB3/7WCzZskFkF+Y04ZQmI4D1lD03vbVinUp297oYbPpJJ5940ONS/YWRk2O5WsGnymK7wEUcTG7zkp5MV2dJyOD07O7W4XLnxvIsu+dPKWHnmIk2jKQ75EgJCQAiccgTomvaW3/r9y1u+/4XpxeUxN4h0TkCjWPJAee66rgfTSiGIdeT7hnDBJZdifMPZ8BIaJDaOtyl0K7uPFrzHJxTYvYYKvRwSymI65BAl321idnoKu3Y8gl0PPYh82uEO4jAKkc5lsH7jJpx7/kUoFAcQxQbCSOdIeKoSLy3MYOf2+zBz7BDc5jICt450ykJ/scyCmOYvSDhTwFAxk8GF5537Zy9/2cu/+MZXPH/PKXcwZIOEQIeACF45FZ5VAvRBsHPnzpGZmZlfD6Lo6lTK2TgxMZHLZtM8nEbBGDxUFkXQdROzM7OYX1w87Lr+t9esWffpTZvW7tXIJ02+hIAQEAKnKIHtc3O5P/voX7/+0OHJL3oR9LZPEe2GmkmIIo5fX16uIJMtoDw4gtFVE1iz4Wyk82W4kfKIpzQ15Zbe7WzoOAh1Rg7I1pG+uhaSJHg5WY380ZMQczNT2LX9YezZvRNaHCFyA3aeGRoewqazNmPTli2cDKqEbprM0njbHMtCo7GMA/t2YHlxCr5bRbu2iGatglKuyGEW5LnOMRWRj3Iuj/O2nP0vWzds+Oz73/Xm20/RQyKbJQQeZc8qOITAs0IgSRJz27Zto1EUXajr+qu8MLjC0LVcNp22TcMwyQ4tDqOwXm+62XT2XsM2b2h7yY9f9rIXkdgVg/Nn5SjJmwgBIfCLEvjh7Q+s+Pq3/+2t9z+4/a+9WENAJkAdKzESqI16A81WE5pho69/GGsmyHf3fDi5PkQ6Odgoy0PliqNaIFSFV4le+joueHnQVk0vc5E39HlYbebYETx8391c3dUcB5buYN3aCazfuAGjK8aQyeVUEijIY91W8wj8NmSzGOHwoV2YPLgTC7OHOY498l0Mlgd45oIT2aiVN4lhIcG5mzffuHb1yk/8yX9733d/UWbyPCHwTBOQCu8zTVhe/3EJUALR5ZdfXkySZO3s7OzGVMoezufzZcsyU1oSR4HnV6dnF+b6Sv2T/UP9+9Lp9MyWLVt8wSkEhIAQONUJfOPGmzb/8Me3vuPuex74QxK8MfmXsx87JTjGaDWaCMMQqUwefQMjWLFmAqsnzmJPcTtdhB8pf122yeSOhW7A/eMLXmWtqCKOksjncJ1qZRF7dz6CXY88DC+MML56Pdau24CRsVHQwDClqpEdGSWExjF5yuvs7Utx75aRYPrYfkwe2IHZqQNo1hYQuC2UiyX25eX+Yk6fjBG7bZy1ft09o8NDf/Op/+9/fO1UPzayfWcuARG8Z+6xP6X2fHJysq/VWir6vu5kMplQa7XqE+eeuyhTv6fUYZKNEQJC4EkQ+Nw1//G8++574N133//Ae0OOl1epnuSrGwQhWo0GWy2S4KWWhpXjG9iSzIsM6HaOe3jJOYhaFFSFtyt4u9XeExVervZyeBC5NFA4RQDT0BH6LpYW5zF7bIp7htes3oBiXz9S6TR0g+LRI2i6BXCCGw3IGfx8sjGzjBhzs5M4cmgnZo7uR6M6j6DdRC6dRZqeb1KYOm1LhNh1sXblyK5yqfQXX/rEx/75SeCRhwiB54SACN7nBLu8qRAQAkJACPQqgU/88zcv3bFrx3vvfvDBt1mZIgzL4fRGGlRrNptoVGuwHIdbCvoGhjGxaSsmNp8HLzbQ8kmDpnhwl8J7qG3gREvDCVP2bksD1387aZkUD0yPp7AJ1f4Qc/8uOUPoRpqruZSiRmXjkBQ12T6SGKcKL1TqKMIQtpVgaeEIDh/aiaOH96BZXUDiuUg5DjLpNGwnxYmWtH1Ru4XhgeKBUjb7sa9/9uP/KO45vXpWn/77JYL39D+GsgdCQAgIASFwChH4u8999WU79+56330Pb3/z2BrqmV3JvrtTU8cwOzeHyuISsvk8nHQOgyMrsHrdJoyuWg8/sdEOEu7tpQEz6qdVCY60cyfyO+nvj7YlO/FR3hXIHF/Pz+32/FJVlr5LPRIxh09weA5HFpsseDlxNPJh20CjNoupw3swfWQ/WvVFtOoVpEwb+VwO+WKRe4BJTB89dAAjA32T/aXiX3ztM3/zWVmVO4VORNmURxEQwSsnhBAQAkJACAiBp5HAX33mSy/bs3/f+x/csfNNfcNjOGvruVheqmL/wYOYn59HrVqDYdLAmI7BkZXYeNZ5WDOxBe2ITMVsgDzJaaY8DjneXaeOBhpMOykIshs8oTp3T/4oTzhamMxsuDLcEbzcq0suDmxyo5LSePKMc9SV4KUKr8XDaC6qS8cweXAHpg7vg9eswm1WkbZsFPIFlMpl5IsFFtPTk4cw3F+a7Cvm/+JLf/8xEbxP43kkL/X0EhDB+/TylFcTAkJACAiBM5zA57767Zfc99DD77vj3vveqtkZrFw9jrbrYWFxUTk0NJvIZHM8NEY9vGs3nI3V67agHWpIzDS7OtBwG9VkqRr7eIJX1XtVHbebidnFrrMw5pgL/pNH2jqDZupfVOFVgpefn5jQEjJBS6CTyE5aCL0KZo8dxJFDe7A0dwzN2jKymQzSqRT38TrpNAxNw/L8LFYMDx7sL+Q/9pVP//XnpKXhDD/5T+HdF8F7Ch8c2TQhIASEgBA4/Qh88Rvfff6d993/O7feede7Is2Elcpwv2wYRvB8H65H7orUP2uhPDCMdRu3Yu2mc+FGOmBmECYakpiCd1T7AQlYbmngAbbuFzUsUHW305Zw8k8S9d1uGwSJXFXdVd/rVnm7z9US6uGlgTWqDofQ4aFWmcbRyd2YmtyHRnUB7XoF+WyWh94ooIJ80DjgotXE+Njo3nK5+LGvfOKv/un0O1qyxWcKARG8Z8qRlv0UAkJACAiBZ4XANd/9/jk333bHO++8+94PRboFNwhhmBaH6QRhyMETnhfAMFModXx4J846D7GWQqg7iDUlV8n2Swle1Yd7wpOX/kU/7VZ3u5VetXv0XdX+oEQyCd0Tgrdb3VXvQH28qn+XmyhgaiEcK2Gxu2/3Q5idOshJa26zhnKxyIKXHCZiGnojF98owvo1qx4cGCj/1ef+8k++8qwAljcRAr8AARG8vwA0eYoQEAJCQAgIgScicP1NPxn/9xu/d/UDDz/yp1wvjUgcqmosRQu3Wi0YhoVSeRC5Qj/6Bldg1brNSOXKcGMdPutbDQYr158neJXofXTttyt6VeMDNzEcr/AqEc1fLHbpB9TOoIbkEAXIpQ0coeCJAzsxPzOJZnURntvA0MAALNNSz9WBMPCQ0nWcvXHix6tGhz/+53/0X78tZ4UQOFUJiOA9VY+MbJcQEAJCQAiclgQOHlwuffTjf/5ru3bv/cdWkCDqNBdoHEChwfc8LC5VkErnkCv2Y2jFONZvOhd9Q6tY8GqWwy4NMcUE/yzBy04LrIq5R7f71UkdVhXebjIbB1+o/l0ahKPWBjWsRuEWSvBSNZh6eMkx7cH7foL9ex5Cu7EIW6cYYQ8Z24FGVmbUjaElCAIPGdPAhedtvfbczWd/+kO//fabT8sDJht9RhAQwXtGHGbZSSEgBISAEHi2CNx0003m337hX3+l0Wx9ZbneylM3rqYbLBbDKILn+nBdH3YqAzuVQ6E8gjXrz8aKtRsRJBZijaKFuQT7OIKXBKsSutT6oL66srb7r86fx2OJlSuveii9ckfwwuTXUWJX53hiS0tQq85j1yP3YObYAXjNCoJ2HemUhXwmw04OFC1MxmhxHCJt6nj+Rc/728tfftkX3njZpY88W4zlfYTAUyUggvepEpPHCwEhIASEgBD4OQTe9cE/fKEbeB/fc2DyQi+IzUQ3WfBSCEQURWi2XFCng246KPWPYHzDVqzduBWwaGhNtSioou2JOOHjqWskWhMdcaeq2+nwPb5FXfmreni7grgrjlVP74nndMRuQi0UCWw9waEDO7F7+32oLB1D5Dfhtxsol/JwqA+Z3B7Y5SGGqQMpU/c2bdr04Xdd/ZvXvvTCDfNyYgiBU5WACN5T9cjIdgkBISAEhMBpS+AvPv35TcuV6ge+96Nb3h0kWgqGpaQrJ5wBrVYbrbYH03aQKw6g1L8CG7dciNLACDQzdbwiG8URLJPif8kuLOFwNOW+QFVbEq9K0KpKbfcj/YScPR5aQf26NAynAREPspGgNtiml1sZOIctQuy3VHWXI4Xn4LXqSEIfgwN9iMMYut4V4rRdZjxYLh4aKJZ//w8/8M7vb9myxT9tD5hseM8TEMHb84dYdlAICAEhIASebQLXbbtvcOfuHVd85Wv/9olIMylfmDtnSbjqegLf99FyXZimA90i710b55x/CdauPxtWOo+E+30BPwiQTjn8eNKzFOmb0HDZ8fCIjuBVjQm8m4lSwceDKhISyhwvrNLWooSG2HTopsXboyURLDL7DV0szR7Brofuht+uwG0sw23UYJs6isUCfD/g3mKTpuliGsdD8LwLzv8/uXzxz/72//nI/c82Y3k/IfBUCIjgfSq05LFCQAgIASEgBJ4Ege3bt9vfvu4nG29/4L5vzSwsr/GixOI+XoNCJQIWsK7rou0GCGMTmXwZm846F+s3ngsrlQN0C7plww9JIGswTZMFK1uMxRH8UIlP7fiwGg2fdT7Su4L3pAy2KIxgUFyxbiDqtkyYBsLAhaknsIwYfmMZ+3Y+hAO7H0J1YRqIPGTTDoqFHL8XG5mR4CXhHYeIAq/1hv/8hj9au2HlN9925ZVHnwQWeYgQeM4IiOB9ztDLGwsBISAEhECvEkiSRPvjv/lsv+uFf3zz7be/sdFqj8CkwAYSrCEsx0Gj0YDnkUdvCqadQ73pY8s5F2L9hi3IFMuIYCCVycELfO77JcGp0dSYBh5+OyF4H/tRrpwb+LvUskAhEZoG0yAf4ACu78MwDBimAQ0BJ7r5rTpmpg5i784HkfhtjhIOvCaHX2RSKWgmVXYthIEPLQqQccywr5CfueiiS97wikte+8hll611e/VYyn71BgERvL1xHGUvhIAQEAJC4BQj8A/f+U7GDu1XffGL//pnlXrjbJasHcFKfbRRHKPd9uF5EXTDQSpTQKk0iP7BMYytmcDg6GolR+P4eNgDPYdeI5VKwfV8cLsCV3lVH+/JX9zV2y360pwbvY5GRV5qSYiU2NVitBoVVBZmMDM1if17diAOXPbjpYKwbZlIpRzoBlWTKY0tBsiOzNLmXvSCS77V3zfwx3/0wd+ZkUjhU+zkk835KQIieOWkEAJCQAgIASHwDBBIksS486F9o3/3yc987NjM9BWNZnMg0XU2BaMgCM0wuMLbavogHZvNFkmHom9wBCvGN2Jo5QRSuSJXY+mxETk8hBH1FSDlpLlSy1Vfla3W+U8NrB3/6ipeTePnGnrCLQyIfVh6xAlqS/PTmDpyEMeOHELgteC2GqzLnZSDdCrF7x8nMYtrU0uQ0pKgmHUefvvb3vL/li3tR6973etazwA+eUkh8LQSEMH7tOKUFxMCQkAICAEhcIJAkiT6n/zdp995zz33/c7s3PzFXhxpMfXy0sAY6c5YQxjEaLVcJHECQzNQ7BtEvn8U+YEVWDE+gXQ6C8u2VZyw6mtQg2kcQXzSxzg7MXRS1DrGY7QlHD/BBrrkE0GNEiG0yIWJAJMHdqOyOIfF+RnMzRyDZZJ1GlWcda4i27bNlWFqoSBLBz0JUc5lptavHv2P9733fR+9+OzxeU3jeTz5EgKnNAERvKf04ZGNEwJCQAgIgdOdwI/vvfesf/7nr3x48vCRNy9U60WdoswMmwfWdIO8bQ3U6w20my30l0o8VBbqKWTLoxhbsw7l8gBKfWWkUmnoOqWj6fCCGKZls/CNOWBC9faqL+pfIK9dVe2lVgr+X0LeuZSm5sNrVNCszGP7Q/ew9Rg5L3h+G/Nz8yiWirAsCwYNylFlOIo4WY36gLU49EcH+m5+y5Wv/uS73/Gm75zux0a2/8whIIL3zDnWsqdCQAgIASHw3BDQ/uazn33NQw/veO+uPftf0/IjxKaDGAYLXkM3EQYB3FYbgesijGJkSgPI9g1idrGKVavHsW7tepQHhmDbKWiaiXQmr1oaqKBLYRCd1gXq56XWg+PWZeTWmyQd8UozcwFqi7PY9fB9mD12iO3I2k0anmtx6wK9Dg3KsSuErsMg311KVYt86HGM4YH+A+tWjX3p//7wez+9fmRk7rnBKe8qBJ46ARG8T52ZPEMICAEhIASEwFMi8M0bbhi9adutVx2aPPqhg1Oza3Q7C820kS+Wkc3m0G42UatW0KhW4LoeEsOG7mTgx8Dw0Ah8P8LwyAqMrVgN20mjrzyARKNBMiVMeRrt+IQaidxO/G+iWhEajSaCwMXM1GHMHFVCd25qEpapIfBd9uN1UmkWu046jXw+rxLh6jUEbgumFiPn2M3168a/+sIXveAL73vr6+/SNC18ShDkwULgOSQggvc5hC9vLQSEgBAQAmcGgXvuucf6/t0PbJ08eOjqR/YeeM9S3c3Y6by+cvU4+vsHUFlextHDk2g3avADH34YISBDBsuBbTnw/AjFUhnZXJH7ftdv3ATXC5BKZZHJZGBZdsdJgSqy5AARotVqotGsc3vC/r174dgGGrUKlhdmkM04CNoNNBt1mKahnBhMC5rpoDzQj4H+AUSBj6X5GdSXFyhCGBPjq25YO77qcy984eU/esNlF1TOjCMne9krBETw9sqRlP0QAkJACAiBU5rA9u3bc9+59Z7zt+/c9YHteyeviDWrODy2QiuX+1Gv13H08GH4bgtJEiEIAg6X0AxTJZwZDgzDBoUAAwZGxlYijhNYdgqpNAleaougkAqdBSy9RtttodlsstPCoQP7YNsGp6p57SaQRJygFgQ+D8Q5TorfixLecsUCyqUS4sBHdXEOfqPqrxoZ3Ltpw7qPr187cf3v/sZVU6c0aNk4IfA4BETwymkhBISAEBACQuBZInDNTdtzgb9w4Ve//u0/mFuqXgLdLNuptEbtA7V6Fbx0eSkAAApmSURBVJHvc88sqG82iRCGETzPh2FRvHDM9mUkcGloLZ8rsAMDJbDRV7VahWlZHEVM3Q3UpkCOC6ZhsN2Y77VBvg5k2BCFAYvkTDarXBw0eh2L/07xxRnHRhIGFELhFhzz0KUvuPCL/YW+L3/4fe88Kp67z9LJIm/ztBIQwfu04pQXEwJCQAgIASHwswlcc801hlFe99J/+do1H56amX1pq+3mdcOgXAcWuSR2TV1nYeoHHpsuhFGCdttDGILdGSr1GvpK/dB0kwfMyI9hcXGBnRxyuSxbifm+x8lqvttGKZ9Fu9VAHIXIZOkxhY6/Lr0nvSO5PYCf49gOp6/pcRj05dP7X/L8511z3vmX/G/UjlavuuoqsSCTE/y0JCCC97Q8bLLRQkAICAEhcDoTuGb7druye/aFP/zBj9514NDB19eajaJOzgimDp09cyMkbAemQad2BQqcYAsyjSu+vh/CsCwE1MZgqMG1eq0Geg2HPHtjGlqjpDSLBbRtkENDDNu2YDsp+GEIzwu4nYGeT48lkUwVYUpX08IAI4Pl+849a/OXL37eRV9+86tfsqhpx01+T2f0su1nKAERvGfogZfdFgJCQAgIgeeWwHV33FG4645Hzt9/8PB/PjY19da55YWRKI41alEgAcv9uIYFz/dUohoFVmg6KJY4DCL23yXLMZ2+r1OARcTpwqau4ogpyIIEM+lUGjqjYTZ6HL1ODBUVTK9BIpfELrc7JAkNtLVXjY39YOXo8DfKgwM3bRx857GrrpJwief2bJF3/2UJiOD9ZQnK84WAEBACQkAI/IIEbr11V/6WB3+yec++A1csVxZfvbC0eG6j1c4FEQlZC4ZB1d2QhSw15pJYpRQ0ruySHRkFS0Qx9+ymnIwSwVypVf+RUjY06lkIYZqU0AaE1LvAw202tzxQm4OexHAswy8XcrMD5fL1a9es+e7Zmzbf/bY3XjEjPbu/4MGVp51SBETwnlKHQzZGCAgBISAEzjQC27dvt/ceXRi++4EHXn5g8sBr5uaXz68122OuH2eDMOHhsph9danKq6tqLg+dUbsCCd6II4BHhsf435TaRu4MgR+w4KUUNRK81NpAQ2kcMJzEnPBGfr2WofnZlL1Yymf3DJYKt7/4hZd+c/35G3dftmVL40w7FrK/vUtABG/vHlvZMyEgBISAEDjNCHzzhh9e+OM773rd4SOzly0s1TfWm25eN7VM4Ps6q1dNU+0K1JRgUIuD+hgvFIrYtGETf29mehazs7NoNlucNszVX0uHS5ZnmsZDb2GUJLque+m00yhkUtMrRgfvfuFFF1z3que//Afr1vXVpV/3NDtxZHN/LgERvD8XkTxACAgBISAEhMCzR2B7ktgP33jrWZOHj125d9+BK/bs3XdxrVlN+b5PzQkaiVyq7sYUrgYgCKldwcL4+FqkUikszi9ieWmZvXzJwYECJJI44NpuFEVJkmjIFHL+6lWr927YsP7WszZs/P4Fmzfcef6mVeKv++wdZnmnZ5mACN5nGbi8nRAQAkJACAiBn0WAFOk/33yzU91XK1Za1UFLiy+s1itb5xcXtiwuLm6uVitr6o2G0Wq7J6q8mgbHSSuBSyltfsitDjyoRhXgjIliPjdd7i/vGxwY3FXs699R7Cs+EprW/tGB3OLmoaH2RRddFMiREQK9SkAEb68eWdkvISAEhIAQOK0JkPC99957zUXP6tuzZ295aWl2tNZorG61GivarlcKwqg/TpK+OE7ycRSloiiipl5d083I1ExXM42GaeiVJI6XMo5WyaecmVQuc7ivr//IhomNyyPrxqrPX7++qWniwHBanyiy8U+KgAjeJ4VJHiQEhIAQEAJC4LklQK0O0eHD2Valkp2fWcott1vFufmlQqNRz7qu7/iea8VxrBmGEafsjJvJFVoD/fl6XzFfLeYKjZFSqlkul+urVq1qP7d7Iu8uBJ59AiJ4n33m8o5CQAgIASEgBJ42AtyUq9p5u5/pnCMhdmJPG2J5oR4gIIK3Bw6i7IIQEAJCQAgIASEgBITAExMQwStnhx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Pj/ATj2M6vWk+gA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880" y="635000"/>
            <a:ext cx="6445000" cy="6812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800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DC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Motors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1157257" y="3185162"/>
            <a:ext cx="5260084" cy="366606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DC motors convert direct current electrical energy into mechanical motion.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Common Use: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Fans, wheels in robots, small appliances.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73" t="-13373" r="-813" b="-9865"/>
          <a:stretch/>
        </p:blipFill>
        <p:spPr/>
      </p:pic>
    </p:spTree>
    <p:extLst>
      <p:ext uri="{BB962C8B-B14F-4D97-AF65-F5344CB8AC3E}">
        <p14:creationId xmlns:p14="http://schemas.microsoft.com/office/powerpoint/2010/main" val="134029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13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DC Motors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data:image/png;base64,iVBORw0KGgoAAAANSUhEUgAAArwAAAIRCAYAAACoOG5zAAAAAXNSR0IArs4c6QAAIABJREFUeF7svXmYZUd9JXju9tZ8L/et9lKptJf2BbQAAtzYxv3NeGN6bDNgs0pufzNfz4wXFiO6Z75pzx/D2O0dxu22sQQCITDY7BKbAEkgQKClJFVlbZlZuefb311jvvOLezOzSiVVkSBRehVpi6x87964ESfivThx4sTvZ8H8GAQMAgYBg4BBwCBgEDAIGAR6GAGrh9tmmmYQMAgYBAwCBgGDgEHAIGAQgCG8ZhA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8HwIfFMdLdrL08PL8fJoq12fWG0vbal1auOdKKgGiL3EceAoy4pCZVsWLAuwFJRlQ7465Zey+L/6q1QlyrJtQKn0hfQbdu3v56iMZUGdUU+d7qpTfKMrpdbqt/EZp3zxOSqhcLr6KViWpWu3oY4EKzlFmZadXrv2ngISEOC1u7Nn6jL0y7wvSRLYAj7/zwISSyHhvwHbsxPbsdsFL7c4VO2fHqoMzhWtyvwWrzx3SfXlNcuy4jPC2VxkEDAI9BwChvD2XJeaBhkEDAKnQ+CBZx4Ye6p19LzZlel9i63Fy4KgPWq58UACfzhRcX8MVYpty4FtW1A2koRcF5YwXf6T/I5EUl7eQHDlolMSzOf+riXJOx2RPV2DTv/+C/td/1xtsKBOyXhPqu8JhD/DIiW/8qeUr4TUIollNWHJXw4UbK5BYHFVYZPeK99CXLeUWlaRWs27+dVKvnpwon/Lo3u3XPaj12171ZQhvqcfMOYKg0CvIfDCfgn2GlqmPQYBg8BLGoG/+c7feP39/Tuenj746mYU3lDvNq6td+oXtNq1omUl8GwF14aybSexbTexKFsqyoq2pUTfTZVbTcKE+L6kAXmJVd5CothPJL/UeJVySXhhKZLeBErFUFZgxSqwulEXcRIh7xXR3zd4vL849GghLn5r6+DWL032jz7xyxf98qohvi+xAWCqaxD4CRAwX9Y/AXjmVoOAQeClg8Cf/euf5aNxZzti/zcen3nmzSthc4ePxEps5cfdsFFyc2G/W4grXtEv2Dnfs5zIUbZDB0NiuVaiEjshwc1I7zrhNd+jzxoGzyVZbwIqWiWkOIKfKNtKkCi+RPnYUwqOsi1HWUmi4rhrhei4Ptq51ahmt1XLDZAUHTdfcuNczuu4rX3b931luFj9u22DQ9+uXjgxf6t1a/TSGcWmpgYBg8BmEdjEt89mH2XuMwgYBAwCPzsE/uK7f3FxrdO47fHpJ95WV+28H4VWIV9qToxtfWzfrsvuLVnlIwOF4koxtpe82Kt5rheytrZly/dk4AdWIV84oQFBEFj5fP6UjfIB5JRIkfLT9YFcPrdp80KAwDrx6S88lputc6KSU7Yzw/K5aq4xXn/32c/vCpBJ3pPyuwViTEwLsK3ACv3AUkG3rNzOUN1uDjbi5uj+2YMvOzQ7/Qq/G5xftkuIakGyozoxtX148k9ffun1H7929BWzLzyS5gkGAYPAzxoBQ3h/1j1gnm8QMAi84AjcM/el8x598pE3HJ6f+g9duzkS+h1ruDT0vfGB8U8Xq0OfG906frDUrQaDfXYc+3HktJx4Z7BTk7ZLXvDq9d4DHn+OJv00sNxY9iXAY+nfl6Zlz2PexgLcyF1wGm7HffTQVH9Ss65ZrdV/bXl56dctT1mxCoPx4fGvTA5v+9Cua7Z/4g3WG8xhtt4bhaZFBoETEDCE1wwIg4BBoKcR+MbCI1s+/90vvuF48/iba0Ftn5NLGoOl0j3DxYEvbi8NP/Jz1199ZLd1a7enQTiHG8djbPc+ee/Q48cev3i6PvcqK5f88vH23EU5O98eLY199srx6/72Ldf+xjfOYYhM0w0C5wQChvCeE91sGmkQOHcR+ON/+eP/caFde3staN0SqtCfGB3+xo6J7X/y8suve/hm6+bGuYvMudXy+9X97tSBqcnpxdnf+v6RH94eR/G2QXvw8Pbczk+88ZffcMc/4Z+ad1h3nCqK2rkFlGmtQaBHETCEt0c71jTLIHCuI8AoVfdO/7ehLz7wjf+nHQf/fQRVyNm5qev3Xf+fbVd95h0XvmPxXMfoXGv/3eru3BZ/y+4Pfva/faDb7d6UC3LVqqo++uqrb/69+lL9od++9beN0n+uDQrT3nMGAUN4z5muNg01CJxbCNyt7nY6R2u/9NCTD7+7ttK4zkvyM7tGdn/q4osu/l9/fduvd9cSJZxbsJjWAvjQgf/6G9/5wSP/vllr3lD2ygt7J877VC7nvuf3bvm9RTMuzBAxCPQmAobw9ma/mlYZBM55BO547I5c0on+7wOzB341aahtI87IQ6+95ufeVz1a/dKtt5pQVOfyAPnq0le3f/brn3/XYmfhDY2kNVDKFeev3H7NL10+fvFjt+42fu5zeWyYtvcuAobw9m7fmpYZBM5pBO64/47CSm71rpnFY69yW25pSA1/+t+9/t+97eb+m5lwYNPhwc5pUHuk8Y+px3Kf+vyn/pej7aNvnfVn9uZzhcZrLvo3bz2vf+eXX7vttUs90kzTDIOAQWADAobwmuFgEDAI9BwCSinnY4c+NvrlQ1/5xGJt/qpiUPBH1ejdH/gfPvD2nmusadCmEPjzr/35W/fXn3zH4daha3NOsfVze3/+PVuGdn3s325/zfSmCjQ3GQQMAmc1AobwntXdYypnEDAIbAaBbx79ZrFu1S/4+BP3fnS5sXR+P6qzO/LbP/z+17//jzZTnrmn9xD4+4f//le/v/z9d07VD77Wc/KdW3e+9r9UC4MffOOlb3im91prWmQQMAgYwmvGgEHAINBzCHxj4RuV1Xrzhk8+c+9/XWoubRv2hh69aPCiv/vfbvkPf9pzjTUN2hQC//Sjj9768NyDtx2pH/51x3L9myZe8bG+YuVP3nrF//SjTRVobjIIGATOagQM4T2ru8dUziBgENgMAl888J3+brL0in8++Im/Wm6ubB0pjn7rmvGr//bt17zl7zdTnrmn9xC458Bnr3vgyH23H6kffrOlrOCG4Zv+tZqvvP/t1//293uvtaZFBgGDgCG8ZgwYBAwCPYcACW87WXjlp56+96/qndqWsdLYt68ev+KDb736rX/Xc401DdoUAv984LPXff3Ifbcfrh9+cxzHwQ3DN3+u4lXuuO3Gt35vUwWamwwCBoGzGgFDeM/q7jGVMwgYBDaDwP1T9w80Iv+Vn9r/ib+s+7UtY8XRB6+auPJvDeHdDJq9ec9nD3z2uvuO3nf7odrUm6MwDm4cfcXn+7zK+wzh7c3+Nq0yCBjCa8aAQcAg0HMIkPB24uBVn3jqnr9Yba9qwjt25Qffdt3b/r+ea6xp0KYQ+PT+T1//jdmv3TZVm3pzGETBK7e+5gtFq/y+d7z8dx7ZVIHmJoOAQeCsRsAQ3rO6e0zlDAIGgc0gQMLbDbuv/sQz9/6XlfbqlvHC6ENXjV71wbfe8NYPbaY8c0/vIfC5g5+7/quH77t9qj71pjCIw1duu/VLRavy3re97M3f7b3WmhYZBAwChvCaMWAQMAj0HAKfefQzg1bBevUn9t/7Z42gsWW8PP7wlaNXfPAt17zlgz3XWNOgTSEghPfQfbdP1Q6+KVFW+PLRm75StCrveufNb/nOpgo0NxkEDAJnNQKG8J7V3WMqZxAwCGwGga8f/vpgI2685p7HPvGnqYf3u/tGLv/QO294519vpjxzT+8hsJHwxokKbxi+8RtFr/IHv3vT2x/uvdaaFhkEDAKG8JoxYBAwCPQcAiS8zbj52k88ce+f1vza5Fhx9JErRvd96G3XvuOveq6xpkGbQiCzNBxqHHpTHKnwZSM3f7Poln//thvf+tCmCjQ3GQQMAmc1AobwntXdYypnEDAIbAYBIbxB87Uff/qe/7fWqW8ZL41+94rxKz709qvfbhTezQDag/d8bv/nrv/KzH23H6xNvSmJk/DG0VseKLp9f2AIbw92tmmSQQCAIbxmGBgEDAI9h8D9U98baIdzr7nnmY//mRDe4th39o3u+9Bt173jb3qusaZBm0LgCwe+cO2Xjn6ZYcl+OyLhHb75a32Fyh++8wbj4d0UoOYmg8BZjoAhvGd5B5nqGQQMAj8+AozS0AyCV907dc9f1Dv1LaPFsYeuHL/8g++4ykRp+PHR7M07PvPM56+5f/r+2482Dv1OEqvghqGXf7nqVt9jwpL1Zn+bVhkEDOE1Y8AgYBDoOQSYaa2DpVvufvyjf930m1vH+yYevGrsig++8+q3mDi8Pdfbm2vQPz/9uau/fJSphQ+9RakkePnIK/61L195/++a1MKbA9TcZRA4yxEwhPcs7yBTPYOAQeDHR0AT3tVbPv7kx/6yGTa2TRTHHrp8dJ8hvD8+lD17x2cO33fNfYe+cPuh2qHfARDcMHLTZ/rcvv9kCG/Pdrlp2DmOgCG85/gAMM03CGxE4DvfUV5pZHHkeLMx5rf8UqgSJzolRO6PAdyGEkLAcR11ws1h+pcHKEepML3c23CRZcUnfFfFlrXhbxeO4k+okFarbbXKs81nrv9u64H/ud5ZGR3OjTx5Sf++T+8duOaf0QAQubA9z+IP4CLygEQp5SipggJ0JeSV9CdxoNbr5CKOo7U68LFxFFvYWOkTGpnhtRG3k5E9NdK6mB8Hb16blZX9++TfWZm87tTXxydh/mN0uL5U+ppYnvzzfO08+dqT273+90a840j3hee50g+uB0QhW+aC7WA9+FT2McIucvl8Mh0evPSH9W/9yow/9bowCqPLStc/uHPggg+NFc5/Cp0IXop5Ysd2LrIsePrZLDdxoXTpQMJnr/W7fo3XZH0g18j1fOXZ/bhWxikATlz3FPideKGdtv1M+8d2XcHiWT/P2V+nK/lU4+e57snG28b3+VrhecbsiWNVxuUJdT3V2F7HX48NT/6fV9qea3lw2qWCtVAcPG/x2i1W+3QtNO/3BgKG8PZGP5pWGAR+YgT+5tPfGVlsrF515Oj0a2rN5jgctwjbc3TBCkhiOedq2Q5sy0aigDgOAct+1rOzV5L0HWXrfyllpRM4r7BgJzZLlOLlfddSiaXL5YNt+T/AtpRl8x9JhDhJYLkOy9IXw4OylIpVohQSwI5huYEblRfHoolj14R2q+h1SkuF+viU3Rw45HVLsFRRxXCs2LYtODZIp5MkUuCrylI2H6agwkRoEmwHsJSCnSSwWTNl80mwLfB2WKxHIpXRWFl8V7EBcp1KONV6gO3Ka3EUA/ZpuYwuTsBMiybo6U+Gbfb3ei8QuY3v8h6+FiNJy9HX8n/Zpw6Q9g9fs5BAJQI2cbX0ddLaDb95/8mvZc/U11nKUQmxExyyqSat/8mVP+PRy3LWW6rrt7Ew1l+lqyFLRo9+N4Gy2dYYiYoVX07yy0PR8PT5Yf/CLpUkSam2aw6NoR+hU1224hwQKctxYkDFtpc4sDg4HVuxRURSWpI2i0+yFB+tYPPpFse53MvRKWM2hoMEDhQHk9zKElia/l9lcVzx0xALZkmSfizWsHtukH6cify5Rp0ln00Fy9Y1O3GgPXvcPf94Y43k07jhhyixnLS2awXwu+XkFmRj9hSjnGP1hJezccyRy9ERC7b87ST6aZEFKxbc+el1rCSJupal5keGqo+84hXXPvCGK3ZNnfEQNBe+ZBH4cT4nL9lGmoobBAwCz4/Ahz732NDTRw/dsrBa+63Z43O/sNLqFBPLtWUS5hTFOVwlJJmkqaAwKtM1SfDahKyJK79U1umN4hxO4rRhjtJXWEqTXYtkIr2DPCvmtUkE1yJd4XUJCS9si0QspEonpJuTV6IcaFnXQmKRXnGyiwDXV3HfYli9YMUr9CWWv+zG7SNFpRoVNxf2w0oKiOAgtmwox0ZiK8QqSgmtJtqsOF+DFcOyhc3AVmy9IxM0tUs2nf8Jv02U4KRbGuvfDu+yECceYHmwbEp9ShPeVDzeSAVP+YW8UcwW3qHJxwna6Qk3kgBspCz8d0pW2RkpUSPmrCNbtE7cpKOhhFCskxPWWffRBsKS/nv9vfV7stcUCxL+d1LL0nacIeU/afCevMDKaPw6A5URptgu9hPHIOvB/okRi/qdQBXqUWHLIvq2113XcVCb6led+Qrg9ysrLkLFynacAFZC4uTAVhxnJK1cICnENsvVLbD5fjpWpanyuoKVUCnmuOSI4HhzkQixldEriwtZWQk9o0zM3ohkzGdoqpMWlKebtDf2UAbcmb6mF7QasxN+iOHGwtahTsfWacab3C0rQz3e1u5Px9TauNate77x9nxjkPVmHwu2SoEbDJrwss9It7kwcQXtYsHujg6Wvrd3+8TdN1y6/Z7gustm3sCbzU/PInC6z07PNtw0zCBgENAIKKWsP/vkt179/WcOv/PpIzO/Vmv7KFX7ESsHUcKph9MECSf/l+SNiqUCVVDH3TA5ChnOqOv67CglkETxv3SmEzIiyi4JLckEFS4gVAkiKly2Dc9xtQiaRFD8T3EuCuGI3MopjYTXpu0gnUzJtiNYVgjYbcSl46p/z5KVryboLufROlZG0uiHFw/ASoqIocmHsi3EVgLbpv5G9SgWcY714uSf2BFiPlsIbkbOdUttEgMuBGIlBMsV5TlColhfBcthXR3BUpEoy0IhQRwncBw9GW8kpxml3Dg2T/Va9r4mrWkZos+x3tQ4U4qjX5C6CekjyPJQ9ilf400bn5C+/2xeKxzuWZdufO1k5r5GYtgv+hknt0UwWkNgfTraSK0zKrX22rN2FDYQXhlX6WKAHJcLDiFr/CMR4VVZJLwKKr+CwsRxVLauwLYdrB4eRndxEMrn+CjLgsJ1AhkPTuwI6eXiiqOEZDe2YyQ2iZUl7xEf2RiQ5xFzrQW7XIRx18JyEVryl+wIZEquXiKlhNey4agwJcLrIyPr543rhh93rJzq++75xtYpx2A6xjK+errxJt8GWd9n41LGYNqr2XjczHhLK7FxXGbfNXyLQrCbLhwSyxbSy76TvmK/OCEKdpAMF+2Dv/iyy/6ylCt9ZFu+sXDrrbf+OJ4bM428hBAwhPcl1FmmqgaBFwKBqSlV+MC/furfH5pbvu3Q7PJ5tAu4OQ+O7YptISLZjCLYtgvLzcuGccI3aC0QdZeEY43Kylwm6q2ovRuILhVaIV2ZQsd7yRDEtCBkKiEhlE1qugtIGkgyqShzpo1hOwquS/9sIlu+cp+QXio7CRwhvAGU3UJUOI7q3hoK/UBnJY/GsTLiWj/ceACOKiFRJC968k0SH55NShqJomclpIM50MsQUXVOSQm3ozPVl1vXolalai+ryLoJpU2oRnOu9+DQMpFQ5ZNWST2pjDs2FWOtHK8T2BO12Y3E4lQEZKNymqlymtyeyEzWSPAG9qhfy/ojI2kaf01U0iemZORMCW923dr1GacXdS9tn1QvGzMpUd/A5p6fiD2PwiuMXO80yPhxSFI14VVU/qjU2zGoPMc5Et5F9G2ryT2Nw8Pwl4aguoNAUpRFnZOPoeJYFFwSJSq8SnmI7UQWQnoxATiyJW9DyU6BXhyxOdyVcONQxm9se4gsRz5Teu8i1gumTOG1tBHYUdGa8kvWLfCfrJCnuygnK+TPR4LPmCBvUHOz5z7voutZ4y1bYGW7AtmCbMN4SwmvHoOa/2abD9kmwmnH20mEl9fz+yPmAlN2piy4qQVIv66NDuwrMaXEXVhxC312kOyo5lZvfdlV/+dwdfDuX731imMvxPesKfNnj4AhvD/7PjA1MAj8TBH45lFV/Ms77/79uVrrtvm6P57LOYiCQKuAtg3bsYW8RZycLW7Ji4wl7zuioKVETrZ0tcJrCwHQupSQXmkhfZRremTaZq3UihVTJjBtgWAhUUhFzoZLos2/k1DU03QTGRbVVv5H9ZQklSYFO4Rt+UJ4w/wc+i9sIddvo72cQ/1YEVG9Ci8ZgKuKNAxr1VaUOB9W3IWjunCFOHPb2UOUUM1zkTgeEjuHiCodFVz4eoeWNgUpJ/Wt0noh+LC5bD8JMBAr4ql9u5q8i400FVtPpi1nPhwyQqLF1I1a6JmWcQppTXfEswvYeGn27pm+JoCcup1rRP0UpO7UrdhIeE8sN7PJyGiLFQ9IyjIjIQmlNUVE9pTweisobFlCZUdTyG3z0BCCpUGgMwAVl/QmfI5KfUIDqLbeyCLJ0bsVJLxpH9KLLs9MHcW0IXAxyLFlxW3ZIVE2D9C5aTdxbCRwFcet9vBybAnhRST3ZRv7Z9qTP7vrnptGyDuZRf95h/lPZ7zxU6XtC/zc6R0YWYBykS6LDO0kovqeIITnJChaIZx2PRmrFo5ectGev73isgs//is3XPzUzw5P8+QXCgFDeF8oZE25BoGXCAIkvB/4x4/94Xyjc9tSozua86hahkICxLsrp8VsxCLFkAhqtZVbvSRviU1FUSu19LjyRxPezM+bqZhUxdYJb6bv6U1tTQAs+mhVBNexEYWcmWgr0J5HHhSiYVbbZS1NdkmG6eHl4TLFg24BHMsHnDaiwgIq57fhVW00VzzUZwpImlXkkiocVYAd89CcVnU95cNFGzmrDc+O4NC+oVwEsYsgoTKXR2QXEVg5HhCHcqkYkuxTsSPxJvtVUBH9g9rnS5uGQyIsFoeOKIuEkniSjBGzzNTw/ENlo9T6fFeeydf5qVjHc5CNn+b4zbawT1FmxtM13z19G2TdJQpqahhfuysbc9pfLbYbZwPh5fiijYTqrIoReyvITS6hb3tTfNjtqX5EiwOwOoNAXNLH0nKJKLZU/El2ubgSlVcsElqJ1Qu81O5jk3BpcsX+lU30qA0n9TvQE08fvLZ3JHBkoUairEmafHb4GZBRnpZzWkw2v2A6dRefqg/OcNw8q8DT1S191ukuO8OxKN80/Fym5wp4aI0/8lo6TngOkfYWWqfozfdoZ/I7KCLC5OjAY9snRu+8ZN+ej7/plisN6T1D3F8ql53+2+Wl0hJTT4OAQWBTCAjhveveP1yodW6bX22NunYCl0qY9vci5ragKFZpSKWEyhQDLNE+wK1affiLhFdHXKCykpFYHd0gO5GuFVyt+K5pc0L8UqU18eGqEDnHRiiEl4qaJhOcxCzPgx+Ky1feE4VVVDNuI4ewVSAKr+10kBSXUN5Th1ux0VrNoT5bhGpVkU/KsGMXdpTATWLkrBBFK0ClEKOSj5B3aTewkIjC66HlAw3fQjN00VGe+DBZD9obwtjiYX4xbzokslEkJJftp5IkG6tJAKSEl4q4aHhcL5D8pG1/fhqrv6Y3HBtav3yDqHuye/pUZZ5cxto9J80EpwomtqnBld20xmqfu5T1JdLzP0lvLqTLpKzep7BDUCRlEA7RSrkLQfuGLLi0QSXO1+BNLqG4rQHPddA92Idorg92dxBOUkbMRZYXIxIVlr5PR1ReLmS0Z0ETXnGjc2ue6qLtIrT5yeBCiAufBHkuwvjMNasAPyPaF+9I2VqBpNtXCK+MbtLtjPCebOE4GZ9TjoxNd9epDxieOP7OuK/EW5JW5RRsIxt/PyW+mz5I76Jkh0z5fSQHZ7XpBBJ4wwIC7hrxO4WfyEQhhxgFO8Zof/F7OydH73rdjTfc+Zort09vGkhz41mHgCG8Z12XmAoZBF5cBI4eVcU/+Mgn/2i+1rltrtYaocpKYsaJj15d+lFth+TSQhKFyNkK1byDgYKDnMeJOg29tWZN0BaFjQRsjfRKJIVUoktJL9Ut/nCbMSPSjmUhDKjGeUIMSQu0D8/GwuoqgoRkwENMOwG9j8LOWZMAFgJNeMuLqOxZhtcHtFfyqM9WgHYVuagIOyDZDVCwQ/R5wEDewraxKiaGy6iWcnAdWjdchImDxZU6ZhbrOL7awUo7RitmGK8SEicv9QiohNs2XM8Vv6dLK0MUQ0U+nIRkh+pzFza31KWtDmJOunL47ifr6xNO059BWc99yQbPrrDrMyjsDKsudOwEwntqan6y2eW5iqfaqn/ShdSzqpouEETS04YaTQk14eWBQrFeFxtwttZQ3NVBIeeh/VQe3WM5uO0qPFWRHY3Q4eKKdoiM8HIxo7fGeTiSY3Zdf3cQOnkkXhGxk0fMhQ8SlOwIVtRFFPji3ZZPhvi/kzXCK4dB088Bg7llLFFHaFhv4KkxOpOlzhl2lnwQN1z7PEz0jGi29troHZznHVKnI/VnWv+0n7NweLLDkhJerkvFb60TP6vGAAAgAElEQVS9vqGXR+QVxLKkIgulfA5hpyb9tXWo78HX33LNn/zWz13/Sb2VYH56AYGf3rdaL6Bh2mAQOAcREML7Dx/5o/l65/b5ZnfYZbglpUS55ITLg1g5z0UU+lDdNkYqRezZMoI9W4bQX3JFjeXhHH1ETf+nw2BplVeIyRrh2TiZa7BPCCpFP61cayGJLbheQTyTgQL8WKHZ9bH/0CHMLKyg3g7hxzxEloPl5bW9ArQPBLCcNtA3h8G988iVI7SWS2jODAKtAbi+BzcKUHK6GCjGmBgoYvfEKC7aswsX7D4PE8NjKBfKUImDRtfH1JEDeGpqCk8fncbh48s4vtJFyyfhLcGHjVD8mRonsUjECnGnBb+5BBXU4Fncoma2Ap6q4QSsQ70JZoLbT+OHIeNOPy/TV5qFF3v+y7O+23zd1vzFVDY3POy5rAuaGJ/+eQ6V1lTBk0Ndz9GQbFzpzYYsXl6CKOaCyEJS7cLbE6BykYVCPo/aozHqT0dw6iXkVZ9YVQI7QsJsJEKc9EJOQtPJEN1wuEyOoHlCeHOVYTjlQcDJw1Ix8qqLoLGCbnMVSRTApQVIFoQc2QxBxl0P3p+OCznMRv+6jJKTAGFdTnzpTK0gp0f29FdkzxLFPI2A8Hx3nXndfhrjTddE122jrJzuEG0gvFTiURmEVR2ByldlJ4eKvoMQuaiFkSIOXL9324ff9843vN8yhPf0A+MlcoUhvC+RjjLVNAi8UAiQ8L7nHz/yrvlG+/aFRnfI8ehdjURdlY1X+mOjAInfwWDZw1UX7cENl1+IC7aNIhd3YNNKkHkOM/+iPtG1YTdzzcCQkl9NQNY8rBIzVbdQ2+9sRBHgOK4Qb9HF3BwSx8HTh4/h/m8+jKcPz6Id2ghUHnauKMkoeJwsVqEcWkPfLIb2ziFfitBeIuEdgN0agBc4KKoAQ6UEE4MeLt69Ba+9+WYM9FXQ55Uk3ioTWtiWC8/zEERt1Lp17J86iIce/RH2T83j+KIFHyXZvg4lugQjSTCcQwwnitCpLaK+eAR+cw55Hoqhrk3fbkzVzwPjvkq6KB3/7Dm7VryoQn42flWfrJYRSO1LPd0P63hCWN+T2FNGFNj2M1Gfn002n63kyVb+Sc85IQpEWml9yekZryNWltTWkIYcWyt/LfqDtpnoGLza2sDu4f5CFIVCeNVAiMplHkauqcIr5DD/7RUsPtqAtZJDPmZYMgchSa3HLBWSNEW8utquky1WxFEuz4gtD6FdRP/4DvSNbIVTrMhhSrtTQ31+Gs3lOaioK/aJKNJWBkZk2GhfIALaF3xm7m6JBc22nfGBv9OMEK7JUiJ7cpknRwTRYQKf/0cSuKzH5kgJ6Yl9zD5iuL/TSMCnvPfZynEaJlDqxs8F/dbaMqWjjyiJ0hBaOSTVYRQndqE0uhOdJA/LycFSAdyoiYk+5+Ar9+2583//zZ//Y0N4T9fLL533DeF96fSVqalB4AVBgIT3jn/4x3cfb3Zum6v7Q8zLKoEo0wNqRc/G5FAVO8aHkEt8nL9lBBfunMBEtQiHhJeTurbuIpLQQI6QUx4yYzguPYlzxmECCUZySAmQHDyjNzgNTZaqdlkUg5g7z5JgIrVNkEw7DlZaXfzw6UOYWWyg1lE4Ot/E3HJdvMSBSiSKgnJ9qPJxDO2ZR7EvQWcpj9Z0H+xGH0qJgwq9emUH+y7YjhuvvRIX7t6DnMUUxTo1ms6XYEmUCvEpqwArrRXsPzyFrz/0AzxxYBUrbQuBk0doewgkBBkPqSl4kY/m0gxW5g5CdZfgxG2GmICKEgnxK0faGPWBh+wcG4VCQVLiBn6gJ31mv41CRFGkw79Joo11BSyX81AslhDHsU78kZIUEjnf9yVOMSNr8Id2FL5f7ivrbfSUGPF1lh8EgVyTEdDsdyFfkANfG6/n86ROMT2w66GylFheHORyOVG5SWD4OwpDhPxP2sG4w3yPGOgxkcvnUCqVhPyxDLY9jiOEgU4uIssh2dLXthrWpa+vorOnpYe9WE4Y+dLurH1iw0l3CUrlssYuDQfL5CRh6MMPfViDCkNXVzF+wzDcnIPprx3H8g9ryDWKKKNfQi6EjInr2giCUOpFHmUzbrRsYgh9lkgQhTLjOtvoxDkhvOXRHbBL/aLwWp1VrExPoVtbgArbkoyiG/BwJZXiSML7sbpcNOXzeRQLnuChu85GFMcIw2BN2RUM08+V5+VEnSb+meLKPgpDYs7xocll1i98LZfLyz0sN8OMY4dtjCMudPVY41Dh/RyjpRLHD9dzuh/4LNZJj1HGsObiQo83XlcsFmU8ZGOTBwgj9m2YRr1IXf1sZ8wQfY4jz+ACk2VIWD/uMoXh2t/sU17HMcv3OHaKhYKuA0mzbSPm5ybsSoIaCfwmh2e1dYgxmdnuSr6EWqAQVUaQnzgP+eGd8J2qHBq0rRBu0MQkCe9le+76/Te+7r2G8L4g087PpFBDeH8msJuHGgTOHgSOHj1avOPDX373XL1722zNHwKVVB1ISZTJicEKrrtsL/advx2txVkMFh1sGapisOQBYQcWJ0VOeLbkOBMvYiIeWKpFWskVQkzSI9otZ9JU5UkTUFA9y2LUMk6tHJFhMjJJY6yV4jR3GZphjGMLq2jHLnyrhKmZVTz4vcex3OrA532uDeUGCPOzGD5/CaUK0FnMoXmsgFynjFKgMOABF20fxcuvuhTX7NuHgfJAmgRDE/NMaNQqHOf/GIkTYW5lEV958Lt48AcHcXSxg5bKIbQLCGhVsBwJM0XVu7l4DLW5g7D8VahuAyqMkZCECGFIibztgISsTFIGC612S8eqEDIRCgGOYoZZSw/1WbaQCJLXcqmMTrcjGdt4vZBXvws/8NPMadoWQoJQLBYwNDgk70U88BfHshDhv0Mq94xpnG4D81lU+EeHR6TfWC6fESUx4jBCEAbyd5ZcgfcyZnO1UkWpWBTYup2u7MRHAcsn6dXki+SVxIfPIsmv9FVQKBaknbyObefvbrcrdQrZ9nRLnwS+WChieHhYiCdJTxr7DX7QRafdXteGZSyR5HkYHhnWsZRZj4hEOkIQBej4bdiDwPA1Q5h42bgQ3pmvT6PxVAuldhll1YeoG6Mbd6WtfB7bI2cjZY3BEHsJcgUP5UoZxXIR7SBBM7BQHduJ0thO2KUBGedOdxkr0wfg1xeAoAVFws3FjbBBWl2IjYMcMalUkc+5mmCHsfiIg1AvZLIkHfxMkSQyMUu50idjgUWxf/lbiCXvj0K9KOKY42HJBMgX8uivVlEoFtFut2UM8HMnCxMS3mwBJRFTLFk4kVj2V/ulXPaVRDVOYgS+L8/keBCSnHqmuSAbHBiER09sQAJK3BP5d9fXfZstaCTxjGPJ+CmXS/KlqMc9k80AHb+DRMa4XvTQW88xmM/l0D8wgFKpKOMtoGpP937QRRh0mLs7XTRoe5XjOSgW8qj09aHg5rDUChBWRuGOnwdveAcCbxAhXDlc6IYNTJTtg6+49Ly7/vBNv2AI79kzVf3ENTGE9yeG0BRgEHhpI6AJ7/3vPl7v3jZT7w5ZTl57cUne7Bh7JofxupuuxsU7xzF/+AAKVoSxgQoGygXEoa89jQyoT4VFkjRYEppJE1itFAllowqjSHrTbWF5ic/RipLQ3Cw5hWQ8Y2ZeOjb1qWtJpmABtY6P2eUGEq8PucoYZld8fPLzX8GR+UVEJMiFHGLHR5CjwruKUr+NzqKH5tE88u0iymGC0YKLm668ELdcezn2bN8JBzldl7VNdb2tLPWVg0kJLM9CvdvGI0/sx/0Pfg9PHFnAiu8gsPoQWwVR49wkRC5pobV4BPXjh2D5dSQtEt4ICcliGkuYoBSLFYyMjSOfL8DvdtHqtCRhB4mekMsggB8GQjyoJXqOh/6BfgwMDiDn5rBSW0ZM5ZiKcBjA97tCFJJIk0USSJLp0bFRDA0MYWllScgBVVQqdSQ7klQkVkIiSGI8NycEbuuWrVJWp9NZIyBxEKMbdjXJFhUulueX+kqYnJgUYkRiVq/XJZRXHFIR1qowlUOxyfBAnw2MDI9gaGhY+rTDhUrY1YoqVWoe7ooSdINOmrwDKJZKGBniPUNoNBpSL5bJMUqFl+2iYslFlWzzOy4qlQrGJyZkLLc7bXS7HVlABDGx6sAatDB49TAmb5iEl/cw++1jiI6GKLaL8HwX3WYXHdZLJfCJW5RI/cMgksgNXIANjw1hZGxYVODlegeNLgnvbpTGdgOlIbnX7axgdeZphLU5wG8gCX2EQYyY/Rz5Ynugsjs4OIzB4WFR0FutFgI/REyyTcLb8RHTWsSRSOxVjHKhD6PjIygUioI7F0z8zBB7IbxhIIsN4sTdFn6SRkZHZNFAxXe1tirlSkRauV4TXmLPccFxx8XV0PAQqn1VNNsNdNtdIZ+CY7ebjlV9PRczOS+H/sF+jA6PSrntVjvdRYgR+pGMHymfbWdCDxL9Yg7btmxDPp9Dt+vLPYy5zfHQ7rbXxhvHrT6ApjA8OCRjgYutZr0pxJj1FcIb8nCgJv30zPNzWSoVMDhYxQAzSPo+FhrdNcLrDu9E6A4isFzJiuekhPdVl+6+6/ff9HpDeF/a09sJtTeEt4c60zTFILAZBGhp+OMP3/Xu443ObTM1bWngD9UOhlTaOzmA199yDXaN92Pu8AEUbQtjw4Por5RFfZGMbFTu0viX3EVkRDHFTd40ixJ9iiyVUR5oG3BpZUhTA5MB2dwK58lpKPHhyszNOKrkuDL5xuA5E8e1UW93ML2witAuIV8dw0rHwsc+/QUcXVxBzK1dj4eNukjKK6juXkap6sDnobWjOVgrDkZcF9uqBbzq+ktx89WXYdvYBEKfyqqtA9SvpcGNJc0rCa8cpLMdtOMEh+bm8NlvfBWPPHUIcw0bXfQjcfrEL+gx8oOqozE/hdWZKdidDixOxpzggy6CsIkg6ghJHRoex/YduwQ/kkSqXyS8Xb8jJJFkMQh8+F1aHRTyuTwmJicxOjoiJGBufk5wl61msSf4QnaCbiCKF9cHJMfbt29HtdKP6dljCH05Yidkg+WGcSDElM/ma1QLx8ZHMT42Kcppq9kSMiUkioQl6Ajh4/Oo2pFUF0oFbN+2A4VCXlTDZrMlpJbl+kEghIeqXZcKJL3RroUd23dgfHxC2lpbqSPggUgSqdRmQfLE90gyucjp7+/Htq3b5ffy0hKarRZCsWNEsojIFE1RFKMYrpcTEj4+MS5/N1tNUcRFmaSK7LeBAQuDV41g8vqtotTOPHwU9iLgNh0kjRjtegthHMkhs3azKdgJKafay3GqEmzduQOTW8eFqM8t1dHouKiO70FxfA9UaVgIuNddQX2ahHcW6NRlHERUsKm4E9skRLlUwpat2zA2MYFms4lGrS7PYd8Sm06bRC6QhUqG/UD/IHafx/HjoN5ooNlspNGsE3Q72uZBZZsYMjtg3stj+47tGBwclMXOam1FVGR6gP2ujw4JLEky+1fiWkMU8snJSbHQLK8syeJEdlviUBZpsgsQxuh029J3tCVMTk5gfGwCrXYT9XojtSAkQuC5o8CPkoyJVJGmOr5n9/my6CDZJdnXVh1Lfxa4ExFqdZh183Iutm/fgZGRYSHfq8srQoxJnsXWQ3tGFMn4ZvQF/gwMVDAxMYahgX40V2pYqLWE8HoT58Ed3oHQGwADLfI7zwmbmChbB1956R5DeDczoZzF9xjCexZ3jqmaQeDFQICE9113fvTdDEtGwmu7nj5BHgcoWAH2bhnEL9x4JXaPD2Bp5ggqBQ/DgwMo5PKiNnkefXTcfuXWqS2HhaKI4cESeIxeYAM0OOTo0SQBTJRsTdoOD8XpOLZRrOBzq52ENcdQZDojkhgrOEnSk8dycg5aXR/HlxvwVQ52aRBLTYVPff4+LDZ9dJRCJw7RVS24gw1Uz1tBoWIhqJXQOFqAWrYwWShgW6WAV193GV5+5cWYGBqBCumpZSYsSwIpaP8oT8uT9HJ7VzbJJTXsQruJT3/1i3jwiadxbBloxVXEKAv55AG1omqiNTeFlWOH4AU+XKZljgN0u3V0ujWEUUfs0QP9I9i9e68Q/+XlZVEtqYhzchdVNPXM8nWSQdoZduwgURyXa+fm5rS1gFvc4o+kohcK6cw8niQ3vKdarcr1Qib0STghHdmzWB7/TZV2y5Yt2Lp1qyipKysrYjFY93qmyrPvy/X8oYp83nnniUpJ4s776KfUXlJNQEnUqCKTHJHE7dq1CxMTE9IOtj3zbLJOot6SkAtho4qrhKTxnr6+PiwvEquukBsqnRxrVPV4La0CtAPQ20qCTKyo7ta4oGA7JG+KQqfTRlROMHrlBHbccB7XMjj2yGHkWy6spoXuchvNWlOsH65jSebB2Nfb8z6JW5KIX3zbzu2Y2DIh7VyuNdHouqhOnI/C2F4kxRFRbz1/GbWZZxCvzgDtVSR+W/y6bF/QbSP0u0Iot+/cicmtWwVzYsgwZgxzR2xk0ZGOB7FXRJEonBdccIFYRWq1VblHp9i21rDLFhBsO1Xd888/X7AkxnwO32dfZWVqbLIFV4SxsTFZMLFv2U8cW9l4I2Fl3bI+42+On23btglJ5lir1WryDNaJdSBOmUWEbeJnpq+vjN27d8v41gum5po3mGWy3RvHBa/j9Ww/31tdXV0bo/SLd7g7knBBEcNv+6KYDw32Y+vWCQz2V9GqNbDIxYwQ3l3whnYgcgckDjI/85rw2gdvuXSvsTS8GBPQi/gMQ3hfRLDNowwCZyMCmvDe8+65Wvu22VpniIeLdIzQAAUE2DM5iJ+/+Rrs3TqGoweeQtmzMDY0gEq5JJMow4dFcuhIuK4+Ya4ieJYFT8VQ3GZsNRE1W+g06gh9XybZfKGEQrkMt1iGVyzCyhfh2w46ckiNIaAAjyHP6JfklqmYeoGWH+LQzAISt4zS4CSOr/q451++IIfZfB5ishQipwt7oIa+3ceRr8RoL+XQmikh1y6jmsQYcW38d7fehFuuvgKDxQqcuCiEViwZDMsmPmLtY6QirTN72QhVgtnVZXzyK1/EI88cwUzNRjupIpJUxRDCm4/raC8cRn3mMJxOF6pD32YbYdgSspswTJntoFKuYtfO84SckRhwoheqnZKO7ECZeG4Z/cFxhIyOjo4KoSEByQgy/ybpy8hENs5IdEleSRSXlpbWyCTLy0guy8gINonNyMgIJie3CPloNJprB6ZIcDICosmXPqVPwrtr105pB0kXiQ7L5PXcos7uyZ7D3yREbAcJEIkX25a1OyNVJFNZ20Xh3cZt7zxWVjSJogrINrfbVHu7UhfWiSSKdaHKyOd0UpsF1UKOTS7MWq0GOpaP6q4hTFyyVTyoKwcWMej0Ixfn4Dd8tBpNbZMg+SZBpo+WOxlMRB3Tw2thcotW3FmXWqONWjtC38Ru5MfPR1wa1V7b7iIa008jXp2F1V5B7LfQDeVYKBTtJVEonmYqvLS4rKyuoN0moU+tIAEXS9pLnKngxIaYcBHAH44d4sYf4i3+XIY5SQ8u8n4SRS5MBgYGpDz2VYYx+4x9kZHfbCHEscDxky1msnK5wMrGQ7ZY0YtfT8YPFxosg+Oav9nnvJdjLjuUlhFhjp/du/fIdwmvYX+yD3kfFybZGOBChj8sa+vWLejvHxDcWy1+tjSRbtMaRA8wAM/No9Nsy4FZEt7RsWH08ZBku4uFZgdBaRDu6A7khrchdqjw8pBmAjtqYZyEd98Fd/7RG02UhrNxztpsnQzh3Sxy5j6DQI8gwExrf3HnPe+er7VvO17rDDGtr877FMsW/c7xQfz8K1+Gyy/YgcNP7UfRUhgb7EOlmJMDZcwolUXhlVSqzC5lUSGO0F1dxsrMNJamj6I+N4ew3Ybf1duiXqGAQrWK6tAwRrdtx8i27XD6h9BxcgiZbMKnXYIZzOiLSNPBAmgHEY7OrwD5KkoDEzgyX8cnP/slLDXa6KpESKvyGKVhAdW9x5HvYxzePJozffA6ZZSDCMOuhdffdB1efd3V2Do0Bsv3mC9Y7o2YnEACrYoLGQ6za/G3DXSCDp48cgif/to38PiRBcx3cuhYFfHwMiFBDgHyUUMIb2PmEOx2A6rTQN5VKBRc5PKeHNIRNThXQH91YE2lIgHRyT70oTWSQJIBEpUsSgEJLMkRr11cXFxTUvWhpkQO/vB63ssfEhV6WVnu7Ozs2gl3kojsGSTDJBv8yZ6ZzxeFRImXNFXZMqWXz2e5vJbl8jdJFMskeSVp0YRXK8gsm8of78mUZ7aDJ/lZ/sLCglyfKXm8hnXi+9nrvJcEj6RmYWFJ+01T0kVlmwe9eICJizV9WM9FqViWttfqDdnyp79T7qFfmd7asoficBnF4ZIOf7fsY7AwwAEg6m6j1pDDelRpI78rURXoJS4Uywy6IRaXan+/HArstltYWFpCKwLKk7uQG9OEl8/xukuoH9uPZHUaTncVVuyD/hy2zxPcSdA9DAwMIl8oYm5+AY1mS5PtVInn7wx3HRFB/02VM/NNZ2RSL35CGQfEnb+JLX9IRvksKvEkoxnhzQg1xxv/0xFAdD8QQ/6d7UKsK/eh+G75DJYp4cVsfciNZfAZ/C/bCdCKbrI2FnTIMkj96F/m+6wTx4RevOjdBIlcQazSZ/A9jh/+zTbzHn2IkQf3QokU4xaLchAu8kOxpJT7SigW8xIRo9NoYa7WQtQ3jPz4TiG8iVNdI7xW2MZon3fw5n0X3PnuN/4bE5asR+Y5WSz1UFtMUwwCBoFNILBOeFu3z9U6gx4TidHLRp4ZRxjuL+P6Ky7BJXu2oTE/h5G+PLYNV9FfZAivCIopcukepM8WMXIqhhcG6KwsYu7gM5h5ej8WjxyCv7oCh+SBZIXKr+PALtKHW8Hkzt3YesGFGNp1PnIjk0hyRYS+VuskNJjDkiHKTTtKcGh2Ea3QQeSWcWyhgQce/gFWO75kPZNEAZ6PpDiLwb0zKFQVWstlrB6rAo0i+hMLIznghgu341VXX4Yr9uxFIaFC64mlIWKz+B8TWUjoKK0yO3aEemMFDz76I9z34BM4sNDGcphH1y4isjw4jHAQ+SgmHXQXjqI+fQB2Zxle0sHwQBkjw8OoVPvBQ4E8TMQDPtyW54S9vLwkamqmyGkSMICRkVGZ8LM4s1lYpoWFeczPa6KoIyDwEFxRfI0kAxnhzYYDicGxY8fWtqSJKYlof39VDjHx4FNGtvUzQlGESWAzopIRDZIsPiMLdZWpbiThJK9sjw5dpcNIkciNjbEdhbVn0DdKNZblHz9+fI1gZe2gQsi68f4stBbrTGJ25Ogx8ZzKoa+EWQEdDA8NYnh4SLBipAkJEccUv1GMmePHhXhJpAYJpRWgUq1iZHwExf6i5AFhXGTHB/JOEc1GBwuLy1it1cT7yuVcznXQX6nIQbu+vn6JnkAHM4lyHIaoLy/Lc1o86DWxE97Y+YjK43ph11lE7ciTQG0aXlhH0QWGxyakDvkc7UN694C+YxK36dk5rNDDS8VVx/MT4slnk3xq4qcP57EPiCHJKBcoWciujAyzr/jvTFXluOI17FtaXEhkNVHlAcc+UaupnGprhF4A8d5arY75+XnBn4sGiZjgujLe+AyWm41R2fVJEulX1o1KcBaGmWSYyn5GWLN7uOPBccPxw77KPgd8PsvnPTqEnbZHZJ8D2hl4DxdZWczfYl8Zw6OjElmCiWC4KGeUBtpfWs0mVhZXcHy1jbBvCIXxncgPbUPiVsTDKxFiwg6G+3IHb7ziwjvf95uvNYR3E3PK2XqLIbxna8+YehkEXiQESHj//K6737O42r5tfrU9mJOwlTpdLk+Z5xwLo/0VjDMUWdHFpbu24MJtIxgqMtRRF4k4dHW0XFoYvChAtLyEY/sfx5HHfojFqQMIV5eQT2IUOfHwdD/DYtlA6DjoQqE8OIThnedh276rsOXiK1AcHEec2PBDBj4l4aX6akuSh25s47EDR/HMsUXM1wIsNkJML9YkGxvPqJCoKq+LpDiNofOnUawCzaV+rBwdRFIrod9yMezF2D3k4PqLduDmKy7HrtEdsBI5siKkN7aZ6pXkWasCthUhChuYmT2Cr37re3jkyRXMNm3UEiq82ttL+wUCHyUVojt/DKvTT8ENl9DnhhgbGcTw0DBKDFVlFRBGSkgUD/asUAVfWdFWgDQ+KcMncZIfHBoSlTs7IEaCwusWl5awuKgJL9kEw00NDgzIifo+hqnK4u0ywoDPLe6W9vA2uV3MrWdXQqIND4/IfZmKLEogMe52heCsLGvCSzLBa3iIicSdh5Mkrr+kVbbkUFqtXsPy0rIQFwlpx7BrpRKGR0al7YwVS6KSeVEZNYHtXlpc0kRGnqFDnI2Nj6FU1GGq1mITh4wa0cZhEl6fW/wM8abbPk6sBgYkvfNa6l5lo93pYnpmBo1mM41LqxNhsx0k4eUyQ6nFckDS455GbGF5tY65xWXUWnUopoNGgiqjXQwP6XBbOd7DDH/0nsfwWx0hvPOLS2glQGmchHcP4vI4eHrPbS9ilYS3MYN83BQP/NYdu9BXqehwfmnMWZJCHsZbWFxBrdEQck4NlCowFyUkl1RO2ReizIpPVVtClkh4qWKnijqxYHQOquIZadURHnhY0Zd7Zo/Prnl4GXeZY218bAz5QkEOxsl9Skl0CxLexYUFHUFD7DW2jgBCYsln8NBp2g6OB9ZLCO/qqowf/pCos15UmRn9gYsF1kc8wVGMeqOOpaVl1Gt1TZ4Zz7dQkHaw/YwfzMUy68UFIw8hZiS52+kIAed7XChOTI7LvTwcKzGNVSJRQpqNJhYXVrDY8hGVB5Ef3Y780FYop4JIkq3wzEAXw335gzdefvGdd/zmqwzhfZHmoRfjMYbwvhgom2cYBM5iBEh4//qfPvKexXrr9rnV1kCmDjLVJpUvlzE0uS2vAly6ZwduvOcHW38AACAASURBVOpSXLZrAgO5GHbiI2BIMh5QsxJIImBu7z75OB7/9jcx9/R+oFlDmapxFCHnWhKPVrIe8XCa56HW7SDkoayhYUxefAV2X3MjJvZcDK/Uj06kw5zRT0ASyu1KHy6++9gUvv3o03j62CJasYuEKYgdxgLWRoSYURoKMxi5YBr5qkJtvoza0WHk/FHkAyUq7FgpxIVbq3jZpRfhldfeiILlCUHJIjXEtFHYOiQas7fNLczgB489hge+8yMcnrfQiEpoW3l0JSSbg4KXB4IuckmM5twxrMw8Ay9aRsmLUMp7ojzGCQk/VT0SBGb80uFLuc3OqAjMIkaSQaWSBIG8leofVUTxVjMiAxcLqQfXoQxPJdW24eW8VDG0hfhQHiT5kPBPqS+YapdOBqDguJ6QG9fWKh637/mmQwUxUTqqgUThIFG1RXH0PAdeLq+XNzzw5NhyAJGHhST8VRrjN9t2Z3IJxsNlrokwjpH3mIxAq25U3Nhmhjsj2SWRIoFn20vlIgIePupqS4TrsQyGQYt0NAsuQiQpiM6+S3JDlVIiGKSJEOKYB/3yEjVCQqJJ0hOqlkAhTzsOaavOw0XVs5AriU2hE8Zoc2ucI48Z2ZIQrlIo5nOSLCMIGNnAgUrHi8VU0ox0wfpaDkqj25Af3QmrPCqLNbu9jOVjz0A15pFXHXgcU44jUTfYZmk3jy46jnjhfYaLo/+WhzbTJA+Mccz03knMhZf25jIkl47BTAtMJGNC+pfeeZdZAl2xA2V2GLaN/SOxntOFk5fLCZYcU7yHlg0dS7kjmOvvAp3OmK9pRVjHkuZ3A8eoJCjhc+gxThOIMFOfH6TXs/NlvLnST/wt442xctNdAB0PkCHYeNBR2y/4Hg+pMn6ujrEbpIuinI7tLGcvSciZaILRNJgoRqvueuGjxM4gcaN5llZig9toNjvoMnlIdQilkS0oDE5AOX2yaD2R8F5iCO9ZPG9tpmqG8G4GNXOPQaCHEOChtf/44X9871y9fdvsamdAeXlx4nIOYha1kpNgrOJh+2gVI5USLty1FedPDmGAvCcJoHI5UX48O0YJEaKFOXzv0/+ChaeeQLTKLf1AIjVk+5qM0iCZYTMllYfSaFdwcnBHJjFx8VW49ObXoLrlPDRjqqxUeFVKyIDAzuPBHx3G1767H/unFxHlmeLX0WEdZKuXp+cioHQc/Rcdg1cJ0Vkso3V0CGgOwo0c5JIQfV6IkbKFXWNDuO7Ci3DtZZdhoI/EghM4CZpOUkA7xeGZWTz8oyfw3f1TOF7zsdq0JR1pZBcQ2zlOrZIkQbZQGRapuYpObR5RawUOAtgWwyxRaRLJUpPINPcGiTXVZP6fR5UpdQ/rw0A6SYWUK2yeS4tUeZYDfQpJzHBZSjym/GH6W1oyxJqRpuAlYSNpkGgTko43O2HIdLnaUyzlShw4HRtZtrXTRCE6r0AWrSKNn8zMeCnj1Aq/fn62HS6RmElkaXRRrKnQOqkDT8NbTNsrsZklFUl6KIsFSXgOUVAtCZnh6JB3fJ6K4Vpsi05LrY8Wagd59orNbWnJbcJ7qFLaUBIGT6heGluZMYEj+bceizqzoLIYqYNKvx6uXOxw58KhXUf+rVVtUUstEiiSJH5WWEcHVi6PXF8/cpUheMWKXBd1GujUlxG0VqGCtoSoI56SdJdt3ZB6mZ8JGXypLUO6i/WU64k/w/WliULkOp2JUBZpGb4S+1qjI9enSUUSm/XVKIhFXdR5HXhasrdlanqqIPNQHgm0IJeGFxRCK1nestTg8i0hn2U9tDNKQWVVR+TQ7cyw1GOL8YWzbH0yhmJtoWCF2FeCtDxHp2CWsIAcTyku+vspfaaEDeTejB5PesHKRbiccdX2mjRbo5TGcWW7KA0MolAdgF2oIHG1ai/Z6sIORvvyB192xd473/ebxsPbQ1Od8fD2UmeathgENoOAUqrwjv/rH9471+jcPrPaGUi8kkz6nChcFWGymscNl+7WmdZqy6jkXUwMlDBUooIUywEz+iM9K4LTbaD2zH784J8/A3/mGJygLYffhC7prL1CsDjhcpIkIdPn3pVsKcalflR2XYhLb3ktJi65Gm0qnp4mvFS3JKOUVcCDjx/DVx55Ck+S8BZL4Plt1oWTO5MDwI6hyvOoXHBUCG93qYz2MRLefrhRQYh8zglR9iIMFz1s7a/ivMkxjA/1YXx0ENVqRcdWnZ9HrdnAzOIKpuZqOLLSRT2w0Q5Ig/JI7IIofQmNoGm7aAGx4gBRp4kk7MC1NVlilAmtjmnCy2QUMq+T3JH4sA3CI0jUtFIn0zwVSzjwSB0k3rFCZDO2auqzJoEkIRYMHCGVVMIlWkVKfDwqaYw4QTKkaZ8QJCqEwnHlmfp6KvvM/EU6LWRDKNU6vcxSmklqDuE3+grWV5Ne3RZJIU0ukz6PMltWJiy2PSUzCUlwSpbXko8wrYMNK+FhQpIgwquvd6XmmqDq9CBpki/5S4eSY1tkVMk1jPGsiSEPP5K8uiSREmtWp2YmuePzGC6MpDcNiKfjSEs2By4qtIVCUBECzrJ1Hehel/ttF7aXFz+uLQST2/VMJBJAMRmIYiwAjtGUxJJgZUsc+UzodhF/2W0QMrpWuvSaEL8kXbSkqqVuq9ycklO9+GPNSHqlHEnTrRcXsuhIu076iZ/CdDFGVVovgPSPRMzW2ZnX7uUnOTvWmaZoScdrRniJpx5b2UJBv8O6pEQ1K51YSqpoTfaF8KZqPPuH7v21hYlgz37S2OvlIwlxDFfpUIjsP/YD1XIuFnQ7eb0+ByAtInF2GBM6B9srIHZ0dknJehd2MCIe3gvufK8hvJuZUs7ae4zCe9Z2jamYQeDFQWBqShX+00c//N6FWuf2mVpXE15R4kjpIuwZ78cv3nQlLjlvCw5PTSFnJxgfrGCoXIBKAq1s0b+LCOHKPI5+9zt48gufh7u6jDwTNzAtL7Rnl5MjM7OR4HBy1zxHKzhMSey7BeTGtuLCl70KF9z8GnTcAmLXlq1/SX8bU+Et4FuPz+D+7z2NJ2cWEBd4aAxCuC1uywurjpGUF1HZS4U3SgnvIFRjAE5S1Nnh4MOzApSdGFXXxkDBw0BfHgOVoiRT4ITeaLWx2qij1upitQPUQgfdxEVEgmvnoey8kF2ZxLWwCJd8W8Wi5JHgUN22GeosPWgkChsn+ZgKKAmvJb9ZgE22KUSR9gwqeKnSqmiC4DM0iVQuJIECk3mIsisv6m1+TugRkzikh+9YKY9qWUSKQEKkSQUfJdYGIcqsJFNDJ3IvtTFNX6mqarKrSUcqS6d6qiY9up4nn4HWCvF67jp9hSae9MZKVj3hQJqkZ8RPiDBVWrZHuXqsiLqXhvKSpmoyq+l4SrmFvOskJVqB1MQotngYUadn1vGVE1nIkfhqdVXTJt26VGGV36l/W7pGXyuKbLoYYadp0q/vE9FUsNBqsn4aiaRkYRHiJ2ODOdokE976YiK9RBYz7Gmt8upkKJlXWXRPUbl1mXK3nGrTaue6uqqRzNRdjZ5u49qPhN0T8NOX1+isxlsPw2ztop8rw0wTZR2XWo85WbimRHSdFqfjJB0zGiG9GJJ3NCTSTmkCiaZ8J6SEdm3s6aWZXlboNggFFsKr+36N8ILphdkeF4qEl350OXTIsaMXPbLjkWn97FMSa0aFyc4hpIR3tOIdvHHf3rve88bXmUxrL8409KI8xRDeFwVm8xCDwNmLAAnv+z/6kffO19u3z6yS8HJ7j9vJocThvWByAP/2lqtx/vYxHDzwDAqei8mRQfSX8pIul2xUJ5aI0D4+jScf+CqmvvZVFFsNFBnsx4oRWzFC2WLXZHd9ctOzn81DOJYDnxPgwDB2X/1yXPtLv4K2V0JEr2YqMSWRBd8u4ptPzOD+7z+FJ6YXoAok6AlynAqZupek0MkI7yzyFYXOEi0NA4jrA3BQFqURimmRfXC6K/JwnpWgmCMZ1bYBuA6YdY4ZqIJIIYgdBIknAduo6nKiTKjuchIWfkZvKkXEbIuVNgNNhWTSzSb5lCCKbUAUXs2sJI1xrD25nJj1Nj7JsN7yJVUUmwMV4pyrPbWkkCnhEhUv5TD6wJ2NxKWaZcHh5M+kD5IGWito+lGp8pvuO/M+El5mfEt1Xx2PWPooJXwbh7K0QROPrKXrb+uUzCT/2tjA5xE7Pj9BIqHmSK60oqrVSRIWrcWRVOkYyFqTZg4+4hWRzJDsik1Cx0gWU4GkgdYKb+oFEcIb2R4iEvw1u4UOuSfKo5C6tIdk9bVO6LN2iC82fUdzwHUVM6OR2U5+ulGfpss+sbR1WwIXZSm9lq7Pxoa2aGibQvacFFupaHakUcfjzUjumq7+rOqvE911VTezBqSxpkVh1iReLzq4IJXsHNlqVNdFiD41W02U5ZnSL5po61LYlxKIO11YCODp+NFOlROGjhSUPjVVumVplS5OtP1Gk92U0mvCa9kSQkwosHyfpAqvFabWh5Q0i41H+43TJduaCp55owV920GYtpmLBDuiwutN3Xz5+XdFB7793jvuuCNbHZy9X+KmZmeEgCG8ZwSTucgg0LsIkPC+76Mfee9cvXP78VowkLg051KpTJBPutgzWsYv3HQl9m4fw/SxoyjmPIwODqCvkBPFinMVyVrBitGcPYofffVLmP72t5BvNVBQIdxUzfOpcgrr4SSlfXrZRErCK9mnuJVeHcDWy6/GTb/2W+jkSvDTpA8WtyUjCx27hG8+OY37vk9LwwJUvoREDAZ6m1pOZTsR4vIiqnvnUKha6C72oXGkH1G9Hw4q4ouFohEikPTBLtPRJhHybJAVS9rYiESS8VmZYEG2mV0gcTXRIuFiSmWqiGIN0ISA5JNYkExpgqO3n7lFnClamSIn/tOU3KY6KfKidupsbySkpHnc3JdDQiRtTKzAM3yeJzaSnNgEtIZHwsvrqZYLoXUYbUKPW4c8UqyxWg3OiLaQBb1vLmRGFDAS5EylFGKVkhxt29ygJGZEMFNnM1qYfVa0Oidb0ixDyC19soKKqLxCWhQz7qW2iNRtadEGInUjHvxhHSK9ELC56KBCrQkWW0+KSKsDCS+Jr15+aC+nJrzalysWDonFEWl9MPXByvNTJVszvEziXPemygJEnqmZpdZEU6+sLGwyLTUlj1K2Jr1CUMX/qm03HhciqUi6jlqmMmt8tHKpsVzztablrcX5yuogXuD1kjJFVy8z9KKHZG5di9b9KhEqtJs2Jbyp11naqO0PcpBLrhKXd1oheSP1cKe7NakirHdttI9YY6p/TiQbJ7Jf8V2vWW1SD29aX1nErJlXtO2EhJevZosAfuZcUXj1Z43/SQxvvXbQkSDk85EuLrmwThc3LIfZHomRfHbDDsb6clM37tv70Xe/8bXvtmQVZn56AQFDeHuhF00bDAI/AQJKqfyb//NH33u80f7djYSXU0pJFN5+/OLNV+H8baM4cviQhN8a7q+gWiqgyNPzIUmGQsGKUJ89gh9+5UuYfehB5Ft15BOqkNy+psKrk0JohTcjvLrinNAYDkwOn1UHMHnplbjp19+IbqEMX6YbW3siEwctq4gH9k/jy9/fjyePzcPKl2XiLqh1whu7EeK+RVTPZ6Y1G/5SBY0jAwhr/XCsPtg8aMaDZAh1ogwepAkDUbW5u584FoLEQpcn311XkkR4cGBH9AWSeqWkMSMgQko00RVrgqi9emtYQn1RQRJfpt6uJnXgSX2hEEKENFF1Y1tIDlVfTXoThMzWlXOQZ2g2puhlKCeSgyhGDq5gnx30Ii2h9YGkNQTT3+q0vp7lIOd5SHgIMCPfjiV96fBvxlZlbXjKnSGmolh8wakeKH2kyVO6dZ7ZKDaMu4xMZZv7me6X6ZxCFrldn5amSSyJBqnqRsJLWqLtCyTDWv3VCq8QpzTZSUoJhbzLBjctA6miLIf7CCuJrijCWkWWuomdgWWRdHObmyq9LQszbd/IFHkqqdnBOG1A4PXi/8yUe1pXJPV0Gs+W6bLFVqJ90lr1TOmnqKhUlVm3tH1r+GXUmfdwMca7eahOkz29JU/s1w9rpUutDXXWB9QEtpTsa7uJXnbotuk66ANwetxI/VIPtVY8U+U8U+6lfWyStrXo8jX91YcWM8K7TmL16+uqbmoWSVu7wSuRjYY1FZYWFH24LiO5tKmIRUgsJbQz6CVL5mwWVVqi6Or6aSsGCS8Xbpqoy8JSLDy6rtqXrIm+7NBw54MRNYh+JIknDt142d6Pvue3XvMuQ3h/gsnlLLvVEN6zrENMdQwCLzYCmvDe9d6Fevv22Zo/KCG+5Jh8gKIV4qItQ0J492wdxqGpKRQ8G+ND/egvFWAz3BMcUXppaSDhfezr92P64YeRa6yiQMKrQiErOmVvRngzfWy9tZFjwXdc2IND2HbFtbjm9b+KoNAnuo14Si1SOQcNlcc39h/Dfd9nlIZ5WLmSzjyVKryiWzkhkvIC+vbModBvIViuoHl0SCwNluqDbdEAIY5VUThdhrCiHCS+PirEtmyD8/AXwxmRNJIY0kJAIkjKKQed9F6xViyFTKXb+KnKpcmO1iDFm5lO4/qUOsNbcaJ19GTLQ29RAglzxUmaoiOb7vIQEf3Jmpzw2XyK63hCeC2muSV55IKCIbQkdLElMYQjCReVHhTkQTlGZEgPKSlbwWMCCvoxGB6LSjyDXVBJ56l5fYpJrBWpUzJV5U8codlWdUZqxDsqtgRNfVNk9Fa1RF3QPlahGkJIMlKry9WCmlZ/lai/OjSWHMBiuWLryCIDpFOYELFQFH6xNEg56x5eOYgmql6q4iXaQ8ta8NAlSxdHcEpkU112rb/WDlOlfmItDqYqdEq2hTyJ0KpD27HrdRt0iAOJeCD/pSQzNbLqIaK34XWQtIzwMhxa5kFl3N8NNofsMJ1s26cqsyjCxD6l7CnRJekXnVUiNmjFNdV9T1Jd9RJE28HpHU6p7ZoXW/vFRd+WKBgZcU37IN0dyEZHFuVjTeFNiX+G7XqECv2K7JZk3lxZVGjSq8muXlgI6rJI4e7KRg83dwPYpzpWhbZcpIp6Gt1BDgKk2d0kGoNYd/T4pidfQppxgRG2MFp2D71s3567L3nj6971BoYUMT89gYAhvD3RjaYRBoHNI0BLw//xkX98z3ytffts3R+M3ZJMPqLHJQG29hdw077duGjnBBqrK3Koa3Koiv6CCysKRfWSLWV6eJdmMfXIQzj00LcRLxxHjnFp4wDgZJTufNuyvb52JGotWkNAklksoTC5FTuvuR57b3w1wnw53brUoZ9s20Mj9vDA/iO4/3tPYv/0AixaGpSFgvg+SZQUYjdAVF74/9l7z1/ZrvtKcNWpUzlX3ZzzffflRFEkFZwky2ncAwPuhjGt/mz/AxJlo7vRwGCAnvkyGGBmvg0MjyWKM2235LYtWRZFK9DMfHzp5pzrpspVJ9Zg/fY59z7a6h5JJmlSqCtd8L37qk7YZ9fda6/f+q2F1NQ+oikI4KUtmVPNQWvTLkpXaW8qUBRhLngshdIJQog0MoPU9jGFinpRzwlByvqqts8GI1WyVjpFBQ/OW5/Oi7gCvARFPNFcJF60qpzsSx3YSKc7StOo5AUE1bSOaovtG69PEq2YOGbZ0EMRiT2+sKlSoDBIAMuGMAG9YkCKtqMJaOf4ieetV84OOIyPZoc7NyP0L27DkXQqZbOmWEWBj+fOBQrYq/mm9K0K0v5DjaZyfvBHRjU3UdJAoCMKTGFZCZx8BwWPFVTeBtKw5SLkOSzwXGRx2djnd/T77KtywFAOCJQqeFpqyhkYDuEdgyNL/bJofbmBIPtNsCN2ZH4j1pMspX/fPhj1lQ4+k6rApn8+xXR6sN+z1lJkowL+5xsC7/roQ3zuTnHO3npA3tOf+sy165KF9Ifdc2IQ7e8FI62YW++azxlTdU2KjZXRViSw9/kLSsOpvzFR8d2cG9TM+09DTWwlsmBlhvP53EGEjKpouxVoF+mEJ5LwPXnVrsZvfvTtyRRYVqoHPle1OVDsrc8wq0Y/pjMK4OW1CxnNhk4CXmULp54YP58+MPZBvdqAyl17VmV+M6A0AnrVAo6aTWkQJRDcYJgEvMHNZ69Nvvhvv/iF5wMdwPuzLy4fsXd2AO9H7IF0LqczAh/2CBDw/k8v/PEfHZbrwvA6ocS5LVnQtZAK2hjOhDCYTyAdC2NmfBhTQ73IRjS0HUMauLiAhKh9bZRwuLKA5Vd/hNL6KrRaBRHbEIAh3JV03j/J8io2jOxuiwb22TyyUzOYuPs0+uduwqJlkLBNZM8C0PUIqm4Qrzxex8vvLGBp5xiIJGSxDHlyAgJFJ2jCSRaRnt5HJOmidZRAfSePdq2AYDstjLGjVJ2Ke3WDNHYQVkiWYq90qrq6VcCBKv1edOpLUVd1PXnf3sL7xANUi+rF9fu6R5rk93Vl4Tgmao0GGi0TtkXwqYlZPoGuAqW2sM60V0pEIkhnMqIrPjor03RBhL7kJvlKXks8GkKE92+ZaNkmyK0jqAPtsABZKcmL+4MCibBNxAMBJMIh6KGg2JIx+KBlUvrgNQX5mFfQvaf59JhCcYg413heNH+pxqMLoCflabH+UnZ3vtUUNbXi0es1vynCnBIQAi+WrxXgFT00LcV4PxKQoVhnxacrXayuMRWQTL1iUk3LgeUGYLmqBH4BeKlpps2YrcI5dOXZKsy3V/r2pRsXAM4DUR6oU32GXvOYgD5VNleyFY+J9ZoOPeH6hS6YAE92NZ4lmmBUzx1CwLenG/bZW96qEJKeNIJMpN/IScaf7LxXSfDV1GqP4klSZDPDKGAlrxBC31XPghsbH6JyHBmyIUEbwvQrEKicQhiaws8gN39qXghIFesviYYRhlTJPZTdnfgVe+/3NdFeb6Qv9vA+b0p+wIGzmJbIjY5ncad+Z3isva/NFsAbUoDXl3iI7EJtRET7HQAiIV3CKCRlzW3DYuXEi4RWn0PPo1cqObwfemMT8NbI8G4+e236xX/7xc93AO+HvSB9gOfrAN4PcHA7h+6MwMdhBATwfvX/+iNxaai0cq6eFHaTzAdLqmGngahVRjYawGAhi6dvX8O16VHkIhpcuwVoBFMu9CA7nFuoHO5g5e03sPv4AcyjQ4RaTYTF91TJAugHK804XtOROANEQrAiMUT6+tEzdw2Ttz6BzOCYJFcp+yyFcYJ6BDUngDfmN/D3D1awun8KAxFZ0CTtyYOJLhleBk/MkOF10SzGUdvOIVAvQEPaa5QShKts0mwKDjSEBJwqpwLhgIJc4H0OU3ngqo52vwPeZ9k8zOI/cI8o9MvH0snugSICCSav3bl+WZpq9g4OsbW3j1qtgXBApVtJMxE1qUwFCwaQTcXRm+9Cd3cXaqaF+4srOKs1hLmliT4Bbyikob+3G0OFLMqnJyieHqHcaMhizjhjbkwsT5erCSikdZqJ4UIe/YwLTtJTA2iYNta26T/ckiY5gUbSbEjfXxfxSFgS3cRii5Zn4RBahoVas4WWaYsGk4pK0UUGgHgIUg1IJuNoOW1Uq3VE9CBCEq3cRM2w4Lqe96qKmRBArBr6lBSBMczxiC7PuFJvCNj3+UyiQV5LIZtCNhFFLKzLeRkrfFZpoFQ3YNICjqBXMBjDNmxEQhpS8aikuhGkNU0L9UYL9ZYh4Eg2Bj6sdh1EwyFk0ynkMmmJ/WUSGXXCjC0+PStJSphCsheuBaJl9dIdfNcBgjiOXzwWlcQzyzRhWJY0R0pjps+geowu5wvvXzVAOvLebCaDUCSCFmOCS2U0Wtx4eo1wYjOn0uT0ILXeJsK6hnQyJmNaqbdQljHRADaoej64HPMINwxsVg22kUx46W7tAFpWG8elGoy2ilTmvFYBIC7SqaQC4PTt1lV8NCN/m82W5+mswKxocDUglYjLvUsSd6uFRqOBTCYNw7RRbRiSdEfnBAEn0ozG7YoCtPLJ4HkiCQTDUViues7KDEI5b9BFJp1MyHMi6HXaLhqGibNqHWflqoBq9gOoT7Vi7+WeCHjJ/Ft19CT0zeeuTb/4Rx3A+3FYwn7ia+wA3p94qDov7IzAz+cInAPeaoM+vOeAVxrFyCwGDPTE25ga7EYsCFyZHsPMSD/SIebOGwho1FkyvYglShOt6hmK60vYfPwuztY34JbOoJsG83MRZIRpmzEKStto0+6LZctsCnqhgNToBPpmr2Fo9hriqTxajgpYkJKpp5ltuUE8WtvD0s4J9s6a2D+r46jaoGmVfAuWDpqwIntIz+4hlgWMozhqW1mgnofWTsN1yaSpph1qZykNCLpsGPPtl7zwB69AKwEKnoxBsbrKlsn/8sv5ApFk8fRYYbJ4DuUHSh9MNi6otZGMRfGpuzcxPDyE5Y0NvPr2OyhV6kjEk8KMmVYLMQZ8dOUx1J3H6GA/Rnr7kc2msLG3h7946YfYOynJZkPgoWsjmYjixtwl/MLTt7GxvIjFlSXsFo9QaRgwrCAQiohWUWyKNVfAKyUrv/zM05idGEMsFoHByNdABD966xGW1rYFTBHoRkMMymghEQ1icnQQg73dCOsEDS5SqRSOTs6wuLqBnYNj2FpY4p9Nl3HLGobzcVwZ68HU6DCOay08eDyPbDqDVDKFlfVNbO4fS1AAR5XjF9E1JCKqyUqx00AmGUVfV05Y/vtrm6i0KKVRz4BXkYpFcffmVQzks4gImFdJbUur61hY30ap3hSJBMMICGRDwQCG+goYH+rDQHceqWQC+0clbO4eYn13H2eVmoqipUZdQg0c9BayuDw7hbmZSRyfnCCeSAog39zewzv3H6BcrYsUxmsJe4/BGTdRysfYFRDW19ONmelJmASsZ6c4OT3FWakkLDzBtoRqiAYXCGsauvJZAfxmsy7A9erVK4jFktg/Osb80ioOiieKweT8c1yZOyODfSI/MusVdGfTGOjqknm5tr2Ph6tbOK6bCEQTCZ2E1gAAIABJREFUAtJt00Ccz6o7i/5MHOG2heH+PiQScTRNGwenVXz/jbfRpPadcpe28t2mNeHdO7ckDprglGCcsptHjx9jc2sbjabhNZxSUuNIPPLluRmMDg9JouHp8RFW19YwPTOH4kkJa1u7OC5XpZLD58TQDl4X7z2kEcgHYDtt5Hv6EEtlcFapY3VtXTXmOXRZ0dDf04Xp8REM9PeKBzbnCTdxmzv7uPfwsdyP6HkF8qpGRFYZxL5PXBpEwysMbwfw/nyteR3A+/P1PDt30xmBn3oECHj/xxf+WGl4pWmNkgZlqaS7FvpSETxzZQx3Lk/itHiATCKMAWp4IwoQayJpIBvHEr8D126idnKIg/VlHK+uorq3B6NUgltvArYl4QpkU4OajkBQRyAaRaQ3h0hvL/Jj0+idmkOmZwi6FoYplmB0NFBeoHab5Xbg8LSGuhNGox3B6t4pfvDWPZRaTUlcEwZWt6GljxEd30Q00/YAbw6oFaC3k3AkfldpcFXymwK8F2pG3wTfTwxTmlrlj+vLMvyEMPVrlEyxX2o/Z3ZZsrdNhEIB5DIphHSgUjpDrXSKoe4C7ty5jdNaA+8uLKFuWLLQkwnme/p7C3jqxlXcvDSN2skRgraDo+IxFjY3sbx/iOOGgQA9k6Us3UYqFsLUyACujo2gVTtDvdnAabWG3cNjFE8bcLWIuBUwKtlt2zAbZfTkU/gXn/slVI6KmJ9/LHKJG594FhVLx5v357G3fyCsGtnQRrWC0YEeAZbDA70C4BLxKNYZRhJLCKC4v7CCo1IdTjACLZJELBLEjYk+3J4eRKtWQqKrH6VqA/FoDM1GC2/ee4DH61vQowlhN8ni5ZJx3JibxtjIMPSwksvEdA1RDVhaXcNLb7yL05YpgJaIMBEJ4/qlaVydmcLRziYOdrYQDYfR09OLQu8A3njwGMubO2hYDjTauVk2Bvp7MDc9LmmBEZiYnZmWOXVWN+Uelte2hEW2jJaArXRUx/hQL0YHeuHYLcxMz2B79wC1lgmzreHorIIHjxY8kOrLOZ5YXr2SOyFsKh7D1StzuHXzOir8XBAIhsOoVKpY3VjH1tYOKvUmLM8fmIB7anQQk6NDaFVLIt2ZmZnGgwePkO3pw8FJGcvr2yJziSdTsFoGklEdVy5NYaA7B6dRxcRwP8rHJwiHY6hawOONPbx6/zHcSBKBYAiRUBD9XRncmp3Ap2/OYvnhA3SnU8K8Nm0HyzsH+KuXfohGMCqAl0lxyRAwNTaMZ595Gm2RHbRhGQZOTo+RSmXw96+9jkMCcTqbeB7SuWwGzz3zDCLhINq2iUIug6PjE0AL4eD4FBvbe9g/OoFhkw0mq+1icmQIl6fH0ddTEMBrmBayhRxOynW88fZDvPHWO8gVumBJvDlwfW4ad67PYW1pAUfFA6laTM9eQSSZxg9ffR2nlbpUI+hWwnMQ8FJGIQxvB/D+1OvHx+kNHcD7cXpanWvtjMAHMAIEvP/ha3/6h8WqAN48gydUzKaNWMDBzEAeX3j2OmYkeGIZiUgIg905ZGNhuFxkJFpXOQtQeyopZ1YT1eMiTjc3cLq1jfrJKWCYsFpNOAYTyFiu1xGOxhBKpxDtLyDa3Y3c4BhyfSMIRZIU86HNBiVi76DybeX/GoaD/WIZ0FMIZ3qwfdLAf/7O93BQrYpnr7SNaQYCqWMkJ3YRzwAtYXgzwvAGfcDrJUeRVwyymYqNK76DgR/84HXAKwsrz6f2PNlLNfEoqwa+V/2XTBabo2j5xXIyG/Yy6QSuXZ7B6MiA/L1RKqE7m0E4EsPDlVW88egxyo0WzRIE/JAJnBgZxHNP3cLsyCBaZydinXZwcICHy6uY3z3AiWHBDISVFhMOsokQrk+P4blrlwG7JdHIZMiPKw3ML+9gdfsAddMR2zGNUc1WDf2FDH7nC5+DVatge2sTwXAYA2NTKJsBvPrWfWzv7suzJaBu1OuYnhzHzOS4bHSOivvIZzPY293B7KU5VOtNzC+v4rhcQ8sm266LZODWzCguDRewMP8Q9baGmUtXMDo0jFq5ih+9/hYerm0iwEQ9OmGgjZ58FrevzGJwoA/Fk1M0m3VkEzH0ZNM4ODrG9958gLOm6TkgtIUBvToziTvXLqN0uIf97U0p509NTQs4e/3dR1jZ2kXDdBDQddlQdBdyuHVlFoWEDs2oYmJiFK++/RiBWAZVo42t/SJ29g7Qti3RBqciGqZHBzAzNizq74mJcdlI1Fs2mg6wVzzFq2/egxZRG5ALX2Fl56WatpTjQCoRw+W5S5iaGMfS4gIa9RpyuRxSqTRqjSYWlpZRKlekXC9SHsdENh7GM3dvoieXRDIaQiGXw8LyCtKFHiyu72J+eQMn5RqCoYjot9OxEG5emcbs+DBiITLgEbz03ZeQzBSQLPRh56yGH7z5AIF4RpxIyPtnYmGM9eVxbWJAGkD7C1kYRgv7x6c4qrbw+v0FVOygsPF8Tgkywv3duHXjBrY2V2E0GtBFAuTi+o2beOW1N7G9s4dmy5RGS13X0d2Vx9NPPYVK6RQHu9soZNOYmZlFOp3Gw/kl3H80j4OTkgp1oStKELh2aVoAb1gP4GB3FzolC/mCPNuVjR28+sbbXpSzJvrtG3OT+OSNOexurGB3dxuhaBxTc1fQ1iP4zvd+gP3isfr9Jvpi6oWZnPgkw9vwGN6pF/+o07T2Aaw4/3yH7ADef76x75y5MwIfiRGQ4IkXXvgKNbwHFaPg6ozVDUg0blyzcGmQtmQ3Md6Xx8bGOuLhkJR30zG6BLDcS7srAhxaacnqiUDQhdOoo3F0jMrhIarHJ6iXS3AtWzkhiE9mEKFwBOFUEvHBXiR6uxHPdSESTSNA1wRbedOyq7+teVG0WhsNw8b+wRkcLY5ophfFuov/9O3vYuesjJYXy4ugCTdRRHryAPG0kjQweOIc8EpjjGr0kihYlyypKqNLu5iX1svXXJjee6lU0g/kWx95XK4EIPg+YqrBiDwf2TjLqCOfSeITt69jbHQAZrOGVq2KXDKNgB7Bg5VVvDm/KNpc8QXzNJiDvQVcGh9CPqLDqpYxkCsgkUxi5/gUP7z/CLulGswgtblBidRNRzRcHuvHL929Ac0xxdmBHrQtV8O9x+t4tLSFKs/Bhb7NVKoWhrrT+O1f+kVE2g5OTo6lJJ/rG0Cx0sLrb9/H1u6BlMqpc6TGtLevB12FPGyjhePivoA4ls9nZy+JlnVlbQPVRku66AnYBHgO9WC8N4eDg30sbO9ibHwS1y9dlrF+4+172Cyeitcy9bBsMsrEoujPZ5DLprFzeIiW0UI2GUdPJo2WaWFxp4iqyRYrRi0rfedAdwF3r19BNhERmY1oOSNxrGxuY2FtW0A4fZUlpY7zTgvg0uQIxvtzSOn0xXXw6r15aNE0EE3jtNbE3v6hADi9bSGs2eJMMjk8gIHeAkzThMniQyiGs3pLzrG1d4hAKPJE5LG/vHqOAJ5fbzwaxvjoMC7NzOD+vXdQLB4iFmOctXIboYykaRDQK0BGwBt0TUyN9GN8sBeDPQXRzVL7XTMdLG3sY++ohKbtwiCL3XaRiuqYGRvEpYlhFDIxGI06/u6HryCV60I814ODchP3F9cRiKaUzlaSBh2kwgH0ZqLoySREumK0WtjY2cNRpYm94wrscEIaAbkzi+kB5NMJzExOYHVlCY1aFcl4DKl0GuOTU3g0v4Tj05Loum0vEjsVj+PmjetwbQM7G+to1Cq4dfMGxsfGsLy6jocLSyieVhAMRZXHr2NhsCeP3kIGsA2cFA/lM5vN90CPJUSjvblzINp0aocZljPSm8XNmVH05VNoNOpMaRGwu39yhrfuPcJpuQY9GlW2cfTJ/keAl5KG0Oaz1zqA9yOxQL2PF9EBvO/jYHYO1RmBj+MI+IBXktYqZsFPWiOIirUNTPen8WvP3hQf3r3dXWne6cqkkGTzEvWSXhwuGV75IzFbkIDZRrvehF2vo1WtoHx2BpvNOeKXCYRYSo1EEU4koHdlEc6kEQxHxKuVMoMQv6Xj21EWYkEXgWAAdcPGweEZTDeMYKKAM0PDn//N97DNxZUAmZ1gbFqLHSIzdYh4KgDj+ALw6u0EbJdMlQK80uzjKi9YZeCkmtPEScwz21eBAX66lugmpAFK2tc8Zle152vQgvSbVQiO40PAm4zomJkaRVcuhXr5BM1aHelEEslsHltHZ1jc3kVL1Bu6SgMLuCJRKKQiSAfb0G0Dg13d6OsbwFnLFMBbrJlw9Jhip9o24nobg7k4bk0Mw23VlJVZJIZAJInFjSPsHJXREJ0nu6EshDQDXYkwPnvrOmIBoFouiQY0lsnhuNpUZfISmUb6lFLrqCEciyq9puOg1ajDbFaFLe3p6kK9XsfR0RFMMrWhMGxXpW1R59mVjkvD2eLWDiLRGCaHR5CMRLGxtYNSyxbtsDRJagEwBiJoGohGIzhrNEDPYjb5pcLqGZWNNgyxLFMGWGy+i+pBDPXmRZebTpAttkUysbF7gIPTClrcY0klAggxLKXVQnc2idHeDArJkDROPVrdhq3H4IaS8ixqTUMAryTxuYYwmt25FPq68zg+OkYknkQwmkCp1sL2wZGU4bmZuJglanm9sCRTjVehYBCFXBqjI8PYXF/D6cmJZ2xHHXzQC0dQKXHU8oivsNVAIqyhL5/GYG8XUqkkTk7OcFSu4vC0jgbvLxgWZwppWAu6MuZ8fS4ZkU3m4uoaQrGk+FaXGxaKpzXAixFXkdgWAnYTsWAbiaiG4YE+YWsPj09RqjVhsMktlPQS7hzZzMXCGvKZNCpnp3AcC7FoBNFoDLFEUnTd3JyyYdC3VGs7LkaHBxGLhFA+PcJJ8QAD/X0YHBjEWbmCveIJKk1TGF5p3nTo422Lx7dqXnNgOzZCkbg03JmuJo4iprirUM/tIBMGhgtJTA73IRKNCtg+KlWxdXiMw5MSRMIbCsvnjBsMSePz7NYufHgV4J2NfeH53/3djg/vx3Fd+3HX3AG8Py9PsnMfnRH4GUeAgPfff/3rzxcr9T/YK5tdZHiFZWSzEgxM96aF4aWkYWdnRxqYmLSWjITocCoNQoKhvJhc8bykRVEbEmogvrCuA8sx0Wg20TKb0oQWC0WRiiagx6JohYOwxMxe1XEpMQh7DUkOm73IjlHHq2uoNk0cHJWluSoYL+Ck7uLPv/0S9s7KYIuMBDUEWwJ4s1NHiKc1T9KQFobXB7xi/SXShQvAK53wlC4I6L1Il5LIUQG4FzG60uD2RFjrk06rvD/p13dtSfBi2hxZ8WwyCqNewf7uDrKZHPK9/TiuG9gunsIiiHM0hCj0FUDqoJCKYmKgC9mojiiba5w2dk9LeLS1DyucgI0oTKmYk3EDS7EYzcRRPd4XwBtLZxHP9mD9oIJS00GT2uWgBj1IwGIgGXBwe2oMsYCLVrOubL6CGo5rBg5PKyIf4XUZjkotk+55uhyIZllZ0bHUHI9GJPmtZRjSeEWXC5b2CTxZKWBpmq4CTcm4YPk8hkQopJwUmha0SETAqEhd2ClvtATw2HRC0DREghqSoZDMqVLDFvdk2agICcpOfhdWs4KoTjsqBTN5vmgijeNyC3WDT1TFQhNwwrIQCtiIaiZyyTBGRkfw7vwqmm0dJsJgPiAb5sRyi89QWN62PEvbaEpqHV0CDJuWVxwMBabVVkglyPmhun7osK8P57whKA3RBs4wZHMkXrksjoTConk9D2QmhqaWvm1KkxivIZ9JoSufx8b2NhqmK1mBkjMW0KW0L64armKFNdcUJnZifAw7+wfCvnMDI4l3lMNIAp2y6GICXdsxRcLhuoY0lYljifg68/UhNFvczNBJhJInC0HKjEwDmVQCmXRSAPIZN7aysdJk7vibJV4bNb505yATq7Ut2RTzWfFZsyIg9xHkdRH4t6UJzW3Vxf0ln4phZLhPGu/2D45wVm3AAh1BVOoaR52fs1hAbdTbZh0D/QMwbBtntSaqhgMnyOcaEhCsHhbnkXIU4XFpSxb0XBrow/uVL/76lztJaz/jwvIRfFsH8H4EH0rnkjoj8GGOgGh4v/615w/Ljd/fL7e6fQ2vMLywMTOQw29++pYET6ysLAvg7e/KIRMLwTEasniLR6ismgqI2JLP6wpLK2GyBJYSlavicllP1FnCdgJiadaSkARlYM84UFqXBR2VTiVen/T9pF9qMIhSrYHdYglMlIhle7F33MSf/dV3RKtq8RwanR/qnqThGPF0AOYTGl4CXtpg8XXKZ5f63ZCKNRPvUuWvK34P9H6VUjQZXuV5ex6w4P3h3InX818lQBfBA49NsAcX+WQcn7xzE5emxlA6OsA3v/kNjI6MYfbqDazsHODVew+FgYxFUqLB5NLflU/i+twEnrt7HRFKEBwHZ6UK7s0v4eU378PQ48JyIxgWJ4VUTMftS5P4rU/dwdr8AxSPDlHo78fQxCV850f38cbDZdSIKkRnaSJgVURq8Lu/9nkM5tMI0UIslQAibfzw7RW8+tZDrG/toclmukhMvmU/If6mCszT6aErl0F/bw+qlTK2tndxVm0KeAlFE/L84iH6/NL2q4VgPC1OCVPDI8inUlhZXcP82haCCb6WGw8XMS2AAi20HBuWTjAHFNIpjPX3SwLcu4sbwqqS+ZXNkG2hkE0iEqQ9mSWgNBLWkcnlkS30YXVrH/vHJbHWolMDwTorBwSEetvAyEAPfuM3fh1f+7NvosiGOy0CRwspazLPb1Z5wdrSaOXQrSKRECAonrbCNmsqFIQsqRd2oIIoLuzTfMDLe6SvsutYcvxwJCo2WaZpwXQcaTwTwCiEcRC2ZSAe1mG1aggFXFyencFTTz2Fv/jLv8JpuQroYbGeo62XNGE5fC6EtI7Awa5sGr/5m7+J+48WsLC8jGqtCV0PS2WCeFOirXkH3MgEVWwyCGQZN81rJRAP6kgm0mg1TWUBxgZOCZNx0TYtDA30YnJiTDYI9+69KxsZan21EH+DaDBouRYIIiSbCBu22RBwSQsxsrh6OCyvoe+y5oXN1Gp15c7QtpCNhXB1Zhy/8eu/LDr3l17+Ae4/WhTLOR6fdyqR2I4BzWog6iod8+c+9zkcnZxgfmUdu0clYcE1sTMjqFe2ZJJ+KICXLg0+4FUM71e++IUO4P0wF6MP+FwdwPsBD3Dn8J0R+KiPwPZ2O/bv//RPvlws1X//oGx0q+AJplLRpcFEfzqCT12fxM3ZMRzu7SCTiGCoK4tcjPZEJmxJLFM8lkphIgCgDRdBhWLtuKTaBKNBleZF8Bh2gQgdElzApN0QX+WlaZHuIvNFEERDeGFiaFMUCKLSMrF+eIwGy//BFHYOKvj+q29JKVSdw4UTagGpY8Qn9hFPAUYxgfpWBgEyvG5SQhUIwM8Br0v2kJIG5QZBllcVo1UKmfJQJfOqLNgU6vV0xZ4W2A+skHQyL4WM7UvNagljA724fe2qMFD333wdB/t76B0cwNWbt1BqWHi8sokyGasm/YzJwLYxMtiDK7NjiOs2fvC9v5VwiLt3n0I4lcO3fvAailUTDhKyWGuag0xCx8xQL+5MDCBg1FGrVmBx/GIZ7FccvP1oFaWWJdZtCJD5s1CIBnBrYgxdiSjSiRiyhW40oeHVR2uY39hFtdZQFmsgoDLQ113A3PSk6FjJ7tKLlTZrsVgCy2vruPdoEWc1E7SOI9SPRkKYHijg2kQ/0qkYmmSpEUQmnoBRa+Deg8d4d3kNiChNJcFgVyqOu3Oz6O/rhh2km52JRFhHLhbF2sYO/u6deZzUbXEXkECKto3xoQFcnh5DOsb0P0OuKZHKoG44eOPBPNZ2DlAzbGECFXHvIqxBQDJlEL/yy7+Cv/7O93B4UkaTVnkEsUSrBG20w/NAJO3MlL2cJfNS83yabdtVJXhJj/PFFir7zGd6vVgO9bnSg2i1WkoeAhWSIfcfUrINm2ESMv8Z/0yNvCkbDPoXT09O4Pr1q/jrb/2NeBKTUZfyh4RR+PdHOzxLAHouncJv/4v/Hu8+XsL8yiqqtbo0kPm+adys+mllAtI9r2KBgnJPbRgtA6GwDlfS+ngevs6FbQsXjp6uHOZmpxHSNbz+xluiQSa7K1ULLaQYcH4oaMsnXrls8nRgt9joptLW1Oc7BJvfXjWFDHKobWK4N49P3LyK2akxufbdvaJozB8trsDRwyKbCOohVXVo20iGA+gr5PD000/Lhm1heU05dZgOXLEk43PxgicImPnZJ4PftqGb9OHtAN6P+rr1s1xfB/D+LKPWeU9nBH6ORoCA9z/86R9/+aBEhtfobofiAnjJAHEBYFPPQDqM4Z4MXLOFy1OjuDI1gkIiDLgtqupU8pJoWFUiGmUC/J9O1pSRvVzrggHYZFUlZaqNkOMiYgu/KkBVhTqoaF5JhJJYXxVxSwaNLBaPW7PbePPRAtb3T6Sj/qxs4eC4LDZOTAqzNRd2qAk7cYiMNK0FPFuyDAK1PEIew6sa0xTDozS8ytdVMXFkefkTx2N4pfCKdpuuCEJvqiBhsWLzE9eUYYNK7VJFbQYikEbLxiK4e+Mq+nMZHGxvoHh4gIGREbHN2tgv4v78Cqp1A+FgRJwpCNgmxvpx6+oMcnEd22tLwvxOTEyCGuu//v6rWNs/BYIpVZ6GjWwiiBtTI3juygRimiOvN9tA1QxgfvsEbz1aQdmgHICXbiASMJALA5+8MoPL4yNIJxKoGyaK1SZWixUBvGw6ags7xwq2gaH+Plydm0ZXLg2jVobRqkuIQFdPD9Y2d/HWg8c4KjXAeGoBvOEQLo/24Nb0oJTKD8o1ARy9hR60LRfvPnyM+0traLMUz2Svdhvd6QTuzM1geLAfB6dFtIwmCukEejIZbO8W8d03H6HMoDSCKdtCRA9gZmxE7Khoo1evnMoGpdDVLTpPsudLG9vKlowacckoICfYRjTYxthgPz7/uV/B//vn38RxSQUT+KwtbfP8BDaV9qb2OrR1U9BSgSYFFJXPrs/knrOH54G/XpyuxPyq1DOJeRa5dxuarkChAG3PHSQounFpXxNmlMz1pdlpXL92DV/72gveXCQ4VxUJNuSxAU/NIU5TB5lMCv/yX/0evvN3r4h1HNlX8Z9mVYVpc+LLrKQNjmchRu0y5TPCcNNtRNLtFAgnsJfrp60Xz2ub4nlLwMtx/dErr8hGgdIJblDPE9G4GaacQxLzeNO2qoCIJooyDlaBdDj0+pWB5XywEXJa8hmYHhvC03dvo9lsYn1rG4sr69g7OgMlWNT80q6MvyniekC0y3dv3cDk5Jj8bnq8uI6378+LQ4MwvA71u666D/HhVTId+i2TIVbBE5Q0dBjen6OlzvvE/jzdUedeOiPQGYGfagQIeP/dV//vLx2UGn9AhpcgQdKeBAiSYaFbg4046VrHxKXJMdy+MoPxwW7RS5KblUApAVJKiyhetbJgqfQnARlecIQoHJma5DD4QBk4CVCk364nCCbDJR69XIyk9KjsgxqGhY29Il579wE2D45hOEGYjlpcqS/lQmmzHKu3YMUPkJvaF8DbOr6wJQu5CWmM850YRG3rcsEntPaa03jNck8KxKg74ILNpdqPf+ViqdhgHySr9CYCJpaCKclQIQe6Y2F2bBiXxofFYooNX9FkFkflGhZWN4WB5D3QJ9W2TAEFY8O9Ys811JVB7ewIttlCOpOT0IW/e+MeVnaO0A6lFIPWdpCOarg2OYRfuHUJmlmHw1AQPSS61DcXtvDu4qbnbsCHYSKmmSjEg/iVT97BaG+3aDEZuNAOx7FfNfF4bVOcCpjmJeVutCVprLenS4BsvVJGs1ETr9ZcvoBStSauDqVqU0rHjH8lcOrLJzHYlYZjGTg8Y1hGEL1dPYiGItg9OJTGMsospKQcCCAZjYhHcS7DYIVDGEZTWMreQh7VegsP1vbQdLx55jpiRdVfyItPq9NqoFY+k7Hv6upGKBrD5t4hDk5OpWSusZTvyWTEmUADBvt6xBv2b77ztyhXa0rfKfpgNjP5McHef4UK5YZMgSUf8DJpzLJs8YkV3S/nv9fAxuNQt+x/Rqi3Viyq59fr6d+FSSfQFH0pgaECh0TEbSlFtIVBnZgYwdzcJXzzG3/lxUQrQErwyqY/Ob6jooE5d1OpBH71C7+Gv3/9HWkKIzBU7CZjiU0lI+LzagflHqhGYmOfaXEOB0SvG+Cmjs2jTwBeXpcK4LPQXchjfGxUruOdd+4pEClJhYwA9tLZyFSLNYJ9/rmiXIjHkV83/KkHkP1oam64Q04D4baB7mwKn/7Uc6jValhcXsHuwZGw8a4eE1kP74ufTjZv9mQTuHH1Mp566jpaLQvv3J/HvfvzOClVZG7Kc/WimiVpzdu+iKui1URPIrj5qWsTHcD7U60kH/0Xdxjej/4z6lxhZwQ+0BEg4P3Dr77wpcNK8/cPSq0eepWSV6J+kF3VGruvhURsoVmrScztxOgAJpm2Fgt7LSPCyQjc81KD1TVLjLCy8PLaRFRJ2Wt6Uu4HnmaWgJfSBSnxUtfH2FMNlk3pAJ0XwgJ4Hi2uSiJWw3IRjMQRCEZkcSWgFpaIC3nQQDtOhndXbMmadGnYVrZkYZE0EGywjCr8Ftpt/ZzdletTgWvKV1j5Nqg2JIYByALJMVLA94KN4xjwlZR4eMEV1IsSxJtN5OMRjPd3YXKwB6lEAjUDWNzYFgBPOQZZTpGCSIyqjd5cGtMj/ehJxdAonUo4QDgWR4ljsLqNg1IDFl0aNMox6IsawFAhidszQ3BqZzBbVcSTScRzvXi4cYjHGyzrKzsvNgzFYIoP7XO3ryEacMWlgfdW6B3E9klFSsBHJ6ewLOe8XM4np+sqaMQwDClpU88aCbPrHUqHalkq/EOhGAGBuoA7F7UmGxYDSMaSiEYi8tpaXaWaKfCorMl0xsdqAVi2LUyczuAJ7xxk9RkKIS2EwrgLPUHVAAAgAElEQVTS+YBBJqRm2V1H72baj+mi+2Z2CRuXyOpxPvEevckpo82Gq8mJcSwvLYoFGu3X+MXSueWouScg2WtEE9Kenwu6cagAQNnYcCx0xjwzGdCTtLNVLqiHhflUs17FA0tFROa6dyUe+KIOlT7Oak55kboBJhLy0oPC2ubyKfT29mJpcV2uQ9Q2RLhs35LNF0Eo6V3lkhGNBDE9PYWDw1OckMG2lSxBsbYqmzAQiMjcs20CXls5WTh8jSabnQC9tT09L5+f2tyqZlTefzIRR1chJ/ezu7Mn48bIa25uBN4SSPpsuWjcVbOrAswcDzWG3NiSbWWjIv9MhwwmPUbaBmLhICYmp2TeMYCF4REmgmjY9NFVO27C7KjmIh0JoCuXxDPP3MVZqY719S3s7x+K80bT5iSjNMnfzCgXErkv/q6yWsLwfloA7+c7Gt4PdPX5cA/eAbwf7nh3ztYZgY/cCLyy3Y7971998UvFSkMAryaAl0BFmfRztY1oim1q1uswjYYwhNRwioUUHQwE5PlgV1l6CSRRYWZqIfEahkRC6i03Kqb3QjPrL3oEudJAQ8brXCbBzu0gak0T0Xga0UQKGn1Pqf0TduhCUtAWwHuAzOQe4uk2midxlAl4a3lEnJQXLeygzaYbAiCRNKjrVSyvumZxcpB/UP6m6rqpNVQmSVyUufzzCtjwwnuhvlPCHaTjnqybJoA3HdaQCrmIBxwUsjm09RiOqwaOmPxk2nCCumgRw7TfciyxocrFIwiZDehtVwAFgQMtlg7LDZjBCBqBsHSpc9yigTYSmoPxbkbDtmA0ykhnMhianMPyfgkLW/Rt5VgzVc6GZlaRiQTFJ5cerGQPs7k8AqEwFjYOsEl217TFK5nPgal3ivwkMOe08IDleYnblQ2SlOBVUJ8KJGGPIjSECFhZbvc8mDmslmWKLIE+tAQciqkUblC+enq6xeaqXq/h6KgozVzhSFLNL5+hIyhl91WgjXg0iu6uAmKxuDRYEpzziggipTeL18qL88/ASoMWQCIWRb1WFf20eq0jpXsCQzK+BG0iUWD6l8gGCDQVi68cOcTXiyIeD0wqfSsbv0I65RrSvXYujxA2m6COkgCR7mjSDGgYZFx5Lg4agTOPz6PzPih7IIh1YXFDGIx5cgiyxzwGQaOy/HMsblhZISEuNVW0dYAbSR6X1nmKbQ3qLmzqh8WtgS4WtP1SDhmaxmZI5coRDDLumudUgFzum1HelinXTv9dnovXJePHplRduSH4jLkw2rKhoRsJ2WJH/kzXBsonFPhXUir66kp0tGuiNxlCTyqMQNvC0fGZMOBdfMaJFMpNC1uHZan+qOdgIRPVkE+EZVPH0As2OvL14VAY69t7qBr0CycXzGfGb4Jszgi1sRHAG9c3P9MBvB+5teqfekEdwPtPHcHO+zsj8DEfAQG8L7zwpWKZDG+zR6N1jwfjpOzn0JbJ9WyKHDRrVdSqZzAbVdUfzdKpX+qV+F0yaReAV9l5vTeVzB8y/7UiZ/B8btmow+NRw0saSBhVLpwOiZmoNCNFYknoYWr32AYWUBICea2nv9UMuIlDpCcpacD7Anhp00ZwLyxUgEZYCjh5Cs5zwCt6V7pRCBPIRDNDLMk+dfcmhrvSqJ8W0d/Tg4HhAaxuHuHv33qAx6vrMESDHJCGJbJZ1KXeuDSNGHXJjSpmpsbl3O/OL+H7r72N06aNBiORo3EZr5DrYqwnj9/7734ZYbeFeuVEdKFaLI3/51vfx9reCeoWfYpDwk+H3Bamhnrxq7/wHIKOgdLZGVLpJGauTuC1d7dF+0orKzYg2QSitJkLRRDQQsohgZZzXnKZWGuxNC0bJQ1Bae6iKwK12Mrv9Fz76YElvp6AkF+qeastzgy+TtQ0W7h57ToKhQKKxSIWFhclSYzMurD+ApwJ7HgunsNBPpfF9OSkyCy+9a1vK4s3AaiyaxGZjJI0KHgluNl10Go1pMGOzKYCs55+1dPYErTx7kRn/ATAF8W2p5mVnASb4JOpYiGEwiHBU5RkUO9KoMwx4A/JpFJvy82RYlh5TUoHHOY1E3gJo6vDMm2YpiuAmPPb4caKzgkBAmkVVCKbzbYN2zHFv5gSHSFw+UJu6rghZQLgEzOWPnskYcnKM+glGFDgltiX10c9OWOY2awY1AMyNvxI0p2CY8ANDMEtrcbIxtN1ghsFulVEo1HxZRZv5VBImHa+luxsJBySTaVIP8T2jCyzd79B3hMlSmrOwG7i8mi/NMzGI0G88spr0EI6nn32U6Lbff3eI7z5cBHhRFr9HnItjPTlcOvylFSi/uY730Uul8ft27elqe3b330ZZ3UbLQHlXkkhwN8fyqJM5kgH8H7MV7T/+uV3AO/P7aPt3FhnBH6yEVAM7wtfKlLSUG72SLe5MC2qzCg9zVyUCPgkVMEWPSbTkghOHSV0vGBqzx0OnmB4vVAGpYP1utcV6XWh3/XkDaKSpdMDgdITtv1kCrlCx+IJAV2UPxDMCPhieZWH9uQHba0Fl5KGqQPEMwE03heGVxnfk/kl4CXw8pE9F26Cf9WyJi1v8jdyvyxD9+QzuDY7iUwoALN6iueefhr3Hz2Gq4WxtX+E+dUNlBtNBETGERAZxOTIEOamxmBUzjAxNIBapSz3WmlamF/dwtpeEXWeJBSRxr9UKISZoT48d2MGrcqRhFxwfO4trODRZhFHVTaxkSnUpNGI3q6UVzx35wYOdzexv7eHrp5e9I8Mw0AEr99/hK3dPbERI1gTcEWTfgGyF2BB/ujV5qXJyYNgSrutmDrRNUupXjV5iRTBa070fyZj5zGmlBMwJesTd59CV6Eg/s8PHz5CRNLIPJmLAF4PXLcdYRcL+RwuX7okIPmb3/ymAmnSgKnmmgKIirUV3tkrz9scD5ETkCHlMfkZaKsSPzeAnv6UGlZRlHtSFjYlyisJ9oUwVGylGNN5EgSOtZL7KiaRp47FopJiRqcCgnbSs0K+tqnT5TWSGSeIVWULSiUEbHrznBsNUud0h1BAnu1abZhsAguFESIL7/D6HbisTogGmw1nyh9bWZFJOUP+zLBgBlRL65iumFrCUnLLwr0qhYS4NIiNl8h61HvDOiU1qvqhiGy1YfDf5Gva+fxlY0ZPO2HH6digml05R7iB8vX63JhQ0mTUy5gayOHG9CgG+7rFDzidSaFcrokeeXlrHw9XtiRJLcrPjm2gP5/AzUsTGB8blA2ZafL+Qzg4LOJ7P3wFp3ULbWq5zyUNHsPrNR96koaNz14ZffH5f/Nrz3d8eH+ydeTj8KoO4P04PKXONXZG4AMcgfV2O/rv/pcXv3RwWvuDw4oHeD1WlaxPSLrnXfE7lWWMpVNZ1GyVKNZWrJnXmiblf1HHyaKn7MoEGEoEm6h3FegSXaQCvEoCwShhGtITWF5UnX1QqfrVFZAQbwexQKM+0Ou4FqTF5ZnWQwrwppm09j4BXp5dmmwE0L4X8EoEspfSpug3ZYRv0sM2GEAuFRcXgfG+LsSDbQz19+L1199CKpND8ayMh0srOCqVlaeuaF4DGB0cwLVLM8hEQxjq68HK0oKwX2y6ub+4goW1LdAzWSyc2i5yiTiuTo7iuRuzcFtlpBKMHdawvLWHeys7WN09huHSZF9tWhIhoDebxKefvo3K6TH2dncQjScwODoOW4vgnYfzwvAq2yu+h6y7+ibAoiZTNKSeBZswrfII6NFKHbJKxuUz8gGvqiATdInwVF4upW75sw94qRMOCht499Yt5HI57O7u4tHjx8JYi0Wdh8BIJCtdrC3gtIuAd25OAO83vvENZb9FsOrNzoCU7tU9+F+iGxZXAoJmU0C0SCHabWE/Cbw41yRYRfS3qhmRwQucr3J0sehyJDhCLLikUYv9WZaEVkias1cVkIAJSkRaTcRozyXVAPpQhxTzK+PgAVJPCx3iuJMRJ+jk2BPou9xsqrnPZ0EpiqMFYJq2+FhLCyY3jhwkAZaeAMcLd+FHkemIfB5hvtp1YVGGQbm8F87Bn4nVGR1WxJpNNdpRM0u+WHnfej7Vnh0bx5MVAXF+kNcruQLvmWNLVp9gVwCyV9XhXBBdMUG9N9/YYGg1KpgezOPulSlMjg3LZoeMMe3y9g6PsbS1j/n1XZiukp9QMTzclcSdy5O4PDsJQxhq5QG8f1jEy6+8hpOaIY2eAtG9jYi/gZNKFJvW4sHNz14f//rz/7oDeD/ApedDP3QH8H7oQ945YWcEPlojINHCL774pcMSAW/DY3iVvRjZTGHRpPvclXK7dHULuKT+z4IWJLBSbWliWq9MyJTeVYCFArnKj8H3JvUArweGFP5QrqUSpSrNMLREEpPOi2ALAnFZYH3PX8WKSa6TAC6WKqnNbangialDxN4XwKvM+VXjmkodUx1vHpz3dMkSSczFm0x4QINpmqILZULW5elxXJuZRFcyhmr5FMXiMVLpDA5OzjC/sobjUkVsnFTpH+jO5zA3NYmrM5OwjQZ2t7cQjdIyLoh7jxexuXcglkxkYDleuWQMVydG8OzNS3BbVc/QPyKxs688WMLCxj5qBiUn5PLaiGguYiHguaduI5eOwzJNASjxVBZbe8d4vLiC07OSPEKxmhPnCsUkqpK7Yh39bncf8PraVsXW+vYdymtV7VHUXOIBhe31AO8F4+uBH9fF3KVZpJJJHB8fY2N9Q7SdBLAEMOIHK9OG8galqc1mMpIqRknDS999SQCZ2hQp4C2NVL5tnAdi+XcywQTYfLgEdQS4vmxDQhpE+qDmN8ErmUkyt5pri2NFIh4V/S3BmskkYAGbIUmhS+jqfQyyaFmu57nrIh4NIxXVBRTXW2TfdYSjUdHGs5JAjatFyUfbRTJEjWoADpvAAmzms2DV6tIsxlAI6qubDG7ghgAaomLnR2DaRtNxxWpN6ej5+fJcaAMBGHR24PwkW640EEA0DNNoIa4FxPdX2O4g57Ih4JZSDN92jNKDCINI+Dnl7wfbUo2Ltu1VYqj9tuU7JJuVgMwztclQvzOYWteq15UbxHnFhp99HW2zgYmejEgaBnq7sLa5LXMx39Ul6X9keBlE4moRmQ9MoxvpTuHm7AiG+7qxsLQqum1GclOP/v3X3sRxxZDENbUt9zZk/vyQprUmeuPBzU9fG+skrX20lqp/8tV0AO8/eQg7B+iMwMd7BITh/Y8vfPmwXP+Dw3KzW3SGshCw49wzi5dmHYIAn9HzbY0IbBlr6gHe80Kht3iqAynXgnPAq5wY5OfiW+v52noxqnwl2WQCXi6kBDJkt/ilzP0VYjn/5aUSCwSIKMBrC8PbFsBbfF8Ar68NVlzlk2y135Sn6vrCy3lG/qL3JCjjy+0W+vNZjPT3IBUN4+hgD/FEEnokiuNSGbuHR6i3LAEm1EDyJuk8QCuu63Mz2N3dgmvaSCSSMB0XG9t7KLNLXXAjxRUOkpEgRvvymBnsQq10IrKTbD6PZL4Xb8+vY+u4jEqDaVYEjG24ZhOaa4m/6czkOHq6WTLWcHpWwYNHy9jZP1Q2VdJdT2JVRzDERkZVKicgZPmcbC6vwd/aeG5ditfzf84xEADs2RdImIcCvzI+wvQ9USWQcnkbfX19iETDaNTqKJ2VpKTPxkUBr74G15PA8NiRSBj5fB6xWATLi0vSbMcnpK6P56IvLBlhpcdV+ywFsLk5kbGX8rrXoEfY6DGP8jpvsyc8p20irAXEDm10ZBC2aaJab+Do9Ayn1SYCelSY/IF8XNIDiydnUoavNw1ks1n09xSQDAVgGU0cnZVRLDcwODwiwRt60EW5XMLR6bF4OY/39yEcCcMOBAXAVqsV7KwuY3piHPl8Qey2Vrd3UTUd9PX1Y6i7B65t4/DkFHunJdQNprDRvo6x3coJg5+9JvX5lNCQ8dc1pDNphFJJrK2sYKSnC8O9bBqMwmirRrnS8bFsQNjIeHJWweHREeZmZkSiwRGmbrd4dISzUhXjk5PSIFk8OcHRyZlihrlZ9Vw7KK/g8+rv78fB7i6a4g+sGgPVviYkzjBDuRimh7qRikfw1rsPZMMwODSMeDqHg7M6Hq5uQQslEI5EJD2vLxkUGUQiEsSDh/NSAbl85RrS2RxeefNdFCsGAlFWRpTGXCoQ/lwkM+4D3g7D+/Fe2H7M1XcA78/dI+3cUGcEfroRoIb3//ja1798RIa33OgSnS5LnGS2xB9eMWhc+KVwLxVSZR0lXewEB+c6TolWExbJ40/O06ZE9iCsqOrWfu+XArTKykrFCRPAKIN+1RAl8gg5p66EkL7Tg98pL5HFbIAhw2sAqSMkJw7eR8D7JMj2Eq1+zF1IQxQBmRj2u8KWxcK6OF0wBaxtGdLtTrBLtpUNNHRnCOgRacYiy0W2lOPLrYHVash2IcJGKDZVAWi0TDiBACLxpDBmjFSNBm0kGK9r12A1qwKYR8cnMXP5OuY39rG0c4iWo8G0IcxhnJ37bBIzG8hlUkjEyfLaaJgmjBbL221hD4OUF9BqjOBPyulq06GCQQhOFKvtM71PsrYqjEE5GTz5GrURUJNApAJtNj8q+zp+cdxY3uf9ciz4Z8eiZECXpjtR0grlrJjdkLcxEocHzk0207FJy5+ziuI9Z255zZxrwkp7185ziuaXDhSe3lgTGYKKnVUNbowEtiX1jFeRTkRwZXYaT9+5Jb7H3KjtHx5hcXUT5VoLl2en8cnr04iGddx7tIB3HsyL1OEzn/6UNFiFXRprOTg8K+PR2h4mp6Zw58qMVDkWlhbFb7avuxvP3L6BRDyGuuXIRuf09ARv/eBlfOLOHUxPT+P4rIRX3noHS5t7mLt8Gc/euQWr1cI7Dx7jrcdMv2tCiyRlQ8M5xW+RbEhSXVuiq4e68piYHEO9HcBrf/8Kbs1O4bm7t9DT04OjckXGfnN1Bb35nAD/+fl5rKys4Ld/67cRo0uDFkCj0cTaxhbml1bwhd/4LVTqTbxz/xGW1zaEUSUTnUwkZXwd20ahqwvPPvsslldWsbGxJaEY3GCZlFbIx7mJib4srkwMoaeQw+HRKVbW1uR1jH+2gzE02xFUm2SNNWh2Ewk00Z/SMTbYi1KlJhu32bnL6OkdwPdfewunDRvtcFSAsM/8K/ZePWMBvIngxqevjLz4/L/5zY6G96dbTj7Sr+4A3o/04+lcXGcEPvgRIOD9P7/64vNFkTTUCz7gJcZU4MuTFXi2TlLcZ/mT+sWgAjwCVp8AueKveQ55FZukGF7VtKZwjdL+8Y1K76sWIAIMdlQTiFDvJw03wsa10aZ9kVcql0MoFOI1IHm6YuoDdVOihRPje+8j4PVPqBp/fMs1/wn5tmgE5ALYKMtgNzuBr2lIaAeDDqK6JuVvpkq1g7qX7KVKuGKbRRUnjVeloUl5lVKjq3xTlcyDY2nJ8UOKO6dNXNtANGChOx3D1PgwxkdG0NffL/6+L/3oHWleq7TYxHQRsqEzUMBm0IUC83yWtKWjVtIhC6o6seBQn8oSs9/oIzpYgibOAV1pWr2NitqseO/1GpgESHgaXwLUc132OQPMCaLsyPz3Kk9YBYyVfrYtzCLBuuhgyaB7VmayFfMCJXh8iQNms50AYc8Ez/O+FUbavx65IQJ7ZdNFFlOli+kC4NiQKc4Oot1QvhzU2EpUgWMhEgxgemIEt65fQenkUMI4yD4eHJfwcGEF8WgIn751SeQLb91/hJ3iCSYmp/HUU0/h5b/9NkJ2A125jAQovLu8JfP+d37j8zCbNbz7aB7FswquX72CVFDD0OAATht1VJqG2Kh99y/+Mz5x6wZmZmYlYGRhfVMAHasAn3n6KbRtGw8WlvB4fRtOKAJbiykVLzchBO5siguH5dmngm1cmx7HzOw0/vLlH+Dk+BDTA324dWkGsUQcq1u7uHrjOhrlU4AbNpH2cCPsIBFLoFKtiZ1eMp0RMdPe/hGmL1/F0uo65pfXROaRyXdha3dXZDm1RgPlclm8mG/evo18roC333kHW9vb0iQgyWccd6uJ2aFu3JgZQzoZw1v37mP/oIievj5kCj04rpoSqEI/bt5PWLMwkAnjxkQ/7t64jErdgBaKIhSJYXt3D9/+3g9RMQNoefIcsskyv31XDs6rDuD94Bedf6YzdADvP9PAd07bGYGPyghst9uxP/qfX/iKaHjLjfyTLg1i1SM+oKo6LSb8ArE8n1APjAggFUygutUFCLOb3/PTlMWL3fECnAigHbEl4mJLGYLqSyeAUmlLXPSky99PtLrAyMrG6byg7QFn+U2mFmAxBNNNtONFpCb33yfAS90ugZfq+A9JKIefMKdK5kLs6mp8fGmD6BI5JvS9lWY8NXr8P7WYYrnmdbSzGUcak0QnqaQQ7IqnE4YAu3PfV680L6SlSodjKTcRamOsvwuffeaGsPKxSFTGiVrftx4to1iqo2nxvErXqkr0LjSxh1INY/Il+mPVdCUj7TFfirhWf1cAlDsi79+lOUlNkif6wbwp7jHjfmPje16gxsI/pozN+fm85+wpHcQdQRhlz7vDZ109/TQrAj7LrE7syyf8oAm1YTk/vXdc312A/yBuH570Qdwl5BYvmuqUxpzfNujETJZ3YnRQAO/h3jaK+7u4c/cOSnULr739LhyjgV986hoiYQ1v3nuIcsPErdt3MTE5gW//l2+gNxtHb1ce1aaFByvbOD45xe/9zm+hUasKI7x3UkFXVw+0Vl1Y4appYnF9HVariebxIZ556g6y2QziqRSqLRPfevmHsAwLn336KdiGgYcLS9goniDVN4ijagu2w9ARPnNWQgCTWui2g/GePG7OTSGdTeNr3/hLYatHCzlhlkfHxrB3coZUJo3lRw+kMjA60IOuTAqNWkU+4weHh+I5TQlNV28fWBDQIjE8XlrB4XEJsWQGiUwWeiQiFnGrq2tYWV0VFn52dhZXr1zB4uIClpaXBQxLdYkxw606rkwM4Onrl9DfQ8C8L/OSftG1loWHSxt489EKQtGE+ASHNQcTfTlcmxyUOOpQNIl4Mi3j+nB+EY9XN2AH4zBky6I8eH8s4E3qG5++Ovri8//61zsM70dloXofrqMDeN+HQewcojMCH+cReHOvHf/f/uRrXzks13//PYDXazbzG7MkUsADvAoKeZ3kT+g3uYpKFINXrlaMrfdqNjzRAomNRF5YBcvYLKuzvCuSCSZWEVR6A6oO4+tm/VH21Zv+372SueccQT0vggS8B0hPvl+SBsJodpErXW6IYJSm+77LgMdOk6GV7nwZA+E8xf+UTkzUYopfrMQmK+N75Qmr9M5s6iHAJbCTxiCW1l3lU8smONk8+FpUT39KLaoA3jYN93VcnRnHF37lUygdn0qDETcYGzt7eHdhBcVSDYbj5XcJI+upqtsM1fBHXIWGqCCPC4mBz6orEHmOY89VtyJrlh+/d0nxntw/+Hhc/FSBf1+7e3FgpQhXgNeH0Bd/9v2W1fnOj+GljJ3PGD8e2mN41UX471XnlJnk+QI/CYaf1JxfzLqL8YJNcKWiicmm37l5HaWTIspnJ5iansHBaVkALgURv/zJmwjpAbzxzn2cVhq4ev0G5ubm8IOX/lY8Y3u7Cjg6q+HVe/Oo1Kr43d/+dbSaDdyfX8bKLsM2gFxUx69+/nNoOg7efvgAx4cHGO8pCMNrmQbCsRj0eAJvPniE4+IJPnnjmgDe9e1dlC0HPaOTeP3+Iir1lgTJ+IDXJjvfdjDV34Obc9PC5v7Jf/ozGdOZwV6RRvQPDGJxYxOnZ2dYX1rE2FA/bl65hEI6js31NYyNjmF5dUU2arl8XgJX6g0DXb392NjZx/rWLqpNQ9wuEqm0yHao8z06OpLxHx0ZxSeffgpLS0t4vDCPaq2OECUHBKVGA1cmBvHJm5cxPNCH3f2iOC9Qj8sAmodL67KZA7XkDp+Hi6nBbty+NI5MIopIPC3gud5oYGV9C289nEfD0WC4ymVC+ePxM+jPDk/SkNQ3Pntt7Otf/h9+7SsdW7KP8+r23mvvAN6fn2fZuZPOCPxMI0DA+7/+yde+clSp//5BqZGXRjHPVUHpbv12oh8PeM+77qV5SpX7VVmZC4qSPNBJgIloihFUPpwEagS8XHBZ8ieo88uZF2pZP+P3SZCrmuCeRF5ymaLsJED0Aa8Knng/XBqkuU4QnSZd7Sxnt21L6SHJ9nppTfQnlbXTb1YjkGc0rm/FJbpTNoAFxXFA7plgU7SnCjWr8VfyAsok+C0yCbGmUjDQdygQBpIldpdNazomRwZx68ZlGI0GYuGwlLdrLUO0o8sb22iYtLZSNnJyHEXLn3vnKp4dYn/lmccqkO6qkAkJC/Aaz3ywKHKV94iyfbunf7y8+N68F//CsxF8X8gc1HE513hdF4wsZ6EnRvDA8MWGxz/Gk2f0YfQT2yIP8FJKowC/P5OUvMbbaHkHEXgrUdIXZLEyJ7ERcCxQDhKP6JiZGMPtG9dhWy1YpiV3QgkAwV5vdxeevjaDSDiIB48Xsb69j3xXN+7cuYOD7S305hJIxqPYPTzBa/ceI5lO4Ree/YRogRfWtzC/sYNSqYqZkUE888mnYLbbeLS4iP3dbVwdH8PU2DCOjw5l/uV7enFWb2JrcxOXxyeEyT2tVGHpISQKvfj2917F8WlZpA4BhmXwSYfCUkEYyKZwc24G3b09+NM/+zOxTLsyMYa7N64inkjg9Xv3sb6xgXq5hMszU7hyaRahYACL8/P49Gc+g8WFBWluEwu5/X0cFI9w8/ZdiQJ/ML+IlbV1ZSdH+YAveeEmLxzC5MQk7ty6hfsPH2BhaRmGaUuCIl0tuBEmgL05N4l+cWnYwcFBEZlMFlo4il1KR5Y30Q6GBLvSpWGiPy+2ZAM9BdiuJpHS9O7mvb/0g1dwXGuhZfOzpX7f/EPAK7ZkCX3jM1fHvv6VL3YA78+0qHxE39QBvB/RB9O5rM4IfFgjQEnDV/7j155hlGwAACAASURBVP6wWLlgeNlcJg6jvhm7x5apdhfiBt97U5WZ1Y/Y4cbyvdeoJBV37RzotkXv6wpzSDaGZXcutmECPHr8+jZW1F/+o5t/EuCq5rknXyPl/ycAb0AY3iLSk++PhldYYwmX4Ai4cFuM+1XJVQKdyExL+xEdm4ICDuWaaF0lcgEHbVJ1VOhSHyoxwi50pk5xbG1GoNpwbBMhWiYRkHAzQOaKNlx6RFhXP/GLCVwEg6KX9UArGWTaY+XSCQHZ+WwWQ4NDSKWzmF9ZxcLSmnTr06VB7kQhbPXszllOj6dlxK50LHrNgzyLbGi80AWRDwiP7UHkJ2UDCqSrkXniS+UXvIexPWfvn3yaXjLfhXRFgXA5l4SaKG9Xxdc+yQ5fzAqfQ36SYfY3SQTSBLe+d4gcSJ6tr/X1rlmQrvezc/s59SxlswYXiaiOkcF+zE5PieyEzYfrW9vY3D0UrfT01AQGC2kkYhHs7BexsLKOUqWC6akpDPf3IhnW0KzXxKVj76SM0fEJDPcW5Kx7JydY3d1HqVTB5ckJjA4PiQfvXvEAxYN9TPb3SjPkzvaWjMbgyAgSmRy2trYwWCggFg7BsB3UHRe1FpnhFVRqDeXS4Mc460GZK9lICNdmpzExPYlvv/wy9na3xRlibnoa0VgMC2tr2Nzcgm0Z6O/tEc0tgSkT8K5du4aj4iEy6TRSqSQ2t7ZwcnqGubnL4pu8s7uHre1dBHRdmg/Vc1MJd0zYI/jv6unBvXfvY3N7V7TtHDtauIUCbfTnEhgf6EIum8ZB8RhraxsqzS2eRMNuY++0KjpdbofoedyXiWB6qICudBKVRktkKel0Fi3Lxv3HCzitGWIbJ7mAUlXybOu8jb0fPPGZq+Nf/8oXf7XD8H5YC9GHcJ4O4P0QBrlzis4IfJRHwEtae/6oLD68BdHfetDOM91SrO1545kgBE/SoGJIxa+TP6apPA3q244sjuzEpn6XhvzkvlrUliZTEhFL0Mv3siwfptbV69hXFOhFiV2NnfpV5Te+fdiANxDgPdnQbANuoyJRv2HpcFfNZNQeS3pTQEMskRDWqNWsw2zWoWkudOqgpUGPmmgdhuMglSsoD9VWA1azIRsFst2Mw2UXOy3HoIcRTmUkPphm+Szzij+yWIspHS6/RE/bbkP3UqxY5qa/azwWQyaTQ73RRMO0BUhQn+tLU1T/oC86uRhVmQOeOwcZbR63XqlKChgdEaShkMDvHDT/A8D7xDP7Sef+P2wC/K+9T4Hp934pV5D/9pf0pz3x3ifP9+O2WP4sl/+qXZ7SMJOx5+7CpjsGNygBRCNhsTUzDAdaOAInQHVvEPFoBMlIQGQt1UYTBp0v9JA0x0VDGsIE3wEIUG5YLiKRGKJBZa/GmJdKw4Bp2cjGoyoVTg/Cajsyt+J8DtwkWZayptN1BKNhtJpNJPQQYoxr1jSRQdCztm7Q3o8pfipMhptP+qsI8Gy3MTY0gEuX51C3DLzx+muwGw3E2dSmh1A1DS+CmNerfj+QPeXnmhZurGDQCo6EaaNWk9oBr5VNr7Qio75W9LJMZguzIVVtpHq6u/ALv/iLWFlew/zCMsq1urC7hgsYNmU+ASR1F+lwALEIx1TH0ckxHItzWROnBkePigSCbih0140HbURAz2ATzZYt48LYYW6UrLaGVjsoIR0y26nPPg8+IaOvqWjhZHCjA3j//z5RH79/7wDej98z61xxZwTe1xFQwRNf/fJhufEHB+VmN7v0FbOlYliVbFNpOxXgVGBXvv20LDZkuQ7CwnqF0JfPYKC3G8kEY4ADqDUb2N4/FNaqabmyAHPx0sSKS/mgstNfgIc0Q7Hk+uO+nnB68J0glAzvx0ga3j8NbxAWQlYNWuMUZrkIp14WABwg4KBrAFOnInFA14VR5QU1G1VYrbpwSfRYkkAKjexuGGZbQziVFQbMbDZh1msCdllqpsOASCPY6McO82QW4XQOgUhSWTGxHC/6WoJo7+bJitO+i1ILOluojjdpfotGorBoA0WZgPIX8Ozl1H8V2POcLrw/ay5BmnBgXrKeYndF0uDx68Lwnmt/fVeOJ5n4n32a/rfwqwo38bW//kboJzvXe6UUFxupJ9/9HuZXRobBK6rRj8y7wzQ2nc2Isv0QsCfxwHR5YNSvdP5TgsJKhiNestwo0E5NZD3ezdmWKVIHVjn4GeBzJeNP5tg0DHkiQS/0Qie7L5vHADRdk8AX1zSRiMURYOKaY4Oz0NVoX6czg1jkRZwedPMQFlMLKeAubLb6zHDTEhS7PAeJSBSFrgKCER07O9twDJWsxhfKDJdAFLXhstz/j733AJLsvs8Dv5c6T57Zmc07uzubExaJBEAQIABGiZREiqKtaF/Zcvnks8+WJZ3lUHW+ZFfd+a4u1NmuOvnOtrIoUbTFIFLIcYHF5hxmZ9PMzk7s/OLV9/v9X3fPApRAESQXQDdruYuZ7tfv/d/rft//+3/BFlBP1lbGg/vFsZLPQyQMrGQZpwp8RuwxhcSsRui1CSnOIGN8e2ZWmG8OH/OLqbGNHcotAC+qw4sbanC1mJOsySw0yTHUzc71yESS8X0ZtsTZ2rwncYa81mUVhEZa/ewFlgdfzLRq+uRrZZ3DlMkwOnBVyZ18dDcZ3qe6DO87+2i9J57VBbzvidPU3cnuCHz/RiBJkszP/Yv/+Gszyw0C3lHRaprF+o6FXsPy6hKyQCdZ0mYGqo2gXpUK3PE1Y9ixeT1WD/ahv5SXOCa+sOo3sbBcxZVbs5i8cQuTN2axWPUlMJ5K2DhSba94SESYmhZXdC5Kp2Cq1UUs2CHFfKLhTUKRW7zbpjU38eE2F2At3USwNA00KrDCBnIOwY7qccl4JS7bshj/BNF0WhGNbWzv0qYu3tAjFiewEtjOwMvmBKCGZIKjQJahybyR8QsZW8a4pUwRucFROKUBYbMIjFosb6q+pSbXVpMbW8CkWMBITDimmpVr2CxjPFQWPxWoppMYjYizaIYTgM7yDxv5nIcdExPa1CVpCcbv08pDNoBX7ijf223lLyJr2xD3rfD1L/qUdL6irQPv3N9U16vFGHxIOoepMhYtNwEd0zgE/BtJiVQpS46flhhwYiP/jhH5TUkmkbi3mCsibCdU7bY0GKZFJSxa4PXMVRKZ9JmRTHgOaGhkRrPiMoLJsBkgn81rHrH2NSDg9Ubm04/BWnACc8pAhI2X/GKTpGJKNKIkFIZalCLE6rYFL2ujydY9ydnTZj2Rt1CHzmOSbGKW+CpQFLAvSR9aLJJm2koai0zC2BrH1QcC7lgAMkE+WVc+hWS5xPaJZp2yIE+TRLyCAFc7rMGLm/IZ4udHsqFtMwa8Gr2CZPbysybDajKGhX02mnm+n2rAOZHMSlHHtRs3sFwuK4iXweakhoNIhpeAd8vv/KOfe6ILeP+iD9V76Pff2zfTe+hAu7vaHYHuCLz9CLyeJN6/+pe/9Suzi9Vfmi43xhwyUR1VwC1zjwEAbB3jLUIAL1nOOERfIYPtG9bgwPat2LZhNUpOjIwVIeupIcnnEr3lYLER4NKN2zh+4QrOTc1gvhKSO0UggJd5rukSu7FNt8xM6VdVx98dWFhutAJ4IwXLjo+4QNPau5PS4CZNOPU5JIs3EC7NwAlqyDsJ1o6OoLenBwtLZVy7MSPVr9TnSmpBFIjpppjLYs3YqLSSzS+WMT07j4RMU2IJE0bDWdKsi16RjWdk0mZuz+PWUhV1y4XvFpAfWQ23dwSxV5AJAkGzyBqEgeex8+gJTWJ4ArYMU56ysLKErCkYWg+s5SLtJf5O1p6TDt0uzweBSU9PAQ8/+KAACgI7jUpT7W+LskxtYGnVWuty+04Q9jvfft7+FaluV2Ch2fpfnuFNAW8b+HaC3fYeiNFKrjVtZ5OCCqZxMEFDtM9mkmY06JqkoSsWUnxBMChL6trgxj/C1KZRfnIk7bGgRIbGRY41QS4zkD0vbxrtGIVHMTS3azTGQipzeyzMUMAbR8r+q29U5Sf6mdbXiABFYu58NY4SxHKSJWA8Fh16HHOFR3Nqif6l5U6ymdOf6WlQvBvIREszvAnqeYwsKnEQhrEYx3ity3XK9+AIySSQ6w2RRLxR9sPr0o9dWcmIeczcbtRA1gplPynJoOlNcqMlTcQR5poGt6xkGxJc0yfgwMlkpClQqrppmo3IdDtI3CymZ29LBNrtuTmdpAgbzs+tK5KGkZI7+cjuLb/zj7uA93112+wC3vfV6eweTHcEvvsRSJLE+en/8T/86u1K45emlxur7wS8LdtOunwtbEkMh8AnCQC/hoO7JvDhA3uwfeMaAbtWbQFZxjY5CiICFjGwTCLbg4UmcP7Gbbx+8iIOn7qMSsCIoAwgJQome9eYqZRWVkDQ/rJaqbiUW6y8kDd1MsOkgZqIizPo2TLTSmlYvtoHVIaQiUpyM08om7B12ROJsmuCJSRUX5MCElvrggl47cYCooUb8BemkUuaItv40H33Yu2a1dIU9czzL8FPLDieZ0oLfCBsYmzVMB595GEM9A9K49Srhw6jUmsK48f5AB3/8H30FXL48c/+CIq9PTh89ATePHUWt6jhdHtQGF0Dp28VIq8kEwRqcTlBMJSdKfHQ1jFXmtA0W5fSBgIR0VWLaVAj01LWUo1rusytS/lqrBPWizIMARcQ09X2rTRm8Xxw23yeJjyshGvt3IP0SlRQvRIYp9rwVvZv52X757LE6UTou7/O73yFgr82CGxP7IyW2QyNEJ1mTPg3pQWUimicnMpxlOXUfGDhGM1avhg6DVDW8goFaulDiFwiW1kRULAqQJGMrSkD4fu5Tk6Z0siXi9SVCmRPwKS2E5LFD4QRpREsjrUCWlloxuCJqkZYfu6TTH6iALYdKmtv8frXY0po6WKKSKjGVa74eB4b+kKRxQgTLBMr5miznMPX8hNznBwEZktzf2WCZQySlO+kGmi+p0gOEpZFQCquuU3G/gVwheGl9EB06YmPrEUJhILSQAAzr22S0NSjexJ1VshqNra8Lyd9ti2yB04eQGkJNfKuJ1KMxXIZt2ZvoVKty+SBKybK8FLD28RI0Z18ZE8X8H7vn7K7awtdwHt3nY/u3nRH4Ac+AkmSWD/zP/z7X5urNv/OzFJ9NY1SrVY0oSrbBjWDjtLFQXiJj9GSi4/evx8HdkxgVW9B2M8cmnDiAFGgtbi256GZOGgSrOV6seTbOHxmEl9/9hXcWm4gcfLC1BjkutJc1EoRUECaspJtCKWZt4oyKGkgw9tElJ9B79ZOwNsPqzIELyoqe8WWMTLDsmRNIxYNSWnWqgG8clPVm67TWEC4cB3129dQQIQdWzbgx37k09gyPo5XXzuE//Bbv4tGpMdKpiuOA2ml2rxpA37yC5/H6KrVOHz0OL76J1/H3PyS3IgJeMnwMhd11WA//s5/+bcxNDKMbz3zLL79/Eu4PreMhltEbtU62L2jiDIEvBkFvAS2IlvQ4g6VTbDYQ5fSiXBMzCiCpi+1uQLHDKBMc4Bb7KIBvfJ72xFmkeNBZo3LzkHQlEguAb2y3q+AmjhO2+A6JCet/IdOo1gbrBpuckU7XydAbrOuKZeb3qr0N63nmn+8nbhBsoVlP1eqctMtEPQLgykRZQriFJu3ryzBd2a8UmBJI6aAqBTsq8xVIsk49hJTZ5rhyKVqGoAGFcueCHOrZjWCUAXE/I2mXggrGih45TklQLXtjDnfNKhp/TRDPyidUO1DusKhE5ugyVhAV/XgBJN8isgizLKIJKWEyGRUqy37QT2s7CYBr4copDGNO0AtsSXg0Ta6Wl6vbPej7pwPrgK0ykgYN5bLwvcVIBM8i7Qh4OetNdUxx2UhbNbEvMeJlOgyuPoBG82IZkkXLs2isW8qqDkhoIxIz5MW1bhiGMxTwMuIQyON4HkmWKeBk7A7I94EbldrpYXZlVgyPUc2ZwUcTTK8RY+A97d//eee/PVuDu8P/Jb0fXvDLuD9vg1td8PdEXjvjMBP/dN/++vVZvRfzdeCVZIuy2ggow+Vm7QBlHKDIYMlWCJGHk3sX9ePTz5yEJvXrUaGrFTYhGvRgKVMjNjJeINlOkHiIvaKaCQepmYW8NKRk3jm5UPIFgckjkgNVdqCpI1rLNplGkICi0vBYoRhpi+NNDTiUAeoesnQb8KyWHXLO3ADfuYq+iZuId9voX67iPLVgRbgTWS5ltvRfROLjwG8KWzj3VlXjS248OHWbgNLNxAt30JSW8boQB9279iK/r5eqUQ9evyUstRcjvZYrhHBr1Uw2N+HvXv2SCbuzZlZYXnJ8HIsS4UCIr8Bv1bF0MAAPvTQh+UGfGnyMqau30C5GaJu51BYNQ70rUbgFhHKkjIZas3tNRyakRe8lQGVL3lSu5J/powkMRKXe8mCOU5GnPRkBEVb6hDo6Dkm4HKlWYxsL5+vPkaeAzU8udoMBwcuW7uEJVQdJf8XmQlFGkim7LkoKc3f7clU5wRGJyFp/JwWdGgt7p35HOlnTC5QnVxJC6BKY1SBagCv2YYY99IDkQmdmiV5nOmEToYsZcJ108oHy6qG7lka6daaRJg8Y/P0lslTwutad1qzNzJxM4ywYZBVR6oRd+nnS8fLZFfrdKUl5yBbq8vxZrzNaoiGd2hpiBy5bKw9VW1NGUSOYK6XdLJi4v10Gyn73ZqHKjg3E2AmsYhuWSZR6RRGZ1SSzX3n15/B2q3JjDlugmeaQhU8m+QEMcdpZFhLJy0btE0+c/u8awMi4Xo6Eun1opMtXqv6GTHaf2rodYom51gyp3W2KA16tl/DcDF7+cP7tv32P/vZjxPw/kWy8vfOF/0HfE+7gPcDfgF0D787AhyBn/mn//aflJv+37293BhidA+BmzpklJVKH+nt1tw+ULR9fPyerfjIwZ0CANVwE4hTOs0r1e4KUpku6kGCxMkhdvOYr/h488x5/PE3v4UG5ZBkeOkkp0bVJuhVU4zEQLGhjcyRMGCQPNJmAjS1z1d0s5IDLDfNEIlTB0rTUi2c63sbwBsZhtcAXshNUAnB1qI8DTuCcixheAl4o7kpYXhzSSCslGeOk6CPy60Jm6vE9KdaRQlwshKJUdL7NZnZjC4NOx48JjFEvhibaFYjK8ebvClSI8wWDW9xdBzoXQNfJA1k/IzQhMu05hyl4ENh0Vu/2uUVBClKYwrAZeSUxDWFmuLACDkuapMZk/GQXGVOXpTZtRx1/qt4xDBlfB1BI/WdhlQl4CEzLsUZLT24ZhhLGkUH4G3BOMOkdip1W4YxcxUq6EyvwrZ8Qo7XaIoF9BpQnfLDqtE0EFhAojbdpXpWkbJ0gGmB4SlAVgJVwXQLrKeaZ00ETlcd0ng0fb+WSGKFVlphm5yBVK1joJpqqjvPXbq9Drx8x5k114EwvJ0PU75tNMadn9+Vz3qrFpqrHvpoTf1Wbrklf9ERTCcU7esujagzjLnh2NtfIu0JTMq/OwnNnVL2a/S0rTWAOzK30+nEyqPQXPBU9qQAWKQoMuEyxkIB/zYcTnZNYgnTUESuLoR9KCtWbtjASE/+0v27tv3WP/vZJ/9JF/C+f+6RXcD7/jmX3SPpjsBfagROnjyZ+d+/8vI/n1+u/dLMfLlAQOVksuK2lqXxjluO3tyVWaLekJmXT927G7vGV6OY5TJoIKDK1VBeAavCNEn0D+OMyMpmkDhZCY2fvDmLZ15+FfPLVWF0CfjE3COw1SV0FXDgURtLmBIRaEWImEdqq9aPBjDedCWKi0uaXP60a7B7bqO05QZyfXgrwyuANxENryxtvxPA21hAPH8VtdmrKPEG6dfQrJblmLPZHEp9A5IzzApVxlcxh5imPQLGxfkFYVFz+SIKxR5hd+kilzxSakHjEH7QxNJyVTSFPcU8Ml4GhAGBV0Rx1Sagby2abkkYXoJc4fXSqmHBAVrVkAIPZd3aaQMC97QGr6WfdFlsweQAmTjo+PsSt6XL9MJmyjlkooDKO6jPFPWqiawSTajEmPE4VMtJQK6QLuXnFATR269mx3aXa5oWIc1Xrb035sUWimvfqpQdVlYxBa0poFWYZpImWtdtCqtavzWrFylASlnjO9lKpbPb8E9ZXdHEpsxp6xOXgsN0/FPA+PbkYFqY0f6teZ0qH9rYsAN6yhZXNjvraKXsbefd3Dwvxa4dV8Wf+x3x3VCZ6du1evpaevCV4yoj0xlfZ1r+2iY6/ovrNR0TGbOtNpi+E6rcOUq8TtsAXTybBuwqgDdlOIx+M4BX86jJ9nNixgsqkOIKL2piuJi7fO/uHb/13/7cE/+4C3j/UreVu/JFXcB7V56W7k59EEcgSRL70qVLPY7jrEmSpNf3/Uwul4sdx6l6nrfsOE4ziqIwyuejoiLRt31Y0kgAVACr1PGMSqWCYrEYR1EUDQyE0QxGEm9+3mnk832//cfP/8P5hfIvLFWbPQSaNF5RH5qan1awvEb7RhlBzk6we+MajPTmxDlNXSABAQ0mIn6Q/yZ4siUiiDmYlEv4sSVZtNUglhrWxUpVQKCYdpSj1bgyiT1y4PHndJH7TdSaPm4tL2Op6YuxJXHz4gLXV3KfA8R2DVZpFj1b3y3AG8BpzCNZvI7m/E3kCfn8OpLAF9DKyCUnm0eD+k6CSDHtUNqhpi9qaIlMbDej8VBkVxlVRfaQbv84EBe+L0GkFjLMeWVzV2LDd/PK8PathU/AywmJDKrKEJSJZ1tUB+O5IinBgF5L49G4v2lRBZlcbkN1pkzJcCSzlyCchiRhdU1JAP8dSuEED0VLBaj9dDi7IYiW49AyCjEYSWSZERmY/ZHyDnPpam0yeT1l9YVtM1passCp7OHOxfH09TzmtohB84g72VFdelf43/ngs3TPUrYwld0oPZ2a2bRSW5e+UyAur5TIvA6oKlIYPocrAu3ki872Oq1wTkHwSnC8ArV2HAGBGpfbuWkyvXcWc6R70GKYO+7mLZl1B2BWacNfzvT3ViB8BwMr793egc6VEik26WCaRXTSOnfpWKRgV2da7WNrg9iV5zBlbdOfmjOaTgjkGlV2V485nQQBLie7nMiw9lygNgvJ+Z0Vw+N1FzQwWMxOHdyx7fc/v3/w1+69996wC3rfH3fkLuB9f5zH7lG8x0eAYHdycrI3DMMHkyR5IoqiLQB6HceJMrnc9Vwmd8l27cUojmuWZTWS0LhF0uOm18P8W4zfliWSV64yGxO4kJ+2nQSWFTfjwG8GsR0mdiYTZ7Ijtyv+x2t+/HgQW2ujxBUGUAwz6XKg3E944zKOcKH/bJEZFCyt9CQwkkwDyyxiC+Gq0U0EQQRZEqRva20oeUQBiVECP9S2slZckWUhMBFaBGEM3mfAPgP5K40Arx07iROXLmOu0kBo54Q5VgjDO55KGpLCjAG830nS8N0wvAFQnUU0fxXR0i24kQ83DpClgYb7GoaSw8viCRERiwYyREyjFyLk3KzsHZnUMNJIKrKz2YwnWufQb6gjPafxU3TQiwmIJRVOHoXRTbB6DeBl5JJ8cxvgKvWoTGDQZfiVIhS9KFKWraWHbCfwit5TwLLET1HpaEv1rL4HWVuCcTqkaLIiiHDEvEQTFFvAaCISPatckgS8+n5aXCFuqZYIlLrPFFSqltYR1zzlK8rlq3mMmk6Hcg1VcxsAlIKfFLS1j1X23VybreSJO74TWiUphndOQWwKXnUJvK1plZWJFuhVnayyhmp0lHE1IDYFvNQGczsCf00kXDrm6XP1fVcWqLS3lXLK+l6RIb0F8Ap2Vzjews4tKP42LXIdbLCO+ff2UEjZlly0NNYtFNEJeFPzpwGbMnFKR1yLVVra6hXxeOkk5s/f17aGeqV4Z6XaNgW8JiM4HXV+TkUfrFpuTuLCJEQ240pTGyey/fnM7O7x8T995ODEr952l2Z+8b77gu9t9LqvvhtGoAt474az0N2HD/wInDlzpiebzR6sVCr/m+/7E2EY5gl46FIuFArIF0oCkohjkySJZDU39bgnCUldi6CZiQuG4JUx5TY62ImIC8+OFQcWoVgYhgJu3VwptN0CnIwrGtqEeZ7KsDkpeG0BXi2iNR1cmsfKpWxTsCCucLJ4JjaIjJ/EAckyNzM5aXxirBaBgQOLYfQ2bzq8m3LNXPNjqckNXVd+Tmc5l8zZ+sTkWbK6p69ex/OHj+LN0xdQ9gE7UxADFXNLZcE900Scv/kuAl4fbn0O8cI1NGavI2eFyksyCi0ODXudJd0Ji4a1lO2WNrYASaiaWZGC0OkurVvMLSWoYhuXL9mlTdPIlnEtOfcEgzUrI5IGixpeI2lQMMqhorNdDX6pyUdv5ulHSpmzFPBKioPgcp0eyfkwRRQE49xFz80gZtyVMYDRHsiJD4GtgGpeMzx6jjczTzneNClaYiPUnFhhfE0WraB/vWpE8tzS9ToizwjJ0reYVHK9oTjzxRTVsr+1dZ8poO9kfpVFbNcbp4A0BdGp2UvhVFqa0v7aaSsnjMlLPz0mfSKt1dafcAtqejOTBHmqDriC5rcC3hTQtm+4CngFKN+BRPUoFKylxjanRXmuNO2tSCxRRCyvVsCtx6deNnONvCUj+Z1/9Upgg9lWiztvSQ/a20mvNc0+MFrnlqRBr8306mpZLlvmOzOJ6UAmnVnP6RnWn+lXoILcO+G8QnNleDsAr2i124BXQS8LO0L5TPDaY/FE0XPCDSMjVz56/95/FXve7/zi49tvv/OR6j7zbh2BLuC9W89Md78+UCNw/vz5LUmS/Pzi4uLfTZKkFMcxwasse+fyeRQKxVbeZovgMe5hgtzOwboT8K74nfB5rC2IEstxE7J1DCEKItsSjCMRSLbEDMWRr0vbpllLbitGJ5pma6aLvsy5JNjV8PvAAB8uiRsvNF3Utg2/wVpWV4GuVJQSLvHGZNg9cY4rexww3F+iXgkKyWpy3xxpSrq2VMZzh4/hhTeOY7FB+HMhDwAAIABJREFUwJsXhSi1s7zJ2Zkmgsx19E5Mv31Kw19Gw0vAO38V9dmrKFiJmNbEWS5hqqTSM6j6vuifiTjiUI04GaldTT3ztpjDGJTPTFC5aZvwfSk1MCkY0pSWJFKxymQG1fCuRtPtETZUY5mURRanvql8TdMMWhCgw8iVuutVP0sAHksJgut5si9yZch+OUhCRp5x4kIDIuOxFDTIGCfMPVWJCiPYIqZxMM/VVuW1JkGwgCOjBRaUsrTc/BCwqKYx/RMx/7QtfhCnPAFvKj1opzV0SAZa5sLUPLYybeDOlAeBfGJsotYzzQFpg6Q24NYUAgVQnKjpcbcNaNx3bRprF3cY8JV+0AzN2NLPtuLR3ipLkPExD/kUm4+ygWvCJqegTv9poGYHldnGzMo+89EpgVDAm7LpaX3bd//12iHiWPHit2OO2xMLTc1I2XXd15TdTQsflJ3vTHro3GYn59s+7BT4p6ie75FOFczVlK5QpOfd6NlTwCurIRKZ5sAPA1Wc85pn+1ySJEXH8geL7q379kz8X2tWD/3eLzxx38XvftS6r7ibRqALeO+ms9Hdlw/sCJw5c2ZfHMe/vLCw8CV6tFLQSvAphqhSj8ZJfc8Pgg9tN2IEVSjwN+VibNMIlZYvRMaVTklCuh6Z3n7S+CCltMheErARg4fU7cqSPgG7aXWSPntmfzKJQPWpkprLnwtYZLNTJGUWlC+wytQn6CMAl59obBhvjIHj4fpyDc8fOYmXjp7BcsCbOSt5yXLGsOwEltdEM3MV/RMz7xrgdaqzSOanECxOI0+wS1bbSDZ4s3a8LAIJpSXDSw1rADDcHyyDMDFILfkApQ9MbFB3uLSymXg0msLS0gHqmJtO0Wh4DcNLtXIL8CrY7pQxtFnNTtbN2MfEJBeLxjabpWEths/MVxMHpZFizIXNys3ftZhG4UsOKpMkPC8L1ysy1VRzYB2yvD4ch8CbLLWPkDIHl0UieTQDMuA6ceODjC5lDGSkCXrlvdKYK16TJgVBYtAE/xlQLLpP1fm2JQJtS5xeTSlg1GtThDWGOUyNl2kdNtnjNL6spTOGJlakC/cqz+BKtjGzaXiZstsCrkx8g4TphR0sY+dtNdUVKxhN2U99RlupmrLFKXzvyAoxUWAKdlta4I63UF3xnWkRbc0qzVzCr0uUXcqLf28Ch/b+t42SnVrnTsDbBqyprELXDtqmtfRg2qrqlXvXZq3bh51OStJxlCtJzkk7X5q/08ldCrr1Gfo9IrXD1NE7rky8VeerySv8HrICH1mEyZqBwulN68Z+c+vEpj/8608ePPU9fwV3N/BDG4Eu4P2hDX33jbsj0B6Bc+fOHQjD8L9ZWFj48TsBbz6fR7H4bgFeIhoFCgRNQWQWvCX8XuOuWDhAPSaXzQ2PJc9XRlGZGLl1C7Oo6Qs0aaWgi1CFAEcaqRwua3NzZMrUvS9muJTVEuZNhcay3M5aVS6Ss4qYwJgxX5JDxtdJVgBiL4crC2U8f+QUXj5+Dku+IzIHSgV0iT2E5TUQ5qfRt/WGNK29JYf3L8Pw1m4L4G3O30COIJbMJsEqj8cAXrHoMTxf+1aRhDSr0WZmWCfRyjK6jOURpnAgDlTrLLdnRyYBLHqQpijLQ8MpoLRqHElfKmmwjb6W5LJOGFRcmY5qCmr06z11v4seNibjbKOvrw+rx8aEEb9x4yaWy2XRF/MaUPObg1zGxkDRxVDBQc6KEDVryOcKKJQGQQWMlibwvPnw3AhxVEetXkW12oDlZeFbOSxWGliuVEXrS8AVWBkFvObKkndKpCwZNLS1ZQxphJiyqSKBaWl8TXuYYQ5TQJXCIjVFqRJYQHUrrSLNg+B7tQGvAi/uk5rnFBLxqqaUwzetcjqSnI4R7LfAmtRsKyuosDLVNLRhXpo+kQLTtplOQZb8EQNfW0SSgnCRPcikwEDgt1u+F7CrR9+OR1vJ9KZlI/q57QSLd1oC23BfWea3e9wJNlNQn8KJNvvaziy+8z3bGt72eLcnASuVuZ0Tt/Tfd+6Zfv+sBLzpESjDvHIvWVHM+Q0n+bqSJGUxbCRk9jRHNPRFq593IowM9BxdMzbyB9u2j//B3+qC3vfsrbsLeN+zp6674++nEbh06dL+ZrP5q4uLi19IEtNzywVkxwEBr0oa3q2Pq9HW0YSUtvLKjTDFaWTlFHTxy19uFCJloMbTxLuLBIFgQhMCVOpgtI7U2pI1YTOTpDUQYxNsULNqK6AWracJ2m/5uxn+r2CEbG8gy+JU7VJ5rDJQ6n+TbAmT88t49s2TePHIWSw0bYROFhmPlaoxwtgH3Dqs3tvoGb/+rsWSZRrzImmoTF9B3o6QcyyJYiN76wcR6n4An7WrlCpI0ywBcQTPSZDP5iRtgnm3jSYZVYI4Az7IBBPsuy7yxT6tZfWbUuXqs53OLaG4aiMSpjR4lDSYSYTEi5kJQyvSqeNTkS6PmyVdOY9xiHw2gzWrx7B9+zZkslkcO3oM165fR9MPRKJAkxnPXW8xg4m1Q9i+dggDrG1tVlEsFFHqG4aXLcm1w+dasY+sHSHwq1heXsJiuSpGQhZmXL01j8vXbuLW/BJCO4PQykmUnF4NpqI2aSrYFQmFVuWSCVbLWloSoNcQk0AIkLV2JC2AMNeeYTGFCU5lB2Y7qY5ZmPNUQiJXtE7aJBeZEXemsEIgOYF43NBCA2GcdSIQWTwOBdP6mUk1wSpQlqV1s4IhbL2n241kYkS5h2qaaQxNM5FlTzjZFJ23gmvVUSiTLDnB5tSqOdQQ+7JP/GDoLznxFEmQTIQUSmpusYJXNrrJv9PuYxO7ln6z8PUpTJTtpJZBGRgzgUp3zeyE1vIaTbPZR23gawPNldDZbNdsXxjYNN/YzNtSvtYchE625XtIAbrsY0s/rD/hz1I+V02M3OW0eCNl183QpiZNo8OW4gpKqCRWUbOtKVci8GXtsZeEGBkonZrYvPF3t24a/Xe9cxeuffGLX9Saue7jPTMC79Yd9D1zwN0d7Y7A3TgCZ8+e3R+G4a8sLy//ZBzHKyQNCngL75KkoZMhaWtnW0yTMbmosafNs2juKZ+lDV+ybG7MUSsKD8zvUvOOUk5pLmfbSNP5fukeGf5WQC9vvIGt+0ftrsoZFOJEbgGTC2U8d+QUXjp2Hou+jcjJKTgQtitCYleB0sxfUDzx3aQ0+PBSDe+ta8jZMXoLWUyMb8LgQD+mb83i5JlzUjzBMgfuBZf3yQD395WwfesESoUiZm7N4sLFSTSDAK5L4EpGvSl66UKxhHvv/7CwTpOXL+PGzWnUaRp3S8gNbwD61yLM9ikIFMBkOE1hGdPYKx1NwSDy63ZTlbCWEjcGDPT3Yvv2CUxMTODFF1/GlalrIm2QSA9Tc1v0Ytw7sREf2jmOgUwCq1lFPptFqW8IXr6o54ZFGVGAHCIE9SqWGBdXb6BGnW+2F0cvTOHouUu4OVdB4OQRsHSEwFKuHwoEQmTiuoJdsq4ESrYnzLZwsKbtjaCDuceFjI0sExxslWVQFy4rDpYlBkcmZQSxLXFuktxBkG105wTSfA0nIlJSImjVlf1hRjJLNZhIwX0igM9ZMTJRE4WMlpoQsJKd9h0P9TCRaD2yyFJTK7M9/UzImEtMXIIgCFAsFYVJb/q+THK8DGPpdBWDIIvRf5RP0KgYNJtyTArUpOxX/pvb59jIDZuDQmCrs1F5n5TvpKSHE6uYUhqJh2MOtJkQJBE8UyjC91YxgrYJMg6Q2wxZMmI+6yxF4fa54sD9pRSJr9MqXo4v57w6dhxHTQrR68/LZKTSV67AO8pr5HPckbMrEx9ZBTFFFkwnMQhetOAGPKemT5FPyeqIssTpKkcqk9LFJpVZianWtMPpj3VWz9+lKwI8f0ommIkNN2D+yDoBj7FRQ9YKMTZQmvzI/Xv/n0Ih+ddDS9fnuqD3brybfud96gLe99b56u7t+3QEqOENguBXKpXKF38QgHelzW0lCNblUw33b39BaNxSuuSbLpQLBDXNWYaD0aVZ48RPlxn5twbDp69sL0mKk9rUu0qrl1C5CUIDZiQPljdJShqoN84WMDlfaQFeShrI8MryLwFvEn5fAK8tGt5rQGUWcb2KifH1+NyPfBqbx8fx6mtv4D/81m+rYY0yDAKZOEDQqGLTxvX4/Gd/DCPDwzhx4hT+9Nt/htm528J253IZAYxBs4H+gQH89b/xtzG6ejVeeO5ZvPjSy5hZKIukQQBv3xoEXo/EuYksJWXczJimE4906T8d606nPM9rFPoo5rPYvWsn9u7di2eefQ5Xr17X9mHXhR/4sOwQvVkb905swIPbNqDfjWA3yijkc+gZGES22CvpGkzPYEJHVmqUa1guV1DxYzTtLGpuAW+cm8SR81OYXqojsAl4KeUwRSFk0BIC3oYyvARUMdBk6IeTlRQIrjLYURM5BOjLAn05G+PrxzAyPIDBgQGRZhSKRXiZLGoNH9duTuPC5FVcunoDt+aWQI6OUIogWnJXEwjLzrGjdlMBk+YG+80lFLM2+vIuBosZrB7qw96JrVi7ahjFfAFhGKBSr6McBLg6PYMLUzcwPbuEpXID9UaIMHHh5YpqtDSTRckwFiyp8DJdEbFYyZzEMili5rLrJAhqFRmHQtZBxgZ6C3mMDA6hv78XWS+nrKNFQ6kDl4UmsFCt1cRkSPDH7fG4FNSSyWYdNCPuODkiTlXgmk5B+XEk4BbAbDAef8lMaS0nMcbGOJYUg2azifmFBSwuLqNcD6Q4hisajstzRSmOVnLw2Lgyw6SXlFl/u6/ttlGQzSe+SqgogTKRfWGk72+4aTk216V2nKBbc5cV/6elKSpsl1g/MU5qZCBXp0TqlE4MOIGQNBmjApJaNuXvZbqS5urJB8hG04+QdV2ZBGXjZtSXTWY/9uF7/o9CT/7f/+JT9029T29J78vD6gLe9+Vp7R7Ue20ECHijKPqHy8vLP/X9Brya1dr5SLkO4QYVlK4Au6n6TWtijchBbjiUH7gx0wjUtJPqENMWLLOQaIwi+r6d1jsRSqSUkpAsylQSMHLhn//jTYuxTMTBoiHOFQXwiqRBGF5NbmgD3qAD8E7/OdXC3x3Da1duiYYX5VlhG8fXrcETH30UG9avx7HjJ/CHf/yfRTtqZzKwXU25SIImNqxbjac+9gSGBgZx7twFvPDiy5i5fVvkBGR5JZYsidDX14+f+MJfwcjYKF579RW89tohzC6WEWV7kRveCKtvLQKPxRMKeFtGwrdc7O3z1Vbz8szpUi0b4Chr2L1zB3bs2IFXD70uDC9j0ViaEbDqOAnQX/Bw37YNuH9iAwYE8FYEKBf7+uAVChqxxklGHCGbxGhWa1harqDSjATwLttZvHlhCscvXsPMUgMBK5XZsie5vLpkLNePSBTkTIuJUgCqk5OfuGETfZkEG4eL2Ld5FHsnNqK3rweZjCexbQR3rgmaptOechH+Wa41cfXmLRw9dRaT12ex3IjgWx4zJwAvL6keAXXFYYAMYuTsEH25BONrhrB9fC3G145isLeEUi6HQi4Hl8vdUQi/WYcfNsXoWfUjTE3P4fTFqzh7eRozy2S2JfVEwFlqy0v12aKP5ifFlFTIGBCU8YijJrKIMDZQxPi6UWxcPYyx4X4M9BThERBbrsRmpXnWYvAUQx4/LDyzhp3lxJITkTSKLq3XSBJ4nosmWVd5iSaacAxbmvwOWSwBIxltmahKkgGv51hez4nF7FIVF67O4OT5S7i9sCRsN/gZlAmNjUZAU6ymb7y9DlinY6liWI6kJbPQ32m6BBlaRvmpTIQV3gqCdYxl4Ue1GsK0p91+wv2SJY8Yj2fkGMK6q1Za9fOG2ZX6bBOUJi0fqaJEVdlMJeEbUeLiRTVk40a0dqBwdfv42n+9fs3qL//Nzzx47r12v/mg7m8X8H5Qz3z3uO+qETCA95eXl5e/9P0EvO14pbYWTlmYt7GJtGjgziVIXUZMb1fU3pGhU8CrOaQt0HunTcTEBnV+6ajut204Ud2dDct14Meq5eVtk6BXC5sIeKnhLeOZN0/hpePnsdi03wbwVoykYeZdA7xu7TZipjTM35DlzZzrYGRwQADRYrmCGzOzUhfMyDWybYwloxkrl3WxanAImUwG1WoN8/NLuhwshhkuf8cAky1sG2NrNghbubQwh6WlJTQjC75bQH54gwDeKKOAV1I2zAShzR6mI9tZh6uXubGACbDOeq5oeO/Zvx+rV4/g7PlLOHnqDGZmZpX1YpIYIvQVM9i3eR32b1qDAS+BF9TRU8ih0NcDN0dAqmiGJRXZxEKzVhfAu1Tz0UgcVJ0szl6/hZOXr+P67WVEzF+W6mgDyDoSGfTaYe6yHJkAJ+YXDxcc7Fw/goMTa7Bn0yqsXTUggJHssgAhRuEZXW5MA6ExT3KZfblSx9TNWzh9cQpnJm/i6u1llAMbYaYIP9E2PDdsoMcOsGG4hIPbN2Ji4xjWjgygv6eITJbgHwIUJXyDBSssNWH0nM1IPcixXp8r48yVabx64iIu3l5GVZLiKMVRllUmeARaHTXL5BJ5tsQql4TCKG/bsBo7x9di09gQVvUX0Jv3kGNwhBhICc7SVXcjZyGL7KjpioBXASoZWs1HJrsr2l8BjPrigOw9wbijDLNkqMjKDVdPDBMtcgkes0lgaGl5VRLASL1yM8LNhSouXr2BMxcnMXntJpaqvmQqszq85kfwsnqNpIbWt4e+hm82qS5tmQ73rBMqm+8IsrXCnutnp6UxTk20XG2S8TLJMiEBL6XmGj/G7ydJUhHvgcJtMdaZFBn+m99HLP0QsCuNbHmJ7GNBjJs0kbMCgl6s6isc2zA6/Dv7d279w5976t7Td9UNpbszbzsCXcDbvTC6I3AXjICJJfsHS0tLf+UHBXjVsK3u6fYXQQo+U8t3Gvjf+YzWoqiYTcjQka1TmW0agZRmYqr2VqOAVjK86e2sHZ6vzxPA69hoSlwXo7HomlYTSsLoMUoaFip4NtXwNlXDq68lU0SGtwwUb6Fn67sHeL3mklQLV25dQcFO4NcqaFQriFknnM0h39MH28vAy+VE6xj4NDyFIleoV8rCNNFYl80X4eUKovelhIDOcDatUe9JkOb7PnpKBZTIoroZyeHND60FesYQeTSL8XYfwRWiV8GP8FNG0yihcgYcpQyvTFOo+41D9PWWsHXLZuzbswf5gofbc0s4fuIULl66jHqTOcmeAKhCzsX46CDGRwZQciJkYh+lYh6FUhFuhqA+QRTGwn5mWR7S9LFcrqFcbaKRAL6Xw/RiFVemb4s0Q8CumIlSTXc7pitNYUjTD3hdlrI2Dm7fhAd2bcLujauwui8r8o9KANTDSJIfosCXY+I1knUt5DIuchlP5BFiYISDmfllnLhwBYdPX8bZa3NYbFqoIytmw8FsjK3DeTywcxwHd27BSH8PMiz8AN8jwUI9hB+FCMJYzIclDyggRk/OVUDGDFfLwa2lOl46cR7Pn7yMqdtLaISESmrmZJQbATgzjgmxJKKNwCoKRAoyNtiL3Vs34t5dW7Fl7Sr051240jTH9IoQURTIGLNURVsLddlfSkNYICJpKSaLQ9oMXUQh85CNJMnEA0r8nTTmkbXVzyf3SaXenRm2lCkw8UTBpYJhvcb4vvw7SBz4cFHxI1y5MYMjJ8/i1PlJ3JwvSxIHi2B4nWp1SHoVfieuV8G2ZFmnOuWOV0nOtdGsSzSjAHVlaGWiJMywqZaWXGwFvFJvzqod2baDmLILQFaO0lw/Xmdk4l1jChQZCKd7Anq1ES5CTs2ZYmRk4QyF9VUUbGp6e49sWjPyezu3b/udX3hibzen9y64l/55u9AFvHf5Ceru3gdjBC5evLi3Xq//cqVS+VIURZnOHN5307TWyfB23orabUW8O6SAKQW7PAcrhQgpw5sG+cvio8G0K3IwjWlNnn8H4E3PrKj0zDdRO1ifnDFvdBrpRV5QQbODwMthcqGK546exkvHLgjDS81nG/D6Anit4ixK7xLg5XJmJqohqcyiPHMFXqyNTLEsESfC7HKpnMapnv4+uXE36gTDTSSBrxXDcp91YZHJtFxke/rh5bLwmw0061UBUNWG5tj2FnPIeC7CGHBLg/D6ViHODyN0cgIkKAVwmDcsOg9l1aXQQQSjutSrY87/04YzgR1xiFIhh9HRVRhbNdZaEqZB7sb0DBpNX1rgpObZitGb89CXc0RH68Q+CrkMcrmcTEhEg8oWPAAZllVEiZEUhAhIFWdywvSVGwHqBFaixVYWUvG48GutrAUxGdkWPAvIIMKeiQ148qF7MbFuCP05CBNarlRwuxpjemEZt27PYXFhUSYWnmOhv5THmpEBrFk1hOH+XjGBMfWAutq55RrePHMJT792HOeuzkq2cT7jYte6AXxs/yY8uHMzSrkswjARs1u5meDGYhWXZ5dwfXZOTIbcr96MhbGiJxOBscEelIoZuB7hqYXZeoRvvH4aLx0/hxuzC8IOx7YHh/KJUAEvVyoyrAFnO1+zgrG+Ij50YDceuncf1o8OICvRbKGY5xRaxgh9XwCvMLYmuYWSBEo4qN8N+EYsi/E8k4GtRi5qfQm6qT0WfawtfGWLueU1SomAfkTJIGvpTDoFplaWrLEWBDqi7RXAK4kTtIZasNysJFZcvH4LL75+DK8dO43b5SaKvcNYrvvCkPK1Kz0DdwJfbfDj8+R7TyZmCpVFtyzXixa8KMttdMga9m0kDso+K3w3PZBk2RNOLpjrbYGJysz2iHgMaWVzK1kZsE1BCqUVZHkj6VZnYgllH8zM5tKHrtywUtwK6ii6MUYHiqd2bd30/+3bt/1fB+cPlbtGtrv3nt0FvHfvuenu2QdoBE6fPr03SZJ/sLy8/Fe+n4DXwCDD6qR6Xb3FrXwo6G1pcDt/bXI8261H6U0yjSVTxzqXD1MtcGuxXTPyzTKqvqOa4VKAZgwkvHmJbi+SaC9qeGVZFy4atofJhRqePXoGLx2/E/ByGZeAt4KkNKOAt9dG/XYJ5asDsCpD8KIiC5Y10YFGHrlxmqTcVoNX+xh41xVjXliH1VxG0qjA8muImnVYlCIIYCfodpEt9AjDy5smgRg1vHHQQEI2TqKnXNjUsXoeCr3DsFwXzWYdzVpVnPW1Op3tsdxQXVmPdlHoH4aVH5SWtSYIRtOuL9XlqpaRKQWqTWw/0n+r41+99cryhkEgLCDPMauEyepKfrBx4DvUYpKlFNlBgNCvUfwLz9X2PLK7ZNa49E2mUctEbNPjpysAYogiZCOzyyplYeo1X06vOG0tk+V9gmHuW9Bg2D82rx7Ez37hR7FupBdZS/rYEAY+Ll+7gRfeOI0rN2/j9uISqrWGjDUZSDK8a4b7sZXSgC0bsX/XhLwu4/G9HcxXmzh1+Qb+9LlXcGVmEZs2rMNTD+7FQ7vWw/bLyGRL8GMPkzfncOLCFE5fuYmpuWVcu3VL2ORiLov+fA79HjBc8PDg/h3Yu2McI4MlSQbJ9PTh/EwZX3vuEN44eR5zlSZit4DAzsIXYtWBZwMeUyDiGtywio89eA8+9uED2LJ+FFEzQH15UcA7NcqaWa3JVzJhkTHSqQIBJ1ljmsmWKxXR2ZZ6e+QceJ4nkgUynFEQwW/6yGQcxEFdJkmSyEDgJ4UgXGWgwYwpFPrBpKmPsgimM3DblWoVruNhaGQYnpcRppnXhSfmLgv1yEbT8jA5PY+Xj5zGc4eOYG65gXxpAKGY89oRYnptpnXAHVcqrw9TlS2aZwJ2R82EUhDCcZDPmrK9KmXR+DVhvs1EINX1yupDRAkKc7z12mbCRug6iF0XgbxGc5mdOIbHyZZkhSvDK5IGYmUpxGGboLYgpqZD+S5KArhRE3krxEDBu/wLP/GZX8kg+uanPzSx/AG6db2nDrULeN9Tp6u7s+/XEfjBAt5ORrUzNaENfFMHdRof1NlXr6IFfYa8IiEDkt7KDH1nuBb5sVla5U1b2L07sHXKDOuPjSmO/+GSs40Q+z6skJFKHtxMHg3LxWUC3iNnWqa1yM0puJbMWUoa3l3Am0Jyic7iEnNM1rahDWliEncRGWDnSJYtydRAdKhkSgkWydApk6ZaVTdX0Bsvt2cnYsBiFi5BEePMqBmU8XcLCL0CGlYRvpQjECaqjET0h8JWkcXqzCbVn+n/p5ydaoXTnFEu+zMzuNloyo1cTUY2Yi7fE5QzukmQskAAeR1lFG1WzRKgzCV/LgGLJtmYpKjrlfNttKuREaAS8HYmFvDaiWxHWHyPeb5JHaMlFx/avRk/+tSjKGQcAc5zi2UcOXkOLx0+iqmZJQFZNKCRB9VAK43vyjLz2I4wXPJw784tuG/vdqxfNYAcAV8So1xr4uXX3sD5yWvYvm0b9u3YglX9OTiei0ro4tCJ83j16Cmcn7qJciMUyQYnJWLklzgszaam3GBsqBf37NqK+/dMYPPaES0XsV0cPn4Wzx46gROT01iOs6hZBdEvE6RpKkUdPUkVuzYO4zOPPYCta4fgWaqtpmmQyQeXL0/i9uws+kol7Ni+g+FnYjLjaWARi+PSdAacPH0Kt27PYnRsDFsmJlCp1vDSSy/LwI9v3ITxTZtQKhVRrVRRKGQkAo1pC3Nz87h0eRKDQ0NYu24DcvmCxnwlQLlaw4XzF5VBX1oS3TnZ3mw+j1WrRrFz6xZsHBtAydXroRZpVOB8I8GJS9fw9Etv4Ni5y3ByPXLcqayhnfmSegbaXwSUDij5r8ZKbpdmSIJfh/Fwji2MPScArN3OeQ48mvgEJHPSRwkDPzg2mlGMaqOJps/9y0hLYzOM0SCoZ3xaJoOmfC55LhO4BNes2OYEwMzQI4tymEikLRZokMxL3B234Xg5SWPhygyvAy9qUvIz/9H7dn81gPPr//3PP3H9/Xqfeq8fVxfwvtfPYHf/3xcjQMAbx/HfL5fLf/W+HhEhAAAgAElEQVT7z/B25rS2FXYGvrbc0ym724ay7RuVllHodsi/aSZvJ5I1VG5H2oMuq68EvJ1AWRhhcfAznioSfSKD4P1aFUkQIJvJolDsQ9P2FPAeJeC9ICkNkZsVycRbAO+WW8j1keEtvg3DGyMhmDOVvvL6NE5KgLpmlGourdHIcnlUnP3UjRrmSfK8qBF0QWAnBhfGK0lbU1NAu2eyRMUxTvjieCJ/4DIuZQZksZk2wBxUudkTSBPgcPnVymjjmq2lDWS2PDG6+cJ8iWnLvG+blTeTC/PpaDVNyUkzOa6SSZpmq+qSsuQchxEydlYAL4GuxMvKnSLNSeWkwuSgmvxbLhHrcxhTJ3MVWASLMoxGwynL0+I8NGEcKmegWY2QlebHfNLA9rUD+KlPPYota0ZET1upN3Hq4hSefvUoTk1eRyOmFtNFSDAlY87IMTLFCpKoKc8jwEjRxT3bN+LBfduxZd0oSjlPWHcCxKVyDQMm8ot61noMvHj8El48cgqT03OoMGYsIDiNMDTUj0K+IOUiC5UalmpNZLNZJEEdawd78ND+7fjYA3sxWPREyzy7sIxnDp3An712CtNVoOb0ANm8nquogVxcRV9Sxhc+8TA+vGcLhnsyAtvJqtZJBWcKOHriFKauTGHV4CA+8vAjMnmSa0euT41U87JZPPfCC7h+cxrrN27Enn37UKk38Ed/+BXRkI9v3IidO3dg7Zo18nph0JNY2HnGtzH2bnzTRuzbtxeFYq/IUQiET546JTrywcFh9PT0yHll/NnC0hLmbi8g59nYtmEM+ybWSxY1baXU7TasjBgDn3/jBL798psKhG2mNmj8W/o90pZSmaUeSUJQnbBmK2uCR+zXhf8fHujF+jWjGBseQBQ0kPNckeUUcxmVekgsopE0WA6qzSYWltnuRwbbQ6XaxLWZOVybnUe5GcLK5hGKZISFEloqkU0S5Gwn9lzHshzLihAjiENh0ClFiRLG2+UQsTjF9oS5FuUw9eNxEwU7qu0Y6zvRPzT48w/+zR85/0Vuovu460agC3jvulPS3aEP4gj8oAFve4yNrEF+kDK8HYaz1hNTMJvmeLZECGl6ZavetL1tNZPol4wC5PQLx3iqVmydN1ZxjUvhQILEoRYxRGVxEWGjiVKhhGJPf0vD++wRo+El4JVYMulk46IsEksZ3p6tt5DrtVCbuwPwxtQVqlZPAZlq/dKyjbS0oaVLFtkAG7m0fpS3O080tApCyJDGYujRLFk6yMVETuAqBjOCacoJ9CbPxjiCegIX2YbIAugKN+kLRq8pZhtalyzWDLMkQcsqxLzPhjaptDXtWqbsoJ2iYSppU4ZdVRqGlVctpyybm7a2hEvg3GVhuhjFxMkJ2TPT5GX0t6kcgcvnkkHQaswzOa+UXHDZ3LQQpGO4gm3uVNEwW5aa5KiJ/qyFe3dsxF/90ae0zS6bwZVr03j+9RN44chZzNcjqZb2ydbxXLOS2lTy8hzIMdEoxiX32Mdw0cPD+3fhoXt2YdOaYVgRJSMEs5G0ytFkWAkiXLhxG7//7Vdw/sacsMey0uA3kA0q+MiH7sW6taulQe74uSmcuTKDbKlXMpZzCLF30yp88qEDuGfHJtEe84y/cuwc/uT5wzh/cxkNtwdwc8pORnWUHB/rSxb++k9+GlvG+lBwtQSZ+98IEmFL3zx+EpOTk1g1NIinHn9cZC8rJmOWjVyxiD975llM3ZjB+k2bsXf/AWE2v/KVr4qRslgsYNOGDdi7Zzd6ChnYkS+pJywuuXJzBk8/8yy2bd2Cgwf2oVDswa3ZOZw/fx5TV69g+9at2LR+I/r6esXPVm82sFQu4+r1W7h08SIyVoj9O7dg9/YtyEgGsIXA9jDfiHD0wnX83jee0+xlMKM3YybRqkluf88IJW7kFfoUAbw8r6Fqxqln3rB6BHt2bMGWDWuQ+HWZ6A0N9KK/pyQsL6U5nLToapONSrWOhYVlkSEwH5gRaicvXxOJykLFh53rAWLGwFVQQDUuOVEyXOqx85lM1fHcsu249ShJ7GbY7I0RDy6XF1EW82IBftyLSmgjzuUlJzxOOFn10ePEzU39ucvrxlZ/6X/6xR85aVmWxtZ0H3fVCHQB7111Oro780EdgR8e4O0c8TaI/c7noRMgtzmbt3/+Su3CO/2yEXMb448kWghYmJ2FX2+gv28AxWIvomwBl5nS8CYB73mkxROsdOXSpviwU8C75RbyfQp4l6/2A5VBZKIS4hTw2prpmQJe1boacG7MX9TzKZNtTGFplJGYZ/QYRX8oOaDmj+iXVSPY9qprTFQb9uu/WaqhmaNkU/U+qYIRZc7T3FDKBmRoxLSmcg8DURVcU0fMnFLjYKfAwI5NLa0B4an7PNVLMuifxQSCT21m4CbiZqerRx3sdKartlGkGfKOCnT1WGk00jFL3fQCYyT2yWh4eVzpbEeOX0Gpjg2rgk01bxRgzVCfgNNPffRBeHGATMbGkeNn8a0X38TRizfgu3kkNAjKsjeZc0okNANaWtM4OWADGs10lJA069gyOoTHHtgvmtuBggPHikR7zQlKYLu4vlDFN148jGeOnEclImPMlASgaAcoBIv46c9/FtsnxjF9exHPHTqBl45eQOjkdcIS1rG65OCh3ZvwY5/4KHK0+3sujl+YwjdfPII3zk6hYRcE9JF99pImBnMWDm5dgy9+8jGMlBx4ia/lCIR6bg712MERYXivSOzdE489imajZuK2jOHPsiXt4+nnX8TVm7NYu2kz9uy/B+VaA1//xp9KAkXQrKOYz2Hv7h2YGN+AHHyRpTQSG5ev38JzL76EbZvHcWDfHuRzBVy4wHi6Exge7sMDB+9BX74k5ymiwY74zXFBifmRYydw/sJ5Sez4xBMfldpp0VhbtuQQT85V8R//8zM4c/U2aiH1s1nT6cbrlbpxNS7qkaiGm6UyAnhNpS/8OooecWkFm1YP4cCuCWwfXwcrqCFsVDHUX8JAX68aO8NQky/k+k9QWa5iebEsVdE+LEwv13Dk0jUcn5zGYj2B65XgxnX0ussYytbqq0rO7fUjY1cd255yPW/GzeaX4yixK43aKrjWhrmF6Q2Llca6pWWntFQrJEuBZ8fFEpqcE3ESGAfosePmtuGeqfG1Y1/8kb2fPnnffRY9ct3HXTYC7/QedJftdnd3uiPw/hqBuwPw/vDHVBQERotKwMulegLeoAV4exTwzldbsWR/PuCdNYC3gKWrfQJ4s1GPAbysICYYI9ojZ6pyixWAV/Sr6XK98sdtxlp6uuS/FQyni7UK5VoNZ9rn1colWKn8IOCljIPPjpA4vE+SfSUQUHmHAAKLRhqzDWGidfuwxHdu9NSWpDqkofo01lD7Ke7zSAFFRBY3raOVpWDV2qpvzxJnuhh1aLIi00vmVfTEoTH0UObhSvoA2TS+n+whJycSmWXyPMTtL1ydRJyRuxY23RQKaC6wpkw4ZJj5Poiwae0oPnLvXnz0/j1iVuPS+iuHj+GZV4/h3M0lNCwP2WwGa1evwlBPFm7cgBX5kgUc0lGPDJZqAW4tLGO5UhMpid0s48D2cTz10L3Yu3ktvLghsWI0ZZGRPHLpBn7j97+Gmt2DRuJKIUVvPoOta/oxlvXxsQ/dizVjo5gvV3Hs/FUcvjCNa7erWK7WRMfNHN/ta/vx8z/5WQz1MofZwYVrt/D0oZN47o2TqKMAy83JNMEJayK1+NRDB/D4A3vQ62pxi5xNkWjkUEtcHDtxGlenyPD24WOPPiIpHjzPEqcr42kjky/imRdfxtTNWazftAV7DhzAUrmJr3/jGxgcHBQteGVpAZ6V4KnHH0WJQSKei0YMnJu6KQUorMZ+4P4DSGIHx48TZF/EU088hJH+ftgMGqYshfMflwZPTihzmJ5dwGtHT2Dqxg184qnHsXmoR4yG1CKEbhYztQi//+1X8erJy1io8cyngJcBxbywyM0r4LXkOueygykjkUSRCFbQQJ7vWV8WwHvPrgnsGF8LNCooZCwxKIqsoZDXbOAwlPxqJlYsL5VRKVdEV1+LbQG8b168ipOTM6gEHEAHRTfAaKEZbhr0rkysG/72R+67598B04cnJj6tfcgAfvd3f9d58sl7S0+/fuhLk9du/fTV65W9N2aTfM0qZueY5sH6ZF53oY984vu7Rweujq9d84Uu4P3h30e+0x50Ae/de266e/YBGoEu4G1zPncn4E2NX8YxLwA2zTHWlAYFdwp8248U7OpzU8icPldv+mr2ImyObV9fKgAgBcIKeAUsSOWzvkZYVYumOe4LGS7KNFijK94mNcmRveUfw/pytV50ySwfMK5/jjeNPxIzxsYu2Rr/RyY5lmQFghCFWtQqe0gkdcG0dJEJ5tKuMN6q0dV6V11mVgZYZxNvjadS8Ebmzw6bYv567MF9+NgDu+HGASrVMl45fALPvHEa52YqgFdAbybBpx9/BPu3b0bRSRA16qL1jd08Fpoxjl+6hpfePIHJ6VtqtIubGMhbeGDXOL7w1Eewpj8Lp16R9z17fR7ffP0MXjl1GXNc7vZyUvU7sX4Un3zkIHavHUCPG8nP/MRGOXaxEHn4yjdfxbGzF1CulJFzgC1jg/jijz6FiTV98BwbU7PLeOGoyhoqSQ5wcqrhDapYP5jHX/uJT2DPxmHk0RQpB0FbbHloMoUEWRw/dQbXrkxi1WAJH3v0IWFrBTDLSVC4SNPjsy+9givXp7Fu4wT23nMvFpaX8dU//iomtmzB+nVrsTB3C+dOn8TObVtxcP8eKaCgTJgtdM88/xy2btmK+w7eg+VyAyeOn0R5cRZf/IlPwIl8WE2mo9iwyKK6QEBzF6gzTvDq8TN4/cx5PPrII9i7gccRaAa2m8GcD3zt1ZP41svHMVuORPeq9Ru8XhXw6hXKS8LVWnFeU+K65ORNJ1l5J0HiK8N7cNdWbNu0BnGjIppbSjRYDlLMsxQiEcArKSG2jaXyEmbn52Dn8/CTHG4tN3Dk7GWcujSFehAgCesY7cti58aRS+Orh35jon/4/waw+Pjjj79FhpAkifW1r30t4/RlH3zj2Pm/NXl94UvT5dCabliI8z2InYxUdWdj39+5avD6htXDn//cgc+e6DK8d+fNuwt4787z0t2rD9gIEPBGUfT3K5XKD8S0drcO793K8BKspUY95abSG7bBp62UCqNrNQN8Zx5uurLfAsbyBA2bEhAg0j+CxjbgFYwjL0x/R7kBHeqqV1ZGWFkyAt6Y2meCC5EKKNfsUSBMsJNotqoqCwhfbdj0xploMzGfmZIQiYITkKUiBi0fMIYxqpjJjJPJZdlBKytBZR4xi0gEMmuUlhacmLEyjHnK8gkjTUgU+9i6dhCP378bT96/U5ada406Xj58At967RROTVfhZEsYyjv41GMPY9/EJhBKxc2mxGYlmRyWIwcnJm/ghdeP4sL1m/A8B1ZYxUA2EYPYlz71GAbdGLmoJoams9cX8PVXTws4rUY8Uksi4QiuPv7wQezfMAwvqUsqgADeyMNikscfffN5HD19HsvlMvKeja3rVuHHP/kodq7uR9Z1BfA+d+Q8vv7iEZSRF5OdlKhEdWwe7cUv/tRnMD5SQMlqmGplKosJdl00rCyOnzyrDG9/UQBvFDRlQpFOgXjZOF4ez738Cq5P38a6jZuxa+8BlKt1fPnLX5ZikT27t0sqx/EjhzF15TI+/vFPYHR0TJoAp65fx9PPPosd23di7959mL29iLNnz8KO6/jxT34EVtiAG+rEildd00kkxcGlkRMeDp2+hBeOncU9Bw7g3i2rUbSZphCx5g2Lvo1njl/E159/EzcWfPjIglBZTa0KeGVlRAJAjGyHhkkV4SrrT17YjiUKcPVQLyY2rpW65QztZI0qVg0NYLC/VyYXTJ3grIqxYY7nYLm6jJtztwA3i8AqYL4S4PzkVTnmKKrDiZYxvmYQm9eO/caeLeP/5kcffuw1S4Tq3/nxwgsv9JybmfnEtVu3f/Hk5I0np+suKklWVhRoUi04ib9jZOD6hrGRz3/uwKe6gPcuvcF0Ae9demK6u/XBGoFTp07tIeCtVqs//YNIabhbR/duBryGpNShS5eWjSGsDeeMrMGwvJ0ddq1oMyNu0JB8zQBWhjeCJdK/FPCqoUffrg14VW/M10hqqvmbqlNXfGKUgpjutZbEgFti1JLqkTWgPwkZ9+SBOViquVUNr7xIZBMKPERjK6YqzfvVODCFwpLsIPFoDAdj6bECXsnGlXxdGzbZ6A45t0wdRBNtmqxYeMCtRQ2Mj/Xh8fu24+MP7EAOTdHJvvLmSXzj1ZM4dr2M2Cuh5DmY2LQeq3pL0nolrCdNfYkF38nhVrmBy9duYmG5LFFWlBHs3DiKj92/F4/s24pMcxkFHoHt4HYtwaEL0/ijb7+M6eWmVDk7joXh/pLEha0tWbhv/w6sXjWMpWoDp69M48TUHM5fn8Xs/BJ8v4Gil2D7uhH8zI99AmtLHvKZDC7cmMO3Dp3G06+fQcUqauVu5MNLGtgy2oe/8ZOfwKahHHps/kxZfSZO+JJ2kMMRShquXMGqgV489ujDkues7Ke5osjQuxk8//KrUmm9Zv0m7Nq7X5IWvvKVrwi7u3f3TvT3ljB1+RJefPEFrF23EfvvuQeDwyO4dOUKnnn2WezauRt79+7B9K15nDt3HhnLx2efeli0shmZ/VAmEqNJqYHrIEvW3sni0OlJPHfkNPbu3Yv7t6xGyQ7hUn/uOFjyLbx4alLY7etzrJlmOYWuBuikTrXnIoExEz5TM2H8jyah2Y4R+XX05DLSgNdfyomZjUbQvlJB5QxI0PR9sIhDIv+YuOHXUa5WpEAkcktohMDi4hJqlQVk7Tp63Cp2jK85OzrS/y8ePviRL9+3ZcvSO/k+/Narz287eu7Cz5y8eOkf3ag4zmKYRT3KIo5dFB3b376q/8aGscGf6ALedzKaP5zndAHvD2fcu+/aHYEVI0DAmyTJf10ul3+mC3g1yuru0vCm4NR8ZZpcWTmJaYtZ5xk1pR1ptFvLq9ZKqkhjClRTqHW7TEQg+CHgNUkBBgoro8ylYEJVKUM1OmEtvqBa15bsCIJWDc8naZUaw8iahUkoOl3JfeLbE/C6HpJmDIdSCJABjoUJlopXAl1Gppm8XyZPkI1lJJMwltLsppWrBLw2K6alWMIY+WSMHAE1NM+1EoGlfjo14xE4sziakV01rO3P4tH9m/Hjjx9EyQlFG3z09CV8/dWTePncNBpOUdjcjOMIEGdGK3WpZK2bYSTSAULgRpOFHyEKnoU1A0U8cnAXHj6wHWOljOTgZmNfRpJe/WuLAb758lHJdJ6vBYgtBxnPRsGJkIuW8YXPfRpbNm3E7MISXj5yEs8fOQtkStpqFjUxVLBxcGIdfuZznwSTkhmfd/LSDfzJi0fx6ukpVG0ufTPmjRFWdYyPlPDXfuwJbFvdix6bWa4NZcXtjKSN1K0MDh87rbFkQ4P46KOPCMhjMQmNgaKTpp7WcfD8i6/g5sws1m7YhN0EvH6A//Sf/pNojnfvIlAfQXV5CcdPnsC5i1PYtXsPxie2YnZuAc888wx27tiJ/ft3YW6+gjOnzyEOKvj8Zx6TYhUn5HVli+bbp7nTBrIaIIdDpy/jpWNncPCeg7hn0yiKNnXUoTK8zQTPkt1+iQxvhCazLAj408+M6M5Vu03Qm2ZIa/EJrxPTwWclCIOmNu+5thaxUGqRllKY5zJmjYBXXiWTuUiMbGz7I+BlZJ1kXUc1lNwqxopN7Nu26cvDff3/yy987qdefKe3opNXTw5+64WXP3Pp6rX/9dJtv2cxLLn1qGCFoYe87fjbRntvbBgb+YnPHXiyy/C+00H9AT+vC3h/wAPefbvuCLzdCBjA+/fK5fLPdgHv3Qh407PWgpCt09gyp7U0umlyQ1rNnNYy6808ZWzbqmBdqFbrGxlbAlYi5rTIQTIVWvYvMqsEHZwUqGmOpjRNb+CNXxqi+AMxm6kZjHvN/AYxrKWNITFhM2uDuR1X5AmSdyANd3x/ZW5txp9Rf8ptsI7W9iRzWPaIsgdpoqOpjaUWsiPCGEvGbktvbOLmZCKQjiFBr2GKKYmI6uj3Ity/bQ3+ix//GPqzxN4xpm7O4enDZ/D1Q2ewGFA/nJXaXlEUG4zEvFRVA2sZAYG6FwVYPdCDD+/biQ8f2I5NowNihip4LNdo6hTCclENbEzN1fDlb7+MM1MzWG5o/rHnJPCiGh7+0H1YPTaK5WoVpy5ekRY21hVHzRqyVhNbV/fj8ft24amH7oMb+IgSB6+fvIQ/eeEwTlydQ93tQeKSjYxFw7u2L4uf/sxHcO+2deix67BDTWCQLGE3izo8HDl+BpcnpzAwMIjHH3tMGHCCP54HGW8jAXjm+Rcwv7iETeNbsGP3HimNoIZ3w9o12LN7B9aMrUISRqjWa/iTbz4t523r9p3SBvj8cy9gx7atuOeeXajXQpw6eRZLCzP4wueegsf9abDchOEXTLOgFCaUQpKGD7x+8jyOnLuMRx56CDtWDyBvsb6YPdgu5ush/uSlo3j60CnMlhP4dl6ykiWjWryTarQk4HVa0XW85lTzzUhCXSBhLKEa9Tj5YkShFJ9I9rRWELNljZ8D12Z7mmlgk+UEjqeDepKRlj/GqGWiKkooY0NfiHu2b/k/148N/5vPPfm5Y+/0jjQ9fbT41VcOf/Tq9K1/efjS3MblsFRoxn12GGaRtQh4e26sHxvqAt53OqA/hOd1Ae8PYdC7b9kdgTtHwEga/l61Wu0C3rs2paHFPQlQkluygFwDKiVxgKyknl2NKjPMk8kbFWmC5PbqtrT0QsGgglc1f6X2NmFFWxFeKhOIuJBvMfGVaE91ujaZP2E8jXSB4JNtUgQJIknQ6C6CYYk3IzZheUMQIkv2UZaq2XubQUR5AGO9TA2ukxDwBqIH5R6IMY5JDQyAkxpaRn1RkxlpFa4st2tEmABTaQZjQ5yJdZNlbD1ulTfYkgaRZdtYVMO21T34a597ApvH+uHEEWp+iKOXruFrLx4Tk1k5sCSL184w3xVoNGsC5nMZV/J3M3GAAiKM5F08sHs7Prx/FzaMDom8gZXKC0uLwv4VSiXk8zlhoeuJg2NX5vGtl9/EsQtTWKz7cDMZ5KndpWGMjGqaN8uxipqwgxrWDhbwyP6t+PhD+7FuZABxZGFmoYbnXz+JP3vtBK6XA/huEZGd1TC3oIbhgo1PPbwPT314Hwa8EF5clwkDmUpGq4V2BqfOXsKZC5fgZfN48smPiy6Y5ihtySPgtSTB4ttPPyOyku07dmDj+GbMLyziD/7gD7B54wbs27MHo6uGJaeW9dFHT5/B4WMnpap6cHQNTp86hR2bN+Dgvl3S3nb+3AVcu3YFjzx8P8aGBgA/lHxodigwlowkvefmMXN7CYdPnMH1W3N48rGPYnVvThI1bJc10h6myw38/p++iDfPXsd8LZEsXn5eqPmWpBGj4U0Br4BqaXnTumMBvIzLkyIZS64vyagOAviNGgr5PAYH+qVZrVorY3m5LLFqHlMTAka8+chmGfHmYKbSlOxsXsPUbffZNYz3xTiwffP/vHZ4+Dc++8nPnnynd6MkSTL/7zd/80Nzs4v/3fMnru6frWRKzaTfjpMCcrbtT6zqubFhzXAX8L7TAf0hPK8LeH8Ig959y+4IdAHv218Dd6uGt9UiJxSV+MhbTK38V8Ll6kCqYyXn1fzW+OqFu9XaXaNxFTBsuGEDisliUSwgBRVm2V+ZXoW/mtTrCNgNLAURKQSXADNmpoY+QitCPutisKeE4b4e9BfzyFh02ftYrpbRCHx4nodSoQeNug/PzWG5XMVCuYxqEGCxWofnZWUbpYyNYsZCzgWyXEp3iMk8AbAEWsy7dWkMi8lA+vADX5g24lymAdT9GOVmgKofSYUwwaUAmVYFCfdb5RM89kzUxJreDB6/dzueevggCtTgOi4WaiGOXriGb7xwCJdvzqPK9iuRVKge2SXSD31NZMi52Lp6RKqF79k5gZHeosSTEYjXgwgvHjqM81M3sGPnTuzdsRX9pawc2HzDwrlrs3jj5AUcO3cJ07fn9bxJi51OYSQrOfRRyrlYN9SDgzvGcd+erdiydggJa6IzPTh18Tq+/fJhHDp5ETUatjI9UktLeO8mPvoyMfaNr8JPfuoxjPa4KFgBPIs1xjopIci9NHUDb544g+V6iE986jPoKeZ1MkFWW+QmiVT+fuNbf4rBwSEBvCMjI1heruCPvvKHUjixa+dOjK4a0cC7MIQfJzh05CSmbt5GM7ERhAG2r1+Ng/t3IZ8vYmrqGs6cOQXbjfHQA/djqNgnecRJQplHALgOG7Jx9MQZXLw8iVJPDx77yMMoyKSLKwc2qpGFy7cW8Jtf/TYu3lxEPcogttlQxkkSVx40Xk/Av6R7kI1Pvwu0pZDnlHphuY5Y5csyCp4+YXZj7N+zB5s2rkcu6+LWzDTOnj2HnlIJE9u24eaNa4j8GjasX4Nyw8drZy5jodLA/8/emwbZdZ7ngc/Z7t4butHdaACNfScI7hQlmRJlbXbieJE8trxItmOPJ1Zsx+Wxp+zUJBUnrppUquZHfsxk5sf8SM2knJrY43HsVCTKEklRpEhwww4QS6OxdqP37ruedeZ53+/cexsASdAEySZxbgkC2H3vWb7z3XOe73mf93lihojEDQx6PjaXAkoa/vfR4YF/99Uf/8nX7/RpdPr08z3ff+P45y7PzP1PJ68H43P1QqER9dhhJAstf8+G8rWx0dGf/pmHvpD58N7poH7A78sA7wc84NnushG43QicPXv2QKvV+ifVavXr97SkIW0Ck9K7wrzF2Vn49QZ6e/vQU+lDmCviwrwGT7x47CyWAxchk9ZSb1qymTaT1m6gpx088d58eMmkiqbV+GwR8EqiMFkvS2UHb6YAACAASURBVBuu4voS4NeMllVDGlIvWmnYaXv8GvsuaS7TaGayXwTDuVhBjzC5xuosTUTjvKEHLvI9sEvr4BM2kImVhjOVDygkC1HMObhv9y7ct2sHhnqLWFdxMDe/gpV6HTPz89Ixv2f3Lly5MoNSpQ8XL13BqXPnMbe8jFYYw44i9JWL2D2+ATs2rRf2lTZR1FKWy2UUS9TS0rM2kDQ0DkatVsVytYZWEKEZxvBjG5PTczh3fQbXlhuSxEV2WNhsYa21U198eDkKlBdHPsp2hO0jffjJLz6JnZtHUcp7oGMVI32PnJ7AuUvXcHlqFnOLS2i2fAGyjJvtLRUwOtiH8dFBbNs4jG2bhlHMuch5nlhrLVabOHpmEs+99Dou31jElvFxfOrhA3h47zh6ix4azZYc+43FFVy4MoWzF69ierEu2l3fD+DZFko5Gz05C5tHBrB/xzi2bhzF0Lp+FIpFNMIY08sBvvfS6zh87E1MzdcQeUX41CjzupkKQNkJMVgAfvlnfhy7Ng6hLw8Nnwh9EaswPWy53sSJs5M4NXEV68c2Y/+e3ejtqUjQAsv4S0uLOHXqFK5PXce+vQewfccO5LwclleW8Z//+q+wZdNmHNi/H6Mj68VFQ6K6bQ+Xrt/AibMTOH1hEsvLS/jCpz+B+/fvRblUweLSMiYmJ3Di1FGMbdiAnZu2YWRoCMUi9bc+lutVXLxwHZcuXZZ5sHf3NuzaPo4kYEpgDoGTx/RKE6+cvoC/+t6LmGswnpfSG35edTSabqjWdVLXkDS/VPqTZrAxidAsMmSlEUn0Nt0zNgyvw+c++yNYmJlGHLTQUy6gwTk9PYXHH38MtZUVLM3NopgvIMlV8NfPvY4ZAl6y3HEDfXYTG8tRct/20W+PDPb+m1/86lefse4wBvjy5RPr/uLZ7/3E+cnr//bSfLm86JftepS3GBFedGN/13Du6tjI4M/86W/81PEsaW1tPuczwLs2r0t2VPfYCBDwBkHwu8vLy9+4lwGv+BKQLSLDKem0CZYIeBtN9Pb2o7dHAe/52RU88/pJvHj8LFYCTwEvU8VM0hrsGlC5gcpdArwa7kBNqyazUQvJVCc2VdEpwPJr8BemEDcW4cS0kEp9a00AQxvwqrE+t5VGMlD2QHDLdzJdTM9fAa9G92rJVzSNTg5OeR3yA2PwCSQEVxMwmz/00Y0CVIoe7tu5HbvHN2GwXMS+HWN47bWjIkO4MT+HRquFT3zicYSJi6npWZw4cxbnLl/GSrMp8cdekmCgmGPpF/fv2iIazYIdoZiz0d/bi3KprGVoaSCiaDhBtVrD4nINDT9Cg8b8cHHy4lW8fuEKJhfraDl5cSKQVigBf+oAQZAnFKoBQR4Bux3hsfv34slHD4kdVSHHBLUYjaaP2YVlTM3MYWZ2AdVqXUr8xXwe63p7MLq+H4MDPaiUciiXcuIdG1gOFustnL54DT949STOTk5jpRWLh+v+baP49P07cHDnRlQ8IMeQhSjGUrWJ6/PLmKmGuDo9i5YfSNhBX8HFYNHGyEAFY+sHUSiWVFNs5yT2+Pkjp/H8a8dwaWpeG/vcPFpBDJeSDi6YIhb4QxQSH5974iFJlds81IOiHSKfBMgLVRoIwL8+v4IzkzdwY3EZQwMDcF2NleZDOwwDzMzMYGCgH9u378DQ4JAsdpaWlvCtb31Lmtb27d2DDSMjWhkQ4GiLlOPspat46dWjuDg5gR976kkc3LcXPT298IMIswvzePPcKSzMz6PslVAuliXtLnG4iPGxvNBA3sthy8b12D4+gkKODZA8zyJqsYs3r83iuy8fwQ+OvYmmAbviD22qG2mctzZ6KrsvC0OpaOgCkIdKwNtuc2QQRRSgp+jhofv2CyP98gvPobGyiN07tmF0/SBOnzqJQ/cfRLlQQHVxGdWVujh6/KfvHMYCXctsW6KK89EKhrxWsnfLwKWNwwP/86c/ff9/PLj94PSdPG7+7Ok/23fh4tTXz09O/8G1xT6nFvehKWHSEYpey985nLsytn7gK3/6Gz+bAd47GdAP4T0Z4P0QBj3bZTYCN4/AiRMnDiRJ8rvVavUeB7z0bZWWE2lyiZMYS3NzCJsEvAMCeAOPgHf5gwe8JlxBmmucHMKYXeYMNvCBxhKac1cQ1+bgRnRTJXtJtlWdDFJ7MpU/pMBZG25Y7lXAi1sBr4Be1TJKm7xbhNu3HoX14xJvS8ArkbRsYhKNaYSAzFcxjw0DfVhfKWG4twef+9Qn8Zd/+RfCri3XqsLifvLTn8aOXXvw/Rd+iKOnzmBmeRmhrRZiRQvoy9k4tGsrDu3agorDvCw2fDkS6VoqFERbTB2laowt1OpNLK3UUWuGAnZDO48j5y/htfNXMLncQpNxvDYT7djkFqn8Q+zMdHFAkwWmY1FKHLUaGCjn8KkH9+PhA9uxcWRI7L5KeQKsBH7LR73egt9i4AF9hl0UCzmUCh5sW0E/Ncn0zp1ebuDkxGW8euI8Tl24jnpIpbQrEoGBooO9mwfxyQd2Y//4egyWcyi4KjXhZxtxDovVhpTWCYYrnoVeJ4JnU0ZByy4XK4GNmWqEM9fm8LcvvYbz126gEcRwvJxcG7LDBLyiWo6ZrBYgl4QYG+rDj37yETywdyuGe/IosbGKvso+ERpAvne2GuLi1WtYWV5Go1aVxi3P9VAqlVAplbFx0xjKlbL8jDOkVq/h8MuHReM6vnkT1q3r1xQ3CRdJkCsWMLu0glNvXsClyYt48MA+eV+xWJElmB8GqDcWMTkxiaW5FTTqLQRxgMRLkC/k0VPqw9jwCMaG+9BTtBH4LeRyPQL8Li/U8cqZCXzvleM4N7WAxCkKq6wCFtW6s7IgOl6pxpDpN+KWFPAa1wZZ5KUSIDZEihVZAZ9+7GFsHx/Ds9/5r6gvL+D+A3uxc9sWHD9+FNvGx1EpFrVhMnEwU/XxH7/1IpZDB06OGupIUvcqcQ07Rkvh+Ibe/3d86+D/MbZ38LtPbXuq+XZPpdcnJvqfe+Fvf2LqxvxvXpqqfnJ6qddqoA8hgycSHzmn5u8ezV8eWz/41Qzwrt3newZ41+61yY7sHhqBDPDqxU4ZXjbwSIBCkmB5bg5Bs9WWNAReARfmqh8C4I001YwPZ9pfia2SJnmhtoDW7CTi6izySUtZX5KWplHr9oCXDWTG5sswvDlaXYl7gDK8AvoNYEliW5g0d2AUxdGtCNgMFaVxxipnYENQRBaR4MyxMZDPY8emDfjJL38Zf/Zn/wHTM9PwoxA9AwN48OFHsGvPXhw5dgJHTp3Btbl5MHk1l/NgcYHh2Xhg91Y8tGcbej3G4lZFU7uurw+lQhEJ9ZXSXERbKBv1elMY3pUG7amKCKwcXn/zogDeK8uBAbxsNCPUYTNdIM1E2lBnC/vLP6LLZYOc35AGrwM7N+Phg3uxe9smlF0LJYJNMuueJ81YlHVQWiECGCnf042CgNXBtfllaUJ79eQ5nL86g2akscih6eh37RglD9g8VMGnDu4QxnfDuh6U8zlYjodWTK9hShJ0IcaULzdsCsPKtLlqYOPyXB1HL1zHC0dO4+riMpohm674ORthoBZZDm3UqEWlW7Iwlj5yVoIH9+7Ek4/eh/t2bkKZK41WVRZQDFSw3Jz419ZbAZrNRlvDy2OhhzDtz/I52tPR95jVBgWPN25MCyAul0riKRyFEWw2w0W0FqMUJxGtdRT46KuUBYqGserSLYca4RaiIEIcWmi2YjTCAIEDFAo55G0XebKl8IHYh+O5cHK9mFkJ8fLpi/j+G6dx8tIUlgILXr6kKYJM4DMpfKrhVRcWcSGhs4j53kszZ+pjYlIACZIl1joOUSl4uG/PTjzywH04/sZhBI0admwZx0B/D86+eQbbt27FPJnpShm79u3H2UvX8X/99Xcx24hgeTkd/9BHwW9guIJgfNhdHhnM/+X4po3/9tD4vtP79+8PLC0RtV9MWvtf/+Y/9FdKG544f+bMr16/PvvTC3XXmalV0LIqECO+iEl/NX/fhvzlzRuGvvInv/ZzJzJJw9p8eGeAd21el+yo7rERIOAF8DsrKyu/ci9LGiRQTJhRVkr5cI6xPD+PoNFApdIrGt4U8D77xqkPTNJAIElwy0YbMrbspCfg5YPcY8d+Yx7R7CVY9VnkooY2n5kms7RxTX0J1E1BpREKeAMCPeNnm48Y3gCEli1sq2gfhbGiRROBdhFO/yhyo9vge2UEdAITLTFBELWP9N9NpJu97FjYMjSEQ3t344mHHsSzzz6Dk6dPwc552LlnN3bs3I3ZhQUMjYzhGDv4jx3HYqOuwuQgwGApL5KGQ3u2os9L4AY1YT/X9fehp1xRXwkjaSDgrdbqmFtYxlLdh+WV0IpsHD93GUfPX8HVxQZ8u4DAMYBXmF0FvGR56dQQWK4APDKNtBmjLCMfN2EHVQz2FvHAvl14/NB+bBrsFz0nwTYb6MR7lfOGvqtRJMCuWvdxdvIqvvuDwzh3bR512lPkSghpqZZA7K2iKETIRjOmeiHEulyEgzvH8ND+Xdi5ZRN6eiqwnTxccUjQ5qmcYyFptdAMQizWWjh14SpeOXVBAimWAqBFPap4pVFwzWthCxNMQEqpCJv7yG4TwFEN0JOz8cjBvfjsYw9g+9g6WSgxv4v61JhzgeBS9h+m9sYyb4gXeVxk88myi+Edm7rIuBO68hh4ZmGkCxMCPicnQJcyFI++ti4BeQthmCCxGX+ck2DpOFyB5ziwLbL4HqEtmkZ7W7Rs5KQBUJ1GYsdFrWnh5IVr+M5Lb+DlUxOo0/+j0o+mT8cRMby7BfBKul434OVYpYEsJrQl9YLmWDGHjtKXomvjS59/Cnt2bBFN9dUrl3HyxHH09VTw6KOPYXpqCovLS+jp78e1+UX87cuvYbEZyeLEdhxw9nktH4V4BRsGkmSoF4u9BfuZH//cl//paGXdxNatW1sp6E2SxL5+/XrhP73w3DcvXZ37penphT2zczW7HuY93x0EvB4JO4mTFkq5lr9jvXtpfHTkq3/yaz+dAd41+vzOAO8avTDZYd1bI3D27Nn9vu8T8P7qvQ54pb2FD27D8FLS4NfrqFT62pKGC3MfrIZX7L+kzArxWWUDFkvwBC9e1IBdn0M4e1GAL621yASqBT7lDOo3mwJel4xVqvEl0BMrKgY0MPJWTfnJ7hL0svNd/MEIpGIbMf1c+0fhCuCtGIa34wARJwG8nIs49NFXyGP72Abs3bYNI/39uHxlEm9eOCvd9mObNqFc7sHichWDg+sxM7+INycu4urcrEgBCK4rhRy2jw1j2+g6lKgxtWLRsfaWSyiVysIyEvASeJKaazQaWFqpod4KEcKDH1m4NrsorgCzizVZJDCAQGzLRNah7C7PWwMtPElw47kTjCVBUzxq+VO6RJRzLvrKeWzbOIqNo6PoX7cOhUpF7KgoG1hYmMfy4iIW5hYxM7OAuYUaqi2gETloxib8mCwf+8eiplhdWZST0A4rbKHHs1DyEgGh63rLGBtZjw2jw6L1ZcMkZQOtVhNLSyu4en0aF6/ewI2FFSw3Q9TCRBK9uJiwuFATh4FIwK5Hq7cokrESnbL8YdBGgJydYH1vCbu2juHB/buwZcMwhvrKEphBLTiDLWhZRgRN1lj0rmLdpV60qc2dxl4bSy8CUQmooJWaNn6K3S0T70QLTh2MZptxdpL1DRIXoTiQRMi59HCOEYVktvNIPE+CJ/ywhSLjTRwu5xiznGCxHuLEqfN45chpcWdYDIB6pIs4181pc6JIf9KGNZHaq6ZX3DlMVcdEdWv7opj16isNdSFDbCUoOBYKeU8COThHlpeXsbS4KIx2Ll9A4AdiBZ1n05rj4MrsLELOZ2nqVFeIHBOQQ6btraC/GPpDvbnFdb2Vy61W/cxAb8/kuoG++cQPcjMzs1saUTJehbdnZjkYrTfsQhjkUG/BCtwS4BXQolsIXTtyob9rpHRpfHQgA7xr+NGdAd41fHGyQ7t3RiADvF2ShrSJhcleSdx2aejp6UNfb/+H0rQmgNcocfmwD2m1xFAy5oSFDdi1WQSzE3DqsyjETQFpGiVBxtL4z0KBHrWrBLzy+xTwmnjdQkgQqPplMrxi1i8PfS0Bx3zQ9o/CGTGAl8yl5Qrbyid9wE5/ik2TSKzI+osFDPZWkAPL03XptA8TWl+RufTQ8kNpTKIF1FKtgZVmC7HjILYdFrjRV3TRm7NgBw0BnZQSkFmkVZggRh4bFwIJdbPUDzPhCgh5rPS3JQBqBrIfSgkYQEBQow2AHEmVfoh0w8nDj1leZ3oavVNDWCH5Qg0cIHiit3CFdmmVMorlMuxcQasB3GcYwG/U0ao34bdC+IEFP6IMpITEZQIbdcLU0xLXNUzMLa+NK8CQbhEMpOD1of8um97KOQ/5vCcOCGQcOU5+GGOl1sDcck18hi0yo2Rx2ThIYGZkAwS5It/g74z1lrqjEXgx2tkXlpcsN8MwNo+ux44tY9i8YRQbhvow1JNHT94SFxDXy8l2dPHD70osrHFqWSe2XUIq0xeZ8gXGVJsgEsZNRzFcc73YPKchJwq8Cfrp/iHOIxJv7cOlJjzi+biIHc73BAF10U1qp5u4sVTH5NwyLk3NYmLiGq5Oz6EaMtmsgNDxhPmlmwQtxwSmi7c29bvdgFddGiS22nSxpf7T0ssm/5diXxU78DyZOKcSEQWxlI3Ib83YMMqax+/mXDT8pixAGLgiwRSJhRxDReIGcnEdJbsZF90wydsRXA+z5WJhzvNyFG17Qau1rhVEg0uRnV8JbDuOirCSMlqRA5/z0cvJIiEOA5TtsLVrpOfS+IZ1P/snv/b3M4Z3jT66M8C7Ri9Mdlj31ggQ8Dabzd+p1Wr3NMPb1vDykWwALzW86tJAhre/LWn4oF0ahHtKCAkcbRijoT2jbcMGrNoMwhkC3hkUYmZlBQJMYkmYUpaXL3ElEPaX29KGtcCmRILNYokwvATFoQDeNJiC7B0BLc30CXhHYI9sQ9OrII49sbwSNi+JRQqgFsGxgENLtheDrWLkm8nuBjHL/mQINdKYscIKepjS5sKm9ZU8yH1hqj36sLZqArzUMk1ZOLKG1KnyH45FezQRLStXx3NmGhudJOjMYLnt/9Zvtso6JDKZ+yKwd+iqYEkpnylnlE8gaEh5ny+bZWnaw/FnBF+icXbESoxa3nzOQyLBA6krgo1mkCDJlQA6RFBiwm27TPiiBjVUlwvDRga+BjsQXHM/fC/HTrx31Q5DWFaNVFbWkMdE3OnT9spjgEdKTOp7xH3AeDdr46Geu7Qxxlqml4S6yJeAkMF1fRgeGsLIUD/GBnuxvr+MUs6B6+V1ZUFWlzIH0U6rZEEWA7wy1D0nCfI5NlQqCOzmT102SFLiQCBMyQLH3m8IcLSpF04stBhfbDPNzYUduxJIwqCS0AplQVFbrmFhYQXXCHZnlzA1t4j6ckuaJrnE4zy2cnmp0AStFhyRNOjcT8EuwWcKZB1JLFZdbwfaqi69m+bVjyjAp745MJ7FNhdesGX82fAorXCGNZbW14jyDl040j6MY8J1AxcZXhyJx4KTUM9cQ77gBa5nRxwWK45tx0ps3w/cOqsOlOLERSDKywKpxe+Sp4scBrIUk6C1e6RvcnzD+v/mJw996eQjj9C4OHuttRHIAO9auyLZ8dyTI3DixIn9AH57ZWXl1+5pSYNJL5OmNWoILAvVhQVtWuvpkzJ8y8lJ01qq4V0OPETGh1eLpawtp7Zk0yj2WajPvTcf3rYtWcxML0sBrzCVjJ9VhjecuQC3MYscy/BMJxOmlh6kbCxS6y7V8JLzJdBzEBLwOvx7NeCNbAjgVdcmlTQQFVDSIAzv6HYBvFHMB74LslpKiqm2MkoC8Uql5pTOAMUc2dymWEsRjLieB3K4URCLwwGBkJRnJRXNEcsEK/aFeWT4hKStEQzRK9cloHHFOksSsYQ9JJqIpLzLbTk5eufaqPtsekpEnyvjID68qtYkuJQHkPFhld+ziYlpaVxIWKGAPQIcsqpkipMkQskNUSkVhPVksxXZY5/BFgToNsSpgY13QRTBj4GqH6MehKJj7e/tQdCsIWysoJzLS3medly0mCsUivI5pphRM9tskSluIl8qCjvKZLOmuBLkkC8UUKeFm2nYo1aXoDsIIjQaTUmqoyaW+gnqPLkAkGZHAmiJy1U5QUJZA8M12GTXrMv2KEmhtzF9hfsrRZQLBLsyY3TsyEaT4aRLhB+odpsLMQMCydxHlIkI4tWYaNERi6yCx+XCovaZgD6sgUCYjH2QAM0ggO1R5sHmOtYFOAeZtOZLY2B9pYlqw8dKM0S1FQuItBMHhZwuKALqCWyy9MrcS7CEqY0o4OXiRucpp8wqwNu2KDPnmZhIbi6mUgjMBaNIbnh+YootTYWyLJFqg46ljocuIqQ6Ig2RXNQliOwQSRzCjmzkGK7N603pCLcrlm/6/aROPAxb0kvABkbGFCahLg4DW9lqifeOQ5QQtnYNr5vcNLz+57LgibX7CM8A79q9NtmR3UMj8EECXgUZncE1lcO3He1277KwfDe9GLV62zuJsmL6Uh/QO3pJt3aMxCWDaqOxvILQD1ApVVAoVkDG5cL8igLeY+ewFLCESnZNfXiFMbPrxod36q4AXkoayMbxAS4uAE5OH7BkBMMmrNos4tkLcBqzKIgtGXWXGhRBaMMHPQdJwxY0aUp4PqPVjciMJQlyUnblQ7nzQBWmUHylEiNpGIO7YSdauR5ENCsmMJAqNd0SLBAss5lpdP06KZP3FHPCVC6tLOLStWuwPA+joxtQLlYwOzOHwb51okudnl9A3Y/QarXEdqsn70nAwpaRAfQWPCBsakJb3wDypZ62RzBL5JQ6ELAxEIEBFG6hgJaf4OrMIi7NzGOu2hRdpzC9Jj1OYI2wbpwjqVZZrbuKPP9WFQ8fOoD9e/eg3mjipZdfEx3y6FAPPvPkp7Fp02a0/AiLSzWcPnMOExPnsXPLZhzYtws9vWXxGp5bXsFrx09Jatr45s144vFHcPrECZx/8zR279iBkeFRzM4u4sb0DD7zmc9I1DBnKgHb3Nwcnn/+eXziicfR29ODM6dP4+y5s9i5awd279qNH770otiAbd+2DXv37JW5fvbN8zh/4SJm5pdAs4rYzom9GUGmsMJCUlK3HAoIFb9mMvFcOOVyaPm+caMlAc0GshA51xEGk0CWMhK6PpBtzeXyImEg+8y1oTC1pioiHtF0l6AsJo5EU+xKAySZTv5hE10ocpXIb2mcr+tJE6Af6aLOs9TqLGastM39M+iE33XD2jueLDriMEbYasGlY4NLxt2X4yJoFweymIswA3QlTlvvB8LECiDm/lbfG1IXB8X4CnjVzSFGq9mCR5sx1xNrQAJUgn96YnMuclHEOwiXVnmOBxdylNhw/Omz7Kie2kk8JDwfjk1ex4pyHLHb44JEIrhpe5eoJlps1ByJP3byrlRT5L1JhLKTtLYP9U1u3jjycz9zMEtau6P7/IfwpgzwfgiDnu0yG4GbR4CAN47j365Wq7/GzPb092wyKRaL0pShDSfv7SUuCF0wVECZPlVu+mkKUlU7RyYzBa5pzG0KgqUUfvPnTfl79dG2C5M37U+3rr/l0UjxWRheaceKYunA1yacHAK3iAtzy3jmjVN44bgBvDY7yhkDq4A3sWuwJXji+l0BvCmgF25SLKDI2GpSmB35ImmIb5yF05yHR7sm49JAMKqfTRXAEh/RteJQMJA+0gl202shKgbTuS5sEllvaVrbBHt0F1oiaVBLf7JaRFMhGToCozjArq0b8fCB3dg8sg43rl7C2Ngo3jh+EvNLK9i8ZSu2bd+Oq1enUCn3YGLyCo6fOS9hCwTnvKJ9eQcP7B7Hw7s3o8+LxTKrVMyjZ2AQuWJF0+Go1QwDBbyNuvjFrtTqwqxSfnFi4opEAl9drEvTGkvf4jqRjkDqw6pcHaw4kPFkg1xfycOPf/6zeOjgNizOz+Bb33oeJ0+dxOiGDfgH/+BLGBkexsLcCmB7yJV68J//5m+wYXgQD9y3Xyy5pqansHnrRrx+4hxeP3JCAil+6u9/Di+++BpeefV1PPTwo9i0eSsmLl6WeNrHHn0E27ZuRrFQwNLSMs69+Sae//6z+KVf/kVs2zKCM2fO4NVXj2NoaBCfeOIJfPvb35Y43/0H9svcrNfr6Ovvw7PPv4hXj5zE/EoTSa4s9mzSEOYydcxGJOOlEdOprCNlMNPr3V4jmpmhhl0aPqL/1vFKjbz0853FZbecQf9tZDGcJiaoWtxC5PvC75tWU9LZaa6G+cqLBUYqxNW53A5F0cYzIzTvHLY5nu7lrhzFTYijYwJmWP+uG4YsEuUOoHmE0uhJ5wpqEqgHV0GI3J3IljtJC3YcigacoqF8Pi8jQmbeZlOobUCqpIPz3kKwq4eey5PpD2Xuk62XGIyoa1Eix6UMMBcHcl+S7y3f56Noha2dI+subt644ed/5le+cOIRK5M0vLcn1fvz6Qzwvj/jmm01G4F3NQJvvvnmviAIfnt5efkfpoA3LZdKlCsN1e8C4JUHpQG96QGmj09hVVa9zOM37ZSWh2MKj5WXk0cR9ZqmHNn+uADeDsPLEiZtiDrEcjfA7gaDahNFzoeAl+9yqfMzCIlG9uyQfifAS0mDdZcBr8J+fcjRwEmbf2zxVLWqM0hmzsBtLsCJ6TWgTG1njNPzNTKFNuxIoV+HwzI6hs4SQ7x4+WCOJapWAe9uYXilMUiaeVS7SG0u9Z5hs47tG9fj4f07sGl9Py6eOY5DDxzCmXMT8idXKOKhRx/D8MgITp08jeOnzuLS9DzqkS3NOASevR7w0K6NeGTPRvS5AZzmCsqlPHr6B+EVe8RNgfphsnl0G/DrVemarzZaCMiEuWUcOXsJr52jD28LgU0phEYLd4CVgffGQqx9hwAAIABJREFU4o1AkP68VtDEjk2j+LHPfwbjY4OoL8/j9InTeO755zE4PIovfukLwgRPTkxgcHgE+w7dj//4f/8lBvv7sW/3DjRqNTzzzDN4/JOfRKEygJNnzsKOA/y9L34GP/zhYbz06ht48JFPYOP4Vrx59jwOHz6MkeERfOqTj6OnXMbE+XN447VXsLy0gK9//Zewc/sWLCws4OLEJQFQu3fvxpFjR2X8KuUKTp8+g2qthic/+6SM7+E3juPi9Tn4VIm6JW3GE4aVrYDq7iEyGaNjVlCnbHeq935XN5B38ebUEzrdp36L7wQKdN6XbuNd7PYd3qr774yDNnSKZMBET0ujJ3XPjtr4qXcwWW2Kc0LkYzYcBrIIoNSCISwEr/zeUKfORYlo12XRpcxz+tKGRAXTRiih+xFm1zQkSiFFPY8dOl7IglQbHQtW1Nqxof/i+NjGDPDevUlx17d0J7P8ru8022A2AtkIrB4BAt4wDP/x8vLyr8dxLAzv+wV4dc/pzT59xGi8562AV3+iTEzKDaWP5vTdKWDt5nOUlWk/SAUdd2//5n+LGVk7PKENeI0OkFo/AeoCeG/P8Gp6E/eoGl6rMo3yjrsjaVAJLR0TpMgrzS5keMl0MQUK1dkO4KXdlvHs7YxnCmS0QSuFNvowTx/1+h7lj1aDZSXRIgG86N8ERwBvrwBeYfdipaponRXwaR+2sHV0EI/ctwv7tm/Cytx1DK5bh5dffQNHTpxBvlTGZz77FLbt2I7nn/8Bjp08g9mVpkgmEmo8wxb688BDOzfikd1j6PciOMEySoU8Kn3r4BUIeClP0Ae/Z0Vo1VewtLyMetPXUr5VwJGzl/Hquau4LIC3IIBXlc/dZ6gODAQ0kryWBCh7Nh594D489uBBVOg6EbawsjSPv/jzP0e5bx2+8MUvYLC3B0sLcyiWKwgdF//129/Fpg2j2LdrB+bnZvHnf/4XePJzP4rd++/H+fMXUFtZxBc/+2m88sorOPz6MRx6+FGMbd6KM2fP45lnn0FvpRdf/uLn0ddbwakTx/DSiy/AdSz8yjd+GRtGRhEGPppGt8tF6PFTpzAi0b3ACy+8iPmFRfz0V76CG/OLOPzGCZyeuIJG7MLKV0TWICwvG84IuMR+bjXgTRu1bi7v3xv3yvRboPeW9kJaLH+1TVK07/xuUY9LiCsLaJVx2LEPt7UCh+4bEb2GA3WsENBKPbEy4EnMhj218TN3G7nP8j2Ox6ZIy3gzW7IoTMgkO2XpEaDsiEtx0Vkn1PLqIpQ67LwdtnaM9l/ctGnka1/9+o8dzxjetTlrM8C7Nq9LdlT32AgYwPvN5eXl33j/AS/L6CmgSlnXtKj6dmXHDggzdUwFodIw1X0rSVlLw1qZX4nTwFu+Or9j9Kg0oUgzDptnIF6e4ttpeQglaY2ShpN44dg5sGkt1fAqd6iSBjK8dxPwphIDtfyK2gwvwQtqBLxvwjEMr2p1O2XmFMykLLFZRtzCthPspFGs6aIk5dLZ8BQbwEuG18/1ir+rjBwf6nEsDVXNVihs5s7No3j8gf3Yv3ML5m9cQW+lBz88/BrOXphE/+AQHnv8E+jp7cHFyUmcOnNOLKZqgSUNS/z8upKLB3aO4eGdYxjIJ3CimgDecs8AcqVetRljF77NTvwQjRo9UZfQIOB1PDQTD8cvXMMb569icoEa3rxambVL813LAdPQR7accGZ4oBdf+tHPYMvYKOJWHTknkca4/+c//bk0V33h8z+KbeObBDhSH/v68TN44YcvYcfWcRw8sA+1lWX8zd/8DZ586kcxsnELTp85g0Z1CV/47I/g1KmTeO3oSRy4/0Fhi0+ePoMf/vAlDK9fj6c++yQG+pjcdRovv/giWs0GvvGNX5Yo5XqthkIxj00bN6LlB3j58CsYGR1FsVDEq6+9hhszs/ixn/gJXJ+Zx0uvHcXpC1dEziCBFxKgrBpagio6RCi723aeNYsAI29Jwxe6qgQf51uianZTlb9xAhGGV+US7WZPyoXoamL8rSmPkUWuX5eUQzQXYQc1WNTV0yOboR3G/1j04nIP6fzhnuT3DKTI5VSfTzs5NvrlCnDK/YhKIwg9XVStBrzK9hLwFuywtX20/+K2TZu+9pNf/3wGeNfoZM0A7xq9MNlh3VsjQMDr+/43a7Xab9ClQXgO0wFeqVRE0tCxNXqvY5PqA7idji5Yf/rWOmGBrzfjWinP3q4gSvbz9se5Orzz1vdwP6LidRTwslEsZXhFu+cawPv6SUlaS5vW2A0jmkQEAnhRmb2LgDcF78pEktGUkijL1ARdwvAS8C4qC2UcCATkG6P9rl7zrmhVLeN2SrnmAS5yibSErMlWZKwIeJMBShr2wvd6FPBSHsqGJXKG1DvT29dvYv+OLXjswQMY7C3gue8+jScefxzzS1UsrtRQ7unFhtExLK+sYHD9EM5PXBQQeHl6Xhp8yGz2lXLYP74e+8eH0JeL4UYtAX7l3gF45V7pXA9j1Q/bCNCoLmNlaQn1RkvK963Yxfmrszh1eRpXF+oIHXb96/y6uZogAQXSxhch79oYG16Hn/mJv4+iZ2NpfgYkeYcGevD6q2/g0tUrePLTn0SlmMfSwgIGhoYxNbeE5557DpvHxnDo4AF4noMjR47ioYcfwQ3GCx87Ktfk80/9CBbm53Dm/EWMb9sprhFHjh3HtWvXsGf3buzftwe9lTJmpqdw7OgRTFw4j5/7uZ9FFIS4du2q6EI/9akn0GoFePa55zE4OITR0VHcmJnBwtIS9h28HyfPnsfLrx3DpWszSHJFk+6mZXFhLsk8isQnBbvpkkZ4zFVjI97D98BL7jspmyuevamkoQvwktelxps6aCP9EK9hJuw1FxEuTgnoZSIgdfShXxdHBXEkkaZQbTiVr5bcJ9QBmN8zyoD8Fs3G9GYmOl43BxT7kRvZjbAwIP7CERPn2gzvTYB3rP/itq2bvvbz93/+xIEDFgPqstcaG4EM8K6xC5Idzr05AmfOnNkbBME3q9Xqf0uGVxoiDOBNNbx3A/CqfvfmgnI65h1d7epGNv35av1tygTzwZ1qHtJ2Gt2edmOvfik47jDAqwrbRgesDVoWQlf1ezTpfzvAuxLQJzMvSWTi0yqAly4NMyjvnEKx10Z9royly31AdR3yUQ9iWgwRtNoqS0BMp1qVTUjBXZhrCwndAozdlzb+mDhhi2lU4sslgDehS8MMm9YWIElqaRufQf0ih+haTLTL1gb4tNXNIstImwRTRwwdSJE0iC2ZAl51adD3SEOfaS1k8w1h5dbNo9i7fRw9RRdHX3sZXDgNDY8hVyhJ/C6vAjW3ZCxnFxYFBJKdTNwiAnoM2wmGewsY7XGRYzKZXxfAxwYxp1A21mTa4EPuK6TtWaMhGleyrgznmFuqY75aRyOk1yot1NJ505kcCnZpB0Xf1hh9lTK2b92Mv/elz+D0yTMiL+itlPD4I4/Ito+88QYeuP8g6tUlnD93Fhs3jWPf/Q/iO9/5DnrKJRzYtwejI8OyGKg1Wnjx5Vdx9uxZFPMeHji4H1u2jEupmolwk5eu4NyFC/A8F1/60hfRUykLY035AmNrn376aXzxC58XT1m6NDCa9/Nf/KK4Anz76e9IIMV9Bw9i69btsP9/+cPFy9fx0muv480Lk1hq+LAk8IJMeCKBFKJdFlcF9SBW0GvK7Vq4zwDv2wBe2tVJc6ZJleO84ZyJ6vNtwOuFTdGUh34DYaBVD7qLSEpixIUqEa0uDIWh5TVwXGk6zOXzBgRbcLwClkMbvdsOIS6vR+jm3h7wbuif3Ll5/Gs/+9DnjmeAd20+xzPAuzavS3ZU99gIEPD6vv9b1Wr1N9m09kEA3rdiWlNXgc4lUO1qx21AoGHXr9NAgtUX7e0Br34m3UraSNfhvICIkbVsyJJoUqMj7mJ4n339JH4oDK+rPrwxS5VdgLdnRhneuwZ4DSCOyfDyQckGO0f0s4k0rZ2DLZIGAk4DZAzg7TgxGPAq3fKdxYdKIHRcO13puo10lFJJQzKwGfboHrS8XgG8oiqmZVnMsmxewBX3zxhg+ugyMKK6vCg2WE4up6EQlmWiclvSDEns7kcJWrFlGs6KAg7y9MK1A9g+y8QtSfGivyxLygTFjKVlIyMBBjWW1BRLFzsdGXIFNCMmdCm4NtRZG1DobNHFBZl5pmhRLkJYSJZ1y6YNmJu9IWyr5zoCzAlcpq5PYaC/T0rJ1eUluLk8hjdsEpaVTHdPuSjpaDwveuxeuT4trgu0F17X24Pe3l44PDY/FFaWzWalcgljY2Pi+UvGmpZdtFe7fv06xjZsEHuw5aUlWSisHxmWU5mfXxRGvVLpQX//gFhyLVVruD59AyuNljRWkS23vYLYZ8nCRDS8tPdiQEbn+qeSFzYCKvxP54Eusj7+r7fW8CrpqraAaWQ3Aa/cGzimUYCgOgt/9jLC5Rvg7GRa3aee+ARmb8yIu8b8/LxKI2xHPJep+yXgDaNQmF1akn32qc+iVC7jypUruHjpMmr1Fpp2AcXNBxFVhgTwcsoTILuxOsK0JQ1O1No+2pcB3jU+UTPAu8YvUHZ498YIHD16dK9lWf9oeXn5vwMggDd9QNKS7K66NBigoSgkhSLd+twU0Jrbg/yKPpadn7cBTJstNiX/9C0EyLe5dB2u2OgXzTGk3LJAPMPwsEkk9etMGdduSUMKeJf9NHiCpUiCK8Pw9sygctcAr56MRdkEk8uM56dIQgzD2w14JUnLsHdtTtvYj6WjThP8dpua0XNqw1rK/OkYpWwwAW/klYCBzbBG96Dp9WqQgFFQi47aODoQOFJ6QScDaQYT3SKRJR/yTBxT5ouviMcv5vyMFHbhs/vdVRbYjX3k0ZJkMsoNHJZ1E1vewyYsWqAxSCENpuW/BQSwoY1exUaHmfZDpgu5FOim04WAV3xeg0Bsu2gNxnMP/Jbok13XEYDO8xXZhjh4mPAKAhezsFAvWh1xsrC+HwrglhnMUzTLDIJkapUZTsGGJf6OpW+uGqixZRgBG5Lo+eowyszosdnwRBkLwzX4Nz1xOeYMouDhcCzpBKDn7SLgYo3MIIMSxFqPIQ+2Bh+050e69GPyXgfwdjc23gt3wU59SStFMhbGwo5jRSEDF5O6CNSQCZGGhC34i9No3riIYGkaZc/CQ/ffj1//9V/DxPkL+M7TT+P8+fMIGT7CkBd6XXPREccIAl+qBvQ0/oM//EOxf3z9yBt46eWXcW1qBnG+D/nN9yEiw+u9NeAtCuDtn9y6ZcMv/PwvfPHYAeYzZ681NwIZ4F1zlyQ7oHtxBI4ePXowSZLfX1lZ+RoBb2pBdrd9eNOx7YBRk3bV5hHT33TfGjoNbSkn1WF4U/6xs8UOGL7d7SUt4aYMaCpv6OKMGTUr0cJ84KXyAm2Ok8QkujTMruC5N07ixWNnsRy4pmktBbzatIa7Dng18YxA1pNubVpHUNIQIKnNIblxDk5rXh7KLLOmTUltHk8Ar0I80XKmXqzix5qOg9CcWubuAsHyfgG8ZZDhtUb3oikuDRIvpYCWDTim4Uaie4X6jZAwvMDz5PMECWRgCb7Y/KO9QmSqUs9fxrC60mzFa+CaaGHaPRGUskOe/HVI2zFabNma4KUtWQTXJoaX72MXPbWTxpVCzstIdTqspeEzBavT6J8l61g66Rk2QhxOsMsAEgLTINTYYJr/8/T4/eA2my1fLKUIeOWM5NqofkL0mATC8t+mKUlQsWQIy9sE9HNcCIYMKOVvIgFYCq5kPaF71TK4hDqoplPsrAicKb9xVaurrgwcY4IrZQPbxmOiV02/e6qdl+pGW/rSPQ8+/gxvZyHc+R5wful4GJmPfKeo3uWilkw86ysx7LCFYHEKLQN4K54lOu5f+sVfwNkzZ/HCCz/A5KTayfEycg5znvHaMcCDCXKcU7/zu78rxMIbR49oE+LsAqJ8H3KbDiKuvDPg3TbSd2n31i1f+8ovPJUB3jX6EM8A7xq9MNlh3VsjcOzYsUfCMPzn1Wr1y7Ztu90ML2/C1PHywfleX/o4MQ+VbiDSFfwgD/ObLcpWdaCtTlYT9tV0WXeb4ptQz5RP1u50AiKJ1VW2yxT4pQFMHkbm0CR+gqBE2Dpjbk+KmR3a9OEl4H39lEoafEcArxrnE4AESJwG0HMDPcLwMlr4vWp4U1BCCUMClxpeAhhpWjOAd+Yc3OY8nMjXrnLTga8ot/NIV5UwAW+H4b25bN3WWQtbat6fJAgF8I7DHqGGVyUNKXtJcBszLtYhyCI4pTaZSVR8oDsiN+B++XOOPTFhTJAq18Ew6yJLdkEnYQHS1OcybYrRwtyXWDOZmGAywnTokOS4NAZApSoM5mBqFa+XsvZ6faWBT3TQBsTJPND5RtBJwEoGNAhD0SXzQ6nOUhGn8fCVZkDtthf2lYlaMod0RkkCGRcmTAIju2oWAsKuCuAnIDafl4/o8WiiljopiMdqotZWklAWBMLeel5eZQnS9d/+NimrLJ7IKXMcSzOUAN10rjPkQaKFeR4djXbb43mV1rt7Ufhev/lr+/NyVWVOqP+gtDBKc5rx4jUVE6afceAFBLMqIIC3iXj5BoLZSyItyiPE6PAgDu7fh6nrNzB9YwrVahUBgyXiCKVCSUAuF37i2RvqXHn00UeFqb82dV2kLM0gQtOpoLD5fkQEvO8kadjQd2n3eAZ41/JMywDvWr462bHdMyPw8ssvP2pZ1r8Iw/ALJNbaTJhlSZmtVKrcUfCEskhv/yJTRtBJ30kBA2LmrjG+GlWqUZ0CA8z2uvW+qd6wvReyWmS4UiBhQJWycClIT0RDSgDBfaYNeTR3579ZWiRL6Qq4lfwihGTvUs9MPuREo+siypVw7sYSvv/GKbx0/BwWWww5KMj4UFcbC+Ctw+qZQe/2u+nDSzjDcnQMj81uKeANA7Elw+w5SVoTwEs5gfEtXg1mDUNo2tpSYJveiDuqZtUtKxTTFjhqc5XhHYczug+tXJ+U98UfmdHHImMwIEoze7u01soY6k/SvegCofslHxN9sbpFcJvK3CoY0YQtCVnWsr2RYIjvsPTOG69msvTC0LXVzKpNNdHU3WOiMoPbvW79TRo5qy4Pt398dWoGbxdm3b3P7k+8/XdHIGi6GOwKW1EzDg0b4Vh01oedY9RzVjG6XtvUp7ozC1Kt972m4U017GlDK8ePCyuZb6YyIvORdy5ZrDBIgneXEG7YQFKdRTR/CU5jHl7UkoCKgHZ2nqatpfdTVjkK+aKwvSkzz/sGv0e8B1Giw8WT3MvgSJphnoC3PCwuI7GtTL1qeFf58Po7CHi3bP35jOF9pyfQh/f7DPB+eGOf7TkbgfYIHD58+LEoiv5lEASfs4jqDNgkkCS7e6eA906cHISTarNqBIixlLfZyKEaSWX9lIFNgVIHiqUH3QbXKVNmjjl9wKSxt6a2LCCb2ybITcv6yuxFUhIWay0+y8hE2kDoKOBRc3c+aGy4ZFlyFVxarON7rx7HD944LZKGkH6nQijykRkixDLi8hT6d86g1GehMVd6jy4NGjwhelqxJTMlajJ11HGmPrwNAt6WlPhTR4cOwOnIBlIv2jYANZHCkQFy6Y1ZrgDje9PQZbeMpH8TrJG9aLrU8BLsGp9SIylIYWIKSLuvXKoPXo1yDQ5rO8FqyThtqiKAa3sCcwxMrKyAf3VMM/4CHecBgXMCdg3Da9TK7wR4BRLKlLu9fZkuANKIXQXTooOWBkK1O+v2IOkwh6m3q45sB0rfOdhNFx9vCXjF4SMNZ7l14blaxrFaAqRAPm0MvRkkf/xvlB3Aq+PHaxhSBy7zLZU1wCzKuaDQBbYETjBhrbmAaO4SrNos7KAu8eKMRaHsROK2Hd7f2Cyo7LrO226/GHVwcFx+SqtgDm30etYjHtyFoLBOGN7VgLfTtJazA3/nhv4M8K7xqZoB3jV+gbLDuzdG4KWXXnokjuN/Hobhl11phVd2lYC3VCqjID687yxpuJMvtEgHBFQk0sBEuMLuZWE2UuseU4IVns+UfDv2Y/pZTRoT+sSUdhV+pNIFRSBpQpph+sgEktVluZKsCsE1gS51j9RPUi4giMRC4JAzNLZBAib40HJF0nB+agHPvHocLx8/hyaKCEBPWMbq8jxCBPEi4vI0+nfdQKn3bgDejlsCz5sRuAoCVdJAH16IS8O8NHpptDClG6orFmArpGu3tEGvVvqTVMMpccVtdleBdlsG4ZWQ9BHw7kHL7ZGyrGxFPqDNbrcDvPIuEw2dWqZ1mHpd1HQ+qyVlYRm7bOSU3SQu6wg20m+npIYZqJACuw4Lq/NKg0dSoNcBfN3tjSkHLQuimyazzlSziXYDoB4jZ4rCFGVg063rOSkEFjhuvkMdO7BbgWk7YOTmVYE5gFuXft0Hml7TDpC+ncvC7c/53rjX3e4s04UJ55Eq+NnAR524VhHSa0o5kXxPbFfuQdSYF+wQ+bCKZOGySBoYQsHvZOiz4VDfl0pKUsmKfHtlW5B7LG+5ci8is2zkLsViGV7/BtSLo1JNuZXhVbZZktacUADvzm2bvvazP/+Fo1nT2tqcy3fyfFybR54dVTYCH6MRoKQhDMM/CYLg87lcri1p6DStVQQY3pWXJA+pwlaiOckgUhonxJoCHWol5ZGtzwrTEU+NpHmQC+A15VlTAtROdgMHhDW2pAlI8aujufQOrZoImihvsBAwHaxQkJ9F1G0S8BKNWxZ8KWuq1pd6Tv5hgm4jsvHKqQv4weun8OaVGcReL0KLkboBHI/gPRKGN6ncQO+OqbsGeNMiOl0PyLkK82yCJyw2rc2opMFOm9YMAL31mq2GO+3/ItttgKZ+Rm/P2pdm/p368I7sge9UTPhFymwqGlTwp+Cu3Qwl29XfGd7cXCnlJFNI3WZKDUzsHLvuv5tB7ZZfdHjV2zCbKR5fNRBvL725NeY6/XDa4KfAW46BC0MDlFKuuwPEVWIggFcYepXqpNKL2z0Ab8/5plff6JBvvqht+7nUUbkzOveGrdh7uzOlo6tNacrWs3ky9SVOWXvOVF1qqhSKmWsFO0YhWEG8oBrepFUVECrzgotmCWNRr2ox9hDpvVavRNJl/M41+dk0IgLIF0rweofRLI/B7wa8vEdRu26qPHHodwHebV977JHPHvvxXVbrvY1I9un3YwQywPt+jGq2zWwE3uUIPPfcc48lSfIvl5aWPkeGN+0+599svCkWS3cP8BKopfpTugzYDqr1BqpMyJKyqrEDEuY2ZaxS39zuSAqC0ZgeagJuFfSQZYxJk0jaFUEsHzJkkINQ8+pbYSxlejieNDYltgM/VG0vtY3igwqgxXQx0QMzvlYdEsJWgJVmiCNnLwnYXWwmsPJ9iGxPGoosmw+3ELFTBQh4qeHtBRrvsWlNk5lUe0kAJSGjfFhy/Gj9VZ9XH97GvOgHBWqmXfgmie7W5DllZZX1NKMnHrkG7rYZ4fS/qeEtAH0b4Y7shu+WBQ1r2Ve1jnwRBLRFBgb0qiZXS/8CiKUxSBc8KQhUVlqZUhO/oYseU25XpNgtGeiwtd28tcJuc8zmP7rgogLn9jtu/aLo+b81FGUQiW5Dz1uaxRKN6lW5hcoo0iNVEKXnSxDFv9Osru6lR/dxd/6dHsfq40mlHJ3zTK/frYvSdwd4Vy8j3uVt5CP89nTRpTZ6HE0yvNq81pE0MDktksZXBby8tnm2WDYXEc1fBMjwiqQhloWzumhw8c0FM7enjiTqUELHEpVZcWFuuSp7SBtBaV0Xer1w1u9CUBxESFs8A3K9RBtDUx/eVNKwc1sGeNfyJMwA71q+Otmx3TMj8O1vf/uRIAj++dWrV79MDa900kvHumGkWMK7g9edaHilK18sv9T3kwD06tQMrt2YRbXpI4hZMmSDETv12QjGHXcArzC+0sGv9lzDfRUM9JTFtJ8NbxZ1pVGEXM5BbDqgeR4ke7ndgJhKOp5drLR8XLs+g7pP2yu1nyJA4LH5TEsyLrQSShBDAG+1EWA5gOTb28UBxE4JicOkND7OyAm3kLgEvNPo3T4twRN3BfDKA1aTnej/mQJenjPqC4hvnAMaCwq+2irlNp5d1S6ml5IlVOP2IMCSlmBqaZWW7ttmGWwAZIe/V4DVNwZ3ZBdCp6QNPFLiVZuwDuBN+VwCaJUgCBRsM2hkPJUBJnznS5wWjO2Tihw7POjtGFcBi29B1LZB+1sC3g7UvHUh0AU3V21fKwocfwW7Cmw5MTzjzyqNcoadTvW0KeCVtrouwNuxjet8sVaHpdwM0zvvS6/R7QBvCllVlnL7Abp1PNPEQl30pZ/sTue7g6//R/QtuvDqVCBU/y5A17hW6AKGtyN6H0dILM80rUVww5Ywu9HsBVj1WXhJgELORc510Gw0lcE1XySxvTNNbKlTB++zXCwXyxVp2mVDm2jjXQ+1KI/SlgfUh5eA1wRP3Ax4KWnYMdqXSRrW+AzMAO8av0DZ4d0bI/D0008/6Pv+P52YmPgHcRx70jRmJAzSRGZiSe/GaFDrSvN18Qh1PdSDCOcvXsXEletYbrQkaSt2XAkYSLkxbVDT0rCkYolMIUHBtfHVL/8o7tu1HZViQQz1RS5BwGussLS0qLrdFh9WTg4BbCzVGzh38Qq+/d3nsLhSBSwXNr1bCe5c2o9ZCJOw42/Kh14coxVCvHhL60ZR6h+BHzHkwJMkLYZOxEkLib2CpDyF3p2zKN2FpDUV4CbSc0XFhcfIYbomEEDxIVpbQDxzAXFtTlnUVPosyOXm0A4FaVKcNRGzxEViw2RAXBrBrIyUui8Q6MHNw+7bgNzITgRuRVLeBDqTmRLAm8CjjZgwZOn21FVBAS9/x6uqDKmWjXltUsBLppR+sqnytdMln4K0t9W/CnBfPUvVVu4mhtR4Ecvw3PYpZNS8giw7IoOUNU/lCalLBLWcCpIMw8sFfT1WAAAgAElEQVRFndEzE8RznNVHwhMQlTLCuv+bj637+N+djEhL8Pr5t08yvPWk0+PVor1swdRM3t0x3I17xAe5DQW1TOwT5a44L6TLobTC0K2bFu9p2xOvZpm9QQPR8jSCmQlYtRm4iY91/X04dP9BzM7O4tqVK6iuVNvOMGn1jNZkwu4yEMR2cOihB+W0p6an5XMRJVe5Hrgb7kNYGloVPKGAV5cllE8U7LCV+fB+kLPm77avDPD+3cYt+1Q2And1BAh4W63WH01OTv5UkiRet72YJkspe3c3XsLwpn6fDgFvgtMTl3Fu8iqW6i0ELNg7HhKbJTyjk5Qdp0o64wxAix87wpMPH8QnHz6E4XX96slKwBuH8MQHVj13JZUqSeBHgFesIHFzmF5YxqvHTuLb330WdT+EZXuwEnZfW0g8GyFLkgIMGeTAIqbalglwcYoo9q9HsXcIrUhlGY7N42OAQBOxTQ3vDHp3ztylaOGU49YAA0o5aLsWW5426rVWkMxPAI0lJLQpa9vD6S1WZQOppZXCzc54KrhbDeK6wyi0SU4Ar5MDeobhDG5DYBekG50SECJYlno5YmS4BPBS2SoAOgW8ZHDpsKsgOWU87wzwGhaOAL2t1VYJi84MfaVNY93zVJg507womueuM9d/G0DXBWxTGUAK+bqZUpFwmHOiFpy/y8WUTKqVVMr8Kj/NcUvTuRzRevMYlYVPj/1WMP4Wjmerv35vI0PucMO6jzQtT85XJCJdwLjd7Jdau6UAP2XgP/6AN+ZCxNjgUZKT6ni751bqmyy3FFPN4H3GDeuIl6fRmjqLcGkalZyNxx55BL//e7+Hk6dO4T//1V/h3Llz6sUMoNFoSMogQW693kS9UcfQ0BB+/w//AH19fXjllVfw/PPP4/K16/C9HhQ2P4CoMozobRjegh21tm/om9y9ZcsvZLZkd+Mp9f5sIwO878+4ZlvNRuBdjcD3vve9B2q12h+ngFdL1dpEoeb2b11efVc7ktK1AWFMoXIc1CMLpy5cwZnJa1huRsL6RUw0k/Jw2sCW3iqM76uEB4SSW39wx2Z8/keewPjGETXe559YogsE8Gopkj6yljC7DIkIbReT127g2R8exmtHT6oW1vaE5dWGKyCkH6ylXdsEvKLooyyC7EquhELvOuQr/YhtDZ2gn7BNiQB8JHYVdu88ytuv3z3Aa7SyPC0Cey5EuChg058XNYDlKVhBVVjoFAGm162707xd8m774uoVVBcBI2Fpx86qGwYlFGQqxY6pOACrdwOaiSvd6NQqkm2nxzGBgqSiiWCC7Gxa4nfkdx2gZ8z9ubhJ9ylwUbWwGkTBK9fRUCpQSxsT07+7Aa9Rzd7C8HaznbcBvG2GtYMg3w7wikZXmFwGYKiGl84Y2pjW0fCqpIELsA7gTRuhUhCcfnduJ9lQcpmLlLSgbuBXW8B7K5W7+rg753ML4G1zmCYiue2SoTWVjq5b5Sgf55cuYHQhorKaQB1O9IvWpefuaLfVlgyw4wBe3IJdn0X9+lkE89dQ9mwcOnQ/fvXrX8fJkyfx/Pe/j8uXL0vYhGyyHWYCiZ5u+S1JWPud3/snyOfzeOONNyRpbW5+EQ2njOJ4KmlgVLZWepxEI6wlvCIOULDC1s7R/ou7tm75xQzwrt3ZmgHetXttsiO7h0ZAAW/jjy9OXvypJIk9ltlSwCuP2bdhk7qH6Y40vCZhSB0YHDQiCycmr+P0pWksNVQfFzFFSzPRTLqVakuV5zRJaXQrSEIM95Xw1Kcex317dmKgtyTADEFL43Ul4lY1w3RloGFXZOewUGvixLkJfP+Hr+Ly9CxsL2+ajdj9TGZL9budZjHDLgvgtWHnSyhW+pGv9EqZXyACG1QEIEeA04DVM4vK9mt3KWktTTzTuGOxZDNMk2ityRj6K+ILqqVZvbWawnyb3e0U5zttWaleVx/8+rnuT3NHAvbZlEU45BYR53pk8QAB+Zo6JWBUxlzjcNO0qhSa8icaJMErm/LLGg6h+9R9dDxq07avDpDt1qUq156CEN3e7ezExJqtPUlvHpfbSCC6JnsH/HW+ALp46NhVcfscfxnvbrsyc5bdzhNpxeJm/e5bukLc2p2WGgWbq7Tq5NoJcrc2w3VGYNW+jFVb+v6U0U4lJ51r9/G9Geq8T3XkhpFP58BNgDf9/iRqVS6OKPThtepz8G+cR7R0A3krwuj6IRzcvx8zN27g6tUrqNZqwvCySY0x26L2D1WHz8oIF8yPfeJxubbXpqYwMzMjMdZVFFEcPyRJa5GTM9998bYRSQO/SZQ0FAl4R/ov7tqWAd61PFMzwLuWr052bPfMCKikIfyjiYsTImm4GcTeSYLanQ9WKk1QBqsR2zh+eQYnL89goRbAYtlX/FZTyMtODdV5imZN/FzVrUCCZuMA9+/fjUcPHcSurZtRKbiImnVhajxhH81jXBheBdjnLl/D4SMncPT0OdSjBI5XQBhrvK0SfgrKUhiVnpvIHfi4yRVR7OlFsdwLUG9sTObFKoyw0AmQlKbQu+M6in1A/T0HT6SAq5Mc1w1ZlUlMk8bSwI7VV6TbH3bV9TX/8VZrmjSKV0FRGvxAljOVRnS2lsoN2uOVQmfzXiaBtX8nH+8kh3Wzk/qeVbD7ttOrW2vZ/Zk7n4t38s7VoDIVyXYDx24nhFt/np7zref6dntvhxOY+a6AuttP+Nbxv5Oz6R7/2+l8u8Fyt3b13Wz7o/TeVKLCY6bcRhYj0riqc7Bz9fTewMRBAbzsc6CkJ2wiqc8jmpuEXWfSWhMuWVhzHwkDyqXIyFoIwxCOq/+Wewm9eLk92xLPXhZngkhdTlw3jxoKyI/fLxremEEUxpmBnuC8D7YBrx22dg33X9y1aewXv/LoF48dOGD5H6VrcK8cawZ475UrnZ3nmh4BAt5mK6Ck4SfZtNaO9E31tndK8d7RWZqkNeM4UI8dHLs8h+NXZjFfo4KXgFciz4x9FBuA6MegIDiFQgRP8mAKmxga6MW+XdtxaP8e7Ng8Bs8i+xvBc5TrZBd0FNvwYwuXp2fw6rHTeP3kGUzNLQlLa+cK6uIgEghj1cXt39RQRJaYLJ3tFVEi4K1U6Bwvcgllkc3xCeCdRu+Oayj2JXcN8N7cfHW74b4Tlv2OLlMKhO/qtX83e87em43A+z8CqRMD9yQVobYEJU096xyDVicoszFVCdqSSXVlEeHcJaA2BzdoCvMbtJriwyvbZUw5Qa54gVuIQk135O0ijELR89qe6uyDMBSpgpcrISmvQzK0E2FhHWI7J/cmWYCKfaAC3jj2RdKwb3hgYsemsV/KAO/7P2f+rnvIAO/fdeSyz2UjcBdH4Omnn32wFdT/+OLExbUPeIXxUosuMlQ0Xi94LgqehYFKETu3bsZjDx3CetPEJmxtAswvrODVI8fw5sXLmF2qohmpuTz1vAHLi4bdpR5VxADtlKxOM1Qb8OYKKFUIeHukYY3cahvw8oFEwFtm8MQHD3jv4rTINpWNwMd+BFLA2/akaPsmp4A3hSlpiqBaKoo5HRtnrRC5qIZ47jLilRnErZq4xLiOtrhSuyvR5YwNZrokWV4DhNvSMddFs9UyTLAtbK9XKMPpHUK9sEGCJ2I21RrAKwmLDFlEjJiSBjsDvB+FiZoB3o/CVcqO8WM/Agp4m398ceKCAN7394TfnuF1LO5e9bDaLkeGN20mM368BvCmbC8SZtQnKLo2ynkHlVIeQ/396K2U4TgW6o0mZueXMLe0grofoRVDHBvo+QvPE4cGiemkTMKEPLC+KBHIXd3/twO8dLDgz+EowysMjOMjKZPhnfrAGd7399plW89G4OM3Am3LOxOOIg2Ixi5P7kCia7gpNltkVZEC3rCKeIGAdxZxsy5BEp5ryz2FDC6DJhg+EUQBglaAXCEncq40Rtj1PPj0Anc0kEKs67w8cgMjaJU3IcivBrwZw/vRnIMZ4P1oXrfsqD9mI2AA7x9dOH9ONLxt67D3pZx9K+A9aiQN1PDeHvCK8y5ikTR0GF4BvMZJgsEI6uHKJqsIhZyHvOeK7q4VhKg3A0lXo/yAbVXqzED9LR0WEik5ahOU+v1KgEVqGG8svQTwwoaTy6PU04diuUckDQJ4KWkwDXXIAO/H7BuSnc69MAKq0Nd7DAO826l7lCyJ/3esC2MjaWBjrMdW2OYCovkrImlA0JS+Wrq28L5CNpeAV7bJYBw1nTYKdTafMXEtkSRI3svknkMpGTW7lXVIBncgLPSL1zeP71ZJg7o07Bvun9ixacsvfeUbTx07YGUa3rU4XzPAuxavSnZM99wIqEtD84/OXzj/0wDagFd4jbsOem8DeK/M4fjlWczX2VZmUsvE4kstquiP2w14Vb+r/K48fKRlmSERmjKWc6iXi/SP9FrZEmSRKxTghzFCAlzHhe1SzsBoz0ibSaQPSONtLb7nNoCXj0QBvJU+FChp6Aa8ouGlODljeO+5L1F2wh/xERD/jba3swJedf4wdxqx54uiUOtOkvYYw41aiGszCGcvsTsVThwi73koF0vw/ZZIGBhxLtHljgXPzYkVWRqIw20HQYhyT49oef0wELaXfiaBV4G3cT+i0iASOyfVpxTwppIG2pLRpWHP+v6JXeMbf/mhJ75w7Md3WTSGzl5rbAQywLvGLkh2OPfmCHz7e997oFlr/tHEBwx4ycZK01ob8BKwmhhji93KKeDtSBqEfW0DXk1jU2uF1BZL09gU6RoPYeMH63o5SXkT/0rxeuW/Y7iOugOLEZoBrbcDvAljjy0CXtXwrga8ZGpSwEsNb9q0Zn2gTWv35gzOzjobgfc2Ah2wq74MKeBNnSr4ewawEPCyFsRbjrguh02EKzNo3biApDontmQj64fw8IMPYm52FpOTk1hYmBfASx0v/zSbzTaRIJ7niYVHH38cuXweU1PTYk1Wb7TQ9MoojN+PqDx8W8CrTWsp4O29sHfb1l8+9NhTxzPA+97mwvv16Qzwvl8jm203G4F3MQLf//73D1Vrzf/hwoVzX42i1Rreu87wCj5VhpYCAQLe45Q0XJ7DfI2+rqrhRRvw2kbDyyCImyUNjK/V1CibQJQULaOLQx+O4whjEkYJgiiG7XrCpJCZ0aQjG2HQkvz6UjGvTAwfZuau9NaA1+kCvOrSoJIGevQaw3ppWssA77uYgtlbsxH40EZAQkLkfmQWyRI8o2EUyvCq1IF+y+Lkwlh01pySAG7kI1qZRWPqAoKlafTkbTzywEH8w1/5Bs6cOYNnnnkGFycmEAYBC00SJ6wsrYVWqyX9BT09vfjv/+APUOnpxcuHD+OFF1/EzNwCkvIg7A0HEJTWi0tDN8PbcWkIUCLDO9yXAd4PbQbd2Y4zwHtn45S9KxuB93UEnn325c31+uLPTl6a/NMwDAvawHWHaRPv9si6AW8CNBKneeTSrHPiyqwngJeJZ3wZwEs0m0oa2MiWBqXabDgTJqbL31R+wieXpo3xMSVBEvxDpYGbE9sfyhaIjan7pdYu5zrCCAvzmzaqGd2eWoHpPhg6IdGwqxheVz7XAbwJ4NKWLHVpyBjedztFsvdnI/BBjoB47xr3F7mDvAXgZbKa3AEsOjhQ9hTATXwk9QXUrp1HY/4qKi7w+EMP4B//o9/EiRMn8Ld/+7eYuHAerZayulxo8w/vsQS8jWYL+XwB/+M/+2eoVHpx+PBhvPjDFzE1Oy/BE6WtDyKsjCChpvctNLxFK2ruHem7sHfrlq9nDO8HOXPe3b4ywPvuxit7dzYC78sIfO97EwXff3Nntdr8reWVpSd9318Xx7FtM7XhHaJFNSlTPL0EYrYDEZLE0hjNrqAr2q1bRLJ8SsQNK8ZyNbaCl85f23bqyvymxQaBqCtdzpbNRjKzSdHwEqGS+aVXJlOO9PYRGrZEEr8Ih+mUYBz1ddeaipV2P6vXLhlhWptpNCdN4sm+8DdRegoJ1cDdWmFtaVENbwGFUgWFcgW25xmgzEegyTZzWojFlozBExngfV8mbbbRbATu0gi0Aa+ukuU7HvI+1E4B1ARAj2E4YSAR2wJcWYkKGvBX5hDOX0FSnUEeIUbW9WPXjm1YXlrC9PQ0atUV1f6aZJsU+EjSWhTDcT3cd9998Lwc5ubmcWN2BtVmCzWrhPKWBxCWyfB6bdcYLuIZM8yFtkoaoube4f7zOzaNf+ORT2WShrs0Le76ZjLAe9eHNNtgNgJ/txH4L//lbL63d/7gpSuXDtar1d4kiS2Hnl7v8LKsNHk+4kMgieNOWoNARgpfzSuxbHKkUWIloZUkrSRJaj5y3reOnPvFizeWvzRXCywQ3Apjaox2pcpIwEvM25E0OIaKFaaFqUcErUaH24nQVSSbliZFcGAQuPC29NwUGQJ1earPZbOImqGlBy07lv9pn7aFXKGMYrmCfKkkjW/KDJsUOL7dbomkoUdsyTLA+05zKPt9NgIf5giIpEFV/ULv8hYWwZO/5ess3iyxhNmwIiRpiwyLsBMkfhN+dR7J0hRQn4cTNZEz+l75sIlS7/67fWsRcM2eA0csyainYvoa7ye8D/leBcVNBxAWBxHb9PXVe11qS8ZY4g7g7Tu/Y9OWDPB+mBPpnZ6Va/jYskPLRiAbgQ9gBE6cuFH5/f/l3/3pzFLtt2ZWWm6SqI1PLD682tDRBrxdDyaCaSVyjfet/K4TSGvUtGL1w0cWmVuRNxBMG7kGoa1CeubcJwJ4+WCRB9otkg4qjjVSt1DqEcDr5fOwqOGlG0Q3QLdbiJm0tjMDvB/AFMp2kY3AexqB1IpMQS+/51aXhjdNYIvgxIFphHUkDljdXCKgWUWyMo2wOofEr+uyWBbW+h6VWZmFs7mvSKSwAcPiRGM7+t8ipbJguznEhR54wzsQ5XvFRlFkF+IQcTuGNwO872kSfAAffkf26AM4hmwX2QhkI/AhjsDly0nxN/71v/yTuWrrtxYacclxcsqKsHxI1pRyhNg4N7QBrzIyxJhsUIvCAFEUyEPGEVZGQyTUksxCIg+T9KGijyBKIFzXEQshYmKawAu76xDwWrcBvLYAb7I+XqGIXL4Ax8txQwhjNrsZRpqcje0jLl5H785plDKG90OcXdmusxF45xFQwCt0rIGotwG8tDyMfbhMVrTo9G3uI/RxTAJY9TmEtQUEzRqSiL/tLL51u1olSkEP/7vdJWHszxTw0tLbgZvLwypUkFTWI3JL0ofQ+QT7EsgCx0gkaS1u7h3uO79325ZvfPWxp47vymzJ3vmifwjvyADvhzDo2S6zEVhLI3AiSXL/6l/8b/90oe5/c74WDua8gljySIOaPCAork0lDV3BEMKgJKhXq2g16wj9FpIkhGtbwtrSg1dYW0W3sBkyQcJYUtEcMN2oWCigVCjCJUtLnldKmer6YGTA+oAyjWvax20joX7PdZXdZbwxpRFkX0wscUyGNwO8a2maZceSjcBbjkAH8Or3Pm1aS0GwOjRE4tJA7W4EB4GE0Kg7TN5J4AVVJM0VRKFvYHPa1tBp/lUZVRtbm9sKF+KmMVbkDPycBdvxYOeKaNkFYZsljKINkQ3g5aKeGl4FvBd2jW/9xs898dljGeBdm5M9A7xr87pkR5WNwAc2AidOJLl/89f/5x/NLFa/Ob3UXJ/zivCDQDW8VCOQ4TUaXmkKs7RcyF/zP1vNBhr1KlqNGqKwJRHDrkNnBz65yBJrEwrBKu3JJCnNy6NQLKFYKkuHNEuEfJG9FcWxqUS2ZRMm5CIFvOL9S1pYnBsM4LW101tUeRng/cDmT7ajbATuzgjoAlrrQ5QM6CJbf9YBvPzOh3AQstpj5AWunSAfN2BHvolFT/sGjC7YBPisArwq79VFPffF+xTvJbJCZ+sBZRMOQvEQ16Zdhdh6TxSG1wDekh2JLdmu8W1fzwDv3ZkN78dWMsD7foxqts1sBD5CIyCA96/+/R/PVhvfnFpsDdkWZQJ84EjBrkvDm9KuHTkDQS07nZv1Gur1FQStulgFEfRK5zXBJx8kot21EPBh4njIF8oolHuQL5SkQ1qdHLSBhBSMkMJtX07+SFEw/9aGFmOFJi4UGl7BBhalb+gk0URcmsokDR+heZgd6r0+Ah07GYG4qwAv2d0ItjSsWYgsF5HFpjZq+im5CpBLWmBQOYErAXMqjlDhw00Vo46Xjd53pKRk/phQnLYrcJokKdtQmZZaLWaA96M2YzPA+1G7YtnxZiNwl0eAgPdf/9W//+O5avOb00v+UBIx2MFDKI1kUjTscmlQWJrqd+Vv24bfaqJZr8Jv1hAzyz7yYVFXK+AzjR9WxsTJlZArVpAvluF4BcCksKllkAGs8sj6/9h70yBLrvNK7OT6ltqr9xW9N7qxNEBgCJIQKYnUjDQTsraQHRMhi6BlOxwmNT9FjuQI2+OZ8EiWPY7xX0/YYYnimBiNtpFI0SRFUSQhEiSEHWgAjQbQe1V17fW2XB3n++7NzKpusru6gepqTD7wsbur8mXe/O59ec8993znK3NNRH8nfsD8g4BX/+TWo9igSaa19f9lAlsfuSSt1Rred3m41KerI/CeRkAZXvPMMAyvS7BLXpf+5MhFYpB6DWT8k8+GJEaAAQLxCVdZFBfGVoKg1SFXN9uWLReHF1lcK+Al7i24ZusoU6kkaUsLFxreLEHbZWnhibP3Htj7xC8/9okXaknDezpEbvnkNeC95dDVH6wj8P6IADW8//J//r3fmusMPjO9PNiaJT4c30NGyx/lWtfYkhlhgZlAxMQ9TZDGAyRRF8mgh2TQQZ5Eoq0V0pYWQkEAP2whaA7Bb7Th+AS7vkBbTlDCwsj0pcUtrLJBKzDpb8nwWkgsxr0E06BMggwvmRpeL0HOUvastFYD3vfHIK3v4n0dAS5e9aXAlP9WGZSyqkxRU1syftOB2PGRuKEBvLRRTBFkZHgTZXi5iK46mJsy52sgr8kNULcGvZj6hRfpbtylEkaX7VBpRQl4+ZRSDS8lDce2j7117z0HP/nLv/LjLxx1+ACqX5stAjXg3Ww9UrenjsAGR+CNPG/8j//yD37r6nLvMzPLgy2e2zDbhrQl44tIUicfOjcUWc7U8RKaZhloFyxHZAniqI+410GSDJDZMp5MMgtDNJtDCJptkTUkOYEytye1Epteib68ygyX1ykzq20RDtmudJlsojZnnHio360B77szeLQ3LASxm8KCCMqfVxILq0dcrwVq2WxspNYwbdWEJftZw++bMWd/ev3P/6g7/uH3ceM4aeKktbW68fE3OqKEdDc68i79vdHPrxogxVJVe98qYKt3aMeGHRZFYhjzBqTIjSk3Iywvv+sOWG+NoDeDb4pQAH7OnybGCXwNtDF+u+X44vOq4vVtfrEa7EoVHS3AYxJ0V1da41MqA7IYQ246OLJt9K17D9SAdzOP3hrwbubeqdtWR2ADIvDGG3njf/p3//a3ZpZ7n5la6m7x3EAAKBmSYhIyfymZGGU8TKqZbhfaCU+2CFeXRhZTIAG2ngDVwm3BTIgEOJqcwkktLfS/q4GU/ZxC4zLFRV0g5Joy4WWAFyFrT2PsyCW0Rh30ZttYPD8GrEyikY4gy6j9o/SBSXV0odByyrwFObOoK2inJk7EReU4BUDv75cmCtpkH1MOQHSRNv4ag6qThk1ktJGxIJbHGMW3eCxbXbey9rYH18Igm6akbh18CQA2LJsUKTDZRqXq0+wBFHarVre5+tzSHsGw5bntVnd1bMv9SRx43dXn0GsrC7n6Ze5ndWlDXTDagNkPVK0CSnOsVVhR7o1jUJxStA3lboeJS6UJtriLHGcU8dUkLbuIKAo8VBovQiWzKCljag8oE7+quy12EWy/92JjaJfIEiJNVNVsMCtHKsW0sn9k9PocG9Y1lwDXXke/j1Z/a+IuGl6VLLAvVbqg+0SyUJaaOSYCRp5gIyKRND+zcFflDma8mFu2/5ZYSv4BR3EmuQk8Ms1cyXOQMZJFaCEZHNsx+tbxGvBu6ofj+//pvanDXzeujsCdj4AC3i/+1sxy9zNTi90ttPuSLcVislUApG4L5XafgqJyMjazepFXbUGDYloDkszkVxCFBjVp0ojVBuvkUhjGF6bxClTsJFoFvKLllRQ7C3hjZJQ0HL6Edg141zXIFGAocBCgIBpsTexZOwaKE7PvRO+tr+sBXgU0FhTePOBdC8CYvGS4Xj1bBXhyQaIgT/Xg1TZZzKn60NVTn91GvzZQ1zK81we8qm23JXIV95nrmN2RUphjl5EqzqlewbbLKuVVxiOoytxX2UJr36UxqH43LWAsgar9lLgaFKZdFuQWaV0FwC6vcu05JHKCji1/rq3VcuJmT2gV4C3QtJxWgbWFxvpcIWiV26wkq7pZFeyWzw97vIw2A0AljqYKJMGuXZjaOJZxNS4w0pKSc1+dIKt3X4wQA3jFGs3cZ0ybRimoAzj04UU8uHfHyNmTB/c/8fO/8ola0rCuJ87GHVwD3o2LdX2lOgKbMgIW8F5d6X76ykJvq0v9rszCBtyK4wKroKm9mGViSlZkzR51YR//w25XCh6bX/IamhinE2Y5CZWel+VEWv7e0s+G2ZN/rgG8TFoj4K0LT6xr3Gmvl0k+VXBY5cGu1+vFhSoZQtXcewsl7K+lj9cwqHbc2c9ZgGTP7Zksegt2q4C4ALxG6V0pLVCMONWHlgDLnrfK6q0N2LVsrgHVBTJScK1SHAVzwloKc2mYQMM+K7jimFcvAQV/ClrVjqvCihYFWOzyroy6AF7jS11WEzffh2qpXnPnJYgu7tgA5erdWoBdBeWrf69wtVz4Ku6sfp+rwpcS2ppssAL02gUVf5AZsGwXKxaUWybfLnKL8hRmEWY1vyXgVTa5WGyYplv7MQuz1/avjVo1sc3+TEqjU05BLbEpxhOzEM91AO/Rg7ue+OXHfqZOWlvXE2fjDq4B78bFur5SHYFNGYEC8C51P3Dw8fYAACAASURBVH1laf2A92ZuqoQXVVBr0YL+rAAJwqOU27KW6V09xZYODnIWYXooo9BtTZU0MGntElo14L2ZLlp1zDWxVphyzXlWw6JyOik1uxY8063DHE05QUULbFm6VZNRIR0x0LSCRDRx0UotynOVCzELyRR82lfRVgN4K7ymHLIW8NrPlsB7LStcufvChk93JmS7XRZxrAqm0bQyDtGkGnCsgFdbolv0Itgwi0oHHtlKntLsfpQ7H0ZyYwuxFPdUZYTt/VdAtd1pESsCBdnXgD/58lUXmfaI1Z9RebMRBgiIt7sv9nit1FiyvyXTa3h4lYxIdGzdNNt3ts32eVEsw1a1eZU0Rv3CdNEg+pfK4tkkrdn2rL1tveW17bcLfgW8UvjiBoD3+D17P/lLH/77deGJdT9xNuYDNeDdmDjXV6kjsGkjcLuA99rt4dXAqOTTJMVtFYtbbosqa8QKSpmjpYVVF2rhwGqGay0Tw+1MUdvSpYGf9gYCeEdqwHuL467gtyqgsdSRqvUGKUbVwlrJQyGBkKsqk6+abJUhlHDGaLDlh+Ume5XVLwBiIW9Z8/mCqTUJlYZ1tPpVgsprQXp1+79y5YKh1GtUda7VBLrrB1NjQSBLHaveo2F2DYAVwGvYXNGoCoNeJmYKvDM7KArWFNBKeMx3QMFxVU+sEbXXWs2rWsV1KQ0qv6drwW4VBhgO/xrQWxVC6FXtjowARUG/LM5QOitILCQeJfDV+LGQDY9X9xfV6ZqFqmW8pUmZ7jStEmEY7XXBlpcSGTLn8gwRfS+PE0RexLoYs4TEa9Zueh29D5tAK/FkH4i860aAN+kf3z5y9t4De56oAe8tPnI24GM14N2AINeXqCOwmSOQ53njid9+8jenFzufmVonw1u1D6rCkarcoXBcEJ0uQWmloL2hmMrJ3mZe89FkLYHsRF9usxfJYwb5SllhSZSj8TwZ3hrw3s6Ys+Co3GJWAGKTgix4E7Vu4VtqQSx/S5aNiYjUPSbwWRI2z5CyUIBlJa0+uDi24PkNSCk27DUpyVTt4xlV81lNXKz6MRhYZQCvhYWWkVzNPjPBSdHP9RwEqjG8Ntlr9U9KHa3CW8t+uoWG1+5VmGStNbPv2oQ0m9SlYGw17Ku261qVrTl+TQJflRq1MZHzVsBfmbh27eixixGzF1MsJnL4RluvgFc5WQW6CngtmLUR5hgw4NgAXt9IBopENgdIiT+LhUCpN7Zt1kKQqtcV0CyPFgW8FvSWiWwG+K9i4u09aj8SJJeAtwT4kk57Q8Ab94/vGH3z3nv2fKoGvLfz5HlvP1sD3vc2vvXZ6whs+ggUgHep++mpxe629Wh4LeC1275Ww1i18bHgyCbZlAGpskYWPCgzVr6q03mVllkNcGrA++4Os1WJYNa1woCY600a1wWxdI7LCW3IjiUiGbDZ+AUDKtv+muImwMUwe1U9rG5QG2cGR22p5PMV0GuhsoGayuxVrKRsdCyAsg4DciYj8KT0QO+7qu+tnmetRMLqc628QmGp/X91C2C7CX/Nt8AsDgSwGxm6le8o81uyj9S1Wva8BKvX24y3l70GuVZTr0zM9H6VYV69a2Kurrpjk6RY3IsVWpg2FoDWVETT7yyBrP1e2lhZ9wT6Y9v2MW4Kenk878jP1H5MFh7sY3FHYYxssuxqwGuLKq4CvBWGVwGvJk9aNt0yvCon4auUbcgCzThFWHcJfaa5AuFvFvAe27f7iV9+/NBLR48erX14391H0rtythrwvithrE9SR+DujQAlDf/8ySd/c3rl9gCvQgVlUtSyrCJJEA3iatVkqcM006rZJVclnZ0cpbix7i5ahwdhffRqFghodSQeq0UrLMNba3hvbVyu1XZaprfcFl6tobZsq4URWhBE4R8BhgWtJdC1IJEdp+Ck2MIXZnAt0FytRy1FBxXQKQPMmk1ZmYGRYZgwlBBHpz5rQcf7pZymTDIzdmAyjjVhScezTUozLLZUCSTjbHykze8tC1rYiUlgjONFwXDrwC4ArxpeFRZkMrxFMqIxsolbuvVe1dmaeFmO2iZtFYllyoSr37Xejzhd2O+oSbLTb6zey6pKZybJroyDxsO+LJvKz9rkUwuohedn7CryEsumiueBiZuvFYELwMt2qiyhCkp1dOlY1GMt4JV+Nw8K1UKbuBrnhlKfnYubQ8lqm+hXY23jZuIo4b9JhpeA99Tjh176RzXgvbUHz3v8qRrwvscBrk9fR2CzR0AA7x8++U+nlzqfmVrsrZvhtZ64OqmUrFHB7BZsio1EuRVsgYJOdzk8ZkJnnPQt4NV9WWXmuLVo4LBl4izAKSqulYA3N7ZkddLaLYzAwu6pnCKUoV8tfrRayJLhNwClSFBba+5fMqhl4tq1rKWoXipevZaNs2IJ0ZDKKFGJhCaIKYAsdN/F9vXqNuu/VF9sgTzHloA9k2hm9xWsv6tk6JuESF7VXpsSDQWJBHuQYwgMVSBB7epaza3eQeGAUjDC9opGkiOLRgt02Va782EWesXyUeU+urNi9brmGgWwVucHAbymuAtlJgriFfjK1SkFMCC0mvilwFggs3w/tcwvB4OCxdRVgGkdJvQaZtFLhl+S9Cy0Nwl9axwpvGwtC05mt1wi6wi2MdIeLGUjaqFYFBKW54V9Funn7Et6XBZT5XeiXNxVd5wqCXbGpeEGSWsiaagB7y08azbwIzXg3cBg15eqI7AZI0DA+8/+8Ml/enWx++mppe729UgarlUW2o3ACmA1N81JRu2HzIRc0X7qIQoqqOdzJPmsuo1pdXa6zVhNKxJgIKSX0fBWGN6xI5drl4Z1DzqyYNp/JWywm8AlKLA/cYUCU/ZTGD0BKinylOBNnQqE/aN+VxYzTKA3n5bP5WB56tIySpc7aZbDE+snB5mAMsBzFVSSySfI0QVTmZVf7iNwsOXwpcgJxZ3leNQRaLWmOpJy2f9mkQmPH1NIKwssBZK22pfEJcuRkbF0A8D1kOaOvD3PhZMZH2jZbdD/GI/qt0HcDMiipmRmHfm9HEG5gIRFxz7HtSvUt+HH+Xtpo9TQRpqlEp+qPAEZ22X2WuT7xhMp4FW5gS3SkElb9cyVvjVWaqksbgyrnKtYoSghYouSmJsSra2Rg4gcQQCyAlABukJA8z51REldRJvoaBYP1DnbPpE9nQrWLXd8LDNLz10bUyOJ4VgwJYBZHEL6gc8RLkTMsaXsRuGy/XkVEJfIWE8m45TMvFnw/AiXhhrwrvs5s/EfqAHvxse8vmIdgU0VAXFp+Pf/7nPTC53PTK8b8JrJo4BHemurVbg6pfBnqWSya9U1mbjJDMmEoklnnFB8TvhprBiFsyTfOT+rANh1fS2CYCbc4iFGpwaptpaKpCFvX8Hokanah3e9o80xBvuG+bM2WQqcrA2YwqQ8S9AIAuRphDyJ4Ls5mr6PLI2QDPpwWULaDREjRBA20e91BGqGgS9Vq5KojzzL0GgEUqJau5wA2cEgShE0mvL3JNXfBYEnPGyWxGYsEdC4MjYcz5NxwYEhjh1pikYjZO1r2ZLWmnlGiiHg23C9ZD/TVACr7/tI4xhZlsL3fPlT3ShYxtoTAJSmGaI4QthoyvFJkiCKYzSbTaRpRA2Hss6G6A2CUECggHbjlsVrdfs9vSaBssRS790x7RKNLXXAPu8vRZTG8HwPHuObpej3+2g1WwWgJKhMk0xAMCsExlmCjKV5uUowalQqUuVaBMxJLPfjCYDWyohsj+t6iKMYXPjKgoftchl1BYESY7Ma5WdEJuHzO817TCWWXDiw74lsWT6cANPn+VIeEytIZ5aZsSPjzo3LCo/8nnNRpBolWQz5jvo/iAOLkVI4rKxorNxyl2XKgUGaSSwbvOe4L88Qj7E3CWk6qh0kmSPPEK2URn2uvt1iV4ILJPaFA9fjAijX8uk/2oe3Brzrfc7cgeNrwHsHgl5fso7AZorA7QPea+/GlpaobiZraWGds4rKRzLZWLYmFxAkTBAPquh+C6ZRGDH6YsqsXehEdfczUZcGYXj7yNvTAnhrScM6RxsBrywcLHNnt9TNxrnaHchbk7LYbyk8MoZk1rJIFi2hx9VJgH4eoJc34Hih9FEgLC0/x211AksHScwcH0WDJCmTDPAbLcSZKStM8CRArA8v6aEZevA8ZVfJK/fjGL4fKKNsmD6eN+r34BsWlICXgI+vhElSAuJUxhCGIfJkAGSxtI0gi2QqwW3u0jnERZRCgJUfhMJIW1aboB9pAt/jkEykXbzXOHXQG6QIwpbAOo5RjwW66FaR9BD6ngBkYQ+9AJ4XoteL4Di+gkUpl628ZJb24bpm50OQtCOLgTTNEQshzM8QWBOYKzh0kMBzdRGZRAN4ji8saJqxZLYPPwgQk5BGhsCnPViKuN+Tfmk3Gsq657ksNmJ+MGiIZWBqXCfkMlmKwCN4Hpi+dQWQD5JE65I5IUCbQekXHTciichjce9wnVRY6yj35RoEugSjdhfAJZse8dgMDYJ9aq3TVEAolzAx78fz4DVbiM3DxY/7aKR9DDcDdCO2gwMukPbEaS7td4OGsvkG/Au77qoMQ+0NreyBA4ELKdUh1wzvOp8lm+zwGvBusg6pm1NHYKMjcLuAt9ywrba8+lOj5hUg4up2uRJxBjjp1iEnPm5j861b3nZb3SjyZOtXN2WtklEmJtlGN4BXkn6U4c1aNeC9pbFEhkxWJaq31K1tWxNMmXUFJGJIhTTqYXJ0GDu3TWBipA0fCQInQ+Dk6EUpZpZjXJzvYW5xBc2AHqyp/J7H7t25DcNDrQLwcnz0BxGmZmYxNbuARMCSL0CLjOqObRPYOeSiHeoAIrOb5C6WOh1cmZrGSrcnw4ZShixLsGViHDu3b0Oj0ZDjfYJRx0G328PU7DymF7voJC6CsIGst4SRpos9WyexbXIMPplVAm43RJR7mF3u4fLMHOaXVhCQ1Y4HaPjA9vER7Nk+iYaTIpQFm4vE8bAcA9NLXVyaWcQgpe6VQD9By8uwb/s4dm+dkEWCIHzPR+qFmFvu450rs1jqx0jMApFM5a6xYezbNo6xhqeSH8Y/CDHXHeDS3AqmV/roxpQKeEiSCKOhjz1bxrFrvI22R6VzhphA2w0w3+nj0sw85pd7XFUgSQlaHYwNtbBjYgSTww00CN5TLiCBKEkxt9zD+ek5dGJi60DAfuhm2LdzO7aODqHh5gio8RW1RY7FlS4uTs9ieZCin0IWC9zd2bplEju3TGCk6aHp6DjhymI5b+Di1QXMzi+i34uE9Sf4HB0axtaxMUyMDmOoGcLhz1UUgZV+H9PzC7g4M4s8CJESKOcZJlo+9k8OY+fkGPqJLlhyN8QgyTG3sITzV67Kgqp0+lDJDIMq8glh9EXXIj93+HmzuKsB7y09UTbNh2rAu2m6om5IHYE7E4HbAbxGWXuNA0Np1l9Wc1LmrdQrKtWrKdeqc7SumWWdekn8sWERaYOjk6GchwlKRmMpk1QicgYCXocMb2sGwzXDewuDSvP1ZavXKDd5Eom3yFGsCluZYLK6Rw/ux4MnjmDfrq3CgjlpgtB1ECUZ3p5exLOvncPLp99AK/SJkDE+0saJIwfxyIP3odUMkKbUXOr46A0ivH3uEr7xre9AuD3HF4Zuy9Zt+MmPPobdIx4CbotL3QtPtqgXOx089bffxYVLlxHHsWzrk+F95OGHcfzoIQwPDcn9WMBLOcBLr76BZ197G5cWesLahkkXB/dsxcMnj+LQvt0CmskwxwgQux4uzS3jhdPv4MVXXlO9bjLAeDvA/UcP4rGH7kPbyxCkkYzlyAmxmDh4Z2YRX/vO01jukmElKIyxfbSFn/noh7B36xiCLEaepMjIXvsNLEc5vvbU3+HMxSl0SN26DshN/tipEzh1+B5sawfws0RAWZy76Dkunjt7EX/3+ju4cHUBuecjGQxwcNc2PHb/Udy7dzvaGfsC6JIZbjRwZX4Fz716Fs++8jpyryELzEbg4t7D+/HhD9yPiVYANxmIDpbSAQLFi1cX8ddPPYOppZ6AeTKzW0aa+MRHP4w9kxNou1z8pPBlV8bBYreP73z/WZy9NIX57gAD6rGDBh64/yQePH4I20bbaOQJ/CwWmUw3aOHlsxfx8qtncOXKFLIkRRqn2LNzJx6+/wSOHNiLZuAhS8hG62NjbnEZp8++jWdeegVdHu8GArjvPbAHH33oJCaGGuS4BfCSWo+SHJenF/Ctv30acwvL0rccPwKh7S6TDu7ieSa6YGF4dTfjhwPexEgadtUuDbfwxNmoj9SAd6MiXV+njsAmjcDtAF5rN6VcbcG76jai2RIvbttsNQtIFbBrEpZM2VROLmSoMiYDSbKJSUSzSU7UkPKY1ABeo/OTNgj64SZnYgDvAHlruga8tzjmlGA3aVfCdhnTKVdTi2RpksUCbJuegxNHD+LUyaPYu2ursHBpRPaTWlIfF64u4wcvncEzz7+IRuDBSWNs3zKOU/fdi0ceekCAVZYa3aYDRHGKqavz+JM//wsMqBYgwPIb2LV7N372H34Co14iYJNMquuHiLIcgyTD177+dbxz/oIwxFw+DTUb+MhHPowjhw9gqNkUza4riyaVM7zw8mv43gun8fb0gsgQhp0YJw7txSMPHMeB3dtFn0zXgijzkAYhphZ7eP7Vt/H0M8/JjgLZ2omhEA+dOILHHz2F0ElEO8qdithtYCUPcHGugz/60lex3BtI3BpuKkD3F3/6JzFJ8JrHyJJEttlTv4ksbOE/fO07OP3WBaz0IvkOML5///FHcf+hPRgLXQWjLu8ZCEfH8dwb5/HU86/hrYtX4Pih6JuP3rMHj3/gBI7t3QaXsg4yvEwLazYws9TH86++haeeeR4D6msdB60wwKn7juLjP/YownQAJx7A58JFQL+DK/MdfOnr38blhZ6AV2pvd20bx3/y05/A1uEhUGntUTNL3wzPQwwXX//W3+KVs+9gttOVf4fNFh75wMN4+MQRTA414ScDBGksz4q0TcB7Ac+9eBrnz50XREsd8d6du/Chv/cwjh3ap8mKKdl7TfZbWOng9Jtv43t/9zyWBzESykJcBw/dewg/9aEPSLETSmoksdFlYqGL2YUuvvpX35Tx1aeeWHYQ+KzhLkJZ2lkT2kyCptE43xDw7hw5e2zv7k/WtmS3+NDZgI/VgHcDglxfoo7AZo7Auw14S3/d0idXZjCTGKLenGrfxAmS2+L8Gf/j9nSaU/tXMTWT06zNxtaEN8vFKEAjK0nAm0lp4VRsya7UGt5bGHyMtwW9lCCwv7RUABndCHncF82rk0QInQzbt45j17YtGB9uI09jJEzqEg2vj6VBjoszi3j74iUBwWSEh9st7N6xDbt3bjeJa6kkNWVZjiQj0Pbw7AsvCitH9pNb/iOjY7jv3mNwo56OH49JdKr9pN73lVdPY2FpWfS5mkzn45579ousgTreLNXiF3SPGB4exuXpq3jn0gxmV3oCbRr5AHu2jGLfzi0YbYeqew2bwqRmflskCpem5/DO+YsC6lhQox242LNtHAf27ADSnow/AqjYCRA5DXQTF8+8+JpqYPMMgZthcqSB+w7vEwkEwRvBPqUTuduE3xrBS6+/g5n5FSQRNbuU6yQ4eWQ/to614DsRQEBKIJrkaA1vxdTcCt66OI3ZuRX4YVN07FvGh3DPnm2YHG0gGyzLosLzqFsN0KXUYn4Zb1+4jF7CxaKL0HOxZ+c2HDuwB2lvQaQGZO/5ylwfnQR44fRZrMSu6mazHCPDTTxw8hgCJh2yxzICUu6yAM32CF57+xwuzS6gQ0BvEh7v2bsHe7dvRcvN4EZ9hBxXdLpoNDA9v4gLl6ewsLAomuYkTTA2PAx+Zsv4iIw5iguyNFb5Uw7MzC/ijXcuyKIocbhQBvZuG8exfTuAhLpn1Q+zvdIvmYPTr5+VxUTEvEbuHvgNONT0ek2kbAslKfQ/Fo2Dp+4RN/ThTfrHa8B7C0+ajf1IDXg3Nt711eoIbLoIvJuAtyj3amynygpRBCGZJLjYbXAnj0WPSCZJ0kckk12TlKxHq/iHmmpckkXkMWEokEQdAiNbjkA0v8alQcA1XRpqH95bGmtSnlVINLWSIpMZsDwwWd00QtZfQdxdQtJfEaZVkr2Y8U8gwkUMM/9dSlMzDKJY9JNec1i2j5kJz9+ThaRDQ0ZnB3EGIMCm7jYT0Bs2GsgFwLDPmZxG5leBdNNRjW6S5ojYUNdD2BqSLH3XZzKWJj3xWCa5EczRsYFMqoyTjO4NDRk7BDsEtdT7Jr0OvGwgrCvZawLRsNkUyQQZSkYg90I5XiQeBJGyAIhFz5tnkQxRAqyIn8l9OI02vHBYfsb2MJGMIDfqLQkjyu15NSHhmA/Qj3MErRF4fhMemW2O8YxxopsFWW3KNdS+LMsc9AcZ/GAInt8WNtPh28kRDVaQxB0BywEJTCYUOiHDoBZxQajg2PORM4Zpgkz6cYDQVU0vpRFM2iNr7IQt9Olu0OC1GqJtZaJhRkeLeIBm4EuiH2McMcms0YIbhMj9UK7F5MJOtyugv8ExwOTALBbNM/tEFgQewSeT9ahZcNQlIqO0QccYFxg8fkDG2veEMYYbYmWQIGgNK+AlQI+6wGAJTV+T/gQ8J4kk3wWNFhyvoVIGJxDdNMIWvNYowqFx+Xvs+Lrw5g6C6IJvpvBEDXhv6WGzwR+qAe8GB7y+XB2BzRaB9wzwigeTih2k7j01jExSSSOkg64ApnTQERAljF1GaKvmQfI/snLMCheYoJnWfnMIjfaoag/V9VWOIeOjtvvU/JpKa0PTGDt8Ca2xHL3ZNhbPjwErk2ikI8gyssgpcpfFAYjOdLIUGyhbSpe6PilxWhZcEM/f9/mLgDfOVVJCQBeIN3KEkEAw7iDpzKO/NIu4syjb66HvSJ+RVRXvXWOlJV6pxmWBfUkmkfrawPdl61nATJqIQ4AAXSNrYF8SzKr9lpF5U0phtpap+2Rv85iE/rdBQxg+ZfLU/5asIc8bDXriCkGmlG0Tz1tFiwIyud1NVo92X0SDtoCDLfPA87Ftan2gnrbU+w7EukylEVqJK0dAG7O4X1h7EeRRbhE0WwL8rfWZtWSL+n1hnT2PHr6+tItyjEajbZwqVLoTBL4sDmQ/30Bj3gddKWjdJjZ/BK6Mb5Ij8NWbl2wrq4oFniuAL82ojZeekvOITVjOhYCyrLZPpICMcUPg/cq5bTkNU+iF5D0LSqg8xEEsCW4aD8YyITMvQJFt89QRQzqTDhimCiO/q1kqbSMopb0Yr8U+4eKG1ya5n6bs7xRN34WXx0gj1UnTyYKLoihz4fhNDIxnMXW2ASJZtESDgdy/eipT0kJ5TIh+nIm+l5Z5md+EPzyB1vh2uO0xJF5TtOMpfGm7uJWJewcXc3xe0PJNbc1kSKQxWqgB793wWHz/P73vhl6o21hH4A5G4HYKT5RlCGxqWUX7ZqpZKWTRqk6S1JIMkPSWEa3MI+kswol7agVlKjlxC122njk5E/zkjm4x+g00hycwNL4VCJoyIRXlYB1uRarRvgBUf4CsPQ0WnmiP5ejWgPemR5gwvIYtE9uwPJYksTCPADKHyzPoL0wh7S2hJeyhBYq6vpGMd2MxJn7Lpm4ewS19TeUl7hrKIrOIg/WGVQRhqmZZfzHrv8yf0wZLgB+tqTTpiFvVYjVFsMS0RdGYcpFFgEOwq9IAAeImBdKUazCFfAmamThnK5URy6gTSBxFAtCliplYteliTIGjFjuQBRO159zBMMep6wh1o5TZaA00La6hzLd45RqfWbE4o/o8jtXTOM/U+5VImgs5AuvCm0TtsnTipuaUnzQlO0SOq8dL0QdF4sKYux65d1qKaVERKc4gi4BYra6JLE3fcQtfjpN7lDobUsBB7c5Y1IGsNr95xtFAvqPaZgHfPJd2QVkNTfrCeCSbinW8EYJQLb7hIyH7bMA74yug1yVDa0pScDdAygKb8SLxZ/8T+PoKfCk14eo6o/SDy2RTbqNaolgWsgTWTCH0JMHQaY2jtWUn3OGtiP02IspYQHs5X8cM2fwa8N70M2SzHlgD3s3aM3W76ghsUATK0sLdT08trr/SmgIXZdEk0cmAAE6Syo9qUhkZQDIk3MqMVxYQLcwgW5lDkPYRSCUjUx6VkycnVV9ZFLJs3FbO/SbCkUmMTO6E3xqWLVyCHYIoQqB+BkTiz0lvzghJawpjR6fRGkcNeNcxlhTwqiyAcga+mQDEKOe9JSQLF5EuTsGJOpJQRSZRAKZhTwX4COY1ThrGYk4YTt8XaYvYPZkqY/y5gj5lSvnivwW42Ypa5nhSn+qeyrcWJSGTSlhD0EYCXq5PNjHLhMXUggXWV1XPT1mFGtrpnwRKHGfW2NlWgksTMtBqd6VFD0wRAsOoSiEVUzmN9xEQ1IlPrn4nyAZmqVZIs0UMkkQT9HiPAmQN6E/jBM0GZQexQli5HxaTUAbWFmOwXSn3qOXLiip1dI+Qwg+UBBhQTeZci0hwYaBgkaCQ7CrbSiAqCwCRE0kFD2PHZQtPsK9cAbzSS2IZptZ1QpZLWWKz0DRA3MZPfI+V6rVN1Sp1tgiI6WueWSRKpoAIFy9xQg80Mv3U0eYif5FlhvXnZlELqURDf2EtDc0Yk9WmzpfXZDy077WntZBGDsen9MOThXREQ7XGCBqTu+GM7UTsDwsQNgNRtewE+Ddyaag1vOt4ytyZQ2vAe2fiXl+1jsCmicDtAl5OJSKv5aSSpjKhkEHRCZ6TL83lDbyQcqYJ4uV5xPNTcJevopUNJPFFRQk6Fcam0pVUVGL1Jp4zaKE5th079h1Ga3gczfYQWs2GaEAJuWZWBphaWMJKf4DESxC3pzB8dAatcacGvOsYbQRZ3FaWyncmWUedMByknXmkc+fgLl+RhQpZ1Ov7MK/jgus8VLbcKy9VmZRTWbnXUEBD6AS73wAAIABJREFUq6y59kqmvPWNmqClf1cfZYunKOC0nKv5mzmWgLfathtex3pTa6GxdX32Rue2bVx95tVXWXvN8paFgy+ivDYeq5U+q2GFUTVVe+w6TVX5k72eXMkaPtsFtYH2ovdQmt2UB6b2W0G5ZcuVjdcWq1GaWUwXMaWloQpEEjdA5A8hmNgDZ2Iv4saoyKW4IyV9K0UzNPegljTcaJRt7t/XgHdz90/dujoC73kEbgfwcqJjXrYkKnFS0awYkxgiWSzyJutCskX8XdOBAN50YQreylW00h4C0e+K6aVsaxLwkrUh+8RJRhjBoIWd+4/jsR/7CbSGRjC5dQu2b90iZW0zL8Dp89P42+dfxtlLV5CxouzIPFoHqeGtGd71DCIpWMXtXHJmwvBSsqB9Q8Cbzb4Dj4A3o1vCGhS4ngvd4Fj1/DUMZuU6lgV+Fy9Vn2oTRMD2tYBM09/VvrasuGiBzct+xv5MjhEtvmq06RmsSw4FvMryanllHbsOEifEgIB3ci8wuQ9xY0SkLhz3wnlTMnEzPrw1w7sJRtGPbkINeDd9F9UNrCPw3kbg9gAvkz/I4Oo2MeVzOeUHTkO2VpnQQdDEcqVJ0peSsATA0fIs4sUp+L05NDMCXklLM4bv9G8NkJjCB0ZJKFZHDzzyYfzqp/4LtJot2ZJl8gwTk/pw8czr5/HNZ1/BG5euIvIdJEMzmDwyJRreOmnt5sfQnQa8UvDCSBjWgiBNPDIJZDd/S/WRd1kErgd+eQs2+Wwt4LVjhj+3dQFrwHuXdfoGNLcGvBsQ5PoSdQQ2cwRuG/A6rMhEOSEBr4s8I4/LjPUYow0fW4abGGsHCLxMql9RojB9+Rymz72BeGFKmEInjiSRRvS/YkkUCsvCF0EtdXutoVGcevQj+M+f+BTCIMBg0JfPMBGumzl46pW38Z0XX8ebU/Pouzni9lVMHrqEodGsBrzrGIB3CvBej81dC2yq7N86bqk+9C6MwA8DvZb1tb+vgmBZEJlC2DXgvQs7/T1ucg143+MA16evI7DZI3A7Lg055QZi7aVKOUfSxpnw4cFLIhzaMYGTB3Zh/44JNH01jaebwunTr+CFZ76LmfNn4YNenrF4f2oCj2Z6MyFI7DlNhrUXNLH74HH82E98AsPDI2i3WxgZagsgZh2rl85N4ZnX3sY7MwsYuCnSoVlMHCbgRQ141zEI7xTg/VFAxrJ71qt3HbdTH3oXRGDtYscy/LfSdGq8KY+qAe+tRO/9/Zka8L6/+7e+uzoCN4zA7fjwEugS9BaJQjmTnZjw4UqJ0oeP7MZHTx3FiQM7xdSfmdaZ38Czzz+Pb3z9qzj90nNijM9MdGbU02tV3UbNWypNmbQTJ4A/sgV77jmKkbFxjE9MYGR4WCQSietiupvgnekFXF3uStJa2r6K8SNX0B6rk9ZuOAgqB2wGwHs9KYMFveu5l/rYuyMCP0y/W9VxW3b/R+0EyBgxlnQ14L07+n4jW1kD3o2Mdn2tOgKbMAK3A3h1EmKWmnqAiu8qiwEACJMuHju+Bz/19+7FAwd3wI06Mhl57TG88Mpr+NKXvoRvf+ubaPi+VPYSWyn6qNLtgT6ootU0gJfJbG4DSTCC4ckd8JvDCMKGmuWTNXZdxEET/dxDRN9eL0HSZmnh6bq08DrH3J0CvNVmXo/xq1qWrfOW6sPvkghUga+1pasudLTYhxaSsAB4bRJjDXjvks6+A82sAe8dCHp9yToCmykCtwN4xYueJV1lEtJqV+R7WWY0jJfw2NHt+PjDh/DAge0Y8VM0m014rTG8ee4y/uLLX8Gf/tGfIvBD9dGk9Rj/M6b9VEekiRrI06UhdgI47Uls3XMQbnNEyqiyqhQrfdFGayVz0IszDFjBy42Qj85i+Og0mmMuurNDdaW1mxx0dwrwWi2mlhfWTPzCr7aSqFa7NNxkR95Fh1lwW/VjZtKreAqvefms1GcLmFQcHez4qQHvXdTxG9zUGvBucMDry9UR2GwRuF3A64upPCs5uYhZOTjPEIY+mlkHHzm+Az/xwH7ct28Co2GOkaEhJF4bF6fm8Zdf+Tp+///5fQRBCJ+gNzXG86aSBe3OyPDSzJ/2ZKkbojG2A4dOnMLwxFZs37kLWyYnEQ+6YiQ/tdzDS2fO4tzlKSRuDGd8Hu3DV9CsJQ3rGnJ3CvAOBgPwzfLDFugEQYBGo4Ew5BjR8rs14F1Xd941B1v5AvuX5YbtWODfLbPLccDxUAW9Ve23aH9rScNd0+cb3dAa8G50xOvr1RHYZBFQwPvFz00vdj89vdjbwapMZFelfJJoFbRMq5YxZTqIll2V0q2mOIEkEzkuYikDDPiNAGHWxYeP7cCPP3AP7ts/iS0NIAx8OOEILk7P4S+//FX8v5//goAZujNQvysVnwiabUlTNxdnByk8FbZw6N5T+MX/7JfQaI3C9UKtTBUPEDseXn7nCp564VWcuXAFsZ/BHV/E0MELaNalhdc14t5twHs9r9RqgwhmCHJ7vR6iKBJwY5OWyPgR3FigQ7BT9WFd143VB2/qCNhxQoDb7/flzYVP1XKMx3CXiG8uhrSaXGlVJ0wxi0SYZ1Xtw7upu3zDG1cD3g0PeX3BOgKbKwK3DXhZ58xhSV8PdNNNWYSCjFzSwYeO7cRPnjqI++/ZilEvRSMMELbGcOHKVfzll7+CJ7/wb6VSmk5UhNcOXDGLZ7171fRKBbY8R3NoBA8++hH82n/9a/D9BuI4ge8CSdzHIPfw/TfO45t/9yreuDSNiIlwI7MYO3wJ7bGsrrS2jiG30YCXAIdgl4we/159WeBLwNtqteRdv96/EWB/cxx0u11Z/FTdGizw5QKI44Cg17L+jIh18LhjgHfH6JvH9u164tTjh176R0ePDt6/vXT33lkNeO/evqtbXkfgXYnArQJetf9hSWD1VaBvLkEvK6V5QYCASWvHduETDx3B/Qe2oZ1HGBluw28M48KVGXz5y3+JL37hCyJb8MgqU69HD16HKW8O4PvK5rHSVw4BvEdOPoSf+8VfQrvVFtnEUKuBRBheH3939jK+9fxrOHN5FpGfI2pNY/LoZbRH68IT6xko7zbgtWDkelIE/ozAhgCHLO9aNs9KGwhs2u22vOvCE+vpzbvrWPY3md1OpyOLH6vhrhYj4d/J9FvQa1lee6d3RtIQ948L4N39xM898Q9evM9xorsr8v9xtLYGvP9x9HN9l3UEfmgEbgfwwrF17a2NmBShlaSSZt7HB4/sxk+eOoIH7tkhSWujI8NInQDnL0/jK//fV/CFL/wBmI8UtJrizEA5QxaniNOEJ5FzUTYh4gq/ifbkDpy8/xS2bN2GrVu2YGJiVCQPiRPgtSvzeOHN87hwdQmRnyEdnsXYwYs14F3n2H8vAG8BRowGtwp+CXBWVlaK7WsLkAlk7JY2xxMBzvDwcA1419mfd8PhVTkDFz92AcR+twscLn75by6MKGcYGhqSBRB/ZhdGkjzL/SHKYja0tLAC3iN79n/yFx77+Ev33VcD3s047mrAuxl7pW5THYENjECe541P/s4XPzez0Ptvp5a6O29Ww0uGl+CIxSEcT+vTI02FqaWGbizI8Ojh3fix+w/h5H4C3hwjI8PIHB9XZmbx1a9/DZ///O9JLdBYrMhcuJ4n56EvrxdQ20uwqzXXMjdEGo5g6859CJtt+EGAMPDgeY5YkXXyAEuJgxU6NTgR3PEFjB+eQnvUqQtPrGM8vReAt1oqeC1bxy3spaWlVYCXwIVAxjo28N814F1HJ95lh67V73IBRGDLMWAdGayTA8EtJS4EvBwTFvAWum8ujvMa8N5lQ2BDmlsD3g0Jc32ROgKbNwKmtPBnmbS2fsDrIKHrruNSzAA3S5AnsbCyE6GDR4/uxcdOHcO9+3cg7SxJkpkbNHHh8hV846//Cl/6iz+DG7gYMDmFYJfJbwTNGQFvAFK+Tp5SoCcuDZE/jLFtexC0RuD5ofjw+h6QwEHkNTDIXfTTDLEzgDfGpLVLaI2y8ERtS3azI/DdBrxVgGu3n6sAmJIGC3Aso1stOMBjZceg2RSQU7Wkutl7qo/b3BGwYJZ/VjW8VtLA1lfHEccCwS6lDWuLVtyZSms1w7u5R5i2rga8d0Mv1W2sI/AeRuC2AC9VvG4oHrpuniIAwW6KPE0wHACnDu/BRx86ifsP7QMGPeRMSnI9vHr6NP76r76K73/v2/ACnsMVlwd5IuU5Um5fEslmZHfVk5UV2pyhrdhz6F60RyfRHh6V8sK+y/rDPmZWerg4M4d5bo97MfKhOYwcuYLWaO3Du57h814AXnv9asEAC2oJcm3SGlk9y+ra3xMkcwu7TlpbTy/eXcfaBRD/tI4dBL7WkaMqgeFYsE4N1HZXx5YcR+cYySpwsXEuDTXgvRtGXA1474ZeqttYR+A9jMBtSRo4tVBqkKZw8wSBm8B1Mkk4Cd0Mh3Zvx8P3HsK9+/ciRIa41wOyDK++/AK+/9Q3cf7NV+G5OVxWW6MnQ6amZyw+oVvaTFhT83mvOYRt+4/iQz/+U2gPj6E1NIyhdgtII8AP8frFKTx7+gwuzMwi9VNEzWmMHp02pYVrhvdmh9C7DXjtdasZ92tBCkEOAQ7Z3mrBAY4BAhxrS8a/17ZkN9uTd9dx1mOZ/c9xYF07qqw/xwPHgrUlK4pNsFiN9WiuAe/d1fEb2Noa8G5gsOtL1RHYjBEoAW/XaHh90ebm/D8p4ZmLt6UCodKHlz9Tn94QecayEwk8l+UictXkIsfYUBO7tkxg58QoQqagxQN4aYor587iwpmX0Zu7BD+P4Tq5+q+KKwO1vD4czze6TgoWgNbIOO57+DH841/9FMJGU1hlShqiQReJ6+O5Mxfw7edewdnL00j8DIPWNEbJ8NaFJ9Y17MR+mcJqumfkqbwlFdFxkXbmkc2+A2/5CoKsJ17MN3rpCOI6pywLq0yc+NApUMlyxEmMJE4KwMvPkMEjyOWbYMdaT93omrf/e3tf9RR5+7G88RlYuIYvjgtWVbRMLxdCXDxbr107DuyfHEOyAHJYnIZlzXVcSQVIMJmVXC9ffB5p8it/LiPcPL8SJ0QUDCGY2AtM7kXcGJWsAY57Hp07vl6fQNrJkDs54sxnLXQ5j5PGaKFmeG/cy3f+iPrbfOf7oG5BHYE7GoEC8C52FPB6gU4+Wu9BC00oChLLMftSPwZmrWklNNehrVgildboxZuzOloc0SgXfp4hSBMETgY/jZF1F5EuXYXTnUUTEfIkgscCF+rEKyWKk9yVyY/n5oTWaI/g5EOP4lP/1X+JRnMYcazaXrLAgzzHD159C9957mWcucjCEykghScu1YD3FkeXWM6ZylUCGKij7swjnTsngDdMeuqRXAER1bFBgKCIgIy9Oi4QlBQ6XvFe1vPqW/GKZXgJTzzfL7xWCWwIfgh8q3DUjEK9lhmn4mP3I14W9Ejz5AR6vLTH3JH8jGNQfmCKsNjzFx/kb3RBaF/6vdHjzVlXtcT+lEqc4jOVpq9uOb972j71qdZvZPnS3RC5Hptrvp56bNkC9p8uYsx32n6Niw+Uvaih4PHlGYrbznm91YEt7rIYK7YrWBWPC+Triydl6Vxcy2h0eayriWoEmezvqgOD1W9rKXOqFzLkKS0RtfiEPD8kRFqinKaJ2l6t2ii/Mu33DOCNnRCxPwR/cjfcib1IGiOSlyBSqtwVYMvreDXg/ZHfqbvhlzXgvRt6qW5jHYH3MAICeH/3Dz43vaCV1jy3oWDXIVerrK4jExcnfzIc2hiZDotJuJyM+RkCXikjwUlQ2JEUXhojoM43GyBdmUO0MI1s5Spa+QA+YmVUaPnAT5LdJfiRacdF7vlojYzhwJGT+MCHHkdzaBQj41swNjGJhCWJXQ+vvXMe33/xRZy7fAWpl6LfuIzRozNojdca3vUMH4LYgt0yjD5Hgk8WvjOPZPYcnOUphFkPvpGbsI9EOUngKkA5Veaeem6CXfii0S4hoI4Lq89elXhk8IkUHxFddwW6GVZYoIspVEJAasGjXZjZvQgDvczizUJZBYhGPCPgyHpK0xGEVntOAZh5HAE23/odkJMJALWsoTqJKEDWNsudOepSLTsl5mU9YsVpWoY6b0LHPCEmP1MFzLwffpqLB3nLUfqttPGRa5i3gnNlLyWJVD6j18jYNiMXsgtZttW2w0aFuy2UHck32oB97SkLrvX+CCj5U8/o7NnLtn/1fnRMWG9umzJkolLcD+NosLjESkFqsewo0PLqn2gPSiyIS4sIc4zp21aK5HMsdTNkjIGrzzRZkpAYlkI5PiK/jcbELvgTuxE3RhAjQJ5zPHta/dHsdNQM73qeJJvv2Brwbr4+qVtUR2BDI6CA9/cN4O3v8NxmBfByeuDkwSmayWWEGiVvpaDFvuxvOKUZwGtYJk5qnBiDPBbAm6zMYbAwhWxZGd4QkUyNwpQJYIAAWVZbywh++VsvxMjkDuw9cATN4XF5B60hkOhF6GNhZQWXpqextLICBAkGBLzHZtEaqwHvzQ4oC668XKvnWcDCzwdIkHfmEM+dB5an0Mh6CDKtjJY6LDiioFAgIvs5Hwjk0dIkwWrAW7CBZiytZRwLJtIwhKugVIVNNaDMAkOLgQQ2EZfKaDUQxzChFozqzgXxbS6SGvqNWMBbQiiBqIT7Anr1u8DGWghokiq5u2FYVIViFoQakGiAq2WDdSdDj7Ttk9LdQluWywIexTYqG2oWCAYg613pd81KjSxQVO9qLQyj3ykjUTLxsjy2BaGGIy7ua/V40d9K+8h4FwsRI3uho4opOyOwuGBXCbk9MzZ4rJEAEDyaRZGejQsMjagCXis+MAse0b2Ylpr70lhYtru6kOGwNaBX/tSFOxfqiauAl8BXFkQZY+sidX0kXhvh5E744zuF4Y3QQJoHCnjZuCxRec8PlTQk/ePbR84eObj/V3/hA7UP780+bzb6uBrwbnTE6+vVEdhkESDg/dTv/P7nppc6n55a7O9wXS3fmpuHu07ymg2tDK9uVduJWP9+LXsmnzPbiZygBLZmCnjjlXn0F6aE6W0Q8OaxTJoFc0UQRQbGD5B7gfjsDjIHQXMEW3bsQdAegxM0kbkBEgIEFp9AjkESIRGLswjZ0FWMHJmuXRrWMd4KNlH6gv2tDB1Z0AZi5J1ZxGR4V6YRph3pNwW8gTBlBLd8ETAr4E0V8DpBsc0v42XVtryMNm2lAZO2yauXU+ZzFvwYeGblAzoOVcNJjKItsbpNu5Vf8JjFln25aFN2l28LQvUsRGMWsOlCTq8lnKx+RrSepQzAfidKxlmZWgvRLDAtGF5z+wXwNJIElQNYhttETYC7iYzZYamy5cq+2iib9iqiLOK8ii1dtWhVgLjWwEnBaClxUiZflbIqfSnZbj1KmVoCXst4275Ullt/q3dkZDGSdGYBr5FfkOEn6BdSveCZrxk/lrHn52UMGxmWvU8+t1IDeItluQW8TojEb6ExuQPuxA4kIQFvU4rZ8KlFwOsI4E1+NODdOXL2yD014F3H42bDD60B74aHvL5gHYHNFQGxJfuj3/vszAJ9eAc7CXh1ouV2tG78loDXgAKjv1NZg/BQildkS7dknOydytank8FNY/hZhLizgN7iDJKVeQR5X5hfsj6StCJ0jtk+9nyRK0Q5kOQeGq0RTGzbCTccEuaI79z1JUlOMQmvnSHFABiZw+jhqdqHd53DTRlala4Q7JLZJDgJ8wjoXFVJw8oVBGkHDQN4CQ6UxdWy0HTWqAJey/5WgVS5T2BxbgkJC11tSeaWcggZkwqqlNk04K4C3CxwtPBWoZ5hKa0eV2CReYkawUh4+Geh6bXgVsf4qgnTJHIq2OXiYPXOh0e3PJFLWLWDZUodkfxQD2/1pbJ4lGQrup1YTbCiXpVGcKzzM8qasqVGZCTMI6UjfFsozM8I614ATlOBzDK/hiFVRrY6QEy7CtBcxkcWEvot10gY2YE+A4peKEC1BaHF8qZg8dfqi6uLEaqaSr5ZqV0FvLQbM2KKa0a0/U35vCGoVqmLPBGE5bX9qu0nw8udK/p7x34L4cR2eJM7EIejGDgNpEzG5djntW+G4a0B7zqfNBt/eA14Nz7m9RXrCGyqCBDw/rM/+vxnZ5b6n76y2N/puw0DOpVxFaWboElOvkbjaCZKAbuydVhuxQrglYSR6uPFbBsT8CJG3FtGb3FWgK+f9eFm1PAaNk50mwqcOMmTweUbboD2yAQmtu1A7gZIKbPwAzi+jyhJhX3mJckppugDw1cxxkprtUvDusebBU65kSkQTDUwEGY3mT0vgLfK8CrgJcNLRk+12+xnAl/dvFef5QIW2cQuo3ld3UAD+KiltQymAVqWUdR/KpcnwHHNWNORZ1jECqDTdvB3Kk2wfK1wtJp/aX6vLVIwZ3czLMtoAPaaz1heVMGrsp4c05r4p3IFaZGA0Wo89LyyzU9ZhdXdytLNJPzJ4o7AV7XQKjSy19DtdoJl83XVa/CMji+fUx2+BdWqOdbvG2VEJUy04LoE47oIsZ81Clt9Lkj8q++1w8zy2QqSy5d9LpjliPmnXcYI31vVPZvfU1e9OnGvhN+q+1XG2TLuHl1cisVGKWWQMcRnFp9puY/UDRD7TYTC8O5EREmDE5aAl8uLG2p4k/7xGvCu+zmz0R+oAe9GR7y+Xh2BTRYBAt7/4Y+f/A2ptLbY26VJawSdRpdoQK0iAGo7dftSmSij7zWAuDpXlQCnyPNBnsVSKCKLehh0FxF3l+CCVmVanc0TNpEZ2nRf0Exrgi6buBY022gPjQJeIMwuLYPSLEdCkOA7cFjTmGyO10fSuoLxw5drwHsL481m/kuyFj2R8wRNAt7lGWF43ZUraKQdBBklDXTlCGQLmD1onTxkC9gwilabKqSaAXECA28IeAt1qgE7JSOpsgCzKV4kt9mb1QIEqmGtAi4F30WWVKGjpSxDwXMquwQ6NSpLqGNdYKOMebLfCjp5vAWxxGge86+KrXeC/bJwirZVGXOVfvDvhkFW1Tpcx+iIjUuCEQwgpVOA2ay3d2OZVcMbX+sUUey0mN0SK0EQIK4Amd7Zli3X+zC6W4mBLjp1kUGAzKjxMyZxTiQOlUWHAcBlUqtKFzQGa3TXVuO8ZrEiELmCSqoAV6UQbJJx/xCZhSa4yU6EJPwZiQR3k3I6wmhPC3dvkb0Bu7KIzz0kAnip4VVJQ9wYxkAkOqHEg9GrAe8tPEQ24UdqwLsJO6VuUh2BjYzAyy/n4b/48y/+xvRS7zNTi/1drtfUicwAXk2c8UwSOifIEvBKO0Xfa7SOpuE2W9zqKzXzXLcGfY++qzGSqIss6gsT6IqPLydWF8g4ESmL5rgsbKHsDRPYHC+AH4QCgh03kN9FcaLbyWLDqTOc48eImxcF8LbGcvRm21g8PwasTKKRjiDLOEGmyJmER7CUqRVbmSCkUo2c4Nwkvujv3/+PzBLsGqBEIGcAL1ZmkM5q0poyvJGAGZGXGIZXKuYZHW+p02QQLbtqQK9JUrJ6U90mVzinHqn6LuQJwvZWt+BL+Uyq2Fm32QWjGRcFAb3lSzEPBwoHiTm/AFjuJihYrzLGcj1hCi3w1rEvLSnArgH5OXdCbHIZdcQW7KkeWgCvJH8SVJrvjDg+yBeDSmj5zpHlLRlRs9gz11urrS0Z8CqbqldT6FfKixzjSSvyIiuDEIZXfWwtuFbdtmVMLcMrSxl56/2rVlp7RxdFVVmBlZJY9wvbEm2XbZNh59mvFVcG2cwp8LEVrah+l+4RRRcXOweqM1fAa2LpJOoUIgsQa7GoCyQ7BtycC2sy4A2VNBDwTm5DHA4hqgHvRk5BG3at9//Te8NCWV+ojsDdGYE8z4N//L988bNXlzqfubIU7XLdpoACAkLdFmbSBn0pybiWrJUmkRBp2IQkOx1bLaRlgFSryAkpSwl4ecYMWRoDwvhmcFmUwIACTQenz6aVRtBSiXMVPTEVAKfi/UvQ6yHNCFx1ostymtRncIIYWZsM7yW0R2vAu56RWdVgCxtaAN4Ieecq4tkLwLImrQVZVDoxGPkDIREnFmURS2GLnrcEY6t2ubmLYJHM6l8UTS/AncV2RjajYNWAGluemuNWBg2ZvtXShJLdNfDLAF9prXVysAVXxL6q1MuqVlXvQsZzIdUoVcOWd1bbMmVH9aXMslku6kJLBq4F9taEz4JKXSSoDKMErtWEN8s8G9OwspvFrUut0SxUFy2sWTSUiWbWGaWAqMV9lfroUi1tAS+XgdZ6uLhGRcZUXMc4ZdgFiMZNOeMi0azK6BaMt15T3sIoK0usfxfYKr9dJfPg+JN+4zEEvJkAXoXs9m1Aca47SXx2sfBEQluyLdvhTmxFErYF8Ga0JqMfr7hTaAGWH+nSUEsa1vOYuSPH1oD3joS9vmgdgc0TgR/kefCvfucLvzGz1P31ywS8Hl0aLODlJEPmSqvTK+urE7MCXmvZZD15LbdUbk3qFjZnPk+qaXnGNF6mZLIwQrbZbHrN1OabRvLMl5cKbELeqQk8pQ5MbCEAVmZIqx9pInqKLEuQuwM4w9MqaagB77oGWykVUNaOLw8JGkiQdeYQzV1EvnIVQdKBnw3Ua7fwTjUb5EK467ayUnIWaJSJT4qYzDa1jC1NC7Pb2hYGauNLdo67AYZ3LBhZ8X12rVesYYLJBhpGuAp6q4BXSWG1BlPeUhlXGW/Ga0CaZsUT5u8K3AoxgWFIjSeEAZYSOfGgNvdcOV49d/WsenfW19fKAMzeiCRwlVZgxXfJaJsLB17jC2w7WqG2ZV1t7A3AL6FmBUDahYi9/xLAF/GXwjC6iJCIGcRbLmRKKUjRYwZhSK8WxTkKjwk5dbWwh43IqkWD6MDt4tveoV1K0FbMJudZCYYWwJFUPzoxGAgsLHQBygl4ybKHBvDSpWEb/ImtSMM2EtmtoBWdWXiYW/PdAAAgAElEQVTXgHddz5DNenANeDdrz9TtqiOwQRHI89x/4nc//9npxd6vX1mMdjn04RV2yE6bTPAwJTopA7DlIEylIik4UEnwUVP+EhnYLUyCHlqGada15V3o3sDz24pd5eZnWYxA4Ycj6dIO0pQlalX/SDaX1yMDw4ps3EZOM0ocunCHZzEmDK+Dbi1pWP9oqjBxmi6VSoW8aOEK0uWrcGMFvD71krYCHwGeAD6VqCjYUHN/WbaYIgWUWqvcOhP/OU+GUGl9JVpa7mAbva/6oZKRI2tHrauCUylOwhKvnqt/l212Ln5KAOlbZjPTHQkZVwZ/FQZkHEPcZfBYMdDAbjK7HrXkPMpKduy/y2143qTcPxPeeItF0RVboZC/4O6DAfVmwceKhDKuKx6zirZN4QdTWIMLPVn8iWaW96b3wApjUoVQbobVF+xiwvj5GkuvglU3dm0CWY17hMB8IymQ+7b2X9IMw+Ly++l6SEzZX4m8kQ7oQtQsCGxTBAxbpxXDh0u8tb3S5AroltuV3QGz0pB70QUwqy/yLeNEQKxq9FW7q4l/rIpGiVMsjxDHfEa1xq75GSVPWv3RRSzsN585lDEZrW7YRnNyG4KxSWRBUxxh9LlGwMviITfB8NY+vOt/xmzwJ2rAu8EBry9XR2CzRYCA97/5V3/wuamlzq9fmhvszMRwnZOJJnqIC0PuyyQrPrxi0K9aSk5i1NaWgNfAW1tW1k5tZkvWWOivSmERKGFmZQXalh0uE13WxkylFDpxchJNs6jI0ObklLt9uKPzGDlIDW8NeNc75sRdwTCzsmVNFwHGNepJ0ZBo6SqSzoIUo2iGLlqNAL543+YIiWio1TbJX/RP7sRAdxADqfottxsBhpohAjdH3O+i1WxIfwpgpQUdXCyudBER5zg+/KCJRrMtBSKaWYzQ1zZFaYqMJWWDBlb6XfQGAwGoHBOB78J3XQy1WrIAy7i74HiywOJnB1GCXhRjYEoeM5FyqN2UdvEW0jRBGDYQJ6kpq+AiTnN0Oj0Jp+c5cs9h4KPVaBhpRy7A27KrWeogilPEcYwkTqRdvNfhoQaiQV/O4ZnvT8LqZq6PwSBGvx8hS1LZDfFdDyNDLdWnI0fgefB8D4N+BD9sYBDF6PYHUobX5cqBDhm+J20KfE8WGSr3IYD3kWQ5ulEs7eLPGC97fDP0xHM2cF0kcaQg1Q8kSXRppS/xogqD7fI8F0HgocE4cKEgX8dUkkgZAzqr9KMYccJrc12To91sot0M1KKQix/zxadTQpRA4hRFAylJzn5qNQO0GqHsAok1mHj16g6PgN0c6EdMmvTQ7ccCvoebAUaaPnxB0vqYiJhYyfHoe1js9RAnQJpwEeEh9xrwW6NoT2yFMzSKLAhFMpWnutCQ3QmT6FdXWlvvk2RzHV8D3s3VH3Vr6ghseAQIeH/1t//Nb84s9D4ztdDf0WiMiAUYp3lhoQh4mUhGMErKRJhfZbg4wXByqDI21iC+TDyxajyTCFN49RrAWlgHmbOYssYCoottUA1LNQFJwDaBGLeyyf4QZyFVYOANkA1NY/TITA141zmiZAOdFdTYrXTCYKqSsIPUcsdIe8uIu4tIe0tAPEDLB44cugfHDx/E1vExJIMekqiHZkgXDQ+zy328du4KXnjldTR9R0DutvERHD20H8cOHdTjk4EAP8+UlJ5f6uAbf/NtdOMUSe7Db7axY9dufPjRR9BM++Ln7AjQDcSarp/E+PbfPoULly4jimP4vovRoTZOnXoA+3fvFQAXR9QbkwH00Gg08NobZ/Dia2/gytw8fN9Hw8tx5ADbdA+2To4jT2U0AU4Ar9HC1cUVvPLa63j55VcQBARtDkaH2zh2+ABOnTyBjLFJBmByGAumxJmL6dlF/PW3nkK3NxBGu9nwsWPbJD78gVMYbreQRH1kTNik64inwPK7P3gW5y9eRr/fFzlR4Ln4wKn7cfievWgFHtJ4oGs914Prh7hweRqvvnEW5y9fESY2S1Ps2bkD9584hr07tyOPB6KVZ3EWL2hgqRvh7LkLePGV0+gRZeZAGPo4cugAPvDgfUDUE4DJ6xLwxVmOhaUuvvXdpzG/0seAFoBZiq0TY/jJj30Uk6Nt5Cz4EvVlyIQE/66PZ198CWfPXcT80gqihCx+gAcfvB8njx3GcCNAOuggTyO5d39oHOcuTeG1197AxYsXhOGNowG2b5nEqQfvx/59e5CnCbIoFsdCJq72+jHOnjuPZ557Ab1BCjdooRkGOHZwPx69/4SUwk6jWP13fVZqdLE06OF7zz6HqdkFxANGkbaGTXjNIQTDY3CaLfX2Fn86gnpTUvqGDG/cP75j9M0je/Z/8hceqyutrfORs2GH14B3w0JdX6iOwOaMAAHvr/z27/138yu9X59Zirf6fhv9QSR7zrT54vYhMtXH0YeXelluf1rbfoICm69tjd4lo9pssarOtwS9FUWkgljD1MpWpTC3ZSktBbw2UaXMURe2mYyYAF6y0WTDuHPMems5vCBGP7yI0aPTaI3XDO96Rp5obwXwEuyVuflcUVCPSnCT0WFj0EUe9xB6wEP3ncDjjz2Mowf3CqOYp6kwf2T53jg/g29+/yU89f1nBfCS4d0xOYZHTt2Hjz3+QYwO+XK89GnuYnmljzfeOocn//2foBNl4iXrN4ew754D+IWf/Yc4sMURuykZNp6yfLOLffzxn/0pzp59G1EcUeot4OenPvFxnHrgBMZHRoSlkwVTSnmMi+989xn8zdPP4p0rM6L/DdIID548jsc/+AjuPXIAYeBgwP1v30XmeXj70lU89fTzeOq7T8P3fFKEmBwdxqMPPYBPfPQjaDc9bpDLfSSOi6V+gjfPXcGTf/LnWFrpyLZ8wwX27tiKX/7Zn8H+XdsR8DsmyaAO+rmDpUGGP/yzv8DpM2+h04tkEcA4fvzxx/DhRx7AjokRWXSIlMejV6yLp555CX/zvWfx1vlLcIIQWZLgyIG9+ImPfBAPHj+MtkfJCcG7Qz8UXJy6iqeffRF/89T3EKUOPN9Hqxni1AMn8dMf/xjGhzyxICN7ze/YSq+Pc5dn8Ef/4cuYXephEKci/9i7fRv+01/8eezbtQVNX+3b7NJ3udPHV77+V3jp9BksLHfV3ssL8aEPPYqPfPAh7Jwck1hJsRmX9x7g+VfexHe/9wzefPOMMOGDfh97d+/Ex3/iY3jwwRMmudVKpVzMLSzjuRdexde+8U3ZPXAJXD0Xj9x/Aj/78Y9hcrglTDKlurHjoJOmOD9zFX/8F1/C+YtTSBIOnwYcrwm30YITNk0Zcz5ImHSpibGiXL4ZwLtz5MyR3fc8UQPe9TxtNvbYGvBubLzrq9UR2HQR+Eae+//nb3/+v59d6f2T6cX+eOC1EadJxWmMlmRk+lTSQMZEGF4jaciMjlClCRbaatnVsgqbTYCqJsMYiyCr+TWRUc/WStKQgctF4ExGvyTNyDatbnO6Xo6Uzg8O4Icpev45jB6rAe96B5wmmyUmCVBMrMSmSuSTRm+dJ5QnRFIqmsfu27UdJ44ewP7d20XKIEmIWYIkc3D+6gpeOHMJZ85dEPBGwDbabuDQ/j24/8RRjLYD6TcZT3DR6Uc4d3EKTz/zHGJambnKfo5PbMGHH30Iu0dyhKIx1UQzCmwWlwd4+pkfYGZmVthHnozLrPtPnsTRwwcwPNQWHa3KGVQm+9JrZ/Dym+cx1x0oM9pbxr6d23D/8SM4sGeHbNNHSQ43ZGlr4PLsEk6/eQ5n3nxbGGEnS9EOfRzYuxsPnjiKiaGGVBGkdFYkGYMU56fm8b1nX0Q/juFQOoAUW4fbeOzUSQH9Q41AdiYI2nsZsBileOoHz+HS1XmjSXUlvg8cuQcnDu/DttE2An4HsxRx5iBxfbxy5oLcx8zCCpwgQJrE2DExigeOH8LRfTsxRKuCNBGtc+J4mJpbwukzb8sbfkN1r66De/buxEMPnMDEkC/+BLw/xpgs8JW5RTz19HPoxIw5d3xyTA618MFHHhK2vh16CGigIiXBcywud/HM8y8KuO6nBPQ+0jTH4UMHcPL4QWwZG0LDyYSFpcSihxBn3rmC18+cxdWZq/ADH0k0wNjYCO47cRwH9u9FyMWSGYNplmFxqYO33lGmmosicfF2gAO7tuORE0exfWwYnsuMgxQRcvTyDNNLy/jW957GcneALOEOVQDHC2WXgNIsEWtJyWHiZF3Ui92Z2LhptUgu+OOMCN/4yqQxWohZeKIGvOt92Gzw8TXg3eCA15erI7AREXjjjTca33vhhW29ubnJubnlEIjheQ3HFYFlgBgB/8BoexQj23au/NXpi//k8uzyE5fmuy0PoUzowuZK2hABr1qPFSU6BTWYxGvOMibTXDPSSwdQlejZfHcrSFDGV3W4qmdQ31Vb7cqcz1goWXMzawclFbKMDlPOLslC1G3mSKUQAuA1UgyC8xg9OoN2zfCua8ip2ZbqK6XPcyaEqcG/AF7pKPVvlYS1LEHDdzDUVF1uwyNASJAniXB4K4mHhT4wYJKVeKnGAtqo+x0ZaqLp+0hiboe7cMjYphmWOn3RpWZkMeX6ZGV9bBltY8iJ0CQFSTU59aJQYLrc6SCOleEXbWieo9kIMD4yKlZ4ZCXJmLL91OUudnoCMGM3FIlC3F1B080xMdTCcDOUcSxSjqAJiiE6cYLlLttFBpnaWhbkyAXEj7RCjLcbyOMVHY+Oh17qYLEbozNgFUDZflA/YzfHaNNHw4dIFESDnlNn6qGbZCIbiET2Q59Y3kaM0dDDcNNDO3AFWOYZNcgpcpEoxFgZpMLeik0aNbgOMNYOMN4O0OD3IupLwhb8EJ0owYLocQnmm0gS7ctW6GN0KETLA0L6U6dc9Kjzxcogw+xiR+y6fD+U76ufJtJ/7cBDSB2vSUijyr/bi7Cw0hEGOZMCMdQEJ6JfHh1uqbSFo4OyA+p9vTYWOhFWuj2k1FR7amFIID5E3W+rqXaGRp/MxNVBFKHT7aPTH4jkRGQTANq+g7HQw/hQU2IepzESAmvPQT9NcHluHi6BvslNoGxHK9NRQ26S6wD4VmpFH3Bx27gB4N0xcubInprhXdfDZoMPrgHvBge8vlwdgfc6Aj/4wQ+CH7zwwtH5qZmPdXq9hwb9/qjneplDcaHnuanrOjklCq6Lhh86wejYW+cH/uOXluIPzyz1nDTK0JDiDlpVTScGJrKxvCkZXkE8WiVLaT/LzVbslcz2cZF3pkyhgloFwPopw9Ia2YJk5xu/Vvt7K4YoAK8pC1tYOnELWTSdpvAEwU4QIWlOYezINFpjbu3SsI5BJxpe49ChgFdBr1rLGVZLkJiWGqCkgQlI1O3SWzn0yeaRsaUVg4/EbSB1G/DDJtKUhSoIeil7iEXKEPqegDRuH4sLR5YJ8AgbTWGWk9T4MHPEJAMpdhEK4IUAXmpMmXzUHhoyn1fPVoLbaNArrLQ061/HYKfXg9doIA9aiF1fAK9DFjaJ4BDoGTcJTdSkpIElaH0BjQRvaZLBZ/IYx1wUIx300WIgsm4hBUlzH1EKtFqjxoOawJLSG957H1kSidRAnBbEQ9ZHL0oRhm3RTlupEPXIWTJAGg3kXpjoJrIJArwgFHaYLCV1rTH36c3ik+cns6sJX6ptp5RDioQ4PrygJf3KxWIgjHWCZNCVxQg5feucQsBLmy6v2cYgpa7VF8MuxJEAacvs2iHGRQIXLV7YlHYJkMxyhNRb55mCb+4OCICkFNlHzFK+1B549NamEwt1wuoSQy0126IJayZe5pwcL0GjKVUXWV6ccfE4lpKBLES4EyGCK0+fKxH1/T7Z2QAe70nuhHdLll3ZWw4zLmT4ZradVHQU+7wbAd7RN47s2f+pWtKwjofNBh9aA94NDnh9uToC72UE8jx3X3rppT3/5v/6vz979s2zPz83N7ePbFSr1ZJJhJngYrCfO0jiVLKhhya3Jc7kbjcb3uo6jWG4GdkVZnAPdJI0TIhM9sx01ow1w/apV659qR1ZxXu0gMI6Da+ue7X6WGsOL4DXVlsSuYMBxsV1dFtafXh1qz0ieGDmuC+8HBL0kI/MoX1oBk0BvEN1pbV1DDwyb2qCpTZbYjNlyijoaRTwUi9KraeAPep7RU6g2faez2x3ujaX/slMAiLAEzkCQaUAGLKS6vohRUQANJpkHmkTRjDMLXxlZ4kNWZkvJTAVuyyCSiZSEsAFyJKsaAPHOxlFJnnRoUHsw1xPHAnk3GEoQHaQZohjwq0cDZc63NJLRJ0gYrGy4vh3fVb785Fxm15stli+QCwdEEd9NBtkawmfqP/kIpGuCEYLKvfIxQTvfYAg8BENuhIHzw9E40rXviBoyvimZ3VCZwLPE3aTOxhkqXldsSVjDLkyYBwI4qjRjWP5ngu45DchZTJnjlajiXjAZLdcEupYsZDJpnR4EJCoAnjRZ3MxQVlEI+A5Ic4UGWMfNNGjvUHuIPRchOzWPBV3CL5ExGQeBX6g5cn5b2qqycgOt9u6SIl6CvzFpph9R/cLBe0OAa/5/kufO670F4/jsyrgAorVGUN1khEzGNdHzOeV8eWWBTI16JTbpOp0wXGUIEOUJmgNj4hDhUMtd8ZnCdldKaUhlRUd1xSATjXWNeBdx4Njkx9aA95N3kF18+oIrCcCZHeXl5cf/9//9f/xz+fn5h9jFTVOmMoIsQoZ5wlq9jhhucK0xE6Y91tjzqAxqkwctx/7A7gutxQNSHCYEOIDnHykYBQZWuPcIIyr5VvVvt+a7hu6qai3VZrtm6IDq6onWZeG6mPJVluqRkHBl6RrK60rbhJu4KFJgJMn6AwW4W3toXXvMsKJEJ3Z4RrwrmcgidGtkZmYz8niwtYZU0tZsf0iALFiFelVAw49v2FYOgKXXGyumKkvRC2ZMxanMIweAbWkbwngzYVx7fd6YqtFwGaBXhAG8vcoIoB1heHUXQZfmGBu9XNsC+ge9EW7S3mFjn3jeytDhqUMtKSwlNVNM7H/CgiiCHTI8nKYqysVkoxH0zaM4IkWfS5iGr/mjsh/+N2gq4DrZXItwWG8V7LMUQICQCnaYPxy8yzRsZrEGqOK5zGt2QgUfS8QgBcT3BMUi3RHE8bE0YIyjDgRuYcsQMXfVyuDSQzIujPBME2EwZX6hjyxHOdKH/DfsgiRJFT1z5ZqhUkifSBYXsYByyerZEJAM9lO/suFgmYDosnuEtwSwLPdKiHR+2ZfCnNLEOq50kbeC+OlDh08Ixc9ughiX6plGoG3Al7uPPX7XbkfxpwLd4mX+HSrLEGr0qnsJuRmjxkP9ACPsxS+H8hin0plMrxihydgl4saDmyV9HhmEUawL07MN2B47905+vrRvbt/7eee+Acv3uc49EmsX5ssAjXg3WQdUjenjsDtRODJJ58MR0bGf+p//d9+9190u72HZdJa85KJXLajZRMRseNhxW1iIXGw0iPDE8gEizyWCY3/DoMWgiCEE3I7sCI20FR5o9O1+t0qK2tLvhYCBlOOQPlerTBlxHKS9La6WpPV75opTK8jx+h1Oclp8lKOoBFgeGRIEu7mO7PwdyQYf9RBONnGyuwIls6PAZ1JhOkwKOng9qXYrAlg13sgy6jVpMx1CLZMJS5eUbbprxNRwRyq8ig8hVdD9LWewhojezpbQcvasNk71E9ppbq1Fm0ypxsQqo4Yq69RlqA14mhrdnwdu7dqWy0IFMa26K2y0EJZMEuTF6U4biVDn6Qj7cJEBiGgIYbP8gCyVa2OBLqF//+z9+ZPcp3XleB5mfly32vfC1WoKhQKGwlCXEAtlCi5bYUX2fKEbPeEZuSZiZm/otsRdnS3rJ6JmJ/ml4meLTqiNe223Bq1bIumKFJcQBL7QixVhUIBte9Zub515tzve1UJkJRIECDZnswIBICqzJfv3fcy3/nOPfccFVSr3BlU6ITkZ0lqngpfEGClY6MJlgTk6MAJtXjjNRBRTDKDIugGwItW7w+lEnJFBadNQKNyGVG1130Fn3IHBbKINlWCGX/tCeAl68fWPxlospDcoOcSQmqfVjkOvoqdEZUux2uTHRUemywWtT5UpBWsrAA7tVDka1Qwhbbukx2mlIhBDWQsNdQke6wjvZWnLl1T9P5oPE3gKI4newy6WkhwsUFGmO/FmocIYDXYVtpszdA3hUkEXRex6dJMKRlpbo/7xYFRhftFbKFjk5WcRIYHqbkVbe/+toOq74eABOeZjDAlKnSV0BZ1lCRoGYMsvqnZ5mJEQmZUWAXPO+vLWrMDRYAqyXv8ThA5hC4MjzlM0K3SI8M+ZxN02ImsEngcOlhHXBnUpAF9nuWa+YiA9/jpkSu/NTbW+CTf463XPp4KtADv46lra6utCnwmFSDgTefavvb97//Lv6jX6wrwBoMYCjmoG4DcDMkaKW1bzQ9ju2Zjp1RGOBRR6UYExJEw4rE44tGEMFt6TFodm/J132N6gx+KRrPpEcytBXBM4joDoLEHqDS02xty2weD+5IGBf7kVhY8TyMZ/jcaiyKTy8D2HGyU1mF0OSg+l0S0I4vqZha78zn45QJMJw2frhO8OWowK7INblm0m2pASqU3UVvK91XHFNIINWjdBpIK/l/2U5jvgAZV/wjEAMHfaue1PlEYKaWr3Ad8CnRL3K2woGw/K61zkIQlrVaCrhAZTrWA4UCUkiEEUb4KusvbaSQuelFqFbU+MkhIk+0F56yppgEglGMSGlItBtQ54XbIJqqfq2Q8glfiWcW4KrafWVhszSs9rto/Cn/VZD1Bo2J8CUSJq6jbZAQ1t0tgpdYfAiRlkaA6C4GFnTB7fL3sogpIkaCAUBi23ZDXqzSwIA1Np8HpEyWv0x0KMp4qtFYnggWOD+L1TFCqkgLVQ+27xsgKUGqBT/AUJW/QbXpJklPXBz97BPQBGCQ4JFNJX11qcskMy7G6ymdapdIp4CZHKucrODA1BCr7ISS0unpEY025AutDaQM9ZUXvrK49Mtr8dyCRUJvVYF13TgLdPF8XdIYUkOW21WonkEhJkLO+BtR1pc+paKe5byoSWi1w1Jb5NDk/XJjowTHRJFPKECJAd5RPccgX14ywo8I3JNxcQLZydOG5FjkM/yuAV0disyD8I4seLjwU4A3pxQRrqj4ekm8Ony4MUh86lQTrXiWpaAHez+SW9kjftAV4H2k5WxtrVeCzrQABb7bY8dW//Mvv/0WlUn1S7JO0Z63cCLUnk2LS1E2JN3lqFDkVv7tbVg4KPtvKYcTiMSTiCUTNqGK1JGY1uOcrHaECAPqr5AOYRoF9933TBP+5n5FUrU8Fat//mvsR9D6oDN5/H/CS9VrfXYfbbiP/XAbR7gJqmzmU57PwdvMw7bQYzgtzQ5aXNzgyUWypUuvJ44/E4BqmhBgoKWMA3hRgEQAqMmLF8IknMMGGXlSoA9iXY+zx1tqCTbHbSq/KYSiJ3iXbJClXKlJVMYpqXzgEJOBAwJK6iVNT6oaTCijR+cC31UCYsIRsQSvGTZ1yMmKa6ZTXq6AOaX0TumptqHJi0MsRzQgHi5OAIJYFgWZj5QoKaqF13QJ6BYDqsArqIvUIlkB5DsGpsTIBvQSNChsrwMuBOQkkIDMYaCv1fkm7e+9S0BHBzdff+3huBY0/+LH/8ybye2+YUnUfNBpWJ7R5JbN/zWsgq1hOMsfN1nwKNQWcseKNFdtJSVGI50xkCr6ARSMSRUMwsgLTAtbk2lSsNRcqCrezxtSnctGwf3WqbsD+0T64+FIXrTqO5mNuro+yBVQbCc69An/Ba4LIcVU/JXVQ7xscefPHPVhMNJ+HoJLKcluBSf6LQFUWf4SkvGZlIaXG5vicqI435vPodSxLE7K1cg3wu4lLjv3hSnW4D57/4Nj2T6fqhgTPU4vU4IwrR5iPDni/fXrkyliL4f1sb4Qf8u4twPu5PC2tnWpV4OEq8JEAr960YuSUDQ/bxbVaDbu7u+pGZxiIx+PyJxpVNmVq0Ei1Q4PHHjv0cLv7vlcp0Eumhb9SDOUHPVTAhdp3GQIyIOlZ6VxG2rwbu+tw2hzkTmdhdhWE4SXgxW4BppsB/BhcBiPwBkkGifZSTAajxlDsiUxJ+CIkjYnpqwIlRJ1KX0i2TxryCqQJax5ADwUa94CjsJr7lBaBnDCOLt1BfbHe8sL0Q+U0fn2PSeINmMENtjhqRBQbKDdeurwSXZvKAYFg2LPEA1YgrmghCTGDwA/2gtU541ATH9RTSmCHBrpyzjX4VYxXc+W17OQ+iKfkHWT9RE+gNqB0uOqi2ruOeIxkOuU3GsgJhybtaSUp4UJh79XC5FJ3qlr11GcLIBaAQ3C/D8T2wJ0Iyz9oYaVpugcuogAENa2v7nvG/vDlB1196nib4PL+mJsGTgJxZcGjniugkDG2PMqQiuIlq+k2ahK3LMNvpqmilMMxYSllMallAdKJcZUvLmUEdG5QRQlA5v5+Bi4o+x9StSANJBz73ZX3y28U2OWCaX97CrAqSYVi8gMpknqO/EZj5ADwyuWgi6vf/T69z/sBL1E+M0GUgwQXQ6rrojoE/KTS1cHUgNcRFlfXU2QfsgRQn9O9vsoHfnV8/B9K94UdFHbEPtyHVzS8B4a+9+0vvHBlbMxoSRo+fqUf+ytagPexl7j1Bq0KfHoVeBSAV/R9oRBSqZQAXjVZ/wA4agLLzQD4kx7pIwW87Q6ypzOIdOZR2cyiQsBbLiLm5eD7UbghBXjFVB6GuA2oVjFZJoJdtqIJDDn0ZMEhdqEHKXWjbMEynEEmwXkzdmEaPqJRtmFVe1oBNHp8KlAguVJkXUX+oEz3BTjzBs8JdUkgaMjku9hVESRxP0IqHECssjwbYZ9/2FZ2YbtKBMptMbJXtKHCDBOQaxBKKQoZMcojomTqaRtGf1KdYKc1iiJzMAwZCOLrm0QOH8oGKlZWAXjRVhOjCUur2VO37l8AACAASURBVH89gCXSjIhi44RpDnTgmsEkiFNyEq1F1slr/Al3U3hd0eZy2OnDlkHB1ReshqRXrlHw+291zfppkai+jwj8kPfRL1SMZvBo4p1ZE2Et93XVapCKbKzqspDJ5znjNcRzxuuGA3g75ZpE3crInEFmV10jHA6UxYnoWxVTz+uM14gC1cGeKPb8/kcAOZUURIFRrhoIytUzA6C6D3ibQ7z1MzSAVyBUf1ZEEqQBb7DgaELLKnhGvV71J/blTvsAnLVScgcxRNMhEmTMufDgAo+SGPGGZg1E+qCG6AQYa/kCt9G8/U/6XbT3+hbgfWSl/Kw31AK8n/UZaL1/qwKPsAI//OHVaC63/LXv/48/oKThiQ+UNHzA+/FmWq1WheElWOHr0um0sKYBWylte83+NrPDj3D39UT3J2d4KWmw28nwKsBb3cqgMp+DsVtExM/B9xTgVXyurzw+mS7HW3+IAJF6TGW5FjHoCeqI5IBgUUCHb4s5PwMQ1B+GD5jIpdOIx5QEoVytS4BCuW6j4QG2L0pWGfIhu0l9tPKcVRIEYX4JaPnOqpcuwIepThzKkRu/S+mChajhCENM5teMmMIYxiIhFPJZZNIpIXStRgPVak08ZxmWUHNc1CxP0rYok/CpkZQTqrxpZWhqj5lt9l344DMswE1bcwX63WbGVAE7PocLqIhE2LoMo2A4iKHcFMRMwKNTgXIhYOtesK9DRl3VibZRPCfcBtleKjjvaz8/2LLeY6eb29T6VteEYfcAa+D7LAjsfmb7g4Cj1ErLKPZgpmaYpZz6ylFRuzq8QwIcdExtoLmmdIW6a9EJky0Po2o5MMwEoN0sqJAVlwU6Q2hdrngKiI+xcj4QqQPBqKLWP6Qrotr/Illp4kCDUmk+XgNfDhQ2OXLs8/bKVi2Ax9KJYXdFa8U/YAEgnRhdpL33Esq4mR93EdHDeFwQBoCXn08C3jCdFQQQq88qj0ENyKnBx2A4k17Q6vOrhyIf1RfTRwS8E13ZW4cO9n3v95/6+uUWw/uoiv9ot9MCvI+2nq2ttSrwmVZAAG/b2te+/31qeCsfC/BWKhUBvGR0KWMgwyuG/E1s7n9ugJcMr9mVR40ML10aykWE3Sxcj1GiHHxRECGYmlfgXnlzCsCV4R7FzwowccnT+UhGQ5L61VXMoD2blOQspkcRdMbp70pNdMNGzfZQdwxsVxtY2SpjbXsXO5U6Go4PPxKFTVslba+m9LmK8RMGjwb+YvHF+NmQANwwDfVhIRV2kDINFItFdHd2Ip1KyVBYPBFFQiyolLWW49ioW5ZEqe7WbSysbWNjt4aq7aMmlqr0V1XWXmSGxbZKCTXeh/Xug4IBG64B777uOkA3CjsqIpEaS1pfheHQIkzHVkuAggyDORJYQaDLhYcAMgFzpvLe9Sl3UAlvDBjRQua9xvWeRlNrZ+8Hrc2Hsa9NVQNfzaBLTe5/+GsVCxoc5/sBb6Bh1YpdPfgUAF4ZMNxjJQl0RcAiLXLqqUWbG+YgpYmqzWhiZblHTSoXCaJRJfjjoiCiUt7I8Ku/g8GsfanHgzd21eZXTOw+4NVOIWoZu3d8CkjuCRH09aAh8R7LG9RVD08GOmINegNeNwC8srWATdaiXrUUULIPdizEEk26K6bS8tI+jfplHqcOAhGwK7Xgp0SxvGpAjYl/CvBSBmR5D3p+f4Kv5Y8FeIe/9/vf+crlMaMlafgEFX9sL20B3sdW2taGWxX49CvwUQHvXstZ72LA8JZKJWF3KWVgWEVgayZ6Qs3uNh/V51XDu8fwPp+B2RkA3qzYkhmOBrwEFGIhrLSSZBwV2NWDWMJMsituia2W6TlIhg205zLobssL2O0qZtGWSSAVDcEUto6DY2rKnIb1vHnXXQO7dQdrpQqW1raxuLaJ5a1dbDU81Gl6byi/VjWtrtv6Io1Vsav0OBV+jmDXt5GPAT2FBPracuhqb0N7MY9EMiUMKuUCYUkK41CaGnQjL1a3XJQtD8tbZdxb28bC2o4AcAJf2jjJwFVAz8qEvgJBzQ+VsHe/TrZ5MbSvU96/VviSEAfvZGWhXTEkvESNF8mQPfdTLLo0w+x5iIYj6CgWUcjkJACBAJHPYYIbfcrEL1UPJAXDUCpOWDGQzXv/AKzVhxS09gMYqz16PxLDGwzdyYnew8gK1AbQUQG5YF/U/3g9aPcA1lEPKHJoTeQKlMqYCcwvrmFzt6JcLihr0ZHM3ONELIZ8PotCLguT6FdHPMtwVyAH+QBRgwDePTCq4K/s396c6L7sQQ3Y7QPg/WugWaGr6hZUWi0c9R+Rh6jfBlp7/nL/ago6OMrzVlhcyoME3pO5pTZ931osSoZXfy48pqfJRcOuBAGvAUcYXw9hHRSxUeI1vqVNFx/Bd/DHALzjBwb+9Nt/8rVLLcD7COr+GDbRAryPoaitTbYq8FlV4GEAb+DiQIY3ALzJZFIAr3h6fsijuaX9qI73UWl49wFvFpGOLGqbaVTvZmGU2wAvD9eLwQtS43TUrQBeaiUJNDzADJNJA6x6SQbCivEIBttzGBvsw2BvN7KJCKIhX6JYGYzKf1Nf6trKAiocjcEi2K1a8OhtbCZQtT0BvLfml/HewgY26w4arppOl+AA0RgEsEklVxFTEQbEDRdtSRNDnVkcGurCSG8H4iaDH5iIZ0h0rxlhoAgHu8ga2tL6VkwxY1UjsEMxrO/WcXtxHbeXNrC0voOtSk2cAUQ2QGst7T+q6MD92foA8AagVwF7MrRKNxxwoPJ77fVKZjLMVYUeUKNdmcGkM58aYsa+eghRPC0BA2oans/NJJIYPXAAA929yMQZhkJQpBxCKDwJAJZupjexlvc7COxdl9rfOXASUD/XbhPKt01+EkA9De3v08YGr1Gihf2I7OA9RGcsd1Tl2RqwlwEEpus1GUnWlB4MrtOAGThRkF2X8awILl67ifmlFVRqdWHaxVuY2wwBuVwW/X29GOzvRSoel3jiPYmB9oIIIoGbdb08OtER6/1r9sAOQEBgyKagrLb8CmDqA84O+6/ZB7l7EhEdIrLHJGuwu98zUEOcquJKvqP0tyIuggsyvGE4YvFHL11HAC+fR8Aro6ICeEXVq4MmPIREk+5j5s4Czl65AcdQSXGf+PFxAO/YwJ8+8/To5RcOHKh/4vdtbeCRV6AFeB95SVsbbFXgs6vARwW8CpRo2yhtN0bAu7OzsydnCAbWmp8b/Lv578/j0Np9gLctjcp6EtX5DIxaO0JohyeAVzGFAs4kiENDB+pr6VJBfaRnwbHKyCdCODzQiWMjfejIJJFOREVvGjNDSJgRxKNhsZkinmEbXpwJXA8OwaZnoFa3Ua7VUbeYjBWGFU7gzPU7mF7awMpmGeW6JaA3ZJh79k4ESgIGCArsGrqLGUwe6MOhwS50pk2E7CrikRAy6STi8YQAVoJjAYfCnFEq4Ii1Wr2hgHXFAep+RP5sVCxcm76L67Pz2Co3ZCCP8a4EWkrKov1u9V3ifndlDf+0e4Awy/RJ1fIXtuFlsp1DcGQuecwOFwIEfYZEvNI3NcK6mSFxCJHBNZ4D1xMddG93D9rzBcSp6yVjTcBLbbK0vZW9WQCqtDHWnsb0fVN2HwB4lRY0uAVqfbq262re7gd9mgX8C3pUrw9cRfgP1b6X0Uet4dU+uboFz9dwceXYNRlGCyy5uEAiSLtzbwVr2zuo2wxd0J7AeriSi9D2tiI624uI0VPWsZSkQXOyilENztSewlgPYgZxGvvss9StWauipQ8i2dg7vuZgmP3hvuCYFfhvAr5y/GqYbn8QUPHG+wuJpqrKtardLKRGpujMAw2v6bkwtcsHP6+yHFRxj0otLZYnBLy85nysbe7gzuK6bOORPD4q4O3OTI8fHPxeC/A+kqo/lo20AO9jKWtro60KfDYV+CiANwCogcVYM8MbAN5gYI0M74Nyhg/7/6M44kfF8NKWTIbWns8iVEyhshpHdT6FUL0TkVA3XMTlRqmCAuiYQFWDtsgiIOHPPAdOvYRMKoojowM4OtyNwWIciZCHWNREPJFAIhbVEakEl4xUVXZkCgUFLJa68TLatGFZMkBWtgyUjASuzi7h6vQdLKxuwPJCgBnXI08KzAlT6NQw0FnA5HAvRns70JWNIR3xkAwDyYSJKKUMArLp46tM88k077GVEr3M4aKwgN5S3cFO3UXNjWCtVMOVmXnM3F3BZrkugEtFb1DmEJxRBeweBLzCA5J1Y9StgP8Iooye9j1Y9ZpExqo0LQVH2aIXBln6277E/nZ2FJGKR7Gxvobt7S00CPIIYrwQQhzGU3YEypJKZBCARTAkGldV42DvBL7uWYHplvseFakXMwLMAguz5rb9XkNeR+zuM7R7Eok9DeoHXen3A0SVZKglDdSD36fh1QppOnuwy0AWnpKOSBSWH0JDnq90tMKESloZAb7SuTKIQgwr6NKwJ2PY93zeFxfsnz9xQhbGUx17AMb3mOg9RwldzQ9ABqq2uuz7EFu2pxh3XSlJBVTvrbYvH4YPBbz0wlYPpXNWGl4Z3ZSfUCrEz6IKDtYfrT3vZS5adUAJB/l8dgAijEtvAd5H8YX8j2wbLcD7j+yEtg7n/98V+CiAt7lCATijx2cwtEZnBg6scXBNYlp/xeNBLfAnrf6jBLz04c3Sh7cjg92lCMpzCZhOL0IEvF5c6XclWUmBCMe2JamL8/AmG6teA369jKNHxoVZHSgmUIz7yERDiMbjKmpZs6CSWCUuYIFFVwB4FUMnckvfkyEyy7ZQs3xs1nzsNIBbd5dx5dYc7q2V4EdTqDP6lJpeNnip2Y2H8IVjEzjQVUB7KopCIoxcIgozpJK6JJRAhs502phgh2a9pe7Mi6ct0HB9VCwX2xUXu46Bld06rkzP49adZezUbNAngtIDATFBspqexFfYZZ8Xlal9z0Mhn8Pw0ABymRRWFhewcO+uuERIK138grm9sMz9UatL/elgTxeOT03IIN61q5exuraGfLEdmUI7bszeRYlSEO1nrAbaVCOcLhd0lmCNuC+SIsbWNxl5HdkrrXJtkRaAqWBcS2h4nXUnebIE0BJbrIIufEc5J5gRMrEKhokdVhD8oPXsom+n1tpx5fX8fxDVS7hGL2GC2UiEMhGCQmVLxn+T+Sb7TiZexQszfCOEhmfADdGXmUOV3Io6ZgmJEX9ixc4qj15qtDUIvc+poomy1UBU6acVKyrpdQxxoFyJAR/iUuIrOz0OyNGGkFZ27FLoQTAJKKFVHPdUR6wFyWo2JTwmRzkV4KWnsiufJQV8eaxBiAgBBz9nXEyJ9zLBeziCuu3Al8VWBLZY0JkqeVAWOvypAzj0mVYBMZTESDhFEI/sO4hqa2I7FIUbScl1HCzOg++lh3KX+agMb1d2ZnSk53unn5u41JI0fNI7weN5fQvwPp66trbaqsBnUoGHBbxk42hLVi6XxYoscGj4dYD3UR/kIwe8z2UR68xidzGE3dtxxNx+INQNx4/rji3Rkw4SEDARRpgpc56FJCy0paI49dRxDHbl0ZYIIRv1kY5HEIvFdcKa8v9X0aSKW1OetHoAS6eHSVSz2Ec5Ao5sx8fmbk2YqKWtCi5P38XFm/Mo+xE0PE7Tq1Z3JmpgrLeIU0cPoicbRybiIx0LI5uMq/a9BhMy4a5BTzCNrzgzQai6ba4sm2iZVrc9NNwQNqoOSk4I04sbuDJ9F7cX1tAgv02wFSSuiY54v32vXKX04BPZScdGf28PJscPoqujDY1qBY36Li5duIjdSh11hFElaxmOwrFosQUkwgYmhgfwpaefhLO7hbnZW6jW6ujsHUAokcFPX3kT23UXvsRZMxKX9lxMvVMRzAo0Kn9oXrsEcVy0qNJrT4Jg/wNWcI+fDKqi7atoC6djeDlAFuLQnBlCIZfB0EC/pL6x1tVyGZsb66hVK+ju6UZHe7tseWenJO4mWQ6SRU2sLi8LkO1oKyAWi2Jrawu5QlFAnEvg6QPbW1uyz4VsGol4VNjv3Wod84ursuigS4MaJmy+RTctYvYWHR8+oKfOfEDJ0oJPPZQ5mvK+7SoW0N1RRDwWxc7WJhYW7iFshDA0NCjPbVh1AZjZbBaba6uiT88XeFxxbJXKWFxelq7F8MgIcoWCSFOWlpexvrYm0p58Noeuzg4UC3k5aWurK1haWkA0FkNnVyeKbUVE40lxEZlfXMHq1i5qjgKzjFXmfpphD4VMAr0dRbRnMrJo3NjeEbs9xp635fNYXbqHfCaFWCqFtd06Zhc3YdHJQVvnBUD38QPewe+dfm6kBXgf9Y3hEW2vBXgfUSFbm2lV4PNQAQLeTH7lxR/86x/8+UexJQsYWoIwAl6yvM2A91Hqcz9KfR4H4I13ZLG7FEJ5NiaA1w/3wNEMLwwmM9HQnxpUsloGQq6LqFNH3nRxYvwAJieGUUzHkY8byMXDou2lI4JE5Kr5Nm0hxXt687R/wMgRnBE0EvSy7arsv+oNZRW23fBxe6WEM1dmcHt9F7YRE4cG2qH1FtN4dmoEo91ZtCfDyJiG0guTXVQ0mQ4BYBCFAu5BAlXAwypphEQ4yBAeGTaGTpiJNFa2q9io+9ioebhxZwXnrs1gu+7A1nZPQUNa3SgUMxokb6npeg92o4Gh/l5MHByRvwvZFNpyKfz8H14Wt4HlUhVz61uAGYNrqzY+3S6mRgbx1WeeglfZQqW0LSA/39GNrZqL/+Ovf4oKJR5RMvFhOK4Fz24gaoZl4Is+vWTXCaro4SvM7h4bHQBadcUpaYZajTwIH+X4xI1Dtc892xL2ORUz0dXZhq9/9auolndE8lIt72Lx3l1sbm3g2LFjMtRIQGlRplKpIRI1kc4VMDs9LVZjw4N9wnxfvfYeJqemhOGuN+g57GP+zjxcu4HDh8YQi0ZRrdVEpvHW2QuYvbuMOk+nxAarPQ72e3+E8MM/TYEHw76+ONAZK1ZZugK0O7NqODjUj6efehJthRwWF+7h4oXzKG1v44vPn0Z7ew7b2ztwbBf9/f24eP68sPYjIyPo7OrG6toGfvnGmyjXqnjqC09j9OBBmQF44403cO/ePdFhH548jOGhQSRjcTmG3d0dvPfee8jlchgY7IcZi8KMJYFIDGcvXsWNubsoN7gopCyXnwF+dhx0tGVxfHIcJycPY2tzEzdmZ7C2uYnOjnacPHoUN9+7ikQsglyxDbOLa3jlncsypPlBDO+DP/u130sfi+FtAd5fW8/P8AktwPsZFr/11q0KPOoK/PDq1WhmZeXFH/yrTwZ4qeENQise9T7+qu09LsBbXjJQno0i5g7AC/feD3jFToyAV7VRw64LNkT7sia+9uxT6O7IIBU1kCWzGte6UvLCkkam2N2AiCOY2SflCHgVyybpWAH7qy2hyFpu7ZZRcUNYrXi4ML2A1y/NoOZHhPFLJyLixvDCkxMomA6KcQOZWASmqZLT2ALfB6HaK5haWbbOtQZSgSVl+0TQy+gLujfIvphxsUtbp7TBjeDOWgnvXpnG9fklWGwL0xe2mWGUQSTF7gbOACZ/YFno6WzHiaNTOHhgECF66sJHrbwLPxLB+VszePmdCwgnUoLJuaxIRUICeF94+iSidg1b66syLJfr6EbZC+N//+u/Q8n2YMSS8MOsL1vbjorh5SrDVUl0fJDhjSYSsmiRCX6ROxiwJUiEJ2hfliORzPoh4gDNAJpRJSHxrIYa+PNc5NIJ/NM/+g4WF+YRJQhOxIVlJiAcHBzEKz//uWDKifEJdHR24uataeTaumVYsVGrIhLykUomcPXKNXzh6acl6nljawf1Wg0bmxvY2drCV754WhYqu+UKDhwcxy/PnMXZy9dFciK2djzWveG8Xw1yFb2tbulKvhD4Zih3Bi7SHKchx6ZcL2wkIga++U++gd7uDpS2NnDz+nW8+847+MoLX8bzp49haXEFc7dXcWB4GC+99DPRiE9MTODQ5KRcxX//0j/g7sI9DAwNY+LQJGr1Gl555RXU63Xkc3l89asvyALp/NlziEdjeOErX8Ti0rIwu2SPX3n1VRhhEyNjk7iztIq5pTUBvAx4iRohWRy5Tg3wLfR3tOEPv/lNWXS8c/E8tnd3cWh8HF//8pdR3t7EytJdud7mlrfw5qWbsMHP8wMTeQ/zZdYCvA9Ttc/la1qA93N5Wlo71arAw1XgowLegNn9IIaX7gwEvNTy/WNheMuLQIWA1xuAG+6DrRleQxheahqV9y5ZWxM+2uMhTPUV8JVTR5CMGuKzm46bSESjAuYE7JKtlZAIanSV+b0CvFrHq1vKweBRoPcVGGLQbN9Bpd7AVs3GVsPAUsnBf3zlXayVa7IfPR1FPDExhFNjvUihhkIihHQsIgltHMxxvbDIKZTNlYz7KNsupsRpwEtQIgyvmPszBrkhQIwyzAZTvWJJbFYcbNWB1VIdN+4s4RfvXkQ1FBe5BdvqAYLfS8wS0KscU2OhMCo7Wxjo7cLh8TEM9nYhxoG/kKccIjwfF6fn8NbVmwinMvBclWiXMHyM9nbiqSOHkDZcnHnzl1hf30K+qw/xYg8uzCyIDMINmyqowmsgYtjwHQsRLkoQQoQa6lAItm0jGovD8XzYzAbhMYuWWjGwD97kmoMqgrBdGQgTra4DU2SutshG/of//r/F6uI9AbDcby5SqOu1anVcuHgR9UYdk4cP4+jRYzh3/gKOnngKtuPAbtThWHWsrixj5tY0nn7mOfQNDGJzaxuXLl/G7dlZAY/f+t1voqerE7uVGizXx49/+jPcWVoTdrJ5gHHf4eADvhfEgWLfKWJP5NBkKcdXWVZNBgtj1JS4FnyrjomRQTz3zClxHXFtC1vr6/gPf/XvBahOTh6S8A9qdFnDn/zkJ8hl0hg9OIqenj5Z6C0sLuLln7+C3v4+HJwYlw7Ra6/9UiRR7e3tePaZZ2SB8NovXhX5wbe+9XuoVMqIxeNYWV3B66+/gbHDk4gnczK4ObuwLFKfaCwJw3Fh12uIROia4qE9m8J3fud3MDN9E+9euoCGY+PQ2Di+cOI4cukUSltrqDQsXLu9hDcuT8Om48mnCXi7M9OjB3r/tKXhfbh716fxqhbg/TSq3HqPVgU+pQq0AG8GjueCLg0cWsuczoGShsqCj8qsiZg3KIDX8hNiSWaAbCddDUIyfERDeyY7DeQTeG5yAMdHexAzXGTTcXFk4PCQuCAJ6GUrncyqApDvbzdTcsBnKOnDns0T2V4ybJ4retqtch1bNQ/bjom/e+MiZhZXhMEdGxrAycOjGC5GUYy6yCfCiBOsiCk/Y3bJ2Kl9VxphpdJUDK+ybLof8HJIiuCeqXG0+CLtZ6JUd7Fdc7FZsXBnZRO/PH8Nd3ds1AzGD9MBQg3ESU6EHKca5KLWlaNKbr2K9nwWA72dAsi315bhNGoC5Awzivn1bUwvb8CNJCTBjlpbOi70FLI4PDKAfCyEmZvvoVqz4UeTqCGKhe0GHDOOWsMS3bNp2EhFfQx0dyESjmJxcQnbpV0ZOAubUeUCQSY0HBUgRvAroQ0a8O6pdmUSSllxCfMtiwXmhVgCZEULzEEyra/97p/8MTbWV3Bv/g4WF+6KM8LkoUPo6+3DhQsXEDYjGBoeEs/qs2fP4fTzX8TK8rK04rOpOG7PTmNpYRFfePpZWZysrK2L3pda+UplF1/78peQTidRKpUR+v8Y0F+8fgZ3lzexXbPR4HmMcPnAnLl9Xvp9CF53Ee7X+94PkXmsMbrs1WsSX00AGYsAX/3iaQz0dIoEg0CY7/Ozv/t7HD9+TCQ+HFxtKxaRSCbxNz/6EcbGxtDNcxDhshACbP/Dj36EbD6PsfEJ1K0G3jpzBieOnxCJ1OHJSdSqVdFzZ9JpnDz5JO7euysJgbTLe/vddzA6NobhA+O4dnMaF67dwNL6NjxeJ0ZY6mhwoQYbPe1F/NG3voXLly/j2s3rsBwbQwMDODw+gerOFsZGh1CzHLx1+RZePX9DPKc/VcDblb3VCp74lG50D/k2LcD7kIVrvaxVgc9jBT4q4A32/cMYXt7I/jFIGvYA76IngDfqEvD2w/KTjACDYdhUvYouVNmZhhB2bYx2pPHik+M40JFC0gTymSRMRgYTSOmwALKCKtlLKS334ZVuo+oY1MD1lIBXhA0aHBMwku0t12xsVmzR0Z69tYDLN2YFIE+OjeLUkYMohuvozprIxMKiBWZr3KPkwA/DJeikTy23zLAJSVZTiV7NPg0h7Qtrhn1hLz3HQcRUEa51G9iu1LFTs7C2U8U7V2dwfn4TZS8KPxxV8lft2hWAfZE1UCbB9jg85JJxTBwcQns+jcW529jdXsfI8DAS6QymF9dwaeYejHhGGFiypIxhHunrwvFDI2hsrWBteRFmNIFMWzd23RBeP38DNUoRQmGxWIt4dfFCfu7Uk0inc9jeKWFtfRPrm1vY2C6hXLMEnIsMQBwPyPKyKvuDe7zmlRxDp9nJAJeyCOPgnYrvZbvfQyJqore7E7/5G19HtbKLC+fOCrPIhcLw8DAmDx0WBwXWsFZvYGFhQfSrT5w4jvm520jGTXS1FzF/Z1akF0eOHhPwzsE8AkkOblFLPTlxUDTQm1tbyOTbsFGq4u0LV7G+W4VlmLC5sOH1tteZv39ITY9JavnC/jfSvoGY+pnkvOmI3pBng9dBV1sBL77wvJw/DqQl43EM9PXixvUbKBQKcv3sMHkxHMHA4ABee+01TE0dEf347m5JFloEwG+8dQaZfA5d3d1oWDbuzM/jwIEDuHnzJpKJBDLpDCKhMKIxE7ulEmZnZ5HJZFBoK8KFh56eXkQiMbx74RKu3ZzBTqUBcOFCbTXdN0IeitkkxkaG8dwXTmF9fRU3b90StryjvQNHp6YwfeMa+ro7ZHFwZWYBZ67NSofi/S4yH8T5/5pv8o8oaTjUnbs5Mdj7p7//7Ncvj421ooU/j/fHp9TJ3gAAIABJREFUFuD9PJ6V1j61KvCQFXgUgPcfy9AafXgzzymGtyqANwJTGN4B2AS8jDUzyPC6MiDDRCvPM2D6Ng515/CNk+PoSYeRT0WRTScQjphwPUN8P8WZSQCr/rOna5XxqX0+ThBic2qVAr37nrEQS6atSgPL21Xc3WrgrXOXYDkupibGcOrIOFLeLnoLCSSl105PXUMAr0NNrdh1KbAtA3ECoZWHaXOwgmI0VTuelltiiRWmE4PSAm/vVlCu1lGq2zh7/Q5+eX0R224MfiSm0tQCLamw4nwT9X4h30HYd9FZyOHo5Cj6utpQ2lyXgSiyv7liB27eW8Nr568L4LU4gc+IZpMuDX04dXQcO4uzMojHcI5cRw+scBL/7ic/l3AM1o7sdcRroBA3cOrEESQTMQXiQhEB0Otb27g+PYdStSGWZSLnoOesTjXb86UV0M86qBhbdZpUgIWEQQiyV1pnsvkErIcmxmBbDQG7K8tLIkNIJJLoHxhAb1+/+BsvLi4L4I3Gouju7MLW5joS0QhymSS2N9eF2eyR5yp3CYLkpcUFAd8dxRyq1QpKu2WksgVEkxmcv3ZLLNlcDuuJhFfEueqa0u4MgUK3OU1t/9+Bdjf4iXKvcB0bcTOiYqfhoKOYF1s4p17F+uqK/G6gv1/YZpHJRKJY39hArVZHb28v5u/dxdDgsAyulXa2ZYBwYKAfaxubiCbiIiuhfrluWUglU5iZmUG9VkchXxBWmLIfgt3llWVZTHd0daCzuwvJZAql3RJmZuewur4Nmylq4Rhsfr58D4lICB35DPr7utHZ0SbHsrS0jK2tbWGYh4eGZGHB643Dh6s7Vdxe2RI/3wddGR4qCv0jA97szbEDQ9/79hdeuNICvA95A3vML2sB3sdc4NbmWxX4NCvwSQFvYEtGDa9K2/p0vyIexdCarSUNBLzZ0znERNLgoTobQdQbhBMZgO0llFctAS/1m3pozbZdpEwDR/qLeOHIEDoTPjrzKSQTKoWM7KkMRt3HHGrQK230+4dklMQ2SLhSXJtGLntWX9Qi7lRq4piw44Tx0i/eQN2yMXVoHKeOTiDlVdGdTyCug6OCCFqCoVgkIgCWQI0yCcFEGtapqNtmoQU1qmqoTvIcAleDUAQ7pV2xearUHbxz4zZ+fmVJAV6T0/VK0iCxHPJiETyLNy0lEk69goOD/Th0cBDd7XlEw0Axm8KNa1dQaO/B3FoZL5+5CiecgEvtb8hHMuJjrL8Dp46Mwa+s4+DIIKZnZuFT9hDP4//+6atwIglUaw2RETBWORcFhnvbEfKVW0P/wBCGDhwUV4q/fekVzN1bFh0sE+NE0azBYpCaptL0FPBXkQ4MKaDyOYIQpRsSWesKA05LuFgkjFg0IkBR6bPpo+zIQCFb/al0FrbjisMCPWwZJ80OAWXPwi3Th5c/N3zEOLBHiUUgP3DIstuIRyNSS0pb/JApbgUV21Bew02hEsF11Rz+oMUye4Nq74tMaxpaC0YaQ+Jq4YgWmuqYbDJGJCySDl6lUcpD1KylsOvcLwam0CuX4D6VSKHRqMu+R6k34NMiYVgSYa2udTLrZIU5wOY5ariQAJeOGmS1G4zCNlQNo/GoLL4I5C1bpRAyac32KGKgI50BLm9ikuQnlLyEnDji5OBJzTnESasyg3/AGG2InzEXPerrSy0YlEXZ/RZ7+9/NHzbcphesollnJ4hSIHpBR2gorRZero0E7DoZ3rEDgy3A+2ne8D7me326d7OPuXOtp7cq0KrAx6vAwwBevkMQPEHAyxtRAHg/fR9eHdggIQMfHnqhIlT345E9w0M0HkM6qzS8jBZ2mgGvljSY3gAcMrxeHEaIXKijAC+lDDTAbzgoZmI4MdyBZ0c7BPB2FdLC+ImPKiMp2C7na8isUtOrLPr3bqrB0Jqy4hWPBsXyBuCTjCIjg5V9A2r1OkqVGsq2j107hL/525ek/X3k8CGcOnYIWcNCezaOKJlOetKGIpLKRjlDMhaDa9XFPUBF8ypZxp4V1wPK4iBdj+wuHyruNywsXqVaw9ZuBeem7+Lly4vY9sjwEvCSBVWDegwLkAOXEAQm1PlwamWM9HfjyKERDPS0I+x5iEcN8ayNJXO4ensFL799BaF4XqWsuQ3R404e6MHpJ6cQssqIhTwB3dFUDmXXxF/97WuSBkcWl7gq5FjIxEJ49uRR8WTNpOPIZLKi311a3cDLr76BjZ2yJMmR/aY2WXTTe8IOrWgWCYriwekzLFpoIyqsOD8DHOijKIIDhYbrCsClt65WdGh3DMXSN2yGVYRhRuiZzNeGBAyL6kXYRpW6JyCZzQRGLEtiGkEghwhZC1s0zWp7HsLxFByJPVGOGCoRbT9hLMiGE6DFcyB6ZHUNNjO88r8g/UyHTkiQBWU1EvnsS1pgvVKS88iEPNEyC/NvCpCX8skCR4V8cAHB7wOJ4hYfX3VNEGAaXHjJ79Q1z+uRtaGUgRtih0Al8invZNr3ufozRA8y1tBl7fhe4RgcPwyHHtP8jHFbHBY0fDSoP+Z7KRm6vGfEDAtLnoxF5Bjk0mRFdP15GEGAh4qjVk7E94MfJS/aVz6zeEFsMWsmQiLRd0v4iXRXVBqh4ThI+nZ9vCd3c6R/4HtPnX7hym+1JA0f78b1KT27BXg/pUK33qZVgU+jAvThzedXXvxXH8GHlzcm8R/ljd91ZZCmVCqJD28QLdzM8D7I9gYDIfu5W5/0CO/fUsC5qHkvzarqHyrAq1gbabkbtGw1mwDvhgK8z2UQ78yivGiIS0OEgDeibMkIJpjgRNYTXkhauA3XQS5p4shgEafHO9GTAjrSCWRSKdGzNuiMoJlAAhUlEXD2WEDqGwMmiX/bjocIE+vEbYDJVQQ+lCboqFzPhWXZokHdrlmSvPa3P38VlVoDRw5P4tSJw4i7VXTkU4iH+X5qGI1MJoGqAk203+LNWN3aKVPYV3re/xXP80zQSosqASsyiBYWlrIsgLeKizMLePnKXWy6BI4c1AtyNNQgmG8QVih9JaGDU9tFf0cexwh4u9ph16oiG4iZJmxERL/71pUZGPE0wkYEjlVFIuxidLATJ4+MI84Fl1WTVK9oOovtioOfvnwGFdqSUcPLOT3PRiYRw5dPP4uOjoLIBigjWFlZxfZOGTXbhS2hHQxsMLUGVIFC166LZjVK31zPUqDNIItKeQgXEExM4/uEYdcriLh1xA0lbSBYJVD0w2qbBNJk+gl2uQ1WIuJbCDs1kXYopjYkVluGLJAEGgpbKhILojFqaAmUPEuxyaJUMdCwXIRjSWnFq2FBbXcnoSI6XU0PDRKIykLL0+ln8n+VlmbIRanBJ38uYSP0P6YvrZo85LZZbzKuphkWn2Hum2zPpbZdfS+oJoBiOXkMskiQ91QDfwSdDoGfhGTwQJRkhlIXHlcwNsnrxXZ9hCUNTy2wuQ16GZNxDhavcm0xZU3eR33G5YrnkCVZZC5GeC7ItYoNnS8MsywiRGajBEPySRBArToaCqbyWMj6xuB5BN6msrLzCM61S4cO1ubwKp8j4StcfPN4uEjh9kIGyo0GImYMZMz5+Uu4Tn2iu3BrdGDwv37q9PMtwPtJbwWP6fUtwPuYCtvabKsCn0UFPi7gVUldZFf2AW/A8BL4fhSG99EB3oCR00SlLuAeM8rb+PsAr27P3wd4PazvbohLQ/Z0WjS84sN7O4qIOwBXAG9MtygJeAk+6DmrWrMJ08eRoQK+/sQwuhI+CjET6UQCoUhMLL+EzWJ4hEt2WN8EdZs/aJ0SMEgKGGkxHenKG7gAKy1DoCTXcSyxB+Pg2nq5hrVdCz9/4wzqtiv60SenJpBCHe25JJLRsAAEbqfheDCjMfEp5QAaQXcgXthj9t43zk9CLAADnmL79L7RA1cAb7mGCzP38POrC9h2ydqZ0pKX4xU6i2CRtQoJuODQWsiuSyJcX0cOnfkMDMfC2uoSujq7kG3rwu21HVyYuYtwPINGjbZoHuJhF+3ZGPo6CkDDhmM1kEjFYERMbO42MLdYgivJZK5ofnl8CTOCkQMDkra2ub6GcrkkoQ/U/kaiSdSJJcMJ+OG4drFgfC6LTEszZaNGPa7UgIylsIBkb0Oo1KpIJpMI8X0MJuxF0NlWQCqVlkSx5Y0d0VmT2eN1QCaywUhd30Uq7KIQAzoKaWRyeVmMbGzvYm1jB5WGI7pcGoAQdJJBjpkh+HYdvlNHKhFDQvSvMYQjMWzvVLBbswSMq+tGOXwQdKnOgfLUVRJk1QOhh4Na6yhQzAWNyDUI5oJFLZ/IsA7N2gYxwGRL6TbiE+QSWBKksvW/p2tQgJe6dYJyeUcNjiXimD0Sg8OPCvAqVlpZ7nFBKeBXOhshAbyURgQstwzSSTSzpeQ98jwVfy0Da2TEhcHW45cCwBUYp4uDYGvd5aHMgQOHSqsefHEQnKpvJ+4p/zA6nCIJ1w1LkptyaKGNng3fa7DnofXdZKajMCIxGRq0RObCIAy+gqucyH7Etesg7lLS0DY9OtD/X7UA72dx5/to79kCvB+tTq1ntSrwn0UFHgbwqqEkb4/hpXaXN3/68Ur78Fc+9N33MVRnj+Ft0qHeD3gDSQMHlZoZ3n3Am3suLQzv7qKB3bkoKGlwJXgiKu1JaV0T8DKVSeJc2Z6uY6w7iX/y1EEM5qPImyZy6SRMMy4qPqXV9OG6VBn60pIWbavoPJmkpphzNQSnR6ZEP8ibeEQACXWhoZACKNWGg+1KA6ulGubXy3jj7AXULQeTh8bx9PHDyBh1tGeiMrQWZcIb29/CHMekZSwaU7Z8w/t63Qen9IN2NwENzzXZsXA0Kgw0Wd7SbkW8YLcqNZy7OY9f3lzGzh7gJejwRLssnC4HwgRqEfB6iFCiEPYx0t+Jg0O9SJoRzM/NoLOzG07IxI17K7gyt4RwIi1Ja4SaUcNGT1sGBwf7sLuxJUCio6sIPxzG/OIGrs8siQ+tZVtKLuJ7SEVNHDk8gXTUxNbGmrTBaZe1trmF+YUV1LgQgAnHiMIlmwljH/Bq32Cpu7To6VXMzoBie8XrF0A05GOoM4fxgS6J3OWgYsMFZuYXcevOAta3y8K+hsyYDBYSIBeSERzsKeDIoVHFCIYi2NqpYvbOImbvLADRhLC3fKgAEg762chnEhgdGUY2m0Y8HkU6Q2uzm7i3uCLnXzS/gaUdgShPnnwWlDyA1yDBe0gkNkocHEjulcAmaO2r14rOWPTYSmJAbS0/41a9LgCXzGVIf8DkOg4s3fTnj29JcE1wqboriuW2RIKhBiX5KZAhQ0MNMzLkQoFsdiVElKtHNrWdH8+uY+khOW6D3SZ+LiAzBJJKKOeGnzPxIlHsrZYzBJIRelNrKKoXA0pPrK5TJUlQmmcegalii4UV5meYYSN1mBHKJWybnLPvGiHPMSOeYRpWKAZb2Z+IfITa4FA0ActjrLgvGt4khOGdGe3v/e4ffPeFy1OGYT2Gr8TWJj9hBVqA9xMWsPXyVgU+TxV4GMArvKrvi2k8JQ1s7ZLdJeh9cHAtkDE0Z9M/Eq/LDyjixwa8ZGJz1PAGgNdGnpKGjixKSwS8MQ14GS3cBHipTfQU08ekJt+uYKg9im+cHMVIewppAiMO6sgAkp4ck5v4vh/DntlRE/4XYjQY9NIDYmroy4BtNwTIhRkRbCbghGLYrvs4d+suLt+YEeeGwxNjeO6JwyhELMS8Krx6Res2Q7A9Q2QSss86Wjdgb1Up98GvDLMFBvzSGhddhehfG7aNkKnie8nAre9U8M61WZy7V8KuR90yvVkV1A0gikwOSfuaVmguwm4DHbkkjk+MYPLgkABTx66hWrMwv7SKq3P3MMup+VAUkbApmsxYyMbYcC9OHT+Kxdt30N3VIQwvmbN7q9t46ZV3wLw2y7FEDUB9bDGTwddf+CJiBC9OQy00IiGUKlW8/u55rBO0W75K2IpQw2sIkOYwE6ESITDpUhEiiJNDCA5rwQTjWBSVShWZeAQnJ0dxaKhHpBC0C+vo7UfVBq5cn8GV69MibwiZUUlBI7hj/PPxsQGMjwxgdm4O0XgS6Vw71rbKeOW1M6jZnrhJ0J2BelybARBhH2MHh3Hs6JTso+s2UGzL4LXXLmL69l0FkCkhCBTHWpogIFZLHGQIj7IHglVxoFDdGh6TsJkhOlUoHlZYUS1EYQ0Uo2sgxmAJizIPJX0QRj0YTGxGB9qlg+9BKYMC7q4APgkooWfwXvS0kgoJBA400+KNTH21YmYJsAP/ajL4fE9KE2Sk0JWoFgm9ENlNAHhloamua8Vch2Wh6bqUTyhQKx8/vVAQWzo/IteBOIpQwuQbCHshkciYhgUzZHkho+6HQrVQIua58bhfNsNenbvvNIxk3QnFym7Mtf1YxPWMsASnGHFYjFcJ0xqQqLeBdMRtjHVmZkf7e/7LP/juN1qA9/N0U2zalxbg/ZyemNZutSrwMBX4uIBXoJFmeGkUT8DL/xPoNut4Az/LZnD7uB0c9jW8qo3LL6vABOH+oTXF8MY04FUuDRuw2wh4sxrwhpoAbzccz9QML/WG5H1iaiKdBXHrONAexwsnhjDclkTEsnDx3bexvHAXJm+6nA4n28YBMj5drMIIKlQyndRKNIdsv9JHNKwZOOXXG9TbdizEsxkMjEyg/+BhWGYaP375TSxslAQADPf34uTkAQwXTGzcm8adG1fF8kukCGFlS8bgCQFS0hpWTJgsYAI/CK3rVXXTnJ9mCjkVT9jRNzSC0fFJpHMFLK6u47Xz13CnYqLC4AkCY7E8U3G1aqxHsWbCaRNMOjWM9HdhcmQAHbkUfKeBI1OTePeds5hfXsXidgVLO3VULMo/whI6kYkZmBjtx8mjh3H31iympiYxNz9LVIhIIov/9NKbKNdtAWB8OyaE9Xd14be+8SJuXr0onqs7O9vY2tzE6Pg4Ll+/havTsyjVXBm0I1Ms+mlh7JWcQXAc8YnHSX4yu5JqIIsIDsY1Gja6OwoS9tGRNjF94yru3lvE+OEjGJ86jpu37+Hnv3wTZiIlVm62S7/eMA72deD4WD+8RgUXLzKMIo5jT55CPFvEv/urn0hMMH8mmlw1HoeQb+HY1CEcPDCEzc01rK9vIF/sEMC8sLwuAFkBViUVIMDb06HqLwbRp4qalQuPgPHlcJlOCBFdLdlrsrd62SLXOgGgHg6lltYwJL1PhrEo02HNRAesA0fUFJi6tgmWRaOrAjqEkY3EgFBU6Xi5n2TRqYuV4T81DKZCQJTWV/IJZeGhJAK8HNllUMOQyrqNB6aWWmpRSWDLfVJx3mqIUnlCK+0yQbN0XHhOw9pBga4QHheESrrA5aHpejA9wPQbCHs7firZsPPZaC0WNeq+W92Ix4zNRCy8a/IILWRqdqh9vezGyk6ko2EZaccOGZ6RxK7DhWpSvneYApgKW42xruTcyHD3n/zBH3+zBXgf5ub1KbymBXg/hSK33qJVgU+rAh8H8AbMbvB3AHj5f7K8AeClrEFNZ6tW6uMEuvKFJJrF5pnz939N/XrAuw63zUHuuazYkpWW7ge8nke2TVkNSUvYM8UjNhQlELaRCVUxUozgt7/8NKKOjRuXL+LC2TO4NzejdJPUPvpM91KNUmGTQmHRlArrpgEngRStqciEypCXvkmTkSITPXhwDE+d/gqGD53A4nYDf/XS69i1lBVUPp3AiYMD+MYzk1i+dRlvv/YPmLnxHiqVGkKxlLSRa3VLXDUCLeb9k/qBUjP4W9SHypopFBFJQ93y8LXf+C1MHj0GIxLHjdm7+E+vvgk72w8rkmwCvAI7tL+vGkUiCCFMcmu7ONDXgSenxjFxYACZRBSJRAylnV2sl8o4c/k63rjwHqKpLAziV99BFBZGB7tw+pmTaEtl0ajXcOfObcTSGSCWxt/89BewXEE9ImugpGGgtwff/v1v4cc/+TEsq45aeRe5dAZf+cpX8e65i7h1ex512wfVo9TRmmRhJZaY+mblEBChV6zvo0Z5KdvmtMcyOKhlg5Z0PW15PHviEA4f6IVrVVGuVBFL5YFoEucuX8PrZ94VvXDVJrhSyXfjQz14/olD6EjFUK2UpN1e7OrEermKf/Nvf4y6pOIpSzIyjWz1J8PAgYEefOnZZ0THW63XEI7F8cov38DcvSVsl2sCysNmTM6VeC/LiVNsrbrGPIk7NmUqiwNoSpZBjTivL/KdjgBl5anrcghQbMP0QJoB2C4ZdL0gE2AYpIyo9r2SI2g7OgJOvieZVGpaZeAuLN0JJWlQ3QuRNIhUiAlpCiwrSXJEoqr5ueGxyKCZ9s6lJle5aiidOa8tzyGDHAzNBaEthkgqRMHB7yJalkVNuFZDhtR4LFwgiKSDsdM+F3X8nBuIekDEcRC3bMTDVeRSlXo6UbEy6cjdJ0+c+L/a23p+ZJvWpuFVrVgj5tXdejwdKQy+e332v5tb3nxxa6s+UCv7kYodhWO2oe5xmJEgvwHTLzcmehPzBwb7vvOH//S3r7QkDZ/WHe/jvU8L8H68erWe3arA57oCHxfwBmCXQLZWq0nsKYEtwQH1fZQ2kO0NUtdEO9j0eCgj919RwYDFVc4MAXy7/2sqGEyR9qVmeh5keDd1tDA1vLHOHEpLYZRux0XS4Ic74XrRPcAruj7fhG3Tw5WDYS5QW0fa3cIf//Y30JPLYndjFZfPv43L598VUMOBIIKIvbbz3mCaGG8pRkoCIXwVW2uwLa+SvGxLaX87u3px8pnTOHT8FBqhOF559wrOzyzBjyTFFioa9jHeW8BvPncEbTEPs1cv4OK5tzEzcxs1y0U0kYbj0P9UOwM3lSmw3gpsudR4j2LphOF0fURiCUwePSFsZEfPAFY3tvHOxSuYWdpCI9kh+6RUj9rSizKAwOJKm7F5nPL3LfS158Sloa+riMrOlrB8lC+EEyncmF/G21duiKQhGjIFZIa8CoppExMjwzh8cBzzd+aE6Wvr7hEf2p/87HWUGy6doRDmdJ/LeoRx7MRxTM/OYreyKyC4o1CUVK+ZmTmsrK6LTzIdEniZKmBIrSbBbEPcBUSKYISo2hQbOtpdUR4RZUvfN9CRT+PEoWEMdeVQLW2hXKkhlsoiXezE9dk7eOud8/BD9GSmeRl9kMM42N+JU4dHkDF9bK0uC7Nc7O5DxQvhxz/7BbZqliwmFODloJYHWDUcn5zA8alDcG1LAG9bRydeP/MObt9dRINtfQ6D0f4qrIYEheUV0CuOWwJyaZ1G0CsWtWzrCwNKNp5aU3YCWI8I2Irn8fGckAG2hQ0lCKV+n7pzxb7TP1d55/L6VbaA/L3rOeo6C/EjEhLrNuqXWUM7FIXlUQ6huhsShEJtrN1Q9n2a4aW7hYxWcnCMOhW9bZFjUL5A7e6eA0STvZ44N2i2mr8XgM8JRWWNJ/IK+QwIXJaFp0gnwiFY3I+QD9MIIeoCYauOpF1DLtaodrXZVleb+Vr/YOe/ScTTb7WNPrP5mwcPSpvkz/Bn+Gf4Z8bZs2djP792vsvyzO+sr23/4fLK7rHNMsI1Iw/LSIhW3BPleMWa6I3NDw71fuc7J8YvT01NtTS8n8M7ZQvwfg5PSmuXWhV42Ap8HMAbMLVqiGkf8AbAiCCXgJd/yCIGsobg98p+S02PP6pHs2xB2oX3uYvqVmwwTCODM/suDYGkgT68Gxrw5p9NI9aVxc5iBKW5ZsBLhpeDOwxQIBAxERHbMTovWDDqm4jU1nB0pB9ff/40srEI7kxfw8Vzb2H+9gy2dnZgmpysV768BJGqFazskmSgSCFy+I6tvFo128uapVIZPHnqaUwePYlUvgPTC2v42etncXe7gWi2KOwh/W2zpouvPjWOZ48chF/dwnuXzuPcuXO4c28ZETOqHTaUcb/YnQWyDx6Urp4MNLFWup7cV+p2u/oG8aWvfgM9gwdQrju4eO0G3j5/GTUjDmS7YYcVSFP+o7JlAbyilBTbKkoEqIu0kAx56G7LoKc9j0wyJkCQ3r6b5SrubpSwuFkVzSOtsUApR5h+x1F0FfIopjOSYpbJppEtton/7rkrt0XDy2tAHArExs2QrkPVslCn2wIg/si8Puu1hngXi4+rBlNkdrva2lDIJmA3qiKBqNYbMiRogYEFMWEL98GTj2wyionBTvTkEwLcG5Yl8pFQPI3F9W3cvrskPrEC44wQzLCBgfYcJgc7YdhVVHZ35FowkzlUnBCuTs+hbPniDUx3D2m/s+XvWyhkkshnUsJA066rWGzH4soqVlY3RKMdOEiI9ELHJJOdFrstLdOgSwcXAulkHKl4XBw7bNdFpd5AxbIEYFLrzSE4GdeiRt3zpP0vkoIIhx4dGf7jIrdarUvaIFlipbXVISMhTxxCZAHnMrTCQMI0Ubdt1N2QWKlR8sJrn/KCWIjx0ZT/cEiQEczUZ8ewW62hbtPP2VRsrAattCYTNph/81ybYcRjSQH4luupoTFhhylJoZxCLTYIqK16FelkAibBt+uJ/pkAnMC3wW2GyOQT8DqI2GXkUEVP1rD7uxNvDPTl/s/nnj3211MDz23+qu+w//VvfjixvLzznbX1nT+5u1IdWKvGY040Z0j0s28hHqlb493RewNDvf9FC/A+qrvBo9/Oo7tTPfp9a22xVYFWBT5mBT4K4A10uIHlGP9PW7KA4Q0AbaDlTSQSAiqC5zcD3EctcfjVgFe1WRX0UvrFfR9eH7FYVA+tKcDrFqnhTSPamcPOUgQ7cwmYXj8gDK+pPEI14IUXQdSMo8aJcb8B1HfglZaQMhz89tdfxOTIIAyrjNvTV3Hh3DuYm7ujtIEyhKOid8WZQZvv70kLVO9V2DcyZGTOctkcRg6O48kvPIdCZx+W1nbwzqVrePfqNMpGEqlipwCCcmkLfmUTxw604zeefwpDHTlsry3j8qVLuHDpCra3trQmONAGa+2utIFVfziwdOK/iaGhaEPgAAAgAElEQVTEncGMor27D0ef/AKmjp+Udv17M3M4c/aiSBpi+U6YhV5pVctw0B7gpV6ZXLEK0pDgDR6T10DScNHTnsVwXxe62gvK/9bzcXthCdP3VrFatgT0iRes0xAf3oHuIiaGh+DXLSwu3EMqm0K+owPlhoe3zt0EwYTNITs9DkXvWl6nwuDRGSpkCAgLfGYJhmjnpRh2H3BsTI2PYnSwR4DX1sa6hFts7ZSxU7FgOVwEqGMhiOK1XEjHMTXah/62DBqVHWGJo6kMdio2pu8uYm5hRRhe8S8OmxK8MdiZx4mxARhuXcBXIpmGF45hYX0Hl6/PouqGJS6XA4rcOzK6HFqDZ0nMLyUAhUIBff2DWN/YxMrKutjSSbCB+OXq0Iow9bn0cnYEVMYjIaTjMfR1d6K7vR3JeByubYtGdnV9E3cZv7tbFu9gdiR4KdKmLRYJiZ0d9c20BSO729PXKwu36dnb4qZAyQ7PHz9fiXhUYoi724oyyEeHDGqquc/zi8tY3SorwCspbmpxQt/oob4uWdzwqozFkzLGNr+whNXNbbFpI/MsC0LPVlHM6ZiER1AmkkklkcsXJOb43soq1rdK4orA19DKj4Er7fmMPLdS2kZ/X48M2VKHvby6haVVDkmaaIj23BDf46jXQMzdQWes7g53JqsH+tv/lyenRv+3Z5588dqv+5r95/4/Dw39+4nTi2s7/82t+dVv3d0Op61Izmj4rK2LRNS2Dnaai4N9Pd/+zqkWw/vr6vlZ/b4FeD+ryrfet1WBx1ABAt5MfuHFH/zr/+nPK5XqE81ShECHG0zsNwNeTkLXqjWxJhN/Tw4oNUkbKG8gC8WfE2Dsxc2KndGHJ6J93EP8IMDbzPIGgFdMsWQgJmB4CXhj9wFep9hA4XRWJA07y1Hs3EkhYvcC4XYoDa+aNJdtehGEGGkqEb0O3OoWKmvziHp1HBkdxbNPHsXYUA+8ehlXLp3DtavXsLm5gbqOlZVhJKlDMC6mAAY1jsoxSoHjbDaHAyOjOH7yFLr6hrFTdXDu0lWcOX8JS9sVhDOdSBW6JEGqvLOF+s4KOhLA6ScO46kj42jLprC+uoJLly7h1o2bKG2tS5iCtI21E8PegkQzu8GXPIFQNJZAW2c3Dh6awrGnnpFkr7mldZy99B6u3pzFTtVCur0XkWyXBDgonSWBujqT9wFeHhWZQreO3mIWxw6NYqi3U9K7trY20N8/iHLDwaXpO7h0a15AH10BONAUNRxMHOjHl555Cna5huXFBc78o7O/D7YRw49+8gvRMjMIhMNK1EIblG+wG6F7+qlEHO3FPAqFnAAphmfULUsWFgSRYc/B1PgIDg70iN2YLWEBpgC5m7cXMb+4ht1ag+hONAK83ttzKTxxaFhij2lZl0qmkcjlsbi2jXcvXsPlG9NwtHbTCEWlNiO9bXju+ATySROG6yBfKApYvzY7j5d/+TZ2LIgvMME1FzxkJnkePbsqgJUkc3tbEeOTh3Hh0lXMzM1L8Ii05+luoP1rOSSpZA20aaO1m4/Bvh4cHj+ItlwGVq0ujgvpbBblWgOXrr2H6bm7skDg9wD1zASWXW0FdBbzAgJDLrXNBgYPHMBOuYJf/PJNVG1Xa9OVBKarox1PHjmMtlwavlXHxtoKuAgutLVLR+Dm/CLq1HfwGCnzMEM4eWQSo0N9It+gJIJsbsMxMDu/gOvTt7FTrorvNRlez21guKdToqk7ihnEwgTycXT39GBxeQXvXriK6zNzMsRIFw/KZYrZNEYG+9CWTwsTP3rggBwHWfE7d5dx7tJ1VB0DdQaLcCiPw6N+HQmv5Pdnas6hgbbrvZ3FH/zO1774N4XCSMkIcrl/xRfWhQtv9L1++fq33ru98Gd3tkK5HScRbviMywZt9uzx7vjiQH/HH/zud3/v0lPMLG89PncVaAHez90pae1QqwIPX4Ef/vCH0Vxb29f+xb/4/l/UarUnqL8NGNs9S7EmI/cg7tO2bXBojdZkwc8CvS5vltxOIG8IvHnJtgnDS6bmV8gaPo7k4X5GUgHpwK1BMbvqISM7+v3Ff5atXUYi5zIy2U+G1843UHiegDeP6kYapfk0nEobjFARPk3lhSdUkgYC3kiYfpsOfN+CU9tGbXMJRqOMZDiEqdFhPPvkEUyODolF2ez0Ldy4/h4W786jtL0Jx6oLmGGrl3Um60PfXYYJyLR9KIz2ri4cHJ/AockpdPYPotTw8M7Fqzh74TLuLa3ADceARA7pYpd4uZZLO6hsrcB0yhhoz+C5p47jyMRB5LNplEsl3L51E1fOv4215QXYjbpyxpV0KW3iT/aMmkomq2nXgtHxQ5g6dgKDI2OIpQtYWN/Gq2fO4frsXWzu1uCF40gVuxBOFSRZTGQfXATIthS7G7g0KH2wC7e+i/GhfpyYGkPYt/DGq69gc2MNx088gcnjJ3GHNmOvn4XlhxA3ozCcBpKmgYND3Tg6MYrN5TX0dXfj9vxtxFJpJPId+Nmr76BcJ+BVGkz6DVMQIAwvh7FcG+3FIo4fncTUkTG89PIbuDN/V6QOylWLIdAO2jJJZKIhhFwL+VwWx46fwOThQ/jFWxdx5twV0S0b1PX6alCTA2wDxRTGB7sw3NeNXC6PuXuLWC/VcPveCm7fWxKG1xNXA8bx+iiKD28e4/2d6G9vQ6VcwUa5hvmNbZy/eRtbpCbNuDDJTJ/rbW/HqaNTWL13ByP9vUhEowiTMe1sw9+98hquTc+gXKc3LbsQajjSjMXFQo76Wzmfho/K9gZefOHL6O/swNrSPdx47xqsegNjExM4fPQErty4iXcvXhZZA4+NWvJiNomnThzFsckJNMq7oqdmXHWukMfM3B38P3/7D6g5Pip1C2YiIdfSgcEB/ObXvoJL776FVIxMbBrtHZ3wwiZefv1tzNxbQcVy9tLtErEw/uj3fwebq4vIphKyKNrc2kHITCAcS+Dtc5ewvL6tPYZ9OI06Dh/ox4tfOonOQg7ryyuy2Dt8+DA2tkt4892LuHrztgSLSMCv7aA9n8LUxIico0alhGQ8huvXr2NgeESiot86ewX31nfgRhIC+EUm4deQMkroS+/iifHhf9tVyP7Pf/R7f3TG933jowDeq1ffKL5+7cY3bi+s/vn1hXrvWjUSs41syDNMRDzbnuhJLQ70d/7B7373my3A+/C3sMf6yhbgfazlbW28VYFPtwJ7gPdf/uVf1Gs1YXiDtn8z4JWIU/3gcxihSrDLP0FwQrPnLtlgAkr+CYbYAoZYkpEeOMyH9eYV1lUzldQEBo9g+82AVwZ0mH4UUWx0JBpBJpeF47tYp4a3aKF4Oot4dxHVzQx27mRgl4sIhwvwZGhN2fPTeCuCqABUh4DXsOE2dlHdWoVbK8GoN5BPRHFouA9PHTuMqYkxxKMRbKyuYH15CWvLi1hduoflpQVsb21o/W5YdIvZQht6egfQ2dePnv4BtHV0IZpIYbfh4JUzZ3Fjdh5Lq6uoVOsIx5MIJ/NI5tqE/apUyqiVNhHzamBIL9nHE1OHcPLEUXR3dqC8tY7K5qoAi5WlRSwtLogWliw9wRVZNWozOzo7MXJgFJ29PSi0daDQ3gXDTGBmfgnvXLyGqzNz2GSKGCFlNCma4kiSgDei4O2HAF4CSwIvz6qgry2HJ48dQk9HAYvzc9je3sLwgRGYySwu3pzDmxevI5bJIcQ5I7uOmDC8fXj+1EnE6bGby2F7dxteJIL1UgM//NHfo2r78COqo8DrlQNaDB9QbKyHeMxEd0cH+vv7cPX6TfHMZctfACGhuWuhv6OAE1Pj6OkoIhaNSUra8sYGrt68g9m7S9itNmRBQt0rryGytF+YGsXTxw+hsy2HcrkqoIvhChffu4k3370AhJXtme9z9t/FUGcBzz8xiaemxuDXqijt7IDLjzvr2/iPL/0CNTKfkRjqFlXJQFsmLYOQuUQM/V3tKG1vy36PHz2Cty9ewo3bcyhV6iqVjzHDHAajG4K2JuPCios1u1rC1PgYnjl5ArlUAjsb63LtdXZ3YafawNvnLuDqjVuSDhdPUsfcQDYZl0VTf3cH7szcgNOoyWsmDx9B3XHx8qtvoFS1EY4nhFkmW35weBBf/8oXcfXCWdy7fQsDvd04+f+y9+ZBkqT3ddjLs+6jq7qr+p6ee2cPDPYCuMACJE4CBCUCUEh02KYUtCX/AdqOcDgcJiWZgAhSlChZthW2FbZMR5iEaZo0SUuieQJcXMQCew52Z3Zn557pnj6ru+uuvNPxfl9mde9iwV3uDUY1orEzNVl5/PKryve97/3eu/8silNV/Js//Dqu3NoUkOyL5VuEcjGPT33sQ9jdXMXG6g2ZuBWKJRw7eQesfAlPnruArVZbNbCB7CvEtWJuuoLFxhQa1SLKhTxqtToef/ocLl2/jVbPhRNq0mjJsVDK6rjv7tO4/+xdyJoaNlZv4rHHHsfRE6fE1u7xcxexvteDR4cLTpAZWx27KNt9HJlycN/pY//z4nztf/1rH/hr332139Db2xeKf/LEsx9Y29r9/JOXdk5t9vXyKCoaUZxBztD8k43ixtJS87M/8Xc+PgG8r7aob/F2E8D7Fhd8crhJBd7MCgjgrdQ/8iv/4p//4mjk3KfsqpSVWAp8VSrTwWvC/r2E4U1ZYWFYk8Y0AlyC3cOgl+89ALvs0k6uLnnxIJrhL3HVSSd6aqaVhigc/rIS4y+5DgV4udRrWAbK1bKwq9vdFqJpFTyRaRLwltG9RcA7BUObQhxTT6ls/Slp0CPWSUxNAT2A7/Qx2G8hcnuwggB64EoowfJ8E/ecOYUTR1ek4cik68JogGGvi1Gvg263Dc91peknXygjX6oIwCVzmSmU4HihLL9/9+JlXFndkChfujZIjRkVXJpCtliVZXbKJYa9NoxgiGDYFX1jvVrCkYU5nDl5AneePAo7Ihvdw2jQw3A4wGg4FMBLPaudzSKXzyGTy6GQK6BUVfvd6w5kafn8pWtY3dzF/sCDE+kI2ZyVKSBXriOTL4vPsAK8lH0k/r6Jqb+EE8hKQYQsnRCCEVYWGgKmFmabME0Nvf5QlqKfv7WJza4DLyJfqaJ+83aME0tNnD1zCj51piGX0QMUa1MYBgb+4Mvfhi9Rz9JRqBwvCPhCZTMl/sYMSLEssR/zPLoIaOJuIeM9DBD7I7zn3ntw16mjwvhubG5ho7WHzsgVANV3WXclM+D4p0tAo5rHvaeP4NRSQ8ITGILAdiojV8KzF6/g0cefhpHJS0Md09osXWl4H7jzOFbmpzFo72M4cpEpVbE3CvCHf/YNdNwAEbv5xaUhhk1fYYSYKheRM3UM+j1ZJVlcOYrN3T2sb++KpICpfBTwsvT8u0YPaAG7qu5a4GCqmMPJI4tYajZkPOZzWblOBn7c3NhGu6+aBUcBI5oN5Cj7yduwjUiYUQZe8HPVbM4JQ7u6sQOSyxJGItr0CJViDkeX5zDs7GJj9RryGQOnTx7D3OwsHnv6PDZbPfi6JVphkUFpMU4sNuGPejIpc4YDmXgtHz0h53Llxm2JT2YcMa0AGfpBLXPO1FDOGqgVM5ipVWBbGVy+dgutgYtRTCcIAxHdMTwPeRtihXdsvgEz9kXac/3GTTTnFmFkirh6awv7fQeRTRcFNYYJeAtGD0tVB/edWvlXS836//LZD3/2VQPeizsXS48/+fQHV9dbX3jy8tbxnZFVGoZFMwozyGq6f2q2vLm0NP+Zn/g7H5oA3r/E1/1buekE8L6V1Z4ca1KBN7kCBLzlWu3D//Sf/LNfGjnOfSqeMwErCXBNWdQ0AIFAlg98Nq1R1vBS94XDbK14mZrm+Df9++HktcNgOQXMr+WyD1waRNkruzjM8KrUrBi6oR7MVsaSpVkvCrDV3kI8E2KKPry0ytqvoLNaQdCbgqmVETNZTfzNKGngkrfS2uq0wNICeE4PvfYe/EEHRS5few7iwBFml5GzczPTWFmax/L8LGrlkgAfnab9bEoiKEt8RxlBS+eA7tBBq93B2sY2rt9ak6XxgU8goyYJ0oCnW8hVa7AJNgl4HUcAb+h05aFO71OeHjvSG/UpHF+ex6nleWF+qc2khljAWxCIxy/1w5LkpmlwXF+W++kAcGP1tlhfbbTawpoxKYuuBWQh7VxJ/HKtXEm5Trwc4E2jnpOJU9aIYQj4yqBZr6JaKiJj2+gPh7i9vYetnoN+ZMKPyLyygSiCrfuol2wsN+oomDbauy2ECDC7tAwjV8GXv/6UMM4R2Vwm2lEHGkWwLdqJqVhnlfjFsRvCtLLSoR9Kgi/jdkNhkk8dXUK9kofnjaRhjfrUvh+h48ZwI6VF534IRCmXIMN7enEG81M5AczT0zNwwhgDL8blm6u4fH0VZoZOEaGwjdSGNis5nFqaQTlD1wCOwyy0TAGbe308+tQz8GLaZCUTQzaB2QYWGtMoZi109lrotNvwggCmnZVJT3foiXRE9PJJsxnZXYp9xX83ccdgPLEZeeIgUi8VUK+WUSoWlD+0buLq6m2s7+yLTrvnBIBOvTDPUemuLY1x1DGy2YzoyoPYwIWL1xDEKipYpCucUGoM2KBONUDk9GAZkQRmHFlaxBNPP4OtvQE8xk0bSj5Fp4W8HkIPHJk0cLJRLJZw+szd4n98/oVr2OuPFEAmUBYb4VASy3J6iErOxFQpJwyvkSngxtY+Vnd6wrLzE8aQjbwVoZzRJNKaLiG8D9zPkZUT8GIT51+4ga7jIxLvYE7Y6P3soKD3MF92cfbE8q81p8v/409/8j98/NV+N13du1r5yte+9dGrq7d/+cLtzsK+m8l6qOhRwMhy+HfMVjeXlucmgPfVFvRt2G4CeN+Gok8OOanAm1UBAt5SqfTRL/7yPyXD+/Ia3kQ2IJ6sjMtlJ3gYwnVd+X0lkMr3pY4EKeurHsTKh/P7aXZfjcxhTBAnHrwKqn9vUxyBk0rMVd6gZHizWRtT03V4YYD13dtAI8b0B6eQnSPzVkXnVjUBvCXR7ArgVREKMGJLxc6ye56Al9G4/S76ey2UbAta4CEMXGkWorcr23MIfAl4Z6frolUs53MoFvNi/cQUsxGtsvwAQ8fH1u4ebtNyqrUvzUEu13+5NE5Qkw4Gw0Kp3hCAQsDDe0HA6/Z2RTsZeyNhOSVCOA6RNYAzx1fQrJVF11splVDM52Ha1KQSwNFvN8SQ9mD7+9gXwL2Bnd19OSd2zUvorsGoVAOalUWuWIGdL0K3c0oWkcbDJhIY8YMVwJucdRTBiFzUChkB3lrkYXdrU8ZAoVQWtnrPCbC215f9U9Jg65QbDFHNGTi5PI8TS8u4feumeMNONZoCwP/sm+fgscoMGSDgDQNkDANHFuekm5+NcQSElm2j1x9ha6+N3sARpwHdMGWZXI88HF2cQzDithEq1SpK1bo05t3a7mC3O1TRykkkL8cnwRYtxuYqGXijHpaXjwhY3e05eO7ydQG8ZBBdrgYwvAMR5usl3HVsHprTF6uumeYcIrKTq5v49lPPwNUM8f4VeB2FKOcyuP9dd6NZq6DdYsraDnb3O9jr9QWoEhRyePAdysiMccGxuGyowAnuJ5Drs+EjqxEk0rWgjHqtKm4PnLR859yzeObiFZGpRGZG9kNgyWa3UkZHtZBBpZRFY2YaR44eF13tn371z+FwcpJohwmuCXizWiC1aZRzqFXyOLK8hFKlgj/7+jex3uph4HO9hKw39cURzGCIUobNecp6rT5dx8qx01jbauHbTz+Lrd2O6JpNOyfWb+w3I5yt5kw0qzlMV4tYXFxEvlzHY+cv4+kXbsKn7Iisdxwhp/vSUJrVfEwVMmjUq5hpzGBh6SjWd7v42mPn0HOZnEjLQIkigYUh8noPzaKLO1dmvz47Xf9vP/muH/6To0ePOq/m+/iRC4/Nnjt3/q+/cGP1l6/vuZVOkDECvYI4zMAKQv/MbG1zca7+mZ/4uxNJw6up59uxzQTwvh1VnxxzUoE3qQJ0acjlbv7oz//CF39hMOi/O/XPTdlcxcAow/bDMofUmiwFwCnLm55mCmIPs8Upk0uW9zDYfSngfTVAd3yc5A+Hk9ZUk9TBD7+0DIVylVMDARE9WfMZzDQbcAMfq9u3gCaw8NE5ZOcbGLSnhOGNKGlAEWCnvVyA0vAasYmYy8camTDShBF838Pe1gZsMfhnqhQBMVffA2nE4dKtaAN1DZViAbPNGRQLeWG/ScjRIqnd62F7Zxft/mBsZaXRZF+uSbHKPBHqbckYlmbmpLmHS9iURtAay+lsCyvKxVneN4lXjWmmrwz+Q2eEQs4WXS8bubK5vOhvqf0cDkfYbu1ga2tLYogp96DJv2XnoJk2eo4LmFkBv2SjC6UqCpUp+buaCqgYWRVkoRTPKmI4Ydx5Lt4Qi7N13HH8CIo5G2s3r4OBFPWZWdSa87i2sY1Hv/scDDvH/jPEvitsGyUNH3roQRydn0Vraxt+FMgE4drtHTz65EWEegYj3xPpCcMOZqaq+MgHHkLF1uA7Q2G0mRa32+3ja99+HLudvuhQCdTZyGiErjRbdXY2JP1tcWERdiYPNwSeu7KGi1dvyXtDmfCpY8zVy3jP3SfEh3d7/RZmZmZQqU3DzFfw2Lnz+MrXvwXdykvz1cglWA5xz8kV/Mh7z6K9cQux46I5O49KYxZre2382z/9M2x0uqIjZagDVwHyuob7zpzBXSeOwtZ1YfK7wyFavS6efuEq9oauyCgI6A0mbzDwA0xFU0lpYgbCBDlvKKz6UqMmLgdLc01xVLDsjHgGf/Pxp/DspavwYSFbrsAPuKTgoV7M4fh8A8cXZtGcKmF+bkYS956+8AK+9thTaDsRQisrkgOuGBQzJuaqBRyfn8ZirYz5Zh35Ygkbu2380de+gc3WAD0vRKSZahwjRCVr4M7jy1iaraM5U0O1OiWhIN9+6rs4d+EF7HYGYt1Gj2OmE1ayNhZnqjgyO4UjzSnMz9RQLpdFlsGUvudubMGLbeh2XjyVzXCEWl6XbU8dWZDJZ61WgxvrePrSVXz1yWfRc6nJJ+tMlxGGQ/Rhax1M2UMcn6u1V2Zn//v77njXr/3w2fdef6Wv4ziO9f/7j3//nuurmz91cXX9P1vrweqGlhbqBcSRiWwc+6dnpjZWFmc/8+M//eFnJy4Nr1TRt+ffJ4D37an75KiTCrwpFfiX//IPMvPz7ic//8Vf+EKv1z9LSUMKRlPXhdQJ4bCk4TAgFl1uEirx/QDv4dfH+30Zp4a/DNgV/JkC3hcB3wNJA18maBLAK9idgFelSxUKOTTnZ+EFPm6sXwfmNBz50UXkFpsYtGvorFYR9asCeKlnJKhW8g4dWqiPAa9mRDDYCIcYu9ubwHAoQIXL6KEWIpO1xQuUS+zscKfsN/Z98UYlIKENkyyr05NXFzt9aEyXkthTMk5AQDsoetJKcAaZyqxofHPVadE5SmRx6CNyhxjubUgyF6NaFfDUhcnkj20oyyVqVmnXxAkL7x9BEvWsXCrnvU19lDkeyIbz39i9zoYmguOQPrF2FqXKFPLlKtxQIhIShvflAS/3Sy9cakkbUyW89/6zuOv0CWmEkpUCzRRnhifPX8TXH3saVrYgkobQHaCS03Dm2ALuOn4Ut65cw7vvuVNibm+tb+CF67dxZW0PRraEgTMSgp/xsQvNBv72T34WT/75N3B0cQGu66DV6WL+yAqeunARzzx/CQOXIQ5MFvMAf4jP/vgnMNjdRLNWhW1aePLJczh95h6YhSl866lncOXWbWnQYr1Gwz6OLjRx58ocdKeDyxfPY2lpCTt7bZy9/yG0Rx6+9cTTsvRPiYDcM0vHiYUG7jo6j+ee/g50PxB50LEzd6M8t4Av//m3sd0fCFi16XYSR8jEIRbrdRj0IzYtnDp5Enffeyesiolf/+2v4tzlaxK0wCAURjFLgLNhCFtPNxIy/Iwnjp0Blmam8JGH34tTK4sIvRHau3vY2N7Brc0dXFnbwP7AFV32/mAA09CEXb7n5DE8dPYurMxNY7S3i9VbN7DZ2sXa9i5u7eyjH9vo+QrAcrWiWS/j/jOn8NGHzsLdb6Hd2sZuu4ebO/t44sIl9DxNVgpkVYAjNHRxfK6BT3/qIyhYGgZMrOv1xX+XNmm3tvbRHXGFgQw+V1ZC1IoFfPh9D+Ds6SPIxi72tzewt7eHWxs7uHR7D+ttB05siY6X8L9oBnjXqWV88D3vxonlWdy+eV0able3d3FxbQuXN/flvKDl5TNqGh509GFEHWTjARoFAyeXml++Y2n+X/37n/rJ33sllwbqd3//3379P9je6//nN7Z7y1uOkR/pefHh5ce9YMA/PV3dWJ6f/fRPvPuj5x94YGJL9qY84F7nTieA93UWcPL2SQXeSRX4gz/4g8xw+GLAm57fOHBCjPmTmNlE0iDsXaL1JVB7uUCJtHntlUDw4Xr8ZQFvCnrTRjjF9B4AXoJdAb2p7jVhHgniCHhnF+bhBR6u374GfcHA0sfnkVtoYtCpo7M2hbBXhYUCImF41Z51RqrGppI06CG5XfE6pSxg1O/B77aFlVQRqTT+V01cqT6aSVXUmNoEjiFtwRI7NQlNUHZXBLvioUpxL48pKVPK3YIm/1Y2j0yxAmRLCCRSNkk4Cxy47U2Ew64ENpDVJDMbxDpcj6EFqpmLTUwqrFVNAug1SyqQjU/0sZW5iEhAlFaV/7VzOSH7mZZlWPQwnkK5WkNA71f6lyon2IThFdj+PQyvNJJ5IwmRuPduOhtUsXbjBrrdDuYXl1Gfncfz11bx1UefEH2qFhKcu8ibIe46sYQPPfQemGGAqXIZYRyg7zi4urqNL3/jSez2hqJBtrLKHo3b/ORnP4NHvvwnMrno9wfI5gv4oYc/iCefOY9nn7+MgClhjJQd9YXh/Vuf+TGsNGuYLhewtbmJrzzyVTQXjmBm8Si+8/R5XHxoPdAAACAASURBVLqxKkvrKlEuRq2Uw/1njuLYbBU9OmDs72Nqpol8eRqXb67jiWeekxQvMrDUDfM9ZCXfe/dJlDM61m7clNCQ5tIK+hHwb/74T0QzLClrXFUJfJRtE+8+dQrHl+Zh64ZMRiJTx1qrhceeeR4b7b5MFPg/UsPCs4v/Ndl1dRdoJybM+nQV77vvHiw2a7ICMFWuotPrY2N3H48/+zwu3VwTJpXglRO2UtbGPaeP4b67TkmDmMWVC0MTB4nzL1zFNx//LjwjJ0ypRABrOmaqJTx490k8cPdJ+N1dmHosk6Vb2/v48je/g92ui4CWfqwLGeyMibuPreDh95yFFZNZDVEoFtEbOvjWE+dw4cot9EYBYo5jToHiCNVCHj/y0H04Pl+HHdKfmE1+EW6tt/DEc9dxcbWFfqhBtwsInCFKVoS7jy/g/jtPYKFeEsY/Xyxif+Dgu5dv4onnr2Ovz0hkdQ265sOQc/GR06j/9aNG0e8vNQtfve+eO371E+//1B8CCF4O+H7n/DfOXr62+uMXL9/+5LW19tm2Z+U7KOiumYd8K4QBtcTeHTOV9YXGzGc+e9+PXZgA3nfSU/HgXCaA9515XyZnNanAa6oAAe9o5P3Y57/4C58nw5sGT6SAVqzE+OAVLSiXcgNpamJjVZLXJQCQUZ+KGU6B8IHLw4sBbWrB+1JjsgRhqXas5C2v9JraTLS5yTfTgbSBysVxgFgStHBACfPhmC/kMbcwB8/3cH39GiwBvLPIC+CtobumNLxWXEDMJjUBsApQ6GR5mZYmuDcQUEvJAasyau/AGXTkwcZlZjK4/DUkKUqlrPEaySAS/EqsMFeiWVf+u+iME4TOBfqEPReHAMOEkckgWygiW5qSdDPqOCW5LeYisA/QE7jdQuQx9jUSdpdaRtppSbNPEmNMmK0mKnJwJZeQxi4xppXYWZGbiL0VV/7JPmsCxrO5IvLFMjK5PHxJU6PGOYG4Y0mDArxK1qBuEAEvgTgTyqhJtU1NEs08z0WhWEa5NoP20MX121uihaWfLnwHOTPCscUG3nXHSYSDoWiSydTTzYKpZl979GkBfQEnDQT1ZPCzWZw+fQo3rl8XR4ogCFGuVsWK6tqNNbT2O9LAphLgQmGeaV11dKGBYtbGzs4Wzj/3vEgUcpWa2JJt7XWhJfpWvo8QbGV2CnccmZMGPLK1um0L8Lp8YxUbO3vCTDJljYAwjqk7tcSDlw4VQvfBQGfg4OrtdZy/fAUBAxZYLjYSxiFqpQIeuvdeHJlrYr/Vwu7eHvY6jF/eR3vkYshGQlHqkL1Xshe6VZg2k+8iGYdk1tmUR40sJQ3lrCUguFatolqfhpkriASDVmoMEJHzlXQ2Q9j42XoZeVuHSXa1XsXi8jLWNlv4o698HaOQo065UPDgbK47Mj+NejELPRygmM9gbn5R7L8e+fPHcG2NcgNdwCu3Z5LbdDkvLgpsqsuYmkhDZucXcfXWOh47dwE77Z6EcdBXl4BXHaMhnsY2XFQ5eZ2dhZ7J4/Fnr+DcpZsYhRQUZ8RPmM1ts9UcFqbLovvl6gcDPzjRuL3TwyOPnsNezxUXDrGyI1UeEfTGyDBWGoN4qtCPa6WoNV0pPjM/tfK12Ub92UatdqU+P73Z2d83tzubR7daW0d299uf3tnr3rO76yzs91AeBFl9ZJUxjA2EksgSIAfPu6NRWVuYqf2NX/p7nz6vMb1m8vOOq8AE8L7jbsnkhCYVeO0VIOB1HP9TP/+PvvDzvW7vrGVb40jgMWub2HlR5xhyGZwAxsojtnPyECf4UwEGfOqmePWwjnbsOaYAqnyLkK5Mvk4EsRJ0vRwIlm6fl4Dg9DXZ26GLV2EHhwFzuktlzpQYACcEcDafQbVaEZap1d2C3gix9OEacvN19MWlgZKGGuy4DITqHKQhSk6Ti+1c2Y4luCIWRwHaN2lwB1twB234TFVjpqxcrWJy6cWKiA9tSOgEO9RB31rqfSVqlbIBpTMW4pfAU5heBSqZfJbJFwTwcsmfEgNqJ4VNF8AbSlPYqLMv2kXqeumZzCALk1pgsSVIoyC4XwJeBl0QmKumPum315WlF6UgrCmboEICbtNElmli+SJs+tSK7IKer5RjJBZYwiCrH/kTQT9Bd6JE5nnSaovNTQSuBP0cE2SZKZMgu+iGNBNjYhpZS1+SzyqlnDQ0ubRRY2KbDuQLRdDI/8balmiKfUpJCCKlvgbyuZzIJQhEKRexszlk83n0eiM5HmvDyZwpGMcXT9hKuSj6XDqQdDodZBmoYJjojxw4ZF8pLUl14qGPgq2hUSuLE4dtW3A9H7c3trGz34bL+08AKf6ugmJFUlLO2tLAWCnmZbLS2tvHRmsXvZGjmvzIIMu8I0Y+a+P48jIqhTx2d3aw326jPxphQJs0U9l70ReYY4oMMGvOVlLDtBCTnef9lxCQEBnblOZFqsJ5FXQRmW40UCjXxBFkdWNLJrN8g6QBcmKms5bql1KYSrWMxaUlaWR89vlLYh8nY0MaxOjSwHM2oYV0QwiRzZiYacyiUpvBtRurWN/ZlThiykJU05paFShmGPigViHKJR7jCAaOiys3V2VCoEJMlMcyPzsExmSD2byWy5hoNmdl1eHmRgu3NlsIIoJq1UjJ7RjPnON1cNkn8pEvFLCwfAwjX8Nzl2/BcdUdkgmfqKg5vaP2n/twkLUGccFy6K7hzE1N3yrm7OuWhRsIvU0/dE3d1FYGXji/1x8+2O55+cHI0Nwgq7uxDd8oSGwxMb4GD5nIcU83yrdm5+b+5j/5j378wgTwvvZn2Jv5zgngfTOrO9n3pAJvcQXo0lAsFj/yxV/8x7+4u7t7L1OEUomCAJZD8bOGHiNkU5CZhVaaRpSfQqTZiBllKk9n6XFWuWYEsHxkSoMYwRhZtEOKWwG5ycUeBrwvInfFT0kB48Ni3TGlq5CreLwmsFLt9DBwVsBbgU3VwMWHLBlUO2NKsxKBWAAXUaWHhYcLyDVL6O4W0V6rQBvOwI6rQMBud14JYUP6sCbTzaQ1PkAtGFFWOs7jcA+R14NLdwU+qMmy6eq4tDdjA5we0R6JTUwEI548XAkcCd64HE24x2OxfkKykiU088jkysgWCrAzGQEMxFPjhjDBxxFMPYLvjuANh3CdocTHkq1TMD3RIavcqsShVaVzpdMHMsWGwDPVqMhlcQIHaoWtTA65QgnZTFYxYUmcNMPBCCiFJBadccL2K3WyADhODGRUEBhLzRLwzW11xXyrUBL+XS3Jp97JOusgwD8UEJey0LyvwlyrKZSKuOafKXymjET0ubwOzlkkGFpNDsTTQAa47FclxapmRmUJxnulfJtFBiK6b7k6AfBSxUTyITw2o4nJjqs7Ke/lfWeVyeyrwGVVF4U+uWoSweLnJgrUvhMGXc6dulvWk/sIQ1hM/9I1BD7HGydEumzDeslEhrUkq0uwrAGugHINJq+Nk4c4QkD/6dSiLAGztACTYApdNUbKbUlqxCmdHCtZ4ZEK8ximajbjdVJbriYAHKRjHYxcWywNjErWI5Z3BqU36j2yUsD/jbUz6jiihBeDayCbzUkwhcd68D4nn2H5dKfnJJMbdQ2cbHA7ylSoaRcTQhmLqfaeNVcrHPw8SJOfRYdjS7lc8O+8Kq5iJWOfUgyCcyF9Qds0F3k9iIpm7JYzerZga7GlhwGdHbwwsIaBFu6NdMOJM1oQZxCGvGYTIbXHcq0BtGiEvOY7J2YrV6fKtZ/8Fz/zNy5qGinlyc87rQITwPtOuyOT85lU4HVU4JFHHjHz+cpdv/qr//q/u3rt6sNbW1sWWS8Cw2w2m3T4y7NYeZvGEcr1JqJyA0OzBDeisXsAy+JDz5OHj4gJyGQSMqVWXgJ41YkqbJX28b+Ok08gmgJ86sGaHOEljLACGQRU/NWIYAjq6EUljG2ISPehVbuYe4+J7Ewe/f0iureriIfTMMMyNJ8RCMlSPx/lfOBKRLES1mqhBT2ibymvvgeEQwSjEbzBCJ7nYMSmKLJZ9DbVLBV0QNswGvnz2CwOgRtjaIUxJdxVIEvAmW6JLlQauWw70fQq5je1eEuvnZdFiUnguXCdEdzRUDSLZEXF60FXzB1BCX94zLHuOWGKdbFmovaS8WgGNDsL2LQwyyJLP1nLkvtJ2yyCRYHISViJoifJ3JG1T7lCxVTzNY4JcV9IJ1QEWfLa4YmN2gfFshIEkHjoCkTna3ILFSAn+OKtV/A9qUKyKiGAWPYRgivckdKOyIRDpB3i4KEAtwBchqpEitsULaecJBl4pbvmSXN7qRsBmOxbTagE5PM8kuANGXUEy2KVpiMMWAOOf3UO3J73gfcqdUGR10UMrSQ5oqGmlRs/VaYh4FcmWMl2HIdsblOLJgqQEq4NKbkxdGTYqJhIfjyL1xZKmEd6/wnkCdZ4JqLjZrw1mxjpEqHr0vjG+yZWbKYhtVRhzQl4H4N8xUarsqrPRCotEbmMnB/HE5n9AwmNAHruXxZ5lJxGZDgE+ZyspBMokQKwTPz8su7q3su+RYOufEzSJBvZWsYgJwXqXsv7k/WidL/qO0pFecvEJvLFUUV+eP2EucrfLVGk+7BiR6UZar54DRuamsjxLrkw4ehFjEJOIKglt9S1UI/OiaM7gBE5qBfMwfFm9VygBT/1v/1Xf+8VXR9e77fk5P2vrQITwPva6jZ516QC78gK/NZv/Zbx8MMPL/zpn/7Z569cvfqpzc2Npiz/Jk1W/LLmw4Tf1pauI2PoKNab2HRiXGsNsNMZwhu6Anh1Q+kqhd1lU5ewrwlLOcajaok8eTy97pocblAbs7sJyJYHnNCjfJAqAC68jyyf81z5+OMDPUJsBjCnBlh80ES2nkW/nUdnvYxwWIPuFgA/I3HCKqY1hGYGCGNVJ/U0J9vJRiMu7YbSqCMPT28ExxmiOxyJZRaPpVhFJjmxcU0TICoggRppckzCUpLBs2CZNjKWLbHDmVIJumnLNfG4BAYSOJB4Gsv1kiXjL8EDYV7gw3MduEPKG0ZyLDKK7NrXNS6Da0oSkXC/8pwXja8Cw2QQNSsjEa9mvgTNUudDYE/XCUPCM1hLcsKK2VRMKRlKBUjUeSkpCF8iAFEAVgEhgjiCLcoIhNVNgI2APmF91T1TrK7SFMs+xgCH+1LeyokQWYHPpB6U2hDUyVhIjiGWcgRNyXkKiJXz0xEIXc2ACYIg6oLZMKUYSxVeogIsFIOorlVeTe6LMJtqnUMB/vR1AYSUxSjrsLRZ8eC8EwI5AWbJFSSsuZoAKPZTAXQOX9rG0b7sYAmE0hILA2q6KeGIQ1iRL2M9YKhCFIkm1SA2plWeoaznxPpOZqKKWRYrO7n/ytJOscCG3FNx7OB7pMnRULKJZGKTsuTJFFQB8fT6ZbzSKURJaAjyae/GI4l0JRkTrIfYHSZrEDwf6RvgOVH2YlE4r+qQznVlAkpAndR7bHtIRjkB7C9eJVLjid7TImSQ+8HByEkhx5ti0CkZYkOeMOqiDecnlKCXriu+0pJzaioTOUt+Ke8xrZx8NlkruqvIZ4HSHCqXgxGy8Foff+i+37Fi7R/9Fz/1iY3X/UU42cGbUoEJ4H1TyjrZ6aQCb08F4jg2bmxsnLz07Plf6PX6H3M9r5oGRYw9dBM2lg8ldo2PYgNPXr2NJy6vYnu/ByMyYdkGwpiAjvwSgcrLAV4FWNTyrloWfv0/h7UOCR2USBrGCoqE/FLHo00TH/YEQHxoKpmCZoUwayMs3q8jW8ug38mjvVFEQFsyNw8zzsMCWVyCVRem7iCOHXlI8oEmLB4TqySqVnmiyuJ6RPcGYOjHGPoevICaWhdR4IhmNMMHaaLCIMMl+k36mZIJNjPIklG1c6oBiZg6BYRpI5uwv6nLgwJ8UmEBD8JfCSAJfA++58B3HZGlRIGLOPQUcBYNtrofwjpyOd1I/pzJwszkJdyCLC/BGht5AneIcDQQqyx6+6ZL0ynQFBCX/Bx23uAdEDZOwNKBVRy3SYHNYRnNAVhWoDdlUjlhEdCZgEgBZBxb1Cgnf07ZQk4+6OggtRUHCl3pWsfgNZFYEMRz0IgcgkwkAa+y9wp0gjp1o3gNBMhq4pG+chCgkrp5KDhP8KYkFWI7N94D74yaKHE/LxrFBIZpymFyLS/ysxbwr5w0ZMVCgCmvjQ4VRViFioRXyD6dPqJhB5Hv8IJEIWSF/BzzGgPOqRBpCWBLdMkCVgkeea1kz8cTlljY33SSorCsAqIyURIW9lAdkgmICEGS6+Dq0YsnaLyvCchONfYHA0eB/UMTvHQintogpk4w6TYv/T5Jzy31/k4nilJ5TjCFQefnylAuJZSZ2DasbE6CTwKxyuPKS6KTBxlySkeU5EfArkQ5c6LKxk36czNsRumTleRYNR9qgQs6WJctbTBTyj71yQ899N8EvvHE3/7Rs4PX/z042cObUYE34gn1ZpzXZJ+TCkwq8BoqQEnD8okTZy5deO5XoOk/bOg6zTHlIZM+nIRZkg5wAoMQXSeMvnnhmvatC1e0zb0eMga1dr7oWaW7mYxqwvCmkoZ0+VhJGRJ27DWc7/e+RT1kU2ZJsbaHpQ3pVxbBSZLsJnpRNkop2lkWpc0QVm2E2XuBbD2DQVcBXr9bghUUkdNyjAMV6yozHiJrDGAbASyDjVUKRFPewGe/7+vwQh1ewO55eqLm4UY5acTyIg9B7CAMHLEu0wNWg1wWH7iUSHApmoxQFoaRgWVYwogReHicTKSXm1ylLDYrkeKYbRbcIXKFg0pTvkAwSOBL1lc8e8U9QskipDbCXNLPVRNfYbJaZiYjzWAEU3yYi3DAdzDY24Hb2YHhDSUSls1GIgQQQKmAv/jypjrcJG1P5gACkBJxpRJkjtP2BOiJzldNBAiiBGAl7J4w1wkDmbJ+/DcJlWCARxKyoQA4CbhIlqrJ44kyMwEhVKIQyqkEPrLPMQJqYsmYJmyy+DdzchbF8AiwDUpSFMOsFg6UDEKW8dWHRoGzBCCqKGNlvSVeuKkmV8Ck4G3lfJHqp1Om/pCndTqZEfu68QRCDXnFuiqdszQN2gXY1QaK0/MIzIwAMr+7A2d3Hf6wkyzZA6avia5XVmPsGKEWwZd7ou45mVJpVuRKAe8nAXWiA6ZHLX8OQG6i206vPx2XKdgVBvwA8KaNsKoxTNUtvVdpQEoKjlMt7xhkJ2PAZIch1bBkloXJVrIWbj8eP4dWA9LvMzlesjJymE0W2CqAl5ZkBrLlKnKVOsxcBT7t07RsAni5ByXrUhp3JXFRang6MDC0gg4QiTadLDybUbmaErrQvSFqWXvYrBSeWJyd+T8+9PEf+Z2PHpvqadLtO/l5J1ZgAnjfiXdlck6TCrzGCpDhXV1dXXn+hUv/NI7ij2maVubDNX04qAe44ir1GL5laKO+h+E3LlwtPfrc1RJjQnOZAhyXhv9c5lSNPSnDqwBvwgClT7jkXA+zWt/vi0Xt7cU/B68dArMpzP0+gFcap9LjCmBKz1WxNLERCMPbvA/ITmcx7FHSkIffKSATlpHXbNihK56fOX2EctbF7FQe01MVFHIZmMSCRgw/jLG/N8Tmbh+tnoe+zzYXap0rEr8aaDToZ+SwkhbEtMWKCbuU/6cAXjLGegY6HTBEYqCWlQM+YBP7srQiY2lIAnr5uqgNRW+qwD8bqlJukehWmqmEGVUMpQCvxGBDJLtk3EQBwr+YslwrDKJoTkPo/hCdzVsY7qzBdLowgqFirGMu3yqmmKlzHDv0jJUGNGHW00avSGlDEz1q2silXDRiaYpiI5YKxVAsMCdf6bgke6bAkVp2l8hgy4JJHTmvL0nUE8lHQICiJkQ+m6wSpjXLiQSdK6jPTHSprh5j5DswDdaMNWGksawJCKCxMtRoK0cSxewpMEswSBY/oaDHg9ViQh11qIHyruU+A9+X90jjVAJ4A5GBaHL+fE9CqY4/g7xu36eOWE1KVPNlLGA0Y9tqgkGtaLYKq76AyvxRST6jLMXdu43B5nV43RZMgmYusbMIBOqcoJk+fJlIsYYZmFyWDyNY4vzBcBSlp1W2e4oVTeUpBKJsFFPNZCrFUGqeaGrlGsfTUaXlpvQp1Qgr8KneJ4CaDYkJsy2TGabZmeahY6h9y7oFm/AS6ZVijNMAFzbx8Rj8DCWTj/E1KEmE/CjaWo0f0xD/ZnK3gW6jUGuiML0AszQDz8gj4O9YEkXJFmOa6e5BSYOSQ3BVhrZpDE+hTIifOX5iIYZtSsZQtuDMVcpPrMzN/ObHP/zQb33w5NzOa/zanrztLarABPC+RYWeHGZSgbeiAnRlaLVaxavXb/6nzmj4ac/zjgdBaGuapvFhFkVaHMXkyeDEQdgxNG3dh7X5J9+9dM8TF6/ftbrd1oq5EtyAy+PsNlepYQRwanFdsagqoSzp4E8A8GHAK00rL/l2kQagxFN1DFbTbvxDS8Ppdqpe30uWyDMpAXeyTCt+t1xmTsAu32MEMKYGmH9QR46At5sTwBu088iGZeQiHZloiJLpYqakY7Gewx1HF3F8ZRnT9SlkswQqMYaOhxs31/HC9TVcvb2N2/sj7A0N9P0qAi0Pn3ZfOhk/albV8jkBLyIV7StnL8vRbERSUb3UFUoXPhFT0ryTLuESiKbNO+nMQBp7kme6ItKUI4D6rwJmdIKglZRoT7mPJEgh5d5l+0RiwY53amyJZWntlAmG6Kxfw3DzOky3DcMfiisEZSLpeVEHThBaqVQOQNKYqY3gep5YhaWMX7pkz/fk83kBcpK+lvxwW0bKUg6RLqPzvdw+l8tJgyVfp8UZtyFII0j2XQ+adLjRDCoWdzmC8HK+AJuSBT8Wl5FQizHQQgycHhB5Yu+mS8Qd2WMLdqEKO18UoBSG9Gul9jUWBwzPVzr3dFrHmluWLefFzxAlJLKaEMfSREhpiaxIJG4WkqJnGOPrULpwBcZ4DawDrz2VAqSgkjHgxWJRXmccsGtXoU8tobp4Ar6ZEeDu7a1iuHEFQXsHhu8gGrniuEWg6es+fNOF67soF6qoFKuwdBu+46lZUBzA9RxJqEtZdBk7STofLd9y+bzSVLNZLghUzX1f7sNYlpHcQzLw5VJJACknPAKkZdXBh8exwAnQoS891qFQKEhdUrmK3NsgkO0F8KYMcXIOvLdSd8tSGuTkGK7jyHtS6Yyy+lMrA/l8FrkCI6Q1DCMTufo88o0jMEqzcAh2zYL4BgsrLJ8hH4Z49CaNc+Izzamg8iY3JICD9fMQh5QuuXHO8P1js9PnV2Zn//UnfvjB333/idntt+L7fXKM11eBCeB9ffWbvHtSgXdkBa5d22q6bufDjjP6cBiFS3GsZQxT5zOInlkd3bBaumHsZAzjemxn1/6n3/vKT1+4uvqTl29tWhbDD9hpLl6ySa+8uDSwQS3RyEoC10HKV0qyCKmnzA++r/uYAmnJ8uf3bK/AzAFYPixpUKXmv1GLSRYrZZCU1jixo+LSrjSt9bH4QIxs3cKwnUV3rYCwXUI+rMIOIxSNARZqJt51chkfePB+zFQqApzYbCU/bOqxbAxHLnYHXTxz+SIePXcOV9bb2OsV4RsVEEq50uSiGtuExdLYzc3wCAJxJS9gOzsBuaHRPknZlhEIS00PoYIU8B5Ys6mHPJlRLkungFeYXbLa4i6gOtPZ3KQ8IMSASphkSfdKrKikdmx0kuV3FRuc1Xzk/D66ty9jsHUNttMG3AHchIVMrboIfEqlkgQIEMwRsPE3BWuOQyBF4KguJgXI1WpVgWTDQL/fVx7CgLyX7+F2AmwTdpiAr16vC+Dl/vjLf+Nx5JgjD1FIcEkWFGImWyqV0ZiqybJ+MKCmOURo6OhFjjQYRqOupGvlJKyB8bw2yvMrMHIFuL4Pxx0owEswSl22T6Cn3AzS9YjKVA3lsgL7jCCWJq84hjMawnOGyhkkkV+wBgT5vHb+N71OYfWDAKMRr1vVLr121of15bXz9b4XY6iVoU8dQWXpFIaaKZOTsH0L7sYloL0Nw3XgjYaSuOfStcKKEOcjDIY9HJlewnSxDj3SMeqre0NWeugOMXJGcgwVPENXDk3Ok/eJgJR+xYqF9uWXdU8Z+fTzxolJqVjCVG1K7iffk054+N8RPasP1YPHIKCfnqa3MaO5FfBPAWx6zHT8pCCcNSyXy3KurCPPhdtw//y7NODRfYFphwTUuSyma2VUS0X0PR+7oxhmbQG5xlGg1ISj5RFYJUgfo2hxGSPCX0pf0pUTMfATHS8nh7phw/ddWPQgNiPowTBYaU7dPnV0+ec+9iPv++P3LVX23pEPgclJfU8FJoB3MigmFfgrWIFHHonN5eVrhU7HL2jayAYyVjab0ZzYjeFqfhxr3shwg3xU9mZm6sbnf+13/v7Nzd3/5OrtnaJlZFTrFz1pBZgRsDF1iZrUBPAm1kPjpfVDFlKvuZxJV/mB6CEBu4k92YvZovQoSXNTynjKErcGIxPCrvcwdWcPmaqO0V4OvdtFaJ0SSqgiGwao5wOcWZnCD529E/ffcy8sLgOP3Qa4zK4SxViHUI+wtb+N7156Dt988gJeuD7EMC7A1fMibYikMYyOAH7iSMouceoiyIynPwSobgJ4xVU1aS5TWkRhU5PQiRTmp3pIhfQVs64mF4mnsUwAVNOgyCGSmYJYjAl7lXjlJhMFac1J9JbiLBG5yAc99Ncvw92+jozbRjjqCSBw/ECsdWV5GxFqtWnMzc3K8Qf9AYajoUiLadvljMi40cZOFpXhuEPkcgUsLswLUCS42W/vjZPQ6D/rSIgG36OL6wIvjQBqdraJjJ1Fu7OP4YDASYFPz/XhjEbC4Mp7GLyVzaA+M43ZmRn4jov+Xhee44m2t+sPYbKTvt9GwzZRy2URBiH6UYzCsTswNG20B30M+33RSFMHnjLV4i2b+PuypPMLi5iq1YUB3tttIQh80cAHfsIC7QAAIABJREFUngOPDX+hYkIJ8sh4Tk3V0JhpIJvLYG+3jeGIIFlpZcmyMhFOQC/dJRgYkc3K9rNzTbnmnc4IfRRgzxxHdfkU+jBhGRHC3RvwN16A3tmCJTZ1AwyjACFjgmtZ5KYzaO3s4Fh1EWUUEAx8AbyO4yFmhLBPBpi6b7LYAXwvRDZny/nWa3XYGRutnV1lgydsLdlXNkjy7/R/Vs4hnJg0Gk0JrRgNXblXMnmhEjYMMBiOZBIQBkq2QHkHx8H8/Kw4rPR6XZkAiQQCEZyRi4A6dLLzIrkIkM3mMTfXlAkNJSCd9j48L4Bp6XBdNWGSoBFNF6tA+gLXqhU06hXksxl0hw42+gHM6gKyzaPQK004eh6RVZTGNg44crhGLOKkZNVETabkM5VOSKUVkWJ+yp9C98h87dodx5Z/cbZe/2rpY/du/a2J5+5r/sp/q984AbxvdcUnx5tU4G2oQJy27SceAocz41dX49znf/3Xfn5zv/e527v9skmrLIIcsrti0M/gCQXcDjrbFcObornUi/d1X9oY9BLVff/eDzl0aoyfehklLg2y/Gj60Eq7qJzeh1UERntZDNYK0LoFVOI8qqaOhbqO97zrqLC7jalZRD6dAhSoZIJazEY9CTdwYJjUdQZY29jEVx59HN85fxNbPQ2juAhPy8GPDekGF62rgFdxhJWACVU3ckaEmz50zU9YVzbFKAusVDKqbtNB09T31DOlgw9Z3I4b/ETOoN4hcpOxwZZ6UeKjacuVHI8Q2Y49ZL0O+rcvw9+5gZzXgTdoi8Zx5JDFVcwZtZrVag3Ly4sCUjrdLkbDgZK5RIEAqpS1JIgbjgYolSpYOXJEGDoyeARFgU+tbgifS+WeDz8gi0ifaAJeFUG7uLgg+tPW7jZch7IHld7mulz29gSEydJ5GCGTz2JhaREzjWn0uj302n0BZ7xiz3dhDwdY9nycLhUwVyrCj3xsBiE6s4vY0gzsDocYEXj5ntx77tf1FPPI5LliqYxOt4fG3ByqlSk4jovd3ZYwvEwUk0AQRj77vrxPzBJioNlsYnFxSYDezvaORCHLFISA1yVQU/HUZHt5faViEQsLS5ierqE/GGK3O0I/zsGcXsHUkdPo6zZMI0LUug5//SLM3jZsz0N31EFX81A+0sDiXUeQqZlYv7GK6iiL/NCC3/XQ7w4E4HESQ7kDGWwCXqm9F4iDx/zCAhqNhoyTbqeLgbDYyu6PrKqqaTi+HxUBr/MolYsYDEbodTsJywrZL+vEGlF2wPtrmQbq9RksLM7Jfru9rowJaRKMQtle6XgV80tQbdtZHDmyJICXoLvb7cgYoArI81Lm2RcrMt4D1ne22cBsYwYZ28JuZ4itYQRzah755hEYlVn4Rg6RkVFyFTarMWAkkRkJq2zaCbvL4ciGNeXgwLTDkonhTCX/zJmTy//7mVOn/93MgyutD00ihF/3V/5buYMJ4H0rqz051qQC78AKXL8eZ3/xt379H251Rj+z1R5VDYPBBUnsrqBaModp8ESiHZUl8zSNKWUN34ivk1TrMIZ9L1uxMdcpwsmEEyY4l8Ynang9hPltFE/swi4B7n4Ow9UC9E4G1dhAPaPh3jsW8P4H7sLdJ0/CRl4abQyT10sHBGnJkUaiMBhAZxOcoaPT7ePb330WX33yPK5u9dDx8tLE5kU2zEwWIX1xKSNIvGsV4CUzniSdCdxUsbEqvS5R2Y4F0AngTVjYv3i4pGyvUlcL0E7538O5HQkKFl2i/CqpBQGeHfuwBfBeOQC8w440tTnCoqXgz0alUsXRoysCeAk+uKxMYJ8uT5PhSzWfo9FQlsiXlwl4SwLs+B5pqktAVBoRTEDkedT3agIUl5eXpMmt1doRYMPtx0vg4kPMJXbVLMaY4MUjS5hu1NHudNEfOAh8pZkNXReFdgf3BBHur5SxVC7CiX3cCAJcm57Bqmlj13HhDobsPhPNqUsA6zqy/E+JQa1Wx+bWDuozTRRLFbnm/f19ZUrBPD93JKCXtmhkhyUVLIzQaM5ieXlZWP9Wa3d8fWQ/lcRBSXD6/YFMFIrFkmxPwEsAudd3MEAORm0Z1SOn0KOHsxEh3r2JYP0FGN1tGJ6DjtNGx/Ywc/cR3PFDZ2BNGVh9/iqs9Qi5romwG6Db6Y2jrIeUnngEiYphTs9jaWkZs7OzMrlh/DIBeip5UHIV6pYpXRjJvWCE98LCotxbvtbv95KJSyT75fYpkCVg5oRpZqYhkxkeg+yukj3EyfZK380xwbHC2jCZ7dixo8Imcxxy/KTny3Ghxpsvx+L44VjkCsRcswnTsNDqDrHn6bCn5pFrLMMozYhLQ8gmyWQyyE8fQS8/s4xzpi82V0okwY+a8CiAGQ5RNuNho5p/8vj87G9/7GM/9Ns/sjKzPXFjeAc+zF7hlN6IJ9QP3lVPznhSgUkFxhW4fDnO/NLvfukf7HSHP7PddmsG08EIGylfGMf+phpeNqJQ+6YM+w94xDfKhzdZe09pygO+Mznf1P4o/W8C+pJmrgPA6yLI7yB/fAfZqgZvvwBnNQe9baCmxajZMT7xgffi4QfejZlKDXpIVpsd4Yq2Vi5ghkqKCgjs6FhAEOji8q1b+ONvfxvP3FjHzsCGG1fhIw9woiBvVKBWoLOEQCSiZuGVkmY/cWtI63eowS9heAXuv0rQqxoIk8e0lCPx4E3mDNLAzkb+pLlNBWHw7kWwCHj9Hnq3r8LbvoGM10Ykmlay1MqrlKCEwI06T7J6BBsERQRClI8orWeqoVY6Y27D7WdmpmW5nmze/n5bedfGZDldeQ8tqVJNME93amoK09Mzss3uLoFiCngVQOPrFoMOEjbWytiYbkyjWC5gv91Gf+hCToX9aaMhmoMhHvBCPJjPYbGYwwgBrsYRnp9p4rqdxc5IAV5al7EBzRn2xWs5k1ENZIViEdutFmYac8gXy+j3h2i326pRMCCwG0p0bdYyxb0iTABvpTol184fAl4CXbK7KbhnTVmXFHRmsxlhWMmGEwzu9RwMtDys+jIqSyfR001Y9F7bW0OwcRlobwLuCL2wi1EVmHnXIo4+cBxWVcfGxZuwbkTI7lkICHi7PWGUme43TBjlsetBYplGbW21OiVgdm9P1V3Z0SlAyXGbyajz5XVQ61uvTyOfzwloJ+CVJsRE+51KO8ThIWmKox6XNeF46fVSwKsYZB5DHEA0pf/m9wrvwcIC2X5basIxl2q9+R4Z6cl44vVxjNZqNVTLFbn/re4I7cCEXZtHbmYJerEGlzp3jU4lSfOtTE6p02UyXRLDnIaQMFRDC5DHaDRXzT91dHbmN//6Dz/8uw/fMbM+eXz8YFZgAnh/MO/b5KwnFXjDKkDA+49/5//8+9vdwc9sddw643IF1rJBbdxhpgz1VbOVYhPTaGECKKUdff1fJ7KXRIeqLNBS1Jb8OQGEom1N42zHAWBquVzZknkICzvInWwhWwGcVhbOahZ230BN99DMWfjkBz6I99/3IKZLddDfinpDzSDjozQFcaSSwWg3xpAOepZSW7jZ2cXvffWP8Ohzl7DZ0+FpNYRaGWFMF4xIooVBD2PloyClUeoL/h9jc/mrAKdiglWilLrUpGHu0N19JeCrmF3lHiriCGHjD34O7hO96JQ+UXUNhpIwZQVDdG9fFZcGy+3AjBzkMhlpoCJIIRBRYE05NZDh3NvbG7suELwStBKsEXCQ2R176yasHUHizs7OuMmN+2P3PUEewZZcetKARFCTHiN1CjjcXLW4sIhcNitOAqydaRtwAwfrm5vodocIQuWn6w8HOGPbeDiIcFaLMWMAjh5jLZvBufosLsQ6bhN49QbivUwvZUuLUchnxVVCNZVBJA1zi0eQL5TR7vSx126PtbgEvcV8VpbRCdYp/+E5sx78HQwGWF9fT9hIpfPlD2tFRpWgWsZJ0sDGfyfQb3WGGGl5ZOorouEdmDYsrmDs3YZPl4a9TWiei5HlwDpaRPWuGUydqMIqA721NrLXdOjrwKA1QrvbU5HGIgPxUSwWpOZksHlv09ry2LxP/E0b1fgaNcm8r2Tf+eexry511Z6HVqslgFTcHBIXBV4Xj5E2LCqtrdLbc/8cP5wwpf7g/Hfun5IWnhPPl/vjn1NWvdvtvqiZTumI1SSB41JcGiTy2Ue/28dOu4+WZ8CemhPAa5TqCAxbTUwZIy4hIqrZ0DBpx6bimOWrhS4Vvh/nrSg8Plt+7thC43/4xMc/8O8+OFeaWI+9YU+et35Hr/8J9daf8+SIkwpMKvAGVoCA94v/z5d+bqfvfG6r48wwJEEYXi1No+ITgA1YSsNLgDUOQUialN6401G2WupYCdhVKtjkEOlX1iF2lPCNbLT42yYRw4aHoLCN0qldZMrAcNvC6JaN/MhGzfTQzGfxoQfei/ff+17M1+fFRpdmbcp3+OBXWXwxoYv2RAwyCLDT38fvPPL/4TsXL2O9AzioIjLKiKIE8GoEvAnwFpY3rZaKaNZiO2k7S2J8XyfgFdZYJCaJVnecepdw8ONmtwhB0oQolliM/4UPOxqiv3kLg61bMJx95LQQR5YW0Ziuo1DIC3Ab24L5Pra2tgS8pp34BEEENgQrBEap7RRBDAERmTluT5CTAjt26hNME/QRKKagj8chG0wQxe15jBR08RhzoqWtIZPJqXjd0IcXeuh097C+sYVedwja4io7tQj3VUp4n+vg5KCHsj+CbwKt6hSeqs3jnA+sdnsYDQbC6rJLv1ouyC9r2esq4NcbOFg5cQrZfAmbO7vYae0plwsdyGZs1KeqmGs2UC4pS7GU1ZRGvf19rK2tvch3mMz3ysqKXHcK7lIXBALHzc1NbO31MEAWmfoSasun4Rg5IPQQ7q3D27yOoNtCjp62dQOF02XYKzZQC4FcgHgvQOFWEfGahs5mD639PfiU2oS+NHPNz88JU89jpz88vmLh97GxsSHnm94rAktuz9rzJwWJ3Ib3ludLYJ86JXC8KC32orD8qbUd90eQu729LfeXx0tdKjgWeAyOH44NAt7UBYQAmdsT8KauHjwGJ2Q8JwJeCbOgC4YfiCZ7f28PG60OtkeAOTWHQmMJVmUGAfW7dHVIQ0ISj2GdccESdqHcS+jNayL0js3Xbp8+tvBz95xeeuSZ3/tS6wtf+MIkVOKN+7J/y/c0AbxvecknB5xU4J1VAQG8v/sbP7vTG3xuq+02CHgFrpFRSiQNbFpTIFQxiQpkqRCFN/JLRAFMspCH2N1DPgcHdmVydMXEEoQnOjzKLSRi2PAQ5XZQOb6DXAUY7tgYrmaRGdmoaB5qGQMff98H8PD970VzqoHIi2DqvEbuIZRfFTNMdwoDEbuRyHIGDm5ub+AP//xreObmOtZ7MQZRAZFOT1fFTPFhqUyzVP0kAlcF2KqJAx0vJE6CbN9f/vkplRkXfUwNJ617KiVKbSCRFRKDyvtEEK58ixWLxethh7oROOhvr2GwvQoM28gZIWZrU8jnLJnccDmex5SAgZiMZ0cYPTaS8XUy39SgFooFxbQlFmMMlODxCHL6vZ5qZEoqIQ1hxQIKheKY5VNJYJKVhsFALWGzuY0/DHzI5wtgs5QOhhAwEJZtVEqz7QUD9HtD+KOAuE64bs3ScDpr4j2jHu70h5hGKL7JNwwLj5cauBDb2HaV/Zaw3VqEQsZEzjakK18a2Qwdu/tdVKebMOwc9nsD9IeOiq3VdNiWiWI+h1IhD9NU7CJlHqwvG8MUO7mXOJ2oZkZKGer1moQpSGhIEp/M+hKwUavaHnrwrAIyM8uoLZxAaBVEJ+ztb2C4dQvO/g5sXRPAa8yHyK2YKC1lYFcMdFe7CJ4zEK6ZcLshht5IHBYycYyMqWOqWkapXB777JpM/mOIRqjOlxMNmRAl4SIExtye4JXnJx7SyQAU0NtV8haxOpPACxPFUkkY5NSazNAZr00Hh0ga1vq9vjS3SXJdEKBSrYrNGd87ntpKRLMmbiAcb6krgwqi4JgryjHUao+qrQRr0AHEcbHXH6ETZpCdXkKxuQyrMi1BFDx7Lwm80BgZnNr9cR9hADMOkbc0v1bOXn33nad+eaFW+vKxj927PWlQe2c9t17L2byRz6rXcvzJeyYVmFTgba6AAN7/9zd+dqejAK9uZKWpiYBXyQo06NFhwKsY0ANWMW2eeuULUXt78c/Ba2rtf6zSTcBsCq6VB3CK9lS0sPxN6SCk8UTZqLEjy0UsgHcLBQG8GfRXczCHGRRiD1MZE+9/97vwwQcexMnlozAiSzS1Au4ImOlQIawxwUtG5A2mRo/TDp6++Dy+/J2ncXmrix1HwzBmVGkOmp4R8KIUssqVQbSzY62zcm5IGwAlyvQ1AF418UhreAB4lVsD+SneK56FAryGWJMRhCeyhzSCmWwW/WQDB6P9bYz2toBRBxk9gK3FsBJth6RZCfg3xIJM6WqVjytvCDv5mShGICJBDqIXJUCm7VqybJxE2XJ7NpsRZFGjyfACgqjUuJkAU3TBHm3LHDkm/55k/8rfTfEb5nUm41PGqC+TEi3QEQfKsiw0YyzFHu7v7eJs7GLOYlhFhBe8CN8pNHHJKmBfrOE4cQthGzHzzaBHHrTQl2YmstVbrT1YuSLMbIEeG4hoiSYRxWriZxkGMhYnGbFKYdNVWpwYbkXK2YCpaukP6yYgk8Ph0BgWDXCoPIADQm4ec6qJUmMRmlGS8Iigt4vR7joG+7uiHdaKHoJKB6UVHbOnqyjUs9i6sovuuRjRRg7wMwgNWkcEyHLiFbiwDeUoIows9dlJtK9EVUtiHlc6DmZVrD+bwEQFkyTC8V+5He8Xmwh53irel8mCmowH/jf11T2QIJGFVc2N3J73k8BXUuwSHXRq0Zda8nFipXyRuYKTDIUohmXzPSpJTkUzK324Sh+MMQqAkV5Atr6AfH0ORqGCUCZK1FqrYBFOylTSn4oMNjg2Iw+VrNldmZv+1t/89Ed+Zs5vrN11l5hnT35+wCswAbw/4DdwcvqTCrzeCsRxnPnpf/4bP7t1CPCK1en3AF4yrwda0dQVIGVkXut5vAjwJokUqWDhMNObwt20KUuOm6RbKT8u5dIgdmaGArxTxzeRJ+BtZdBdLUDrZ5ENI0znLJyYm8JD7z6DHzp7L+r5GTBPloCFsgZa6IYI4QUBdKMgD2bAxU7rNr7++JP45ndXsdoO0Q4suAS6ekaCMBh9S45SsGICz9PErnHzmlywal77i39eusHB1/XhFDuF99V9IRBkJGrqDqES1/iIPwC8Uqdk4iBq3sgX791g0IXmDWRpX9WBIELdCXW+ugokiQlmdQFKVJD4oSdxFyohTlIt5BbRb1WAUAIsBJSQ1w5UU5LEFutcaY9gWEoHnkqd6bXLsSZAi8vojKkNlVcxgzWSu534QqsULO7bjGxhgMmqB0aExqiDs7vruMcbYNaIBPBeCjU8XTuCq/kpdE2V6KbR95X6bXraun34wx6i0Bc2dru1i0Kljny5Blg2Ys2Gz8lRAnhTAzo1PhN7jPQGJXWTVQjRKbM80h0l164CVNRY4b9RosG6aQRy2QziXAF2fgoaCtCI4t0BglEbLn19CU7tPvzcFgoLPhrHi8hVLWzf6GF0MQdtbwpaxGQx7jtAlkv5dMOglMXkGElyqAV4Kw01z4UTipA3djz8lFier7H2upmsrFB3bGhy/2SsyGdE3Stel2wv7GkSn8wvFX62JOVM+WXzWilJ0fmaejkZb0ma4nhCqMkx+F5OagWgiiaYEgsFvFX5WWcVm8zPgafnYBZrAnZhsjchaXRLk/Fk3HLyooJaODk0AwdTeWvjzqNLv/93P/b+//L06enBxJHhlb6rfjD+fQJ4fzDu0+QsJxV40yqgAO+XEsDrNXQjR+x3CPDq0CO1TH4Y8KaaUcbapoZY6UnKw/0lZ/wXvXbwRZR2eKVo9rB+9/DeE45ZntGpC4IysRf9rADebQG8lDQMdrPorBaAXgHZwEItZ2AqM8KdK9P44P33466Vu5EzMxIvyphgMrxBHMAPIuhWXsBBu7eFF649h289eR7P3QiwPbQxoAevaSMQeQWBpSZMsSwIJ9qDMcMrL5DZ4m8SQfz9mv1k25dU8PtsKywuOceYkgUNgWYpd4jE9kwAb6xs0UTyIdwo8TmlAbrigiNG73rQGbFKIGFYwpKqoAElGyEoUVKPBMQICuJKAAEO95U06HHiIBwo2VA5knK7iBWAJRAS1jgB/jJHEYJULU0rmzkCIAWOqJtWDUkGMomzgbB6BECMS45DBJEDI9ZgxQS8liTKxUaEmd4e7lq/jtOdFqaDETw9wq1MEReWzuB6qYGenVODKgiQ0UNheP1hB/39HfR7bZFr7LU7mFs6jmpjDqFmwY8I/HnORiLBELpT7YcsbcpEJtjN0Bm9SyB7UDfWi3WTMJdEE88/K1CpS+9iYMQIhBm2EAdZAbwE5Do4wVABF6HRRZRZR6bWQaERwyjG6G5HwO1ZmP0m4igHB4FMVEwC0iRMgwyzmmwo1xXeU05AhImONPErloWA8WsEskHC8qtxye05kgh4aeMmEpYoFr9qU8YgB8/B51MCQwxOBhX7rcqjy4TJNuykbsnEgAen+J3jTpBuEh/O4cRjKQpaNUFykmmbsrIgRn9yXCbq6XAjE5GZQayb8p3GsWLJl40al6r+Sv4jPjSRDz1wUC/Y1+87c+I3zf/44//wCyqzfPLzV6ACE8D7V+AmTi5hUoHXU4EU8LY6g89ttN2GZuQTDW8CuERXm7gHpAxv4tLAZwW9XflsSpdnx+BIQF3yFZMwXXwIymvjl+nhS0CWuhMkjKJ6nCU+B+rqUiaYLKZ6IX1sEiCkDC+fsGSeHMT5LZSOrSNX1eDu5dFbLSLsFJHXyshEPmp5F7MV4ORCEx95zwew3JxHMUfNri+WU2SLDZuskIl2r4fzl8/j0aefwAs3dtB16ugFebh6Fh6XZZNo2Xwmp5LARFmhLlIWvoUp5bl5AJvaxEqMet7vY+f2GgGvuMMKmOLy7oE9mdLwstFKdacHZCcTtwYuu5ORNkV/zKY/ssSE0AQDamIhul9CAt4r3u+YdlOMSaaMgZB+TM8pkEzAS6ZS1AgqAppBEJaZkSV/lbBFpljFLjN4QqQFBOCyFK4AlrC+yVgReYkeC9AiuJEzM1Rkc8y8OwLKwBDsKSpTU0Oz28LZjWs4093BdDCEG4dYzZXxzPJduFJqomvnEoaXFm30XHWFQR22dzBo78HWgXZ/iJkjJ1FuLCEybCVpIOIlq0jAzWvhX01L6hpwciEAkvUiYDMlXY3Xxtc4rpSE9MV1k2kSZTSMpKYchjZkIqthg2FWPoMEc4aaXvGA8MJdxOYasrUOSnMxrHKE7g7grc4CnQYQ5UUyrtuWpLupD95BrncYUNJwAFYJCKlbT5PvCID5DoY78Hw5YRHdMdldcumWqoWa2ChwK0mHBo/HAAlafvGe6pKixn1Iklmi/RfZizC2KsHtcI3oZ8xxJ8xxMh7EOYUTITVDUrKSWJO0OJGOcG1Dh8iPWCQn5PeLzIyS+VUEWUyQG5BM6LgyYCm9euyOoPsjNKqFax+47+xv/Nf/3vt+/nBIz+v5np289+2vwATwvv33YHIGkwq8rRW4HMeZf/YrX/q57e7wc7fbwxk3smBmc6KDE/YnWaVVrVcHIFT1s3EBkQBLPe7UU4/AKWk8exHgVa+pfxtvOn4teeVAoJokpx1Gu+kxJQkuYY8k1UxWU/ngJGMVAqaLmMETJzeQKwViSza4VQIGNWT0KnQyetoIlUyI2UoWx2encXR+GkeXpzHXqKFSKECPdLG5urG6jmu3t3BxbQtXttvYH8YYuraETUQEAHyY85oSxorAJFUip9TQgeMEAWXCBop92Ov3L05T1ci3KV5YRSIfVksrZw31ihCpLxlxB8lsbLQjINFfohM+mG6M95sKKsdTkcM7PRCqpK8KyEmYuRcfXnQQf6G6O91e7PCS9jy51oSt02OCb+IpBaDFeo2At7ONs7cv4c7uJprBiO5zuGYX8eTCXbheW8S+mUFA313qQZmqFbgIh22M2lvw2tsoaiG22l1Uj92D3OxRBDq13kovrghCUbJLKp+qu1JSq49CuqahtKUHMdEvU8tD07lEFzK2AFR6ZYbBcPWAkhlORfgxY6R1D1p2E5lqG/mGC7Pqob0VwLu9DHTmoIc5wGJqIoF5OtbSyaV8gJV+eqys55/57690P156f9MRpa6ZYFhWW8ajbjwKDtXlcI3SWqWQ5PvU6OXOVyZCyeJATM06pQmsd4RAvKfTybJqiJWvCvm8ih+D6lMQeUkMPXShu0PUi5lr7zt792/8g5/66ATwvq1Ppzf24BPA+8bWc7K3SQV+4CrwyPU4+6X/69d/rjUYfm6r6047sFTjE6k4eR4m5uwCflMmRz2sFK9Kj9436rIPgFp6rBeJXcdNPimjqJ5mavk0bVqjD6+LMLeF0ulN5EshvFYWo1tlRL0qYpShR8xRC5HXfZTsUIBvs2qjOZ1HrZJHIZOVRjZ36GOztY/1vT42+gFanolBaMD3E6AjGsxU0qE0jOphr2ozfsxLfVS1Dn5eP9gdA0H5gzriS+Ulr/bOqFt4uDHw1b7zrdtOAXP1kyhGBOkoSUcKklSIMyu9NNrH2bXncMf+Ghr+EKGu40amjKeWz+JSdQ4dShq4bE8gHdCizUc06sD5/9k7E/ioqrP/P+eus2Zmsk0W9h2FhFWsBqjaVnGptYtvfa3ainvdxbW22vZ9/33b/utrtYqCFpW6AaJtta21FUXBDdEKAUIyWci+zb7PXf7/59w7ScCAVEMygXM/RmAyc865v3Nm5nuf+zvPE+iATKAD3KBAVyQGjsmVIJZMosAroK0A15pZzAN7x+1uFHzNCoVfXBHqxqbvN4T3DDGBl54n+rFxI6kIGh8FlW8F2RNaDllZAAAgAElEQVQAZ1kGBE8awr06pJrHAx8pB06zYQ4LUOj7dmgusL74uR25FqgbyYRefK+peDfB3OxKcz4g8NKrc2PjIb1PYBaSJFoa0JzEK3EotMv1i4477tm7Lzn9xyzCe+Tma7hbHrKvqeEeOOuPKcAUGBoFGnTd8tP/89Rd3eEYAm+BKtlBzUbJKPBmsw4gbBi+vL5bo1nIGtJPkqz/NRuVzG4Ewn6N6JTh2zWgklYDMzes0fRkeBuYT4Fi6QDX9G6wOlRQeq2QbMkDNeKGjOqgPk9e10HASmOQBBufBrukgNWigSQSELGsqC7RHf/xpALhtAZRVYAYkSGNkVn0NNMoqgGtxkiNpPxZ0N0PeOmgjfhrP64NqWhDsxhyvJW+HM3UT27oZ1SZM4pu0DsAdJXiNj2A8akQVOzbCTMCzTTCi2WV6yUXfDyxEmrySijwUh8wVgNTNcCEfHrSAF4l0AEuSENHMAqOKXNALJ1M/dEi+p1pBg5ac5A6qLPAS80UQ2D5NM4li9AIvFghDFe9Cbxob8BCJwi8QjvIbgTeNPCeNEQCAMnGsaBjhFfBfMUZugmTRu37LhdyfKI/5/DMYK25DnQKvMbGV7PCIdWNXi7Q0sF4GaDiXSe6+S4BMpcBPhODQpvUsGjWrGd+woD3c85Ebr6MfeLm5rywUTEFhk0BCrz/88ztXYHINZ3hRDGxOunGHBqLzFoPzC+MfidtNhJr7IrO3jIfmkHvF8MzQKYPFLP+XXPTmhmTNG4jGz5VhF6NAm8nuKf5wWJXINNjgVRbHqhRNyiKE4uGGtnL0L+qp8GCX3QkBYSkDJ8q9U1igQjc7IKuSZ6mpMrgjm70YmIEnHpTsxtfqGnUBF7DbpE9+qPffQYH0/YxEICHRrmjvRUKufRiLJvb2FgbWUDE86f/wnkCAmMSQZjdXA0zA61QoiLwcuATnfDRhAqodZdAULCYth308HIgE9WI8PrbQQl2Qh7JQJs/BM4pc0A2gVcwgRf7MnIsI/AafmyCcGneBfmic2HYFgyLCkaWDaMAvtcMS4MR4Y0ByJ0guYNg9aaA96Qg1KNBunksQLCEAi/hFQN4Dd/RUX4Yn0vGpQJWFjQ23xqb9Yxy3nS/AP7JC7SiJGbbwBTcupoCETcEpqKQb5XQw/v03d877R4W4T16lsyx8A44emaLnQlT4AgoUK3r0soHXry+3R+6urUnPIlY7BDPmB4+M2KZjav2O0HNTSD0a9i49Tp0x2EAr7nxJuvjNDIEGKUI6A+XARXTkk3zg2xVINUlQaLFAVrcDRpxga7L9PamQAhmYgVdSQDRM6BzCo0Q01y56NHVjJLKOlZhMjKr0o1Kxp5u88u1b6d3Nl/sgbA7MKrb//dsAY+h0+3ob8kAXtTZvCAz8cawOvR7RulGJY6HsqgfZrfugRnBVihOx+lmvCarCz4cNwt8bozwWqhoBCut0SwPCijxAMR72yET7AQ3r0FnMALOybNBQksDEcwIr2FpMLNRm8CLG+yUIXsvZC8p0TKkoWWC7vU03msG8PKg8XHQRBN4SzPA5aehty0JXNdkEGNjQMBNa5CCeCpON5JlveVH60oxov7Ghk26cZMWzzHuSvU5mE3wx41vmO0DM1jwEgcip4GoJQGSUch3WGpOO+mENTefd9KvGPAePauFAe/RM5fsTJgCn1uBn65944KaxqZr9tTvqwLRBhZnHiiqEf3oP4yoWTaCkg3/fpECCoMP2PhYMpAaj4GRUBO96S4V3MlvgIcgGEURFA2zK2BaMgXA7oe8Sd1gdxHI9EgQa7aAGnGBIBaAquEucuOLUMTk8zSVFBabQFg2o3aaaG7ewjRdOCZM1J82MhbQ28PZ4WWjjRhIQugxfvoPU8MDMi8MbVT8c0/9KHzhQG2NWchuw8pOCloXMPNZeSwIc7rqYJq/FfKTUVp4oN1ZCO+XToW6vCIIy5ilgaYhAF7TQeJ00BJhiPs7IOnvgDxOgd5wggKvXDKeRvpFc1NU1huajfDSbBZmFcKhEDW7qoyNVUY+YqOMCUKvEanUuARoUhdI+RGwlyvA5SsQ6EhBZl8pkGAx8KoNOCw8gYVUzLsRAzczDsU4c6mNLPAadwEGVos0Yr7GhYJpmaK5h42y5JxIgKhpyMRCIOtpKC/yfPCf557zf7914sT1DHhzaYa/2FgY8H4x/dirmQJHhQKPbdo166N/VX+/qbn1yu5gxEEErIKF1ZUwsmmkEct+ZRh/9ntXCWYdMO69GseAHJr7fbnSDeDmzvA+WDzIY1k3Bf2E6vcHZD2a1CtLc36am+gokGJ6JLN6mZAB3R4A64RucLh5UHsliDVKkA5ZgeM9wHFW0HD7tlEygbohMCuFxmMpYOwTI7x4n5OAimmQ8EuRpuQyCzjoBlAZsJXNr2qMydjph41kxz3gomFAtYk+m8bAlBU09+gBS+pwddtP+4FtDLYb3xzegfNxsDb65nSIx/bvrhUzy4cxiv4LoYFJ7eitbJq5g4PiUA9UtNepM4KdpFBJcQrh9CZLXurDsqnSPk8JF5bQ0qCDiBFjLCWsZkBLRSAd7oV0qAewtlqHPwTuybPTttLxGOEVRE3jcGOUUZgFR2GUjDYzyJpe7QPfC4PMx2e8F7LwjBBnVM8zPLy0Yh49dR50Pg4ZsRsETxSsJQqAJwnJEAephiLgA0XAKxbQiQKCLICumivukOvNXCuH8z79zLWS3URonvtQrePPGFvW0mKsEJoU0LAQ0TLbRiYPtDZQPen8YYq9FPCYlk5LQ6HL3jjWW7TuzKVV95+xYEL7UfEBz07C+GpiOjAFmAJMgU3VXY4t//rXnM4u/9nhUOik7l7/7FQ6nYd1F4wvcmOTkPG1gRBsAi/9BDGrm5lfpNk8vMatRPMjxgQVjIr15eY1P4D6HzOe23/blaLLAJDOcjXm+jQTz9P0ZJh2yUgqYXy5IYik9bSlW807Ls7Ldp0oPYKeapZBizqIqshA0MMLglEMAL2XtAYAocBrxoGM3MMIvDSNmFkswkw5RTnNTIvWX1AAgdcof2qcyAD7QvbBAcBr3qM+IH/x4Onc9tPNzCR1oJb07GmBiP3bOHheZCMl08D52L+NfmYfrN1s+rn9x2a09++O7XDXStZEYMh4YC4MI3JnAC+OgcCYZASOa6lNzAx1c4V6Rs4Ap/kES3LnuBmW+rxCLsQbBTNkQQQtnaFRPi0dg2TED4lAN1i0DAQicXBNmBa1ecdiCj6roOk8RUdilI7OAq9x9yO7ScpE8kHmI1u1ri8ntblWPqWbmZbPwHqjtLcBwQi9Rm5sjU+CIvaCmB8HW5kGpDCth3syGaWxWBCDhRxPN62pZqYx867Efu/TwdYb2gEOzKF95OYU1wpdswM+hg++3j57bFmrSfaCqH8PgLE2jU1r2fLP6G3GvMm65smzduc7bPWePMfr3qL8l2+7cNkHhF7Ns+NoUYAB79Eyk+w8mAJfUIFtbbqtvr5mrK+hYd7uPXvnhaMRT0bRsNi8wZ24m52Cbj/wmunb6S3T7IF/wxy2xmPZnJ5GJNSsYN+XngsfUzCRPn2+Gafr21xjAG/WrUlb0409+QgpWfxFU4Nh60QQxi8wRVOFJC8XJMq58T0ng6jY+Ki1k+tx1SR7ZV8qydFoF09EWgiA9o3RXsynSzOLGTCfPSWNU0HVjGIR9MBk/Hq2/JIxFkKMDLPoCTSeNfDrG68aKCIPeNzwGvarZujUr1H/ZB5MN9Ry4PP7/p6V3WwiOx8aZ8zewIkyHut/NNvG/uMYfGxGu8bGoEHbHfCLw2u3f62gMHRsOubSGJgKz9CWw41GdFHSxF0GDOpG3JXDsl8EeIUQMj4VUxZ2+SaP7W6bYY9HijVeVHqLStt3FE/8sDqvMBrmOMIbwKupybSmZpKKCIo9E+udEupsq0yHQ2IyoyiOsvGv2cdOrVOBl0UN8CUY4TXuPxBO17GiF6W0bFTRWEfZOdo/Hd3A3w2cELQoaAPWXXa9GGvF+KEXXjRfA6/yRBVSuiL4dWtJYpK1WJmTtkdcmZjQprYVfUR6Cnv5jIwi6pquEqJh0ej+RaGhNb2v0i9NZGvWDzFy6Brp9fDI/r3/T6o3zXSgGcPpWwDGHOL7AwtnEJr710j9Ra9/s4+ZlYAHPmZWHDY/a4zXZl9ntGGsh8E+Qw58L/R97uBABrzvcL1mL6g5DhMUa6ArKkgirxUXudrHl3j3er1F2087/qS6iRNJ8gt+pLKX55gCDHhzbELYcJgCuaBAdZfu4NIROYF1QAHAbnf0fVfGYkDAYYzSnk3bOsigY4e5Q+ZQbRzYbCQKoDpAd+igh8IALnxCHkA0EiEAmH0BgLeB0h77lyOcCp328q5nfpnRkyUFsvf9qc6KJ+dPPHWdzeHQHbpTN15jHKrTqfORT9/xygOAMET6h5HnBD4KxOkAGKgDj5oc4rDZQTdaiQJkxTtSEx3F+dqPuA+rp4Hnc9AXfI62D6vdbIcHtI/zTdeZA/RwuH9UDieeX5j+pzrzdAiFQM1z6XwYSFoE3iqAkOGAL0xGkonf/veVkZ2fXJhsbz2Os1gT7kUnfSxNPf4O9YLl9SECnKxjcbyExquaYhPtyX31e0tfe3Xjd2p27rilrb7RpRAuVVjsvemXDz7+XNjmUixhWjyM8J4QgRDQflU/6AqmeB6GQzDfV1IEuPQ40BS/X1+39f5vBBKdt3YprdMLHGXby1yTfnLRnDu2JXpAdblBj4aDXEJw0/cyaqfSWtnU9UHwTRSNAHHR95Gxjunjh3ngewGP7DzjuzD+Ge+HQZu2m4/GDt6x+m+uaz4WPch5GINGHXC8+H4JJCF5XBEkWFT3MCd+FD7tsBf1KDw3NmSmAFPgGFXgNf82V6rXv/SFug0Ph+Oh8kJr6ZY5JYsevXreBWuPUUmO2dNuu/WWG4LVOy+NtjZXgGxJeE9esk12ua/x3nPPLpIN1A9Qp6atpvAPj/3h2749NT9t8tUXZxSAsrFjVvzst7/9fcX48YFcFPLOjbd8M6qF7uxItlS67d6PeBCue+S8x9/PxbGyMTEFRkoBBrwjpTzrlynAFDhiCmxq2OROqtFTNux98XeheLisyFb6bqX3hFVXzb9ozRHrlDWckwp03Xr9Df7qnZdGWlordMmaKDl58XapwH2198c/qx4MeJuamjyrH3/om40NjT9tqm0oT6UVmDWn8sFvXXDh6rO++tUduXiSd66/8ZvhdPCutmRzZZHLu4Mn0jUrv/XEu7k4VjYmpsBIKcCAd6SUZ/0yBZgCR0wBCrxa+NQXdv/xwVAiVFZsK31vTvGC1Zcv/P7jR6xT1nBOKtCx4rrrA9XVyyOtbRUgWxOlJy35CDyeq8fcc8/OwYDX5/O5nli76tymhn0/9e2tnxBPJGHipMmbZs6a9ej3L7ropalTp6Zy7UTvXI8R3vBdHZnWSo+jqEbk+csfOuf37+TaONl4mAIjqQAD3pFUn/XNFGAKHBEFDOCNnfrC7o0PhhOhMq+19P3KooWrL1t0yWNHpEPWaM4q0HHr9df1Vlcvj7a2VYJkS3hPWvwxn+e8cszPBo/w1tbW5q195olzGpqa7q3d7ZscjcWJO9/TOWHcuJdOWbr0seXLl2/LtZO9c+Nt34yo4TtbM61zPPaCOgL8ZY+f+/iWXBsnGw9TYCQVYMA7kuqzvpkCTIEjogACb0xLnvpSzfoHQ7FwWYml9IM53nmrl5/wg9VHpEPWaM4q0LrihmsDu3ZhhHcOAm/JSVUfcRbHFeP+52fo4f3URjMKvM+vPctX3/STPbvqpsficWKRRSgvKd49c+Zxz561bNnKN9/8sv/ee2nesJw4Vrz0o/MimeBdLamWufl2j4/j+EufZMCbE3PDBpE7CjDgzZ25YCNhCjAFhkgBBN6wljz1j3vXPxiORRB4359XtHD1pYsuYhHeIdJ4tDTTeuvNP+zdSS0Nc3XJlig9uepDnvBXTLj/V7sHOwcE3jXPPn1mQ0PT3bt21R6XTmWILAI4HZZ0UUHRR0uqvvbroqKy10UxHj7//PNzIk/rTS/96LywGr6jJdU2P9+W7+MIf+nT5z7CIryjZZGycQ6LAgx4h0Vm1glTgCkwnAog8EYh8eUX92x4KBSPlJXIpe/P8y5YtXzhxczDO5wTkQN9td520zW9O3YvD7d1zAPZGi87uep9RSfXTDsE8D7+/DPLGuub7tpZXTtb4Hgi8RoIRANZsiQLPKW155137h1lZZO3nnLK3GAOnCLc9MpPzg0lQ3e2ZFrnF1gLfByQ5Qx4c2Fm2BhySQEGvLk0G2wsTAGmwJAogMAbh/jSDTUbHg4mImVeS+m78woXrL5i4SW/H5IOWCOjRoG2W266qmf3rsvCrZ3zdQN43+E44dqJv/nFnoNHeJ89o66p6c5du+oq3U5HXOa1jJaOS+mkahV4S5IjQvPCRfOeOvnkk19duvRkXyQSSY4dOzYxUqLc9vK9Xw+mwrc3J5tPKLDm7+EArnjqm4+yTWsjNSGs35xUgAFvTk4LGxRTgCnwRRTY5n/N1RGML32h9sWHA/FIuddS9u7cghNWXXUCS0v2RXQdja9tW3Hzld07qy+PtHfMB8kSLzt58dsgcddP+tWvag4GvE88//zpdfX1d+6pqZ9TXFDY7rBL62Vd5RPx5LLe3tDkTEbVPZ68GqtN2iXLYn1xcXHLhAnj68eNm9hlt9sTHMdpnFEOkB6SBJCJKwO+b0UAMQOQEQEgA0D/EEEX+gpTDxiaBBIAiGmAOBc32hBF4BSFpCUARVbUt3zvLm2Nti/v1LoqnKLdN9Uz9adnFJ36iajrmZJx4wJTpkzpGo1zx8bMFBhKBRjwDqWarC2mAFMgJxRA4O0KJpesr31hZZACb+k784pPWHXF/IufyIkBskEMmwItK1Zc6a+uvizS1raAE6VYaVXVZk0Xb5r024MD71PP/uGMvfVNd9bVNlSWeL2N+R737ZPHlvna2jrOCQSCZ3V3+6ckU7E8joO01WoJ2m3OLotVaiXA9aqqktR1BNdsqWQOCC1+3V9Zur/8dPYrGB/Bv6MlmKOvNf9PH6dFhnWN6JwKGt0rRwgPAi36q3IZNWNRyhPWREVYDBaJuhhwxT1vuxJuv1WUkw63vWn81IkfTp82ud1CLO2nn376IWqZDdu0sI6YAsOuAAPeYZecdcgUYAocaQVe87/mSgaTSzbWvrAyFA+XF8sl78wrXLjqihN+wID3SIufY+0333rrFf6dOy+PtbUu4EUhVlZ18huEE28ec999ewcbam9vb959v/3dsvp6352++oYKb3FxkyRJN214/pk/Pvb00+XR7t4z3333g68FAj1TUulUsaZpdk3X5Uw6JadSGdA1Yx9bP9Qi+A5IBqFjXV/86qXgesAQDPBFPubwR+MAUVnhAHSi0h9A4NU54DQMCxPQOV0FGTK6LZOJ8UGNAK9b4nmCVXHKNotVcRU42saOK9+W7/Z84rTatzgcJbtKShz+XNlwl2PLhQ3nKFaAAe9RPLns1JgCx6oCgwKvZ/6qK760nAHvMbYomm6544rArk8ui7e1LBQEEiutWvwG4aWDAq9ReGLtMl9d/Z31Pt9sr9e7T5bkG9ete/YlXddJXV2d1NsbmVxTs2ve7t3Vi5qbW2f29PaUJhIJbygUJqo60LowuNg0AHyIgwDCLgFeI6ARAhlBA5XoQIgCnI6gzAHRJKRgZN4MSBqAXZEUS1xUFD1jVwoysuoQOI63ElGREokol+/0hCdPmrJ54rgJz0+dOunV73znO35CkKDZwRQ4NhRgwHtszDM7S6bAMaUAA95jaroPebIHAm9Z1eJNwEu3HCzCi8C7du3Ty2rr6n7k8/mOHwi8NHKr6+SNN97gu7u7xXSaLyAkWZhUFIeaUi0ZLS1oWta7q3xqXBzH6aCq8Onf9D+VQ8IFAN58SEXrAtEICBjcTRO0PQjAA9EsROFAVdRUqjHYND+Y6j0/CoEKTYX2MseEV4WoTe9q65zZ2dk6MxjsKZI4Wec5PuV2u2omTpr8px9efeXvd+zY0cwivey9cqwowID3WJlpdp5MgWNIAQa8x9Bkf8apDhLh3UQ+A3iffPIPZ/p8vh/56n3Heb3eZkmUbly//rkXD+xq06ZNgizLosvl4nmeJ83RKOcxnxQ4yLicinLI8G4kItDv5f3a8fT/O9tsJMITp1PVk8mktnnfu6cFEl3Xdybaq+wWe62T9/zI1luwx9/WnR+L+CdzHHzTV9ewOBqNeXieT+Xn5++eP2/+M9OmTV594YUXRgYrwMFWEFPgaFOAAe/RNqPsfJgCTAFgwMsWQVaBzw28Db4f+eoQeItbJFG+YTDgzRWV7934izMiqcCKjnjLUqctb5eu81c9csHv3sVA8fr16/N8Pt+cvXV1p7S1ti+LRqMz0UDsdDp3nPSlk+7Pz3f989prr+3NlXNh42AKHCkFGPAeKWVZu0wBpsCIKcCAd8Skz7mOPzfw1tfd7fPVz/R6va2iLN6w4fnnN+bcyZkDuuvFnywLZYK3dCRbl7psnj0ix1/x6AF5eN95550Ja9Y8+fWmpn3fCkfCi1RF0WfMmLlp0qTx/3P22WdvW7BgQTxXz4+NiykwFAow4B0KFVkbTAGmQE4pwIA3p6ZjRAfzeTy8T6xde1Z9Xf3dPp9vhrfE2yZK4vW5DLy3/+muZUEleEtrdN+Xva4SnygKlz5y5qdLC3d3dztvvvnWC7u6O2+KRKLTcNPa/AXz/mvRwoVPX3jhhbUjOlGsc6bAEVaAAe8RFpg1zxRgCgy/Agx4h1/zXO3x383S4Pf7Xfff/+DZ9Q2+H9XVIfCWtImSfP2G55/J2Qjv7a/etSysBFa0xpuXWomtWeLk7z913lObB/PmvvzyyzNf++frl7yz9Z3bNE0j06dPe8+d7/nFQw888MdcnUM2LqbAUCjAgHcoVGRtMAWYAjmlAAPenJqOER3Mp4G36k3CyzcdLEtDFnh9DfV3++rqpnu93nZBkq9/Yd2zL4zoiRyi85v/fPOZES24oiPVvtRtdbc7RMf3Hz591abB0o5t27bNtmHDS1WtrS337K3du1AUxeSY8vJf/dd//WwVq8iWqzPMxjUUCjDgHQoVWRtMAaZATinAgDenpmNEB9N86x1X9FTvuDzR2rwA8/CWVVW9KfPyTUUHKTzRB7z1vh/7fL5pXq+3Q5bk69blMPCu+NuKsyKZ4Ir2RMsSt9XT67Z6Lr74tEv/uYAsyBwoPqZV+81vfjOzq7v3xrfeeusiQog8efLENeecffbD559//ocjOlmsc6bAEVSAAe8RFJc1zRRgCoyMAgx4R0b3XOy1acWdV/p3fXIZAq8okFhJ1eLNFl668VDA+78PPHBOQ139j+t8vqmjAXjv+tvtZwXT/ltbE81LXBZPyGPPv+j008567UxyZmqwOXns6afH97Z1XPyXV165TVEUx8RJE/96wqITVl7/wx/+ORfnkI2JKTAUCjDgHQoVWRtMAaZATinAgDenpmNEB3Mg8JZWLd5MgL+p/Le/rRlsYBjhfeCB351TW+f7ic9XN6W42NtpkeVrcznCe9fLt58VUQO3tiSal7gt7liRw3vR1afd8LeJZGJysHN85ZVXSlra289+aeMf/zsUChaOHTP2w+nTpz/6s5/d8/iIThbrnClwBBVgwHsExWVNMwWYAiOjAAPekdE9F3v9VIT35Kq3OCLceDQB709evv2skBZa0RJrXuq2uNLFztLvfeu4C/6yoGzwVGO1tbV572/ffsJLG1+6v621dXK+J7+5tLR09apVK3+di3PIxsQUGAoFGPAOhYqsDaYAUyCnFGDAm1PTMaKDaVlx55W9uz65LJa1NBwG8N5//4Nf99VjhNc3eTRYGu79691nBpNBjPB+2Sk5tTJ36X9eN+t7L5eUVMYGE7+2tlbesmXLlNdff3NVQ2NDpdVqDeUXFKx+7pk/3Duik8U6ZwocQQUY8B5BcVnTTAGmwMgowIB3ZHTPxV73B14uVnbyyW/BZ0R4Rx/w3ntmKOVf0RxvPsUhOmCcp/x7/1n5/T/NKJoRGWxOqnVdemvNminvvb31MZ/PV2GxyGGX27N6/fPP3pOLc8jGxBQYCgUY8A6FiqwNpgBTIKcUYMCbU9MxooM5EHhLqqre5oC/4WCWBp/P53pi7dpz6uvq7xktEd6f/uW/l/nTPbe2JJpOcYhOGO8Zf/FFp170x6lkavhgwPvemjVT3tryzuP1Pt9sWZbDHrd79fMMeEd0rbLOj6wCDHiPrL6sdaYAU2AEFDgQeEvkknfmF85ftfyE5U+MwHBYlyOowOcF3oa6+nvrfL5Jo8HSgMAbVPy3NMWbTrMLdphYMOn75835+h/neuYGB5Ne13Vp9erVU995573HffUNsy0WOcSAdwQXKet6WBRgwDssMrNOmAJMgeFUYDDgnZu/YPXlJ166ZjjHwfoaeQUQeLt3fYJ5eOeLAhc73AivCbzo4W3P9Ty89/7t52f4U6Fb9iWbvmITrDCpYMKl58/59ksV7orAYDOAHt5Nm7ZM2fru27/31flmWa2WkMvtZpaGkV+ubARHUAEGvEdQXNY0U4ApMDIKMOAdGd1zsdd9t91xVe/OHZiH998C3lFlafjrf5/em/Hf0pjc91W7YIHJBRMvu2DOf7x4vOt4/0GBd8sHU7a++foan893PEZ43S7X6vXrn2ce3lxcxGxMQ6IAA94hkZE1whRgCuSSAtv821wdwY6lL+zdsDKUCJehpYFFeHNphoZvLMcC8P7i77/4Wne69+baRP3pVkGGKUVTLj+34uwXF+Ut6j1khHfr5jX1DY3HW2QpnJfnXr1hw3M/Gb6ZYT0xBYZXAQa8w6s3640pwBQYBgX6gfeFlaFEiAHvMGieq10cC8D7y1d/+dWOTPfNdYm6M6yiBaYWT5vbI6cAACAASURBVL3yvFnnblyQt6Dn4MD7wZStW/9hAK9FDuW5XI9tWMeAN1fXMRvXF1eAAe8X15C1wBRgCuSYAgx4c2xCRnA4BwLvZ6UlG41ZGn7xj19/pSfVeePeeN1ZFHgLp159euVXX1jiXNJ9KODdsuUfTzQ0Nh6HwMs8vCO4SFnXw6IAA95hkZl1whRgCgynAgx4h1Pt3O5rf+AlsZLPKDxBgfeJtefUNzTQ0sKjIUvDL//+y9O6lO4b9sbrzkHgnVE87ZrTZ53+wsnOk7sY8Ob2+mSjGz4FGPAOn9asJ6YAU2CYFGDAO0xCj4JuPg/wPvnkH8721WMe3tEBvL/+569P7Uh33bA3Vvt1m2iF6UUzrj2z4vQNJzpO7GTAOwoWKRvisCjAgHdYZGadMAWYAsOpAAPe4VQ7t/v6FPBWLd5s4aUbi+67b+9gI8cI72gD3t+88ZtT2hMdN9TEas+1SzaYUTjjujOnnLHhhOITOhjw5vb6ZKMbPgUY8A6f1qwnpgBTYJgUYMA7TEKPgm4+L/DWN/h+Ulfnm1pc7O20yPK169Y9+0Kunu5v/vGbUzrSHdfvidd+A4F3ZtH065fNXrb+BAcD3lydMzau4VeAAe/wa856ZAowBY6wAgx4j7DAo6j5gcArCCRWVlX1JvDyTWM+I8I7moD315v+98udybbra2K159llG8wsmH7jKVNPWbekaEk7i/COosXKhnpEFWDAe0TlZY0zBZgCI6HAYMA7v3DhquUn/ICVFh6JCRnBPg8E3tKqqjfJ4QBvve/HdT7ftNEQ4b1v8wNL22It19fE9n7TIdsxwnvTqZNPXVdVVNXGgHcEFx/rOqcUYMCbU9PBBsMUYAoMhQIHAm+xXPLOPM/8VVd8aTkD3qEQeBS18akI7+LFbwAn3fyZEd5RBbz3LW1PdF63J1LzLbQ0HFc045avTP3K8ycVntTKgHcULVY21COqAAPeIyova5wpwBQYCQUY8I6E6rnZ56cjvIvfIPzRBbz3b/ndkrZE67U1oT3fETkRZnln3XrG9K89d2LBiS0MeHNzXbJRDb8CDHiHX3PWI1OAKXCEFWDAe4QFHkXNfx7gXbv26bNqfb4f++rqpo8GS8MDbz+wuCXR/sOa8J7/QOCtLJ59x7KZy55dkL9g3+EBrxRyuV2r1z///D2jaGrZUJkC/5YCDHj/LbnYk5kCTIHRoAAD3tEwS8Mzxk9vWlu8CXjplkNZGp5Y+/RZ9aMIeO9/66Gq9lTrD/eEdn+XAm/J7DtOGn/Sc6eVndbEgHd41hnrJfcVYMCb+3N0VI9Q13Vcg1xnZ6fFZrNZksmkGIvFgPN4UuNcrgQApAkh2lEtAju5IVeAAe+QSzpqGxwkwruJ/BvAOxoqrT34zsqTW6P7frg7XHOBxIlQ4Z11V9XEqmdPKT2l8eDAu2XK1q2b19Q3NB5vsbAI76hd4Gzgh60AA97Dloo9cSgV0HWdq6+vd8YUpbSntXN8KpUsEkXRBQAWDVRd1bSY0+YMiKJcb7Hw+yoqKvyEEGUox8DaOnoVYMB79M7tv3tmxwLwPvT+Qye1RNuu2RXYfaHEi1BRVHH3kvKqZ5ZOWNpwaOB9c019QxMD3n93UbHnj0oFGPCOymkb3YPWdV348MMPiwghFaqufzUWTXwllUyW6wTsuqaJmkYDummXyxXgeOENwul/sUrSVlVVWxcsWJAZ3WfPRj8cCvQD74aVoUS4jGVpGA7Vc7OPYwF4H3nvkS81RZuv3hXcfRECb2XR7B+fOObEZ74y/iv1DHhzc12yUQ2/Agx4h1/zY77Hmpqa8o6u3otSycTFADDN6/VyRUVFIAgC4TgOCCGQTqchEAjo3d3dWjKZahZEYcPM6VMfLCsrG3QTxjEvKhNgPwVe87/mSgaTSzbWvrAyFA+XI/AuKFjw6GWLLn2SSXVsKXBApbWo9+SqTZwAK8bc99BBSwsP9PCOBkvD6ndXn9gYb7xqZ2D3JbIgIfD+ZEn5kqcXj1/MgPfYWu7sbA+hAANetjyGTQH067ZHIgXbN799nSRL57ndnmmFhYWy1WoFWZb3G4eqqpD96ejoSHd3dTcC6C9XVs7+nz179gROOeUUZm8YtpkbfR0dCLxeqWTr/MIFqxjwjr65/KIjPhaA99F3Hl3UmGi+cldg1w8o8BbPvnd+0fynz5hyRt1hRXhlKeh2u1evW/fcvV9Ub/Z6pkCuKsCAN1dn5igbF4Xd9nZrTW3jBal04vICT35FcXGx1W63g66pIIgSKKoGGujA8RyApgLoGvAcB/FYHHq6u1O9fn+tYLU94rRI6+bOndtDCNGPMpnY6QyRAp8CXkvJ1vn5DHiHSN5R1cy+2267KrBz52Wx1ub5osAdlRHelR88dkJzpOHK6sDuSxF4ZxXN+tmJ3hP+8LXJX6s9FPBu2br59w0NjbMsDHhH1Zpmg/18ChwTwPtubW/eG+9tH98V9I9NZFQprfKgiaIOIBiqqQqAmgZB5HRBVQEAg4fG7zTC6dlQIqdrBIAHTde5rkDEGU+mOXwOzwPwhNM1hDRMOcDxfbOBdlR8lKf/Nw76IvPf+MzsbzQY+K9DTWi2faPlAw+OU4G6YDVkRpoFAYwh7f9cHHc6lSE8z9Mx0deYQ9DwJM1/Crqic3je5lg1QvQMPtFsTuQxGosnqqItQVdBgowKIPAyp2kqJ2qKYAFVckupvJNnT1w2dfK4yjElJS6X0w0cAVAyaQBOgEgyCYlMBnieA6dVAovAAadrdGzxWAJaOjrju3zNO7bubX21MZT2K7qkCERXCUc0DjKaDppGiKKDTnSBCLqmczrJEB14iY4c1cL/4/ni2HGMuBY4TiBWSdAdMknZrWKK4wVN5wihp5idHDy37GSrKmgargt8grmGUGM9TQRQgWgZ3VVQ0LVw/vyGb1aWdH2+tyZ71RdRwADezJKNtetXhuKhcq/Fu3VO/vxVVy66jFkavoiwo/C1+267xQTelvmiIBwm8K49q95X/+OG+obpxcVFHZIoX7du3bMv5Orpr3p/zcKmSOMV1YEdl0kCblqb/V8nlpy49iuTvzKobaO2tlbetGnLFAa8uTqjbFxHQoGjHni36bq48fGXl/T4A8sisfj8pKrbMyDqGhGRlIAjnE50DXQ1BSLRgegKcDroAAR0jkKejqCHoUQUiwAQXSd8KJ70ZhSVx8cR2hB4FVUFniM6IRzoOuKXTv2oiMkYiyS0FeNPAhp9DA9EUvyrThDtDhG07PuVORKKoAOnEP+OHekAmO5LN16g45AAzxV7NgCYjgPHhqAKxGiFM8eBz9J0qg2v6Tqvq5RtdYJ0iZcDvK7gWaB2yJOcBqBljPMigq6DCGkVH5d50FRB1BTJSjI2B5+yLZ03FZaeOBfKiosBIZqgRgDQHQxAQ2c3dAdDIIk8TBtfDmOL80FQKVbSwXUFI/C3t7fBG7uaoDOhqwpIGUIAkVbRSVoFXdUI0KsSjQCngS5qRCM66BxNfqYTHTCGTBskBFQNiKILQAhHJFHUrYIWkQQS4wQOR09QN07ngIAK+AjOMyGcjnOr6kBVwWdgW0TXCKdpROAQ0BXNYpFq8wsK/zFjXOk/uz9Y2HXvvSy12pH4ADtYm6/5t7mSwa4lL9RuMIG3aOv8wjmPXr7wqqeGcxysr5FXoOH2G68O76xeHm9pnS8KYrTk5KpN8Jke3rVnNfjq766vb5hRVFTULkvy9bkMvI9vf3bBvmDt5Tt6P7pC4HmY4634PydOWPjUqeXLagabAQa8I78u2QiGX4GjGnjxNvprNc2lK5966X87u4Nf90filoRGQONskCY8aIRHVkGCBU7JAEYqOR1vpSM0ojQ8mGBnzgwCsQGRKkVfCsz0qQhB+MNh9FAHyCgKqJoOgiAiKBqAaUKvAbs6cLQfSmcUXTUEpyx8DrYWjKcfALkmNPeNkKIz7Yy2RYeLBJ+N4WanHKGYAMdhYNZMc8uZSI5RVUEE0DTgNZ3+ZFEZx5ghqAteDODjqIQKItGApxzOgaqLkFY0hF8aoZV0BZy8AmUOAlddsAzmTZsAbpvVCG2jRqIE/9yyFd7+eCc0dHRAntMGXzlxLlTNqwSXLIGAYyc8RNM6fLKvA1a++Deo6QxDQhVBQ7jOpEGDFPACwQsOevqaSoDTBeCJCKpinB/P66ARBRRNAcJzQDgRdBBAo1ALQLQk8IJxaUPRWceLGcRyHXi0V1AxCQ4ZgdfUgDMuhnQNWwKBqCCCChYR9ML8vOozl37pvlhIefbeH5ySHP6397HbYz/wblwZigXLvVYE3koGvMfgkth3641Xh6qrlydaWufzghQrqVqySReEQxaewEprdT7f3Xv37p1RUlLSLsqW61/I4Qjv2n89N6/Ov/fynT0fXSXwHFSWVP7P/AmLnjy97PQ9DHiPwUXPTnlQBY5q4F23bh2fKJj89Uee+eMd3cH4QoW3kjQvgy46IK0RCrM0Ogca8EoGBE4FA18MQNIp1Jk39im0IvBqRsSPGBE/fIym0aKMzIGOBEmDqxRrKRgZMcz+WCzCI2f2YcAoghiNoALJBmD74HawectGePf/HWVb+isz0mv+E0GchqoxVm1CtREFJiAIvAm8BuRTXNYNT62GYUwNz8KEasqSGLEWQCU05mugv6aAhGpqihGf5iXgeIkCt66mQVST4JF0mFnugau+czocN6YYnIIAoGjUt4sA/YcXX4bXPvgYOoIhKPA44ITp4+C755wF5QWFIKIhRCeQ1Dloi8Th/z7xDOxs7oRQWoA0sYKK4MrhBYZiqErQoiFS4MXrF7ywEHiEVwV0LQmaplA4JhwPus6jEcLAdvpkBNos8GKcl6MQzWkYzzW0wEg8/uAjuGLwwHWDYCxABgQ9DURNgssmdlbNnvEXe8Z6w69uPzfCPoOGT4HXfNtcSa13yca6F1aGEsFyr1y4dUHx3EeXL7ycRXiHbxpyoqfOm2++OlBdfVmipXUeEeVYSVXVJl7ibym6775Bb/f39vbm/e53K8+qq/fdvWf37pklJaVtsiRdv2HD8xtz4oQGGcSTH2+YWx/cddnOno+vETkCFaWVv5pTtuDJM8efuYsBb67OGhvXcCtw1ANvs15w6Z83f3Bdmz8+OwEygDUPOKsLMjoPGcp8hEYmOSUFHKE3qSnwGsCKt6wRitGnSfENiE49mqClogBaGjRVpZFdQtNpiZDBaCnHg2yxgSRbkOkoJGah10RHE6wNYMZb7X2wagKvydIHrIfsdB182ujLDetCvzsCgZf+AoGN0KgljSyjbQH5PGuVyForEOoxAt5niTAtHbRdA3hRGwO7VeA1FUQ9A5yeMfrl0SbAQyaTAT0dB0hFwMVnYM5EL1z9nWUwo7QAbCgrego4ERIawCubt8Br738MjZ3dUOB2wKkLjoezl1ZBvs0FhHpCOFAFAdoiSVj5/AZ4f28jdMUAFCEPBJsT0D2RVlVDb8IDz0lAdBHUjAICvhznLB0DJRNFywGIPJ6LZkC9zoPOi8BZ7EAkGXQOo76GLoaVVweiGmBPL3DwgoYTQCcYvTeAl14q6BmAdAL0dBQ4JQH5Vi44e2LJWxlJu2j9HVeGhvvNfSz3R4E33btkY8PGlWEEXkvh1vnF8x5dvnA5A95jbGH03HTLNYEdu5bHWtvmEUmKlVZVbSJAbil6aHDgra3tzXv66YfOrK+vv7tm797jiou9OQ+8az5aN6c+uGf5rt6Pr0XgrSyZ8+vjiyqf/PrUr1cfLvC6XK7H1q9//p5jbHmw0z2GFDjKgVfn93FvXP7ymx/+sDWQmJUU7CA5i0B2FYJCRDR+UmDBpACcmqYgRIEX/bdG3JcCL8bujMioDhzeDleSEO5qBsgkQMOoIHBAeAQgAVKKCrwggSPPBXani0YbMUp8IPQakeQs/pq+2wPx9lN2XgOuDnZkn66jNQEtFuYTzRv2NDqd9euifxejySp6ljFaa64E0/ULqqoDQShEryv1YhhPoBcCCIh4zgiEaGfAiLCeps5efBCj2qlkCpKpGAVekoqAk0tC5bhCuO4/z4WpXg+IigK6YmZnAAI1zW2w3dcEzd094LDJcOJxU+C48ePAyknU+oDRWE0UoTWchCdf/its3rEXOsIagOwBzuYE0WYBEETQeIz2ikBwi5mOtgy0jmigpmKQigYgFQ8A0dMgou9YV2kEG3QeiGQF2V0MvNUJIMimyxrP0tiuR1SMYBs72IxIPj4qUhuK4eFFU28S0rEgpKMB0BJhcMt6qGKCdwtY1P9kwDu8n6oIvLF075I/1b+4MpwIlRdbCrfOLap49PJFLMI7vDMx8r313HTbNf7q6uXRlrZ5RERLQ9UmFaRbxjz0i0EjvA0NDe7HHltzls/n+9G+5n3o4W2RROmG9eufe3Hkz2bwEazdubGyrnfXpTu7t19PI7zeyvsqvPPWnD3l7J2HBbystHCuTi0b1xAqcNQDb5v87qXP/3Xzda2h5GzV4gFrfinY80tA5SVQdePWtHHLOk39uxgNpB5Q3NBFjQdGVDMLgriBi8skoKtxN0AmbsIxtmN4ghXgaHQ3z50P9jw3jWAabRh99QVT+8KqyEum73bQDWsDp8jwlR560jD6iFCa3SCHEV3zFZpGN6PhgQUe8Ha9omZoVomsCYL6UQkBRVGAEwTQeIzhGlvdaNwYPdCYv0E3NrpR7NMVENQkjaKqqgKpdAZi8Sgkk1EAJQ6CEgM3n4aKsfkUeCcVu0HC6wpVMz3QOsRUHdojcQjEEyAKHIzNd4FD4EAGAXC7F+qX5njoiqfhqb9tgjc+roH2YAZ00Qm6ZAXBagPZ4QDe4gAiWgAw+oqvRTDXNFCSMUiEeyEe6gYlHQWRYJ4Jc4YR+EUb2IrGgmD3ABGtdK5QQ55u98MLHTQvGAYXjDbTrWkU9w3gxefoShLioR6IB7tBjQXALZHg/Cllb2uC9L31d5zPIrxD+MH1WU1lI7x/rH9pZTARLC+yFG6ZV1SxigHvZyl39P2+/ZbbrvHv3HVZrLVtLloaSnHTmoQe3sGB9+OPPy5/dt26b++u3nNrT093+ZgxY3ZbZMttTz215uVcVeeZHRsqavx7frCze/uNIs9haeH7jy+sXHPujHM/YcCbq7PGxjXcChz9wGt5//t/+PPr17cGkxWqxQ3WwnJw5peAJsigaP3Ai7AmENx0RIxNaHiznvB085KxSQkJTQOasUCNQ0/THiCKAbzYDtoj8Fa/IFkp6OKPbHVQMFKzUeI+VB0oexans9A72BIwo6tGfHHA/w+yXBCsTbClkVw8IU2jhRxwvIiqmN+WZm2gYNzn0t0PuelmOo6ASrM3GJFSghcJCJEUJXFDG6brUoDLxCGdiEI8HodkKg0pJQ2akgJQYmDRk+C1EagYXwBXfOsMmFjsBrss0eipqijAE5osDOJog+BwoxnQjW4klQAL2iPQKazpkFABgioPj//5Ddj8SR20BZKg6BKoaDkRRRDtDpDteSDancBLNiCcTFNs0JEqaUjFQhALdUMi6gdeTwGmEKOZOfDihreA3TsBBEc+cAi8Rvo5ejGE0ItrIxv9x7WAzpUM9YEbwW+8S4Cp7RLBXoj6O0FLhqDQJgTmTS7drAJ3CQPe4f1o64/wvkQtDUXWwi3zChnwDu8s5EZv+269/Ye91bvR0jCXF8RYGXp4+YMD79/+9rfKv//j9Uv/9fHH10SjUWHW7FmbXE73z++771ebcuOMPj2KP3zy0uza4M7v7+zafjMF3uKKB2YUzvr9N6d/818MeHN11ti4hluBoxx41/GN3JhLNr6+9YaOcKpCkVxgyS+lwKvwEvV74k15DiO8oIHEAwVeI30XAi9mdyV0Y5WiGV5dzDJLgXffHtDwlj3NriDQ2+g6L4FsywObwwWSzQGEFymoGZFdw9aQTUqWnej+FGX7+xeyqcr2XxCf3qzGDZLFDCPG1FeczQ6BY9Q0+oMpa0RBpOeYSaXBZrPRaC5FaQQ/jIYqCoiiCIlUEnAbGhFwcxfCLkY5MbMDZrfA2/gqzW5B1BSoyRjEIiGIRqM0wotZEESBAKcmwcErUO6S4LgyF1z2ra9CqdsKEo9tAmiKAg4LD+mMCkldABW9tByhFgmRJkBTKaxjVFXhROhJIfBugXd3N0NnIAEZRadzlMYNa+jdpZFeF1gcLhAkO71o4YhonFsmRaE3EQ8AoNVCTQFR0zgI0AUZbMXjQbTnAydghNdIhmbohVvgjBmkGwxpcgkCKU0HBa0f2U1xoBjAG+iEVMQPDl4LVEwo2pxIZS75xy+Zh3c4P9yywPvHho1001oxRniLKx+9YuEVa4dzHKyvkVeg9q67fujfiZaG1rmCIMTKTj5pE0fglskH2bT28KpVSz/68OMrd+745ALch3DKqac8MX7sxAevvfbK7SN/NoOP4LldG2ft7tn5g51dHxvAW1Txu5nFsx8/b9p5HzPgzdVZY+MabgWOfuAVxlyy4e9bbugIJytUOQ8s7hJwUEuDDFhOAUEKoUbiACwi4pyBpZhtAfEuowGk0wpkcHMapukCFQQtAd37akBJxIDwPMg2BwUsTrQBJ1roD26CorFbGvnF8F+2ZTMTQl+kNpux4QDgHXQlfNrDO7DWWBanjagtTQ9LwZa6jzE6zfNgt9gAq5thhDcRi0NRUREkUyn6fARZtCQkE0nAcr+BUBDiySTdVIePY8aF/jbRkqCAmk7Qn1iwFzJJ9DQD1RVtHHlOO7hsEnjzZCjLE6DUqsG3TpkHY/KtIAuYqxhZVqUpv9o7/VDf2gM9oRhYZBGmTSiBseUFIBCFem0xTZrGWaCxKw6vbtsHvq4ktPSEodMfgHA8AYlkjPaNVUCIKIEg28DqdIM1Lx+AkwxcxQ7VDGhqEpREFJKxAGTiQQAlTT28joKxINjyqaUBNx6iV1eSRBBFHgRM1UYvejCTr5F9I6XqdKMcVoqjPl89DfG+CG8Y3FY+MGts0WYxnrxkPQPeYf1se833miumZZa8VPeSCbxFW+YXMeAd1knIkc5q7rrrh73VNA/vXJFH4P3SJo6QgwLvvff+/Bt19b5ra/bsOQ3vii0784x7Zs+b9/R3zzvPlyOn9KlhbKj90/E72z/5/o6u7SsQeGcXzXlkasG0x86fef6Hhwe8csjldq9e//yzbNNark4yG9cXVuCoB94m64SL17/y5o3toUSFJjvB6ikBZ2EZpDGaiJkGOIzgCbSqF4Uw9LliIQqaegrxloe0okBayYCqYCYCBN4UdO3bC2oqTkHM4sgDhysfeNlppOtC2KVZDmjc9IAMDVngHbC7P7ulLZtMYcC0DsRgjFKiVcHI92umw8JNZBgBRdbDPGn09yqNOtLzslhAlmXQVRU8bg/FbEmSwGbB2/0K/b2qUSeqkWNW0yGdQcgkEE8kQNEx4puBYMAPWF9NUzOQyaSp9xf1wKhuOhmDdDxKM1YQTqDAKFvtUOotAadFhHwrTy0N+XwCzj5xBozxSGCVaG90c1wqpcD2T2qh1Z+BuEJA4nTw5hGYO2cqOGyYPkw1ouXECh1+Bd7Y3gLNAQ26YhnoiSUgkkpCV0cbxOMRULBqHkK+IACHEOspBtnuAsBab3iWNP+xSqO7kUAnJMLd1HsriDLYC8aBaHPT52J/vCCCJGIWYB0ETEOXTVeH3AxAbSyoFepDk5TpCsQC3RANdIGKm9asXKByvHczFxse4K2urpasVqsnFApZ0xgmNw+LEb0nknElBHh5M+ghG79MAqYMtgAkk/QPLs0RVVX5UCgkSw6sWgcA6cGbwLWVTu/3S0WS8v0nnVSBpaDNhM9f+HPrMxswgDe55MXaF1eGU5HyYlvhlvlFcx+9Yh6L8H6meEfZE2ruuOPa4K7dmId3jiTwsbIvLdqk8sKgwLtt27bSR1Y9dmVHe9ulwWBoTCaTUauWVF3wjXPO+efixYsDuSrNM9V/On5v4F+X7Oj46FYE3lkFlatnFM9c9e0Z397GgDdXZ42Na7gVOMqBV+ebrNsvXv/Kphvbg/EKzeIEW34J5BWVQ0o1iidwvNAHvLi7FU2fRoYDI/UU3ibH6C4WN6Bggxu0tBR0Nu0FNZ0EjkfgdYHDUwiCxUFvryPwYlTXwAtjO9iBQhsZXfv9uAio9JlmarD+hWCMhe6kMzesZX25OB6Bw5RpWbME3p1XQUJ4F0WQJQkcdjs47A7QVAUKCjy0CAO+3iLhbf7+EnJ0JOYg0fdKbRwKblfDDWwqRKNB0JUUxGJhSKUSEI1HIRD0QzQchEw6QTNAYIRYku1gdxWCze6C8rIx4LbJ4OQ1sGlxsKZ64RsnI/AKYOXRRqFQS0IqTWDz+9XQGeZAIRZa7sPJhWHxSbPA7RGBCFjigtYvg54wwNsfNENXXIQQsUBIJxBJpaC5oQ4S8TDEqWUhRucM50GwO8Hh8YJozaOWE8yagQUkcJNi2N8OsWAngJKgmTWcheNAtBvAi/OKuYjR/oFrAhOxGcBreJ6NMsUcpCjwpukj6GWO9XZDLNgFajwIbgsJVE4o3QzDALxvv/22c8uW96fv3bv7NEVXixRVFTWs/oYXQtmrJs3YdEfrfdBy04ZPGS+YMD0d3u0wbgYMyL2MZ6xpRFU0PqOkRQRnuj5MqwlHPdfUJ66jFQZ/sD0EX47jCMfzSr6nYMfpp3/1tW9/+9u1w/UBh8Cb1JJLXqj948pIOlxebCvaMhctDXMY8A7XHORKP4133HFtzyc7l8ebW+fIohgbt+TE11VOWDHmAEvDunU67/P9+hvbP/rw8o6OjlPwreEtLt49fvzY5b/5zW92EIK3m3LzWFf7l+N2dWy/ZEfHh7eJAg8VhZWPT8mfvur8489/nwFvbs4ZG9XwK3BMAO/zf9l0Y0fQiPDaPCbw6tScYAAv2hIEzojimRBIMyvQAgvEBF4jA0Ef8DbuocBL0LfrcIPTlDADxQAAIABJREFUUwi81WHkgUU/rwm8Btb2lxHOTrGRbjdLmPtnXugv/ovPyW4qQ1sBFlAwLBgIrgiekihTe4KRWsIAmjybBfLyHGCRZbBZrOCw2+jz7TaMzmWT7fbn380WljMzbJmV44wUZPR8aL5eHdR0HAKBHoglotDZ3Qn7WvZBMoEb9zR621+WrZDnLoLisgkgyQ4o8BRAodMGdsgARHqAC7fCNxbPhHH5Alj4NOhaGhQN89pa4P1/+aCpKw3xDA8Sr0GRLQMnLpwKjjy8gEDwRuCVoSeow9vv7YOQmgdxWwGERRlimTS072sCTUmAv7sderraIZGI0YuOlE7A5i4GqzMfRKsDeLScoE9bTUKotx3iIQN4EXAp8DrcQAQrLZwhiAKIokxj9Gi7wDy8mIYOcy6jpSEb/UfgzZahiPV2QjwLvBIEKieWbIZ4+ohbGl599dWJmze/fd7bW7bclFEzxaqqioZ7nFaMNuaQ5lfG1WhkZObQm0293Yb9Jev51rBEIc0+YS4rGuVXiJLJ0HOnq9K800Co/91Yy2hPwYsjPBB48cKR5wUoLy/fctZZ5zx41VWXPz9cH3EIvKlMaunG+j8/HEkGMcK7dU7xnEcvn8fSkg3XHORKP6233nVdzyc7L43ta51jkaXomC+fuIlwZMXAwhNYpCge1ya88cZrd7W1tZ0VDAWLJUnqPOfss1crirDyRz+6qT1Xzmewcayrfem43R3VF3/Sue12keOgsnjuExOdUx79buV332XAm8szx8Y2nAocM8DbHkxUqBJ6eL3gKhoDKZomTKSgg8CLUVFMSUbL45rFBYwMCwBpVYM0FlHQEHhx01oSups+Dbyc1QmKGeE1/LtG5JWCxkFSjg3MkdAHwwNXgFkRDfPbImTw5oYxCh8IFmifoNCiAl7Zu/Oc4LBKUODx0CgvVlKzyTLdXIV2B9xIhu0gACM4U7ev+b8D978Z0WYD2emWO6JR20BLWzPUN9VDe2c7tUNIsgRWWQK7Iw8KisdA6djJYLE6gdc5cIgc2LQ08DE/SIl2+NrCiTCpSAabhH7YNLV9iIID6ho7wdcag2BUAZvMwcRSG0wY5wHg4qCRNLUXAGeD7oAOr7/tg5DmgZjNC1GbAzQJIOqPgZ5JQndbE3R1NkM0GoJINALxTAY4GT3WHrA6PXRcON+gpSDc20GBV1cTwPMi2ArGgkjTklloWWReEECSLNQqghFe9CxrGMnmOVAQeDUCKSVDI/80XR0oEPd30tRnWjwI+ZIeqJhYvBni6hEH3ueee65y69Z3l//1r3+9DnMrYyYJBFgDeI3c0ph6mG7IpHmE0Spi+Jqzlpg+4MUIb3bDYzalnQmxgoAXAbixkOvbCInvCzwwwo8XkPi7bKQX7Q2lpaU7v/zlL6+5++677xuuD7dtvm2uzmTnl1+qf+XhcCJQVmTNf2deccWjly668snhGgPrJzcUaL3lruuiu2ovTbR2zBFFIVr8pXmvSxy3wvXAr+kdh0cffVRsauop9Hgs3//r315dHomEJ8uynCgoKPzktrtuv07muOoFCxbEc+NsBh/Fxr0vz/yk6+OLd3Zsv0PAPLxFc9ZOdE955ILZF2xlwJvLM8fGNpwKHDPA2xFKVaiyCyzuYsgrGgPpARFeBD/08Ioc5pU1qpRhFAw9n4qOWQCM2/voUcUIL68mKPBqeCufl0EyI7wIvGkNi1Bk9/RjZBcTXKGn1qzGtV/BiewmtE9PA24UO/DIPkSja5oGNtlC4RUzHaBl0+V0wNiyUnrLPs9upZFfbFmgm9FUWvnMuEWv0/PBTWwDI3t9wJ3N4UuwehzeyEdAVsEqC9DT2wk7d+2AxuYmSGbSNApos9tgzJhyKCj0gtXupvaBPJcLsLiwpAGI6QRwkU4gkRY4d/EMGFtkAUnA8SRBVVLgsDhperFwgoeUwtEqaA4xAzabDmklBDrBnMCY8UKE7qAKb77XBH7VBVFrCUQteaBLeFWiQzKRgIi/ByKhHggFe6Bhn4+mVUsrOnCSDWwOD9gxg4Ms03kM+jshGuoCUJPAiSI48seC5CwA4C3UwIBAKFNbAw8YNcF7+dQfzXHGRZDpd9bQWkJ0WpoaU5IlMMIb9YNH1AJzJxVvVocBeDc+99ysN97a8oO/v/b3m7FQCL2QMlPPUSuGZmYlpoVQcG0b1QGz2TtojNZMU5fN8EGB2YRifAy94PgYRm/xz2QyCbFYDGRJpBdcNOEdXTOErjXcHIl/Ly0t/Wjp0qWP3X777Q8P14fbpo82ueNSaunLtS8/HIqHyoqtBe9Ulsxe9YMvLX9iuMbA+skNBfZefft14dq6S5PtHXMESYwWLprzuiyJK8Y+8OtaXdf5n//8l8f1BrruqPfVnxYKhQo0TRMKCgo+XHbWsvvzXa513/nOdzJo2cmNsxl8FBtqXp1R3b3t4h2d2+/EwE1F4ZynJ+dPW/kfs/5jy6GB9801DQ1Nx1ssbNNaLs8vG9vQKHDUA2+LdfvFz/1l041twWSFIrvA6vFCXvEYyGjoFBXorXK0McgcUOBFOERREAoMlylQK4GCqavMPLxCH/AmgQgSSA4PODxFQIEXMz+Ylga81f/vAm/fp+pgn6/01jMBjoZeNRB5ARC2EODyHE7wuF1Q4HHTfLGSCbtZpzACi6KqNKqLpYWzoENzOGC0z/QP77+ssnl6sV/D0rCj+hNoaGqEUDRCk89KsgyefA94vV7wekvB4SoAIBJYLQiVAKKSASkVBjHeAzbFD2ecNAOKXAIIIloZVNAySZAJ+o6tkFIEyKhYFpiAxOPmuyQoWhIwNEkzSOgchJM8bP2kFRoDBOJyMSgOL6R0LKJBQFM0upEunohAZ2cL7K7ZAfFknKZJw/LQFqsDHHYXOJ1OEHgCAX83hINdoKCHV5LBmT8GZEcBEEGm/lykebwljzYSvAOAutJoOu7ZUjBVHebixdzGmNIOo8AKBd5YoBPUWC94JC04d1LZW1o8c9GRyNKg6zrXvWuXrTMY9G59772qD7Zv/+6W9945Q0NINdJpGJX16AUS2jIMqKUgjBc7PEcvhPAnG9Gl9zeyJaXNKHE2XR1ucMQIr8PhoPCbSCSgu7vbyKKB8Ized7RO8JjqD6PjEo30lpaWbv/a1762esWKFY8MzcfWZ7eCwJuSlKV/3vnKw8l0osxrL3pnduHMVRcsuZAB72fLd1Q9Y9ftP7+he1fNpZG2tgpeEmIli+ZutpUU35k686uRjS9trKretecb/p7A4kQi7tE0jfd6S3ZMnTb16RMWzPv9+eef3z0axNhQ8+cZO7v/ddHOzo/uws+piqK5z01yTXn4gsoL3hps/NW6Lm1Z/eTULVsZ8I6G+WVjHBoFjg3gfQWBN1GhSHlgzfeC2zsOMognOm7aMcrCYgECWlyAehINn6Nxk5oGx+itbMRgjI8Jahy6G3aDmklQOJIdHrB5ioGz5kFK5ynwGkZYA3hpki76Z39xif6cvNkob38Aoc/mcCD00lK+BpwixODtacRzj8cFhfn54EIQwTRa+AQ1uy3OyExAQ7HUHmHc1kYrJoK8YSM2zJrZEWT/pP3QwgwaKJkUtDT5oHp3NfQGglQfyWoFl8cN5eVjwJ2HUV03WG1OmqECq7hhnFtSkyAmAmBJBaDUrsNJcyeBw6IDL+CmKRxbGnisxoalerEUMNpMMHeurtJMENm9fVl7RVKT4KPaDtjRFIAwuIDLKwd8DLNDYAU4HFcqk4RQxA9d3a3Q3tECvb3dkEqmQeAxO4UTPJ58sFotEAj5IRDohrQJvHn55WB1GJXWslX28OIAY/64oZEnxoZGmnpN1en6MOKaaC0B4LUMRHo7DOCNB7C0cHDe5NK3NSnzvc9bWljX7+UaGy+R3BC0tLf5XW1NLWWtTY3jGuoax3Z1dJQkMxmrJoqutKaN9UciU1u7OksVBF4KvcbcEs2wseAFCJ1TvBjiMYLdn3c5G+HFP/FiKAvACLLZx9DKgBDr8Xgo9KZSKWhpaaF+6WwRE5pBBKv4CRLN8YxtFRYW7l24cNFLJ5540vp0OiNpnEpUFU0jePtB6MsD3f+Rtv/eIHyeqqK5CP8mmuNJ9X12qSIhvM7rHJfGgJ2OHmSFy9ijXHT+e80f3JxWUoVFckH1NMfEl71S6av0fCROx0Oh73DMZifr+FeO43VQMvQxOj686MW7IvQwHjdfMjSfwEe4FY1Dj1X2TMy/9f8TcCIGDgHnpe/fA56Hj3EatnXgccCT9vv1/vOo4UaAA49DbAPj+QHlKM3X6byxBdNMHQ6clt2SacyNzv//kC3P6xksaMNxuhRNafzHO88P1dSdE+5sn5QhWlIoL9vXKAnvtug6F0knpibi8ZmJeMLNcZxSVFz0UVlZ+YYpM6f/acV11+05wtMzZM0j8O7q2XHRjs4P7+J0HSoK5qybkDf5oQvnXbh5sE4QeN9a8/SUdzb/8wkW4R2yaWAN5bgCRz3wtsrbLnn2r2/egB5eDb2c7mJwFY+DDG5IQ2emCbyYZ5VaDxDwzLwHBtBg5gTDgYsYjMCLhSe6cdNaH/DmU+AlVhekNZ7m4B0IvLRIMfXz9uVbMFszoojGMQB4zf1CxmP9j1P4oslrDXjBaK3TZoeC/HzId+fR6mV4YKQaszUQ3SyiYQIvAiaW86VfXhxGbw37Rn+9Y3Mk5pBoQWSCG5ESNBq665OPoau7CxLJFHCiDA6XG4qKvTBh/HhwOuw0KwQvYiYEAQBz0yopkDJRsKSDUMCnYMbYfJg6rhhkAX2wGAnEs1dAV+KQyaRoxToACXhi5r0lPEiS3Sjzi8YKgqnACDR2B2FHfTu0BzVIcW5QxTzQOCvoghUU3KimYho5jA4nwOfbA63NjRANhXBIIPEWcHsKwOF0QigWgUDYDyklRXP3evJLqCUDPby4IS1L2zTPLkFriuGFNcoOYxU6fIRmOaYwjMAb9XdRDy+WFs6z6KG5k8re1qX0hYcDvLhXrK6uTuJCIUsyErG2tjU6u3u7PIFAd2lPZ3t5Op4q4Qg3Ts/AxFg0PiEei5XGk2khoWRIOJmEcCIBCdw4htHWrFeX+q9x3WCJZWO0GLymCRmwip4Z4cWZH8zSkAVfYwMazocEBQUF4Ha76WsbGxsg4O/tg2SEXWqDAI4+B19vtVr9RUXFNQVFxdWE6BIuX2MQtKohdYpkPycN3DLAarAPJ6IbLnt8ua6bsMbxBOGVI7quIe5iHJ7X+CSXKujQuxYpimJz6Q5/CRQ1OMCxT8WsEwLRM2paVzkandYB1x4tmW28IbBFLEmNJ0AvIGinxkUkeqFH06HjB8EgB93MSG8FmMcBab5pCu++o8/Qf0BLh/oKGcC39CP007xLE+Ic6hioNZ0eo2g69spr5rzRSud4/82YI3olA0QXBFElqZTi9Iem6729U/8fe28CJsdZXo2+tVev0z37vo9Gi7V6Nza2vANhSYIBGwhg4AYetuQ64Sb58ydObpI/4QkJIUBiDCFAAFu2wQYb29iWZGuxZNmyLUuy9hlp1p6l96X2uve81S0LRTYC78rU84xm1F1d9dVX1VXnO995z7HyuaTh2a6p60I+EpVmTVu2PFfQVMXWdT0TjUb39g/0/6S7s++BL3zhU6+Zo8grcS3dc+T+4V2pZz68a+qp/4Uv1KqG1XcA8N6w5oZHT7X9FwDv+u+MjIyetSBpeCXOwsI23ug98D8C8N52/6NfSOUrKzw1Smq0nsINbWT7KEgDcyMxiEGCGvuzVq2nOGkN3Czu89W4YX4QMuCtUGbiMOtPBUknLVbPUokA8EIIHLg0BAxvULAWAN4XFjzz2bP3OLyuWUGd/ASoRQ9X2V2+lYONFlnK0NLURIl4HUV0jVlGZnCrwRPMBjNGw0NAIBk+w67Hj4ygLWgZ9ssl+gyCqo8M8txAr+o5ZcrnZunoyCEaPXyId2A7HimaTg1NLdTYCClDC9XFo+xZG1imSSRCAgIpg1Wgesmi/sYQrRjqpLiukiqhWAphHgbZdoVcx6B8uURlyyPXg3RApKgkU0gNkx5Kkihr7CggKQKZrkmGZ9PYzDwdODpHk3M2uUodWRQiKZwkW1LJ8Dyy4BNMBh07ephmpsYon0mTWTbIcwSKsm9ygoqGQTkEUHgOCZJMiboGLmqDywbs6AJUKLClG8co1+zlmI3GpaNw76Gf+LrwbTIAoItZcio5iqmUW9XfttVT7etPBXiB0R5//HHNTKU0q1BQ5/L5kCKKjUYp324Y5dZKpdxRNkp9pWJuaHZ6cnEunY67pi3xgECUSZNVckggw3EpWylTplwmE9IVSSKH3RiCVkNXK6FXq8WJ7KwgBef7ZMCL81/T8NakDTUbPABZSBnA8OIHr48cOULT05Os2YXcAYAYxX6YPairq2Pwy5IJUSRdD3ORY23ox9utzi1UoXhglVfFQMf5wONjQuangyu3tl4wDcFOE5Is+ByfjTRwybfLVCkYEUv2PV+MmGGxzo7Iuqerlu1IviyQiaLJAPCSH3zRq98KfNeCWRm8BNITA4jj3+M3tJrzjf7IeZntwywLSAm+z+E+E8xksGEgEwV8coJpKUWxBdtyYo7jhTxXkDG8EUmwREktSbpjC4qphbRSoi4+3dTUuOuCt1xwT2Misfmd73zn3Mts5Wv+8fsOP7zoqZknPrx7euefk+vSyqbVd/XH+752/eoPb1wAvK/56VjY4Ru0B854wDuuP/3R23++8fOpbHGFI+lcsa/Ek2Q4uEnKDGoYQHIggRMA1OoN1AULWuNlq8wvc1eeSU4xTa5nk4iitRgY3hYS9XrWk2K+PvgcmF3miGsz88FlgKl3IXBuZZ0oA2KA7WDdk23JAo9emJ867CKholJeUiikadTV2UnxSIwUgBoG1y6R6zC4rbHBOFIAWLgpcKuqMcmYrQbrV1sAcFzfY/BiWSbZjknZzAxNjB2h8WMj7FKABYEWdYkktba2M3iENRoK1xDBC3CICN+ILlNMIUroInU1RGioo57aGxLk2cExlIt5mpufYUmBRy5VLJscQSEfQSAkkA5W0hVJVqMUCtdRoj5J9Y115HgWaRGJcqUyTaZydGwyR5PzZZqYLZGgx4n0MMEVt2IZVKkU2Akil5mlXDpNhRx8eg1SZJ0ZXuwzb5lkVFlbXQ+RgpQ8FDRioIBpf1jAeRj6MHRk0BgUNUrkK3KwHpwbBJ8UyB2MImudPatMcV3Mrejv3Gpp/vXr/p//K/9Xf/VXwl/+5V/SHXfcIWQyGXHp0qVRlezuyvxcf3o+25eZTffn0vOLZ6YmhmdTU025fEZzwJIrMmnMztukiDLJosJFh67lcsCGr6iUN02ay+epjCJLSWQmHEANAysBwACQt6rlFSSBJFwfEjyWA9/cE5eaLIH9qKuzymB38QNZAzTQYG/x/5HDRyg1NcHbANBVNJVUXWdXDazLAzBR8BVV9WQV0RcBPxeA3WBABgjM7WQbYI910i8swWCMP8WXqhicgxOdT/Bdcl2SVMnlBaJiRbAc1bYyci5EAskRM+RHKxFPtRTB84WQrCqCTfYLgPeEmf2g1wCq3ADwMmNeG0wGLeM2nDA5g7/xGtbjdtZmSaqvnbg+3sd6L7YN3u4JuqLa+i93u79p207Z3uoJOtV7p/sac74n9sNp9VvNDxv9jOsn6OjAcRp9itdE5ELahuDamu96CdtSQqapS54j+4pk6/UNpXhn/1S0ufVIc0fHruGli7YsWrNm821f/3rp5ptvfpPx98GJAOB9enrbh3fNPP3nnufQisY1PxmoG/zXD6764IYFwPsGRV8LzXrNe+CMB7xH5GduvPuRTZ+bSReWs4RBVslAOhkeuAgiAAR0PZI94kp7FD0BYJAsUckySVYVtnhic37ICMCOMRAw2L0Afq2wvIrWt5Gn1JPDBWt46gXgE0yR6zns+MDMJ6ybhKBYzrSR8qZwsRNYY9E3+YEvyuzcy/sF+8wFwpZBiu8EEciqQtFYnOqTTRSPJ0iDZhJg2DE57ct14XGLyFuHf3guHywv+6RafIyubZFtVrh4C48KttsSxcByCrZbtsWgwjJNBr8Ax7qCwi+VwppCkRD8faMUjsRIlGVOrJNQuCX4pPo2xUMAri7VRTXW94ZDwB2QWwg0cvgQZdJpLloD8IKeVlU10sJhBko4H77tUDabJ9v2ONoZrHQsHqXhxUME2y2gI9cVqWJ6lCuaNJ8tE0kqQdkJ9whIJDSZyIRzQ7FIhmlxYh5ilCH3gK9YxbCpYNmUsx0qVkzuH9dxyDZttqGzfY8qYEGxP9eHHTAJrkeu7ZLt+5R3bLIhdQD7DEYYLhgeEUwjPMegiC4VVy8d3GE69u/8nw/+lpKazfbNzab6Z6YnelOzUwOF+bm20nyqs5KdTxrFkuYajorMBo8EVZAF2fPgfWtw1DI8ljngAVgI+mHHIwnXJuKvfYGyhkHzpSJVfJ8sFPjBjQH2Y6z6FknyBL7GGTRhxIEYbQBj2/4lwHsi2K0Vq/Egp2pFBpALdre+vp6v3fTsLJWzWb5mbPKoaJpUNMq8XxRSurZNiUTd2FnLz9rUN9C33vY8DeEVCkPwF0IwfEEWMNyDrIh9QfAFDSAMuViR35PI8/AtCmQFPoI1AJKhPsCAUFE8lxG155iiK2e89MDe8r7rSkahKSkmDg+FBja1qq3P+JYgCUD77NMWpNBVQ/R4ahz6iEDBX5skF8mGRjuwGK62qhreEUieuK38Paq+z1bGJ6984u39xJVPWA9NOhlx8aovsv6pVg5Yz5NkDJw0wsOFACCe0F7hRSQPL/tpFChCjo+oT9znLx1l7Y0Td3iK13Be0A+KKPjVGSgfg2U+f3w1iSR7Cphf35M8z1JFVzeLjr/9qd91JyYu8PL5hKBrRv3i4X2xRcNfNhs6nkrblG5fOVi67rLLyq9lEuDL7tuTNvDo2KNDW8Y2feipqR1/4QkerWxcc3d3pOdfbzz7xvULgPeV7u2F7b1Ze+CMB7yHtGduvOfBTZ+bTeeXMysnSWQiPhhTumAFUKADlOGDOQJTF9hwObDikgKWDAwUfFqhg0QxGCf4Yg3gWknlQqdofTt5SpJcUeUpt+BR7jLYFNUAECK9jFlaDoiAfZPKlmKSZ5LqA6xWSMSUHUByVdwGUAL5AuCA7JqkCB5pskyRSJTBbliLksqsqEsqiC3I2igIglABxPCQg75UEJiB5UczisE8FHVAqxjoeXFMOHaAN3j3smqRZQ6Bq4MkIXpZIkUCwyyyVZfM3rgSyzdQ9Y99QMuqCQ7pMuMO1hlD/oDp/0KhRBNjx6hYyLOfcCQaoSi0v5rGDF3g41p1yQBPR4G9VaVcoWKpRKZp8LpdXZ3M0GLgwMVj7M6A0YhCjgBHjaDvMRAAYHcBUtleziWT/ZSh/yNybJ8Mj6js+VS2bHJNg68HMIwAvobvUlnwyPZdsg2LnLJJngUvZpEsAF7XorILNtwOQHKpAtNm8u1gQCEJrtEQ18dbNOlBssq66HlNnuM0lMuFhGGU6su5dFg0S2GvXJSdSoUvNEnREFkc6A3A+ntI0wvma2ENx4WKVUkFO4fIquvLimP4npetVKRULq/aYCSZlQw04mC9AIIY8DIyqwFe6SUB74leu5ArcDFaFfAC9EJSUykWSQBrL4lkkkd5o8IOHpWKySDZd1xqbW1+9vK1l3//ogsu+oFt26IpmUL4hDtmYHD6wiv4yzRfKEqrVNcNUei/3WdDIUKUMR+Wq6oMrlzP882IGy46mdXrxx/+m6JZ6GvS6rcuTy7/bo+86EHLNIXj26ptsrYT3sMv/efXv7f/92b++tv4jT8ROt4fp9rE69q0Exr0m/Swyue3Qjh3FZwj3kiFCBdB7RqpBH97mua7mufXe0U/e8v3/8adnHqPPT9X78qy0bRm9e5wZ9dnVl533TO0dOkb3nLsdC6FDYc2DG5Lbf7gk1M7bnZEl5Y3rPlpb2zgq59Y89FHFgDv6fTgwjr/E3rgjAe8x/RnPnbnzzd8fjZbXO4ImKr2kS7LQBC0jiZLhVgoNB1RtHlyrKRtWQ3FSiVedhzVlsC9CmQDnMpgg2VgkOp8Y1BEBYY3ALxgeBPkMcOL524AXDkYGFO7bPLgkOKapCPowLYoBNbMsygkexRViDTJpWhIC1hXgFCADAVpcGBeRVLBngpEuiRRWFUppIZ4ehsgCKCInQSQnoX/c0qYzK4TIFkgmwBIZQAcFOUwKIatGfYFwBI4QICxROERNKwAwrBtw8DAZcZUAJjE64HNAplOUHGEz6HdzIADsHNIQxBfC/wGC6vpaaSgzVA8FuNp8VAoVIug/SVrrNoUO8AVyyxclz+fz+cpm82yNrS1tZViMWhEESLhsTMFjtuuai4D3SqIukCOgPaxXAOFW4hjhkMH1B+4ClgDCg0uaEO2KeD/W+SRKYHc9ViK4Zo2eTa0nQJZnkeG6PPgCYDXMSzybJfZX8e0ybEdsi1zrlLMbtfJnawUMqJrGbJpmWKpVCTbKEpWuaDqvqNKtsmDEF9QIqKqRU3XFyzb1T3TjLqVcswolWK2Y2vo/UhYL0Wj8YwW0lOWaU2atjFVsZ0MhSPJvGWtenb/gfNcUZBYQ15lhNkDGqC3ZspRtSXDuflVDG9N1lArRgOIhb8uXBpwffH1w7MX0LoSGa5LhmVRuVhmgO7aDnW0tz359ne87ZY//MIffuu1uqluO7gtnqHChXftv+NrJaPY1xxqePSctrO/8eE1H73rtWrDwn5e3x5gln3z5q49X/mXf7Qnpt7upNMRW1OsuhWrjkR6uz7ec8PfPCksE6zXt5WvzN4fOfjIwLbU1ht2Tj/517bIkoZ7O0PdX/3UuZ986KUB7wsuDfG6um/due62v3hlWrSwlYUeeOP1wBkPeCf0pz627r6HPz+bLy+HM4PjOH4kpLjRsHpM9N1Me328AAAgAElEQVRUWJNHOtsan+9pbpnIzmXbUjPTnYWK0V+2nb686bSXXT9qkkw2plO5yE1mly9oNrEEDG+CYg0AvLFgnep70MzBOxbAEMBAI5uifpliTpaibpma42FqSUapPq5TNCRTWJUoGYHbgcxsLECrAFCBpC9VCfxgUTiEyndBIE0I2FBWPgDwMdsq8fpcCM/ztYG1WK0gjye5qxatmA9GShhPCLJvr39cpyvICgNWBktewDSqYJ8Rr4t9SGCyFbLcwB6NXBMqENZx2q5Plgt2XCZJUcgySjQ3PUkz0+MUj8ZhU8VgtzZljjSumgsAgCYALhhFLDVmEe9jPQDeubk5ampqZg0xmG7ybGa4IZGwCAVbcsBuQl7AU9GB1AN9gel/WMl5pBCUDTWHBchUtFpqHQr72OJIIA/aWdYGQtNZLQIkJKw55IPBBJMK5h6SBxHXBuQvGNuw2HdMl6W7LbPylGWZGZcswyDXchzDEkzPMYsZzS7ldM0HpysIc/liIl0qJ03HEQqZXKQ8m6435jNtxXxuUdmsNEmimI5Go6ONTc0jPQMDIz19fQc6W1pGRUWZ37jr+eGtO7Z+9P5fPPhpT/BlVtVUda8nSE35OoFlHIrewBS/FOA98XaFc1XT8AL04m+AYHbf46ALaM+x02B44Rg2S0dMw6T29tanrr32mltvuummWwBCXgsT/yfTT9bNzs9eeue+O79eMLMdLXrT5nNbV//7753z+z98492GF1r0SvcArrPxO+7Q7SNHris9sv7z4lRqlVAsS6aquerAULph9erPt1x+zUPClefPv9L7fj229/DRh/u3j2+/fufUk3/jiA6d1bDq592R3n/5/XM+/osXA7wbbv3u0I6tj8GlAcET+URd3a3rFgDv63H6Fvb5GvXAGQ94p0Pbblz30198LpUrLfdlzZMkyWhIRKaWDQ/8YNWy4YdWr1m696I6IV3rb9/3lZ9sfX54+3O7r9518Mi7U9nSyqzhRU1flmxIEI77xLKCF1PKpMcSFKtvJVIi5Iny8RAHh5lAkWRJYW1iyCtTzJqnRi9NQw0qLR/opKVDvdTYmAgkAgB4PI0NzS0ABNySBHIBLrh4yoNvJkmI83VdBr/wrwW0QdCwxUEIAcrhJGGOTw6CHOAzjDlzFOKwnpcn/SUSqvKFIH4WaXLQALtEslbVfxIzn7Jvk+RBGwwxB0Clwmw2PIcBxGXf4m27HlhPIiUUJQvqZNej9MwUpcZHuSiwq6vnuB4UIAr7ymQynNh14gJQBVBcS+uq6YvB9M7MzJBpWtTY2Eytba2BJZgL4O6TJ2lkCwpkAdx+TRYIQSHcPjipsi2pSp6osSUd2GgZemfHZm1sraAKrDoLl9lOGYxvYBEH5lhWVLLBHKNgDHpwvM+uFtBdI7IZxVqseykqsvS85Lt3uqK/23IpZZJboIhchtdbxbbtOtf1mjzPn/I8OAz4GJA5vb3+YMA1i7u2b2/MTc9eMJmaHGxqadnf1t29c8nq1WMn6w3vvvu+5es3Pfaxn/783j+A8W7NVSIA6kFzHIwB2JUVswUofntpwHti4hrODc4JF6IFvrjcQMwoQDN43HQKgwIuRhNYzmJbFlw8nrr6qqtuvemPb7rlNbqv0YaRDQnDtdfedeiOr+Uq6fZmvWHrmvqVt3z8/M9877Vqw8J+Xr8e8NetU3PlTNfu+x75J/HQyCXJilEX9gUqWr5gNjV6Deef/0+xs4a/n0xG9grve98J6uzXr80vZ8+Pjj7at2l8y/XPpJ76W/jTnNWw4v7uaM9XfhXgfWLLY/85OjqyTNf1XKKu7lvr1t32v19OOxY+u9ADb+QeOOMBby78+Md/dPd9nx2bSS9XQtHC8PCiZy5as+KfKaRvKanp9F9edpl7MuO0bt06SWtfEd4/PjE0MZv+5ENbnvpdS1SbSI9ysAQKqYJKZIl8BE/E6ina0EK+qrMHbdUah3zoeWWd9Z2SgwCGeepUinRRb4SuOXuIBtqTDMggtQBQQ+GTUykEmtuqQwSIQg/2V1yDAoAWWKhJAMaYgvcAbgM2FQwvWFtVDJKzYKZlo4AFel1oQSVM28PJErpUgWxfJllVGZSAAVZlgRQp8JgFaOS0sepUvwZ/d8cMrM0E+Ti4hqQDBW6q4DAwxrYBNJVwhCxHpFyhQKmJY1TMzlFXRzuFY/FAYAA1XqVC8/PzzNgixKDG8uILUy6Xmd1tb2+n5uZmBr4AvXitWCzS0aPHGHx1dfdQfTJOom/zsSMW2PYDqQVJkDvYJPsm6aJHoD1dL4iLtnx4MIPt9FgqAh03ziekGrDtwqAAU/IoUmPbKoQ0VC27AGyhbcYGmO2HfllR+bhMFPgBCHJxo+e5tlVWRWUnycJmS6SdJtmjEnlZwRJKqqqaga2A6zlNUB67vjPq+NTbi2yDGuj177//frGpqaljpjCzWhK1mYGOnmeHhobyJ95Ybv3uD1dsf3L7xx5c//AfoIQLZZFciMmezYHzh4lzy4BXIFVAXPLpMbw1L96a7VjNrxf7B9Nru9CDB2Ej6BOAfwwIcH4wg9DS2vLUVVe+toB309FNyZxbvPK2gz/+l1wl3daiNz5+dtOKb3767M8sJK29kZ9Ir1DbSv/wD+2mY33s+Z8/+HmhUGqKCXI55MlOJW/WFRWJxKV9h2PDA19ecv11dwpr1rwp0tReqms2jGzofXz88Q88k3rm/9ieTcuaVjzQEe/5yqfPvpGDVk5e4MMLhncB8L5CF9zCZt4UPXCGA9510pwc/727f/bQF2wSG9u7+zYMDA3/sLt/0fb4hZ259wlcGH7K5eabfXHpdbPh2cOjS+7f8PjfjKbmL8hZftxFKAH0oZg2B2+r6KTGa4A3VLU5Czx18b7jq1w/rPsmhcx5Wtki07vP6aFV3QmqCwGMemR6Ijmiyjpa2Foh8Q3WX5geBkvsILOMc6nAnQHoAsA6DIzBODLgxaS+AEMvsJ0lBmwsO5DUoNDJs1h2AH9c9kYVFbIEjWQNgNxgVhkFcWA8LdshT4mwHy0QHZhZAGzPLjEgFiTsK0g2A0CEu4FYlQ0A6EEkDW9YfH5+PkOZuRQD0q6uLo7jRQpXqVymVCrFP/BuRdU/mFLYZKF9eA3AFrpdSCDg9YuCNYAtAKmJiQkqlyvUUJ+k7p4uImRmwYyIAqkFXAokTSMP1nEYbDD8h6bX58JFHD/OEuJHJA5fcMhDVDPAeLXmW+Jir8CaC4AXEgewmrblUkjXuSALccYM4GHJxhWBgS9vNdYEQNoTfKnkCv7zlig8bknuVsm1dse9cMZWFKMOVKltu+O27XV2dga+dCcnjhB5CKRIlTKD5Vy2wy0bmbe97V07Trxw7163bun6zVs/9NNHHrjJFXxF8gVBQR0fg96A2TWA0TEmOE3Ae2LoBP4+7rOLgQSnXSHgw2YHDbC5MvsocEBBMBshA1Bb1NbW8tTVV1xx601/8ievGcMLwFuwy1fffuCufy4YubbWcNPjq+vPuvWT533qO2+KO/NCI3+jHvBHNuiTj+xckt1/6D2l5w592JpNd0rhsFHX2LI+LoZSubHUe8pGpWleNKz6xQN3DF1wwa3JP/iDU6aR/UYNeJ0+9Mjklp5thzd/4LmpZ/7e8mxa2nTWL9pinf/8mfM+8cCpmuT7vvrv3/72om2bt353ZGRkiabp+WSCJQ0LDO/rdA4Xdvvq98AZDXhvvvlmceiCy8/ZtHXHNb6s+J09/dvedvFFO87uT+ZPR0cI0Hvhb6dCDz+24xNbn3nuxpmiscKWdTLBDALsCgo5SojkeANFGqsML9stAZQCK4rkeBKF4HBgFahZNejS4SZ69/kDVK/Cwxf6WqyDaXG4KMDSyiYfTCoXm4E9E6lsESlqiD1hAabIAyNrkSSicE7ksAYAXhJ1JjUVF7ZQLgNlRCjDXkzxLQZ9AGIMpEVYeGkMA+EooMsiacAxjskWXkI4QS6zoJBYOARnSxTVQTbA8RsMeAWWLKBYDnsCMMYStAnOXwKNj09QMZuhulgITB9LCmzXo5mZWZqdnWUwCbCLIij8H/IGSBl6e3sZ7AL0QruL9zs7Oxn0Yinkc2xtBjnF4OAAyQq2i/ZpJIhaEAstwcYKveCQDI9l1iL7LEWwRJkcZq9d0rFBMKBs/8Slbsz4Si68dQN9MwqyYEHG/DVkDYDPph0U9EnQeHtkeS7poTC5rkm+XeFBCey3ZClEluumXVV62lPEB2TbfVj3nbRjiUZUkipTtu26bptvdJI3+IJTV9WMi+0+eBkdHY0feHLLxU4mv1ybzefrHMGwKxVfUBRvzKx0bDmy/y0P7tp5tSWz0y5JfuDMgB+AeABeF80VwPAGcpjT1fDWNLsYbOjw2ZUktnhL57LsQsJ+u9Bzu9WAFOjNecDhUmtL85PXXHXlLX/4xS++ZkVrT49sSKQte+2Pn//JPxWNYndLqHHLyuaVt3zwwo/+4NW/rS7s4fXoAf+uu3omt227YObooStL87OXiCVjaK5YFBsHBx5uHRr+flwKT2aPTr5vbOTgh7xyVo/WJw41DAz+pOuKd/xAu+G9u16PNr9S+3xoclP3k4e2vn/P1J4vma5Fi5uWPtwRa/vnT13wyZ+fah8HDx7UHn708aHHN2383ujoyOIFwPtKnYmF7byRe+CMBrzo+IPz8/FDz4+3gdBs1VtmVq5s/WWx6GmcnXVbx877zu0//t9T6fy1eU+QURgFizKwnLYSJokBbyt5LGkA1AikA2xj5oukwuHAyNCSlhBdtaqb1p7VTopXIUOQKFMoUzaTJ9swqD6mUU9rHZfIgcu1XYEyeZNGJ+ZIVjRqamhg4Kir0EeiIKhMc7k8Fcomg91YXT01JusoBH8B36Vs2aJUukC5XJZCkkddLQ1UH4c0QKKyK1DeFmhsaobMcoka6qLU1lhHMV3lqXtbitBMrkRz6SxZRpmimkKDnY2kKdASExmOT4WSSVOz8yQLRM3JKCWjOks0OLkOYQilCo2MHGNA3dbcSKGwzoxzoViisfFxBrNgbiFXwHLkyBFmfAFuV6xYwUAXy+TkJAPj4eFhdndgkOa6NDc7Q0a5RP0DfRSNhQOgKupkOxJlimVK5eDja1FTIkz10RCFUWwlSmRYDo1nMgzWoFRuTyapqamBLIB5USSjbFB+bp4K82nSBZFa29oolKwjTxaY0fQth+Ymp6mcyVNdvI6SLc0kx0JsZYcQjtz8LKVTE+SUCyjS81s7+yxfVU1fFkZd190yc3Dkib1btodVQTYS7W37ugeWHultW5qbkqYEURSFXfffPzR3bKJL0GSvsb//2LKLLz7c1taG0YSw+b/+c+3MyOj75/YfOjdWtg3Z9X1bIG+yUgrvycw07UqnWkqKzCw3Aifkqh0Z+tGQfQa8IOGh//5VRWsn+vDWigcBeOPxOA9KAHgnp6fIREADihsBeJ2gXFJSYJ0X5iLI9qamZ962du13PnTppd+v8/2gGhFLpSIUo9Hj/33hL6JSpSIEV8UplhNXrL1dJNhTBZWkruuntEp03E5feO+Bh/9XqVLsa9YanlzTeNb3Lq8/6x42jKYo75+oSLgh/Ld98bawUSxRbs+pmvKibTyN+8qrukr0xduM/b7S7X6pm2oEfVms9eXLO2o+V9ieZYm5dDqcG08l0xPj9e58JiJ7zgo/M3txZW5mlVHINwqaahphbU/98PC3hi668OfJUDI3eXj/uQef2PGn/tjoubInaHJDy359cMkDWn3TvfFFXXs6urtzwtq1wcj9TbRsGN/Wuf3Qpvftm9z3ZaRRDjct3tgSb//ypy+68d5THQYA76OPPj60afOj3x8ZOQLAm1tgeN9EJ3yhqb9RD5zxgPc36pWTPvToIb/ra9/5jz8fTc1eN5krJQUtgrqgEwBvfRXwhhhNAOxCN4kpcTDBslWmkDFHFy5qpatX99GKnjipkk+zBtGTew7R8wdHqFIqUU9LHV159hC1JCIcojCbNWjPkUna/txBLppaMdRLy4e6qbOtgTRVpKPjk7Tn8BilMgWSFYU62lpoyWA/1evw/HXowOgE7dy9j8aOHaNkRKHzVy+nZcODHBiRLhp0aHKeNm/bwQCtp6OFzl6+mJYM9lEkGqfZkkNP7j1Iuw4cpUy+TO2Ncbr6nGHqak4wozmbKdGhsRnaPzbDQRZDXc20uKeF2pNhAm8My6rUbIaOjk+xD29nRwcDWHj3ZrIZGp8Y5ynxjurrALFjY2Os5wUABritFUmhSA2f7e7uZjaYU7VkmVIpJLVlqbe3mxobEqyl9XyF5nIGHTw6SQfHp8i0K9TbWk/DPR3UCVmEotPRyRRtfGonHT56lMIS0eqhfnrL+eeQEgZI9Gj68Cjte/IZOnLgAOmyQmsuOp+GVi2naEMdlfIFSh06Sk9t3krzkylq6+ykJeeupq6zhkkOaeQVTNr39NO0/+knqTCXoubOdnfNFVfNJzvay6qupdOzM7PPb9lmHdiyc5kqq1ZzT98vWgYGf7z4sgueKhQKkpFNNe366YO/n56auYBk2W7o7dl04bVXf1dpbJxuc13/0O5nVm2+976P7N36+Cdi+bIUkWQyPZemrQodcwya0mUqqGogb/EVkjyJlCpHbMo+OaLPtXjKaQLewHXCO+6WgXMCiQms4XD+jo2NUWo+qPlUoGWupqdJqkhhXSPZtqgjkRi5bMnS9W9NNj9S53i6btuwxRNc0RdshEYAISvVXGsOQWFTNQ7xqNHcjGMFqJOriQkSgkeCBAUOCBdgQI1kNN93Pc+1VEHO6s7i5ypH3lEyy+0NQuLoEqX30XYn+pRp+ZKo6OSIDuxF4O/B2wjIdTbyhVyIyz7RABiveSzsDoIxTlxcH2WhL7T9lbjfvGLbqLY5OK5azMeJPVo75tN5rdbxp4zFOEWTa/vElM8JcY4v9+AE0ZdxkolkyxcabMvtKRUL/U4x31yZn+9yCvmYgChwTckZ4fD+s9a+9bv13W33hj/y6Qnsevbb/xCziuI79t3zs8872eIKT1J1KZ6ca+3ve1xThdtV39+XSIYyic7BCi1vr5DeYVCh8OuFSV920kE+FXvx5+zZ1W3XAoAvuyzY1x13BBu57jqWOP2qGclHxrZ2PL1/23v3Tx38iukYtKhleHNjtPkfP/XWG+95McC7efP2RRs2rv+vo0dHF1UB77duv/1Hf/5yT9HC5xd64I3aAwuA9zTOzLaDfvw/H7jnc7sPH/3Iocm5IUENk+ThISiTI4dIrquncJXhBUOI+i4AXqQmAfRGPIP04hS9dWkHXXPuIC1uj7E0YNd4lh7Y9iztPjpLFcujJp3ohrcM0NlLhkjQ6uiZIyn6xfY99OyxeVIVkQaTMl1x7mK6YPUS1ghvfnIvHUiVyYPcgSwKiwadNdRDS3q62A7q4Ucfp19s3ELp+TnqbErS8iUDtPbii6i3p4em5rJ07/otdO/9D5JdKVN/Vxtd/pbz6KrLLqa6+gY6NpujezZspyePzFORdGqISPTO5Y301lWLKF5XR3uOTNCjzxwmN97NFl1xoULLuxK0qqeBmjVIIEyay5Xp8LFpkkJR6uwdoHKlwvZh83MpymUzgfetJNH09DT/jQI2yBgAqlCsht8AuFgH79ekDgBaih6miel5mpnPUn9/L7U31bE8pGgSHR6fp+cOHqO8C19igcTyPC3pa6dVy5aSJMn0+M59dPsDD9PY1BTp5NCK3jb66Ad+h7ra60k0yrTr4Udp688eoLEjI0SaQmdfdhFd8p63Ue/wIBWn52jHzx6mjT+9jwr5ItV3tNKqyy+mi97zNko01lPl6Aw9csePadejj1IlN0/RtmZnzQd+d2TlWy+campsruzf8VTysbvu6Rvb8kwTbNHaV6080rV86a1vveF938tkxhx3On/5g1/517/OT88MeYpsRft69rz3M7//t7IafkhuabH8scOLNt999wcObnvis9rcXEyBpZss0axj0ahVocmQSnkFgFcnOg54g6+5JQHwBtHZ0GJzwdmvSFrD52rxwtBVg+lF6AR+sBw+eITmZ9PsOwxWV9EU9rmWdYlCgk8J36cOSabFeozWxJOUKJoUsyxS2N7OJVtA2oZArhIkCwbJw4H9m1ItuIN/MBa2+WMbNIBeCWlsCDQkZJww0Gbna893BM9xRc+yJFMoqTndtV0xYkf9hNvg6n7cLZi2JodCBIN+h+zAr4S/s4E3d5CSiMLUwGvb5tQ6bD+ICq8GHVel1ieavrFJ4Au5wsf/rr12Ql7wf3uPe7r62ZfaxqnWeyW2+0ps49VuWzBjxnIyWAeirgCFu+T6SPQzIN4KhV0vXpeWWpu3n/+hD34179Dj7e98Z5BtUl3Ysuwr//bx3es33GhPT6+J+7YquY6v1kXT8eamp5Od7XsiHS0H3GTiYMbMHbIqmk1UJsNWBE6M5BmCF19M2xb0ExI+BNyEXmTxXcc3KrjNuL7vKr5bqXie4/i+ovhOLOaVGhqc+VDIqFQq5vtewk1i87HN7U/t3/W7hyYP/EvZKAkDzQPb66MNX/rUVZ/88YsB3o0btw4/+tgjP5iYmBwMh8OFRDL5rR98/7t/dhqPxIVVFnrgTdkDC4D3NE7biO/r/++X131m79GJG4+k0ktJDpHC8cAyubJOSjxB0cZm8tQwuXBKYLurYIoXbEOd4FLMTNFlZ3XTFSt7qbdJ4/jiPRM5+vHGHbR7bJ61to2qT+87r5fOXzZEYrienjkyQ/dv303PjM5SWJdpaYtGl60eojVLh9ivYceuA7R3skAm/G4Fi2KqQ8sGu2hZfx/lc0XasPkJeuSxrZRKTVF3cz2du2YFXXLBucyUTs9n6Z4HH6X7HvgFVQpZGuzpoKsuvYiuWXsJA95D47P0s41P0LPjearIUaoPifSelc10wdJuCkeitO/YLG3Ze4zySiMJkkwxv0wrupO0pq+BGhWTQrJIo5MzDHiVSIJ6BhYxM4vCt/TM9HHAy6Dp8GG2JcOPYRhctNbQ0MBAa3Bw8DibiCn2xYsX8xlD4dyxiVmanctQb183dbYmGPAWTIGOTGRp96ExmilZFAmrJBlpGu5ppbOGF7Nzxs7dh+i2+x+i/UeOUIhcOmdRN13/29fSooEOiINp9/rHaMvPHqCDe58nMarRJe+4hi56+xXUPdgXAN57fkGb7vsFzaXnKdHWTGdffRld+t53UXN7G+X3H6MHf7iOdj+2maxinqIdLfa5H7ruwJILzxupTyYr+3fsbN32swcWj2zc0QTeq3nVWWNty5d867euf/9/muK8NXdg6u0PfOnrf5YeGx/wdc2uXzS4722f+Pg/RpPJ++q6uirm+PiiLT+54/3Pb9n8Gf/YsVgUxWS6SjNWhQ6VizQTDlEBziCidhzwylVS0pI9co8DXtjV/WoNL/q85soAsAuQnEgkGPACAo4cGaXMbIZsyyZBFklS4XRBpEVUiqoShQ2LWn2iJaEorQonKVkyKGaZpHGBoUuWWAO8KNAM/I8DW7Mqw8vSoACMwecXnCz4X2jeEZXChXKwQbYsksASS5B4uK4t2J4bcpSKWmKeUytrFCpFfNWNkCdoggPXDckjR0BAikMyPK2xLy5B5NJF/o09s4vKccAbgOGF5fXoAVwXOOcIvRHJVwTflQXbFUXcNMxQsj4Vam99XG1rX5+V1KdWXXHFOF14oXEqdvTgV78aV23x3Oy+Pe8tHj38Lmt+tt21HVdTVVNUZMt0Xbtgm7Yl+aYUCvkImkFSYzAUkdh8WsQIrBpeeHy4EGQkvgCuq+//cm8FYch8TVc/yKY8PLkQfFlNTSejoWHW7Rs4mBxacmRwzYofdXR0jHR1dZ0ypG7nsZ3tO/bvePf+Ywf+zjTNcH/rwLPJeP2XbrzyI3ee6kyNjY2Fdu7cufjx7U98ZXZmdonjOiaR8N3vfufbCwzv63FpL+zzNemBBcB7Gt28P+83/tU//+cfHU6lb5jIlrpcSSPc7Di/TFZIiyUo0thMPgCvAEeFILMMka6QN2h2kcKVabpkcRtdvaaflnQEkobJvE1bdh2k545MUbFiU1siTNes6qXhnjaS9CgdmczQtucO0O6RaWYzlvc20TlL+migq40B9cjYJD1/dIayJYMEwaOG+ggtXzxEzYkEmaZDu54/SNuefIaOHTtK7Q11dOE5a2jFsmGqS9TRfLZIT+89RJsf30aVfJY6Wxvo3JXL6JyVyygcjdHEbJalFLuPpihnutRSH6G3reqlwY4GklWdxmbztPvINI0XXLJsm9rrQrSst4X6WusoTBaFNI2OpeZpZGyKnSC6urrZqsuzTcrnMjQ5Mc7sIphc2JNBsjA+Ps4sLyQNQ0NDDLRqbg0AywDBmE5n4CXLND09Q9l0lvp6O6kdUgtBorIt0eRcifaNTtHIVIrT5JqiMg33dlJfdzdrW0cmZ+jBLdvpwJFRCokerVrUQ5dffB41tyTJKRVpdNce2r1tB40eOkxqWKPzLr2YFp+9guqbG8nIFmh053O07dHNlMtkKdnSREvPP5uWX3wB6eEwladmaffWJ+jAEzupMDfv1Xe2lVe/8+17OpcOFyORcGXyyFF6ZuPm+tEnnl1qmValedHAlo6lw3ecd+3lmwzDEHMTRxc9cduPP51JzZxNsuwkejq3r/3t624N17Xs1xXdTh15btnGu++5YdemDZ8M5zKyjqQ336a0bdK0Z9NcSKcSpusFnSCXBUAAIISnsym75EHSAJcGUfqVRWtg1WsJa/iaAOzWooVrzPvkxCSl59KsqYYtHPbjuBahbC4e0klzXGoPhzNnd3aNXtDefTRSsaQQGHoYNjPgRcw3ex6D64WrmYD5W7CtLGlgQpqBJ14nO0juQzweM33wQMHA0rVNX1JE35c9xyLbKQgVedbLdI/ZYy2C4EktUsNct9iRinmxsiCEBAc+wnCtkDJFCmoAACAASURBVDwGGZBECFUqO/jtMuPLYSUo/KzCGBGlqJzIEqQ0v9TC+PkVXniDJykowFieLKrgPjp5eTmtOWFSPxiOvAD6fUxXnbQw8VpdhJpPY/X/nD4ZxFEe30oA+H6FcsBjxZiPYlJB9D1Hlcq+Is1JojQjCWLGLxkj4ebEeHLluanY9ddnBUF4SS2u//Nt8ZGdDy8uz01cZFVKb5kbn17pZEudkuWGZI4rt8lyLR+6d8hu8JtnFzAbUA11CWYfXmDHq1RHdUV+50XPw8mXEIe3VC+akq6T2dY27i1Zurdcl8ictWblHYnm5sfWvIiF2khmJPHQtofWjowf/d+WaSYGuwZ3NdQ3//v7LvmdU7o07NmzR52enu7au3ffn6Yz6RWGYTqu49z1pS/9/Zdf4Ut2YXMLPfCG6YGXcwt8wxzESz90fPkXuw7Xx2TNuXBpJ9wZfu2ChE1Hs/1f+eYdfzGaSv/OdNGMAfBCt8fPM0khPVZH0cYWtvKC3RUeP3iPGSikmhk5ipjztKozRlet7qULhttII4sqnkwT8wUan81S2bC4cGxxe5IiGqabFcqXLZqcydBUukC2Y1N3awN1NCUoHlbZcaBsGDSRmqdcocwMFIBsT3dX1WtXoNlMgcYmU5Sen6dERKe+7g4uakNYgGEFRW2HjoyQVSlSMhqiztZGamtKkiQrVKjYNDmfo8m5HJVNk5KxEJ3V00wRLUhzK5ouzWbLNJUpkW2b1FwXobbGBNVFNCL4ssoyZYsG64xdx6GW5iaKhkNsl1Yql2h0ZIQZXbDNALVYwPRC3oCiteXLlwf2aa7LRWsAX/39/QyGAXh916WZ6SmqFHLU39dN9XVRDtpwSKWyLXLbxlIz/NhvTkSotTFBsUiUbJeoYrt0cHyaUnNzpIpEnc1J6m5vIz2scoEdCtZmAeRmZznhrm+gj5ItjaRoKnmIzU3naPTwETLKFQpHo9TY0U6NHW1BjLTlUmZqhuaPTZJRKLqxRLLUvnTJlFIXtQRRLFbKpcnpw0dT47v2Nxjl8nx9T+eTHYuGnou3tsw6kiX7nqEfeWTLOdmp1IAvCU68s33/eWvXPl20JSOh6u6BbdvO37Nj+wcOPf3ENY0CyYJliJbvyLOVkjSSTfuHCnnRkAF44QscFFeyRZ7gkwXAC49nDp741T68JwZPnJi0Bv0uAC/OG5LvjEr5+JMdRYIoRoR8JRoKkex71N7YcOCtq9fce+ngovsVwxBlx6GAdYakgJE0IvVgZVa9H8kkeJYgIf+EURHQLfuLEOL8gvUCEzTZkUlyHfgt+74q+r7keoZienOqmRgTs9c8m9t7teuacqsUf3Ctvuz+qBUpyHKEzIrFRB12IEF/BOPjanwi/JclUTxeXcdBK0FLgn/RrpNlryfdhJzjx/JK3yaZ3/ylxYW24+QFXXryei+jTeiP2ub4nJ0gZWb99AlLcIP95dus/CKff2G7p3dbluCBh22Lnu9okkkNiUJLc3u+rr2vTKaZFs45BxqV0178DRv0TOFY8+yx8aH5A8dWO/PFZWrZrtdsX5YcR3RcW3AEB4Y75EqQzFTzaAC+eRSGvq8dPi6KQHYRRFyeuhknvsNCnCryhZsODwREEkuaJuUam6x8R0chHw7nV52z+sf1kbZtS85fcspkuD3+HnX9uvXnZnOFm23XSvR09jzc1tqy7u3nvv3pU7XC931x48aN9ZPTM59OpaYvJZ8yqqLe9dnPfvq20+68hRUXeuBN1gNnNOAF83H3+t39zx7c9xbbcfyEFn72nMF37V279tcDvbc88Mzau+5/9E8n0oXLsxbqgGS2o8LkJqbWQwC8Da3kqrEA8NYifau6QtEqUdQrUnfUo0sWt9I15wxRverzZ23HI8NG5IBAIV2hsCqQUSlWwwsCRwQLD2OfKKRrpICVci3yXJNUVSGjYpBlo+xGYusyTdc50pXZMCS9uajlQWyuQDKINNYo4r4ss2NCEQlnnkOqJJAmE3sAs48qvCLwaIEMAR69ksgODq4L31UQGCgQIyqUDdY6hhCHrMgg6hicgsADAIUbQyGXpbpYjFpamtmfFXrPiclJZnOhywWAAngCsEXRGmyvBgYGeDuQOABUwY4Mr+E3gHAJtmTw9/UcGuzv5c/D45ckjQR4Jfsitw2PHvSrgphg7BtWY5rGfV4xLfYoDutqEMOLuW8+OLA7Djs8AOih34M5yGDKG+feNAzeHiYwAe5hdQZwrqkKuZbLTg6i73uSKJm+oriO4Jdd8jKiKB8SPX+vU7KykihOepI7QbJcBDoxiARVlyzKlUk0PdmUTIfkUEmJKq5gCZJZNPXxvXsvnhsbOy97bNRv0TXFtQzNFzw9VSw07BwZ6XrsuV1tFoJKOHoiULYy4CUAXmhSA8CLWOrTtSU7MXgCumoMSODUgHMBZh7MPd9IfI8sw2IddiGX53OCgUl7SyuCJ7752T/94jdfi/vjBn+DfOyJg/253Pzn9szuvs4xLVuT1a98/cOf+LogrDVeizYs7OPN1QP+zTeLdO21TeXRiW57Lp1QioYs2a6kseei6JtkcnkjY30PETXBEoyZamAdQwwMjjiU5iWfrZiucHCX5XCcYMCCrci+iBQcqSjL0i7H7j9GNCwmG2aWLVn2o9aBroPt7e2/pEc+sZe//O0vr/Q84e88369rb+/4Xm9fxwOXLLvk2IudiQ0bNkQzueKNo6NH3hOLxQ52dXTfdu21V254c525hdYu9MDp98AZDXiRmFaJDVz/0MZHv+A4brwx2XD3wMDqf+v4wKqxlwqdqHUfh09cujf82K4DN21/eu8N8yV7kaDHyGIwB7YMgFclPZqgWEMbOUqcXMTKBuHCx8+C4BkUFWyKunla0RGl3zp/MS3vaiAYgLkIfeCI1oCPwZSzDR9eBqio0sH9DzU6CHgIomuhOfR8mzRdgQUTR9mKIsCoQKWKQYqqMBADYMWtWUZ6GMCIaTA4kWH4K4pk2mCyJAKxxeSW52BqmEEgwCp8gCXcf6tTbfD7xXYxg4myDazlmAYD3SAAI5iirEUGI5VtamKSZlLTzMoODAxSBVpPUWZ2F2wuvHfb2toY5AI8BU4OMoMqMIVwaMB7WAdyBoBKAN5Z2GGVC9RYH6f+vj4+dhxvkA4ssPUaS0pEAHMAXUyY+wE4hQTPCV4D8BdlJIJ53M88XSkhUEPiaXmwnADoAlLXAHZxTmBzwMlrmIIMJnhR1M9tk+FPjClXbCcodHIsA1KAoijJc54vzJInzHouzYmiMO2JzpyHCwSbEl1HltUyeZQjl3Ku6FZkWXYg/cAZHT86OpSbSS9zHWf+7CXLbgvLyIUWYzjYLU9uP3v9pk033PaTu692Ac75kRywu6CQQBy5YhBXzQzvabg0cMIcF5IF1zIAbM05A3/XmHlVCgJUUIyPlDXLssksVfg6QoJea1vbzmvefu2tn/uj//vfT//W9OuviQEu9Jr3Hr03eWh69C1HU6N/NlZODSuSekQR1H/53nv/7b9+/a0ufGKhB177HsC1/K9///dXibL8gWRj89TwosH/OPuiixApHng1nmL5xq3fWGH79Lee5yXbOtq/OTjQ/dA5S8+ZeinAWy6bH9mzd8/765OJ55YuXf6Diy46b+trf7QLe1zogdemB85owHvzhg1yPC1/4cc/e+ATs7OZ4fpE49G3vuXCO1csX/p3N1zcnRMgfH2J5dub98Vcx7vye+vu+/t0wRoq2b5gugIpqgYYw1XjYBT1WD1F6tvJ0RLkiSqDy6DaO2ANASIR2iAbWWrXbLpoUQtdc84yaotrFJWDqGDE/9quTbaPGFs/AJqoEncQmOCznRem4wG2GJAx9vTJNioMa2QRgQsKs70O4nSVAPQyhgNIZWcgjwTYOXk+ObAIQPiAHIRZAMQGRTvEuleuggbI8z0G3qKokMHTvkHcMLLdZMT1wrJKkcjxfLJ5ICCQyBG9mDH2KZvN0NTkBJWKJerp7aNQNEaGYTEoBegdGRnhsAkAKWh0AXQB8ACEc7kcxwpD9oAiKTCqNW9YbNNzTGptRgpbK9mOz9pidIzj2uTaCH0QOO4W4BUhEwjvFUFzuyhSQjtRuATXY5Esw6WQHEgr0GcAs5ABEMCc4xI4YDhu8DQ8z4BDOxvoWlUZ9l8IsrN4eh597Pjgb1xSVZEcswImJy2JUsZ1qex65EiKBvesiiT7Zd9zHccFTe9bsqSWPI8yRMKkC/ZXpZTs2kUrl607sPv598iSmmvvbPt539Kup4jawrAlNXI5cesTT1ywacumG394+7oredqVi6yCJVBLcs4cL8DsSPU7XZeGWr+D0cV5wgIQzAl+okSugxmH4HqCCwaYY+JMbJ8M06CWtpad177j2lu/8Ed/9KoC3tpX+RvPfWPFdGb+EwemRj5TdEyzr6Pvzp7m3m/90dJPvOkTtV6bx8LCXl7vHhgZGdHv++l91ziu876mpqbJvoG+Wy688MJjLwl4v3HrCo/8v3V8r7Grq/1bA8PDD6waHmY7tlMt99xzT0zVIx97fu/uD8djdbuGhvq/e+mlly58R17vk7+w/1etB854wJssxj5z588f/v3UXH6JL8iWrquTq84a+tnQUM93V59//vPvbBf+2xSR//+XvvzFfz24bHRq7obnDh57T7Zk9Zg+EKXG2loQaJ5nMuD1JZ3UaBNFGjrJUZMsaUB6F7LPMEnlIhkNgQSqQpJToZCVpQ7VpPMG2mhlTzMNdTRSnS4SJs04lhdsLWuAIS0IPstaVv6NaXNMt4NtFBi0YMqYWUYIv0Swr6xJZNkDGEeg7hrrCKALMAY29rjADOlhHrAWR8MxwxmAYOzfg7UpbxtBEly3DrTmOgHLi20xkAbFGVSmBJsI2owfx7Zpbm6WZlIpBuFtbe0MtNCGmmQBgLdcLh8vXsPVDqkDdKKQO2B9sL41FhgSh9RMKtAs9/aSpmpkVUyOLIZFlwuE53qkguHFuUJYBAYh+I+MY3CDokO0HQVTMiKUBZKgHwFFDPZWJLI9h3wV7LhPCmSkYDFdAF6PlJBGtgjJCCLlXJIxKBEQiaxzv+M8YX+KJnuOW8nYjjNDvlAUBMkVRVWSZVUGyPV9DGNcXxJQR+WXPYdyoq/MaaoyRZ47lc+lrExqfGh8747ViURMTTa2rG/vWfJgWEnMUV2dbeRtjUI6bXlq24WPPfbYJ267/UdXAOEGJUvBuWEdL5xDUKUFGAz2WcZAQHhJW7Ias8sgWRQZ7NaS7nDujhe18UxCVbrIMwbovCB22bFNam9ve/qqt1116003ffHfXrU7WXXDTxQ3tP7kiYdvmEhP/XG2VGgN+1q5q6nzzy9efuHt7+5+9+Srvf+F7S/0wCvRA3BRuP32O9/h+871HR0dY11dXd9obW09OjQ0hEDIUy5f+9o3l4mi/GeWYzV0dXX9oG/JwCNrFi9+0WsegDccjn58z97nPxYJh57r6+v59pVXLkgaXonzt7CNN2YPnNGAd906X5oIPfmpO+7f8OnpdGmZBwcF8p1EXJsKKfRkR3PyiSV9PXsX97dPqZJQEj3SJqfyDXuPjAwcmZ49b7ZYWTtftnotHxXkmLZHoQwYTgA+MLwoGQ6RGmumMAPeBHmCWgW8DrOg0EyyOyjH0bqkO2WKO3lq1jwaqI9QX0ucWhI6xUMyhVSJdD3MkazBghhcWD0pPC3PFlEALoJIiiQzg8Z+EMzmBTIKWfJIgY8o4oB59j0AojzNjs+A1axSfVWIGmy7Co8YxPD2ArDMPK0fAF0AT94WtKsMgvC6w68DHPPCSEsgG4U/rOkVqVgsUGpqgmZSM9Ta2k6JRJLBLwMqVPXbDpmWSWbFJNtx+DMhXWeApeshBtCBfpZYHwqtbzQWo+a2Nkok64NjZ+AfJIl5AP4g310YxyHyFlX4SFEjsthHFUVHSjB4YIuzakESwLqDgjuFgbDh2gx4geIBhtnvlfvPJ1+SyBQDIhOAGAVWBPcBWWFAzeMFFkHYju9XRm2jUvQFwRUFBZkLquv7IfJdBQHI5FoSNMO+7dq2YRmuYRdhNFApZPJzqXGySuk+qzDdEg/LdiQUORqLNxyqb+4eDzd17NLqmvJaJJne9OyeJQ+tX3/9nT++63Jcl1w7U72KIO3AdQPvaO6ratADZgpeyoe3BniDgVRwndVihVkPjdmHqrYZ5Dd04/jBNcOWTbBx8hxqa297eu1Vl936xZv+5FUFvE9nNiR2HN1z9fOpwx85lp58m+AJXl+kfWt9NPnX77ridx5bJix70engN+bteaFV/1N7YMz3Q3d/7RvvMm3rg42NTSOLBvv/ta6u7tiyZS9+Dd9yyw8Xe559k2U7iY7ejjuWDAw/tmxZ3/SL9SEAr6KFP75v396Pxeriz/X39//HFZdeuv5/ap8vHPeZ3wNnPOAd05/4xB0/3/jZmWzpLBRpAXhiClZXRSsRC4/Go5HDiiCkHNMso25LEqX6im11ZYrl3nTZaXRQACTKgaYVwIGLmqAjxZS3QJ4cIo0Z3g5y1TgDXtZ6MkCFrRM0kC7LCKCT1XyHNKdCsl2iuEyU0EWqj0iUCElcWKaqGqmaGrCwYGurgDfwBiWePoflV0hVebpekxVSZRQnAXi5Qeywb3HxGYcLsA4zcDeF9AC/GWcKPksVGBshHQ6gpuptxCwxmz8FU9ZgeKF35b/B6vL3ImCAWWfM+s2gfRDI4i8U46GUHe13LJOy6Tmanpom07ApmWykSCzGWmNZARMsBOATQQKENgcF9JBdCBJkqiJZlkm5bDrw7/V9tjmrb2ji97moDsytZ7PUABIOZhkdJGhJJIOhBfAXiCzXDvTS8HRFUZ4f/EZhH9YD64ttYhuG65CHtgG42VyExttF4Z3p+2QG9eIBuHUccioVds/A4IBlI67nia5RjmvOEbuUFz3XU0VBUD3P1zzfCdmGoZFrKOQYElmWIMDay7E90bIcskzXqRSdcjFNvlWKaoIpqKLPcho9FDdDsbqULyj79Vgy62vh7OHZUvKxnXtW3Ldh8yJbVMjFbEAVgALwwkoLxxecIzDdkJ38ah/emlNDwMoL1UGIzn+joLBSKTNJzoMSvoCCAZIqquw1bdkWtbQ177z6miu/edNNf3zLq3FLXbdnnRqKiz17jh24bDY38/a5Sub8olNpTGiJ6eVNQ/8YVxp+cuN5N469Gvte2OZCD7waPTA5ORn+6U/ve3fFND5Yl0zu62rr+eqVV148CZehDRs2yG1tZ4VmikejxZwZLpdMvWQV1NRUerCYL3zYsq1Ysqn+4cbmph1aWJ8Ka7oZS4SMzkhrSV7cURwksqB1X7dhQ1Q17Y8c2r/vQ7G6+POLBga+t/aSS2qZb6/GYS1sc6EHXtceOOMB77jyxEfXPbj+83PZ0goAV0cAz4ofTOUHOln8oNofjBQDP0gFoE0UZC76wg/XQrH/YsA2Arw6rAENsYY3Vt9GnhIlV8TUf4AcsS6YRQBRJj95X5hOD7SxzAyi+IxsUn2LJB9m/NW8JQajgYs52oSdKwKcFGQKawpFQzrVRSMU1XTSUTSGffguRXSZZM8MaoUBZgFamZ3D3wHgCZwGiMEqwCWAMQrMAIgDbafIn2H4Un2fi7hkhb1WZWiIeQjgUkiRyXcsjloWoN0UEL4qkoDiLYBqBclILjlWhcxyhQ4eGCESZNIjEQpFIxQO6xyTDJDkwjeWWXT4r4KhFqlkWmS7LlXKRcrOzzJjCBlDsr6BVDUErE22YxHkt67vsH45gPcinKrYpB4FZwFMh3bZIlGWyHRddrGAZtp0fbItl7XW+BxUDSaKrxyXbPjcWhbZFiQiDoNd6KSh3zXhoMF6aIccy+LiNN+sMOtt2g6YcLshJM8ua4tvkc2C5ppG1CNPF0VSPd/Ry/lM1DWKIdE2QqJrhQTLUhTXJM0xSXENkggRvC6KxCksQz6Cc+zxgIUt2GAtFk2SH2mgY+kKbdl1iLbuPkwVKUyWhPAJ+MeC3Q0GYLKPWQePzyEcQlAIWWN4a+ESNYDLGl0xkJ3gbxSo1WQqsViMpQ3wT56enmSLLgx4oN0WfGh6iXRFp0g8RmWjTI0tjTuv/q1rb/3iH94EwPuiObwbN24M7kcnR7OedIuMTcXUA5MHwoZmhAwjH85W8o2C4F85k5n7wFwh02+Q5YXj0bGOurZH+up6vzS4YnBsrbD29HyvXtfb8cLOF3og6IHp6enIXXf97F2mZb6/obFpT1N743/4oljae2gsVMrkk5IktZdNo8tx3AbHseOu60XKFbMtV8ifbdu2Ho3GDkaikVFVU2YlUShoippXFWFaEuhYKBSZbW1qzbe0tnnlcvrdhw4e+u1YPHZgsL/39qsuuWTzwjlY6IEztQfOcMC7Tjqqdv/eXfdv+MJMrrgSoRCOpLIpv80wDE/qwG0AfqGYxhfBymL6myEdmL4aRAyiS/kHABklSazh1UiLNVCsvoV8JUqeCEso5kd52+A7sadaihNehGMNT/8yDPNJgXsswAhHZQZV8TxFXFXa1lKfUA1vGwYDn8ZEjNqaGymm6bx9H7pagBquwg+2xQLcKiPNyJA1uTYz3EimcmzYcgXgnQEvM7JwdQCgBfQLiufgGAHAK6kas85g7sI6WGaZBNeieDhCigxAJLEDg6RorLnVNIEiIYViIYlCCqQFNpULFZpKzdBsOkuW51I8HqWm+gSpWohIVBkMI6xD8WzWwk7NpmlmLk2ua1FTfR31dXeSFg6TIKNwUCbbEzja2PZtcjyHDMskywEwJbIqDnmOz/pes2KQaVTINA1y0DeyTBXLpYrtMctrWg4Z5SIX31mOTxXTprJlM1NtWQbZlkmOg30ACKNAD4EEEn+W2U2meW0SbBOxXwwkQ5pmrRzoOvz+tRd88uz+Rs93KxHHsnWbbM1zzYhv252uUeyyCpmBSma+rzg722Rm04JYySiyW5YVwZMkyRdVZFSbZfabxfnF+cD1ZToe2aJOZTFM+6dy9Pjzx2hfqkQVOU6GHCZLhA8ILiIM6DDMc/iqhvuG+BKAt+bOUAPBtQhonFP8IGkNoBf9MTk5QeVSIdB1+0H2GboCWvdwLEKO4FJDe+Pucy8+9wfDlw18M6JH9DKVydEd3xItQTaC2FVZkAUJomLIVkxbCIV0KLkJ/wZLhQwyyBZsoVVraMrm84ts3xkoOaX+6fnpZROpidWO48qKqtl1ieShrvbuey47++qvmZRJLYDdM/XxdeYeFxjeH6372Tssx7ou3tBwOFFXv80wK40Tk1OLZ2fnlmTz+cGZufnedDajlksVDmWBTAzyNHa6gVtQVcePwWosEqa6mD7T0tI80tTUfLCxuem55qaW533bXDo+Of6W+nji+cH+7p9cdfHF287cXl04sv/pPXDGA94xpffDtz+4/g9mcuWVrhQi0mIkaDGywd4yMA0AryIA/gZRwJAAQOkZMLusBq1qUwO2VgSTWMnxVDpcGrRYkmINreQrkSrghSYUiLUqbQDIOB5bGrgm1ABvjfnlPUGDWlWsvmBaXtOvArTAoszj6fmIrpAui9TZ2kr18ESF1RjazZGtgQMB6ysD0W2V3cW0v8OgF4wlAiMAlH2gw5qrRPUmyfpNz6ViIUuzMymam5+jStUyDAV4iUSMmuGqoOkUjYRJ10Is+cDH4C0JDj2mE9VpRG1Jnbpb4tRcF+Jks3w+x0lvuUKFyqZBllEky3DIhMsDpB+e8/+19x5gkt3Vmfd7c+Wqrs49qWd6kjSjiCSCgEUIkBFgFgwCfwJsMDYYsJew+63t3f0+7Mf+jDNr0mMwxiYYkMDgxSiQJEYB5Tw59sz0dO6uXDff7znnXzUzEhJIoDBTc5pHzEx3hXt/9/at957/Oe/LgjeVTsHOlJBK51AsFTDUX0I2k2b/XKphL9R9HJ6vYXqxhuVaEwYNjOkmV11ZDIaqBWFhfp79fev1Knza5yRBLl9C0/XQdj2+8QipR5ljcU2EscaOGAEdMzoHuNUhUG0bbEVncXWY/DbpHKHv8c1BEgJ+C7HfRuA1kbP12oUbV92xcTR/9dUvv7humqZmmtOaMWtrurWoWZmiMTN/2ITXtLXAzttIhrQ4HEGzdrFXW7qwWlk4u1ZdGg3qS/pQKoEVtWFEgbKQ0zT4NBRmpuCZOeyfreMnOyfxyNHljuDNIiSrOj4P1c0crSZwUws7fTy6wtu9EHYruyf/u/u9ruClYUISvfT9yclJPjeCiMQ03TDRDY8FjW6e0joiM0RhpFBdf/76gxsu3rirldQ1X/ONyArNRI+tJIkt7oiOqd9G564RbqbRWJarZRV254u0QPO1iMzVtLAYhkHRbbtp3w3MlJ6ynNixnTCNocLIttGB0S+mB81/79v4O8tPxn7wTP8QkP0/9Qhs357Y//qt//36erv5wUazOdZotrCwsJip1GqpMIwsy7LNKI5NmhKhSzyvvtDKJO0KrRzSXAJ9ntD1ndqZlAc7DTpQVSWwbMcvD5TdfDajlYpFf/XqVd++YOvZX371yy69+9SjIVskBJ4eAmeA4F319q/duO2Dc1X3vNjOw8yXYeX6AUtVCJXJAPV6quqXakFQ1lQkgXkAqOtpStVQGnqKXCzPHAKFmMKw4eT6kC8/juDtVINJbCiNclLNlrWoqvKqSXq+UqmKMh+VzqE5HssTIw6oTYHaGqjfV+el7tUrVqC/WOTvJZz1riGg4SS6ALLoVc4LaohKtVmoFE9lnUYVZeo57Q4onch45wkuDrig3tmDB/fj4OQk97PSYzLZDIYGBjA6NIxMJou+vkHYVopfiyrNRuQho3lwojoG0wkmRgrYuKofxZRiSBVSqrC2Wm206lVlg8YtERp0GoSL2uxsYWVKsNM5dmIguzSqIrf8EEcX69h7bAmHl1y4SQpeoEG3M9CtNCLD5KpvvdXG7Pwc5uaVYG82/D5fFgAAIABJREFU6nw7kXIc9PcPcuhGs9Hgfafe7lypBMtJI+EqPQU3kLhV/cB0o8NWc5yMpCNOKNWNblxOCF6EPvxWBUGzgsito+holXPXjdwam+23XfsH76k+0a8seW7efPPNxss25e3a8kLKnZzpq7nLQ26ztcrzw01a6F3sLxw6H+3akBZ5jqrSqr7qyHTgamnsn63grh2HsPNYBW0jB89Is+BVndUxtzToZMDGHsEnBC9Vg7pDiN2Kbjdo4uTt7fbvdiu8ZBNHLPfvP8CMqfLNlmSWxcOKVsqGkTbgGx5S/elo9dkr3fFz17abSQ2e7muJGeqJGWtxTH4YRNTQlJsE9fKwLOcz/8TQJ50f/B/tupnEITcpG5GJVOL4/c7A9oFU/615p+/7A5mRu3/z4jfPUp/i03OZlFcRAs8egd3Hjg1ce+13L31k5663zM7Nv7rtepk4SfQwigwKveBaBFkj0oAtVXVpboBaj+gzi2YtaK6B2rjYTlJ1ENGqnclzKOo3i65phqknpqHHpqGHA/19h9asWvXdK19zxb+84gXPe+jZ21t5JyHw7BHoecF71Fnztq9ev+1DM1X3vMgpItU3hHRxCJqTUc0GnWQtqkiq9gNV0yVpQ4KGuj+57ZCnz1Wjgx62MH94N+LAVdHCLHiHgU60cFcs0WFUTrgkAlXvrGolVQNUnQYJ9f3jXyeCJ4/383bu2lnAUgmM032odSFCX6GAgXIfirkcHBIbFKLAy+zKt6Grn6mjgf5TfbmdgnU3HqNjJaZ0tur3VU0dJE4DhF4Dc7PHsH3nLswtzHPMMTkoFIpFrFixCuWBYeQLA0ins8qxIU64RSMdu9Bbi0hHVYzlgM1r+jE+WoBDdgedcIuY2g8ofIOA6CoQQycfYc5iiAA7Dc1MsbDkQrRuY7Hm4sF9R3BgvoWmloOWKiPWHYQR9Q47iDQD7cBHvVXHgckDmJ6bYT9gCkGgkIxioYj+vjLqtQpqlUVOj6P+5MLQKKx0HpqVRqKZXK1mAU5vy4KRvJXV+CBljao1AXVjQT9LAg/t2iLa1XmErWUUHFQuWL/iFpjW26/9g6ueUPA+3q97ctNN5tLKdKY5Nz2YVBbWze65d72JYL2WaGvjJFkVBOGKlueWw0S3XVjavqkF3LNjP/ZPV9EmsWtQvLAS7XT+Kas86uFVVWvqsSabu5MFrzrNVO9u9+9ddwb6Ny2N0vGl6i4JXvrZgUMHMD07y0uplkVtLbRykiCVTcNMG3ATF5n+jDdxzsTyxPkTi62kYQamb8R6bGhGosUJCV66L6MRzO7lSA1s0sSgsrpT4auc2KqK6i3d0JZN01zUY2029INDfVb/no0j47vWFtYefOXEK58S62fvcivvJASemMB1113nzHnx1hu+f/PravXGi2r1xpZGszXGsyZkTUk35p3BWhK79LurWya7wnRvWml1kn5HoyDoWFSqG3KaA1EeQ2rwlMKHqCWJxbAOOI4V5LKZQ+W+0rZ146u+d/YFW26/YM2auZ/lCiHHUgicbgTOGME7XfHOC1NFpMujyPQNczUwJNFCFS/6sOb0MJKqqrhKOpgFb9IJb+ChM1Wd1KMWFg/vQhy0WaSlsn0oUA+vneHgCZLNVDHsilxVGexUVo8bbLEM5vNFydPu1wn5q6Ii1KouCRGT7bZUdZbaG6i1ggIUBvr7MFAuo5DLs20UN2nEtAzfSRGmCbVOlZdFOGlqWiZW+q0jcB996pK4UMNjPvTERRS6OHDwEHbs3oVKtcI3CmSfNjA0gpEVa5DJDyBfLCOTzfL2OhqQpfFAdxl6cw7ZqIo1Aw6et3UNspQPwe/bGYzjNhHiTAKN+jkjHuRz/SYSy+L0OjpWYWwg0tPYe2gBD+2bxkJgIymMIDYpbCzFQ2ZUHXT9AJVaBdVmBQePHsT84iLabptvNGjYisRuMZtBrTKPytIsgqANw0kjN7gCZrYPmp1hwauGGruDf8drvnzOcBsEhYRwr7NytUDooV1ZQGN5Fn5zEUUnqVy0efW2xGi+42dVeJ/MRSNJttvuA4fHqkvT6xbn5zY0KpW1tVptNNGtfg9mec+R2aF7H9kztHNyOh8YDkLN6bTksHsyn7fUcsE3QXQe8QDiiaG17jZ0h9aOn42dkn93cK1b4aW2Bur5np45hmq91hHK5PoQcaCI6diw0xb8JEj6hvumzrnknLvWnTtxaytpWr7hm5oW0aevriWanlAHYkyCl1oXyFJCnfc6rVTwEgvdfCSaZuiJbuixYViNTDq9UMqXZkrlviOr1/YfvBSXNqSi+2TOJHnMqUZg+/bt9q333de//8CxrQu16hv3Hjj8+kbbHQ452lJVY0nQUksZOdd00w954LRb2uikIRqc7qiGSLtWjlyqoc8PqvGS8O304tM1mMQv3d/yTb+WIJ9LN4aHh+8vFYvfXrd67U0vuPyFey/bsqVxqjGT7RECvwiBM0rwRqlSR/AOAVYKAQmoWA1m2RS5S3+S7RbHxpLAUoKYE8Q4UUEN/7DgndyJJHCRsOAtniR4yeuXHAqUcNW5eMs1wUcdHypocnG5M7Z+8uh6V/4qqaIOEUks6rclWUDCl5emOy4Q5NaQz+WQz+bQVyh2rMJU0hXVdDkggpPbVHVZlS6VsO+eAEpcqx5cVdlU7Q+0DG7qAajDst5s4P4H78ehyUOoN+q8rJ7O5lAeGMXAyBoMDq9ErkiVPx2UWZbVY2ThweqI3qLp4iUXrcdgyQGlH7PjQBTCUtU8+BGJTIquj5GxInh+A5qtc8BDkNCAmIV24OAn9x7AVCVBO9UPP11GMyRfYrJyo9eMOKFtanoKMwtTXN1tuR577ZKrQ9pJo1zqg2MDteU5VBenEQRNWJksnNIKmLkyNDvLw3P0kUGmbJZpwKZ8ClptJ2ddP1LWaxQnzF7IJMkALfLQri6iuTyHoLmIUjquXHLW6m1e8ssL3sf+cidUYsZ0yjt4YNWRqeWNt997/4tuu+O+V/zk3gcv4t5d9pzuVPl5a7uCl7OTmQf18Z7s0sBnKvV7dyKF+RSh87hzvnRjhSkMhCq8dPPQaNSoOsR972EQoV5vYmF+kZdbrbQNMm0YXjl63+WvvPzzf/D+Z8aW7Be58MlzhMCpQIDF7t13rzp0ZPalU7Pzb921f9/lTS+iZni+jnKbWhzBa/s8kEufQ2o42ODKbkDDqGwd2f3dVTaRbEeplC+vnvGqnKFWaKjtgQQxDYZSsqUaOKUVGuXS47ZbyeDgwOz6dWv/deP6jd8cXDP04DuuuKJ5KvCSbRACvwyBM0bwzlTc8+JUCdn+UaRLw4hNm0UUfZaT9RYNgNk0NtOpPJJYoKGkMEo4TYt7TMm2jKqRYQuLR/cqwasZLHjz5UEkNvV/2iyCTxartBz+2C+OJe727x7v4VWP4urwSe4Q3edy8AOJrICicz3Q3bxj2Z2oX6CUz2Ni1SqkTdofEo6di2bH+YG7hTshEt3J+0dvlxp046VjDrSgx5OHsI+EqsmWicnDB7Fnz07MzRzjC6fNbRQOVq3biOHRNcgW+uGkcyBjAarS5owIqagFrbUEw13E5Zesx0g/ebQSz4BjftMU1RybaLq0xM7GYEjpHrJ5HYkZohW24YUUHJFGkBTx/W27Me9m4GeG4KXycLkqDObiNqhNYQELizM4MjWJ+cUlrtKnMgVkcyWkU1nkMhkYRohqZRb15WmEYQt2JotU32qY2QFoVoZFIR1D8jgm2zaLK96dwUJKmyPjhJC8dskJQ1V/9dhHu7aAFlV4G/MopuLKxRtX3eIZwdt/2Qrvz/olp+rn9dd+5awf/PiWd1z/vR/+dxrcowp1p39GuYp00v9UuwrdzdBnqhK8XWF7suDtxgl335eXRQ2DK0LZbJY/KB3b5iFImoXh0U563yhBq9FCo0GOFzHanouhkaF7Ln/V5Z/9oz/6X5/7ZS5W8lwh0GsEbr93+/pvfOsbV2/fvefqg4en1qfzRc1Ip5XLjOtxLDnZHNLnjypG0E22+jxSA7Q0iqYqJ90bVWpZo3YHuglVtpQqvIgGc5W9u7oRpt9nujElh558Ls+hOTTI7NhpdvLJZNLtdWvXfOf1V776M29+9WXiz9trJ98ZuD9nhOD92nU3f2iaBW8RmfIosiR4rbQaOqJABkNDmqp4JvXIdgaTyIeXltETsqmiVCl1p80DWbGL+cN7eBqfhIOTLaDQN8i9n5Hx04L3xHnV7cpV3znZr7db4e3Wgrl+y4XYEw0PdIHjO3yyMjMNju3le3uyIzMMFo6FtI2+jINyPos8CTvT4ihiSvKix1B4BL0w9VxSpYDEmqpedyq+HEChWiB4cI8ey+m71CYBtNoNHDq4Fwf27cLi/Cy3PdASWaFvAPlSP8qDoxhdMY5sJsdeutTLaycBTL8O1KbxuhdvxnBRg20E5FOmfIYjA1MzFRw+1kStEbHP8MrhPFasLEK3PcRGwBXzILTQcNP48Z1TmHezcFNltJ00XLrYkzD3GpifnsTM9GEsLS1gcWmBxTiFgaQyJeSL/ez4QAJWg4/lpWlUl48hCluwUmlkymtgpvu43YWcGGitzzZNFr3U300Je9wjx+dGAj8gD2B1XtCNELV/tKoLaC7PcoW3LxVXLlg3dktgR8+o4KWz5N++9rWtt9y27Te/e8P3PsL9x/zJRuezmtpWawU0cEi2d+qcouPG1R52o+jc7HT+3l027YphEroni156Ln+Y0vlCg9+08kEZa/TescbDiPR4soAbGR25+xVXvPIfPvjhD3/+DLzGyi4LgZ8i8NGPflR/8a/86uZrvnbtb+8/NPnqhWp1PNYNh52BKJKdrBY9FxG5yPDvl7IT5Aj347+/dFWitERKuzS5+OD7AUqlIq9y0XWcuuDdVht22uHfdZ98yHWylqRqr47QC3i4LeWk+Plq2Jki0m36zIhtw6iNDA3d8eorfuWzevPYf7znPe9Rd8jyJQROQwJnjOClobXYUT28hf4xHuihCi4JVppgTZu0LK7CIViMUqKWrnxWyYuVBC+JRh5eYsG7F4HbhE7JZ7kicsWyGnYyrM6UP03yc8PkidOC/X0fM6DWdU7oLBtzy+JJfb7dwTb1IkoEK6GhKTuxTmsDiw3d4HaAgmOhL5fmSlwmneG+XnqsY1MwwImOBnJ8iAI1zctOBR2xQ72ZtL803Ubbw2li1FYQJqhWK1hamMHs9CRmp48g8trK/9eyVHvD4AiGRlbBdjIo5HIoZNJIkb1quwa9OoVfu3QDVhYBy/ARaxG/LiIT9zywF1PzIdqBBcvQ0JfTcPHFG+GkPcBQAxhRZKHWcnDzHUew5OfhZQbQtFKouh4a1Vn47Qpmjx3C4sIMXLYc82E6OdjpPmTyZa7y0jI+uxZoIZaXZrjKS73Ylp1CvrwSVqbIx1E3bXYboA8B9iqm84KqmfxcJXjJvoxC0aIw4Ko0BTs0K3Pc0hA1l1BKgQVvbPvPuOC97YfXTVz//R9d9cMf3fQRP4z7gijRI5r14j5pXtvsxD+fOP9UsETH9u54r26np7vjGtKt9Ku+cBWgoqKGO/3k3Z5yOs8793NquVXdSOmGFq1YueKWN/za6z/1rnf99jdOw2ukbLIQeFoJXLd3r2Mea6z+6je/+f4jU1O/0vY9FrthEqPebPGvkeu2EXoe9M60MXfkdoSuTWFDmRyq1RoKpT40m+Ro4yCby2FpaRkrV63C3Ows/e7xZwVFu/eVSzy4a1AiJdtSelwAoaFh7uslK0nD5CovXcupXUlF14P8xCuD/QN3XX7ZSz6RLfTd+s43XFZ5WoHIiwmBZ4lAzwveI9aqt3/9hm0f7AreVN8ISoMr4FNzIS356yYLXhJllBjFwqZjU8XJbJ2YXLqLpjtkqmaR5dbCkX3w2g22hcnmSyx4DXJ+oDt0zWJ3ByWdqQaqtECn3PZTh7YbaHH8cSeNG/AAXTecipuy1JfqDe58dSJjeSAJEWwtQTblsP1WNpNFvlDgt85nHL5771bmOp5s3JtKQlyJH5XsRvtK2x8kgBvGaHk+/CDGcnUZvtdEq76M5YVjCFpV+O2mCu+wLKSyOeSLFB1cwvDwMIr5AlLkzRq4yLjzuOoF41hTpIjkEJGmksyCQMdtdz6C2Sqlh+XYGi6lt/GSF5+DfD6GYQZcrYgiE9WGiR/cdhCLXhYtp4S6ZqHSbmJ2+gAa9QUsL82i2aAhKurBNpHK9CFbHEIqW4JupTo3HFQRj7G8OIMKiVPfg22nUCyPwcoU2OmBhros22bnAe5/ZacNqoYqSzAWvAlFHgcqwIMErxahuTzfEbzLKDla5cL1I7ckpveMC96HHrql76brt1149wP3v9H1grIXxDpFNVM5Ry1gHj9Z1PnTOTuf5HWG5jUpjzmrRC8LaSoGsc8nfVmGkZDApaVWuiFIqJQcx6ZhGUlff/mOK17zmq/9X2960/Yn+X7yMCHQkwSu2b7d3nfTbeOTk8eu3rPv0Ntafriy1D9gl/rLqDcaOHjoAFqtFqLA5x5d9v7mcQwNmUyOWx1M20apbwDTM3MYHBrhsJxsLo9CoYjlSgWjo6NYWlzi3lxqWSLBW8jnMDN7FPl8GoHvol5ZhmNbLHzpfVTIkKEG2iybe/RTqTSvAFKlWYvj5oZ1a3+0cWLik1svWHfXGy4T0duTJ2iP71TvC97U+Nu//t0ff3C62j4vsvNQgnclfJIwujLfp2qpY1DP6wkhQH205LZAH+dU4T0ueEnKxj4Wj+yH36qz0X4mX2SHAiud7Tg0dCKJuSLb9dqlqnGnmsYn1Ym+XiVUTyjYE34O9LhHezioSYSf/uLX4M6EmJfYbbpTpyV520Imk4GeaChRQIVtwbFN/lkYhEin7U4oRqdA1+kPozt71/fhhhHafohKrYEgIuFLHbMxosCF11xG7NZQry4gDtXSGy+VOxn09Q1geGQUuUwWGcdBztLRjybe/Pw1WFMAUnbMPKivzPMS3PPQHhxbjuBGNg8O9ud1nH/OGhQKBkxL2UkEoYHlpo7v3boPM00Li6GFBS9Aw2thdvYw6o0ltFtNfk3dcKAZWRRKw3AyJXZhoAbtmG5YNBr0iLC8OIfa4gIiP4SdSqNQHoGTKbDVHPVhk4DnSF0N7ODBgrdjTRYm1O6hw6N+6rCb2xeiubyAZmUeYbOCoo3K8yZGb4HZfsYFL/Xx7tixI+vWaqtCPbTDMNR83wZPD8IC/M45w/9G59+Pvzppmp07H34yTYaHWrvdTtXrrTJX/rmNRd3IkVt1556ObjLYSU7XjSRIgiR0wxSMRI9t+2D2zW9+WEIgevzTRHbv5xL4/Ff/fWz79p2veXj3nv81u1gZtTN5c+36jRgZG+M2rHvvvRtLi/OdVRmNh2IdattyfYyMruAbeZobIXcczw+4sOCkMlzUyGRzfAOezmS4h7fVbrN49mgVDgnmZo7ysLDbqqNZqyBlm6hXl/n6RcO+bPBLK0KmiZHRMbYfJMHbrFXRbtaRsa3onK1nf2H92vEvvvj8Tfe86EUvav/cHZYHCIFTiEDvC15n9W98/fpb/st01Ts3tAtwSsMoDq7gWFgSvLT8yj6Ehs5uDbT6ThVQ7njkcAESWiEv8XMfFffwqgpv0K7zcpCdziKTK8BKZaGbDt2Cs10ZBxCzju34mjJtNfjUSZpQf3+Mg0P38dyey0/5WYdJvfbJbgt0QeQBBq7GUb+vyctT5OSQcmykqH+LBa+PUiGHKOj6s4KHsFzX5aX8RrPOFTwakqg1Wmy5Rs4EXNoj8Re6sOChUVtAbXmel8qoPYL6WqmnrFTsQ6lYQH+xhIFcGgO6i7e+dDNW5hNkTEoDoqlgcqcysffQURw4VsHcUgNpx8QFW9ZiqJwCr6yB4n8BP7ZRdS3ccPtuTC6FOFpp4cjSMip0AW9V4VFVJNFhWCmkc33I5ofgpAvsWKymESOEQQuI2uz126wso12tU74Gt2DkBkdgZws8eEjHTqeBNcuCRbHLVFLn6j8JdXKNSEAtAxRwcVzwJiEaywtoVRYQtEjw6pULJ0Zv0c3WMy54T6FrimyKEBACj0Pgmmuuse/defjy2cXFjzywfdfltC5k2lmsWD2O/sFBLC3MYcf2h9GsV1VLEAxuyRocGkW1UsXA0DDSmTwL3IHBEawcH1fDqbRq13FdoQE2ao2g6xY5M/BQmkGtaz4qS/OYP3YYlcU5bsdD5GFxfhq2pXOIkttu8fXfcmxkcln09/dzMchrt9lz3m00sGbl2PKmDev+4ZUv/U//8tpXvWy3WAHKqX46Eeh9wZtZ/Rtf/+4t/2W64p8bOkU4pSEUhlawQwMHB/AUKwleqvAqr1v6UgNbtCwOXjLi4R4aMyO/3tDF3ORugHx42bqJjPxt6JYDhy5I6RzH3FKlkJaUVSdUp4+yc3Yob95ulfcxVdzjEvbJHJ5HP4beK+oMLNHyM7k6kICnai7FD5Puo30kwUs1umwuC9/zeJiJhX4QsuClvt+220IUh9xOQFG9ukXexV0BTzHHPlJGhCRool6Zh+c2eImMAh6o2uuYFmxTRzGTxmgpj/UDGfzWa1+ElQUTjkZTxyoNwzEsuBHQCEhIkjMCkLNoEKzNIRm0Mh/BRKDZWGjpuPbGe3D/gVkcq7Wx2HZRabYQUwXWsGDaGdjpPHsjZ/MD3GdLx40GNJD4aDcX4TWWaQQasduGRj3MmgndTLGDh5UvAjzopo6bwb3dGtvWqWQ6Erw6PEo5o/5u7lWN2FqNfG4by3NoVha4wkstDeevG9tmWK1f2of3dLqoyLYKASHw0wS++I1vP/+mbXe8e+eefe9oBpGdGA7Pe1BRxPN8Hi6jCHMSp6l0GoadQaQ7/Ge5PIChIZqPWIF8sY9FLg3k0kyCCqRQQ9Bsk2iQbRl15qkBbLr2kasPAo8/40jszh+bxP49O6DHHpbnZ+B5TfbiJcFLzg/0Xy6XheNQcURd/5IkQNB244nxVfdv3rThcx/7w//+BU3TumtHcsiFwClP4MkoqlN+J55oA6+5JjEO23e885obb/u9YxX33MgpwKGWhqGV5C7LVbxutLBD1V1yDCDhpEaTWNDw0jW39aqqLGdrRR7mJnex4CVB2b3YUM8vVQrTuUKn4pvhiiO3KPDwmmpb6FZ46U9a1uftUHGqJ+3KUzk03UG37tyQrobBOrVl7jklX1Su+p4wJKe/UyWXqgAcN9n5OfV98ZQuRxWzb1unVcNi8U/2U3QRJMFrcjCFD8RtuM0aGvUKfK+NhKq9cQA98OEkIQazDrauHcK73/gqjA/kkKGYYLpQhz573FK1vRkRBx2OAdhxiyOcaTeYj2HB11KYbQJf+PebcOtD+zFd9+GTvRzdcNDNhekgW6DhtCKgOyxiFVOyzQoR+U0OhWjXl6AFHsw4gsXDfhYS00G6PAK72A/NSnEPNh9yXQ0IqnYX5W5B3yfBywEjKowNFk1EJyHqizNoVWhobRklO1m+YP3INpjBbzyTtmSn7S+obLgQOEMIPLhvZuhTn/nEuw8dnnrH7OLSJhK7sWbyjATNRrhtlwfVaJ4il0mj3fZ5nqB/bA3MVB4rV65GuX+Ah9UM0+bZE3oeufDwlYlu0OlaGcUcCET2YvTZwoY75MQThUiZhor2iVz4zSoWZ47gwXtvx+LsMYRBGzp5tdMgq5bw/AJ9WtHwWiaToh59IAmAMKD5kMbYyPB3f/2Nb/y7N73mijvPkEMou9kDBJ6KqjrtdpcE7xHn7nd97fptvzddbZ1DgjdVUoI3pMEyNvZWXrMm/adzflanFquiY+nuuysRVchwDD1yMXd4D5KghYSED8fidoOJDb4okUUXtTlwgAFXCxXqE7265I3aEbw09d+pNp+AfOLQcOsvN+ieXCWmJfqf/h49lJPAuCKpPBepcksXPfXnSX3EnbZhFSfbsaWi/lzuge0EcPAAH/k9ktglu5xYTfKybYIPhC73w1p6hMBvw3NbCAOPxW/iNbkabgYuimaCc9aO4j1veS3WDBXZK1jjCeQQtm2g5YaYrjRRa7lIWTpGS2kU0+p9uMIOHb5uY74NfP5bP8QtDyvBG1lZaE6Wq7qa5fBwmuFk+WaF2lVon6mySxZybr2K+tIsIr/Fjgp0y0PVfQ4GNhxkB8bgFPqh2SmVsNfhQ1V98vnVuSpNtl5gb2aqzvByokaCmD5tfNQWptEmwduqoI8E78TIj+Nm+JvX/sV7JO72tLuCyAYLgaeHwKe/8s1XXHfjjb83M7f4Sj+K0xxORNe0KOYWMN8L0G67/HkyMjzCrQp6KoeBFWuxdsNZSKUysBwHhmFzmiRdm8g1h+YMWPDyYBt59EYcnx4EPocNqZUtZc3DSaExeRMF8OrLOLD7Yex44C54rRq0OOAod2qk4OoxvS7ZkzkOB1TYZGEU06odOTt41Aq397yzNn/1v/7pRz+2EnClteHpOU/kVZ5ZAj0veA9bd//WtTfe/IHpavscGlqzCgPI949yhZf9SjmMhpbPuauXq3S0vM8XFZgdwavyd0nTkIuDFrWxPD2JmAQvV0xpCYhey2DPXtNOI1coIZMrqoharu6eLHhVrplBYpJqqDQgx0NyJzpxTz4w7MjQFbesfjt9vY/3Pa5nKiGtoo0779vx2VXPpd1RZlVUsVQerKoCzW4NHJ3budvnS2AC06SKr4aI9k8zWChSaAT1gdH8Eg/lU/WzUwVt16uIWlWY9HO/hbwW4pzxYfzur78eawbzXMWlGw3aSHrvfYen8NC+KUzNLyObsvG8syawee0qZG2Dww3YFUEzsNiO8U//9gP8ZMchzDYjRGYWiZ1FmhLSLNU/HfEHAn0YkCcsB0Qj9ly0q1U0qxW+sSEnCPo+0eKt1k1ky2OwcyV2aaCaMN/IMC9yYOi6JqubDGplgOHwjY6KFo654k2C2qsv8TBfycHyBRNjNxux/ZuHuUY3AAAgAElEQVRf+ejbas/sr7K8uhAQAqcaAfLbfev735/9y7/85B/s3rf/LdVafUIzOaaG2w+ogNBue5xSaFJRIYyRzmQxMDyG4sAYioNjWDWxkR106HrE1236rOi0MKhCSjchs1OaoeFcigqmAk53pU9TnuG0QknV3WOTe7Hj/rtQX5zmhEga5OVhZL6G01InrVamYZoULGTysDO9VNo2WfCmDM0dGije+Vu/cfWHrCDYceWVV3qnGnvZHiHwWAI9L3iPOHe869rrtv3ebK19TmhlkKTySOX74cdq2pXEJg+ikdBNyGdXLe9TXy79nFoa6AKgRCHpswgIPbRrc9A4ZUo569LjKcjBZ9cmk4MMyK2AqqKP7uFVIQD8qtxjReK0U/vtuDjwvzq6Vl3OOir1UX3AqvGCqpMnht5UBZj6r0hKd6OEWbyedOTJOeLk9omTx+a6f1ctHPQwEsQxD5fRe/EmU59YrObASKZzVZnTgelCSa0Z1EIRIPEa0P02jKCFohHivPFhfOCq12LtcAGORb25PNSPhuvjh7fdhZvv3omDx5bYTeKy51+AV770BRgspGBqIYtOErFLTQ//+I0bcOeOSSy2NcRWHqHmwMwUkRgG/DhBQP3WGlWiDUShx8uEOlVS2j78lssXb3WjQbcGYccPWIedKcFycix+qULcrd7SciAPM7LnrDpWJMBBqXqdeWpOMosD+M0KYrfBfc2FlLZ07sSKm8zYeZcIXrn4CoEzjwDZkFlL7jkf//tP/n210bw4iEKLLiHke0se3iR0a7UGojDBwMAQLDuN5WoDazdsxoazz0OufwhuEMFJpfkzJopUcAzZh9E12fXIo5xWs+gzSl2TlY9Zd0ZEhcLwF30uxBGOHNzLld2Zyf2wESAJ2xzcQ84r1CJBq3lUqCF7MhWApCGVcnj4mW78OZE09pC2cPRXrrj8s+ls+lMffve7l868oyt7fLoR6HHBe40xY428/drrb/rgbM07zzXS8Km308rCDWIV4cvL3iRmSPBGvMzOI2TUpE/hFOyi0A1jpItNRBm20CMfafrN56Ulit9Vd+iabnNVWLVC0JVBLV2xfjpu5s/fOR5yoUqu3VNHDbJ1BS/9/cQY3YkKsPqu8oR99BfZnypvVK7udn5O8ZIk8pR1GWtWHmqgO3hugejsJw3x8bWRTMm5h5esq8ipgaoDVNk1kIRkYQNeOuMpXrpw0/ZQP5lhso0bxR5bWgSLbMBCDzktxKaRIj5y9a9iYrTE9jgUYUxtJdTG8K3rf4Af3fEgjs7VUCr04XlbN+Gtb3gtRvsLsPWIb0RIuC/Wm/jHr/8f3LvjEOaaCXwjj9hMw490dk7QTOrnpQqIikSm7QNNHvO2m4i5743633wkRkz3JlwNp+NDFWxaMqT2CbrRYUN2Giqh483Stpvaoaoz9GS+laAbJh4GJA87Fyb1LkctFB0snLdx9fejyH3vVz76+1LhPd2ujrK9QuCXJPD3X76uEMP77X/9+jUfaLruOK0EUp8tXZfIOqzZbMH36GaehtBSKPUPYXTlOMYnNqI4MAJY9HlFPbl0Hab2BFXN5UAZ3eA/lQimlbLun7xsya5DVMyhai8N32pGgsOTB7D9oftwaP8uRG4TKT1ByrFUXH0Yw8lkMTQ0xp9/CwuLaLcp1MJGPq8cfpIgZL9xHQEVLbzR0YEDq9aNv/7F//N/HhDbwV/yZJGnP+MEelrwkjfpdx7aPf7Zf/jy307XgysXA8Nuw+KLi1oSUoJQVW6V5RT1Y3Y030kdtxxA3kmrUr1QylehW3vtVv6UyT+JpxMJaSyTfurrRNjE4/308Y77Yx/X7ed9TF9vN+7q+Es8TkvD8WALtQ+PuwXc+0pXVrXsz1ViWlKj/52kz7sPY4GvSuMsDZU4VPEbJAvTBjCaNfD7b30NLjl7HXJpByEJanqOqeOW2+7Atp/cjcNHZ9BXLOHS51+Cy/7TS5FN28cH7YIoxPTcIj7zT1/ErslpVCIHrlFAoDtc6+ZbhU61XLVndJpEOq0dfGvA+6D2qFvBPjn9Tg0XqnZpoqP2hBocTsoN6drFqb08fq/CZnZJDDv2qaIdrujLbH/d5S/5VKZf/9I7L7uMDIzlSwgIgTOEwE033WT++IGdqx96ZNc/HpmZucgLojwnFtKVJU7QokE1ivY1baSzJVjpPJpegnPOvwhjq9ey4w9/TrFDgoLWvQarTyO6Kqn+Xb6SdwePKfmRWrrYjTHhti4zCVBZmsKDD96FA/t3oV6vsug2dWVrRoWavr4hjI2t4jLx5KH9PLNAIRWB10I6ZXJyJo9W0+ckF1uSxLb1+q++/lc/sHnNxhvfeMWlc2fIoZXdPE0J9LTgpWOyd+9e51P/9r3XTdeCK5dcnOVrZiqmtfGOKRgljymFQ/+nUqQe2yJAHZoJXWnUBaezqP3ER/zRDQS/2JlBra3HA9Z+6gVPqvTSjf3Jb9HZzid81872/7ytUjtJ+6pSeBSTDpuTC9Kd77HjL91h0HPopoH4xtTPkRimrlmOoWf67Lj40q3rMi+96FxjbHhAo8Pg+R4bpc/MzmDf/gNYWqpwOty6teMYGx1jix2qptKSnR8GuOf+h7Dtltvr08v1WktLN9pGzg81ixpL6M2f4O6hA1C1chyvsysGNKRxQvOz+D2Ol6PKHuWT3PmR2kE2gWfJzkpfSyL+qxWHSV9KO7S6P3/TSy685DvB4s5DV111VWdd8eeRl58LASHQCwS+f889xfsf2PnC//iPG/+p6bpDQRTT2IZaYYsiBEGEerPNyZxOtoBUrh+rJjZjfGITUtkiEp2HIx59U925YVdXLiV4SbCquTQSueR+EyPm9EdKlCT3mAhucwkP33sLDh7YgUajola0kgR+CORyfRgYWonVq9ez4G226ti9awfazWU060toNZZh6jEG+vvgGGan9qPmRExd8y99wSVfKmeLH//of/vdR3rhuMk+9C6Bnhe8dOiu23bf4G27Dm+YrdTXtBON1qwRG7Qsb9KqOl8zuOXpCeJWEy5ddvVKN2Hqp08KjW6nn+JXcnwy6rFPPNGqQFLu+E8f08Gg9NbT/0V372ocr3MjcCIY7om1tOqLgGbqSRLH9Ap8RU7ixLIN0ylaUd8Fq/tfuWVizdaxkZFiJks9zqFyj0DMy3uBF3CvGPkDs+KnGxJdid5Krebe+8DDe/fu23/jQrM95enpVmBmAi+xSOs+fqH6Mcckeozs7HyenLRPj34AqWgY1MaiHsItynQDFPO+qb9rsaaOA0UPm5oZ+8loOTf9kq2bdufjc49cdhk1IcuXEBACZxKBT37lm2tmp2evvuEHP/ofQZRkOuMPjIAuV9V6Az45LTgZ2JkiUrkyzrv4RegbGOMBXP5oOH6HrcidvLqmBK9apWSXhli1SpBjDHn5UoWWxK/bqOHg/p3Y9eBPUK3MKs910+QQId1KY3zdJoyPb8bI6CpkswW4bgu7dj6CqSP7Ua/OwndrHDJUpLYGy2JRzUI8YSvPaHzliu2lfPZD//R3f/5jTeMlQfkSAqckgWdELJ2Seyob9ZwTuG7vXiczt/yOKHDfXS71nTM0PJQmYUvxl9RjRv3EfMtAXr88kEE9uCZrzVq96c/Mzx+aXVj6Yjqd/fyVL7t4VqxwnvNDKhsgBITAExD48P/68wsabe+P737woSvCBDbNi/DljVasKOp3YQmWnWJLRXKZ6R9ZjU1bz4edLUGjUAoWlSeE7smNcvTdrqtPt+ZBJQoS0jSkS3MXJHa9VgNThydxz523sT94HLqsmilFMp3NYWz1OmzYtBXDw6vhpHI8oEbbtn/fLuze9SCqSzOIgyYCTyVgZlNpWAa1QahAHy2JkmI201y7cuUH3vfB3/7WCzZskFkF+Y04ZQmI4D1lD03vbVinUp297oYbPpJJ5940ONS/YWRk2O5WsGnymK7wEUcTG7zkp5MV2dJyOD07O7W4XLnxvIsu+dPKWHnmIk2jKQ75EgJCQAiccgTomvaW3/r9y1u+/4XpxeUxN4h0TkCjWPJAee66rgfTSiGIdeT7hnDBJZdifMPZ8BIaJDaOtyl0K7uPFrzHJxTYvYYKvRwSymI65BAl321idnoKu3Y8gl0PPYh82uEO4jAKkc5lsH7jJpx7/kUoFAcQxQbCSOdIeKoSLy3MYOf2+zBz7BDc5jICt450ykJ/scyCmOYvSDhTwFAxk8GF5537Zy9/2cu/+MZXPH/PKXcwZIOEQIeACF45FZ5VAvRBsHPnzpGZmZlfD6Lo6lTK2TgxMZHLZtM8nEbBGDxUFkXQdROzM7OYX1w87Lr+t9esWffpTZvW7tXIJ02+hIAQEAKnKIHtc3O5P/voX7/+0OHJL3oR9LZPEe2GmkmIIo5fX16uIJMtoDw4gtFVE1iz4Wyk82W4kfKIpzQ15Zbe7WzoOAh1Rg7I1pG+uhaSJHg5WY380ZMQczNT2LX9YezZvRNaHCFyA3aeGRoewqazNmPTli2cDKqEbprM0njbHMtCo7GMA/t2YHlxCr5bRbu2iGatglKuyGEW5LnOMRWRj3Iuj/O2nP0vWzds+Oz73/Xm20/RQyKbJQQeZc8qOITAs0IgSRJz27Zto1EUXajr+qu8MLjC0LVcNp22TcMwyQ4tDqOwXm+62XT2XsM2b2h7yY9f9rIXkdgVg/Nn5SjJmwgBIfCLEvjh7Q+s+Pq3/+2t9z+4/a+9WENAJkAdKzESqI16A81WE5pho69/GGsmyHf3fDi5PkQ6Odgoy0PliqNaIFSFV4le+joueHnQVk0vc5E39HlYbebYETx8391c3dUcB5buYN3aCazfuAGjK8aQyeVUEijIY91W8wj8NmSzGOHwoV2YPLgTC7OHOY498l0Mlgd45oIT2aiVN4lhIcG5mzffuHb1yk/8yX9733d/UWbyPCHwTBOQCu8zTVhe/3EJUALR5ZdfXkySZO3s7OzGVMoezufzZcsyU1oSR4HnV6dnF+b6Sv2T/UP9+9Lp9MyWLVt8wSkEhIAQONUJfOPGmzb/8Me3vuPuex74QxK8MfmXsx87JTjGaDWaCMMQqUwefQMjWLFmAqsnzmJPcTtdhB8pf122yeSOhW7A/eMLXmWtqCKOksjncJ1qZRF7dz6CXY88DC+MML56Pdau24CRsVHQwDClqpEdGSWExjF5yuvs7Utx75aRYPrYfkwe2IHZqQNo1hYQuC2UiyX25eX+Yk6fjBG7bZy1ft09o8NDf/Op/+9/fO1UPzayfWcuARG8Z+6xP6X2fHJysq/VWir6vu5kMplQa7XqE+eeuyhTv6fUYZKNEQJC4EkQ+Nw1//G8++574N133//Ae0OOl1epnuSrGwQhWo0GWy2S4KWWhpXjG9iSzIsM6HaOe3jJOYhaFFSFtyt4u9XeExVervZyeBC5NFA4RQDT0BH6LpYW5zF7bIp7htes3oBiXz9S6TR0g+LRI2i6BXCCGw3IGfx8sjGzjBhzs5M4cmgnZo7uR6M6j6DdRC6dRZqeb1KYOm1LhNh1sXblyK5yqfQXX/rEx/75SeCRhwiB54SACN7nBLu8qRAQAkJACPQqgU/88zcv3bFrx3vvfvDBt1mZIgzL4fRGGlRrNptoVGuwHIdbCvoGhjGxaSsmNp8HLzbQ8kmDpnhwl8J7qG3gREvDCVP2bksD1387aZkUD0yPp7AJ1f4Qc/8uOUPoRpqruZSiRmXjkBQ12T6SGKcKL1TqKMIQtpVgaeEIDh/aiaOH96BZXUDiuUg5DjLpNGwnxYmWtH1Ru4XhgeKBUjb7sa9/9uP/KO45vXpWn/77JYL39D+GsgdCQAgIASFwChH4u8999WU79+56330Pb3/z2BrqmV3JvrtTU8cwOzeHyuISsvk8nHQOgyMrsHrdJoyuWg8/sdEOEu7tpQEz6qdVCY60cyfyO+nvj7YlO/FR3hXIHF/Pz+32/FJVlr5LPRIxh09weA5HFpsseDlxNPJh20CjNoupw3swfWQ/WvVFtOoVpEwb+VwO+WKRe4BJTB89dAAjA32T/aXiX3ztM3/zWVmVO4VORNmURxEQwSsnhBAQAkJACAiBp5HAX33mSy/bs3/f+x/csfNNfcNjOGvruVheqmL/wYOYn59HrVqDYdLAmI7BkZXYeNZ5WDOxBe2ITMVsgDzJaaY8DjneXaeOBhpMOykIshs8oTp3T/4oTzhamMxsuDLcEbzcq0suDmxyo5LSePKMc9SV4KUKr8XDaC6qS8cweXAHpg7vg9eswm1WkbZsFPIFlMpl5IsFFtPTk4cw3F+a7Cvm/+JLf/8xEbxP43kkL/X0EhDB+/TylFcTAkJACAiBM5zA57767Zfc99DD77vj3vveqtkZrFw9jrbrYWFxUTk0NJvIZHM8NEY9vGs3nI3V67agHWpIzDS7OtBwG9VkqRr7eIJX1XtVHbebidnFrrMw5pgL/pNH2jqDZupfVOFVgpefn5jQEjJBS6CTyE5aCL0KZo8dxJFDe7A0dwzN2jKymQzSqRT38TrpNAxNw/L8LFYMDx7sL+Q/9pVP//XnpKXhDD/5T+HdF8F7Ch8c2TQhIASEgBA4/Qh88Rvfff6d993/O7feede7Is2Elcpwv2wYRvB8H65H7orUP2uhPDCMdRu3Yu2mc+FGOmBmECYakpiCd1T7AQlYbmngAbbuFzUsUHW305Zw8k8S9d1uGwSJXFXdVd/rVnm7z9US6uGlgTWqDofQ4aFWmcbRyd2YmtyHRnUB7XoF+WyWh94ooIJ80DjgotXE+Njo3nK5+LGvfOKv/un0O1qyxWcKARG8Z8qRlv0UAkJACAiBZ4XANd/9/jk333bHO++8+94PRboFNwhhmBaH6QRhyMETnhfAMFModXx4J846D7GWQqg7iDUlV8n2Swle1Yd7wpOX/kU/7VZ3u5VetXv0XdX+oEQyCd0Tgrdb3VXvQH28qn+XmyhgaiEcK2Gxu2/3Q5idOshJa26zhnKxyIKXHCZiGnojF98owvo1qx4cGCj/1ef+8k++8qwAljcRAr8AARG8vwA0eYoQEAJCQAgIgScicP1NPxn/9xu/d/UDDz/yp1wvjUgcqmosRQu3Wi0YhoVSeRC5Qj/6Bldg1brNSOXKcGMdPutbDQYr158neJXofXTttyt6VeMDNzEcr/AqEc1fLHbpB9TOoIbkEAXIpQ0coeCJAzsxPzOJZnURntvA0MAALNNSz9WBMPCQ0nWcvXHix6tGhz/+53/0X78tZ4UQOFUJiOA9VY+MbJcQEAJCQAiclgQOHlwuffTjf/5ru3bv/cdWkCDqNBdoHEChwfc8LC5VkErnkCv2Y2jFONZvOhd9Q6tY8GqWwy4NMcUE/yzBy04LrIq5R7f71UkdVhXebjIbB1+o/l0ahKPWBjWsRuEWSvBSNZh6eMkx7cH7foL9ex5Cu7EIW6cYYQ8Z24FGVmbUjaElCAIPGdPAhedtvfbczWd/+kO//fabT8sDJht9RhAQwXtGHGbZSSEgBISAEHi2CNx0003m337hX3+l0Wx9ZbneylM3rqYbLBbDKILn+nBdH3YqAzuVQ6E8gjXrz8aKtRsRJBZijaKFuQT7OIKXBKsSutT6oL66srb7r86fx2OJlSuveii9ckfwwuTXUWJX53hiS0tQq85j1yP3YObYAXjNCoJ2HemUhXwmw04OFC1MxmhxHCJt6nj+Rc/728tfftkX3njZpY88W4zlfYTAUyUggvepEpPHCwEhIASEgBD4OQTe9cE/fKEbeB/fc2DyQi+IzUQ3WfBSCEQURWi2XFCng246KPWPYHzDVqzduBWwaGhNtSioou2JOOHjqWskWhMdcaeq2+nwPb5FXfmreni7grgrjlVP74nndMRuQi0UCWw9waEDO7F7+32oLB1D5Dfhtxsol/JwqA+Z3B7Y5SGGqQMpU/c2bdr04Xdd/ZvXvvTCDfNyYgiBU5WACN5T9cjIdgkBISAEhMBpS+AvPv35TcuV6ge+96Nb3h0kWgqGpaQrJ5wBrVYbrbYH03aQKw6g1L8CG7dciNLACDQzdbwiG8URLJPif8kuLOFwNOW+QFVbEq9K0KpKbfcj/YScPR5aQf26NAynAREPspGgNtiml1sZOIctQuy3VHWXI4Xn4LXqSEIfgwN9iMMYut4V4rRdZjxYLh4aKJZ//w8/8M7vb9myxT9tD5hseM8TEMHb84dYdlAICAEhIASebQLXbbtvcOfuHVd85Wv/9olIMylfmDtnSbjqegLf99FyXZimA90i710b55x/CdauPxtWOo+E+30BPwiQTjn8eNKzFOmb0HDZ8fCIjuBVjQm8m4lSwceDKhISyhwvrNLWooSG2HTopsXboyURLDL7DV0szR7Brofuht+uwG0sw23UYJs6isUCfD/g3mKTpuliGsdD8LwLzv8/uXzxz/72//nI/c82Y3k/IfBUCIjgfSq05LFCQAgIASEgBJ4Ege3bt9vfvu4nG29/4L5vzSwsr/GixOI+XoNCJQIWsK7rou0GCGMTmXwZm846F+s3ngsrlQN0C7plww9JIGswTZMFK1uMxRH8UIlP7fiwGg2fdT7Su4L3pAy2KIxgUFyxbiDqtkyYBsLAhaknsIwYfmMZ+3Y+hAO7H0J1YRqIPGTTDoqFHL8XG5mR4CXhHYeIAq/1hv/8hj9au2HlN9925ZVHnwQWeYgQeM4IiOB9ztDLGwsBISAEhECvEkiSRPvjv/lsv+uFf3zz7be/sdFqj8CkwAYSrCEsx0Gj0YDnkUdvCqadQ73pY8s5F2L9hi3IFMuIYCCVycELfO77JcGp0dSYBh5+OyF4H/tRrpwb+LvUskAhEZoG0yAf4ACu78MwDBimAQ0BJ7r5rTpmpg5i784HkfhtjhIOvCaHX2RSKWgmVXYthIEPLQqQccywr5CfueiiS97wikte+8hll611e/VYyn71BgERvL1xHGUvhIAQEAJC4BQj8A/f+U7GDu1XffGL//pnlXrjbJasHcFKfbRRHKPd9uF5EXTDQSpTQKk0iP7BMYytmcDg6GolR+P4eNgDPYdeI5VKwfV8cLsCV3lVH+/JX9zV2y360pwbvY5GRV5qSYiU2NVitBoVVBZmMDM1if17diAOXPbjpYKwbZlIpRzoBlWTKY0tBsiOzNLmXvSCS77V3zfwx3/0wd+ZkUjhU+zkk835KQIieOWkEAJCQAgIASHwDBBIksS486F9o3/3yc987NjM9BWNZnMg0XU2BaMgCM0wuMLbavogHZvNFkmHom9wBCvGN2Jo5QRSuSJXY+mxETk8hBH1FSDlpLlSy1Vfla3W+U8NrB3/6ipeTePnGnrCLQyIfVh6xAlqS/PTmDpyEMeOHELgteC2GqzLnZSDdCrF7x8nMYtrU0uQ0pKgmHUefvvb3vL/li3tR6973etazwA+eUkh8LQSEMH7tOKUFxMCQkAICAEhcIJAkiT6n/zdp995zz33/c7s3PzFXhxpMfXy0sAY6c5YQxjEaLVcJHECQzNQ7BtEvn8U+YEVWDE+gXQ6C8u2VZyw6mtQg2kcQXzSxzg7MXRS1DrGY7QlHD/BBrrkE0GNEiG0yIWJAJMHdqOyOIfF+RnMzRyDZZJ1GlWcda4i27bNlWFqoSBLBz0JUc5lptavHv2P9733fR+9+OzxeU3jeTz5EgKnNAERvKf04ZGNEwJCQAgIgdOdwI/vvfesf/7nr3x48vCRNy9U60WdoswMmwfWdIO8bQ3U6w20my30l0o8VBbqKWTLoxhbsw7l8gBKfWWkUmnoOqWj6fCCGKZls/CNOWBC9faqL+pfIK9dVe2lVgr+X0LeuZSm5sNrVNCszGP7Q/ew9Rg5L3h+G/Nz8yiWirAsCwYNylFlOIo4WY36gLU49EcH+m5+y5Wv/uS73/Gm75zux0a2/8whIIL3zDnWsqdCQAgIASHw3BDQ/uazn33NQw/veO+uPftf0/IjxKaDGAYLXkM3EQYB3FYbgesijGJkSgPI9g1idrGKVavHsW7tepQHhmDbKWiaiXQmr1oaqKBLYRCd1gXq56XWg+PWZeTWmyQd8UozcwFqi7PY9fB9mD12iO3I2k0anmtx6wK9Dg3KsSuErsMg311KVYt86HGM4YH+A+tWjX3p//7wez+9fmRk7rnBKe8qBJ46ARG8T52ZPEMICAEhIASEwFMi8M0bbhi9adutVx2aPPqhg1Oza3Q7C820kS+Wkc3m0G42UatW0KhW4LoeEsOG7mTgx8Dw0Ah8P8LwyAqMrVgN20mjrzyARKNBMiVMeRrt+IQaidxO/G+iWhEajSaCwMXM1GHMHFVCd25qEpapIfBd9uN1UmkWu046jXw+rxLh6jUEbgumFiPn2M3168a/+sIXveAL73vr6+/SNC18ShDkwULgOSQggvc5hC9vLQSEgBAQAmcGgXvuucf6/t0PbJ08eOjqR/YeeM9S3c3Y6by+cvU4+vsHUFlextHDk2g3avADH34YISBDBsuBbTnw/AjFUhnZXJH7ftdv3ATXC5BKZZHJZGBZdsdJgSqy5AARotVqotGsc3vC/r174dgGGrUKlhdmkM04CNoNNBt1mKahnBhMC5rpoDzQj4H+AUSBj6X5GdSXFyhCGBPjq25YO77qcy984eU/esNlF1TOjCMne9krBETw9sqRlP0QAkJACAiBU5rA9u3bc9+59Z7zt+/c9YHteyeviDWrODy2QiuX+1Gv13H08GH4bgtJEiEIAg6X0AxTJZwZDgzDBoUAAwZGxlYijhNYdgqpNAleaougkAqdBSy9RtttodlsstPCoQP7YNsGp6p57SaQRJygFgQ+D8Q5TorfixLecsUCyqUS4sBHdXEOfqPqrxoZ3Ltpw7qPr187cf3v/sZVU6c0aNk4IfA4BETwymkhBISAEBACQuBZInDNTdtzgb9w4Ve//u0/mFuqXgLdLNuptEbtA7V6Fbx0eSkAAApmSURBVJHvc88sqG82iRCGETzPh2FRvHDM9mUkcGloLZ8rsAMDJbDRV7VahWlZHEVM3Q3UpkCOC6ZhsN2Y77VBvg5k2BCFAYvkTDarXBw0eh2L/07xxRnHRhIGFELhFhzz0KUvuPCL/YW+L3/4fe88Kp67z9LJIm/ztBIQwfu04pQXEwJCQAgIASHwswlcc801hlFe99J/+do1H56amX1pq+3mdcOgXAcWuSR2TV1nYeoHHpsuhFGCdttDGILdGSr1GvpK/dB0kwfMyI9hcXGBnRxyuSxbifm+x8lqvttGKZ9Fu9VAHIXIZOkxhY6/Lr0nvSO5PYCf49gOp6/pcRj05dP7X/L8511z3vmX/G/UjlavuuoqsSCTE/y0JCCC97Q8bLLRQkAICAEhcDoTuGb7druye/aFP/zBj9514NDB19eajaJOzgimDp09cyMkbAemQad2BQqcYAsyjSu+vh/CsCwE1MZgqMG1eq0Geg2HPHtjGlqjpDSLBbRtkENDDNu2YDsp+GEIzwu4nYGeT48lkUwVYUpX08IAI4Pl+849a/OXL37eRV9+86tfsqhpx01+T2f0su1nKAERvGfogZfdFgJCQAgIgeeWwHV33FG4645Hzt9/8PB/PjY19da55YWRKI41alEgAcv9uIYFz/dUohoFVmg6KJY4DCL23yXLMZ2+r1OARcTpwqau4ogpyIIEM+lUGjqjYTZ6HL1ODBUVTK9BIpfELrc7JAkNtLVXjY39YOXo8DfKgwM3bRx857GrrpJwief2bJF3/2UJiOD9ZQnK84WAEBACQkAI/IIEbr11V/6WB3+yec++A1csVxZfvbC0eG6j1c4FEQlZC4ZB1d2QhSw15pJYpRQ0ruySHRkFS0Qx9+ymnIwSwVypVf+RUjY06lkIYZqU0AaE1LvAw202tzxQm4OexHAswy8XcrMD5fL1a9es+e7Zmzbf/bY3XjEjPbu/4MGVp51SBETwnlKHQzZGCAgBISAEzjQC27dvt/ceXRi++4EHXn5g8sBr5uaXz68122OuH2eDMOHhsph9danKq6tqLg+dUbsCCd6II4BHhsf435TaRu4MgR+w4KUUNRK81NpAQ2kcMJzEnPBGfr2WofnZlL1Yymf3DJYKt7/4hZd+c/35G3dftmVL40w7FrK/vUtABG/vHlvZMyEgBISAEDjNCHzzhh9e+OM773rd4SOzly0s1TfWm25eN7VM4Ps6q1dNU+0K1JRgUIuD+hgvFIrYtGETf29mehazs7NoNlucNszVX0uHS5ZnmsZDb2GUJLque+m00yhkUtMrRgfvfuFFF1z3que//Afr1vXVpV/3NDtxZHN/LgERvD8XkTxACAgBISAEhMCzR2B7ktgP33jrWZOHj125d9+BK/bs3XdxrVlN+b5PzQkaiVyq7sYUrgYgCKldwcL4+FqkUikszi9ieWmZvXzJwYECJJI44NpuFEVJkmjIFHL+6lWr927YsP7WszZs/P4Fmzfcef6mVeKv++wdZnmnZ5mACN5nGbi8nRAQAkJACAiBn0WAFOk/33yzU91XK1Za1UFLiy+s1itb5xcXtiwuLm6uVitr6o2G0Wq7J6q8mgbHSSuBSyltfsitDjyoRhXgjIliPjdd7i/vGxwY3FXs699R7Cs+EprW/tGB3OLmoaH2RRddFMiREQK9SkAEb68eWdkvISAEhIAQOK0JkPC99957zUXP6tuzZ295aWl2tNZorG61GivarlcKwqg/TpK+OE7ycRSloiiipl5d083I1ExXM42GaeiVJI6XMo5WyaecmVQuc7ivr//IhomNyyPrxqrPX7++qWniwHBanyiy8U+KgAjeJ4VJHiQEhIAQEAJC4LklQK0O0eHD2Valkp2fWcott1vFufmlQqNRz7qu7/iea8VxrBmGEafsjJvJFVoD/fl6XzFfLeYKjZFSqlkul+urVq1qP7d7Iu8uBJ59AiJ4n33m8o5CQAgIASEgBJ42AtyUq9p5u5/pnCMhdmJPG2J5oR4gIIK3Bw6i7IIQEAJCQAgIASEgBITAExMQwStnhx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Pj/ATj2M6vWk+gA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2" descr="data:image/png;base64,iVBORw0KGgoAAAANSUhEUgAAAfEAAAIgCAYAAACVuFBqAAAAAXNSR0IArs4c6QAAIABJREFUeF7svQecXFd5Nv6cc9u0bVqtyqpZZdVdMRhXcIAA/wAmBQOmBQg4yS8hQPjCly5wYportiGQEAhfEoghoQQCptiUBDDFtmyrd60kS6uyu9PntvPPe+6c1XiRtCt5Vzuz+95kWO3snXvPec71POdtzyvAByPACDACjAAjwAi0JAKiJUfNg2YEGAFGgBFgBBgBMInzQ8AIMAKMACPACLQoAkziLbpwPGxGgBFgBBgBRoBJnJ8BRoARYAQYAUagRRFgEm/RheNhMwKMACPACDACTOL8DDACjAAjwAgwAi2KAJN4iy4cD5sRYAQYAUaAEWAS52eAEWAEGAFGgBFoUQSYxFt04XjYjAAjwAgwAowAkzg/A4wAI8AIMAKMQIsiwCTeogvHw2YEGAFGgBFgBJjE+RlgBBgBRoARYARaFAEm8RZdOB42I8AIMAKMACPAJM7PACPACDACjAAj0KIIMIm36MLxsBkBRoARYAQYASZxfgYYAUaAEWAEGIEWRYBJvEUXjofNCDACjAAjwAgwifMzwAgwAowAI8AItCgCTOItunA8bEaAEWAEGAFGgEmcnwFGgBFgBBgBRqBFEWASb9GF42EzAowAI8AIMAJM4vwMMAKMACPACDACLYoAk3iLLhwPmxFgBBgBRoARYBLnZ4ARYAQYAUaAEWhRBJjEW3TheNiMACPACDACjACTOD8DjAAjwAgwAoxAiyLAJN6iC8fDZgQYAUaAEWAEmMT5GWAEGAFGgBFgBFoUASbxFl04HjYjwAgwAowAI8Akzs8AI8AIMAKMACPQoggwibfowvGwGQFGgBFgBBgBJnF+BhgBRoARYAQYgRZFgEm8RReOh80IMAJnh4BSytq/f3+7lLI7iqJ2pZQjhLCEEDKKIimE0N+HlmWpU13Z/L3xb2EYPu071Lbtp31WKaXCMNQfMX+j904z8sb3R64bRZGwbVt/ZPT96td92uXMOM25pxp34wfOMB4zbtAY6p/RP+vXbHzPjJ3GSpeMoijypZQFIcQJKeWJ3t7e8tmtGJ89HgSYxMeDEp/DCDACLYvAjh07vDAMV1YqlV8FsFYpNVsplSbyVkrpF/ESTVBK+uf4D6XUL32HCiGeRtLm91Nxd+O5cRyP3JjGcZpr/9LgTnUevVffk4x7MqPHd5rP6/nS9Ruwovf0nBvGEtP+RQhRBTAshDgopXwslUr99+rVq/eMe1B84pgIMImPCRGfwAgwAq2KQH9//6xCofC8SqVyYxiGVwGYJ4Rw64TTqtNqmXHXNwYRgJKUcr/rug96nvf51atXPyyEOLlraZkZNd9AmcSbb014RIwAIzABCOzZs2dePp9/WbVafZMQ4lkA0mTtGgvy9F7tCbg5X+JUHgPC/pjjOA/atv2p9evXf3u014JhO3sEmMTPHjP+BCPACDQ5AgcOHOgeHBx8ZbVa/f0wDC+RyQEicUPepyPxs3VDNzkUUzo8wpjwrIcHNP4Aip7nPdjW1vbBvr6+H0/pAKfBzZnEp8Ei8hQYAUbgJAK7du3qqFQqL61UKn8Qx/GV9dg3JYVpAj8TiRPhsIU+cU+T2RBZlkUJg/rCURRRkt9QNpv9um3bH1m1atXGibvjzLsSk/jMW3OeMSMwbRE4dOhQ5sSJEy+oVqt/GIbh84UQjrHAgyDQRN6YQDZtgWiSiZnQBZG54ziayM1GyrbtE47jfLGtre225cuX72iSIbfcMJjEW27JeMCMACNwKgSUUu6mTZuu9n3/j4IgeLFSKmUsa7L+zIvRO/8IEHETgRORG9c6jUJK65jnef+UzXbf1de38MD5H1nr35FJvPXXkGfACMx4BKi0adu2bRcWisU/hlKvBNBOpE3kQZY3WeH0c3S828RspwpA47o3xGZ+bxyn+bexYM3vje/T+Ef/PlVzOt19aXxE5FTzblzrcUyVaWKgra3jTstS961evbrQbONu9vEwiTf7CvH4GAFGYEwE9u7dO38oP/SOWrX22ypWVEamP0NEbgjcEF0zxLzN5qGRtGnMNN7G7PnGpLDRJN44H/rb6M81wzzNwjVuVgyRJ2skACFj23b2drS3v3PFiqVf59KzMR/3p53AJH52ePHZjAAj0GQIDAwM5I4fP/7mSrXyB0EQrkQ9eY2II3GhUxw80V8h3jitXtp5nhd5Bsi9bDwFjclfownblMY1bk7Me6MyvzWZmzyA8zylcd2u0SIXumJAq9n5qVT6R5m0+7YVK1bsHNeF+KTkmWYcGAFGgBFoVQSUUvauXbteNFTIbwiD4DmCvtLqLnQTA4/jRPb0pOXaHF97RMIm0cuMzSTd0fuG3MmTQHOhwxA0kX86nUa1Wh1xT/u+r13q5K6mz5yt+txkPAOjPQ1mfjS2kUQ3SBMKqLTlcn/f3d31Z/PmzStNxnim4zWb42mejsjynBgBRmDSEejv7+87MTz0wUq5/FKSUrVIrjRWOgs9yUQn8jNWePJ1dwql1Ekf5+gbEJkR2dIYDfESURvrmn7m83kcPXoUx48f1/+u1WpwXRezZ8/G3Llz0dXVpYmcrkOfNRYufbbRLX/eJ9dww9Ex/kYPg46N2zZs2zW5C8p13XxHe8cbVqxY+g0hxMnd11ROosnvzSTe5AvEw2MEGIFTI6CU8jZv3freUqn09igKF2jLk1zoYeJCT9zoibInEdzJGvCz00efDPxpXETIxmI2rn96j8h6//79+jUwMIBSqaStapMMRud6nocFCxZgzZo1msxpM2Ayv82/G4VtJmMO47lmY1z+VIl4lmXD9VKNl4pc13u0o332by5bNv8Ax8fHRplJfGyM+AxGgBFoMgQoG33/wf2/cnTg2B2+719k3NKxJnCyaJPXqbK9gakncUNoxqVuLGn6fefOndi8ebO2vke7xBuJkP42f/58rF27VhO6SeIjC7eZYuKj1+BpZC4EXDc14o2g+cdxrGZ1dX24s7P9Fnarj/0fHpP42BjxGYwAI9BkCGzdurXNj8K/K5dLr1CxyhFpEYmFQYhYl5aRBf7LHT8pqU2IqSdxM94EViq90l3L0N/fj8cee0y70Q0Z0xmNpXB1otOWN8XEV69ejWc/+9natU5xcUPgzRATP9Vj06iKRyskJbnUkxcdNL9UKnUi3T7r+Yf379xy/fXXs1v9DP/9MYk32ZcTD4cRYATGRmDfvn1vOHJ04H1xHC81Vji5pgM/0CSeuNAT3W5DgolFSG71qSdxExMXwkKlUkYq5aFcLmsC37dv3y9JxJ6ch0luEyM68JlMRlvjF110kZ5voVAgEmwqZbrT1bBrQofUBG5i+rSeFBJoa2v7rBTqXevWrTsx9hMxc89gEp+5a88zZwRaEoHDhw/PGRgY+GKtVntuFEUOffnHSsGv1ZqKuM4IbiwgtfUtEUaBtsSfOnwYjzz6Cxw/fgxSkxuZ4PVa6pFSIgHqVk6ehhjRSFx98eLFuP7660cEbZqpRnw8D5mJ+ZN3gQidPAq2bYft7e03ZjKZby5atKgynuvMxHOYxGfiqvOcGYEWRmDnzp1vy+fzfxWG4ULjftWu9FbSRY+Tr15yJccq0ly9e/dubNr8JIaHhxpWh0rmknPN/xKJA0TiJzuyzZkzB9deey1Zr/pcE2NvlWU2ojZE4ETk5FWh93K53ENxHL/x4osvZknW0ywmk3irPOU8TkaAEaByq4WHDh36t3K5fLkQwqUv+sbGJq1igRIRkwCNpM5eAgiiAJs3b8GOHdtRLBZHsukblzwhb7LESeWMgvvQcyfS6+jowBVXXKFLz1qRxM08icQpQ99k6zuOU8tm29+ZSjmfW758+TD/J/DLCDCJ81PBCDACLYPAjh073jU8PPynvu/3mEQocr2SFU5Hq5C4FKQmVy9/kxbCKMK27duwbdu2ERIfvShCx/QV0XgyVyRtUymG3N3djWc961no6elpKRzMmplkN5oLkbgRu6H5pdKZRzPp1JtXrlz5pBAiSXjgYwQBJnF+GBgBRqAlEKBY+FNPPfW1IAguieNYx8Ib3eitQuA6a14lIjRE41QrTQI1Bw8exMbHn8DxE415XAoJedcPEScxcb1hIaUzki2NQTFxssQpQ73VjtGqbsalrnMdqM5fWH5be/tfu7b8VF9f39FWm99kj5dJfLIR5uszAozAhCCwe9++1x8bGLhTxfFs8wXfKEnaOiQeaxLXc0BiSVNF3PBwHo8+thH79u/XFvZIL+66Ba6pmzLuSRteW+GkkZ7056bs9Msuu2wkG/9UHdsmZBEm6SKjG7iQNU5hAnqfeDydyT7q2N5b165d8ZigsgM+2BLnZ4ARYARaBwHqDf7kpq1fLpfy11PfcGOFkyt9dEew5p8VtURNCJkOAQtRpHR8e+eu3di+fQeKBdORM3Ghj7z0Z8gUJ/uL9Mc9dHZ2Yv369doaNwp1rUTiZkNmVPXIu0IETqp0WqZV19HbtbZc7j25XOZfFy1axCVnDQ85W+LN/188j5ARmNEIkDrbvgMHXjpweOAzUNHsOI6FSXyiWHijEEprWOMxhEz6nAvd/IOEahKLnKzxbdu261pxEnI5KViTxM8h6iI2usxMIpvNabEXehkNddPVrBUeGkPctI40bvrdyMYSiSdzplI8IJVOfd+10+9ia/zpK8sk3gpPOo+REZjBCCil5OOPb/p8pVq5QSB2Exdr0uSDXq1B3I0LSCI0qj7uegcvlYjQBEGIoaFhXW524EA/yqUSwiiEtJKvaurIRlo1jk1dzHJYsWIFli9fDhJ8MWVlptOZ6XzW7I9OoyWezDHp7tbY5aw+p2I6k31X2uv5wvLlszhTvb6wTOLN/oTz+BiBGYzAhg0b5Fve8ntLDw8c/FEcRT0CiRVO1prp+tWK8CR9zU1ol+xxUpFLss2p9Gx4eBiHDx/GwMARDA4Owg9qIMcykVs2m9ElZfPmzce8efOolnqkVakJMzSr5OpYa9WY5Ka7nFkWhEy04OlIZzKfa89lbrngggu2jHWtmfJ3JvGZstI8T0agBRH4+c9/7rS1dbwtXyjcFYahk5RmJRZ4a1rhZhHqX711Hte6bHWJWDqDyIzi/VQzTi9yrUdxrK3TVDpdJ/L2kc5sRizF6Kq3KombuRsJVq3kZrsj2Hieu8d2039YW9P3rcuFCFrwkZ7wITOJTzikfEFGgBGYKAS2bj3aVi4f/FIYRddHUSSJxMkKpySw0clbjbHxibr/ZF2H4tl0SK3lTjY2ZawnSWv0f/pvQkKM9EensAEgrcQ6pVLxpEvbyVarI9uDBr34yRr/RF539LqZ383GhJL3UG8lK6X0XS/117mM948rVqwYmMhxtOq1mMRbdeV43IzANEfgoYcespcuXXnh4SMHvweIdj1dFWkCp1fjl32jBdcKsKjY0tYlbUpIQlXBEDKReT15TSQlZNQkhQhcUdwcdlJeBmq1SrHjpE+68UoQwZP1ShudRsu+mTE5HYnTmGkO1KqUSNwIwKRS6S+7Tur969b1PdrM8zpfY2MSP19I830YAUbgrBDYuHFj1ktn33Xi+PFbTOZyFFGnMn+EtIzbuJWs8GQzYukfus2JILW5SFvjkihaZ6Anien0jrbXhQUoiVhRpjbJrhoLvH5qPb5uOroRqbeKS32stXNcT29mTPa957oH0mnvT1avXv0lIQSl8M/og0l8Ri8/T54RaE4EqKxs+/btvZVq8J+VSvlSGqW2MIPaiCvdWGqjFb9aIVs9sa6NchtZzaTgRiVnpFBGPxOKj+v14ELYmvgV6JW44ilTfUQQhqz6ek91stBbhcD1XkWdbBk7+mnUsrK2qwmc8gHqmetxKp2+I5v27l22bNm+5nyCz9+omMTPH9Z8J0aAERgnAiTosmPHjuuGhgv/RRKr5os+8GuIolB/mTda4aMVv8Z5m2dwWtKb3PQWO1nPbS5JfzMiLQkhnzyX/kU2Nx0RBEJIQfXuVaiogiiqQSmypG1YdgZSpqDgIiYS10RO14phSaVfAWWuqxi27Wp1syiSsB1Xdzmr32TUPM1YWkT4TCR66kYrn9Y65aUeyGZT7+vr6/vxM1jEafFRJvFpsYw8CUZgeiGwa9eujmq19n8KxeKfU4KXrpUWEr5fPaUr/fySeD1mDXKJk5ub+DmJbSdHoqZG7nEha8m7yqm70BMCJVtah761BR3CEmWo8CgQDkDEQ1DKB+BC2D1Q1lxEog2xcCHg6AYoFmqwUISKBhEGg4hVCMfKQVodiFUnYGcQCYq107iS8jX9Za911+36e41jbp7nx8TyjUeFNi2OQzKsdiJVq7P03d0pz/mTdevWkUvdAN88kziPI2ESP49g860YAUZgfAg88sgjvUKIfwuC4BqK81KJFVlilUplisVdKIaduL6JmIVy6yqoiRs8IXKymG2AKqCsok5bg8oA+lwiUwlJ2eUR2cpUAx3AFccRVXciI/ehPXUCjvRR9W0Ug/kIrFWInfkIRRpKObBiBVsNwYkOIqzuRip1ArYD+JUswngOlLUcyulGaClEumspZbNTHjzprpP7mlp90vjMeJvfIievy4iCG0DPQtlxnD/v7e39VE9Pj9GoHd/DNc3OYhKfZgvK02EEWh0BpZS1devWtcVi8YdxHHeYbGtTOz21Me+69aq95TaESrLFNXkbctcWug3IEEoUoMjHjRykSEEqoclbx69VjFiSjVyCpY4grmxDp7MPc9qG4Dk+yjULg+U5KGMFYmcpIjkLcUwkHsKNjwC1LXCtA8jlhuHYEuVyFqXyHIRiPWKvF5ElNIkn3gKp+5DrYROBk3U+4j1obhI3XhYicSPTSj/T6fQ9bW1td15wwQV7Wv2ZfybjZxJ/JujxZxkBRmDCEaCs9FQq9fKhoaHPmS9wcqGS+ElzSInKegOSxq/Pkw1NEte1gCASRw1xBEiVgiVsnbhGfcQV6aXLCHACSFmEFQ8gKu9Cp92P2dlheLYPP5IYqrZh2J+HEBdA2ksgkYYVVSDVAahgE9qyx5DNVWFbFoqlDAaHexCoSyDSyxBKgVBLw1naGpf1jHhdk163wluJAEyfcfPApdPpb2az2b9ZsWLF/0z4Q9hCF2ylNWwhWHmojAAjcK4I7NixoycMw/cODw//MV3DxEin3pWuR5O8dJlXY+KamW3jV2oMS8SQ2ninPuCUV06ueCJXGwHFrK0Q0i7DwXGo6i60yX3o9I7Ds6qQloeyyuFYKYNydS4caylcuw0yLACqH469F9nsMFy3CildFEtZHB/uQaiugJXpQ1WROz2JoAtqWxrbSVcw6QPCr281klK3Zj9o3KOT21zX3ZpKpf5y7dq1/zGT4+JM4s3+9PL4GIEZhsCWLVsuCMPwX0ul0pWNgiXlcrlJkBjdGvQkgVMJmD5ioV3ntpCw4UPFeaioBFsRaacQyjR8QRnkDiAqsMQARG0n2u296MycgCvKkLalzxssOSiU2qDUHDjChRUXYMkTaGvLw00VAcpqh4dSrQ2D+fmIxNWAuww1RdZ+Uq5GYxExudXJC1ADZFCvPXeeljXfJAA/bRgnk9kcXWZGv+vSM8uqOI7zvt7e3vvmzJlTbMaxn48xMYmfD5T5HowAIzAuBKg+fPPmzWt83/9RrVbrMDFQUmgjd/rUH+Q2N+1AEyGWJB6uU811fJwsX93QJFaQKoalhoDoABAdgxX7kDKDwJoFZXdBWJ1a3EXEhxHXtiHnHEAXWddWCUCIEBaqkYean0VQSwFRrJPevJSPdDqEZdUQhlUIK4tCJYvBwjzAuQYBFiK2bChJ1n8IocKTQnAkLmPRqG2o2BmpO596bE89AkPilNhomqKYM13XvXPhwoW39fT0HGrW8U/2uJjEJxthvj4jwAiMG4FNmza5lmVdXSgUHjStNelL3FjhU5vURtOokzi503W2OVmyROKBfilBNG5BCguCSDwqI472wxZbkPKOwo0DBKGDajQHSsyFFPO1RWxRdnqwFzlnAB2ZPFIeGZZVhLFEbGW1pR2FJOFGmeyRjoGHMemrC8QhkXIOQ2UHQ8U5cDNXohr2ILYtnVwn4hKUqlA6vE5uI9c7rBQikUKoiMSb26VuSJySAckSp59Gvc113X+aN2/eh3p7e2dsVzMm8XF/vfCJjAAjMNkIDAwM5I4PDb2iODz8L40kXigU9Bc3JbhN7VEvMRshca9O4r52USuyyLUQm4QtBURQRBzuQi77JGZ3DiElffgVheFSFhW/A6HfgTgmcqK670G0p8poy5Th2EXEqoyIZFZlWteTa9tZkGUfg3hbqDSEtJLsdyuL40MxhiuzkG2/An7UBV8FiEmVNBpEHBegIoqDO7DkLAh7NiKrE6HI1OvGpxbVse5uxH2MJU5kTvrwnud9o6Oj49bly5f/91jXmK5/ZxKfrivL82IEWhABSmoLgujmUqlwi2nqQZYXudLJpT5WU49GCVaa/uj2nsY9b7Lc6dpmY9AoMjJakz3p8x0nuuaUVa4Lrl2ImCxxkg0lAo+0Ja6T3nQ2OPF6BVG4A+3ZJ9Hdfgy2KsISCkFIlrQDP5Twg0h3M0t7DtIOxdLLkKIIYdXqKm1e3Vom9zy9Ek4XUiBSoU6aU8JFxXdRKGdQ8uchQhtCHX+vIeWWYcsybJuapqRQKXVDqSVQ3mIEsiuJy5/mqMeeRwR2KLmMcKC1MNaw0bXXSXP1l8G+EVNTaUDnm/Ma8T/dGOpSqyPyrKbUjM5PpVI/zWQyt6xcufJrLfi4T8iQmcQnBEa+CCPACEwEAjt27Fjoh+FflovFtxsSJyIgEp+IzlxEHnQdIqBG3XHtKG8gIUMuhkAM8ehWoSSRqs1tqr2mmmudb550IxNUwEVkBriWAxn6CCo7kPY2Y3bbUXiS4t2B7sZGUi8RWctE+rEHS7o6mk7XEqICRZY9xa1JnKWuly5pDzHSAIWapoQQJN0qbb0pKNdSqAQdCFUKwiG9+arOdBcow3YiQLWjkO9FqbIEsbMEkTMbEdzTLp2Zt/GKkPAOETj9nkql9M/RGx7zO2HXGP4YHQoZa0NmBmXI30jvNpK453l7M5nMX61ater/TcTz14rXYBJvxVXjMTMC0xSBJ554YrmCvLtSLv6aIVYiCtN69JlOm4iDiIiu2UhMpjc5WZp0Tq1WS1qFSjnScCXR7ibZz0RWNSFvolfTTpTKtyLEmuRJBtWCHSmE1UNwsQtZ9yAyzgDa0yFkrBCrAErWICwJFae1W10p8jaEkBaZ8ZTHZmmSrzcpq6fNWYmIKonLkLUN+gztKci6d+GHWYTKhuUIqLgCxwphCxqXgh+0IZ9fglJ5GSJ3IWL3zJY4zTGROU2ajxAuRN5EpKSip3ub1zdAtDkyRNtobTda5WajZDwi48lxaNQKMMptZpPlOE7+f8ezoVqt3nv55ZcHz/T5aMXPM4m34qrxmBmBaYrAL554Yo2M8dlapXS5+aI2/cPHa7k1QtPoXjelSUTeRNZ00LVLpRJOnDiB4eFhbaXT39LpNGbPno2uri5N5OQJoGs5joeYmpGQR900L6lb5WSFa5c6WdAyQBxHFIGGExfhhE8B4R541h7M7iDb109KwwTF0qmpSSppM0r125JseQexchBEpBsfJ6582jRIkmyVsCwJx6Ikc+KtGhD7UFROJmzEKo2I9gCWQhz6sCWd76EWAPlSFqXKMoRYjdiZh8jKUCuV0z5NJoxAG5jGBDOq2T9+/LjGzFQNELl3dnaira1NE30jURsiNmtgiN1snsbzOBuvCG0gzCbBsizfdd1b586de9u8efMopX/GHUziM27JecKMQPMi8IsnnrgIYfwlv1peZmKuJh5uemWPZ/SNFp4hf0Mq9HkiciKh/v5+HD16VFuVRhGO7kMkRPfv7u7GypUr0dPToz/jB5RRRrrjlIEeQKgAktzqukWo0NaukiFiK0QchXCUCwchvKgEBPshok1ozx1De7oMS1QSFzx1JhOeJvNIhIjI4vU9BEEWUeQgiqglqXbk6zi4lIBlRfCcSLvmHUkttSsQgrwHdJ6baNGQmEwsIBS5vTMo1VIoVjpRw3LAWY5IdiDSsrGJV+FUhyFumjvhQbgeOHAAe/fu1RUDtAGijQ8dhBudQyS+YMECXHDBBcjlcvrvjUmKxnI39xvP5sxY8HQP8goYD4AQQtm2fducOXM+uGjRohPjeTam2zlM4tNtRXk+jECLInD//fdbq9avf3ZQqX018Ks950ripyJwY/mZ+Pr+/ftBLyJyIiOTwGUIxliMRBhz5szB0qVL0dvbCy+V0i1OYkWWcQSL2ohqEZWk3jqWMWJyXVPymxSwSRw9CJBWgCcGEAePwpa7MbuzCNcqJ854ssAp9k0qbjFQDQSq1SyioF1b6KbrWGLpJ9a+RA22qMCzA6SdGhybXNu0KaB4u63j7dKKtF47NUYpVdpQCWbBF/MRuRcgED2IYvJGkBV+ehpotJyJsIm89+zZg3w+P4IZkXRja1iyktvb27Ung4ic8Gt0uzeS+MlcgzM/tGZNTZkZXa9BBOajixcv/sCcOXMOt+ij/4yGzST+jODjDzMCjMBEIUA14rEQz/OrtS/5tWrWxK6JJMaTmT6ecdB1Dh8+jM2bN+PIkSOaXIzLuDHRjc4zFh8RFBHR6tWrMXfeXFguWd0kp6pAoWsRUyMUR1u/ZIlTC1DdPcwm2zwCaj5SSiAtjyMOH9EkPqujDEcWE/rU1rNAEFmo1jKo+lmEYRuALISgph+k6ib1tSneHlMMPA4gQh+OqCJlV5FO1eC5RQhB6nDklk8y5oXMojicQ7E8G6G4AIG7GIE7G1Xl6fNs7UU4/WHIk/DYtWsXHnvsMd1Jjixses8krxF2hpANoZPbe+HChVixYoUmdMJ6dHLieLLTGzdWJqfBJCbSvWzb/eTs2b0fWLp0/t7xPAPT7Rwm8em2ojwfRqBFEejv708XyuUXV4rlLwRBzdadvuoJaEQY4z1Gl5UW8rqdAAAgAElEQVQZEiBCIgvyF7/4hSZwIhQianKj02coFk7/Hp21bhK7yBJfs3Y1ZvXM0sRLWeLalR5TopnuEK6tcJ29LolMK7CkDzsOYccKIjyKSG1GLnMMndkqJEraHS8o0Q4SlaqDarUTYdAFJbKAIDEZSqY76aqPdWc0cuErOEoiDkh3vYR0uoZMugBJiXJa0IXi6uTST2FoMAc/XAThrUVF9qIo0wilA0tJPa7GQ/9mNOEpW7/+6969+/DEE0/q3AGKx2u3vc62E0+LfY9eI8otWL58ud4AZTIZjbkpSTubeHhjwpwRezGbPMdxPjt//vxbFyxYsG28z8h0Oo9JfDqtJs+FEWhhBEjo5eiJE6+slEqfjcJQmDiosfjO5kt/dH0y/U7X2bp1KzZt2jRi2dP7jVnq5t+GNMx16N4UJ1+zdg2WrlgGL5OBiKnEjARWicyiRD6VEtXCExBqADI6DiemNqO+ll9VVgVW+gRyOR9pQZ3Iato1TolyocqhUKRNRAeADm19U6czTeIUMyebXlDrUsqoC/UGwqF4NiWukRa6KCCdziOd9nWyG2Ws2zTnmot8IYdasACxvRI1exEqVhsC4Sba7qRNQ0JwJuGevAkIoFRIxr+Wjq0Uq/jZTx9F//4DWiFOSCL3JNGPEumEoJDALz94xoonL8a6deswfz6p0yUZ/wZ3s2Ea72M72hKne7iu+4Wurjm3Ll268LHxXmc6ncckPp1Wk+fCCLQwAnsGBzsrR468tlgsfExRu846M1BZk3HbjicJ6nQQDA0NaSv8qaeeGhOlxtrkxn/3LliA9RddhNlz5+mkMa24KqhWuwZZlziNa/uQwm5k5AnkZA0uZZxbCqEdIvICWHYELwpgUZ24VAjiFPywG/liGlHcBimMQpvpWe4kcXhJVj69yJUvYJEHIKbe5DHCeAieV0AuV4MjCrBUDbayEAceKpUcyrUulKP58K35CN1uRDIHSxM5ZbNTDJ36qwkd06d76DI3KnELIjzVfwQ//cmjKJUqcGwLcUxlcVTDTtl2iafgdAdhR271vr4+rF27Vmf9m43SmItwihMMiTc2QnE87+sdbV23rlhxwY/O5Zqt/hkm8VZfQR4/IzBNEDh06NDsoXz+zYVC/sNkARoSp8zx8dQTa0+wlidNapvN76bWm7KqKaZLLvWxNgMmocvc17huc7k2XHrZ5Vh6wXIoFSMmi5UIj6xfikeHg1DBTnTnDiJrnUBO+JpQScM8smOElANH+mtEvrrFidLSp6VKl04+A9oAylTX1r1KxGQ0USYJbZrIdTqcgNSeAMpYjxFEebhOCW1E4nIQDnVGo8z02EUQpFGueSiFaVRVG3zRhQjtEDIHIdogBFn+7QgUeQQo8V5BWJHGPKhF2LZ5Bx5/bKvG07YUIipnQy2x1PXYTp/dbtZi0aJFeNaznoVZs2ZpLwgdJh4+1lo0Pt6nInHXdR/MdnTcumr58u9Ok/8UzmoaTOJnBRefzAgwApOFwO7du+fWguDmfH74fRSWNdY3kfh4j8ZsavMZIguy5ikx68knn9TZ6Kbc7FTxc0P+JkHLuNbJgvS8FJ518bPQt2KFdiuTazvpXUbEWkUUDECFOzF/zjGdyObGNSCqaEudKtMUxfmphluHkwVC6vktcxguZFH1OyCsDihKktOuaioPI6ImSzfRbNeWuCZ4HY3W9CnIAR4W4FiVhMTtE/rfeqNALvfYQagkakqhRlKvURtqYQ61OIswaocQC+DaixChA35ExecJiYdRhEo5xJMbt2DHtj2QJEqjqgDJxlEWvG6pnozgTAfhRq70Sy65RJfqjTcj/VTXPKUl7rg/yuWyf7tq1ar/Gu9zMp3OYxKfTqvJc2EEWhiBPXv2zKvUar9fKOT/UkuQ1/XKz4bER0/fkKEhccpKNx3RTGzWfGa0tZ9kPieyqvRvHRf3PFxy4UVYuWIZLCoXl0RkibUsKU4cHEUYbkN7235k3CGkbOoRRnFrHxbFs4m0Qyr9osYmFnyao8xiKJ9CLWiHZXci0iSedCijeHhC4hRvj3TsXZeZ1VXiZD3BLgiIxEvane7ag3AsX7ctpbi4lLTFiHVjU2qoEsc5BKodlTiNQpVanC6AbfVBiDnwY5duCWFHOgmtWAjw+MYt2Ltnv05mC+NyoianmYM8BWM/cITr3LlzdVycflICYWNFwHi9LGZzZWrFR8oAXfcnmXTbrWvW9P3n2KOZfmcwiU+/NeUZMQIticDOw4fn+EMn3l4oFG85V0v8dNYbZZ2frSVOFqSpb6brar1wz8VllxCJL4VlkYubJFM9IHKRRJYLCIKdgNwG1yWddAVH+HBlAM/y4ckAFvXz1jFuqd3XkchiuOSh6ucSS5wU4VTdzh4hcbLMyeqnrHOKWyc9zHX3cmUhCvJw7EGdNOdYedhWSL56WFocJkKsfEQxfZ4c8RnEIoeqyGKIashLCyDVSkirV2uua+PaofMVSsUAjz++BTt27KpvBhJLPKZx6avVe6uf4YkzlvjFF1+sS/Um3BJ33R9mM+23rl694pst+eA/w0EziT9DAPnjjAAjMDEI9Pf3zyqUCm8oFIp3PdOYuMlsN9nQFIelmPijjz4KamtqrLrTjfy0MfFsFpdfdimWLV2ibdtE+MUGIguOsOBI0mQ/AiUPQGEYESWwRWXYqoyUNYzO9BCyHimrkUVNdjXJxZCaWhqlagpK5KBECsqUlimqQSfirWfA60y6xA5Pyr8kdMQ8HILrHkUuV4VtlZKNQpxovWtVOD1SyqS3gdhBELsoRink/Xb4tcWQWAnLno+Y+paTtW9VtWCM7yts3rwdjz/+hL6vZVNMPEIUOzornZLzdHbfGQ7yYJiYOMnYGoW3iYqJO473rfb2zlv7+pZ+f2KexNa6CpN4a60Xj5YRmLYI7Nixoz2Kot/MFwv/eK7Z6aeKiRvABgcHdXY6ib2MdZwuO33+/F5cctEl2qKkVp8kk0rKbMRjtrLhkD0elyB0P/Capk8ZVWEFQ7Cj/WhP7UZ7ehCuQxrpROK2tn79KIN8yUKoslBWLpFO1ZKodRLXHuwk9p6kxlFhG2WnK9g0hug40t5RtOUqkJIkxKkZiac7oNEmI4psxFHyu4oAP7RQDF1U1SxIuRRSLAFEV+IFINlYUaHceagYOHDgIB5++KcoVyqwHdJyp8HQRoNInFz8pyfxegmYzk4nd/pkZKe7nveVXGfnB1YuXfrwWOs6Hf/OJD4dV5XnxAi0IAKH1KHM4LbBl1VK1c9FYSgno06cYuJbtmwZsQaNm5zI38i8mo1AYw2zKZVavXoN+lashpfOIKR2otR0hBLBSL0tlpBU1qWbkVDiFyWI2bBI7CUYhh3sRsZ+HG3eU8imqrAk0SQRdwoRssiXBaqhByXbtDUe6xakSZ04UbjOo6OEN6JyHYwXiEMqKSvBwRCyqWFkM1VAFHXmPJBGGLehUs1pV32tRuVd1JucnOAWQpmCsLtgOXOh1CzE1EmN7mfFiViNJmiFQj6Pn/3spzh48KDeRlgW9R/3ENH+RWfo1TcWJhmvXiFg1o+S2YjASSxnIuvEKdSRCPF493d19dy6bNnCjS342D/jITOJP2MI+QKMACMwEQgopbwntz75Ir/ifzHwA88IglBM1bhgx3OfMym2Udetn/3sZ7rpiUlco6Q3Imyj2GaIxtzLWOVEQuvWrUfP7HnaCiZp1ZiET4is6xKsWtRFS6Mm2unU1FtEPrygCCfaj4x4DG2pp5BLlWDLQLcMjZSHWKZQDWwUaxb8iNzqpNiWTizjpKCs7lavJ6rTpanG3B+CI06gLVVDm+fDtsoAigmtyhwqtU6cGJyFCIsRYy6k3QlIR4+d3PlKkEPcQ0xWez2qn7yvq8YhSUY29LFnzy488cQTGBrKw3VTECRQE1J5G8XqT/ZiJ8wa+4mT5U2yq6tWrdKKbSbPoFFkZ6w1pXON0I+Rd6UNF73qanr/1Nk59wPLlrFi21hY8t8ZAUaAEZg0BH7+8587qVTqmqpf+3JQ89snWjtd1z0HAQ4dOqS1048dO6YT1xoJxWSz03mm5SVtIEj7e82aNejtXQDXSUOppGNZTJ3CdClYUupF9eJJKVji+Car2aZmJcEJiOpu5Kwt6GqjrPUybBJWUY7ORo918xMLFd9CybcRxhlA1qVXZdI1TWep697iVENPFebUBKUEzxlE1q0ipZPmqpCCks+ofC2NUqUTg/n5gL0KsbUIAdoRkoyr1B3JdbY8adYktjRprpObXjc9TWrzqRObLVApF7FjxzZs3bINpXIFKS+jS+Wo3SodJgHQyOSaTnCknU6yq4Sf8XQYkjdYj5Wd3kjijSVmJqZu287fL1jQe+v8+aydPmn/cfKFGQFGgBEYCwGllNy4cePlYRwRic837lLTinS8Ep2NpNBolZvacCIa6sRFL9PFzLjTjRVuyIiIh8qiyJqkWmeqE080SulFOub0InK1k2YnRKC6FIz6flNKexUyHoQTH4aj9qPd7UdnrqJd7lp3XVCcmmLf1MLU0oRerlko14jIPcQkv6r7jSckTrroCfeSNGoVaa+GTKoAzyrrFDkSlpF0f6pHFx7ypTRO5OdAuKug3GXwVRcVvCGubwpoDJTlnngPtB2dKLApJ9Fg16VuxNY+SoVh9B/ox47duzA0mAjmCCvRtz9VFzNyo5suZqaN6WjiPlMOg3leGpMMTRezxtI/x3HuWbJkyQd6enrGluIb6yFswb+zO70FF42HzAhMVwQ2bty4PlTxF/1KddW5tiJNSO5kAbMhckPi9DciHmrmQRnrAwMDujMXudWNmhi10iRXMCmMERHRT3NQcZXO+BIkPUriK9SoJKVruEE65mSNA3DtAGHtKcA/iLQzgLbUCbSn8rBlORF6Cak8LKVrxikJTsfWpYcwdlCp2agFRORAQByqyTvpW24J6hgWw7FjpJwAnluCJSukkarFU6k1KvkEiPyLVQcnSDsdi6HsPkT2AoRWFoFu3GLrZLzEc0CbEd2xvF6b7sKCA8eyUauQWE2IlGvBD8roP3QA/fsPIl8ooFAsjsiokhQqeS+owxltfMgKJxzpaOwnbtbG/BxLsW00iVPYo6H0j/qJ3z53bt8HFy5sPz5d/7s407yYxGfiqvOcGYEmRWDjxo2rFPCpaqVytaknNpb4WF/2p5pSI1EYMjBdyegnXZv6ZJOuOpWemTg5ERKVQ3V3d2tiIpd6QkSAVdcW101PaK8Qp4E4i5hc6DqhjZqQkMDLMfjVrfDEPnRkhpFNlZGyIwSUjOaSXjolqjlakAUxxbGrEJKUVihGndJlXEEcI6AEOuo2Rs1WhA1LWprOHUtpvXYIUqALtCdAW+thClEkyQOvrfFS1cZwpQM1tRSxvQxw52qJVRUlVeNUc67j4FoVjjqiUPydLHFHl6SFNR+eJ+FYQDUswbYlfD/EU4ePoFKp6g0Q4Ug4EWb0ovh3Y2tSk1fQuMEy6zHedTXXMGGO+u+B67of6O3t/cicOXOKTfpYT+qwmMQnFV6+OCPACJwNAhs3blwqLOvDlVLpt0ws1JDtWLHT8d6n0YVLFp1peWrInd4jq9zEX+nfROBE7En0mERWKPGLNNOJgMklntJxbarHJlEWm+RJo92Igl+gu/0YutpJBrUEKSyQdHhIam0BWeIuXEvAkQVAUX9xcmo7EDKtXelUqx1RV7G6hUyV3tqjQK1NtaKdj1gmAixSOJDUfzzK6vKvMKjATbmIhI3BootidT6q8RIIZyliMSux7vUuhCx3SyezJaEAml/SJ12FDmzpan32WFX1y/FcWNJBEMQaF8KvsS974zqM1rCn8w0Zj8eVbkjfbAjoJ5G4+azjOHnXdd8vpbxn3bp1/nifgel0HpP4dFpNngsj0OIIbN26tTeK4z8pl0p/ZLTTaUpk6ZE1PF6r7UwwNFqF5h6NyVaGsE3iVCMR2bajyS+KiFbJ+iX1NSJCKttK6ropzmzHPkS0Eyr4IebMOo72nI+gWgJERrvJqwHFvy3IyIEnI2S8MjynotuI6uZgVN8t7HrnsiCZt05qS6LWFKsmt74meFmFsul6aYQR3T8DRwpEQRGWHWvN9rJvo1jtxnBpHmKshrSXQpHFry1wqkl36xY5NWuh1qYkFmNpL4MjXfgBbWpCpDJAuVqBX1PIZknnXelwQOOGy2A/2gtC7zfibdZyrM1ZY83+aBL3PG+P53l/vXbt2v/X4o/+OQ+fSfycoeMPMgKMwEQjsG/fvq58qfTGWrl8F5G2+QInEqfXWMlto2Phpyo3a8xGNxZeY8JVI7k0Wo2JfjoxKMWRk0Q20kvXhKftV1JIIzc0kXgIBwdQqz2MXOoY0k4I36fa8CyKVQvKygLSA2oRnLiIjtwQ2nJFOOQW1zchy5iyxanfOLnMiW3J7icXeL3hCm0mSE7VDhHAQ7nShXKJ7m/Dc2PM6hCI4mEoQRa0Az+ehePD3fCD1bCdlYitTH0LUidx8gLIGlSdxJNEOo/q6JJl1nHzIGn8AvI+SN1v3NSD61Ma+oU3vm/+bfTqzTqZjdKZniMT4jBrQTFxY4mnUqmHM5nMLStXrvz6RD+LrXI9JvFWWSkeJyMwAxA4dOhQplAovDifz/+HsYBp2hS3NtnqUwmDLsWql2QlCmp17XDdsYViyUnpFtWLU702wqOaSOOoqsu5yJJXVgbS6YCUDhwVQdX6YeFxtGcPI+dGsEnelPiRNg1klksJXcmlM+DpuiE8x0ZEWW+OhWoc4viQh1p1NaToRRQQ6ReQ9o4hnSkgnaVYvo1iJY3hQjfCcDksdwVineCmG6Pq8rKkU1py/cTNniS5Pf1INNuTFqTn52iMndMzYBqgUBJiKpX6r+7u7luXLFnyP+dnNM13Fybx5lsTHhEjMGMReOihh+y5c+deXi6XH4qiiFK+9UHJU3SM5Xo9H8AlWdz1fuUNN9Rx5Lo8KpGwIn3TOND66XGcEKMtLQjbRSDTiZJ5UIYI9sK1HsGs9kNI21WImDwQIYRuUeYhps5iMcW7bd3YJFZ5LcBikTtcWiipECeGuxDWng3P7UMckYocZY1T57EBSFmEtARi1YEgnI1YLYKwFmhLXO8NmpwFjKuerHaqWDBETmEP13U/M3/+/A/19vYmDc9n4NHkyzcDV4SnzAjMcAS2bNmyslqtfqtWqy0xrm2yuox7farhSUjv6T04k5aclGxGyWKUGJYomWnJF1JxI0Knwi+t4mahqiw4loRdKwC1Xcg4T2JWxwA8qwRQDTi1/YSDUtVFsUiZ5Gm4to1spoZsNq/rthFlEAmJovJxIt+BOL4Sbmo14tjRQjBKnUAYntAdzpLbZnWXNGA2YtEBRYl44+klOsWAGxI3FrgR6KENneu6d3Z3d9+2ePHiQ1M8zCm7PZP4lEHPN2YEGIFTIbBt27YFvu/fUyqVfr0xPm2s8alG7VSWq+FCQ+ZUP04ErrPXyXJXVP6lxc8RC2pBKuHagBeVEBW3oT21De25w3BkRZeGhbBR8h0USu3w/W5YsgOWCuE4h9HWPoCUHUCEJARjo0CWeLELQXQF7NRq1Oh9BTgOxfBLWnAmccNT4h1lvGd0A5NEsGYcDcGnGHBD4mSFU4WAyYuwLKvmOM77ent77+3p6Ula083Ag0l8Bi46T5kRaGYEHn/88S7HcW7O5/MfMAlnNF4i8WZwpyfkd+qvzhESJ9KuNwLRimgq0hnlmtBJ3AXUASxABkX4Q5vQ3b4XucxhODYlyjko+g4GK1n44ULY9jI4VhvisIAo3IZUaodWfXOiEMqyUFQSx4s9qIXPgUytRTWmcjeqKU/K4KjTmO77Tf8fU4Y7ldVRuRz5/Jv5STg5NsoPoIQ2InETI3ddd6frun+5bt26+4XQwfwZeTCJz8hl50kzAs2LwJ49e1K1Wu35+Xz+q3EcOyaDmbLTKQ469cdYJE4jNOxounzRe1RDrn3sgGUj9kvIoIDa0CbM6TqEtuwxHfP2IwfD5QzytW7EYjlsZzEUxcWjYUDtgONsQVduEDlqOSoFCpGHgfxsVMNnQ6bXwhdpxNKGojI3XQGu9dsgTUaeBpAS8BIt9mY/zMaN6sMblNpIUe876XSaMtN/0OxzmMzxNf8KTubs+dqMACPQdAhs2LBB3nDDDcujKPpOFEWLicSNHCoReTNY40bD/HQW+Qg3GvlX/U1bJ3GiUGqj6ZeQUkUExZ3ozB1ELj0IKWKUa2SJdyHAQkhnCWD16Ox0pQqQOAihtiPnHMTszLCWes0HGRzL96AWXw6ZXgmfXOZSQFqURR5CxOQFIMomyzspFxvB0HgLmu4pePqAaPNjRF7oL/RMpFKpT2az2duXL1++vcmHP6nDYxKfVHj54owAI3AuCGzcuHFOFEWfDMPwBvrCJtU0iok2g0v96blg5ivUxJfrP+Uoskyoc8RCT/LfAniijKhyEBb2Ie3m9VnVmosI82B5i6Gsbt2NLPHeVyAxBBE/BTvcjTm54xDwUQxzGCz2IBaXwMksRY26tekyMXKjJ3F5rfQWkzxMMj6K2Wv/c4swAFngpj6chm1Zlv+/pL6hvb3975YsWTJ4Ls/YdPlMiyzhdIGb58EIMALjQWDr1q1tcRz/TqFQuMOIsxgyN9KdWn603mvaWGdPszLHc6NzOCdpMtpwGLPbNBCpK7id/tIKMcXIRQyHhGKiYajwCKQoaJKN4hSknA1hkzudCJ283vRVTUFt6n5WhhUeRFodhBA1BMjCj3sA2QfhzkaoQkS6wxpgkWCL7kVua131RB896b5GrVSbhcVNnNvkQIxWc6NYOG3iGuRW97mu+97169f/uyApuRl8MInP4MXnqTMCzYoA9RZva2u7NJ/Pf1cplaPEJvoCN/KrjV/2RhSmUTp1MueVkPjojDBj4TZa5KcydclCJxEX0jonyVIqR/N1AxSomr6s1j9HFopU0USMmLqMkU1NrnAtKKMg4yFYwWFIQdrpHmB1QmAOYiuly8tIcZ06mSMm8nbq4ixSE3eiyEZ67GZ8U0sDjbKqo0nctDglEjelZTRqz/Me8DzvfWvWrPnxZK51K1x7alevFRDiMTICjMB5R0ApJXbu3Dm7Uql8oVKpPM9Y2qajmWltOVo2dbxNNZ7ZhAyJa2WXMxnc9f7cjWSefEC3GKH/10Yk2dqhridP0s2S/uS626luE0q6bWRFU+lY8nmJKixVgVCBjn9T5zMhMolUK0raXS5japFKLyJxqh0nGdcYsVVN5FNJXU4rstVlVZ8ZKOf86cYKhNEXob8ZgRfTQ9y27djzvNtSqdS9K1as6D/nG0+TDzKJT5OF5GkwAtMNgf7+/nS1Wr35+PHjdxpNbhJ8McIvmhqnJDGrwRLXLukz1GnVE8meTpSWLvPSVrGg3uNE4knGO/0vUapOnNN7BCpVozrzpMZbx7MlicEk2eaKhGTIza73BImeO0RJbwok6Z4TiZtNAWzd8CQmfXQR6EYt1KksuevUHWci8brVPdJRjixzz/MOeJ73f9Lp9JeXLl1anbqRN8edp3b1mgMDHgUjwAg0IQJKKWvfvn0rjxw58kMhxCyyzukL3xD5WF/+kzelBtI+E4nr04yVe9LaJasacLVLHaKqrWZNtDoFjURhyCIna5x6i+smpHUNc/qd4tkVHSPX7na6PvUa1wpxlH/uQ1DpGV0nJtK3k+5nOsWNrHGhO6PRdWgTIGKi8KmlgTOtI23SUqlEfdeUGqZSqS87jvP+devWPTp5a9w6V57a1WsdnHikjAAjMAUIUM344ODgv0VR9LIwDCV9kROJ06uxQcr5HNovl1aT3Kpm2lMM41QkTmTt1BPLKjqLXHcM04QfastaW93kBtfdy4jLtfYbNWWFkGXtjlekq65d5XUrnq5B5Cwq+qeiVqL6mnQ9ug6ROHVHS3qikwBMM6iunorETZy8Xkqm17rujQk8z/urTCbzjytWrBg4n+verPdiEm/WleFxMQKMANUz29u3b78pn8//QxiGWviF4uHmNRU145qq6/29kyVKWoOOl8S1nDqdLYmKya1NrnEnaTJKiWqC0tLIUicSp3vFWu2NNMkkZbVTD3Gd8EbWta1d84nLnH5GkJJU3yiTnTqNkZ+dktjopmSZm65kib57s0i2jSZy+p0S2SgObmLh9F4qldrpOM47KpXKdy6//HKKRcz4g0l8xj8CDAAj0LwIkAv90KFDCw8fPvzjKIrmK6UkWWWGxKfCGk8c3ObVaIHrdLVRR90Sr5vv5LrWiWqaWJM6biu2dBJa0s00QCQjRLq0jERbIkCS65vOEyMvstgjiqfrDqJkYROZk+uc0tuJ2xLLWx+iTur672TxJ+TdTM1PzGasMcfBNDxprDrIZrOfzmQyH5zpAi+NDxmTePN+f/HIGAFGIFEXExufeOJTtWr1JgoEUzLXaGv8/Ca4mUpxQ+SNbUlPVXp2chnJLa50xjllpdeFWEiEhaxoInFyg8sYkbC1YCqdS/FrnfBGqmsxJaORa50scZ/eTFzzWo2NrkEkTuORdXc6kXgi/JKUpxn3PpF48zxeo0mc1tM0PNHbJPJECBRSqdQfep73H6tXr56xDU9Gr1oTLWPzPFA8EkaAEWgqBMTeAwee/9SBg5+3pOghUjfWuGlPen5Ky0739Xk2XURMHfnJzyQSrvX3tWCMNp+TOHYSEE/eqX9kRPJV9/ygN8meP9VXuXnPuM2b8+t+dEiELO/G3uGUsBdRVnrK+65jyXdfeOGFjzfV0znFg2nOVZ1iUPj2jAAj0FwIbNq0ya0F8VeDWvl6ndpN0d8o0uIvJp5KP6cuY7258GrV0Zj1M7Xh5FKnDYoQspbNZN4tRNvn161bdKJV5zcZ42YSnwxU+ZqMACMw4Qhs37X3pqETR++Ko6jHlBtRzbjpbGbi4+fXtT7h05yRFzSiPbSGJhZuFNqiSMHzUo94nvxw7eMAACAASURBVP3WtWvXbhRUOM/HCAJM4vwwMAKMQEsgsG/fvq7jx49/MwiCS5VSjtFNN0TOVnhLLOMpBzk6oY2anRhij2KEuWzuz1zX+vSqVauOte4sJ2fkTOKTgytflRFgBCYBga1bt/5RoVD4c9/3e0xDDCJxek1FudkkTHFGXtKsnSkpM2VlZJk7bmqr61ivXr9+/ZNC6EQAPhoQYBLnx4ERYARaBoH+/v4Fx44d+1KlUrnUsizbiL80utVbZjI80BEERjc6MX+QUobZ9vb3tmUyn57pLUdP97gwifN/SIwAI9BSCGzfvv2P8vn8e6lunAZOVhzFxadSxa2lAGzCwZpGJ+RGp4PWk6xxz/O+Z1nWGy+88MIZ3+iESbwJH1weEiPACJw9AkePHp1/6NChf69Wq8+O49g28VTKVDdJbmd/Vf7EVCNABO55npZYJc8K/Tubzb7O9/2vXHzxxSQIz8cpEGBLnB8LRoARaCkEqE589+7dN584ceJPoyhabDLVzZf/VKi4tRSAUzzYRmEXU99v+oXTWtJ7ROL/20/+K0KIm9evXz/AGemnXzQm8Sl+oPn2jAAjcPYIHDlyZO7Ro0c/WSqVXqSUSo8uOTNEwRnrZ4/t+f4ErR2RuElmo7CI67qV9vb2G/r6+r4vBEnT8cHudH4GGAFGYNogQBrq/f39Lx8YGLjV9/21RAAmNk4udbLG6XUqTe5pA0ILTqSxlMysjSknozWsK/Gpzs7Oj6XT6b+44IILhtkKP/NCsyXegv8h8JAZAUYA2LRpUy6O4/9bqVTeopTSSW50mCQ3+nkq1y1jNzUIGAJvXBOywin2bQ6lVOQ4zs87OzvfuGzZsp1cUjb2WjGJj40Rn8EIMAJNisDevXuX5vP5v6nVaq+I4zhnBGBOla0+NfrqTQrceRqWCWc0Erh5r7HVaN1zohzHOd7R0XFzX1/ffwpBbdr4GAsBJvGxEOK/MwKMQNMicP/991sXXXTR84rF4vvjOL5K9wlRyrhlf8mt3rQTmeYDIxI3G6xT9Qqn6SulStls9q5UKvXhvr6+/DSHZMKmxyQ+YVDyhRgBRmAqEDh8+HD22LFjb6rVau+IomiVaYQyOkY+FWPjez4dAUPmZIXTy0irSikrnud9LZvN/vGKFSu4JvwsHhwm8bMAi09lBBiB5kRg796984eGht7p+/6b4jiea9y3jW716S7LatqCmD7h9PtI49ORb/oz9zuf6NU162DK/hpbjNK/6xZ4ZNv29mw2+3tr1qz5/kSPYbpfj0l8uq8wz48RmCEIbNq06ZJqrfbuKIpvUEq11wkCUZiouUVxpPtvj3TZVg09vcXEfhU2khcRGGVeGxUy4yloXBYjO2os0/FsODRBU/tVISAhIGNFbyCSgCQrN4xhCYlYKkRIQgwKsXZrKymSVuTE+KZP+TlgMNY4R3eUa+xQVg97KCmtQ+ls5o6ujo6PL1q0qDJDHtcJm+bEPrkTNiy+ECPACDACZ4cAdTbbvHn7dX7gvysI/BcGQeARadChSVxnq8cAveoEaO4wke1LDUkb4RK6L9VB12o1/dNYpY017IYMTb07jctYqqdEod47Pab4vwBsIeFoQlYIkinDjgAZIyFxqUCWuSIal/QZQV26IZUcIXH6zETiYDA2MXDjQjcu9eR+8pjjuJ/p7u66c/HixYfObsX5bI0hw8AIMAKMwHRBgOLjx48P/Vq5XH6nH/jPlVIKIo8Rt3oUIYrOX9Iz3Zs2EETINIaGGLAmc0NohvjPhkQFWdNUUpdk88GKBOi9wBKIVQwXEghjkP1NnmtLCND2JQS9RxROnzs9CYwnm3+846V5Uz24qQWveycGPc/7UjY760PLly/cPl2ewfM9Dybx8404348RYAQmFYEtWw50B8Hwa2t+9Q/CMFrV6NqOwhAgWmtwpU/0YOh+RFokHWrc6OY9Y52aTG1j/TZa76O9BKcbnxK0CaC4soAiV3qUeMcjx9I/rbqLXcSK6DyxxMndXnenCwot1L0SE43BaA8HzZewMJsYIUTe87xvu677gTVr1vxisu4/E67LJD4TVpnnyAjMMAR27969pFisvKlSq74lDIIlZBEnliXZoCdj4ZNB5mbTQBa4cecT/PRvoyRnlqMhuUu/NZrcz7RsShFrK+0S1+QICxFihDRP/c1O7wA2kXmYxMshLCg6t/536PbcCR6TgUXj+Bus9pJt2//d3t5+R19f37dm2KM54dNlEp9wSPmCjAAj0AwIbN68q68WlN8U+MFNSsVLKMycfOElMfHJJC4iRBPfNsRs3NONse5GL4Gx1o1c7Jlc1TQPPZkohozJ8rcQWRKhjvkr/ceINixCwSXuDsleFxCWDSUkQpKlFQpC6uy2SSPw0RsDIcQQEbht2/9k2/ZX161bx7roz/A/FibxZwggf5wRYASaF4Ht27cvqwXRb1SrtZfEUbQaiHsEVNK0epKsTyM2k0qlUC6XdSyYCJksc0PU9NO0Ta2TPYW2pRhnkJkS1GgzYkHCiqUmbIqFU5a6q8hNTm5znZMOi4hem95kgVuIIXVMXFkA5bVpS3x05ZnBZ4ylTSLrZz5IOpWEXAD0O479g0wm84X29vaf9Pb2lsf6LP99bATGXoGxr8FnMAKMACPQtAiQxrp03QtrldoLwiC4UEDXkWfiOE4CyonKm+HPkxXVJ98bmRudl3i9hVRKUS9zepHXmq5BJn41juOiEKIqpUz19/dfbsqqKEZuNg4mBp7JZFRHR8cm13WfovHEcZy2LMujTHtq8lLPYNcUWx+j0psECoMjUo60lBVLFahYRY4VehChVSwvLw4c6YmtWEZxCIvc6mR9K4EgBizbRaqtvWBnMnti2z4GoSwhRBpAVijyvgvaUISkY65vpk17OpIdBjkZ9HaD3qD6tlFErqMWyS4jklL6liWH4jjeL6X9o1wu/dDy5cv3N+3D0oIDYxJvwUXjITMCjMDZI6CUsg4ePNgZBMEipVRPHMdEwNL3fWnbtiZnItJ67Np8N+rs9jimQi7DZEKGYegQ2RL5RVFEP4nWAiHEYBAEh13XPfHTn/504S9+8cjni8WCS0ldSZY6xeaBmBLRAPT1rSgtW7bsj1evXv1jIkzbtqmpS5eUkjYZdsLdCYmaLHt6TzpOJKWKwzDUReBxHIcy41btMKgOPbr1Tx793kMvqdVKnkIAiyrPyL0uLPixgu2m0btk6eOLVq/++OzVq3+oNwyW6rZhz4kQpUQsgghRVcGqSSkjS6k4iqJk82ILEcfCEnFsUYE3ol82xaWUZHlHhIdSIp9O24dc1z08b948ssb5mGAEmMQnGFC+HCPACDAChMD69euXKyX+p1AozCUCJkvcxMNN9vp11127Y86c+a+7++7bfzZRqD1899/d/q933/O7teFjGZsKxWWEIAoB10WNHO6Wi7WXP+fB5153/S3XvusPvzdR9+XrTA0CTOJTgzvflRFgBKY5As95znOWBkH0wPDwcB8pqMVRpNtu+r4/4m++9pprvj9nzuw/uO22256cKDgeu+O+d33tvk+8Lx482iaCKmxXIBQKtVihqgC3rR3LLrr43y99/vM+8Kz3vIfLuyYK+Cm6DpP4FAHPt2UEGIHpjcCll166REF8pVbzLzbNPoxFThnoZJlfeumlX+6eNef/fvzjd2+bKDQev+u+tz1wz8dvy+SH2zMqhG1Dk3gkJMoxEHgpzFuz5l8u/NUXfOiid7/7iYm6L19nahBgEp8a3PmujAAjMM0RuO666xYpJT9X82tXUyY6ETdJr1K2OrnT6d9XPveqf1i4fMnfbvjTP907UXDs/fQ/3/Tt+z5+X3rgaGdbSBVcoVZwg2WjZrnIuw5mrez71GW/dsNHlv3+Wyds8zBR4+frnB0CTOJnhxefzQgwAozAuBB4xSte0Vup+Z880H/g19LptFYsMyROVngcx9Gll1x2Z1/f0rv+4i/+4uC4LjqOk/Z//vM3/MeHb//77hP52e3VmkhZpPEiUAsUypaNfFs2al+57L6LXvmKO9e8+c0TtnkYx9D4lElAgEl8EkDlSzICjAAjsGHDhs5jx0787g9++MO/UkqlqflJg+woqtXaziuec8W7X/nKl3335S9/+YTVTB//yU/av3H77Z8ZfviRFy+QVkYGVVQrFBvPopZOq8q87u32gt4Nz7rxN/9j3Y03sthKiz+qTOItvoA8fEaAEWheBN75znd2VirVv/2fH/3498kKN53NqtUqXvTiF7/+Rb/y/K/ceOONxYmeQekHP5h//5/+6b/md+y8MqWU51gOimUfcnbPQPsFi9977V++9/NLr7++OtH35eudfwSYxM8/5nxHRoARmCEIfOITn8gcOPDUTV/89y/+PbnUKTZer/cuLlm89PrXv/7Vj954440krjKhBwnD/PPLf+0Lxa07XuoGQYaU3Uj2JZ7ds1+15f7o5u9968sTekO+2JQhwCQ+ZdDzjRkBRmC6I3DHHXekKxX/1z//b5//LOm1UIlZ0hjF3rls6eLfuP/++zeRLOlk4PDZl/36P4e7973SLZWypNpWjELIxQt32N3d737Tf37pa5NxT77m+UeASfz8Y853ZAQYgRmCAFnEf/ZnfzZr/4GDH92+bftrU6mUqFZrtSuvuvK2xQt773rPe95zbLKg2HnfP7zkwX/53N9G+RMXWkI5Mp3Kz+7r+9iS9Ws/cekEZsNP1vj5uuNDgEl8fDjxWYwAI8AInBMCGzZskIeHh+fPbe/4aM0PXtrW3vmhtqz3qR/+cN5TX/jCxLvSzSD7778/vevJLdccLw5e60d+R1c2+0R326wHi7Xa/us3bKDG6nxMAwSYxKfBIvIUGAFGoLkR+OxnP5vds7f/p+l0apXt2F+2pfi9d7zjHUcne9Rf/eQnX3Z0aOCiIKx57bn2Q14m/c3f/J0/2DfZ9+Xrnz8EmMTPH9Z8J0aAEZiBCNx///2Wbdsrf/Lwz34+b968zMDAQP/CBYtfuW7dysevv/76SbWIP/n+9/++a2NJHEcyDIE4iv/5d2+5ZeMMXIZpO2Um8Wm7tDwxRoARaAYEPvGJTzipVO553/7Otx5YsmSJ3L9/f+mSiy98+Ute8pL/Wbdu3aTWad/3jnd8oDtUq2UcZwfjOKxA3PrOT37sv5sBFx7DxCDAJD4xOPJVGAFGgBE4JQJE4nEsXvzpz3z6q/PnzxeFQqF63bVXv/RVr3rVjyabxO//7bf8Q3rfwRe5Cu357s4jgZv+w5s+95lv81JNHwSYxKfPWvJMGAFGoAkRIBKPhHjhvXff8/Wuri76zq1cd+3VL7700ksfvnGSFdO+8epX/0PH9n2vsv2wfah37n6/Pfv2l/37/Q80IUw8pHNEgEn8HIHjjzECjAAjMB4EiMSldJ9/x523f7O7u1tGcVy66pqrXvLaV73q4csvvzwYzzXO9Zxvv+qVH+vZvv+1Ts3vPDyvZ285l7355V/72rfO9Xr8ueZDgEm8+daER8QIMALTCAEicWVZ1911+53fmjNnjqzV/NKVz73qxa9//at/Otkk/q0bb7i3Z9ve13lB2HlgTvfe4Zx386u+9m0m8Wn0fDGJT6PF5KkwAoxA8yHw0EMP2du27XreXXcnJO77fvGqK6958U03vepnk03iX3/Nb2oSd4Ow86merr3FbPrmV33tG0zizfeYnPOImMTPGTr+ICPACDACYyNAJL5z587rbr/jrm8bS/zqq6751fND4q+5t3P7Hk3iAz1d+4pp7+ZXf/3rHBMfe9la5gwm8ZZZKh4oI8AItCICROLbt+++9s677vjO+Sbxb9z4uvu6duy+yQmCzmPds/ZX0um3v/KbX2ESb8UH6TRjZhKfRovJU2EEGIHmQ4BIfMeePVff8ZHbHzTu9GuuvvJXX/Oa1/x8st3p3/mt197XtWPXTU4QdR7rnr2/kMncfMMDX/pm86HEIzpXBJjEzxU5/hwjwAgwAuNAIHGn773y9jtu+97JmPgVL1q1atUvbr755knNTn/wt37r3s4du17nBlHn0e65/flM+u03PPBVJvFxrFurnMIk3iorxeNkBBiBlkSg7k5/7l133/n9np4endh2xXOufOHatX2PTDaJf/dVr7xn1o6dr7ODqOvI7Ln9pVQ7k3hLPkWnHzST+DRbUJ4OI8AINBcC2p2+Y8dz7rjr7h/WY+LFyy+7/IUXXbR28kn8xt/4aNf27a93wqDrSDeReO7tNzzwX2yJN9cj8oxGwyT+jODjDzMCjAAjcGYENjz0kD1v9+5n337b7f89b948WalWi1dc9uzzQuIP3viauzu2bXmDE/pdA92z+0vpzNtveOABJvFp9NAyiU+jxeSpMAKMQPMhsGHDBnvuwoWX3XH7HT+eO3eurNZqxSsuu/SFF1100aRb4g+9+rV35rZueaMb1WYd7e7uL6W8t9/wwHeZxJvvMTnnETGJnzN0/EFGgBFgBMZGgFqRDg0NXfaRO+/6iSbxSqV0xeXPesH5IPEHb7zpjrZtm9/EJD72OrXqGUzirbpyPG5GgBFoCQSIxI8ND19y1513/ZRi4pVyufTcZ19+fkj81a+9vW3r5t92I58t8ZZ4Ws5+kEziZ48Zf4IRYAQYgXEjQCQ+MDh48Ufv/ujPiMTL5XL56iue84L169dPeonZ919z00eyWze/2Qlr3QPds/rLqRS708e9cq1xIpN4a6wTj5IRYARaFAEi8cPHj1903733/Xz27NlE4tUrr3zuC97yxjdOunb6g6993Yfbtmx6ixNUuykmXk4zibfoY3TaYTOJT7cV5fkwAoxAUyGgSfzEifX33XPvI0TipWKxds2V17zgt3/79ZPexezBV7/uQ23bNr21TuL7C+nUzb/BiW1N9Xw808EwiT9TBPnzjAAjwAicAYF6THzd3Xfd/agm8VLJv+qq617wlje+dtL7iTOJT/9Hk0l8+q8xz5ARYASmEAEi8ePH82tuu+u2jb29vbJQKPjXXvncF1577bUP33jjjf5kDu37N73+g7ktm95q+ZXZx7q795fSqZu5xGwyET//12YSP/+Y8x0ZAUZgBiGgE9uGhlbfefsdj9dJPHje1Ve98Oqrr/7JeSPxWmX2sdlM4tPxsWMSn46rynNiBBiBpkFAx8SLxVV3f+jDT5x3En/dGz7QtnnT70i/PJsT25rmkZjQgTCJTyicfDFGgBFgBJ6OAJH40eHhlXfcdvuTROL5fD56/jVX/8p5scQbSHyge9aBSjr9NnanT68nlEl8eq0nz4YRYASaDAGllPz4xz/ed8dH79k8f/58TeLXXXXtC6699sofT7Y7/Qeve8OtuS2b3yZrpdlM4k32YEzQcJjEJwhIvgwjwAgwAqdCgEj8Yx/72LI777l3G5H48PBw/Lyrr/uV80HiP3zDm/4mt+nJt0u/3HNkVueBSjrDlvg0e0yZxKfZgvJ0GAFGoLkQ2LBhg+zu7l5y930f21m3xOPrrrr2/JD46950S27rkzfLGpF4F7vTm+vRmJDRMIlPCIx8EUaAEWAETo0AkXhHR8fi+z7xyV11ElfXXXXt9efDEv/+G950S/vmJ2+2iMQ7uw4WM6m3/fq3HvwGr9X0QYBJfPqsJc+EEWAEmhABIvHOzs6FH/3Yx/csWLCA3OnqeVdfd35I/E1vvqXtiY03O9Vyz7GuWQcLXuptr3iQSbwJH5NzHhKT+DlDxx9kBBgBRmBsBIjEZ82a1XvnPffuW7RokRwcHMTzr7n6+ddee+2kJ7Z9/61vvSX7yCM3p6qVnuNdsw6VUqnf+f+YxMdetBY6g0m8hRaLh8oIMAKth4BSStx5552993z87/YbEr/mmquff/3/z96bgFlaVuei7z/ueVftmqu6qge6oYEGQSFGMyEiMokmDmiSmzwiqEmM0z33Puc815ykORrjFZzQGI/Ro4l69XBvjp4ThxgHUJFJGURBbGiaHuih5j0P/3Sfd63vryomgcbGptnFU1RX7X9c3/etd613Dd/TCOK5Tnt0vjJ8oJXxL7/g2mu//syTYv+JH0sCfRDvz42+BPoS6EvgCEqAIP6xj31s8oNXf3TvrwHE31O87bY30ROfHxw+2Mr6l/VB/AgO9q/h0n0Q/zUIvX/LvgT6Enj2SIAg/v73v3/yE5/69N7p6Wml01901tm/91u/dcORrhP/3mWXvad4++1voic+Vxk62PL7IH6szbw+iB9rI9p/n74E+hI4qiRAEH/vhz888amP/8O+FMR/78Vnv/hFL3jBD58OEC/dfrt44n0QP6qmxa/sYfog/isTZf9CfQn0JdCXwCMlQBC/8sorx//hHz/1IEF8cXERZ53z4qcFxH9w+eXvKRDE263R2cHKoUYmc9nLrr32a/1xOnYk0AfxY2cs+2/Sl0BfAkehBMQTf+9Hxj712Y/vT0H87LNfdM7v/dYbr7/kkm1HdCvS719++d8Wb7/9jQTxucHKbD2TeUMfxI/CSfIUHqkP4k9BeP1T+xLoS6AvgceTAEH8qquuGv34J//xQAri55zz4pec/5KXXH/hhRd2H+/8p/L5Wk98rjI038hmL73oO9/56lO5Zv/co0sCfRA/usaj/zR9CfQlcIxJQD3x9459+p/+eT+bvZBOf8mLznrpeeed9/2nC8QzrdbowtDQQiNTuPTC7/77vx5jIn5Wv04fxJ/Vw99/+b4E+hI40hIgiH/kIx8Zu/rj/yAgvrCwgHPPftHTAuI/fOMb35277bY3C4gPD8+3M5lLz+t74kd6yJ/W6/dB/GkVd/9mfQn0JfBsk0Ca2PZfP/3fHuR+4gTxc8568XkXXHDu9464J/7GN767eNttb/bbLXZsm6tns2/o0+nH1gzsg/ixNZ79t+lLoC+Bo0wCBPGPf/zj4x+8+qMrIH7eOS8979xzzz7iIH79m970Xwq33vpnBPH5ytBcow/iR9nseOqP0wfxpy7D/hX6EuhLoC+Bx5QAQfzDH/7wxMc+8V/3pZ74uee+5PzzzjnnuiPtid/w5jdfkb/11j/3W01mp881/NwbLrqun9h2LE3XPogfS6PZf5e+BPoSOOokICD+yU9OfOyDHxIQn5+fx7nnn3fBc08++bpLL720cyQf+Id/9mfbCwTxZmOMJWbtTP4N51/77X6d+JEU+tN87T6IP80C79+uL4G+BJ5dEjhaQHx2oDLXzPhvuOi66/olZsfQFOyD+DE0mP1X6UugL4GjTwLpBigf/tjf70098fNeesGFp51y4rVH2hP/wZv+7G/Kd9z2F26zPjY3UJlt9Ju9HH0T5Ck+UR/En6IA+6f3JdCXQF8Cv0wCjwbiF5x73kWnnnryd480iF//lrf8deGWW97itxpjC4PDs61c9g3nf7tPpx9LM7YP4sfSaPbfpS+BvgSOOgkQxD/xiU9MXfXhj+yhJz43N4cLX3ruRaeeeuoRB/Eb/uIv/nP2x7e8xWs2x5cqw7PtfP6y8/793/t0+lE3Sw7/gfogfviy65/Zl0BfAn0JPK4Etm/fbg+tWzd19Qc+uHtyclJA/Pzzz3vZaRdd9J1Lzz77yCa2vfWtf5W/5aa/dJuN8YWBoblWoXDZBd/85lcty0oe98H7BzwjJNAH8WfEMPUfsi+BvgSeqRIgiJfWr1/3D++/8gGC+OzsLC644KKXveKi879z9tMM4u1S6fLzv/GNf+2D+DN1Nj3yufsgfuyMZf9N+hLoS+AolABBfHBycvrvP/yRXRMTEwLiF15w0ctfftH533o6QLzwo5v/0mnU6YnPd4oDl5/3wuf/q7V9e3wUiqr/SIchgT6IH4bQ+qf0JdCXQF8CT1QCBPHx8fH1H7z6oztTEL/oogtf8YIzz/zWJZdc0n6i1zmc425861v/r9yPbn6bAfHFXqly+bnf+Nf/aVlWH8QPR6BH4Tl9ED8KB6X/SH0J9CVw7Ehge5LY6z73uQ1Xvu//vm98fNw+dOgQXn7xy37/+Wec8e9HHMT/8i/flfvxj97qNGrj8+XKcqdcuez8b3z1K30QP3bmVx/Ej52x7L9JXwJ9CRyFEkiSxP7kP/3Tpg+8/8odKyD+8otf+fznPe/fjjiIv+1t78rfcvNb7UZ9fL48uNwply87/xvf6IP4UThPDveR+iB+uJLrn9eXQF8CfQk8AQkQxD/72c9u/rsrr7qHdPrBgwfxipdf/OotmzZ9481vfnPrCVzisA+55e1v/yv/phslJj4/UKl2BwcvO+9rX/ty3xM/bJEedSf2QfyoG5L+A/Ul0JfAsSQBAfEvfvGE9/3te++iJ37gwAH8wcWveM3v/u5vff3iiy8+siD+znf+tXvD9W9xG/WxhYGhajg4fNlLXv8nX7EuuSQ6lmT8bH6XPog/m0e//+59CfQlcMQlcM011zitMDzx7/72vXemIP7KP3jVa3/nhc//6pEG8Zvf8Y7t/k03/LlTr48tDlZqvcGRy8/96v/8H5Zl9UH8iI/803ODPog/PXLu36Uvgb4EnqUSIIiHob3tir/dfnsK4q96xR/80cknb/1ff/qnf9o8kmK55R3v+C/ezTf8mVtvjC4MDjXDoaHLz3nnO/8/6+yzwyN53/61nz4J9EH86ZN1/059CfQl8CyUAEHctjPP+avtf/XjFMRf/fuv/JOzzvqdL5933nlHFMRvfcc73uPcfNOb3HptdH5wqJOMjl7+one96xrrzDODZ+FQHJOv3AfxY3JY+y/Vl0BfAkeLBJIkcb70L//y3Cu2X3Hz2NiYxMQvec1rX3/aKSf9yyWXXNI4ks95yzvf+XfejTdc7jZqI/PlSpCMj19+9nve8yVr27bekbxv/9pPnwT6IP70ybp/p74E+hJ4FkogBfHt26+4aXxszCGIv/Y1r71804bTr7nsslfUj6RIfvzOd77PvfGGy5x6bWR+oBJYUzNvPust7/uidfamI9qz/Ui+U//aD5VAH8T7OO62AgAAIABJREFUM6Ivgb4E+hI4ghK4Jkmc4CtfOf3d//lvbhgbG/X3HziAP3zt69585nNP++IrXnFkQfxH/+H/eL9/4/VvcGq14bnyYOAdt+Wtv/1//ofPW6eddkRp/CMozv6lHyaBYw7EafV++9b7ix2E3lzLtop84aL833ytsledtrXy/kWYY4pAp92yslH8qLv8PJz7Wntl3qDj2I8qUze9V+HR52C307aA/CM+zGSTNc9hqlHM8svkco94xnRlhlHefKZPnM0VEqx5+DCfJKgD2Xz6nnX+uvJV4r/qpZW/5Xj8w77KAFoty4IcrF8dpynv77ZUDh1nVcaASrnjtB4io25b311Fs1pxw/d7VE3TOAL6RwbyMQbncdSGPr9+FQqPHMPHOf1Z/3GTY/4YQ/pQeT68GisPNFf/1kQemdwj5+nDL56NdN38Knjsh6//tYPJ62ejJOEx9+++/fS//8D7vzY8WPYOzc7hla/74/+49Tdf+MViaaTZdmyrtHYRcekB8Fq6lvSjEjqtptFn1FGW/pvrac38kzlYLKCAJnLVOIm//cV3F274/iW5WnXwUHkwck/a9tdjr/uTL93hT9Rdx7JSfUV9J8+7Vn6PJiDRj2vX9FOfvg+X4drbyvM0gDCKk8TNRpV6r3XBBVt6/Q1cVuV+TIH4B6/5zrrde/ZuzhbKWx0/X44sOJGlYGKbbyCWfydxYiX8zHaQWJBjrCix+CE/j2M9jl9sMsxJs/oXc7GYx/LTWA+ybR4n10pgrpn+nsBKrxfxzuba9prj5PqxfqI/YlgJlVLM3xPEoTwH78WPrcQWZWQORWKeMbHdJEp4HI+PE0teLEniiBdxEytxeWgSJQEfJIkQyHExIr44bF4xcoDYReK6co8YAZwkkmfh507swIaLxHKsKA6tyIthO7EVJIGc7sVZ27JgRbCsxLIs/tEyMuD+ypYd8gkskVliW3xBHSMKMjQyd5O0wXMictAvC3YS2zHs2MbDf8LmWHAQZUDM6K0dSfO39Jj0GrCRxPGa9ZCe+1AllY7vyl9tm5JdOc+203ulRzz8Odb8zkGVufDo9zo89fjI93uoLA7vqg8965H3SBzOjbXyfjT5P8a941jG+9G+RDZrx9SsSytJLM5AzvHEcpLA5lzgWHDpcW3oVpu2HB8isSOZS3ofb+Xzh99z7Tx7LEnF8GQVuLI+Q4tzlvfRdauzmDOY13LsJHKCTrB8YNe2b3/ty28YyvvWYq2G03/7pV+bOv6U7+ZKA2EQJbZMA0fnTsDiLwewYkvWh80FZMWiM+RfSSJry7I8y0oiywVz1Jhs7qreSFw7H3Ss4V49zP/kpos3/uTm00Y7zdy+XAmtbaf9+9y2F9y4Z2Ck1XMyrm1ZNnUdqN5gxQlXqZFSHMVwbFvkxstGFnWYzaOsVGeKrPmb0ZZPRH5r5ZquJ1n3fA6bb0LJAk5iJ0kSJG4SxlESR1Fsd5Ya3V225e6dqgzsxetfVNve7wGvQHMsfH3q324YunvHnnc9eGD2ddVmeyJ2MzacDMKEmJeAcGcTRZIYFrjS+eoENf5mEchl+qpA+JdYkDj9ErSTvxolbek15ewUaix+/tREKlYE8Vo1kZoDclV9UvN4ULvDojKSn/q9+j7ymQFEi+DM/Q4SF0gcWezylhYVoKxduSP1nsgg4U9ei8rKBXVJAsJxBNuKqVTgRA5c+LwIIv5nB4jtEJEVgr59Bjm5RmRFcl1qF3lmuTYHIzJAy785cqyd8BhqMD4X35wgp+/I55RnesyfvC6P03cQcTzWjsnmMx3z9Jz+PR5VDzxtslo7DulYPnzMEzGuObA0LdM1zZUR2A4i2uv8ljmsU97mfCOkWsZQIC4SIc3aeWLzaXVeiQ6wHFmNvLaDCHbCb9UphFqu1iCJdFUmPeSsEO2F/fjFHTdj8/gQZpeWkZvcionjt8GyfXqZoleoY3Td8z1WjUHVS6qxVie1LetZ9JnVlbXO9cL727GDXNTFUG8ZE7t/Hp516AFnstuydvl57JrejB3jm/FAYRhdxzc60Yz80zbWojbM2tN78z2chDoICC3VOapfY9gR3y9BbFEfObXKQPGnoyOVT62rjH0j2PFvc9uf5TuyPTXEOYrQ/6ovXfcX/+s7178/tJxC4noIuVBtD0EcwXZ02dLSUxhWLZ8IUHHhrQVCOXAVMM07pgtUTEUDDnrWKsiqMbACtYclHU7kFfAWgFYLfxWT0sWdwroBbsNwyWJQD17AVnxh9AyIOwrk4kEnSKwgNRfU1k7ISvCcUDQkATyCD/oakcwUvTbx14ksuHBErnSSYzsCiYGY16UVHYnFLsAuLri4CI4CuaAsFyyNCwVxEMAJ5nxf3n/F0FJzZQWXzemp0bXy87CkvXqS3OOxrp3+/Uje43Hsjse79ROV0S+zbY72e3CdhjIRyAQlcATICV4JApJHHCexgTmXLDiyftQQju0EJHz4qyOGpFlTv2Q+PZasUn1B4FYjQe+hIGoewuWcDpH0WsjEbUTVQ9i/46fYODqA/XOL8KdOwuD6rSB/IfBsu4gTCzGv51B3CaugDoXcI3UuzEQVzkrXsRopavRyHfPdC2EHI71FbJnbjZcsPoiR2iL2FgZxV2UKPx1aj70D4+g6NAIiXY6P8fV0zKvUM6FpxEeJLNFg+jY0UuJAbTPbR0DWJoowXsnvmB4d+PDWTZV/ad750vnt25+9u7IdKyBu/fkH//v/c+PPdr4yWxrwaSkHYQzL8RBEEZIkgmvbcMR7Xusrc/kJGSZW8Opc1r+u/dJjjLiSNVbyGi859ZsfTxk+9orR5xMXQuly83P136uGgnr9tLz5XKnn7vBdk1AUHGJycgTKjgKneOJCqav3bffEw7YFRD1YcUavyb/b9Lz1+gqpqZmeCLtJKlNodQFxBUAxYKjD6D2LtqWmjGDZNCp4gKuKRsQYQeh7AfGUIaAnvgriyiYcK1P0sGdF/0QjAc7NSMJfZIIAR6hyBfGI0SOZgzrVFWA5ewisJIJ4LgEugUPD/ilIVVen4fDWBHlWPPEEiAQcQ3hJDyU3RHd+L/b9/A7MDBcxX23CnToZ5XUnIKLnbDuwHII4z+OaUU9/1evWtSTGggQtVG+RB+C7E8hpwMSWrm+u/WLYwkh7Dscd2okXz+3GSHURBwZHcffwDH42sgF7SuPouJ4xQp6CMJ7iqembifY1jCb1d/pFlsOK1NkIExdOJiuSidp1TA1m7j9uauQjx2857otvveC588/WOPkxoiET67Xv/twt9x6qPxeO7/TCEJbtwPEyihExY70RGP1V+jtdeZw6D6XUBTyNJ/vw+aletlq7Gq9+qCeuwP9LzNrHmfCCuw9RRBJHXgF0HayU/lcGQb5XzqNSi4xyoyfsCVjCZjWJ0ukC+gK9q3+3Eh9WnIUVkx53YNmkzXvyLV58wpg539owF6SgSV9SHkJH83oOY3hiMElkO/HEULDRExCndk0YfxZfPmEcTbx9kacYKwbISZeL2WCMrcMX51NUL/3TjzYJcK4QiDklXBqSNMjFM6eXrWAmvpxQs/TUdb1y1YeWJfOVH7sroabDfEPDSq3wQ+LxK5Utxr7kxnD69+AnXRSdAM3992PfL27HTKWAajtEMr4V5ekTANeFRc9TvHBdy5r+IUFvs/iNnkk9chOQpmGsBgpBnIEoX57DjWOUwgbGe/PYfJAgvgfrOi08kBvAnZVJ3D2yCbtLo2g5/q/ZSE51GfWcsqT80uh/Gt6M4VoJHMdBNyITY8P1XCDqwY9aGM07u6dGSh960QtP++c/+p1Tl5+NQH7MgPjL3/WZ2x5sxqfGlu3ENGltB0HA+Kxa3R4pdXlbEzBbiSXzbyklvdbCTtGTMWADzytU+UMn2YpVbmi1X64a1hJUD03+kQWZrluhBDVuJLS9PE5K+xuSUABflZf4I6TWVuLaBFUuagVriX0nvgkfSBafeuj0VeIM7CgDi5auxBF7cK0WfLsO12rAtwJkHAeO7SCMLXSTGJ0kQje20JNr5iF1AAnvpwGLgN6ERcKvK2k+9IoI9kniGMpRn3clli80v0mMkhDAKuUpIXUaEU/g5wqD+st44zVD8GSunT7DkbzHWkp/NYbwGDPqMN/jmXwPmRniTWvuhuZN0Atn7oUafpq+GcNTegqR7SrIydqib66L7InOJyGxVmRtDAXJzVCuaDWvRg3kiGtRDIkQdtxGLu6iPbsbi3t2YHIgj4V6E/bEiSjPHA/L9oRZiCKGl2hAE9ANdq8kga9yfKkGSKl8fhIyv48hL9Bot+HFIUpBGxPBEtbv/wV+98AuzPS62JUp4GdDU7h34jjxxJtuVhhIfbk18ZyHhRiO9NpTx0g1h2jgFR2oY5kEXUixkJdFbHvoRZFwEBk7gRs0MFlyH9g8PXz1Ob9x5qcvfMHxtcM0zZ6xpx0zIP6q7Z+/Y+dcY1sQxY7jOvAzGWPR6oqIo9DExNMFoct91ZdepctTTzzNPNeEKh1jTWxbRYg03U29aI3lpOlxjz0rePQjM3mZfKNfCm6S2JFS6iuWqSqvFWMkTVpLY3/inXOKkx7nouZFtK+DJKoJ8PM+BPdQk3/inGSbU+m4SQeZqIOS08JAoYahYguVgovBXCH23UwYRkA96PjL3SYW2j0sNjw0OmX0ojFEcUm8ishx0HMZTw/gxU04SU/zEAjgtmvifczepdduxoHxeJPUp77TqgueKtGn+lMUhVHIv+qfR/LaKyByBJ//mXIPAiQ9VEfWhYOQyU7iATM8E0o+GFehGwXwo1CMYFLWTMmghyw0tVlmhzsHUo9/xdCkkS8MVxoTZ1I5jYUQLr3xqI3GwT1Y2r8LlZyLuaUa8jOk0zcBpMCZWS/2vAXHYcgJiEy2+1odoppFjVtJ6jP0c2THCuI0AuipxjGKYRuV9iI2HdqF353bi/VhDw8WKrhrcAy/GJ7GA4UhNJwMEpv3Y/LoE8gJebyckV/y+aOvDzWAHloTwnfR90uTkPP5PFqtNkcXTiaHXiQlZ3BtC27SA1qLmBzM7jppy4YPnXXOcz554fHHd5+xiHwYD34Mgfg/37lztn6S6/vicEdRJEkirMUQT9nEaldNzvTV11jSJulKksI0OvwIkaZWY/pBCvgEeRZ7iI34FMoo04W5+pyp0ZB64+lClgjhmudUYKfHoSBOeprerSa+aLY3szupzAJJHpNFkjhwYx8uy0msOnzUMeIDU0UHk8NWbWLUu2FqtPzlgWLppsah5iFvsOgHQW9LvVM7+8By7eLdB5un71tMsNgsotkrIEAOseOhJ25OB26vCidsIQl7EvKijCSDVuh5k0AotCc9dPWR1lJrlMMvK1xay2Uc7mR+dJPKVA2uKVLjvY7We/C5fkkx2yNkeDjvcaTv8UTGQXKwLRcOqWA3j8DNIyTwSbWlhrPsOITXa8LttYAwXKlQEabKJmCp53e482pt5YjO19T/N4mtBEQaqEkEzwbyboL63H4sH9iD4VIRjXYX1sA48qMTEv92HU9Am/pK4+EmrdPQ/zpWhkFMjXlT0CdJe4bBk0qOmDHxGPmwh6FeHcfXZ3HWwiGMt9t4MF/CHdkSdgyOY395GE03I7Ugj/X1RMZjrQwPJ/KV5vg8xFgxxkmqH8IghO3S2HARMIRge7C8LGzXg+PYImNEnbhS8H9xwnEzV5977mmfeTYB+eGs5cOwFY70KYn1mu3/dOfO2dpJtus5aQFZeldZFCtxJl3AUhqpxZb6Oy1ZWneu1AsL6Hge07cSBEEA3/OkvCWN16yAuMlQXQHxNUkZT/atxcOOY4n5BD1WmtpwPF88CNJJ8g4a5JcYv0uvgyZ0xCQa0RxgrWlKG2qseZU2TOCLFx5aXS0V438h44sOMlYPvjOHoXwTG8oZHDc+/q2J4ZGPdJylG7xWp/Oa10z3gNfEV1xxhfWyl006Cws5vxXFE70u/nDHgw++Y8ehxeFDTQ/1cBgRcnB4/U4VtT0/R9JaBMiESBY7M2pd8SJIPGp5qvrdUqbPulgaIwHj8Bo/l4Rjy4JLj0pijaq4+M5STyrJfWrkRDG9eAsWa255nJwvFpyITr6kbI0fG5mJ12QhjCMkEakJvRe9PsEGRxOimPosxXZi5Ol1OCacQ5w7ImsmUEWasCcGJL+ZSe0xE5g1wCHY/8ZyXcS9QL0QVueueV4mYYohyDHnJfSh9VKcm+adJZN5TR5/yLlDOpbqjjSpYyMOWCNtyXvZriOykoppXofPYRITU/ZH18TqzDUhZ7knDS++u1yDvm8vlOf2XQ+9MIDnOEY2Kv845FEJXMfR0jCJcnGdMdk0kbFOJPRlZGWwSm6Ujh2HiJ8nQMhOBnw4x4NlZVGZ2Ai3MoWuTZpVZpBWQoQ9tA/tQXduH9xE78UETofmPcGVsqDLThnYFnxJgA0RCVjQm9Ux5ntK/kaaMW6K0CUHxciDY6z2QwJ2WpC5J54176E5IrxK2G7CQ4KhUgG1ZhOdxIGdK8jxBHBbwk+WjE16DZ2ejAfrOo6iELYkwqmusqXkivqpjUzWRxiqjJnYVkgSFLoNnGHFuDAMMN7tYK+fxU0JcIebxYPZvPbXoWwlE14hmOOfjjnfgzLiHE1lkVDXMLTGbBlhOjSjXMZYLqdznhnkqX7leLNTBI8Jo1DGXOc7ExsYYkvDamZ50qQ3YUGGQ6mPCdia8WOjQ/vIzaI8PIHiyASQLSOgPOMoGsw7P5keLX/wH//j67/wZPXvM/X4YwjEP3fnztnqSbbrOKliTXWCqEGbyVdMuNJaU04wKksCiywOKm6X4NmBFZl6aFq5zIwMOXGZVZ0mtpnJJnMvjY2ZwrTDLDGTgWDYh9ngYQg3kxVSucsaUseVBBjHJQirEuRzEwyk+pqT3ACSLEXRKqldrNa51qASQENEDpPWYjjigQNeFMG36ihkDmLjhIUTpye+cPzEuo/6VucnZ5996WP2WE6SxL7uuq8O7a/Nn33/3L6r7th5aP18ewjdkCBuw25VUb3/TljNBdhxIAqtx9rx2JKYlsNmNAjhuUql9yKOi+YvcKHbfG8DU8xz4GIWJWeoP2VZaM/o36kkmACzAtRrz2Up0tpmXkZvUIExRuAwGcmRVhYCnLw2lWsKclRK8ndTkZsCK8eCRhfzBVIQF9AQe0zvqTitcVJReNpgCFHIeWfD85gEyMQ/9fXTe3Neps+s9pvStKnhqTabLd6lyIFzwrYRhFSUahzxuW3HkWvyeLmm5Ii4OqeNElZZSksgNVZXDISV6I6Macj3dR25ZmrwpPcUQ4jGmhgzq8DAMeF7UM5cYwpuNH7SHHGuQfUJCWA0pngtAr6AlxkHmQs0fmwPYZLF0PQJ8MY2oesVTYmVKWcMOugcuB/BwQfgxT0BiyimUUi5BLI8+Mx8BgFQ0Q+6lhxX2Su+P8eJ70uZpbKRGjZ6/pQnDTfKwwZ8x5F8lJXxMoZnatwFQQ85L4PBchnNVgudbleMbTGOOAdc34yXZtsTQLkG5N7GI+fYSNskGWPOLRd+1kccdeH5Di0sXS5hBC+IkOm0cYbv4eWOg6koxB7Xx/ebLdwWxziUzyHMuCJjmZ9cXxLy4j113vKz1LhN50e6Dmiw8Rk1J0DXC2Ul80nmtoK4jj3lT6ODc1efX30RBXPpaCGZ+bHMWzGapB+FMWL4vmK8WvAyWQbp0Elc5IYmUZ46DnFpQgw5K46QiTu90aL/zQt+7wXvevNFZ/70mQrMT+a5jxkQf/X2z/9k52z9ZNt1HYKFTBIBVFVOYcSF4UriiHxumr5IZI2lZ3EPSa+DciGDseEhDJSK4ilymRHsRalJCdWa4pSV7HTNcdfytUdS8E90QAhOruWIsoPnoRsn6CXAfL2JB+cWxAK1XB+RlImZLHlJ8LHgsH+VeDD0H3kgTQAFBcbGSUVxcUnTC3ridgI78pCJwYmPglfF+FANWzcNfH3T5PCVJ08N37Bt2yWPu9MRu69988ZvVuZr85f8dMfuf9ixr4nltoduUkDYaqC+8w64zXk4cQdhHKIdAr2QPa8UxAnubMLDp+V3NptFIZs1QELnV5UtgSnsBQISMmmNYuMvQrc5NgqFAjKZjJ4rip/KIRYmhYZRCqpiL5nxTI/JZXPI5rNgUzqCSOp5BN2u/M57iFfE+SOJSzof+M37+h6bdugxMk+SBL1eTxQbFRPvn3qifH4qNRod2XweGc8XBiEFXh7XC3oI6Kmv9Kx7iF0mypGyIijK+6wAr4VOr4uwx/JB/bvjeTJbBJDCEJ7vo1goCBDLcxkPjEDK3/muD7lvOoFFsTvI53JyTXplSuFzpsXodXrikUs/BmMgr6VY+b553lcMJ+k+aDzRCD2CmvHWg5BzQrOQaaBR/lnPRyaXlft3E3qBGVRmToYzuRW9TEXnddJT+fda6O2/F+HBnchwXUd8p7aAXRT1pKRLQEmYET4v2w9nkcvkxCAiAHFeUcacO91ud2VOke6mQyCBIL5nHCOf8VHMZ4VACAMaq8oQkTnoiixtRGGMXL6ASmUYnVYb1eq8VM34vi9zlt62GHoGTDlXeW9+C6AavbNqJLD6JotyuYgoYOtZzdahYd/t9GD1AritDs7I5fD7mSxmLBt7HQ/fWVjA7XGA6mAZViEr78mxEPaR8zKMZO5R7pTFiuHLdzLzP5PNyHyXz9eAfzcIZH6Jo0QQZ1mvsIiRXI+5SlwrNFqFjSGI09DkGpX7EuxZ8prq0dQIpqFqw/dc5ApFBImLRuTCHZzEwMxWRKVxdO2cxMidbhVlN77zN0/Z8rfvfdPLr3miuveZfNwxA+Kv2v65O+6bbW5zXdcRBbQC4gRzetHqiauiYKyKzUroLoWwoh68qIORoofnnnoyTtyyGaViDgh7YCt0nx56SIWqRH3aeiFt8rDSWchQZ4dbZsbrEMSp2oieBHBkcpitNnDnjvtw9733Y6lJC54xQB+wfcQs26IFbpo8qEOlZVoWAvUypP6bIE4A5zffy4YdWMjEEfJWHaOlDrZu8PaODuf+08xxha9cfOabH96o+jHn+fZku33Gd8+YnKsuv+/HP7n7f3uwGmMurKDT7qG58w74zTk4UQu9oItmmKAbJpJ845sM3jgOxFzy8gUMVyrI+hk0my0BHQFEGjNhgF6XoEgKTx10oRSNoimVShgYGIDremi326L8lOaORAnz91UQ13pbJQIt5HI5VCqDolBbrRa6PcqHnhVQrzc0v0K8aqVh1aNVr7JYLGBwcFCu02o1xQDjM/H4TqeroChAKelD4nkQJPlVqVTkmXmtTqejFKShYjvdjryvKlH1Wvk8KVVfKhYxOFiRz5j0s9ZA6XTaeq6wxwRxV4GJpp/tYGCgbO4by/uq4QGp5uj1KCs1eIxrvBJ64DEDA4OgrHmtdrsj76atZhM0Gnx/go7aWJJvbLwryorn8t4ci1azpdKnBxcG8v7iGYshQeqbnp4loMhkr6FKBeXBMrrtFtpBhHbkY2DmZNiTJ6ObHRIjgiDOUJPVa6K37x7EB+9FJukJoATdJqKQz9uTMA31gQAIw1KuK7Is5PPoBYHMH2HtbQfdXlfGkcdpKIOULlkPS9ZQzvcxWC6imMsi7HXlXEI4KeheGKHZ6SmIxxbyxRKGh8bQbjexOHsAuQzvO4hMxke32xPZp0KnAdjtqnzXGoypZ5/N5vWZi3k0aksIgg4cm5klNtrNDuxeCLvdwXPzebwyWxAQ3+f5+M78PO7xLHTGhxFmMrI2eO8UrMkYpO+bznPf11Ain6XIdxgekjHn+CtbpEaxrjO9VkqhC6shoQUFcK4zjm2z2VTvn8xPFKrce5GyLmtykjhHGCYYrAxgsFQQpqTRiVALXTiVGRSnT0RUGkPXyoDZUJmohQE32nHSpskPfPgvX/XJZzI4P9FnP3ZA/Iov3H7vbP0U11EQV69ZVac2IVEQp/XLLkX0sp0oYH4rvCRE0Y5wyqYpnPVbZ2LDuik5JgnZ7k8bxdCSJI32yK+06UPauUn8oicq/4ccR6PAFVqRMV8bIb1yllTAxv6FZXz1W9/Fvbv3I7Qz6LFxipMBGA9kslhCqlM9JVX6BPCeJt3EGX13AXAt7fJJVfZi+FEDA+4yZoaBkzeP/fP0+tH3vfKs1/38yb7AXXfd5e9b3PnSW2+56Ut37Vsu7A4m0e4ArfvuQKZ5CAibAuKtKEHAFqxBCCdiUQzHKoSTZYxrRJQ123ItLCysZOiu9UpSQE1BRsIirouJiQmUy2VRHktLVGqBiR0+EsSV7tYxohc0MjIigMpzlpeXRRmlFLAqGwW0lPJN/82s2bGxMbkvQYjnpqCWAnPq3a6ll3kMveh169bJubVaDY1GQ87lfdNzUy8svW8aKuC5o6Ojci6fj++bsgv8SSBJPexUDnwHnk9FynP5kwBerVaNklXveK3Bk14zBRGeMz4+Dr4378vnTmXDn/xbKts0ZJWeS2OFcuaz1+t1uW/KZBCwKL/UQ+f78llTRoXvyfEtFnJYWDiEdreHVpTBwPTJwMTJaGcq0v2PLU5pcdi9JoK9dyM+cC8yNBAjevotxFFHPD5J/GTppqF7i8WivBc9RL4T3yNlJygPPh+fJZ17YjNbtsydyuAgRioV8cLr1SqarYaGNyyIF95sdzSWG9solAiAo2g3W6gtzmGoUsboyIjci2NIGQhBICyO3pegTQMifR7N2/EwMjSM0eEhOK6FuflZdLttifnTwO00WnCDGG63g+fl8vj9TAHTAPZ6Pr5fW8buUgHdyVE0EqBaawhopyEaNR7IWGguAd+bxm06rznfOX943OLi4gqjwmP5/KmxnM7ZdPw5Z7jG+M1rcX1rngQpeGUsOkEsWef8PaFzZdQo1/fUugkMlYtiVC1UW6gFLuzhDchNbQXK4+hZvuhylvMN5+ydJ0yPfvhDb3v1x56sHnsmHn/MgPirt3/7kTQZAAAgAElEQVThtnvn6qfaDun0h4I4VxRjKkLROUxEiWAFHeScGBPDgxirFFG0Qhw3PogzTj0J5XwWMZsJSO4FY2g6m6RN68MkZtozrFjQTyUznRS/bqpAoKUr4AuFzl7CBPKvfutaPDi3jMQv4NByE3PLLfRiB1amIEAuMWVby8ps8cIJ4vw1BXHTnjEBfNuVnsSZqIrh7BI2jrjt6fHhv3jJmaf8v6eddt6T3iaMtPp3vvPFsT0P7vry9T/d9Zv3ddbZrY6Nzn23K4gHTXR6HbRjejIuQHqaSiumpwWUhgYxPDmFQr6EsBNgfn5Oavwl4z4itdgTizyOQwRBhCAg0HpyTD5XwKZNG+Rnq91aUS6aABQprR2GK0o49W74eblUxuTUpHgY9XoV1eWadNtiNJD0f4fehjQKgnhGa7dhGRqqYHJiErl8TpQ/QVy9Dt43FOWYUolCGXYD0ybTxsBgGZs2bJKYZnWpimq9Kt4ywwJhQMODXo56f6khQIVIhTYyMoypyXXwfFeed3F5UZ5XvF4q8W5b6FtSrKRW+T7kd13PwfDwCCYnJ0Ux83kJpkLXGor7IbISKlsTkQhwY6NjGJ8YE7kvLMyh2WjBEuCw0A266La76oXG6pVJvNRK4Lme3JMgTrAgYFFeGhu15FgyB7L5RcDx5YYe0i0bnuNhfHIc46PjEiednzuIdi9AJ8qgPHMyEoK4PyBJbS6rLgiZ3YaAeLJ/BzLc3ieKBeSSJJCwTI95feI+AqSGx0bHMTExJnlWc3OH0OsG4tkzSs5xYFhDOoZx3gnToDRwLpeX9xoeGpZzFhfn0e60ZQw5L3tBKL9LGVVsSyghBfF2s4bRkWFwDtETJiASuGkAcI4L68Q5Sw84DSOZvIZ8voj109MYLBaEWTgwd1AS8+jt8iW6jSbcIEAuCHB6xsfv5wqYTizscT1c32jg4GgFrbERLHV7WKrW0ekwR0Y7KcpY0JuWeDzDLwzP0VtOUCwXsWFmA8oDJdRrDSwuLeg80+xKkD0SEOdcZyjIGL80yGjETYxPoFAqCAszNzenYTGypkmIbhChE2rpGHUvkwzTxTY0NIypqQkUsy5azQYWa03UQg8Y3oTc1ImwyqPSl4JVCdm4g5Gcs2vrzPhHPvD2Sz7yTATlJ/vMxw6IX/H5W+87VH+OYxLbTOB01Rtn0orEjEPYUYC8E2P9xDDOOOVETI9V0F6aQxYhjt80o41NECLrOQgDUlyG4mG29CNAPPXATVf2lTj8kx0KIR+1OQ2T1+g5uRmh/UgfBrGD62+5FbnyMEqjk9ix5yBu/ek9eHC+itjPIrRdhJLKzFaKVJ8BHG6MICDOJizs7MSkJiY7cfMSC17cRt5exmh+HhuH/YPFfO5P//otV3z7cLseXXPNB3OJn/nHb9105+vua4073Emxe9+tyDQPwg5bAuLNiNWzvmzVlLTbiHptof8rE6MYn9mAbKaAoN3D0iI9cQW9OIzRC7uIJGZGBRegS/rQchFGAcqlAZyw9XhJDmq1mwJsGjtnLkQgCiVNUBKQYGgkSuC4NgYHBjGzfga5bB5Ly4sCTFJHH5MKjtBqthHGjJtacu00Bkh6e2xsFOum1olHRjCs1mpCD/Izek8EcVH6MTOIe+i0u5J06NoehkYqOG7jZony1KsN1ATEuRMcKeRQKH0BcKHjNU4pCY+OI8Axs369aM5arY5ajUBMnUcPBuj02ogDIZjlnkHUk256lmtjcnwS66anJBt6ubqEZkO9Z34R4AITx6cRQlpd2IA4kexnGg5jE2MC2rPzh9BpdeF47Axooxt20G33lNYmjdzidTVkQRDfsGGDeHB8p+rysjAP4rEyLm1CJUxs4rszHCC6HTGymRymZ9YJ0PaCDhaXFoV27UYeBtafYkC8DNsK4Fmk0yNYnQZ6e+8GDuyAz6ZEIWXCdUyqPkBLjLFYnMBcPovpdTNinHBezc4dErDmvQninLMEUYI+ZcHYvWTBJzEKhSKmpzdgeIQUuT4bE9bolnPu8l7dTlurMuIE+VweBCQe2261MDo2JuBG5qRWrcockWTEmMxBb8WrVa9cuyYyAWygPIgtxx0nsXje78DiPAIZQ63IiFoN2N0OimEPp9oWXpUvYNpysNtx8YNGA/OT46gPV7DQ7qJaq8t7K1OkRh/XDOXfC3uS58DfaQQOjw3LnM3mM6gu1VBr1GSsJUeE867bFtkRxNUYDGR8afAMDQ9jZnoa2VwOjXoDC4vzajiQTg9pOERoh0xqpNHSRdDrroSvJiamMDUxhqwLtJt1VBst1OIMkqHjkJ8+CSgNcx9G6XORjboYyTsPbFk3fvUH3vGHH3ryWviZd8axA+J/88+37pxbC+Im29ZkiXJoJDuSNE3YRTlj4zknbMTZL3gexgbyePCB+xB3O9i8cT1yGU8Srwg3BPEMy8siLXlKKfrVwh+BR/XUNb3tIbNAj9cveSL5RcVudk1c+UwTzzRLU6xqOZkTm+0GLVx/448wvf44TG/eih37ZvHN62/B3bv2InJ89IgG0ijCFYXNZ5fdjUST0jtnqQ5BnEk9ecRBD17SQNldEhCfqfi7ylnn0r9+25XfO9xp/JlrP5P1q8GHvvfjn71xZ2PIadZDtO+9FbnmIYmJkwprhIz3e4jaASx6XEw2igMMjY9iatNxAuKdVg8LC/OIGM7gpiqMiTNZK9RMYSo0ekiUEQFgaLCCE07cKqBNAGAcWxQilWdEr11BnFY+QUoSd1j2JR5CWRQiwWJhaVG8BCY7pSDfbDTUE5eYd2sljkfgGxsbxzQVU5YgXkO9XtOkRPOlVCyVEUSpddrqpfG56YFt3rxF4uc8lyDOpDp+zvfj89OQU+DoCZiLB2jbAuIbN26SdyI1LSAubb6MJ94xsVQkwiSIMhWvOMbUxDoxWjgPl6vLaLfamlTHOL8ktSn9TIMhfQ7Kih7r5NQUJicn5Pnn5umJNw39Swcwkth8ypwwP0BSTpj3YNvYuGmjyIsgruGD5kq8XMaoF0jJEt+j3W7JT57LBKrp9TOYGh8Xb3NhcQnNboRO5GJg/cmwJreh7ZelTzn5KmHGunWEBPGD90qorBMmaBPEmSUdBWjz2Ux4JJfLYsP6DRibGBdZLZLWFkZBk8nowXPOCIhz7sh1tI1zoVjE+vWbUBkeRavdxXJtWbPOZb7ovbqMkTPpMAzBew0PDaHV6qDV6WJ8YkpAnDR0rb6MLvMiZBwtmS/CSJhYM4060TRxjHJ5ACcefwKyvo9Or4eDi0vomkx7ocXb3J+9ISC+JYlx8cAAZvwM9sDCjdUqausm0BqqYLHZQaPeFNkLA8D8kU57pccG16vkVggLCZmznHd8j+XlKprNhvHUdY1y7XH+83iyC5SXnpsIe7Rx40ZkfF8MOAkBSSIfm3BxjYZomyYuYa8jjIBUX7gORkfHsH56CgXPQqNWxVKjrSBe2YjcuhPhlEekrS6z07NJDyN5d/eWydGrr3rnH33wcHXZM+m8YwbEX/s3n7l151ztOawTT2NWK2Ap9bWa1CO7HgmIWzjzpE045wWnY7jgYu/990pt8pZNm5D1Pd2tK6E3F0nZFxdkmpmqnZk03q6UDxulaL2o9BJfk1gX6vbfohCYdKLtIpmdzLg34+yK8pqRaSEmnUrFR6qY8SEpFXIQJDZ+cP2N2Lh+Bpu3noT7Zuv4ynW34LZ7diHx2WCFm5pwOLX7kzZKICXF87W1oj4zM/QLiIMOMlYdeWsBo7lFbBzK7C762ddvf+d7rjvcCXzttZ/JHlwIPnbtj3/6+gc6I85ytYvW/XfAqx1E3mLGdAe1Dvu4sSwGiIKuVAXQ4KgMD2Hdhg1w/Txa7QAL8/NCq8kWixIjDESx8Q2oKEhTMvGIip5xSXp6mpjWRq1eE+Ujjh69Gsb5eoHuGBXzfE3cooIol4pYPzMNUpT0hparVfGC2UWLpVTtVgPdTheO68nfheI2iTxjo6MCatlMRrwL0tM0Kph8w2mhCXaa6ENFLl4aS8xcD4OVingm9OIXFxcEWFIFyPCBKHHei+U+9IppDEi9uY+xiUlMT88IsNATX15aMmBKcEk0s12ymtXLDWm0cGMc3xVamvFlGgM0AJp13lcz/ulVMatdstOZxEUjwoQh2AFxbGoSI6MjUg+eUuJp2RynWct40HyuXk8T1XgNlgzScBgaGZXQiIB4vb7SlU8S29pdeR/WZ6fhDhoVlC3DHeOjI7KOZufmBMR7sYeB6RNhTZ6ETnZIpjnDZIyN20ED4d67EO+/R0rMevQMmekt78kkt46WKzKznF7q9DRG6E13O1haqoqxlVaj0CtczU5nhQTHgWwZJAQzMbVOEsw4v5aqVZmXmg+QIEoZBhpgzP/wXWT8jDwLV+ekOZcgXq0qiKv+UFakQ+PNlCbSuFJ6Oka5WMTmjcch7+VkTh5aXEBHWCvZ8Bu9Rh12p4tCHGOg3cFvkI4ul7Gn2cCuThve+ilE5RIWGwTxNAlUk3wlfGDuJbXzEpPXhF4aHOtnZqSyQZinalVL0kSWEbhnBUNeoawxhh40HMS5NTw8jHXrJpEje9BuSbhM6vTN5zI+xnikHpaeDSxEpQEwOoqpiXGUcp6sM24gU4t8YGg98lMnwBMQ13a1HiKM5Kw9J6yrfPSDb//jqw5Xlz2Tzjt2QHz7p2/beahxquX5DpuG6J6EK+GalX7E2pwhwEDGwhknbsCLzzwZI3kb+3bfL9bg8Vs2SzY6ux5J+0bpCqIJGNI2RLY51eYr0vxDtB8T5WLYNBSkGaTemD2NuUWi9JEyW2j7MTs0sbMbIJE3U9PNjmlMoCMtJoVh9KpNpiYXdie2ccMNN2LzzAS2nHACdsx18OUf/AS3/WIPYvYUltgxaTGpwJaFk7aNlSuaDRJ0YWSApIesXUcmXsCQX8OW0dzCxFDljRf+9oavPZHSskeb5J///OfL3WTxv9/w0x0vfaAzbNcaAZq774a9vB/5pIOg3UC7l8DLDSBfKmtNuGwa20M+l0FpYFCaNtTaAZYXFwHmI4j3EQkFyZ+kMJkks5I4hQS5TFa8Ipbp0MonOBEEyYvQA2KsjnMilysgm8uvJPG4DpOTPDDTm/RytVYVgGENLhulEKBazZoYWaQwpREIs9ZNBjkTokpFNuwAGrUalpaXNDvd9SRuz/tS2edzWeSy2XQfKqHbmeDFLG96TstLC+i2WpqMZlly/zYB37JRyBdQyPlaOsgp53rIF0oolgZEadYJ4sv0apjzkQj1S9AhPVosFcVIkG5gcQDXd1DIF4XWpTGiSVzKLlDOQbenBovN++Yla1+bkTBW76I4OIAss7CZALi0oJS4KbMjK8AkKcaJORbStEcGTwFvUM4tSMY2AYvykq4L8r4E8Y4YKPlCUYyctGkOx5SGVj6TEYaEnnKry7g2QXwrMHECOtkRRBGbtHDSx7DCOoK9dyHZfw/8pI1O2BNQdGwXpVJBspgFfFgN4noolsry3O1OV4GYjInseEZDjJ5qT8arWMyLsa6GsSVeJYGcxmOz3RYjLk3Q49zhvxlTZvZ5Wv6YGg809ErlAbmGJAlWq0Jri0vAHAOOYxhK+2jG0hkK5PjSqM34HkYrI7ADsjb0xGfRCjoyZ5lf0qpWYYcxhvMllB0PIxyTbBZNVoewXUoph9j3UG8FqNZa+sxS0RIJc8DxyOXzyMvcVk3CO3MuDZTKkpdRry3L/FGWB7Llc0ee34LPcs0cSwm1+xy/ioU8SsW8PH+72cDc7CHdmJjjH4XCcvFezLbnWMsaM/XjnO+lQh6urUbrQq2FRpKFXVmP4tQWOKUhBNw22TSRGs1hz7bpwY9d9bbXXflMAuPDfdZjBsRfc8Vnb7/vUOMUy8sIiOuLyUaEK3XFmsxCsA0xmAXOPHE9XvL8UzBacLDngZ2ycLYcfzyynguXoCvdvxgP17pRzfDWrkHiXZvyH5LY0qEs3ZaUzUdYm0pKjc0MZKciGzZp7lDp1MBm1JrtxLUcyY0SeEyIYoyIM1/2+tVuUXTIBcRvullBfMvx+MVcG1/+wZ24/d69SNg+USxabezBchZ595VtTdWSjiypzpadxDQy3UQmrqJs17FpJBtsmRp/73Ez0598xUtfsf/JTqhrr73W7fj15952x4++8rNdc5P72iNWu2OhsfvnsGsHkQmaCNsN+LkyRianMTQ6Dj/jw6PnFLVNTbuNarOLuWWl28iYEFCoKGipF/MFTDBBangYLuuU01aVxjsnhbu0vCzARtpT9mqjJxpFKJTLGBubkDInniuhFSlx0o539UZLKGIaALrHM/EnAhOQWFIzuW5aDAjXY2kfqxW0QQzHudVoiDdNz0Sya5mRQG8WwECphOnJCQFsGm+y5a10S9MmNfRI6ZU0GzUtB7MddMRrjFAeGMTU1BQqZSow6QpienRr3wPG4JkQRQDgvKZRQm+O8mLsdYZeU6mkyXYmPi1NeMNQleHCgjQeSUu9yBTw2ZhBPG6y/SVL39RbSJAmDFBdXhIlTPZAy8ssKQHsdkPJuB8bH9cadmnWoiVEPI7rq1ZvSgJYo15b2QVQkqcsoDI8gnXrZiSJjkBBlkUYExrD3a4Ax9zCPJrtHoLYxQA3EJnYKp54HLMWnrvrxUBQRW/PXUgO7EAWHUm6IyiMjoxhcmIC+ayvyWexliASNCmTpeWqhlRaLQFmes+tZlOeh+zF2NiIeNKy17fUiWuCG73hpcVFkaeEecQATIQN8jwf4xPjGB9TmUiio2l8IkDfbmFpcQm1ZYI42QiNe9PYEfZjfALDI8NiCBDEmQQmG7w4GdSXyDrVcWDuALpRT7sYci10O8j7GWyZ3oTRwWGpZacsvayPyE7Q6rXQ7JH+b2FxiYltHdVoCfsh9OReE5NTErMnzW47njJ54sywpLGFpYV5CeOQIaKhReDn+BbITkxOoVIZ0h4Gmm5veidEK2tlfm5W1iDnF5kjsg6FUhkz0zMYGSwKQSmMl+T6UKdFaDeqWJyfx3KtibaVg1VZj/zkFriMibPltaVdEUdyyZ5Tpysfu+ptl/RB/Mkq8l/f8Yn1qis+f8e9s81tluuTsTYtXtIGLGYS8QEJbGEHA16C52/biPNeeDqGssCu+++VDHbGKXOey+1DBMQl/iX1tQRYiTqarlqAKy1XY6l5ZlJFL2ih3apLdmhAZUrvyXHg5XPiPTHz2nezsiFDh/WxpIPZTpD1zqF64pKTK9yg7tgtVm6UCIjfePOPsHF6EltOOBH3zbfxP667Fbfe84CAuCQQEbUkKW7VgEk7aqsNr4l5/LfNsq64h2zSRj6uY6rs4LipgR+ODg+868//8NLrLYvbnD3xr2uuvabYbDXfdcvtP/5PDy4FWOpOoNe2sHj/T+E055GL27DDAJWxSUzObEKuVJaLk053Yu50RoUNLNc72D+/JOCURGwPy+YboVDUE+PjEpdlsxFTKr5ShqbAVJOsV0kSIq0tSUJsY+thZIyZ1ZPiYUrcUFwE06GK51ZrODg7q2Vipq5VEomCLtavn8bY+KR48SJHsyc9jQAaC7Xqst5XSq7UYOJ9M5ksSLnPTE5J7bv2LzBtLhk37HSxvLSIgwcPStZtSi0SwKnAabAw/p31yZ7QS6fAdK9pKszlpWUcOnRI7kugkwzzoCfGESli0tCuw/IglvKR4qdBmBjaeAlz8/NoNOmbGaYmjiXxiOdRXmwKs9JKU6ilRGKmS4vzmJudlWeWLps0WqJQQhIbNm4SIyAth5OuCjw1CtFud8U4mzUGgBgIBJgoRqFYwNT0NEZHx433xjPVU6cnT291eXEBhw4eFBAPwcS2LbAntqCbrUgJl3bbC2EFdXT33I3owR3IM2PdZkOeImampoXWlS1yTQKqJgRq6OPg7CHMzs4KncxnI+PAh2EsmMYU8ye4vqRcVcrUtASL5xLA5+fn0em0Vpr9cDwGB4fEsNFeAlqmqP3bacQFYszMzc6hurQk4Tx+pf0oGHJZt24aA4OsrdZNnMhG0StnSWm91sXBuTkcnDso7yhsXMwEPxvjw6PYOL0BRc5Z6e4WSyUBnYZu2MVyo44DB+dQrTY0uUyaryjlT6N1YnwKhXJJE9NMwyWJ1ycaDpk9cBBLS4uSSc9W1dr10JJSPcqKbNmaUg5ZF1yTNJLn5xcwzxIz6SaoDaocP4uhsSmZewNZdp/TfICYDo+VQacborE8h8W5Q7JW20zWHdogdLpbGumD+BNX1UfrkYn1B1d84Sf3zTZPVhDXZoCyu6+UC6nyojYR7yDqoeTG+I2TNuLcFz4HwzkLD+y6T0D8uE2bkHcdBXFJkTU9sU2sWhp+mK0OswB8JrzU61iePYiFQ3tRnT+I9tIyoo6JhTo23FwWhUoFQ6MTGJuaQW5oGCiU0LUd9LhNImPlkSorWVBMvpN6b21JyJIY9lq+4eZbsXF6ncbE51r4yvd+jNvuuV/aUEq0m/F35VxFEQozIO0zWbimTW8Yh5eaWiqyKEYmCZEJWxjIBJgZ8ZrTowMfnZke/MQfX/THu5/oaH/961/PVK3qC3+xb/cnfrJjz9ZWkEU3HEDUDjF3L9uuzqHA/cmTGKXhURQHR6SHOhUSQdwl1Sv2io1WN8JCtSnZzbrBi/ZDZ4ITPRJ6tGkzibSETOp92Xyiw5jmkiSnEXNEnEkiYDpQGRSqVqIfpqWoAow2KpEuWjUm67S0/ze7+1mM51oCxLyGUHwmWUtap0rzD2b0MqZZFY9Gv5QJyWZzUstdyOV1G1fS5Wt6VYsn1mpLTJuxc302sjjMfC5IRi+9N6mbZSd3iclo60oeI7XpS8srzUkITDyfCnSUsetMBmGPzWdYfrP6XMw2JijWG3WJ02ubT21dlMnlMDQyLN3FJEZpSjN5NncOI5B0Wk3Ua1UNF5jmeQQzNjMZGRkViloAznjS9Mi0ZCkQLy714CR503wxNDEo3ptn4sCa+EkDgLImbcxkuHqtjW4vkU12Bmc2w57YhG6G/QGU9I2tEDZ7EuzbId+ZJBBPWuQ5wOtzDJnfYkbKhMTInDDRT+rXzYfa3c6TnItSuSRGkuCY4dykeQ+b5MizNdBo1OTfImnTv6BYHpAKCM7fLqsiUgNR2u8yca4r2frNRl26SEqnQK4Llj8ODEgcWg0i6jDTNZC6iB1fY0tKxJhQJwAteT+A57oYHmDzmoLJANfXFaeC1oNjmbWyLLkIsgJM7wQmMPKeNHqEcUjLa1P9abMjXFeMjnqjIb3nufbEaPVcDA9VUCiQNqegtGe6GCZmvwqOI9mYBqs+COJy8xjZQhGFwTFJmnOTruhtmqsB39MtiGPSa9fQri2jzd7z8GAPrUdpWhPbuslDPfHnrBv86JVvf20/Jv5Elfiv/zgB8Tvvm22cZBPEuZGGxI8iOMaT5t/EA5VYV4S8E2Hbxkm86DdOxoaREuYO7ZMSoi3HbUTeccTLdtb2vZatDDnfQnhWgiw9cJZUVGuYe2A39tzzcyzsuR9BdQHscmKx7SAVGS1+34OVzyE7MISx9ZuwbutWDG/aDGeggq7roxMzmcUVBUO6jCCedpij5c84cTtx8IObfoyNGzdgeuMW3LVnHt+88Sf4+QP7ze5fLF1SD1AbMKYgTtpfIvba09gmiFOJEcRteEwGCbvIoIXRcogNY9n7pgZznxzPF7/0utdduu/xys2uvfba7Fz9wG/unDv0v9+7d/blB2sO2r0M4siG1WtjYdfPkTTmkEm6kqBlZ/OShMIlShqOJozLBEJp+sANIBx0IwUjxuk021nL7tg5Ki3f0qY2mq2bxmX57zQpR9ujKmAzQU1ocNNpTb1hjW3q5ijUN6wnNlSn0KWazMikLCoWrRXWtqvKzGhTFvHWJZHHdCqT62rvdCpfSVCUxEZNwpOe49JGNpDxpk6VVp2iuFmRoElCVPr0hKXdK1t7GyAU/kASxnSTFYKPwF26oYhsmOHA9xlDDqXULG1FK7SmScaULnkrG5GoPCSrmn28SRlz3jHTnkYDGZx0YxmTLJiYeul0l8A0c540NBkrjpd02xJFrfXgfGbZi8D0sU8brvCdWIbGzmzSkYz3lJioVhekLUe7PRq4lKcHuBkMrNsIe3QaQbYoCWEMdEVkLHoNhIceQHBwF1zp0Mb2nw489lxn3ojLKgDVWtrqVOdZWpPPMZHn1foo7fdOcJX2p9pJToxlASpjeEsSmNY2S397UxVDY5AJlBKKEIeA840GIC+tIBlLySNpct1kRrrOWZB4uXS0Exlqi1qubh4k9dQmZkz2ReYhjXKfBpTOPZ4r4TXTRlZayprufMoEaNa8MEA0ZuTmeg6fW7ZcNS1fhUWSnvNqLMh8l02LuOeAMchpMPs0fnXPCeqjVG5i/Mj7aigoNKLT63FvCheJl1MDKOxK/JvnB8xYp5Mi4cgAibSE5f4PGbiVdShMboZTHNKKF0Onj+awe9t05aMfeNtrPvDrx6Yj/wTHUEz8c3feO1s/yXZ82QBFdjPSRqsiRVJgjJWnXrqXBBgfyOLUTZPYNF6GFbaQyzo4+fjjUGRiGxU0LVtJCGNlqC78MOig6FrIxQHq+/bgwZ/fgwfvuReLe3cjbizDJ0VNel06D5nNABirZNKa7cItDmBo4yasP+U0zJx0KvyRcTToaYc2fCYwJbTWqaBNNJ+Kx3LRCm1894e3IFcsIz84gl/snccd9+3DoWpTo/7Si1upcr6rMBEmpq4grh3sFMRZasbcAGbhW3AJKHELxUwbQ/kuNg9ldk6U/C9UhvyvTR1f2XH2cy9dfvhUvOaua/zCwWBy74OzZ7R69ut/sW/u4v1LMXrOEJbpCDuu7OncmtsDtJfgRAriietL72vZa4weNOGczIOABBtOmJayMjPpfa7ZuMT0b1ZFqQpQenQbYEv/nv5NNzpVb0mpT95DaefUAKDcVkDG+NBybUnoYlZxLGmCrtAAACAASURBVN5YSnXKZ8ZwSNu2pg1ghCY1GzvIM8k347S6sxgBSTY7YdySHeu4Y54AnhpfwruIobjaoYsGghhlVKriTad9CbR0S6Z6msRpNm1ZKxetylBjgSVmnNNihJj1oWvEtFYxm6HI3BMvmuPIkkTT11vNBZnXUo1hwj9SDsb+C8aL5BPKRiIEICkV03eUmK4cx/ckJa29uXVHLjOOxiCRZkfpLnWSTMj6eV4nA8vhzn4OckPjiAaGEYjy53zXDVAS9hJfPggsz0pPCDZpYhxJ+i/IbmiReKNpoecK22Z2cJMd30ysX5iRlQ4/CqT6qMysNjk2ho2QRm2S6ap7fkuFqBimnMPaOZJlqrp/A+PwOr+ZK0GDVnb0k9wWgqcaL9Jq17Ahsn4ZhxfWRDsvCuwmWovPBim8ThTpZiamQlWMU8bpachoW1Mm33K/BdL6qqc0TKP30jWj4Cqgmu74ZgxE9drZWIrhOeaIqJFHcJWtjGRfnZXVJ5fXJlmacCyluCJE3kdlyHsx/i2GihhDavBqaaQaF+KQyY5ytuxiZucH4Q+MwskWEbK1bRoTz2L3KTMDH/3A217bB/Ejb0P8qu6QWK/b/pmf3neodqLleU6i+1RqvM70O4/E+yOdTKXkwIq1X/pwFhj0Y1TyNp576vF43slbMZDxYJP6lA5a3DXJWNHsTRx1pUVruDiHXbf+CDtvvQ31/Qdhd9uyQb3LhDGJk2tSmniDLPtg3JBKxM0gzhYwsn4zjj/zBZg55XRgYAgNGhiykNm2QDPfZWdB20fkeKj3LHzzezdix+4HZQefxXaCajdBRCtVVo1a79pgQ2PrqyCuXpHuO6yLX7tAa592xqp9K4CTNJB3GpjM9zBVspaHhnI3+qXM1zpd3F3OlprZwVLPDm1reWE+5zi9ccuyf3t+sXnR7HJ04sGah4W2h9AtoRW7gJdTKr9ThRs2xYoWWOMGLmwTKz3PNWnQkU0PNHgg2fMEckk11hIU8ZpNLDoFXFKdfOG0XaTxfVYSadRLoQtLw0A9V7l6CmhmhzHxkuUY3W1pRaHzaWVbUba5dE2FAkFEPbe0jliNrVRBrdKSK1syynV0Kx31TnQv9dSrE8/TlBmq46fZC8oScBrQAOCuXWkilXprCsI0DFQ36m8ETJWJyEPjCWrkyCPqnNQZot+iFFNFbpS3zqMU4lT2Ahxi0KbGsfncdLPjOMougCwbdGmoqLcqBoxcS7eXlLpgMb5MG2QTV07b3KpBY15K2yyt1NZLMxzZGdbR7oTZAtpuDoEkgdLoZiybayiE263D7zVNiaYExzTIZnNPauoBDbnJfFDIWzPGyvCk80uMZLO1rJTeGYBK5bmyzZKRtxhRkpQlq2vFmJN8UxoUQkGTydG5JOEOQ4eL5STPohvEpMaqrgbd7YtzWoFSd2hjXwhuB8vyQO5OJ/6DrSDOElfpO0HPnFdmLwLqP5PPQ7ZRjCnZBlXnkdL3nPvURWZrWjNH0na4YgwIiJsd+GSSKXCnc1/Xk+ZMrBjbunJWN5RKNzzh/DE79EmJmtmWWAxz0dxKz4sjZntyX/50yVaYUlPm/EhiWxa7T50evPqqt1/SrxP/VUHskb9OYr32bz79s/tna1vpiYstqTswmAUqHdANeNBDUGrGClrIJW1koxZGSi5e9ILT8RunnIgKs1e5iALGpgk4PJeLJkTOjpDp1rHvZ7fj5z/8Phbv2wmv3UNGODha1oGAEm1KZVZjUXyypzMzLS0XbW7FmR/E2JaTcMILfgczp5+BuuuiGTApRWkkLqZArHcPoeOjFlj4+nd/iJvv/AVqoY3QySGyM3LNtIxDjAbJ+DL909OdjWTlpyCubIR6BZo9bBHEHdJ6LdlXvGg3UXQ6GCzZKJcznVw2eyjrZfdnc7lqEsVOt1Uf7fTa041Ob2R2KUCjl0czHEAz8BGxZt3NaDtYJPDjLjx2jzNeNY2pmH2xjRcmO8hRyVDxsUuaGGDquYpK4ecSi9T2o/Ra+LvsdCWxOD0u3QpUG5dwLHS3Kd0zWxUAFV7aX1o8VD6HMbRS/1Y2szF7GYsnY3hXsgg8nzXSKX2tnoUqP3HPzGYssnOY8Twkhk4lJlsu6u5MokiFktXzpS8AvU3T258ALWSySYISQ47AI9Qm5cSMak0kkuIw0x9Axl42blHPXmK69DilYiE1HHRNiDdt1olGw5U6TWOgsn6EFlCaWRS92YZVvGbDSFCZe7KDnsC2eFES1465mUUCW3bdU+NGclTE+DCS0LR4Q3dbEk+m3HhrKU8y9xbWxnZlDAk6UrFAKtj20LFIo3KfdAZoGDPWMEnW4p4IZLVoHWrrJhoHcncns7Jvt8TRjQGcbqzDZ9ByPw0DCIivpdhNzFtlZro5pnS30CW8mwkHpOEePr8xjiTmLcZIGi82uSwGMMmWyF1NRzuhvYW9MNUNMhZkSrq6BSpvGVniiee4i58kw4ZSvmqx66Tsqa57gsve9Yma78qMKNOlWxXrmOs2qOods021hmG01JPjIiE75ipI22NlWlKDg2yTMAdmi1y1SXS+p3NJmS79Un9cGQjREZLXwG1yZVcFJBEdDIYalM0I6QhZGXXIhKEgq6BGmHBZmp3+wDapE++D+JHH3l/ZHQji/+1n989Wt2pM3DA3a65P70++zbQhTDAuPpJ3MJRJUMlZOGXLBpx+4mYMZGx49NzYq5tK2vZkYtt2DKfbRDi/D3de+03su/M2WMtV5ENOQFLVESKptzQ0l6aTrem3rlS37CjmFmCVhjF12vPw/Je/ArUsPQpHMt25zYpmwrMszEdoeWjGLr763R/ilrvvx3KPG6NkEJlMZbF1TbZ16iepAaNlb6ShdJoT1AgGvrwXjQ4wm5eV76KMmMzHXIAAbkJgj5B1Y+S8GFmPm1JonJ+9qJmA1g09tKMcenEegc1YNxUqQY3KT/cp9uKu3F/DGolk5kemBlTtfk0UFPBU1DSlfIa6FQ315L9kQZutNukZSL6A7EqnnoEkt8kmG5rVm4Ih5Sg1s6YkiwaceFZCd9PA0j25RasLJaw7VBHsJdFOynC0+Y/GViWWIwqH8XXSzgRnJhBxcwzWRgvIS7xQs39o2EgQh1m7PIesjAEnjx6WACSpee5iR0/LxFkFa5Ta9D0PQbcNT2vTZN4xfi4emQbyTeKYoX9NyEHmjTGw1MYwjAmBVTbZYZyc+1DzPpqvIKVz0leBc4mGhuYJCLshFK4JPIixoqMuc8QYZxJ1Jw0cEMTVnEr3p/Y8xvYpawUWAXERKecxNwkikDB1kx3btJeDeJPS6CjULW4tpfZlx7s4FEOBcWJNuNM8CPm3GH/a3ETjybrjnJSHmvi1vIl4fmqYpF9piEYBTAkdkRHzDkyYhsdqRj4NfbbQ1di2zFOlSgyLktLRq8mZCrJ8Z9kj1YSZQtmeU1jmgImtBDFlYMi4scjVctVI1NXPz7Xxk84KBWZhRaT7If/tmkQ1La+V5HGG24zhAIeJh7weGU1W6FB+ppBFQpZanSEeu6GAdIYp6yD7Q9AQplfNNsLcwtdsg87xk2sRwMnWSXlhjAyLdSM2a+J4u4gd9sWg163Ar+YSQdx44rnkgVNmhq/+wFtf3W+7+uRV56/rjMS6ZPtnf7Zztr7Vcj1HrHFFNVMrTWzgxHCEomYikW/H2LphEr93xjZsGC2hNrsfcaeBbcdvRNlJBMRoEVP5ceJwZbCEy25XcfCuW3Hnd7+O9r49yHY6yDCGJh3RSG+rwtKAm6HGDBApGFCZ0MrMoJctI7d+I0678CIMnLINTW7IQC9dkvBUOce2j0BA3MG/XnsjbrprN5YCVwyLdLMVWbjmK91DXQDEgLipSJc2NEnCe7PxCGXCBDd+M7GMFjrrQenZK51H8GUzFnrnns2GEGyFyE1UaA3nEcRZdGOWzHEnNcqX8mLBElWpK93pWI8unrZeVYwH8cLXyEi3HjQgzn/JfulK+xsi+ElPLJWDZi8xvsjMfcneFzpXFayAi3hp2mBDHkk0rnpX8uV44pV5TI6z2Ne5Iwl2aXc1Uv+cUxKmEa9dPUHtL5D2JdAYsudRqWvXL96P5VxdApTDHvDaH4DeEucZW87qSOjOTrInOOXLnfeYMGfb2vmL9LmX0Xkq8W8Ck9YS86d4Mr6PgJpSvHST9CgGhXZkI5imGf5pkxXx2FQyGpaSJUUjVMlNoWzNOwuYyT0ZFjHem3ip3PebMXA1grW8ypYkPdmec8WL47VptDCmqkaMJswRDDw02104vq/Uctq7Qf16mc98Lodsj2RDu7JuJMGN8kqZNBO64XxkvovGm9N1Q6BTBmdlr+uH7TfPcaHM6eFqXFe7/3GbV2HNZOtbdvlTj5sWmSRkmtwNMfxkfGhQJrCirrAksk+N48lzKluiyCdGo8jBIKEwbjrGMq3E81eTncwO+/H7zJ+Rfe+19zunf2JrL3NNjNO1Jd0zeDNjrAkz6bhiLEniG+UgG9toEyuJ2RAwPRc96cgGZPJFdDstyXuhYSZJiSZ5TQ1btWCFyTAJlJSfbkBl1ofsuS79LrUKgvkxUjeuQM938x1mpTel9I1rjZweOz7yHsLayAZVdEbUEE898VNmBq/+wFtf2wfxJ605f20nSJ34z+6dbW5l21XtNKqxPk4MTnb2H6cCkkWWRMhaEU7fuhEX/O7zMFHysPu+ewXct25aLzFvnS4EEsbQ1ErP0l1sLuDu676Ju7//Lfj1KgqkD7mZhoCAApTGns3ikxpcbZeocSh6eh6iyEXXyyOoDOP4F78Y2y66AEsR6Wetd6UBIV6EAfFWRBC/CT/8+V4D4mwhu1bgen9NbNNcAAVxXoWKh1pXu7XRgBCPxeaGCwrkipdZUYpcHVKGRi+LyVjSl5rxMfZCDuTdyASEIC1JAKFBQc+KCXMEet6bG7Fom1v1SDW7Je0PvwLPK8k5+i7iKahqehiL8eQml56tkV8pM2STDAMU0k2MyiKMYTFHQZSZjlu6N3y6kxy7pxEEWS9O2GCxHrPdpZc5vSPxTOgpk2JWL1finIY6phdD71EUNndesyCtRFnnLV4zjQnZ611HS3QvHyLqIeNSkeqmNemYSnKgiXFKkxKJ+/tmZy5LY4TGKyb1H3abomSlO1kmI+1rxShwFBT5bxof4vGzpCxgpzvAZ5YkAVM8RmUYOIslq5h72fO92SHLgLNQ8wwlCfOjRqFa0WmIJG2UlBoCyh6IUWGMAM9hw6MEAWutE5YsedL0hHKxfV9kxq03Ge+V0ENClHJlzMgeCR0bk7lgciQZn0R6aktWNNdBEiBDECWZwF23etrh0PUzshUmPUyCkQAewxySKKYeJ8dbQNUYElodwDmvXrRUQbACgj0gurrfAvMd/P+fvfd+k/O8rgRP5VzdVdU5R3RAaIRGI5MACQJMkihSDLL0eGXL45mxx9L8BWv5V1Ny2N1Z747HHksay7ZEkRJFMQNEIkIjNDp3o3POXdWVc+2e+34FgLIlW5QtmRTxPDRFo7vi97333nNPkMZNFUEL/zfZefxMSTAV1zi98ovQ8zpS97C6clnatAWGtgYg6VM1m9qkK8obfk1sEo3Ue2izCx+bjG82rbzO7hHeaItqMlq0QYLfp0IbFSdEIULifcH7MkNZqPr+Zb8t3CAd4qkcDGaLIuXdtyIRNQO/U0HAuA4geqm+X97/qtnTFAoSccrmTnFglEWrkoOm0wmY2AszOyGbVeoQemXwYzSQSGeWZkYaC9G5yEn5gSK+s8r751//yrN/9vOdGh/Nn743wn00X//d+fOzf/SdgfHVcIvoxDWJWX4yUHOtOoh4URG2cZqy2LutFo8c6oDPBkxPTFK5iW31NWIQYWIeNy8kQpmUtLCI06h/Yxm33/ohZnuuwBYPw0IIUOtutW3j3Z2zkqioMIT8PlSKeJYThREpgw1JlxeVBw5g/wufg5/dZZbOTCzi6tDkxJ3SmRHL6PDD967i0vAiNlNmIdsZNdMRrXfPU5U01qpGYqIjGou4KpGSaEY4XcHH6XvTOG9gFuQcOQC8sanh5oGnF5Keulk5hSvfZzl4eKhIVIw2qcnNpKIa+Vneg/nVhJtnqKp/a4iFYr7cJcCo39EAOA1N+bCXpsqQVyp5FhaVD69Y3Sy4QqARAxzh1GqEQPVdqXmVr1kzbjHoYNbnkEkq+9f85CEueAazBuop3+v87l34vllVjJPxKCxGFksd4rSYJMNaoHITEkRfyLDWcQpJyMQv0yh5GzIFqTAOkuJkJSFwPmCy2qWQxmgkYLLKASt7X8qoGMto1Ms+kXGV/DpYsAiH87k5CedZ0io8hWci99t6eZ0026C3vVmvh9VsFNczZV5kRpayyIwO4VgKZotVGmP5BKXZSyMn74EFNSvGM8kk3ev00JnMapKSiY9wNUlJRATY6KjvKJuKwWog6qVYypQjGa1EevTi4yDgtKAs/L64D1ZFXMJ6Ce1m2JyaqFlDmshJnm1NaDkbF+loLs2mSq0x1DpDjwQd+Iwq7U/EmVqBFNqiGNIo8yA2O6L1YOIa987EnMxWOScSEn6jYAsJ2BECm05rAHNi90oHQaJZRuaUJFMwWuzImaxI0j1OTGQ4YXJa5evl1ckGVEH8gvRo0j/p3Vhc2eBwKJCYXsBCy1reWxkGACVgMlHXHZXXbbbYtBWIaBZl+cEriZ9tvoDz3hAP+mQcJvokEFmTxlGRynQWfhdc8fHeIjrFBoaIj8ZD0ppYZYiksdzvyjdUuRE3PD4e9WMaeZWvjTazvLZ53TqtJtDzRUerXbrZ5XQwOzwqYFkkqBB+Ct+BhFppZ7xGbJvaVVP45y/+wSdRpB/27PwV/B514vcVccVD1cxOFJSb97sWPW4mgUKrDl1t9Xjk4E6UOE2YmZ5FOJ7BtoZaOExpOfwUUU0ZlJKoZmeM4tQYet9+Bf7xfpjijPzjnlVKnIKT5bLU5BPafylIUk3F9Fc3cNrOsDhbkHX7ULSrA3uefgoZjxepLLXQyi1OLD6EDMfdsx6vvncVF4aXsZ5mPrhOJmQFeWrvVoP5VEXMF3GFAihbRb4uKWkanK3+Tk3pLPC8a/hwDFPIQpcxQZ+xQJ/lRM3H5PTJf3gIcPpW5iT8//MxZBLI0g5Vh4xBhZVoewVtA6eK912IXPu88heMAgfv/UZ+z/9hLiglUcpLt9JwWIxw2yzIpOJiHOJwuhFPZeEPR6WQKgKbkvlwalP2OEoqxwLMwlLgsMJuMYq3PtOjQtEEoqmsHGicTqX83937KSJbLhWX1Y3dZoRJp0MovAWfxys+8euBENaYX86p2GhTqx56bRsJ3WaRiofhslrgKyiUXG06ljHC0ldcJPaWqxsBBKJxRvQgayDJUTSGMBpy0LFwp2KSwZxJsGlQcaZmmx1FJWXime2nW5eoNYhOKTKWZAWkknBazKipLEVZkVcmSIabbAYDmF9Zx4o/BIvTKyQjscRkASQ6kEmIG6LHYUZ5sQ9WmzJ9YbzlZiCErWhCVkOiTtCaCNmvSvYA+Rc5VBZ54LSZBULdXF9DdW2dFPJVfwD+YFjBz9JAcoJTk7ha26ggHV7fOVkC8d7RCFaUCerScNv0shYJRRLy3SvtMpE2JvhaYDRaEU3Q6pfQdlqaF/GFMBgkuINIClECRmL6CpwCvQdCEQRCMdVACVfAKOsCmeJZxHU5ue4SsQhCgTWUeH0oKS2S6X1heVWaIRhtiPMT4BqADbNeJwUUXKmwkWNBzmbE894lTodcU2Tk3fpDIRi4I5ZrnUiGAel4HGZjVgphaZFHnpuNnMvtls9MrG9DUcTo5EZLVZLueIawwcnQByMLt82MkkK3IByBzTVBFzzFJXAU+jA+u4RIktI7NoJqd82pmJ8RIXiuixQhTrHTyd9wuQrgLCgUa9twlD7vRCjUxM/Wju+Z1z7NnLa3NKGi1AeX1YBkNIrZuVmMzyxgM5pGlJ+Xge6HkD097a6JCKjWO89Oz03tqvL8+Yuf5Il/mKPzV/U7Od2zf/TtwdGVUIveZNXnE4jye2Hhcmo7LmENp1nEc+hqq8OJzu3wWnWYnZlDIqPHtsZ6OE1pmPQJpX0kGJUzwww9CvR6LA70oPetHyI6PwZjNKhY7NybKv2IknmpSqiRtQjJU5utyjsPS/bKxrQRCcLbLi9823di12eegrWyCtGU0pLyceXipCRGZ0I0C7z63jWcH17FRppecRD2bV7gpCxVNaa6TP9K5qIqkeY6p/13PhNdbaLvlU2BQAmj67lb5F6O+0Y6hvGQ14g8JP7cnaLV5C35ymxScryJqdnVI6uPyTSvGgd+HmpfJU1HniOQL+eaC+oHi/h9r/9DXlYClXLSS8VRWeoVD4DQVgAbG5uobWjEmn8LtweGkdNY/qrF0Fjsmu88d3NMU/O6HDjStR+11bRBNcphdOt2H8am5yWwRVzzxPRCoxbKSiMt8YlNdZXo2rcLsXAQ8/Oz6Ny3TwJMxqfn8fa5S1gJhDVfe7Vr5cGEdBIFDht2tbfgUOcOkQ4NDYxicKAfRcUl6Ow6hNGJKbz93iWR8wmpkJ+xHrAadcjEI7L+cVn0yGXigghwoqptbML2Xfsws7CEweExhGNxLS1KSfyQScNtt+LAng4c3t8Bp01dIxzOGUDSNzSD189cwGYkIQQjBvawaePfs/F1mvTo7GjH3p1taKgrEDLcpj+Bnv5hXL7Rh4W1ALKcwA1m+V0iA3KQ63Mocjvw8NED2LOjEf4NP4aHh3DixAOIJ3LoHRjBG++cRSiWFUInm1s2LYTURffM2F3yL3Qk+3GyVqQuYW8nEvC5zOjqaIXPW4iZhWWsbgYksGU9EEQkkYbeZJN7TUdYW5AWEiHZJGfRUFOJkqIiTE+OS/b1/o7taGtuEFMcPtaNnj7MLqzI62JxJpRMgx3C5gVOB/bsaEfQv4a5mQkcPbgfzU1N0siMjk/jWk+/fP9iaEKSV0pj4OeSMCMNn9MKl9Uo54HHXYDq6ioJGAknUlgOhHGjb0B26QZaL/PcoINgJIyqUh8Od+5BU10VUnG6H+ZQUuoTlGJ4bAoXr3RjZmlNGkg2MkrdkUU2mURZUQEO7etAfVU5PA4rRkcG0NPTg9b2nTh04gj+1/fexu2hO3LdGWgjTZMkoi80aMmxCciIdXUereCx0tLejuaWNgzdmUTf8B1ZP4nBSzoJczaOTDyM0uISPHTiOLZvb0SWToOZpCA6bJqv9/Ti7QvdWIukYHb5RGKYTURlZy4rHfGeUN7pPmtuale178++/pXP/R8f8uj4SP3axwZOf/4P/+fg+FqwRWe06hVb995UpwjC9zTFLOJus7JdPXVwF3x2A2Ymp5FI6dDUWAuHmcQ3Zk6n1EY5Z4YFehTmdFgZvo2Bt1/F1vQoENsSSZhAyzkFbyt9uFa0pJCryNE0oVh6X5IEwr1RkhpOK7I2N8r37MOezz6NrNeHZIqTuEF8ze8v4szaffXcNZwbXsW6VsQtOU4filUuOvi7RVxAMu1C1Bir8l9qmpY9uJBcWJy5KuAEzl6W5BzCoNo+WpjEGuNZ4HHqf4WHD12OLlHck2tQPR9D8Aq6TPEz0PKPZedJiE6RzFSjkH9t/Gw0UwpN9nb3Z/J65A/s/X++e0s02Gw4UnE5iPfv3gn/+iqWlxaxfeduLK5u4MLVm6Jd525cdpzyeZLUdw8ydViN+NSjp1BWVIiJ0WGxyNzW2irknu6efvSxGCYUq5Z1UN4pfz+TQl15MR4+sh+NtZVIxEKSZhb0BxCMRtGwrQXf+9FbuNk3Kq58JDdJo8PozFhYCviDh7tg4XWTScJT4MbC4iIWFpdRXVuP5Y0AfvjmGVichUhmCTcrgw6LEXDbjDh57DDcVr1I/GxGI2LROOyuQrh9xbh47QYuX78pE5XezElOfbbc4W5rqsfhrr1yiN7uuYZYJASn1YLaqhq0bd+NM5eu4mrPICJpHcw2p1pLJGLIxiPYt7MFpx88jMD6kjRPNVVVQlIyWu24PTqFc1d6sBYIifSMBY/fEYl8dpMO7Y21ONq1B5N3hlBe4kVjfS36+waxvrWFQ0dP4NU33kX/nTlxL0xzAhSJE69vfmhxdT3KnpzkTcn3lfvREI+iobQQnz51FJVlxYjEad2aQiyVxfzyGhZXNzGzuIqpuUVBOKi+ICeAkaRcbbQ01mN3xw7cGRoUlONwV6cQHDf9W3AW+DC/vI7unj5s8H3RnpckMRLdMmlUlhTh8dMPY3NlEcvz03j01EOIhIiA6GFzFuK1t8/i9vAY4kS7TIpwSnjYosugqqQQ+zta0VhVJvGi/P9XllfAYrNjJRjFrfFZvPbuOZmImdHAc08m8VgUnTtbcfr4USzNTqK82INinw/Xrl9HJJFCc/t2DN6ZwJVbfQjGFQ0171HPMaC9uQ5PPf4I/MsL2FxdwJ6OnVhaWsLgyBhadnfi8o1e3B6ZQDjOAYYrOAjaZDXk0Fxdjh3bGlDoMEtaJL/7ZCoNl8cLg8WB9y7fwLXbg9J06s12cX7j7xJx2Le9BY+eOomhO2N4//2LiAWD8LgteOTYYZSWV+ClNy9gZGETUZ1dNuHmXBymtOZVL/bVWhG35SY7qr1/9uIfPPt//nwnxkfzpz9GRZw68XALtChSxcK9R5Di/o87NYEbdTm4zDrsaVE7caaYzUxMIJ3Koqm+CnZO4gYFEQs0rOMFo4M9k0VoegKDZ1/H6p0+ILipiriEEqjkM52WYiW73XzhFO0j5VVkQ7O/IOGICywXUrZC1B04hAPPPA0/4SC9CuigBIV7IwYAKImZQZvEV+5N4rIHVFaOahJXisk8kU5dkjzkVJf904o494qE+6Wz4CQuL5LtAXfgau8nsjg6ypNIxCJOL3T+rNYscMefyxLi1CY6aju5Er5bxPNNVb4q3yOuCSyvoRf5tiF/YX6QvPfz3WRC0mEzo6BB/gAAIABJREFUkE6gpqIEHW3bEFhfwfLiAtp37MTS6iYuXbsBmK3QmeiNzs9BPbPGfYZen0OB04ovf+FpnD9zFqPDw5KV7fP6cOjYAwjGMujuHcIaoWnNcUokbCQvISOF6fDeHZiZGMfU5CSe+syTuHjxEvr7+/H7v//7WPVv4ZUfn0E4TT4xYWYmVOmQioRlEu5oa8bwQC9mZ6bQ2FiPjo5dkuccS6QwNb+MV986IwUcRit0UhiV7r7C68J//c9fQNgfRnB9VdYzJGkxpMRoc+Dc1Ru41T+KaJr+1Gyk1D7dZAT2dmzHvl1tmBjpw7n33pGGxKzTYWdrOx77zDN49/ItdPcMSfwjyYGZdBJOuw25ZBIH9u5CR1sDXv/hS7Iff/qpz2B8ahrBaBLldc0YHJvG7cERxacQKJa7/wycFgP2d7ShoaIIl8+/K8jJs5/7LP7iL/4S65tB/Pbv/idc7L6Na73jIrdMGRUZjEVcIWC0U1LWvQYhWpJIRdJpBsZEHLXFBXj46D4kExEMDg7CWeBBVU0DikrLUVDsw+j4LH742hvyuZLvoNAHtZt2WEz47KceRSQUFKi6urwIN69dxsTkFA4cOQ6zy4uL13sxu7wOPS1rReImXHJU+Dx44vQJrMxOYWtzFfu7uvAP//AP4mn/+S/+b+gdGcfNgRFshmNIatGoQshNx9FYVYJHHjiIhsoyzE2MY31pEeWlZfD6irCVymFgYRWvnTkPk9mBZJaZ6TlYLSak4xEc69qLna2NuHT2DBxWM6orK3Gzp0eg/gdPnpQ1zqXrt7EZSmgKDZJz+T2ziFfj1IlDeOPV17GyNIdd7e04fuIEYqk0rM4CfP+1t3C9bxg2lxdJWWtnpRAzu71rdzuOH94rfIhAYEtIfVxlMtWMUaWXrt5E39g0wrTQFb0+CWxpeBwmHNzVgmOH9+OHr74m9webYK4ujh48gIdOPYS/feUdDE6tIZizyMBiBe2iicBwrOCplC/i2cmdlYV/9o2vvvBJEf/5jsxf5U9TYvbtgfHVYAtDk5XhifJKUqapvMnZqWr6Upr163PYta0Op47tRYXHiuWpSWRiETTXVcJuZGfJ31JmEdyvmfU62HU6RBfncefKRUzduILsxjKcOnp/ZwR6EwkXDycWJbE31SQ6YmZCm1PlY87dWzJrRFhnhrGkHFWd+7H/yScRpIcaoVHGAYq2JKsCAEx2RHIWvHzmGi4OLWAzyR2sIuhx58ZDlntD7qlFC3ufflV9K/lmJg+tax7Omib77jeneZUrJIGsXr6Hn/Kz2hbqngRMM5fPP1h+2pbnuPfng//1gQ35v8kFJNS2dBz1lSV46EiXFLd4JCihFow/nF/ZkL3y0J0ZTM4tIk7mNpPl+F2IxCeN+soyPP3oSfz9334Li8uLslclSenYsePQ2wrR3T+KFX9Q4FT2iZT70O2K03NtValMtdFQGOcuXJKYxo2NdWQSMXz1P34JU9PT+MGb7yGWNSJrtCKRUlacdAbsaKyQ17zu38LVGz3Y8PvR2tKIk8e6UOIpwIXufnzv9XdhNNtF0keIOaozyOtzIoXf/sJz6O/twfT0uMC0vBdqysvQuf8Abg1NoO/OtOz1uc8V5zJpPNJoqCrGiYMdqC8vxPT0BIKhqORL11XXIG2w4zuvn8PYzLKQochcNum5Ck/InnZ7aytOHN4nISQ2YwalJSV478oN9I9O4eChA1heXcfl7ttimym0Lbl807CK5LMCTzx0FLpkCA6zTiKBCffH4mm4vEX4u5d/jKnVCGgflNasce8xKLTmVTMeEaITHfIEHUuj1OPCyRPHJBTmRz9+E6ubftkvFxR44C0qlj370PCIIptplrGyehOGfgr7OnbiwL4OFHvcKDAB/uU5CTwx293onVjA+Z5RbCVUMRHJlTx3HOUeJ77wzJNw01E5m0UopcPLr/wI4a0gfvM3fwsDY+O42tMPfzSOFGFhDfvSc51iM6GuohTbaqvhc7qQicVh5c7dYMLE4hKWonH0j00iK+oZngniMIF0IizIz5OPncKF985gY90vO/pYLI629jbs69yHwTsjuN47iDBdH1n8tO+fED7jjp84/TDW19bw+utvyWDQ0bETDxw7gpISI771nTPSAJicBbJG5MdEDokuGUFDZQkOHTyAiZlFjEzNK0JxMoHtzdXSVAwOj+LmwKggD1LENVMfC5LYVurGEw89IKlxc9MTQCwEs9WK4sp6WTm8/s57WNwIIaazCBxPhImvVwyXfqKI76ry/unXv/Lc//Vvcqj8O3vQj80k/uwffXtgfIXsdItB7b/ztg+qiOfTh7jzUmkBSen+ttWUotLrgDkdRYnbip3N9XCZzUK04Q3MIkbno7zsIhfcwvStmxi79j6Si7OwJMIwp2ISJALNPUpYsbwduROmQQw7bDGkMMCQo2Uko0ityJDsUdeIyt170Hr0CBI0nKDuOJWCVaqdSvFJmxwIZW145cwVXBueQzDDo1YlWdGYRCQgYhBDSYmyVfzZf+4nnP1zV+Q/97N3F+//3AP98v9eTDqUVa7XbkZbfRVqyn2yf+WulLApJ8LNYAx9dyYxNb8kLG+jxSpIBHXYJPk01ZTjUw8/iN6b3QjHItKc8ZDduWM3olkTzl27jZnlFUAMQ/TIpZVVpd5Akxw9asqZnW7B+OQsosmkkJCKXTZ8+flP4b0z72BsYQORjBFJIiZGpanWpeKochmwc1utTJz94zNY2/TDbbdgR2Mt9mxvxdjsIn584Qpsdhd4odAJMGlzSrGwpmJorqmA378hKVcs4fR94TVfVV6FtXAKC2tbSKZzipXNNRDT5JCG05xDS5UXe1vrUFpeKt7UzNUObKxicHIB18dXEaEykWxlEq/SCaVFZ4iPnrB4FfZsb4DPacb8/Dyu9t/BylYMba1tiIXDGJ+elUmKRVwlkeRgymUF+t/RWIOdLfWIhzaxMD+PhsZGQaNm51ek2EUyZqTpYHff+kUBXprNrMZLEYQqk1R661wWRV63FBezzYF3zl6QXbioFFjktfzycJjNilMeLpaMyWrDZjULmc1mMqCxtgot9bWoL/PAYzMiFovizsw8bo7MYnojhigLKe9xFvFcAg5DFoV2Ix594DCqSj1CLJxd2cLNW72iQT10+ChGJ6cwMDaJYDIl372cViLxygoaZyAhzWJBfVUl2ptbUFNRhbn5Bbx76SLiBj02QjGYTA5k0nmDGh1isS04nVZUVZYhuBlAYHMT2TTlWzZ4vB4Ul/qwsrqC5fWAuD6S2CnIZTYpCIDXZceOtm0iPxwem4R/KyCrnB2tLWhsrMGtngEMTkwjntbJmoQ56DYqIXIZmPVpFBYWIBBNIxhXxEGqQkoKLSgttMl0vr4VQyKrl308zaFExYAUCg1Z1JUXoa62Gs31lShz2bC8toHRhQDG5lYwMzsrK4M0i7/mp0AVhXKcE3FjXic+sbPK82efFPFf/pH7CzxjTve5r327f3I11MpJnDeC5lOlfKE1FrTIxTRWF/dwFqRg1SVh0yVQ5DDiwO427N/RhkKLFQbqgKkBNxFOJwGH++IsLNkslkeGcOfqFYRnxoHAGvSxEKi+NsmOWYkdSOoSkZhm2KD6VeXWlqAsSG+Bq6oW9uo6tB0+Ald1FXQOh4oYJGylfDvlv1MGO4JZK149e1UOxFBKL4k/7LzVdllRzcS8JG+v+At8mh+nX+WUR8SiwE62rRMWqqcScdjsNoH3IrG0xKP6w3HMLS8rm1A6s5GVzlxpnQ7b6qrxmYcekN16LE2tPA+drBCN+u7M4vyNXqwFg7ILpdyHPiOEpmkhTm0yRXiE6bn3FvhRr4dNn0VbjQ/zM9MIZSxI6K2IZ/QwWGwynerSMdhSW/Ba9dCZrcLK5aRLAlGBSY8itwuhdAaLPCn1JvCiTzEox2QVVrQlEYGZz23WI55KScqTyWQEeRSUjaUNVoS50hEDIBVQImz6NH+SBLW0FCqHuwB6q0N23qnwJvzRBPw5F+hbQNY2iw05JqKPJ6SPnCTWeWwGFFr12AqGpOlMwAyb1SLStWg8Kc2pyM602FJxYsul4bKZhVFPV7OtrQB8viIp9Jv+ECKJJHIyvSmDlTyB9INok7KUFfEVGzihRyuXtqIiHwwmC1Y2A0gkyR6ntIopXsqTgaY+lMwJ255wvWRksw/XzIJIFLSaUGg3C3Erkc7KhOiPZZAlgiayTZX9zvdCtI9yOxbAAodFVixEapjhzfWex1eMja2wKCTYwFELnw9oUlr7tCAJRDqsRhMcdhvcLreoK+aWl0BKIlcSJqNdhZ9ILrceUcrYSHrXKVkk/c0oPQtF4iJNNRFyz6QhAXhUJkiUMRsyrsCIIGRgs5iEuEdXQfIHyJWwmkxCDNzwbyGSTCFJK2AxS6K/hVpbgdcXbzK2g+l7IS9mkThSC86nsgjDPG2ki2ASVjEyyMvLDHCYzXDbTfDa9QiEopgPpJEzM1Y1h2QiKra+bL5jTP8TEy4V5HLX7MWam9hZ/UkR/4id4znd81/7Vv/YarAVRotWxPOmCdrulQcjnaLErUiZfxgyMWFGWhFHqceGI/t3Yf/ONnh5ENLcIZVmTyAhAin6MOtysOiAwPwcZm73YGN8GMm1JSAYgIEWlyTpSJCHpn3WHMdU6rReAlCSDAxgt+/2wFpSjrLW7ajfvRsWjw9ZmeQYPEB2vIK0pfPUWxHIWvDGuWu41T+EUDyNhM6KFKUl4pSkjBSU65bKuf7kj5aFIglpaVSXFaG1sQ7RoB+BjXXU1tUJEWllzY/6ba3YDEZwe2BIPM5J1JJMbMqL9DpYdTk0lPkElk2Sq6DLgaRtLmw2ohmsBGOI0KxCCiELOSVKdAVTpkHGTFKRBU1WZU1B175cAvVFDiQScWzEdEjoLaJMEG/5nF52gfZsCJZsXFAksZsUnkUGDgOELZ8xWTGzEUQmS1IlZX1mhHVGseK0p2NAIgKrhYddWpjEvK7shix8hW4E4xkEIgkx/eAfeiiQyc8GQIJE0jEhV0r0hNEiPlkuYwbe0kpMrCfgj6Rhs1mk6LNRoeEIPQ2IChnTUVj1adSVemXKnd8Iwx9V9qYmCoulmdZCUOjuJUYqWioa87kTCXkPdEcjtM0pkdnpVptd0Ke8+Y2awLX0Mw1TVOEyyneeDRgZ08o9TTkwiv84jWokLUzLxxF2szIykHaYRC3GwEojzwLOQqqT90qJYW1lOeKxOGaX16Q5gaSqqSYg37Qrv3Hl6S9Nkl6ndtPFBVhdWoI/kpDPi8WIRVT8CjgAaD7lVCiwiCt/PDaF6rH5eYpWnNa7YtKiyKkk0THQKafPImmyi7WxNDLJGKo9DuxsacXo5AwWN/xI8RrWzGkl4U1TqfD18ushq54yMTLsle0BTXAoJUxp8sqUnKV8ddTHMPYW8aTcHzojeUQJWHI5NFZVormxEf5AAH2jowjEYjAYbcKd4ftNS34ABZKU1dENLyc6eptBj7rKUtSVeTAyNonlKBBOKp29UiAon3c2EUSRZKVIGZ5mP11kzU3sqir80xe/+vx/+3U4Bz82cPoL//vf9I+vB1tzUsTz7PB8v67MXpQVpyLCsON0GYGqIicqvA44rTmUl7jRsa0JhQYzzDwEmGLGm5MuUkLmpgQng3QwgLXJMSwODSKyOI/s1iYyW37oKHkQzWzeRlTNChl5DD2SZK1a7TB6fDD7ilFQVYuSxiY0tO9CQpoMLf1JnlessTRjFSu2cla8e/GakGs4yc1uRDGzGUcoldU0zirWj4dh3rzj1+EC/lnvUb51FttMEvUVpdizfRs2luextryAPbv3YHFlFTMLK9iz/xCW1v04f+UadEJM4sGqU1NmLIzG8hLsa22C3WyAjk0dJzOxsjRibH4DfRNzCMTiyn0tw++B2dhkSROejMBB4yDKqaRAkzNhhM2sx7OPH8f4+DiuD08jnuWely54KmnPkE3Bmo0IcYeWnzzgOcRzaCn1uLGztQXRDPDGpWswmm0w0yiGblpGi+wgXUjBxKnIqIxLWGQplWMzs2P7dswsb2B0ah6xJNc+SoYgr5kNYCYpQT8Ed9mYUAtOklGpx4HDx0/i6vAshqfmtMg8rgx0ygkObCCYAMgGIoRdzbVob9+OgYl5DE3OI55SkZgCf2oHN59X/NipDOCKg9Mv4X0Wd1q2ajGkNMghtK0ia3+6ZCEfO8vrQkXGK0KnEBYliIOGN/Qrp/RO5cGLkRgnXrr3aXaxUrxIMtSaGmW6k4GvwIVD+3YjHk/gWu8INmPq86Oun80MjVJMLHAkmpF+T00zdR8ZoKLIjScO7cLS/Ayu9o0Iy16mYELOZNzzvhfdvhijKg9/PVeBzLpXTom8AFQmOFdFhI+NYnBDQpolE5binrC4kZRQGMCUjqHcqsPzT53G7dFZXO8fQzQRh467FV6PfFCVcauopWKwpuSdPPt4/3BaVk516vPjZyWJdZkskiAHwwR9kt8+V480CEqjrdyHR4/sQ1tTg3BN3iahbWYJsTjXNmbZhScF5lAuhUQ7BH1MJ5BNx/HQkQM4uHsH/v6738d8MIVIhqgCzZIMiKcz4sSnQnHE91D06fdP4p8U8Y/c6Z/TvfCHf903vhZqg9FqoLpThf5qF6PA2qr7l2hDADYj0FhZhIM7t6G6xIXg1gqymRja6mpFD26j9lXL+03xxjHRHpFr8jRM2SyiaytYGB5EYG4W6cAGEv51pEKb0CViWoypRmTj66BNp8mMjM0GFBQArgIUVNegsKIKNc2tcHpo/qDMSTgJice0ZgUqXbfejGDOivOXu1FT4kFZSRH6ZzdwoX8aE8sbAi/yhiabXaIJ73pCf+S+yH/VF6zS7Giuk0R9eTH2tjcjvrWOjdUl7NjehtW1DUzPL2PX/kOYWVrHucvd0FvsUmRTZOoSxswkUeVxobO9WfTX1EPZnXZUFBfB6XTjcs8wzl3vx0Y0qoV9aFI7WdEmJbN+V0MVfIUuMRTRkdSYVjDrAwdacebdC7h0axhBGmxRd61lqrMg0NO/raFK4Fi5HiS4JYMCmwVlRUUYmZ7F9378rrh+0SKX0GaaMqVMCmVOM47u3y2SKBN37JL1nIanwIVCrw9XegZF6hOKJ0Vep9zbSAbLoLqsBDua64RYJYc2Ye9sGr5CB4oqyvDyuzfROzKhsqfFiz4Nk1lFzEpBSERhSMWwu7UJ+/Z1YmBsBj3Dk9J0UK0gjndaUJBoSGR6pu0tde5sHfIhOsp3O89vyU+JWrDuP3mt5Emd+chaFR2aT+HKp8cxf1sVAFkF05FN3ByVOiDv7sgnILIgMassbpm0GKicPHpQCuR73X1Y3KKig7RC5fJIFEOlfJFoZkKaunW9RSxei+x6/M6nHsDmxhJ+cPaKrFCIukjmB3O5xSOAckxO5EQuqAzhX8pfIEfVAidwij0JKSdpt2pGjkUcadiyEWlCwibGAbMJ1cGGJKpswOef+RSu3BpB98Ad0nWlicl74MvELjIQFX/Mks5wHTr25YmzEgajebuz2NOQiJ8VRa48UU2S2JRCRpdEdWkBnjiwC4daKNc1IJLKonduFW9092Fiahn6rMo1TLBn1LT+XHnZuUJIR2BGEiePHsCx/Xvxnb//HsbXIwhnlOUsvxsJSDWZlaWXJMIpOWi+iPtsGN9Z7fnTb/zBs//3v+qB8u/0wT4+k/jX/qpvfJVF3PaPirhsqUVLqjyzOU3bDBl0bKvDI4f3oNhlwtzcGFKZBFpqq+GCAXYS0Xgw5rJgEc/S/F/bPVvYwcYi2FqYx+bCLMJrK4gF1hELrotpAbi7o4GEZPcaJbwBFhtyTjsMhYUwuAvgra6Gt6IKvpJyYavTIIK3gwxD0hmr6YsHC1PKKat4/2o3Wiu92NZQg6GlMH5weRi3x+fEKEL8rxnwIZFGH5Ov9Re4aVTYEz3OSbyKi3TpyN4dQl5MRUOy24slkvCHYrAW+HBzYAyXb/YK10BnsiFOiJe6aR1DaVKoKHBCl4mjpKIUO3ZtR0WRD/Oz8+juG8X40iaiDHlgRWCMoriY0Zc7hcaKIpw8tBv11RVYXd8SLTeJjWajDq11xXjvvYtCjAun6AmuYjVVQ5dBe12FML29hS4Eg0ElXTIaYTHo4LBYcXvkDl5+8ywsVqd4clNnHBMJJVDhsuD3/sPnEQyExfwDEjerg8PpEFORi9296O4bRChBK1UF0crj63Rob2rA0a7dKLSZEQtFZESj053bYYHT48EP3u3G9f5h4Q5I00nrYRMhYTXVUfNrTCexf9d2NDU1oW9kEoPjc4jS11zkW0TCKGVU6gpBj8j/IFTOhlSiTLWENIloVZGZyihIrZnueg1omyt1qah7XFgieeG7TGya2kI2a6rJlZAQSStTE3u+aVZ2pir0RuDZPENdBoIsSn0FeOTIPkQDfpy5ehsbKWXyQ/TCTPSCTnvJpLK2NZgRo3mTicYvWZQ69fjSowcxNzuBH1/pQ9LkFGMaoiRGvm9Wa0FCtNAZyXAXoadYORD5Fic65SYvPAhytPmX+nRCYpV5voWNNsQkbpSTeBR768pw6vgDeOv8VQzPLIrdbyqbQjrLEBjSbZXNL69f8jZk0DGaxdgmr4BhG6Ssb9SETyc3DjQwWeTsshJB4FmpS6PU68TxHfVoLy0QfgO5GoNLAZwfmMDcwjqMlCZms0jTrpfNAuH1ZAI2QxZNFV50batGbYkbFaUeDN+ZwlrCgvO3hkQBouc6QTYkWk6FYnX8RBHPje+s8P7pN/7rJ0X8FzhCf9m/yp04i3i4LWeyine6BHJoCmoVBpI3KCW8qhi4+9oapIh7bTpMTY3Khd1SXwe3ngQgwCC68hxS9DymaQEPACZI0aqajxmPwb+yhJWFGYS31pGMBZFORZFjEacRQj6YwGyBnkXcaoHB7YSjuBhFFZVweXww0TNbQjo4jigYPR8byvfBQpTIGRHMmHHl2jW0VbjFjGFkNYGXLg7ixp15yRvn+UQCjPzuJ0Vc4zqpomLIJlDssqKtoRI1xR6ZzEXfzgYpq0OEmtvxWUzOryLLRDCSbiQ+kztCHXTJBAqNOVSXFWN7xw44XDYsTk9hbHQMy4GYkrxo2eWyY5QYSs4nSfgcZhzr3IlSnwcXL13VnN04dWXw/KdP4/qNm7h4vU/c+0QmyJWLGJhkUFvqwcG9O4VUNj0zjURCZagXez3Y1tyMpY0AXnnzLMxWO/S8Vg10AeR1n4HXDHzpC09jfHQM89PTKnginUZZRQUaW9sxMDaFm4OjCMYSoi9X94u6S6rLStHVsUOISoO9vRKhSrUG0YQ9XQdxqWcEV8mwNjLAhEWQXgmcGQkFkzeSE3OS0yceREV5Ga7d7Mf43DJizAwg+152TMQcVDGXlDmjUfbdKgFLyfwIpws3gR7lXFOR/6F53OeL+D17fQ1i1xoCUVmSPU/INm+Hq/FFVFIbsxE0e2bNCErgbKJmbL4lslXFuip0SxHlKDd8+EAHFqbHce5aL2KmAnFUZONNMppM48KBYVNGj3kV8sLUsm0VXnz+ZCdu3LyBC4NTiBkcKgaUvuMcGmhYwtcgWd+qV5FIUTbmEkrEq4ayTxUlSxvfXIY/a4ae++ocSY5AlNM5P2eeUckoDrQ14vD+Tpy5dE3WIITSaXerIoONKv1Npn42WVzpqIBPieZhSpi4NGp5AwLhMxhJWavK+oeXngpFk9UhzYYqrDl0NleLS+Ls8iouD05gIZJFJJaEZEVLxLOK2RXCr3AygKYyDz5/6rCgUCZjBpFEFr2TG3jlnctYj8bUSkmQHFpT0ZJaSUFl3aG5QvosufGOGs+fvPiV5/7il12JfhXP9zEZ2XK65/7or3vHVsLt0Iq4ct+6zz9dGC8805nOlYLbokNnez1OHtwNn12P6ekxxFNJbGuoR6HZAp2WPiU7cZJt5GjUq5QjMajIidELPZ4DgXUEg5sIhjYRj4aQSSRBGjJjR+nOxm6TSUkmhxNOn0f94/bIxMGCqzyr9VrCUQpmq0WZaFBzTJ/urB6RnBWXr1xFe6Ub25trMbQSx0uXhnFzbBFJpkpp3HeJ/vuZW8NfxWX2q3tOuQa4X+aEUOhAdZlP3MeCWwHRX5MwZnEWYDMUl05f2LayhzVI2And0pxGYM+2ehzY1y6T8sidMSzPziAciiKY1GMzCUQFQlXe9DIZsYjryPRNo7qkCE67FQMDgzIt6zmZ5TI49eAhzM7NY2R6UQog97eioKDDnS6HAqsB5UWFSCZiWFtdE5YwvbkL3U401NdL8aDphrDi5VDmU9NBKw0n95JNNVhfWcbG6pqmmgAKvD40tbQJQ3t6YRFxkt4kWEMth1ks7VYrKktLkUslxaSGkz0JXW6HFds7dmN8YR3DE1MwWS0qalKem/tbk0DAXEPQrOZQ5z7UVFWjf+gOJueWkOThLSQF5W0gdSrvnU7YWmBRFRVMeF6KqpagRiTNyGZDVgpagZO8abXPFyKhPLbacatpXSvgEnnKQqyt2O5mK+TT9bRs9bx1EWWCLOyS/a2ZAQvClUF1aZE0ZZvLi7jSM4AIbIjrKK9TPt5sGFmMxE9ciGtmFUmaiqK5sghPPNCJvsEBXB2eRoSENObQa77lLOJ88QIaaltq1UqqVEZ5D8Ko549puQm8VigTo6KFpDLarvL32byw2PE1F/twcH8XegdHMTY1I9wekjPJ3xBrYr63dFqgbUlNlF09kQGy47nnV0Wc94XIAplXn0vKqoYkTflOtFxy4U/QRz0Xx+6Weuza0YbJmTlcvT2CqJhBqax3lTmvfCIUuKLWCnZDBsf2tODhw50oL3JgeGwer1/qwdD0sjDxJRaY2QA6naY1N2mJaxpyQtvVT4r4r+7A/fDPTO/0v+kdXwlJEReJTr6ISxypMugXXgjv7UwKLk7irfV46GCH7KpmZyaEVFNXUwWPnTuBPwt2AAAgAElEQVTGlNr3yc1MmEk2ZBL5R9MWVlheiHpDDolsApF4GLEI/4kgEYshzULODpVsYbMFVrsdVocDNqcDFptNcpIlYUkCD9SNLJCoXh1GSfo204aTzNy0DjGdHVe7r8sk3tZUh6GVKL5/iZP4IlIGRguSVaxZRUgQysekP/vwF4WGsKoJyWYAGmsq0NZUD4uJFqQxzC+tCBnMV1aB8al5jE1NiwUpiVZkJ0sARSaG2pJCPHn8KOpqisVhbWFpBbkE89VNGFvcwNDsMvyxuBR4TkVifSHEN5WRzYnJajEjFAqLzz7haxasMo8L4UgI4YTKIxe/PRLgNHMeNhCUKfHaJXFM7DHlmmCgioL9VwMRlW6lFXE9yVkylSVgIz+Mh7O4COrBWFXqem0OJ1KZDCKxqGJl37UkZhHndU24n4d4DtkUlzn8NxnjBrHPDMTSCEaZ8a18xkWSZVINKV8HESFqq8t8PpQUl2BtcwubgaAqQsoQVU2T2p+7sbn8ey21jXI4UV1wYhMNOCc+la/NgqEg+Dz7W/lASAa5RuxUdfzec6hiocnSpJcgsY3ysgzMAmGpz54ogBC+OA2zqEmCnPL853nABnBbTYWEypCwFc0akdDbSD8U0qGRxU1siRX/m3QvyedOx+E0Ax3tzfCHwhiZXUFc/MP53SkGvdoW5Gl7KlBApZdxYlYNFnfm/BkhoEn4BxsT5ogzx10VdzaQ2RwtaDXFQU6PyrJK+IMRBKNhmeYVX4QDBMOWqOAgNq/ClohOEdURn0Yp4gpZ4DWqcALI9aUc8lQDmObz8dqkQTW/q1QM5aXk7xRjfcOP9c2QrBgSyRiy2bjiK1GlwZUB9fAGI9LJLOxML9MnsH/XDjGHOX+xG8OzizC5vAiH40gmkjCa9cLMpyxPTJl4HUjqHKVm4p0+trvG9yd//Aef+39+0ePjo/D7H5OTnjrxb94eXwttp9mLRObloTKtiPOClltYingSLhPQ2d6Ak4f2ih5xdmpcury66moUOmwiQeMGikxkNT2ws+VBa1RInnQKkoGINDtS3jwkfqQyshOTnZrIzSiDMInZB6dqGjlIlyyJRSpmUk0T6rCmrpfmCSSN0F1KHONyRoSzVlzpvo7G8kK0NjdgbC2G71/oxc3ROWQMtAxVjFYh5oj96sfkq/0F7iJF1eEknobPZUNnx3YUF7qwsriAqqpK+Ip9WF4PS6ITp5TZhSUYLFbxejYywIFHRDaJkgIHura3wG5hQ5VUU18mDbPBjOnVLYzOr2IrnpBDjhIzyW3n73J64oSiFQ01nakEZE6sFmSQYd6zgb7t3E2q60H415w8CWfKQZ0vtHSSY1+gEuJIkkvRMlfcy2jTy4bTggxzoNMxmA1k7pKEZERddRXmFxYFnkzQT5wnfj4YSLBbtVPmga3WwNyTAh63Ax6nHf6NTQTCEYki5Y5T9rx60j+Y4kfkQYOhWchYaNO0BOb0rGSd8tpYOuS+UmGvSi2i2RNLsVS6bimuPJhltcAfN4DNSTweE/McmoeII6NEaPKTZgFX70fN4Mr4JU9yU0RPNeGqhG61OjAZ9SoiliJmxgynlFubSPnYbMk9yqZGFVIZBLJpMX7hvcbrhEWakzjRMH4LRk7iWuGjxSktcSltI9uffutOp0uY1UxMZCCXQhqoY1cJeIpXoRYbKsJAvU8RgnEW4VQvGelZ+X15nVkVC8p7n2eWxZRDigZU5PIw15s6A+7eeRqRkCYlnFO9ak5ot8pmk+s72g/z/BT/eJpp8HvUJLISWarJ0fgeZSUljQgbLXaiWbgtTlRXViOVTmB9Y0W+MzZD1RU18Hp8mFmYxfLGshb7q1LulLRNrVZ2tG5DMryJzdUVCQlaXl1DVU0NqmsbxN54MxgVFY9YaBMpERNKburVd5sv4jurCv/kG199/pMi/gucn7/kX+Uk/q2eO6uhHcqxTcmtBEoVuZe6EQWu5EWTTcNl0WFvWyMePrhbjF7mp8al+DbV1UoMH5mW5KswK5cTMy93o44pXdyJK2ieN0OGwSa0ZDNwV0OyiXYgah1zXr6ihgKF9bGQq6tPO3TUklDBaIIOMhNaxSjyHzJcAykTLl29gaaaUtmHjq2E8YMLN3F7dAZZwunaDalU8Z8UcSlJohM2SDZydakHXR3tCG2soL/nJjr37Ubn/n1493w3JmbmsRVNIc5zQXK5uQ1RUC6bI+pfa3xuWIw5hOMRFBf74HM6EQtHMb8ewoI/gjibRUkx40HCqYzXIFciRFYUDCiJaJxfWAR5ASWjMJmowFYxqOpg5PGqHU6aTlgU6Ux8kuLPSsSpIyM7V72eEaaq4SQZjNAqi41ewnEE/ITDYsZnHz8lnuEkmJEtLMiN7CTV5Cc7XYE61TTMe4VFvLa8CNub6rHuD6C7d1i0zVRDcOoiEY0Fx2I2S1RlPgmLRcvIYpHNCCRuNNFzVOmPeV/mC6m8T21aVpOyJITL+5PpXlz1BBuGwcwYWaZaqUKqPhNq7kk+VVOzNCWa/pufvxRxzb1RTJ/4EvhdCG9A2aOy2aDfOOM6ea/R5CeP5Ck2dH6gz68A8iQ7qr0UrkA7nwwDdPiZpeMw6TnZ5uQzkrx5+kdoFs5JWqSyAZGdu9hCCfmSn5fswPnw8krVrliRDdkIsIiz4KrCS446mwFOz9msAUaJ5yQiwVhPupglReqqNhg2IY+JqxnXF5p0TT2TutrkuuNKSBqYvGlVnvmtOEb3DHYUQVCKO693wtv6FJCMocJVgEeOHYXdZceN27cwMzsjfu8H9+2Fw+7ApRu30Tt+RyJYdeDwwUJOC6wUCi06fOb0CfjsFly8eB4j03OoravH8UP7UVJaiv/x3R9jdi0kTW+KxFNewxrKqj4VlZTos2bHdlX7vvH1rzz7//6SC9Gv5Ok+JuNaTvfs1755a2wtvDNfxCVP+74irrggeR/wrEjMWmrLcWxfO6p9LmytL4uTV11lBdw2kxwUBirO9erC5iFMOQfDQUzC6uQlzPkngxRbZBYMyQnPF3E1DSjdqSqtggJoU5bcpoTJNBqbyuVmR5sVZ61cWrE/ae6QyBoQzFjEr7iqogJVNbUYnl3FO9d6MTa3pBK4tL2UOhTz4S+/kmvq38WTqkAP9Rkz57qhvEiCSAiPk5RUX1ON6ppavHPuIrbCcayH4hJiorc4ZfqLp7MwW8nQTcJu1OHgzlb415cRioXR2bkP5T4vAhsB9I7OYJj6V2qaqQ+m5SqhVUFbCGUT3lSZ29Qci3yKCU5i3RpXeluZ3DnFqVQ6WlWqbk4gHzVBynpIGYcwaU7gVSEmWWSSo8UriWFMkVPGKbSNo1lJDoV2C770/GcwOjKKi7eGEJKlKYlXCh4VJTULBBtRybznzlJNRnlW/+ZWGD8+dw05bVJjwWDTwOAfasNpWiMNk9aAGjnpi5mHgm25ohBEQovqVTaZWmHQJnLZ/oqWWyWT8ZCWwiJVlbIqvezL+diqf1BNCF+HKE9Ey6zpwjXkLZ+fwPtZ7j0jfRoZkMKJXjFd2OTEYjTGMSOVIgrAIqumTiG5EeWS60k9hiBzWlMiLHfNQIbNT57NzbuQPvhES4goZJOEkMmvofe5yq2X7zqbkqaFDykqAMpg5aBQFq7SrPB+5nvMMClMsfUFEpc9OT8yLV1QtNJsamiDS8e5NExkjyf5HigBpMeBSlXkjl0AGKIezPU2UabKKPmkNK5soJgwJp76miJATlQVTKFdk7KglGFGr4vDnI2hym7FI4e6UFJWhPWAH+FoWIp3mbcQkXAU7/eOom9mHrGsCZmcRSB2nq109yi2ZPHZR44JqW1leQFzK35UVtWgwGGGxeHEX730DmbWI+IMKEJAXlDS0CnMLW+76rXk7uyq9nzjG1997r//uziM/o1fxMeniP/hN2+Or4V3CZyudc9q16Ym8fxkJlCzoE7MGLZge30Fakrc0KfiKLCZsbO5USw6c8koDBLbyUNVu2dZpMkiJXFJHJF4BGSRlvxuunBpLHONKKsCUBQxRS28tP99l0irPn6ZHuTG5dSt9l30TSaDl1A8t2yhnBVvXbgueyB7gQfTy5sYnpwXy0YT4w/FxIKHuyK+/Lr/kV2qwLj05U6hpsiNzu3NaCj3CvmIcityFTa3IuKexThImp9kjFTWKliaB6I+m0BVcSE+9+hJXLlwTpCXrgP7kQiH4LC5MLcWwpXeEawEtiSUJidhFIpApSJbNT61EMdonqJS6Th9mHWE07mu4aGUFcavgJ3CdJeZVJHNBL3RCVNbrhd6gnPKFwkx3cI4CXF65lXInTyrpWJ0s+gUFzjwm08/hpvXu3F9ZB7hDF+n8i1XTnDqmuFjkj9A+RBfK+VSrTWl6NrZJKY4Z68PIGe2y6HPQ57lJZXiz7EwaVCv9tZ5LdLFjKsjaZ7lzdxzB1OTk/rDgirLLikWGjAqnQsfm6BYQmOxK697kkST6YzAvrRRVUoCdS/lIzVlfcb3AvUYLDVspMSzm17jcq+yQUjAIu+F07+K1RUCnPAENKY8kQAN9hZrY8ltV5O0tmWXQsSyz/AZfqecMGnxzMJCAivVA/zOaVWb5jpA1iz8h0Qt7XxQRs3a56Hp89kgKBBAFVQ2hbIGSQslnK/HSNvVREq+L0YH0uOAcXSKJ8NuIikcHBJk6RpIiEUy02VvohHp+H7JDxBWHi1Q1dnDz1ZbUNz9xgQR4jkqzZeSDOZyUVizMVSYcjiwvRnlZcXwlPhQXFKEYGALizML2NjYwuD8MoaWN5E2uWjQe9eG2JRLwKtP4PShXaj2mFFW7IXR4hab6hs3r8Hk9OCdq4NYDqflmiWMwiZTrhwhV6rPmkcui3hHTeHXv/6V5//y1+Ec/NgU8ee+9s0b4yuhDmGnKxBMu8EUeCdQEy88A/OuDbJX02ficJmyYifJ/rytvhqPn3gApQUOpMNBWE2UlCeQTKdgcdgUtMeDQyvWmuGjVuTzBVppS++n1Ki/0XimAvNpWV5S19VrVcxaAxIacUcsL2TCYrqVDXP+OF5+6yLGFzeRszgQTeUkG1j2gQK1qi5euW59UsXvFnEdN4JpSZEqdVlR5LIICpOmaxXlKRa76OwX1/yYWVhFzmyTXG/JaM6RaZ1Ge1MtTh7swg9f+i5Mdgvat7dhZuwO6mobYXYX42rfKKYWFuX60hsIHSumOSdm0d9qBCNGdrJgcj3C10drVcLNZMTzpOY+VYoJD0mpimpfzMlIATWKVMTpjYRKWngxFU8gWdrEcDfNLG0ezAYexHTWMqHS58bvfv5T+P73vofRxaB48Wfo3CFGRCyCihDGoqmsPpWPNf2zd7fUYFdzFfpHxnCpbwJ6q0uMZWQPrqP3NZcBRoGmhaAk9BEDEvS15kRH6RgbFdnj8nPRZF1aCp7aVss2Xq0aWPRo/0qkIZWAXZ+BzQS01leJZzhXEfRdD4Wj2NwKIZlRhazQWySpZMEtP7YCfpl0XXYLigpdkjxmt5oRDoexsLqJpQD5C3q4nQ5UlhZhdWVJVCZ1dbVqF82Cy/9FO9Z0Gqtr6wiHQigoLIDHq+I3Vze3EIlGpZG3mg0o8rhhNBmwskruQEx2y1QiJDmNi/aK+u84mqrKZM+8sbkBp92BYl8hzMJLVNHDNIVZ39yU78RbXCoEM+6FKS/0eb2w26wI+NcF/rdYTaisrEIsmoZ/dQ2N1SXylc5tBrHiD8hn7jCbUOUthMNmx8J6EJvRFBJijKJc34Q1QsIa3zPTEw058a8vLHAhGouLHXHez52rSVkH0gBIb1YNaYr8Cl4/KRhTEVTZDXj8wQOoKC9FnNygTFo4PgwcSiQzuNI/hhuT80jprULI43OLd0cijHJ7Ds+cPoaGMi9i8TiWNyKwO91IhDdgdbrxg7PXMbUeRVxbAFC2x4AiXi9qDaGKuM+aHe2o8n39xa8++z8+KeIfmU+AOvFvdo+vBPfoNHa6Yqbes11Vu0gaaagpx6BXTl5mTmW5OPSpMEoL7Dh15CDa6qrhNhvFfIBFnMeqjoEHhCt5eBFOF21nngjEIAJe3AwEUGb8ecapgNva/+Gtw7xn5Rmn9uqc7BVxRUGttGblzsokU0RWOuFgLI1r/eO41HsHS6EMUka7MJzFklIj8AgMpzFwhU37a17HWSST/I60kA5mHfO7ZsdPsxSTwYiCQg+8JaVw+3yYmlvF0J1xmK0OpOgNkErBZrOK4UVTXRUePXYQZ956A2v+DbhcDpFQdXUegN7mweXbQ5hbWdPUBGQjK7hUstm1PaeiGistLpOjWLRMmicADU55vdAmlQ0nE5ru6qE1zbDAmJKno6ZupdTitcYDjH7u3BGSdMkiR511HuHRo8zrxpeefhhvv/Emhuc2kNLR1U1pbQndy7wudpraZCPpeRmYLUx+q8CubbW4MzOHi7fHoDPZtQmIhUkj4PGaFf9zZbrBsVzcPOW6V7QoYZrzkNVMQUSsxIZBCoraubJxImDNvbTIzVJROJBEc00JvvyFzyERjSDGtLZkBqFwGANDoxgcvSMFvaurC52dnRgYGEB39zVYjDrsaG3Gnl3bUerzigd5IpEQZ753Lt2EPxjCjvYWPP7IQ3jtRz/CwvwcvvjFL8jIS4c8vp5INI619XVcvvQ+lpYWcOTwYXTu70QsncPbZy+ip39ItP3lJV6cfviYhOq89MN3sbgRkFhZmvewISBnIBmLocCiwzOnjiGXiOLMufPYvn0Xjj9wSD4D/j1XL+FoBL19/diKxrHvQBeMZivOvHcBq/9/LGjXgS60tjbh8vvvY3R4CA11tXjhhRcwMDCB293X8KXPPQm704Y3rvbg7OVr4jd/cO9unDq4D0UeD14/141Lt2jwkxD3NyIZLMREN7gHl1iZdBSVJT4cPrBfmomLV2+oa1HzzBAdGBEcuYbVjl1c/YhYJmOocpvx9OkH4bDbcau3H5MTk3A4bDjY1SmZ4ue6+9E3vagQkZSSTLIAG/i8Lj1+4+kn4bJacObCZQxMLcPr8eDUwZ1oqK3Bf//uaxie90uqIwl9IucTj0O1sry/iO+q8b749T947q8+MiXsF3ihH5tJ/Pk//Pa1sbWtvWonrmqkQGP8grU9HBnAPCTEU0Mg64wq5GT2JsPIxIIoL3Rhe2Mt6hnBSBYwiSJWM6KplLhNicRHtJJkPautnnSouixSAqCqoUYmqHsvQ2OEylil+TirA5AQvBymDIOiS5WWZazLJYVdyszrhZUN3JD0MgOM7iIk6bEtuBsPdE2mkWf7EqYjNPZJEb/rKc/VCXWtTlMOTpNeGNfVVRWoa2hCUXklFtdWcPbCDUzMzMFqd4tfgOwxZTrKweOy4zc+ewqLszMYGxtDMhFHVVkpWra1YWpxHdd6hxGIJlQCmsZMUtQ07lcVu5pAKXfi6opRDGjuI2VvzOuJqVOchO8ygfNAbR5R0jYy8nhCU1YbGnWECRQusCJZyFLEFRTMfTKd1rp2NGJjbVUMbSJJ9VpYLIWcpi1kxXpUu2h5j/CPt8COxppyhGIJDE0uKB91SXmjjEgRNE0mkyZ/UvIvIW7Jvp1TMgl/aoeqojwUs5v6eZXUpcxLZEMsYSBKckWkjPelA3RRLMF/+fJvYGhgCMNTC5Ks1tLUII3WxSs3MDg0LKY4Jx44JLnrJIC2Ndbh4WMH4HC5cGdiBmurKygvKYbT48Ol6wMYnxhDR1sTnnjsUbz+1jvoHRxCc0u7wLiHd7cjEg1hYGwWK+sBzIyNyHT62KOnUVFZIe+pp38QZy9dx6o/hIaaMjzxyIMwmG34hx+dxdTiBmBmqhnvQx3MhOLjIexorMYLnzqJW91Xcf7iZRw5cgSPPnwYo4N3ML+4DDff17YGrG+u42b/COqaGlFbVYlL5y9haWUFJ04+hNq6ClzvvoGeWzexa8cOHD9+Aucv3cLsxDj+8xefgtttx62JZXz3B69idWUFX3zuGezdVgeL2YYfnO3GuZtDCMZiigjLlRP5Ckq5LecYVzwepxkPHOxEdU0V/v7lV7EZiAqZkZrwPHdHS4e4q8UX6Rntfh16HNzZIkjO8J1xBPwBaU4a6mokdGh4ZhkjCxuCNBHOV2oanTxvgT6BBw7uw9bGBm7c6kPG4hKyYFtNmWSZv/LOJcyuhWXlxdtMIljyxk0yE92F00d21xS++OJXnv/rX6A2fmR+9WNTxJ/92revjq8G9+mNZkM+0UvBdGoiyO/M1B6HEzAZvMo8nxILTlzxaBCxcAC5WBQWHXeWWqIPf4NyFymUSqohU5BGCyILlBMSbwghpdxXvO+/Ev5xXVU3ef7nhSvDaV58nFVxJrGGBZv6XrvbAzOzozWm8t33pDGxJQb1kylc27OqaiTzXzYFtwmoLnajvaEK9dWVcNhscpCQlf72+fcxNr2gkr4kgSwnJDX+oQTMYTJgZ0sDuva2y06SWlUariwtr+H9G72YXfHLnjsvm5LdrCAuimSlBWJqJif53e/d/7x7iajVygc11D/tJMn/7L3FTf7qUteT4mOoK4uvwyiQtjLtEI/y+y5GuQS1PO4PvAZtT573pZZ1VF4Sln/0f3RR3+ug7xkHqv+f+nw00hrvHY18Jp9UnuhGqRgRgSzpZ2m49Ck0VxXhP37pBZw5ex5vXLyBeCqHzh0tePTUA7gzs4JLFy+io64EJw7tw+XbwxJMQu/t3W0NOHflJi7cGhLko9hTIH4NTK9LRLawv70Rpx87jR+8fQHnunulOJT7CvDlTz8oZ8GrF3swu7QBUzKM4127cfBAl0zsngK77Kffvngd/XdmUFPhw6dPPwCjtRD/69WLmFhcByw0piHb3QxDJgljegunjh/Ckc59+P5L3xPDoOMPHMMTDx3EO2+eRf/INCx2B5584oQEvbx94Srsbh+6drRhdqhXIP39R47BV+TB/MIUzp55F0eOHEVV/Tb83Us/glmvw3944VPIZZIIJnV44823sbmxhuee/jQKbUbYnAX4wcU+nL81Kg2ZyaSH02YSGVkkmZbGTpAcOrFl44K+PPHYIzj/fjfOXLgKOHyI07+cPvFsytIK1GaDmiG/wmAFmEVuSKCtpgSlxSUIxxKYnVuAf2Nd0uRo4BOGBRsZZpjT4EqtOckDIh5EYpzLrEOxyyEchM3NLfEzaGpoQtuOXXjn/FUsrweFna4c3ngtsdFmM6xF28pOPDvSUe37469/9dn/+ZGpxL/AC/0YFfFvXR1fDX2giMthJgdEXkGar65aMIoGh9NPgw7FqVQc0XAIqWhYkcoIIVHCwoOYexsJg8hPSKpEKAZ8PvpT0eju34j/vN+NqNdkn0ryjEawMRhgtTrgdLmVqcZ9i4K7r0K+yTyG+fM+68fv54UkpRUreqfXlhbi5NF9EigyfWcMt27dhNXuRH3LDpx9vxvTi2swWp2ycuEUKv7dGU6KJEYp17eaijI01FTIFBoIBDA9MyfEQrLNWcTFdU1DQdS1oUHFAhcr+JvF9V/2b60DzS+N8/++v+PTGrZ/2WOqwv6Tz62u1Z8N26jfudd0/Mtef/657nsf2h2jnNnukcKUBYwmv+OEJVrzDAyZhMDp22pK8PtffgGvv3kWPz5/U76jSp8Tn3nycSR1Vpx77wyaS2w4fmCPhMn0jc3i9PFDEvv543cvYnQpiMbmFpR43YKVxZNpzE+OoaGsAKdOn8ar73XjzLVeRLIm1JZ58TtPHkQyFsZL7/UIgbTECjz3+MOorCjHuXNnUVxglwCda33jOHf1FsqKXHjykaMw2Dz4zmvvY3Z1C1mTIqZlGKGpy6DYkcNnnziJYo8XL7/8Msanp/H46dM4ebgTM5OzmFsLwmSzo7WpHJsbq3jzwlWYbW6cOtwFXWgdG2sbKK6sRTgWhsNhwuBAHw4fOYpICvhvf/23qK2sxFd+61mZyGGyY2JqBnaLCQ21FQisLaGirglvdo/gYv+E5IrXVJZjx7YGOO0WrG+FEIwlkUinsba4BP/KLFpry/HsZz+NO+NT+N5rbyJp8SKSYbG2KB54JioGK0ycI0eA8DhTyKqdenz65BHUVFdibmEF12/0YGpyAmUlPpSVlWN6I4zJjZg0Dpz/qc5IUAGQy8ChT2PHtlo82LUbPpcT165dQTAUxZ6uwxJM9PKP3pJ1CFUZPIvZdGg2nIqArEnMvNbccEdVwYtf/+oLnxTxj87RTonZTyviwv+5bxLXyLsyLWklUPZ1TDJKI5mMS54xbQxl5y2HpuZnLvpcxU5VZ6lygctPPP8aBividqQVZJl6xBDCCLPVCovVdpeJmZ/YJGL1J4xdft2h9HufDVPhqN1PwuswYU9bk6RzZVIxrCwvw2Sxwe0rxdvnLmN6YQUGi000xKqIG5GMxyVikg5v3N/RO0DY44KU6EX/LBGhwjFTJi7qu8hfFQoqVM0kLyNOoixg/9y/f7Joag95/7CtOJbKwfRug/AzHlubzn9WAb5XzP+JZuO+l/DPv/78+7sPGZKPQSFW+QYnz09X7Q4bINW4ypqJpM5UBA5jDu31lfi93/4cXv3RO7h0cwBboQjqyovw1Gc+g0jWiHfffRdtVR48eKgTF28MondkEqce7EKlz4FX33gPG7Esjj3wIBqqy+AtciAQCuOt186i0JLBo489jpffeR9nrtyWVDH6CfzOk4eRTkTwyvlezCz70V5bjCdOHJIVxOBAP2wmPXbu2C7KhNfeuQDmJj712HHorQX41ivvYXplE3qzSQocXci4Nqj0mvGF555CIhLF33/3u+La9vCJh/DI0S7EoynEOC/o9Qj513D79g30jk6isKgMTzx4FA0+N/z+gJgSzczPoGP3doSDfjQ1b0Pv8Di+8/3X0NrchN/74jPovvw+kjoTausaUOx1Y2ZiDJHAOprad+Ds7Qlcuj0GGE1ob2lGdYkPFqMBdrcLFpcdK2t+3Oq+jeWZMTSU+/DpJx5DMBzGX4LZMSwAACAASURBVH77u0gY3YjmGOZklRUI11Mk3tIMi/cNeQL6dBJ1hWZ8+uEjsj7pGxpFLJ6QFU19bQVqa2pwtX8Cl4emxKZWjIxEm26UaF+nMY1nnzwpRMr15UUUeQrF5XJxPYCL3T24PTqJYCyjrGEF1aEUM4+qfrCI7672/PGLX3nubz46NezDv9KPzST+ua996+rEPzmJqyKel7TkIT4efsK70YzXqJtU521ee6lcoMTKUdjtFHpphft+KFKbvNXu837hzIf7UvK6WnkkzQpSpjvN31rAAU229sGCcV878YnGTDPU4F6bhJuokMacJqDMWyCOd9u2NcNbVIRgNI3eoTFc7xnA0tq6+JozhpHXST6GMhGLyv6YEJ+S8alCnc9ZpolLPqs+31QpstZPXAOcIGSf/dP+/YGqfBfi/keD8k9O5/cq+U9/7HutxM8Y8X/aNfsTb+RDvo+8a2I+OvIDRVyD05UGW7EGqB6x69Noqa3A7/7Ws7jw3vt4//ptsaA9dng/9uzZjZ7hKVy4dBk7m6tx9GAnuvtGcK1nEEf2d0hq3eDwKN7vviXForaqHIeOHITOrMP3/u5HqC114ZlnnsHfvvIOzlzrgcHpRYXXjd987ACyqThevdCLifkVfOrhwzh5ZJd8H6lkRrzhHU4zFtaC+OEbFxDaXMZnHz8Bg9WNl964jCV/SAyg4vGUmsT1gMeexbNPPQGrxYLvf/8VzK2u4cTxE3j8xH5cONeN2yMzCItdcxAJWjhn9XAWFuGhg514uKsDqWQKl7pv4f9j7z2j5DrPM8Hn1q1cHdHIOWcQkSBAECTBnMSsaNmWHCSPxxqvteHYu/4hn7M/xpZn12Fs79F4xgpWoiSKYk4ikQEiETmn7kZuAJ0r3bTned/vq6oGQIoEKRHkoHzkJror3Lr3u9+bnnDkyGHcvmIZxo8dKYHyqWdexPZ9xzBj2hR85QuPY93KN7H7wDF8+rOfx8jhOfzkhz+Vef6iJUuxcvshvLZ+O4olD2kqElKLwveEdhbPNsjortjXI+pyU8cNx0P334ue3n5867s/gBevQ9FJCeKeinopxxMqIpcClescUg/9IkZmHXzu4XsxafIkUX0TVlAQIZty0NXViRdWbsWGvcd0EFmmqiANceKAV5LuCoP4+RNHsXv7Zvzel38Hx9taxV2wqxjgTHc/ukshogQZJUmp4HlN2LmhEI41QGElfsO4pr/+L3/y2e9c3S788XrVJzCIxwmZVA1iU4HrnFq3jFqpRwnkphoX/16iZQ1HV0A4BPFIe5QcXFoN6vz88gpCiJ5GHUrnoFf7UK1klY21/GCrpyz8U84MBYhksgbzX7YalyrnehBXsJRMOSLh4Sa5bfgF0bwmM6GxvgEjx4zD9FlzkcjUYeuOXXh75x5kMll5bW93J+rq6ow6Gq+52ify/KsxRigKbLo2KBpiE0ULXhs4+za1+DsE0Mui8nsItO/1NTXt8gEJhEFf2hF27U+7tCq/u3SbeL+fXaV76uSy2k6v8EcMV1zU1zgjJbJfwG10FhyFr33l0zh7uhvH206iLleH0aNH4OSZs3hz3VYcbz+FRXNn4tZbFmDj1j1YvW4bxgwfhDuX34gxo0aj9cRp9HZfxNhRw5HK1OONtW9hz84dWDp/Ou5/4F788PlVWPXWdjipOgxpyuGrT9yN3u7zeH71DnQXfXzhsbsxfvhgtB9vQ19fr3DBBw1qQaZhMLbt3IPjR/ZhxS3zMHbCFOw/3oXuood8uYjNW7bhVPs5pOOcP/tiBzpp4gT88Mc/waH2k7jzrrtx3+3z8czTr2Db7mPCfqGJSSwWCqebdNj50yfh8TsXI52K4xevvIVjx49i6ZL5gmo/e7YD//yt7+Ji3sfsmTPx5c8+hG1b3sZzL76Oz33htzBi2BD8+Iffw8jBjbh9xR14c+t+bNhxQKhfZBOQUsYASvEUcq9JT+VsnQDfqeOH4wufeRS79x7GT597CX6iAR59ASjO4pWEkktVQE4ZJbGlaZRXxrCsg8fuuwMtgwfj9NkL6C+o/OuIYYNlT1u5aTu2HmhTCiWpu+TVeyGCYh4jW+rw2IN3ozEJnDh+GIsWzcOeffvR74cYOmoCfvSLF3GuN49iRFModsuor0B+u0DalP2gM/G9N4xp/pv/8qfXg/jVxqGP4HXUTv/uxkMdvQvjFIWuCeJSO1cUod45iNNuT7SujUhISCqaKCFZSA55nhTjUFddosoNNl1QtRa6I7SiGnS8+cOAPZyzSXk9P/OSnwlxPqK0pMKiJImwLVkr/HFpgVcT0K8HcZNPmWvOjUnEfrwiYgQYcb4tSlmqUY5YEo0tQ1D0AnT19MlGJlK35SJcWi1S9Yp62gbwRioONwuqWSXihiwoSl4WF1FdMdVOiSZ1TL3UiuTdf15NZq39ol/x3jXrTQCV7xSLrxDEtc55D59R87wrfQ8j8loj9VJzvihUJEwN3hdqvkH2yKihg/Cp++5CRNEXot6DAGfOnMXe/Qdx7ORZac3OmjkD02dMx+Fj7Thw8BDijo/xI4dg1vSpGD5smKiy9ff2YM/+Q9i295BUk7OnjMHUadOwefdh7D7ShoIfQ1NdEg8unYXuzgvYfvQcso2DMX/6RPSeP429u3fj4sWLgsCn2t/MGxYI3e3MiWMYM7wZEydPgxfLoRQ6yHsFbN22Da1HTokyXCYZYNmSBbj1luX42dPP4O19hzBn/nzMmDgRu3bsRNuZ8+grlsSTnGAtOtRRCW5EcwMWz5qOVCqFzdt3obO7E2NHD8MNs2ai80InVq3fCKY6Q4cOkVnyqRMnsXbjVixcdKMAvg7v34sp40Zh+syZ2HawDQfbTovePV3LOB4QZTbqv5PsQI0YF0g5PhbOmYw7bluCV17bgG279iCg97nLoEnufFnm/MSJUC0wnUmjv+iLKt34ofV47P675Dpt37UHR44cxcUL5zF96iTMnj0be46cwNsHW+Xe4wCKVMdUIkHJIuRSDr7wxKewYPYYnGzvEMpjMpVBrrEe3Hn//l++jVMXekThkMdLKV6p1AxLyM7Em1Ph3vljW/76m//p09/9CILRb/wjr2a/+I0f5K/+wMh54q++99bhcz0LGMRlplZpZ9ogbnirNT1O++XZUiePlIIFXDik6USiqkXHKGOmIug3EnW5weiWXAW5KZJZibzWwci0198XmEl8qhBw9s6uq2hwaFu9Npj/qvNxvRI3CG9yjylrRtEWNybWsZRRlSBBZCtpZOQDF8pic0mJWwqKsBIkQtj3WWkwaJAqRZlS0rYUbU4RE+HMCsr68jmv7ZTUSosO6HpfqXN+2Zz70rm3TVBqZ+GXP2fgrLz27+8FVGc6CpeB4K72M6uvqx3/mL5YBVliHA6M/ruKvaTIvAuKEsib69Io9lMaNSUiJL39fdLaTaRzMk9PZXJC1yNlrkgzGhqAIBBwV0tTIxKuIyIwvfkSCj7V+uJoyqrDYI8P9JQi0fPOJBxkyheRTSbRFdBxLoVsTDnrbD2TkWfHW5wFu24SkV+AExbEvS5wMkI19KKS2sqWHNFGZ5t8yuSxeOzhx3C87QSee/UNmYGn6ItNEZsYAWIEUSpXv0zOfEhPMJqKqPxqX74ksj5JHmOKFbEvSH2faO0gxOC6NMp+WVQI6xuahAJb6O9Gc11KsAa9fgzUbiflj/RGGkGRCUBxI1b9qjoXYuKYEbhr+U3Ipl388Ic/Q2dvXgSCqE2hK53ueurvEMVSIr7jxOLS1s5GRdyyeAEmTpgoSfHefftx9PAhpJKu0P0u9BXR6xs1OnG8i1Aq9CGTjEuiNW/ODBHe6Th3RiR9qcxX1zAIg0eMxN6Dx9B26gwSyYzgUciD576YpLUqjYQMsO16EP9VEeKa/HvkPPGN72463NE7/9IgXm3XVTcz+xXs5itUM7Huo0MV2d5so1N0hYHcbMdiXsHgrg1BASypmkWNVrnSeD5IO125vlrViVWgoZzZf/OnOKEZxLCChapApA/y2dfkpb3Kg7KjFKtPT66qUK1EvNs4WolWPRl76l2twhwUXgnh052LlTg94YUzrl7OYrsoetp2pGHBkTal0ypStQNUDlTn45+QfPlqr4cVQBaVMKtUaJOSqrmGpLFs6fol4RHHAk/4wAw41HYQVy8GE6naKXSj8FICEm0vRNzQmPwGCkZMUQc9YAAOxA2NbAJeFQYitpZpXsIqk4GUNKmM3yfyo/koLQCqjAhDeVK9SyfGoTUxMy6ly0XUKk9wZBCH53FAS5Ca9kUC30EqRQ3+vFBSb15ys8jGbtyyAz39eZH/5Qpi0ObaEgEcYnA4NqOgEwMtu0KU3HWTUgUrIEylnglSKzEwMyml1jkTVWMQwjY23RhJ1RNN+GQOvvh2qxQtRxZMcPlO4sBHUKHvY+igRsydNQ0dZ09h3959cFM5+Qyax9DbQZQOKPtLpyA3hbJHXYI02M1MBAXUp1zkcnWCIu/vz6NQzIvQETEmXiwl9q0EjvI6kdpLf3DRzOdzhFobk4SC+ANBobsJGXkVStRd0ESagFV20+RaxyhpSxaRUicZxBeMGfSf/+ZPP/O9q1yuH6uXfUJ2lsh58q++s+nI2Z755InbKqgyB1eNFUFSsn3DmZaY9wlPXCU4ERZQl42jsT6LhlydoOHo/9zd24sSV3k8jYALNozk38lMTm4Mgt8oQRn6NB/gzNSy0692HbyHebpUSQNA0KY1WtWjvtpP/6S8rlYbwOLDq9Ufg4ERza1Fj9vgYrotympQymAVVW1FdE0iJ0FJW8BMrtjRSfL1JoCIoIXIeP7P/bCqbJcyKSpEM5MUWx66WLnK2IqiMPytdVlXFLsCCJU5wsCuFDXbH1MzIZGQN0YjyipR6VcJWKRHiX0rlOPPAEUgaxggFeblPi47GXlfau+rXzW3Be3sWa0I5br7Yigia0r8tZnAUdudzRoVd3LZfnaBjPgcxNGXL6tbmiGMUp+AiR6LCdF0lxGd0Qc3XtliU0q3OfkuWiyICAvHfkz4RSyIx2isXzm2Ex0M2iKTj83PUO/5mENjHYXIyvOp/kg/CCoHxiKZ45NzXiqV5Vh8ariLZrpl9ZC9w0Og4pomqfw3AaQcg8g3M/eG3EXG4Innmla28nx+dzlm816X8mykIxoTffwSLVXdhFTgYvRjRqYKd7LmqmYmno72zB/d/NfXg/jHas8RP/FNR87VBnG9yaubpypHsQXKG5WiHWGpKO228WNGYcqEMRg/erDoLRNsQV9wmgB09+Zx4Ggr9hxqFdSp56aRrGtGvkxbRaLXtWXLFqyOGGtno1dzEn8FZ9fUdu/0zlX27dV89ifrNdXq99JzWs1dNUhb5n21QtRqiF0X5SSo2YIVKDHwLKEDaodGnsMZIyupoISRg5swe9pE0RugK9319MrSPGvPvW7+A1kWZg0aoRkNktrdUGyLMWwxb2MFY+w1sAJMGuT12jIw2Q6aaoUrWJUmsLxuDKC8znx/XmPVsGfQ46TWFTArr7/ia0yQNApnDO6kDYr8PNcALT/FeY52oBrkRDI3xoTf4Fuk6maw1+MTQ1Djh66fxeBqWs4mmSGORoO6wXQYJUoV76HpDddujdGTEeVRtzR1+lLXbSvwTClcosf5nQxNtRKgA0laRPVC7GrlrMjx2tqBgVcepEsKk0alhqnEJ6NJkUFVrQaRgTY7MY9BkwkTxCsuj0YqWjqZdg1oEGflzXHW8RMnRNlOgjjvO5McU7XSmqoKsO16EP84buSsxL+74ci57oUxNykD6oH8aTWhYNuFNyMdwhKhj8H1OcyYOhGzpk7ByGHNggxNuio8AFoe0njCiaOzUMK57jxWbd6F3cdOIO9TvS0uTkUiKykLVdXBrGfZBz6LpqK3VLjL30/D9cBHFRn9gT//E/IGl9K83kmMxwLTKngCIx7BzV0FfYLqBmW0AiSAxxLwQm3Lcw1Q6Y8GK3NnTBBJTW7K3OE/IS2vD7Aq7HqtXbNV4aQqt14/Qq5DTVdLg3hMqmX7TjLMMkHNovSskIzc/+a5sh+oVYFho2i6LcHSdFskQRCcAkdrGqBUoU4DZ/Ves+JRTNhY5dKZLgZf1MPEWEyMb3SspkFcP9/4KcgxqOe82icwwdBqmA92HdRoxCY4Ne6HpvlGXWl9jd3ntPlYy5qpiYSXgS5tyNPCQ4OwKl6YtrZB+0jyI0gfHRuqWqV2O2x5ZMG99vMYwFXhz2J51VzHXmn7fE3cdC1UxiCG9qvfxZw+zQNEUGbdW5uxecdOwbCISZDYzxKXrrK+FdnV60H8A9ynH9lLJYivPdLRuTgWYyg2lLLKHJIzMoo3s9XjC21lSF0Gi+bMwKI5s9DSkFP1YJpIhGV66yAhNn4Byn6IMgX/E1m0ne/Dyk07sWnnAQGTMIPnfJSevYJ2lo3nQzoJZhNQEN07PS4N5NeD+DueKXNdrhTEqwFcttvKW3BTpzmJtnUZxFXsReagojst6s1Sxal1aASHnuBBCU3ZBEYNaTJiox/SmvgYv42OIwxuwJzi2pFHJQjI36606C1zhPNwmxRpcqXXRN/BXktbidtK3zJUNCHTJ6tuu3lVzX1bDVJsX5vPkntbhZistDILAcrZ+jEX5VhCgjNFSzgCAG2M5cFq3gRx/pe6hSrwVmSWqwkGnx03f7dnQZIPA7+RXc0kCtpKt8FXD36gyFMlDOr5rPzR9D2Me6L+2obYmo5U5RoM7JyY0FpZiQykNqTb0YCWM+Z6GHrvwASjNnkztrhyIXR9SCVv0wAmK4SPOjGcu9ApxjAhQXhi2pIUi14CjuWerCq2XW+nfwz3CufJv/r26iMdXUscNx0PpbelQBFt/7A5xRa68hubM3EsnDEJtyyYg2FN9YjTu5vANlHT4gzOzuN0YQRuAmU3iXIsg9Zz3Xh59QYcajuLvjLkb6DkpvE0/nDxS2azudIFsTelbI72YUBUH1om8TFcCTWHXNupqIqvaIJXfVyZV283d6vOJx0chmxpWeqqUpU2rjPxfxLqEcE9SYJtqOlMEBKtOKWw+rCyu6u8JvKFPsgx1AaC938MlSBu1uuVz0dV0c1+gl3dNhiLDr20ww3400IHtXet31GKPBNSrEaEadtbbEOlL1wJNzXDN3utbGJg3kvtVDVw8n2SIW1YfZRjcRRjaakIkwH3DiKl2arnhTdBXMSkdE7Par3iOE8QnJGF5mHL30wtIEGeiSQDvbl6/Bufo3+rCgrpfLn2utjrXfPLSnfP7IoVYO7l68KcwgEX+vJnmd7ju0lEDrzVarQMNXnQLCpuUMe1crzGd4Ae9/G4WLQSzR9LZlAOHZREtl2DOPdvmgcpdkWBbdcpZu//Hv2oX+E8+Vf/tupwR/fSGIO4LAy92fVhDBWiMjIxH7MmjsZdS+dj6sghSPhFxIOy6Kd4AbV86Y6s/r4ET1DNgJAacj/DZA5FJLDrSBteWb0Jx8/ScjALn+COGhDHb+ZkVKv+AWYWH2ij/s0c+W/iU0wvplI1V5q5NcHUts4v3Zy0crK/tVWOESmpQVpURzYG5Gb+JnNaCTLsrVK24BpAp1sP+6s++R8siMtEXOJJ1Wfg0kPRa6YzcD5sAlVrLCNMDG3u6v+Z61Q7G6/Vr69Ax9Sz95L0TZXzVF5ZG8eyW8h8mjgI22SurXj1WvJvtLclEK3kJlFwsyKnm6QMKbifmCAUUvfByNDql5L9BQHb8IDPalqCODsEbKezTa9tfR4RAzifI2GXf+d3l8NkJ0j8aI24kz1bpvCWH/re9hxUOiEG5MfkU9OJSx/KwmGApGtZtW6u1NeVFxCDYLUxKrV0TQd04Dtr8mMgiSYtscmGpA0Duwk26YjFUPZ9pXWy60EGrvhYsPtF9z8GccU3WLGXedd54ld9p39UL3Q+/Vf/Y+3hjp7FrMTpk0spAUVHKgIyFnlIOx5asi5W3DQPN98wFY0xH+mwCNcvKb2C1AbVNVXNbf6ONxqRnXzPZBZ9foQ+P4aXVm/Exp2H0B8k4LuZiuDLlVuBv67TMrDt+G4J8a/rCK7V9+XNrW1T3eirg4dqm7GyfVTcw3TDk+3XutHVqt9Von11sxEOP18l0rhsDQKez3YqkEwql9da03605+pDqMSv2OZ+79+qulqvhOawYftS0Rxz7YyZjR1nqOGF0VyXya4GTdVg12CheHV7R9pgpzNaO3KzQVBfzxa4zt2rQVxx8nqVDRNBnyX+9AweRTeFfrdO5twpGifBgxPTdnpkgjgFnHQOz0CtrXwbxOl+aPUnYqQ0kkZn1i4DuCfYHNOGF8S9XacaxKs6BXotKgA3Ab3Vtq4VFFc9J3y9/Ze5OpIkmaTTGt+Y5NS+r77IJLd2om5eLu31ipNj9Yrb9EkxDIr0tzgGEV8ywD0C5CrJsUG8k07HvVjuZYH0xxAjbVCOVVcBC7VKOz0V7b1hfNPfXJddfe/35jXwzMj5zDf+dduRjt45ED9xTpyq6FReYJmFRyVMGzMU9yxbhOljhiId5JGNSoj5VIKKwXdc8fTm4qLIBx/klgogxqVZngufHsxuWiwPX1v3Ns72lFFEEiE5pqL7LM++5JzYZtiv+mkXdvU2s29UO1OyN5m9MfTTTOv9uuRq5dxX+QmXBnGLh7bBuGazMTM+qV4M0EnO7iWX1Mr1ygZixV6kvakuaGLmwQos8OEKZe1KrIVadLZWTvb/V39WruyAWXE1FaldMwN7l0pDrE30Lm+IWvva6qZqT59dT/oeAwGbl3yOWX9Wu2BgvWvXpqkDTXu79gaRkGCC1qXh3VbhfE9NzLRS5/8MgUo3bxOcLFvA0tP02mn73WKrrd6DVm7slthAyEAgagJyeALSsolBTcVq1wX3EwLbSrGUVOI8lyma5HCUwoRAOvuUnNG1xBUgtFbTRAudqFKJS5oglsZqc2zlnRnAye22Anuswvl6PiwYTkY98jt7rfWnbf3boKt3ge5PFoSrXvQmxbXJgQR+Q62sXKgqMFHuBensKGDNYgzsMV1+/atXW59fBcYJz4N0N2PZy+4CGQhVDQ5+UQKOXfEljxuRJDoMxsnZE/a9MheEXRCFaE5H++aNablugHINROb3egjOm3vO5f7lx08dbu8qD/XIRSD1S3iNCk5T6zwP6ViIG+dMw+2L52PUoHqkoxISlFJlO911RMCBC0FEVmReEymNQXaZuFTjsWQaXiyJA62n8OqaTTh04hzyvoMonjJo2Hc6bN2gbfZpIkRlFiRUDUOh0W25dqErscY03UQYwotR/CGlam68ic1mTSGHWiGS93oSP7HPq0S7atjT7af2/GruJUI7BkthxV3UkEZpx5qgqfMSpX21EWkqLFHW434TiVlNRbRHeL0GY0EesBHvIU2GClgOhWaE+atUHiMlVOU3C1VHkcFiJcrgIn1LuqlpVVKhKwntRmV/KVRDOiVFTmjcImhmArkkSdXvw26V0oaU0ytUKP5NhDR0JOCyCmTVKCZAzFN1PMA1ptx4VcOT8RMd4GSVmlGWqYil+qNIDv/Oe8u0tnk++VVkK+axsWPG9zXhVgyA+B7Uqo8iMeiw4j02eRLgGRMmc3dZ1LLWivaesW16bcQLwj0MQEUJOW7W4EGIRDxhhJZ4jDwmYhwg7AN+d4JdZU/g6w0djcftR6RNqYBMghQr6RJQ5Q9IJjIoeR4CUa6JiYoahYCliuS8mxU6/8TfE31v4nCcH8jPiivynesxwXUVUiBFE4SIlEbElEdPZUIDhpVkIc6CRAM2VSDlevLbu47id+Qm0Gur+43dmzR9tGludV8YmCDYNrw8syZPfLcAbt9rQKImCpemO2DXoqwITaM0G4EI/3DNcz3KeQl4nrVYs50zMgA43mhORfvnjBvyN3/7tetWpFfc18+cOZNzHGd4sVgcHsWixlgUSzqO44aCJuP5jSLXdUPf9+Un/23eiP8p/U3Xlbyx8u8oikLzXP4MPM/TnNBxHPsa889YPE78JgrFYrEvnU4XS6WSkw/i07/92tpfnC8EyWKRJiYxuASccROgUQW3BWr8xoDZUyZi9pQJaMokEBckcVkRrlzcrDjMbqAZo1lBBmMsW3EsAT+WwPnufmzZtV80jzkv54Ysykfmlhh48n5VBa5/F/idUFJ4cyq3UyuQSFSX+G/y0zt6S7hQBMqxlN6kIVWcuLlzowtETOL6w7bEq8G7Wj1z49EKTAM0Nzl9njTmJDhF4t1OxoFUKoZOlE7EREfAOnKJ41bcRTqV0W4OLUsl0HKzobyrBjyvXBRrU248vKoc+VAhjD7OvI4U1NBWsNKWBPMeqR0uO0TU0db7S6B0laDFlSIzd6adYpqjbGBpJVN90PckqHhBCfFEHMlE0iQYETw/kEAjryBFiuY/djuX4K3/4r7JcyLBnazjQM+NbKZ+GRnKXooinuEci/6/Bg5uvOxh8ZVcwRT5Em8Dov1jEN1srl3fK4tKF5MKj8E6kZQZqGe5wFRKM+psPCqZiPIaWrvgygxYUnYzDrGhXYO5VtVkTbuS9LKSjvO+DyJ4YYRkIi2yu9TXlwBu7j4mH1woRJ7L9eAmEY9LEBWJZ167gMwE0lIZvD24CY5SmARQ6YyB2PQy/Egc8XjepXPH0pqJN88TWTA81xRcYegNee0JnlVkm+yaYsJDsBf3CqNMV6IynS+StB4lXrkOeD3NWEBIkqIvzrSGIjR8MzMaqG3UDNg0qt0WC/IcuKeYrtEH7vxVB13VBOAKHaPL+pvVpENGp0wshfhbxKA09s8aN/yb3/yTz/6P/xn2wSufrXf45u3t7RnP85YjhoeiyJkEJ2pAEKUYt61Jh3ZxHBu8JVDHYrHISIlK8GZsNolz7XOlzGFAH9A3rORiXPOxGN87CIJiFEV9AErczjzExh46231X3g9jFUlMbnxSpVbIJhLIWxrrMbghJxsLbzrxLZYU1VQRZg4jycSx6QAAIABJREFUW1tNENdqRT2jmcmXwhjOdXajv+QbmpFWavrVru4h1Rj5o9J2s6083ozclLXG6ejJY/ex09h34iI6y2pRyu8gIhcsvqTvZn2tr+44Pimv0rm23Wzst7ITN6N6ZXXpDVQqk80in8+LNCXVoTROUMDFR8aNMGJwI0YOHiSe0kIlikJk0mk0NTaJSYVPESHZobXalWAXd9HT3SNGEFILMiDFksj7EbbvP4q+QE0obIWnAaQaxJWPboO4KsNJBWvbiQErFA2aDE4MbrR5pOT2oIY6NNWn0VCfFl/0ZCotAYCqnYVSGX39RfQVy+jpy4sMaMGnHrYmDdoGtop1/AwmNAQZ6XiJMSj0PCRFrSyU7y2ypExoWSGLsJInyTK/YV02g/r6HLLpNHKZNLLppBwTJVKJHWDFmi96uNDVgws9/Sh4vLeYYPB4XAmeKiAiPYQK8EyreD025TKbdrABjNkAbmfmvH/jbKGX+5BMuEIjpQWtyIhKM1c7W9rV4rVi0I04NJPkQToacq/JniT3oARxIqSlEtfpOrW/fVEa40IwCoHswLCLIzrk2kihQYq02fkdKTkriXkIlx0AAmv5WrHU1fcmvssUOQhE79zoxrBK505Am076e8eTZj7NYO9K0sQK1naX3kvVXLlrLmNXfFhB/IPuNjwOM/6ISA8uoDmNA7PGDvvm337t8//9g777x+H17zeITy55pT8Nw+h3HMdp0NJAyoNf+3etNQGxPttS8cRiUeTEnEC0k3XT1rb0wKmi3ELM/kVXmRUCqxzeAMykVecpoHNZDWBDASPVh0g2SrXBjYpVAjNeBnW9yUgrEirbVQKA5KY2w1cr82jFLaR+cxycz/t4a89RrNlxBCd7ynDizNmp+83vYmQlpT37vi7tr/36fVQfYJHKNVfRNAvNmjU5I5PQumwWkyZPxpnTp9DR0SHLmnrYjHhuUEJ9ApgxYRRmTx6L5mxCjDloJJFJpdDc3IRsNisbu70dhIrEtmbMQVdPD853dJjqizKfCXQXQzz/y9XoLFLiM2mUw4i4rfJlVfTEQoGMRa3pFIhYhyx0ppbqWw2/hGzCwYghzRg1tAWjhg7GqGEtGDG4wUiH0vhFx000l+jtz6OrN4+L3X043XERJzsu4MzFHlzsL6EoQYSBQAVPqB8eZ9ALdPRjdf2F3iN7OkWVzMSaHYHQF/OO4c1ZDG/KYcSQJgxvacKgpkY01tcjlUxqx4Jrm1VnCPQWSjh1rhNtZzrQfu4CTnZ0obOvKE5lTGQIPpVgbbpsAniSz2UCrd2IavOPFcPAvcmOLaQTEBa1Pc3vEk+hWCyLdj6DeMugJpFdHjVqNNxUFp2dXRjSVI9CbxdScUcqeHp800ClKB0EVzoy5WIBDY2NOHX6NEaPHYsLFy7IqanLpNHd3YWRI0egvb0dI0eNxsmTp9A8qEmSL79QREN9PTq6u5HK1UmBToMRJ5FEv+chzXMlZj4h0qkkzpw5jQnjJ+DMmTPIZFKgxtW5c+fQ1DwYpzu6kS8Gsj/RJJezdwn64h3AvUrpaDoZvxJW40p3q+4nl2NDfv17/7vvHUzq2KVh872MRMRKPDowa+zIb/7t1z5zPYhfevLaT7ffXsiX/q8oDO+ywC9ZHL+h62gDeSU7NFWUzPwkI+Ump5IBMg0y1obMPHmVOScUoXxTfVuaiixvaUnSetTSTnSR2xYsP5PZuMPPMsh3nVOqWpfM0Y129tUGcZkmSsuOaHrlPTKIi9YzW7BOHL2Biw27j+G1zfvR2lmUm1wqcGmjS0vBfJfrQby6fqstdfs7ubaiLc1yTTWnRw4fhjvuuF0sJ3fs3AFOdaJETluZfh71ro8bJo/GopkTMTjrwg1ob8oN1pUNOJPJSVUmItl2vmk0+3t6e3Gx86JUYLym5SiBfBTHD37+Aro9FyUnLX7NtVRFke4xAkLS4pekVQiQZhNW9SyRnPFLEjBbGrKYPHYEbpgxBWOGD0FdOiFdg4yrsrHiuWw6FKLtTZGiwEE5CJEvBTh1vgsH207hQOtpHDtzEZ15tmdpAKMzZD8K4VGhhOYcYgtKgST6EagtKw+NYFCOHEYNacDUMSMwbexQjB3SgMH1KWQTMZmhs+rk/akzbmnByX3kRTHkyyHygYMzXX3YfbANuw4dw+nznegr0qKTVa3qigskQExQTBfMUM9q5+F2JMVDs0htYY46EeLsxPEuc+Mo+YGINtXX1yHtAtOnTMbpc+cwbMQoOG4Kp06fwejhQ9B9/owE8Uw6gVKhiFQyLUE8iMUQpxlJ0UNzczOOHTuGqdOm4tTZUzIuGFzfiNZjRzHzhpk4eOAgJk6chEMHD2LE6JFSTfd1dWPkiBFoPX0GuYZGqZwDZjXxBPpLRdTX5cAWiF8uoaGxAceOH8ecOXPR2tqGRJKubK4kDBMmTcGhw21oqB+EY20n0NPfDy/yUPbo0EhMATsolGllMNcOXhUQ927h8toM4tpts0HcQzJiJR4dmH09iF/5YradPPlwqZj/P4MgvIkiFpqaWdzor7/Wshm2BW5V/s3NWABs+lDlNAW8CEKTGwQrZQJkRKtX53umBjAax0Ygpqb9WqsCpYWGBnExXOB/G8CJkF2EAmHFC67uXEimzO4AZ6GiP0yeKDd9PVYGcW74G/Ycx2tbD0oQRzwlQVz1mc3n/4aSqqv7lr/ZV1nAzpVPSVUEMvDKGDt6JJ547BFs2bwJGzdsgBPPIB/LSuclSSYDipg3aQRumjURgzMxcWxyozJSiRga6uqQpR2muFwpvVHbrbxwHnq6u3Cxq1sEKjjjLkUJeG4G33v6BXSVYygyiMdUBdCi1G0bWOBu1OhWaJKcQFZUAunxS8i4ROS6mDRqKBbNmYbpE8egMZuUNjfBWLTlFLUDAT7puMbktQKm4pxeEkbKx8aS6PcdHD19EW/vP449R0/g5Pku5Evs+tDHmdaVKQkuYh/EhDjwxYkqKpek5V6fy2L6xHFYPHcapo0ZxvYmMuJ6bYxECMpT1MuA6lkKRK71RFqAYvnQFUGl9nMd2LrrMLbvO4iz3X0C7OQ4gomESLESk2LkV9XwY6DqlwZvC+Dj5J73CY/bQ5K4B7bK02k0NA3CxPFjUerrRlNdDmcvdsm4rK9QlqqcCRHPN+9NcfP0SH1yZWZdZkeHnYLQRTKRQm9PN+oacvAi9WhoyebQ09WFdF0WBfFs4Py9hHgyKXtTOV9AQ32djBDEGjSkk1cIN8nvScR6gKhUlqQpnckgXyghU9eIQr4fCVeTKHo9jBo1FsWCh1kzZ+HA/gPI5dI4eaodF7u6pJvBqXHoZOCHOg5yHe41tXfHpcn/tb2ZaBDXzmOlEk9dD+LvuMueOHHiM4Vy6S/CIJhng7igXX/N7XTrpV3bJrMzeP0daQoKJJLNyQBStKNsWuvcUA3KVaT6TMtdgr3GfDNrtG1WPQ0m/1SQm1nfUjmEgVjrqRiCrf6F2HIZBOO9hy1jY2ncm/hdGMS1OmPbL46usoONe1vxxtuH0dpZQkiEs0kwTFal1eX1R03bvJZiVnNizMYfjzPQlTFq2FA8/ujD2LxpIzZv3IBYOoc+5MSSNokSsmE/5k9mEJ/Mlh2SYQFuUJbKrLGxAdlsnVThvCUsoUk6VqGHzosXxV+ZVR+NNUqc3jlJ/PvPnkePz0o8I6wHNeOoQtd09ZpBEWfDInugoDCH5ipRCSOb63DD1HG4ef5sTB49FPGorPKvps3M53LuzDVL+qUsZAIhpTylcgaDsK4aQZDHkihGSXT0+9h7/BQ279qPw22nxAuawdXNNkirtuT5SCVc4UvDKyATC9GYTWDhDbOw7Mb5GNWSQxplZBzKHZdl9iuBm2tWWuIyhdJCwIAMtZjXoZTYcyYyiKVdnDzTj217D2Lt23vQfr4b/WW2mjMCMmVAEhcvgyXhWEsny9oqVpMQ/Z/Qt4gep8WpbAMOkqkUbrhhLnoLRTTW5dB5phUnWltRjFyx9Sz6Om+XERfpYxwVuAQ36ndgy94XcYkkQjqKCZc7EAR4OSiLj32W9zFBZ9ydCHbkXJwccGOrKWQCtuVZGMga4rXWMQoTQUntAqpK6i9okSsJY6Ay0mzvE2lPfDFxDw0NDeJEdsvSBThyYD+KpRJOnr2ArmKI3jCJIJZGgs5qgZq9VB/vHsQv7TJ+1GM7CeKCf+J65v1QwKCUs3/muOHf/H+uA9sujwLt7e1fLJVLfxGE4UxZxBWqyK8/YtQA56pUGAO2EBMBLn5TYRgIiXJPa4FLNt8wG4gWAwb5KYhUzUqvlHtKi47Zt/AT6Xes6m4iRCDiEcbx6gOAyqwoiVRgxoRBLQpVaZmbUbcXw8a9x/HG1gNo61QdYc1fqrj46yHcJmC1yFerE1UjVWmU1QSwFQQYNWIoHnv4ARzYuxfbt21GKXDQ5RHOFBNnq3TUj3mTR2PxrEloTIZIUewDPtJxF42N9RLEhQ6lat4SzHmfcM1c7OxEX39e5r4MDGUnjv4wjh/87Hn0+i7KTkqCuzo82WO1s0zttMg9xzVOxHnkiYTwqJYGLJs/E7csnIOWugTStMAsF6QpQzqOJyB89UBXWhPDgTZQpaUcC5EQRDzBZ6StkTKllMkgQXGjGI6e6sBbOw9gy55jONtTRECVQieBUsmX+XvaKSHu9WL80EYsv3EuFsyehuZcGiTPJVBWV7AolOSAIwMBqJHmZJBdcqxEfwuf3mBKjIkGkyIZBIRAIXSxbvdhrN66G4fazsCjraWbgceA58QliEt1KfK4GsSFGS1gN+NSJtgVosjZuIph0KBBGDJkiGAhDhw5ioP7diPp9wvTo+ykpX/Ad4wnEkjGHXilkog/gRRPo9WNsKxsZTcBL0pKdS7dNL6HT6/xBOJyDQIZf/GnjN4IpjWbjdSSpAcaPXQvoKCJVuERsQg8C8IAUBVJT5y8pB2AtFw/pRDyeqdyORRKBbmuY4e1iCrlzYtvwp6DR3DwRAfOe9R6T+v5ls7C5UHczr4rhkBmi7diMXbH14Tzo3toENdkSivxEpqTzv4540b+zd9+7dP/9tEd2W/uk9/Xft/a2vrbJa/8F2EYzrAzcfHBuQy5+OF+gQp/1YBWav8ttBrSVxjEjSQjNydphcuiV/U13rB24yBqlO1w3dQMqleQJKp3XCNgaL6Inia56cTc3tWNVLRdWBUZ0caK2tDVfH8F5HETF9qM8S/mrI3HqHaKDrrLDjbsPopfbj2A9q6S8IxlFl4z1jBU4Ks5iE/Oa2qUrDRoWdWtahDnuuVQyPfoJ+9hzMjheOSh+xCWizh5oh2dPXm8tecwCl4g0rwMVrMnj8H8GRPQkKRmc1n4+6xG69lOz2ZVGlLa6VwbBE2qVW13Vw+6e/sECc3NnuJAhTCOZ154Dd3lUIJ6QPyzYCAu2VZNa15objJyUcT3sIY0bl4wC7fdOBfDmzKIynnRkHYZoViXBBFKBIv1l9DVX0J/0UOx5IsFJY+TNrwN2SSacgnUJ2NIxWg4qch4C+Bk4C1HLk53e1i5bT9Wb92HU115xJJ1snnyWOpiJYxuTuG+WxbgxlmT0cB5cb4HaQaveAylQr9U32U3KyC+nnxJEppCoQjf16BNQBnb1Y25JOrTcdRn0kiQruUVld7nskOQQmeYxptv7cSbG7fhdFcepVhGQYFs7ctGLmaXFZ49gzjHFyLRSWxJ6EnlSmpcY/MgLF++HMVCEStXrxKuOKu5XFiQrl7JrUPR0RGHdO58jgsIDExJsCQCnwlgKtJRAef5BQbxeAKOVxQyGxN9VtsxJhwy6nMVWBhS1c1BscRZfFLpabTbke4e0e16zLKOaNwU+ki5ipiP+HppptAxz0E8CKS1z+MJ4ykUBAhJEJsDFPvRlHSwYPYclL0AhcjFkY4unLzYI3cFUxHFEEhFU5WL0fbeZT29ay2IS+fGdCrlfEdFNKXc/TPHjPzm3/2nJ69TzC7d0RnEywziUVQJ4nLpP+KxiYomqKqRHo/Sw5TLqw9VCbL/0tliVdRAbwgL8rBKSDaYXx7UDehN3JPsZ9iTUL0l3m9E5BYSGK6utUMU5LvMe+hb7KKnDGzYfUSC+Ikezs/YvtN8WFt72tL/qNtc7/e7f+jPfw9BXKdpbGOW4ToBhgxqwuwZU8VbngH4xNkOvL5xK/roHe+XkU0Aw1saMGroIJk5c1NnO5Po9DoCotJpFdqRBFFZD3Jv+BEK+QIudHVJMONmG3E2HsWxefsuadcy0NhWeq05iCQgwvd1pepiVZtxfDSmgIUzJ+LBFcswclAOrl+QFrFSnhIoBMC5zj6c6ujE7kPHcOJCN8519aCzu0+qP6HFNeQwZmgLxo0YjLFDGjFuaBNackmh0rEFTLCorL1EGr1hAqfzDl5Ysxlrt+1Hd8GX0QBbspOG1eP+5fNx65wpiHt9Erwoiykt33gK+ZKPi30lnOou48jpC2g/fQ5nzp2X7gQR3qwBGupyGNxcL+d28rgRmDxmBIbUp5BzQ8SCIpKxUDojXrJBMAQvrXoLq7bsREd/CJ+dAXGSU+9qmdNzDzCUS2F8x1zRjghKeWRjHurrM5gweRrKZQ+9Pb04euyoUP94jcc0kVoY4WSPhx6fCZex+hSDG9PuF+4+udweGpjENKbhJFI41tErIivN2aQg8Qv9eZy5cAHF0EWYzKIckBaa0Na4+DWEEsQjLy/o90H1OXR396CzLy8MBhkRetoPYBBPpVNoGTIUjXVZ5NKOBPGg5CEMHHT2lXGmux+nevIoS4uZND9fVOSYBMyaPh1Tp0/Hjv0HceB4qyQtMt6w4xuDH7LqRiJ4ZCVUzcjUBnHtWAr08kO/dd/vG0pDR3Qy1IWyMRk7MnHokP/3W//H5//p/b7Xx/H5768SP9H6O+Wyz5n49I8Cnf5OJ1iy1cpiMvNDE1ytBnFtbVNVI7KwJ0k7jVmGYICrXr3yJ/131Syg6rZUO239oMmMbf0pDEdRoyKaIWYMNExgEHewcfdRvL6NQdxTgI9RFRN6Tw2I5+O4ID/MY9ZrY9SgrlCJy3kTwQx2PnyjcFbW9iXFWBwGjZx2OxiYfVLKSsrFZpAjN5oiGrEYEgmitVVUwwx6jfCvcprJg2YllEinUPYoueGgrqEZ3X15AS9p4qgURg3imhTqN1CjCh4jG7w5lDBl1CA8tGIp5k4dK0Yc3Ky54ZaCCEXfxZFTHdi8Yx82bNuFfEBhIDa2lekgHswyIye4iy1IT6r6G6aOx6JZUwQgRytVCgw5nGNzdh1Po+zmcODkeby0egt2HWpFf6GIlqY6PHn/bVg2ZxLqorwkE5JIxOn6l8XJCz04erID2/cfw/aDx3G2O68BNU73Pys4EsHnfJ8KZJGPhrSLOVPG4tYbb8DUUUOQCgsY2phBX3+/GA6xhc628AtvbsCOIydlxBTFs1KNC3CVbWlO1u09K52RuAJbvX7UxQNMmTIRcxcuwtM/fx7dXV1S6bMCHjm4EU/cdRP6+/qxcvshHDnbI/N/8VIQNgNR9DHBDnBPiIVFTBtah/tvmgPEk3jmzbdwsbsTN86eintvX47ezi784uXXcOj0BUk22E2IxRLSrvcoDBSLI5FwAS+PmxfegBumTcTePXuxbfcB9JU9JFwXCbHBLWPU8BbMnj0LEyZOxdChjUi4Jek8pFwHpZKLnnyEw63t2LrvGA61n0FvvqTVNcFwriMshWEtTRg6tAUXOrtw4vQ55MnAMF1KUeIzY1LVolGlOC2MdD1qyFbrV5WS/eiDuN4ovOYcdUbIxcILLZnEtx+8+4G//PKKCcUPc0+5Ft/rfQXxY21tX/K1nT71WgriusjsYrLLSpuoljGuVbrdGM1far49F6U1FlBhF9OCrQnitRW5vtSKyeilrSYHV3ep7WTd8s35LjIjVS0sqcjYTl+/55ig00/2+DJftUIX19voA897NcEakGrptarp2hDcxU2VQYQUxIBtU2H3pFDylU6lOs0aIOyjcr3FZYpBUci9Jl2wXG/jRiXjkZigkWmQ4jGgp9LCalC9/is/hMJoqI9sXafDfgzPOVhx4yzcf+tNaM7EUM73Kt2L1LVYGm/vPYJnX1+L9nOd6PeJ9s7o7JWVnbg/0U3A4NsIwArLSDohUihj1OBGLFkwCwtmTsLw5jqRKma1KeOcgO3aLPa3n8czL76G/Uda8akH7sIDty1FnVuGU+ySgFIm5zueRduFItbvOIhNuw/j5PlumWEzuHPfZwLEVrochgjLGNlbzovZGQkLmDFuBG5fNAu3LZiFZJQX6pcYyiTSKCKNNzftxEurN6O9My+fR3yICMMIh1w7IXwEfiDqdAzE9RkX44Y1o7llEC70FLFjzx405bJIJhO42NmFKeNG4n/90iPo6yvgh6+sx65jZ6VNLvRVk1JVhZ+AsNyLReNa8JXHbkcUi/APP3gNF7o68cDyhfj8o7chKHpYvfkQ/vUnz6LgEHXPaxGj/o8q1LkpTTjCAj79qXtw2+IpWP3mGry8agv6Pd3L0ggxa+p43HnHEoweMxwnzxbQduIi2tra0N/fi1w2iSEtTZg2dQomjsmgs5jGcy+tx5YdB1CIHBkHcQzohkUMachg2bzZMmp8e+8hnLzYKx0Erh9dh2JHIlU6DXyqQVx3OBvE7Wq9FoI470nev1Td5OghEfpRSy69YdmcWX++dPRtG1asqJi7X93GfI2/ytmyZUuiXB4WX7p0dNEoqb3jIR9vO/57XtljO33ytRTENQBXMdkq8GA3Rlaz1SVnN+/L4WusdrX9WX2OhcjZSlyX8aWZj3LJP4yHRacrp1e44QaQI5VgzBV0ugbxQ2jvCWQGpqokCu6Q3Fh+fsQzjg/jdHzA97CDjdrVUOEbGNtpeY7oZJsALKIhumFThSvO6olzbFZ3InDCKpZcaM43dXwhlDJLTSTIyA5qhBamntCcfwolUTAkKgtKiVZSx1jBSzC7lOUhxiNM38jrdZCMikj7vZg7cTieuGeZmPnEvIJQixgcSVHbd+wMnn51FfYeO40S0ohnG+X4KMeppkCUDdX3pXKbQLQFJu6JOEvML6AhFcPCWZNx57KFmDR6iOABkkERca8sDIkg2Ygtuw9g34FDePCB+9CYdBAL+gXkRtoUUg041VXAC2velq7Rqc48wkQWsURC5VmF2qRJjnp0U5GOssWqzCbzXr+IhNeP4fUJ/M5j92H+tHFIBgXx8GbHKUjVofVcN5568U3sPnYKvV4MQSIjHHZeG3W5MkGQNK0wRKlQQEMugSUL5shc+fW1m+DEkoIFKJVKcsdNGz0E//HzD8H3SvjO82uwp+2CHJt2WFShj7N1HicTD7/Yg0XjmvDHj68QudO/+8Er6MvncddNs/HZh1egt7OIbF0M//LjN6X9j3i9aK2LNGuc2By+NytlD08+dBduXTAFq99YidfXv41eFuoApowbjQfvXooRwwZh49aDWLdpO46fOAs3kZXz5/kFhIF2RW5euAD33HGTyAD/9Nk1WPf2LhSdBJBMCaAvKvRgXEsDxo0Yit5ShKNnLkg3iPuHquHpdyOvvAJerhmZVm1Eq8j/D3ibfuCXUxSHTCFOncrlouBCGhNuf0s29dqN82f/VX5Iefc3VqxQW7lP4MPZtm3brfF4co7rOj+cOXNm57sF8qPHj/9BEPh/HobhpGsxiFeaPSaiVsK4/fcAN6bLt3YGv9ogXqm4aiI0twUNkrWPWljIwPe9mjXDbZuiL2JaURPEuYF2ew7W7TmO17ce1CDuphWtb8BQFcGZXzPt72q+17X2Gqv8R7qk/HfgKWpbVMEchD5Bi2QgGE/l2kyN89c46U2qNKbDWPKeVYJUsBKCGI5AJwABOyGGYrkMl7PkREIqMQK/uIlXgrgxsZBfGOAl1wDfi1z1lqSPu2+ajYdXLEEu5sEJSyIgw6npyc4+PPv6eqzeugdu3WDkgxgKXiT8bqWE1iQoTBDJ1xYshfK1uUEnuOLCsrTtZ08chYfuXIpZE4cj7O1BA+01HQf5kHrgSfTkixjW0oJ8zwVkM0kJ0J7joqMvwEtrNmPNjsPoKESIknUSuITqxgAelTBsUAOGDWqSJKY3X8Dp893oKnjwnLQkCqT9xf0SUl4vpo5oxh9/6TMYmnHQ4PrSKfHJq49n8czra7B6y26c7i5KNe4kc9KREJMPVmhMkgyNLptKYuzo4Rg6qAGHjrfKa1KpLLxCL8rFPJKpDMa01OFrX3hAruF3nluL3W0XJYgziVNpVBV34hUTiSCvD4vGN+Erj94m3/0ffvQGLnZ14q4bp+OLD9+GLVsPYvCIkXAbmvC3//RtnDjbCyedkS5EPJmCH/LaBsi4JTx6z3LcMm8aNq5dh1fXbcHZvhJGDB+Jx+9fhrmzJ2LDxn146fU3cbEvhB9LIoqlRWM+X84LmI9cfI4ebpw2GV/+4kMo+Vn8w7e+g0PnuiEwO9LZQh9DsyksmD1d8Arb9x/GmY4L0iFia5/PIW5DpVkvL02qbfVrJ4grZ0OTZUlPxbEyQBZhviWXWrl86cK/vPjwoh3fUKGET9zDWblydSnmxvqam5r/sa4u+3cTJkzoeqdv2dre+oelcvkvojCacC0Fcd0A+f9N5Wxa4NWK2kzEK0NrO9O+8jc1S+KSP9Ze/9o5UC2QTequATQ1O918bz+tfapqp2sQV7s9qQwdUswuDeIpIZ+pgIUF6Fnv5E/cen2fX8huQlfuSmhlTVEN8mtDmQfyf/xvca9j4OSsm61wBgUxFfGNe5dBxXLOajTMK0mfpa5JBU6gGRXP+BakFHGGHhdBIvKCk0kKe6jRiXWhqnxJE8T5ejHI8PowdXg9PnXrQiyZPQFJQ5WilkCPH8Pqzbvx/KpNYo9b4haWTKuWucy/Q63YWW2TUieiRxDQFpMAri1pOQPIug7cch6ZqID50ybgwTuWYva4FjiyHGhCAAAgAElEQVT5i0jF4wKaY4eIFbQTo8pgIAh8gixJSXtx5Sa8sm4buoI4/EQdSgR1CVuEPN4yBtelsOLmRVi2eC5Cv4S2Eyfx2uqNONjeAeQGidVvd0+/gOaG16cQdJ3G/csX4ouPrEC6XEDkF2VGHyZz2LBjP55/cz2On+0RwRwR0RGWiINEPIYEb9VyEY5fwvDBzVgwfw6y2Qyee+V19IRJQfCTopWIQ0Yc00YPxdc+dy8Cv4z//os1EsQJOFSQoo5KxDjTKM5FpT7MG9OALz96K5BM4x9/vArnznXgwWVz8Pj9i/Ha62+JqtqXv/rb2LTrDL71vZ+KgAypZhGTA6Gk0f2sD4/dsxx33TQT61etxYtrtqAnjGP+3AV48O7F6Os9h6d//iaOnzgHP1GPiN8/cgQUGU9nBN8glMfiBWRKXfjik4/hnjvm4ZlX3sIrb+3GmR5qSlCrPgF4JYxoacL48eNwvrMbR4616vWJURff6N+LDLW6xg0oV0yXz7bVr4V2OjuowjyiEBdZDAHpl1RZLCIVeaURQxrW37nixq9/ZcX87e9zA/lYPN1Zu25DRMex+ob67zt1ua8vmDKl452O/Fjrsa8GfvDnQRiOv7aCuBVa1SPXyY1Bq1txC/EOrmyzOrc0Lk2KABYdJrU+rAhs2MA98P2rADcFvZmiqfKz8jkmcqv/sHEdfbefFTtKCJqUm3o1iDOoaxBfv/uYVOJEp8scUOop5btff1TPQC3K2/7WXnMbxKQlLqYkGsDpaMWgzmqE2t5Fr2xct3zxsGAlxg605PxiE6pyoVZAyHiWqvEORT0Y+v1AzEEYxOOpFGJxNcbQxECVBqvUHXojV5QOlItMoZEwRMrvw03Tx+CRO27CxCH1wsHmJkvhmJOdRTy/ciPe2LJXqFxuugGBmxAzF0lGTEuZKHzyh9ntYRXMwwhYgYkfAKtplpll5OIhMiijPubj5rnT8OidN2NYnQufFWu2TipdArNU9Iho+ziQyOGNt97Gs7/cgI58JDx4MunZqrV0PkUPR3jwjoW47/abEJVDtLWfxM9f/iXePtiGfLweYaIesVRODVQKPYIDGNeSxdf/8Lcwsi4mYLwokZLxAaVhn3l1NXYdPYW+MI5ilICTINUvKQI+4EbOIE08gRtixPBhKHgltJ3rgp9slPl9SlDNHgqFEqaPGYY//fy9Im/67Rc2YM+JLgW2sT0fGPAjtWUos0p8QbEPs0bm8KXHb0OUqsN//dEqdF3sxP233ID7bp+P1SvX4bXXXsejj3wGN98+H9/60UpsfHsXyrz8tDcO1QAmGfXhiftuxT1LZmP1G6vw/OotiOoH4Y4VyzB/5kxs37YHb6x8Az2lEIUoLeY87GgU/RCZhhHozRdB1cHmTIRE/xmMGVqPP/6D30VfvozvPPUcWjv64MWZUOnIY8SIIVg8b47QKXfs2I6O8xcFT0CQJZM6oScSWBdPVlyTq0nmQPvRj3bPIQJf778wHhcwKmV/k8QZ+EXkCPAv9xZHDKnf/NCdy/70d2+b9/ZHe7wf/qc7G9/aHBWLRSr8/KQcj31tyZw5Z98xiLe1/ZEBto29NoO4cqlrA7n+ozrHtvPr2s1c0LdOTPmkovxkK2oroKJSLvbBdrqqP5n5uVRM5nM/yHBcTFyou63VDesdkbaUOluDuFDM9tgg7snGqz7XVj1K4Tcf5HHlWXI1CRn43rbHYH57acdKbBx5l/GniZiXtiX40gG/s8df+z2qGQpD3MC+WPUYao+d1/LSx4DrLu1vbY9KO53XVHTPWTkyOOuniM6AgNrU8lGMceSDjPQuQ7CK9WtHhKhdtiXNbJxWkHoFVSmQFCQ+P5UyLXX5lGrCKMct/vKmCorISQ+QCfMyM+U8fER9UhDNFHLx3CT2tJ7Dj198A/tOdMKLZxBLZEVRjSufiYfDABT56ndNNHvEGblW4h47A25aW7QOtz8VTWGlT7T52CH1uP+WBVgxfzrSsQAe7Tqpf84RDiVH6XyWzOLk+T489cIvsf1QO/pokhLPSLUpADPS4/wC3HI/mjIxPHzPcty7Yim8Qglt7e149pU38PaBNvi5FhSRAdJ18MoUiwngegWMak7h8XuW47b5k5AICDh24MdSYgj081fXYN2OA+jyHESJrFTOvKb87qJ/F5ZR50aYNXkcZs6ciTfXb8TR0x3wk/WSjGTjEQq9PdJOnzi0Af/LZ++BVy7ge69sxp6T3aLlLiMWshaYAIkePhMhosqLuGFsI37viRUoOQn8/Q9WikTrvTdNx+MPLMYrr23EKy+/iuHDRuGLX/59FAPgu089jaMnz8BhK79EjESETMLDY/fcitsXzsDalWvw3OrNSA8ZgcceWI7RgxvwwiubsGnHHvjxDJxEDn65iIRTQhASzJhD6KTEnMbLd6I+VkIq6sGf/f4XMGPGOPzjvz6DHYc70O0n5DqRQ550QwxrzCLt+GLuUigRZMezpcJAYuVMBzXrP89Fwe9uxnR2v7sMx/GuG48BD8n0T/cCeR/TMh3IQTfy1pVb2Mw6jUe87Inc1/k/wSdQUjZEKIkzkKDTHdkjxTxSLgdSxeLQhvTmT99/59c+t3z2jg+yP15rr3XWr98QUVGqrq7umXg8/kdz3j2I/4eg7P15GAYDgvi18aUuHXfUtrkvCTtXrFir7me/qp2uIYOLqCoc8mGcA+uwZOfaQjGzQZxSkQzipWoQbxeeeJViZsVuPsixaGwy7Vbt0Bukvp4f7TJUuxpsZWkfXxMf+Z8N2nIgwmC/NEr/iltdxwraUVFkvuEKyOtqkyd9o5ogLh9lAGECmqptqZNKZoKrxQzY72g/QSh9esx61AoUtM5iOrqoAhkH0hXt2MZ8Y3OuqkdYoxqn5B85V5y11qYltW58PPmuBHEfybAfdy6dgyfvvQUNcR/xgBQjRzjIm/YdwU9fWYV2CrFkmoSjXS6WUZdI4qF770QmzpVUQlJmu6owphRGV1DjDA7bDxzDrkNt+m8Z7avICjnKc8a24LN3LcK8iaNQ7u9CJunCL3tSxQepBpGOXblpD555ZSV6yrQzZfhVAaZ4PImJo4fhjnmTMG1oDpRmaWxoQGN9nXQoWNF39xfQUwzQHTh4ec02AasVPIrSJERYiWIqD9+1BI/cOhv1rgeXNqU0bknk8IMXVuKNrXvRE7gifUrgnsBCjcIdlc7SQQnjWxoxcvRY7Dh2Eh29RWl/ExSVCIuS4HBswSD+9c/didAr4lvPrcPuk30oRnERTklGZZUpZSImiXxcxhOzRzfgS4/eiiCewt//YBW6uy7i3ptm4IlP3YwXXtuOn/3iOaQzdVh64434wmdvx+r1+/D0y6vQVaDdbVbkWJ2wiM88fC+WL5iONavW4MW12zBs/AR8+v6lSPv9eOr5tdjZ3omQQTykXao6oxep355tUntYM+7hCMHpP4s/fvJO3HXrAvzzj1dj1a42uUY8ZoIKs/EAi2ZMwsghzdh38AgOHD8p14tgO90eSaNTvwb9l6rpqRBQTDX+JVBSUEvvzys9BoJ+7XMkfazIVYsjntxjig0RzFHEb6jcf7qwRdxTHI+IR5XJ5n0RUuAnLkJfnsR8gk+Jg1D4cSxk4mXkeNkH83tLo4bUbX347iX/8beXL/jEBHJn3bp1EedZ9fX1zyaTya/OmjXrzDvtsMfa2q7hIP5BQte18VqNhwpAonKUBnHVVCImQ9rpIvbCSvwQTnT7iEjZMcC2KlPp6vvqPAQGFUHDi4iO/lRajYYv3kCW0qcgP4MDkBvNgECFR6sgwNpxwoB4fsW73gC6KkHcbE5GnqcyOuBrDS9eQ6pB5Ru1PsthrXYlqj7ilhqo8V+lOeVTTFVQ24a3Qf+dZxXVkH45pFETiCpY0gbxKh1S5TIGBvFKyiBJk7ImyBVORXncvWyuVOI5h9WWcsMZ/NbvOojnVm5Ae09RKlRykSl41JxI4U/+8IsY1kj9d86kCSyje5cCJ7kZUwq1qwS8uHI91m3bh0KMErDcQOPiWkZhkmHpEPcumIgHls1Dc4o64my1uiiFMRQTDWg9349//dGzYpzC+pkgKe06BFLZzZ06Hk/eNhfzxzQKna0yhpKRAsXBkyg7MZzvL+Lp1zZg/c6D0jpmazfOVn3g4bYbZ+B3H1qKxlgB8XIZjpNEOVmPH768Fm9s24+OvA/PzHHpD85eQ8l4dQ9OuZg2fDCaW4Zi/Z6D6Cx4ImKjvu3kwqt156Qhdfj65+9ELPTx355bj+3tvVJhs+uQCPLSlueDIkwCePNKmD2mCV9+ZLkkBWynX7xwAfcumYFHH7wZz7yyEy+89obQ+xqyaXz+4RWYOXM8vv+L1dix7xi6+8sybqDAzhMP3oObF0zFmtVr8Or6HRgzeSqevPcmRD1n8MPnVmHnaboW5mS0Ih0BJ5C2N5H/5QCiHMjEi12IRP4CvnTXDXjk/mX43is78Oq2o7iY17UeR1l0/6eOHooRgwfh2MmzOHrqolwD8ZcQkRf2AdmdVNc81rrsDqpeRQxlmvVQjpbdmis5oclmdkknjfdmBb9k7xYVp5KulePpGErsbKlcqSY7lMYPHdrd8lxVn+OGBKTG4btU5eNyM0BG4bFrlS7aC/JRKi+cSfjFxjS2ffHh+/9w78vf3/+Nb3zjYw92qwTxhoaG5xKJxFfePYif+KPAK/15GATjatvp10YI/PgfxXsN4pyJ/3LLIZzoCRBRNONDDuKK0tfqmohPzYTt/J//oUYSlaxZqu9qJS6UPtGzrlL25M+2YL70Z20xbf6mb297HjYpsZ9hg2BVmc6+vVS3lRymdhPRyld/c3m4lVTEfMeqZ7LtOFwhKaoU+AM/o9Zv2frRS0IkOUe1EtfVqomFBnojSmNOlHZljDkPXbYosYkC7r55Lh67+2bUkSktrV0XF/IB1u48hOdWvYWT/Z5IuHKWGfN8ZKMIf/lnX8XY5iRSKFUCuOoOiDyGGK9cLEb4xSsrsWbrbtmg6SVOaVGqmJH7nYv6cff8yXjk9pswpC6JsNwnIDfKgxbdLI539OH/+/7TaD/fB881UqWyMVNDPsTsyePwqeVzMWdMEzIO6WzsQKg/thiUxNMoxVI4l/fwzOvrsXbLbhQZ68mt5zgjCnDL/Gn4g8dWoDEqIFYuIxbPoJisw1Ovrscvtx3A2d6SJo6Cb7E2vnpuh6QTuGHcKLQMacHKzdvQmS+JPjz55HGuczqJBQ4mD2/Cn33uTvm8f3v+LWxr6xLkP7EHrteHpFR7CjIVdfZyEfPGDcLvPnKL0Pz++Udv4uLFC7hn6Uw8+sAtePrlHXjxjTUyrigW+jB30mh86beeQG9/AT9+5gUcPNUlmvnZyMfj996GZYumYe3aNfjlhp0YP3U2Hr57MQoX2/HUc6tw4GwJUbLe3HeqEU8wIXEADOJUDCRtkRS7dPkifvu26XjiwVvwk5V78MqmgzjfU5bVRhEf0hUXzJqKSePGYs/hVuw+3CaAQOMEZQoIJrZMxtTQhZ/Ha8aUvRzLyHUzZ+EdNt+B94a9Mau/pS6DWjszADtgkA5Mt88GcQZqFhCcj5QBFjfS1ucsnLh03ieakDL4839uaLukvE7EmKjqISVr4XmoT7qlobnklvvuWPonTXfP3PUZfvjH+OGsX79eKvG6urpfeJ73R4sXL37HSry19cRXPb/852HgDwC2fYy//zV16NdSELcnxraybHNZmlM1YMEqJ11vGG1lS3i/JBN/v6faqq1dHnBtQmFnxqb5b7kJlbldVQBIP3tgbWDflxtVTZC+BKgor7qsqtA3M537mnGC/Y7Wh97W1FXJ34GCQCZJqbT29ZgqnQE7TjBBnAYsd940C4/duQSNrocUTTzcBLpLMbx18ASeem0tjnX1S1BOuDRDAXJhiN/73KNoTHj0TZM5oUgQy8anWv2sxBmo3tq+F5t27hNaGq1GBR/A5/pljG7O4HN33yI2rNQKpxQqhTVY8RJY1xMk8ezKjXhx9SYUkRL9Ao/CLVRhc2MYPXQQFs+aiPFDc6hzyhg1qB4jBzfIrL6/UMaJi7041x/gQjmGjbsOYu+RNsUESGVG6luAe5ctxOfuXoyGkMpwIQI3hf54PX7w0iq8ue0AOksE69GljJ7uBuRkBHoa45RTrUNjQw5HT51CZ76IMJYWM5YEGQpBJIFwyshB+PoX7kZYKuA7L27EzhM9Qqmj34LjF5CI6XdSQZRINNIXThqCLz28TJKu//qD19Db3YW7l87Gww/ciqdf3YlfvLoafjwn8ZEUsNtumofHH1qCNRv34KX1u0WSNu2X8cR9K7DsxulYvXolfrl+B8ZNno2H7l2CUvdJ/OS51Thyrizvo6uJjAkP8VQGhYD67I54Oqg4i4NU8QK+fNccPHrvEnz/5S14Y9thXOz3BMjIIJ51Q4we0oSW5kac7OhC69kuEX1RU8pINNzZIZCxCg1qGMTFJlmxOTTs4Sjm8lb6JUntJXfd5bsAr7GIHwMxKsxxLsD7h+U3MeYM5oqridjlk3hr2vdyr7KKZ5VO7IMLVudahfNlAQInQBgjmyAOxvA4qY6Rj7qYX27OxTasWDLvf0uOcnd8ddEibbF8DB/Ohg2CTmc7/eeu6/6Hd5uJt7a2f8UTxbbgehD/NVzsayGIS/g1MU3b6Jb6ZCtGrcQVDa9ALa0pWa3bwMifeiNd/YMtPbbmq3O0ah2t4bgC/KqZute2yq0C38BjuHST0aOvhnn7nxa1aL6fna2bUrtacet3rr6rJh+KKzBz7wHzQos8t4nOlbp5te9m7DMpuRr24bb5k/H4nUsxLOcKF5ZmHL1BAtuOd+Anv1yPfWe6ECTTIlBD8qFbyGP8iCEynlEwGzdInlvr8CWNUgROAj1FD919/QLKSyXoChbBK/ZjUH0Gdyyeh7tvnIPRzTkEhV6xXw09GqEkUPQdhKl67Go9i3//xas43tGLkrVVFZGcCJlkArk0Ewsfg9PAPUvmYvmi2YjKBbSePINX1m3Bnvbz8NKDcD7voa/Ilj/E8zsVhcgmXHzuoRW4e954NJD1HAIlJ4ketw7fee51rNx+APmAhis0EwE8gu3ErIQUwjKaMgnMnTQeo0YMx5ur1+Jif0FAcGGMM2IGcTqAhZg4rAH/+2/fDy/fje+9uA57TvWg348L6MtWoranI7lXOY8FEwbh9x69TQL7P33/JfT39Ah24f77b8ezr+/E06+uRsnNIZFMIyx0Y1hDCr/1+J0YP24IfvrSJry98wBi5SKe/NR9WLpoBlauWoWXV23FiHGT8ekHl8H1uvHDZ1dj78l+BImccV4MRWmPPHGmZzRWETSHmESFiOfP408eW4Z7bp2L//aTlViz6zh6KIjDFeCXkHWBGRPHiF/AkbZTOH76grTT1dVROfbShuYoQ2plrcK5dmwQ106bxcOY+6amFVXtptWKXtt02o7ZmCgyiNt2ubJyBIzM0WLEoKza9QzgRDtIoWBwL0b+z7CNVLmThQYrdS1Aqt1Esjwc39fkN8gj5ZTLTXWpdTcumPeXDbmRW//TA1OYRXzsHpVKvKGh4aexWOxP3jWIt7f/YblY/osoCgbwxD923/oaPeBrJYgrmMxCu9TrWR2NbLAzQdwYIFRjtd40A+deV+qh/6oLoNrxFnylNbQqSlWr8OpmUH23atVuj6E2ZFu8uJ3VmbSk4uAzEGmrSFo7Nqh+R9OUr7xxbavfAuG0Uqh03Ad83doj0u9TpR9e2n7UF/JscAMl1WrR1BF47I6bMH1ki8iTcsJZcjM4fCGPH726Duv2HUOYJgWMOm8xaaeTLiVjkUqPpJo4SMphwHysvJmr8LM466RqWiYBzJs+BQ/cehOmDG1CNhYipKsW25dsfQpSm+3VJC6UYlj19l68tJYOYwU46ZwE0kB8xJnvqad2SyrE43ctwoO3LWa0xZH2U/jpyyux7VA7islGoY4lkikkueaKfYh7BYwdPgRf+fzDmDE4Ifx1xo5SLI3TpRj+/cU3sW7PUWkru5R21S69iNxQYUZ4w7EQY1uaMW7saBw+2orTHZ2CHaAwjNANGUbCEOOHZPH1z9/DIQP+/flV2NV2AX2BK21r0fNhEBNJV2rQO0Ixmz9+EH7/8RXy+n/5wUvo7e7EHUtuwEMP3oGnX9+Fn72yGuV4g3QH3LAkreyZE4bit558ED19Hp599gWcPdmGB++9B8uWzsWbqzfguTc2oXn4CHzhoeUYXufiqZfWY92+U/DdnIgFMVCzC0wzHeIaeO0oakMmAq83dez/4vcexczJY/DPP3wRG/e1I0/6XTwpHHgG8ekTx6Axm8bR9pM4faFXKmu7anWapXBOrhwxhBU/Cq6imHRvbBDX0UztIjdjtNrUtvL3amqrryD4jIwQBa5pta3dBGmXMzlhEJe2l95Xdrxn3f6YrCswrnq/WHaH3J0S8NWlktrqTGKSbiSWvfXpTLmpvm7VzIkT/u/J4yZu+jhqrTtr1qyJ2IJpaGh4KhaLfW3u3Lnn3mmLbW1t/8MyxV6uB/FfFYWu6u/XThDXSW2FLy/trWoQ1xtdqW8WliXBRu6iKvpbX3+lIH7p7/V11Rm4IWTZObHl/UvA0Rvf3q4ayquB1H6aDaJVUJklfNlnV4F6FilbrchtO9z4wQkSuWaDqJmsa3Sqfr665Wl1op8tytg153Pg0rAKgBWQ/yXfx55jpjDpMI9Jw3L41PKFuOWGKUh4ND6B0IbOEZi2YSeeW7sFvVFc2oe+FyDr8idnp0qfrE19NOVRXAFn16y+CP5huxWlfuGKs1qjMMuCKaNRTw31oCTUIxF3IWUtrmYqRbaj4zmc6CrimTc2YAtBW2UWUklj+8tzmKRMPZrTEe68cTqWzZ+OqFxG25lzwi8/cOIC/EyjuJWRIsSZf7zQg0xYxG2L5uFzD92BlngBbP6zfVxO1GF72zn89M0N2N3WIUFcW6raUpcqHIF4evN7jRk6GHPmzET7iRM4fKwNeV+tQdWrncp5AUbVJ/DHT6zA2BGD8e+/+CXe2teKvjBp9BhY5VIfQHXYifKm7O3i6WPw+YduR1dvH7791Avo6+3CHUvm4pFP3YmnXtuFp19ZI1K1FOUREJ3Xj7RTxt3LF+OBFQuxY/N2vLVxIxYtXIQlSxfijXXb8OzKrUjkcnhkxSIsnjYW69/eh+fW7kBXkSMUpQFSypdUN+178boFcOgHXy5j5viR+LPfvR99PXl855k3sOdEp9iqxtgN8D2xfJ0yZgTgl3CstR1dedJVOUKJ61qo4DgUHyNVuKGPSoot9q7EKgii4RJsuqyoASv50g3Rrj1Jz4VOqe1yQaHbZFOCOD9DK35JtgxGJ5CRho7sOCKKC6VTIcHq5EiUvcXM8Lx4yGYSKBV7pSBxXaWWxt00PdVLI5qzb8yaPPabs6dM2/iZm8cUrmoD/4he5KxatcoG8R/F4/E/vR7EP6IrYYPge0Cn/zqBbdqm1oBnDR80A69WuRo21UjD0sBqM/FKO9kAUHTKq/VO9efleO9quNdnsWVaSRTMMVWqZ/OXStJQky5oQlFVrbPfR76BcXmrVuP6qfb7VUK80FR0fmyPXL/jQDCdTVzsqqmeJ31PTQOUtqMhtLZy1w5DNYUxx2I+24L0uGHyQURxSzrAvUvm4FO3LkZO9M5DOPEU+pDAvpMX8IOXfon9J84ByZzoiDtifclNl5ubPYLan/r5bJOy+8F5oRsUUR8PMX38SCy/cS5u+P/Zew8oOc7zSvR2VXXunjyYnJAzQGSCBMEkipQoUbKtLFmmbEuW87PP7pF0dHS8e857e9Z+b8/ZlbX75CBLFpUoS5SYSTGBSEQiQBBpkAYTMMDkmc7d1VX13v3+qpkGiDQgIBHrGRsGjanurv6r6r9fuN+989tQ4bcRMqnRXQD8tP70IZFKoiwaETCTuXr2qG0DJ89N4FdvHBA3rSRVTWT+mOcQgOPoCPlMtFRH0VgTF1c4yrfS33okY8qoG3wcKysg5JiIW2m0V8fxqYcfwLI5jQgUk/BrDnK2BjMUx9M79uPZN/bjbCIP6nQRxP383i4ZiiDONI0UvopYBKtWLMX42CiOdB5HhgUCMRBiP1lDsZBFpWHjDz96NzauWoAf/OI1vLz7MDIOQZwSqQqYWIGgoxmsglQq7lm3FA9t3oATXd346VMvopDL4d6NK/HBD2zGT55/C8+9thN5znLrAZAKCJtueDnUxcP43CN3Y25DJV57+RU0N7Vh8crleGHbATy74xAyRQt3LJuN375nFUYnEvjxsztw5vyYrKOAKMvZUsmhtKyJEDNzMwe/HsBHP/g+fHDzQrz8qx14dvshDGSBoh6W1/CYWVXlWNDRimxyAqfP9CBt0g6XdWZOw6iSugpOPZMn/rdqwSiCpnLc4z2jAlf1M3X/e6JZl95PS0FcTcJ4GfaUeQVHKyVdEIB2iZ+ibcDqg6upwa45bWfFmEgEq6WiwD/eBIQ6R4o18b2VtLIEtPSK535rFRDXC7m6ssCL81rq/27u/GV7b6WM3Pfqq6/KrlJeXv5DXdf/jxkQ/82CuGOzTMfnh0xM6hgHMTY2weQHoUhUSns3E8Q9wFMldfXwCJCJwIlHWpsCcWWa4JpouEsnSo0cHRLG6BVGzKbS5gsSdjVbqhim3oM5dV4K8mQUhecm78H66ZR+vJQBpWGpamxKB5obFAVx1PmKwpO38bgGKMKkpjQpv49tK3KPbA5ueU9e7/nNuCIxLjyr6Tu1DpOr5HpPk0xEdrP0Kpk9FYuS+cmW5wleyNdSozZe2ZIZBn+YwfG/qNAVATO/VvzWvXegvSqGID3EfeT1akhBx6/2HMCzr+/CYMqEHq5ALudAMzg7rfTdZVUIcKpgOWn2ImIsBHE7j8qwgeXz2rBhxULMb6tHeYjMbNLVTBk7osXoiZ5enDp9BnduvB1Rgz4qlttoPHkAACAASURBVJiO5Gl7SsvS3iG8tvcQ3j7ehbFUTnml60HpQTNb5IgaXyPAoFGoQ0PeViNvBjNCAfECmiIaHt60Du9buwIhEp/MrJTaqQs/lLfxs1d3YMuBI5hgyVvjDLUhIC73nbw35Th5OU3J2Oa2NWHRnHYcPnwU3edHhJHNZ4zXI5fLIoIcPnzXCvzWBzdi19s9+PmzWzA4kQVXh8DA/jkBgaBJrf2Wxln40P23Y25rHV7e+iZe3bkPQcOPzbcvx0MPbsS/PX8Qz7+2U3TdTQrLBAyYNOnw67CzKdw2rwW/+8i9KIwPI2AYqG5qxFOvv4lndxzDWMZEa00YH73nNiya246d+47gtZ0HMJjIi7UsVfJ4r0rgZRdgmBmE/DrWrF2HD75vDcxMDk/84nm81TWInEbhHSXxS6OaOW3NiEWjOHtuAAPDozKJwLX3fNkVfE4FscpHnV4ALtObpDJyDtwJAzGtkfuffXNPd72keucS7mRygC0J+gmISY2qbPDe4fpSfMfrgUt4ydYO7zpXHIZhhITVng6Bu0PIXuUF+oJoakpBWmTuaJxYDIsOr2oT2A5FgQwZqWWLI+xkM/Oaav9nfXXkm//pSx/v+c0hwfQ+eRLEKyoqHtM07a+vCOLsibOcbs30xKe3zNd2tBDJmEUIqCgQ5xjNmTPdIvlZVVMjDyMV227WiNmlQVwBizzGrkWrV0a/QLnJE1KRh2kK8K/t25ccdQGIq4fb2w5UDslHULlHiwSqe26TXtwc/5EHWSmreWYOouwkmugqZ2A5UvTDCSpiZchNyZFSseoMOJKhEXz5EUpHWn0zOlnxfb2y5iTBz1N/Ux8hlQo3BBC1N/pDk2hFQxJuWHwDqqapg5WwjVcBmARxymBKH9ZC2FdAS3kQ79+wCvesWoIybru8V3wOso6DobyFV/YcFAAdTtsoFClDGlLirq5JjhjmeEGaBEPM5Oik5aCpulwy79sWzUZHfRViHPkWURnlyFbwBdA3msFTv3oNZ88O4q5NG3H3+hUIEYatvKyXrQWRNH04MziBNw+fxP7DnTg/MgF5FyG8KREYWT9FglbjjHL/cOPl7HYRTZUxbFwyDw/efhvqQxTvUEptJOFxHO2Nwyfx1LbdODEwgjwDBLq9WSoTlxV1RUIsH2enVam5tiyCDUsXob//HI6e7pNxPK4P7x2zWIDfymJeYxyf+OgDqKmtxCvbD2LXm4dFY1xc6Hhv2DZioRDqZtVgzW2LsGrZXAz0D+HJF7biVN8gYtEI7lq/FI88vBG/eOkYnnjmJeiRchSKRUQCJNqZMrrFIICytlTDe3DDEtSW0dQlgMd/tQtPbT2CpGkgrBewqLUCD27egPrqCrx56Dj2Hu5Bz+AoklmK1DiiMR/WbdTEw1i+ZAnu2LQKfsOPl17agb3730bKCYnePZ8bmtvUxINYsmAektkCOk/3IpWjO50GRwvAlNFQauKzJ00ym+vu5xr8KAtb3vvKe9yy+DzRD0CJqrDFIgG2ALrqqEv/Xq6H25OSIFq1A5RwMes6fGaVeAurNd5zrrMcZ+dl/5NvICOJ7KGr6g7PW+bIZVadyYYi31EjgafsTc8oW1r1aXLfsYTPUr2PzBFm8yaQT2BefcXWyvLwX3zzrz9/y8izlmbi3wfw16tWrbqsdjrZ6cWi+RXLKs4Q26aNTFd/gdcTZ2RKEBeLSl8AncdPSCmorqERpj/2awZxBeAc8/FAXEWxjIbdh9IrMss4kMoehXQiwYjqd6m/r012VWXg7pjJJPFqqvOtgI6bKWdlXQlHV5xClW1d1TX2viZ72Wp0RsBL5FGn0nCrSFMQZRIijmZWUVzGCmZRFMPI1mZmLmDjfj/FAp4ytBVo99j6EoV5PXi3xMiNTHTGlQY3N0BTPDOZZbsSq/J6146WGxE3Jlc1i1NfPl3pfIedAlbOacFv33cHFtRViGWn5hRQ5FYWCqNvPI09x7qx5+1T6OoZRs7SYdPkxO1TSqWHKyHGKwwCbFSVRTCnpQFL57VjYXsTGqqiUvbWijlpBhQ1HTktiLNjGWzddxivbN8j5fqG2mp87P8ncC2f0wTDTAthisQvCr6aviAGxtM4crwLh46fEqnR0XRORtKKkpUHXMlbWpOyRK1mxyviEXnfZfPasWHJfDSVhxEuJCTQKlAxXg9iOFnEz198DdvfPoa0ZsA0WO7W3J44iYAEEm7aNiyS8SQjg1QN2mZVoKGhEf3DCZzo6ZdKBzNRrgkNWsJOBisXz8MD96xDKBLEqVM9ONs3ADNfkCpKIBRGdU05WppqUTurBiMjCWzbfgCHOk8ha2kIhwLYtGEZHn5oHV7Ycho/e/IZ6KG4BIeauM5pyFMFTjdgWDnUxwP45IMbceeqeXACQfzwme14hiBu+WUfiGg5LJ/bgrvWrkR9fS0Gx8fRfXYIQ8MJkV/lfVJVHkdbYwVaO+ZhIpfG7n1d2LX3LYwms7CDMfl+HEmrjgYwu7EasZAf/QMj6B+eQEF5t8o6FG1WNFy9flZLCG68TwQE3WfL7Z2xuiWz8m7mrbJlETJ3Qdx19COYEmxF2McRVTi6uKlYWglE8dnRtBB0LYxstiDGQ+IdYauxM10sc5VcsY8BkMeE4TnQ9MQdueP1ozAS3dr4vDHYlnFDPmPkiXC1XN90g8Y2hHCLFT0LyCXQURs9Ho0Yj/7L17+44+o79nvjiGmBeFd395esYpFiLzMjZjfh+vHZYGQoblOgPjUjXgNHjh4TEG9saUXRH73J5XSvz63Ax1MsExB3S+MEaDHp8EbQmMlKVkwCjAJ7ZsLio+32JgWYL+kC44GpSwpwgX5KW1n1oEtV1JSblAtyAq6qPEbw5twzbS+ZvTMKVyDPMrmlQFrXVLbIjNyyxDPZ61KL8QmFRXwkvOgyN+xVASSe4qfw8y4oIaqMnRsZAxtZFNFfn5KMlc2NpDAZAWJ1T50zyVnsZ1PzSlU2VKbvZeKkZfEdWXOQbF32MVPkVhvKQrhn9RK8f/1y1FJBzUrBH9CQsyxkNT9SVgCd3QN4+3AXzg6MYzSVRjqXE99sXleOkMUjQdn8q8tjaKmvxTwB73JE/T7JylnyZr+QJeS0z4++tCMZ/s79RzE4npZ1Dvs1LG5vwMP3rMfS1hoY7MkyMBDiEEfXDKRyRfQPjuBkdx96BoZxfjyDoVQBiayNvMlSqY1Y2EBlPISG6nKxC21tbEB7wyxUhAzxMg85eSnlZrQI0jCwY98xvLh1N3pGJ2D6qfbGDNIQJrMIfojqIGeaqafNbFHpG5B1Xhk1sGLFMqQKwL63jyDLr+nTIJu6XRSNd3qMr1g0HyuXNKO+uhohI4SgAQQDyrc87zhIJUfQ1zeEw8d60HmyC8m8DRghhAJ+LJrfgtWr5uOtQ+ewc89e6b3LtaVuPT3AtaDcI5TTpT79itlNuHPtQsTL49iy+xD2HD0rznS85n6fiYjPQkdDLZYvnouW5irEYuUIByMIGBasgiUjdYXcOIaTeew5eAZvH+9Bkt49ekD63TRMMXxFtNUzOGrD2e7TQu4ruKJMPBeRc5H/X1NmP3YBfmbBXEeuJw1fWNyW6o0qrbM94lLOXG6JGyC63SUVjrsBrjzqXpNOPZdFUR3k7D2zb2bFQZh5C/4g5Y1MmEUSKVklI/GSo298Ng0JqlUbzYLD60tin2MirFkyQcHxS/7OcjhcaUj7hSJEBbAPTs96jhbyXqEFMc/Bga+QQkt1qDcSMj7z2Df+cOtN2OJvyltOgnhZWdljPp/vr66UiXd19fyRZYl2+oxi2024HBeDOBmwfGiOHu2UTbGppUUYwDsOnb6J5XSPeuWSy6S0rXrbUvqVqi9LWC45Smw6LQFw+qlxzMUuFqTPdSEZbroLpghlaoxEkbJUsVV5dTP74ASRZRalN0fwtjnn6qf3lthmKFYrLUZdrizPU2UL6pwppan60gzvaaSg/jBjUtaG5GkrFy4p50nf2IafJT72ooUM5nJg2fOWrGSK8a18ur3yeFEA3CvX08rS4aZCZTQhKrHn6jLF3V4kZ3MVI5ffn5/MpIFrbSOiWWirjuOB9SuxfvFsVIZZOsyhYBXh+A2YThCmbSCbB/r6hzA4MoRkKoFsJiuymqFgAJXlUdTVVKOupkoIapz95nUU8KMyhtuO4EZ4Ll3EKwdO4OVdzO7y0AMRZAsSXiAe8GFJR6MwqVuq4qhkD50lfpHvpImGWzuxHYyns+gfGsfZ4SRGkznR/ib3oCwaQG1FDG2NNaiqiElQGAn6YecVs9xwLGQsIGnEceBUP158bRe6+keRZtavE5rFis4V+lAmRhJscbZYuBxqXImBSRg5VFdVIFpRhfLqGrx99JQYgDAhLVpFBFjmZWndZ0mForWhToKc6oowQiENmQJwfjSD/rP9GBocEt33HJnulKt1gIChIx42UF4WRyKVxWgiKRkueS1B3rOWhaIekHtMt0jKYpndwazKMumLj02kMJI1kWMWSaDhPUYbV5+FWNBATXkcjfWzUF9fhfKyIDjBd35wBGd6+pHM5DE4mhLiH4mGdONjyZtcjDkdTSgP++GHibN9vTg/khAtdrn3JfCm+A/DXmX4Q35EyOE0gOVKsSpWuhKD8annhHUagnuJWZCUrbmY1ERn+0gmGTTorG5RpIdcRz8lVfnRysmPAM1WCK+RIRUB5ta0bCUlkQEhXQEpCcv2AVs8BakSGL4cAr4MQrqJqK4homlWSPflgzryPp9jmY6jZx0tmCrqwWTRj2QxqOdtAjmDBFXFk4onz4lmP1Whc7Gw/snvff0PXp/ujvWbOn5aPfGurp4vuyD+HjRA+U0t4Y37XElW+VAIkUz1xKlVxXI6vZHrm5rEZvJm9sSlFeyKlKn5S2/cqqQbre55lWxys6Q5h2hQW7BzWRTSSfiKGVdT+TrWx2XGqplU5RinQNwLKFQ2zIfP5A5GsOV8cLgM/lgVTJ09YHqHsVSmrD7FyUtIMiyxMwtntqhKfDQAIpmKG4XKgx0RDWEfmgDL/UXyFNtEVTyC2oooArSvtJjCmQjoLKGGhXAl5LkpaFeRj2OikE0jn80opzPpP9Km04/TZwdQcAJiOqIYx1PkNpWJqzoBN0HFMFcbD9WzmJ3Nr6/GfbffhuVzmxAJKhY27xVisGP7EKKudq7AXU+5sLH/x5liyY7UQDXXRpVARQLOnT1W1QGOjg2MJLDnWBde2ntMMmjpz3OjZQlUTDAUM/q2+S24Y+VCLJtdjwoCuUW3NAZOij+gxoTcjI8ZHcuibutEaXMrKVG/TvtWU64vvwMjKL8RxEjOwqHzE3j6td3o7BpEnlanvDh+AokKoLw8UARt1PbvVoxYmjbkHg1aaQT9PjQ2NmLjpo14dctOUTLr6e+XYEmASniA6trx/2PlQoIbEq/4fWwLDgmK9OC2wboZDM7Fyw1bFMA1zYIo6pGdz6oOf8isp/e3uitV7qmG2pXAijCxSf4SPXByBwioXGceVpA1In9cnjsG+XI/sPytI5MzBRxddFK8EMdGRSyMgA7cvm6NzLB3Hj2CiWQKeV9QnhV5sm02Y3j9leY9ldmihoXmihDiVHaW6iCvBQV1/CiLhiQQ5vdghu7G+IpkaRaRzWalXaQskRTrPZHKYHB0XAIq3R9AOBJBrCyKbCaF8bExqaJUl1dJJWNgaBAFKqtVVgL+EIbHk+IaJ9UzkvjsLEK+PKJ6GlX+lD0r4kxURGM9fl/glJkrnNVgZnTdZxYNBIq+QHUG+uKxrN42lNTqJwoBLa9YHKK5zvaBQy6FVUBbVfB8JOD/5Pe/8YUt17Fz/UZeMi0QP3Om54/ZE7dtq2VGO/3GXy+vJy6lHRfEWU4/fuIk/IYPs9gTN6K/FhCXfHIyC1eoLjOaUrYWfSVh0XOjYwmS0TrFR3IT48iNDULPjwvh6nIVdI+Y7vWmvREsD6hlk3JBXHSPp9rvssFIXi4gbgGU/vQFoMeqEatpEvUwqlgphqoaCuMmxNdVxmOoqSwXQFMtbhtW0ZI+XSKZxvDoOCqrq1FWXoH+gSHkLOVPTJAJ68D8tkYsndeGirAhJCESsKLBACrKyxCJxqBRy14qB4qMp8g7FoYHBjAweE4AjT1VkrPIPn7mla1I5HVROJNqgoC4mgbwnKOEIETmLv8oGrByGCvmZRRsQXMdNqxciPnt9ZhVE0WYRIBCDj7TRIQjVLQ+1ZWGuVxXz25XmPeuypfbBiBbmyVWCqGwDNs7MIJ9bx/D9gNHMZz1ic83iXlyMzDzZX83byLk12BYWcxtrMJdqxZKUFEbDyDqV9eAgRLdt0RNy2Ply38pIqe63zyBH0vmz3OFAvRADOmiA/qEnDo/ihd2HcCBzl4UHJLRguJ7RdKajJG51RAF5EJVm/RpdxwiUVDuBd1hH7mIcMAQ8ZdIKICmxnq8/MoWmaNO5orySvaumZmTDBkM+GGaPD8f/ByZE+cxE35OG/h06XHLerhcA74/gd5HYRa3FyshhpAbOaFQkKBJSFxukMPfMyDk9Sakelr+Il3LZ6FYUGNd1KaXKQpyOHQUTHV/SLmb1SautWMhHApKz3zl4gWyfzDIGRodw9mBYakcsNTOLJrrzmBUonJOBnB+2iliVlkAm29bgNp4UDHyeWcHQojHomioqVClaAbIJLjZSn+eWXoyk8HoeALZXEFNRegBqdocO3kanSfPiFRvc2sb2jo64A8GBcS7T51Gf08fVixejKVLZmP33gM4fLITy1evE5e2N98+hkzaFM/0gJ1HWMsIgFeEzEJdxOquj+tbmmtrXmxom//G5s0f6fV2Z8dxfC/s/GnlWN/Y7V1DqbvPj2Y/NDCeXzBuBpDzhSCqA2xrISBBZ3tl8Fwk6PvU97/xxf9tQfxPXBBvngHxmwPiKhPnxko1Lm5QBjo7j8MwfGhoakbBiIiL2c1ip6tM3J3idFWQlN2oq5LskVmkDOXOFzuc0LUpmoDM6BCyg72I2yn4aVQxaempyvSl4O31or2VLP2d0k9xs9CScroCd0l35GUFAkMgjDRLcdFqlDV0wAlVyAgOvZDFuIJ4w81T86G5YRYWzZuNqvIYggED5/rPI5FIIhgMQjcCOHzkKBYtXgp/OIJ9bx3EyFgKFvuWtomwz8KSOS1Ys2weqqN+GMWcjDxxbEhAPBJRQCLja6prL2fq2Ein0xgdG1HkIIeZm1+MRn78y+cxmgNyWsgtqys96lIQFwtI6ffTcpFEHVVWZB2VMMYe+ayKMG5bMhcrFrWhdVYFKoI6wo6FiFtWyekGLNFCd0eA3KoGyWKy7nx/6Cg4GlIFB+cnMjjRfQ5vdZ7Cie5+scC19YjoobPsLi0Ijptx/f0hyUA5dhVAFg1xA6sXt2P1otloqClHLBxEwK/MKkRoQ+xQp6RpFefBU/ClNWkBwXAEmXxBNtmBiSwOnTyLNw4exem+AeSdAKBHYROYZeKA7RvyGfgmnlCRmmBQqn/8WM6oK71v0fi38qKeRqLbikVz0VBbgb6eHgQiEZzsPi++39l8QdaF7QSeIzNLmVCQEWq6YnEt2ZM1xMSE0q2cYGKPnwAvQSJtMnmpOPsuwiVUDYPYuzJ6yRYZ6DG4UGIzNsGSAjoEZIulZ6FiIUjSn23Rf0wMZwjW1MIPB/3I0YfU0QQQzVwGUT/bBhZamhphFfNYOLcDBdPE/kOdGM2YyDp+mRKQxFqIjUR0gjjPxWBPQUruTRUh3Lt2EVqqYmJ7SktYrmqZgHglfNQMIOAbrBgo4qhP15HJ5jA2kUSW56VTFlbHaDKDYye75E9tXRM23LlJRINGRydQVVkuFbIdr72GeR3t+OhHNmHfm8fw4yd+jjvveQCBijo8/cLrGJ/IAUUSO1OIG2mnJlos1FUGjrbV1f5g3rz2n953xwe7r7QrP/74t2IJ0/i9U73n//LMUHLOaIH6CpXIORG5hihm0V4ZOhv365/+3t/cguV09sQNw7jiiNmZM71/apr5rziO3TQD4jcHxNWIBUeeVDmRvbRjx9gThxDbmInfzJ64+lZTimMC3y6Iq0zcFQ2R0j/JLdzImIk7EiHnhvqQG+xFzEnJ7KUn4PpO+L5yLl4qgSow49qhesDOsySwSS5pBJAu+mBFqhAjiIerZARJ5U1qZEmBlYPyWASLZzdj+fx2lMXjeP7lrUilM5KJbVy/Fud6e1DX0IzDJ7vw+ht7kc6T4QoEWDJ2ClgypxlrlxLEdRh2TgKXsF9HRVkc4XDYzQYV21wptSlVrXQmjdGRYenrsc+ZdXQU9DC+8+NfIskurRYSUFf+8e5EwGSJWZEKTQKtaFl7GZ8aDeN3Y6Uh4nfQNiuOFQvahWXeWFWOmKarVgEzLt0H4ag7jsxHK46BJb3NvOUgkS3i3HgKfcMTON13TjKnoQnqdXPGWYlnsNRpWzk1f6upMrEWiiKfL0ov2CmkYBTHETWK6GhpwMrFizBvdgeqK8oQ8WsI6Sp/ZvuFhDmBWtEUUJwHWp9SXW4iU5Deef9YEif7BrH/WBeGxpIwAmEBVdsypN+r1NaYZRYFBNV8piJRSiVHgg3ea4aAvvRwxW+D52AK27+YTSIS0LFu9SqEo2EMjiblMwaHhsXFjYCk9BCUUh2fS9WaUTKk7PEKkBct4RqY+az0oFlRKxRNhCNxTGRyiISjKFrKutNnFuTZ8UfKkckVETSCkt3z8jPwk4DAoPEKq9b0MWePniy3qCjhGQGq02VUW8jPAMJBVVUNMpkUmmZVIzE2hlUrVyCZmMCJzqMYHZ9AnkRDI4ysTc6EEoohv4LcbTK5VV3dBx+DQ87oVwSweeV8zK6vlPYRg0buAfFoFPU1Veq8pDLAsTn2x0nY1KZA3LSlesQAhuTGIyfP4GRPP5asuA1zFizAT3/+DAYGzqO9pREPP/gAznadkfv4jttXS+tgz+5dqJjVADNUjp89+yrGk5xeKCJujaA2kLGba8PHWxprvrm4vf3xe+750PC17Mj/8uq/hIKjzucPdHb+5zPDuepBs17PapWK0FdIo6063BsNBj7z2DcevXWIba+99pootpWXl1+V2DYD4tdym1z/Maonzo2JnSYF4hZBnJm4DjQ0t8A0IjeVnX6ps/eGpWRbFCUk1ZdV0+AqI9ZsB2FfHrn+4yiO9iFkK5by5UH8SuvkkubcWWYv65b6gPzKVRlj+O/2tSXzDlchXN8OOzoLefbFPcUnpQOj+na2KZniPasXo7yiBt95/CnJCGoqovjgfZuwadVCHDl6Bt9/4jkMkr7sD6tsw2IXrYDl81qwevFsVIV9CHAM0C4gYGhCYoqxnO5m4hJcEOc43mLbSKVSGBkekn6nPxhGIm8h6wvjB0++iFEzgKwelpEsFu4Vla8obFtuWkxzWJY1pWzrg05gdvuYwsDlddH8kq1pmXFEDAttbQ1ob25CfU0d6mtrUBkNI2o4iPsdeX3C1JHKW5K5JZITOD+aQP94FmeGxnH63JAEHbznOJoms9TkGJgWAtIyVRmjzxdEnrzCYIgJEjiw4zMzCPhzokhm2Roi4Rhampsxp7kBbdUxcUOrjRmIBjQYgRAcZmpuKTZfKGB4PIGzIxPoHU6gZ3ACnWfOYjSVRVAAkNMFDCJc0hQDJYIPgzTXI0ONESow8jJ8FQF67H81PCzzxCx3s5LBvj4BjbPOGrBo0WJUVlTINausrMCpU6dRW1uDxERSggJmoqnkhMz8cySR500b0FQqLa8bHR2WeyEYDojGw5IlS3H02HHMnj0bgwMDiEbDMAum2IbW1Nahu6cXzU3NGB8fk2pCMBRCLpeXMSu2QngDMlAp5PKIl1fg/OAwqmfVimhMIplEY1MLurq6sGbdenR2dqK1uRkjoyMYHh5FIpFAMpmU1gRbPCyXc3eRwEP4Ga6okytUJMEJyX+OiYYyA3evWoT2WRXwO3nR0ud3DoeDqKmuUeE+RyQ5mSHjXOo5y2SzGE+kJBMXe1N/CBO5Ig4cPYmegREsuW016pub8eOfPoV8Lo362nI8eP+9yCaySExMoKWlHqMDfVjW0QI9EMDp8Qx+9tI2DIwX5DmsdwYwu9zOtzXWfGt+x4JvPvTQR89MZ9d9/PG/CYyljf96pHf4C0dGKuITdpWPpETHzKG9KtRXFgh8+ru3Eoh7sqvXotjW03P2T/L57FdnMvHp3DLXfux7DcS9sa5S6VEZLXOdztgP56YmvTvbh4gvj0L/ERRHexHkKJRbyrz2FSg90mOjqzE3AvmUfrnasTVucARx6nZTwSlchVDDFIgTCslOVzPeirTFsmFjXMc9qxahrKoW3/2354QBXxn146G7b8ftK+ei80QfHn/qZYybQIaVEeZxRY45FWRed+2yuagK69KT5ncMBXSUxWKSibPnrZq8ZO8qsOEGl0xNIJVIqGxH8yNr6+Js9b0nnsNo3kBGj6BIEGdvU+bymekRxJUaHTM9k3+oGkaKj3yvogqjpFTOzMxGjGQuK4dcIS3AVFlehfJ4DM311TI2FqGnuG4g54sgkbOQnhhBcnwcA6NJTJgQ2VP6bDMwoetZnj1h8Sf3Qyuq0T5oRRQKfB9aeWrQg2EZrzNYLi7m4XMScBwTlsbyO0l0zL4t1Mb8aKyMoK4ipshWoRD84ZgEWwTMsYkJjI+TuT6BwVRRiFe0NNUMQxgOFElhJkzgVH11lrcVaZFgzmxQVLpcYZJJIHfn471q0GQAyvtCsnXll+0BWjAQkPZVZXk5aqqrMDY2itkdHRgbHZVrEY/HkEwkREuAARFBPBIOC6AKiI+NIRqJIBgOoa+nFwsXLUTnsU60z+7A0MAgItGoBCK5fB61NbXoO9uHhvoGTExQmVGHn85w2RwCHLOSUSrVd6aiXHlFhbxHzawa4YOMjY2hY84cAe+G+kacHxrExEQSuXwBqUxGAh8pk1PdzQ0wVZjDgNwjmrikUR7H/+bpgQAAIABJREFU6QfOyqOAhngQd61ZjPZZ5UIDo+Mcn/lYLIbq6llyf4vxCtdfGOiqdZHJZpBMpaX94Cn1DScy2HfoGE71D2L2gqVYsmI1Dh3rRG/vGXR0NGPZ4kXYt2sfGhsaUVVViVdffBr3rF6BdRvW4mDfIH74zAvoG0wjbhTR7h/CiqbI0fqq2H/8/Of/49PT3V8c52+0XbuWLn1lx74nD5z3t/Tn4lreF5V+e3tV5Gw8pH36lmKnv/DCCw5v3rKysuc0TfvClfzEz5zpmemJT/eOmcbxMyB+40C8oIUU45osYmmVuiVoy0RjeRibNyxHvLIa//yjXyAcDGP1onlYs3IxDh18EwsWLUT/YALPvbodEzZFbTjPS9ENC0vZE188F1XRgGQmGnt0AT8qysoQDUcECIRP7FpCsoTNXXhoZBCJiXFXJIfEsRDSTgA/eOI5TBT9yBIQCXUy76zEdcR0Qsrfal7dZLWBTlhSGSCHnrVslVGJIA2/L9m7GrNtGxZ7lhZV/3SkTWZiFvzU7ZZpnjAcx5BsPyT0/ZCIr4iID7kE/HzJTMmAVsYzzHILhRz8Bhn+Ggx/GLmiBY5Hy5yvbSPCmV4zocAxEGc9ATBzUlngF2G/W/ri7hwxgwMpo1P8w7YQZGmcBedAzB0V9AvA+rnWvqKQschsZnWDZDkpSEgv2YZf7FMV6W/qZ0p0xwNx6d26AKb09BSLW6DN4x8UWWHxiwObbRURDockc2bWSe6EYn4r1TEFiaouxb85HsUJAMYOpmkiEAjIsQX3PSW35uij9Nc52sUJAbZeyFB35UNdvQVpv7jfUdaYM+aFghDteG68HgTViWQS0UhMRgzdG14Fk+5r2Arg95bWxSThcmqVVMCuRjI5bUD1Alqm3rV6KRqrojI375jU3POhsqoSNbPqYRWUSh+nIZSwimpxCf9jdBRZVhtEZCUo1rKHTnTh8InTCMYqsGLVOjS2tiNv0ePcxODAIN7YthNr165HVW01nn/6l6iLRXDf/e/DYC6PV3bvxeDwOOJaAQtiCaxoKX98Xsus//LABx89MI0t9oJDv/3tv3tyd3fiwa6k7s/4KlAoOmirjvZXhI1P/8vXbiF2+rPPPiuBWWVl5bZgMPiJVatW9V9uUc709PxxsTDDTr/em+Zqr5sB8RsL4iKV6s6akyLN8W69aIrs5LLFcxCKl+PFLTvRWN+A+9avwbn+M9ixZyfmzV+A2zdsxrMvvYIT/UMCYGT8Utqyo6FaSsOxAEGLIz82YpEwqiqqZKOnkAs3eskIxY6ZnVNb+uHMmkTSlSNxml9AilrbSVMTOVMy1j0QF2Lb5By6Usgr0JGMIhU2Z/IVb4HgRTCXMT9/EMUiRWSoOMft1gLodEZRDT9fq+b5mQWyT6lzXIjqcVS3EhEPVbkIUB9cPLYtAUv+WARyBjO6T+aoCwWOmmlK2c6dVCC4xAMGgsW0BE8ch5RyqpWV2XqOyJE455NgQY0tBSjiwd44S/YWwxgKfHDWPSrnyBGrgM9CsJhC0K8h51CfnUQqpavJnrVUyyfL6ILIbjF9is/h3Vlq5En9qIDLlQOVwEngUq5RKBhEJpUSlry0tSwy5v2yHlQ/4yia20SWv3i9PVU4b8JCQbrq5RDU09RmZ+tBdA6U5CxFiDhLrQSAXDMcV1ucZ6OkfpV0qbDZeYZUFBSJYEtK7rlsFoFgUABaAD4SFSIbry8zeSU1rIxwlNmAx0dRkYjinLhcFwFxiqWYqI4HsXrJXJQHdQQ4lika5EAZQbxmlppSKFBqV3EMpBXgD0grYGhkBKlURnFDND/ypoO+80M4froHqXwRkXg5GhqbESsrw3hyAgMDA0iMjKOuroGD9pgYn4CZmEB9QwPMoI7hRAJW3kQcKayqs7G0vfrvlrS1/v2aTR++bo3zHz/2j3+7vevMnx4fNsMJ1CJv6mivip4tj4Q/852vfu51nyhOvfd/fC+99JKcaEVFxS9t2/6jK2XiXT09X7YUiM/Mid+EazsD4jcOxPMaRSyU+IfJDIQlcR/72EprOhoNyLjM0EQGYb+BMt1GJpvCWC6P8opylEfLkE7mkCwwy+OMVEGYxbGgH9Eg31f1YrmR+XQfIuEIdEOXcTUCq8rEWQY1oOsBkevMZjOyqXIciH1gIxjF0Oio0jZ3pWLF3tH1h1POYsovipuwSQ11ltMJMi4fgUQpKnqRf8CutKnHJTMuFLNCWqIABlnjBZt63RaCQRLDdJmv9rEEzwCALRFXr17EXihGwoxcD8II0OULyBNYpQdNZSw1ZlVwOBJno8gMjbKYOmfDTUTI/C5aokpGpTmfzXPhJu+H4wuJKIpw2x1TOAW0HrUDEak86IUJsA9AERJmcQSuoG7ByI1JDzgYqRIQF4a+pot4CFs8LDcrTWyll+9KBE26xKrtWCn/MRgR+HK16lUAoPQQvB92jQwXQL0snUBKLQFSwQjDzIy9sSpm2wxsqPQngQ+DMAZwxaKwxulsRua2tHYM1YMn6Y3rKCOMFBkigLLywe/hTlbIubmz4Kw4sJVAoGZwYRXYuiAfgKVyqhI6kvVn80raVfEAFGtFxgp5Lfj+5CAwmCSLnuAsH2AocqFUYWy5d+jBHmHVxea9ryiXFEsNBUMIxeLKBlXGzDimyUoLFe2C8v6ZTFbmxUVIhgGaHkDetGXigPcBrxuDNcYUog2gaQhJVUbDRCYPfyiAiBGQNUqxCmMAcR2IW+PY0BbA4uaqr2xcvvwfW5ZsHL3erfjp5378x68eOfS3h86ORxN2E/KFoIB4WTTw2X/5yu9tuWVAnMQ2Xojy8vIf6br+l1cyQOnp6fujfCH/VWcGxK/3vrni62ZA/MaCOC1AuaOz56pAg57LKmsQRSiZiw0KQLPfHQxxQIqiGSTxFBANRcUDW+RQRTRGiYdQkU7mhDm/G1A9c2+UTMxU9KnszZP7JMFNZF2ZlYl2dFHKwlKuLhmlUyvglnblnB3RNpeAga8jiNsOgpz9Zv/ZV0RtRRgVQUM2yYGkI/12IxqEXcgiZOXRVBlBeTiATCYtM9CJfBF5W4mUcPMti4dRHguLAxYnDdh7nUjlZDZbsmHND93QUBYLIxYKw84VMTY+Iapg/oCBxpqYGFCMJNPyGe2VlYhoSm+O5hQ+m1MKzOp1jCVNIdSFozFRNeNYTyJrypgdRV5aqkLCoh9J55HJcy44DzOTRG3cEJWy0XGOL2Xl3EVcxQgIs55iLeKqNUlpU2NgSnPBs3wvBXHPQWtqXNHrENNdi/K05DhkMhkJJETZi8ECgdkdIZR83y3Ne397198DdwFdt6Sey+UEZCWQk7RfZf2sZvB+mMq6S0vqJcYhUlZXpXeqDRLI8/msWI/mCqrUzT48z33yc0Qe2fNB5+vdQEf0AQjJ6u4T0puotSmNcvHollmUImwzL+VyBhhy1hJwsnJDD3A1Huh9fy94VYZByq6Y6yVNJs0Q8Rueg8gbczzQzMOvF2Ex8OB96w8gz7G8Ikfq+Hxy+kGDZaYR81modCawqlHDwpbK//CBjRv/qbLjtvHr3Yyff/nnf/ja4bf+25tdQ7GE04KCC+K3XCZOK1IXxB/L5XJ/fccddwxeblG6u/u+ZJr5r87Irl7vbXPl182A+I0FceG9CQNXZWkyI+1ZFrriGEoxzIRjZpTilz8mFokkdVFZiyN+3HykUytlZjqauaIpUp7keA03Y/VvUkKX8SJubGq+WxyT+A5eH5RZpGSNKpOZdHdyv76nTic9SgqSCZOa/WDK3VLSlD1xS3rytZVhbFq/HPfevg7DY2k89+pubN1/CHnNEJ3vNbMb8LmH34dYISHOWzkjhnOJPE72ncOOvfvR3duHhfNni+pb+6wyxdA2AphI5/F2Zxe27z8qHtbxeAib1izEnetWIzWewnd/8GMMpHJYvKADn//w+5DPpvDj519CIpPHQ3fdgzlNjaKKJsYSoEKZD8mijpe378WJ093YfOca3L5mCc71DuD513Zh95HTaG2sw++8/w7U1dXgmVd24fXtO7CgrRl337URc9tbJQtmKf5kVzd27j2A4919IsbjGOQTaNCoVkb+gLjQeQpxnq7AVG98an2nyupeeZ1/e8DKzJqsc/bCpXUh2t3qeimVNDWBUDr26L3PBdfV1e4XURQZUXPd8LwAYKowX1IKUG+unN2Y0KoqCH8k8HOzYPXvChQJsiTZMShg4OAFFApYFXjznuJ5sC2iDEWK6tlgz1z67+pzpJUjVsKKlyHCLnw5xWvo7ECBGXEu45rYEtzwvITMJvP07N+7FRLK2ZoqCODYHAMWnguFalhJYjWA9EdyENL5Aiwy4KNxFLJ5pSLot2HmEwhaedQYGSyrKWJJW/X/dfuyhd9auOqBy7Z/r7ZL/+Rn/+tv3jjR/x8OnU1Hkr4GFIpeOd3/mVuqJ+5l4vF4/Id+v/+KfuJdXX1fsqw8y+kzBihXu0Ou4/czIH4DQVwnsY19cO7qSiPWx6a4ZB8sXSrxEcWwN2HonFXWpS/GUq1fL8iGy36eyIZSCcvNuZWkp0x+SYlZLEQ5psRyqRgqkKQllB6VdQsJzQdD9KJ9kilxw1MZuRolVOVcTxWvRCuerG9X2pZzxZQXpdEm2ekhXw6L22vx/rs3YPniOcJ2fmX7MTy/dQ96JtIiQnP30tn4zMP3oFpTw2spW4MdoDqcg1e27cXLW3ehubEeD9+zDgtaZsn4UY7ypIYmZdsDR3rx/NbdGB48h4fvW4+7N65DYiKD//a//hFjRWBeWwO+/ujvIJ0cwz/+4nlxOfvoB38LC1rrETGoaJeXNWL/f9w08PRLW3DyRCfef/dG3L56OfK5LPYePoUnX9qOkA586ZMPo7a2Cj986nUZrXz43juxbs1K4QqMjqdRWRaB4bex5+Ap8enuGRyDbYREZc5SGqST5XQl86pAUBXY3TFDyR55F6grqjzgp/4Wwxxpe6hXehmyd3fK+7rqd94IZenxEnx5ab37Iv6+NONm6Vx68u5nqdFE19rWHf0SpT2PX+H23NVcvCZCRvIN2EYoIfJ5AUgpR0BA3D1G2e8q4FUBrQpEeI0Y7Eqw6UnkUhSH1StpA0D67GwRMKg1Ld7b5Cs4KORzAtiik+76hnvuf5J1C5gLAQCW9OqVlKznGqgcyJRegB7wI8nxumAQBjkinEjwUYOAhMksqrQM5pflsGx25Q8WzW74r5s3f/zt69hq5SXf/PZ/fuLts9YHTo1rgTRIbLOF2FYWDHzqe1//vVtPO72srOzHhmH8xRX9xLt7v2iaBWbiMyB+vXfOFV7nya4yULeLWWHbemIvfI4aZU781yH2ok7ylh8xY0lPXMdUVsDSM20P2f+jxWvRZAmTmzTB3ZaN0aacp0OZTW4yzFIoksIMynSNV9yeK8v0kvEpQ2y1Rypg8BzPuGmpzEwdQ6BwncqVs5qU3j31M8+uVb3LpKiOW4qUbIya4mRiWxDyWYWRx8alLXj4fZsRCCi51+HRDL7zk1/i8LkxhIJ+bFrQiM9/7EMijfrTn/2bbMQbNq7DskVz0dXTi6deeh3BaAwP3LUWrY2z8PIbb+PgqX6sXboQ6xe1omBaeHnbHuzbsw/v23wn7rh9I4bHU/gf//BdnMtZWNTegP/0uUdgFbL4+1+8hD3HzyIarURUt/GBjYtw+6qF6Ds3gld2HMDJcyOYyKRREzPwyH234/bVK1EoFNE7nMKzW3ZhsK8Lf/Dxh1FdXYsfPbsFw0Oj+JPPf0yyvOe2vYnXt+3AbQta8eAD98IIx/DTp1/C7kMnkCw4cIyImpcvyWoFaJUcnfvUefa4DNimgqaLpYFL0uF3PK1K/EiNpnm69te+FXiEsmt/xaWP9D7dJaO946AL+ViTskoC1m5Q46oxutQ71cBxnfckX3crDFOhj2LfK9RXYkZskYhwDYV23EaGrIqQEtwASe5691Mk8FE8D7kiUolQ0rOiry5CUqzbqP67UopkncyC7iffooiIlUSTfxyrOioOtNSVffXTH/+j56e7mpRiPXjwidrntx7Yuee0r33YrtQyDo1k8mirjtzSIP4TwzD+/Eog3tXV/SXLKs5k4tO9a67xeOktiduRT0CcESu105mRCIg3NcO8yVakpad6y4O4WE8yKzKUQAgV1uh3pZGQxdIrx6goM55BKEItbh8KliFzusnEmEixsp/HDFtMR8RKsqj8wN1sadJ0w8uURB/cBXqXMU2AZ6YlY25kiisWmfybl4l56y6jXJMbojLJkL66BCEKpsjYprpKa7mBR+5ajDvWLsPJrnOIRSMinPFPP3oBWw53IRaPYX17NT778Y8gWbDxrW9/G/l0Au+7/y5sWncb+s/346fPvgI9HMH771qHlsZ6PLXtIJ7f+TY6qmN45I4lWLhgPrbtOYw9u9/E6mXLsOnOTRieSOK/f+cHGCr4sLSjEd/4xAOYGB3BP7+0DzuO9YndY8BO41P3r8QDd9yGrt5hPPnybnT2Dgi5rqVcxyObV+GOdatFLCZlajh0sgdH39qL99+xEnUNLfjpizukH/3ZD98nY2zf/eUW7DtwACs7avHbH3oIDe2t+LdntuC1XW9jXECcrG+O57kCJq6piOrxlnTKBby5/iVjaFzPi34UflyUTgu4qevrkQ+v8dF+52HuOV3v6y9QT7zgTdwp8It51a6Usneo8AQmGQRT99xU3WLyjrzEKU5J26r5erWWkyvj9cknQyfvtwrEvcaGChSUPDFl9JRboaqWyRqLpjmVCpWoEzszdFWr1cawoFbLz26o+r/XL5/3rTVrHjw3nXX89re/7a9u1r68bf/p/9I5VhEZLsRgkftSzKCjKnzrzYmzJ84FKCsre9wwjD+7ciY+0xOfzs0y3WPlwbRYZmUqnleSkVpQtNPZi/31ya6qM7+lQZzsdMIux25krEkTmU16RbNcSMFIpVFvi/0jR3yE6WzoCIUjKBZoYOGyy6VkrrIOmd22mZUr+U0pdxoU6AjI+I6MZUlPkAxkFUAw82fGySxaMgth5WoidkLJV5ZZvcLvZNLobosiyiFMaEOkKEFTGfhh+DQsa63Ex+9bgZrKOLa+sR/l8TLcufY27HjzMH7w4nYUihbWttfii7/7SZnTfWP3HnHeWrx4AerrarD/4EE8+fJW1NY14EN3r0VzXRWe3PoWnnhlH6qCDn7n3tuwcdNmbNl3Env37MOK+XNw5x23YziRxDe/+wOcT9tY2FqP//PzH0Y2lcT/+OV2bD9xTnyb/VYan7l3CR68YxWOnxnGL1/eg+N9wxKIdFTq+Mhdt2HF0kU4OzgKXyiIQCSIY28dxrK5TQjHK/HEK7tlbT/7oc1IZHL47z98BseOn8TK5mo88tD9mLNkPp5+eTde2nEQI5mi6M5TEEdK5l4g5Y5PKWDyZGaVGl7JoNklwdozH7n8M+zB3XSf8kkYvd4XTt4ZV3qD0un4C4/zmgpTa3Kpb6LG7Up+Sqn7bPu42fpkVu3BM4NZNxtX97IXNE02MybhfurdPUU99uUJ4HRMIyteBV+0PZbw1dHhdwqo8I2jLpDCnFmRQ3Ma6/523cp5TyxZck/qWhb01VdfNcbtoVVvHen+9qHuieV9xXIt5YvDcAz4CmmCeHc0pH/2+1///W3X8n7vhWNK/cSvCuJdPX1/VJxhp9+06+Zl4lLiZRGJGZ8RwrFjx2Urb25tlUx8+9s3z0+89Mvd6iDOXjaTLo5l+aj6ZWYR91moralCMB6TRCubTiIxnkDAH0IsHsfZwX6kMxl0dCxA3gSGhkdlLtchg90AasvjqC6PIKC70p2Og1A4KK81AgEBcLJ2pXwvFUqOmPkxNjYuzG1lamGLkxMlMI92npQgwxLmr+pJcrtTquJq4xMvbH4HmlBYebFkLItEceeyNnzs3pVi/kGDEOqaU6qS6ljf/NEv0XvuPO5Y1IHf//THpAyaTKbEqjIcjaC35yxefGULDp7oxsIF8/CRu9eirb4KP39lN558bR/qyyP48ObVWLHudry6vwt79+zF6kUduHPjOgxPjON/fvcxnE0UsLSjGX/zhY8imUjhH57ehR3HzyJLMw47hc/evxwP37Uax8+M4IkX96Dz7IgYesyu9uN37l+LhfPnYNeBY0jn81izagUCtonKiIZsEXhyyz4kUyl88RMfxPDYOP7fx5/D0WMnsLixCr/94Q+gbcFcPPXKHry88y0MZ9g35XqKGK0a41Ld3cns0FtbT9LWc8hTL3hnJi5vc5l/Lw1wr3szeFeZ+JS3wcWkOp7P1QHcO8qDYI814JbRvf7CJUD84slpr+Q9FYS6Kz9ZxCgB78kXT0UIqirCOr/XGmAVi6NzJNWpEjuxXCZJ4JepkYhvAhVaEnURu9BeX/Hm7JaWf1izaM6Tixatp8PQZX8eP/x4wNdrrT94vPuvuvvNe8+mjPiwFvKZ/ggMElgLacyuCJ2OB/Xf/d43/mD7dV/bX/MLpwviX7bM/Fdsa2ZO/GZcJ68nzu1DpzoVMzctiOPHTwBOEU2tbaqcPgPiauu9guwqFdu4N5BlS9MQFvLIbl3aUo87N65GJBbGeCIto2Ld3X1IJnJYvmIJDh9+E8NjY7j//R/F28e7sePNA0pi1MojFvBhYXsjFs9pRUUkKOxwCpREIyFUllcgFGL2r4hCSuJSpSssoVPLmlKdwnAmO10PIVkAnnl5CybyDgo+5YmujFPcjdidE1clYSb6tJg04VgO6quq8NDGZXho42LxVB/J0ZEKqAnQIc2H7zzxPPa+dRCbVi7Dxx55SCoJp86cQlllLRqb6nH4yEk898Jr6OkfwuIF8/HwplVor6vGi9v3Y9v+41jY0Yp7bl+O+Kw6PLutE7t378LG1Qvx/vvuxHhyHH//7X9G7+AE1q9ajr/+3Y9iaGQc//TLbdh/ul8CkrCWx2/fuRT3b1iJ030jeH7bARw7N4pUvoCWSj8+ct96zJs3D9t2vYXuM2dw59qVWLdsPrRiFqPJHJ7Zul8c5v780Y9LG/bnz2/FG3v3YsmcVnzoww/BiFXh3559FVvfPIJEATJr79IS3FBIlWTVSqpSrQJloTW63XPvKb6wbO5VQ6SNcYkfT93s4mR1envCO0v11/56FzIvwYwXeHbL25eWKvHOerKoPelvoPr9cgdPVuHekZC745AXJOYl9EH3Vp2kIUy+3s3Kp77j1Fy+MlhSP8JqEAdHAjsrVBx9c1CU1ldILFP9ThIRPYu4lkN12Mk1Vfq72+qjzyxqb358XtniQ/UrVqRL13Lv3r3+8Wx3y4nu8/edHU58sn+4sPLcYKA8o8X0TCSIFMf8KKJUyKCjMnQiEvb/3mNf/8KOa78ev9kjJ0G8vLz8p4VC4c82bNgwcLlTouyqWSx8xbHtGSvSm3DdPHY6CVUEcT5M7InTIIHGHcpP/NdngHIrZ+J0BKP6mBrNUkIWwWIWK2Y3YdOGVRgfHUL/2X4sWboUuYKN7Tv3Yv3aVSgL2SKzWgxW4xcvbEP38JiSQS1mRU+a2unrlsxHTSwAvZiFz8wjQj/xsjKRbxUmM7NmmbmVSWDJlBOJcSSTCTGegEF2eBDjBQ3f//mzSFh+5WLmaqerbiVndZVWufJi4+1gyn1At7Clc+fgt+5fj7n1EZzq7sORMwOIBAJY2t6I+sZ6vP7WMfzkZ7/A8gUL8LlPPSJGGE8++UvEK2uw6Z67hay3bdub2PnGm2hvasAj927EvOY6dHadRe9gEm0tdaivq0TX+SSefnUvjh07hrUr5uHDD21GRZmOl361HeeHE1i8aAE2b1iMk2fO41uPPS2WsHPmtKO+Iox1c+swv7Ueg6MpHDpzDj3jWRzrOgPkJoTpPn/hImx54xD2796FRa11ePj+TaivrMBIMosnXtqNo8c68emPPITli2eju28ER48dQ2trIzrmtuBY94gw2o92D8hcPD3lRXtMbE7F4mMSxNlvJbvdA3HPKPZyj/Ckd/0VQVxBzm/mx+t7XyaMcEH8HSXxkpO9kLfvcfdVz9/jA6iWgiIDej8cNZsi9E25z00voCk9mmOUU5UAJc9runUUXlNDJkgYqPq1gPL4szMwfDkEfAWEkEFVKOvUx31DtZFgZ02k7FBVecXRcFl4rOj47Il0Nj6eLbSPTiQXDyezc0bT1tx0LuRPZaiXHkYhbCDHVhkrZ4UMrUg748HQo//6jc/v/M1c2+l/amkm/rNAIPAny5YtuwKI9/6pAnFrxop0+mt91VdcDOLMQIqWhtGxcWGCRsvKkUUQOw/fXD9x70RvZRDPMxMXR0qOlClCmb+YwdKOety7cS3sXBoTo8Noam7FudEJPPnCK1g4uxUfvnstGprq8U8/fx073j6FDPyifmVYWQTtDJbPbsT6JXNRGzXgt7LQrQLCfj/K4jHJxKmeJWNn0oNliZB61aZYQirtdLbIA8g5fmR9EXzv589jtBhATouIFSnBhj+a6/MsUjCS2XOUiIFdEWXhMNYvX4r3b1oF5EawY/debNl7GJWxON63YRVuW7UCA+k8vvPYj1BX04BPf+JhpMYTePwnjyNr2rhj871YsnwOenpG8NKLW1ARDeLeDaswu7EGedNEzrSFIXxueAR7j3Th0MlepJJpNFaXYdO6FVi9pANOkUptjjDbE7lxvLH/CH71+n40NLZi88bVmNNUjbqwH2HDJyYqqaKDsQLw+o5d6O06hXvvWo+5i5fg9V2HsWvbFtTHDDx490YsXrhAKhNPvbYPe/YfxOK5rdi0fgUaa2apa+kDRhL8vE6xJx3LOaANjcyJayIeC13G+1yzFunfKllX/ouX7V2JWV5S7J18Zi/kKngZ61Uf6csfcCMUPS8C2Km3dEH+CqdX2gcvmaCf+r4uJ0buYS9Y8YRzlDHrpGSr+jSX7u6x3i+J6lNTAuqDPMKhWk+pQcn0CH3LaWEaEX0n6rFdAAAgAElEQVR/EaUpFuBnT1znlc3DsjmmqapTIT2HmJFHpW7blYaRDBq+EVuzskXbcSzNHyw6ekUiWyhPmZqeKDq6ZYWgISJz4QUGCSHKAHOGjkJFoWPxoPGFf/3G79+SIP5EIBD48pVAvKu7988ts0B2esOMn/i7eIAv89LScrpnRUoQp1sRTS00w48JU/s1+IlPkdoUoKgeo3QZ3V4vo3yCpNLuVs/wlItZn/gRCwlMIpPpxekleUEJCUbN0Ar72N1RZXyMcpUkql3CilScSmUOlkRByoXmsXReMx64cz2iYmhWkPGlV3fsxr7Dx7Bm+RLcv2YRamfNwi+2HsKre4+IT7kEAHYOIWSxck4z1i2ZjaqQDwE7B902EfZrAuLhcFSukXhkC3govWrO5DITHx8bFZY5++EspeeNGB77xa8wXDCQnwRxzyWOGSXBaKqvqzDIRljX0FE/Cws66pFPj6LzVBe6zo0iFg5jdl0V2ttagXAYO/cdQDBYhhVLF8LKZPD2wYNIZgtoapuN5tZGUMOk69RpgcD2hmpUxYIybmc5FiayOfQNj+PsSAKpggPLtBA2dDRUxLCorQHVZTHYRbLCA+gaHsDxM30YnzBRUV6ORR1NqKuIIMR7wzKpBisiNTlLw6muXgwPD6OttRXls5rQ1T+Evq7j4q42v70ZDY0NyPsCOHhqAN3nhhANGWitr0L7rEpEgsqzu29gCD3nRzGWJaEtCEsLoOiCgE7hENtUIO5OB6j7VumPeQX26Ty97wDwiyRap/NeU8eWEszUWan+9pXG0Nzfifc6D1cjWd7PtB+zEsi+eGTO83e/AMQFd6dEdNzH3n0X9X2kaiTZ+sVVilIAd//bPXnxJhDwVyDu+Oicp6PoxIScyuzc8FnQTKrV0ZDIEX8A3lMqDiDk5xG2sojTI15To6Q07mHglrd0FJwAqGlnCW9Ch0+mVTiWGVYhCUc9zdStCeKvv/66KLbFYrGnLcv6wytqp3f3/oUL4vUzIH59j+6VXjUF4nx0aFxBEyrDnXGmxKGG8TxuOogrWUU12ymdRNfhyaPMqL6iAlSZe3bFL6K+PPL9R1Ec7UcABHH2cD34f+fflyLlqG3M28gU+CvLRAWK8r9CelEOZSxfU+c7pwVghSvET9yJzRIbS4pHMHKX9hr7XpqDhXNbhcGdT0wgm06hrb0dW9/YhaHRcdy7eROyw/1IpbNoX7oKv9q6G8dP9ShXKvqJOzksYzmdVqQRXexJ2Sv3rEgjLoiLoYewab2ztpFMJMWiUsq6Pj9MPYS0beCHv3geYwVdSukmwUgEN0QKo4Sg5G563l80YzE0RII0zsgjncvDdHTR+vbbFgJBv/gwj6cz4vkdCQdEDz2XzYh5hz8QEi9vjreZor9dRFB3xBxFRthAkw8HWcumq73yjC6KiK1cU5q/BDn+WLTh8weQLBaQLXDUiFrsPkQC1DuHCNKI3zdjKFYkHKVuxz9+f0B8pvM0Y8mzopFH2K/DCBiw9ACSeaDAl9Ln21dE1OBEvpIcpf52XvRBlAWrjAxOjn9JCCX3h5dtq//iut6on6tnutf2SaIVew3gffG7ed/sRpbzlUSt9yPPmmT67/wMr2/+ju8ov/Bmwqdy7dK2Q8kRis+m6B5uTs7XsNqiEgY6BCghJZa7OXnmqiyQrS5lf1dGVz3g4tBHAx2xQFYzdLI/mSICxNkUVdHiTcUpDZ1VNv47zWe4T5i3aCa+fft2h6IT4XD4BQCPrlmz5rIzd11d3X/pzonXzYD4tT2m0znq4kxceuKi9s0Hgze3hgnThx2Hbl45XQwi3FKwbJoE4gu2PwWwAsmMlpX5o8xPR3055Po7YY6eQ5C+1VcBcc+6UTGwvcffm5JWkb08zOKwpIhJjNi9XjE/k6NaJuNwAmC4ApH6dtixGgFFjiiJiYVIq5EsCDTMqsG82R0y1zwxPoq58+ZifGIC6XQGszva0XnkMIZHRrD53vvQd24Qbx85rohtThFhzcKSua1Ys3QeKsJ+6FYOvmIe4YAhPfFIJCKbhAp9XPUwBkA2e+IJjE4k4WjcTHT4gjEMp3L4+TMvIpF3hNRmEpSkd6vmnacoSG6W4v2DSGyVsteVUIciJqnNi4eKnKZH5pLN2MtDVVDkBVGKRKRMO1RZ1P29u0l67+2NblFtRmRF3e8om6LM46uNX8hJco7qPmEtQT5ZnN08spjagL1SrMqaKWYjQ/VKx1tG++SbTJ4fA48pYpkSFXnnzztB9t0OhE3nOb72Yy+VgZdm5F6ue3GWfiPBu/RsLw5zpvs57/w+npiMJPEXhSsX1xymSvTeOZVe26krePFZetUIzzDIm+pQq+cG/+5/TxYILpqTl3vuVi2neyAeiUReDofDn1u8ePEVQLzvL13Z1RkQv/Yn9ZqPfC+BOB85ZYVZyvL1omvVE1MgLlQT8duOIovcueMwR/sRcvIwxFnren6mTCtYFaCXtlcdUCBehE6A4Ly2ppeAeKXKxKPV0l9W6l0eaUY9zkG/H1Hxhi7AzOcQjYQRDAVRyLPPZiOVSgtAxeNx+INhDCfSolrGwCGg22hlubqxFiFNlW0Nx0IkFEB5WVx64vyUokXgUvrahqFkU8dGxzCaSLq9WQO+YBipnIW9b72NbNER8JYurhusCGy7ICfb0HWmkZ785sX67NO9Kp7+tmyMF9h+Thl0lH7GxcdcSiP+UudwpeMufk8BhktkitP9bjPHz6zAJIhXhTrjAePRW6onXgLiW30+3yev5Cfe3d37FyS22ZY1U06/Cff9ewXEVbHc64W7gF2Sj3szzB6IM/MiiMeQQ/YcM/GzCNsEcRawru+HZXjOoCoQd0li3sAQgwv+ERA3WLhHXgvCDFdJJk4Qz+tB6UurZFFVC6R6wD6ta4FIsw/5H8lclaMUvzs1zalvboTYqfVLGVgnilomon5Iudgxc/D7aGtK+2NdHNBIamPSz3abKvzRlALwa0AmnUHONMVti+U9OphBo9FIWioMbBlMFYCnMqDLUQquFbzeDYhfCjQvdTVLAf5qV/tK5/0OvW83WLhcAHGta3C1c5r5/cwKXADikdCj//q1W4id7oF4NBrdrWnab61cufLs5S5pd3fvn7sgPkNsuwn3/XsBxCXTckuUqq/oWhWWEFUm4canOMAsd06CeH8nimP9CNluT/w618ltabmjJhcyZA2KpTDXZbleM5B3dOS0MIphNxOPVYPs9Ck2sqoQe+U6loMVE1aRcJTxhCPKaazmcpxFzEkcnxh3sPfKfjFNTeizTPAmW5YW2p4pispQlaikOEIx+HCNJvh5YpDiJwuWIC90c1gkY7nAr5bJg3GvHOwVmy/RlyzJQK8VbK92KS4HxheD6+Uy6Gt5/6sdU/r7SwUg7yYomc5nzxz772wF3HJ6R2X4eCRsPHpLzYmXZOJvGobxyIoVK/oud/lOd/f+mVXIf8Vx7MaZnviNv8nfKyCugFyV0z06msCL5+rk9WNd9iePUSCeRdbriUvJmzKj11cHnsyc3aBCWYYqJipBXCh1IktryIgRQdwSEO+ALSAe5EC2SHAy+6YNorhV2bbI2grgkihDTXRaItIMRXzAVRZOC8q8WYTPYFmeqbqlPMVJtJK4RVmSesGB6kGr3jRd0MQAwg0QJjNGnyaOZp6OOi0ZDbpQua5oKgRgcDIF4qXrf+PvuOm94+UA9GYA6+VK9tM745mjZ1bgGldgqid+PBr237Igvt8wjA9fCcQp9lIsmhwxmxF7ucZ7YzqHvZdAnOetTB5UfsiStkdNEXa4KCupEQ4Cj98yEfFlFbFt7JywpKWffjHX5RoWxCOmKDIfC93eZ6sSv4yueWQszT8J4szEIy6Ik9hG3XKqm3nexfxbrBANMv6VJSOJUpS39Qg4/B3L6rpGBzn17wLUjCHEw1lZSKqgwM2qxfBEke+EnkVOlwQcimwmKyh2kI6U0xWI83Pp2axG8CaPuwjEveW6FDHrahnylXrUV7sMlypV36iM/2qfPfP7mRX4ta+AB+LsiUeMR//1a7fQnHhJJr7PMIyPXAnEe3r6vpwv5L7q2HbLTCZ+42+z9xKIe+Nl/JaqZ6t0vdV4mTt25oE4PYdtBeKZcyekJx6UGXHFc78UB/dKq6cATdmDSre6pHSsQNytEBAtBcSV4hlBPFrHEbNqYadzHtRDVc8T+mLilAC7VUTAz5E0Vg58sDh+ovvh0xz4aEHqilvQVY7kN0qnChBPelm5zGyXNyBldDfkEdkXnq9Gu1IOb6ljxTiFXuV8zyJ78a6GtMcwfxe31/X0iq8l850OiF+OhHatPfF38fVnXjqzAtNfgVIQv9WIbTt27HBY1otGo6/7fL5PXZnYNuNiNv2749pf8V4Bca+U7Q0AceRJGRAoeFVCGgRZxV0nWJOJHnayyA2cQmG0DyHbvMR42rWvhRqqUsCm+swuY13G3lwbSdEh52hWAFlfEMVQBeIN7UC0EgUtANt2LTxlZluVqCfBnIAqfsbKapQAy+cgGAi5YMv4wZJ5Z6doyr+xTz7Z6+b5CVi7qyX8AfdH3MvUagkBT+wamchTsIfT1hpMZv9kpLvnMCVic33thysGRW7VYTqrf7VjL1VC9wB6OmB/8edcjZ1+PQHK1b7LzO9nVsAjtnVUho/Fgvqtpdi2c+dOJ5fLma4V6V9dyYr0dHfvFy3KrlpWx0wmfuNv/PcqiIsJJy01PQEY15aTNz6Z2CwxBzQHRjENe6QHmaFuRKwc/O+Cna6K+Z6z0ZT3s1QI3B4yN3zO0TtGEBnbgBmIobJ5NpxwOYpkp3M0zVVOu9zVupSYRemxnn+0V26fLHy7iF0KuRfTz2TivrT8777x5PcqUdxSLHRvfvvCs3Wnt2/8DTfzjjMrMLMCagWmiG23Hohv3bq1T9f1vqqqqv+nrKzsmcbGxszlruvpM71/YBXzNECZMwPiN/7uvzVAXM2OC2lNFOXcOXH6Z5sZmATxwW7EOCdO1bmLZoqvZdWmFLZIEPOocR7Zi8QvNfYm5WwCtRZEliYXBPHGNiAUR1Enq5zCKWrUa2p86yKAvOScMbN+Evm8v123ROkmqPE7j2c3qTg1qc5WCrlKtFKCjpJ1UPwC/lxOTONCMJ8B8Wu5a2aOmVmBd7ECt7LYS2dn5weCweC54eHhQ2vWrLniYG9XT8+jVsH8qm1b82ZA/F3cMJd56XsOxBU7S0rpnjGH0nNTIM5fC4j7fDB0DVoxB3OkF+lhaqe7c+LXIkrlrUfJsWpWXSmXSR7u9sfVaJl6AYliQnrTgjJmpoXLUF7XBF8oJhrJCkI9sPSAsVTP6TIXgq5ljqL1KcEVbVIi8p2vUBA7Ob42qZrmfhmZdfcEZ+SsS8B7Ko/3Ruom+QDyPp4s5ZTq1I2/62becWYFZlbgllZsm87l6+ru/rxlFgniC2ZAfDord23HvtdA3MsWBbY9dy1XipWqaYQuKhWzT8zxLMPKoTgxCDM5DCuXkZ7y5YhtF0suelCrIE4BnweNCsT5fzw9cQIcWeK6UuXUA7RIgBGOI1pVAx/72qIk52W6pQB+oYjsxVfGY+Srf+f3vly2XBp5uLKokyGD6t8rVr/iE3gCOm5Iot5dMHzKEWoKyN3AYAbEr+3BmTlqZgXe7QpMZuLho/Gg/vu3lGLbdL57d2/vZwu5/Nccx140A+LTWblrO/a9AuLe2U4R29T4lMdMV7KnLKdTt5weWMyYdRhOAUZ+AlYhJwzv65gum1yoUra2yog9wFP9cQKgJox5YjXlXymmEoY/HIaj+2WUi8GALlrel1dDm/yuHvHNHavzsmBv0G5KxVl9/qXy+am82tUvZzbP2XA6aE0K6JSERheAuKt77oYel9N/vrY7aeaomRWYWYFprcC/FxA/c6b308VigZn40hkQn9Ytck0Hv/dAXJ225L+TIG7BsAnbnOGmbrkhIEXyG+E8aOeEje2Q8S3663SbmioNXzA3fplVmWJ5K1gsBXEFoO6PxbltNaNNFTTNT7BUammcwRbp1knDjZLQ5BLJtefMpMBalezfYUHpobQcXNqpnnrDyd/IP6lSvPKzVsp2XgBywfe4AWNl13SDzRw0swIzK3DpFfj3AuI9PWc/kStkvwbbXj4D4jf+aXivgLhibE+ZbigRE9ealMx0ycTp+6vJeBcduPiHwM5eOH9XdFiKdm1APUtxr4Ze+nfpMpak7qXULo+bfoF3shTMfXAspcbGcTHd7xdbQZFVmzTqKEVsz17x4g8tEVtxgdorqyuhGfVzYaldPkF9zqQbV2kLQH1pWTm3rfCOqMB9VxU2lDo2MWiaOsfrIQfe+Ltz5h1nVuB/4xX49wLi3d19HytQ7MWxb3svgnhpv3HydruMJ+7U7Xgp3rJXfn2nzeGlPsMzz7wGytRVnwLPS1rNFlMcRFlbKtETQ6xIdx46jZf3HcfZCVPGq2QG2pX5VOBHcKHm+fURoryxq0kCmduf9sa7CNIkt3F8y/IFYGkGHC0Ih4X1Yk7AzhZLzqv1ky+/HPI9PCa4e9jFwCbfToRXfDKDzXuyUDSlPy8Kaa7QTAkcXuacSqxHLiirT5HbPCC9GMg9drpadY+WpkbjptZLCca8k43uEe+8/N9jvl+4bjMgftXHZuaAmRV4dyvw7wXEe3t7P5rJ5L8GH9YoswhL9KO5id7MH0/ggYIb4klcIl4h6lc2szFSpS2Rs+TZeEIeUmqlEBfPUYBOOVaJ7jWAwP/H3ptHSXZedYK/t0ZE7lmLaq9SSbb2ffEiA+MFw8DYDW5ssUxzsLFljPE/fQ7DOdN4wMNMw9jQzGEOdAPdPUi47el2z8EN3XBswJZla1dpK0klqVSprbbMrC23yFjeNvO79/siXkZlVWZFZGXW8kJOZ1ZEvPe+d9/33u+79/7u7wYacE3iZgtyGBomYJLMpZrhGg7mMSj8kVFSVKQzSaxqt52Ux7gIkeSrh8/NMkpusqpkktiVsDQD2PR6pxMPT7z0Br6352UcOjmPLCjrWFMjXKInY9jcFlgs9Cz08M44sjPUK/P7ukclmJngsIaMhfgmjTjPwuQ+N1ss59v5Fp1y3XWQuVeeDd7uoG2/1Npe2O/tvLRdvrUr1JczGhuCzw9AVesWB2IS39pla8s7QvGtwgKFBVbcApcLiL/11uGP1hu1fwHgPfR6CGCUoiSone+XBWsBT9G71s5Q/LcFd3aZ4oJC/NYW4LtCcmJzCgkJu658h5/L903Ik7rYbE1JD0rFTRTIlWFMIpXW+0qG0zz5bdtJhpW5X21eYdnG3VlEcrzSFSzR9pcEJocs8ABNt4zjtQxP7Hsdjz73Cg6frCLxykjdQIGUCwjZjuBvQr1iDevpKchoDfTCPLWtie5u1HnktAuY7hcy3Y/h9C0X5rWXXmwWXu9KWr/YV2GBi8QClwuIv/7WWx9OouRfZFn2fiutGIYBUnp+q/CShhU0tjjdbRAX1TDxslN4BFymPrmwMKQn7fxovEV68tZb5z6kmYZpbUlgl7pkeq6mnWSL25zCIUC6gGdCtZJ/5XEFRE3ZE33BbvFLjk2PFgLiLr1aeuJSpx2i6ZZwquniyRdfx8PPvIjDJ+eQUF6Ux5dyq1Q6c/k0QmsQC1MCqcOFhoZxF6SojbBJqwCr23Ow8yDvIq/C3DjTIZRnoJ9KmqCTrSaf5IhpC3LRstUajr44dGGBwgKrYoHLBcTfeOPgu9Ms/s0sw0fl0dfSiD7/Dzq7aCCISwg772lTUMOjVraq5wlEpTGRHK6QsjLTt5nNLrSrlYSF6bWLmha/186LGn/bzB2pWpb8NHtKp7Fpr8kuVOLRelKnzN7QcrwFrOVzm370phMnkI1YwmUysqrX7fiiBz4TeXh876t46KnncfRkFRk9cWFk5zS880C0AKLyweG2GlnnKFcKfxfFy3MzSY/ftlzxPE1u4S4X8gZy6QaTj9dc9vmf3z2eaLF5YYHCAr1YoK3Ytm+4En76/i9+6vFedrea2y4dX8yNZnx8fPfksRP/C4BPMSeuYW2GpFdvyDYfThC3ofV64iAO+hCJEmgGXzxxC+Lqiom6F8lPvgePnrj12uUz9XhtxtcKddgHuPXNCfTNKILv+nCCAI04RcSHvU9Sly4uCOTdvggo9Lj5EmKbtBfRNACZ3pET4OhUFXtefA3PvfI6puZjOTYXE4w2kNClwfj2i+fS0i2TpiUWkLQEa6F2uPXDe7ugFw7knU5a7DwzhXll38v1F4NrSZ3qphcg3u18LrYrLHDRWOByAfHJycmBp599/jcd4H8ql8sS99Xc8+o8tvMdjvJ/z0XA3jeOoNrIkEkvaO1AxXC68NlMiDvwfWxYN4r1o8MI2OCKpVL0sgn4Em43TT40Nm7y28xxayML9n6OCK5+GbVmjCOTJ3F8uopI9kJGdC98bFNm5JjQPGLT6IO10ARxR8q4puYjjJ+aw4m5poqIuIGAuEZGRJS05ZW3aG3CuG4DkuZ9tWis3eZTa5rlmhpA6/YGFLLWBfCyzUuUaZc/q4XzVaHe6KtLyN2K25iWq4UnfgFczWIIhQXOowUuFxDPssz95jf/5rP/P1TSG9+qwMGH3nkGcQMKGgZvIwQ98ThJMN1M8c3vPI5TtVSUwizxTMYlBC7mqROEnofdO7fh2qt2YrgSwk1U31vC1q6PSJp5WN93IYjzXbaNzFwfqV/G5MlpvPjaWzhy/JSQzhjS1lf3thCYoYSp7MKE+bNEfEHmxaUlqBvACfvh9Q2KF675e225KVkE6bGtHrn1yT25ProYsfEGeztod3Djhcrx1b7dn4U1wzKZ8OfxvsyX/MkZ2jTKIikP0yXdRCbsgkbJjCtgjfN4lsWuCwsUFujZAq1+4pWXhsvBZy7ZcDoN9a1vfevWKEo+niTJHXDcYdd1K1mW+Y4U9bZZRAxYZ8qBVodY0ZdIIy4PXwqx+tKlgKCuVoFxY6JOlqWZ49C5y9IsUzK5Pp1rnuucasTx9Kl6uuGrf/uDHzk+H7vNBkPjht1mIJ+EL9u04+qdW3HHjddgy0gfwrQmet8iIeoGaLKtpdm9llFp/tvCOqujM7+Mphtg7NAE9ry4H0dPzCLzKyJuomVttk67u2llvWdbambDuepHe/BLFZQHRxD2DUotdiJyaNqERCzY0vo2o255oIuBka2Ht2F1S3g715TA6V2/ztyhqzu7nOtW7ZiILke0/K9dItduWtIuO7P5cbWhiW6YqMW5Hr/4fmGBwgIXkQXanviLwxX3vvu/eN+lmRPnJXnttddKhw4d35Km81uzLOsHvFKSJD5B2RCrQexzXTdL01TeS1PCjZSkuYLejuMkSeJ48pmiTpZlmed5/JVlLv/nyp9KKk7TzHWzLNbtYyTwgYbrurNxHFenEn/r1/9hz9cOnpofzGSNoOHQ9sM407B50sDmkX68/9234uart6GcVEUmNMhiwwCncIr1YA3ZzRDGRN7ECxG5ZVQTD489+xIee34fpusZErecaxDSiw9ra7C1pG1hPlYB1/FDeKUSHCHTmVyuBW5bN7aIjGeLdW6VzISUaOxED17eZ/metP0wteDtm1CuhKQLdE8qS9oJ3ubfq3Xv2qhBLhJkV4XtanYtSVQROlOznW9M2gHSC5XTVutEiuMUFigssKYWaHni5RcGwuC+r/7WLz+xpuM5h4NfINnLcxhx51ezzHn41VcH/uT/eWjf2MTMNs8PHanzNkDOhzJPksxyL21gIEjwvtuuw/vvvAGb+l2UknkEWVMKyRPmxBnOlgAA4wKqssUlSOqVMJ+6cCojeGNiCt9+6HHsHTuIBqhYFhoR0EVEuZZ9ajZPnfMYTfjX7kJr1m3Ou90Zy3qdEuxogf/iB9bYCKMjDHZo+F6ob9b7lHp4thOhBfPnYzx92a0Fc/7mOEQlPff7tAK2zoK2Rf5tD7b8bbkIkaCNrJvsdhqUMEyGVsmefN4C8XYDE5s8sL8LEF/2hC2+WFjg0rFAAeJrey0fzDL/T//Xf7tvbGLuatcvu1JhTdKXKK+ZOH6WInRilNHArg39+O/uuB53XLMdI2GKIKmLEhtBgXF/ZdtrGRtJYxHbSXplNJwQdaeM7z3xPB559iUcr0ZoMB8uIK6A0tuqaKEXb0PA7Zys5pkXUrTaoV9Ck5TMdTCq86MSEJeacgN+xiPXaIh6q5oRbofUlbhvgN+S4gyAdlSbLwOsbcrlTJY6FxAnD4ELrk4QN7pyRuBHPpbFiwFvWcDIh63KijMxAXq9omt7ZxRHLyxQWGBZFjAgvnu0sre/5H+28MSXZbWV+9KDD2b+v/n+v9/7+sT8NfBDjyBOrzqFtoCUh3gSo+SmkgfvQx03XrkZP3THdbhm+wYMl1w4MRt3SDGXeOXip1LBzWVvrgANJ8Bc7OL5/W/hoSeex9vHppB4FTQdEuJUgtXkBRY9sTx0nQmmJPG/CDN8IdwJ/JjXQgDnm6oqx1x+W6vbepetfLm64608unjvks/Xc25ppluWQs4jXwiYeY+cCwwNp7e94uUCch6El7uNdi9jtITsfbGcadyiPAwb2aBRKB6gVqSWgIJ63qrtZi+WJWAtXHjmK3efFnsqLHDBWqAF4uW9/aWgAPHVvlAE8X/9/fufGZus3uAKiKt0qvXE1UMF2HVael4n8xgpObh21ybcft1VuHrHJoz0hWC1N6VOrfKZgITnYz7OMFtPse+Nw/j+k8/i6Kk5NDIfceYjY56cuuVGDtaWMuVtcA6wpOHyBf58p8eq9Ct55dRUpOGG5PON0ptK3Gg6wNY/20YqRihHA+lGKtYK3kgsms1TeIy22pvEM3I5cXFkT8uJp3BT8huJlPnfi1ngbLOkYyGwQCM2t28hYdjFSvsY1AMQMqNZq8jixTWZfhIQeV6uJ8CuYG9JbJa935bOLUB8te/m4niFBdbAAgWIr4HRc4f8RpZ5/+l3vhgRagQAACAASURBVPr065NzNzl+4Kkf3S6dotfFnG2asvs1/fMYTlRDf+Bg55YNuOaqHbhq2yZsHB5AJfTgGz12Pt/nmxEOTRzHwfETeOHAm3j90CTC/iEp76rXY7g+Ge1GBW6Bd3cmm1jWeNtzbYOheonae9rgdIdnrvrsC7nf6nNqrlshW0PirdrnloiJAitr+ykdS411MvOdJNKaef7bdRF4HoLAB+vqXUYYjIebr81XELc67AsJbu3R5MG7lzmyhHdvUiayrskyJCnlZ1MkSYQojhHFCWLpa86mNux9zvp6K6urYi8abBDrt5jsWiRxeie7Xs6k2LawQGGBC9ACBYiv7UX5xje+4f2nlxt7DkzO3ez5PhO+SniSuLAJo1KFyzRskSYlaSIiLwSukcEKrhgZwuYNIxjpr6BSCkWDvN6IMFOt4sixkzh6/BRmmxmaqQsvLEtZF1Xg2nlW6q7nw+E26H1u4WWpqrOiKy2vXHbcyrmfLu2a994NL1tAtt1Ks6VGJ34o2foksEVwkwh+FqOv5GFksA+jg30YGehDfzlEKfDh+76ErZUjoOe0HGkAqxK3OjPDsM8NiHOcSZaiJtevhlPTszg1O4+5RoxaBDQZpXFDZF5gigjb/dJbKn0ydcxKZXVOojhKYYHCAmtlgQLE18ryetwvfelL7l73qj0HJuZu8X3f005iIpHSklIVbXERZFF5VNtzOo6aIruaRQ2UfReDfSWUfB9xHKNeb6BJL45ePJnrQUVz5AzXphl8RmRNd7N2/2716RZ/LR1YJ6/eeoBtFTGrlqqLBh5zoQCJWUqYw9pOXFpob5rD5ERsGI1w2Pc7jTAQuLhipB9bN63H1ivWY8NQH4bLLiqUhKe2vKQJFtPzWUjC6zxfbcl6fl+2Re2CCIH1xuGgkXqYa6Y4MTMv4jxHjp3C+PEpnKo20KA37pW0W52kXjRKoaV9Jp9+9lM8vydX7L2wQGGB1bNAAeKrZ+szgKPzT7/01T1jx+Zu9T3XYz5UI8AqviLQR2EUypcmqeSvWVpFcRaClPRDpwY8SVISWub2fF8bi7B2nNrllGXl8sD3PFGKY6PywFdGuLQ2tXXLywqrn34mBF9RV2PI22jj2CztaZIkHQCTFyhpxQBa3rgJ3dskQ1JHmDWwsRJg9+YNuHrnFmzduA595RBu2kSQRQgcrRVXPXjNkNte7jLyJVT6bN7efu1MJuncTavkveP8Ot8XUR0htpmoC83WOgiL3tgDzkfMDm9eCfUkw7GpWbx5aAJvHJ7AxKlZVCMg9ftEk57fZeSCLyvFq3OneBUWKCxwyVugAPG1vsSZ84kvfXXPgcmZW13fp2JM7oHeDj4vbPbROWZlKOdLqwSr5Mdoii+CRCvdf9qql5+tK3mek27PouWbaz0YsoQLAnrSHmKXIJxo1MCJkDZmsH1dP+7ctRU3bNuM0cEyPFc18PkT+j7CgI1iuJCxQKkgabvJLXXF816y/W6n56xlbm2YtIuEM72vawcb0jdFYYssJrQGPkMcJ2g0YzTY/Eby4R7m6k0cGj+OfQfexBvjp1B3KmjIT1k8c5YVhl4GNOvwaDeTkljqfIvPCwsUFriILVCA+FpfvMz5xG8/8PTYsZlbHD8UEFevqg13lsi9sFfLpednaUtSOvMZSpkv0YbITeFRxyZuIour2DhSxp3XXonbtl6B9QEgfmjgICwFCMslAX79WUjqOlcQ7wTcPAgvNmPOtv/ORcHZFgkEYmlXm8RI0gRRnKLaiNBgFMYLUWsmePPIBF4aO4T9h09iNisDfetRj13JpZc8F25Uh+9miE1KYq1neHH8wgKFBc6jBQoQP4/GXdauCeL3PzN2bPbmAsRNIJsg7gSI4gipm6Lku3Ca86j4Me64+Z24+R07sGugBL9eRckHKpUQfkBWOlvMeq2SuU5P2QJxO3S9+AXqzFPnv2U9bbuPMwHy2fbRuSDIj6e1f5LxsgxxkolHPt9sohEniFIH880Ebx+bxqN79+OtY1UkpVHUqMjn+nDJ0o+b8Dz2jFdmRfEqLFBY4BK2QAHia31xGU5/4JmxyZnLHsQF3KTkyoHPvHDUZJJX6uP70gjv2LER97zrVqzrczGQNNDnZhge6kO5HLZ6oVsQt0C5WAh7uSC+mHe9HA+9c/92GxsdoLd9tjFIaJ5JBJabsX7e9VBvRpiamUG13oATlDGfetg7dhiP7R3D+GwClPrhBWWxmcfKBc8W7K31/C6OX1igsMB5tUAB4ufVvMvYeQHi1kgW7FgaxlpptmBlbheNKrb1l/CB99yOq3ZugJdUMQCW15VRLpdEQp0q85SdXSDravLWeVLb2fLi9jMt59Macxvezue8O8E9nwfPH8t+z4J2HsTz+fr8wqB1HAI4JdpETc9BxLJBeuPNCPONJqoxcKIOPPLsfjxz4AiykO1dAyQkLDoqu8ttC098Gbdg8ZXCAhezBdpdzPYOFIpta3ElCeJ/+ezY5PRNl3043ZD6CKAkdrluCp9ys9E8btu2Gf/9D92NwKshcCKMVsro7wuRCvENCF0PPjnpqW2yopwBKckzinSdofDOMHl+MZEHcQIjwbUzz54H/U7P2oIxwdSCOBcn3Mbub7FQPMcg72tTW4lMSOGY9JVPJcVwamYWU7VIiG2vHj6Bh57ej5O1VJjqLol9roNmswnHY0VC8SosUFjgkrZAG8SfH6yUP/uXX/ylJy+W8z1TQfPFMn4zzsz5+JceeO71yZkbL3cQ17K6DI5vQRxw0zo2lz188MZrcOc1O5E0pzHU52OwUoYX+Eh9lSX1WaaV5Lqb5WaHluIpU/1Mueq8h07QtSBOwOWP3Uc+TG/3ZRcJ/Mx67gRs++/FQJzvnWmfsvBgeMF0axNNeCdDEjcRNRuo1RqYacSYS3yMzyX4wXMH8OrBSWl0Q6lde7xCdvUiexQUwy0s0I0FChDvxmoruY2E058fm5y54bIHcdsrm1rhAqQZsuY83rlxCB+76xZsHfDhpPPYsH5AwuhsuoISVeMBRLF442woIt6nKamjV2sBebF8dmcon/8maNttKJxj/23Bmv+WcLX0J3Hlu3aRwM/4yoO4XQTY97jPKIpa29ltrdcuICz/mcapoqOuYrxZGmG+VsN0rYnZ2MfJhoNHXhjDnn1vwKkMo54AjUYDfX19iAs3fCVv1GJfhQUuTAu0QLzy3GDF/ZW//OJnCk98da+UgPjescmZ6y93ELdduBhCFu23NELoNHDb9k34p3ffgsF0Dn2lFINDFZTKfUhcB5HvCfnLT1MEuUakNpydz2XnvWTrRefD5Bac7WcEXYItQTcMQwFd/m1D4pwnfJ/74PsWzK2XzfcI0GTN82/7b7sf/pZyMlNWZr18WYPwXKSZC71wUc+Hk7FLXYQoamKmFuFkLUYVZTz/5jH84NmXMVXPgLBfpi+V+VRytngVFigscElboO2JPzdY8QoQX/2LLeH0F16fnLmuAHFtK8q6eGnykTZRdmPceeVmfPzum1CuT6G/kqJ/sIxQQNxHk2p29HzTDIGAH8lcyuwm+BGICZYCbAaArUdsr3XewyZoWw/bgriIqIShALIFeutxa1lbG8S5jf3MAju/w/e4b+u528+s920BvBUtoB8uCnhkp7uixOdSMz/joqKJuXqEU7UE00mAVw5P4aFnX8bkbIws7NM2KJeejMDq35rFEQsLXAwWKEB8ra9SAeL2CognbkCcOu8C4l6Cd79jG37m7hvhzk5geMBFf38ZfqmC2PHR9AIBfS+hJ64erHQkN+Fugmo+tL0Y0Y0gb71jhqJtCJ7vWVAniPNlQTcfNicwW1DmNpa4ZkPmFtitJ24XA3ZxYcea98qppqtAzPpv7fCmIJ4giRuoCohHmIp8HDhWE0/80Kk6Er8sXc8oeFMg+Vrf28XxCwusggUMiO9aV352qOx9rginr4LNFx5Cwukvjk3OXiutSC9bxTYltVFeVTxJeuJJjApB/Jpt+Ni7bgSmD2PdcIC+vjL8oE9acwqI0/9O2aSTxDXTTDSXE7ch9TxL3QKyLSezQFuv1wXE6T3z+2R525C4Bdu895xnsdvQvCWWdQK7fd+WrtnFRZ7lzm34knasZi4wmE5mOgGccYc0aaJaa+D4XBMzSYA3T0X4/tP78NbJKlK/gihz4JEJL6C/6hO6OGBhgcICq2mBAsRX09qLHasAcbVKDsTZetXxpaELPfG73rkFP/2eG+HNTWBowMVAfxlh0A8G0CMvQEryGgVOSGkTEF9YDma973zOmke0oXHrrfN79MT524bJCeLcTmrXjXffWRdOkM8DtD2e9citd55nxufJc/Z97oPv67+FFICUbWMNiDMvzqKxNG5itjqPYzN11Nw+vHGyge899SLeOllDVupHLLrzFvgLFF/rO7w4fmGB82qBAsTPq3mXsfMCxNsgznaaDFkTwXwBsdCLcOPO9fjYe29AfzaL0GtiqL+CvtIQHLeExAu1i3nGpqus52YpWdvs1jvOE9gsCFvAtCBtCWv5kjIbArc13taDz19YW+9tf9sStU7PW4LjBvCtly5eN/PeJPOZcja7oOGCJJUmJprT9xz2Uk8QN+qYma3i1FwTjWAArxydxoN7XsLRmRgpc+IEfilT0/RE8SosUFjgErZAAeJrfXGlAcpLB47NXOv6oXt5h9NTaX6CjPlcdj0hlDewe1MF/+Td12HzQIYkmsbo4BCGK6Pw/EoOxCMBOII4NcdtiNoSyax6Wj50nQfZvFiLZYsT3O3f9MwlXmDY5HmhlrxKm10g2G0X+15eAMaCuM2Tq/dOYKfkqrYlpf/NrLio1yUx6vNVzMzOYT5yUHPLePrAETzy/H5MRQEin7XiIVKWyTkMwRcgvtZ3eHH8wgLn1QIFiJ9X8y5j5wWIW0+c7TqYE3cYSk/J+qYnWcfmQRc/+a5rsPuKPjTnj2PD8BDW969HiV6nxz5mGZw0Ec9TW360EuMKiFJxbftrS9GWdAiTWmwhjbHvOkPx/Ld+P05iBH7QKifzfMqwulL2JSVkHsPVSnQje1wlX/W43Jfv+a1jSHNRUUGlNKwr+7bHsr/5PsdEuVl+j0NODIgLuc20mk2iJmZnZjBTrSFxy5hJfDy89wCeeuVNNL1BNNwA8LUtqYe4APFl3IHFVwoLXNQWKEB8rS9fAeL5cDrBijngLFMQR9bEoBfhnuu34323XI10/hgG3BSbRtZhoH9AvE4G0snIlpB5RnDmOwxRG+AWZ1SanFr5FGaW4WQiug5HBGJIAuO/eXQPSRbDcyQDjYw11y7pZfwex9Tu+S6evWnaYhcPBG2Csj1G5qSMi7f3Lf3Rmfc3CwwuVuSc2YZUhWoYEmcXMgmjy08iHAES705NzWCmHgPlIRyeauDBPfswNjGFOBhE5PqAXxZ51tDhORWe+Frf4cXxCwucVwsUIH5ezbuMnRcg3gZxzeEShpn9lVAzg8lJDddsHsGH330TNlVSZLPHsb4/xIZ1o/BKFWReCbEbCvi7aQQXUYuVrSR1BW/D+ZbPMvHyXRBgl/eb3xcHesFvWR50vKf/Jkiffd86SJ6r/Z7RSyegMxrBMrE0gZcyVRAjiRqYmpnFybkaGgjR8Prx/NgRPP7iGKaaDhK/T0CcPjg98cApPPFl3IDFVwoLXNwWKEB8ra+f1InvG5ucueayz4lrcRkyyWvTk1X1VCeq44r+ALe/YyvuuXE3vNoJuI1ZbBwZxMjoOjh+iMwvAQ7LzYyyWZ7cthDHF4B63kNvoXEO9Bd8vuj7C738/IJh0W0t4nfuywYK5H0Va2H43sliIGkiY1lZtYoT0zOopR7S0rDUhT/y3Mt4Y3IWkVtG4pdkARQnqdbGpwWIr/XdXRy/sMB5t4AVe1lXeWa4P/jc/f/zp54678dcoQNcSg1Q9o0dm7nG9S5fYptKrmqnLjY0IZmLOWGP3mjcQCltYPtoHz549w3Ysb4P6ewJ+EkDGzesw+AAe2mHcL1Q68ulecjCWZaPqHd2HLORgIUu9QrN0gW7WcyV12lsldLteoMADGHcZ4ijCDOzMzg1NYt55g3KQ5ILf+bVt/Dsy2+ghpIBcOYGHCG1+ZSjJUmweBUWKCxwaVugAPG1vr7GEy9AXKRF5YescMdDnLCvtzQYRdaoYijIcO2ODbjzuiuxeaiMaO4EgizC6FA/hgcHEIYluEFJWnAKGcwIvsgVFsZ6zmteLDbOnDjz14vGxxek1dXhzr/aKfecM74IaJtjsFGLqWiHQ9Y5w+9GrEYkVinqEjdFbGZufh4nTk2jFgNe3whmEx+vHjqGZ195ExPTNbiVIRF4kSFkqZSi6X+sMb9E1rprfZsWxy8scKFaoADxtb4yBYir98mcM9npZGdTtsVFlGQCyJ7rIGnWUXJiDPgprt66Dnff/E5s6A9Qnz4GJ5rHUDnE0EA/Kn398Klnzvy4tPC0TUCWBvF2bpz57E4A7gDxxaZNO/VuIumng/jCY6gH3mofTnGXlONMpe1ovVbH7Pw8qvUmYicQAK8hxKtvT+C5/W9jfLqO2CsLGz2h3bijqAFWw5HlnjmB2LF4FRYoLHAJW6Ctnf7McCn83P2/VYTTV/lqFyBuDS6dugR2+JeLWJqYuArqcQTfTeHGDfT7Ka7bvRXX7dqCK4ZK8JM60toMvCxGuRRIeZdnBFRaXczES5UisJaHTsxl3p0wd7bfvfiyZzsGu7VZ3GeYQOrbpXMZUGs0ZBFDghtB2ikNYLqZYf/bE9j3xhGMzzQQEcCDCiIpS3MRsOd4o46Sr3XyCQoQX+WbuThcYYHVt0AB4qtv8444LLXT9x24zMPp6o0b/niaKXAbmVPmyDPp8c3i6Qg+YpTcFNvWD+L63Vuwc9Mo+jyG3OeRNmtwklg8+9bLlo23asXX+povdvx2PF5K7IISvFIf4IWoxxmOz9Tw+uFjeO3QBE7NJ0hLA0ioWEfeepogYAohacCjvrqj+utsCVN44hfitS7GVFhgBS1QgPgKGrOrXVF29S9fPnBs+p2XM7FNTWdEWVLmwlttvORdFVgxrO0sRho10B8AgyUHG4cruHrHZmzbOIqK78Cj5KgtKRPvW1G8VW7Wi2vd1TU+faO2B27GZbxyKaqjIIzjo9qMcfzUDA6PH8PhyZOYqjYRuSEip4QmK8edgBXncl6+A8TNGko+Ge2RqTdnuVkRTl+hS1bsprDAhWmBdonZ0/1h+KtfK8Lpq32dinC6tbiyyi1bm/CjefL250CSwiikUUAlhps0EDop+kIHfYGHDSNDGB4YQLlUajUxsdKpeXnUpUvHFmWq5RLjZ5snS23LFQXPVcPerZB/lknr02YU49TsHKbm5qVbWa3RRFPqzgOkbiB91JNMWfgK0rZ5DNMRFJJRm3ExABLpildhgcICl64FChBf62tbgHgexFXkhQ1N6GMaspton1EARYRZpQRNieaUW6Wwi3YwIyvbpcfO7d0cO92w0oXk1nLwLdAuJyuuQNmmnS9nzuRZbqcfw5EmJex8znGqYhvHRkIa67xhGPpJanLlHDvPm9KvhnUu3c1yLynRs6V6Yp8CwJdzpYrvFBa4qC1gQXy0vKe/FH6+8MRX/WoWIL44iGvrDy23YktOI8dKOVLjZYoHK3VjlEalZ57AFx1zlpu3m6CopyuYb3TVF5VYU9A7Y4nZmbzr/ITJfWdxGbczH0P1X40ELCMOTAI4QliTUjlqs8sJtL330+vcWpaUP4pe4qt+MxcHLCyw+hYoQHz1bb7wiAWI50Hc1mgrOGfwTGjYRNmRsX6cTG6qmVErnQBH1LYuNrcjoBvN8HwIXcVPtAHKucmuGp3zXMXYYnXip+P28qVdtU6c4fAcaPMcLUVPGrRQW11V7QTXT9Ny0XHat9lMpngVFigscIlboFUnXn5qoOx//qtf/PSei+WMLwB60kqYqtBOPycruuqR5sXIWKolOWZCOcvSBAxN7zLTnMSS2wi+bRC3YN7tbx15WytdPWldIJz9d8buJtJ/hSFyLjzEx9Ydts7HeN+mNI4fcdGi3d1sr3Cb/9bwOW1RgPg5zajiy4UFLm4LFCC+1tevAHEDheJhqniZhpKFmKXvmouk3qh64ApVKTuQ0eM0oXIBuZybbPt7yzac7KYn+Jpf9RyhbbGx6Lj1tGy3M/XSGWTQPuESgJA8uH2p3rwsakxd/FqfZ3H8wgKFBc6zBWw4faT81GBf4YmfZ2sv+rh2PvHbD7x04NjMtZdzAxSFaiq2JQLgCZnXzH+TAGZAXIhbSQxf2oXadymIQsAzceQWw139Wskja39PwwJfg0t8hkNqjrstPpP/mixfjAcuZDZhohtpVrZGZapBwFo9ck03KIi3c+VFOP3CudrFSAoLnCcLFCB+ngy77N2yTvyBF8cmZ691/MATD8x4oK26aZM4WJgDPfMDWjtZG68zpx8u3lvOcyNZzIZgV6LvdN4D1IYmOsa2V61GWexY3FaESrLYgDj1093TQFzUwNkYhMpm4pXb3t56xHYHsHa2hV649cjPBJr5y2Vtl7fV6ZfTStOYczJnajPSVrVVWfWWgKcwK+F+19e0QMuR1jy3jt8saEyA3ZaSMeqgp8i+6day/G13otecRzitA8yy52PxxcIChQUuKgu0iG2VJwcr3q8VOfFVv3orA+Iq4clwtPXXVMCUoiH2RV43QZJgyZd4u1T1EgKVgku3D3+WPbGPNbGFTUlcsA2mhnYTxxdlMduMg2PkWNSv1HESqHT8+n5+EWK3U311XRiYwHHuahlSl7ikvdElHHZRM+Q4aSYioW/+qIqcjKe10GoPwS5ctLad5DsPkcPOaq4S9JKm2D/0KSmrbHt7nnYJkqPemeuhi6BuGplYVr8u1HSBYF/WjvnFllGwN0svS+YrvPlVfyQUB7xoLCDNmVrO0HLuMT21bu/pRQ1TgPhazxcB8RfGJmeuc/ywK09cPOCM4eIUHsHHUaAhVLJxhgCkAGeMIG22vHFVBgsFYBVKFdxPey2orlq8M1cqYB0IyAaZgpWCiCNjEB1vGQfgSl03pVGlY7iMk0BvYW0logLdXlWNJrCfOXPODFlztcOFhXZXE/K7MMmtJ27FaextqSkBZImIsjScsuife24GL2mIzrvvOlDr+GIfscmCqMXi0YpzPScbSbA19grSxpnnwiQXLdF9t5YhJllhoykFkJ+r7YvvXx4WWLhQbvN39Nmm97GWyirXRwBcIoO9OxstCxcgvtaTTUrMXni9JxDX/tkEcfXEdQIlVBnvAHE/iwToRTjFeIr8bdtfLs8TzwuZKCzw/xMnlP2cCcRNcZd2KoMKtFhPnLlv5Y0raWutXrzBBKSll7k2R2EeXqBdxFbaIG6BPL+u5g2rC5hYUgE1p4IYbMiSIXRiAXLaiIsWiVysMojrUyS/BGnbugXrhlcgLHtlFqzV5SiOW1jggrWALr5Vw6JdGdIWWGo9y+S5bE/DLJSFwtNOs/V0km3FticGff8LX/1SUWLWkz3PfWOC+P0vvD4524MnLtpmBhzVa+Sr5YkbaU56v15Kv5sgzi5X6qkTxBVYk64BVMAP6k3LQqHliXOvfiu3LR6/OZZ4ihnBX/uH25Xrudtw5baQtTTL2GKmBAwDPCEo6/tqV7viNv6zLfkS/5UpAX4/kVB6za2g6fhS+ha4gI9IPHvKpzIykWUmjWDAUvkDK3NzG1aEyZFb1jpTEmqvTt6CQLZEItrB/QLEV25uFXu6tCwgTwNDmrV8oIUqiha81RvXsLsFcRsVa9+PXVsnB+LDYenXHvitTz7d9b5WecPeEp+rPNgzH05KzPaOHZu5vvtwuoK4MJYzG6bW4LR6fPo4J7AQxPltTiiCZ4xAHtriGZtceTemUXK4ArEnIK6hecmJS9hYx6gCLhyDiRiwRMyw0C8EEGc+P0iqSOqzQKy2tDwDUYITxjjBzpS/MY3RCkvbM8yQuR7ioB9xeR1iN5Q+4fTsQzdDShDndbHa5q0Iitl3jzn99ppf/+r0o/XGWUg8tDn3xUG8mxlRbFNY4FK3QBuAlwLx9p2oC+U8z0crTHqwVQHiPRhvRTaVnPjzY5MzN6w4iGcs01LSmAKk6orbBzs/UzKaMsOFjLZo6HRh+HwxIRMriyogLqQ1jQZY8paCuKn6Np64mk+92k4W94qYtoudhGkd3swhxHPHkTTr4kFL5MCw4EXeNeex6hlYUFTEJGEw8kJk5VH4o9uAyrAQ2ciSD9wUiYA4uQp67u2FgmqsK7t8JV75/bSfEp258DzJpk2AyzPclxavsXOiG1KhzRcuJZBTHGP516F7W53rMbqZpxf/MRR0FyKvXQDr44DkV5MatOJPxlRtELd6jG3CbjfWZE8FNKvYta78ROGJd2XBXjeSnPhzr0/O3Ng7iBvAIRNaZplhfudZyS3g1HmmzTRINjMdsDonpslUq49o+eS53zJRjeqYNNzQLLd9aYDZhmkNrOfy9u2g7sJSrF6t2u325XQeOP464plxJI0aHJa9mQC6wJoRaTH0ML2RRQK1zR/nUqiOAEllHcobr4I/fIUQ2Rh5Y417kjCPZjxxwwMge12YrhI1yVuw2zPJi77kFhkLPHCjVmvmhD1Sm5OgJW0yk5apRHem79nudFYffjmqdud2zNwzdRmKeee2bws6ZtlpSErd7WMpACuOsZy50Z5P+qhbzjbner2WmrOngfiCxbemybT8UxUk9b7Oe+IFiK+Uu9L9U3JFtpR+4s+OTU7f1D2IW6ajrugIOq3aYfHGO0uUtHzIPC70EW60yhc7pYV++GJgTqDWoL0CUft4FsDb9DcD2znymgD9BaIyVkmrSCYOIJ0dR9qsK4Cz7C0XxWh7myqtyhd1ym0UQzxxJ0AzGEKw8SqE67aiCdaFE8RdAfHE8xeI2JBsSGKiLgU0atFLhM0sl/JLttP2mtdZl7GbPuz6t8yKXOhPCiIjDgAAIABJREFUZ0HnQk5tkS9f6Oam6Ij0dCwWi2PkbVrYavkz7PzZyj4+7YKXz9g2l8T6UEaXwzzrtAOhdaz0adlOa/Vwtxee+PKnxPn5Zu8gLg/sHAi28s2tR7gyrlWT2042rX/2bZ7XfL74VDqdjb7wwa2scubjKYsKl16mp/rm5pisr5bpa2RRWXdtNdAFGuR9SxQ5P5Zeaq8caimtIRnfj3hmAogbUt8tIG5r8GXZr7ee9W9bhVkGyHmzJq6HRjAIb/1uhOu2ocm8eObAYwojy+Rz9boV/JnOaC+ALH9gqRGf/XPLUTDrf8P8b7VsN/XuZh+Gp0AGhWXVyvjkOjpwXEfSAGToe66HZrMJP/Clbt7zfPlMFgGmBWxC7kWr9atZFJgnX7uHum3xqmMgb0DIg/J13ZfU5ZNP4HuIYz2+9GGnzcSGFMzhvDKtXO0+aFlOQJnyZp924Sjv6bE57sAP1GdK2yWWsk8j0ysPZxEWUtlbHadub7/HXetdoneQbbzD7zXqDbgeyzj1uS1VDlZTV/anx7IKfu3ltVZJ0PYiWESlPlmQ62/awyPRglcs4d+8VjpOOzYdi+7bHt+OTWwr14ylkyZNZBsPubov/dyICOXGKXerGbsdG49vrwevDbenfX3flzFwjDIe6X8AeK6LOI7l2rIFrxzLs2NVOWUlkzpybex8UNll3kca8ePfKpwkOSslpprrwXnI+cm96N9mHkkPAh5DZZztoyenjWXsZo5h56JUAVlhZ40zJrQjzzdJ4ZlzjeMIvu9JZ0WN4DHPqERW6cuYOWD7BL0+PQC4GKAIp/f2pOx5a8mJPzM2OXNzt554J4jbLLP15fT2JQO8zTqWGyZLEXoZMt5AnI5ys3YR4JAbhrIxCeIkRuqRee0jTtWT0wevthUVL2/BQsIAvfHx1rK8jDcnQTyefA3R1DicmPXu5AooGZC137aAhHWe7YWThfN2SRY/a4ZDcNbvRrBuOyKvLPagVCofdCona0hx4gFb8Zu2AEyvU6vVm93GRjo6wunCThn4kk5JI1m4IK7LwkWdc08eEpwVfKja2SHg7St482HMf1swaoGvadiiazl98CkxsJ2W4KJOgUof8vKsk3r8TNvLmoetLBOpdUCgShJ5cPJvPh21pt8Al/xt27ZCwJNAwTG1FgD2gS+Aol3jdCFgF7m5tEmu+Uz7YW/ANC+ba77XXmToPrhPjrXV395sY/X+WxUPFoBsAxuTthFbSZTGAo3ePxb0W+NWNFhwLnoMAqOKFLWQylwPAyGaMrG2zmcl8scUVGw3FRJAdhz45lrJOZrv828Ct1wbc51sLwBZzIudDYhTg8GcD/fJsSZxIkDP7TnHrPASv8d9C6ybxZycoyn/tIsJWZAYW8RRjCAMFswBmQ88ppkbPAe7UGj3LNaFq3JgdOFlbShzRuQjuCjg3GGtmS5gWGrGhUizWVcbyLXnAjiFy+eidD3y4HgBXC4eXQphdUZK23e+VZs867OgAPFeH5W9bi/s9KfHjs3cslIgrgt+K7GqD03XDRHLapSfKp3Nd1KEaYQsaarXYlbX3Z4R7zthmnuhlK7FzJWT+c4bVu7bRG4K3ngCB3zwmoWD3Cy8aY0eeLdj6GU73jDMiSeT+9E8dVRquoXUZvLiXIi0QPy0G08BzpZk8ZsEcWzcjWCUIF5BlLrwxZFUELcv2zOd2zID39VCapETFxAXASDJl+TkWW3gXz1M1rCTjBjPz6A6dQzR/DTcpCmg7tDrZCUDPdYgkLE3Gg2EYSjv6YM1ge+1lQGt95b3LC3oWG/eyuDyfeutidfaaMjDjwDdaNQRBKE8QPk+37OeKOer3Wfes7RgZxcU9Ibqdd227Vnr+XCq0UuLokisx/Oz3inHwIe9NpzRRUj+fPg99TDpEcethUfeo+Z+JXJhFyUGmPNevt2PtWWnRLC1jwWS/PfaYzSeOu8fj+erAGK37Wz8Yzv6WZvYRU5ey5+RFn6unqsuguzftCmjAHzJQsosylogZxdexnb2WnNM9vpbu+XPz4K53V/r/sgtJqyXbW1o98PfjEoQLPPzz86Z/FziddG5nCIiyJt5bcdmj2/nVX5OiX6EOec4iuDx5rCkXc9FHHFxqREb8fxN5DEWENdKIdcPUar0oW9kPdz+dWh6FXPfd/n0KkC8S8Ot2GYrA+J2OHmdbgvkmt5UdTCCOMM3fpYgZM1yfRZpfQ5ZpCIk3WZiJXzu+AiHRoDSIBqp/ltA2oSkVbmI5W2q0mYbexC07LHX2hNnTjyd2I/o1GF4BDLRc5dKdz0PMbSFaoXt/Ev8bIcMAQ+NcBjYcJV44rxRxRM3rVQ1P2ZzZ0bljTCbb/jSo+iNhsO1M5wl2Zhgry6uGMJlmJIKemkT1RNHceLwG4iqp1RZLm0iFH5Fog9y470krJt31LPlTySleCYEbsKcbc+THrx5sJqQtwKShnBtWJkLO3r0EevzHVcerM2oKSFzCdUDAkzigVuvWkLgGrK1YXOGba0nrse1QEPPXoHfLjp4bHsMek980QsUT9dxBNwFyHzVubfhaHpe1huU6AHTUkwtSERL4ysCLkmMUliS/UiYmGkBT1MR9PLEu+PD3ZwPx9UOs3OutIVDNHql+xYbmQiCxHK4KGTY2oyB+6H9aOMk5tKdzp8ulmgP6zHbfeoCXl8CpLSFKBNaZoZGKrjQtmPVVJjqPMi+TaqjtWBQaNd7xYTtbVpA0iBZJnZR8PXEVgK4Zl7aBQHPlQtEfs7zkaiPmTf2uzasb8FbQvlmXthzkcWmCe3LNZeIDnsYMJpg+xgQaD299nGkHBa7SDHnI/OAz68kRYngb66ZpaU6jHjKAk/HqT47F40yEfX56/ko9Q1i6IptCK+4CnHfRkSisdHlq90A5YnhclEn3qUVe9lsZUDc8sVtmYOmWST7IoPTMA4fYJKaEUGWMKmhfmocydxJOM15eZh3BaIORJWs6ZUwsHEbvIF1aKQ+Eq8kISTJKaeR0UVnTlbFXbTETYFQFrTSfrPH/FAPl4I3pwXx+NQRuHEDFEjlgkfIgi0Qt5nsDjKLpaNxFW5A3NlwNXwJp1cQSU7cdFYT0pghFJo6cQnp0S7ijWu6o5dXZ0MagVnBArP4kAQvFykRvGgeMxNv4cShMXjNWZTRhJdQ8CaFbwCA3vfOXTuxbt06RE3jzRhgaTQbmJ6exsT4BGq1Wis3bEG4Uqlgx47tGBkZ1fyrzVMbdsH4+ATGx8fRbNJrJumvXUlbKpXwzne+E9yH5DAN2EhEJ8swOTmJyYlJAWTLBrThT26ze/du9Pf3K1C4DHVGCEuhePfjR8dx4uQJ2U4WKuJF6QOf57lp0yYM9A8YhLNpAQX4Y8cmcXR8XGzBBQbPiwBPAB0YGMCOnTtQLpUEDBWQFbhpH54rj6uLBt295FQ9DyOjI9i8abPsQ71DvV4KwhkOHTok22qOWTcmcDBszDFv3rwZtFk7V8x96OLhyJEjmJo6Jd8Xb9pwBvjdDRs3YMuWLQJqvNa0B68Dz+fUyVM4eOggqnNzJh2mIXhGSjimjRs3ynE5Bl0UKIBz7PO1mhyX+9Bcvd7j1kvmMbdt36aLEePhy8LDdTE/P4+DB9/G7NycnA8XkDYywnGt37BebFUql9oRA3Ou9L7ffPMtzMzMoFwu6+LJ8CF4jWUuj67TBZUpw7WchpnpGRwdP4o5nq9kJbRBEcfk+wGuuGIjtm/bhjSJdQHjM1TO1IWP48eO49DBt8G8uM7HDInwSnxEtHvmwgtKGLpiO/q2X4d0cIv2WOj22Wf7iY9WHh8qhV8oxF56eWp2tW3vIG6JVcJ8FA9PNcrzeugyiWQlyBV+hiCpo5TOY278TSSzkwjiGgKGT7vkRDfdANUsRHnjdoTDm5AFA0j9iuR/3DSW0D3BXMLpIkKTbzOqRCUZs7mZujJljxtZEE8m9iOeOgo3bqqX2gJxJam0PPGWgE37wK3uZY6LBnPiG94h4fSmzYm7dqHSBnGy0jUSYZrF0Js0nIVeTslWIMjCLE+ekZJAcyYE8TSC15zB9JExTB85gEpaExBPo1g1Bsw1ufXWW/HRj34Uu3btUqA2OU8CBl8El7/+67/Gyy+/3Hqg2nzz7bffjh//8R/Htm3bFhKUBFSbGBsbw9/+7d/KbwJiywv2PNx1111y3MHBQfWgTJ7ShjZfeeUV/P3f/z0OHDggx7UAwAf3HXfcIcfdsGFDCwQ5JoIUw8779+/H17/+dVmA2NA2j83Pf+zHfgz33HMPRkdHZZ923xwft33hhRfwne98B6+//rp834I/7fGBD3xAjsuHPsFGQ/MK4vz9+OOP49vf/jYmJiZaoXqez/DwMN73vvfhh3/4hzE0NGTAo53rpq2efvpp/NVf/ZXYzXqX3JbnSzvdfffdAuLWPjZMzEXLY489hoceekgWPjKTzTxYv369jJfbcrx833rKfX19OHXqFB588EH84z/+oxzXpgj4PY7zYx/7GG677TazmFnIGaBtH374YTkuQdm+aDOe70c+8hG8613vavEq7LhoK4Lo3/zN3+D555+Xv/M5ds7D97///bjllltkkcbzs+fM3wRvzovvfve7rdSAHTsXdj/zMz+DK6+8ssXlsNePx6d9eL579uxppXIsyO7YsQMf/8THsfvKK8UTV0Nq6oF3MRdo3/iP/1HmhY0iSYSUIJ45iBjlgIvBjdswvPMGYKgA8V6ecxfAtr2BeJsZzVCs9eS0RjGvNiaeOEE8YcAnQZDMoy+rYfYoy6kmESZ1BELc6s4Tjhwfs1kIf2QTyuu2wulfh8Qtg7kghx6QkwiQc/fi15LB7voS5ldk1FAf2Ztr9WqD+AHEU4eF2Cb5cNrFSeAapqkIsohHbVTbbJw1N3Aupgji2HC1yYmXEWcOfGHlW8EYe424IWUZ2SxGS89WFMRzdftW49kOVTztpAGvMY3pwwcwffg19CdVIfiJshz5DZmDcrmCj3/8Z3DvJ+5Fpa+iHqJJCdA76qvog/7+++/H9773PczMzrRy0ASBj/30x/DTP/3T8rDVGaahYRvG5rZ/8Rd/gX/4h38wpDYNfZO5/KlPfgo/9VM/JWFtenY2bC2hXNcVL+9rX/savvvgg+L90JOkx04v6xP3fkIe1jZ02sopm2PTO/y9/+P38MLeF1oAQY+enuWnPvXL+MAH3i/sdRs6buViXUcWHF/7D1/Dg997EDxHmxvnOf7Gb/wG7rnnfajNz8sCVfL89BCjpixG9jy1Bw888ABeeuklQ/ZT4Nu+fTt+/ud/Hh/60IdAUpYcT0K6NhHi4PU33sD/9ju/I/auN+rqCXquRBw++9nPyqJHwvmRRhZsGJ9h9mefeRZf/Q9fxd7n90o0woadr7vuOnz+85/HjTfcqARCIWoBjTp5CYF4ut978Hv4sz//M4m22NA17cmF0n333Ycrd1+pCyiZF8bbNoSvRx99DH/8x3+MyYkJlCtlGTO/c/111+M3f/M3sXnLZvX8U13Q83oxPcB9/df/9l/xjW98Q6ImloHP8d3zvntw77334tprrpUx22tjx8aqgO9///v4g3/1B3I8ngP3Ozs3K3OCduaikpEUwWFTIcCc9vTUNL71rW/hv/z1f8GRw0dkW+UQeHjPe96NX//1Xxf2OcPtyt/Q1IDlDvzR//VH+O53vov52rwJSjjCYOezjyWoSeZiYMNWDO28AVkB4mv1yF+p464EiKujRWChfjknidxMLclQer/qiacpNdYThMk8BlDDzOFXkc4eQ8l0N+uCmy7H4uSch4fSyGaU1m9BFg5JhzSvVEIl8FXFjY1EOEZZkXqoxxlqUYpYmK2m1MU031gp657Lftog/hriU4fhJEYDnkBOb1mYsUITNE1bLanl9Nw4QbweDsPZcJWG092S3Li6kLFhcht2VFATroCRyVVCXa/hdOMk2IWZcc3b0qpa2hakDfHEq0fGZD5U4lmUs4aQ+EhQbMSJgNSHP/xh/NAP/VCLUGZty4cvPT96p/R6nnrqKUxNTbUIQAwLf/CDH8R73/veBQQweWibEiZ6SPSa6LFZL5zgwR8+cBkFsAQ0m5e1xKPZ2Vk57hNPPCFekyWH0bv80R/9UfFsrddqvS1L6mJE4Zvf/Cb27t3b8tS5f4aG6ZnecMMNMmbrldpzJigfP35cxvzII4+IJy5sZEAWKp/+9KdBj40vSwwjyHA/BPG3335btt23b5+W6xmSHEPLjADwfPm+3MemFIu2oj3o2f75n/85jh07pgsA82O9y61bty7IOVsbcz8HDx4UcGK0hOdlFzUEcXrTjFjYqIE9b/7mOb344osSAaCnqWFlX+zNKMtP/MRPgPa2L+u10t78HqMkBGJGHmw0hZ9df/31+OQnP9l6z6ZBbISAv7nQYZSG9rbXj3bg4oHzitcqf31tRIVjeOONN2RxyLlpQZbXnNeWXjznpp2H1tYcr414MHpgx8zPOfY777xTFg+66GB3Q/ohbYIfUzh/93d/J/Nibm7WLFkJ3KT2sgpIK3eYehy88iakQ9sknC5PgW5C6kU4/Vwe8+fju72BuKwghSCl4VmrD8RabcnjGI9cSClC4GBelqz0OvrTKmYOvoxsblJY6tJCs8sXQbyaAiMbt2J403Y4fh/gBdiybQc2bdyIkJVK7DPuKnlrppHi0Ikq3j4+jalqXU7ClW5qXQ5gBTazIJ4xnE4Qj5leUE9c/JJciZxEDUzJnuWl2/yksswdNEsjwIbd8EhsY1Qi8xCa0LnWhOvCSyHcLgRy/PdubuicHdrh9A7jmDImnTeJsPC95hzmj76GuYP7UIpmUXZTBCzvMSUw3EO5VJaQrX3Y2HIfG1rl+3yo8+Em+VtpIKM1vAR5LgT4fkyCkSEMWSDmtnPVOQE58aQNMcmGvhmytSCu9tLac0ukYpiWx26RsgwJi+MtM5fOsrQkkfELe9uQwLh/eksCXFKPrCVQ3C8jDpaAR8/PnrcFGHq2zUZTx2W4DvT4CAIMEwsZy1FWtyW3aS2xllHV6vSi41bplg0FEwQsk1vub1uGZ0rhuGCgF25f6gk2JB/d39ffWhjlt7XeNW3A87dAze/YygN6yKHJcefD/3mvu1qtGjIjiV9K1OM5clvayNqmBeKscYcj6Re7ELILBwuaco3MdSE4W1a/lv9BPGVu3wI5KU/zZEHDH/uydpLyNSk/hOxremZaiX6SU1fiYhgErflox5xnvJPH0Gw0ZHubNtKyOE+uDa+R5sgd1OZrCEt6X9jyOkYwOK+E6yP3uIsogYA3Z1ozztC/cSuGdt2MhCDurkROvPT4UMn7wgO/dV/RAGUF8OAcdtE7iNuCMqlBTmNESYKwMoBak6tEsnUZ0iYgScxICGRlN0HQnEH9yKtw5sYlpNoriNeSDDt2X41bb7sdoyOjEoq7+qp3YHhoRCZyAPYyT5BkGY7XEuw9OIUnxyZwdHpeem4T/OjLdEWuOweLn+mrvJn7kiqyyVdAYpuCeAqXjGhJdpucuITE2yDeYiZJMxS9GvxmVB5GtvFKOKPb0HD7pBFMibkxQxgjyMYk9xmCHw/hGxZ03kfv9dRMOXiuPE4jfMJSZk4vjeHEVdQOv4rawRfRhwYG+FCmdyjgZRYWhqSTX2dZjkD7SdpeyrTANn8Ci+6jg+HfkZ6wodkz2mE5C78lQkwLz8McMbffzjFYsZOzj2nhVudsq86dL+c85R4/y4xZzj5W21aKzgsSeReLrbRmQEGaL7sot4Ri22xKWkylGZpJhnoUY65W13D6lbcgGdxagHivD7m13T5z7v3SA3sOTM7c2m2duAiPwEXgORT3lJIfCq5IV+skRuC5Ql4KPKARqThH6GQImrNoThxANnNEQTyfOz1Ho9CTrCcxbr39Tnzmlz+NLVs2oTlPxjtJOVwVs4ypLkSxRpzi4MkqHnltHI/sn8D4XBPwQ7kbWJe8Vt64BfFk4mUkAuLaEIa5cCv2ouIoGvUQoDWAw0iIlsqp4Rh4b5aH4GzcBXf9DjS8flmJB7RHEiGgxCq9DObJhKnPNAfgswyJeUGpue+WZrjw4tmyQ9uaVMHV6DaLyAekgUL98MtoHtmHAS8RT0O93IUcheWE+6xnc6YptBL7OA3flohaLDWmBeuMZURAlrO/C/U8lxrXcs7N2mupfcmaIi+DdoZJsVL7OZfr2Ou4eNvYEjJbfNqKfllotwJLUhrHssMM9TjGbLWGyrrNGL7y5gLEzxFrLsCvi2LbU2OTM7d1C+IESa70QAIZYrapl7yL5weIWbLjpnCiOkqBh3rEMGmgtc/NWTQmxpDMHIWXMvTXi3lSJFED1994I+771S9gx45dqDEflMSiWkRGvJ8pS50g/tbxWTzy6mE8+uoRTM42kHHRkVHJiGDe00C6Pol2OP1VxFPWEyeIqyeuqlat6ig5jnVsrA8ufniWIc6AZmkQ3sYr4a/fgbrfhyjOEMLV8DwlKXnJGOITb3wNQFzCCVormzXmBMTj8VcxFKQC4vpgPZ1ouBIP3JXYx0oDiTqEy3FVlwdMy93fcsBkuee61L6Wc35L7WO5Y7HfW8n9LXdfy7H9UvtaylbLBXHZD2vXRXXQERCfnq2iPLqpAPGun9YX1IYE8fufGpuc7RrE5UErXmwsMqoSzjXgKd51XEfF16aXTSnRZWI6wqCXYubwfqB6QkKqS03as5lNSFhZhOtvvgW/eN8XsHPXbszPnELJSZFGdSWJkdbhAo04w6GTc3jywDie2D+O8Zm6LDqoaMaQc1vcc3UvlAXx+Og+JNNHpZ+4EsyoJKcSllrebMhExhtvB5D5hvYaT90QDb8f3oYd8DdsQ8OroBk7KHsuAu4rjiT0ZkFcPGMTTl81T9w2bWGutT6D2qF9InQzXILksEXUpIuSv/zDsds5tRL7OJfZs9rHWwzgurXVuZznSny3sFXbioye8XU2T1yIh6YlNO9zEkWn5uZRGt4oIC7EtiInvhJTc632ITnxJ8eOzdzerSeuQR3RCgKD6E4WIWk2MDxQwfVX78JQXwg3riOOGvDDPlVui5soI8EzP/g2Jt8eM5rmvZV31Zt13HzXe/CLn/vnGFm3EXF1Cn1OE2WnKZEAjo9OdrVJEK/hqdeO4rFXDuHodA2uX0bGHtxnTeid32tkQTydeEU88TyIk1fAji5G9l3KAZSY1g6jS/yADFRK3LplAXECeLBuC+pSbgeUqBDFECNTHuwtbjzxPIjzwdAK16/AKZ8xnN4B4vMHX0I6uR8jJceAOElebXnYFRhKsYvCApeUBZYCcRJiSZhT/Q5d4DfjBNNz8wgLEF/Dp/2KTsPMufe373/iwLHZO7oFcXpLHtnocRNOXEfgJhiu+Hj3bTfhh+++FRuG+0SVK2rUUaoMSKkTGcJps4qv/bt/jeeffARRs6mrxS7NapnWW3Zfh2vf82H4fYNwkzresX0jto70oexpeVaauVJedmyuib1vTOLpVw9iYqoKLyhLyInjWqsXQVzqo48dQHN6XEBcRFhs4xNKLJoOUu2cuLJvibrK9qZ6nYcIIZLyIIINWxGObELklURoJ2A4nuF5US1TENfSQNaGO/BE5GVtQJyeeDLxKoZDqDqa1dNf5IJ0spDzX8l7lGcLWa7EPlZqriw15rONdakxXEjnudRYl/P5cm21nJB25/EuNlstB8SF3W5BnJ54kmJ6roryyBXKTi+IbcuZdhfyd8QTf3zs2Myd3YK45mGJBBFKToKKl+KK4T7c+9EfxdVb10kNeOgmUs4SJQRRktQ9IInwwJ/9MZ7d84SWXogwQ/f5aJZXBKNb0BjZjax/A7VlcO1VO7FhqCSlVcrodiX/3YgdjJ+cw9tHT2KeDSqE+JGJrvDyspIrf035AAmypgB4beYE6DqTKc8yLOmRRSa3NmBSsZfWENp14gRxIbvwPEsV+KMb4Q2MoolAhG1C5sYidhenLZgX1w5yshW3zRy4XDfQ019wjO7P92zENlVzY058VsLp8dFXMBikUn6jD+FO5vjCf58pBNwqMVqE1NQJ7Evtw5aRnckCywlDL5X/zDfvWOw4i22/1HHP9Tz5/aXGea7H7DyXpbbn95caQ2ErtWo3OXEhABtPvDyysQDx7h9rF9KW0k/8sbFj03c6Xujb/Imp/tYHqXluLmRt5yDESmOy8YGTiA72hj4X//y+/xHrSqlopDtxTbyrBtlU7K/rBmg26vj3f/oneP6ZPcJo78UT5zhFAnJ0G+ItN6HqD2s9pgeUPW0gwoWDqrmT4OGiEUPqJUM/kO5eon1tlKLW4grx4cXRBW6M6sy0tGjVrt/ayYvXRnPiqlTfudgQn1y8aSXCJVzF9A0g8cuoJwT2HIgLi9CCOM+WIE5ym4K5gPgKGWFpEIcQ2xhObx55WYhtBHHtQ332hzptdjZgUJudfWG41D5WyAxd72Y54zvbosUeeDn76XqQF8iGyznHS8lWS3niGsmzzgkLVg2Iz1ZRMiBe5MQvkMnb/TCkxOzRA8dm7uoWxEXfWgCEClwxgrSObUMBPvsLP4Vtgx4Cinf4DvoH+iVrTk88CCsyuf7wD76Cxx97RGrLRXqoB09cPOmRrWhuuB5x/ybpT54lDemWRtY868NBAoeIarD1Lv/2ddwk4En3r7yH271Ve9lS+whrP20B8JZojin9OuPOlWEu7POUOW8g8gJEIphC23ryuUqqEh0T8cR1pWYaZKwmiLdy4kBKT/ygeuJDYSYLvvxCshd7qke/EMztv+1D3/62Yiu23aP1+no9frH95WkBu4C08yjfOpUWyUcVlkoTLGbBpUBc6sTZxc1EOekSNBLmxKsoDTOcbhTbCmLbxTxBJSf+6IHjsz2BuK37ZU0z1dh2DAe47+c+gp2DHvx4Bv2lEP0DA8jcAHEKhCWCOPCVr3wZjz76KJrS7KL7ULoleTlDm5FuvBbZ4CbpBy1jUg/3AAAgAElEQVTwldRErU3aX3oBtHu1h5RNQZxAQg3S3ct22VrDy6nl3krw0xy3BrutptqCRUbeXNJwhgDNH23vSZvEroPYaCZLVycD0lyTa0lBIl43QVxrzc1vsUdvsqvWjGcjttkSs7TeDqcTxOmJa7VV93NCtu7w1DtznnkQt2C/HO99DadIceiLwAIS0TSSvtJyt6NDov2sMyqwVKqg89SXAnFLbBOHRlwCmxNXdnoB4hfBZFp6iCsA4jZRS288zRBmBHEfn/3Z/wE7B12E0Swq5RADA4OmHR5QKpdlQn35y1/BwwbElx7rmb/BfUXsqzy0Cf7Gq5GEg+J9X3/1dmwZ7UfoJEjZQIReqRtitpHh8Kk6Dp6oYrZO6UkDnErx7mUovW8reQsjWSveeLsJWFsm9fTDWBA3mC+/EjeTenAuXCRakirbOw/iKparAI7MKqTJsqj3c5F0jEZpThN7ydWJryaI2wdq3kuy3b2kb7Xx2pcKw6+IcYqdXLIWyMuoLgXirT7oy9QJsEYrQLy36dObi9DbsVdw695BPO9xEf/oie8cDvDZn/1J8cSDeA7lwBexf8cPkKSqZU2Y+r0v/z4efuRRyYn38tAk5DSTBNuuuh43vOv98Mr9iKvTuObKrdi8bgABPVPWrrOnuRvieDXG3jeP49mxcZyoNkSxTUh153gTreCFaO+K5WTSPKbtXSswG6W2RQhnlpmuMozME7PdJ5u9kG2vzU00ZE71OlHpbnnibB9jlgpARsobgVzHsBKvtQTxxcaf934KT3wlrnCxj7NZYLEweT4i1OmNn0skqADx3uZeAeI5l6/FmM7IsG5g11DY8sR9C+LSj5ltFRPTb9jB737lD/CDRx5FHGkrvW5f9PTipIHrbroNH/9nn8EVW7ZhfnoKfaGLks/aaJLE2G40RT3JMD5Vw54DR/HEK4cwYcRe2PLSkXB79+PodvzthVDrr1bJmPZm54vAzCC3QvVCwqGRMTXyq1IxwMWAQ4C2YJz3tBXEHYdtEFuNG4FM0w0K8itTbnehgHjnw9KysfnbeuCdufJer2ex/eVrgfy8krvX9HLPW6QT4O2/l0O+k30uIfZShNPPPv/W7km/ovdFr544w6TqtYlSWObBzxrYOVTCrzCcPuTCExAvYWCwX+vJsxTlkiqj/csv/yv84JHHDIh3f2JWse2662/AL33mV7Fj11Vo1moiKiOlU9IAJUGWRqjFMY6crOLJ147g8VcPY3KmprKrqSNKZ2sN4vb4VrwlV0Cmeum20YGdgSbkLilu+VxJagRh9ixSIDcSpuJp83MFcVdAXFvF0gPPMrYkpCfObS8NEO98UNrQpYhgmG5l9m/bZpQEJKkWMPnM7mdmseXlbAGb47bzys43VtLYbmr5OZcPqy/HI7+wQLzy+FAp/MIDv/XJoovZ6k763tjp2vpEH/gE8TjzpdZ5x3AJn733IwLifjSHMCxjcKAfbHhPani5pDXh//IrBPHHewZxjqNer+Guu+7CL3/ms9ixY6e06Iuj2IBTKuOiN0525uGTc3jslcN4+JVDGJ+tw2E43SGIdS84s1LXTZxpC8ymfrvtn2vJn82N2/ett66FY1qYJt401erk+mjeO8vYOlGqzk8DccmbZ1zE0BO/dEBcMhEmTWK9IT5A2eaRfZv5k/+cAM4fttzkz3Jqm1fq2hf7uXQskJ83tk+5nW92/nGhaOcb25VyvtkF5HLmXQHivc2XS8YT/8SX7n9s7NhsV3XiCuLsV0Y1Mf7lw8+iFojvGvLgRVWEYQmDAwPabzmNUQmlqAu/+/t/iIcfedz0+u3+gnBBQNGWO9/1bvzcL/yigHh9vipEO8/zJdetIM4GKDEOn5zF46+N49H9RzA+WwMouco2qSuTBu7+RLilKcin8Ir1rjtBvN3BrE160wkpzUuldI6hdw8NDYvzxJguyDQCoqF4XYAZXr4hvxG0NJy+0BNfKC3TeYL6qdmv6T1qW7peCOH0zvAkH6bsEc0+2J1lZPbByh7TLHWzZUG9XdRi68vZApx/nGvspc65l59z1uMmiHO+kS+03DlXgHhvs6oAcdO72mUddqaeOCVNy06KbYM+fuXnPortAy7cZlWa1o+MjJimFgn6y4FInP7e79twem/ENmqIM9d95fU34fZ7PoT1G7cirlWxdcMo1g/2Syid5WYEc9apH6s28PTYOPa8dlj+Blnrabu1X29To9etLSSqlGr+ZcPpix3BOPAC4jxb1yGUR0iyCKyhcx1PWo2SRAifuW8TuJcwvNFiz3w4UnbHxYGG010jDMPadQ3tq5+vL21XSvvr4kH1mVXIVRXn1hLE7XhbfEX2UI9jAXD+JBSUl85wKl/bYq67jnriQYg+Lj5zYfUib97r/L48ts9zfAjc1WpVQDwf9ZGltCk/4/c55yyQL6UUKPfmBZQT3zVSfmK4XPq1Ipy+6vO7N8U264kzTE2xFkavS0iwfcjF537+p7BjyIfTrMIPSxgdXa/dzZCiT0A8xpf/IO+Jd78uShwHTbioXLEdgztvhte3Dlmzjmt2bMaO9YMoITLa6ayiCjAXAQeOnsRrR45jrpnA9QjiUkm+pjnxzsu/GIgvNUWok0yhVgbV2X6VBDf2DScXoU/6C1PkBUgkZK9sdemSxk9Snn8Al9wF6UannrrgOOvPCXi2XEw20cIx2p99yQngPDYhnQruaw3i9mrmCUN8oM7NzYlHZNnpi+Uiba5yeN36lme02AN4qetRfH75WsDOLy4YZ2dnZQHZCc72O5xb9MDpiVMngZ75Uq8LCsTXlZ8YDgsQX+qanYfPe9VOV2KbeG3irTB8Po9dIwE+97Mfwc5hBfGwXMbQ0KjqcWcpKiWy1FN8+ff/EA893Ds7XaRUHQ9J/3q4m65DXB4VABrqL2Fdfyjd1bQft/pmUepgtplhrpEKeIvYi/EmbVu/82Ds1dklz5GeZRLDTWM4gY86bRNH6E+bKLkJmnFNtOJDh0RDWkS162MEyJySpBek25xZ6be6p9HvlrazKu9jYwUa3tdwuraaMfS6NfbEleJnWrcaj4feEEE8/0DNP0itp23z50Oj6+D7/hkfvqtzUYujXKwW4HOIIM45xzA6gboz351P91gQp1e+VMXOhQbig2X/C1/94qf3XCzXqnu38YI6w15BnHjBB3sqDefp0frxPK5knfi9P4EdA0BA7XTHRViuwAt0YlbKJbHCV/7w/8T3CeIxvbweTGr6aIONTzZfh6hvPRrslpZqD3FksYzRF4+SrGTqu5Tg+GWA36HMqcs2nsya9zCOC+DaErR4FtKpjJEPPxAQdxgOnz2BtHYKvtsUz7rE3HmaIk6bommfumU4pSG45QFkfoCUHrl0OnNUxjaj7jylHLnwcVtCNJo/V4EYUYDjtUy1XG8tw+l5EOel4UN0fn5eQpuite9zEaMgn3/lQ+aDI6PiFS03T3kBTIFiCBeQBbhY5HzjvOOL88jK+y4mu0oQ7+/vl9D6RQXio5UnByverxUgvuqTbyVA3BXFMwImPTM2PLlyxMfnfu4j2DaQopTUMcNQUpIa2VOgXCrBdT382b/9d3ju+b2SH18OG/OM5snoXQOlkc0Ir7gaUWVYvO2MzVZ8H2mqXinDxmwKIApvKInsqniiEmamOMqFFU4/1+lAAJfsdJrCzxL5oYdNehv11GtH30JzZhKlEvuTRwgpAJOlSJKmCPFE8BH0j6J//WZkFMyh7h2vLTPcBHR66JmLhM1ZBMQzORZBXHLgti49Y3ympEz5tVRsoz1yAM2HpvWKLIjnSUaLybIOEcQNa5jXo6d5eq4XtPj+RW0BzieCOL1wArklTS5GprRaBQTxwcFBAfGlXheUJ16A+FKX63x93juIqyavJ+F0YYHHVewccYXYtmMIcBpzomNenashocfcYoyn+NrXvo5XXn1V8uO9PBxJo2okDvrXbUJl/XbEXihdyzZs3ITB4WElYxGoslg8/ihzMVGNcXQuRjMl6YukJgK55ngv1pf1wkPPwXA5wIb+sixQqs063LiBI/ueQ3P2ODJEyLIYXuqaDmkNuJ5qyo9u2oZ1266EPzAKrzyA1A9xYq6Oyek5NFIPmV+SqAvr3LRBi4I4m98Q7qWcjVEQJ5CGN2sK4jK29otzjOF0PlBtTjyv2pYPq9sHLsPp9MQtue1c9a0v1rlUjLs3C9hojl04MidupVgXE3Ox3jmrIgjinHNLPRMLEO/tGl3cMdfWufcO4tLeM/MklC6EpriKbUMefuGffAg3bB+BG9dR8l3M15vCAGfJF0GzUa3iqw/cj2effhpxEhkWdHcXheDDArLRjVuw8x3XSYOVcrmEq3ZfjfUbroBH5qdDbzGS8PHJWhN7D57Ac28dx6n5yMiSaoh4YcvV7sazVlvR/vSn11UC3HnDO3D3jdcCSRMnp6aQ1Kt48Jv/GW/sf1HY6o5PT5rXzEEU12QNFlb6cdNtd+GWu96D4Y1b4FUG0ICPl8bexlN7X8Gx2RoSRi9cFYXhTWA5EVwCiEfOSgX+5VAnj+H4tdNOZ5RBSHk55jnVAedr86jVyBROTctTbfPKtI+CdAbfZ91ugIGhkVbtbqe2+lIP2bWaB8Vx194CFpS5GGR5mSVT2pEtVuXA9A7Z6fyxqZ6znckFBeIj5acG+/zPF+H0VZ97vYM4w7WAjzhOEfiO9A4fLiW4+8arcNcNuzFUZskSy7u0+tj3AnnwJ7Uq/vr//c/Y+8weJBE9we5PniBejVLccsdd+Nmf/TmMjoygMT+PcliGH5bhuQ78tAEvbUrY/8j0PB4/MIHHxyYwMdtA5nJhQXEzkvS6H8dab0m7llHHpn4H773lWrz/7tvgM4Xg+hgsB/iLP/pDfP873wbCAG5Ij5olZR6ipC66bZWBIfzIBz+MD/3oj2N0/RXSh3y2meLpfa/hoSefw/GZOiJ62ARyUXbTcjKJdBjmO8egJe6m7GwNQZwgrSVy7TC4rdlljtJ64525SeFtmIdpEDD1Y9q3mNB8p/b1UrnLtZ4XxfFX3wL5SgambjjfmMrplPi13yNo0wtnOJ1e+HLmVAHivV3XwhM39iMIkPDUjCLpViZtMKM5lJwm3rF9MwYroYC4H4SI04x1TPCSGGUnwcvPPInjR94Wb1Hzqd29COIMp99y6224775PY+umKxA3GuJpaQg/Rpg1xUttxgnePjGLR/ZP4NEDx3BkWkFc1eQW5lC7G83abUXYDJ0mNvS5uPO6q/HeW29EGkeYbzRQclL8t7/8v7Fv7zNwfRLVHOG9MYICL0PMMLhfxu13vwfvfe+PYHTdRqROiKbj4YXX3sRjz7yIqVok5Dey17VHeT79QLYgF0FCMmgpsq+pJy768NYTp9ftyA+JlFT4o4cURXHL+9bPXfi+J2U+lUqf0TZo3+75h2sRWl+7uX6hH9lqp9sqB841gjhz5AR166nzPPgdAjdBnLnw5cr9FiDe2ywoQNyCuIiM5YS86fkZ3W6fJU626CjLhBQllCf2HU9qmBt/C/HcSXhZw2iwd+cG0yusN1Lceedd+OVP/hJ27dqGRm0OUdwUZjX9wpDHSBuI4gSHT9Xw8MsTeOTVSUzMxkaxzTYh7W4MvU2nldpa6r9QCVxs3bAe6/rLkj44fvIkTh49iMbh14HqKSCbh+cwj83mHwlI209cF00ngN83io2bd2J0/RaU+obglSs4Va3h6IlpNFMVknGE4Kaetul8blTg1AtnHt52SltbED+7XW35Dx+sNl/JhygfqLasrAiZr9TcvLz2Y/kVFqQtyY1gzgiQLXHkPLM/VnI1v20RTj9/86YA8fbjGy57MGeq6a21wuy4pWFWAXFWodEjprwIS5uyGKW4ivnx15HOHpNQN0lRXffyzhzM1xK855734Rd/8Z9h+/bNmJud0kYe9LCRIJBweoQ4hfQSf+Tlo3j45XGMT1PRLBTP1CRQz9+sOe97pjBLisDJ0B+4GAg1RxFnwNyJCQHxeGocYSC8c7hs+pImYJtxqqzHXgXlkc0oDW9BGvQLARDs7OZqxtsNSmI/XktDa1PwzrVJVXqgve5rq9i2lLmtZ24boPDf+W5TnSzipfZXfF5YwFpgMZIkP7NzLR/FsfOQny9GejuTVQtPvLf5VoC4EdKwnjYnlEpwuqLelYj8pumfJexvfsEVwC9lDVTiKmpHDwBzE/CTmoThuwVxQka1FuGmW2/Hh37sJ7F562ZkUR2jIwMolUOkUVM03Zkfpgd5dLqBJ18bx+OvjmN8ponMJVDZxiC9TYy13FoLu5pYXwGu27UFN1y9G41GDdMkck2dxN6H/gEnD78F10uETIhMm6XAdwXEGwjhD21C6YqrkfZvpKAuEqYk2PGL33TJZvdEky0jSzH3kjy4EXvh255Z2F3InjjHmfd68rlum7ss6sPXckZfvMfOg7idZ3mwzs+7xbQKlnPmBYgvx0pn/k4B4gaiHZMHleAqU94C4FQq91tATnY4Jyo9dIqQMD9diWdRO/oanLlx+HFNSpRUifvcX+L3uS76hq/A8NZd8II+YVtfc9VubN26WWReWSfNMC/HMFVLsH98Gi8fmcKpWlM6mIk32SH6ce4jWdsthNiW1bCpD/ih227A+997N8KQNd4ZRvvL+De/+7/jiYcfROql4lk7WUmU7iSczlp7aq4PbgI2XI2mgDgZ5iTG0UMlt4BuuF5n7UO38LWwMYsy/S90EM/nJvNnYx+4F/ucWNsZefke3bLPrQU6gXqxvPdiHvnZLHhBgXhRJ75Wk30F2OmkMDna/kIZygy9+kilxEi9ce05zqC2dsgiiJfiOdSPvgpndlxU3Rhm73ZlRPCoxRH84Y0ob7kWWWUd4ijD6Mgo+koVOppCuJLwvsc6ceBUPZFSs4giNSICw+/0QJFfq0uYOy7tTNtuGgrxI3fejB++/Ub4ToypmRMiPfv1P/0T7H32SWS+BycI4ToVNBlrd9jAhiS3EMHwZmQb3oFa30Yp26M8LldEDoVw0hRZoo1NqH6n10tBXf4y3rh4HiIkw7TKGpaYLeOadD448+FMS05axm6KrxQWWGABuzjMa6V3Anse4PMbn+l7nSYuQLy3Sdct3vR21BXfOnPu/e37nzhwbPYOxw89WS1KGFw1xvmynLWFpVdtj9mWE5FdLt605L7ZN6wNiPS+/z/23jNYrus6F/y6z+ncffNFzoGIRGAGMylSErMoU7RGkiVbsseSZ1wuv/dnpsajkerNez+eLdWUx+OqmSfrSQwKFCUzSCSYSZAECYAgCBKRyOECN6e+Hc/p0+Nvrb27+15cgAgsmlKhiygQ93b32Wefvfe31re+tRa/u+JExBtmc4zxIF4UD/18J5Wj8Rh7b5oCd+pK+KlOFMqsKuaIx8g6q1rRWwqFCyj5hvIngEtLToK88cg/9mn+hL5QZ95HxgGmtyTQkXQQdQKUgxKKwwPo2bcT/SePSwycTUuqLN4ShOFQrc60v0oI4WQb3KmL4GemKYjXJGosq+tISVUJPIiSv26gEcztS/ud/36AeGO+rqx3U4a1MUXoE3p8Fy/zBzQDE6v/Na6z0wnX7Jq7COKfzEI4X7z5ZEZ31lcRT3zzgb7RtecL4hoD107WkaqnXhljrSYm7gT01FS17IddGVm46iFayaHQvQehbA8ilTL4vvOdVF6SRWT8dCeCqctRjLULTUzPNMLUtYC105XOr/W+Zhxc3sPxsOwrx2h/f9YT+Kl6o1RsC/gcKki5QLRSQqVaYkNS5Ib64Yz2ws/2IRIFPObmBw6csCPq2HKlIg1QEk1TkeiYhSDRrM/LZWpgCEU/kBK2nqTsEcgb0q44qTUrT5+1ZWH+PT3xcwnONHrkjWB+vmvyU7UwLg7mE58BS5efTbz7bHLCJ7uBi574hT3WP5C9zVakP918oJcgHqEWSVXapEJrLzaxoNfVkEZmPVqmGUkbSubXBmBKmVbwUi9M/TGCuOaA+6aiC/07Nyggd3I/qtl+RCpFOFJ7/VyO3foIxZeuhhFqngp32nIUo82iqGZ+eCRcQYggLlQv2QGpRCLVvgk03AgyZumEdr7SOjMWATL1UAUITlklDXxzwwxPyLYetzI1Qc7wIhJkNv+oTZVtNaY4SkajKRbBkrlzsHD2dCBcwUhuFGNDvdi98RX0Hd8PN+wDlRIioShcdi9jpyXPRzLTgXmXrMDcxUvROmUGYqkmeKEwDnf1YteBo5Jqxp7xVKkzXVCfMRkMe89agrURxHXkWpy3PngzMZJTHkK1mEXh+E74J/egOQokEwmpaX/q/J37pp24osbNpxG2sakLL9g4tfbRne8Be+4jvfiJP6QZmBiWmaxAUKPnzXs/17V2XiDuVzEylkOspRNNc1ciaJoJLxw9fz0QxUflHOa2xTdlXPd/fvh7F7uYfcLruBr60vd/smV/78iaMEFcunUK31wDIaYTmXNYx2aAyvzDHM2EQJNW1OiUyfsDbV3Jw9osVB7oVb+MUnYQfnYQ1dwwwiz92UDJnstEUEznJFrhNnUg2jQNlUhCQVzAQ71sBVYbKmD8Vkc8Xp51fkaEnRfNjz71O+qCr3qYwm7A2pSaG7YMhr1/7cltwfsUBB+n6KfyPwoPnakYrly5HNdedRli0bDkzMecKn7yz/8X3tvyFuIRvfMKu8ex0I0bFU88lsjguhtvxs233oq2jk6pK5/zgXd3H8CGzdvRP+ahHIqi4pjmJrViL1XRNKj/rX+TodFFZP6WYj7UTZjeYtL6VWsMhIo5A+K70RypIp1ICr0v4DrhVTvouE7N7xvFZ/IJ+znbllWWsAZU9L/694rxZgwv0QWYVEnJtjDV3j5qLU48sCfzviY7oCeK5hrf0/j/p3vfuPs+w1xNvPZE8KitNdNJcCIVrM9R8qPstq+1oZ3seZxuvmRezBnQaN82PjNqL2rP7zRfVLtvOg+KfvW1YD4zmZc1bm00gOYp92u/t7HSn1k7MhWyrsaD7sQ5nRimsbdi14aUeP6ohWV392kEt9JBUpwPLWJkzzLbflcYUH6WZyFLCjMDxQswkh1DrHUKmuZeiqBpxscG4hf7iZ/FA/3430JP/Mfv7O/Lrg4zJi5ga8VIFuQarjoOwD9qNNbzYvzUVMuqh6Ql1Yw9roNSAdGgiCibZ5huYh/1zRN/TxAvI4pQLA0nEhdVPNXW7K4mjrdJd6qdQOYL1PO2ncsU2C7EF7fpdo1lY9SbnGgsECzsJrZV4uqGkx6aUjWl4VbHp3TVf1EfM+8kEniYknJx7RVrcMXqSwW8Q34RmbiLR3/yI7zywnrJI49FXQGzSqUqc+UHAVKZDK674UbccPOtaO2ciiAcRdEPYevOD/HKW1vRN1qC78QRuLEak2EPDrUATcW2OnegIM3UvhDHT1ZGAhgIWDFOuqCFES6ModC1C373LjS7BPGEkWUYXcYkrUInWyOnA6tJ15MFrAZ+YJyJZA2EswByezBPBtSTpbA1HuiKQXqfE9OOJoLrxM813tdHGQmNcdaPeu/E+ZJQA3/IiosWJBtaBzcaMR+1dycaJI33L8v+IzJEJpbAnewzp4s5n2nspzOUJp0rbbp72ls9m3XI3X8mEG8cz+Qeuu57sa2sfsl4W2bXqIktbJcCuIC4X8HwWB4xZvLMuwjiH7Vefw9+Xw390fd/+s7+3uxqR+h0LgkCn+GVjfc8/kbOzltVCl4/Wa2yX7jJw6ahIFdR61GWl6R/2Z7U5zNtdKFc+UPmgOpzIcj5MxFwSYUSbXJhnFrDqhvrVUnWCwVxi72Nd3C62eIWFr9cDBvljlUkWDtqJhgUk3zThFNAVONVH02xMBbMnoFZ06aITmG0vxu5kV7s2b4NvSeOIcrUcId9wWmps5U4AV2BfMrM2Zi9dDUSbdMRidMoiqGnbwCHjh7XuDirtYUcKaGr1r3+sVyMsAYMUxDTRW8gs4IgrM+XVeLk4AmH4FNUSPF7kSC+E173LjRFAqTjCTs7Zv2w57cuy/G00DgYO6MB1ogN9e9pLK5hv3s8kNCoPePLeIGWNbB0vQUn+bcMfpJvsY90AiDW/ln7vc5h7dW4FGqRCT7BWsqA2XgT58f8e9xYJgxswkTVPF0Chhjj9XmqA6g+n0Yl9uRzNt4om8xb/ahStmdiKOyc18dlDPiG+Z1McNb4uTMZALXP1hidxudiWQGdH3vJRlbGwvbZ0OZnAvG60aQLweb12D2i4B3ACXNv8iRUEKezQxAfyZJOpyf+8dLpFz3x88GuC/4MQfyRrft7sqvCEVdAXA5jOZhOYyfKj+vxw3HHREMc03o1+ns2oiBNpl651Ci3tJqhpqzKffJbavSRGqOa+nPxc31fjAIWc5HoOpuaUE1NC5TxdjmcrN9YPwX1XhVN1eg4OyNlsnEqqNWE/Wc++7XE+DgfXUYot1en3U87nkni9/wU9QbRUBXREBAJVxFzAmlKUxobQravG2Ojg4iGTV91AnEQwGHKmYmNu6lmpKcvRDXdIdXaIo4Lz/OknazKF6H9xB3tFU6jidS5MhrK4nD8oovg8WHmtso0NmohzPRW6ImbUAtBvNi1E+XunWiOBEgRxAXs7TV0Tk93CFqavLYyzTXGpfc00KH2wVha/XQ+kR7oH7XJzHo0S1RXo3pADats0i+x19X3NZpvZu8ZD1i/afKBWNAR8LNz1DBX9sJaYc9asOOHI2Enw1rV32KMgtqV+S7Vjpz/y35Wv6V23+bW7L8bn/NED3nie8aNxZRYPp3NZOdH0ibNq/F+xhkIZ5grfV+dwm8cgz0Zx9tJ+q8zGnSnTOqpMz0+HKQhSl059m9jONvlI3S6FexynzpiiDMmHm/uRJP1xEMfQ0y8NbY5k4j8Txe7mJ3/7jjPT1ZDDxgQd1wFcSmaWbO2J9+w9cNvnKtgo466sCaywY2HsGyQ+tFFENBtNdn1TgVtU0VE6Lp2QOEAACAASURBVFvGXKWfdUV7hbPympZ9NdXITKlDKUYjQK2xe33VwbLxyD2fyVQjxMR76yfEKUevXr9+p2pcTHypVz7pS95+OgNLrCSEgwoi7NxGO9wvShvWUKWM4tgwcqMjJnFMQyfs6hbQqGI1NieCWLoZTroNnptUIWDtrCKzoV6pGEW1mJ41juprgfMgbUilLoB2OqsyVh4K4AQmOi2CSM1ccApZ9cRPqieeorCNo5SOaeFa2tfZeDCNc3Ymr8qCw5maTcjnGyjk066LCd5pDZ4aH+3E59wQdx3n4empXF+eZ1iM1liQFdHgbU78iPV464ConuJ4I6LhwhMMEv1cHTTOZ3/ooVC/r4kGzHgCYDzojTO2GgwV/YyyAApldTDTOTHXq9ku5sbsMOxzaziLlLEz+glzRpw6VxOModrzN2Op00badKdhwj4qXFB7a2Nc3k7eBGPH3iOdByWEdLNaXY6GJ+kpcC+psV2UmHgOiZZOodOrTdOlM+FZj2viw7fCtovFXs57W1zgB6uhB773yLsHekcvFWGbXcDGE1RNW91mbtyHdkeq91rfPirCsry1Ktul7QktQnPYOGZVq9BFVeGnB/HJbtFuRv2boOya3tEsMsOfUq1Or1whU2FFfUUbHWr0kyYTuZ371IoX2rBl7RUa4a3RZlYAn2ik1K9bN6bMmV4b8ukRXkcQqDKfdeMrWm42VPXhlQoIMeUvRG+6onSbnFAOKvTKQeV5RNLKAoYmbCxNhskwS11jwEnWuTRNRxkyEYEY499heLTupVaAvWMtquOQPtcKvOIlUBvBmHixawfKAuJVpNg9jKZZmNS9WoS6UurryWZMjBepGY6oZkHqoVabfysA4rybn9MDpYepjpcNa2g2hl27teyMCWtbqZv6s6jFxs3pWn+yDaI6sx8av1svb+7PglHtu8dfo7Y6ZLx23Cz7T8N1/Li1PqG9P60FYPdmY5hg3AFuAEjAp1YuWccnRnKNSuZ4DV37UXNl52gcO9GwvxqZg3EGBNex3qckNUrmDMM4ErCpjYVni4SnxMasP4/ayTVhrmzYQf/WOQvs3Jlr2bmVtzSEVCafq/p77Brg8xAqWxoFcZ3rNezzEOP2TOvJGCZ2lhrtQb0v439LD2XjPHAP15wEPi9zblAjJD0UwpKFMprNI9k6Fc3zVlwE8XM/5j9tn6A6/aF39/eMXuqYYi8KiubgNQdo46jrHqIuK6WE6yCjMdH68cWFy6IrlcAXXQwxQw6Dcaa3fr5xoZ7LTPFq1pcncDDljSlQOhJ6kwZoZFNpFHecB2ybttREbudy9XGzc8bQ53iT3BKvZwZxCyb1FD8z1zJh5hk0nOxW3a69tOn8VsTb5f8Hhq2QsAMfBquwhdQD9yo0skirc1wsfkN1uFRMNzS5/l2x4McqbgTgGpDzOuoFSHzdgr55DhS28U5d5pgLiOuBI6DOmPhx0um7kYkAybgK28iqWKNQs/z132IUihc//vfGx68DsDl8ea/20Kt5rKKbaAA1c6gyDCDNe2gEhnhP48HRxDvGrfF6/LMOxoY7NRkSp7sPhgtYBU8zEPT+VC8ynjodb0jXVkCjkS32h0rr7firYRZW4jXUOAmoOzEGDmvgW4FIo+jNpttZELcbs3GuZJxhzTSoAVXD87Br9tS5sgdF3TXQoRnjqcGA4TUqXIcyZD1DWG0xqGgcyoK42mMWxNWErZltcgDUPXRrBOpjr4M3AXacUSVzpQaSXOsj5orPuh6O0Hm2IF3fv3ZdGVA3a7nR4TEXHB9amcCwqJFg74sHn57XFKcyC8iGRsg61mLn1J8EVZQrQLHsIZsvItU+QzzxinjiHwednticSTgX6fTzhY7z/Vy1Wg09+P2fNnji1qc2cXGLrJM4fnX/oC5gsxZiHcRtNzOW72SDE2N9cqMZz5yAbqROFxZtM7SvFVrVcsKNQaHaTKVv+acxFUygx4i0xqecnf3M1nx5YwnL1E2YN0NK2pPMjMHm4dtNXt/K9ELrQGWNJZ3lWhlZY0gJfJgGJPSJqQcg7U3Wg+BNr1spNwV+hVTd3A57vVdIqbsyJlbUY8c3aVNq0lOs2l8+15jOYsvZjhMG8hp6BYlrGw+a1yWIy8E2AcTzXbtQJIi7zBNPihFRrXqyTmj9iUEh7WzraWI1T0q8sJAcpDXwsfFkZkFUKtLExVKl9qnWACsclnx5ggTBwdqgPBCpB9A5m2hs6cPlGMJO2DSHUWGZAou9roo6rZcv80IagroEGpjhAG44YjIRTOhBbrkigCVepmWurJ9JQSj/OGEp1mOHxvuhxkHu1Rzo8sual6lgyft0RTNimSOdU37e9rqu0dM1JkRBjfNMPYR0e7PP1TAJbK85fq7G7x9poGP/GFaHBpZcsxKgImwO50ZTD8VwkLZ4VZkjjptgbhkQzg0/x3XaKHysOQh8bPw6MVTDagiIvlaBlvNL54LFi7R0dN2As6zFqXOlz5YaBI5bxKESatB10zjusMt1pfNMQ6D+TPXaco1x66o+X5ynWmtSA+t6XftZ+tY2ZqnaFHk+IX0+jqE75ZwLheARxP0qip6PXKGMpimz0bxgNXzmiV8E8bM/6D9t7/ze96rhnXho636h06lX1rQnWfthgoDCzsQYbD1GpSg/KbkrWKEAVbeOrXq2Tu1pvMle53x9cXoFOgohdQ1FrF4kDygVtkmJVfHE63EjvTebHHZqKtjZPjP5JD1TSbVqmCErPrGp3g3d3RQFjOfAtqBykOiMsmmMhBhEBa6eh43/CfNgjB+bm86f8RD26MEQFKTYDRWq9LrZetQcNBJDtP8P+CzQY1T94q7zIOX7jefMU5DHhTRMkQOU423I6De0n0x5LQPBkxK8JNOr0AwB0aaLAaXV3rRMfRWhSgUo5FA4sQf5kzsRqZbhOq549UG5gIjLmu1VzJo9G60tLXKPge8j7PL+tDkLD3K+RkdH0d3TA9/z5DCrsG99JIoZM2agra1ND90GBkjpWQJTGL09Peju7pY5C7uuAn44jFkzZyKdyWiqHA9GaZRTF0bxsD158iT6+vpkzwj5G1QRi0UwffpMtLW3wit5NWDifEecKCpVH4lYAvsO7MNYNgfPL8uBz+5y6XQGM2ZMRyKRUi+ThpgJAVgQJGB293Sjt6dXsgssu0VjbcmyZVpqmMJO6UBnegc4YbhOVK7VdfwEstkR3eO8raCKVColc8W/Pd+r5dYT/DhufjevtXfPHozlcogYcWNQqSCVTmPG9OmIJ9jDXte/hGuMYUEQ9coeTnafxPDQiACN7NdKBel0GgsWLND7FGOSQ1JDp1oJwYmEUCqUceToYeTzRQEoEVRWK2hrbZMxR1yySezMZ/QB5iDjdYuFIo4eO4pCrqCUvJw4AVpb2jB37mwFc65XNm4yXjSBl985MjKCruNdKBTzcNiW14j72tvbMWXKFLkPv8LmTaT7FcT5HU7YRalcxN7de43RFEGxXJDfz5ozS66t/Zu5VZVLbBQO8rq9vb0oFou1fcU13d7ehnnzFqBUyhutCNeH2ZcBEI1F0NfXj+4Tx2Vueb9cOjTWPbIaYQdepYqmqXPQtGAV/AxBPHbhMfGW+JZM0v2ri8K2s0WMj+l9j1Wrzi//08NbD/RkV4Z4AnEVGrBhGVM59Ewce/wldePbFDJrz49/j4XmWpDrvOnyj7pdhWDLDiqLYD1xBfF6HNyCbc0wsUVfat7WR11t8t9b+CeoyjUFZHUDiZdA2ssAOD0lARO+xwauCBISJ7Y0mPHqaBMYb0IOR3NISShMvlxTt6whRej0wioIk0iZMSo0jKDGkk3vE8qcXowxCtSL1AHXY6ImzEEvVw5lrflBNXvdq9eD02RbIRR4iIIiNo2za3xbbUFS6WJwSBwmMCA+hsLJPch27QC8HEgASPlAvyxGUSQSwZ133okbrr9BlPSlYlF+Zo0g3kC+kMdbb72F1159DbncmDZsqSow3XnHHbju+utB4LOLkF6ceJQC9gHWP7seL7/yshgALr+7ygMxivu/8EVcdtllNbGThDVs7YFQCOVyGc899zzefPMNYyQQmHx0dnbqmG+4AcNDwzJuscmCAK7LsTNXP4Z/+fG/YPt72xUkQ46A56xZs3DPPfdg2dJlJpefmRfWnA4hEo1gcGAQ69c/izfeeAORaFS+mwCfSqbwnb/6Djo7OuFGXAFOOcgrVQHgZDKF413H8NQTT2HP3j0yfttDfc6cObjzzruwfPlyFAr52kKnJ0vjQr7P8/D//NM/4eixY8ICcB4rvo9LlizBfffeh5kzZyoLQRZI2KA61X38eJfM865du+T58X18JosWLcI3vvENtLa2olgsqehOBI3Ub4SRzqSxb99+/Oznj+Jk10m5Jo8rgt7qVWtw7733yHzzXsYZacYrPXToEH7xy1+i++RJKTHMZ8vxLV+2HH/+F39uzjyyGLawUgiu6yCRSGLT5k0y5u7ukzIf/P5oNIorr7wSt91+O6Z0dgrQisbEJZMVkufP+zt8+DD+8R//bzE2Ik5EwN7zfNx1l67lZCopn9MsCjUOOWec461b38Urr7yMnp4ezQRhC+dYDJdffjm++tWvoVjMi3Gun4mIoUbDprW1BU8+8QReefkl5HM56T7IPUumkWyaG0vI2ZiZMhsZodPVE7f3ds6nnxW2XQTxc5662geefvrp5Nb3319wsqtr1thYMeG6Tpg0udmcmvEUCoUjkUgoCIJqsVj0ozG3uGjRsv7lN3x+4PHX339pf292LiOk4ykZV/KG6wdlo5dsQNyeLKfEZu3wbHyqTl5Prro21ORER9xY0w06ucm1IAbE6B9q9NuKPew4lEq1ZV2UIRByve6TS2OW82UCzDSNE+Aa1sHEsPRgUq5Vc2GrtYYi8u8acIblEOCm44EjxLRQdnJMm5imYS8sdS/AGwhw8Y/UN7ekh/U8a8p8rVunh516ebVIohhwKnQTs8fkBWu8r25cWIOhZogI28BDgiBJCtF42GK/USDnIDD0uZS5FXESvQTmiQcIFbLIndglIM50ONoljO+x+1y5UEAymcR9992Lr3/9G2hubkahUKhRjRxxJBIVL/rRRx/F888/j2KxUPNeCJR/9MADePDBLwmAydgbNBl8JkNDQ/jRj36EZ5991oi39HnG43F87at/gi996UvyLHjwCwNCY0bS7MICZo8+8iheeeUVASR+Hw9hemkPPPAA/vjLf6zevRgVugZ4cPOQHxsbw3e/+7/LgU2Q58/5pilTpuKb3/ombr31VvEGfd9TI8CEE/hd+/fvx0MPPYSXX35ZQMWCOOfnb//2b3H99dfXriW3TNMtFEIimcA7W97Bj3/8Y+zYsUPGakF89uxZ+OpXvyrgxPsTxsawFWq4BDh08CD+j+99T1kLs7b4HcuXLcO3v/NtXHrpKpkreud2ngmIBK8tm7fgkUcexQcffCAGEhc1jZalS5bib/7mb7By5Qql9Mm0hHU+CGA0xF7b8Bp++MMfoq+3T8M8Rni3etVqfPvb38bixYv0LsNm/3C/M23S9/Hmm2/in//5n8WzjURYS0IZgGXLluH73/8+Oqd0yvxJBUNHmR/eG42lx3/1OH7zm9/IZ8teWd5Hdmfdumvwla98FStWrJDv4u943yKzDQKUSiW57n/5L/9ZyhrzOfJeaGzee8+9+NqffA2zZs4SYG8kO8leDA+P4JlnfocnnnwSPd3dNYYnFo/jmmuuwX/42/+ATCYtBryGW7hfFcSbW5rwn//T/4kXX3we+bGcEfuFEXK0q2Q4IuY10h0zkZm7UkH8Yyi7Oq8tviUdv+iJnxeS/9V//I/XD/b2f3Usm10bVIJU2HXcUDUUEpo0FA6qRHQyNq7rBEGlWvErpVA4lG9qaj2WmbXgwGhi5l8fHsglJUpcK7vKzUAru67sHSdEE0/TpHCY+J8eFOZVw8I6na6mXj11qrGwifWiz2UCGoWdKl6RCxiqTEdT/5fxLuX8plurIEW1Jul3rnQKQcLShe38gVzzpuvFQWycXIemudniQRuPWEGd3rDmc/JFL9D3eUg5YtlTNS7KcVq84v2Oz13mc+J3alyQndus4O3UAiNGD1MDZ16flroMz4ZOmJpHIaIYDEZHIKECAoz8VD16E6OWVDNR0CnlSlOJ4CaOtExlRPLNGd+ncRKuVBGRKeI9+ogYdfpYF0F8J5ygpC1Mg4q0OyUA8nDkgXvvvfeKxyU0oYjzFBz5/8ePH8dzzz2HvXv3jotZ8uC89NJLcdttt4mHa4uJ2BxyHvLHjh3DU089JcCYSCTEo+N38rr0wu+6+26p587nYYOvShlX5Xovvvgijhw+rEVzgkCeXyqVxKWrVgkQT5s6TQwAZbmqAnAc17Fjx/HTh36KwcFBeQb8ObUMsWgUN918M65dtw6ZTEa3hfH+6f0WS0Xs3rUbr776Kg4cOKDgYQwTAt66a6/F7bffJnuYoGDFTlbF/c477+DVV19DT2+PWQsqNOW9r1u3DjfdeJOABPe/TbMjENPj5Gc5VwRuziUNCAIWx0nmYfXq1QK6llES8aLjiOG1ZcsWvP766+ju7hFPV71OshYduPnmW8S7jcdjMv9kAjlbfI8C4kY8//xz8j00gGSPoIqpU6firrvuEm+eY7EhDWswZbOj2LhxIzZs2CDjt+cYv7e1tU0YD47ZExBWhkRB3pdxrF//HLZu3SqGoaRimnU3e/Zs3HzzzWJ4xBMJeXbCcxnDenBwCBtefw2vvvKaAGnEZRhD6f4FC+bLdefOnVt7bo3MF73v11/fgO3btyOfL9SORe5VfuaOO+4Uo0VUA1LrQTpAyXeXvBJ+8t9/goMH9okxpKnzIWle5EtGroJ5sn0GMnNWIGj+eGLiF0H8XNCr4b1PPvlk5qFHf/7dvv6Bb5VKxVY5UI2FKvveLDguLB5acujJoaueU7JzVr71krXJrhEW8lBLXw8DpX7lmDo1JH4KWjdoTfW8mYCD9X/WBXParlJfompuEISd63SM9+6t+17XfWhYWu/F5pCzepEPV6oYSTczgisbpZynN65xeE1rk3uSYWiqF71Nl3nbBC+KzIQK10MoKrRdXGO/QvMFKJTKcriVfYp9+GiiAoT8f6lJzjFLTFCrptU6JpHCrLKbOyPY2k3MPixLpFtzR9eKxlobq2Tx5ypic+BIRbUywoEnRWMSbkgKyDBlLUpAM8K4ku+j6FE4E8AXQy2EKg9aUosBDQIHVUfXVIQxcRGqeUK789h0SwXku/cie3wn4BXFWCGnHiKFawU6IT3ASK1qOpH2N7ee7eDQIPr7+lH2PH2Gxrjk73no09tiHNMKr2QHmD1BMKNnyc+QMqZHZqlgAuTsuXOQiCcRjUdR8dT7ITgSmAf6ByQezucm8VG5vtKxBJXOKVPQ1toqBzjFTYyXRqS6IHDi+An09PdKLJxxahtXrfgBMk0ZzJg+QzxnSatSC1uuQXDhNYcGh2pxT77HY/37SESMiQXz5yMSiyLwK3DpqdNQJAtQ9nH8xHGJw9uiJxbYOJ+JZBIzZ8xAU3MzfE8bB5GPJYDQ4CE1TVAVo4PniaOsBL+ruakZ06czlp9QIaIBPX5HqVgSapjsgxX+mV0p90TqevasWcp40Ngzgj16vQyPHDlyDMVSQQoNRSOugBfngRQzKWSyF3zONXraHAMEfT5bDbHQu+eq1OfD76CxMnfefPheGdFoTDxqGkq831wuj+PHjyFf4PmoBXH4c44h5IRFZ9HZ0YFYPKa6GiM6I2tSyOdx8NAh+GUPTtQRgaoXMN0zIiLfGTNmoaWlWfQfKvLls1UWYHh4CL29fSgUC7UqeBrmIlY7aG5pwZw5syRUYpkD7hnOHQ3CEye64JVLwhpZoSW9dY86Qe57J4p050ykZi1D8LGp0+PvZBLudy7GxM8RvR578slFj/z04R8MDw/fax1I24zeArf4PMZz4QJRS1WrbkWbWxHrnIu+saLGmAzYs542n74ofqmulHiuUlUKiJarNbFdFb3WO52drspkQ77leBC3ivFznADzdlsD3cp4tcS7xlwl2hQKieKZfmWhzJabYVTdOBBNohqOKpDbfNrzG4LcP6dNPFEKgIz3SoqfwEqxGME1HYugOZNCJhlD1A0jlYiiKZ1GlDHCoIJ8sYSxfB6lsoeSX8VoroihbB55M24CInO4SVMTqrX8qXk2PAh4UFQ1lqxsh+EDTFU1q0q3ho9S+cRNNQDl4BXDKpDKbk1xFy0pF82xMDJxB02JCNLxqIJ4KISCxy5pRYwVK8iVKxjJl5AtFDFYyInArhpS+s6mnDmslU4xj5Ry49wAEa+Ect9BjHbtQimXlfRAGhBuyEe1woNKRXrWq7NrXKlTjSnSM5R4J9c2jRlKPIx3aoGen+MBK7FcEyriKLwyD/BojQq336NhDFXE05MSo5ZCMXqXpsGOVCA0anFRD5uqh1Yspqp5E04y+coEbYoYi7kiEunkuBQzTU8KGQrWVSNL4q0mpl6psw+8T9mO3Jc0jOi5SrEjNhgKEI648EtluFGN8Ssgq5iR4KjhAWOsi85BqX5en9fjdSVEY9O4TKiAYQY733YeRbxIz49Kf4cppSoilHNF5syo240hwt8plU+PnM/Pl7/1HKJxFhbDx3UiIkgtlz2h4Lk++T564jZd0IK5nXPdwtZ10L0hFLyJOyvzRiNEjSN6/TzXeCbycypMjMqYhFaPRGS9yLqjOp/rjYp6GucmXi2nooQemDWgqXA0zGqpcX4VbsxF4HHcNoNB9REC/gwfUazJfG7OowhJ9Y+9LwI455VGE89kvleuz89UlLGioUPDJqAw0aQgKhcbFgObpamjiRQynTMRmzIffrITHsWn5/uqFXuJv5OKRf/q0e/+2Zbz/apP+nMNfuQnfen69R5/+unFP3v44R/09w/ewwVn0xKUnuWioMVqgJYb0wgoaik3bgT9YyUM5/JGmUmPkbQoF5ojsUZa1fRO1ApVL77u4CndLodlI53OBSh7yHilpjOUJZJV4WxftlhIY7qF/az91jP/XauW1lgdSRTpBsTDYaFhQ05Eiv+zqUconkE01YJwPIXAiaES4sGqWc/n+5IUL5NyxWg2W7ASvOnBtqRiaE0lMKUlgzkzp2JaZxtiZGe9orAQ6nAyPUgVpGE3ItWVTvYP49jJXnT3j2BwrIhssYyCx1rkWpRFijiISpupLGGEKj5cObDUuhd7Rg5qZV8s5ae/NSkp5pbFsw18pF2gNeliSmsGM6a0Y0ZnK9ozccTpQFZ9uS/XCMdo3dMICjkxFP0qTvb143hvH06OjKJ/tIDRnCftSym243vhcx3KF0nOOeV3Ua63sR4UBw+jMDYKv2JFeZ4wGSJAI61qBG01YJNDLUCEVKExVEX7YFTR6sGq9oA/o5dcO/gMA2FXFg9qjylShr4nMFiamuMk8JZ5KIsBZVMNdKXUyrua+uE6PvUmFfiZxucg8AJJrdP05wrikbh8Jw/8CBdDRXPXbc6xpezlOfHQNulYNrVMgFLy/XW/Wa+MXmK1Esg+jkejKJZKqt42bIAbdQXMWUqX3icXAkGRwCAMBNO9CPBGbW8kmjVA4/dZbYA17jm3FNjRS9dzRrUHVjjI9+l3WyGlMoP283yOdueJscUYbuDD9yls5POPwPdK4lQI0Iph5RowV8gWI08YEv0uBT2T7839aNgTAi0NARF8MVsgGhMgLRXLSCRi8GggmNBbo8hOvldywpVRUadIz0R9Vo1FaUhmMXebYTuG6VRtz2fskJKrhkS9TuOQo+d3a4aBNQb0hKx/t9ol9IO4Bsvlop7vsr5p1Nj3a1YA70sNAaNzkQqIDi+OWDKDVEs7wpkO+G5KQ2fn+6q3It2aika/cxHEz3EiH3/86cUP//yhHwwODt5DS87SqrTkbKzQWpI0hG0OKB8+/xRKRYzl8sjlc2BrPG56LhAxAKIx8V7FQzEeuJba1GILsmRMoQaTpVLbhIa9rrU0tfHrRtgeHxNvTPmaOAmGF5NvPx2YG7u7Vv/ZppVpaw6mpLSRSg05GBzJYawcoBpJwk21IJJqAeuFV6MplMRXVo/nfF6SKsLNTSFS1Uc0FCAVdTG9vRmL58zE3OlT0JqMwRFPuSzvcdmHXVJjKwjYYIReIr2QKlAO2KkkJqxB/2geB46exNHufgH2kUIZVSeGquOiLAc5c42NGKghja1uS6mXIKVPaazwkKYlL+XbPASVsjADLckoFrQnsWRmG2ZN7UAiHkOFKnF2PotoHjm7z0mzFUOp89CTeKskOIRQRhj9OQ9Hugdx4GgvTg6MIOsFWt4RVNKSYgcqEkuPiBI9Xh1DpDIC3y/DD+iNOUoFC8WodcHp6VEzICAt6WI8qDUMIXm7sn4Zk1dKVtgkIyTjWG2ak/XgrGdvgVb/rQea9fAr9BZ536ZAiFVkWytUYr9G3a//r8VFREFtK9xx+CYH3VYCI1jHIzHkS2zBK+kHNdGm5karTkFTyujlEvwUpASwjFeonrT5t5krGiOxSBReRdPYiuUSIuI9qgJe9p5oLdQAGu/BKvhaM1o8aJMhYc8SOgwUiJVLjF1r3X1bnIbXts6Ewooti2psekMLN55P9IalHr9Jh7ItNtWjV4OIz51/c7B8zgQ/eca1FE5TUU4oSU2htKDNuaMjQq+Xa8iGOzhWsjDJVErU+AxnuDQYmIblUbVv2AjD6GgvBiMKlZ+p8p6sBeeTKW5So16cB9X/SO8BqtXdKIrlImJuVNY416gWZHI1TdKIW+0xp4YM2TFlSngdnVtN0bShMF++g3vEGElmr7iSdUEgtyFErjEyY6zKGINDw4XvEZZlcsfFMgZnPAsNiM9rjb/bHIt++ycXPfFzg44nn3xy0X/78U9+MDwyeq/1BuzhYw8vsUaF+qHlWqduotEISuUSctkR5AsGxKUUpzYOgrBHPQAAIABJREFUiccTSKXSNbqmPjITnzMinVrc1WJsrXOVPQbq1QXHgXjjrU4Mop/bNOi7a1oAUw1ODtRAxFH0Gjs62iVvdnA4i9GCh1LVRRBNI5puQbylE+F0OwqIw6e1OsnLKuR1kxljYnz4HSBlHg5MelUZ7ekYls6fhaXzZqE9k4TLKLGUQa0g5oQkHs73Mz4unrvxIlg9jSDuVx2psuRR6CWlUKPo6hvE7gOHceh4N0byPspwUao6qEbi8nsCqj2ox08xDzZb3Fa9IN6HNEPxCog7FczqbMGiGR1YNqsdnSnW+jKekvGE5QAJMVwQMrE8XQtacINek69/M14fTqAIFz1DY9h96Cj2dfVgMO/Dq0Zl7isEdB6qQVjyvmOhEuKuJ56o3G+VOgXOj6M0rTxijd9rrI8HHwVDkZoyWA5Y8U513FpT2ggBxcWxqXC6RtQQVcq3Li5U9kaKqFQr0kxG7ZyyAIkI1yo0LjRzQJdAva64Hr4amhIv2dCh3IPiOfnMt1bamnNHT5hDKwvQKG1rY+NK92p9A/1bqWG5P7mm0vs10DW9A+S6krIYRr5Ylgp4Fa8gBhGvzfGTVpWmN0ZRbwWXBE26e3yvULLCaqj+ojaXDAcwF5pGhetirOhLtztLN4tGUrQVZFt0PupmgZlz8QC0KA1DK4zlC3vBygImjZDGJsG3XCrJOKLiPdtSs0oRGztBjVIjGuXY+VRIwXN8DtdImWtL8/SUsdB9R+qZ80FDJ5VIo+QVpbCMCINF0a/iOo6BRZGsboVj5PjFoDV6GA5A9jBZUQojzdkr6vRo3JQ6NueHDRmIhkR7qAvDJUapPl97LTGSjLHGMBNTLy2NTnbREzGlpqCRXZFCL0b0SVO9WFX9jzBDUoJVWQgtyGQYkIlALmJhjsmucmPcmkPFOmFiqJZzuAji5wNaAAjiP3740R8MDQ7dW4tNNXyX3fiTgpIJog8PD4pqU7wzWTwQcUuSAC5qzQt/kUVqjIFf+Dee/hts9TWT7ixFS9gMZEpHixxgA4PDGCt68MMx6Y1djaQQa+5ArH0Wcm4afsitK9RNgxUbW5ZFLXFYipTMhvW12R8LX9DHDEp5pNwAc6e0YMXCmVg8sxNpTqNXEE+XzAY9Wh7epHB53ogy3rRPUaoQUmGp5AUoln0UymU55HnAhtwIciUfew4exY79x3BypIixSgSVaAYVNy6xdPGuG16yUU2JVPkx2RbGqX0flJ+lQiUsntaEyy+ZiXlTmpBgITFzoHCMHDPHK96MiR+qIWPOUENNk4LmWuLfBPZiuYIgEsVYJYQPu3qwbd9RHOsbQ7EaReAyXzWKgNWyRFVP4K1I5azA5KNLz3XBXmom7KFTvzFtOKNry5b/1ToACmyaNGjhQz00wW0V7KqnzgPNeD0ErSg9MQJAsYSZna2Y1pJCRLQV9UyNs1+/em3bKc+WFNKKgWbupM6/ekQUoDFO7LA62bjqehVTaEZV+6x/T+PUCRva3iFganEzHvjiKUdj8jOyGlwP4aAkTXBE/UEaOhwVA5HASWNSYsQMJ9CDdSPCDFXLBQUYN64lk6X+dkgAgQCWpLjBjaAnW8bx7n6TGqnhFYF4MaQMDSzTbUFXsx3YEpfrjGLJubNmIJNMwGHqoS3INE7saoopmSpnUnCosXKgee5MbxQ9CB0XXpLec4jGMENOWhRFjEBW4ysVpb8A71e8XIbUBOIYzgppkR5UEY/q7ykeo2esBg0NKOmXaOh1U/dBjEsa0gqk/Iw4Vi6V8yGUi0XEIo4Y8jTWy4ghcCJqEJlQlQpsKRpkhpBWWwu5DHuE5Bm6fkHGHVQ1i8SXanYUR9Ljp75A74vnRffQGI4OlZBlGMvEyMnwhUIuHHEgVIipfQ70JRk6tjmRiI7rjZ3InlWE1NPK/NwtoXIOc9vi21pS0b/8yf96MSZ+9ucDAKXTH/7B0NDQPRcK4jX1ejgsFZRYLcp6FKcdlLXePg5P+pzu/NQ3c+NqS8yGEqqkfENVREJVdLa3iNJ5cHAYuVIZQSgKT4A8gUhTO2Kds1GMtEjstpZmZjzXWoa5gK1WQJMIs1Q4UzU/N6FbKSMRrmDe9HasWTIX8wmIoRLcShHJqINUMgE3Fkc4HNGDspY3zu8zHb1MPFfbqfL7WWHJR6FYlPQagjQP0lI1jH3He/HO7iM4MephrBpDMYggzPBHTWWvHolWqVOrWzZpiNWjaM2HEUMFqxfNwNqF0zCn2UE6XJIDyHWjYtnzD4G8kYIWO8DExK2haEVk4tHSG88VkCsUkPN8eNEYxoII9h7rxbYPj6JrIIdSQB0CxWImV1FKxqqQrCqiHa3CZ9u1KuTqHClwc24UFBqXYa2enBiO2r2pnjaooSA9tMS3Nx690sqkziVrgDqGWBRLF8zD529eh1TEvPe04Rxr0EwW8rHXMp5NrX6/fkazJShQJNZogSXZd0bLorS8xj119Wk6JLMcZLWHgDIBi8r/aEzi/hLbDjPmSu8/pjnt8JCI0nAjuFWV7WBlPM5RRcM/DOt4AQ2CsIBMhLFchmuqNPpI5bNqXUQ1JcxQqBTgh0LYc2wI61/ZgNwYRYmALymc1JjovWt9Pwk6CJDLLFU8VL0S3KqPaZ3tuPmGa3DJwrkIUfltivVqiqMBlrrCwzxwgriGEiw7JqtGqrbRcDdhCNLxEkiuG640GqkVIAtGD5tji0QTGCsUEacAlkVoymXEI2QQtCCSFDmSqmwsUkM2QCszqmhY0yo5GCNRUIbExOWFvWH1QLlmWK4ZMOvDiaIaSaBEKlyqGbLeIg00GhqaqSLf57iy58tlH/Gog4RTgcdiL9LrIKrhJwov6RR7RYSrBaQTMZT9MDZu3YmNOw9hIFeUnghijJIJY4antIjW2A1/ZnkliR2Z+WZvAz3eOY+Qeg/aEY0/Gg/iTXHn2w/93Z9vvsCj/BP7+ORBhE/s8nqhX/zmN5f8/NFf/MOFgjjFKDYdjQd2U1MTYrG4UXPWPa5Tbu9TDuLcaARX5iV3tLUIzTQ8NIR8yRPlNBOc/HAcTqYNsY45KCc6TgviCn6WqtdFTvZCxCj8Z6WMiF/AwhntuHz5Iiyc2YGU48P180hHw8ikKBDUcqiSIiYFGqqiKpaysEJdc6y03LnpAzl4pCQqD3n29Gb4I58X75wdvvLVCHYd7sbbH+zHieGiGCRgMQdTTMZuShE91WrHa0wvlYijmM+JwXHdmkswtz2JuJ9FrFpCJpWSw8xqJ+x921SkRkC34iRL9SqqVlD1KhJvHMnnkWWqnJtEtuJgz5FebNt9ECcHCeQOquJFaIxcqFITuqczoMd9TQ7Z0ELWrERpTlI7xRv6s1uPW72104O4OapEuKZxdtKVWgYohJlT27Fo7ixE2JNdb6x+0NXg5XSbXswQvR9bTNfQpA1Fa02RHE1PlAJERoxJoFD6W5vYcJ49KaYfVc9P1NlcIupl0psTkVPFQ5QuF721sItILCk5zhJ/jbooFFWwJ4YYgY3ri2pnPy+hg1A0Do+g7ZfgBiVhCfyQKsSZbkhA9KsRyU5IhMrSbOjYkI8P9uwXANWOhFzb6onL07H0cI0L0Z9JCiM9+piL+XNmoaU5DUi5V2VNlMq1r7r4ykS9lSWY8ByUhDIllo3Knx6ppqxxMjU0wLkt57NIxnmvGl4gk1XwAiny4hcLiNGQoQBTSthGwKAX9WPcs0KzRyOSf03tBj1/SZPlGuYeNiOjwSW15colDYmwqA9T3DjPPoWOrogBqYbXeTJlhGvFofRnsvJMenC14qPiF5GIM7wThldyELhRlF0XEcdH0hlDMTuCKtLo6h3D8cFR5Bm+CXti/EURQZRVHWlwqXkmWhUxQsgwNKCbMGBSgtmTug4s0qRhCdKLBPGQeOLzWuPvZRLOX14E8XM0An7zm99d8tCjD/3D4BCFbfV6zvZrzpZOtyDO9zN9hCBOT0ziemcqfvL7BOLtSqcPDw8jX/RE3U1y0Q9F4abpic9BmekWUoLQHB4NnrgFcaFeTXlUKSEqXlGAcKWEKUkX161ejJWL5iASlOD4BbSlo2jNpBCNUkmrdazZJ1tihvRSjGdpaXVJFTJMHEGedJo22dDCLKRbGRJgXJ8Ke3q4W3YdwDs79qNQjaBk6iNrZFc3oFLRalGHuW0rvuR9d2SSuHbtCiyc0Yp4tYw4SmhNxQTEXYn/GW/ReIVWYSzH5IS10Qj09MTjkm/NXPcqBkbzGMyXRUg44oWwbc8h7Nh3FH0jeXgMX9BblE5MNr5rNQdnBnFLp9uD3HoM9W1kKtfV1vB4T9zmK9vUSXrikaiLqOOikMsL1VgNmL9tPclz3KA1E8Teh+5R4z8aboHGi4qSpGKbZowpyMlEU8qujWDkJ+GYALmsCxN2kGwPxro9TxgfZkTQ1aIhwlzneDKhoMLc/QrpdNUZ8EWQJgsRQxmVUk6AinoFwjCzEaQWgROTcbjVkuyMSojevS8GHzmkPNKINbXJNVWJwjtUENc1p0aqGKaSgsaQFb1ZZT0CsgeowC+XTPy88SwziGLqD6j/OPFVN+YkM4BjFo+emglH4se8Ho1KXp8sGKvgiahU6peXZT7zQQRuIiVlf91wBY6Xk+qDLODEwlBVR4FLjLBqRdgT4eQkuyQkIQ5xHKRGgnrcvAbDBnEpw1FFkcYXC79QpS556Sb7wsT3JStCCt1oypsVWtrURWs0U7HveQXtRVBx4MQyGBGFfBEZJ4tIldqNOGKpdpRDLrKlItw46zwArkdjT/dCQFEduNcpOtXiXEKVixpZuxzqvuJTpZCQRhY/apiwmrAt8V4mEb4I4ud6RDz25JNLfvbwz/5hcHDw7gsBcVtzWPKpk0mpviSxH1us4XQD+z0C8c721ponnit6klLG/Eh65G66TUDcS3aiFGLhhslfkkJGRa85hCSNg2lklQCZaBVXXDILVy6dg7ZUBGG/hEzcRSsFbWzYII0olI4kzasxPa3vrTFSFWPRqhchkKFPa/mptOi1gox4U6P5MobyZZSdBEa9EDZt24Xtew7AC8dRcdiH+9S0EW5G0qbJaBhjA124+zM3YPXC2YgERYnjt6TjSCdI99dLhDbOhAXuRgrdeuXj6HaJc4bk0HQljQroHcoi7wMlRNGTLeDd3Qew+/AJZJkpwIYgIpbiEW0acUo8VY2IU4oH1TyF0xNi4z8zkU3SGtmK7SpAoqHEfcAXRVbakYtpVmoIne5l7/u0a0Z9SgPeJpxhjArrqUps0RRxkSwASU3yUfFKAoz8BtYR0PrbVZT8EKpuEqGIpo8xCwLlEcRdzZv3/CriBNWqg/zYKJKZNDyJC5siQPTqKwDLeEoXL6+IBAWOgSd0urAjbAhS9eXo9iTyWUG0wiYgIRQr2nAlGa4IJV+MNEsTDTIGYndIiIDAadNHNXYssGoU14y/I2D8n0WQNIuABVdkPhtcQdta1xql+m8r0Kw/F91PKtxSEAyJGFHqNJASL5dqBZaIXzG2u2V81y8hUimhUCginGxGKJ7UJiwV/TnZhVAsiXAkIaBc9cuoVqhch7AcCDHfXjvuOQ5peBXQBYGLeDQuIYxcdgBhlJCIRTCaLUm6nAjuonE48aTUhhCDUtoGi1BB9Rpcl0xBYy0LSV/kcwhQLuSkXCuNgFg4hEhFDYqhagRNLRn4uT64gYdiiUxNDNF0M8p8FpJ66CNswhghh415uA9iqAZJ7XMQZn0Jetz8w1MpAgQxhKs0vMJweJ/MP6GBGwr0rPEKmNsa355JxP/Hh/7uGxfp9HMB8o8TxKVwgesKgEvFpVrZ9DNEDj7FIE7rWQVTSqcriIcxNERPvGRAnIs2gkiNTu9EKRxvyGEf/zQsiEcp+CMFzgO2UhIrm0K2W9Yswty2GBy/iCbmhTelRWDCzSnFMORwM7XEG1TwPPykwpqIz9R7lP+rpfrYMqe25rorbMJANofRYoBKJIXjfcN45c0t6M97yDPSTQ9XPAa1pu3LDcpwKzksmd2B269eg85kCNVSTgE8xZRCrT7VSJ3bohMTQXyytSrv5b3UepfzYCWN62FwNI/RUgW+G8eHEs/fh2P9WRSZKSAdolyl0JksTw/hNFqL+hk/YW3KL+o/s7RsjVmpDdg0urB5tEbNbXUh8hzoMTJOTsW9Ec7ZDIVxf5swSy3lbJL3Ns6ThuR1c1lwp3qZxVck1iriM+bre4i5YRF8NTdlRGcQlIrIZbMYGClgKF+RGvkErJkdTVg6px3N6ThGc3kcOt6D/cf6JX575ZpLMTqWxcETPRjJjWHOtE40NTfhxMAoxnIFdDYlMLUlBa/MqmQhJNPNoqSWMVQDFL0KunoHEXEqmNmeFqYur2Fn9HcfwbETvQg1TUfOg3ijnH01ILXfvMgLpVwvqWOqpNXD5LMhpU0A15LBpr+8lA+1WgcjXKwFM2zFR7JLtkuC1pfQznoOSgwtSMElrTgo/qVfQEc6jqsuXw3Wh+/p6cVvn3tBxH1kFNYunY/P3X47Nm//AG+8vUX0J7OmdeLGa66Uinzv7TmIodGseNSrly3C2tXLkc1m8faW7Th0vFf0CvNmTcfll60CKwe+tWmr6D3IgjDF1EUJU5sTuGbdVZg6Yz5yhRKOHfwQGzdtQrYMuMmMiBUTEQeXLl+KxQvnyTI+0d2LXXsP4OjJPjWsWNbXK2L+zKm4et01OHi4Cwf27MINa5dj9ty5eHbjNry/e4/Un7jx+muxYskSvPDiyzh4vEdYR9FA0EglO8dQCYpgz3kgClTY/pfphhSWMiziSU0DahsExIOEgLhLJpJAHioiCFUExJn5cBHEzwW5G9778YD4EMplCi20DrLGw2NC/Tbmck46xE8RiNvxCSUkxRcUiBgePBXEbWwvLGlZbroVsY7ZKKemoBxKGEGOrULX4ImZPGxR7TNthGrSoIzWZARXLF+ItfM70eIUkXCqUpWN4iirYrddhBjXlHQRk/7EcUvNJSlOw3A5GRAVtVgwoXcmvxO6mT/n70PIlX0M50pygNKj3X3gGDbtPIDhICo52QKmcrhZTxBC80e8LB684ybMbXGRQgGZmCtV45xYTGJ1AjAmvUn+33iOFsxr2oAGWr0x7CIhBtKvPHTYN7lCgyqEsQIZhAJKcNBX8LB13yG8f/AEhopVCWvQq5GWsqaFosbnTDlAq/JuWIineOhGrGZpXFWDW8DUD+qSNXXsDOiQRuepyWIlpFWtWKkeA6+nSdrhGH3cmXdufegT3mdAyjwXelVMWaJ+jimI1UpJKu+1NaVxy03XYc2lixCPAFGu56CC/YeO4flX3sSRrh6sWbsG1125Ggumt6jCPxzFyaEsnn91E/YfOIgv33+PeJyP/fY5jPxbHfHPXn+V1N1+8e3t2Pr+Dly3+hLceMVK7Nt/EOWqg5WrVyGTSmvFPDcsAL5p6w4B9Vuuv1LKwAZUdDtVDPfl8PIbb+LtHUdRqFLtrDFqFZwpo6IgrsJN/kxIfimYoiyUNEoRxkMrvdGgUSGpWEdCZdtjppbWJMYuvVYVbPIl/0dPXGK9+t1RppdSQFbOYemCmXjwvs9izsxmnDw5iIce+x12HRsQ7c81ly7At//0szh6soLf/vZZ7N69WxrYfPmP78LRriE88+oWnOztx6y2JO66+Wpcc8UyDI3msP717dj43k7kxsawavFCfOkL90jJ0x//7DHkEEMkFkelMIorly/Gg3d8RmLth/pGJGQzqzWFffv347cvvYmewayE3O64/RYsu2QhcqPDon3JNDdhKJvDaxvfxa79R1CsQFiXlQtm4otfvB/7Dx/HK+t/h6/f9xmsXsVnugdPvfgaBrJFfPazn8UNVy/BIw/9Cvu6huFHUlIBkqVaGbpzXT4nVq/kImVZ2AjCgbbSldh3uCzeuFbDpGFFpsWFw9APnSNRtdMTD4snPq8tvj0djfzlw9/95qbzhLNP/GOfCmHbxwHiIyNDtcYABG92QZLqVZ4ewo2H+Cmz/CkFcaGltaKFqDzpgXe0tQqtTU+ctcmlFCgPbFamSzUhPmUevNQ0lELxWuU263HZg4IUIeN6UrUr8EXZHamWML01hduuWY3ZTQ5S1Tzam9PSMEPyqk3uN8siMs+Uyl+pnGRemgSlYCOHmsTZtaSpnGMClPWytAqQ6m0w3jycKyBLWh0ODnf346XNO3CiEEaZsVPz4j3Kd7GdYVDCpfM6ceOaRZgeryDmjaKztQmJZEqKyohqWUR7moDVqDrXc9VIvBralY6LhwvgB3AjWgpVKrI5CTEKiqWylJQdzpdQisSx/XAX3tqxH91Z5rsTxGMq4jG51KJXrwnDTKrWBBC38eW69KzujVsQUdgeD+Ii9DPGiai9RanOlpuqQyCge57of40h0Kg8P5fzpi6Goydjt0wjPaw110sSy6aQiiltoUoRLckk7rnzFkztaML2d7eg/+RxLFu0EIsWLcG+Q0dx+EgXrrr6Skyb2ob3t23FoUMH0Tl1GtZddwOK5QBPP/U01i5bjKXLV+Lx365HX18v7rxlHVavXo5fv7AJb27aintvuRLrVi3Ba29tRjkUxerVq3DkwD5se+99YXOosWAq2rJF83HztVdg23vb8cG+w5KC+oV77sJooYwf/OiXGKtwplTMJ5UPzTqhx1wHcaW7Ve2nZUxtYRjJm5cCNtYLt7HwhjmrtWMliKhxoM9R14aK6QjimrbIhDGK85ojVVy9aik+e9PVqBRGkGlqxosb38ETr2wVken1ly3Fd/7sTuTG2EinG7/+9a9lHF/4whdwrHsA61/fgv6hEayc0447brwSM6d1ithvx+Fu/PblN3Giqwtrli7GA1+4F8eOHsGjv3kKuXBCijDN6mzDl+/+PKamHDzzzDM42DsMN+rg9qtXY9nSS/Dqph3YumMPrr38Uly24hLs2b1b5rjAFMdZs5BIpcVo6xrMwXPiiIUDLJnVLtfaf/goNrzwDL5+721YvXIpCtUwHn3iebyyeTvuuutu3HD5Mvz4p7/AruPDyFbJzmnTGaFRjIFJQ1myAZj3L6E93b8K5BVUqMCXlMI4UGXmS1SFnyEyN0wJJTsgIP5BOhr5i4sgfi5nA4CPC8Tz+bxsJk0tS+iDtik4ZxrTpxjELT1HT1hBvE3oO7ad5AYhkEqkTtpkRlFJdcDtWIBQuk3qfFPwI+AkBXAUvBh3olejKWU8IMpIVIu44bLlWLVgBpqdElriITSnk1LRiqkiEnczVZFqhTMa6O1aPLzmMdYzxhXE60pdm2csXq9pFzqWL2EkVxDac7joY8uHXdiw6ziCWEZzW6XUohYREYq0OIr7brocl85pQ5M/hNZYVWh/VujzwwkVmpm2rafS0Ge7QBlXMx4wKThEtOKkzzhdAYPZMeTg4kTOw6a9R7HjSC9GS5yrONyQq3FBEfypUrYOeEqbat67NpmhKEo7YrlSXIRCIaZFqfHJ8rAKBtIJjgaTVHRjbNCTynqkqdk1TBKgSPuXfURiCXkaXllj+9q1rZEnbxCqTzYl40Ts9c+yF3ndmKgzJPwKMZ38MqIO4EpzmBLa0mnc9flb0dIcx8Y3NuDgwUNYsXwlrrnqSuRGR0WkOX/hYuw6cAgvvbEJuUIRTekE1qxYigfuugmvvPAyhnp78cUHHsCzL7yMkeEhXLVmBebNnYt3dh/Cu+9tx01XrsS0liRe3bgVidYpuGLtanQdOYB3398lBi0P/rFsFssWzMYtV6/Gpk2bsXHbTrS2t+PrX/2yFBv64Y8fQ0+2ZIqvMI/YkVxia4QSIDSOLdnQBsQtWJgyzqcV0DZ0PqxR9QrgCjymMIqks2lqmzQToRfOHV4ew9yODO6+9XpMa03ivS0bcfXVV2Ck7OCH//IrEZp9dt0afOHOWzE6PCJNXDZv3ixd8W68+WYcPtGH9Ru2IFcq4ua1S7F60UwxhiLpVjjpDrz21rv4YMdOLF44B1+8/14cO34Mv/j10ygghbJXxeoVi/Anf3wbtm16F+vXr0epylClj0VTM/jq//BlHOnN4o23N+HzN1yBdCyM5156VSj65rYOtLa0iGE3lh1F35iHwaJWhFw+byq+dP9dOHr4EF565kl87d47MXPaVBQ5F4k0fvrLx7Fs2XJcu2YN/uWhX+KD7hyyiKNsWChmLYR95rmb7o3IwgmNIRIiR2aLsJKl5HN0kS8zob8VoXAGxTKFkQHcaB5+pYhwKA6Uy5jXmtiRjEf/4tG/+7O3z/aU+Pd+3x+MJz46OgyCOEGK8XDGvP6QQXyQnjiFJGK5K7VdQQRevBXulAVwm6aIkEfaQDBf16Qd0VujlxaKxMAGMaS24ygjEyrjs+tW45JZbdy2aE1FkU4lTCckTTHS6kiaQmSLj8hPrKDN5D9bGrKmujY9wGv0rwFXKlXVc3RQ8nyMsEFKoYhCEML2o4N4evNeFJ2kAJdNaWPcURqwhMv44q3XYMmUBFLeEDpSDtLJBMJuTERxUshDjtsLUWRTxMe0HeoB2MzEkUYnBE4qkIfHshj1Qxiuutj04TFs2nMUIyV6bzFJn3KkmpYmqNqEL5079dIUxLVnecRVQ4uUNAvHUOwj9yzXVqpWS1cac0gURKqKTiViiDiQvsvSuU9S3TQVifFmMlIwLS8v5MCZLLQv92XynJm7TTEdxWxCU/pFREIVdDQ34e7P34IF82air7dXihS1dbRLUaFD+w4g5oaw8JJFeOaVLdj4/j65Z3rxHZkI/re//iYO7dmD5557Ed/81rfw4b4PMdDXh86OdjQ1tyCbLwkYrVq6CD0nj2PD2+9gzqIluPWGdaKo7mXmQDSO/sFhvL/1A0zJRHDPzeskRfPEcA6ptPYA2HvkBH706+cwXFSrqsL9JCCuHrQahCpsI21rQVzJDzVQLUt0yhxLCppqI0RETl2JsEomzi4Kfq1zbkxd6SHAC1MUKIWMXNLPs3Hf7TcnKZ0nAAAgAElEQVRiqPso3nztRVx+2VosWHEZHn9+IzZt3ox7brkG995xG1566RVMnzUTC+bPwc4du7F40SLs3ncQv3vlLTGEv3z3rWiNA6+/8TpSLR1YvvZa7DnYhQ1vvI4ZM6bgvnvuwvGuLvz88adRCCjorOKaq1bjKw/ejNdefEvamobirfBLJcxocvGNr30VwxUHr7z6qjAiKOXx1PqXEEq2Yt0N6zCdZY/DAXq7T+C5Ddux6+iAsHtrFs/GfXfdhmOHD2DDC+vx4B13IhGPY+eh/Vh9xWUYHR1C4PlYOHM+/ttDv8K2k2MYZkaBlE2uwGUxIFYIZG19J0A6UUYqXkQ8WpE1RWOzXA4kFZdZMEEojZyfQdFPoupmUKGALzSMqsNwYgyhsod5LYk9mZj7zYe++623LmSvfJKf/ZSA+LNLfvbwTy5InT4RxOmJawnX8SKhSSf3U+iJy4Fg8rmtippGCdtQirBtcEgUvQIFmnwpVdq8WCvCHfMQaZkmueI8zLXdZUUORvXmWH44JspeAQF4mJoK4bNXr8T8zhTi4Qpa0kmkEgltFGNAuw669WVjAdyCUr1YjfHEzQFn06asD0dmwTa1YUUnGhRZCtzGxqTRyN6+PJ54ay/6i9pIpQZ+rJAV+JgzJY071q3G7EwI6eoopqTjUh+dtJiAuFEVXyiIi3iLcyvlUxlLo/rZF4AazY1hqFhB3kninQMn8PqOQxgoMHUpql2ghDVQT83G9CeCOGk/FvER30vrbIiOg0c6WRTbolWbymjLVusg8/9SySgWzp0tBT3e27YVvkelNYvDMJQRFeUwi+yI2dAANud6yNSeuKl4ZvPaTVRewUe0G2QYWI3NgxOU5d5a0gncdfutWL54LoYGejGYLUrhlb6eHnQdOoi5s6bjssvW4I3N27DhnfdQyLOoELB22SJ88yt/hK2b3sHvXngV99//R9LMJjs2hpMDoxgaHsG8GR1oTifQ1jEVr735NrZu34E1a1bjqrUr0Nd9Ah/sP468k5JMiNxAL1bMnYK7brwS2dERDOY9XLJsAU4cPYHHn16PD44NwY+mVLwpf5imZil1LSdqQZz+sQRqTI1zm3pQC22MSyAjeGuWAj/P7+RepfHD75QCKRMSzrR0ONO9mPZZRlsyipuuXo1b1l2Gkd5uHD20H51Tp2D+JZfgza0f4pe/+Dk+f9NVeOCL9+Knj/wKAyOjuOfee2QftzUnseWdbXhhwya0dk7DnbfdgKZYGAc//BDReAJzlizGwa4e/Pa3L0hnvwfu/wJOnuzBL/71aWQDbR+8ZOF8PHDfZ9F7/Die+NcncGI4D5a8XrVwJu65+y7sOtKLze9sxT23XIXOTAzPvvSa1FCYu2ABFsyfh4Wzp6O/5wSefHEjDvbmRbm+csEMfOkLd0j45MX1z+DBe+6H40bxq2d+h1WrluFOMQhYpz2Nf/rxL/D+ySxGubdddrsrI+Hl0YISWiKlakvc95vT4d6mTGx3Mh4/kEw29YdD4VCpUOjMjmUX5L380r6R0sz+rIOc34J8tQVFnhUuhW/cGg5C5QLmtyX3NcfdP/3vf/fNjee6R/693v+pAPHHn3566aM/feTvBy4gxcyCOIHbKtM17vmHCOKO0OksDaogrvWgCdjlWAtCHfPgtkwX1SoPIgVJliatp85wY/oBgaYinvfSGS24cdV8zGxykYiE0JShgjehohyzSpiqZ42LRg9cAVx9CI0nqrepqUfm5/LRuv9eN1C0+APflsvlMDw8Io1HjmarePbdwzjQO6pdzsTzJCVcEdX8Vcvn49oVc9Ee9ZEJFTGtVcvr8gosQytlTmolWiemZp3tdjOCMvFoCYpK24lKuVJCPp/DQK6AfDiFHV3DAuLHB4tSfEcKWkjdap0bC+IaY1XhDT1xqmRJPbe3ZCSNp1goSP7vyFhB2AmJbZtZFDreNA6RzmYVH03pONauWo7pHW3Yv2+vfJ6iw7AbR8/gCAZHxrTFpzzD06eYne2M1A8Mfc5ydyZuTI2FNNwQo6SiABT4aErGce8dt2J6exO2bt6C/Ye7UK5GUCyWxdNcNH8ubrnhaoScCja88Q6GhwYlK+Km667F1PYO/PLXT+BAVz+uvvJKfOH2K6RM5/MbP8DOXXvwuWtXY+WSeRgqAE+sfxX79x/A9ddcgSvXLMeHe/fi7e17kHcyKJc8yZe+cvl83Hr1Wnzw/nZ8ePQE7rz7TsAr4UcPP4pDg2UgltF2vMZbpsesz8yCuMktFpGUnQ2bt29KfQpfVZ9rFSXavcDvVhDnLGn1vvreaXwOZHGksr1fxPzZ0/HFO27B7KnNGOwZkGY+BLzO6dPQ2z+ERx9+BEvmzcCXv/wAfvGvz+L1t7fguuuux803rMOMfxOybdm8FW9u3oY1V1yBlcuXoZTPoTAyKNfPdLSjWA1hw6tvojA6jAfuvx/Z0SxefvNtlJwE8hSeDvTj2ivW4rKVS/De+7uw69BREbjdeMWlaGtrx78+/wb2HTyCq1YuxPVXrMTQ6Bh27j2IkewY5s+fj4XzZmPv3r14+a1t6C8oQ7ZqwUx86Yv34ODRo3j2mWfxlS9+CSE3jv/v579EKh7Glz93FS5fcYkYoz/8fx/Bzq4R5MNxlFmVLyiiPVzAjLiP6emgt7PZfTWVij7leaUd7ZmObGfnzGIyCfT0DMS7B/qbKuHy7LJf/ePuwcIfdY868ZPDMeSQQhBPo2T6zKOcx/zW+MFMLPb1n373T9882z3x7/2+TwWI/+Y3v1328M8f+fuBgYG7zjdPnMI2lvOkt2rp9N9HEG+ska25ptrgQwBEPPEOSQWxIC4CKgFxjbmWCOLt8wXEPTcmtLIW4PClNKT4cazyJs0gIuKdx/0crl+1AFfMb0dHvCrVnzJNGcRiibq6VnJGTSMRoRRrxG4NwO1iliNJ4uVKHzbIsRpSp0yZUsNE8l5ZkYs0p7QCLTjYsLcP7+47LlWcKKgjMJJKd8tZfOaa1Vi7cCpSKKI5EmBqW7Npy0hVP7scSfssM7bz22ZKd2vlKiqe6eWL7CjEQ6SEYiGHwWwB2UoUh4Y8bNx9HHu7BiTVTLpPsYSG6ctNdXJdKEUvzpSnZfOKcAWrVyxFIupioL8f02fMxIf7D+BET58REOpnpVZ8Q7tcAmA6EcE1V67F6uVLMdjfIznt2kzCwa59B7H3wFHNqzZ1os9vJuynTM2t2jO1x4caetJakg1WJP7O+1OPvIWK5c/dgqZkAq9veBMHDh0Rg5NGJDUATakkViyZJ95zMhKWMqaSpuZEsfPDw3jx9c3IeWEsWzgff/HgbSIY/M3zG/HBrl344meuFsDee3wA61/dhN6TJ3DD1ZfhumsuR7FYkhQ0AhHj6Ef378OMjhZcvXYVXn/zLWzfsw/XXrsON1yzFi+/9ibWb9wO36EoUUtyqiduwx9qhunz1DLF9TTARiPRGLqijp6cYpdyn1r9XY1iM73WLJJ/1nLTA0m1Wrl0Ma6/+jIM93Vj+7ZtIraMJdJYunQpFi6Yi5eeX4901MVd99yNX/32BWzeuh3NLS343GduwZpl87H93a3Y/eEBXHXtdUgkM9iyZTP6TxxFKuZi3sKFWLxkGQ4fPoJjhw/iM7fcLNk9g6NZmYOu7n68vXGjhHxuuPYaNLd2SGMjUuLRwMOOfzOm3vpgP4bHCpjSkhRx26L58+QeSiwBHArhZE8v3n1/Jw53DyFfCSPmVLFq4Wx85tabceBYF956axPu/tznRZD6+LMvoZQfxqrZzbj7thuRam7HQ489iX0n+sXAZ+5/EkXMSla8ea2RnZ2ZyM/+LfNt/eLFCw9ff/192cnW+DPP/GNstIilfVnv/qN9o3+9v6fUNuwxp6UdRZ/VFkOAlyOIH04l3D95+O++9caF7ZVP7tOfChB/7Iknlv/s0Z///eDA4J0XCuI2R5wxcX39fnniE0GceZdyoLFAguOgrb1DQLkO4lpdieDMA6ccawXaF8BpnSEqUB+OHK6VwENEaqWz9GJM8lBp4VJFHC2P4o51l+LS6Um0RspIJmLINDebzlQm/m0aWWgzq0YQr4O0HXs9/9mCuHlPLc1Kuw9JIwdxECnU0qIqI8ODYvn3FCPYdHgYb2zfJ4I99hpnGCHC3M7iEO6+6WqsmNeJeLWApqiDzrYWLR07jn05Xw/crhx6yqyB7kiHtYqUvCRlzLksoZwfw8hYCSPlME7kXWz+8CS27e9Cno0ZmL7EbGIql22pDqFmec9a6IOhBxpWzAy49srL0JxKoLenB/MXLsT7O3bi2IluUVRTWa3109n/WRuYiN6j4iGTjIgAbFp7M/bs+gClUhlRtu30gZF8GVnm25fZxYv7oNEjbFSpW4J+soOn8Xf6mXocuP5+mWkprMQyq6xjzn7tNHgqkqJ46YplQt3u2fshBgcGtNJfwGptzPmtIh1zsGT+TCydPx2ZRATFkidx6h37T2Aw56FSdTG9LYNbLluMoJzH1t2HBRguWzoHi+bNwuGeYezcfwzlwhgumTtD6N9EKiX1vNkog6zVkYMHJWQxZ85c7Nl3AEdO9qK1uQm3XncFunv78erW3TLX0vRDvHEV7XFd884bMwEa69WNn7XJAP3UdxjfvsZiaJUxbacp15L+BuyO5kt8d8a0KZjW2YGhgQEcOXxIm4RE4pgxY7rc/5GD+0TguGzFKmx+fzd6B4aEoZs7cwYWzp6Gof5uyajonDZDRF0HDx9Bdrhf9v+U9k7MmzdP9l9/fy/mzp2FVCophihz4UdHc9i/fz+GRkYwZeoUMTKbm1ul9sDoUD/2HzyEUU9rVdBwa0nHMGdaBzpbMgL09MaP9fSjZzgvz4IGXCxclWyYWXNmYShbwJEjR7Fy2VJxLt7bc0h0J4lKFmtXLEGmrQPbd+5G/2hWsh8yThltkXJ5Tmvk/XkdmX+Z3tb0xIMP/ln3R8HmY4895kSnVmYcPnriKwd7h/+XQz1e02ChNVwM0sL2BV4e89sSR1Jx52sXQfyjZnPC7x9/6qkVP3v45/+1f6D/gkBcupg5Ti1HXA1ajeme8fUpiomfDsSlF7rjngHEtXGK0ukLEW6djnI4oZ441ZksumHUtUxf8Xg+hGOIhAPEyqO485qVWD0jhRa3hGQiinRTCyKxqBIBkodc9/hr1Llpi1kDb3Pgqe1Ubz6gc28PN1PQQtRCmvgkXkeIIF5EloyKgLiLLUdGsGHbHqmvLs0sHOaHl+HmB3DvZ9Zh6ZwOJFBGKhZFW0tzrR6AVopS9uJCXgKyIqpzUaTnSE+YZSzhIxoU4OVzGM0WkfVcdBejeHvPCWzddwwFelkSZ2MjEi1wyU8pEGsBEStqYkUqt1IQEF80b44032jv6ER3bx8GRrM42tWN4yf7UGJMlRoHmXM96KkCT8XCWDh3puT07929Q+ax7AdwGNuNJJErae16zX+3gHwm0J5sxupqdHm0pvuVBfT/n733AJLrvs8Ev+73Ovf05JwDBoNIgCBBAqQYRSXbkryWvWvZtz75du+qdmuvrmrPdVu7dz7e3klrX+2Fcu1erX1btnS2JYoiJUpUIsUABjAAIHLGABhgcp6e6dzvdV993/+9mWGSRUq2KJlw0Qya0P36vf/v9/t+X/DhdB9e12qHWfTUTNM5y3UQT8SBcBSruQIq5ZKIePT65oqGX8eiFbKqqImFEYuG1WSms+QdMB40av73qovauPENyJTo6OYiFgoiFokgVzYEJsL4MTsgfkQoYmJFfcfGXC6v4heNJZAtllHw1kltdVFliq+6YWQLjixMpRjwp3CZthjegpAZqQ02TGc3393+XL3JrO1tF5TXj6x0fZ/fKHi8k80NA+8a3ssKaWFCmyR8JD76NtKmPUxEQ9LD8/2Fo3HpqGUNy4ax4iDORDu6kiktxBg1Fcm7WJcmBpRwxmGUML0iUD3Nu+6zSkXGMbK6tSwpQIig0B+f100cAnIvlQxI/o0j5zySzfi6qDjJukG4tL1lyIqXAyATm7AJpclnMkjFkyJlUqUSDFkoFrPS+pOsSlSF5rDBUhotobVKT6o619lQ859a2+r+/Pd/+5+P/6TP+cMPPxy884FdrRcmbv7bUxen/vH0cjy85tbAsRNwnCL6GmLj8XD4d/7qD7/w0k/6M3/eX/dBmcR3fe2vH/njxcXFT77fSZxRpPRO3zyJG3mWeYs/tpD/IhRxJgLZpogz8MFM4nkDxXm7X2muo/UINA0gWNchK1MziTMUwxFTmMeRQ0tKBSFYgqdjbgYP7N2C/f0NqLeMrWKytlYPq67hus7ay3/2ZhP/aDdJXJ75y7rXuZFXven4lz7WzDS+qty0B6asFfI5kNvAA2a2YOHI9WW8dPIyKoxaJZROw5tKHlZuEb/2wAGMdJP16iIejaC+pkaTOps4plnp965P5X/TY/bORU0aXofIhYVCIASHLH9NSGVEKgWUucNfzSFXiWAqa+HlczdxamwaBRp18Fd6dpy8NkYY58HiHiGKhzRlWGxM+jtbMNjTtR6xqXhHt4qxyRncnFkQnM/rrBAMTyPLIp6M2ujrakMyHMDc1AQa6usxt7CImvpmBMIJXLkxrYbNaJo3Tc7roR5vRit83YG/pd185TbaMIPGmKAL49hmpkie0Z5RipeLLYczurQxeoL3HCdv2tnyzmRSF203dV2DKCt2k/d5SPGWDNVgsZAZCoNMmE4mViajLWnrS8kh/5sr7wKZ+Mg1kGldBrHgvysMhoVGDHGDZjBSkza51XJJaI7OnUid5JfkPKxzOzz7VN2jHgHNrIu8o1P3/Tt46a1j5G8/YsWFYIPnwfYmKW1TwykknrniHsfEy1pXgJAy4Flwzc9V2hvvLjuoLG4+r0yBM9p1S1nqJmt+Q9OuEBStCkxjqaeS143XVPR5kxGvz1cRwx7sT/kjnwc61snIyBg60YvA+OITDbTFwbAYNco0M+qzvfAZuhmqhadFLu8cWhRX+PrFIpGQX6/TpiwsgILyF+gqaaxvI5aLaGUJXeGF0vbW6KsdjakvDQzc+dz9999vOqKf8M/D1YeDO5/pv+Xk+etPXLpR7FosJIN5K4WS66C3MTGRioU+/+V//WER/wkvp/myxx779u6vPvrIHy8sLHziZ1XEafhi6tsvVhHffOH8nbjPTmfxNux0C0tkp7OIezGgivyjb3akAcHGAQTqvSJOfbkW5pzJTZADYcyqbQtirTgFJAIl3Lm9DwcGW9AcdhX6kaqvl+Mdd+nmGTa5w8b3nFDwhszMFHFzEK8jCQGjqd2g83iHmf5mTj3lvrM58aZ8chrS6RVNYdyJH76ygKMXbghOV+CDDvMcIk4WH7trL3b2tSIedJAIGTidhwr5AoQAVVqIXmx6BT7xbv0ar+92+Q9vnqz4NWSih3gwuRW4ZHl7MaOc9ohqFDNZLKVzyAWiGEs7ePHsGC5MzsugRo0Pwzt4jXUPmp+/WZrHK0g4nSlTHU21qI+FlLoVjUWwvLKGRG09MkUXN+aW5dcuLwAZicgqWp8pmd9bB3tRG7Uxce0Kdu/cjvMXLqC2uR2Juha8cOQEcvR19zavZI8zoIXsdR3CNGdRPKeZ1lX0VIfJyDcFSmuKTQiAPkIvg1ojq6cbF/dwXRHi8dZZTORYR/UEIVceyK6Kcqha0ntnoabXObkQTB/zzYjKbhWhaEzub7QcDSsD2hSygMNmkxNhCLlCSYx8sDCpkTCv23gKmAma9xzRHKISLOJszOiIVnFKiMqykzUkoNAP2RBv6nj8gu0T0Mz96xXdjYX2xvd4/03BP25V/uJ6ajwTGLV0XG1R7ilpKCdqk3W3Pun7n5jnzcDGhr9SCIdUcJ73AK+vRXMfPqdMC2RhJRfBJAmygWKevVLlRIoUlU7F27OY0evgZ8K/2ChxIldBFgpgkMyAmh+aEPJeIbJHdz4WYZ0M+h5eRfIcTNiISU5bN2TxFCYsxvJx59eQ68LJP0ASZJXdmHleKPHjGtEm8sSEMeMPEQiUkLLSGE4s53d0Jv5iuK/lTz75yX926T0VG++LOZEne5LfPnt15ePTaTu0FqgTgqEiHv+wiL/na/roo9/a88hjj/7RwsLCx99vEfcd237R4fS3FnHf7IUP0obEjEV8SXs+H2HgAcDDoBSmxIxwegcKNqVWML7L8go2jFoeaw4fHHa8Lh3KHWzrbsL9O/rQmbAQC9mora9DLBYVvCbol1Izk10mi0nTnfu2LfxnwmK+pI+TDw8AHmOmaK9PLj4cu3mv7hUJ6vxX0qsoVIIYS1fw7NlJXJpYksRFSQ08VMp5xFHEbdv7cMf2AZm8xIMVtDQxZ91S02ZIYF4AqCRRPAB8stDmcdQYp5gD++3QO88gWoTy/4p8D0w088JiotUA8ms5LGXyyASiuDC7ihfPXcPYYkb57gH6p8tbe90nbxOByfdcYfobiW0V7Nrah/pIEKtLc+hsb8P5i5fQ2TsAJxjB6dGbWMwUPO2wv6bghFtBfTKB3duG0Vwbx8ToRXmMnz5zGrXNHfLSf/K5l7XP99+fai4NYHg42hZa6mrkbb66mkE2k0WQzF/lLQe1T+bBbYdY4M2d6S1W1ECo6Ahp1ry9YTPqvVPT5pmywf+vOAyx9l2ErSq6m+vQ196EWCQqguDV8SksrGR0H7OYEomAHdW0Zlc52ZnfQmi5u6UB3W3N0qWz4bk2MS3rXpr8cJdt/ng6CUHg3n7bc87z70sTbWv+TXeCpu03VeZNOSamCTbSMu9e3yShNPeS/5sNYqLzzPNT5/9Oj3gWWUMwJUvdmCixzFuCyTm90mTIWLVKyUA5mvT4hu1vLH2Yve7lYfPnuDREYva4B4UrJMjECAp095AJDgJK2vPetT5Dg5mvRwl7vkJGyyJ3PhZxM3Xzj4o3o1a9tY56OhnY+CRAb3Dyrq3PoTFrM//68BebvHna7IK+AmzumDmuJonPBvPIjSkVNfYuikhZa9jTVMiMtMX/5z3bhr588OBvLb3nguN9w3/46p/8Lxevp//g2kwxlkY9Ck4QvQ3x8XjkQzj9PV/Tx7797b1f++rX/2h+fv5jP+si/otGbHvfRVyTUxBlFfEBU8RDJLaZ8ARqlukrLGSC+siqSTCyLUdTTkvcwq/ftRd9dREFoZDYkkjGTWcsyNN4SLOI6fzZNHWbKc+X3Jh9Lwu4b3KycZz6Jc0UIIaq8GTg/o4/I5PNYXUtK/esC7NZfOe1S5jPk0xvoFJ+LbXHtpNFV30cn7pnHzpqI4qfbEjGkIjHzGGtvZ/nn6wi7jPpN45Yc1/4zH8TV/jWPyziQRKIIhGsFYuwovQkN5Igy3GRXcsinS8jF4zh6NVJvHjuKhbonx6M6pAPcGqRo57hCPiT3LpzGw9uTvXBKm7btRWttVHMjl9Hf18Pzpw7h97+rWoIjp0fxcxKxmO8+0cmoQwaXESxa2QLtg30oLy2hLaGWszNzyKUqMPU0hqeee04ihWy2jfljAu14WcfwJ6RIfR1tCKXzWN2dh6L8zNYS69IclQMRjSNa9rm9dSGwtNGe2RKAUGecoHX3ABfZoesf/Igd90DmvAMa72rtQm7t/SjoSYqSJgWPgvpDI6fvSiWsx2m3aeB1AXtUnPO26VcwvBAH0b6uhCnH4rjIBxL4Or4NC5cu4mVPDPqjTrf/9w1EPr/5iFBBoQxiXpMeuP7YhZ2vpDXpGm+zC/uflH3lge8L7xivhlK37DMNbC2okr5mpUkx2LFYmiugQqTijiLdAC2t59nMQsIGTAFMai4Vgtl8jyCLPRlhKkyoZyPrQAb14orzou+QxbJZkdtnlMPYdGEvpFz77+9dScNb/o2UbGmshNVqZCkqcZAwW1KN4uEmQjmCqXjqs7Etm60bObbjZKBE7qB572pXrXbltqECJWGAU71ITpJlgz6EwwjbEdQyuYRC/HMYhJZBRWrjEQ1jdvbqum+hug//xf/9MFHA4HbaH7+vv5844d//Y+Pn7r+H8/fXE0uBZuRdyz01idvxqKh3/1wJ/4eL+nj3/nOrV/76iN/NDc3/9BPU8QJx7JLpDzCZ6f7cPqPfUkfoJ34z6aI928q4pzE2cHz8GTClIHTXPbiwQpCdgXVUh7xSh6/ce9t2NZWK5izVMxJlkNXOB+RNvtxDhC+xMaUZ/PH6749W0+jbjYH+pu/wkxmyiv2Wv6S4yKRqEFDU4vkUYVqUI5t33r5LMqRlCIPdawR3iYIyHzk0ir+0afux2BbvUhm1VJOBYhEG9nDkjTnZQi/aeu7aUW5sa/fbEe68QnwDLerxuGOLlFVm7tATqoB1MZiaKxvRCCSwKpr4aVz1/DapTFkEFYICsszi7jMTn2dsa4ED8kNX20WtHDAxf5btmFrTzvWFmfQ1NiAialpNLd2YWY5g9fPXMLcatbApZ4ntI8sEIbsaW/FcE8H4gFX0h0e4qVACOevjePi+JxejxoJNk4kmnGKskwD0d2Ywkh/N5qbW6U7zqymMTc3h+tT85hcySrdicWU1UjvyXMvMzwMM1kZr3xjoWveq1/E/ULuzb0iQJXFRN+3awSNqQTOnjyOtfQqOrt7MLx9J05dGMXl6+Py9C6TWGjRijYoVjILAuNND96+F2xPr148hzVatg5tQUtnH86N3sDVyVkVxncr4ubT5ZRsmhr9m/wPqrBDIdOkvuWPT9gzd7nRi/t3tc/t8E18fJY5LwyLd5BxrGoWlIem96/nh0WM22CuAYK2irixXjXRsWaHz99IfwLj5xYkRKLIUTYdIc+nn81VGbbF3+yIMc6fz4aeP5fPE58v8mn4cxU7TKxDWn6iIgaa0WPrudPxchgXSNPwm7WLKd7lfE7Nn8kkqG40Bt4VMYZQpu/zv4ZFmisZ8564yrC1vxf/QCoL5jEE4AYdsdOdSghhOwo3V0SUksMqz6AygqEKkljD/lYr3d0Q+WcH9iWpOB0AACAASURBVNzzjdtue/9F/PtPPfoPj5y4+GfnbqZTc8FWZF0bvQ3JG/HYh+z091jCtRO/7Wvf+Pq/m5+f/+hPW8R9OJ1F3BiKvJ1Y8van1N/Xvum4f8/v42f9De/u2PYOcPr6JF7nTeLtmsR5ECiIgjIuAnG0ciRjX2MmJ4KS9nN2cRX37ujDgW19qI8FMTt5A4cPvyxJkOESGUhVaZdmRvBKtw/vqkp4DlbmAPAhyw0lrNn5aSeo/Z6BAMOxOIZHtuPOg3ejobkNi5k8Xj57HS+dn4SValbH7rcELHg2c5MXJ/HZBw9iz1AXEpaD9NykXJ/Gxq6bgqIJzt9Bb74H3sy09g91L3xyHUjV1MkjNGAp8MSKx+AGAyiWSojaNvbt3o0DdxxAfWsnJpZzOHTqIs5OLqJkx1WAjLubIXut71TfoYjLoqdSws7BbuzZOojaGBPTHORLJQTtOC7fmMLJy2NYzpcUyam5x8sHl2KvUkZjMoFUOAg3l0ZLfQpd3Z2C0N84dxkLWVcFnZ9YmHaVDi3wyFKm3WsZYTePhA3U1zdieHgE20e2IhKN4JU3TuPQEeqmSUbjtMhVhfnMzXTtq5y99C0NqWYSX7fb3YSAmLwbMtXLaKqJ4OBtt6gYvnjokCbUxoYG7L51H8amF3HywhXJI0ni077U4nVnIaiipS6F/Xt2YnV+EjdGL6OQzaKuoRH7DtyDKzencerSNZTWZaU+nL4xiavFICriw+fctSpmt4oyg1tUyN/edm48275e3Lfg8SZQH6b35GnaITMMRc6EbHb4l2kc6GMf8WJLqXgg/B8UasPJlIXRTN0qpkR0OI1rp1yVe1uUtdypwiXhUw+lg2iYRdKBUyywMkrJIEdGFkw9B2aPzs/eChowPcjp3/OAF9zup9WpCTJLED57bKRKxYI4CLw3tbenAyRhdf4fp3dfN+/xUPxG3cD5prFcb/aElPhIA4moZk1Ssfi+FfeCihNAVGsLNjSUGBaAoItaK4+9zdXilpbUvzpwa/eX9+799ZX3e+5+9fG/+Benz45/cXQmVzMfbEa2Qjg9cSMei/zuX/6Pv/ehTvy9XNhHHv/O7d947Otfmp+de99FfLNjmz+Ji8jx96qIB1COsIibSbzIfSJDTvwizmQkEU/4EJEgVYXrFEQqqWSX0J+y8at334rh7ibk0vM4ffIEjh47jrn5JeMVzWmMD6CXHrQxZ5vC7JujmAJuHtT1CV0jz8aOlJO4ge4C6Ojuw50HP4Khke0IxZK4cnMK33r2FcyVo7Brm+C4pikQCa7qagrLzk+ogH/0wB75YdON69hrh3Hs6OsKuqD8SOQy78Dw5i9vlvIKzXptN97WPhFPR75eK2tdQPnHOYdxh1zPW+jt6sY9Bw5icGAIwWgNTlwaw3MnzmGGvtuxOrhk1GorbgxtTE3wgyk3dsdGuucqF7k2Agy0N6OxJqppmHnadiSJ1YKLyeUs1uSuQamQaZaUlIWqDGKGerrQ3dyA2Ruj2LNzBB2d7Si4QZHazl2bwkqBUjeTec2Dnoe+ZYdE+EqFgPpEVLrfuroG1NelJDG6NDaOM1duoMwiw/fBYs40EEHJBssx+1SvvfKgV1PENz73zWRCESzdEuoiAcWONtbX4/TpMyosNfGYJurR8VkcO3sZeYRVTEPglBkQ6Y33TGtdHPfecRuqxTXMTdzUtEtZ1eD23Th96RpOXRyVIYh5DX4R90mYJgSG+v1ysYBQKGwmcX4ONPRxGEJjdsbmI/MRk82nmb+a2Wj4zW20sRHXXO9JM+kxwJ+tkq+1URCkPUadggh0DvXJbDgd0/pofeXtu9U48TmqGtMZR0uHiuRbJX6moZghh2qy5nTOZp2Ng5mqy7xmJHuSIOb7+PurLhFVeT3o6GggdzUPCsEz8LmB/enPYMlchs+fzXxzmkfx37VmMSQ07cs9GayQBv03amPMVC50QZ2x2a37JFj/d/EXluVCZyNkh1EsFBCRXXQFAZu/g97nLmrtHLYmMtjV3fCfdm/t+z/vvfdzV95Lrdn8tX/y5//h/71wZel3Jpbd2IrVgHylgp6G+HgqEv6dL38oMXtvl/Xxx79zOyfxubm5B9/vJM4iTtvOzbarv7ze6e82iftFvM/oxO2YYXd6RRyKN+QDRHKNYcfyaOBUXFiZR7y4oiK+f0cfokEH87PTeP31ozhz+hzy1ODy4A8SCjM7xI35xhDezNFn9nmcIN5KFmMH73O0LYudOWtDBLv27sP+gx9BqqEFmaKDoyfP4XsvHkGwoQtWTaOgQRnDcH/mlhENuCguzwhS//ynH8JAez3ilou1xVk8/+yPcPUy0QPfJ963gd0g3eiA953P3iS18jncXD1swIWEmbP0JA9aSNXVYt++fdi3Zy8aG5qRzjt47shJvHpuFMVICqFUk7T5nC50gCn9zYMY1/EEuoGZFogHMNGFltoY7t+/F8mohaWFBczNLyCeasDscgZXJueV7MZj3hiRUPNLbkIFDbUp7B4ZRntdEvMT17F/724cO3YUyYZWIJFS6AUz2W1qzFmkSBByqe2lNhsY6e/EcF8PapIpeZZPT47j5s0bWFzLwg3FUKoGhQrYTESr8HA37ZmmWVUqtjYm/lSf7ia9s38KrBc5TqGBCupjAeweGcDw4BDy+YKaipDNSdPC8fNXcPbqOAqibxlzH96nKnQVB/UxG/v3bEd3Y70Y6javL4LIOQGcuDCKqxMzKIkI5e/ETSPmNxbyqK8asialWmSpM7iFiJVc2sSC9hCFdyziGz/XlG7/j4Hk+UcNIHfiXGuQ/R4KIUmOSTyqvXspm0M5m0M6k5OnQCASE6xNJrvM4DyJHCViVYpAXcPYrgT5b/Qo4DRvo+RWxHlh+h1Z3pKuqeAWEQoEEVEEM9UBXEeUVfAjUTb2FVn6ytSVkjDjAmHobh5SZlYlHiegWkUslpRWvOxU1BSsc/51PyoecZ3RzsKrRi/AJtNDj/gdFh39HEWbilyrnYe3bggwY5zIS0UNFiVz5CaQHEiJZL5cRtUKIhUuoDMwh92dqZcHO5sf/tzn/pvnA+ud5E9Wd6rVauDZI99qOHzs8jOXxoq75rIhK0trXsdBX0N8MhmyPv+Vh//Jiz/ZT/v5f9VPgDX/7b/IR7/15P5Hv/7Il34WRZzFxfdO/0VOMdNh8K4BKO9exEuRWlhNfXJsk05cExjhL0pSzG7ZdPcerM3aSLOF9Dyq6Rnc0teChw7swWBXs+RH169ew9Ejx3Bt9Jq6cZtFXOx0U0w2ZhBvItvkyra+TPc4Qj5P2xDkXDnC0WHqtjvvQktnj4rN6PUJ/OilV3F9flXvwUrWe9IgD86lJAsuyqsLSE+P4b47duOBO25Be11MUqGL507hlZdexNTklDG32ES42by33NxgmObDP4DNpGtmsArcsoNwJCoSUTAcwdDwCA4cPIiOjg591fnRm3j+9ZO4vpCBVdui1yuykrS+/jy4eRI3TOmNIm400LftHsberUOYmxxDb1cnovEE5pbWcPzcJVyemENW32D84D19mabQZDyKnVuGMNDeIs08zV+ee+45bLtlHzJuAM++flIMdyGgZUc64FAoKAMOrlj37RxGT3sLJscnce36mIhj5CqwaSmwGaGWmlO2VhpGDE4dQkg9nCN4lYe27lcyn0V4fHvSnaRFLNa0+Q2U0dVch672dsNOFrZdlQHLxPwyxhdWUbHjQh4UtUoCFcmNNBGxXDHa2+qSWgORI8C9b861cG1yHrPpDMreTlwrAw9N8e8DmqzURAIYHuoX10FJb24VNycmkS0URbJkEd98F2wG83h7b8aXzJ3jH6PGzU7e+lUHsRA5FQ6Gejqwpa8DTbVJ1NfEsbKWxfRKHiev3MCVmQWlDQZJP+XeSsx00xRrj0zmvzflBsl34PqkJoYtQ4M4e/4qVrJZ2Lw/vXudKIqTz4lvMNTVgcZUFMVsHhM3x5HJ5TG0dasaoitj41jJlWWkJE05yXJUJlQdeQ+0tTSgoTaJ1fSqEIqh4a1YWSvi8rVxLCyvoUp5mC8t9J4yxabSATII/cWGsaO1GYlEQpr1ouPg8rUbWCuwIJtccLX9Ds1hgB29HWrGL54/haEtQ6ipb4IViYnoePXmJBazOcTsMlowi61N9lpfS8OXRoY6/vP9939+4b1UqT899qeh0A383vHRsX9/fdZOrZRTgVIwgQqjSBvjEzXh0Oc/nMTfyxVlnviTT+5/9K+//qW5udmfehJn4eNNE4/HBfsoXGNj0/nOr+yXhthGnXitUsxsr4jL6YwHAycN7ps0cfC/seXnFGWOoOLaMkrLU0gFCyriB/ZuRzwaQimfx9WLl/H6K69gdnpaQh112oLceOD40hIDKPrubob4zYnNQLCi0+mfDYxOok1f/yBuv+Mu9AwOIxhJYCGdxeEjx/Hy0ZMoWDHEWroRjKU8tzN2+iyONApxtf8tLE4iWsnjN3/lAeza2o8YPc3h4MzJN/D6q68q9pK7TjVD6+xkDwuQk5+vI99oQIylqD+Jezt+RqW6QP+WrbjrI/eis6cX4WgUS6tZPPfKUYVs5K0Eoo0dqEaSmnAIy3JvKM2uVgEkFxIFeXsRj1pVEduakhFcPnsCe3btQixRg2Mnz2qyXHOCqIbjIrZRKSDrV4uuaCaLur+jHbdsHVIIzOjFs7h27SruvOcBHL9wBZemFlGuhk1uu1MWUYjXkBMni3FPcx22b+nTNJrPF2WcQyhzdGIa4wtpVEKGoa7VhDaoZgYjQS4eDmvaLBRyMlqSTlvyPmNsYwjcHutfkynDPIpile/dMSJ9OxvFWCyipiVXcvHSaydwbXJGTnM85AX1Mn6WEG4xh1Tcxq07tmCwsx3hQAURy0IknkCmBLx09CQu3hgnAG/uahnzGJK5WatxxeGgoyGJT378IcwvLqJM2Ldq4fip03LJk7vdegv3djjdl5iZJnDTDOTf45r02eiUEXCL6G5twuc+83HU10Qwc3Pc5FyHImjs6sbxSxN45vXjatZ4b4u3QmkmXQGDQCIaRiISE4Rdpe9C0EWoWsFQdxvuPLgfX/nGU7g+OYNqKGKuN1dn3D0XC9izbQgfu/tOdLeGkVsu4Mypsxi7OYnbD+zXs/ajQ6/g/NgUXDsq+JxLk2DFfDZbejtwYN8edLY1Y3FxHoViAf1DPcg7Ebz0+hm8cvQU1oqGhGaHw2ruGaSUYqJeTwe6W+sVPYpyCf293WhoaBB8fmN6Fk8+fUh+9tVwQg0E7xXeU7V2BZ+55zbURwN48flncN9HP4ZkUwccD8l6+cgxqTScUgH1WEFXvIit7XUv97c3/x+Dg61P33bbr+V+krJTrT4c/KtvNA9cnpp95MpcZutEJp4oBOoDVcRRLRWZYjYWj1kfeqf/JBdz89d87Ykn7nj8kce++NMUcV8nzp9LcgoLOeNIN9uuGuvJd/jzS1fEe2HXd2oSN0XcYxDL6cqYwhCW5VRWEXPVgpvPYG1uHKFyGgNtdfKT5iEbt224+RzOnTyB1195GenFBRUns+cyrFaXkxqBeU5bTE3jHo4FzC3rs9CKhBOXNLJkxwbQ2tGBg3fdg+FtOxCMJrBWqODE2Ut46dWjmEtnUYmlEGvuhGszSc13tDIZzEGaRbh5ZOcmUcktY6S7GZ/66D3obWtEIhRAMZvGsSOv4cSxY1hZWvJcxGDYvrKFJDDBiTSkIq9doId8GKMLFm8iIZ5u1wqhtaMH99z3UXT3D2oipyHN8dPn8fKxU7g5v4pATRNijZ2ohuIiDpomh1OqYXCbtKp3LuLUibOI37p9C4prS4hGWHRtLK5kxLi+ND6DTMnYaGqiDXDfT+iRUZVAbTSCxkQENWGglFtDJrOG1q5+TK2sCdGAndA2lYWBkxZ5ECJXBSv46IFb0dPWKMiVgyADaOj4NbGQxrNHTsENJ3RY84Mme5r7aU6DbAz37NyB3q4OTBKCHx9HOp1BvswmQwalxniFGn9dc/oDulqHMLWtp6MF7Q21iNtVbBkaQEdPL65NzOK5l47I05zx50zhM4Ygxgo1xOCLcABdrfVoScWRCNvYtmUQLR2tuDI2g0OvncT1mXlxEqRZ5uuVSZAxKeGnQNev7uZa3P+Rg3j6mWflDkib2nzZRZGOYWH69PNueGs4qDk3fPa9GkoPhjbIjQchs3GtEvGoIB6xMTzYh8/9xgN4/BtPY+rmDeSzGcTjMRw8cDf6t4zgiR89jytjk+KqsKWscNVRLWoa3rF1CDuGh8V7cNwiggGuXiqojYVhJ+vw59/8IS5PziEQJmoRRKnsIky3u9wqvvDbv6kVy5XTJ1Afj2HLlkFcGb2GQCiCSDKFl48ex7nrU6hGTPRqtVyQfK2lPok79+zErpEhTI1fR19Pl56VZw+9jF1798NK1OFb330KN+cWZcKksB3a6AYc1EZsfPqhe3Hnnj4UlhexNDOHVE0CNckaWJEoLoxN4ImnXsD0SsHIF60oAkR6nBLa4gH8+kd2IYEiJiYm8ZEHfwXPv34aY5MT+NhH78LC6iq+/exrapz5NQ2BLLqSDgbbU892d7T+32Gr7oVPf/rT2XeD1gmhf/e7fxabWpxrr1SsPzg+uvj74xk7tGKlUAwkAeWJF9BXH7taE7F+7yt/+E8+TDF7L4X8sSeeuOORRx7jJP7A+92J+ylmIl/Ytgo4p3FZD3rT2Lu+pl/SIl5mEa+YIi6mqVfETY6x0a2KOMJut5RHZnEa1cISIpU8dg714r6Dd6C/qwPs8zmpj144i2OvHsb0+LjIT1pRG0dpaV75813agwqWq8iIw3HKJhTDtlEqGeJQT28f9t9xAH2DQ7AjcVmKjt6cwvOHj+DStZtAOA471YhofavgXLqLmVmZ3swmz9tyi1ibn0I1twI3u4S79+/B/QduQ30yimQ0hEJ2FWdOnBA5b3ZmGg6LiMxgzGHO3b54VkpH26w789zo1KFQIgR0dnbjrnsfQN/gCEJedOGZC5dx6JUjuDG7hEIwCrumGbG6NlQojeHMKojYiHV9CJbXfGMS9yc5su1pu9qM/bu2yhtcrP0gd4EWzl65gYtjU1greUQ9yfw8djmAZDSCrf29YqdPXr2Ivbu24+rVUcTrmlCN1uD1s5fhBAi3GpetUJDTu/HqSkZsPHjnHqRnJxFW45tStnNzSxusZAOePXIa+aqFgueZzSlQxYpFHC4GCBMP9KO2JiXrzanpaUzOzOHazQnkyegPRYzcT1OiyU3nNO6WCqiUCmiujWL3cB96e3uxmM6KlEaLWQZpxGIJZIplFJlnHbS0KmDwCSNgrWoRzTVxGdv0dHdgfGIab5y9jMVMESXu/gkRC6H3TIo82FyNWjGHrqYa/IPP/ApuTk4hX3KRLRZx5dpNBapQl661gBgNb/+jo8Jz4PPKuv62biTs5c2zgeUkzUL82U/fixeeP4oLZ057TPIQHrjvPnEenjr8ulYyFddCmPalCs0pKgRm/55d2DG8BatLi5idm5aShI1Xb1sralu78OVvP4ebC+n1oBaSOfX5uEX83uf/IWyngOd++D0UVldw+7592L1nL+xIBPPLK3j+lSO4PD6rVQsfhAg5CeUi6lMJfOSOfUhFbfzwySewbesQGpsa8Z3v/QB333M/7rrvY/jaN58UWsI1gCxciQjB0T24pasFu7b0oT5uYfzaJd2fTU3NqNoRTC+v4uU3zmK5AJSCUWTV74UQdB3UBov4nU/cgY76KC5dvI4dt96Brzz+FCZmpvHrv3ovUvU1ePxHr2FmOYdwNYB4oID6YBodNS56WxuPdba1/Wc75DwdqZYXhoZqitu3/6b044cOHbJKpfFIOl2tg1W6+8bk2H85NrO6dyaXbF2uprASjKBYtWFXI7CYJ94Yv5L6ME/8vZRv87Us4l9/5LEvzf6URZyOX5yAeFjzgUgmmTFtdj7+pPX3aRJ/pyIuGpKqV0WTnJnsuHt0kFudQ3FtHmG3IBnXzpEh3H/XnehsqkOYTlJuEdM3ruLUG8dw6cI57ZxlXSk7TI+vHCD5LQirWhb0K6KQSGlcc9Rg68g27Ny1G22dnQhF47LbvHZzCs++9BrOX70pqK9qR2HFU0g0tamA82gymllLxVESNddBen4KlfyqdOLUjh/ctxv337UfTbW1KvTF/Bqmxm/g5PE3MHrlsoH96PtcNsQmFi5BrTqFDdGORV2kNMtCKGxh164d2Hf7HRgY2IrVgoNCuYrrE1N45qWXcXN2AfmqjUooiWhtK0LJRhlVsKkxUzwJgAbO1Ub7XYp4zAJst4C6CLB1sA91qRqsZXMYG5/B7EoWuYqNEvW6cuQyEyZfP8lKtck4br9lF2rDQVy7cEYH8KEXD6GzdwgN3QN4/IfPoVglF8IWG7vqFnRYl0tF2WJ+7O79CJRymn6KxbLc0LZt34FcxcLTh4/CtSOKnWTTZhGxIINYhZwmQQUkYiE01TegoakR27bvRLKuAa8ePY5TZ86JCEhUgpMur7UmcTYSloXO1ibs2zmI1toILl64hFPnr2C15MKK1iBXpKVnSIlX1RDXE2R0l2G5BThOHn2drbj/zlsFLZ85dQrXb4xjrUQtf1zXyWUhN3OzQYwc47POdY5dKaEpEcS+3TtRcNhUGeLUpatjSv5iiIc81v0keF8XrwPEEDd9iZ2Hr7zJbliME7ok8nNyimhIRvCbn/0UhnqaMT81g0ohh/r6eiRSKbzw+im8cPwcFnMO3GrYoAX6HQ7CwQo6W5vRUl+HuelpTEyMoxJwxNbfMTiA+x78JL76xHNYXCuoQZVyQzBSGcV8DvfdfRAHb9+NV156GaMXLwkV271nNw7ctVfX97s/PIQLozdhMT+dxjFMukMVNfEItg71Y8+OYTz71FPIpBf1fujad++9D6KprRNPfO8HmJpfFoxvtN62PPDZ3NFzorkuiR1bBtDb1YqBnk4sLy3h+MkzmF5cwdTiilYfgWhSmeoiWLplpIJl/M6v3oc79o5geamMVEsI//ErT+PipQv4/GcfRCRq48nnjmJ8qaD1B1GDRGANtVYGTVEHnfWRfGdz8nR7U+wHsYh1eHW1cMFxapxEItJdrLh3zSytfmJ2Mf3Q5HyuvFqwo+lqAmk3hCyjZ0NR2HwfpRwGGmMfFvH3XsKBxx//zp2PPPboF2dn3/8kTnZ6JpPR4Ss4Nxj0csXj3vT1Y17ZL/EkXuUkLpNG6krZL3tmLYIoWVgMu5cVrJxfRnZlFqXsinZjTI1izOFD996NvvYWBMo5McPzayuYm57E+QvnceXKKNKZrEfWMgQoHpZuMSvXN55LyZpa9A0MKWKzq6cPtfUNIioVyxVwon3xtWMYm5xDORAGmFgVjiFW24BQPGVCGuThvaFMllFF1UV2ZQlOdgXVwprgPO7hhnra8eB996C7vVX7z4BTwurKEm7cuIHRyxdx4/o15KRiMD7UhFrFZN7kQFdb14Dt27djeNsImpqbFe1ZcoOIJWtx7tJV/PDZQ5hdWUHWqaAYCCFc04hYqg1WuMYESogGwDLiEQD9eEmPQ7BBbDMMf8spIB6q4sEDt6GtKYX08jJq6xqxkM5JMz25kEaexDYmQHne9TLucFzUJGLKIu9sqMXq3CSG+3tw6cpFtHUNYKXo4omnX4AbiqvZkuRSmuIwrJCNUiGH3tYGWE7J8+IvKv2rpblJqWBjs0vKcuee2OiKTfGO2gGErAoK6WVlTG8bGsLI9m1CVhaXVvHq0WMiMJE4xqAdFkTlwdObW2llQTxwzx589hO3o7SWx9xsRnIpauGfOfQKxiamkM+XwMAMO1orbT4bBn7GzCb/1EP34eC+Tjj5ANbSOcHIyzkHL7x6TI0gtdfG8NeTg7EpC4YQjoS1D49V8+hsb0FIrnABkfxGx8YxM7+kAA/yNdbNTjy2uZkCTOgL5VzmiTL3pOHr+0Y3vh6exLaAPlsS0UYG+zDQ3YZkJIylhTmMj09gdHwas/kqnHANio6YBghHGV5ShlsuiL8QJ6HPrSBXyKJc5c46iIRlywjoxvQaCmXKNE3SGe+NcCSITHoFzY312Do0gPGx65IsFosF2KEgtu3cLuidjc9KpghQj885msEmHjLHBoR+A4VsGuVcRo1bJGxjYMsWJcodP30WVjgmhEahJp6pkv9cykzIdWSFvG14i56zc+cvYHElre/jPcV1FNc0sTiZ+Q6q2TRGutqllKDHQt5xcfzSFWQyK7j71mEsLczj0lQaa+Ww9PFcgUUDJUSqGUTcVSRDOdTHiqiPld1UJLwUjyTGEYy6mRKal3PlzqVM2c6VQoFMKYKcGzHoFJsQOyKuiUU//tIa+hqiHxbxn18RT2sXqNALT1PMvTinP6MX/zFGLr9kRTzQ1IdQXSfcoNnPcuKmQ5tfxElG4i48rBhIC2WZdDCYIIvsyhxKmVVNutT0srvm5HP3nfu0J6uJmi6YLObs6gpWllewupLGysoKVldXUSibHOloLIxEIoaa2ga0d/UgVdegHHMrbGJFl9JreOPEKZw8dwmLqznk3aB8r2lSwWKZqG9cJxltSJc2DGYk4ak6WJmfRjGzsp6aFA8F0N7SiI8cuAPbhvoVVck0MbYqTqmIpXlai84ik17G2uqqHLS4c6WMrK6+EY0trairb1ADyPANOxrTdLaaKeK1o6dw/OQ5zKdXkXMdkb4qoRgiNQ2IJxuBYFSHub9LR4AGJYZVvzGJG/DVsNNNESfKceuuEQx3teDwC89pSo7FE9i261ZNWmev3sQKIzy5FhJZ0BQoOpnFI2EM9/bgrn23IBZ0EI9YCsYpVW2cvHQVr52+pEmcTRDJZ5yCueOk7ppeAckwE6ccb2ccRDxsYfvIEOxYHEdOnlGBo3ZXioQqFFlZzqUBt4gDt+7FRx+8F+FAAFeujuLCpcuYnJ5Bmh7mkhAZTwJqzFnExcOoh4gebwAAIABJREFUkhRXRV0iIm18zGKAR0CHesENIO8EsLSSUTgHA0nA+EphMEQBWNgsxCNBGcaEyM2oMlIzgIodw9xqDsv5MlyLEqgNXUJQvAeqVpLYvbUfhaUp9Hd3wA7FUHRdXavL18Zw6ep1RBO1eq1SNXtbFikC1n8euQlmTaJPQR8h2fgb4T/mEzbGRnyv5XxGBkGUmbnlPJzcGvpbGuSSd20xg8mVAkrcyVpRJWkxoS0cMuE0JAdESLZTGpijZ6+xJoHhLdtx8sJ1ZAslOeKyqSiWDDGRjH4tuSplJRKSw5LPZxGKhNDR1YFETQ0mZ2Yxt7CKAsMV1OCQe+KdnbRULeRFzmPCHr31ec8NbR1GPFGLY6dOqXlgIl2ASA3XLUTjiHgEAwjZXogMi7PrIBoNo7u7W4FKYzfHscxhK8x9OI2UckClhGQ4jIjDVMWq7omik0eWz6VVwf7d27G4sIzxxRzW3JDUH2yjiA6xYWDTE7ZcxIJ5xIN5GekEq8Gq7GoDVoBmR/QOII5Rcui6aNzsLJuKffofEHljEV9Fb130Uk3U/sL/94f/1avvp5b9PL7nAyExe/w737/zka999aeexAmnb5ZlcS+eSCQlZfL/+98HOH1zEefhxSLu8BCg/MSD++TrzVhDSsaUdc25oohCZhnZ5SXtqQxZhxM7k80Cirxk7vXWgR51z/GQrcOizKzhcsnAxZWKMptj8Yg5+MMxwXWcuu1oHCUHuDh6Da+8fhSTswvIlRwUK0FY2jUrnBP1za1ycRMhiiYUMpkxO2SpcDywM2wFkV6YRX5tWUQrhqPw75yjmO5FT/G9O0fQ1tpoNM3U7NrkCJi9LF2o/H09u3HCv4xfpWTHqVSRK5RRDAYwen0crx85iRs3pzWRV6h3ZXIi2dOxOOKpRoSjKWORSZaxMPqSnKaM05ny4ySH2tiJe0lYZK2XC7jvrtuRsqs4dexVrKwsq4jc+8AnZJl69MwFzKeNd7qsLD1XLxVFVPSe6iI2wrSnLOVhhyyUqiGsOsBKKYB8JYgIZUhebCUnZDuaUHGuFjKwOSGHyDI2ErCB/h4VpfOj18SkZqHiZ2pbYakLgpWSMrv3bN+KSCiAsaujWFtbk/a4SEaa5EN+1CUdw5guZ6Z5QvkkZzXWRJCK2bKJ7e3pEk/i0rUxHD99ESvZMqxYQvwKeQlQQ0zCWTkvYlxrQw2SFnXFFezcvh0NDY04dfEKzl0lrO5KYsa7hIVHEjQ6nJVdpGpSuPv2W5SCd+niWSwvpxFJ1Cgpjsx4qjc4XfKA15b7XYq4Gt51hbi5L99qcMPCKTlfkO/ZNJF8LbU1Cdy6exvu2rMDmWwW33jqRVydWUE1mFARL1LGSf2eS7JYVWp5t1BAOBJCU0sDdg4P4bZbtiFfzuOr3zyECRkxBRAkskI9v22JAMjvp8e6bFqtAJqaG7Bj5w6MbN+uxux7Tz0jv3krkhQSx40jm1m5O7AJJ6DkFlVQWxrqsG3rFuzauwcra3l888nvYWYxjWA4CsbVB4heUPGijKIyyvm8VANEXDrbW7Fzxzbs2NmN6dkpPPbEYaxksqjYBqGx7QCqLnXtFlCy9JpDxTQiUaC5vQ07d2/D3p07MXZjEk8+8xpm0gV9ryNUy3j6G399hiNltVqLksBJS1uii+Czaqnh4NeFLFuKCh4k9IGvVvi8MlyK5L5V9NVFzyRj4X/6l3/4+6//PAry+/mdvzRFfDM73U/+IokqGiXBLWEkP+/255d2Ek9qAjHEtgrKzBz2AUCyjdnpBmx1tgQHraADt5gREaaUywkGI/xqkRVrAxE7gFg4iJ6OVty1/zY0pZIikpHEBh4+LKBWUHKgfLmIAJ2i2DVXg4rD5N7x2MkzmJie10FCIxFCeZraaEgSSYg5G02mtBM1crQ3F3Gf38DDxi0X1bmvLi+iXMhqt8ZDi+8mZEExl3x9I1sGccvObZrQeXRQX8z/XdnJ3kSsaY6WtIGg5GSZTBbL2TyefukwJucZ+1qBW5FVCMqBIEp8beEwoqk6xGvqYUmLbVY5hI25myTsSnVElWuC9SJuxjcOA3IEo24aFQz0tOL+O27FC88+JSJeU2sbdu/dj/nlHN44f0mvhfewyIiE0mVhyshJB50tzZpWhrpaMXblAk6cPIHO/i0o2zGcuHwD2bLR4tJohB7bPOwJrxNOb6uvEVO8kCsgXyihLpUQW3hmcUUGM8x0prkHQ2iKRXPIR62AsqJ3jwxiaWEGywvz2LNnj1CMK1fHcP3mlEx7pANWAh0ZzJTbURIGJENV7Nk2iObGFCbHb6Krow21NUnADuPoqQu4eH0CJURMk+GU4JQZkMEmoyik4WP33w0nk0ZuZRHtrYTFo7BjKTU7F+W7bsxa5Fnumb5QQhePxrFruA/7RvrQ1dGE0avjePXYCUzNsZnkPj4hRMAEuWwcjW+exDfbu2wU781Ws5zJJVRjWE+1hFQ0jL7OFuy7ZSeG2QCzaAQDuDEzj++9fBRXZ5aRyXGaJZOf0okSIlYFIbeAVNjGyEAfdu8YQU9PO6xKEcW1NSCSxJ8++n3cWFxToQpSaUEyHnkL5TwSVhV14SB2DfVpv93Z2SomOJ/D8dkFPPvyqyrijmUkhESM+I55h8ftAGqiQQz1dOLWnVvR09Wm55AcgtnlVTz27e9pfZFlwwRLBjImLrYoD4f2+hqMDPZi59YhdLW3SL7I9cTV8Ul85+kXMJ8pGP5ChWMCbVzLMq+plgPoqE9hX18LbtnJ1VsLckV+bwXnrozhyR+9huVs1SNMVlFkTj0LsuJtq7CZDSDve97f9LcLCimr2jGtKnjfE0GipJPNFZMdzTNopLdw8+hrTBxORSP/7V/8m//i+PspqD+P7/mlKeIrK0uCCyXTYJfMT4UEEzuEZKoGEcI3b3u33n8w2JuxGvSISPy7vy99t7/7viZGW7zZvemn/yjlGMaJS+5nxneZ7kVNzBMPBrG8tLiRJ85JIBjUA1WM1IOTeLi2AwjQZYsHhiniDrXFIlx50hseXMp4JtxJ5nhFN3kpl0WG02CpSBtmsawJ8ZlgxACiKugV1MbDeki39PWio6UZsZCFAJnVjLqk9tx1xFY+f2kU80tpFMtVrOUKZgfHSYcEJCWqyTdOlqskRjHBStngYhjzdxvJlvGh9jLI+fA61A9XkVtdxerSvPbk8oZWNjJh/RLCwary0cNWAKlEFIO9Xejv7kRdTRLRaEQNBxEDTvg0o5ibX8To2E1MTE5jtVAAWwLCw+FQQvI5Zg7T6KJColc8hlhNLSLRpCZwEFHwoiADtIcJsvDzvjA2rJsTy/3EK4GwlZJY6Qf37VGDtLa2gtraBswvr+LoidMYn1uWCxyvCaVa3Ady4qLFJq/5zuFBdDXVyyiGB2d9fYP2y8+/cgzXZlYEJZIrUhKZzUCehObZ7Nx75z50NDXo3wmp8jPn1/HApfc6QhHjsOVNpzz4IpKqlfHgPQeRWVnEwvwc7r3nHlwevYpkbR2ujU8Lms6V+X3Mwea0Q5TC6MRbUlEcuHUHyoUcLl68gJ3bRwySEwrLXvbY6YtYLZhAEoMIVYWQ5PIZdLU349ZdOzA/MYZKsYCO1lZBw1t37Ma1iRmcOHeRCm0zHYtNbx5tkhUpNyPXo45TXkNKxj0jO4exsFzC49/5LhZXsiiReyf4enMRNyS5N//xLV+8v687whhb1yBRLpTQlIriE/cexL6dfZindC6fVQTsxWs3MJct4syNGSzlKii6/IzY7PH+dYDSmjT8n7j3Dmwf7MHc9AycYlZNKVUXuUAEL12YwLJjS+tNpIusekL45Dhw9/+bn/woBjsasDA1rgATOxzFhdHrGJ9dws35Zcyt5VAJx4zCRG56ATXCnS0N+PTH70F3SwpLM/MoF3OIJ1M4cfYslvIOLtLwJVOEFSMHhKsWqkXKCKOMLV2t+JUH7kB7fa0kZpFQEERIr96cwMT8Cq5OzWOlBDWYBU7BnmSRv3uwtxe/9sC9GGq0MHrhEpppJTw/g4nZKVyfWsCN+TxWizaKJQbY2AiEzPBhrGe5qjGBRdTawyLcT0SKDTcRPTawARED+bwR0VFYHFU2IvaSLFtCf0vqsYZ46A//n//hH1/46U/xv5uf8IEp4l/72le/OOcR2/z9tb/LlqOQ4NQ3//G/jn8nmSNfzJksYHmKqAqa7tK2kEzUaCdjvHpNVKB0np4ZiRytfStO75H16rpf39/17z+7j2rjParHZxH3dN2cDnjjNjU0IMT85+VFFHJreg+EmwnYOZQ3pToQaOxHNVIHOxBWUInShkh/YVEhvOdtDIMV878a3JAHHjWqxs6zkOVEnpZ+VCmggtwIiYY1saOa0d85MVNvzddE9nKI1Zs7SKUS0Q/Z1QRnBAJGiyzjDZvJWsYti2ziUCyBWE0NIrGkCS95B4uezQermMfa6Ve1n8/nMpKVlQt5wYE24UCywwVrGjNr1v1IyJLFpwmb2Lj9/cAW16kK0uTrJrOePAK+dx6w3OUrVMKOIBRPIJJIamfOz4UdPe09zWTvh8J4B78fHLK5EGyyYmULk4yEkIyG0dXRjtraGlkIT8/MYn5xBXmqjizC2l6cpJopE2BSl4hi786taIhHcP7MSdx1xx26Hw4fO4HppQyyDpEDeoPz2nPl4cmQqhXpj+89uB/Z1bSKXSJZI6e7ppYWBMIRHDr8mpotTmq0jjWxkaZJ4rT20P0fUVFiAz0wMIDnD72A3XtvxVqhhKMnzqDoBgzaUiVCYRQQdPKqi9u4bdd2MdtfO2xyJlrb2rB1x04RHOlSl+X6JRQRQSpsB7W3rLolpBJhPPTA/ViencHF8+e1h21ubcXO3Xu11z5/ZVTNmEiAyvM2XghG000I3kFdDKiJRQThbxnZilRDM77/w2dw+uJVaa7JgTCuc6Z4+3eJQfjYRIaU6GYclEgqMyeA//XS0/OJK2XQ2VCD3/2Nz6C7KYk3Xjus31vf1IQ3zl/G5PIars0sIeuw2FCFwRbZmOkESlls6WnDZx66C53Ntbhw5qxIhZyKD798GCuOhbNTa1iix06IWI7JHychjmuG4Z52/PZnPinVxtT1K/IeYCE+fuoMJmYXMb+Ww2LRhSP/deMEKIucUgnDvV343c99BihmcPH0CTTUM2GwFc8efhkL2SJuzC8jzUJKJYlHimURJ0dl52APPvuxuxF0ypi4fgP1tSkUS2VcuDKKG7MLmFleQw4hEUL53FcZr8rjwC3h1uEB/KNf+ySyyws4f+o0tgz2ILO2hLMXzmJ+LY9r83kUAgkUFK1LPwryO4xngs55ueV50S1cmTE6VXwgfjgGRg/zLHMcoQPcyfM1SH/v5hFyMsvDPe3/65bBtr/617/1qfmf3bn+t/uTPjBF/J124r5+9ycp4spAzpuduLpwSZuMny+nWE5dhH0i4ci6XthvAsy+nBfakFk2T9j+v4vBLOvSd/7fN1sz/lQfmZjMno+xjEd4xHPSNvrVpoZGHWprSwsq4nzt1GeTFOZGUkBDD5zabrhWQv7J5gM2sHQ1yExeFn3v/brG1pGTmYEdyya7l/GbpRKcbBZONgPHKYjBXaVivEpZVglWIKuCL/a4rltFD1HUMftfxgo6xqLMg5INA1zWodzRu3JqFumJhTAST8p5i9OYLD59t7dNF/PNRdxEa3IPR/jaKRfUeBRzWRHYuAbgQ2uSm8z79z5k/URjwKItrUFgNrUNPjHS/0IR6yokFvHlh2BF49qlhmNJBMnefjvE87ZbwCD3G97s/HdZ5PDwDAUxNNCPhtpahMMMgDAZW+ViGbMLC7gxOYd0ruQF13gwMd8Di1oshFt3j2DX8ADSS0vo7u5CLl/Cjal5XBybxPnRMVS11vBMbLgeIWJBlnkoiAO37UMpn8PK8pICR0jqosUmS/1zL74kf2u+RzY0ckBUFCsQDwXx0fs/gtbGBkma+Lqfee55DAxvxezSCi6NXpccj6zzsh4ez6+AsbchYNe2rdjS36NmNJfLIlXfgGA4jiPHT+Hm9DyqnEoZqVmm7I0EJt5zLI4O9u7ejcH+AZEq6b3e1t6OtUwOp86exfTcnPgMis9UQ288ASplVwSrgd5O9HU0oa2lXmcBI1/nF5dx4cpVpKl9shmv41vH+vO3wU2M1bDhMhiyosmIF5FxvYgb5IprDsK2zTUxfPy+u9DTUo+FqZu6XrFkQnLFqaVVHHr1DSEtJHbyPfN1Mxgl6BbkHfDAwX2Cp4k0NTfUIhoJYXpmBtV4En/55GHMr7GKs1Hy3OVosBRw0dvehN/41MdQzCwJ5q5LpRBPJBSsMzmzgFfeOIkr0/Nw1QCwiLPBoQSPjnAd+JWP3odgKYdKYQ3JeAzxVArzq2ksZEv4/qHDmKUqwHM9ZNNOpCtYzmPbQC8euucAUCrKXa2lqUnPctEp4frkNJ47/AYW1nIoK5nN1mfFXTyDeG7f0o0HDt6BAtc42Sy29HdjbXUJZSePKzcncOiNS1jIVaXrJs7B59eEqhiiJz8LS2mNPKe5hqua+96DSknipZ5QsS92GOUKyZQVRENVWNkFDLTWPtHSXPNw466ucw/ff//bM2l/qoP9b++bPzBF/Gtf/asvzs7OvcnsxS/iphC/+aVunsJ5eVZX15DNF9YfNBVxz3tc0GyQUYwhRGMxkWT8qdu00N7ULobpOrL+9sn7LXD7uk34z+rzUUazR9xSBJ85RLSvJXwUDKGxoR7hYFAPtSZxBSOE4PDQi9fDbhpEMd6hXRcTq/gX4VeVD97E1O7qd5AjQGtQtqbGUY0gODPGZYXIyb9URnF1FdnMAkqO+V0M0tAWu1Iy6zumTZEn4vlUhx1T1Bw2BJZ5YFQuN3IOBVXKtzpoicAWjXMCT0h2Jr25nknPsnUTkPlORZx7bWnHXUfFu5jPopDPyjqU7YX23r4vuqda8DkTsoX1EJ63qhc2329sItVUkBjDAh43BZwMW9Nw+E5e/uS9wWz2QVhz9xrjF9/W1YTG0FYkgOHhIXS0t6uAu3TACvGzgdi8NNbIMACFkLaHJEnc5JYRs6sY6u3E9qF+NSwy1SlXZKBz5YYp4jzgOZHwj6ZEOa8STizLrIWfzeL8Agr5vKbxnv4B5IolnL1wUQ0fPxcetMZjm0Q6sohd7Ni6FYN93bKUJXJAtUFdUzNmFxaxvJqRfMsKx1F2TFNGHgL3vdwV1yWjGOjpwlBfD+KJOFZWMzh7aRQ3ZLnqIhxPaIouO2URpHyCFrXXqWQSg/396O/vV+LV0vIKLl8ZxfTsLMpK8eJ9znvMWNyGuU8vOUjEY7h193ZB6bOT45ifm8fKShqFUhHZPPOqIyJiFhWN6RVFfWxsRg273pwbBslTEVnfyBHt8u4DLwGMHJGaWBgjg/0IOgVMjF1DW0sTuro6MbJ1RCuSHzzzgqRmWbLEycSXXItFvIiWuiT6O1tUSFeX59HK7+3oQHtXG5KNtfizv3oasysZuEwm9OxmJPOqlNBQE8ee7VswcX1UMsvm5ka0tXdgcHgLMvkynnruJVy6OQEITufzSXTHPEf0XR8Z6EVueR659KJec3dPLwa2jiBddPGVrz+OxdUiKh5Hg5wFStAsp4i25gajDZ+f0bPY2dGO1tZ29PZ3YHFlFd/+/kuYW07r9xJxk3sk7/X8GoZbUujtaMXMfBqZ1awaro72ZuzasQUXro7hBy8fw2y6AKfKSZyokGekpPwVT/6nZ4xsO/Pkmc+Eb8woCNwyI1TJt5EphJ4zWjj3NtX8oKU29u9am52jD3/hC4Wf1ZH+d/FzPhBF/LEnvnfH17/+tS9RJ04DkbcW7B/HLPcP3xXKfvJ571B+6yTu+Xd7hZx6URZyHnjSBysP19cK/5gi/jfA7D/tB7a+ZVuPejSJYLzR2bUStm2sbwBZ2Sri+awpysGQnKqCiQZEW4dRiLQpQhLBPCoBpheZ1KAAInpwyEJmTrZcy3hYKVWIpZ1OYdzj8tAiU9QmLRnF4jJyxQWUSjnd+GQzR3Sgs+lh4Q3AYRYwr6HDjGO+XgfBoCmSssjg7/DrKff7tq0dXSQWV5QkiUu+OYhHZ1iHu/0s8bcWcdMYGMkV/1Ih50Sez4t57hYLgmBNwAn36mZ9YmIXzXTuF3H19DoIWFbVnXhKY9NAMsGNQShEDLg7DlKe4qMQ677s3h3gG8h4J/xbqVC+ftkEpBhDkkg4pLxvoiIkFDKrmffo6lpOgRFk2PIQMntxryEg2gBX0zg1yWLga3VCtUFIrOu8U0WJel7PLIYFgveP/NNLRaQScaMoKJZElKMXdiyRQMlxkcnnPQaw2RuavYoj5rFbzEt6VJdK6nfmC3nkC0WEYjEUSo6Rl8mrn5Cn3xxzH18RgsCJmrak9OfXvt6tIJ3JS/JEdIc7cHIV+LO5yyarXasTwraBAKKRKOLRqJ5h/t5CqaSELPEmBLUYyRcLOWFXXuuwzeenDk6xiHx2TWgTnzmapVDBwmtEY5oqEQfpvv3Gi4iJQU3M1O0nfPk4l6HgyJ3WK6YyXxGHg4iHJY09m0xO0mwutw0Noq6uHmcujmIunTFwulIGPeV5lXp8IML1Vymv687+LRqJoLO7C119fXjxtVNYXsuJoW2sbo0ZEFnlkQD0/ZViTqgAORR8zvqGtiAaq8HFq2OYWVwS+dTgDObZ4PUlj6QmGpIfBLkPJIFRqts/NAw7WoOTZy9iOVvSc88Vi+4bQnkVYwQUi4Ykj3Md04zW1taht69X6M7Z86NYyxZkp0tCWYkrK37GlSIaFRhTQa7EY83A36zv+2+7RU3hmavjWBXRjcghQ2NMvOvGic3BzYtm9dZVvpaf/g3m+QmIEBvhM1DOwXZIDK17qqk29aX2xpYjD3/h/l+oAm7w4w/An68++s27v/Wtb/5vs7Oz924u4j6JaX2ifpdpnA9Ymjtxr4jzQBbZwZ/EN+29+b/xwY9EIzoI6ERkAjL45+1797/Ly+OBdh40ZKJCZRviHYjc4TQ3NOkQThNOL+RV+EhoY+IUJ/GazhEUI00oceq28tKHm9QypkDFVHjJNueuWCxqPy0pwIejiAqjHzWdkqRmI0hHMpRRrmSRz+dQyOVEKApTi6raSGIc5WtaFiNQMSSvalDLcS+e0EyyClog09kOIRKNqShSn82CbrKTTVKWZhwCB97F90lgb5vE/SKuQ9VEbvBA4c6LBwgZ6yTl0BaS95UfyMIH2YfSDd3MwP6iEdKBjg2NF/pBeJ/QG19rKBpFiNMaWdO6x/wOf8OI5m1SI3U2fhtiUBZvSPCOzk1Qvw5qk6Es8qH28URvDQGQu25Ffnq7d01sngUq4Wb61Yu0xqaKDRjRGdtLi/KgT9rgEg7XHe8VJgXayIrWW+R4yA1lS9opi/9jDFSYhEbJkoZqqgO4nuFByuLmoShkSst8LBBSdCX5BHzGyvT/DpIZzEJOglFZTl98VtkkEU6WNM0sGuB6BExxQ0qMHTX3BQtNhIS7QtFzKjMNhkGbeH1MTj2dxNiQ8v1RSqnJjNakHleGDWA4ZMmtjLI8NQ26D8019jZBHqHTm/D8Kc+H0L3G3i/iRrRtXovJkTe5Bbrj1ExTHVFGTdho/NfyJenjCePLaU6kEYOWUCYmo5UQJVxUFRT1DEWicYQjERHG6PfOZ0jQtKfXVsGvlGXWJD5BuaiiqE+Z5jFWBMUyOR+8FiYq128Qee0YM8s7j6iHDJPoGUH9djyJoBVDuVw1pEVPAsrGwXw2FZTKedO4RJiZ4Mp2mZ9DhI2vZYsfQ2MZEUHF5eE/BmXkE3EKGhoci1M6M8tLalxqEhERd1cLZRFg9Xkq+8EMZ+az0gXjFOGNPYTX+b8bIx6S3Phc8P2FbTL/i3Azi+hrav5Bc0vTH+frs69/+RdsAvdr0weiiH/lr79+/3e/++S/nZ+fv9vER27c/Oo0NhfjTVV1nQDHIr6ypCKjTpQP0OaduE9282Baowu0VMxJymIhtwVXv9mwwXsVXnH3oeEfC7i/S83/m77HwPk6PERZMnGGPPw1F64XcVs7plAwKNcnTpx8eEkeyjLrOdGAxr6dKEUaVcSrNrtlHiIhBCoRWPzLpdiCJb+AoLjX/sRMdquDgOUX3gAqZXqf6zEWG5uwXbHgKtkM6vDLcKtluCjBkYtVCMFKCgEWEMLpTE/z0QsWcE6bLIbhiLy2RQjzs4hNkLJxwdIu33Pb2hQM+tYivv75e1fOUJe81QAJL+WC9nJlTmnc8Ttm329m7A3aor8vN+RGqgA40ZBRbcGO1cAijyJkJE8id3mT2AYpcmMC8w9wvy00BdxMyGYLzyLu/24z6dGelvchp2Nz4BtiptjVlAdIpufdH17UpyFoUrNtYi/F0yU8yP2xCibPwYhkQeQd8PewEPPgNrA+/90Q5bw57E2cAb+917XxCqQmNX69TEwI+5pmg4c1Jy42GTQrUfKYeClmS8PGjU2cyxURfTZ8/wHvczP59PSeZXCJcr68tD3GWfKfPd2zLFH9mNiAOCp8PTS9MfOrf6VN42FsaoMq3CI+seEt0UDE0l+mwKgrEPJRKlNnbZQE5ALoufN24VIy8fWrlTF55esbIlOq/fbTI9aawB1TPLVRNwWHU3+QUqiiCJkieNLkiIXYax74gw087LUzKv5mncMLqCIozodR4YhHQvtYvmhNx+Z7bTbqeqh43Y0FLu8UEUfJUdAeuaL4VU2qnFK954MMb64/2GxRtk71gDwlHCJaNA8y10mNkVaXavGMpEdv1SPQeiRjrTeJFBABVJCP17TLb8HElwZLWT0u1XBSKyDeq9Kes0Glx4WXkMf3Jgtg7zPiRG9kgZ4RD89Nj7EeqPAssjx/eUYglxELVYDcCtprY9/ta2v93xtXrdcffvi36MX8C/nnA1HE//jf/1//4NALL/ybhYWFW32YczOE/m5FfKPLhTS2371iAAAgAElEQVSvxYLxTl//756NoA5P2VWartgnMvGfeZBRyqIDWkQ4D9ReZ7f5WkJ2qLwhzJ7N/H2jEGwUhh93H7xTMfd/lpk+1FFSwy0Q3UzKJuIzpIe4s6NT7Oq52WlkaZoQsOQXnSUDONmEjuFb4USbUeSBbbnm4VQBtxFyA2JhhqtLiFtZRENFhG0+rLwGQChMklUApVKFsm84ro18KYBcmeWemdpJlF2ahlTgOuy4Cyi7GThuDmXJNixYbkJMUDHDCQbQBpcwMa9xOKRDUvpfD2Y319D/yxx0fvPkF0L/2PYPjXciERoo2Zswvb0YD10edoSnWSi4u6MchoxmHhBv2oMrWprTqGWaOq5aLNt4S6vB8wq49qMmkYsTC88sqR28JsyfxH1MQYXFFwB4rEhNCJuY6qbAsFi5Qgz4zwba5D972dYCCzg1ebpYBfuYls+0fsw+N1ngLPy0IqWtKB3JeLDr5xJC9HkBmsLMzxC/0GO+65mQrpBscKMKEUlIZDHLPEf8HtdTT5CExevGJDyuGTWpciC24Trm+0V05OuQdCuoSZqvl2lmagQkmzNhGGwYTZSpeV5NjKhHNfOmbP/S8TUz751QMZsEQ0w1EI7WN17jwgLCa6lGnZ8FJVFqSvnavR00rxEnP/0svnse/GxMzGRtiFO8Zj7isOk18vqpMTF2o/w6Y49rlCNazQvq9pwjGacbrMBxSoKV2YiLt8BrIP4OGyBP0qn3wkaJxFQzvVZco3Mmt4DTqJ5x5QuYIqx7QK+pqtUB0RJ+dmoS1MiZlZI4I759rLLg2byYz8/IUGXGYHwmynRei8Ipcbom94JrM9MQ68rrHmcRNwoNZpCz8Ipg6N3H/Cz57FETzoIu1IHpa7LiBexyQVJAFnGhT1IVGF4LXw/5MnpGldduhhs9AT56os/G/GWaF6IfVBEYHgMbo5BdhZNbcdvq4t/va2/8o5bltiMPP/yLQ2J7p+rygSjif/Cv/qfff+21V//7hcWFbZt3lT4Byb/537or3/yGeKMVKS/SAWQOVt5Z65OGD5l7/93/Gn/S0GSjq/Ful+RvmqbfSxP3zj/L398Ykgm5AUb3rMeERSRoo79vQEzgqYlxkfmkubbCyAfCsGtb0bttP9xoMwrBMMrcIRLiroZk8B8lEaqSRspeQNLKoDYBtDSm0NrcjIaGOsRiPKT13GJ1LY/ZhSWFFsyvlbGcDyFTTqFYrYMToEEEu/ciXGRRcVnQSwi6QQTLUQSolybWzu46aCHI04AHKCcm7zoLfvTKrrnqptJpZvGQF9MoGXmb+eM1Yt5HtJn46DPPzd7SFHM/HlLTrg5C7y8Ft1RNDKlX/AWxegRIFVH+xYONLFpN39zBeVONQzvMvP7iJOyVm41VgEdOVIFicWCxVNjMm97FphvG+wk6PD05lIqlYaLrvXjwvmHIm6aCMhkd2JruTTwsXahY1Ph1xi6VKg1DzmKBVY3zpFcGSdhQAviHsq4/IXYVfE4vxnrV/8yEk7CBIHnMcUQUMsXbzKk+5qCvUVPKQzgg4xcWK/mPa2VhDmgT/2oicvVZ61A2fAezAjFNDhswFSP9buryDXGBRY9FToCbCv3GhfZRDcOdYIHkZTdNHL+BzQeL+nqwCVEM3oehqAxV6OWvFkkcEBZ9/koGrJigFP7he+DumAEtlHQFygVjWbwO7G6sWxTIojUTka+A+ApsXgyEb5Q08mj30JL1RtMnfErOSJCOfAjDDygTbvPuV8Mj4GvSCGxWJB7PyOdw+DapOmN03xiFi3H7N8+s1pGKVeXXmBUQmzsWVt574gz4jbOajoqJNGZDpoLpNX/a8ZvduT5P3VeGDS/uDRsbfaYlxAOmWWGyGoOE6DDIgcWoS7yvVXNTlakUQjH9xQFH944aGkMu9HUgRkZrzoJAhchjqdSQDD892NP+xca5M0cefvjhjV3XeznCP0Bf+4Eo4v/dv/yD//rokSP/cm5+flhTt6BEj3Ske9HAsnyQ9XgKXto0zMiWMYRCobAxiWty8CVmm6Zwr2DoANPh4RGuflz99j6wtzKYf/afowfny4jDgRU0zlw6lDgh2mEMeEV84uZNU8RJaguE/v/2vgRW0uys7vz11/qq6u370u/1Mosn9tjGBiIGWcZBKIHE2WQrLEogSDgRRIADCThCQCSTBDGBGCMScKSEBLFYShBmkR3I2GMTbOxhMJ7FnvFs7v3t9Wqv+pfonO/eqno93TM97a37UWW1u+e9+rd773+/7XznoBsWMbGwjtVz9yMpzaEb5BEx2mCEngbi5y7FdUyihoWJBpYmQ9xz+hTObZ3B8sIaZqZnkctZupfWt95oYPtgG1+4fAFPPPsFPHv5CLuNPA66FXSCSUkJsl0tDrrSPxaXGTO3fVMG02bnVxftESMK12+uUpWPuF3LnkVdZsSHi9Ler2NIYdcGqO974Jg/2Qg/viUwfYXdznItfb53Ev257HS+19v+PUzqczNgPTNGr3WA9sFVpJ0jZKWPzk3GbdSqt9rmx5YonsP01ukd0TGzaMKcS5eOdJshDZPIbTj/IqFwxlKbqc2LoimtXaMkNS+Hv4sFjmOdmBu3CCycEWSFmHthRC5rnoWOrkPU835Uu/UGU06BpX1lgBnhk3KVKF4fcil9ytZEbuqRMA5WT3bvLNcFU+RM9Wr2XC2fFVZXmzcjbtEmr00D0ef4OI4A68c2fAB/r+sT1yBj4EpschJc+cyNoRwJHusybzL4rtVS3BHq5uBYKPVif5wDRGPMNju+U2QUK8+vIVueQUoaWRpYZpc024xaWSKwzgui0AtpF0Gnht7BZUnjkjXNRo9zZVEun4XiIgSQqvYcZkRnS8dERsc5JDY5hhDxuCAPXCP7EseFIDkS99AAkw2PKXWtCYcBsMdK5PALJ+J4M7iPKNso78bWrrI+imotEyiwmtLRRnmrOXbtdWasSXNqRlgcDG69qBzpAMLiUnf7tncKdQp5MeZAq0zjykPUUafcLB+dDHQCRbL0x8yI1hYjAm4gdMgjBMQ1TS0iP72ENFdWi61KMY7HXlkf4TYigQPJnJeJWp3ZcuGP771r698/+I63GkHBCfjcFkb8R3/0x77v45/4xL+8cuXy3V7AxAPcBnW4azbs0ajcp2y9Efebl//Oizb723bi3GavNCmNuG1gjHLoreayBZzeOq1WuYvnX0CtdiRFIFa443wFM6unMbd+F+JCVUY8ZqpOm0GEQtJAJTnAUrGDzfks3nDf3Xjdfa/D/PQKCrkpZMOiUs8yPIywVOtuo9bcx1PPP4u/eOJpPPn8Li4eZbDfr6IdzCLKTqCfckOizjHjkxRZVpb0JntrbG6BN+JW8x4mkwd23rV7Do24r11zsiwSvxFK/UbT6aPYW51uH80PcgZsk0r6aB9cweGlZ5DpHMo5YjTDzV+kGa6ezzo14wPVghXx5QfRLY2orW9XVx3Z7JQZkM9mGyINDDm01TZDE+KkMrXpMzpj+tER2QjZ3medlzVHcmH3hXAXYI9RjmvVVHZA98uzDHnklH52Bo91ep6PyHDdk2ynOSCM9oUrIQhNhtfS2ZINUabFvAvLX4gZwOUmQkRqh/L1YzfHclpYo47k6BEIJa55jgGNKjEDWQOp+ehXhtxF6bwXP54cW18Rk9MtUJtF0mbErbaqBL3LkChKFwqeNoKkSXl0giJmN+5BcXZFBl3XVZbE4R9oxFmLTYkESVBMOwiauzi6+BT6tavIJWxxBPoi+ydYj6DLxOrMMp6OOEa2yWuX+2KMvfc+AvVGVmBBAkMJCGPqn2SiOYIHI2FMDExILItjWHQZKZ+N4O80VmY/PRzFBTPm9spRVMupj2VdF4cia1eOJGaEa1hlJd/+yzkgCZQhx2mAlVlzWTXVy+XdW5eIB7rSeSCbH9+hXNzSO8Icg6hUfebNUzywj52gycToXvNz66isnkU6MadAho6VKGt8el1Fc2OSC6Nma7Fa+vCrz23+7L/7vrd+5Fb3hNvxuNvGiH/iz/5MRlwvv6sdjabTzWG3tKjaN0aUycSLTkUcH4n7WrgHxFmodcNE+e0yMeYJ5yxVyUS5IjlvxKm6k8fp02dQzOVw/oXncXhwYICY/ASC8jSml09jZnkL/bCMHlPeTNMxzRe0kY/3MZc9xOmFHL7uvtN489d/AxZmN9DrEdQ3IRQ627HoOPi6Uiq1pj46vSY+9/nP4U8eeRRPXtjDhaMCDuJFdMMp9ORcMblI/zlBluCaIYTL1SldFO6N9zVGfJBmHrX98qNHwnUf1fCnN0Gu4ufUn/vl51hbnfM8LOolJoF91R7/QHckn/TQ3b+E+sWnkOnsS3s9ibrCCdijh6qbEoHMfl0f2ZWrk1Z3dok+bWKMOqK+oecdoM3fpxlwq+NNlMiSZ1GiB41xjyQgie2CHv3M6JlGiwaP0VecRKhWqsiRntJhAOhk0CmkdjhZ6azR2TfhueyGsgSpWL7oMCqV6e6dt9Vpd8whkcQogZGOezpksiGWKhnJlaiYZilZe3dZ82ULF+/LWoMsuJIRpQOiwniASplta9YtYMQqTOkC7V5XBkhRoshWzBmQcWZvRC4rHgi+6MaN4CPaQODGhDV6l26lEA/5FYiMpsFicmKikFNqu4McWsEEpjfvQ2FuHXGuIqNvhR27lqWm+dyMxGMU0g7CxjbqFz6L6PCKsCd0itluZ7VqyygaDoAZNkOvM1LmWA2iVceJz2iTRtHY5mxlWuucIfE5Vtz3qEjGtLNlFm1f7LU7MvKG+bH6uvYUlVFiGdjiRAk5yp46Z8JeN4IA2Qo3nB9lZNQ9YnVu/qNYNq6NyNEcK0pPA7UpEgchcBrXqjI59lETK5HhxTyKJeqQM6vCNc1Ue16dDpQCZWmD5Sc6hv6hDXmeUT85pUv5bjRJxzazjvL6vchOzotaWLghBi8cb9V+WG6KkEu7zZk8Pvw1d5958Gfe8Xcfevm94M76xm1hxH/wnT/yjkc++cl37uzsyIiPpq19Wt1QqMMU4XCzY00pFPGGyF5cXdNvyIN01B0wL5YmZcQmmMpAclLbERc2jfjWllpOLp3/AmrU5y2UEJYnkZmYQmlmBZW5DSCcRD8oSlc5TTvIhUcoJTtYr7bxuruW8Te/8QGcO3UOKahjTBBXXimrgNEDU1pCqbLvmFpArH710Gzu4tHHP4WHPvUpPH0lxpX2IlqZWXQl2kBQKnnriRo1E+7lGflfxvb2YgIU983BzFjkPKh8HwN/6TwvagE8XiO/4RT7vP6onR7AEkTFNxAj8aIkolF1ylNqn9I4sD++g+7eRTQvfhZhew+5fhNRt6XNmsxkLnmMrEhNrF0vnKhiamZeUTrbhATekYGBuA3ISiYjKyNt6WIhc9Wak8PUzCSCTCptAI0j1ZlIZ9uP0OOG6wy+UrSqP1rUODExgZnpaY1pp8P2QUtn0vC22l30+mToc1Gyy81bdJsRMUq1WlbKnMQ5DnssJ7rTbBlQjdG+M+JmA2w+KtUJVCoVGXD1YjuQGelsO92OjlG050oiNBTcplnLp3zw5OSUnJNuj+RNRm/KaLNFtTzKZNJRcAQlvCLPVcjnxUhWrlD9LNY4WweitR2y/ZSpVTplLHXQeMQhEeEGZpyanEB1oiCinEYcopkpY3Lz1cjPbSIq0Ig7TXVXuReSmyuCLZuIUeT6r19F48ITSA4vy4gTfd7o9rQuxKgWRyiIQp4OTRbZXBFTkxWUSkVxmxMBrptOEvR65DroDlojPauMb1vLFvKoTE6jUp0S4x3HR3MfZtBuNoW0V0lDAEmKjFiJhgadTt7U9BSyxaL0DZTSl7NFQ9xHr9Oz/UCqgWz/YxkkVsmkVJrA5MwUwlwGnW7XeNNdq1e33UHUpfyoZR08KFNOJrM6+ayOZXtvo9VwPFN0MjLi0U86NRlxr1ooMimx/YWoVKqYqJSVeaC+/FGUQTJ3GuWNe5GtTFstXxE9s0Mu0CP7ZNxuzFZzD993eu3BX/jn/+D/3gFm4BXf4m1hxN/1rp/47o/9ycd+9OrVq/dpsx55wb1B99E3f6eXeGCsCYrOYmJ2CXWyBIjUg2lNi77l8bu85Ze/pv2Kx//YAZYiJUODAX/YU8t7JqkCU3cENBGERiNeowBKu4UwV0RQLCMplBGWZ1CZWUEmO4kYeURc1KAs4CGqwT7uXQnx5je+Bm/569+ITFpEP52wPmINVYx8YOIApGc1AFIJmShEJqamcBcXtp/Ch/7kITzy1C6eP5hCPZ1Gj5zerLMl3UF9TYbQkV74KMLn129ET+sNuBl2H4H7v703f3y5DmrlL7eKBxcdWG7nKrj/vh7P7oD+1gy4mMtEctNBf+8CmhefRK69i1zURMTOiCiRTKlSldwwU3JJ94Xorc4uojo1o3QxNde14br2rkajoY2b65qbpHAf7r9p0KZnpjE5VUW330W9Qf1zS2/yHGybkzqY0N+GBJfrEccoFrJYXVmVkWjUWziqN10dkoY3RrvDaI1GnIGocfQb0I2RfwkL8wuoVirodjuo1WoOl2HXISWmpaeJsHbtYeKoTqQYuLi0IBa2ZqOBFp9PgOcUvagrw8zr2zUtivYgOjoNvC7HrNGoiwVOnOspe6QjtEjeQzpalgzc/fpMy9TUFGZmZ5DL59BstdBst8wJ5PNFMdrkN2BLGbMMJAAiSjtDgpcA1YmymMEm8hkcHNZw0ElRD2jEX4Ps/BaiwqRas8xFo3EjNzt5udl+mZFjICPeuIrW+SeQHl5SjZz92STqMe554gdYdjIkfhoUMDk9j4V5ChoBjaMjdNtt27f0vB1Tm3NgTL93SfwmpDGcwczcInKFPPb29kVuJMBYJtC4cV68k2UG1VXzwwxmp6cwPTOjHu2jVtv6z11miJgK/rHgx3AXfEs4Z2wRnV+Yx8zMDHpxT/Kzuo48qRQ04nQC1OVJJ8DV3lXbzucwM8d7npVDsLe/6wSNrNbW77aRdOvqXLAmSM+mSpKrvK1lvge9Lg5rNRxFIdLFcyiuvwrZ8qTrFTL8j/QSCD/MJPVCGD9879nVn/+lH3jbH39xu/Pte/TLbX9fkTv/xV/+5bf83u/87k8//8IL3yjNY9di4zc677Ffm173xjysTGPm1L2Sx7NWGEvjeGCQb6v5ijzMF3ERX5WiUpREQ12ftaEu2Zvp9HClfcuIjgxrWUXc/UwB4cQUJucWReZAjnMyQJEGZiI4wFyhjq89N4dvfdMDuO/Mfeh2QwRsQWK3OLWHxQ7FHC0R532jaE3LCJM8ckS5pl0ctS/ik499HB/8f4/h6e0iDqMKepmSUMd8+WQrWStTJuEa4hzH7fxi9L+vvd04Ar/RkL44Mr+Vwb9ueH4MCe9w7trAC0kb0d4FtGjEWzvIRS0ZcapfddPQGL+4aaZ9E9uYnsTy6gaKExOSN93f39fGp7aoJNFGaDXPVJGXx4DwSebm5rCysoJ8qYha/QhHNKauls61b73vpvJGkQm5PCohJRKeOLO1pZT43u4+6o0mcXX6ME3LjZs1c96DF3vhsYye5mZnXStjHgeHhzg8PLR3ibXMOBLhj6RQkwTdDrm7XbmKKnvz81hZW1X0drC3j8ZR3UkD0uB3EfW7KgNYKcBEZnjjTNsvLs5jZWlJRuyAnOrNFjJEtPM61J3v8VqpIrGAzoxDOjMVv7y0jPnFBY3BwSGlPZtD4GAUo0diJA4A09TMaLCvOshJxnRpgXSmCwijNrZ3dlHrpqhnyqhu3o/s/Gn0C1UVi6QQJkQ3DRdR1GyJo+FIZcTDESOeT1pqWSOFrMx+EqDX7yKX9uS4FIpTWF5dx8LcnBybg709665xwDxmSTS31L0WWZFRebO0UC6VsLK2hqnpOWUmrpJuVmQ4VntvNjk/5nyy9ME5Zhsp31FmWE6tr6FaraLR6eLgqK4Mj4iluAbp3A2yGECPOusOFFqZnMSGjqVj2MDRUQ19RwTDZ2I5k22c3AiUXfLsm2kqJcm1tTVlaOrNOnb39rTPcw3QWSBQL+lzjfbE3mfpcCMMqlSncWrjFCbLJTTqh9jf30U9DhEv3I382qsQVmdMhlVtc9YpkEvj1mQx97Gzmyv/4b3/4mRG4H63uy2M+MMP//nCr77vPQ8+99xz376/v39M+Hu0X1xtHmL9MkANF/fU9DQWTt2FZn4W23Wmd6yNRiAg1cZ8P/etbPBf4WOsK8spTVnNSBVZ1jEJolFbh7W0iORD5ArWz8pe8Uyxiqn5eaFH45jZiIKIXSaCXayWO/im+7fwd97yJsxXVxFHOcS5PFqMVFg3ClOEPVKq0glifZdvUBFBmjdVsKCHPvbx+LOfxm//4UfxzHYBu+0SekFJbFOspbGPM8ll0Gf7C9Pxo8PnjLhHJmjP0DQNjbivgdv2Y3M4rIu/eC5Gj7TfuvT6yFeHUf2tzaXv/7YKcIxC3EF//zxaF55Evr2tdDrJb0i4Q2GGFnW0GbUwe5GJFLmc2jqj9pvaYV2KX4xms1lrKWK06lvd2q22pa0dip0GfH19XdzlB7Ua6lSV07wbnSc3X5KXcMPu+NS60tIZLC8uYnPzlDa2w8MDtJpt2xgZVUV91UzZP8+0PZ2BnnMCWOtcXl7F+tqGzru/f6hOBb53NBi6Lsl+WNeNEktTsxbvQEcr5MpeWVF24GD/AK0WSYVsHvu9Nvr9tp6fzk6HNVS9ryZQROOyuLig+vXh/r6yBUyn0zD1ezFaXUbXUHaA/eFsdyLOgA7RxsYGFhYXNab7hwdoNhsDVj6mlfs03Lz/KFJpoU/p2TQUV/zWxjqW56cQNQ9wsL+PRpxBIyijunU/wvkt9PNDIy6277Sv540CQqZYcoIi72zjKtrnH0dyeBH5qCmSkibXA9UG+LydNrLoypkoV2ewvrmF2elp3evR4aHmg2uac0KnjM4VjXiXKfm+pw+OMU0HjdiYUlnPsrN91ZFbGaq8SblfYw7WvMtpJFlK1MN0tYqzZ7ZUtqg326gdNeQ8sFzD/zGi5/rgSqEj0Wx21BbKeZidncXW+imUSwUcHdYsEhdy3GirOV90PHgeOlrS73bAN2ZYTp06pXZEZllqhwfCUvB70oYQNoTsij20+ywVOYbFTB6LS6tYXV5BOR+i0zjE0dGB5qg/fw759VcjqC5oD+SHZaxc0k2r+eCxs8tz7/4v/+q7fuvW3vw756jbwog//vjj+Yc+8tGfOn/+/DuuXL48y8nnRuiNtq+LX1sr54aztLSMhdN344N/9jlcrnW08A3j4Wp9jsxCIIvb4mlfenEwBWV9vx5gRnERQcasXUXgL6YEWccyXmiKo7DFIiiUMb0wh5AUkn2ibYvIo42JZBubUxG+5Q3n8NZvehMmsrOK1FuMK4hZyfJ8CbK9rPjSWVfrJRESx2DHHs5cLkKQb+GJ5x7Hb3zgw3h2J4ftRh7ddAKZsIKo71jd8kAv7iDvmnGstmygGWsncubZZ7YHQCEDsun/ncKYMZvxc7OtnI7oZwBRGzaIfTGvpLV1ZUz8Q5H4F1wkvo18v6Uoj2zgnTSnTZvRSJh0FYkvLi5i4/RZpQ6PakdKicvmcdNMTDhEbTNI0SJ5j0ulcw6YQmT0QhWx2lFdKVcaIUG+4r5F0z3LPnHTI3c46+Ik1KGYyuapdW3gjcaR0vgC1amOzWM7iu74e89mxzHK5fJYXVvH+to64jgFNQmYjpdDqfa3SMApRoQp09TNpgHVlITJYXVjHUtLSyor1Gp1tFptax0MGIm2EdEAx0ytm6EykRJyghexeWoD83OzigSZdVAKXHB1Ayoxm8Co256bjkhf6Hkahs3NTcwtzOl8jMRbVDR09MuMCnlOWrZeFKHd6+udasdQ+v/s1imszE2hW99BvXaAeh9oBBOobr12YMRVE5fEKIlGjJ61HxQ07wS7ldIesvUraH/hMaSHF1BMW6qJNwVsCyVvy/JXLmDdO5HAy9bWabAMwPlp1akWyO/aaqcB1XzGxEKYEedxSdLHzPQU7jl3l8BldKL29/Ys7e5wDRSvIdkPVz8BjDxeiPA4Vnnl7OlNVMplNBtt1GoNZQK4HuPUcAgCnVGOuNtDu9uz3vUkg7npWWV3qqUSjg4OlWXxADVmC1t8D9hhQGeg15GwjGVaUiwvLmPz1KayBVS9o5Om2yUQr2/0rHG/pbXU6sfCmFgbOTM0q1hdWUY5C3SbNbQah6jHQH/2DAqbr0VSWUKPsstkr006KKWd7mQR//t7/t7bvv/t37Cx/8W8+3fCsbeFWTt//nzpmede+PF6vf6Oo1pt0Wp1DuXsWxQGTFIWXfuInBzCUaGKX33/h3Bhv2X9ny4dL3On2s41U+ELaa5mM8BAHy/BflXmj9zmik5pxM1iK/WnKo8zfBatu985lbMoCJGfqGJmYUEpbbEqERiVtjCR7GJzKsE3v2ELb33Lm1HITCETltFhvywJYdh3GScoBRMII0b9KSJ613wpxLhFtGobabaDp77wOfz2HzyMp69mcLWeR0d19Qoi1qhomHIE8pBz2Zi6iCLmx1jKhoQn1w6uyQWOGnEOg1GcvlQ0fvw8dg1/xGiX961PpvWyCjijmjiN+Hm0Lz6JfHMHuT6ZAtvoJRlDNTNFzNp2EiEfxFiYn8f61mnVXhm50Gir75XzFvUtknWsaozIDFBtJaGVlWVFxeRrPzpqoFFnTZw1RzoAsTZ2Gig6BawXW2eQgXrMiJ+SwWbdnVG8aYKzrk2AWVvAJ74fcppFWmN845T2XF1dE20qnQfWxA11bqxyQqfTiWQKlcA8cnwHFKvIY3VjA4tLjIgDtUCyhMBoUqnTXhd93SeBXTTkTBlbjZ+yoEzVLi7MyzjXazUdy+8p8zZSehDrXp+ALHZemBHfOLWBWdZboxiHtUMBBr0RF2Mf9xRGtf0eOkRC54po9cl6WsTZzQ2KYCBq7OHwcA+NXoI6nHPPtXQAACAASURBVBFfOI1+rqr6t9rQHFsYuxD6jMQlxEEj3kX26Apa5x8HDi4iHzcUiTd6kZDTDC6YqmYXB7sXCqWSOk0mpyat/n9UN4yDWtICAy6qJp4K8a3omIC8qI/JagV333WXxFCYwt7fY3bHgGcc53a3KwwBt0I6NYzW+WFdnDiHU+urSom3mh1xTfC6MuJC05sRt3XR1xwJSR+lmJmalnrcZLkiI35UO1CGQQx5QYA2y0pcU0zL93t2rHMcGYlTJreQzQs4t331qtYF9+8Or9NjlwczCLHwJcwsUTyHXRFLiys4tcZIPIPW0SEOXSSezm6isPFqpJMr6LLBle8nupjMxjszRbzvf/3MD7/r1t/7O+fI28KIf/rTny7v7Oy+O07S7w2CoHIjdPoA3Gaw04ExZwT+63/wMJ6/cqQaMZEiAvsMCF+seqq6jzPgQ+iU1wg2AzMckBuAoAZtSINQ8ouY7WuvYYQn/JgB8hHoME1s920MWJ6sghsdU+2l6iQq03OOxcgAHtm4ielsC0sTHTxw/xL+/re8BZXCIsJsBf0gQVd80KFgO1m24DDdGqboO0WvPLV3hQZmZN7BZ555HL/1ex/Bc7s5HPTKaCRF9FkXV8tNHwjryLC2HucliCJa0ut+/EjfBp7TDe6QTgwFFIIsucv5TF0Ukw7i/Qtonf8s8q195HotgXKorcz+Yrb8cebYsVoMUpRLRSyursm41l0d0chcQhkrpoa5WRKhLAY2rl2X9p6bm5XSFQ0rDWm9fjQgcGEU7yNo9YI7JkKftWKEt7iwIIO+f7Cv+jKjO+NLj+VMMNqiepfIZ1z9kgaToKeZmVltsvVGHQcHVhPXymMJQI5IH+VyRQ4yDQmPowFhHX9yekoOgOSBGam7cyvq7xpoiu1g1htuDg0j4unpKUxNTsoAsPOCzgfPSVY16oYThc2osFQqDZDXMk4hrzuvqFYOAAF1rZYD3RmrHK/L94YtXYzYuhHT6WxZqmBxfhazlQLS9oGM+FEvxhHKqJ55HfKLZ9EMSmLu47vBnv0cgWqM6rnmQ67xCMWki1zjKprPP47g6ApycRNx1EWj35OiYK5IOmKqinVVDuMzENTGdjo6cpREVc1fZSYabW98ec+FIee/1tQEVlZXjQu+38OVK0ynW/qZa+Hg4MC46JnmLxZdWptlFrazFTEndsaSaud0lAxAZ3AyjVVkLWtEgksARxS9VCObFPCQ81ZnVqlO545UQkbLy5o/yzsM3NX2S6IY51hMT09jZnpGP++0u6prG0GSBWXEWZDlju2QLBGKhoZgwDTF7MwM5qanpNTHevperYFWkkM4dwrltbuRVhfRoYoje82jJmYK6bN3ry/9wnt/+J/84hexOd8xh942Rvzq1Z1396PonwZBUPX85x6ZqQUhQM5QptR6HuW1JtSY/fU/eDjz3NVDM+JSXCKPs6MxdLrNXKRSunLTY6QjPkI05id7i27cdvTidqRRQ3wz837ja4yaM58Y9jVd72AItMfeT7EdEUTGcSGFYw6lShWlyVkgV9bvJYIQN1EO2lgoNvB1r5rEt735Ady9dT+adSp+U5SEmtjW1kQGKLI4RUwGkAEqSpHp91EQU1IXtdYOPvPs5/D7Dz2Kz18JcRhX0UyLIpUx6UdulA0pGqUJKTC4wTEVbRKfXurTCLGvKXlfgy8zmvHhMQT52ble/Dcjdn9u+/s4+Hww4a/0GiLrYAQaqp84G0QoEZ2+e96MeHNfkXjcayNbmsDs2jpmFpdEdpH2TA6S8petXh+NTgsHeweo1WvW48yWsU4f7U4TpWIZp89uYWZqZkBwwqXITZpGlCpbBJcxJe7Z3lgP5/tAI8AodGF+EZ0eWcLIg88+8VQ15HqtgUarrr9JxsKGqG6/o2ioOlnF6ipRv1PasI00hUhmI3ih8d7b25XzEWbVwIROh3XLREjjU+ubmKiUhIcQxa56dQmO6ikaZvmAkR3vhefrUe4UKSYnJwVEI5qcZS4abS88wyhfjsP+IZrtxuCcRD334z5mp+ewsraMSpn970YKIwpV9g63mkrfU9GQTg9LTfwOsQaM3pkVWVtZRLlY0PvCNkxmuLjm024Tzb0rAtQ1kxSNTBWVM69FfvEc2mEZMd0ytWGSxMfel4h4FNKgJj05d/nGthnx2lUU0UG3XUecy2JmaRGLK+soFiYYGkuWlHX8ftJHp9VB7agmoBiNOB0njhUdI+5xLE0sLCyiUMg7OlTW5DnHoSJwZiO2r+4gohhRP0GukMXRYV1CJOfO3IXZ+Rl9n737PjPBXYrn5xhxTdGJ8E4anSV+d21lDatrq1a+U0KMc8se8AD1Vh21g5raxDqtLgqlvHS6ubZzYQ5r62uaXxKzWMODddnQ0FOkiutid29XpQK9qkGAZqOOaqmAU6fWMTfHGncGkd4TK2NFUQfdZgOHR0fYa3SETs9MLmNq9S5gehndMG8toHELMwU8dW5t4cH3/PB3/8rN7Mh3+nduCyOepmnwRw899CP9Xv8HkjjZCOwzaDXzBtun0QfMQ3EchWG4fbXey/3GH350/tntg0AKPY7GkIvG9KytxmzqPkM41IA3ylF/Doz4AFBlBA9DwZNr//t6yOaXWhLXsy7Dc1o/tTEj+dq3ReXGXcwfE9VrSkNECw/FFajLXZ6cQq5URZwtqmbHFHYmbqAQ1zGbP8T9GwHe/LWvxpve+BYUMpOMFdGLQ+OKJr05BVOSvskbhgUdT3coDNl21sL53RfwwY89jD//7C5e2JlEMyX9ag4Jqa5U4+1rQ6RWOeuAYvg6ZoiPG3NLoQ8j8pf77q3+/tavYZQvnA9WGCk4wQgr2jmP1sWnUWgfqCZeymWwsLqCxfUNlCcnNXmZKEZBz0cJxQ72Dmu4cumqUoGsUzBQYoqSdcizp89haWURpeKEsYCqjGh4B4KhaEyvXLmsDddHwzS2BIOxbr6xuYF8jvrbfRlaCZ2kAdrdFna393D56iW0Gm1dixs6/y7mS1hdW1Htm8QfMh4umhNQzqVpr+5sK4pXlOYEZNizy9Qor50rUH3NXiB1TKcRmvUWtneuYmdnV4aVaWwRlMSR0MkCoS0s6v5Vb3XoZ6aMCcTa2dvB9tVtNFsN3a+MBzLI5bO4+657sLA4b9KorrfellCgtPTu7q6uq9Y9gzcra0fHYWtzEyuLc5ob7hPMIIn5PonRIWL60vPY3t7GUT9BPVNB+dRfUyTey08iCYsqYbGdjHuJyFtIpkR63KQvI55r7MqIJweXkO/z+j1Mzs1h4/QmZueWtBflWFpggJGBcCcsOVy6fMkMMsFrToiGex1buQhOJKCMaH+/P3GuekzV15vY2d3BlUtX9P7RiGus0gCz87M4vXkaUzPT5giJOMf6+tmDT2T5zs6OnENG4tZKZiW4ufk5bG6cUnlCIiSeWZDGtB9jd9+uuX+4bwQ65Ex3WCRilE6d2gAjb34k3CLuc9bJe8oSsCVud3fHCJXEiW9qa6tLczh79qycyg7r5Jwmkg2xm6LbxOHeLq7u7GD3qC1Gvfz0CsrLZxFXF9HNlLRXsQV0toinz63M/seff+c//s93uoG+mfu/LYw4b/TjH//4fc1W6591u/1/mKbpoqw4TVEYpplMJo3jOE3TNPRtZ3EcR0kSP1OuVB6rdYLeL/32B/7RczuHIaNT9VpL1cdqcaabbLKefBGHJXFjGrIMtqugcjNiDeglIr/jEeENIr/RbPExW2/R5fWuIdlQMWPZx/9rWOW1NJUhWOWaWF9ymFVqs1SuKoJO2GImcooMQraPJQ1UM/s4M9PE68+t4Nve9C1Ynl1BHOfR62dRLFcU1Xd67DsHCuz9Zjgukpku4qCFZlTDo099Bh/62MfxzOUYe415dIIpRIxSlTbwrVWGZDWCmptZgrfvd7hOmFVQXzM1ltlLH7fR37+EzsVnkWsfaNOYqU5gbmkR+UpZqUjWmkvUSGaPPwFHmSzqzZbay2hcfEZJuvaFghDolro0Fi4ufd9qyfXLiGl3d09RjPqzSf+ay6lNiBs8jSrBXqY+ZsaS/2ZqlZv0hQsXjNLUHcvf8diFhQUZVdVEnTyvbbzGxcB73dvbU2rap+l5LK/JVjJRfjr8iqc+1fpMUzkcfF5rdzKiJn6fhml+YUEtZcwmcJNXRO2oU3ksN3r+8RGiT+0yBUwHgOdhCcIjn4UhcE4/r8ln5n3xGfiHY8xnZetcIZtRJEzZzjaLSGEReQrdRF3Uti9je28H7TREJz+J0tq9yM5topetICFwSkUrA2pJB4CMb+y/pn620Ol7aLzwWcR7l1DJ9JDPpZhdnMfs/Lzea/ZfF1wppZN0kcnb+HGMfeuhKHMDMt4Vdc80aH5sfBAjXnKXlbxy5Qq2d3aMlpbc8sQXFAoCRPIcXAMeJKxdjr3kZF/r9WTEubb8h8dyjAnG5PrwRFk+kvZzyBIJ29o4zpxvv16UYVleQaVSHoy/yiFO+tW3VPr5tSicQNoQlbKVF6arFe0dnS77xY2djvK6SPtoHR1hd38fe0dtdDMFFGZWUV0+i2RyFd1MWftlMW1joRQ8e25t/ud/7oe+87237+7ypbuz22abZTT+yCNPzQHte/v93qsSxEtpGuTTOE7SIEhCNgwCk8hk5gKkpSATbufy+UeqE9VPHmbyEz/+79/z0PM7hwUp4ojlibU/o3BVJMuofCAkMYCyDSJBCRQIGU2j7Lz/m/7bHIFjnCHmFxz/2eC/r38N8YsPAdwjqldemNFSUzTgEirIhuqjzRdKMuIEicSMiEWtyY2xIBAU+7wnkn3MFbZxZi7Em15/Px54wxsxPbsiMa40LUo1KCJhRYZCJiFC1v3QRlrooRv08NhzT+Gjn3oUjz17FZcPsmhFi+ihoohCxlr1ixBZtqTR8GWYWh9qw3/pluxX7kwCEDr6UuIswmyCXNxFd/8K6uc/j+RoVwKtOdGNsRBoNTwJXZBsgngDrjvqZLt6o98Y/SbMDdfXDb0xGm2rtN+ZSpfHivjv+RS4pSrN9fOshqMkIVKDEn3qsGDjgaHeIPiN3p9begREDqtNyHFyO3IXRtCs0452kFjvu9XFeQ7vNMgZHaFI9ufyXBDeQPh7806AP96X1ngcDZI3GPw+v2vqZsdlZUVX6gBxtlr4XUvtEmwmZTala6nlTYlfi1XRa6HDGjaDgMosKmv3oLiwiSRXRZ+p3bhvql5c76zni4PdaFRzlFdtHqB5/vPo7V1WjZwlqLCYc/zmscCjBYm6UMDDa5LbvPo5HF0Dfn6NUMeY+vjHz7EPaDzt6ujv/Diac+OU8TwN9Qi+QWQtaks058s7kkz3q13MUeJ6nIa/Jo8b/b5ff5wjfvx64L95f37eTdhn6IQIuOccm1zWOA605jlf5MCgE5YjmRSBiZzXAN00g06QR2F6EbPr9yCurqMJUkenKCYtLJQyz59dm3nPg+/8zp//yu0WX70r3TZGXK+acUBm3v/EE+Hr8/lj93bhwoUA2EKj8ViG/bO9Xi+dmpqKt++7L1m8sLP1/f/2wT99bvtoLs1QU8gxhqmNmvzNJqtn1IK+7chq4fbxBtwoQr+aH0bj/jMAhbk6r2r4ru+dveDZfB75fAnFYgn5YtGl4ki6EiNiOjsoISW9YxBKAKWcXsFCqYX16QweeMNr8PWv/xrMTi4iimh4i4rCpXHMfnGqH4Vd1HsHePryBXz8L5/EX37+Ii7uRah3y+hjVn2yiURauDuGyCQ5BAlTpCnSsIMkw03PshpCml9bC/cZCpuC43Vy/feNsxY3qo3f2jWuX2+nZ5IjEQVRtsQFZBKx18WNA7R3LiOuH0gQhRtMn1FulrKKph7FfnutYKVeHf+1U+YjUM2MrKGJRzkN/GZoRs61RbrN2wwio22KgpjwicOz6efcOLlJ8vxSv1MXB9XvTHBlaMOtPmnpc5Py5DHesHoHgNejQeQ5vKqaZ4bzhpo/p4E0w2n3YwaZpSwe5/XQPZ7FNmq7b+Ny0PvnDAjvicbr+IJwfOleC93xpw+dEhPV8IbOc0PwuXkdb6iUWUr4PFyfBE8xY2X3R3WxPNdpJkWb5Y7SDIoL68hNLwHZEmLK60ojwPQMuB7o3rCAQdR3jlkUMvftXEK/toO0fSTjnqh1y7IbXEs5GvG4b2Awp5Pty4PeYTFjbePjo2uqNHrj6J0ic/D83DjhEq0NUy1jhsPGyMbH5tMMM9eWJxwSDkIZABsr70iIk8I5czY/Q6ecx1v2yO6Bc2ogRVtb3nGya/i1Nho8uWdksj+b1zsmzTeNic2lKdrFRt2rXd1hnFguLJSRq8yhNLuGpLyIHjtrkhjFpIH5Uub5c2tz73nwnd8+NuJfTWN2s9dWBP/U5bl3/7ff/MxzO80livR63VzVxJ3solEmOiM+2M18E5KTJfXG5GYv/mX+3lC8wwk92Havl8bUouzfFMWQlKBeMsoGEjFK/WbWSdmxXUQuIHJzD+VsDcvVLmYm+nj1uQ284TWvxfriFgrZsoJJ4gYIJCFIqtY9xGdfeAaPPPkMPn+lgcsHCZr9snrDIzCK4bhF1j6W5hEkOSApGBd5QJIIKnyNgtOGNfEBsO06Y3j9Y8wRsJrf9f6+Tr39JRoIbu4axsdM3JZxZSvBBxLVht0uMnR42CNNb0va4wF6qtNSeYx4Ats4BYxzEYY3xD6qss3VNmv+2xt1M8ImDOJbJS197CCPrpVMil/O8fNiKN4bEle2E1mRYXTOgGREpdNsHO0Ch8W2eVvt1bm2iuIsVe03eB3L53E1cp+GHz4PNbutFOPT9/53fA5u6rxnPq+P0HwJwZwOXstISzwH9jACNYIc0zm371ikaM/przdq0O0cpoxGcB7fD6ZmaYr75NmmAIfjXiArIdN3wprkioiyZSQ04CzNRU5FXI5oogwUgaGUmeX88hw5zmG7AXTbUrCTDGiG+uTm6LIMp1fDFDVFY2qlEyO94XyJ98GLwzhqXo+P8EbYxty+6x0Un1HhsZzbrJgTE2EdvKPksQd+zDhOZpyN6EUR1Ijjddyg2zqwLICfG9swDWDMRBSzN3b/nF9+vOa4OQlDSmEdybUtDIA5fnqmkGxv5uCqVdiJzrCNkARDIsFh61m+pD9JpghCDWn4c9QkT5qYK2eevXt19j/93A99+3u+zFv0bXH6r3Lc+aUZg09/+kr5Z37nd//iuZ3GmSSg3hNT6gR9cWGYruywJq6l5bcpW2gvEtb40tzXrZxl0OZ2rN1tJJ3uIhyZddcTL0lKF6FnuZswOuRzZXPox3zpSkI6B0kDhcwR8ulVzFUiLnYsVMvYmF/F6sIyZioV5HMUvGhjt3aA5y9fwBd297DXBg47RdTaBbTjCb04TEeSbz0T+NokyTAKSBNLeQYh45Q7O51ui0NbG1KmF52hy5E1MCbIyZwrYi8iJSOc5rFY9VgrtaiInQIsfXihkmOpUVfL5KU8Kpzz6vWwR0F5brEOVq8MvAMraXN1QE6/2RuN6rAfw9eNFWG5n49eS8babcrc1H3ENxrNSWLSb8DuVZIJcMIpgwYP7yjz2eXsmbKVzuUiaoO9DFXIvPcgo+3GQKBW0XCSV57Oqzk8PlLXHbs08ZBe2dMBmqGQgVcvPp+b6G8DkKUUG2LUx/EQioTAP9KMst4dgmwHxDOwBZNzScMstIekgQNF4UypSxNbvw+QZ5qf6yKJpMNKp65PA58t2NBQ5Yv/oqMgalQTnNEzWH+ZvbtOT923HA40INzseyeGxx0z4K7+PMg+OFnboYPjnUBdROMj/XDLhDrDa5E079Pfn+aEmAAnQiWnU8d5J8/2IzPo3hm1a4zOq5l9Rtn2/UGnkMC1w4zMIANAJ9kJmhj0joBe5kNYDiEeh61sgXAO+bSDibSFuWLwxL3rcz/7sz/4Hf/9VvbgO+2YE2HE0zTNfO/P/ebvPf78zjcn2WyOZZ4MpfLYwqCUpG0WZsiP9yWbuta1PeJfnWkcSHKOXN6Mur1Uw88oM5lFav63lpxV96WjbeV/FQYI+0zQQpDuo5RtoxLGKGczmCRIijKOWUoXWo2qHaWotSPUOikaUR6dpIheOoGYKXoCemSg2U9KPmvjkmZfOI24qUgPAYRfndH84q9KoEwoXWXbtAm44UfNVgmR97YlCWhIkSqmAl16WKbfbcgqkdzgTfMbpd/chtvaK7j/62UcjvupN3WygX7zNe+IP3j0Xl90wpfIetzo2V7yeu58g2seb2QYXv5ldrBjxw9mi3VgZhOYjbATEHVuvOiWEmaEzeS5Oiz0expnU0FTlkF6BhRB4d9cKWyFokiOoxtmhMt3yan4eRJizwMhuV8/ztd7hmuf/yVm8NoxGsVUHDvsBnP0cvM+eo7rzsfoF17huhtmGy1XKr/QARWZWqeOhP/IkZBDSJdLyXXHleFwCQl5HNqYKQYPP/A19/zYu77jb/3pTS38O/xLJ8KIcw5+4n98+F2//5FP/ptcqTxB74zer4IG9uyyR1JPOmwxMxDbcBPmYhpwffvF7l8k3zru/j7W43xtLfelFsR1675DANz1DrUJGjXiQ4tw3B3xxtz3u9NhMUCJKyQY4C/oI0lrEmKgECOrgkV6sRRbDDoIAtImhugjj54MdwH9NKf6N5XRiNK1iMerOdGAk0uaEoJME7J2l0OYWK3xhtbrDnhxtLHLiFOMxhDJFp/QiBNrYSvGNnRuMFbn1FNrMx+4UwOSoTvgsU/8LdpWYFhzxYV6910bqkwrDbAlcv3vtRaoTy0jbm+kzbv9MQPkGQrdWxsw7W6mmmtHCluehTDwWl3H3+ITP/jXeUDD/pgzNPphWc9SE6Z/oRDMl5O8vI1U+FiKSFHMsGTYOioF8a+99YGv+/Hvf/s3sc/vxH9OjBH/rx/67Bv/5wc+9JudXryVhtmQ6TAac7Zf9ZjSVNpnGNUa0Yv/WFSlJeSyP9fY8SH6/AYYrFeyUl507pFz3rgta/Rlv/60SW2LhtRFD0YR6bccRopM/THNR+nBBGEcIowDZBNqMbGW3pExlmxiSkQ1ZUZzkkG1jcra26zn3qfKrc+dIioE1AnjRga42Frc7mQjbgR/Vn/nH0ddL+8vIJObeOFdGlTfUdzlXBd+x2IccVoNQ45XslTG3/2yjQARiDTiZjgGpErWUS2DIoPh6IK9ETfD4nAKLvNiLraVXeyczlsP2JpoDqC1lRpvgl1vuFa+bI9425/Y45TciDDgGsyHOU16u8QzQNCoReDa0aQLz1KEY+GkKE3UTqq5zEfPrC2++33/+nv+z23/+F+iGzwxRvwDn7o08YGPfuK7Ll28+EN7h0d3JUE2S61forZJkEJAjNGueqPmoRy2gGTEnYb04CUcgUzbt18ilL5BCnI4Ty93rBkDRXu3MisuS8C0LlN83DCyCf9YlMGtSVEDjW3GdKTDqAQqoOjVoAHKsA7B7xKAYi+Ud3aMA9kbZSKNSexCxhKm6omEj5FSK1mtZTxNbuT7o27LK1m5Lz9mHsR1/O8vzTVUakkpAcvAjY6ga9UZGPHRrAdrrvZHW/xI1GVR+s2KuLySex9/95ZHwGEdfJrbU0CZszoaXVvKzoNifdRomTwaFxctaluhY8f3xrl2cmqZpTKDrcQ8v2Nm6BUI+9zyU972B1rbr+0P8cCIC2qJMOUOTnyE8WdYGc9ke02MhtwNJgoDxK2JYvaRmWrpfa++59zv/NR3fasxI/0V+NyKubhth+W9f/Tk3JOPPvo39g4P/3acZu5utTuzQS5bIPCRsVAgSLKPp3xa2kW4zNQQqepgcGavfWM3bTz/g/V1mlmZ8yHVugo1xirlIzHLEHmidotfdXVz5J1ttMWbsvfNLHeaZFyDThqkQWDYTpfFHeBeDKqjc1vXmd8TMkgjev8ZLvIsclE+FWtbGrG4RDR5YBFzX3cQxhMI4qzr50gysYJHlR742lBcPElZlJJqU5BaCpnc9ATOtQMh0uNyhnhtfUFRfsM2tkRUubYbqrtMqCn9LE35w8EwDteTtRi+zOfaWodjlTnepD/IP7j2f3dOFSINTOVDLxHySY9VDoyg5iaPyuQp0YHWMBPEqZUNMpwZbsZaTrYx83lYZyVe2RnrINT3DOvP1ae84Eg65UWyPCPPbTfJBcuL2/yzyKof3lT+lWvHwv9BkfIly+3HTmr3ekyuhinL0Y9UAbna3c95r/Z7P8YvM41DibqR+X+JZxv5vmtFJRjs+DX5zG56h/ULD9fid83gDkmUzN2yG7CfpgEhUpmU72TKfjP/oZ9rVzQElj7OcTMDLXhcEDMbxu/Ri4sDZAjwFC2TjWfCbgKuiZFU4Miq988m5IW1UMitd8A3n6fXdvLSI8yswEu8TyPHH0tKupMaFMe/szYaGqVrUt62cdkK1f3aRjd4Io2DATDdz0ZfcXOXfBJdKHN7XCXPKRZDQKG9f8yF5PimpWlKoug0yadRnM0kh2mQvhAgfSJXCB+dmZp//Fd+5Dt2X24XOUm/v4lN88563F/74KfLTz/1uTMHnWjhoFajTmaOLczENKYJq8JqkXjRc/PFGnlhERBiSgea+7j0ELnXZ42Akygn/TwIrA3Wzjla0ZHx5YsSG0ZbS0+bDqPYTJq4vSVIUhnuRMVUS1EnbGQ1u+k6jGk7eH8UF8iktBeBua/2XX7E2RAjySWpo29AIc4jdD/n7yg7qkpcpq3nCaOq0t5pJggiPqN6Z+1amSRKg0yHe1pK/kO7fkFSKTxLlKkHIdPrvamAP085NiGj8BaQ7VFFxcZFEGqm6wl6G447r3m9lTX6nZtZeXZf13zc2F3veD+OBC3ZoB3/24/vcGyzBDmliLpA1uYuS8Q/i6Z6QhsPO5cR3DC3YR871hceNJZ+k3THX/8eOeb2m8H8ct3QO7vJjz3nSF/vyxzrLjc4e2bkXm/mkkEmdOvQzqQxu+YTjsy/JED8swAAAhRJREFUxt0kEeyjw1587OAYp5+QJkMmheE17Vh/TTI8wpGYBIG7r+FFBtfhj64dUz/ecYbkj1QCUhaGDVREXgchr5/jjft1w3t2o9fPup9mofvW83VGH1DHsYGG0qYOsgJ2T/nBSNnz5tdI6p7VWNFuaa8+PuZ24uvNzfXmeHTsR8f9+Hft3vSoWdsr5dOOfNKMv3f/Xgx/KbS/ezb27dvH3il2C1D61e6XHUf5NE45n1LQS8uIk1wQt6uV8v7y+sz22dy3Hb397YM63/Ue6UT+7JYWxp00Et6D/GmXSP/Jm7z5n77O96537PvfP8Qdv+1tw4Pe//7hv9/2tmGu3Z/3J0dK8sOI4iZvbvy18QiMR2A8AuMRGI/AHY06Gk/feATGIzAegfEIjEfgr/gInPhI/K/4/I4ffzwC4xEYj8B4BE7wCIyN+Ame3PGjjUdgPALjERiPwMkegbERP9nzO3668QiMR2A8AuMROMEjMDbiJ3hyx482HoHxCIxHYDwCJ3sExkb8ZM/v+OnGIzAegfEIjEfgBI/A2Iif4MkdP9p4BMYjMB6B8Qic7BEYG/GTPb/jpxuPwHgExiMwHoETPAJjI36CJ3f8aOMRGI/AeATGI3CyR2BsxE/2/I6fbjwC4xEYj8B4BE7wCIyN+Ame3PGjjUdgPALjERiPwMkegbERP9nzO3668QiMR2A8AuMROMEj8P8BACYwJQRtkjc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" b="-2745"/>
          <a:stretch/>
        </p:blipFill>
        <p:spPr bwMode="auto">
          <a:xfrm>
            <a:off x="3423919" y="1270000"/>
            <a:ext cx="4652963" cy="5323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534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13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DC Motors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data:image/png;base64,iVBORw0KGgoAAAANSUhEUgAAArwAAAIRCAYAAACoOG5zAAAAAXNSR0IArs4c6QAAIABJREFUeF7svXmYZUd9JXju9tZ8L/et9lKptJf2BbQAAtzYxv3NeGN6bDNgs0pufzNfz4wXFiO6Z75pzx/D2O0dxu22sQQCITDY7BKbAEkgQKClJFVlbZlZuefb311jvvOLezOzSiVVkSBRehVpi6x87964ESfivThx4sTvZ8H8GAQMAgYBg4BBwCBgEDAIGAR6GAGrh9tmmmYQMAgYBAwCBgGDgEHAIGAQgCG8ZhA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8HwIfFMdLdrL08PL8fJoq12fWG0vbal1auOdKKgGiL3EceAoy4pCZVsWLAuwFJRlQ7465Zey+L/6q1QlyrJtQKn0hfQbdu3v56iMZUGdUU+d7qpTfKMrpdbqt/EZp3zxOSqhcLr6KViWpWu3oY4EKzlFmZadXrv2ngISEOC1u7Nn6jL0y7wvSRLYAj7/zwISSyHhvwHbsxPbsdsFL7c4VO2fHqoMzhWtyvwWrzx3SfXlNcuy4jPC2VxkEDAI9BwChvD2XJeaBhkEDAKnQ+CBZx4Ye6p19LzZlel9i63Fy4KgPWq58UACfzhRcX8MVYpty4FtW1A2koRcF5YwXf6T/I5EUl7eQHDlolMSzOf+riXJOx2RPV2DTv/+C/td/1xtsKBOyXhPqu8JhD/DIiW/8qeUr4TUIollNWHJXw4UbK5BYHFVYZPeK99CXLeUWlaRWs27+dVKvnpwon/Lo3u3XPaj12171ZQhvqcfMOYKg0CvIfDCfgn2GlqmPQYBg8BLGoG/+c7feP39/Tuenj746mYU3lDvNq6td+oXtNq1omUl8GwF14aybSexbTexKFsqyoq2pUTfTZVbTcKE+L6kAXmJVd5CothPJL/UeJVySXhhKZLeBErFUFZgxSqwulEXcRIh7xXR3zd4vL849GghLn5r6+DWL032jz7xyxf98qohvi+xAWCqaxD4CRAwX9Y/AXjmVoOAQeClg8Cf/euf5aNxZzti/zcen3nmzSthc4ePxEps5cfdsFFyc2G/W4grXtEv2Dnfs5zIUbZDB0NiuVaiEjshwc1I7zrhNd+jzxoGzyVZbwIqWiWkOIKfKNtKkCi+RPnYUwqOsi1HWUmi4rhrhei4Ptq51ahmt1XLDZAUHTdfcuNczuu4rX3b931luFj9u22DQ9+uXjgxf6t1a/TSGcWmpgYBg8BmEdjEt89mH2XuMwgYBAwCPzsE/uK7f3FxrdO47fHpJ95WV+28H4VWIV9qToxtfWzfrsvuLVnlIwOF4koxtpe82Kt5rheytrZly/dk4AdWIV84oQFBEFj5fP6UjfIB5JRIkfLT9YFcPrdp80KAwDrx6S88lputc6KSU7Yzw/K5aq4xXn/32c/vCpBJ3pPyuwViTEwLsK3ACv3AUkG3rNzOUN1uDjbi5uj+2YMvOzQ7/Qq/G5xftkuIakGyozoxtX148k9ffun1H7929BWzLzyS5gkGAYPAzxoBQ3h/1j1gnm8QMAi84AjcM/el8x598pE3HJ6f+g9duzkS+h1ruDT0vfGB8U8Xq0OfG906frDUrQaDfXYc+3HktJx4Z7BTk7ZLXvDq9d4DHn+OJv00sNxY9iXAY+nfl6Zlz2PexgLcyF1wGm7HffTQVH9Ss65ZrdV/bXl56dctT1mxCoPx4fGvTA5v+9Cua7Z/4g3WG8xhtt4bhaZFBoETEDCE1wwIg4BBoKcR+MbCI1s+/90vvuF48/iba0Ftn5NLGoOl0j3DxYEvbi8NP/Jz1199ZLd1a7enQTiHG8djbPc+ee/Q48cev3i6PvcqK5f88vH23EU5O98eLY199srx6/72Ldf+xjfOYYhM0w0C5wQChvCeE91sGmkQOHcR+ON/+eP/caFde3staN0SqtCfGB3+xo6J7X/y8suve/hm6+bGuYvMudXy+9X97tSBqcnpxdnf+v6RH94eR/G2QXvw8Pbczk+88ZffcMc/4Z+ad1h3nCqK2rkFlGmtQaBHETCEt0c71jTLIHCuI8AoVfdO/7ehLz7wjf+nHQf/fQRVyNm5qev3Xf+fbVd95h0XvmPxXMfoXGv/3eru3BZ/y+4Pfva/faDb7d6UC3LVqqo++uqrb/69+lL9od++9beN0n+uDQrT3nMGAUN4z5muNg01CJxbCNyt7nY6R2u/9NCTD7+7ttK4zkvyM7tGdn/q4osu/l9/fduvd9cSJZxbsJjWAvjQgf/6G9/5wSP/vllr3lD2ygt7J877VC7nvuf3bvm9RTMuzBAxCPQmAobw9ma/mlYZBM55BO547I5c0on+7wOzB341aahtI87IQ6+95ufeVz1a/dKtt5pQVOfyAPnq0le3f/brn3/XYmfhDY2kNVDKFeev3H7NL10+fvFjt+42fu5zeWyYtvcuAobw9m7fmpYZBM5pBO64/47CSm71rpnFY69yW25pSA1/+t+9/t+97eb+m5lwYNPhwc5pUHuk8Y+px3Kf+vyn/pej7aNvnfVn9uZzhcZrLvo3bz2vf+eXX7vttUs90kzTDIOAQWADAobwmuFgEDAI9BwCSinnY4c+NvrlQ1/5xGJt/qpiUPBH1ejdH/gfPvD2nmusadCmEPjzr/35W/fXn3zH4daha3NOsfVze3/+PVuGdn3s325/zfSmCjQ3GQQMAmc1AobwntXdYypnEDAIbAaBbx79ZrFu1S/4+BP3fnS5sXR+P6qzO/LbP/z+17//jzZTnrmn9xD4+4f//le/v/z9d07VD77Wc/KdW3e+9r9UC4MffOOlb3im91prWmQQMAgYwmvGgEHAINBzCHxj4RuV1Xrzhk8+c+9/XWoubRv2hh69aPCiv/vfbvkPf9pzjTUN2hQC//Sjj9768NyDtx2pH/51x3L9myZe8bG+YuVP3nrF//SjTRVobjIIGATOagQM4T2ru8dUziBgENgMAl888J3+brL0in8++Im/Wm6ubB0pjn7rmvGr//bt17zl7zdTnrmn9xC458Bnr3vgyH23H6kffrOlrOCG4Zv+tZqvvP/t1//293uvtaZFBgGDgCG8ZgwYBAwCPYcACW87WXjlp56+96/qndqWsdLYt68ev+KDb736rX/Xc401DdoUAv984LPXff3Ifbcfrh9+cxzHwQ3DN3+u4lXuuO3Gt35vUwWamwwCBoGzGgFDeM/q7jGVMwgYBDaDwP1T9w80Iv+Vn9r/ib+s+7UtY8XRB6+auPJvDeHdDJq9ec9nD3z2uvuO3nf7odrUm6MwDm4cfcXn+7zK+wzh7c3+Nq0yCBjCa8aAQcAg0HMIkPB24uBVn3jqnr9Yba9qwjt25Qffdt3b/r+ea6xp0KYQ+PT+T1//jdmv3TZVm3pzGETBK7e+5gtFq/y+d7z8dx7ZVIHmJoOAQeCsRsAQ3rO6e0zlDAIGgc0gQMLbDbuv/sQz9/6XlfbqlvHC6ENXjV71wbfe8NYPbaY8c0/vIfC5g5+7/quH77t9qj71pjCIw1duu/VLRavy3re97M3f7b3WmhYZBAwChvCaMWAQMAj0HAKfefQzg1bBevUn9t/7Z42gsWW8PP7wlaNXfPAt17zlgz3XWNOgTSEghPfQfbdP1Q6+KVFW+PLRm75StCrveufNb/nOpgo0NxkEDAJnNQKG8J7V3WMqZxAwCGwGga8f/vpgI2685p7HPvGnqYf3u/tGLv/QO294519vpjxzT+8hsJHwxokKbxi+8RtFr/IHv3vT2x/uvdaaFhkEDAKG8JoxYBAwCPQcAiS8zbj52k88ce+f1vza5Fhx9JErRvd96G3XvuOveq6xpkGbQiCzNBxqHHpTHKnwZSM3f7Poln//thvf+tCmCjQ3GQQMAmc1AobwntXdYypnEDAIbAYBIbxB87Uff/qe/7fWqW8ZL41+94rxKz709qvfbhTezQDag/d8bv/nrv/KzH23H6xNvSmJk/DG0VseKLp9f2AIbw92tmmSQQCAIbxmGBgEDAI9h8D9U98baIdzr7nnmY//mRDe4th39o3u+9Bt173jb3qusaZBm0LgCwe+cO2Xjn6ZYcl+OyLhHb75a32Fyh++8wbj4d0UoOYmg8BZjoAhvGd5B5nqGQQMAj8+AozS0AyCV907dc9f1Dv1LaPFsYeuHL/8g++4ykRp+PHR7M07PvPM56+5f/r+2482Dv1OEqvghqGXf7nqVt9jwpL1Zn+bVhkEDOE1Y8AgYBDoOQSYaa2DpVvufvyjf930m1vH+yYevGrsig++8+q3mDi8Pdfbm2vQPz/9uau/fJSphQ+9RakkePnIK/61L195/++a1MKbA9TcZRA4yxEwhPcs7yBTPYOAQeDHR0AT3tVbPv7kx/6yGTa2TRTHHrp8dJ8hvD8+lD17x2cO33fNfYe+cPuh2qHfARDcMHLTZ/rcvv9kCG/Pdrlp2DmOgCG85/gAMM03CGxE4DvfUV5pZHHkeLMx5rf8UqgSJzolRO6PAdyGEkLAcR11ws1h+pcHKEepML3c23CRZcUnfFfFlrXhbxeO4k+okFarbbXKs81nrv9u64H/ud5ZGR3OjTx5Sf++T+8duOaf0QAQubA9z+IP4CLygEQp5SipggJ0JeSV9CdxoNbr5CKOo7U68LFxFFvYWOkTGpnhtRG3k5E9NdK6mB8Hb16blZX9++TfWZm87tTXxydh/mN0uL5U+ppYnvzzfO08+dqT273+90a840j3hee50g+uB0QhW+aC7WA9+FT2McIucvl8Mh0evPSH9W/9yow/9bowCqPLStc/uHPggg+NFc5/Cp0IXop5Ysd2LrIsePrZLDdxoXTpQMJnr/W7fo3XZH0g18j1fOXZ/bhWxikATlz3FPideKGdtv1M+8d2XcHiWT/P2V+nK/lU4+e57snG28b3+VrhecbsiWNVxuUJdT3V2F7HX48NT/6fV9qea3lw2qWCtVAcPG/x2i1W+3QtNO/3BgKG8PZGP5pWGAR+YgT+5tPfGVlsrF515Oj0a2rN5jgctwjbc3TBCkhiOedq2Q5sy0aigDgOAct+1rOzV5L0HWXrfyllpRM4r7BgJzZLlOLlfddSiaXL5YNt+T/AtpRl8x9JhDhJYLkOy9IXw4OylIpVohQSwI5huYEblRfHoolj14R2q+h1SkuF+viU3Rw45HVLsFRRxXCs2LYtODZIp5MkUuCrylI2H6agwkRoEmwHsJSCnSSwWTNl80mwLfB2WKxHIpXRWFl8V7EBcp1KONV6gO3Ka3EUA/ZpuYwuTsBMiybo6U+Gbfb3ei8QuY3v8h6+FiNJy9HX8n/Zpw6Q9g9fs5BAJQI2cbX0ddLaDb95/8mvZc/U11nKUQmxExyyqSat/8mVP+PRy3LWW6rrt7Ew1l+lqyFLRo9+N4Gy2dYYiYoVX07yy0PR8PT5Yf/CLpUkSam2aw6NoR+hU1224hwQKctxYkDFtpc4sDg4HVuxRURSWpI2i0+yFB+tYPPpFse53MvRKWM2hoMEDhQHk9zKElia/l9lcVzx0xALZkmSfizWsHtukH6cify5Rp0ln00Fy9Y1O3GgPXvcPf94Y43k07jhhyixnLS2awXwu+XkFmRj9hSjnGP1hJezccyRy9ERC7b87ST6aZEFKxbc+el1rCSJupal5keGqo+84hXXPvCGK3ZNnfEQNBe+ZBH4cT4nL9lGmoobBAwCz4/Ahz732NDTRw/dsrBa+63Z43O/sNLqFBPLtWUS5hTFOVwlJJmkqaAwKtM1SfDahKyJK79U1umN4hxO4rRhjtJXWEqTXYtkIr2DPCvmtUkE1yJd4XUJCS9si0QspEonpJuTV6IcaFnXQmKRXnGyiwDXV3HfYli9YMUr9CWWv+zG7SNFpRoVNxf2w0oKiOAgtmwox0ZiK8QqSgmtJtqsOF+DFcOyhc3AVmy9IxM0tUs2nf8Jv02U4KRbGuvfDu+yECceYHmwbEp9ShPeVDzeSAVP+YW8UcwW3qHJxwna6Qk3kgBspCz8d0pW2RkpUSPmrCNbtE7cpKOhhFCskxPWWffRBsKS/nv9vfV7stcUCxL+d1LL0nacIeU/afCevMDKaPw6A5URptgu9hPHIOvB/okRi/qdQBXqUWHLIvq2113XcVCb6led+Qrg9ysrLkLFynacAFZC4uTAVhxnJK1cICnENsvVLbD5fjpWpanyuoKVUCnmuOSI4HhzkQixldEriwtZWQk9o0zM3ohkzGdoqpMWlKebtDf2UAbcmb6mF7QasxN+iOHGwtahTsfWacab3C0rQz3e1u5Px9TauNate77x9nxjkPVmHwu2SoEbDJrwss9It7kwcQXtYsHujg6Wvrd3+8TdN1y6/Z7gustm3sCbzU/PInC6z07PNtw0zCBgENAIKKWsP/vkt179/WcOv/PpIzO/Vmv7KFX7ESsHUcKph9MECSf/l+SNiqUCVVDH3TA5ChnOqOv67CglkETxv3SmEzIiyi4JLckEFS4gVAkiKly2Dc9xtQiaRFD8T3EuCuGI3MopjYTXpu0gnUzJtiNYVgjYbcSl46p/z5KVryboLufROlZG0uiHFw/ASoqIocmHsi3EVgLbpv5G9SgWcY714uSf2BFiPlsIbkbOdUttEgMuBGIlBMsV5TlColhfBcthXR3BUpEoy0IhQRwncBw9GW8kpxml3Dg2T/Va9r4mrWkZos+x3tQ4U4qjX5C6CekjyPJQ9ilf400bn5C+/2xeKxzuWZdufO1k5r5GYtgv+hknt0UwWkNgfTraSK0zKrX22rN2FDYQXhlX6WKAHJcLDiFr/CMR4VVZJLwKKr+CwsRxVLauwLYdrB4eRndxEMrn+CjLgsJ1AhkPTuwI6eXiiqOEZDe2YyQ2iZUl7xEf2RiQ5xFzrQW7XIRx18JyEVryl+wIZEquXiKlhNey4agwJcLrIyPr543rhh93rJzq++75xtYpx2A6xjK+errxJt8GWd9n41LGYNqr2XjczHhLK7FxXGbfNXyLQrCbLhwSyxbSy76TvmK/OCEKdpAMF+2Dv/iyy/6ylCt9ZFu+sXDrrbf+OJ4bM428hBAwhPcl1FmmqgaBFwKBqSlV+MC/furfH5pbvu3Q7PJ5tAu4OQ+O7YptISLZjCLYtgvLzcuGccI3aC0QdZeEY43Kylwm6q2ovRuILhVaIV2ZQsd7yRDEtCBkKiEhlE1qugtIGkgyqShzpo1hOwquS/9sIlu+cp+QXio7CRwhvAGU3UJUOI7q3hoK/UBnJY/GsTLiWj/ceACOKiFRJC968k0SH55NShqJomclpIM50MsQUXVOSQm3ozPVl1vXolalai+ryLoJpU2oRnOu9+DQMpFQ5ZNWST2pjDs2FWOtHK8T2BO12Y3E4lQEZKNymqlymtyeyEzWSPAG9qhfy/ojI2kaf01U0iemZORMCW923dr1GacXdS9tn1QvGzMpUd/A5p6fiD2PwiuMXO80yPhxSFI14VVU/qjU2zGoPMc5Et5F9G2ryT2Nw8Pwl4aguoNAUpRFnZOPoeJYFFwSJSq8SnmI7UQWQnoxATiyJW9DyU6BXhyxOdyVcONQxm9se4gsRz5Teu8i1gumTOG1tBHYUdGa8kvWLfCfrJCnuygnK+TPR4LPmCBvUHOz5z7voutZ4y1bYGW7AtmCbMN4SwmvHoOa/2abD9kmwmnH20mEl9fz+yPmAlN2piy4qQVIv66NDuwrMaXEXVhxC312kOyo5lZvfdlV/+dwdfDuX731imMvxPesKfNnj4AhvD/7PjA1MAj8TBH45lFV/Ms77/79uVrrtvm6P57LOYiCQKuAtg3bsYW8RZycLW7Ji4wl7zuioKVETrZ0tcJrCwHQupSQXmkhfZRremTaZq3UihVTJjBtgWAhUUhFzoZLos2/k1DU03QTGRbVVv5H9ZQklSYFO4Rt+UJ4w/wc+i9sIddvo72cQ/1YEVG9Ci8ZgKuKNAxr1VaUOB9W3IWjunCFOHPb2UOUUM1zkTgeEjuHiCodFVz4eoeWNgUpJ/Wt0noh+LC5bD8JMBAr4ql9u5q8i400FVtPpi1nPhwyQqLF1I1a6JmWcQppTXfEswvYeGn27pm+JoCcup1rRP0UpO7UrdhIeE8sN7PJyGiLFQ9IyjIjIQmlNUVE9pTweisobFlCZUdTyG3z0BCCpUGgMwAVl/QmfI5KfUIDqLbeyCLJ0bsVJLxpH9KLLs9MHcW0IXAxyLFlxW3ZIVE2D9C5aTdxbCRwFcet9vBybAnhRST3ZRv7Z9qTP7vrnptGyDuZRf95h/lPZ7zxU6XtC/zc6R0YWYBykS6LDO0kovqeIITnJChaIZx2PRmrFo5ectGev73isgs//is3XPzUzw5P8+QXCgFDeF8oZE25BoGXCAIkvB/4x4/94Xyjc9tSozua86hahkICxLsrp8VsxCLFkAhqtZVbvSRviU1FUSu19LjyRxPezM+bqZhUxdYJb6bv6U1tTQAs+mhVBNexEYWcmWgr0J5HHhSiYVbbZS1NdkmG6eHl4TLFg24BHMsHnDaiwgIq57fhVW00VzzUZwpImlXkkiocVYAd89CcVnU95cNFGzmrDc+O4NC+oVwEsYsgoTKXR2QXEVg5HhCHcqkYkuxTsSPxJvtVUBH9g9rnS5uGQyIsFoeOKIuEkniSjBGzzNTw/ENlo9T6fFeeydf5qVjHc5CNn+b4zbawT1FmxtM13z19G2TdJQpqahhfuysbc9pfLbYbZwPh5fiijYTqrIoReyvITS6hb3tTfNjtqX5EiwOwOoNAXNLH0nKJKLZU/El2ubgSlVcsElqJ1Qu81O5jk3BpcsX+lU30qA0n9TvQE08fvLZ3JHBkoUairEmafHb4GZBRnpZzWkw2v2A6dRefqg/OcNw8q8DT1S191ukuO8OxKN80/Fym5wp4aI0/8lo6TngOkfYWWqfozfdoZ/I7KCLC5OjAY9snRu+8ZN+ej7/plisN6T1D3F8ql53+2+Wl0hJTT4OAQWBTCAjhveveP1yodW6bX22NunYCl0qY9vci5ragKFZpSKWEyhQDLNE+wK1affiLhFdHXKCykpFYHd0gO5GuFVyt+K5pc0L8UqU18eGqEDnHRiiEl4qaJhOcxCzPgx+Ky1feE4VVVDNuI4ewVSAKr+10kBSXUN5Th1ux0VrNoT5bhGpVkU/KsGMXdpTATWLkrBBFK0ClEKOSj5B3aTewkIjC66HlAw3fQjN00VGe+DBZD9obwtjiYX4xbzokslEkJJftp5IkG6tJAKSEl4q4aHhcL5D8pG1/fhqrv6Y3HBtav3yDqHuye/pUZZ5cxto9J80EpwomtqnBld20xmqfu5T1JdLzP0lvLqTLpKzep7BDUCRlEA7RSrkLQfuGLLi0QSXO1+BNLqG4rQHPddA92Idorg92dxBOUkbMRZYXIxIVlr5PR1ReLmS0Z0ETXnGjc2ue6qLtIrT5yeBCiAufBHkuwvjMNasAPyPaF+9I2VqBpNtXCK+MbtLtjPCebOE4GZ9TjoxNd9epDxieOP7OuK/EW5JW5RRsIxt/PyW+mz5I76Jkh0z5fSQHZ7XpBBJ4wwIC7hrxO4WfyEQhhxgFO8Zof/F7OydH73rdjTfc+Zort09vGkhz41mHgCG8Z12XmAoZBF5cBI4eVcU/+Mgn/2i+1rltrtYaocpKYsaJj15d+lFth+TSQhKFyNkK1byDgYKDnMeJOg29tWZN0BaFjQRsjfRKJIVUoktJL9Ut/nCbMSPSjmUhDKjGeUIMSQu0D8/GwuoqgoRkwENMOwG9j8LOWZMAFgJNeMuLqOxZhtcHtFfyqM9WgHYVuagIOyDZDVCwQ/R5wEDewraxKiaGy6iWcnAdWjdchImDxZU6ZhbrOL7awUo7RitmGK8SEicv9QiohNs2XM8Vv6dLK0MUQ0U+nIRkh+pzFza31KWtDmJOunL47ifr6xNO059BWc99yQbPrrDrMyjsDKsudOwEwntqan6y2eW5iqfaqn/ShdSzqpouEETS04YaTQk14eWBQrFeFxtwttZQ3NVBIeeh/VQe3WM5uO0qPFWRHY3Q4eKKdoiM8HIxo7fGeTiSY3Zdf3cQOnkkXhGxk0fMhQ8SlOwIVtRFFPji3ZZPhvi/kzXCK4dB088Bg7llLFFHaFhv4KkxOpOlzhl2lnwQN1z7PEz0jGi29troHZznHVKnI/VnWv+0n7NweLLDkhJerkvFb60TP6vGAAAgAElEQVS9vqGXR+QVxLKkIgulfA5hpyb9tXWo78HX33LNn/zWz13/Sb2VYH56AYGf3rdaL6Bh2mAQOAcREML7Dx/5o/l65/b5ZnfYZbglpUS55ITLg1g5z0UU+lDdNkYqRezZMoI9W4bQX3JFjeXhHH1ETf+nw2BplVeIyRrh2TiZa7BPCCpFP61cayGJLbheQTyTgQL8WKHZ9bH/0CHMLKyg3g7hxzxEloPl5bW9ArQPBLCcNtA3h8G988iVI7SWS2jODAKtAbi+BzcKUHK6GCjGmBgoYvfEKC7aswsX7D4PE8NjKBfKUImDRtfH1JEDeGpqCk8fncbh48s4vtJFyyfhLcGHjVD8mRonsUjECnGnBb+5BBXU4Fncoma2Ap6q4QSsQ70JZoLbT+OHIeNOPy/TV5qFF3v+y7O+23zd1vzFVDY3POy5rAuaGJ/+eQ6V1lTBk0Ndz9GQbFzpzYYsXl6CKOaCyEJS7cLbE6BykYVCPo/aozHqT0dw6iXkVZ9YVQI7QsJsJEKc9EJOQtPJEN1wuEyOoHlCeHOVYTjlQcDJw1Ix8qqLoLGCbnMVSRTApQVIFoQc2QxBxl0P3p+OCznMRv+6jJKTAGFdTnzpTK0gp0f29FdkzxLFPI2A8Hx3nXndfhrjTddE122jrJzuEG0gvFTiURmEVR2ByldlJ4eKvoMQuaiFkSIOXL9324ff9843vN8yhPf0A+MlcoUhvC+RjjLVNAi8UAiQ8L7nHz/yrvlG+/aFRnfI8ehdjURdlY1X+mOjAInfwWDZw1UX7cENl1+IC7aNIhd3YNNKkHkOM/+iPtG1YTdzzcCQkl9NQNY8rBIzVbdQ2+9sRBHgOK4Qb9HF3BwSx8HTh4/h/m8+jKcPz6Id2ghUHnauKMkoeJwsVqEcWkPfLIb2ziFfitBeIuEdgN0agBc4KKoAQ6UEE4MeLt69Ba+9+WYM9FXQ55Uk3ioTWtiWC8/zEERt1Lp17J86iIce/RH2T83j+KIFHyXZvg4lugQjSTCcQwwnitCpLaK+eAR+cw55Hoqhrk3fbkzVzwPjvkq6KB3/7Dm7VryoQn42flWfrJYRSO1LPd0P63hCWN+T2FNGFNj2M1Gfn002n63kyVb+Sc85IQpEWml9yekZryNWltTWkIYcWyt/LfqDtpnoGLza2sDu4f5CFIVCeNVAiMplHkauqcIr5DD/7RUsPtqAtZJDPmZYMgchSa3HLBWSNEW8utquky1WxFEuz4gtD6FdRP/4DvSNbIVTrMhhSrtTQ31+Gs3lOaioK/aJKNJWBkZk2GhfIALaF3xm7m6JBc22nfGBv9OMEK7JUiJ7cpknRwTRYQKf/0cSuKzH5kgJ6Yl9zD5iuL/TSMCnvPfZynEaJlDqxs8F/dbaMqWjjyiJ0hBaOSTVYRQndqE0uhOdJA/LycFSAdyoiYk+5+Ar9+2583//zZ//Y0N4T9fLL533DeF96fSVqalB4AVBgIT3jn/4x3cfb3Zum6v7Q8zLKoEo0wNqRc/G5FAVO8aHkEt8nL9lBBfunMBEtQiHhJeTurbuIpLQQI6QUx4yYzguPYlzxmECCUZySAmQHDyjNzgNTZaqdlkUg5g7z5JgIrVNkEw7DlZaXfzw6UOYWWyg1lE4Ot/E3HJdvMSBSiSKgnJ9qPJxDO2ZR7EvQWcpj9Z0H+xGH0qJgwq9emUH+y7YjhuvvRIX7t6DnMUUxTo1ms6XYEmUCvEpqwArrRXsPzyFrz/0AzxxYBUrbQuBk0doewgkBBkPqSl4kY/m0gxW5g5CdZfgxG2GmICKEgnxK0faGPWBh+wcG4VCQVLiBn6gJ31mv41CRFGkw79Joo11BSyX81AslhDHsU78kZIUEjnf9yVOMSNr8Id2FL5f7ivrbfSUGPF1lh8EgVyTEdDsdyFfkANfG6/n86ROMT2w66GylFheHORyOVG5SWD4OwpDhPxP2sG4w3yPGOgxkcvnUCqVhPyxDLY9jiOEgU4uIssh2dLXthrWpa+vorOnpYe9WE4Y+dLurH1iw0l3CUrlssYuDQfL5CRh6MMPfViDCkNXVzF+wzDcnIPprx3H8g9ryDWKKKNfQi6EjInr2giCUOpFHmUzbrRsYgh9lkgQhTLjOtvoxDkhvOXRHbBL/aLwWp1VrExPoVtbgArbkoyiG/BwJZXiSML7sbpcNOXzeRQLnuChu85GFMcIw2BN2RUM08+V5+VEnSb+meLKPgpDYs7xocll1i98LZfLyz0sN8OMY4dtjCMudPVY41Dh/RyjpRLHD9dzuh/4LNZJj1HGsObiQo83XlcsFmU8ZGOTBwgj9m2YRr1IXf1sZ8wQfY4jz+ACk2VIWD/uMoXh2t/sU17HMcv3OHaKhYKuA0mzbSPm5ybsSoIaCfwmh2e1dYgxmdnuSr6EWqAQVUaQnzgP+eGd8J2qHBq0rRBu0MQkCe9le+76/Te+7r2G8L4g087PpFBDeH8msJuHGgTOHgSOHj1avOPDX373XL1722zNHwKVVB1ISZTJicEKrrtsL/advx2txVkMFh1sGapisOQBYQcWJ0VOeLbkOBMvYiIeWKpFWskVQkzSI9otZ9JU5UkTUFA9y2LUMk6tHJFhMjJJY6yV4jR3GZphjGMLq2jHLnyrhKmZVTz4vcex3OrA532uDeUGCPOzGD5/CaUK0FnMoXmsgFynjFKgMOABF20fxcuvuhTX7NuHgfJAmgRDE/NMaNQqHOf/GIkTYW5lEV958Lt48AcHcXSxg5bKIbQLCGhVsBwJM0XVu7l4DLW5g7D8VahuAyqMkZCECGFIibztgISsTFIGC612S8eqEDIRCgGOYoZZSw/1WbaQCJLXcqmMTrcjGdt4vZBXvws/8NPMadoWQoJQLBYwNDgk70U88BfHshDhv0Mq94xpnG4D81lU+EeHR6TfWC6fESUx4jBCEAbyd5ZcgfcyZnO1UkWpWBTYup2u7MRHAcsn6dXki+SVxIfPIsmv9FVQKBaknbyObefvbrcrdQrZ9nRLnwS+WChieHhYiCdJTxr7DX7QRafdXteGZSyR5HkYHhnWsZRZj4hEOkIQBej4bdiDwPA1Q5h42bgQ3pmvT6PxVAuldhll1YeoG6Mbd6WtfB7bI2cjZY3BEHsJcgUP5UoZxXIR7SBBM7BQHduJ0thO2KUBGedOdxkr0wfg1xeAoAVFws3FjbBBWl2IjYMcMalUkc+5mmCHsfiIg1AvZLIkHfxMkSQyMUu50idjgUWxf/lbiCXvj0K9KOKY42HJBMgX8uivVlEoFtFut2UM8HMnCxMS3mwBJRFTLFk4kVj2V/ulXPaVRDVOYgS+L8/keBCSnHqmuSAbHBiER09sQAJK3BP5d9fXfZstaCTxjGPJ+CmXS/KlqMc9k80AHb+DRMa4XvTQW88xmM/l0D8wgFKpKOMtoGpP937QRRh0mLs7XTRoe5XjOSgW8qj09aHg5rDUChBWRuGOnwdveAcCbxAhXDlc6IYNTJTtg6+49Ly7/vBNv2AI79kzVf3ENTGE9yeG0BRgEHhpI6AJ7/3vPl7v3jZT7w5ZTl57cUne7Bh7JofxupuuxsU7xzF/+AAKVoSxgQoGygXEoa89jQyoT4VFkjRYEppJE1itFAllowqjSHrTbWF5ic/RipLQ3Cw5hWQ8Y2ZeOjb1qWtJpmABtY6P2eUGEq8PucoYZld8fPLzX8GR+UVEJMiFHGLHR5CjwruKUr+NzqKH5tE88u0iymGC0YKLm668ELdcezn2bN8JBzldl7VNdb2tLPWVg0kJLM9CvdvGI0/sx/0Pfg9PHFnAiu8gsPoQWwVR49wkRC5pobV4BPXjh2D5dSQtEt4ICcliGkuYoBSLFYyMjSOfL8DvdtHqtCRhB4mekMsggB8GQjyoJXqOh/6BfgwMDiDn5rBSW0ZM5ZiKcBjA97tCFJJIk0USSJLp0bFRDA0MYWllScgBVVQqdSQ7klQkVkIiSGI8NycEbuuWrVJWp9NZIyBxEKMbdjXJFhUulueX+kqYnJgUYkRiVq/XJZRXHFIR1qowlUOxyfBAnw2MDI9gaGhY+rTDhUrY1YoqVWoe7ooSdINOmrwDKJZKGBniPUNoNBpSL5bJMUqFl+2iYslFlWzzOy4qlQrGJyZkLLc7bXS7HVlABDGx6sAatDB49TAmb5iEl/cw++1jiI6GKLaL8HwX3WYXHdZLJfCJW5RI/cMgksgNXIANjw1hZGxYVODlegeNLgnvbpTGdgOlIbnX7axgdeZphLU5wG8gCX2EQYyY/Rz5Ynugsjs4OIzB4WFR0FutFgI/REyyTcLb8RHTWsSRSOxVjHKhD6PjIygUioI7F0z8zBB7IbxhIIsN4sTdFn6SRkZHZNFAxXe1tirlSkRauV4TXmLPccFxx8XV0PAQqn1VNNsNdNtdIZ+CY7ebjlV9PRczOS+H/sF+jA6PSrntVjvdRYgR+pGMHymfbWdCDxL9Yg7btmxDPp9Dt+vLPYy5zfHQ7rbXxhvHrT6ApjA8OCRjgYutZr0pxJj1FcIb8nCgJv30zPNzWSoVMDhYxQAzSPo+FhrdNcLrDu9E6A4isFzJiuekhPdVl+6+6/ff9HpDeF/a09sJtTeEt4c60zTFILAZBGhp+OMP3/Xu443ObTM1bWngD9UOhlTaOzmA199yDXaN92Pu8AEUbQtjw4Por5RFfZGMbFTu0viX3EVkRDHFTd40ixJ9iiyVUR5oG3BpZUhTA5MB2dwK58lpKPHhyszNOKrkuDL5xuA5E8e1UW93ML2witAuIV8dw0rHwsc+/QUcXVxBzK1dj4eNukjKK6juXkap6sDnobWjOVgrDkZcF9uqBbzq+ktx89WXYdvYBEKfyqqtA9SvpcGNJc0rCa8cpLMdtOMEh+bm8NlvfBWPPHUIcw0bXfQjcfrEL+gx8oOqozE/hdWZKdidDixOxpzggy6CsIkg6ghJHRoex/YduwQ/kkSqXyS8Xb8jJJFkMQh8+F1aHRTyuTwmJicxOjoiJGBufk5wl61msSf4QnaCbiCKF9cHJMfbt29HtdKP6dljCH05Yidkg+WGcSDElM/ma1QLx8ZHMT42Kcppq9kSMiUkioQl6Ajh4/Oo2pFUF0oFbN+2A4VCXlTDZrMlpJbl+kEghIeqXZcKJL3RroUd23dgfHxC2lpbqSPggUgSqdRmQfLE90gyucjp7+/Htq3b5ffy0hKarRZCsWNEsojIFE1RFKMYrpcTEj4+MS5/N1tNUcRFmaSK7LeBAQuDV41g8vqtotTOPHwU9iLgNh0kjRjtegthHMkhs3azKdgJKafay3GqEmzduQOTW8eFqM8t1dHouKiO70FxfA9UaVgIuNddQX2ahHcW6NRlHERUsKm4E9skRLlUwpat2zA2MYFms4lGrS7PYd8Sm06bRC6QhUqG/UD/IHafx/HjoN5ooNlspNGsE3Q72uZBZZsYMjtg3stj+47tGBwclMXOam1FVGR6gP2ujw4JLEky+1fiWkMU8snJSbHQLK8syeJEdlviUBZpsgsQxuh029J3tCVMTk5gfGwCrXYT9XojtSAkQuC5o8CPkoyJVJGmOr5n9/my6CDZJdnXVh1Lfxa4ExFqdZh183Iutm/fgZGRYSHfq8srQoxJnsXWQ3tGFMn4ZvQF/gwMVDAxMYahgX40V2pYqLWE8HoT58Ed3oHQGwADLfI7zwmbmChbB1956R5DeDczoZzF9xjCexZ3jqmaQeDFQICE9113fvTdDEtGwmu7nj5BHgcoWAH2bhnEL9x4JXaPD2Bp5ggqBQ/DgwMo5PKiNnkefXTcfuXWqS2HhaKI4cESeIxeYAM0OOTo0SQBTJRsTdoOD8XpOLZRrOBzq52ENcdQZDojkhgrOEnSk8dycg5aXR/HlxvwVQ52aRBLTYVPff4+LDZ9dJRCJw7RVS24gw1Uz1tBoWIhqJXQOFqAWrYwWShgW6WAV193GV5+5cWYGBqBCumpZSYsSwIpaP8oT8uT9HJ7VzbJJTXsQruJT3/1i3jwiadxbBloxVXEKAv55AG1omqiNTeFlWOH4AU+XKZljgN0u3V0ujWEUUfs0QP9I9i9e68Q/+XlZVEtqYhzchdVNPXM8nWSQdoZduwgURyXa+fm5rS1gFvc4o+kohcK6cw8niQ3vKdarcr1Qib0STghHdmzWB7/TZV2y5Yt2Lp1qyipKysrYjFY93qmyrPvy/X8oYp83nnniUpJ4s776KfUXlJNQEnUqCKTHJHE7dq1CxMTE9IOtj3zbLJOot6SkAtho4qrhKTxnr6+PiwvEquukBsqnRxrVPV4La0CtAPQ20qCTKyo7ta4oGA7JG+KQqfTRlROMHrlBHbccB7XMjj2yGHkWy6spoXuchvNWlOsH65jSebB2Nfb8z6JW5KIX3zbzu2Y2DIh7VyuNdHouqhOnI/C2F4kxRFRbz1/GbWZZxCvzgDtVSR+W/y6bF/QbSP0u0Iot+/cicmtWwVzYsgwZgxzR2xk0ZGOB7FXRJEonBdccIFYRWq1VblHp9i21rDLFhBsO1Xd888/X7AkxnwO32dfZWVqbLIFV4SxsTFZMLFv2U8cW9l4I2Fl3bI+42+On23btglJ5lir1WryDNaJdSBOmUWEbeJnpq+vjN27d8v41gum5po3mGWy3RvHBa/j9Ww/31tdXV0bo/SLd7g7knBBEcNv+6KYDw32Y+vWCQz2V9GqNbDIxYwQ3l3whnYgcgckDjI/85rw2gdvuXSvsTS8GBPQi/gMQ3hfRLDNowwCZyMCmvDe8+65Wvu22VpniIeLdIzQAAUE2DM5iJ+/+Rrs3TqGoweeQtmzMDY0gEq5JJMow4dFcuhIuK4+Ya4ieJYFT8VQ3GZsNRE1W+g06gh9XybZfKGEQrkMt1iGVyzCyhfh2w46ckiNIaAAjyHP6JfklqmYeoGWH+LQzAISt4zS4CSOr/q451++IIfZfB5ishQipwt7oIa+3ceRr8RoL+XQmikh1y6jmsQYcW38d7fehFuuvgKDxQqcuCiEViwZDMsmPmLtY6QirTN72QhVgtnVZXzyK1/EI88cwUzNRjupIpJUxRDCm4/raC8cRn3mMJxOF6pD32YbYdgSspswTJntoFKuYtfO84SckRhwoheqnZKO7ECZeG4Z/cFxhIyOjo4KoSEByQgy/ybpy8hENs5IdEleSRSXlpbWyCTLy0guy8gINonNyMgIJie3CPloNJprB6ZIcDICosmXPqVPwrtr105pB0kXiQ7L5PXcos7uyZ7D3yREbAcJEIkX25a1OyNVJFNZ20Xh3cZt7zxWVjSJogrINrfbVHu7UhfWiSSKdaHKyOd0UpsF1UKOTS7MWq0GOpaP6q4hTFyyVTyoKwcWMej0Ixfn4Dd8tBpNbZMg+SZBpo+WOxlMRB3Tw2thcotW3FmXWqONWjtC38Ru5MfPR1wa1V7b7iIa008jXp2F1V5B7LfQDeVYKBTtJVEonmYqvLS4rKyuoN0moU+tIAEXS9pLnKngxIaYcBHAH44d4sYf4i3+XIY5SQ8u8n4SRS5MBgYGpDz2VYYx+4x9kZHfbCHEscDxky1msnK5wMrGQ7ZY0YtfT8YPFxosg+Oav9nnvJdjLjuUlhFhjp/du/fIdwmvYX+yD3kfFybZGOBChj8sa+vWLejvHxDcWy1+tjSRbtMaRA8wAM/No9Nsy4FZEt7RsWH08ZBku4uFZgdBaRDu6A7khrchdqjw8pBmAjtqYZyEd98Fd/7RG02UhrNxztpsnQzh3Sxy5j6DQI8gwExrf3HnPe+er7VvO17rDDGtr877FMsW/c7xQfz8K1+Gyy/YgcNP7UfRUhgb7EOlmJMDZcwolUXhlVSqzC5lUSGO0F1dxsrMNJamj6I+N4ew3Ybf1duiXqGAQrWK6tAwRrdtx8i27XD6h9BxcgiZbMKnXYIZzOiLSNPBAmgHEY7OrwD5KkoDEzgyX8cnP/slLDXa6KpESKvyGKVhAdW9x5HvYxzePJozffA6ZZSDCMOuhdffdB1efd3V2Do0Bsv3mC9Y7o2YnEACrYoLGQ6za/G3DXSCDp48cgif/to38PiRBcx3cuhYFfHwMiFBDgHyUUMIb2PmEOx2A6rTQN5VKBRc5PKeHNIRNThXQH91YE2lIgHRyT70oTWSQJIBEpUsSgEJLMkRr11cXFxTUvWhpkQO/vB63ssfEhV6WVnu7Ozs2gl3kojsGSTDJBv8yZ6ZzxeFRImXNFXZMqWXz2e5vJbl8jdJFMskeSVp0YRXK8gsm8of78mUZ7aDJ/lZ/sLCglyfKXm8hnXi+9nrvJcEj6RmYWFJ+01T0kVlmwe9eICJizV9WM9FqViWttfqDdnyp79T7qFfmd7asoficBnF4ZIOf7fsY7AwwAEg6m6j1pDDelRpI78rURXoJS4Uywy6IRaXan+/HArstltYWFpCKwLKk7uQG9OEl8/xukuoH9uPZHUaTncVVuyD/hy2zxPcSdA9DAwMIl8oYm5+AY1mS5PtVInn7wx3HRFB/02VM/NNZ2RSL35CGQfEnb+JLX9IRvksKvEkoxnhzQg1xxv/0xFAdD8QQ/6d7UKsK/eh+G75DJYp4cVsfciNZfAZ/C/bCdCKbrI2FnTIMkj96F/m+6wTx4RevOjdBIlcQazSZ/A9jh/+zTbzHn2IkQf3QokU4xaLchAu8kOxpJT7SigW8xIRo9NoYa7WQtQ3jPz4TiG8iVNdI7xW2MZon3fw5n0X3PnuN/4bE5asR+Y5WSz1UFtMUwwCBoFNILBOeFu3z9U6gx4TidHLRp4ZRxjuL+P6Ky7BJXu2oTE/h5G+PLYNV9FfZAivCIopcukepM8WMXIqhhcG6KwsYu7gM5h5ej8WjxyCv7oCh+SBZIXKr+PALtKHW8Hkzt3YesGFGNp1PnIjk0hyRYS+VuskNJjDkiHKTTtKcGh2Ea3QQeSWcWyhgQce/gFWO75kPZNEAZ6PpDiLwb0zKFQVWstlrB6rAo0i+hMLIznghgu341VXX4Yr9uxFIaFC64mlIWKz+B8TWUjoKK0yO3aEemMFDz76I9z34BM4sNDGcphH1y4isjw4jHAQ+SgmHXQXjqI+fQB2Zxle0sHwQBkjw8OoVPvBQ4E8TMQDPtyW54S9vLwkamqmyGkSMICRkVGZ8LM4s1lYpoWFeczPa6KoIyDwEFxRfI0kAxnhzYYDicGxY8fWtqSJKYlof39VDjHx4FNGtvUzQlGESWAzopIRDZIsPiMLdZWpbiThJK9sjw5dpcNIkciNjbEdhbVn0DdKNZblHz9+fI1gZe2gQsi68f4stBbrTGJ25Ogx8ZzKoa+EWQEdDA8NYnh4SLBipAkJEccUv1GMmePHhXhJpAYJpRWgUq1iZHwExf6i5AFhXGTHB/JOEc1GBwuLy1it1cT7yuVcznXQX6nIQbu+vn6JnkAHM4lyHIaoLy/Lc1o86DWxE97Y+YjK43ph11lE7ciTQG0aXlhH0QWGxyakDvkc7UN694C+YxK36dk5rNDDS8VVx/MT4slnk3xq4qcP57EPiCHJKBcoWciujAyzr/jvTFXluOI17FtaXEhkNVHlAcc+UaupnGprhF4A8d5arY75+XnBn4sGiZjgujLe+AyWm41R2fVJEulX1o1KcBaGmWSYyn5GWLN7uOPBccPxw77KPgd8PsvnPTqEnbZHZJ8D2hl4DxdZWczfYl8Zw6OjElmCiWC4KGeUBtpfWs0mVhZXcHy1jbBvCIXxncgPbUPiVsTDKxFiwg6G+3IHb7ziwjvf95uvNYR3E3PK2XqLIbxna8+YehkEXiQESHj//K6737O42r5tfrU9mJOwlTpdLk+Z5xwLo/0VjDMUWdHFpbu24MJtIxgqMtRRF4k4dHW0XFoYvChAtLyEY/sfx5HHfojFqQMIV5eQT2IUOfHwdD/DYtlA6DjoQqE8OIThnedh276rsOXiK1AcHEec2PBDBj4l4aX6akuSh25s47EDR/HMsUXM1wIsNkJML9YkGxvPqJCoKq+LpDiNofOnUawCzaV+rBwdRFIrod9yMezF2D3k4PqLduDmKy7HrtEdsBI5siKkN7aZ6pXkWasCthUhChuYmT2Cr37re3jkyRXMNm3UEiq82ttL+wUCHyUVojt/DKvTT8ENl9DnhhgbGcTw0DBKDFVlFRBGSkgUD/asUAVfWdFWgDQ+KcMncZIfHBoSlTs7IEaCwusWl5awuKgJL9kEw00NDgzIifo+hqnK4u0ywoDPLe6W9vA2uV3MrWdXQqIND4/IfZmKLEogMe52heCsLGvCSzLBa3iIicSdh5Mkrr+kVbbkUFqtXsPy0rIQFwlpx7BrpRKGR0al7YwVS6KSeVEZNYHtXlpc0kRGnqFDnI2Nj6FU1GGq1mITh4wa0cZhEl6fW/wM8abbPk6sBgYkvfNa6l5lo93pYnpmBo1mM41LqxNhsx0k4eUyQ6nFckDS455GbGF5tY65xWXUWnUopoNGgiqjXQwP6XBbOd7DDH/0nsfwWx0hvPOLS2glQGmchHcP4vI4eHrPbS9ilYS3MYN83BQP/NYdu9BXqehwfmnMWZJCHsZbWFxBrdEQck4NlCowFyUkl1RO2ReizIpPVVtClkh4qWKnijqxYHQOquIZadURHnhY0Zd7Zo/Prnl4GXeZY218bAz5QkEOxsl9Skl0CxLexYUFHUFD7DW2jgBCYsln8NBp2g6OB9ZLCO/qqowf/pCos15UmRn9gYsF1kc8wVGMeqOOpaVl1Gt1TZ4Zz7dQkHaw/YwfzMUy68UFIw8hZiS52+kIAed7XChOTI7LvTwcKzGNVSJRQpqNJhYXVrDY8hGVB5Ef3Y780FYop4JIkq3wzEAXw335gzdefvGdd/zmqwzhfZHmoRfjMYbwvhgom2cYBM5iBEh4//qfPvKexXrr9rnV1kCmDjLVJpUvlzE0uS2vAly6ZwduvOcHW38AACAASURBVOpSXLZrAgO5GHbiI2BIMh5QsxJIImBu7z75OB7/9jcx9/R+oFlDmapxFCHnWhKPVrIe8XCa56HW7SDkoayhYUxefAV2X3MjJvZcDK/Uj06kw5zRT0ASyu1KHy6++9gUvv3o03j62CJasYuEKYgdxgLWRoSYURoKMxi5YBr5qkJtvoza0WHk/FHkAyUq7FgpxIVbq3jZpRfhldfeiILlCUHJIjXEtFHYOiQas7fNLczgB489hge+8yMcnrfQiEpoW3l0JSSbg4KXB4IuckmM5twxrMw8Ay9aRsmLUMp7ojzGCQk/VT0SBGb80uFLuc3OqAjMIkaSQaWSBIG8leofVUTxVjMiAxcLqQfXoQxPJdW24eW8VDG0hfhQHiT5kPBPqS+YapdOBqDguJ6QG9fWKh637/mmQwUxUTqqgUThIFG1RXH0PAdeLq+XNzzw5NhyAJGHhST8VRrjN9t2Z3IJxsNlrokwjpH3mIxAq25U3Nhmhjsj2SWRIoFn20vlIgIePupqS4TrsQyGQYt0NAsuQiQpiM6+S3JDlVIiGKSJEOKYB/3yEjVCQqJJ0hOqlkAhTzsOaavOw0XVs5AriU2hE8Zoc2ucI48Z2ZIQrlIo5nOSLCMIGNnAgUrHi8VU0ox0wfpaDkqj25Af3QmrPCqLNbu9jOVjz0A15pFXHXgcU44jUTfYZmk3jy46jnjhfYaLo/+WhzbTJA+Mccz03knMhZf25jIkl47BTAtMJGNC+pfeeZdZAl2xA2V2GLaN/SOxntOFk5fLCZYcU7yHlg0dS7kjmOvvAp3OmK9pRVjHkuZ3A8eoJCjhc+gxThOIMFOfH6TXs/NlvLnST/wt442xctNdAB0PkCHYeNBR2y/4Hg+pMn6ujrEbpIuinI7tLGcvSciZaILRNJgoRqvueuGjxM4gcaN5llZig9toNjvoMnlIdQilkS0oDE5AOX2yaD2R8F5iCO9ZPG9tpmqG8G4GNXOPQaCHEOChtf/44X9871y9fdvsamdAeXlx4nIOYha1kpNgrOJh+2gVI5USLty1FedPDmGAvCcJoHI5UX48O0YJEaKFOXzv0/+ChaeeQLTKLf1AIjVk+5qM0iCZYTMllYfSaFdwcnBHJjFx8VW49ObXoLrlPDRjqqxUeFVKyIDAzuPBHx3G1767H/unFxHlmeLX0WEdZKuXp+cioHQc/Rcdg1cJ0Vkso3V0CGgOwo0c5JIQfV6IkbKFXWNDuO7Ci3DtZZdhoI/EghM4CZpOUkA7xeGZWTz8oyfw3f1TOF7zsdq0JR1pZBcQ2zlOrZIkQbZQGRapuYpObR5RawUOAtgWwyxRaRLJUpPINPcGiTXVZP6fR5UpdQ/rw0A6SYWUK2yeS4tUeZYDfQpJzHBZSjym/GH6W1oyxJqRpuAlYSNpkGgTko43O2HIdLnaUyzlShw4HRtZtrXTRCE6r0AWrSKNn8zMeCnj1Aq/fn62HS6RmElkaXRRrKnQOqkDT8NbTNsrsZklFUl6KIsFSXgOUVAtCZnh6JB3fJ6K4Vpsi05LrY8Wagd59orNbWnJbcJ7qFLaUBIGT6heGluZMYEj+bceizqzoLIYqYNKvx6uXOxw58KhXUf+rVVtUUstEiiSJH5WWEcHVi6PXF8/cpUheMWKXBd1GujUlxG0VqGCtoSoI56SdJdt3ZB6mZ8JGXypLUO6i/WU64k/w/WliULkOp2JUBZpGb4S+1qjI9enSUUSm/XVKIhFXdR5HXhasrdlanqqIPNQHgm0IJeGFxRCK1nestTg8i0hn2U9tDNKQWVVR+TQ7cyw1GOL8YWzbH0yhmJtoWCF2FeCtDxHp2CWsIAcTyku+vspfaaEDeTejB5PesHKRbiccdX2mjRbo5TGcWW7KA0MolAdgF2oIHG1ai/Z6sIORvvyB192xd473/ebxsPbQ1Od8fD2UmeathgENoOAUqrwjv/rH9471+jcPrPaGUi8kkz6nChcFWGymscNl+7WmdZqy6jkXUwMlDBUooIUywEz+iM9K4LTbaD2zH784J8/A3/mGJygLYffhC7prL1CsDjhcpIkIdPn3pVsKcalflR2XYhLb3ktJi65Gm0qnp4mvFS3JKOUVcCDjx/DVx55Ck+S8BZL4Plt1oWTO5MDwI6hyvOoXHBUCG93qYz2MRLefrhRQYh8zglR9iIMFz1s7a/ivMkxjA/1YXx0ENVqRcdWnZ9HrdnAzOIKpuZqOLLSRT2w0Q5Ig/JI7IIofQmNoGm7aAGx4gBRp4kk7MC1NVlilAmtjmnCy2QUMq+T3JH4sA3CI0jUtFIn0zwVSzjwSB0k3rFCZDO2auqzJoEkIRYMHCGVVMIlWkVKfDwqaYw4QTKkaZ8QJCqEwnHlmfp6KvvM/EU6LWRDKNU6vcxSmklqDuE3+grWV5Ne3RZJIU0ukz6PMltWJiy2PSUzCUlwSpbXko8wrYMNK+FhQpIgwquvd6XmmqDq9CBpki/5S4eSY1tkVMk1jPGsiSEPP5K8uiSREmtWp2YmuePzGC6MpDcNiKfjSEs2By4qtIVCUBECzrJ1Hehel/ttF7aXFz+uLQST2/VMJBJAMRmIYiwAjtGUxJJgZUsc+UzodhF/2W0QMrpWuvSaEL8kXbSkqqVuq9ycklO9+GPNSHqlHEnTrRcXsuhIu076iZ/CdDFGVVovgPSPRMzW2ZnX7uUnOTvWmaZoScdrRniJpx5b2UJBv8O6pEQ1K51YSqpoTfaF8KZqPPuH7v21hYlgz37S2OvlIwlxDFfpUIjsP/YD1XIuFnQ7eb0+ByAtInF2GBM6B9srIHZ0dknJehd2MCIe3gvufK8hvJuZUs7ae4zCe9Z2jamYQeDFQWBqShX+00c//N6FWuf2mVpXE15R4kjpIuwZ78cv3nQlLjlvCw5PTSFnJxgfrGCoXIBKAq1s0b+LCOHKPI5+9zt48gufh7u6jDwTNzAtL7Rnl5MjM7OR4HBy1zxHKzhMSey7BeTGtuLCl70KF9z8GnTcAmLXlq1/SX8bU+Et4FuPz+D+7z2NJ2cWEBd4aAxCuC1uywurjpGUF1HZS4U3SgnvIFRjAE5S1Nnh4MOzApSdGFXXxkDBw0BfHgOVoiRT4ITeaLWx2qij1upitQPUQgfdxEVEgmvnoey8kF2ZxLWwCJd8W8Wi5JHgUN22GeosPWgkChsn+ZgKKAmvJb9ZgE22KUSR9gwqeKnSqmiC4DM0iVQuJIECk3mIsisv6m1+TugRkzikh+9YKY9qWUSKQEKkSQUfJdYGIcqsJFNDJ3IvtTFNX6mqarKrSUcqS6d6qiY9up4nn4HWCvF67jp9hSae9MZKVj3hQJqkZ8RPiDBVWrZHuXqsiLqXhvKSpmoyq+l4SrmFvOskJVqB1MQotngYUadn1vGVE1nIkfhqdVXTJt26VGGV36l/W7pGXyuKbLoYYadp0q/vE9FUsNBqsn4aiaRkYRHiJ2ODOdokE976YiK9RBYz7Gmt8upkKJlXWXRPUbl1mXK3nGrTaue6uqqRzNRdjZ5u49qPhN0T8NOX1+isxlsPw2ztop8rw0wTZR2XWo85WbimRHSdFqfjJB0zGiG9GJJ3NCTSTmkCiaZ8J6SEdm3s6aWZXlboNggFFsKr+36N8ILphdkeF4qEl350OXTIsaMXPbLjkWn97FMSa0aFyc4hpIR3tOIdvHHf3rve88bXmUxrL8409KI8xRDeFwVm8xCDwNmLAAnv+z/6kffO19u3z6yS8HJ7j9vJocThvWByAP/2lqtx/vYxHDzwDAqei8mRQfSX8pIul2xUJ5aI0D4+jScf+CqmvvZVFFsNFBnsx4oRWzFC2WLXZHd9ctOzn81DOJYDnxPgwDB2X/1yXPtLv4K2V0JEr2YqMSWRBd8u4ptPzOD+7z+FJ6YXoAok6AlynAqZupek0MkI7yzyFYXOEi0NA4jrA3BQFqURimmRfXC6K/JwnpWgmCMZ1bYBuA6YdY4ZqIJIIYgdBIknAduo6nKiTKjuchIWfkZvKkXEbIuVNgNNhWTSzSb5lCCKbUAUXs2sJI1xrD25nJj1Nj7JsN7yJVUUmwMV4pyrPbWkkCnhEhUv5TD6wJ2NxKWaZcHh5M+kD5IGWito+lGp8pvuO/M+El5mfEt1Xx2PWPooJXwbh7K0QROPrKXrb+uUzCT/2tjA5xE7Pj9BIqHmSK60oqrVSRIWrcWRVOkYyFqTZg4+4hWRzJDsik1Cx0gWU4GkgdYKb+oFEcIb2R4iEvw1u4UOuSfKo5C6tIdk9bVO6LN2iC82fUdzwHUVM6OR2U5+ulGfpss+sbR1WwIXZSm9lq7Pxoa2aGibQvacFFupaHakUcfjzUjumq7+rOqvE911VTezBqSxpkVh1iReLzq4IJXsHNlqVNdFiD41W02U5ZnSL5po61LYlxKIO11YCODp+NFOlROGjhSUPjVVumVplS5OtP1Gk92U0mvCa9kSQkwosHyfpAqvFabWh5Q0i41H+43TJduaCp55owV920GYtpmLBDuiwutN3Xz5+XdFB7793jvuuCNbHZy9X+KmZmeEgCG8ZwSTucgg0LsIkPC+76Mfee9cvXP78VowkLg051KpTJBPutgzWsYv3HQl9m4fw/SxoyjmPIwODqCvkBPFinMVyVrBitGcPYofffVLmP72t5BvNVBQIdxUzfOpcgrr4SSlfXrZRErCK9mnuJVeHcDWy6/GTb/2W+jkSvDTpA8WtyUjCx27hG8+OY37vk9LwwJUvoREDAZ6m1pOZTsR4vIiqnvnUKha6C72oXGkH1G9Hw4q4ouFohEikPTBLtPRJhHybJAVS9rYiESS8VmZYEG2mV0gcTXRIuFiSmWqiGIN0ISA5JNYkExpgqO3n7lFnClamSIn/tOU3KY6KfKidupsbySkpHnc3JdDQiRtTKzAM3yeJzaSnNgEtIZHwsvrqZYLoXUYbUKPW4c8UqyxWg3OiLaQBb1vLmRGFDAS5EylFGKVkhxt29ygJGZEMFNnM1qYfVa0Oidb0ixDyC19soKKqLxCWhQz7qW2iNRtadEGInUjHvxhHSK9ELC56KBCrQkWW0+KSKsDCS+Jr15+aC+nJrzalysWDonFEWl9MPXByvNTJVszvEziXPemygJEnqmZpdZEU6+sLGwyLTUlj1K2Jr1CUMX/qm03HhciqUi6jlqmMmt8tHKpsVzztablrcX5yuogXuD1kjJFVy8z9KKHZG5di9b9KhEqtJs2Jbyp11naqO0PcpBLrhKXd1oheSP1cKe7NakirHdttI9YY6p/TiQbJ7Jf8V2vWW1SD29aX1nErJlXtO2EhJevZosAfuZcUXj1Z43/SQxvvXbQkSDk85EuLrmwThc3LIfZHomRfHbDDsb6clM37tv70Xe/8bXvtmQVZn56AQFDeHuhF00bDAI/AQJKqfyb//NH33u80f7djYSXU0pJFN5+/OLNV+H8baM4cviQhN8a7q+gWiqgyNPzIUmGQsGKUJ89gh9+5UuYfehB5Ft15BOqkNy+psKrk0JohTcjvLrinNAYDkwOn1UHMHnplbjp19+IbqEMX6YbW3siEwctq4gH9k/jy9/fjyePzcPKl2XiLqh1whu7EeK+RVTPZ6Y1G/5SBY0jAwhr/XCsPtg8aMaDZAh1ogwepAkDUbW5u584FoLEQpcn311XkkR4cGBH9AWSeqWkMSMgQko00RVrgqi9emtYQn1RQRJfpt6uJnXgSX2hEEKENFF1Y1tIDlVfTXoThMzWlXOQZ2g2puhlKCeSgyhGDq5gnx30Ii2h9YGkNQTT3+q0vp7lIOd5SHgIMCPfjiV96fBvxlZlbXjKnSGmolh8wakeKH2kyVO6dZ7ZKDaMu4xMZZv7me6X6ZxCFrldn5amSSyJBqnqRsJLWqLtCyTDWv3VCq8QpzTZSUoJhbzLBjctA6miLIf7CCuJrijCWkWWuomdgWWRdHObmyq9LQszbd/IFHkqqdnBOG1A4PXi/8yUe1pXJPV0Gs+W6bLFVqJ90lr1TOmnqKhUlVm3tH1r+GXUmfdwMca7eahOkz29JU/s1w9rpUutDXXWB9QEtpTsa7uJXnbotuk66ANwetxI/VIPtVY8U+U8U+6lfWyStrXo8jX91YcWM8K7TmL16+uqbmoWSVu7wSuRjYY1FZYWFH24LiO5tKmIRUgsJbQz6CVL5mwWVVqi6Or6aSsGCS8Xbpqoy8JSLDy6rtqXrIm+7NBw54MRNYh+JIknDt142d6Pvue3XvMuQ3h/gsnlLLvVEN6zrENMdQwCLzYCmvDe9d6Fevv22Zo/KCG+5Jh8gKIV4qItQ0J492wdxqGpKRQ8G+ND/egvFWAz3BMcUXppaSDhfezr92P64YeRa6yiQMKrQiErOmVvRngzfWy9tZFjwXdc2IND2HbFtbjm9b+KoNAnuo14Si1SOQcNlcc39h/Dfd9nlIZ5WLmSzjyVKryiWzkhkvIC+vbModBvIViuoHl0SCwNluqDbdEAIY5VUThdhrCiHCS+PirEtmyD8/AXwxmRNJIY0kJAIkjKKQed9F6xViyFTKXb+KnKpcmO1iDFm5lO4/qUOsNbcaJ19GTLQ29RAglzxUmaoiOb7vIQEf3Jmpzw2XyK63hCeC2muSV55IKCIbQkdLElMYQjCReVHhTkQTlGZEgPKSlbwWMCCvoxGB6LSjyDXVBJ56l5fYpJrBWpUzJV5U8codlWdUZqxDsqtgRNfVNk9Fa1RF3QPlahGkJIMlKry9WCmlZ/lai/OjSWHMBiuWLryCIDpFOYELFQFH6xNEg56x5eOYgmql6q4iXaQ8ta8NAlSxdHcEpkU112rb/WDlOlfmItDqYqdEq2hTyJ0KpD27HrdRt0iAOJeCD/pSQzNbLqIaK34XWQtIzwMhxa5kFl3N8NNofsMJ1s26cqsyjCxD6l7CnRJekXnVUiNmjFNdV9T1Jd9RJE28HpHU6p7ZoXW/vFRd+WKBgZcU37IN0dyEZHFuVjTeFNiX+G7XqECv2K7JZk3lxZVGjSq8muXlgI6rJI4e7KRg83dwPYpzpWhbZcpIp6Gt1BDgKk2d0kGoNYd/T4pidfQppxgRG2MFp2D71s3567L3nj6971BoYUMT89gYAhvD3RjaYRBoHNI0BLw//xkX98z3ytffts3R+M3ZJMPqLHJQG29hdw077duGjnBBqrK3Koa3Koiv6CCysKRfWSLWV6eJdmMfXIQzj00LcRLxxHjnFp4wDgZJTufNuyvb52JGotWkNAklksoTC5FTuvuR57b3w1wnw53brUoZ9s20Mj9vDA/iO4/3tPYv/0AixaGpSFgvg+SZQUYjdAVF74/9l7z1/ZrvtKcNWpUzlX3ZzzffflRFEkFZwky2ncAwPuhjGt/mz/AxJlo7vRwGCAnvkyGGBmvg0MjyWKM2235LYtWRZFK9DMfHzp5pzrpspVJ9Zg/fY59z7a6h5JJmlSqCtd8L37qk7YZ9fda6/f+q2F1NQ+oikI4KUtmVPNQWvTLkpXaW8qUBRhLngshdIJQog0MoPU9jGFinpRzwlByvqqts8GI1WyVjpFBQ/OW5/Oi7gCvARFPNFcJF60qpzsSx3YSKc7StOo5AUE1bSOaovtG69PEq2YOGbZ0EMRiT2+sKlSoDBIAMuGMAG9YkCKtqMJaOf4ieetV84OOIyPZoc7NyP0L27DkXQqZbOmWEWBj+fOBQrYq/mm9K0K0v5DjaZyfvBHRjU3UdJAoCMKTGFZCZx8BwWPFVTeBtKw5SLkOSzwXGRx2djnd/T77KtywFAOCJQqeFpqyhkYDuEdgyNL/bJofbmBIPtNsCN2ZH4j1pMspX/fPhj1lQ4+k6rApn8+xXR6sN+z1lJkowL+5xsC7/roQ3zuTnHO3npA3tOf+sy165KF9Ifdc2IQ7e8FI62YW++azxlTdU2KjZXRViSw9/kLSsOpvzFR8d2cG9TM+09DTWwlsmBlhvP53EGEjKpouxVoF+mEJ5LwPXnVrsZvfvTtyRRYVqoHPle1OVDsrc8wq0Y/pjMK4OW1CxnNhk4CXmULp54YP58+MPZBvdqAyl17VmV+M6A0AnrVAo6aTWkQJRDcYJgEvMHNZ69Nvvhvv/iF5wMdwPuzLy4fsXd2AO9H7IF0LqczAh/2CBDw/k8v/PEfHZbrwvA6ocS5LVnQtZAK2hjOhDCYTyAdC2NmfBhTQ73IRjS0HUMauLiAhKh9bZRwuLKA5Vd/hNL6KrRaBRHbEIAh3JV03j/J8io2jOxuiwb22TyyUzOYuPs0+uduwqJlkLBNZM8C0PUIqm4Qrzxex8vvLGBp5xiIJGSxDHlyAgJFJ2jCSRaRnt5HJOmidZRAfSePdq2AYDstjLGjVJ2Ke3WDNHYQVkiWYq90qrq6VcCBKv1edOpLUVd1PXnf3sL7xANUi+rF9fu6R5rk93Vl4Tgmao0GGi0TtkXwqYlZPoGuAqW2sM60V0pEIkhnMqIrPjor03RBhL7kJvlKXks8GkKE92+ZaNkmyK0jqAPtsABZKcmL+4MCibBNxAMBJMIh6KGg2JIx+KBlUvrgNQX5mFfQvaf59JhCcYg413heNH+pxqMLoCflabH+UnZ3vtUUNbXi0es1vynCnBIQAi+WrxXgFT00LcV4PxKQoVhnxacrXayuMRWQTL1iUk3LgeUGYLmqBH4BeKlpps2YrcI5dOXZKsy3V/r2pRsXAM4DUR6oU32GXvOYgD5VNleyFY+J9ZoOPeH6hS6YAE92NZ4lmmBUzx1CwLenG/bZW96qEJKeNIJMpN/IScaf7LxXSfDV1GqP4klSZDPDKGAlrxBC31XPghsbH6JyHBmyIUEbwvQrEKicQhiaws8gN39qXghIFesviYYRhlTJPZTdnfgVe+/3NdFeb6Qv9vA+b0p+wIGzmJbIjY5ncad+Z3isva/NFsAbUoDXl3iI7EJtRET7HQAiIV3CKCRlzW3DYuXEi4RWn0PPo1cqObwfemMT8NbI8G4+e236xX/7xc93AO+HvSB9gOfrAN4PcHA7h+6MwMdhBATwfvX/+iNxaai0cq6eFHaTzAdLqmGngahVRjYawGAhi6dvX8O16VHkIhpcuwVoBFMu9CA7nFuoHO5g5e03sPv4AcyjQ4RaTYTF91TJAugHK804XtOROANEQrAiMUT6+tEzdw2Ttz6BzOCYJFcp+yyFcYJ6BDUngDfmN/D3D1awun8KAxFZ0CTtyYOJLhleBk/MkOF10SzGUdvOIVAvQEPaa5QShKts0mwKDjSEBJwqpwLhgIJc4H0OU3ngqo52vwPeZ9k8zOI/cI8o9MvH0snugSICCSav3bl+WZpq9g4OsbW3j1qtgXBApVtJMxE1qUwFCwaQTcXRm+9Cd3cXaqaF+4srOKs1hLmliT4Bbyikob+3G0OFLMqnJyieHqHcaMhizjhjbkwsT5erCSikdZqJ4UIe/YwLTtJTA2iYNta26T/ckiY5gUbSbEjfXxfxSFgS3cRii5Zn4RBahoVas4WWaYsGk4pK0UUGgHgIUg1IJuNoOW1Uq3VE9CBCEq3cRM2w4Lqe96qKmRBArBr6lBSBMczxiC7PuFJvCNj3+UyiQV5LIZtCNhFFLKzLeRkrfFZpoFQ3YNICjqBXMBjDNmxEQhpS8aikuhGkNU0L9UYL9ZYh4Eg2Bj6sdh1EwyFk0ynkMmmJ/WUSGXXCjC0+PStJSphCsheuBaJl9dIdfNcBgjiOXzwWlcQzyzRhWJY0R0pjps+geowu5wvvXzVAOvLebCaDUCSCFmOCS2U0Wtx4eo1wYjOn0uT0ILXeJsK6hnQyJmNaqbdQljHRADaoej64HPMINwxsVg22kUx46W7tAFpWG8elGoy2ilTmvFYBIC7SqaQC4PTt1lV8NCN/m82W5+mswKxocDUglYjLvUsSd6uFRqOBTCYNw7RRbRiSdEfnBAEn0ozG7YoCtPLJ4HkiCQTDUViues7KDEI5b9BFJp1MyHMi6HXaLhqGibNqHWflqoBq9gOoT7Vi7+WeCHjJ/Ft19CT0zeeuTb/4Rx3A+3FYwn7ia+wA3p94qDov7IzAz+cInAPeaoM+vOeAVxrFyCwGDPTE25ga7EYsCFyZHsPMSD/SIebOGwho1FkyvYglShOt6hmK60vYfPwuztY34JbOoJsG83MRZIRpmzEKStto0+6LZctsCnqhgNToBPpmr2Fo9hriqTxajgpYkJKpp5ltuUE8WtvD0s4J9s6a2D+r46jaoGmVfAuWDpqwIntIz+4hlgWMozhqW1mgnofWTsN1yaSpph1qZykNCLpsGPPtl7zwB69AKwEKnoxBsbrKlsn/8sv5ApFk8fRYYbJ4DuUHSh9MNi6otZGMRfGpuzcxPDyE5Y0NvPr2OyhV6kjEk8KMmVYLMQZ8dOUx1J3H6GA/Rnr7kc2msLG3h7946YfYOynJZkPgoWsjmYjixtwl/MLTt7GxvIjFlSXsFo9QaRgwrCAQiohWUWyKNVfAKyUrv/zM05idGEMsFoHByNdABD966xGW1rYFTBHoRkMMymghEQ1icnQQg73dCOsEDS5SqRSOTs6wuLqBnYNj2FpY4p9Nl3HLGobzcVwZ68HU6DCOay08eDyPbDqDVDKFlfVNbO4fS1AAR5XjF9E1JCKqyUqx00AmGUVfV05Y/vtrm6i0KKVRz4BXkYpFcffmVQzks4gImFdJbUur61hY30ap3hSJBMMICGRDwQCG+goYH+rDQHceqWQC+0clbO4eYn13H2eVmoqipUZdQg0c9BayuDw7hbmZSRyfnCCeSAog39zewzv3H6BcrYsUxmsJe4/BGTdRysfYFRDW19ONmelJmASsZ6c4OT3FWakkLDzBtoRqiAYXCGsauvJZAfxmsy7A9erVK4jFktg/Osb80ioOiieKweT8c1yZOyODfSI/MusVdGfTGOjqknm5tr2Ph6tbOK6bCEQTCZ2E1gAAIABJREFUAtJt00Ccz6o7i/5MHOG2heH+PiQScTRNGwenVXz/jbfRpPadcpe28t2mNeHdO7ckDprglGCcsptHjx9jc2sbjabhNZxSUuNIPPLluRmMDg9JouHp8RFW19YwPTOH4kkJa1u7OC5XpZLD58TQDl4X7z2kEcgHYDtt5Hv6EEtlcFapY3VtXTXmOXRZ0dDf04Xp8REM9PeKBzbnCTdxmzv7uPfwsdyP6HkF8qpGRFYZxL5PXBpEwysMbwfw/nyteR3A+/P1PDt30xmBn3oECHj/xxf+WGl4pWmNkgZlqaS7FvpSETxzZQx3Lk/itHiATCKMAWp4IwoQayJpIBvHEr8D126idnKIg/VlHK+uorq3B6NUgltvArYl4QpkU4OajkBQRyAaRaQ3h0hvL/Jj0+idmkOmZwi6FoYplmB0NFBeoHab5Xbg8LSGuhNGox3B6t4pfvDWPZRaTUlcEwZWt6GljxEd30Q00/YAbw6oFaC3k3AkfldpcFXymwK8F2pG3wTfTwxTmlrlj+vLMvyEMPVrlEyxX2o/Z3ZZsrdNhEIB5DIphHSgUjpDrXSKoe4C7ty5jdNaA+8uLKFuWLLQkwnme/p7C3jqxlXcvDSN2skRgraDo+IxFjY3sbx/iOOGgQA9k6Us3UYqFsLUyACujo2gVTtDvdnAabWG3cNjFE8bcLWIuBUwKtlt2zAbZfTkU/gXn/slVI6KmJ9/LHKJG594FhVLx5v357G3fyCsGtnQRrWC0YEeAZbDA70C4BLxKNYZRhJLCKC4v7CCo1IdTjACLZJELBLEjYk+3J4eRKtWQqKrH6VqA/FoDM1GC2/ee4DH61vQowlhN8ni5ZJx3JibxtjIMPSwksvEdA1RDVhaXcNLb7yL05YpgJaIMBEJ4/qlaVydmcLRziYOdrYQDYfR09OLQu8A3njwGMubO2hYDjTauVk2Bvp7MDc9LmmBEZiYnZmWOXVWN+Uelte2hEW2jJaArXRUx/hQL0YHeuHYLcxMz2B79wC1lgmzreHorIIHjxY8kOrLOZ5YXr2SOyFsKh7D1StzuHXzOir8XBAIhsOoVKpY3VjH1tYOKvUmLM8fmIB7anQQk6NDaFVLIt2ZmZnGgwePkO3pw8FJGcvr2yJziSdTsFoGklEdVy5NYaA7B6dRxcRwP8rHJwiHY6hawOONPbx6/zHcSBKBYAiRUBD9XRncmp3Ap2/OYvnhA3SnU8K8Nm0HyzsH+KuXfohGMCqAl0lxyRAwNTaMZ595Gm2RHbRhGQZOTo+RSmXw96+9jkMCcTqbeB7SuWwGzz3zDCLhINq2iUIug6PjE0AL4eD4FBvbe9g/OoFhkw0mq+1icmQIl6fH0ddTEMBrmBayhRxOynW88fZDvPHWO8gVumBJvDlwfW4ad67PYW1pAUfFA6laTM9eQSSZxg9ffR2nlbpUI+hWwnMQ8FJGIQxvB/D+1OvHx+kNHcD7cXpanWvtjMAHMAIEvP/ha3/6h8WqAN48gydUzKaNWMDBzEAeX3j2OmYkeGIZiUgIg905ZGNhuFxkJFpXOQtQeyopZ1YT1eMiTjc3cLq1jfrJKWCYsFpNOAYTyFiu1xGOxhBKpxDtLyDa3Y3c4BhyfSMIRZIU86HNBiVi76DybeX/GoaD/WIZ0FMIZ3qwfdLAf/7O93BQrYpnr7SNaQYCqWMkJ3YRzwAtYXgzwvAGfcDrJUeRVwyymYqNK76DgR/84HXAKwsrz6f2PNlLNfEoqwa+V/2XTBabo2j5xXIyG/Yy6QSuXZ7B6MiA/L1RKqE7m0E4EsPDlVW88egxyo0WzRIE/JAJnBgZxHNP3cLsyCBaZydinXZwcICHy6uY3z3AiWHBDISVFhMOsokQrk+P4blrlwG7JdHIZMiPKw3ML+9gdfsAddMR2zGNUc1WDf2FDH7nC5+DVatge2sTwXAYA2NTKJsBvPrWfWzv7suzJaBu1OuYnhzHzOS4bHSOivvIZzPY293B7KU5VOtNzC+v4rhcQ8sm266LZODWzCguDRewMP8Q9baGmUtXMDo0jFq5ih+9/hYerm0iwEQ9OmGgjZ58FrevzGJwoA/Fk1M0m3VkEzH0ZNM4ODrG9958gLOm6TkgtIUBvToziTvXLqN0uIf97U0p509NTQs4e/3dR1jZ2kXDdBDQddlQdBdyuHVlFoWEDs2oYmJiFK++/RiBWAZVo42t/SJ29g7Qti3RBqciGqZHBzAzNizq74mJcdlI1Fs2mg6wVzzFq2/egxZRG5ALX2Fl56WatpTjQCoRw+W5S5iaGMfS4gIa9RpyuRxSqTRqjSYWlpZRKlekXC9SHsdENh7GM3dvoieXRDIaQiGXw8LyCtKFHiyu72J+eQMn5RqCoYjot9OxEG5emcbs+DBiITLgEbz03ZeQzBSQLPRh56yGH7z5AIF4RpxIyPtnYmGM9eVxbWJAGkD7C1kYRgv7x6c4qrbw+v0FVOygsPF8Tgkywv3duHXjBrY2V2E0GtBFAuTi+o2beOW1N7G9s4dmy5RGS13X0d2Vx9NPPYVK6RQHu9soZNOYmZlFOp3Gw/kl3H80j4OTkgp1oStKELh2aVoAb1gP4GB3FzolC/mCPNuVjR28+sbbXpSzJvrtG3OT+OSNOexurGB3dxuhaBxTc1fQ1iP4zvd+gP3isfr9Jvpi6oWZnPgkw9vwGN6pF/+o07T2Aaw4/3yH7ADef76x75y5MwIfiRGQ4IkXXvgKNbwHFaPg6ozVDUg0blyzcGmQtmQ3Md6Xx8bGOuLhkJR30zG6BLDcS7srAhxaacnqiUDQhdOoo3F0jMrhIarHJ6iXS3AtWzkhiE9mEKFwBOFUEvHBXiR6uxHPdSESTSNA1wRbedOyq7+teVG0WhsNw8b+wRkcLY5ophfFuov/9O3vYuesjJYXy4ugCTdRRHryAPG0kjQweOIc8EpjjGr0kihYlyypKqNLu5iX1svXXJjee6lU0g/kWx95XK4EIPg+YqrBiDwf2TjLqCOfSeITt69jbHQAZrOGVq2KXDKNgB7Bg5VVvDm/KNpc8QXzNJiDvQVcGh9CPqLDqpYxkCsgkUxi5/gUP7z/CLulGswgtblBidRNRzRcHuvHL929Ac0xxdmBHrQtV8O9x+t4tLSFKs/Bhb7NVKoWhrrT+O1f+kVE2g5OTo6lJJ/rG0Cx0sLrb9/H1u6BlMqpc6TGtLevB12FPGyjhePivoA4ls9nZy+JlnVlbQPVRku66AnYBHgO9WC8N4eDg30sbO9ibHwS1y9dlrF+4+172Cyeitcy9bBsMsrEoujPZ5DLprFzeIiW0UI2GUdPJo2WaWFxp4iqyRYrRi0rfedAdwF3r19BNhERmY1oOSNxrGxuY2FtW0A4fZUlpY7zTgvg0uQIxvtzSOn0xXXw6r15aNE0EE3jtNbE3v6hADi9bSGs2eJMMjk8gIHeAkzThMniQyiGs3pLzrG1d4hAKPJE5LG/vHqOAJ5fbzwaxvjoMC7NzOD+vXdQLB4iFmOctXIboYykaRDQK0BGwBt0TUyN9GN8sBeDPQXRzVL7XTMdLG3sY++ohKbtwiCL3XaRiuqYGRvEpYlhFDIxGI06/u6HryCV60I814ODchP3F9cRiKaUzlaSBh2kwgH0ZqLoySREumK0WtjY2cNRpYm94wrscEIaAbkzi+kB5NMJzExOYHVlCY1aFcl4DKl0GuOTU3g0v4Tj05Loum0vEjsVj+PmjetwbQM7G+to1Cq4dfMGxsfGsLy6jocLSyieVhAMRZXHr2NhsCeP3kIGsA2cFA/lM5vN90CPJUSjvblzINp0aocZljPSm8XNmVH05VNoNOpMaRGwu39yhrfuPcJpuQY9GlW2cfTJ/keAl5KG0Oaz1zqA9yOxQL2PF9EBvO/jYHYO1RmBj+MI+IBXktYqZsFPWiOIirUNTPen8WvP3hQf3r3dXWne6cqkkGTzEvWSXhwuGV75IzFbkIDZRrvehF2vo1WtoHx2BpvNOeKXCYRYSo1EEU4koHdlEc6kEQxHxKuVMoMQv6Xj21EWYkEXgWAAdcPGweEZTDeMYKKAM0PDn//N97DNxZUAmZ1gbFqLHSIzdYh4KgDj+ALw6u0EbJdMlQK80uzjKi9YZeCkmtPEScwz21eBAX66lugmpAFK2tc8Zle152vQgvSbVQiO40PAm4zomJkaRVcuhXr5BM1aHelEEslsHltHZ1jc3kVL1Bu6SgMLuCJRKKQiSAfb0G0Dg13d6OsbwFnLFMBbrJlw9Jhip9o24nobg7k4bk0Mw23VlJVZJIZAJInFjSPsHJXREJ0nu6EshDQDXYkwPnvrOmIBoFouiQY0lsnhuNpUZfISmUb6lFLrqCEciyq9puOg1ajDbFaFLe3p6kK9XsfR0RFMMrWhMGxXpW1R59mVjkvD2eLWDiLRGCaHR5CMRLGxtYNSyxbtsDRJagEwBiJoGohGIzhrNEDPYjb5pcLqGZWNNgyxLFMGWGy+i+pBDPXmRZebTpAttkUysbF7gIPTClrcY0klAggxLKXVQnc2idHeDArJkDROPVrdhq3H4IaS8ixqTUMAryTxuYYwmt25FPq68zg+OkYknkQwmkCp1sL2wZGU4bmZuJglanm9sCRTjVehYBCFXBqjI8PYXF/D6cmJZ2xHHXzQC0dQKXHU8oivsNVAIqyhL5/GYG8XUqkkTk7OcFSu4vC0jgbvLxgWZwppWAu6MuZ8fS4ZkU3m4uoaQrGk+FaXGxaKpzXAixFXkdgWAnYTsWAbiaiG4YE+YWsPj09RqjVhsMktlPQS7hzZzMXCGvKZNCpnp3AcC7FoBNFoDLFEUnTd3JyyYdC3VGs7LkaHBxGLhFA+PcJJ8QAD/X0YHBjEWbmCveIJKk1TGF5p3nTo422Lx7dqXnNgOzZCkbg03JmuJo4iprirUM/tIBMGhgtJTA73IRKNCtg+KlWxdXiMw5MSRMIbCsvnjBsMSePz7NYufHgV4J2NfeH53/3djg/vx3Fd+3HX3AG8Py9PsnMfnRH4GUeAgPfff/3rzxcr9T/YK5tdZHiFZWSzEgxM96aF4aWkYWdnRxqYmLSWjITocCoNQoKhvJhc8bykRVEbEmogvrCuA8sx0Wg20TKb0oQWC0WRiiagx6JohYOwxMxe1XEpMQh7DUkOm73IjlHHq2uoNk0cHJWluSoYL+Ck7uLPv/0S9s7KYIuMBDUEWwJ4s1NHiKc1T9KQFobXB7xi/SXShQvAK53wlC4I6L1Il5LIUQG4FzG60uD2RFjrk06rvD/p13dtSfBi2hxZ8WwyCqNewf7uDrKZHPK9/TiuG9gunsIiiHM0hCj0FUDqoJCKYmKgC9mojiiba5w2dk9LeLS1DyucgI0oTKmYk3EDS7EYzcRRPd4XwBtLZxHP9mD9oIJS00GT2uWgBj1IwGIgGXBwe2oMsYCLVrOubL6CGo5rBg5PKyIf4XUZjkotk+55uhyIZllZ0bHUHI9GJPmtZRjSeEWXC5b2CTxZKWBpmq4CTcm4YPk8hkQopJwUmha0SETAqEhd2ClvtATw2HRC0DREghqSoZDMqVLDFvdk2agICcpOfhdWs4KoTjsqBTN5vmgijeNyC3WDT1TFQhNwwrIQCtiIaiZyyTBGRkfw7vwqmm0dJsJgPiAb5sRyi89QWN62PEvbaEpqHV0CDJuWVxwMBabVVkglyPmhun7osK8P57whKA3RBs4wZHMkXrksjoTConk9D2QmhqaWvm1KkxivIZ9JoSufx8b2NhqmK1mBkjMW0KW0L64armKFNdcUJnZifAw7+wfCvnMDI4l3lMNIAp2y6GICXdsxRcLhuoY0lYljifg68/UhNFvczNBJhJInC0HKjEwDmVQCmXRSAPIZN7aysdJk7vibJV4bNb505yATq7Ut2RTzWfFZsyIg9xHkdRH4t6UJzW3Vxf0ln4phZLhPGu/2D45wVm3AAh1BVOoaR52fs1hAbdTbZh0D/QMwbBtntSaqhgMnyOcaEhCsHhbnkXIU4XFpSxb0XBrow/uVL/76lztJaz/jwvIRfFsH8H4EH0rnkjoj8GGOgGh4v/615w/Ljd/fL7e6fQ2vMLywMTOQw29++pYET6ysLAvg7e/KIRMLwTEasniLR6ismgqI2JLP6wpLK2GyBJYSlavicllP1FnCdgJiadaSkARlYM84UFqXBR2VTiVen/T9pF9qMIhSrYHdYglMlIhle7F33MSf/dV3RKtq8RwanR/qnqThGPF0AOYTGl4CXtpg8XXKZ5f63ZCKNRPvUuWvK34P9H6VUjQZXuV5ex6w4P3h3InX818lQBfBA49NsAcX+WQcn7xzE5emxlA6OsA3v/kNjI6MYfbqDazsHODVew+FgYxFUqLB5NLflU/i+twEnrt7HRFKEBwHZ6UK7s0v4eU378PQ48JyIxgWJ4VUTMftS5P4rU/dwdr8AxSPDlHo78fQxCV850f38cbDZdSIKkRnaSJgVURq8Lu/9nkM5tMI0UIslQAibfzw7RW8+tZDrG/toclmukhMvmU/If6mCszT6aErl0F/bw+qlTK2tndxVm0KeAlFE/L84iH6/NL2q4VgPC1OCVPDI8inUlhZXcP82haCCb6WGw8XMS2AAi20HBuWTjAHFNIpjPX3SwLcu4sbwqqS+ZXNkG2hkE0iEqQ9mSWgNBLWkcnlkS30YXVrH/vHJbHWolMDwTorBwSEetvAyEAPfuM3fh1f+7NvosiGOy0CRwspazLPb1Z5wdrSaOXQrSKRECAonrbCNmsqFIQsqRd2oIIoLuzTfMDLe6SvsutYcvxwJCo2WaZpwXQcaTwTwCiEcRC2ZSAe1mG1aggFXFyencFTTz2Fv/jLv8JpuQroYbGeo62XNGE5fC6EtI7Awa5sGr/5m7+J+48WsLC8jGqtCV0PS2WCeFOirXkH3MgEVWwyCGQZN81rJRAP6kgm0mg1TWUBxgZOCZNx0TYtDA30YnJiTDYI9+69KxsZan21EH+DaDBouRYIIiSbCBu22RBwSQsxsrh6OCyvoe+y5oXN1Gp15c7QtpCNhXB1Zhy/8eu/LDr3l17+Ae4/WhTLOR6fdyqR2I4BzWog6iod8+c+9zkcnZxgfmUdu0clYcE1sTMjqFe2ZJJ+KICXLg0+4FUM71e++IUO4P0wF6MP+FwdwPsBD3Dn8J0R+KiPwPZ2O/bv//RPvlws1X//oGx0q+AJplLRpcFEfzqCT12fxM3ZMRzu7SCTiGCoK4tcjPZEJmxJLFM8lkphIgCgDRdBhWLtuKTaBKNBleZF8Bh2gQgdElzApN0QX+WlaZHuIvNFEERDeGFiaFMUCKLSMrF+eIwGy//BFHYOKvj+q29JKVSdw4UTagGpY8Qn9hFPAUYxgfpWBgEyvG5SQhUIwM8Br0v2kJIG5QZBllcVo1UKmfJQJfOqLNgU6vV0xZ4W2A+skHQyL4WM7UvNagljA724fe2qMFD333wdB/t76B0cwNWbt1BqWHi8sokyGasm/YzJwLYxMtiDK7NjiOs2fvC9v5VwiLt3n0I4lcO3fvAailUTDhKyWGuag0xCx8xQL+5MDCBg1FGrVmBx/GIZ7FccvP1oFaWWJdZtCJD5s1CIBnBrYgxdiSjSiRiyhW40oeHVR2uY39hFtdZQFmsgoDLQ113A3PSk6FjJ7tKLlTZrsVgCy2vruPdoEWc1E7SOI9SPRkKYHijg2kQ/0qkYmmSpEUQmnoBRa+Deg8d4d3kNiChNJcFgVyqOu3Oz6O/rhh2km52JRFhHLhbF2sYO/u6deZzUbXEXkECKto3xoQFcnh5DOsb0P0OuKZHKoG44eOPBPNZ2DlAzbGECFXHvIqxBQDJlEL/yy7+Cv/7O93B4UkaTVnkEsUSrBG20w/NAJO3MlL2cJfNS83yabdtVJXhJj/PFFir7zGd6vVgO9bnSg2i1WkoeAhWSIfcfUrINm2ESMv8Z/0yNvCkbDPoXT09O4Pr1q/jrb/2NeBKTUZfyh4RR+PdHOzxLAHouncJv/4v/Hu8+XsL8yiqqtbo0kPm+adys+mllAtI9r2KBgnJPbRgtA6GwDlfS+ngevs6FbQsXjp6uHOZmpxHSNbz+xluiQSa7K1ULLaQYcH4oaMsnXrls8nRgt9joptLW1Oc7BJvfXjWFDHKobWK4N49P3LyK2akxufbdvaJozB8trsDRwyKbCOohVXVo20iGA+gr5PD000/Lhm1heU05dZgOXLEk43PxgicImPnZJ4PftqGb9OHtAN6P+rr1s1xfB/D+LKPWeU9nBH6ORoCA9z/86R9/+aBEhtfobofiAnjJAHEBYFPPQDqM4Z4MXLOFy1OjuDI1gkIiDLgtqupU8pJoWFUiGmUC/J9O1pSRvVzrggHYZFUlZaqNkOMiYgu/KkBVhTqoaF5JhJJYXxVxSwaNLBaPW7PbePPRAtb3T6Sj/qxs4eC4LDZOTAqzNRd2qAk7cYiMNK0FPFuyDAK1PEIew6sa0xTDozS8ytdVMXFkefkTx2N4pfCKdpuuCEJvqiBhsWLzE9eUYYNK7VJFbQYikEbLxiK4e+Mq+nMZHGxvoHh4gIGREbHN2tgv4v78Cqp1A+FgRJwpCNgmxvpx6+oMcnEd22tLwvxOTEyCGuu//v6rWNs/BYIpVZ6GjWwiiBtTI3juygRimiOvN9tA1QxgfvsEbz1aQdmgHICXbiASMJALA5+8MoPL4yNIJxKoGyaK1SZWixUBvGw6ags7xwq2gaH+Plydm0ZXLg2jVobRqkuIQFdPD9Y2d/HWg8c4KjXAeGoBvOEQLo/24Nb0oJTKD8o1ARy9hR60LRfvPnyM+0traLMUz2Svdhvd6QTuzM1geLAfB6dFtIwmCukEejIZbO8W8d03H6HMoDSCKdtCRA9gZmxE7Khoo1evnMoGpdDVLTpPsudLG9vKlowacckoICfYRjTYxthgPz7/uV/B//vn38RxSQUT+KwtbfP8BDaV9qb2OrR1U9BSgSYFFJXPrs/knrOH54G/XpyuxPyq1DOJeRa5dxuarkChAG3PHSQounFpXxNmlMz1pdlpXL92DV/72gveXCQ4VxUJNuSxAU/NIU5TB5lMCv/yX/0evvN3r4h1HNlX8Z9mVYVpc+LLrKQNjmchRu0y5TPCcNNtRNLtFAgnsJfrp60Xz2ub4nlLwMtx/dErr8hGgdIJblDPE9G4GaacQxLzeNO2qoCIJooyDlaBdDj0+pWB5XywEXJa8hmYHhvC03dvo9lsYn1rG4sr69g7OgMlWNT80q6MvyniekC0y3dv3cDk5Jj8bnq8uI6378+LQ4MwvA71u666D/HhVTId+i2TIVbBE5Q0dBjen6OlzvvE/jzdUedeOiPQGYGfagQIeP/dV//vLx2UGn9AhpcgQdKeBAiSYaFbg4046VrHxKXJMdy+MoPxwW7RS5KblUApAVJKiyhetbJgqfQnARlecIQoHJma5DD4QBk4CVCk364nCCbDJR69XIyk9KjsgxqGhY29Il579wE2D45hOEGYjlpcqS/lQmmzHKu3YMUPkJvaF8DbOr6wJQu5CWmM850YRG3rcsEntPaa03jNck8KxKg74ILNpdqPf+ViqdhgHySr9CYCJpaCKclQIQe6Y2F2bBiXxofFYooNX9FkFkflGhZWN4WB5D3QJ9W2TAEFY8O9Ys811JVB7ewIttlCOpOT0IW/e+MeVnaO0A6lFIPWdpCOarg2OYRfuHUJmlmHw1AQPSS61DcXtvDu4qbnbsCHYSKmmSjEg/iVT97BaG+3aDEZuNAOx7FfNfF4bVOcCpjmJeVutCVprLenS4BsvVJGs1ETr9ZcvoBStSauDqVqU0rHjH8lcOrLJzHYlYZjGTg8Y1hGEL1dPYiGItg9OJTGMsospKQcCCAZjYhHcS7DYIVDGEZTWMreQh7VegsP1vbQdLx55jpiRdVfyItPq9NqoFY+k7Hv6upGKBrD5t4hDk5OpWSusZTvyWTEmUADBvt6xBv2b77ztyhXa0rfKfpgNjP5McHef4UK5YZMgSUf8DJpzLJs8YkV3S/nv9fAxuNQt+x/Rqi3Viyq59fr6d+FSSfQFH0pgaECh0TEbSlFtIVBnZgYwdzcJXzzG3/lxUQrQErwyqY/Ob6jooE5d1OpBH71C7+Gv3/9HWkKIzBU7CZjiU0lI+LzagflHqhGYmOfaXEOB0SvG+Cmjs2jTwBeXpcK4LPQXchjfGxUruOdd+4pEClJhYwA9tLZyFSLNYJ9/rmiXIjHkV83/KkHkP1oam64Q04D4baB7mwKn/7Uc6jValhcXsHuwZGw8a4eE1kP74ufTjZv9mQTuHH1Mp566jpaLQvv3J/HvfvzOClVZG7Kc/WimiVpzdu+iKui1URPIrj5qWsTHcD7U60kH/0Xdxjej/4z6lxhZwQ+0BEg4P3Dr77wpcNK8/cPSq0eepWSV6J+kF3VGruvhURsoVmrScztxOgAJpm2Fgt7LSPCyQjc81KD1TVLjLCy8PLaRFRJ2Wt6Uu4HnmaWgJfSBSnxUtfH2FMNlk3pAJ0XwgJ4Hi2uSiJWw3IRjMQRCEZkcSWgFpaIC3nQQDtOhndXbMmadGnYVrZkYZE0EGywjCr8Ftpt/ZzdletTgWvKV1j5Nqg2JIYByALJMVLA94KN4xjwlZR4eMEV1IsSxJtN5OMRjPd3YXKwB6lEAjUDWNzYFgBPOQZZTpGCSIyqjd5cGtMj/ehJxdAonUo4QDgWR4ljsLqNg1IDFl0aNMox6IsawFAhidszQ3BqZzBbVcSTScRzvXi4cYjHGyzrKzsvNgzFYIoP7XO3ryEacMWlgfdW6B3E9klFSsBHJ6ewLOe8XM4np+sqaMQwDClpU88aCbPrHUqHalkq/EOhGAGBuoA7F7UmGxYDSMaSiEYi8tpaXaWaKfCorMl0xsdqAVi2LUyczuAJ7xxk9RkKIS2EwrgLPUHVAAAgAElEQVTS+YBBJqRm2V1H72baj+mi+2Z2CRuXyOpxPvEevckpo82Gq8mJcSwvLYoFGu3X+MXSueWouScg2WtEE9Kenwu6cagAQNnYcCx0xjwzGdCTtLNVLqiHhflUs17FA0tFROa6dyUe+KIOlT7Oak55kboBJhLy0oPC2ubyKfT29mJpcV2uQ9Q2RLhs35LNF0Eo6V3lkhGNBDE9PYWDw1OckMG2lSxBsbYqmzAQiMjcs20CXls5WTh8jSabnQC9tT09L5+f2tyqZlTefzIRR1chJ/ezu7Mn48bIa25uBN4SSPpsuWjcVbOrAswcDzWG3NiSbWWjIv9MhwwmPUbaBmLhICYmp2TeMYCF4REmgmjY9NFVO27C7KjmIh0JoCuXxDPP3MVZqY719S3s7x+K80bT5iSjNMnfzCgXErkv/q6yWsLwfloA7+c7Gt4PdPX5cA/eAbwf7nh3ztYZgY/cCLyy3Y7971998UvFSkMAryaAl0BFmfRztY1oim1q1uswjYYwhNRwioUUHQwE5PlgV1l6CSRRYWZqIfEahkRC6i03Kqb3QjPrL3oEudJAQ8brXCbBzu0gak0T0Xga0UQKGn1Pqf0TduhCUtAWwHuAzOQe4uk2midxlAl4a3lEnJQXLeygzaYbAiCRNKjrVSyvumZxcpB/UP6m6rqpNVQmSVyUufzzCtjwwnuhvlPCHaTjnqybJoA3HdaQCrmIBxwUsjm09RiOqwaOmPxk2nCCumgRw7TfciyxocrFIwiZDehtVwAFgQMtlg7LDZjBCBqBsHSpc9yigTYSmoPxbkbDtmA0ykhnMhianMPyfgkLW/Rt5VgzVc6GZlaRiQTFJ5cerGQPs7k8AqEwFjYOsEl217TFK5nPgal3ivwkMOe08IDleYnblQ2SlOBVUJ8KJGGPIjSECFhZbvc8mDmslmWKLIE+tAQciqkUblC+enq6xeaqXq/h6KgozVzhSFLNL5+hIyhl91WgjXg0iu6uAmKxuDRYEpzziggipTeL18qL88/ASoMWQCIWRb1WFf20eq0jpXsCQzK+BG0iUWD6l8gGCDQVi68cOcTXiyIeD0wqfSsbv0I65RrSvXYujxA2m6COkgCR7mjSDGgYZFx5Lg4agTOPz6PzPih7IIh1YXFDGIx5cgiyxzwGQaOy/HMsblhZISEuNVW0dYAbSR6X1nmKbQ3qLmzqh8WtgS4WtP1SDhmaxmZI5coRDDLumudUgFzum1HelinXTv9dnovXJePHplRduSH4jLkw2rKhoRsJ2WJH/kzXBsonFPhXUir66kp0tGuiNxlCTyqMQNvC0fGZMOBdfMaJFMpNC1uHZan+qOdgIRPVkE+EZVPH0As2OvL14VAY69t7qBr0CycXzGfGb4Jszgi1sRHAG9c3P9MBvB+5teqfekEdwPtPHcHO+zsj8DEfAQG8L7zwpWKZDG+zR6N1jwfjpOzn0JbJ9WyKHDRrVdSqZzAbVdUfzdKpX+qV+F0yaReAV9l5vTeVzB8y/7UiZ/B8btmow+NRw0saSBhVLpwOiZmoNCNFYknoYWr32AYWUBICea2nv9UMuIlDpCcpacD7Anhp00ZwLyxUgEZYCjh5Cs5zwCt6V7pRCBPIRDNDLMk+dfcmhrvSqJ8W0d/Tg4HhAaxuHuHv33qAx6vrMESDHJCGJbJZ1KXeuDSNGHXJjSpmpsbl3O/OL+H7r72N06aNBiORo3EZr5DrYqwnj9/7734ZYbeFeuVEdKFaLI3/51vfx9reCeoWfYpDwk+H3Bamhnrxq7/wHIKOgdLZGVLpJGauTuC1d7dF+0orKzYg2QSitJkLRRDQQsohgZZzXnKZWGuxNC0bJQ1Bae6iKwK12Mrv9Fz76YElvp6AkF+qeastzgy+TtQ0W7h57ToKhQKKxSIWFhclSYzMurD+ApwJ7HgunsNBPpfF9OSkyCy+9a1vK4s3AaiyaxGZjJI0KHgluNl10Go1pMGOzKYCs55+1dPYErTx7kRn/ATAF8W2p5mVnASb4JOpYiGEwiHBU5RkUO9KoMwx4A/JpFJvy82RYlh5TUoHHOY1E3gJo6vDMm2YpiuAmPPb4caKzgkBAmkVVCKbzbYN2zHFv5gSHSFw+UJu6rghZQLgEzOWPnskYcnKM+glGFDgltiX10c9OWOY2awY1AMyNvxI0p2CY8ANDMEtrcbIxtN1ghsFulVEo1HxZRZv5VBImHa+luxsJBySTaVIP8T2jCyzd79B3hMlSmrOwG7i8mi/NMzGI0G88spr0EI6nn32U6Lbff3eI7z5cBHhRFr9HnItjPTlcOvylFSi/uY730Uul8ft27elqe3b330ZZ3UbLQHlXkkhwN8fyqJM5kgH8H7MV7T/+uV3AO/P7aPt3FhnBH6yEVAM7wtfKlLSUG72SLe5MC2qzCg9zVyUCPgkVMEWPSbTkghOHSV0vGBqzx0OnmB4vVAGpYP1utcV6XWh3/XkDaKSpdMDgdITtv1kCrlCx+IJAV2UPxDMCPhieZWH9uQHba0Fl5KGqQPEMwE03heGVxnfk/kl4CXw8pE9F26Cf9WyJi1v8jdyvyxD9+QzuDY7iUwoALN6iueefhr3Hz2Gq4WxtX+E+dUNlBtNBETGERAZxOTIEOamxmBUzjAxNIBapSz3WmlamF/dwtpeEXWeJBSRxr9UKISZoT48d2MGrcqRhFxwfO4trODRZhFHVTaxkSnUpNGI3q6UVzx35wYOdzexv7eHrp5e9I8Mw0AEr99/hK3dPbERI1gTcEWTfgGyF2BB/ujV5qXJyYNgSrutmDrRNUupXjV5iRTBa070fyZj5zGmlBMwJesTd59CV6Eg/s8PHz5CRNLIPJmLAF4PXLcdYRcL+RwuX7okIPmb3/ymAmnSgKnmmgKIirUV3tkrz9scD5ETkCHlMfkZaKsSPzeAnv6UGlZRlHtSFjYlyisJ9oUwVGylGNN5EgSOtZL7KiaRp47FopJiRqcCgnbSs0K+tqnT5TWSGSeIVWULSiUEbHrznBsNUud0h1BAnu1abZhsAguFESIL7/D6HbisTogGmw1nyh9bWZFJOUP+zLBgBlRL65iumFrCUnLLwr0qhYS4NIiNl8h61HvDOiU1qvqhiGy1YfDf5Gva+fxlY0ZPO2HH6digml05R7iB8vX63JhQ0mTUy5gayOHG9CgG+7rFDzidSaFcrokeeXlrHw9XtiRJLcrPjm2gP5/AzUsTGB8blA2ZafL+Qzg4LOJ7P3wFp3ULbWq5zyUNHsPrNR96koaNz14ZffH5f/Nrz3d8eH+ydeTj8KoO4P04PKXONXZG4AMcgfV2O/rv/pcXv3RwWvuDw4oHeD1WlaxPSLrnXfE7lWWMpVNZ1GyVKNZWrJnXmiblf1HHyaKn7MoEGEoEm6h3FegSXaQCvEoCwShhGtITWF5UnX1QqfrVFZAQbwexQKM+0Ou4FqTF5ZnWQwrwppm09j4BXp5dmmwE0L4X8EoEspfSpug3ZYRv0sM2GEAuFRcXgfG+LsSDbQz19+L1199CKpND8ayMh0srOCqVlaeuaF4DGB0cwLVLM8hEQxjq68HK0oKwX2y6ub+4goW1LdAzWSyc2i5yiTiuTo7iuRuzcFtlpBKMHdawvLWHeys7WN09huHSZF9tWhIhoDebxKefvo3K6TH2dncQjScwODoOW4vgnYfzwvAq2yu+h6y7+ibAoiZTNKSeBZswrfII6NFKHbJKxuUz8gGvqiATdInwVF4upW75sw94qRMOCht499Yt5HI57O7u4tHjx8JYi0Wdh8BIJCtdrC3gtIuAd25OAO83vvENZb9FsOrNzoCU7tU9+F+iGxZXAoJmU0C0SCHabWE/Cbw41yRYRfS3qhmRwQucr3J0sehyJDhCLLikUYv9WZaEVkias1cVkIAJSkRaTcRozyXVAPpQhxTzK+PgAVJPCx3iuJMRJ+jk2BPou9xsqrnPZ0EpiqMFYJq2+FhLCyY3jhwkAZaeAMcLd+FHkemIfB5hvtp1YVGGQbm8F87Bn4nVGR1WxJpNNdpRM0u+WHnfej7Vnh0bx5MVAXF+kNcruQLvmWNLVp9gVwCyV9XhXBBdMUG9N9/YYGg1KpgezOPulSlMjg3LZoeMMe3y9g6PsbS1j/n1XZiukp9QMTzclcSdy5O4PDsJQxhq5QG8f1jEy6+8hpOaIY2eAtG9jYi/gZNKFJvW4sHNz14f//rz/7oDeD/ApedDP3QH8H7oQ945YWcEPlojINHCL774pcMSAW/DY3iVvRjZTGHRpPvclXK7dHULuKT+z4IWJLBSbWliWq9MyJTeVYCFArnKj8H3JvUArweGFP5QrqUSpSrNMLREEpPOi2ALAnFZYH3PX8WKSa6TAC6WKqnNbangialDxN4XwKvM+VXjmkodUx1vHpz3dMkSSczFm0x4QINpmqILZULW5elxXJuZRFcyhmr5FMXiMVLpDA5OzjC/sobjUkVsnFTpH+jO5zA3NYmrM5OwjQZ2t7cQjdIyLoh7jxexuXcglkxkYDleuWQMVydG8OzNS3BbVc/QPyKxs688WMLCxj5qBiUn5PLaiGguYiHguaduI5eOwzJNASjxVBZbe8d4vLiC07OSPEKxmhPnCsUkqpK7Yh39bncf8PraVsXW+vYdymtV7VHUXOIBhe31AO8F4+uBH9fF3KVZpJJJHB8fY2N9Q7SdBLAEMOIHK9OG8galqc1mMpIqRknDS999SQCZ2hQp4C2NVL5tnAdi+XcywQTYfLgEdQS4vmxDQhpE+qDmN8ErmUkyt5pri2NFIh4V/S3BmskkYAGbIUmhS+jqfQyyaFmu57nrIh4NIxXVBRTXW2TfdYSjUdHGs5JAjatFyUfbRTJEjWoADpvAAmzms2DV6tIsxlAI6qubDG7ghgAaomLnR2DaRtNxxWpN6ej5+fJcaAMBGHR24PwkW640EEA0DNNoIa4FxPdX2O4g57Ih4JZSDN92jNKDCINI+Dnl7wfbUo2Ltu1VYqj9tuU7JJuVgMwztclQvzOYWteq15UbxHnFhp99HW2zgYmejEgaBnq7sLa5LXMx39Ul6X9keBlE4moRmQ9MoxvpTuHm7AiG+7qxsLQqum1GclOP/v3X3sRxxZDENbUt9zZk/vyQprUmeuPBzU9fG+skrX20lqp/8tV0AO8/eQg7B+iMwMd7BITh/Y8vfPmwXP+Dw3KzW3SGshCw49wzi5dmHYIAn9HzbY0IbBlr6gHe80Kht3iqAynXgnPAq5wY5OfiW+v52noxqnwl2WQCXi6kBDJkt/ilzP0VYjn/5aUSCwSIKMBrC8PbFsBbfF8Ar68NVlzlk2y135Sn6vrCy3lG/qL3JCjjy+0W+vNZjPT3IBUN4+hgD/FEEnokiuNSGbuHR6i3LAEm1EDyJuk8QCuu63Mz2N3dgmvaSCSSMB0XG9t7KLNLXXAjxRUOkpEgRvvymBnsQq10IrKTbD6PZL4Xb8+vY+u4jEqDaVYEjG24ZhOaa4m/6czkOHq6WTLWcHpWwYNHy9jZP1Q2VdJdT2JVRzDERkZVKicgZPmcbC6vwd/aeG5ditfzf84xEADs2RdImIcCvzI+wvQ9USWQcnkbfX19iETDaNTqKJ2VpKTPxkUBr74G15PA8NiRSBj5fB6xWATLi0vSbMcnpK6P56IvLBlhpcdV+ywFsLk5kbGX8rrXoEfY6DGP8jpvsyc8p20irAXEDm10ZBC2aaJab+Do9Ayn1SYCelSY/IF8XNIDiydnUoavNw1ks1n09xSQDAVgGU0cnZVRLDcwODwiwRt60EW5XMLR6bF4OY/39yEcCcMOBAXAVqsV7KwuY3piHPl8Qey2Vrd3UTUd9PX1Y6i7B65t4/DkFHunJdQNprDRvo6x3coJg5+9JvX5lNCQ8dc1pDNphFJJrK2sYKSnC8O9bBqMwmirRrnS8bFsQNjIeHJWweHREeZmZkSiwRGmbrd4dISzUhXjk5PSIFk8OcHRyZlihrlZ9Vw7KK/g8+rv78fB7i6a4g+sGgPVviYkzjBDuRimh7qRikfw1rsPZMMwODSMeDqHg7M6Hq5uQQslEI5EJD2vLxkUGUQiEsSDh/NSAbl85RrS2RxeefNdFCsGAlFWRpTGXCoQ/lwkM+4D3g7D+/Fe2H7M1XcA78/dI+3cUGcEfroRoIb3//ja1798RIa33OgSnS5LnGS2xB9eMWhc+KVwLxVSZR0lXewEB+c6TolWExbJ40/O06ZE9iCsqOrWfu+XArTKykrFCRPAKIN+1RAl8gg5p66EkL7Tg98pL5HFbIAhw2sAqSMkJw7eR8D7JMj2Eq1+zF1IQxQBmRj2u8KWxcK6OF0wBaxtGdLtTrBLtpUNNHRnCOgRacYiy0W2lOPLrYHVash2IcJGKDZVAWi0TDiBACLxpDBmjFSNBm0kGK9r12A1qwKYR8cnMXP5OuY39rG0c4iWo8G0IcxhnJ37bBIzG8hlUkjEyfLaaJgmjBbL221hD4OUF9BqjOBPyulq06GCQQhOFKvtM71PsrYqjEE5GTz5GrURUJNApAJtNj8q+zp+cdxY3uf9ciz4Z8eiZECXpjtR0grlrJjdkLcxEocHzk0207FJy5+ziuI9Z255zZxrwkp7185ziuaXDhSe3lgTGYKKnVUNbowEtiX1jFeRTkRwZXYaT9+5Jb7H3KjtHx5hcXUT5VoLl2en8cnr04iGddx7tIB3HsyL1OEzn/6UNFiFXRprOTg8K+PR2h4mp6Zw58qMVDkWlhbFb7avuxvP3L6BRDyGuuXIRuf09ARv/eBlfOLOHUxPT+P4rIRX3noHS5t7mLt8Gc/euQWr1cI7Dx7jrcdMv2tCiyRlQ8M5xW+RbEhSXVuiq4e68piYHEO9HcBrf/8Kbs1O4bm7t9DT04OjckXGfnN1Bb35nAD/+fl5rKys4Ld/67cRo0uDFkCj0cTaxhbml1bwhd/4LVTqTbxz/xGW1zaEUSUTnUwkZXwd20ahqwvPPvsslldWsbGxJaEY3GCZlFbIx7mJib4srkwMoaeQw+HRKVbW1uR1jH+2gzE02xFUm2SNNWh2Ewk00Z/SMTbYi1KlJhu32bnL6OkdwPdfewunDRvtcFSAsM/8K/ZePWMBvIngxqevjLz4/L/5zY6G96dbTj7Sr+4A3o/04+lcXGcEPvgRIOD9P7/64vNFkTTUCz7gJcZU4MuTFXi2TlLcZ/mT+sWgAjwCVp8AueKveQ55FZukGF7VtKZwjdL+8Y1K76sWIAIMdlQTiFDvJw03wsa10aZ9kVcql0MoFOI1IHm6YuoDdVOihRPje+8j4PVPqBp/fMs1/wn5tmgE5ALYKMtgNzuBr2lIaAeDDqK6JuVvpkq1g7qX7KVKuGKbRRUnjVeloUl5lVKjq3xTlcyDY2nJ8UOKO6dNXNtANGChOx3D1PgwxkdG0NffL/6+L/3oHWleq7TYxHQRsqEzUMBm0IUC83yWtKWjVtIhC6o6seBQn8oSs9/oIzpYgibOAV1pWr2NitqseO/1GpgESHgaXwLUc132OQPMCaLsyPz3Kk9YBYyVfrYtzCLBuuhgyaB7VmayFfMCJXh8iQNms50AYc8Ez/O+FUbavx65IQJ7ZdNFFlOli+kC4NiQKc4Oot1QvhzU2EpUgWMhEgxgemIEt65fQenkUMI4yD4eHJfwcGEF8WgIn751SeQLb91/hJ3iCSYmp/HUU0/h5b/9NkJ2A125jAQovLu8JfP+d37j8zCbNbz7aB7FswquX72CVFDD0OAATht1VJqG2Kh99y/+Mz5x6wZmZmYlYGRhfVMAHasAn3n6KbRtGw8WlvB4fRtOKAJbiykVLzchBO5siguH5dmngm1cmx7HzOw0/vLlH+Dk+BDTA324dWkGsUQcq1u7uHrjOhrlU4AbNpH2cCPsIBFLoFKtiZ1eMp0RMdPe/hGmL1/F0uo65pfXROaRyXdha3dXZDm1RgPlclm8mG/evo18roC333kHW9vb0iQgyWccd6uJ2aFu3JgZQzoZw1v37mP/oIievj5kCj04rpoSqEI/bt5PWLMwkAnjxkQ/7t64jErdgBaKIhSJYXt3D9/+3g9RMQNoefIcsskyv31XDs6rDuD94Bedf6YzdADvP9PAd07bGYGPyghst9uxP/qfX/iKaHjLjfyTLg1i1SM+oKo6LSb8ArE8n1APjAggFUygutUFCLOb3/PTlMWL3fECnAigHbEl4mJLGYLqSyeAUmlLXPSky99PtLrAyMrG6byg7QFn+U2mFmAxBNNNtONFpCb33yfAS90ugZfq+A9JKIefMKdK5kLs6mp8fGmD6BI5JvS9lWY8NXr8P7WYYrnmdbSzGUcak0QnqaQQ7IqnE4YAu3PfV680L6SlSodjKTcRamOsvwuffeaGsPKxSFTGiVrftx4to1iqo2nxvErXqkr0LjSxh1INY/Il+mPVdCUj7TFfirhWf1cAlDsi79+lOUlNkif6wbwp7jHjfmPje16gxsI/pozN+fm85+wpHcQdQRhlz7vDZ109/TQrAj7LrE7syyf8oAm1YTk/vXdc312A/yBuH570Qdwl5BYvmuqUxpzfNujETJZ3YnRQAO/h3jaK+7u4c/cOSnULr739LhyjgV986hoiYQ1v3nuIcsPErdt3MTE5gW//l2+gNxtHb1ce1aaFByvbOD45xe/9zm+hUasKI7x3UkFXVw+0Vl1Y4appYnF9HVariebxIZ556g6y2QziqRSqLRPfevmHsAwLn336KdiGgYcLS9goniDVN4ijagu2w9ARPnNWQgCTWui2g/GePG7OTSGdTeNr3/hLYatHCzlhlkfHxrB3coZUJo3lRw+kMjA60IOuTAqNWkU+4weHh+I5TQlNV28fWBDQIjE8XlrB4XEJsWQGiUwWeiQiFnGrq2tYWV0VFn52dhZXr1zB4uIClpaXBQxLdYkxw606rkwM4Onrl9DfQ8C8L/OSftG1loWHSxt489EKQtGE+ASHNQcTfTlcmxyUOOpQNIl4Mi3j+nB+EY9XN2AH4zBky6I8eH8s4E3qG5++Ovri8//61zsM70dloXofrqMDeN+HQewcojMCH+cReHOvHf/f/uRrXzks13//PYDXazbzG7MkUsADvAoKeZ3kT+g3uYpKFINXrlaMrfdqNjzRAomNRF5YBcvYLKuzvCuSCSZWEVR6A6oO4+tm/VH21Zv+372SueccQT0vggS8B0hPvl+SBsJodpErXW6IYJSm+77LgMdOk6GV7nwZA+E8xf+UTkzUYopfrMQmK+N75Qmr9M5s6iHAJbCTxiCW1l3lU8smONk8+FpUT39KLaoA3jYN93VcnRnHF37lUygdn0qDETcYGzt7eHdhBcVSDYbj5XcJI+upqtsM1fBHXIWGqCCPC4mBz6orEHmOY89VtyJrlh+/d0nxntw/+Hhc/FSBf1+7e3FgpQhXgNeH0Bd/9v2W1fnOj+GljJ3PGD8e2mN41UX471XnlJnk+QI/CYaf1JxfzLqL8YJNcKWiicmm37l5HaWTIspnJ5iansHBaVkALgURv/zJmwjpAbzxzn2cVhq4ev0G5ubm8IOX/lY8Y3u7Cjg6q+HVe/Oo1Kr43d/+dbSaDdyfX8bKLsM2gFxUx69+/nNoOg7efvgAx4cHGO8pCMNrmQbCsRj0eAJvPniE4+IJPnnjmgDe9e1dlC0HPaOTeP3+Iir1lgTJ+IDXJjvfdjDV34Obc9PC5v7Jf/ozGdOZwV6RRvQPDGJxYxOnZ2dYX1rE2FA/bl65hEI6js31NYyNjmF5dUU2arl8XgJX6g0DXb392NjZx/rWLqpNQ9wuEqm0yHao8z06OpLxHx0ZxSeffgpLS0t4vDCPaq2OECUHBKVGA1cmBvHJm5cxPNCH3f2iOC9Qj8sAmodL67KZA7XkDp+Hi6nBbty+NI5MIopIPC3gud5oYGV9C289nEfD0WC4ymVC+ePxM+jPDk/SkNQ3Pntt7Otf/h9+7SsdW7KP8+r23mvvAN6fn2fZuZPOCPxMI0DA+7/+yde+clSp//5BqZGXRjHPVUHpbv12oh8PeM+77qV5SpX7VVmZC4qSPNBJgIloihFUPpwEagS8XHBZ8ieo88uZF2pZP+P3SZCrmuCeRF5ymaLsJED0Aa8Knng/XBqkuU4QnSZd7Sxnt21L6SHJ9nppTfQnlbXTb1YjkGc0rm/FJbpTNoAFxXFA7plgU7SnCjWr8VfyAsok+C0yCbGmUjDQdygQBpIldpdNazomRwZx68ZlGI0GYuGwlLdrLUO0o8sb22iYtLZSNnJyHEXLn3vnKp4dYn/lmccqkO6qkAkJC/Aaz3ywKHKV94iyfbunf7y8+N68F//CsxF8X8gc1HE513hdF4wsZ6EnRvDA8MWGxz/Gk2f0YfQT2yIP8FJKowC/P5OUvMbbaHkHEXgrUdIXZLEyJ7ERcCxQDhKP6JiZGMPtG9dhWy1YpiV3QgkAwV5vdxeevjaDSDiIB48Xsb69j3xXN+7cuYOD7S305hJIxqPYPTzBa/ceI5lO4Ree/YRogRfWtzC/sYNSqYqZkUE888mnYLbbeLS4iP3dbVwdH8PU2DCOjw5l/uV7enFWb2JrcxOXxyeEyT2tVGHpISQKvfj2917F8WlZpA4BhmXwSYfCUkEYyKZwc24G3b09+NM/+zOxTLsyMYa7N64inkjg9Xv3sb6xgXq5hMszU7hyaRahYACL8/P49Gc+g8WFBWluEwu5/X0cFI9w8/ZdiQJ/ML+IlbV1ZSdH+YAveeEmLxzC5MQk7ty6hfsPH2BhaRmGaUuCIl0tuBEmgL05N4l+cWnYwcFBEZlMFlo4il1KR5Y30Q6GBLvSpWGiPy+2ZAM9BdiuJpHS9O7mvb/0g1dwXGuhZfOzpX7f/EPAK7ZkCX3jM1fHvv6VL3YA78+0qHxE39QBvB/RB9O5rM4IfFgjQEnDV/7j155hlGwAACAASURBVP6wWLlgeNlcJg6jvhm7x5apdhfiBt97U5WZ1Y/Y4cbyvdeoJBV37RzotkXv6wpzSDaGZXcutmECPHr8+jZW1F/+o5t/EuCq5rknXyPl/ycAb0AY3iLSk++PhldYYwmX4Ai4cFuM+1XJVQKdyExL+xEdm4ICDuWaaF0lcgEHbVJ1VOhSHyoxwi50pk5xbG1GoNpwbBMhWiYRkHAzQOaKNlx6RFhXP/GLCVwEg6KX9UArGWTaY+XSCQHZ+WwWQ4NDSKWzmF9ZxcLSmnTr06VB7kQhbPXszllOj6dlxK50LHrNgzyLbGi80AWRDwiP7UHkJ2UDCqSrkXniS+UXvIexPWfvn3yaXjLfhXRFgXA5l4SaKG9Xxdc+yQ5fzAqfQ36SYfY3SQTSBLe+d4gcSJ6tr/X1rlmQrvezc/s59SxlswYXiaiOkcF+zE5PieyEzYfrW9vY3D0UrfT01AQGC2kkYhHs7BexsLKOUqWC6akpDPf3IhnW0KzXxKVj76SM0fEJDPcW5Kx7JydY3d1HqVTB5ckJjA4PiQfvXvEAxYN9TPb3SjPkzvaWjMbgyAgSmRy2trYwWCggFg7BsB3UHRe1FpnhFVRqDeXS4Mc460GZK9lICNdmpzExPYlvv/wy9na3xRlibnoa0VgMC2tr2Nzcgm0Z6O/tEc0tgSkT8K5du4aj4iEy6TRSqSQ2t7ZwcnqGubnL4pu8s7uHre1dBHRdmg/Vc1MJd0zYI/jv6unBvXfvY3N7V7TtHDtauIUCbfTnEhgf6EIum8ZB8RhraxsqzS2eRMNuY++0KjpdbofoedyXiWB6qICudBKVRktkKel0Fi3Lxv3HCzitGWIbJ7mAUlXybOu8jb0fPPGZq+Nf/8oXf7XD8H5YC9GHcJ4O4P0QBrlzis4IfJRHwEtae/6oLD68BdHfetDOM91SrO1545kgBE/SoGJIxa+TP6apPA3q244sjuzEpn6XhvzkvlrUliZTEhFL0Mv3siwfptbV69hXFOhFiV2NnfpV5Te+fdiANxDgPdnQbANuoyJRv2HpcFfNZNQeS3pTQEMskRDWqNWsw2zWoWkudOqgpUGPmmgdhuMglSsoD9VWA1azIRsFst2Mw2UXOy3HoIcRTmUkPphm+Szzij+yWIspHS6/RE/bbkP3UqxY5qa/azwWQyaTQ73RRMO0BUhQn+tLU1T/oC86uRhVmQOeOwcZbR63XqlKChgdEaShkMDvHDT/A8D7xDP7Sef+P2wC/K+9T4Hp934pV5D/9pf0pz3x3ifP9+O2WP4sl/+qXZ7SMJOx5+7CpjsGNygBRCNhsTUzDAdaOAInQHVvEPFoBMlIQGQt1UYTBp0v9JA0x0VDGsIE3wEIUG5YLiKRGKJBZa/GmJdKw4Bp2cjGoyoVTg/Cajsyt+J8DtwkWZayptN1BKNhtJpNJPQQYoxr1jSRQdCztm7Q3o8pfipMhptP+qsI8Gy3MTY0gEuX51C3DLzx+muwGw3E2dSmh1A1DS+CmNerfj+QPeXnmhZurGDQCo6EaaNWk9oBr5VNr7Qio75W9LJMZguzIVVtpHq6u/ALv/iLWFlew/zCMsq1urC7hgsYNmU+ASR1F+lwALEIx1TH0ckxHItzWROnBkePigSCbih0140HbURAz2ATzZYt48LYYW6UrLaGVjsoIR0y26nPPg8+IaOvqWjhZHCjA3j//z5RH79/7wDej98z61xxZwTe1xFQwRNf/fJhufEHB+VmN7v0FbOlYliVbFNpOxXgVGBXvv20LDZkuQ7CwnqF0JfPYKC3G8kEY4ADqDUb2N4/FNaqabmyAHPx0sSKS/mgstNfgIc0Q7Hk+uO+nnB68J0glAzvx0ga3j8NbxAWQlYNWuMUZrkIp14WABwg4KBrAFOnInFA14VR5QU1G1VYrbpwSfRYkkAKjexuGGZbQziVFQbMbDZh1msCdllqpsOASCPY6McO82QW4XQOgUhSWTGxHC/6WoJo7+bJitO+i1ILOluojjdpfotGorBoA0WZgPIX8Ozl1H8V2POcLrw/ay5BmnBgXrKeYndF0uDx68Lwnmt/fVeOJ5n4n32a/rfwqwo38bW//kboJzvXe6UUFxupJ9/9HuZXRobBK6rRj8y7wzQ2nc2Isv0QsCfxwHR5YNSvdP5TgsJKhiNestwo0E5NZD3ezdmWKVIHVjn4GeBzJeNP5tg0DHkiQS/0Qie7L5vHADRdk8AX1zSRiMURYOKaY4Oz0NVoX6czg1jkRZwedPMQFlMLKeAubLb6zHDTEhS7PAeJSBSFrgKCER07O9twDJWsxhfKDJdAFLXhstz/j733AJLsvs8Dv5c6T57Zmc07uzubExaJBEAQIABGiZREiqKtaF/Zcvnks8+WJZ3lUHW+ZFfd+a4u1NmuOvnOtrIoUbTFIFLIcYHF5hxmZ9PMzk7s/OLV9/v9X3fPApRAESQXQDdruYuZ7tfv/d/rft//+3/BFlBP1lbGg/vFsZLPQyQMrGQZpwp8RuwxhcSsRui1CSnOIGN8e2ZWmG8OH/OLqbGNHcotAC+qw4sbanC1mJOsySw0yTHUzc71yESS8X0ZtsTZ2rwncYa81mUVhEZa/ewFlgdfzLRq+uRrZZ3DlMkwOnBVyZ18dDcZ3qe6DO87+2i9J57VBbzvidPU3cnuCHz/RiBJkszP/Yv/+Gszyw0C3lHRaprF+o6FXsPy6hKyQCdZ0mYGqo2gXpUK3PE1Y9ixeT1WD/ahv5SXOCa+sOo3sbBcxZVbs5i8cQuTN2axWPUlMJ5K2DhSba94SESYmhZXdC5Kp2Cq1UUs2CHFfKLhTUKRW7zbpjU38eE2F2At3USwNA00KrDCBnIOwY7qccl4JS7bshj/BNF0WhGNbWzv0qYu3tAjFiewEtjOwMvmBKCGZIKjQJahybyR8QsZW8a4pUwRucFROKUBYbMIjFosb6q+pSbXVpMbW8CkWMBITDimmpVr2CxjPFQWPxWoppMYjYizaIYTgM7yDxv5nIcdExPa1CVpCcbv08pDNoBX7ijf223lLyJr2xD3rfD1L/qUdL6irQPv3N9U16vFGHxIOoepMhYtNwEd0zgE/BtJiVQpS46flhhwYiP/jhH5TUkmkbi3mCsibCdU7bY0GKZFJSxa4PXMVRKZ9JmRTHgOaGhkRrPiMoLJsBkgn81rHrH2NSDg9Ubm04/BWnACc8pAhI2X/GKTpGJKNKIkFIZalCLE6rYFL2ujydY9ydnTZj2Rt1CHzmOSbGKW+CpQFLAvSR9aLJJm2koai0zC2BrH1QcC7lgAMkE+WVc+hWS5xPaJZp2yIE+TRLyCAFc7rMGLm/IZ4udHsqFtMwa8Gr2CZPbysybDajKGhX02mnm+n2rAOZHMSlHHtRs3sFwuK4iXweakhoNIhpeAd8vv/KOfe6ILeP+iD9V76Pff2zfTe+hAu7vaHYHuCLz9CLyeJN6/+pe/9Suzi9Vfmi43xhwyUR1VwC1zjwEAbB3jLUIAL1nOOERfIYPtG9bgwPat2LZhNUpOjIwVIeupIcnnEr3lYLER4NKN2zh+4QrOTc1gvhKSO0UggJd5rukSu7FNt8xM6VdVx98dWFhutAJ4IwXLjo+4QNPau5PS4CZNOPU5JIs3EC7NwAlqyDsJ1o6OoLenBwtLZVy7MSPVr9TnSmpBFIjpppjLYs3YqLSSzS+WMT07j4RMU2IJE0bDWdKsi16RjWdk0mZuz+PWUhV1y4XvFpAfWQ23dwSxV5AJAkGzyBqEgeex8+gJTWJ4ArYMU56ysLKErCkYWg+s5SLtJf5O1p6TDt0uzweBSU9PAQ8/+KAACgI7jUpT7W+LskxtYGnVWuty+04Q9jvfft7+FaluV2Ch2fpfnuFNAW8b+HaC3fYeiNFKrjVtZ5OCCqZxMEFDtM9mkmY06JqkoSsWUnxBMChL6trgxj/C1KZRfnIk7bGgRIbGRY41QS4zkD0vbxrtGIVHMTS3azTGQipzeyzMUMAbR8r+q29U5Sf6mdbXiABFYu58NY4SxHKSJWA8Fh16HHOFR3Nqif6l5U6ymdOf6WlQvBvIREszvAnqeYwsKnEQhrEYx3ity3XK9+AIySSQ6w2RRLxR9sPr0o9dWcmIeczcbtRA1gplPynJoOlNcqMlTcQR5poGt6xkGxJc0yfgwMlkpClQqrppmo3IdDtI3CymZ29LBNrtuTmdpAgbzs+tK5KGkZI7+cjuLb/zj7uA93112+wC3vfV6eweTHcEvvsRSJLE+en/8T/86u1K45emlxur7wS8LdtOunwtbEkMh8AnCQC/hoO7JvDhA3uwfeMaAbtWbQFZxjY5CiICFjGwTCLbg4UmcP7Gbbx+8iIOn7qMSsCIoAwgJQome9eYqZRWVkDQ/rJaqbiUW6y8kDd1MsOkgZqIizPo2TLTSmlYvtoHVIaQiUpyM08om7B12ROJsmuCJSRUX5MCElvrggl47cYCooUb8BemkUuaItv40H33Yu2a1dIU9czzL8FPLDieZ0oLfCBsYmzVMB595GEM9A9K49Srhw6jUmsK48f5AB3/8H30FXL48c/+CIq9PTh89ATePHUWt6jhdHtQGF0Dp28VIq8kEwRqcTlBMJSdKfHQ1jFXmtA0W5fSBgIR0VWLaVAj01LWUo1rusytS/lqrBPWizIMARcQ09X2rTRm8Xxw23yeJjyshGvt3IP0SlRQvRIYp9rwVvZv52X757LE6UTou7/O73yFgr82CGxP7IyW2QyNEJ1mTPg3pQWUimicnMpxlOXUfGDhGM1avhg6DVDW8goFaulDiFwiW1kRULAqQJGMrSkD4fu5Tk6Z0siXi9SVCmRPwKS2E5LFD4QRpREsjrUCWlloxuCJqkZYfu6TTH6iALYdKmtv8frXY0po6WKKSKjGVa74eB4b+kKRxQgTLBMr5miznMPX8hNznBwEZktzf2WCZQySlO+kGmi+p0gOEpZFQCquuU3G/gVwheGl9EB06YmPrEUJhILSQAAzr22S0NSjexJ1VshqNra8Lyd9ti2yB04eQGkJNfKuJ1KMxXIZt2ZvoVKty+SBKybK8FLD28RI0Z18ZE8X8H7vn7K7awtdwHt3nY/u3nRH4Ac+AkmSWD/zP/z7X5urNv/OzFJ9NY1SrVY0oSrbBjWDjtLFQXiJj9GSi4/evx8HdkxgVW9B2M8cmnDiAFGgtbi256GZOGgSrOV6seTbOHxmEl9/9hXcWm4gcfLC1BjkutJc1EoRUECaspJtCKWZt4oyKGkgw9tElJ9B79ZOwNsPqzIELyoqe8WWMTLDsmRNIxYNSWnWqgG8clPVm67TWEC4cB3129dQQIQdWzbgx37k09gyPo5XXzuE//Bbv4tGpMdKpiuOA2ml2rxpA37yC5/H6KrVOHz0OL76J1/H3PyS3IgJeMnwMhd11WA//s5/+bcxNDKMbz3zLL79/Eu4PreMhltEbtU62L2jiDIEvBkFvAS2IlvQ4g6VTbDYQ5fSiXBMzCiCpi+1uQLHDKBMc4Bb7KIBvfJ72xFmkeNBZo3LzkHQlEguAb2y3q+AmjhO2+A6JCet/IdOo1gbrBpuckU7XydAbrOuKZeb3qr0N63nmn+8nbhBsoVlP1eqctMtEPQLgykRZQriFJu3ryzBd2a8UmBJI6aAqBTsq8xVIsk49hJTZ5rhyKVqGoAGFcueCHOrZjWCUAXE/I2mXggrGih45TklQLXtjDnfNKhp/TRDPyidUO1DusKhE5ugyVhAV/XgBJN8isgizLKIJKWEyGRUqy37QT2s7CYBr4copDGNO0AtsSXg0Ta6Wl6vbPej7pwPrgK0ykgYN5bLwvcVIBM8i7Qh4OetNdUxx2UhbNbEvMeJlOgyuPoBG82IZkkXLs2isW8qqDkhoIxIz5MW1bhiGMxTwMuIQyON4HkmWKeBk7A7I94EbldrpYXZlVgyPUc2ZwUcTTK8RY+A97d//eee/PVuDu8P/Jb0fXvDLuD9vg1td8PdEXjvjMBP/dN/++vVZvRfzdeCVZIuy2ggow+Vm7QBlHKDIYMlWCJGHk3sX9ePTz5yEJvXrUaGrFTYhGvRgKVMjNjJeINlOkHiIvaKaCQepmYW8NKRk3jm5UPIFgckjkgNVdqCpI1rLNplGkICi0vBYoRhpi+NNDTiUAeoesnQb8KyWHXLO3ADfuYq+iZuId9voX67iPLVgRbgTWS5ltvRfROLjwG8KWzj3VlXjS248OHWbgNLNxAt30JSW8boQB9279iK/r5eqUQ9evyUstRcjvZYrhHBr1Uw2N+HvXv2SCbuzZlZYXnJ8HIsS4UCIr8Bv1bF0MAAPvTQh+UGfGnyMqau30C5GaJu51BYNQ70rUbgFhHKkjIZas3tNRyakRe8lQGVL3lSu5J/powkMRKXe8mCOU5GnPRkBEVb6hDo6Dkm4HKlWYxsL5+vPkaeAzU8udoMBwcuW7uEJVQdJf8XmQlFGkim7LkoKc3f7clU5wRGJyFp/JwWdGgt7p35HOlnTC5QnVxJC6BKY1SBagCv2YYY99IDkQmdmiV5nOmEToYsZcJ108oHy6qG7lka6daaRJg8Y/P0lslTwutad1qzNzJxM4ywYZBVR6oRd+nnS8fLZFfrdKUl5yBbq8vxZrzNaoiGd2hpiBy5bKw9VW1NGUSOYK6XdLJi4v10Gyn73ZqHKjg3E2AmsYhuWSZR6RRGZ1SSzX3n15/B2q3JjDlugmeaQhU8m+QEMcdpZFhLJy0btE0+c/u8awMi4Xo6Eun1opMtXqv6GTHaf2rodYom51gyp3W2KA16tl/DcDF7+cP7tv32P/vZjxPw/kWy8vfOF/0HfE+7gPcDfgF0D787AhyBn/mn//aflJv+37293BhidA+BmzpklJVKH+nt1tw+ULR9fPyerfjIwZ0CANVwE4hTOs0r1e4KUpku6kGCxMkhdvOYr/h488x5/PE3v4UG5ZBkeOkkp0bVJuhVU4zEQLGhjcyRMGCQPNJmAjS1z1d0s5IDLDfNEIlTB0rTUi2c63sbwBsZhtcAXshNUAnB1qI8DTuCcixheAl4o7kpYXhzSSCslGeOk6CPy60Jm6vE9KdaRQlwshKJUdL7NZnZjC4NOx48JjFEvhibaFYjK8ebvClSI8wWDW9xdBzoXQNfJA1k/IzQhMu05hyl4ENh0Vu/2uUVBClKYwrAZeSUxDWFmuLACDkuapMZk/GQXGVOXpTZtRx1/qt4xDBlfB1BI/WdhlQl4CEzLsUZLT24ZhhLGkUH4G3BOMOkdip1W4YxcxUq6EyvwrZ8Qo7XaIoF9BpQnfLDqtE0EFhAojbdpXpWkbJ0gGmB4SlAVgJVwXQLrKeaZ00ETlcd0ng0fb+WSGKFVlphm5yBVK1joJpqqjvPXbq9Drx8x5k114EwvJ0PU75tNMadn9+Vz3qrFpqrHvpoTf1Wbrklf9ERTCcU7esujagzjLnh2NtfIu0JTMq/OwnNnVL2a/S0rTWAOzK30+nEyqPQXPBU9qQAWKQoMuEyxkIB/zYcTnZNYgnTUESuLoR9KCtWbtjASE/+0v27tv3WP/vZJ/9JF/C+f+6RXcD7/jmX3SPpjsBfagROnjyZ+d+/8vI/n1+u/dLMfLlAQOVksuK2lqXxjluO3tyVWaLekJmXT927G7vGV6OY5TJoIKDK1VBeAavCNEn0D+OMyMpmkDhZCY2fvDmLZ15+FfPLVWF0CfjE3COw1SV0FXDgURtLmBIRaEWImEdqq9aPBjDedCWKi0uaXP60a7B7bqO05QZyfXgrwyuANxENryxtvxPA21hAPH8VtdmrKPEG6dfQrJblmLPZHEp9A5IzzApVxlcxh5imPQLGxfkFYVFz+SIKxR5hd+kilzxSakHjEH7QxNJyVTSFPcU8Ml4GhAGBV0Rx1Sagby2abkkYXoJc4fXSqmHBAVrVkAIPZd3aaQMC97QGr6WfdFlsweQAmTjo+PsSt6XL9MJmyjlkooDKO6jPFPWqiawSTajEmPE4VMtJQK6QLuXnFATR269mx3aXa5oWIc1Xrb035sUWimvfqpQdVlYxBa0poFWYZpImWtdtCqtavzWrFylASlnjO9lKpbPb8E9ZXdHEpsxp6xOXgsN0/FPA+PbkYFqY0f6teZ0qH9rYsAN6yhZXNjvraKXsbefd3Dwvxa4dV8Wf+x3x3VCZ6du1evpaevCV4yoj0xlfZ1r+2iY6/ovrNR0TGbOtNpi+E6rcOUq8TtsAXTybBuwqgDdlOIx+M4BX86jJ9nNixgsqkOIKL2piuJi7fO/uHb/13/7cE/+4C3j/UreVu/JFXcB7V56W7k59EEcgSRL70qVLPY7jrEmSpNf3/Uwul4sdx6l6nrfsOE4ziqIwyuejoiLRt31Y0kgAVACr1PGMSqWCYrEYR1EUDQyE0QxGEm9+3mnk832//cfP/8P5hfIvLFWbPQSaNF5RH5qan1awvEb7RhlBzk6we+MajPTmxDlNXSABAQ0mIn6Q/yZ4siUiiDmYlEv4sSVZtNUglhrWxUpVQKCYdpSj1bgyiT1y4PHndJH7TdSaPm4tL2Op6YuxJXHz4gLXV3KfA8R2DVZpFj1b3y3AG8BpzCNZvI7m/E3kCfn8OpLAF9DKyCUnm0eD+k6CSDHtUNqhpi9qaIlMbDej8VBkVxlVRfaQbv84EBe+L0GkFjLMeWVzV2LDd/PK8PathU/AywmJDKrKEJSJZ1tUB+O5IinBgF5L49G4v2lRBZlcbkN1pkzJcCSzlyCchiRhdU1JAP8dSuEED0VLBaj9dDi7IYiW49AyCjEYSWSZERmY/ZHyDnPpam0yeT1l9YVtM1passCp7OHOxfH09TzmtohB84g72VFdelf43/ngs3TPUrYwld0oPZ2a2bRSW5e+UyAur5TIvA6oKlIYPocrAu3ki872Oq1wTkHwSnC8ArV2HAGBGpfbuWkyvXcWc6R70GKYO+7mLZl1B2BWacNfzvT3ViB8BwMr793egc6VEik26WCaRXTSOnfpWKRgV2da7WNrg9iV5zBlbdOfmjOaTgjkGlV2V485nQQBLie7nMiw9lygNgvJ+Z0Vw+N1FzQwWMxOHdyx7fc/v3/w1+69996wC3rfH3fkLuB9f5zH7lG8x0eAYHdycrI3DMMHkyR5IoqiLQB6HceJMrnc9Vwmd8l27cUojmuWZTWS0LhF0uOm18P8W4zfliWSV64yGxO4kJ+2nQSWFTfjwG8GsR0mdiYTZ7Ijtyv+x2t+/HgQW2ujxBUGUAwz6XKg3E944zKOcKH/bJEZFCyt9CQwkkwDyyxiC+Gq0U0EQQRZEqRva20oeUQBiVECP9S2slZckWUhMBFaBGEM3mfAPgP5K40Arx07iROXLmOu0kBo54Q5VgjDO55KGpLCjAG830nS8N0wvAFQnUU0fxXR0i24kQ83DpClgYb7GoaSw8viCRERiwYyREyjFyLk3KzsHZnUMNJIKrKz2YwnWufQb6gjPafxU3TQiwmIJRVOHoXRTbB6DeBl5JJ8cxvgKvWoTGDQZfiVIhS9KFKWraWHbCfwit5TwLLET1HpaEv1rL4HWVuCcTqkaLIiiHDEvEQTFFvAaCISPatckgS8+n5aXCFuqZYIlLrPFFSqltYR1zzlK8rlq3mMmk6Hcg1VcxsAlIKfFLS1j1X23VybreSJO74TWiUphndOQWwKXnUJvK1plZWJFuhVnayyhmp0lHE1IDYFvNQGczsCf00kXDrm6XP1fVcWqLS3lXLK+l6RIb0F8Ap2Vzjews4tKP42LXIdbLCO+ff2UEjZlly0NNYtFNEJeFPzpwGbMnFKR1yLVVra6hXxeOkk5s/f17aGeqV4Z6XaNgW8JiM4HXV+TkUfrFpuTuLCJEQ240pTGyey/fnM7O7x8T995ODEr952l2Z+8b77gu9t9LqvvhtGoAt474az0N2HD/wInDlzpiebzR6sVCr/m+/7E2EY5gl46FIuFArIF0oCkohjkySJZDU39bgnCUldi6CZiQuG4JUx5TY62ImIC8+OFQcWoVgYhgJu3VwptN0CnIwrGtqEeZ7KsDkpeG0BXi2iNR1cmsfKpWxTsCCucLJ4JjaIjJ/EAckyNzM5aXxirBaBgQOLYfQ2bzq8m3LNXPNjqckNXVd+Tmc5l8zZ+sTkWbK6p69ex/OHj+LN0xdQ9gE7UxADFXNLZcE900Scv/kuAl4fbn0O8cI1NGavI2eFyksyCi0ODXudJd0Ji4a1lO2WNrYASaiaWZGC0OkurVvMLSWoYhuXL9mlTdPIlnEtOfcEgzUrI5IGixpeI2lQMMqhorNdDX6pyUdv5ulHSpmzFPBKioPgcp0eyfkwRRQE49xFz80gZtyVMYDRHsiJD4GtgGpeMzx6jjczTzneNClaYiPUnFhhfE0WraB/vWpE8tzS9ToizwjJ0reYVHK9oTjzxRTVsr+1dZ8poO9kfpVFbNcbp4A0BdGp2UvhVFqa0v7aaSsnjMlLPz0mfSKt1dafcAtqejOTBHmqDriC5rcC3hTQtm+4CngFKN+BRPUoFKylxjanRXmuNO2tSCxRRCyvVsCtx6deNnONvCUj+Z1/9Upgg9lWiztvSQ/a20mvNc0+MFrnlqRBr8306mpZLlvmOzOJ6UAmnVnP6RnWn+lXoILcO+G8QnNleDsAr2i124BXQS8LO0L5TPDaY/FE0XPCDSMjVz56/95/FXve7/zi49tvv/OR6j7zbh2BLuC9W89Md78+UCNw/vz5LUmS/Pzi4uLfTZKkFMcxwasse+fyeRQKxVbeZovgMe5hgtzOwboT8K74nfB5rC2IEstxE7J1DCEKItsSjCMRSLbEDMWRr0vbpllLbitGJ5pma6aLvsy5JNjV8PvAAB8uiRsvNF3Utg2/wVpWV4GuVJQSLvHGZNg9cY4rexww3F+iXgkKyWpy3xxpSrq2VMZzh4/hhTeOY7FB+HMhDwAAIABJREFUwJsXhSi1s7zJ2Zkmgsx19E5Mv31Kw19Gw0vAO38V9dmrKFiJmNbEWS5hqqTSM6j6vuifiTjiUI04GaldTT3ztpjDGJTPTFC5aZvwfSk1MCkY0pSWJFKxymQG1fCuRtPtETZUY5mURRanvql8TdMMWhCgw8iVuutVP0sAHksJgut5si9yZch+OUhCRp5x4kIDIuOxFDTIGCfMPVWJCiPYIqZxMM/VVuW1JkGwgCOjBRaUsrTc/BCwqKYx/RMx/7QtfhCnPAFvKj1opzV0SAZa5sLUPLYybeDOlAeBfGJsotYzzQFpg6Q24NYUAgVQnKjpcbcNaNx3bRprF3cY8JV+0AzN2NLPtuLR3ipLkPExD/kUm4+ygWvCJqegTv9poGYHldnGzMo+89EpgVDAm7LpaX3bd//12iHiWPHit2OO2xMLTc1I2XXd15TdTQsflJ3vTHro3GYn59s+7BT4p6ie75FOFczVlK5QpOfd6NlTwCurIRKZ5sAPA1Wc85pn+1ySJEXH8geL7q379kz8X2tWD/3eLzxx38XvftS6r7ibRqALeO+ms9Hdlw/sCJw5c2ZfHMe/vLCw8CV6tFLQSvAphqhSj8ZJfc8Pgg9tN2IEVSjwN+VibNMIlZYvRMaVTklCuh6Z3n7S+CCltMheErARg4fU7cqSPgG7aXWSPntmfzKJQPWpkprLnwtYZLNTJGUWlC+wytQn6CMAl59obBhvjIHj4fpyDc8fOYmXjp7BcsCbOSt5yXLGsOwEltdEM3MV/RMz7xrgdaqzSOanECxOI0+wS1bbSDZ4s3a8LAIJpSXDSw1rADDcHyyDMDFILfkApQ9MbFB3uLSymXg0msLS0gHqmJtO0Wh4DcNLtXIL8CrY7pQxtFnNTtbN2MfEJBeLxjabpWEths/MVxMHpZFizIXNys3ftZhG4UsOKpMkPC8L1ysy1VRzYB2yvD4ch8CbLLWPkDIHl0UieTQDMuA6ceODjC5lDGSkCXrlvdKYK16TJgVBYtAE/xlQLLpP1fm2JQJtS5xeTSlg1GtThDWGOUyNl2kdNtnjNL6spTOGJlakC/cqz+BKtjGzaXiZstsCrkx8g4TphR0sY+dtNdUVKxhN2U99RlupmrLFKXzvyAoxUWAKdlta4I63UF3xnWkRbc0qzVzCr0uUXcqLf28Ch/b+t42SnVrnTsDbBqyprELXDtqmtfRg2qrqlXvXZq3bh51OStJxlCtJzkk7X5q/08ldCrr1Gfo9IrXD1NE7rky8VeerySv8HrICH1mEyZqBwulN68Z+c+vEpj/8608ePPU9fwV3N/BDG4Eu4P2hDX33jbsj0B6Bc+fOHQjD8L9ZWFj48TsBbz6fR7H4bgFeIhoFCgRNQWQWvCX8XuOuWDhAPSaXzQ2PJc9XRlGZGLl1C7Oo6Qs0aaWgi1CFAEcaqRwua3NzZMrUvS9muJTVEuZNhcay3M5aVS6Ss4qYwJgxX5JDxtdJVgBiL4crC2U8f+QUXj5+Dku+IzIHSgV0iT2E5TUQ5qfRt/WGNK29JYf3L8Pw1m4L4G3O30COIJbMJsEqj8cAXrHoMTxf+1aRhDSr0WZmWCfRyjK6jOURpnAgDlTrLLdnRyYBLHqQpijLQ8MpoLRqHElfKmmwjb6W5LJOGFRcmY5qCmr06z11v4seNibjbKOvrw+rx8aEEb9x4yaWy2XRF/MaUPObg1zGxkDRxVDBQc6KEDVryOcKKJQGQQWMlibwvPnw3AhxVEetXkW12oDlZeFbOSxWGliuVEXrS8AVWBkFvObKkndKpCwZNLS1ZQxphJiyqSKBaWl8TXuYYQ5TQJXCIjVFqRJYQHUrrSLNg+B7tQGvAi/uk5rnFBLxqqaUwzetcjqSnI4R7LfAmtRsKyuosDLVNLRhXpo+kQLTtplOQZb8EQNfW0SSgnCRPcikwEDgt1u+F7CrR9+OR1vJ9KZlI/q57QSLd1oC23BfWea3e9wJNlNQn8KJNvvaziy+8z3bGt72eLcnASuVuZ0Tt/Tfd+6Zfv+sBLzpESjDvHIvWVHM+Q0n+bqSJGUxbCRk9jRHNPRFq593IowM9BxdMzbyB9u2j//B3+qC3vfsrbsLeN+zp6674++nEbh06dL+ZrP5q4uLi19IEtNzywVkxwEBr0oa3q2Pq9HW0YSUtvLKjTDFaWTlFHTxy19uFCJloMbTxLuLBIFgQhMCVOpgtI7U2pI1YTOTpDUQYxNsULNqK6AWracJ2m/5uxn+r2CEbG8gy+JU7VJ5rDJQ6n+TbAmT88t49s2TePHIWSw0bYROFhmPlaoxwtgH3Dqs3tvoGb/+rsWSZRrzImmoTF9B3o6QcyyJYiN76wcR6n4An7WrlCpI0ywBcQTPSZDP5iRtgnm3jSYZVYI4Az7IBBPsuy7yxT6tZfWbUuXqs53OLaG4aiMSpjR4lDSYSYTEi5kJQyvSqeNTkS6PmyVdOY9xiHw2gzWrx7B9+zZkslkcO3oM165fR9MPRKJAkxnPXW8xg4m1Q9i+dggDrG1tVlEsFFHqG4aXLcm1w+dasY+sHSHwq1heXsJiuSpGQhZmXL01j8vXbuLW/BJCO4PQykmUnF4NpqI2aSrYFQmFVuWSCVbLWloSoNcQk0AIkLV2JC2AMNeeYTGFCU5lB2Y7qY5ZmPNUQiJXtE7aJBeZEXemsEIgOYF43NBCA2GcdSIQWTwOBdP6mUk1wSpQlqV1s4IhbL2n241kYkS5h2qaaQxNM5FlTzjZFJ23gmvVUSiTLDnB5tSqOdQQ+7JP/GDoLznxFEmQTIQUSmpusYJXNrrJv9PuYxO7ln6z8PUpTJTtpJZBGRgzgUp3zeyE1vIaTbPZR23gawPNldDZbNdsXxjYNN/YzNtSvtYchE625XtIAbrsY0s/rD/hz1I+V02M3OW0eCNl183QpiZNo8OW4gpKqCRWUbOtKVci8GXtsZeEGBkonZrYvPF3t24a/Xe9cxeuffGLX9Saue7jPTMC79Yd9D1zwN0d7Y7A3TgCZ8+e3R+G4a8sLy//ZBzHKyQNCngL75KkoZMhaWtnW0yTMbmosafNs2juKZ+lDV+ybG7MUSsKD8zvUvOOUk5pLmfbSNP5fukeGf5WQC9vvIGt+0ftrsoZFOJEbgGTC2U8d+QUXjp2Hou+jcjJKTgQtitCYleB0sxfUDzx3aQ0+PBSDe+ta8jZMXoLWUyMb8LgQD+mb83i5JlzUjzBMgfuBZf3yQD395WwfesESoUiZm7N4sLFSTSDAK5L4EpGvSl66UKxhHvv/7CwTpOXL+PGzWnUaRp3S8gNbwD61yLM9ikIFMBkOE1hGdPYKx1NwSDy63ZTlbCWEjcGDPT3Yvv2CUxMTODFF1/GlalrIm2QSA9Tc1v0Ytw7sREf2jmOgUwCq1lFPptFqW8IXr6o54ZFGVGAHCIE9SqWGBdXb6BGnW+2F0cvTOHouUu4OVdB4OQRsHSEwFKuHwoEQmTiuoJdsq4ESrYnzLZwsKbtjaCDuceFjI0sExxslWVQFy4rDpYlBkcmZQSxLXFuktxBkG105wTSfA0nIlJSImjVlf1hRjJLNZhIwX0igM9ZMTJRE4WMlpoQsJKd9h0P9TCRaD2yyFJTK7M9/UzImEtMXIIgCFAsFYVJb/q+THK8DGPpdBWDIIvRf5RP0KgYNJtyTArUpOxX/pvb59jIDZuDQmCrs1F5n5TvpKSHE6uYUhqJh2MOtJkQJBE8UyjC91YxgrYJMg6Q2wxZMmI+6yxF4fa54sD9pRSJr9MqXo4v57w6dhxHTQrR68/LZKTSV67AO8pr5HPckbMrEx9ZBTFFFkwnMQhetOAGPKemT5FPyeqIssTpKkcqk9LFJpVZianWtMPpj3VWz9+lKwI8f0ommIkNN2D+yDoBj7FRQ9YKMTZQmvzI/Xv/n0Ih+ddDS9fnuqD3brybfud96gLe99b56u7t+3QEqOENguBXKpXKF38QgHelzW0lCNblUw33b39BaNxSuuSbLpQLBDXNWYaD0aVZ48RPlxn5twbDp69sL0mKk9rUu0qrl1C5CUIDZiQPljdJShqoN84WMDlfaQFeShrI8MryLwFvEn5fAK8tGt5rQGUWcb2KifH1+NyPfBqbx8fx6mtv4D/81m+rYY0yDAKZOEDQqGLTxvX4/Gd/DCPDwzhx4hT+9Nt/htm528J253IZAYxBs4H+gQH89b/xtzG6ejVeeO5ZvPjSy5hZKIukQQBv3xoEXo/EuYksJWXczJimE4906T8d606nPM9rFPoo5rPYvWsn9u7di2eefQ5Xr17X9mHXhR/4sOwQvVkb905swIPbNqDfjWA3yijkc+gZGES22CvpGkzPYEJHVmqUa1guV1DxYzTtLGpuAW+cm8SR81OYXqojsAl4KeUwRSFk0BIC3oYyvARUMdBk6IeTlRQIrjLYURM5BOjLAn05G+PrxzAyPIDBgQGRZhSKRXiZLGoNH9duTuPC5FVcunoDt+aWQI6OUIogWnJXEwjLzrGjdlMBk+YG+80lFLM2+vIuBosZrB7qw96JrVi7ahjFfAFhGKBSr6McBLg6PYMLUzcwPbuEpXID9UaIMHHh5YpqtDSTRckwFiyp8DJdEbFYyZzEMili5rLrJAhqFRmHQtZBxgZ6C3mMDA6hv78XWS+nrKNFQ6kDl4UmsFCt1cRkSPDH7fG4FNSSyWYdNCPuODkiTlXgmk5B+XEk4BbAbDAef8lMaS0nMcbGOJYUg2azifmFBSwuLqNcD6Q4hisajstzRSmOVnLw2Lgyw6SXlFl/u6/ttlGQzSe+SqgogTKRfWGk72+4aTk216V2nKBbc5cV/6elKSpsl1g/MU5qZCBXp0TqlE4MOIGQNBmjApJaNuXvZbqS5urJB8hG04+QdV2ZBGXjZtSXTWY/9uF7/o9CT/7f/+JT9029T29J78vD6gLe9+Vp7R7Ue20ECHijKPqHy8vLP/X9Brya1dr5SLkO4QYVlK4Au6n6TWtijchBbjiUH7gx0wjUtJPqENMWLLOQaIwi+r6d1jsRSqSUkpAsylQSMHLhn//jTYuxTMTBoiHOFQXwiqRBGF5NbmgD3qAD8E7/OdXC3x3Da1duiYYX5VlhG8fXrcETH30UG9avx7HjJ/CHf/yfRTtqZzKwXU25SIImNqxbjac+9gSGBgZx7twFvPDiy5i5fVvkBGR5JZYsidDX14+f+MJfwcjYKF579RW89tohzC6WEWV7kRveCKtvLQKPxRMKeFtGwrdc7O3z1Vbz8szpUi0b4Chr2L1zB3bs2IFXD70uDC9j0ViaEbDqOAnQX/Bw37YNuH9iAwYE8FYEKBf7+uAVChqxxklGHCGbxGhWa1harqDSjATwLttZvHlhCscvXsPMUgMBK5XZsie5vLpkLNePSBTkTIuJUgCqk5OfuGETfZkEG4eL2Ld5FHsnNqK3rweZjCexbQR3rgmaptOechH+Wa41cfXmLRw9dRaT12ex3IjgWx4zJwAvL6keAXXFYYAMYuTsEH25BONrhrB9fC3G145isLeEUi6HQi4Hl8vdUQi/WYcfNsXoWfUjTE3P4fTFqzh7eRozy2S2JfVEwFlqy0v12aKP5ifFlFTIGBCU8YijJrKIMDZQxPi6UWxcPYyx4X4M9BThERBbrsRmpXnWYvAUQx4/LDyzhp3lxJITkTSKLq3XSBJ4nosmWVd5iSaacAxbmvwOWSwBIxltmahKkgGv51hez4nF7FIVF67O4OT5S7i9sCRsN/gZlAmNjUZAU6ymb7y9DlinY6liWI6kJbPQ32m6BBlaRvmpTIQV3gqCdYxl4Ue1GsK0p91+wv2SJY8Yj2fkGMK6q1Za9fOG2ZX6bBOUJi0fqaJEVdlMJeEbUeLiRTVk40a0dqBwdfv42n+9fs3qL//Nzzx47r12v/mg7m8X8H5Qz3z3uO+qETCA95eXl5e/9P0EvO14pbYWTlmYt7GJtGjgziVIXUZMb1fU3pGhU8CrOaQt0HunTcTEBnV+6ajut204Ud2dDct14Meq5eVtk6BXC5sIeKnhLeOZN0/hpePnsdi03wbwVoykYeZdA7xu7TZipjTM35DlzZzrYGRwQADRYrmCGzOzUhfMyDWybYwloxkrl3WxanAImUwG1WoN8/NLuhwshhkuf8cAky1sG2NrNghbubQwh6WlJTQjC75bQH54gwDeKKOAV1I2zAShzR6mI9tZh6uXubGACbDOeq5oeO/Zvx+rV4/g7PlLOHnqDGZmZpX1YpIYIvQVM9i3eR32b1qDAS+BF9TRU8ih0NcDN0dAqmiGJRXZxEKzVhfAu1Tz0UgcVJ0szl6/hZOXr+P67WVEzF+W6mgDyDoSGfTaYe6yHJkAJ+YXDxcc7Fw/goMTa7Bn0yqsXTUggJHssgAhRuEZXW5MA6ExT3KZfblSx9TNWzh9cQpnJm/i6u1llAMbYaYIP9E2PDdsoMcOsGG4hIPbN2Ji4xjWjgygv6eITJbgHwIUJXyDBSssNWH0nM1IPcixXp8r48yVabx64iIu3l5GVZLiKMVRllUmeARaHTXL5BJ5tsQql4TCKG/bsBo7x9di09gQVvUX0Jv3kGNwhBhICc7SVXcjZyGL7KjpioBXASoZWs1HJrsr2l8BjPrigOw9wbijDLNkqMjKDVdPDBMtcgkes0lgaGl5VRLASL1yM8LNhSouXr2BMxcnMXntJpaqvmQqszq85kfwsnqNpIbWt4e+hm82qS5tmQ73rBMqm+8IsrXCnutnp6UxTk20XG2S8TLJMiEBL6XmGj/G7ydJUhHvgcJtMdaZFBn+m99HLP0QsCuNbHmJ7GNBjJs0kbMCgl6s6isc2zA6/Dv7d279w5976t7Td9UNpbszbzsCXcDbvTC6I3AXjICJJfsHS0tLf+UHBXjVsK3u6fYXQQo+U8t3Gvjf+YzWoqiYTcjQka1TmW0agZRmYqr2VqOAVjK86e2sHZ6vzxPA69hoSlwXo7HomlYTSsLoMUoaFip4NtXwNlXDq68lU0SGtwwUb6Fn67sHeL3mklQLV25dQcFO4NcqaFQriFknnM0h39MH28vAy+VE6xj4NDyFIleoV8rCNNFYl80X4eUKovelhIDOcDatUe9JkOb7PnpKBZTIoroZyeHND60FesYQeTSL8XYfwRWiV8GP8FNG0yihcgYcpQyvTFOo+41D9PWWsHXLZuzbswf5gofbc0s4fuIULl66jHqTOcmeAKhCzsX46CDGRwZQciJkYh+lYh6FUhFuhqA+QRTGwn5mWR7S9LFcrqFcbaKRAL6Xw/RiFVemb4s0Q8CumIlSTXc7pitNYUjTD3hdlrI2Dm7fhAd2bcLujauwui8r8o9KANTDSJIfosCXY+I1knUt5DIuchlP5BFiYISDmfllnLhwBYdPX8bZa3NYbFqoIytmw8FsjK3DeTywcxwHd27BSH8PMiz8AN8jwUI9hB+FCMJYzIclDyggRk/OVUDGDFfLwa2lOl46cR7Pn7yMqdtLaISESmrmZJQbATgzjgmxJKKNwCoKRAoyNtiL3Vs34t5dW7Fl7Sr051240jTH9IoQURTIGLNURVsLddlfSkNYICJpKSaLQ9oMXUQh85CNJMnEA0r8nTTmkbXVzyf3SaXenRm2lCkw8UTBpYJhvcb4vvw7SBz4cFHxI1y5MYMjJ8/i1PlJ3JwvSxIHi2B4nWp1SHoVfieuV8G2ZFmnOuWOV0nOtdGsSzSjAHVlaGWiJMywqZaWXGwFvFJvzqod2baDmLILQFaO0lw/Xmdk4l1jChQZCKd7Anq1ES5CTs2ZYmRk4QyF9VUUbGp6e49sWjPyezu3b/udX3hibzen9y64l/55u9AFvHf5Ceru3gdjBC5evLi3Xq//cqVS+VIURZnOHN5307TWyfB23orabUW8O6SAKQW7PAcrhQgpw5sG+cvio8G0K3IwjWlNnn8H4E3PrKj0zDdRO1ifnDFvdBrpRV5QQbODwMthcqGK546exkvHLgjDS81nG/D6Anit4ixK7xLg5XJmJqohqcyiPHMFXqyNTLEsESfC7HKpnMapnv4+uXE36gTDTSSBrxXDcp91YZHJtFxke/rh5bLwmw0061UBUNWG5tj2FnPIeC7CGHBLg/D6ViHODyN0cgIkKAVwmDcsOg9l1aXQQQSjutSrY87/04YzgR1xiFIhh9HRVRhbNdZaEqZB7sb0DBpNX1rgpObZitGb89CXc0RH68Q+CrkMcrmcTEhEg8oWPAAZllVEiZEUhAhIFWdywvSVGwHqBFaixVYWUvG48GutrAUxGdkWPAvIIMKeiQ148qF7MbFuCP05CBNarlRwuxpjemEZt27PYXFhUSYWnmOhv5THmpEBrFk1hOH+XjGBMfWAutq55RrePHMJT792HOeuzkq2cT7jYte6AXxs/yY8uHMzSrkswjARs1u5meDGYhWXZ5dwfXZOTIbcr96MhbGiJxOBscEelIoZuB7hqYXZeoRvvH4aLx0/hxuzC8IOx7YHh/KJUAEvVyoyrAFnO1+zgrG+Ij50YDceuncf1o8OICvRbKGY5xRaxgh9XwCvMLYmuYWSBEo4qN8N+EYsi/E8k4GtRi5qfQm6qT0WfawtfGWLueU1SomAfkTJIGvpTDoFplaWrLEWBDqi7RXAK4kTtIZasNysJFZcvH4LL75+DK8dO43b5SaKvcNYrvvCkPK1Kz0DdwJfbfDj8+R7TyZmCpVFtyzXixa8KMttdMga9m0kDso+K3w3PZBk2RNOLpjrbYGJysz2iHgMaWVzK1kZsE1BCqUVZHkj6VZnYgllH8zM5tKHrtywUtwK6ii6MUYHiqd2bd30/+3bt/1fB+cPlbtGtrv3nt0FvHfvuenu2QdoBE6fPr03SZJ/sLy8/Fe+n4DXwCDD6qR6Xb3FrXwo6G1pcDt/bXI8261H6U0yjSVTxzqXD1MtcGuxXTPyzTKqvqOa4VKAZgwkvHmJbi+SaC9qeGVZFy4atofJhRqePXoGLx2/E/ByGZeAt4KkNKOAt9dG/XYJ5asDsCpD8KIiC5Y10YFGHrlxmqTcVoNX+xh41xVjXliH1VxG0qjA8muImnVYlCIIYCfodpEt9AjDy5smgRg1vHHQQEI2TqKnXNjUsXoeCr3DsFwXzWYdzVpVnPW1Op3tsdxQXVmPdlHoH4aVH5SWtSYIRtOuL9XlqpaRKQWqTWw/0n+r41+99cryhkEgLCDPMauEyepKfrBx4DvUYpKlFNlBgNCvUfwLz9X2PLK7ZNa49E2mUctEbNPjpysAYogiZCOzyyplYeo1X06vOG0tk+V9gmHuW9Bg2D82rx7Ez37hR7FupBdZS/rYEAY+Ll+7gRfeOI0rN2/j9uISqrWGjDUZSDK8a4b7sZXSgC0bsX/XhLwu4/G9HcxXmzh1+Qb+9LlXcGVmEZs2rMNTD+7FQ7vWw/bLyGRL8GMPkzfncOLCFE5fuYmpuWVcu3VL2ORiLov+fA79HjBc8PDg/h3Yu2McI4MlSQbJ9PTh/EwZX3vuEN44eR5zlSZit4DAzsIXYtWBZwMeUyDiGtywio89eA8+9uED2LJ+FFEzQH15UcA7NcqaWa3JVzJhkTHSqQIBJ1ljmsmWKxXR2ZZ6e+QceJ4nkgUynFEQwW/6yGQcxEFdJkmSyEDgJ4UgXGWgwYwpFPrBpKmPsgimM3DblWoVruNhaGQYnpcRppnXhSfmLgv1yEbT8jA5PY+Xj5zGc4eOYG65gXxpAKGY89oRYnptpnXAHVcqrw9TlS2aZwJ2R82EUhDCcZDPmrK9KmXR+DVhvs1EINX1yupDRAkKc7z12mbCRug6iF0XgbxGc5mdOIbHyZZkhSvDK5IGYmUpxGGboLYgpqZD+S5KArhRE3krxEDBu/wLP/GZX8kg+uanPzSx/AG6db2nDrULeN9Tp6u7s+/XEfjBAt5ORrUzNaENfFMHdRof1NlXr6IFfYa8IiEDkt7KDH1nuBb5sVla5U1b2L07sHXKDOuPjSmO/+GSs40Q+z6skJFKHtxMHg3LxWUC3iNnWqa1yM0puJbMWUoa3l3Am0Jyic7iEnNM1rahDWliEncRGWDnSJYtydRAdKhkSgkWydApk6ZaVTdX0Bsvt2cnYsBiFi5BEePMqBmU8XcLCL0CGlYRvpQjECaqjET0h8JWkcXqzCbVn+n/p5ydaoXTnFEu+zMzuNloyo1cTUY2Yi7fE5QzukmQskAAeR1lFG1WzRKgzCV/LgGLJtmYpKjrlfNttKuREaAS8HYmFvDaiWxHWHyPeb5JHaMlFx/avRk/+tSjKGQcAc5zi2UcOXkOLx0+iqmZJQFZNKCRB9VAK43vyjLz2I4wXPJw784tuG/vdqxfNYAcAV8So1xr4uXX3sD5yWvYvm0b9u3YglX9OTiei0ro4tCJ83j16Cmcn7qJciMUyQYnJWLklzgszaam3GBsqBf37NqK+/dMYPPaES0XsV0cPn4Wzx46gROT01iOs6hZBdEvE6RpKkUdPUkVuzYO4zOPPYCta4fgWaqtpmmQyQeXL0/i9uws+kol7Ni+g+FnYjLjaWARi+PSdAacPH0Kt27PYnRsDFsmJlCp1vDSSy/LwI9v3ITxTZtQKhVRrVRRKGQkAo1pC3Nz87h0eRKDQ0NYu24DcvmCxnwlQLlaw4XzF5VBX1oS3TnZ3mw+j1WrRrFz6xZsHBtAydXroRZpVOB8I8GJS9fw9Etv4Ni5y3ByPXLcqayhnfmSegbaXwSUDij5r8ZKbpdmSIJfh/Fwji2MPScArN3OeQ48mvgEJHPSRwkDPzg2mlGMaqOJps/9y0hLYzOM0SCoZ3xaJoOmfC55LhO4BNes2OYEwMzQI4tymEikLRZokMxL3B234Xg5SWPhygyvAy9qUvIz/9H7dn81gPPr//3PP3H9/Xqfeq8fVxfwvtfPYHf/3xcjQMAbx/HfL5fLf/W+HhEhAAAgAElEQVT7z/B25rS2FXYGvrbc0ym724ay7RuVllHodsi/aSZvJ5I1VG5H2oMuq68EvJ1AWRhhcfAznioSfSKD4P1aFUkQIJvJolDsQ9P2FPAeJeC9ICkNkZsVycRbAO+WW8j1keEtvg3DGyMhmDOVvvL6NE5KgLpmlGourdHIcnlUnP3UjRrmSfK8qBF0QWAnBhfGK0lbU1NAu2eyRMUxTvjieCJ/4DIuZQZksZk2wBxUudkTSBPgcPnVymjjmq2lDWS2PDG6+cJ8iWnLvG+blTeTC/PpaDVNyUkzOa6SSZpmq+qSsuQchxEydlYAL4GuxMvKnSLNSeWkwuSgmvxbLhHrcxhTJ3MVWASLMoxGwynL0+I8NGEcKmegWY2QlebHfNLA9rUD+KlPPYota0ZET1upN3Hq4hSefvUoTk1eRyOmFtNFSDAlY87IMTLFCpKoKc8jwEjRxT3bN+LBfduxZd0oSjlPWHcCxKVyDQMm8ot61noMvHj8El48cgqT03OoMGYsIDiNMDTUj0K+IOUiC5UalmpNZLNZJEEdawd78ND+7fjYA3sxWPREyzy7sIxnDp3An712CtNVoOb0ANm8nquogVxcRV9Sxhc+8TA+vGcLhnsyAtvJqtZJBWcKOHriFKauTGHV4CA+8vAjMnmSa0euT41U87JZPPfCC7h+cxrrN27Enn37UKk38Ed/+BXRkI9v3IidO3dg7Zo18nph0JNY2HnGtzH2bnzTRuzbtxeFYq/IUQiET546JTrywcFh9PT0yHll/NnC0hLmbi8g59nYtmEM+ybWSxY1baXU7TasjBgDn3/jBL798psKhG2mNmj8W/o90pZSmaUeSUJQnbBmK2uCR+zXhf8fHujF+jWjGBseQBQ0kPNckeUUcxmVekgsopE0WA6qzSYWltnuRwbbQ6XaxLWZOVybnUe5GcLK5hGKZISFEloqkU0S5Gwn9lzHshzLihAjiENh0ClFiRLG2+UQsTjF9oS5FuUw9eNxEwU7qu0Y6zvRPzT48w/+zR85/0Vuovu460agC3jvulPS3aEP4gj8oAFve4yNrEF+kDK8HYaz1hNTMJvmeLZECGl6ZavetL1tNZPol4wC5PQLx3iqVmydN1ZxjUvhQILEoRYxRGVxEWGjiVKhhGJPf0vD++wRo+El4JVYMulk46IsEksZ3p6tt5DrtVCbuwPwxtQVqlZPAZlq/dKyjbS0oaVLFtkAG7m0fpS3O080tApCyJDGYujRLFk6yMVETuAqBjOCacoJ9CbPxjiCegIX2YbIAugKN+kLRq8pZhtalyzWDLMkQcsqxLzPhjaptDXtWqbsoJ2iYSppU4ZdVRqGlVctpyybm7a2hEvg3GVhuhjFxMkJ2TPT5GX0t6kcgcvnkkHQaswzOa+UXHDZ3LQQpGO4gm3uVNEwW5aa5KiJ/qyFe3dsxF/90ae0zS6bwZVr03j+9RN44chZzNcjqZb2ydbxXLOS2lTy8hzIMdEoxiX32Mdw0cPD+3fhoXt2YdOaYVgRJSMEs5G0ytFkWAkiXLhxG7//7Vdw/sacsMey0uA3kA0q+MiH7sW6taulQe74uSmcuTKDbKlXMpZzCLF30yp88qEDuGfHJtEe84y/cuwc/uT5wzh/cxkNtwdwc8pORnWUHB/rSxb++k9+GlvG+lBwtQSZ+98IEmFL3zx+EpOTk1g1NIinHn9cZC8rJmOWjVyxiD975llM3ZjB+k2bsXf/AWE2v/KVr4qRslgsYNOGDdi7Zzd6ChnYkS+pJywuuXJzBk8/8yy2bd2Cgwf2oVDswa3ZOZw/fx5TV69g+9at2LR+I/r6esXPVm82sFQu4+r1W7h08SIyVoj9O7dg9/YtyEgGsIXA9jDfiHD0wnX83jee0+xlMKM3YybRqkluf88IJW7kFfoUAbw8r6Fqxqln3rB6BHt2bMGWDWuQ+HWZ6A0N9KK/pyQsL6U5nLToapONSrWOhYVlkSEwH5gRaicvXxOJykLFh53rAWLGwFVQQDUuOVEyXOqx85lM1fHcsu249ShJ7GbY7I0RDy6XF1EW82IBftyLSmgjzuUlJzxOOFn10ePEzU39ucvrxlZ/6X/6xR85aVmWxtZ0H3fVCHQB7111Oro780EdgR8e4O0c8TaI/c7noRMgtzmbt3/+Su3CO/2yEXMb448kWghYmJ2FX2+gv28AxWIvomwBl5nS8CYB73mkxROsdOXSpviwU8C75RbyfQp4l6/2A5VBZKIS4hTw2prpmQJe1boacG7MX9TzKZNtTGFplJGYZ/QYRX8oOaDmj+iXVSPY9qprTFQb9uu/WaqhmaNkU/U+qYIRZc7T3FDKBmRoxLSmcg8DURVcU0fMnFLjYKfAwI5NLa0B4an7PNVLMuifxQSCT21m4CbiZqerRx3sdKartlGkGfKOCnT1WGk00jFL3fQCYyT2yWh4eVzpbEeOX0Gpjg2rgk01bxRgzVCfgNNPffRBeHGATMbGkeNn8a0X38TRizfgu3kkNAjKsjeZc0okNANaWtM4OWADGs10lJA069gyOoTHHtgvmtuBggPHikR7zQlKYLu4vlDFN148jGeOnEclImPMlASgaAcoBIv46c9/FtsnxjF9exHPHTqBl45eQOjkdcIS1rG65OCh3ZvwY5/4KHK0+3sujl+YwjdfPII3zk6hYRcE9JF99pImBnMWDm5dgy9+8jGMlBx4ia/lCIR6bg712MERYXivSOzdE489imajZuK2jOHPsiXt4+nnX8TVm7NYu2kz9uy/B+VaA1//xp9KAkXQrKOYz2Hv7h2YGN+AHHyRpTQSG5ev38JzL76EbZvHcWDfHuRzBVy4wHi6Exge7sMDB+9BX74k5ymiwY74zXFBifmRYydw/sJ5Sez4xBMfldpp0VhbtuQQT85V8R//8zM4c/U2aiH1s1nT6cbrlbpxNS7qkaiGm6UyAnhNpS/8OooecWkFm1YP4cCuCWwfXwcrqCFsVDHUX8JAX68aO8NQky/k+k9QWa5iebEsVdE+LEwv13Dk0jUcn5zGYj2B65XgxnX0ussYytbqq0rO7fUjY1cd255yPW/GzeaX4yixK43aKrjWhrmF6Q2Llca6pWWntFQrJEuBZ8fFEpqcE3ESGAfosePmtuGeqfG1Y1/8kb2fPnnffRY9ct3HXTYC7/QedJftdnd3uiPw/hqBuwPw/vDHVBQERotKwMulegLeoAV4exTwzldbsWR/PuCdNYC3gKWrfQJ4s1GPAbysICYYI9ojZ6pyixWAV/Sr6XK98sdtxlp6uuS/FQyni7UK5VoNZ9rn1colWKn8IOCljIPPjpA4vE+SfSUQUHmHAAKLRhqzDWGidfuwxHdu9NSWpDqkofo01lD7Ke7zSAFFRBY3raOVpWDV2qpvzxJnuhh1aLIi00vmVfTEoTH0UObhSvoA2TS+n+whJycSmWXyPMTtL1ydRJyRuxY23RQKaC6wpkw4ZJj5Poiwae0oPnLvXnz0/j1iVuPS+iuHj+GZV4/h3M0lNCwP2WwGa1evwlBPFm7cgBX5kgUc0lGPDJZqAW4tLGO5UhMpid0s48D2cTz10L3Yu3ktvLghsWI0ZZGRPHLpBn7j97+Gmt2DRuJKIUVvPoOta/oxlvXxsQ/dizVjo5gvV3Hs/FUcvjCNa7erWK7WRMfNHN/ta/vx8z/5WQz1MofZwYVrt/D0oZN47o2TqKMAy83JNMEJayK1+NRDB/D4A3vQ62pxi5xNkWjkUEtcHDtxGlenyPD24WOPPiIpHjzPEqcr42kjky/imRdfxtTNWazftAV7DhzAUrmJr3/jGxgcHBQteGVpAZ6V4KnHH0WJQSKei0YMnJu6KQUorMZ+4P4DSGIHx48TZF/EU088hJH+ftgMGqYshfMflwZPTihzmJ5dwGtHT2Dqxg184qnHsXmoR4yG1CKEbhYztQi//+1X8erJy1io8cyngJcBxbywyM0r4LXkOueygykjkUSRCFbQQJ7vWV8WwHvPrgnsGF8LNCooZCwxKIqsoZDXbOAwlPxqJlYsL5VRKVdEV1+LbQG8b168ipOTM6gEHEAHRTfAaKEZbhr0rkysG/72R+67598B04cnJj6tfcgAfvd3f9d58sl7S0+/fuhLk9du/fTV65W9N2aTfM0qZueY5sH6ZF53oY984vu7Rweujq9d84Uu4P3h30e+0x50Ae/de266e/YBGoEu4G1zPncn4E2NX8YxLwA2zTHWlAYFdwp8248U7OpzU8icPldv+mr2ImyObV9fKgAgBcIKeAUsSOWzvkZYVYumOe4LGS7KNFijK94mNcmRveUfw/pytV50ySwfMK5/jjeNPxIzxsYu2Rr/RyY5lmQFghCFWtQqe0gkdcG0dJEJ5tKuMN6q0dV6V11mVgZYZxNvjadS8Ebmzw6bYv567MF9+NgDu+HGASrVMl45fALPvHEa52YqgFdAbybBpx9/BPu3b0bRSRA16qL1jd08Fpoxjl+6hpfePIHJ6VtqtIubGMhbeGDXOL7w1Eewpj8Lp16R9z17fR7ffP0MXjl1GXNc7vZyUvU7sX4Un3zkIHavHUCPG8nP/MRGOXaxEHn4yjdfxbGzF1CulJFzgC1jg/jijz6FiTV98BwbU7PLeOGoyhoqSQ5wcqrhDapYP5jHX/uJT2DPxmHk0RQpB0FbbHloMoUEWRw/dQbXrkxi1WAJH3v0IWFrBTDLSVC4SNPjsy+9givXp7Fu4wT23nMvFpaX8dU//iomtmzB+nVrsTB3C+dOn8TObVtxcP8eKaCgTJgtdM88/xy2btmK+w7eg+VyAyeOn0R5cRZf/IlPwIl8WE2mo9iwyKK6QEBzF6gzTvDq8TN4/cx5PPrII9i7gccRaAa2m8GcD3zt1ZP41svHMVuORPeq9Ru8XhXw6hXKS8LVWnFeU+K65ORNJ1l5J0HiK8N7cNdWbNu0BnGjIppbSjRYDlLMsxQiEcArKSG2jaXyEmbn52Dn8/CTHG4tN3Dk7GWcujSFehAgCesY7cti58aRS+Orh35jon/4/waw+Pjjj79FhpAkifW1r30t4/RlH3zj2Pm/NXl94UvT5dCabliI8z2InYxUdWdj39+5avD6htXDn//cgc+e6DK8d+fNuwt4787z0t2rD9gIEPBGUfT3K5XKD8S0drcO793K8BKspUY95abSG7bBp62UCqNrNQN8Zx5uurLfAsbyBA2bEhAg0j+CxjbgFYwjL0x/R7kBHeqqV1ZGWFkyAt6Y2meCC5EKKNfsUSBMsJNotqoqCwhfbdj0xploMzGfmZIQiYITkKUiBi0fMIYxqpjJjJPJZdlBKytBZR4xi0gEMmuUlhacmLEyjHnK8gkjTUgU+9i6dhCP378bT96/U5ada406Xj58At967RROTVfhZEsYyjv41GMPY9/EJhBKxc2mxGYlmRyWIwcnJm/ghdeP4sL1m/A8B1ZYxUA2EYPYlz71GAbdGLmoJoams9cX8PVXTws4rUY8Uksi4QiuPv7wQezfMAwvqUsqgADeyMNikscfffN5HD19HsvlMvKeja3rVuHHP/kodq7uR9Z1BfA+d+Q8vv7iEZSRF5OdlKhEdWwe7cUv/tRnMD5SQMlqmGplKosJdl00rCyOnzyrDG9/UQBvFDRlQpFOgXjZOF4ez738Cq5P38a6jZuxa+8BlKt1fPnLX5ZikT27t0sqx/EjhzF15TI+/vFPYHR0TJoAp65fx9PPPosd23di7959mL29iLNnz8KO6/jxT34EVtiAG+rEildd00kkxcGlkRMeDp2+hBeOncU9Bw7g3i2rUbSZphCx5g2Lvo1njl/E159/EzcWfPjIglBZTa0KeGVlRAJAjGyHhkkV4SrrT17YjiUKcPVQLyY2rpW65QztZI0qVg0NYLC/VyYXTJ3grIqxYY7nYLm6jJtztwA3i8AqYL4S4PzkVTnmKKrDiZYxvmYQm9eO/caeLeP/5kcffuw1S4Tq3/nxwgsv9JybmfnEtVu3f/Hk5I0np+suKklWVhRoUi04ib9jZOD6hrGRz3/uwKe6gPcuvcF0Ae9demK6u/XBGoFTp07tIeCtVqs//YNIabhbR/duBryGpNShS5eWjSGsDeeMrMGwvJ0ddq1oMyNu0JB8zQBWhjeCJdK/FPCqoUffrg14VW/M10hqqvmbqlNXfGKUgpjutZbEgFti1JLqkTWgPwkZ9+SBOViquVUNr7xIZBMKPERjK6YqzfvVODCFwpLsIPFoDAdj6bECXsnGlXxdGzbZ6A45t0wdRBNtmqxYeMCtRQ2Mj/Xh8fu24+MP7EAOTdHJvvLmSXzj1ZM4dr2M2Cuh5DmY2LQeq3pL0nolrCdNfYkF38nhVrmBy9duYmG5LFFWlBHs3DiKj92/F4/s24pMcxkFHoHt4HYtwaEL0/ijb7+M6eWmVDk7joXh/pLEha0tWbhv/w6sXjWMpWoDp69M48TUHM5fn8Xs/BJ8v4Gil2D7uhH8zI99AmtLHvKZDC7cmMO3Dp3G06+fQcUqauVu5MNLGtgy2oe/8ZOfwKahHHps/kxZfSZO+JJ2kMMRShquXMGqgV489ujDkues7Ke5osjQuxk8//KrUmm9Zv0m7Nq7X5IWvvKVrwi7u3f3TvT3ljB1+RJefPEFrF23EfvvuQeDwyO4dOUKnnn2WezauRt79+7B9K15nDt3HhnLx2efeli0shmZ/VAmEqNJqYHrIEvW3sni0OlJPHfkNPbu3Yv7t6xGyQ7hUn/uOFjyLbx4alLY7etzrJlmOYWuBuikTrXnIoExEz5TM2H8jyah2Y4R+XX05DLSgNdfyomZjUbQvlJB5QxI0PR9sIhDIv+YuOHXUa5WpEAkcktohMDi4hJqlQVk7Tp63Cp2jK85OzrS/y8ePviRL9+3ZcvSO/k+/Narz287eu7Cz5y8eOkf3ag4zmKYRT3KIo5dFB3b376q/8aGscGf6ALedzKaP5zndAHvD2fcu+/aHYEVI0DAmyTJf10ul3+mC3g1yuru0vCm4NR8ZZpcWTmJaYtZ5xk1pR1ptFvLq9ZKqkhjClRTqHW7TEQg+CHgNUkBBgoro8ylYEJVKUM1OmEtvqBa15bsCIJWDc8naZUaw8iahUkoOl3JfeLbE/C6HpJmDIdSCJABjoUJlopXAl1Gppm8XyZPkI1lJJMwltLsppWrBLw2K6alWMIY+WSMHAE1NM+1EoGlfjo14xE4sziakV01rO3P4tH9m/Hjjx9EyQlFG3z09CV8/dWTePncNBpOUdjcjOMIEGdGK3WpZK2bYSTSAULgRpOFHyEKnoU1A0U8cnAXHj6wHWOljOTgZmNfRpJe/WuLAb758lHJdJ6vBYgtBxnPRsGJkIuW8YXPfRpbNm3E7MISXj5yEs8fOQtkStpqFjUxVLBxcGIdfuZznwSTkhmfd/LSDfzJi0fx6ukpVG0ufTPmjRFWdYyPlPDXfuwJbFvdix6bWa4NZcXtjKSN1K0MDh87rbFkQ4P46KOPCMhjMQmNgaKTpp7WcfD8i6/g5sws1m7YhN0EvH6A//Sf/pNojnfvIlAfQXV5CcdPnsC5i1PYtXsPxie2YnZuAc888wx27tiJ/ft3YW6+gjOnzyEOKvj8Zx6TYhUn5HVli+bbp7nTBrIaIIdDpy/jpWNncPCeg7hn0yiKNnXUoTK8zQTPkt1+iQxvhCazLAj408+M6M5Vu03Qm2ZIa/EJrxPTwWclCIOmNu+5thaxUGqRllKY5zJmjYBXXiWTuUiMbGz7I+BlZJ1kXUc1lNwqxopN7Nu26cvDff3/yy987qdefKe3opNXTw5+64WXP3Pp6rX/9dJtv2cxLLn1qGCFoYe87fjbRntvbBgb+YnPHXiyy/C+00H9AT+vC3h/wAPefbvuCLzdCBjA+/fK5fLPdgHv3Qh407PWgpCt09gyp7U0umlyQ1rNnNYy6808ZWzbqmBdqFbrGxlbAlYi5rTIQTIVWvYvMqsEHZwUqGmOpjRNb+CNXxqi+AMxm6kZjHvN/AYxrKWNITFhM2uDuR1X5AmSdyANd3x/ZW5txp9Rf8ptsI7W9iRzWPaIsgdpoqOpjaUWsiPCGEvGbktvbOLmZCKQjiFBr2GKKYmI6uj3Ity/bQ3+ix//GPqzxN4xpm7O4enDZ/D1Q2ewGFA/nJXaXlEUG4zEvFRVA2sZAYG6FwVYPdCDD+/biQ8f2I5NowNihip4LNdo6hTCclENbEzN1fDlb7+MM1MzWG5o/rHnJPCiGh7+0H1YPTaK5WoVpy5ekRY21hVHzRqyVhNbV/fj8ft24amH7oMb+IgSB6+fvIQ/eeEwTlydQ93tQeKSjYxFw7u2L4uf/sxHcO+2deix67BDTWCQLGE3izo8HDl+BpcnpzAwMIjHH3tMGHCCP54HGW8jAXjm+Rcwv7iETeNbsGP3HimNoIZ3w9o12LN7B9aMrUISRqjWa/iTbz4t523r9p3SBvj8cy9gx7atuOeeXajXQpw6eRZLCzP4wueegsf9abDchOEXTLOgFCaUQpKGD7x+8jyOnLuMRx56CDtWDyBvsb6YPdgu5ush/uSlo3j60CnMlhP4dl6ykiWjWryTarQk4HVa0XW85lTzzUhCXSBhLKEa9Tj5YkShFJ9I9rRWELNljZ8D12Z7mmlgk+UEjqeDepKRlj/GqGWiKkooY0NfiHu2b/k/148N/5vPPfm5Y+/0jjQ9fbT41VcOf/Tq9K1/efjS3MblsFRoxn12GGaRtQh4e26sHxvqAt53OqA/hOd1Ae8PYdC7b9kdgTtHwEga/l61Wu0C3rs2paHFPQlQkluygFwDKiVxgKyknl2NKjPMk8kbFWmC5PbqtrT0QsGgglc1f6X2NmFFWxFeKhOIuJBvMfGVaE91ujaZP2E8jXSB4JNtUgQJIknQ6C6CYYk3IzZheUMQIkv2UZaq2XubQUR5AGO9TA2ukxDwBqIH5R6IMY5JDQyAkxpaRn1RkxlpFa4st2tEmABTaQZjQ5yJdZNlbD1ulTfYkgaRZdtYVMO21T34a597ApvH+uHEEWp+iKOXruFrLx4Tk1k5sCSL184w3xVoNGsC5nMZV/J3M3GAAiKM5F08sHs7Prx/FzaMDom8gZXKC0uLwv4VSiXk8zlhoeuJg2NX5vGtl9/EsQtTWKz7cDMZ5KndpWGMjGqaN8uxipqwgxrWDhbwyP6t+PhD+7FuZABxZGFmoYbnXz+JP3vtBK6XA/huEZGd1TC3oIbhgo1PPbwPT314Hwa8EF5clwkDmUpGq4V2BqfOXsKZC5fgZfN48smPiy6Y5ihtySPgtSTB4ttPPyOyku07dmDj+GbMLyziD/7gD7B54wbs27MHo6uGJaeW9dFHT5/B4WMnpap6cHQNTp86hR2bN+Dgvl3S3nb+3AVcu3YFjzx8P8aGBgA/lHxodigwlowkvefmMXN7CYdPnMH1W3N48rGPYnVvThI1bJc10h6myw38/p++iDfPXsd8LZEsXn5eqPmWpBGj4U0Br4BqaXnTumMBvIzLkyIZS64vyagOAviNGgr5PAYH+qVZrVorY3m5LLFqHlMTAka8+chmGfHmYKbSlOxsXsPUbffZNYz3xTiwffP/vHZ4+Dc++8nPnnynd6MkSTL/7zd/80Nzs4v/3fMnru6frWRKzaTfjpMCcrbtT6zqubFhzXAX8L7TAf0hPK8LeH8Ig959y+4IdAHv218Dd6uGt9UiJxSV+MhbTK38V8Ll6kCqYyXn1fzW+OqFu9XaXaNxFTBsuGEDisliUSwgBRVm2V+ZXoW/mtTrCNgNLAURKQSXADNmpoY+QitCPutisKeE4b4e9BfzyFh02ftYrpbRCHx4nodSoQeNug/PzWG5XMVCuYxqEGCxWofnZWUbpYyNYsZCzgWyXEp3iMk8AbAEWsy7dWkMi8lA+vADX5g24lymAdT9GOVmgKofSYUwwaUAmVYFCfdb5RM89kzUxJreDB6/dzueevggCtTgOi4WaiGOXriGb7xwCJdvzqPK9iuRVKge2SXSD31NZMi52Lp6RKqF79k5gZHeosSTEYjXgwgvHjqM81M3sGPnTuzdsRX9pawc2HzDwrlrs3jj5AUcO3cJ07fn9bxJi51OYSQrOfRRyrlYN9SDgzvGcd+erdiydggJa6IzPTh18Tq+/fJhHDp5ETUatjI9UktLeO8mPvoyMfaNr8JPfuoxjPa4KFgBPIs1xjopIci9NHUDb544g+V6iE986jPoKeZ1MkFWW+QmiVT+fuNbf4rBwSEBvCMjI1heruCPvvKHUjixa+dOjK4a0cC7MIQfJzh05CSmbt5GM7ERhAG2r1+Ng/t3IZ8vYmrqGs6cOQXbjfHQA/djqNgnecRJQplHALgOG7Jx9MQZXLw8iVJPDx77yMMoyKSLKwc2qpGFy7cW8Jtf/TYu3lxEPcogttlQxkkSVx40Xk/Av6R7kI1Pvwu0pZDnlHphuY5Y5csyCp4+YXZj7N+zB5s2rkcu6+LWzDTOnj2HnlIJE9u24eaNa4j8GjasX4Nyw8drZy5jodLA/8/emwbZdZ7ngc/Z7t4butHdaACNfScI7hQlmRJlbXbieJE8trxItmOPJ1Zsx+Wxp+zUJBUnrppUquZHfsxk5sf8SM2knJrY43HsVCTKEklRpEhwww4QS6OxdqP37ruedeZ53+/cexsASdAEySZxbgkC2H3vWb7z3XOe73mf93lihojEDQx6PjaXAkoa/vfR4YF/99Uf/8nX7/RpdPr08z3ff+P45y7PzP1PJ68H43P1QqER9dhhJAstf8+G8rWx0dGf/pmHvpD58N7poH7A78sA7wc84NnushG43QicPXv2QKvV+ifVavXr97SkIW0Ck9K7wrzF2Vn49QZ6e/vQU+lDmCviwrwGT7x47CyWAxchk9ZSb1qymTaT1m6gpx088d58eMmkiqbV+GwR8EqiMFkvS2UHb6YAACAASURBVBuu4voS4NeMllVDGlIvWmnYaXv8GvsuaS7TaGayXwTDuVhBjzC5xuosTUTjvKEHLvI9sEvr4BM2kImVhjOVDygkC1HMObhv9y7ct2sHhnqLWFdxMDe/gpV6HTPz89Ixv2f3Lly5MoNSpQ8XL13BqXPnMbe8jFYYw44i9JWL2D2+ATs2rRf2lTZR1FKWy2UUS9TS0rM2kDQ0DkatVsVytYZWEKEZxvBjG5PTczh3fQbXlhuSxEV2WNhsYa21U198eDkKlBdHPsp2hO0jffjJLz6JnZtHUcp7oGMVI32PnJ7AuUvXcHlqFnOLS2i2fAGyjJvtLRUwOtiH8dFBbNs4jG2bhlHMuch5nlhrLVabOHpmEs+99Dou31jElvFxfOrhA3h47zh6ix4azZYc+43FFVy4MoWzF69ierEu2l3fD+DZFko5Gz05C5tHBrB/xzi2bhzF0Lp+FIpFNMIY08sBvvfS6zh87E1MzdcQeUX41CjzupkKQNkJMVgAfvlnfhy7Ng6hLw8Nnwh9EaswPWy53sSJs5M4NXEV68c2Y/+e3ejtqUjQAsv4S0uLOHXqFK5PXce+vQewfccO5LwclleW8Z//+q+wZdNmHNi/H6Mj68VFQ6K6bQ+Xrt/AibMTOH1hEsvLS/jCpz+B+/fvRblUweLSMiYmJ3Di1FGMbdiAnZu2YWRoCMUi9bc+lutVXLxwHZcuXZZ5sHf3NuzaPo4kYEpgDoGTx/RKE6+cvoC/+t6LmGswnpfSG35edTSabqjWdVLXkDS/VPqTZrAxidAsMmSlEUn0Nt0zNgyvw+c++yNYmJlGHLTQUy6gwTk9PYXHH38MtZUVLM3NopgvIMlV8NfPvY4ZAl6y3HEDfXYTG8tRct/20W+PDPb+m1/86lefse4wBvjy5RPr/uLZ7/3E+cnr//bSfLm86JftepS3GBFedGN/13Du6tjI4M/86W/81PEsaW1tPuczwLs2r0t2VPfYCBDwBkHwu8vLy9+4lwGv+BKQLSLDKem0CZYIeBtN9Pb2o7dHAe/52RU88/pJvHj8LFYCTwEvU8VM0hrsGlC5gcpdArwa7kBNqyazUQvJVCc2VdEpwPJr8BemEDcW4cS0kEp9a00AQxvwqrE+t5VGMlD2QHDLdzJdTM9fAa9G92rJVzSNTg5OeR3yA2PwCSQEVxMwmz/00Y0CVIoe7tu5HbvHN2GwXMS+HWN47bWjIkO4MT+HRquFT3zicYSJi6npWZw4cxbnLl/GSrMp8cdekmCgmGPpF/fv2iIazYIdoZiz0d/bi3KprGVoaSCiaDhBtVrD4nINDT9Cg8b8cHHy4lW8fuEKJhfraDl5cSKQVigBf+oAQZAnFKoBQR4Bux3hsfv34slHD4kdVSHHBLUYjaaP2YVlTM3MYWZ2AdVqXUr8xXwe63p7MLq+H4MDPaiUciiXcuIdG1gOFustnL54DT949STOTk5jpRWLh+v+baP49P07cHDnRlQ8IMeQhSjGUrWJ6/PLmKmGuDo9i5YfSNhBX8HFYNHGyEAFY+sHUSiWVFNs5yT2+Pkjp/H8a8dwaWpeG/vcPFpBDJeSDi6YIhb4QxQSH5974iFJlds81IOiHSKfBMgLVRoIwL8+v4IzkzdwY3EZQwMDcF2NleZDOwwDzMzMYGCgH9u378DQ4JAsdpaWlvCtb31Lmtb27d2DDSMjWhkQ4GiLlOPspat46dWjuDg5gR976kkc3LcXPT298IMIswvzePPcKSzMz6PslVAuliXtLnG4iPGxvNBA3sthy8b12D4+gkKODZA8zyJqsYs3r83iuy8fwQ+OvYmmAbviD22qG2mctzZ6KrsvC0OpaOgCkIdKwNtuc2QQRRSgp+jhofv2CyP98gvPobGyiN07tmF0/SBOnzqJQ/cfRLlQQHVxGdWVujh6/KfvHMYCXctsW6KK89EKhrxWsnfLwKWNwwP/86c/ff9/PLj94PSdPG7+7Ok/23fh4tTXz09O/8G1xT6nFvehKWHSEYpey985nLsytn7gK3/6Gz+bAd47GdAP4T0Z4P0QBj3bZTYCN4/AiRMnDiRJ8rvVavUeB7z0bZWWE2lyiZMYS3NzCJsEvAMCeAOPgHf5gwe8JlxBmmucHMKYXeYMNvCBxhKac1cQ1+bgRnRTJXtJtlWdDFJ7MpU/pMBZG25Y7lXAi1sBr4Be1TJKm7xbhNu3HoX14xJvS8ArkbRsYhKNaYSAzFcxjw0DfVhfKWG4twef+9Qn8Zd/+RfCri3XqsLifvLTn8aOXXvw/Rd+iKOnzmBmeRmhrRZiRQvoy9k4tGsrDu3agorDvCw2fDkS6VoqFERbTB2laowt1OpNLK3UUWuGAnZDO48j5y/htfNXMLncQpNxvDYT7djkFqn8Q+zMdHFAkwWmY1FKHLUaGCjn8KkH9+PhA9uxcWRI7L5KeQKsBH7LR73egt9i4AF9hl0UCzmUCh5sW0E/Ncn0zp1ebuDkxGW8euI8Tl24jnpIpbQrEoGBooO9mwfxyQd2Y//4egyWcyi4KjXhZxtxDovVhpTWCYYrnoVeJ4JnU0ZByy4XK4GNmWqEM9fm8LcvvYbz126gEcRwvJxcG7LDBLyiWo6ZrBYgl4QYG+rDj37yETywdyuGe/IosbGKvso+ERpAvne2GuLi1WtYWV5Go1aVxi3P9VAqlVAplbFx0xjKlbL8jDOkVq/h8MuHReM6vnkT1q3r1xQ3CRdJkCsWMLu0glNvXsClyYt48MA+eV+xWJElmB8GqDcWMTkxiaW5FTTqLQRxgMRLkC/k0VPqw9jwCMaG+9BTtBH4LeRyPQL8Li/U8cqZCXzvleM4N7WAxCkKq6wCFtW6s7IgOl6pxpDpN+KWFPAa1wZZ5KUSIDZEihVZAZ9+7GFsHx/Ds9/5r6gvL+D+A3uxc9sWHD9+FNvGx1EpFrVhMnEwU/XxH7/1IpZDB06OGupIUvcqcQ07Rkvh+Ibe/3d86+D/MbZ38LtPbXuq+XZPpdcnJvqfe+Fvf2LqxvxvXpqqfnJ6qddqoA8hgycSHzmn5u8ezV8eWz/41Qzwrt3newZ41+61yY7sHhqBDPDqxU4ZXjbwSIBCkmB5bg5Bs9WWNAReARfmqh8C4I001YwPZ9pfia2SJnmhtoDW7CTi6izySUtZX5KWplHr9oCXDWTG5sswvDlaXYl7gDK8AvoNYEliW5g0d2AUxdGtCNgMFaVxxipnYENQRBaR4MyxMZDPY8emDfjJL38Zf/Zn/wHTM9PwoxA9AwN48OFHsGvPXhw5dgJHTp3Btbl5MHk1l/NgcYHh2Xhg91Y8tGcbej3G4lZFU7uurw+lQhEJ9ZXSXERbKBv1elMY3pUG7amKCKwcXn/zogDeK8uBAbxsNCPUYTNdIM1E2lBnC/vLP6LLZYOc35AGrwM7N+Phg3uxe9smlF0LJYJNMuueJ81YlHVQWiECGCnf042CgNXBtfllaUJ79eQ5nL86g2akscih6eh37RglD9g8VMGnDu4QxnfDuh6U8zlYjodWTK9hShJ0IcaULzdsCsPKtLlqYOPyXB1HL1zHC0dO4+riMpohm674ORthoBZZDm3UqEWlW7Iwlj5yVoIH9+7Ek4/eh/t2bkKZK41WVRZQDFSw3Jz419ZbAZrNRlvDy2OhhzDtz/I52tPR95jVBgWPN25MCyAul0riKRyFEWw2w0W0FqMUJxGtdRT46KuUBYqGserSLYca4RaiIEIcWmi2YjTCAIEDFAo55G0XebKl8IHYh+O5cHK9mFkJ8fLpi/j+G6dx8tIUlgILXr6kKYJM4DMpfKrhVRcWcSGhs4j53kszZ+pjYlIACZIl1joOUSl4uG/PTjzywH04/sZhBI0admwZx0B/D86+eQbbt27FPJnpShm79u3H2UvX8X/99Xcx24hgeTkd/9BHwW9guIJgfNhdHhnM/+X4po3/9tD4vtP79+8PLC0RtV9MWvtf/+Y/9FdKG544f+bMr16/PvvTC3XXmalV0LIqECO+iEl/NX/fhvzlzRuGvvInv/ZzJzJJw9p8eGeAd21el+yo7rERIOAF8DsrKyu/ci9LGiRQTJhRVkr5cI6xPD+PoNFApdIrGt4U8D77xqkPTNJAIElwy0YbMrbspCfg5YPcY8d+Yx7R7CVY9VnkooY2n5kms7RxTX0J1E1BpREKeAMCPeNnm48Y3gCEli1sq2gfhbGiRROBdhFO/yhyo9vge2UEdAITLTFBELWP9N9NpJu97FjYMjSEQ3t344mHHsSzzz6Dk6dPwc552LlnN3bs3I3ZhQUMjYzhGDv4jx3HYqOuwuQgwGApL5KGQ3u2os9L4AY1YT/X9fehp1xRXwkjaSDgrdbqmFtYxlLdh+WV0IpsHD93GUfPX8HVxQZ8u4DAMYBXmF0FvGR56dQQWK4APDKNtBmjLCMfN2EHVQz2FvHAvl14/NB+bBrsFz0nwTYb6MR7lfOGvqtRJMCuWvdxdvIqvvuDwzh3bR512lPkSghpqZZA7K2iKETIRjOmeiHEulyEgzvH8ND+Xdi5ZRN6eiqwnTxccUjQ5qmcYyFptdAMQizWWjh14SpeOXVBAimWAqBFPap4pVFwzWthCxNMQEqpCJv7yG4TwFEN0JOz8cjBvfjsYw9g+9g6WSgxv4v61JhzgeBS9h+m9sYyb4gXeVxk88myi+Edm7rIuBO68hh4ZmGkCxMCPicnQJcyFI++ti4BeQthmCCxGX+ck2DpOFyB5ziwLbL4HqEtmkZ7W7Rs5KQBUJ1GYsdFrWnh5IVr+M5Lb+DlUxOo0/+j0o+mT8cRMby7BfBKul434OVYpYEsJrQl9YLmWDGHjtKXomvjS59/Cnt2bBFN9dUrl3HyxHH09VTw6KOPYXpqCovLS+jp78e1+UX87cuvYbEZyeLEdhxw9nktH4V4BRsGkmSoF4u9BfuZH//cl//paGXdxNatW1sp6E2SxL5+/XrhP73w3DcvXZ37penphT2zczW7HuY93x0EvB4JO4mTFkq5lr9jvXtpfHTkq3/yaz+dAd41+vzOAO8avTDZYd1bI3D27Nn9vu8T8P7qvQ54pb2FD27D8FLS4NfrqFT62pKGC3MfrIZX7L+kzArxWWUDFkvwBC9e1IBdn0M4e1GAL621yASqBT7lDOo3mwJel4xVqvEl0BMrKgY0MPJWTfnJ7hL0svNd/MEIpGIbMf1c+0fhCuCtGIa34wARJwG8nIs49NFXyGP72Abs3bYNI/39uHxlEm9eOCvd9mObNqFc7sHichWDg+sxM7+INycu4urcrEgBCK4rhRy2jw1j2+g6lKgxtWLRsfaWSyiVysIyEvASeJKaazQaWFqpod4KEcKDH1m4NrsorgCzizVZJDCAQGzLRNah7C7PWwMtPElw47kTjCVBUzxq+VO6RJRzLvrKeWzbOIqNo6PoX7cOhUpF7KgoG1hYmMfy4iIW5hYxM7OAuYUaqi2gETloxib8mCwf+8eiplhdWZST0A4rbKHHs1DyEgGh63rLGBtZjw2jw6L1ZcMkZQOtVhNLSyu4en0aF6/ewI2FFSw3Q9TCRBK9uJiwuFATh4FIwK5Hq7cokrESnbL8YdBGgJydYH1vCbu2juHB/buwZcMwhvrKEphBLTiDLWhZRgRN1lj0rmLdpV60qc2dxl4bSy8CUQmooJWaNn6K3S0T70QLTh2MZptxdpL1DRIXoTiQRMi59HCOEYVktvNIPE+CJ/ywhSLjTRwu5xiznGCxHuLEqfN45chpcWdYDIB6pIs4181pc6JIf9KGNZHaq6ZX3DlMVcdEdWv7opj16isNdSFDbCUoOBYKeU8COThHlpeXsbS4KIx2Ll9A4AdiBZ1n05rj4MrsLELOZ2nqVFeIHBOQQ6btraC/GPpDvbnFdb2Vy61W/cxAb8/kuoG++cQPcjMzs1saUTJehbdnZjkYrTfsQhjkUG/BCtwS4BXQolsIXTtyob9rpHRpfHQgA7xr+NGdAd41fHGyQ7t3RiADvF2ShrSJhcleSdx2aejp6UNfb/+H0rQmgNcocfmwD2m1xFAy5oSFDdi1WQSzE3DqsyjETQFpGiVBxtL4z0KBHrWrBLzy+xTwmnjdQkgQqPplMrxi1i8PfS0Bx3zQ9o/CGTGAl8yl5Qrbyid9wE5/ik2TSKzI+osFDPZWkAPL03XptA8TWl+RufTQ8kNpTKIF1FKtgZVmC7HjILYdFrjRV3TRm7NgBw0BnZQSkFmkVZggRh4bFwIJdbPUDzPhCgh5rPS3JQBqBrIfSgkYQEBQow2AHEmVfoh0w8nDj1leZ3oavVNDWCH5Qg0cIHiit3CFdmmVMorlMuxcQasB3GcYwG/U0ao34bdC+IEFP6IMpITEZQIbdcLU0xLXNUzMLa+NK8CQbhEMpOD1of8um97KOQ/5vCcOCGQcOU5+GGOl1sDcck18hi0yo2Rx2ThIYGZkAwS5It/g74z1lrqjEXgx2tkXlpcsN8MwNo+ux44tY9i8YRQbhvow1JNHT94SFxDXy8l2dPHD70osrHFqWSe2XUIq0xeZ8gXGVJsgEsZNRzFcc73YPKchJwq8Cfrp/iHOIxJv7cOlJjzi+biIHc73BAF10U1qp5u4sVTH5NwyLk3NYmLiGq5Oz6EaMtmsgNDxhPmlmwQtxwSmi7c29bvdgFddGiS22nSxpf7T0ssm/5diXxU78DyZOKcSEQWxlI3Ib83YMMqax+/mXDT8pixAGLgiwRSJhRxDReIGcnEdJbsZF90wydsRXA+z5WJhzvNyFG17Qau1rhVEg0uRnV8JbDuOirCSMlqRA5/z0cvJIiEOA5TtsLVrpOfS+IZ1P/snv/b3M4Z3jT66M8C7Ri9Mdlj31ggQ8Dabzd+p1Wr3NMPb1vDykWwALzW86tJAhre/LWn4oF0ahHtKCAkcbRijoT2jbcMGrNoMwhkC3hkUYmZlBQJMYkmYUpaXL3ElEPaX29KGtcCmRILNYokwvATFoQDeNJiC7B0BLc30CXhHYI9sQ9OrII49sbwSNi+JRQqgFsGxgENLtheDrWLkm8nuBjHL/mQINdKYscIKepjS5sKm9ZU8yH1hqj36sLZqArzUMk1ZOLKG1KnyH45FezQRLStXx3NmGhudJOjMYLnt/9Zvtso6JDKZ+yKwd+iqYEkpnylnlE8gaEh5ny+bZWnaw/FnBF+icXbESoxa3nzOQyLBA6krgo1mkCDJlQA6RFBiwm27TPiiBjVUlwvDRga+BjsQXHM/fC/HTrx31Q5DWFaNVFbWkMdE3OnT9spjgEdKTOp7xH3AeDdr46Geu7Qxxlqml4S6yJeAkMF1fRgeGsLIUD/GBnuxvr+MUs6B6+V1ZUFWlzIH0U6rZEEWA7wy1D0nCfI5NlQqCOzmT102SFLiQCBMyQLH3m8IcLSpF04stBhfbDPNzYUduxJIwqCS0AplQVFbrmFhYQXXCHZnlzA1t4j6ckuaJrnE4zy2cnmp0AStFhyRNOjcT8EuwWcKZB1JLFZdbwfaqi69m+bVjyjAp745MJ7FNhdesGX82fAorXCGNZbW14jyDl040j6MY8J1AxcZXhyJx4KTUM9cQ77gBa5nRxwWK45tx0ps3w/cOqsOlOLERSDKywKpxe+Sp4scBrIUk6C1e6RvcnzD+v/mJw996eQjj9C4OHuttRHIAO9auyLZ8dyTI3DixIn9AH57ZWXl1+5pSYNJL5OmNWoILAvVhQVtWuvpkzJ8y8lJ01qq4V0OPETGh1eLpawtp7Zk0yj2WajPvTcf3rYtWcxML0sBrzCVjJ9VhjecuQC3MYscy/BMJxOmlh6kbCxS6y7V8JLzJdBzEBLwOvx7NeCNbAjgVdcmlTQQFVDSIAzv6HYBvFHMB74LslpKiqm2MkoC8Uql5pTOAMUc2dymWEsRjLieB3K4URCLwwGBkJRnJRXNEcsEK/aFeWT4hKStEQzRK9cloHHFOksSsYQ9JJqIpLzLbTk5eufaqPtsekpEnyvjID68qtYkuJQHkPFhld+ziYlpaVxIWKGAPQIcsqpkipMkQskNUSkVhPVksxXZY5/BFgToNsSpgY13QRTBj4GqH6MehKJj7e/tQdCsIWysoJzLS3medly0mCsUivI5pphRM9tskSluIl8qCjvKZLOmuBLkkC8UUKeFm2nYo1aXoDsIIjQaTUmqoyaW+gnqPLkAkGZHAmiJy1U5QUJZA8M12GTXrMv2KEmhtzF9hfsrRZQLBLsyY3TsyEaT4aRLhB+odpsLMQMCydxHlIkI4tWYaNERi6yCx+XCovaZgD6sgUCYjH2QAM0ggO1R5sHmOtYFOAeZtOZLY2B9pYlqw8dKM0S1FQuItBMHhZwuKALqCWyy9MrcS7CEqY0o4OXiRucpp8wqwNu2KDPnmZhIbi6mUgjMBaNIbnh+YootTYWyLJFqg46ljocuIqQ6Ig2RXNQliOwQSRzCjmzkGK7N603pCLcrlm/6/aROPAxb0kvABkbGFCahLg4DW9lqifeOQ5QQtnYNr5vcNLz+57LgibX7CM8A79q9NtmR3UMj8EECXgUZncE1lcO3He1277KwfDe9GLV62zuJsmL6Uh/QO3pJt3aMxCWDaqOxvILQD1ApVVAoVkDG5cL8igLeY+ewFLCESnZNfXiFMbPrxod36q4AXkoayMbxAS4uAE5OH7BkBMMmrNos4tkLcBqzKIgtGXWXGhRBaMMHPQdJwxY0aUp4PqPVjciMJQlyUnblQ7nzQBWmUHylEiNpGIO7YSdauR5ENCsmMJAqNd0SLBAss5lpdP06KZP3FHPCVC6tLOLStWuwPA+joxtQLlYwOzOHwb51okudnl9A3Y/QarXEdqsn70nAwpaRAfQWPCBsakJb3wDypZ62RzBL5JQ6ELAxEIEBFG6hgJaf4OrMIi7NzGOu2hRdpzC9Jj1OYI2wbpwjqVZZrbuKPP9WFQ8fOoD9e/eg3mjipZdfEx3y6FAPPvPkp7Fp02a0/AiLSzWcPnMOExPnsXPLZhzYtws9vWXxGp5bXsFrx09Jatr45s144vFHcPrECZx/8zR279iBkeFRzM4u4sb0DD7zmc9I1DBnKgHb3Nwcnn/+eXziicfR29ODM6dP4+y5s9i5awd279qNH770otiAbd+2DXv37JW5fvbN8zh/4SJm5pdAs4rYzom9GUGmsMJCUlK3HAoIFb9mMvFcOOVyaPm+caMlAc0GshA51xEGk0CWMhK6PpBtzeXyImEg+8y1oTC1pioiHtF0l6AsJo5EU+xKAySZTv5hE10ocpXIb2mcr+tJE6Af6aLOs9TqLGastM39M+iE33XD2jueLDriMEbYasGlY4NLxt2X4yJoFweymIswA3QlTlvvB8LECiDm/lbfG1IXB8X4CnjVzSFGq9mCR5sx1xNrQAJUgn96YnMuclHEOwiXVnmOBxdylNhw/Omz7Kie2kk8JDwfjk1ex4pyHLHb44JEIrhpe5eoJlps1ByJP3byrlRT5L1JhLKTtLYP9U1u3jjycz9zMEtau6P7/IfwpgzwfgiDnu0yG4GbR4CAN47j365Wq7/GzPb092wyKRaL0pShDSfv7SUuCF0wVECZPlVu+mkKUlU7RyYzBa5pzG0KgqUUfvPnTfl79dG2C5M37U+3rr/l0UjxWRheaceKYunA1yacHAK3iAtzy3jmjVN44bgBvDY7yhkDq4A3sWuwJXji+l0BvCmgF25SLKDI2GpSmB35ImmIb5yF05yHR7sm49JAMKqfTRXAEh/RteJQMJA+0gl202shKgbTuS5sEllvaVrbBHt0F1oiaVBLf7JaRFMhGToCozjArq0b8fCB3dg8sg43rl7C2Ngo3jh+EvNLK9i8ZSu2bd+Oq1enUCn3YGLyCo6fOS9hCwTnvKJ9eQcP7B7Hw7s3o8+LxTKrVMyjZ2AQuWJF0+Go1QwDBbyNuvjFrtTqwqxSfnFi4opEAl9drEvTGkvf4jqRjkDqw6pcHaw4kPFkg1xfycOPf/6zeOjgNizOz+Bb33oeJ0+dxOiGDfgH/+BLGBkexsLcCmB7yJV68J//5m+wYXgQD9y3Xyy5pqansHnrRrx+4hxeP3JCAil+6u9/Di+++BpeefV1PPTwo9i0eSsmLl6WeNrHHn0E27ZuRrFQwNLSMs69+Sae//6z+KVf/kVs2zKCM2fO4NVXj2NoaBCfeOIJfPvb35Y43/0H9svcrNfr6Ovvw7PPv4hXj5zE/EoTSa4s9mzSEOYydcxGJOOlEdOprCNlMNPr3V4jmpmhhl0aPqL/1vFKjbz0853FZbecQf9tZDGcJiaoWtxC5PvC75tWU9LZaa6G+cqLBUYqxNW53A5F0cYzIzTvHLY5nu7lrhzFTYijYwJmWP+uG4YsEuUOoHmE0uhJ5wpqEqgHV0GI3J3IljtJC3YcigacoqF8Pi8jQmbeZlOobUCqpIPz3kKwq4eey5PpD2Xuk62XGIyoa1Eix6UMMBcHcl+S7y3f56Noha2dI+subt644ed/5le+cOIRK5M0vLcn1fvz6Qzwvj/jmm01G4F3NQJvvvnmviAIfnt5efkfpoA3LZdKlCsN1e8C4JUHpQG96QGmj09hVVa9zOM37ZSWh2MKj5WXk0cR9ZqmHNn+uADeDsPLEiZtiDrEcjfA7gaDahNFzoeAl+9yqfMzCIlG9uyQfifAS0mDdZcBr8J+fcjRwEmbf2zxVLWqM0hmzsBtLsCJ6TWgTG1njNPzNTKFNuxIoV+HwzI6hs4SQ7x4+WCOJapWAe9uYXilMUiaeVS7SG0u9Z5hs47tG9fj4f07sGl9Py6eOY5DDxzCmXMT8idXKOKhRx/D8MgITp08jeOnzuLS9DzqkS3NOASevR7w0K6NeGTPRvS5AZzmCsqlPHr6B+EVe8RNgfphsnl0G/DrVemarzZaCMiEuWUcOXsJr52jD28LgU0phEYLd4CVgffGQqx9hwAAIABJREFU4o1AkP68VtDEjk2j+LHPfwbjY4OoL8/j9InTeO755zE4PIovfukLwgRPTkxgcHgE+w7dj//4f/8lBvv7sW/3DjRqNTzzzDN4/JOfRKEygJNnzsKOA/y9L34GP/zhYbz06ht48JFPYOP4Vrx59jwOHz6MkeERfOqTj6OnXMbE+XN447VXsLy0gK9//Zewc/sWLCws4OLEJQFQu3fvxpFjR2X8KuUKTp8+g2qthic/+6SM7+E3juPi9Tn4VIm6JW3GE4aVrYDq7iEyGaNjVlCnbHeq935XN5B38ebUEzrdp36L7wQKdN6XbuNd7PYd3qr774yDNnSKZMBET0ujJ3XPjtr4qXcwWW2Kc0LkYzYcBrIIoNSCISwEr/zeUKfORYlo12XRpcxz+tKGRAXTRiih+xFm1zQkSiFFPY8dOl7IglQbHQtW1Nqxof/i+NjGDPDevUlx17d0J7P8ru8022A2AtkIrB4BAt4wDP/x8vLyr8dxLAzv+wV4dc/pzT59xGi8562AV3+iTEzKDaWP5vTdKWDt5nOUlWk/SAUdd2//5n+LGVk7PKENeI0OkFo/AeoCeG/P8Gp6E/eoGl6rMo3yjrsjaVAJLR0TpMgrzS5keMl0MQUK1dkO4KXdlvHs7YxnCmS0QSuFNvowTx/1+h7lj1aDZSXRIgG86N8ERwBvrwBeYfdipaponRXwaR+2sHV0EI/ctwv7tm/Cytx1DK5bh5dffQNHTpxBvlTGZz77FLbt2I7nn/8Bjp08g9mVpkgmEmo8wxb688BDOzfikd1j6PciOMEySoU8Kn3r4BUIeClP0Ae/Z0Vo1VewtLyMetPXUr5VwJGzl/Hquau4LIC3IIBXlc/dZ6gODAQ0kryWBCh7Nh594D489uBBVOg6EbawsjSPv/jzP0e5bx2+8MUvYLC3B0sLcyiWKwgdF//129/Fpg2j2LdrB+bnZvHnf/4XePJzP4rd++/H+fMXUFtZxBc/+2m88sorOPz6MRx6+FGMbd6KM2fP45lnn0FvpRdf/uLn0ddbwakTx/DSiy/AdSz8yjd+GRtGRhEGPppGt8tF6PFTpzAi0b3ACy+8iPmFRfz0V76CG/OLOPzGCZyeuIJG7MLKV0TWICwvG84IuMR+bjXgTRu1bi7v3xv3yvRboPeW9kJaLH+1TVK07/xuUY9LiCsLaJVx2LEPt7UCh+4bEb2GA3WsENBKPbEy4EnMhj218TN3G7nP8j2Ox6ZIy3gzW7IoTMgkO2XpEaDsiEtx0Vkn1PLqIpQ67LwdtnaM9l/ctGnka1/9+o8dzxjetTlrM8C7Nq9LdlT32AgYwPvN5eXl33j/AS/L6CmgSlnXtKj6dmXHDggzdUwFodIw1X0rSVlLw1qZX4nTwFu+Or9j9Kg0oUgzDptnIF6e4ttpeQglaY2ShpN44dg5sGkt1fAqd6iSBjK8dxPwphIDtfyK2gwvwQtqBLxvwjEMr2p1O2XmFMykLLFZRtzCthPspFGs6aIk5dLZ8BQbwEuG18/1ir+rjBwf6nEsDVXNVihs5s7No3j8gf3Yv3ML5m9cQW+lBz88/BrOXphE/+AQHnv8E+jp7cHFyUmcOnNOLKZqgSUNS/z8upKLB3aO4eGdYxjIJ3CimgDecs8AcqVetRljF77NTvwQjRo9UZfQIOB1PDQTD8cvXMMb569icoEa3rxambVL813LAdPQR7accGZ4oBdf+tHPYMvYKOJWHTknkca4/+c//bk0V33h8z+KbeObBDhSH/v68TN44YcvYcfWcRw8sA+1lWX8zd/8DZ586kcxsnELTp85g0Z1CV/47I/g1KmTeO3oSRy4/0Fhi0+ePoMf/vAlDK9fj6c++yQG+pjcdRovv/giWs0GvvGNX5Yo5XqthkIxj00bN6LlB3j58CsYGR1FsVDEq6+9hhszs/ixn/gJXJ+Zx0uvHcXpC1dEziCBFxKgrBpagio6RCi723aeNYsAI29Jwxe6qgQf51uianZTlb9xAhGGV+US7WZPyoXoamL8rSmPkUWuX5eUQzQXYQc1WNTV0yOboR3G/1j04nIP6fzhnuT3DKTI5VSfTzs5NvrlCnDK/YhKIwg9XVStBrzK9hLwFuywtX20/+K2TZu+9pNf/3wGeNfoZM0A7xq9MNlh3VsjQMDr+/43a7Xab9ClQXgO0wFeqVRE0tCxNXqvY5PqA7idji5Yf/rWOmGBrzfjWinP3q4gSvbz9se5Orzz1vdwP6LidRTwslEsZXhFu+cawPv6SUlaS5vW2A0jmkQEAnhRmb2LgDcF78pEktGUkijL1ARdwvAS8C4qC2UcCATkG6P9rl7zrmhVLeN2SrnmAS5yibSErMlWZKwIeJMBShr2wvd6FPBSHsqGJXKG1DvT29dvYv+OLXjswQMY7C3gue8+jScefxzzS1UsrtRQ7unFhtExLK+sYHD9EM5PXBQQeHl6Xhp8yGz2lXLYP74e+8eH0JeL4UYtAX7l3gF45V7pXA9j1Q/bCNCoLmNlaQn1RkvK963Yxfmrszh1eRpXF+oIHXb96/y6uZogAQXSxhch79oYG16Hn/mJv4+iZ2NpfgYkeYcGevD6q2/g0tUrePLTn0SlmMfSwgIGhoYxNbeE5557DpvHxnDo4AF4noMjR47ioYcfwQ3GCx87Ktfk80/9CBbm53Dm/EWMb9sprhFHjh3HtWvXsGf3buzftwe9lTJmpqdw7OgRTFw4j5/7uZ9FFIS4du2q6EI/9akn0GoFePa55zE4OITR0VHcmJnBwtIS9h28HyfPnsfLrx3DpWszSHJFk+6mZXFhLsk8isQnBbvpkkZ4zFVjI97D98BL7jspmyuevamkoQvwktelxps6aCP9EK9hJuw1FxEuTgnoZSIgdfShXxdHBXEkkaZQbTiVr5bcJ9QBmN8zyoD8Fs3G9GYmOl43BxT7kRvZjbAwIP7CERPn2gzvTYB3rP/itq2bvvbz93/+xIEDFgPqstcaG4EM8K6xC5Idzr05AmfOnNkbBME3q9Xqf0uGVxoiDOBNNbx3A/CqfvfmgnI65h1d7epGNv35av1tygTzwZ1qHtJ2Gt2edmOvfik47jDAqwrbRgesDVoWQlf1ezTpfzvAuxLQJzMvSWTi0yqAly4NMyjvnEKx10Z9royly31AdR3yUQ9iWgwRtNoqS0BMp1qVTUjBXZhrCwndAozdlzb+mDhhi2lU4sslgDehS8MMm9YWIElqaRufQf0ih+haTLTL1gb4tNXNIstImwRTRwwdSJE0iC2ZAl51adD3SEOfaS1k8w1h5dbNo9i7fRw9RRdHX3sZXDgNDY8hVyhJ/C6vAjW3ZCxnFxYFBJKdTNwiAnoM2wmGewsY7XGRYzKZXxfAxwYxp1A21mTa4EPuK6TtWaMhGleyrgznmFuqY75aRyOk1yot1NJ505kcCnZpB0Xf1hh9lTK2b92Mv/elz+D0yTMiL+itlPD4I4/Ito+88QYeuP8g6tUlnD93Fhs3jWPf/Q/iO9/5DnrKJRzYtwejI8OyGKg1Wnjx5Vdx9uxZFPMeHji4H1u2jEupmolwk5eu4NyFC/A8F1/60hfRUykLY035AmNrn376aXzxC58XT1m6NDCa9/Nf/KK4Anz76e9IIMV9Bw9i69btsP9/+cPFy9fx0muv480Lk1hq+LAk8IJMeCKBFKJdFlcF9SBW0GvK7Vq4zwDv2wBe2tVJc6ZJleO84ZyJ6vNtwOuFTdGUh34DYaBVD7qLSEpixIUqEa0uDIWh5TVwXGk6zOXzBgRbcLwClkMbvdsOIS6vR+jm3h7wbuif3Ll5/Gs/+9DnjmeAd20+xzPAuzavS3ZU99gIEPD6vv9b1Wr1N9m09kEA3rdiWlNXgc4lUO1qx21AoGHXr9NAgtUX7e0Br34m3UraSNfhvICIkbVsyJJoUqMj7mJ4n339JH4oDK+rPrwxS5VdgLdnRhneuwZ4DSCOyfDyQckGO0f0s4k0rZ2DLZIGAk4DZAzg7TgxGPAq3fKdxYdKIHRcO13puo10lFJJQzKwGfboHrS8XgG8oiqmZVnMsmxewBX3zxhg+ugyMKK6vCg2WE4up6EQlmWiclvSDEns7kcJWrFlGs6KAg7y9MK1A9g+y8QtSfGivyxLygTFjKVlIyMBBjWW1BRLFzsdGXIFNCMmdCm4NtRZG1DobNHFBZl5pmhRLkJYSJZ1y6YNmJu9IWyr5zoCzAlcpq5PYaC/T0rJ1eUluLk8hjdsEpaVTHdPuSjpaDwveuxeuT4trgu0F17X24Pe3l44PDY/FFaWzWalcgljY2Pi+UvGmpZdtFe7fv06xjZsEHuw5aUlWSisHxmWU5mfXxRGvVLpQX//gFhyLVVruD59AyuNljRWkS23vYLYZ8nCRDS8tPdiQEbn+qeSFzYCKvxP54Eusj7+r7fW8CrpqraAaWQ3Aa/cGzimUYCgOgt/9jLC5Rvg7GRa3aee+ARmb8yIu8b8/LxKI2xHPJep+yXgDaNQmF1akn32qc+iVC7jypUruHjpMmr1Fpp2AcXNBxFVhgTwcsoTILuxOsK0JQ1O1No+2pcB3jU+UTPAu8YvUHZ498YIHD16dK9lWf9oeXn5vwMggDd9QNKS7K66NBigoSgkhSLd+twU0Jrbg/yKPpadn7cBTJstNiX/9C0EyLe5dB2u2OgXzTGk3LJAPMPwsEkk9etMGdduSUMKeJf9NHiCpUiCK8Pw9sygctcAr56MRdkEk8uM56dIQgzD2w14JUnLsHdtTtvYj6WjThP8dpua0XNqw1rK/OkYpWwwAW/klYCBzbBG96Dp9WqQgFFQi47aODoQOFJ6QScDaQYT3SKRJR/yTBxT5ouviMcv5vyMFHbhs/vdVRbYjX3k0ZJkMsoNHJZ1E1vewyYsWqAxSCENpuW/BQSwoY1exUaHmfZDpgu5FOim04WAV3xeg0Bsu2gNxnMP/Jbok13XEYDO8xXZhjh4mPAKAhezsFAvWh1xsrC+HwrglhnMUzTLDIJkapUZTsGGJf6OpW+uGqixZRgBG5Lo+eowyszosdnwRBkLwzX4Nz1xOeYMouDhcCzpBKDn7SLgYo3MIIMSxFqPIQ+2Bh+050e69GPyXgfwdjc23gt3wU59SStFMhbGwo5jRSEDF5O6CNSQCZGGhC34i9No3riIYGkaZc/CQ/ffj1//9V/DxPkL+M7TT+P8+fMIGT7CkBd6XXPREccIAl+qBvQ0/oM//EOxf3z9yBt46eWXcW1qBnG+D/nN9yEiw+u9NeAtCuDtn9y6ZcMv/PwvfPHYAeYzZ681NwIZ4F1zlyQ7oHtxBI4ePXowSZLfX1lZ+RoBb2pBdrd9eNOx7YBRk3bV5hHT33TfGjoNbSkn1WF4U/6xs8UOGL7d7SUt4aYMaCpv6OKMGTUr0cJ84KXyAm2Ok8QkujTMruC5N07ixWNnsRy4pmktBbzatIa7Dng18YxA1pNubVpHUNIQIKnNIblxDk5rXh7KLLOmTUltHk8Ar0I80XKmXqzix5qOg9CcWubuAsHyfgG8ZZDhtUb3oikuDRIvpYCWDTim4Uaie4X6jZAwvMDz5PMECWRgCb7Y/KO9QmSqUs9fxrC60mzFa+CaaGHaPRGUskOe/HVI2zFabNma4KUtWQTXJoaX72MXPbWTxpVCzstIdTqspeEzBavT6J8l61g66Rk2QhxOsMsAEgLTINTYYJr/8/T4/eA2my1fLKUIeOWM5NqofkL0mATC8t+mKUlQsWQIy9sE9HNcCIYMKOVvIgFYCq5kPaF71TK4hDqoplPsrAicKb9xVaurrgwcY4IrZQPbxmOiV02/e6qdl+pGW/rSPQ8+/gxvZyHc+R5wful4GJmPfKeo3uWilkw86ysx7LCFYHEKLQN4K54lOu5f+sVfwNkzZ/HCCz/A5KTayfEycg5znvHaMcCDCXKcU7/zu78rxMIbR49oE+LsAqJ8H3KbDiKuvDPg3TbSd2n31i1f+8ovPJUB3jX6EM8A7xq9MNlh3VsjcOzYsUfCMPzn1Wr1y7Ztu90ML2/C1PHywfleX/o4MQ+VbiDSFfwgD/ObLcpWdaCtTlYT9tV0WXeb4ptQz5RP1u50AiKJ1VW2yxT4pQFMHkbm0CR+gqBE2Dpjbk+KmR3a9OEl4H39lEoafEcArxrnE4AESJwG0HMDPcLwMlr4vWp4U1BCCUMClxpeAhhpWjOAd+Yc3OY8nMjXrnLTga8ot/NIV5UwAW+H4b25bN3WWQtbat6fJAgF8I7DHqGGVyUNKXtJcBszLtYhyCI4pTaZSVR8oDsiN+B++XOOPTFhTJAq18Ew6yJLdkEnYQHS1OcybYrRwtyXWDOZmGAywnTokOS4NAZApSoM5mBqFa+XsvZ6faWBT3TQBsTJPND5RtBJwEoGNAhD0SXzQ6nOUhGn8fCVZkDtthf2lYlaMod0RkkCGRcmTAIju2oWAsKuCuAnIDafl4/o8WiiljopiMdqotZWklAWBMLeel5eZQnS9d/+NimrLJ7IKXMcSzOUAN10rjPkQaKFeR4djXbb43mV1rt7Ufhev/lr+/NyVWVOqP+gtDBKc5rx4jUVE6afceAFBLMqIIC3iXj5BoLZSyItyiPE6PAgDu7fh6nrNzB9YwrVahUBgyXiCKVCSUAuF37i2RvqXHn00UeFqb82dV2kLM0gQtOpoLD5fkQEvO8kadjQd2n3eAZ41/JMywDvWr462bHdMyPw8ssvP2pZ1r8Iw/ALJNbaTJhlSZmtVKrcUfCEskhv/yJTRtBJ30kBA2LmrjG+GlWqUZ0CA8z2uvW+qd6wvReyWmS4UiBhQJWycClIT0RDSgDBfaYNeTR3579ZWiRL6Qq4lfwihGTvUs9MPuREo+siypVw7sYSvv/GKbx0/BwWWww5KMj4UFcbC+Ctw+qZQe/2u+nDSzjDcnQMj81uKeANA7Elw+w5SVoTwEs5gfEtXg1mDUNo2tpSYJveiDuqZtUtKxTTFjhqc5XhHYczug+tXJ+U98UfmdHHImMwIEoze7u01soY6k/SvegCofslHxN9sbpFcJvK3CoY0YQtCVnWsr2RYIjvsPTOG69msvTC0LXVzKpNNdHU3WOiMoPbvW79TRo5qy4Pt398dWoGbxdm3b3P7k+8/XdHIGi6GOwKW1EzDg0b4Vh01oedY9RzVjG6XtvUp7ozC1Kt972m4U017GlDK8ePCyuZb6YyIvORdy5ZrDBIgneXEG7YQFKdRTR/CU5jHl7UkoCKgHZ2nqatpfdTVjkK+aKwvSkzz/sGv0e8B1Giw8WT3MvgSJphnoC3PCwuI7GtTL1qeFf58Po7CHi3bP35jOF9pyfQh/f7DPB+eGOf7TkbgfYIHD58+LEoiv5lEASfs4jqDNgkkCS7e6eA906cHISTarNqBIixlLfZyKEaSWX9lIFNgVIHiqUH3QbXKVNmjjl9wKSxt6a2LCCb2ybITcv6yuxFUhIWay0+y8hE2kDoKOBRc3c+aGy4ZFlyFVxarON7rx7HD944LZKGkH6nQijykRkixDLi8hT6d86g1GehMVd6jy4NGjwhelqxJTMlajJ11HGmPrwNAt6WlPhTR4cOwOnIBlIv2jYANZHCkQFy6Y1ZrgDje9PQZbeMpH8TrJG9aLrU8BLsGp9SIylIYWIKSLuvXKoPXo1yDQ5rO8FqyThtqiKAa3sCcwxMrKyAf3VMM/4CHecBgXMCdg3Da9TK7wR4BRLKlLu9fZkuANKIXQXTooOWBkK1O+v2IOkwh6m3q45sB0rfOdhNFx9vCXjF4SMNZ7l14blaxrFaAqRAPm0MvRkkf/xvlB3Aq+PHaxhSBy7zLZU1wCzKuaDQBbYETjBhrbmAaO4SrNos7KAu8eKMRaHsROK2Hd7f2Cyo7LrO226/GHVwcFx+SqtgDm30etYjHtyFoLBOGN7VgLfTtJazA3/nhv4M8K7xqZoB3jV+gbLDuzdG4KWXXnokjuN/Hobhl11phVd2lYC3VCqjID687yxpuJMvtEgHBFQk0sBEuMLuZWE2UuseU4IVns+UfDv2Y/pZTRoT+sSUdhV+pNIFRSBpQpph+sgEktVluZKsCsE1gS51j9RPUi4giMRC4JAzNLZBAib40HJF0nB+agHPvHocLx8/hyaKCEBPWMbq8jxCBPEi4vI0+nfdQKn3bgDejlsCz5sRuAoCVdJAH16IS8O8NHpptDClG6orFmArpGu3tEGvVvqTVMMpccVtdleBdlsG4ZWQ9BHw7kHL7ZGyrGxFPqDNbrcDvPIuEw2dWqZ1mHpd1HQ+qyVlYRm7bOSU3SQu6wg20m+npIYZqJACuw4Lq/NKg0dSoNcBfN3tjSkHLQuimyazzlSziXYDoB4jZ4rCFGVg063rOSkEFjhuvkMdO7BbgWk7YOTmVYE5gFuXft0Hml7TDpC+ncvC7c/53rjX3e4s04UJ55Eq+NnAR524VhHSa0o5kXxPbFfuQdSYF+wQ+bCKZOGySBoYQsHvZOiz4VDfl0pKUsmKfHtlW5B7LG+5ci8is2zkLsViGV7/BtSLo1JNuZXhVbZZktacUADvzm2bvvazP/+Fo1nT2tqcy3fyfFybR54dVTYCH6MRoKQhDMM/CYLg87lcri1p6DStVQQY3pWXJA+pwlaiOckgUhonxJoCHWol5ZGtzwrTEU+NpHmQC+A15VlTAtROdgMHhDW2pAlI8aujufQOrZoImihvsBAwHaxQkJ9F1G0S8BKNWxZ8KWuq1pd6Tv5hgm4jsvHKqQv4weun8OaVGcReL0KLkboBHI/gPRKGN6ncQO+OqbsGeNMiOl0PyLkK82yCJyw2rc2opMFOm9YMAL31mq2GO+3/ItttgKZ+Rm/P2pdm/p368I7sge9UTPhFymwqGlTwp+Cu3Qwl29XfGd7cXCnlJFNI3WZKDUzsHLvuv5tB7ZZfdHjV2zCbKR5fNRBvL725NeY6/XDa4KfAW46BC0MDlFKuuwPEVWIggFcYepXqpNKL2z0Ab8/5plff6JBvvqht+7nUUbkzOveGrdh7uzOlo6tNacrWs3ky9SVOWXvOVF1qqhSKmWsFO0YhWEG8oBrepFUVECrzgotmCWNRr2ox9hDpvVavRNJl/M41+dk0IgLIF0rweofRLI/B7wa8vEdRu26qPHHodwHebV977JHPHvvxXVbrvY1I9un3YwQywPt+jGq2zWwE3uUIPPfcc48lSfIvl5aWPkeGN+0+599svCkWS3cP8BKopfpTugzYDqr1BqpMyJKyqrEDEuY2ZaxS39zuSAqC0ZgeagJuFfSQZYxJk0jaFUEsHzJkkINQ8+pbYSxlejieNDYltgM/VG0vtY3igwqgxXQx0QMzvlYdEsJWgJVmiCNnLwnYXWwmsPJ9iGxPGoosmw+3ELFTBQh4qeHtBRrvsWlNk5lUe0kAJSGjfFhy/Gj9VZ9XH97GvOgHBWqmXfgmie7W5DllZZX1NKMnHrkG7rYZ4fS/qeEtAH0b4Y7shu+WBQ1r2Ve1jnwRBLRFBgb0qiZXS/8CiKUxSBc8KQhUVlqZUhO/oYseU25XpNgtGeiwtd28tcJuc8zmP7rgogLn9jtu/aLo+b81FGUQiW5Dz1uaxRKN6lW5hcoo0iNVEKXnSxDFv9Osru6lR/dxd/6dHsfq40mlHJ3zTK/frYvSdwd4Vy8j3uVt5CP89nTRpTZ6HE0yvNq81pE0MDktksZXBby8tnm2WDYXEc1fBMjwiqQhloWzumhw8c0FM7enjiTqUELHEpVZcWFuuSp7SBtBaV0Xer1w1u9CUBxESFs8A3K9RBtDUx/eVNKwc1sGeNfyJMwA71q+Otmx3TMj8O1vf/uRIAj++dWrV79MDa900kvHumGkWMK7g9edaHilK18sv9T3kwD06tQMrt2YRbXpI4hZMmSDETv12QjGHXcArzC+0sGv9lzDfRUM9JTFtJ8NbxZ1pVGEXM5BbDqgeR4ke7ndgJhKOp5drLR8XLs+g7pP2yu1nyJA4LH5TEsyLrQSShBDAG+1EWA5gOTb28UBxE4JicOkND7OyAm3kLgEvNPo3T4twRN3BfDKA1aTnej/mQJenjPqC4hvnAMaCwq+2irlNp5d1S6ml5IlVOP2IMCSlmBqaZWW7ttmGWwAZIe/V4DVNwZ3ZBdCp6QNPFLiVZuwDuBN+VwCaJUgCBRsM2hkPJUBJnznS5wWjO2Tihw7POjtGFcBi29B1LZB+1sC3g7UvHUh0AU3V21fKwocfwW7Cmw5MTzjzyqNcoadTvW0KeCVtrouwNuxjet8sVaHpdwM0zvvS6/R7QBvCllVlnL7Abp1PNPEQl30pZ/sTue7g6//R/QtuvDqVCBU/y5A17hW6AKGtyN6H0dILM80rUVww5Ywu9HsBVj1WXhJgELORc510Gw0lcE1XySxvTNNbKlTB++zXCwXyxVp2mVDm2jjXQ+1KI/SlgfUh5eA1wRP3Ax4KWnYMdqXSRrW+AzMAO8av0DZ4d0bI/D0008/6Pv+P52YmPgHcRx70jRmJAzSRGZiSe/GaFDrSvN18Qh1PdSDCOcvXsXEletYbrQkaSt2XAkYSLkxbVDT0rCkYolMIUHBtfHVL/8o7tu1HZViQQz1RS5BwGussLS0qLrdFh9WTg4BbCzVGzh38Qq+/d3nsLhSBSwXNr1bCe5c2o9ZCJOw42/Kh14coxVCvHhL60ZR6h+BHzHkwJMkLYZOxEkLib2CpDyF3p2zKN2FpDUV4CbSc0XFhcfIYbomEEDxIVpbQDxzAXFtTlnUVPosyOXm0A4FaVKcNRGzxEViw2RAXBrBrIyUui8Q6MHNw+7bgNzITgRuRVLeBDqTmRLAm8CjjZgwZOn21FVBAS9/x6uqDKmWjXltUsBLppR+sqnytdMln4K0t9W/CnBfPUvVVu4mhtR4Ecvw3PYpZNS8giw7IoOUNU/lCalLBLWcCpIMw8sFfT1WAAAgAElEQVRFndEzE8RznNVHwhMQlTLCuv+bj637+N+djEhL8Pr5t08yvPWk0+PVor1swdRM3t0x3I17xAe5DQW1TOwT5a44L6TLobTC0K2bFu9p2xOvZpm9QQPR8jSCmQlYtRm4iY91/X04dP9BzM7O4tqVK6iuVNvOMGn1jNZkwu4yEMR2cOihB+W0p6an5XMRJVe5Hrgb7kNYGloVPKGAV5cllE8U7LCV+fB+kLPm77avDPD+3cYt+1Q2And1BAh4W63WH01OTv5UkiRet72YJkspe3c3XsLwpn6fDgFvgtMTl3Fu8iqW6i0ELNg7HhKbJTyjk5Qdp0o64wxAix87wpMPH8QnHz6E4XX96slKwBuH8MQHVj13JZUqSeBHgFesIHFzmF5YxqvHTuLb330WdT+EZXuwEnZfW0g8GyFLkgIMGeTAIqbalglwcYoo9q9HsXcIrUhlGY7N42OAQBOxTQ3vDHp3ztylaOGU49YAA0o5aLsWW5426rVWkMxPAI0lJLQpa9vD6S1WZQOppZXCzc54KrhbDeK6wyi0SU4Ar5MDeobhDG5DYBekG50SECJYlno5YmS4BPBS2SoAOgW8ZHDpsKsgOWU87wzwGhaOAL2t1VYJi84MfaVNY93zVJg507womueuM9d/G0DXBWxTGUAK+bqZUpFwmHOiFpy/y8WUTKqVVMr8Kj/NcUvTuRzRevMYlYVPj/1WMP4Wjmerv35vI0PucMO6jzQtT85XJCJdwLjd7Jdau6UAP2XgP/6AN+ZCxNjgUZKT6ni751bqmyy3FFPN4H3GDeuIl6fRmjqLcGkalZyNxx55BL//e7+Hk6dO4T//1V/h3Llz6sUMoNFoSMogQW693kS9UcfQ0BB+/w//AH19fXjllVfw/PPP4/K16/C9HhQ2P4CoMozobRjegh21tm/om9y9ZcsvZLZkd+Mp9f5sIwO878+4ZlvNRuBdjcD3vve9B2q12h+ngFdL1dpEoeb2b11efVc7ktK1AWFMoXIc1CMLpy5cwZnJa1huRsL6RUw0k/Jw2sCW3iqM76uEB4SSW39wx2Z8/keewPjGETXe559YogsE8Gopkj6yljC7DIkIbReT127g2R8exmtHT6oW1vaE5dWGKyCkH6ylXdsEvKLooyyC7EquhELvOuQr/YhtDZ2gn7BNiQB8JHYVdu88ytuv3z3Aa7SyPC0Cey5EuChg058XNYDlKVhBVVjoFAGm162707xd8m774uoVVBcBI2Fpx86qGwYlFGQqxY6pOACrdwOaiSvd6NQqkm2nxzGBgqSiiWCC7Gxa4nfkdx2gZ8z9ubhJ9ylwUbWwGkTBK9fRUCpQSxsT07+7Aa9Rzd7C8HaznbcBvG2GtYMg3w7wikZXmFwGYKiGl84Y2pjW0fCqpIELsA7gTRuhUhCcfnduJ9lQcpmLlLSgbuBXW8B7K5W7+rg753ML4G1zmCYiue2SoTWVjq5b5Sgf55cuYHQhorKaQB1O9IvWpefuaLfVlgyw4wBe3IJdn0X9+lkE89dQ9mwcOnQ/fvXrX8fJkyfx/Pe/j8uXL0vYhGyyHWYCiZ5u+S1JWPud3/snyOfzeOONNyRpbW5+EQ2njOJ4KmlgVLZWepxEI6wlvCIOULDC1s7R/ou7tm75xQzwrt3ZmgHetXttsiO7h0ZAAW/jjy9OXvypJIk9ltlSwCuP2bdhk7qH6Y40vCZhSB0YHDQiCycmr+P0pWksNVQfFzFFSzPRTLqVakuV5zRJaXQrSEIM95Xw1Kcex317dmKgtyTADEFL43Ul4lY1w3RloGFXZOewUGvixLkJfP+Hr+Ly9CxsL2+ajdj9TGZL9budZjHDLgvgtWHnSyhW+pGv9EqZXyACG1QEIEeA04DVM4vK9mt3KWktTTzTuGOxZDNMk2ityRj6K+ILqqVZvbWawnyb3e0U5zttWaleVx/8+rnuT3NHAvbZlEU45BYR53pk8QAB+Zo6JWBUxlzjcNO0qhSa8icaJMErm/LLGg6h+9R9dDxq07avDpDt1qUq156CEN3e7ezExJqtPUlvHpfbSCC6JnsH/HW+ALp46NhVcfscfxnvbrsyc5bdzhNpxeJm/e5bukLc2p2WGgWbq7Tq5NoJcrc2w3VGYNW+jFVb+v6U0U4lJ51r9/G9Geq8T3XkhpFP58BNgDf9/iRqVS6OKPThtepz8G+cR7R0A3krwuj6IRzcvx8zN27g6tUrqNZqwvCySY0x26L2D1WHz8oIF8yPfeJxubbXpqYwMzMjMdZVFFEcPyRJa5GTM9998bYRSQO/SZQ0FAl4R/ov7tqWAd61PFMzwLuWr052bPfMCKikIfyjiYsTImm4GcTeSYLanQ9WKk1QBqsR2zh+eQYnL89goRbAYtlX/FZTyMtODdV5imZN/FzVrUCCZuMA9+/fjUcPHcSurZtRKbiImnVhajxhH81jXBheBdjnLl/D4SMncPT0OdSjBI5XQBhrvK0SfgrKUhiVnpvIHfi4yRVR7OlFsdwLUG9sTObFKoyw0AmQlKbQu+M6in1A/T0HT6SAq5Mc1w1ZlUlMk8bSwI7VV6TbH3bV9TX/8VZrmjSKV0FRGvxAljOVRnS2lsoN2uOVQmfzXiaBtX8nH+8kh3Wzk/qeVbD7ttOrW2vZ/Zk7n4t38s7VoDIVyXYDx24nhFt/np7zref6dntvhxOY+a6AuttP+Nbxv5Oz6R7/2+l8u8Fyt3b13Wz7o/TeVKLCY6bcRhYj0riqc7Bz9fTewMRBAbzsc6CkJ2wiqc8jmpuEXWfSWhMuWVhzHwkDyqXIyFoIwxCOq/+Wewm9eLk92xLPXhZngkhdTlw3jxoKyI/fLxremEEUxpmBnuC8D7YBrx22dg33X9y1aewXv/LoF48dOGD5H6VrcK8cawZ475UrnZ3nmh4BAt5mK6Ck4SfZtNaO9E31tndK8d7RWZqkNeM4UI8dHLs8h+NXZjFfo4KXgFciz4x9FBuA6MegIDiFQgRP8mAKmxga6MW+XdtxaP8e7Ng8Bs8i+xvBc5TrZBd0FNvwYwuXp2fw6rHTeP3kGUzNLQlLa+cK6uIgEghj1cXt39RQRJaYLJ3tFVEi4K1U6Bwvcgllkc3xCeCdRu+Oayj2JXcN8N7cfHW74b4Tlv2OLlMKhO/qtX83e87em43A+z8CqRMD9yQVobYEJU096xyDVicoszFVCdqSSXVlEeHcJaA2BzdoCvMbtJriwyvbZUw5Qa54gVuIQk135O0ijELR89qe6uyDMBSpgpcrISmvQzK0E2FhHWI7J/cmWYCKfaAC3jj2RdKwb3hgYsemsV/KAO/7P2f+rnvIAO/fdeSyz2UjcBdH4Omnn32wFdT/+OLExbUPeIXxUosuMlQ0Xi94LgqehYFKETu3bsZjDx3CetPEJmxtAswvrODVI8fw5sXLmF2qohmpuTz1vAHLi4bdpR5VxADtlKxOM1Qb8OYKKFUIeHukYY3cahvw8oFEwFtm8MQHD3jv4rTINpWNwMd+BFLA2/akaPsmp4A3hSlpiqBaKoo5HRtnrRC5qIZ47jLilRnErZq4xLiOtrhSuyvR5YwNZrokWV4DhNvSMddFs9UyTLAtbK9XKMPpHUK9sEGCJ2I21RrAKwmLDFlEjJiSBjsDvB+FiZoB3o/CVcqO8WM/Agp4m398ceKCAN7394TfnuF1LO5e9bDaLkeGN20mM368BvCmbC8SZtQnKLo2ynkHlVIeQ/396K2U4TgW6o0mZueXMLe0grofoRVDHBvo+QvPE4cGiemkTMKEPLC+KBHIXd3/twO8dLDgz+EowysMjOMjKZPhnfrAGd7399plW89G4OM3Am3LOxOOIg2Ixi5P7kCia7gpNltkVZEC3rCKeIGAdxZxsy5BEp5ryz2FDC6DJhg+EUQBglaAXCEncq40Rtj1PPj0Anc0kEKs67w8cgMjaJU3IcivBrwZw/vRnIMZ4P1oXrfsqD9mI2AA7x9dOH9ONLxt67D3pZx9K+A9aiQN1PDeHvCK8y5ikTR0GF4BvMZJgsEI6uHKJqsIhZyHvOeK7q4VhKg3A0lXo/yAbVXqzED9LR0WEik5ahOU+v1KgEVqGG8svQTwwoaTy6PU04diuUckDQJ4KWkwDXXIAO/H7BuSnc69MAKq0Nd7DAO826l7lCyJ/3esC2MjaWBjrMdW2OYCovkrImlA0JS+Wrq28L5CNpeAV7bJYBw1nTYKdTafMXEtkSRI3svknkMpGTW7lXVIBncgLPSL1zeP71ZJg7o07Bvun9ixacsvfeUbTx07YGUa3rU4XzPAuxavSnZM99wIqEtD84/OXzj/0wDagFd4jbsOem8DeK/M4fjlWczX2VZmUsvE4kstquiP2w14Vb+r/K48fKRlmSERmjKWc6iXi/SP9FrZEmSRKxTghzFCAlzHhe1SzsBoz0ibSaQPSONtLb7nNoCXj0QBvJU+FChp6Aa8ouGlODljeO+5L1F2wh/xERD/jba3swJedf4wdxqx54uiUOtOkvYYw41aiGszCGcvsTsVThwi73koF0vw/ZZIGBhxLtHljgXPzYkVWRqIw20HQYhyT49oef0wELaXfiaBV4G3cT+i0iASOyfVpxTwppIG2pLRpWHP+v6JXeMbf/mhJ75w7Md3WTSGzl5rbAQywLvGLkh2OPfmCHz7e997oFlr/tHEBwx4ycZK01ob8BKwmhhji93KKeDtSBqEfW0DXk1jU2uF1BZL09gU6RoPYeMH63o5SXkT/0rxeuW/Y7iOugOLEZoBrbcDvAljjy0CXtXwrga8ZGpSwEsNb9q0Zn2gTWv35gzOzjobgfc2Ah2wq74MKeBNnSr4ewawEPCyFsRbjrguh02EKzNo3biApDontmQj64fw8IMPYm52FpOTk1hYmBfASx0v/zSbzTaRIJ7niYVHH38cuXweU1PTYk1Wb7TQ9MoojN+PqDx8W8CrTWsp4O29sHfb1l8+9NhTxzPA+97mwvv16Qzwvl8jm203G4F3MQLf//73D1Vrzf/hwoVzX42i1Rreu87wCj5VhpYCAQLe45Q0XJ7DfI2+rqrhRRvw2kbDyyCImyUNjK/V1CibQJQULaOLQx+O4whjEkYJgiiG7XrCpJCZ0aQjG2HQkvz6UjGvTAwfZuau9NaA1+kCvOrSoJIGevQaw3ppWssA77uYgtlbsxH40EZAQkLkfmQWyRI8o2EUyvCq1IF+y+Lkwlh01pySAG7kI1qZRWPqAoKlafTkbTzywEH8w1/5Bs6cOYNnnnkGFycmEAYBC00SJ6wsrYVWqyX9BT09vfjv/+APUOnpxcuHD+OFF1/EzNwCkvIg7A0HEJTWi0tDN8PbcWkIUCLDO9yXAd4PbQbd2Y4zwHtn45S9KxuB93UEnn325c31+uLPTl6a/NMwDAvawHWHaRPv9si6AW8CNBKneeTSrHPiyqwngJeJZ3wZwEs0m0oa2MiWBqXabDgTJqbL31R+wieXpo3xMSVBEvxDpYGbE9sfyhaIjan7pdYu5zrCCAvzmzaqGd2eWoHpPhg6IdGwqxheVz7XAbwJ4NKWLHVpyBjedztFsvdnI/BBjoB47xr3F7mDvAXgZbKa3AEsOjhQ9hTATXwk9QXUrp1HY/4qKi7w+EMP4B//o9/EiRMn8Ld/+7eYuHAerZayulxo8w/vsQS8jWYL+XwB/+M/+2eoVHpx+PBhvPjDFzE1Oy/BE6WtDyKsjCChpvctNLxFK2ruHem7sHfrlq9nDO8HOXPe3b4ywPvuxit7dzYC78sIfO97EwXff3Nntdr8reWVpSd9318Xx7FtM7XhHaJFNSlTPL0EYrYDEZLE0hjNrqAr2q1bRLJ8SsQNK8ZyNbaCl85f23bqyvymxQaBqCtdzpbNRjKzSdHwEqGS+aVXJlOO9PYRGrZEEr8Ih+mUYBz1ddeaipV2P6vXLhlhWptpNCdN4sm+8DdRegoJ1cDdWmFtaVENbwGFUgWFcgW25xmgzEegyTZzWojFlozBExngfV8mbbbRbATu0gi0Aa+ukuU7HvI+1E4B1ARAj2E4YSAR2wJcWYkKGvBX5hDOX0FSnUEeIUbW9WPXjm1YXlrC9PQ0atUV1f6aZJsU+EjSWhTDcT3cd9998Lwc5ubmcWN2BtVmCzWrhPKWBxCWyfB6bdcYLuIZM8yFtkoaoube4f7zOzaNf+ORT2WShrs0Le76ZjLAe9eHNNtgNgJ/txH4L//lbL63d/7gpSuXDtar1d4kiS2Hnl7v8LKsNHk+4kMgieNOWoNARgpfzSuxbHKkUWIloZUkrSRJaj5y3reOnPvFizeWvzRXCywQ3Apjaox2pcpIwEvM25E0OIaKFaaFqUcErUaH24nQVSSbliZFcGAQuPC29NwUGQJ1earPZbOImqGlBy07lv9pn7aFXKGMYrmCfKkkjW/KDJsUOL7dbomkoUdsyTLA+05zKPt9NgIf5giIpEFV/ULv8hYWwZO/5ess3iyxhNmwIiRpiwyLsBMkfhN+dR7J0hRQn4cTNZEz+l75sIlS7/67fWsRcM2eA0csyainYvoa7ye8D/leBcVNBxAWBxHb9PXVe11qS8ZY4g7g7Tu/Y9OWDPB+mBPpnZ6Va/jYskPLRiAbgQ9gBE6cuFH5/f/l3/3pzFLtt2ZWWm6SqI1PLD682tDRBrxdDyaCaSVyjfet/K4TSGvUtGL1w0cWmVuRNxBMG7kGoa1CeubcJwJ4+WCRB9otkg4qjjVSt1DqEcDr5fOwqOGlG0Q3QLdbiJm0tjMDvB/AFMp2kY3AexqB1IpMQS+/51aXhjdNYIvgxIFphHUkDljdXCKgWUWyMo2wOofEr+uyWBbW+h6VWZmFs7mvSKSwAcPiRGM7+t8ipbJguznEhR54wzsQ5XvFRlFkF+IQcTuGNwO872kSfAAffkf26AM4hmwX2QhkI/AhjsDly0nxN/71v/yTuWrrtxYacclxcsqKsHxI1pRyhNg4N7QBrzIyxJhsUIvCAFEUyEPGEVZGQyTUksxCIg+T9KGijyBKIFzXEQshYmKawAu76xDwWrcBvLYAb7I+XqGIXL4Ax8txQwhjNrsZRpqcje0jLl5H785plDKG90OcXdmusxF45xFQwCt0rIGotwG8tDyMfbhMVrTo9G3uI/RxTAJY9TmEtQUEzRqSiL/tLL51u1olSkEP/7vdJWHszxTw0tLbgZvLwypUkFTWI3JL0ofQ+QT7EsgCx0gkaS1u7h3uO79325ZvfPWxp47vymzJ3vmifwjvyADvhzDo2S6zEVhLI3AiSXL/6l/8b/90oe5/c74WDua8gljySIOaPCAork0lDV3BEMKgJKhXq2g16wj9FpIkhGtbwtrSg1dYW0W3sBkyQcJYUtEcMN2oWCigVCjCJUtLnldKmer6YGTA+oAyjWvax20joX7PdZXdZbwxpRFkX0wscUyGNwO8a2maZceSjcBbjkAH8Or3Pm1aS0GwOjRE4tJA7W4EB4GE0Kg7TN5J4AVVJM0VRKFvYHPa1tBp/lUZVRtbm9sKF+KmMVbkDPycBdvxYOeKaNkFYZsljKINkQ3g5aKeGl4FvBd2jW/9xs898dljGeBdm5M9A7xr87pkR5WNwAc2AidOJLl/89f/5x/NLFa/Ob3UXJ/zivCDQDW8VCOQ4TUaXmkKs7RcyF/zP1vNBhr1KlqNGqKwJRHDrkNnBz65yBJrEwrBKu3JJCnNy6NQLKFYKkuHNEuEfJG9FcWxqUS2ZRMm5CIFvOL9S1pYnBsM4LW101tUeRng/cDmT7ajbATuzgjoAlrrQ5QM6CJbf9YBvPzOh3AQstpj5AWunSAfN2BHvolFT/sGjC7YBPisArwq79VFPffF+xTvJbJCZ+sBZRMOQvEQ16Zdhdh6TxSG1wDekh2JLdmu8W1fzwDv3ZkN78dWMsD7foxqts1sBD5CIyCA96/+/R/PVhvfnFpsDdkWZQJ84EjBrkvDm9KuHTkDQS07nZv1Gur1FQStulgFEfRK5zXBJx8kot21EPBh4njIF8oolHuQL5SkQ1qdHLSBhBSMkMJtX07+SFEw/9aGFmOFJi4UGl7BBhalb+gk0URcmsokDR+heZgd6r0+Ah07GYG4qwAv2d0ItjSsWYgsF5HFpjZq+im5CpBLWmBQOYErAXMqjlDhw00Vo46Xjd53pKRk/phQnLYrcJokKdtQmZZaLWaA96M2YzPA+1G7YtnxZiNwl0eAgPdf/9W//+O5avOb00v+UBIx2MFDKI1kUjTscmlQWJrqd+Vv24bfaqJZr8Jv1hAzyz7yYVFXK+AzjR9WxsTJlZArVpAvluF4BcCksKllkAGs8sj6/9h70yBLrvNK7OT6ltqr9xW9N7qxNEBgCJIQKYnUjDQTsraQHRMhi6BlOxwmNT9FjuQI2+OZ8EiWPY7xX0/YYYnimBiNtpFI0SRFUSQhEiSEHWgAjQbQe1V17fW2XB3n++7NzKpusru6gepqTD7wsbur8mXe/O59ec8993znK3NNRH8nfsD8g4BX/+TWo9igSaa19f9lAlsfuSSt1Rred3m41KerI/CeRkAZXvPMMAyvS7BLXpf+5MhFYpB6DWT8k8+GJEaAAQLxCVdZFBfGVoKg1SFXN9uWLReHF1lcK+Al7i24ZusoU6kkaUsLFxreLEHbZWnhibP3Htj7xC8/9okXaknDezpEbvnkNeC95dDVH6wj8P6IADW8//J//r3fmusMPjO9PNiaJT4c30NGyx/lWtfYkhlhgZlAxMQ9TZDGAyRRF8mgh2TQQZ5Eoq0V0pYWQkEAP2whaA7Bb7Th+AS7vkBbTlDCwsj0pcUtrLJBKzDpb8nwWkgsxr0E06BMggwvmRpeL0HOUvastFYD3vfHIK3v4n0dAS5e9aXAlP9WGZSyqkxRU1syftOB2PGRuKEBvLRRTBFkZHgTZXi5iK46mJsy52sgr8kNULcGvZj6hRfpbtylEkaX7VBpRQl4+ZRSDS8lDce2j7117z0HP/nLv/LjLxx1+ACqX5stAjXg3Ww9UrenjsAGR+CNPG/8j//yD37r6nLvMzPLgy2e2zDbhrQl44tIUicfOjcUWc7U8RKaZhloFyxHZAniqI+410GSDJDZMp5MMgtDNJtDCJptkTUkOYEytye1Epteib68ygyX1ykzq20RDtmudJlsojZnnHio360B77szeLQ3LASxm8KCCMqfVxILq0dcrwVq2WxspNYwbdWEJftZw++bMWd/ev3P/6g7/uH3ceM4aeKktbW68fE3OqKEdDc68i79vdHPrxogxVJVe98qYKt3aMeGHRZFYhjzBqTIjSk3Iywvv+sOWG+NoDeDb4pQAH7OnybGCXwNtDF+u+X44vOq4vVtfrEa7EoVHS3AYxJ0V1da41MqA7IYQ246OLJt9K17D9SAdzOP3hrwbubeqdtWR2ADIvDGG3njf/p3//a3ZpZ7n5la6m7x3EAAKBmSYhIyfymZGGU8TKqZbhfaCU+2CFeXRhZTIAG2ngDVwm3BTIgEOJqcwkktLfS/q4GU/ZxC4zLFRV0g5Joy4WWAFyFrT2PsyCW0Rh30ZttYPD8GrEyikY4gy6j9o/SBSXV0odByyrwFObOoK2inJk7EReU4BUDv75cmCtpkH1MOQHSRNv4ag6qThk1ktJGxIJbHGMW3eCxbXbey9rYH18Igm6akbh18CQA2LJsUKTDZRqXq0+wBFHarVre5+tzSHsGw5bntVnd1bMv9SRx43dXn0GsrC7n6Ze5ndWlDXTDagNkPVK0CSnOsVVhR7o1jUJxStA3lboeJS6UJtriLHGcU8dUkLbuIKAo8VBovQiWzKCljag8oE7+quy12EWy/92JjaJfIEiJNVNVsMCtHKsW0sn9k9PocG9Y1lwDXXke/j1Z/a+IuGl6VLLAvVbqg+0SyUJaaOSYCRp5gIyKRND+zcFflDma8mFu2/5ZYSv4BR3EmuQk8Ms1cyXOQMZJFaCEZHNsx+tbxGvBu6ofj+//pvanDXzeujsCdj4AC3i/+1sxy9zNTi90ttPuSLcVislUApG4L5XafgqJyMjazepFXbUGDYloDkszkVxCFBjVp0ojVBuvkUhjGF6bxClTsJFoFvKLllRQ7C3hjZJQ0HL6Edg141zXIFGAocBCgIBpsTexZOwaKE7PvRO+tr+sBXgU0FhTePOBdC8CYvGS4Xj1bBXhyQaIgT/Xg1TZZzKn60NVTn91GvzZQ1zK81we8qm23JXIV95nrmN2RUphjl5EqzqlewbbLKuVVxiOoytxX2UJr36UxqH43LWAsgar9lLgaFKZdFuQWaV0FwC6vcu05JHKCji1/rq3VcuJmT2gV4C3QtJxWgbWFxvpcIWiV26wkq7pZFeyWzw97vIw2A0AljqYKJMGuXZjaOJZxNS4w0pKSc1+dIKt3X4wQA3jFGs3cZ0ybRimoAzj04UU8uHfHyNmTB/c/8fO/8ola0rCuJ87GHVwD3o2LdX2lOgKbMgIW8F5d6X76ykJvq0v9rszCBtyK4wKroKm9mGViSlZkzR51YR//w25XCh6bX/IamhinE2Y5CZWel+VEWv7e0s+G2ZN/rgG8TFoj4K0LT6xr3Gmvl0k+VXBY5cGu1+vFhSoZQtXcewsl7K+lj9cwqHbc2c9ZgGTP7Zksegt2q4C4ALxG6V0pLVCMONWHlgDLnrfK6q0N2LVsrgHVBTJScK1SHAVzwloKc2mYQMM+K7jimFcvAQV/ClrVjqvCihYFWOzyroy6AF7jS11WEzffh2qpXnPnJYgu7tgA5erdWoBdBeWrf69wtVz4Ku6sfp+rwpcS2ppssAL02gUVf5AZsGwXKxaUWybfLnKL8hRmEWY1vyXgVTa5WGyYplv7MQuz1/avjVo1sc3+TEqjU05BLbEpxhOzEM91AO/Rg7ue+OXHfqZOWlvXE2fjDq4B78bFur5SHYFNGYEC8C51P3Dw8fYAACAASURBVH1laf2A92ZuqoQXVVBr0YL+rAAJwqOU27KW6V09xZYODnIWYXooo9BtTZU0MGntElo14L2ZLlp1zDWxVphyzXlWw6JyOik1uxY8063DHE05QUULbFm6VZNRIR0x0LSCRDRx0UotynOVCzELyRR82lfRVgN4K7ymHLIW8NrPlsB7LStcufvChk93JmS7XRZxrAqm0bQyDtGkGnCsgFdbolv0Itgwi0oHHtlKntLsfpQ7H0ZyYwuxFPdUZYTt/VdAtd1pESsCBdnXgD/58lUXmfaI1Z9RebMRBgiIt7sv9nit1FiyvyXTa3h4lYxIdGzdNNt3ts32eVEsw1a1eZU0Rv3CdNEg+pfK4tkkrdn2rL1tveW17bcLfgW8UvjiBoD3+D17P/lLH/77deGJdT9xNuYDNeDdmDjXV6kjsGkjcLuA99rt4dXAqOTTJMVtFYtbbosqa8QKSpmjpYVVF2rhwGqGay0Tw+1MUdvSpYGf9gYCeEdqwHuL467gtyqgsdSRqvUGKUbVwlrJQyGBkKsqk6+abJUhlHDGaLDlh+Ume5XVLwBiIW9Z8/mCqTUJlYZ1tPpVgsprQXp1+79y5YKh1GtUda7VBLrrB1NjQSBLHaveo2F2DYAVwGvYXNGoCoNeJmYKvDM7KArWFNBKeMx3QMFxVU+sEbXXWs2rWsV1KQ0qv6drwW4VBhgO/xrQWxVC6FXtjowARUG/LM5QOitILCQeJfDV+LGQDY9X9xfV6ZqFqmW8pUmZ7jStEmEY7XXBlpcSGTLn8gwRfS+PE0RexLoYs4TEa9Zueh29D5tAK/FkH4i860aAN+kf3z5y9t4De56oAe8tPnI24GM14N2AINeXqCOwmSOQ53njid9+8jenFzufmVonw1u1D6rCkarcoXBcEJ0uQWmloL2hmMrJ3mZe89FkLYHsRF9usxfJYwb5SllhSZSj8TwZ3hrw3s6Ys+Co3GJWAGKTgix4E7Vu4VtqQSx/S5aNiYjUPSbwWRI2z5CyUIBlJa0+uDi24PkNSCk27DUpyVTt4xlV81lNXKz6MRhYZQCvhYWWkVzNPjPBSdHP9RwEqjG8Ntlr9U9KHa3CW8t+uoWG1+5VmGStNbPv2oQ0m9SlYGw17Ku261qVrTl+TQJflRq1MZHzVsBfmbh27eixixGzF1MsJnL4RluvgFc5WQW6CngtmLUR5hgw4NgAXt9IBopENgdIiT+LhUCpN7Zt1kKQqtcV0CyPFgW8FvSWiWwG+K9i4u09aj8SJJeAtwT4kk57Q8Ab94/vGH3z3nv2fKoGvLfz5HlvP1sD3vc2vvXZ6whs+ggUgHep++mpxe629Wh4LeC1275Ww1i18bHgyCbZlAGpskYWPCgzVr6q03mVllkNcGrA++4Os1WJYNa1woCY600a1wWxdI7LCW3IjiUiGbDZ+AUDKtv+muImwMUwe1U9rG5QG2cGR22p5PMV0GuhsoGayuxVrKRsdCyAsg4DciYj8KT0QO+7qu+tnmetRMLqc628QmGp/X91C2C7CX/Nt8AsDgSwGxm6le8o81uyj9S1Wva8BKvX24y3l70GuVZTr0zM9H6VYV69a2Kurrpjk6RY3IsVWpg2FoDWVETT7yyBrP1e2lhZ9wT6Y9v2MW4Kenk878jP1H5MFh7sY3FHYYxssuxqwGuLKq4CvBWGVwGvJk9aNt0yvCon4auUbcgCzThFWHcJfaa5AuFvFvAe27f7iV9+/NBLR48erX14391H0rtythrwvithrE9SR+DujQAlDf/8ySd/c3rl9gCvQgVlUtSyrCJJEA3iatVkqcM006rZJVclnZ0cpbix7i5ahwdhffRqFghodSQeq0UrLMNba3hvbVyu1XZaprfcFl6tobZsq4URWhBE4R8BhgWtJdC1IJEdp+Ck2MIXZnAt0FytRy1FBxXQKQPMmk1ZmYGRYZgwlBBHpz5rQcf7pZymTDIzdmAyjjVhScezTUozLLZUCSTjbHykze8tC1rYiUlgjONFwXDrwC4ArxpeFRZkMrxFMqIxsolbuvVe1dmaeFmO2iZtFYllyoSr37Xejzhd2O+oSbLTb6zey6pKZybJroyDxsO+LJvKz9rkUwuohedn7CryEsumiueBiZuvFYELwMt2qiyhCkp1dOlY1GMt4JV+Nw8K1UKbuBrnhlKfnYubQ8lqm+hXY23jZuIo4b9JhpeA99Tjh176RzXgvbUHz3v8qRrwvscBrk9fR2CzR0AA7x8++U+nlzqfmVrsrZvhtZ64OqmUrFHB7BZsio1EuRVsgYJOdzk8ZkJnnPQt4NV9WWXmuLVo4LBl4izAKSqulYA3N7ZkddLaLYzAwu6pnCKUoV8tfrRayJLhNwClSFBba+5fMqhl4tq1rKWoXipevZaNs2IJ0ZDKKFGJhCaIKYAsdN/F9vXqNuu/VF9sgTzHloA9k2hm9xWsv6tk6JuESF7VXpsSDQWJBHuQYwgMVSBB7epaza3eQeGAUjDC9opGkiOLRgt02Va782EWesXyUeU+urNi9brmGgWwVucHAbymuAtlJgriFfjK1SkFMCC0mvilwFggs3w/tcwvB4OCxdRVgGkdJvQaZtFLhl+S9Cy0Nwl9axwpvGwtC05mt1wi6wi2MdIeLGUjaqFYFBKW54V9Funn7Et6XBZT5XeiXNxVd5wqCXbGpeEGSWsiaagB7y08azbwIzXg3cBg15eqI7AZI0DA+8/+8Ml/enWx++mppe729UgarlUW2o3ACmA1N81JRu2HzIRc0X7qIQoqqOdzJPmsuo1pdXa6zVhNKxJgIKSX0fBWGN6xI5drl4Z1DzqyYNp/JWywm8AlKLA/cYUCU/ZTGD0BKinylOBNnQqE/aN+VxYzTKA3n5bP5WB56tIySpc7aZbDE+snB5mAMsBzFVSSySfI0QVTmZVf7iNwsOXwpcgJxZ3leNQRaLWmOpJy2f9mkQmPH1NIKwssBZK22pfEJcuRkbF0A8D1kOaOvD3PhZMZH2jZbdD/GI/qt0HcDMiipmRmHfm9HEG5gIRFxz7HtSvUt+HH+Xtpo9TQRpqlEp+qPAEZ22X2WuT7xhMp4FW5gS3SkElb9cyVvjVWaqksbgyrnKtYoSghYouSmJsSra2Rg4gcQQCyAlABukJA8z51REldRJvoaBYP1DnbPpE9nQrWLXd8LDNLz10bUyOJ4VgwJYBZHEL6gc8RLkTMsaXsRuGy/XkVEJfIWE8m45TMvFnw/AiXhhrwrvs5s/EfqAHvxse8vmIdgU0VAXFp+Pf/7nPTC53PTK8b8JrJo4BHemurVbg6pfBnqWSya9U1mbjJDMmEoklnnFB8TvhprBiFsyTfOT+rANh1fS2CYCbc4iFGpwaptpaKpCFvX8Hokanah3e9o80xBvuG+bM2WQqcrA2YwqQ8S9AIAuRphDyJ4Ls5mr6PLI2QDPpwWULaDREjRBA20e91BGqGgS9Vq5KojzzL0GgEUqJau5wA2cEgShE0mvL3JNXfBYEnPGyWxGYsEdC4MjYcz5NxwYEhjh1pikYjZO1r2ZLWmnlGiiHg23C9ZD/TVACr7/tI4xhZlsL3fPlT3ShYxtoTAJSmGaI4QthoyvFJkiCKYzSbTaRpRA2Hss6G6A2CUECggHbjlsVrdfs9vSaBssRS790x7RKNLXXAPu8vRZTG8HwPHuObpej3+2g1WwWgJKhMk0xAMCsExlmCjKV5uUowalQqUuVaBMxJLPfjCYDWyohsj+t6iKMYXPjKgoftchl1BYESY7Ma5WdEJuHzO817TCWWXDiw74lsWT6cANPn+VIeEytIZ5aZsSPjzo3LCo/8nnNRpBolWQz5jvo/iAOLkVI4rKxorNxyl2XKgUGaSSwbvOe4L88Qj7E3CWk6qh0kmSPPEK2URn2uvt1iV4ILJPaFA9fjAijX8uk/2oe3Brzrfc7cgeNrwHsHgl5fso7AZorA7QPea+/GlpaobiZraWGds4rKRzLZWLYmFxAkTBAPquh+C6ZRGDH6YsqsXehEdfczUZcGYXj7yNvTAnhrScM6RxsBrywcLHNnt9TNxrnaHchbk7LYbyk8MoZk1rJIFi2hx9VJgH4eoJc34Hih9FEgLC0/x211AksHScwcH0WDJCmTDPAbLcSZKStM8CRArA8v6aEZevA8ZVfJK/fjGL4fKKNsmD6eN+r34BsWlICXgI+vhElSAuJUxhCGIfJkAGSxtI0gi2QqwW3u0jnERZRCgJUfhMJIW1aboB9pAt/jkEykXbzXOHXQG6QIwpbAOo5RjwW66FaR9BD6ngBkYQ+9AJ4XoteL4Di+gkUpl628ZJb24bpm50OQtCOLgTTNEQshzM8QWBOYKzh0kMBzdRGZRAN4ji8saJqxZLYPPwgQk5BGhsCnPViKuN+Tfmk3Gsq657ksNmJ+MGiIZWBqXCfkMlmKwCN4Hpi+dQWQD5JE65I5IUCbQekXHTciichjce9wnVRY6yj35RoEugSjdhfAJZse8dgMDYJ9aq3TVEAolzAx78fz4DVbiM3DxY/7aKR9DDcDdCO2gwMukPbEaS7td4OGsvkG/Au77qoMQ+0NreyBA4ELKdUh1wzvOp8lm+zwGvBusg6pm1NHYKMjcLuAt9ywrba8+lOj5hUg4up2uRJxBjjp1iEnPm5j861b3nZb3SjyZOtXN2WtklEmJtlGN4BXkn6U4c1aNeC9pbFEhkxWJaq31K1tWxNMmXUFJGJIhTTqYXJ0GDu3TWBipA0fCQInQ+Dk6EUpZpZjXJzvYW5xBc2AHqyp/J7H7t25DcNDrQLwcnz0BxGmZmYxNbuARMCSL0CLjOqObRPYOeSiHeoAIrOb5C6WOh1cmZrGSrcnw4ZShixLsGViHDu3b0Oj0ZDjfYJRx0G328PU7DymF7voJC6CsIGst4SRpos9WyexbXIMPplVAm43RJR7mF3u4fLMHOaXVhCQ1Y4HaPjA9vER7Nk+iYaTIpQFm4vE8bAcA9NLXVyaWcQgpe6VQD9By8uwb/s4dm+dkEWCIHzPR+qFmFvu450rs1jqx0jMApFM5a6xYezbNo6xhqeSH8Y/CDHXHeDS3AqmV/roxpQKeEiSCKOhjz1bxrFrvI22R6VzhphA2w0w3+nj0sw85pd7XFUgSQlaHYwNtbBjYgSTww00CN5TLiCBKEkxt9zD+ek5dGJi60DAfuhm2LdzO7aODqHh5gio8RW1RY7FlS4uTs9ieZCin0IWC9zd2bplEju3TGCk6aHp6DjhymI5b+Di1QXMzi+i34uE9Sf4HB0axtaxMUyMDmOoGcLhz1UUgZV+H9PzC7g4M4s8CJESKOcZJlo+9k8OY+fkGPqJLlhyN8QgyTG3sITzV67Kgqp0+lDJDIMq8glh9EXXIj93+HmzuKsB7y09UTbNh2rAu2m6om5IHYE7E4HbAbxGWXuNA0Np1l9Wc1LmrdQrKtWrKdeqc7SumWWdekn8sWERaYOjk6GchwlKRmMpk1QicgYCXocMb2sGwzXDewuDSvP1ZavXKDd5Eom3yFGsCluZYLK6Rw/ux4MnjmDfrq3CgjlpgtB1ECUZ3p5exLOvncPLp99AK/SJkDE+0saJIwfxyIP3odUMkKbUXOr46A0ivH3uEr7xre9AuD3HF4Zuy9Zt+MmPPobdIx4CbotL3QtPtqgXOx089bffxYVLlxHHsWzrk+F95OGHcfzoIQwPDcn9WMBLOcBLr76BZ197G5cWesLahkkXB/dsxcMnj+LQvt0CmskwxwgQux4uzS3jhdPv4MVXXlO9bjLAeDvA/UcP4rGH7kPbyxCkkYzlyAmxmDh4Z2YRX/vO01jukmElKIyxfbSFn/noh7B36xiCLEaepMjIXvsNLEc5vvbU3+HMxSl0SN26DshN/tipEzh1+B5sawfws0RAWZy76Dkunjt7EX/3+ju4cHUBuecjGQxwcNc2PHb/Udy7dzvaGfsC6JIZbjRwZX4Fz716Fs++8jpyryELzEbg4t7D+/HhD9yPiVYANxmIDpbSAQLFi1cX8ddPPYOppZ6AeTKzW0aa+MRHP4w9kxNou1z8pPBlV8bBYreP73z/WZy9NIX57gAD6rGDBh64/yQePH4I20bbaOQJ/CwWmUw3aOHlsxfx8qtncOXKFLIkRRqn2LNzJx6+/wSOHNiLZuAhS8hG62NjbnEZp8++jWdeegVdHu8GArjvPbAHH33oJCaGGuS4BfCSWo+SHJenF/Ctv30acwvL0rccPwKh7S6TDu7ieSa6YGF4dTfjhwPexEgadtUuDbfwxNmoj9SAd6MiXV+njsAmjcDtAF5rN6VcbcG76jai2RIvbttsNQtIFbBrEpZM2VROLmSoMiYDSbKJSUSzSU7UkPKY1ABeo/OTNgj64SZnYgDvAHlruga8tzjmlGA3aVfCdhnTKVdTi2RpksUCbJuegxNHD+LUyaPYu2ursHBpRPaTWlIfF64u4wcvncEzz7+IRuDBSWNs3zKOU/fdi0ceekCAVZYa3aYDRHGKqavz+JM//wsMqBYgwPIb2LV7N372H34Co14iYJNMquuHiLIcgyTD177+dbxz/oIwxFw+DTUb+MhHPowjhw9gqNkUza4riyaVM7zw8mv43gun8fb0gsgQhp0YJw7txSMPHMeB3dtFn0zXgijzkAYhphZ7eP7Vt/H0M8/JjgLZ2omhEA+dOILHHz2F0ElEO8qdithtYCUPcHGugz/60lex3BtI3BpuKkD3F3/6JzFJ8JrHyJJEttlTv4ksbOE/fO07OP3WBaz0IvkOML5///FHcf+hPRgLXQWjLu8ZCEfH8dwb5/HU86/hrYtX4Pih6JuP3rMHj3/gBI7t3QaXsg4yvEwLazYws9TH86++haeeeR4D6msdB60wwKn7juLjP/YownQAJx7A58JFQL+DK/MdfOnr38blhZ6AV2pvd20bx3/y05/A1uEhUGntUTNL3wzPQwwXX//W3+KVs+9gttOVf4fNFh75wMN4+MQRTA414ScDBGksz4q0TcB7Ac+9eBrnz50XREsd8d6du/Chv/cwjh3ap8mKKdl7TfZbWOng9Jtv43t/9zyWBzESykJcBw/dewg/9aEPSLETSmoksdFlYqGL2YUuvvpX35Tx1aeeWHYQ+KzhLkJZ2lkT2kyCptE43xDw7hw5e2zv7k/WtmS3+NDZgI/VgHcDglxfoo7AZo7Auw14S3/d0idXZjCTGKLenGrfxAmS2+L8Gf/j9nSaU/tXMTWT06zNxtaEN8vFKEAjK0nAm0lp4VRsya7UGt5bGHyMtwW9lCCwv7RUABndCHncF82rk0QInQzbt45j17YtGB9uI09jJEzqEg2vj6VBjoszi3j74iUBwWSEh9st7N6xDbt3bjeJa6kkNWVZjiQj0Pbw7AsvCitH9pNb/iOjY7jv3mNwo56OH49JdKr9pN73lVdPY2FpWfS5mkzn45579ousgTreLNXiF3SPGB4exuXpq3jn0gxmV3oCbRr5AHu2jGLfzi0YbYeqew2bwqRmflskCpem5/DO+YsC6lhQox242LNtHAf27ADSnow/AqjYCRA5DXQTF8+8+JpqYPMMgZthcqSB+w7vEwkEwRvBPqUTuduE3xrBS6+/g5n5FSQRNbuU6yQ4eWQ/to614DsRQEBKIJrkaA1vxdTcCt66OI3ZuRX4YVN07FvGh3DPnm2YHG0gGyzLosLzqFsN0KXUYn4Zb1+4jF7CxaKL0HOxZ+c2HDuwB2lvQaQGZO/5ylwfnQR44fRZrMSu6mazHCPDTTxw8hgCJh2yxzICUu6yAM32CF57+xwuzS6gQ0BvEh7v2bsHe7dvRcvN4EZ9hBxXdLpoNDA9v4gLl6ewsLAomuYkTTA2PAx+Zsv4iIw5iguyNFb5Uw7MzC/ijXcuyKIocbhQBvZuG8exfTuAhLpn1Q+zvdIvmYPTr5+VxUTEvEbuHvgNONT0ek2kbAslKfQ/Fo2Dp+4RN/ThTfrHa8B7C0+ajf1IDXg3Nt711eoIbLoIvJuAtyj3amynygpRBCGZJLjYbXAnj0WPSCZJ0kckk12TlKxHq/iHmmpckkXkMWEokEQdAiNbjkA0v8alQcA1XRpqH95bGmtSnlVINLWSIpMZsDwwWd00QtZfQdxdQtJfEaZVkr2Y8U8gwkUMM/9dSlMzDKJY9JNec1i2j5kJz9+ThaRDQ0ZnB3EGIMCm7jYT0Bs2GsgFwLDPmZxG5leBdNNRjW6S5ojYUNdD2BqSLH3XZzKWJj3xWCa5EczRsYFMqoyTjO4NDRk7BDsEtdT7Jr0OvGwgrCvZawLRsNkUyQQZSkYg90I5XiQeBJGyAIhFz5tnkQxRAqyIn8l9OI02vHBYfsb2MJGMIDfqLQkjyu15NSHhmA/Qj3MErRF4fhMemW2O8YxxopsFWW3KNdS+LMsc9AcZ/GAInt8WNtPh28kRDVaQxB0BywEJTCYUOiHDoBZxQajg2PORM4Zpgkz6cYDQVU0vpRFM2iNr7IQt9Olu0OC1GqJtZaJhRkeLeIBm4EuiH2McMcms0YIbhMj9UK7F5MJOtyugv8ExwOTALBbNM/tEFgQewSeT9ahZcNQlIqO0QccYFxg8fkDG2veEMYYbYmWQIGgNK+AlQI+6wGAJTV+T/gQ8J4kk3wWNFhyvoVIGJxDdNMIWvNYowqFx+Xvs+Lrw5g6C6IJvpvBEDXhv6WGzwR+qAe8GB7y+XB2BzRaB9wzwigeTih2k7j01jExSSSOkg64ApnTQERAljF1GaKvmQfI/snLMCheYoJnWfnMIjfaoag/V9VWOIeOjtvvU/JpKa0PTGDt8Ca2xHL3ZNhbPjwErk2ikI8gyssgpcpfFAYjOdLIUGyhbSpe6PilxWhZcEM/f9/mLgDfOVVJCQBeIN3KEkEAw7iDpzKO/NIu4syjb66HvSJ+RVRXvXWOlJV6pxmWBfUkmkfrawPdl61nATJqIQ4AAXSNrYF8SzKr9lpF5U0phtpap+2Rv85iE/rdBQxg+ZfLU/5asIc8bDXriCkGmlG0Tz1tFiwIyud1NVo92X0SDtoCDLfPA87Ftan2gnrbU+w7EukylEVqJK0dAG7O4X1h7EeRRbhE0WwL8rfWZtWSL+n1hnT2PHr6+tItyjEajbZwqVLoTBL4sDmQ/30Bj3gddKWjdJjZ/BK6Mb5Ij8NWbl2wrq4oFniuAL82ojZeekvOITVjOhYCyrLZPpICMcUPg/cq5bTkNU+iF5D0LSqg8xEEsCW4aD8YyITMvQJFt89QRQzqTDhimCiO/q1kqbSMopb0Yr8U+4eKG1ya5n6bs7xRN34WXx0gj1UnTyYKLoihz4fhNDIxnMXW2ASJZtESDgdy/eipT0kJ5TIh+nIm+l5Z5md+EPzyB1vh2uO0xJF5TtOMpfGm7uJWJewcXc3xe0PJNbc1kSKQxWqgB793wWHz/P73vhl6o21hH4A5G4HYKT5RlCGxqWUX7ZqpZKWTRqk6S1JIMkPSWEa3MI+kswol7agVlKjlxC122njk5E/zkjm4x+g00hycwNL4VCJoyIRXlYB1uRarRvgBUf4CsPQ0WnmiP5ejWgPemR5gwvIYtE9uwPJYksTCPADKHyzPoL0wh7S2hJeyhBYq6vpGMd2MxJn7Lpm4ewS19TeUl7hrKIrOIg/WGVQRhqmZZfzHrv8yf0wZLgB+tqTTpiFvVYjVFsMS0RdGYcpFFgEOwq9IAAeImBdKUazCFfAmamThnK5URy6gTSBxFAtCliplYteliTIGjFjuQBRO159zBMMep6wh1o5TZaA00La6hzLd45RqfWbE4o/o8jtXTOM/U+5VImgs5AuvCm0TtsnTipuaUnzQlO0SOq8dL0QdF4sKYux65d1qKaVERKc4gi4BYra6JLE3fcQtfjpN7lDobUsBB7c5Y1IGsNr95xtFAvqPaZgHfPJd2QVkNTfrCeCSbinW8EYJQLb7hIyH7bMA74yug1yVDa0pScDdAygKb8SLxZ/8T+PoKfCk14eo6o/SDy2RTbqNaolgWsgTWTCH0JMHQaY2jtWUn3OGtiP02IspYQHs5X8cM2fwa8N70M2SzHlgD3s3aM3W76ghsUATK0sLdT08trr/SmgIXZdEk0cmAAE6Syo9qUhkZQDIk3MqMVxYQLcwgW5lDkPYRSCUjUx6VkycnVV9ZFLJs3FbO/SbCkUmMTO6E3xqWLVyCHYIoQqB+BkTiz0lvzghJawpjR6fRGkcNeNcxlhTwqiyAcga+mQDEKOe9JSQLF5EuTsGJOpJQRSZRAKZhTwX4COY1ThrGYk4YTt8XaYvYPZkqY/y5gj5lSvnivwW42Ypa5nhSn+qeyrcWJSGTSlhD0EYCXq5PNjHLhMXUggXWV1XPT1mFGtrpnwRKHGfW2NlWgksTMtBqd6VFD0wRAsOoSiEVUzmN9xEQ1IlPrn4nyAZmqVZIs0UMkkQT9HiPAmQN6E/jBM0GZQexQli5HxaTUAbWFmOwXSn3qOXLiip1dI+Qwg+UBBhQTeZci0hwYaBgkaCQ7CrbSiAqCwCRE0kFD2PHZQtPsK9cAbzSS2IZptZ1QpZLWWKz0DRA3MZPfI+V6rVN1Sp1tgiI6WueWSRKpoAIFy9xQg80Mv3U0eYif5FlhvXnZlELqURDf2EtDc0Yk9WmzpfXZDy077WntZBGDsen9MOThXREQ7XGCBqTu+GM7UTsDwsQNgNRtewE+Ddyaag1vOt4ytyZQ2vAe2fiXl+1jsCmicDtAl5OJSKv5aSSpjKhkEHRCZ6TL83lDbyQcqYJ4uV5xPNTcJevopUNJPFFRQk6Fcam0pVUVGL1Jp4zaKE5th079h1Ga3gczfYQWs2GaEAJuWZWBphaWMJKf4DESxC3pzB8dAatcacGvOsYbQRZ3FaWyncmWUedMByknXmkc+fgLl+RhQpZ1Ov7MK/jgus8VLbcKy9VmZRTWbnXUEBD6AS73wAAIABJREFUq6y59kqmvPWNmqClf1cfZYunKOC0nKv5mzmWgLfathtex3pTa6GxdX32Rue2bVx95tVXWXvN8paFgy+ivDYeq5U+q2GFUTVVe+w6TVX5k72eXMkaPtsFtYH2ovdQmt2UB6b2W0G5ZcuVjdcWq1GaWUwXMaWloQpEEjdA5A8hmNgDZ2Iv4saoyKW4IyV9K0UzNPegljTcaJRt7t/XgHdz90/dujoC73kEbgfwcqJjXrYkKnFS0awYkxgiWSzyJutCskX8XdOBAN50YQreylW00h4C0e+K6aVsaxLwkrUh+8RJRhjBoIWd+4/jsR/7CbSGRjC5dQu2b90iZW0zL8Dp89P42+dfxtlLV5CxouzIPFoHqeGtGd71DCIpWMXtXHJmwvBSsqB9Q8Cbzb4Dj4A3o1vCGhS4ngvd4Fj1/DUMZuU6lgV+Fy9Vn2oTRMD2tYBM09/VvrasuGiBzct+xv5MjhEtvmq06RmsSw4FvMryanllHbsOEifEgIB3ci8wuQ9xY0SkLhz3wnlTMnEzPrw1w7sJRtGPbkINeDd9F9UNrCPw3kbg9gAvkz/I4Oo2MeVzOeUHTkO2VpnQQdDEcqVJ0peSsATA0fIs4sUp+L05NDMCXklLM4bv9G8NkJjCB0ZJKFZHDzzyYfzqp/4LtJot2ZJl8gwTk/pw8czr5/HNZ1/BG5euIvIdJEMzmDwyJRreOmnt5sfQnQa8UvDCSBjWgiBNPDIJZDd/S/WRd1kErgd+eQs2+Wwt4LVjhj+3dQFrwHuXdfoGNLcGvBsQ5PoSdQQ2cwRuG/A6rMhEOSEBr4s8I4/LjPUYow0fW4abGGsHCLxMql9RojB9+Rymz72BeGFKmEInjiSRRvS/YkkUCsvCF0EtdXutoVGcevQj+M+f+BTCIMBg0JfPMBGumzl46pW38Z0XX8ebU/Pouzni9lVMHrqEodGsBrzrGIB3CvBej81dC2yq7N86bqk+9C6MwA8DvZb1tb+vgmBZEJlC2DXgvQs7/T1ucg143+MA16evI7DZI3A7Lg055QZi7aVKOUfSxpnw4cFLIhzaMYGTB3Zh/44JNH01jaebwunTr+CFZ76LmfNn4YNenrF4f2oCj2Z6MyFI7DlNhrUXNLH74HH82E98AsPDI2i3WxgZagsgZh2rl85N4ZnX3sY7MwsYuCnSoVlMHCbgRQ141zEI7xTg/VFAxrJ71qt3HbdTH3oXRGDtYscy/LfSdGq8KY+qAe+tRO/9/Zka8L6/+7e+uzoCN4zA7fjwEugS9BaJQjmTnZjw4UqJ0oeP7MZHTx3FiQM7xdSfmdaZ38Czzz+Pb3z9qzj90nNijM9MdGbU02tV3UbNWypNmbQTJ4A/sgV77jmKkbFxjE9MYGR4WCQSietiupvgnekFXF3uStJa2r6K8SNX0B6rk9ZuOAgqB2wGwHs9KYMFveu5l/rYuyMCP0y/W9VxW3b/R+0EyBgxlnQ14L07+n4jW1kD3o2Mdn2tOgKbMAK3A3h1EmKWmnqAiu8qiwEACJMuHju+Bz/19+7FAwd3wI06Mhl57TG88Mpr+NKXvoRvf+ubaPi+VPYSWyn6qNLtgT6ootU0gJfJbG4DSTCC4ckd8JvDCMKGmuWTNXZdxEET/dxDRN9eL0HSZmnh6bq08DrH3J0CvNVmXo/xq1qWrfOW6sPvkghUga+1pasudLTYhxaSsAB4bRJjDXjvks6+A82sAe8dCHp9yToCmykCtwN4xYueJV1lEtJqV+R7WWY0jJfw2NHt+PjDh/DAge0Y8VM0m014rTG8ee4y/uLLX8Gf/tGfIvBD9dGk9Rj/M6b9VEekiRrI06UhdgI47Uls3XMQbnNEyqiyqhQrfdFGayVz0IszDFjBy42Qj85i+Og0mmMuurNDdaW1mxx0dwrwWi2mlhfWTPzCr7aSqFa7NNxkR95Fh1lwW/VjZtKreAqvefms1GcLmFQcHez4qQHvXdTxG9zUGvBucMDry9UR2GwRuF3A64upPCs5uYhZOTjPEIY+mlkHHzm+Az/xwH7ct28Co2GOkaEhJF4bF6fm8Zdf+Tp+///5fQRBCJ+gNzXG86aSBe3OyPDSzJ/2ZKkbojG2A4dOnMLwxFZs37kLWyYnEQ+6YiQ/tdzDS2fO4tzlKSRuDGd8Hu3DV9CsJQ3rGnJ3CvAOBgPwzfLDFugEQYBGo4Ew5BjR8rs14F1Xd941B1v5AvuX5YbtWODfLbPLccDxUAW9Ve23aH9rScNd0+cb3dAa8G50xOvr1RHYZBFQwPvFz00vdj89vdjbwapMZFelfJJoFbRMq5YxZTqIll2V0q2mOIEkEzkuYikDDPiNAGHWxYeP7cCPP3AP7ts/iS0NIAx8OOEILk7P4S+//FX8v5//goAZujNQvysVnwiabUlTNxdnByk8FbZw6N5T+MX/7JfQaI3C9UKtTBUPEDseXn7nCp564VWcuXAFsZ/BHV/E0MELaNalhdc14t5twHs9r9RqgwhmCHJ7vR6iKBJwY5OWyPgR3FigQ7BT9WFd143VB2/qCNhxQoDb7/flzYVP1XKMx3CXiG8uhrSaXGlVJ0wxi0SYZ1Xtw7upu3zDG1cD3g0PeX3BOgKbKwK3DXhZ58xhSV8PdNNNWYSCjFzSwYeO7cRPnjqI++/ZilEvRSMMELbGcOHKVfzll7+CJ7/wb6VSmk5UhNcOXDGLZ7171fRKBbY8R3NoBA8++hH82n/9a/D9BuI4ge8CSdzHIPfw/TfO45t/9yreuDSNiIlwI7MYO3wJ7bGsrrS2jiG30YCXAIdgl4we/159WeBLwNtqteRdv96/EWB/cxx0u11Z/FTdGizw5QKI44Cg17L+jIh18LhjgHfH6JvH9u164tTjh176R0ePDt6/vXT33lkNeO/evqtbXkfgXYnArQJetf9hSWD1VaBvLkEvK6V5QYCASWvHduETDx3B/Qe2oZ1HGBluw28M48KVGXz5y3+JL37hCyJb8MgqU69HD16HKW8O4PvK5rHSVw4BvEdOPoSf+8VfQrvVFtnEUKuBRBheH3939jK+9fxrOHN5FpGfI2pNY/LoZbRH68IT6xko7zbgtWDkelIE/ozAhgCHLO9aNs9KGwhs2u22vOvCE+vpzbvrWPY3md1OpyOLH6vhrhYj4d/J9FvQa1lee6d3RtIQ948L4N39xM898Q9evM9xorsr8v9xtLYGvP9x9HN9l3UEfmgEbgfwwrF17a2NmBShlaSSZt7HB4/sxk+eOoIH7tkhSWujI8NInQDnL0/jK//fV/CFL/wBmI8UtJrizEA5QxaniNOEJ5FzUTYh4gq/ifbkDpy8/xS2bN2GrVu2YGJiVCQPiRPgtSvzeOHN87hwdQmRnyEdnsXYwYs14F3n2H8vAG8BRowGtwp+CXBWVlaK7WsLkAlk7JY2xxMBzvDwcA1419mfd8PhVTkDFz92AcR+twscLn75by6MKGcYGhqSBRB/ZhdGkjzL/SHKYja0tLAC3iN79n/yFx77+Ev33VcD3s047mrAuxl7pW5THYENjECe541P/s4XPzez0Ptvp5a6O29Ww0uGl+CIxSEcT+vTI02FqaWGbizI8Ojh3fix+w/h5H4C3hwjI8PIHB9XZmbx1a9/DZ///O9JLdBYrMhcuJ4n56EvrxdQ20uwqzXXMjdEGo5g6859CJtt+EGAMPDgeY5YkXXyAEuJgxU6NTgR3PEFjB+eQnvUqQtPrGM8vReAt1oqeC1bxy3spaWlVYCXwIVAxjo28N814F1HJ95lh67V73IBRGDLMWAdGayTA8EtJS4EvBwTFvAWum8ujvMa8N5lQ2BDmlsD3g0Jc32ROgKbNwKmtPBnmbS2fsDrIKHrruNSzAA3S5AnsbCyE6GDR4/uxcdOHcO9+3cg7SxJkpkbNHHh8hV846//Cl/6iz+DG7gYMDmFYJfJbwTNGQFvAFK+Tp5SoCcuDZE/jLFtexC0RuD5ofjw+h6QwEHkNTDIXfTTDLEzgDfGpLVLaI2y8ERtS3azI/DdBrxVgGu3n6sAmJIGC3Aso1stOMBjZceg2RSQU7Wkutl7qo/b3BGwYJZ/VjW8VtLA1lfHEccCwS6lDWuLVtyZSms1w7u5R5i2rga8d0Mv1W2sI/AeRuC2AC9VvG4oHrpuniIAwW6KPE0wHACnDu/BRx86ifsP7QMGPeRMSnI9vHr6NP76r76K73/v2/ACnsMVlwd5IuU5Um5fEslmZHfVk5UV2pyhrdhz6F60RyfRHh6V8sK+y/rDPmZWerg4M4d5bo97MfKhOYwcuYLWaO3Du57h814AXnv9asEAC2oJcm3SGlk9y+ra3xMkcwu7TlpbTy/eXcfaBRD/tI4dBL7WkaMqgeFYsE4N1HZXx5YcR+cYySpwsXEuDTXgvRtGXA1474ZeqttYR+A9jMBtSRo4tVBqkKZw8wSBm8B1Mkk4Cd0Mh3Zvx8P3HsK9+/ciRIa41wOyDK++/AK+/9Q3cf7NV+G5OVxWW6MnQ6amZyw+oVvaTFhT83mvOYRt+4/iQz/+U2gPj6E1NIyhdgtII8AP8frFKTx7+gwuzMwi9VNEzWmMHp02pYVrhvdmh9C7DXjtdasZ92tBCkEOAQ7Z3mrBAY4BAhxrS8a/17ZkN9uTd9dx1mOZ/c9xYF07qqw/xwPHgrUlK4pNsFiN9WiuAe/d1fEb2Noa8G5gsOtL1RHYjBEoAW/XaHh90ebm/D8p4ZmLt6UCodKHlz9Tn94QecayEwk8l+UictXkIsfYUBO7tkxg58QoQqagxQN4aYor587iwpmX0Zu7BD+P4Tq5+q+KKwO1vD4czze6TgoWgNbIOO57+DH841/9FMJGU1hlShqiQReJ6+O5Mxfw7edewdnL00j8DIPWNEbJ8NaFJ9Y17MR+mcJqumfkqbwlFdFxkXbmkc2+A2/5CoKsJ17MN3rpCOI6pywLq0yc+NApUMlyxEmMJE4KwMvPkMEjyOWbYMdaT93omrf/e3tf9RR5+7G88RlYuIYvjgtWVbRMLxdCXDxbr107DuyfHEOyAHJYnIZlzXVcSQVIMJmVXC9ffB5p8it/LiPcPL8SJ0QUDCGY2AtM7kXcGJWsAY57Hp07vl6fQNrJkDs54sxnLXQ5j5PGaKFmeG/cy3f+iPrbfOf7oG5BHYE7GoEC8C52FPB6gU4+Wu9BC00oChLLMftSPwZmrWklNNehrVgildboxZuzOloc0SgXfp4hSBMETgY/jZF1F5EuXYXTnUUTEfIkgscCF+rEKyWKk9yVyY/n5oTWaI/g5EOP4lP/1X+JRnMYcazaXrLAgzzHD159C9957mWcucjCEykghScu1YD3FkeXWM6ZylUCGKij7swjnTsngDdMeuqRXAER1bFBgKCIgIy9Oi4QlBQ6XvFe1vPqW/GKZXgJTzzfL7xWCWwIfgh8q3DUjEK9lhmn4mP3I14W9Ejz5AR6vLTH3JH8jGNQfmCKsNjzFx/kb3RBaF/6vdHjzVlXtcT+lEqc4jOVpq9uOb972j71qdZvZPnS3RC5Hptrvp56bNkC9p8uYsx32n6Niw+Uvaih4PHlGYrbznm91YEt7rIYK7YrWBWPC+Triydl6Vxcy2h0eayriWoEmezvqgOD1W9rKXOqFzLkKS0RtfiEPD8kRFqinKaJ2l6t2ii/Mu33DOCNnRCxPwR/cjfcib1IGiOSlyBSqtwVYMvreDXg/ZHfqbvhlzXgvRt6qW5jHYH3MAICeH/3Dz43vaCV1jy3oWDXIVerrK4jExcnfzIc2hiZDotJuJyM+RkCXikjwUlQ2JEUXhojoM43GyBdmUO0MI1s5Spa+QA+YmVUaPnAT5LdJfiRacdF7vlojYzhwJGT+MCHHkdzaBQj41swNjGJhCWJXQ+vvXMe33/xRZy7fAWpl6LfuIzRozNojdca3vUMH4LYgt0yjD5Hgk8WvjOPZPYcnOUphFkPvpGbsI9EOUngKkA5Veaeem6CXfii0S4hoI4Lq89elXhk8IkUHxFddwW6GVZYoIspVEJAasGjXZjZvQgDvczizUJZBYhGPCPgyHpK0xGEVntOAZh5HAE23/odkJMJALWsoTqJKEDWNsudOepSLTsl5mU9YsVpWoY6b0LHPCEmP1MFzLwffpqLB3nLUfqttPGRa5i3gnNlLyWJVD6j18jYNiMXsgtZttW2w0aFuy2UHck32oB97SkLrvX+CCj5U8/o7NnLtn/1fnRMWG9umzJkolLcD+NosLjESkFqsewo0PLqn2gPSiyIS4sIc4zp21aK5HMsdTNkjIGrzzRZkpAYlkI5PiK/jcbELvgTuxE3RhAjQJ5zPHta/dHsdNQM73qeJJvv2Brwbr4+qVtUR2BDI6CA9/cN4O3v8NxmBfByeuDkwSmayWWEGiVvpaDFvuxvOKUZwGtYJk5qnBiDPBbAm6zMYbAwhWxZGd4QkUyNwpQJYIAAWVZbywh++VsvxMjkDuw9cATN4XF5B60hkOhF6GNhZQWXpqextLICBAkGBLzHZtEaqwHvzQ4oC668XKvnWcDCzwdIkHfmEM+dB5an0Mh6CDKtjJY6LDiioFAgIvs5Hwjk0dIkwWrAW7CBZiytZRwLJtIwhKugVIVNNaDMAkOLgQQ2EZfKaDUQxzChFozqzgXxbS6SGvqNWMBbQiiBqIT7Anr1u8DGWghokiq5u2FYVIViFoQakGiAq2WDdSdDj7Ttk9LdQluWywIexTYqG2oWCAYg613pd81KjSxQVO9qLQyj3ykjUTLxsjy2BaGGIy7ua/V40d9K+8h4FwsRI3uho4opOyOwuGBXCbk9MzZ4rJEAEDyaRZGejQsMjagCXis+MAse0b2Ylpr70lhYtru6kOGwNaBX/tSFOxfqiauAl8BXFkQZY+sidX0kXhvh5E744zuF4Y3QQJoHCnjZuCxRec8PlTQk/ePbR84eObj/V3/hA7UP780+bzb6uBrwbnTE6+vVEdhkESDg/dTv/P7nppc6n55a7O9wXS3fmpuHu07ymg2tDK9uVduJWP9+LXsmnzPbiZygBLZmCnjjlXn0F6aE6W0Q8OaxTJoFc0UQRQbGD5B7gfjsDjIHQXMEW3bsQdAegxM0kbkBEgIEFp9AjkESIRGLswjZ0FWMHJmuXRrWMd4KNlH6gv2tDB1Z0AZi5J1ZxGR4V6YRph3pNwW8gTBlBLd8ETAr4E0V8DpBsc0v42XVtryMNm2lAZO2yauXU+ZzFvwYeGblAzoOVcNJjKItsbpNu5Vf8JjFln25aFN2l28LQvUsRGMWsOlCTq8lnKx+RrSepQzAfidKxlmZWgvRLDAtGF5z+wXwNJIElQNYhttETYC7iYzZYamy5cq+2iib9iqiLOK8ii1dtWhVgLjWwEnBaClxUiZflbIqfSnZbj1KmVoCXst4275Ullt/q3dkZDGSdGYBr5FfkOEn6BdSveCZrxk/lrHn52UMGxmWvU8+t1IDeItluQW8TojEb6ExuQPuxA4kIQFvU4rZ8KlFwOsI4E1+NODdOXL2yD014F3H42bDD60B74aHvL5gHYHNFQGxJfuj3/vszAJ9eAc7CXh1ouV2tG78loDXgAKjv1NZg/BQildkS7dknOydytank8FNY/hZhLizgN7iDJKVeQR5X5hfsj6StCJ0jtk+9nyRK0Q5kOQeGq0RTGzbCTccEuaI79z1JUlOMQmvnSHFABiZw+jhqdqHd53DTRlala4Q7JLZJDgJ8wjoXFVJw8oVBGkHDQN4CQ6UxdWy0HTWqAJey/5WgVS5T2BxbgkJC11tSeaWcggZkwqqlNk04K4C3CxwtPBWoZ5hKa0eV2CReYkawUh4+Geh6bXgVsf4qgnTJHIq2OXiYPXOh0e3PJFLWLWDZUodkfxQD2/1pbJ4lGQrup1YTbCiXpVGcKzzM8qasqVGZCTMI6UjfFsozM8I614ATlOBzDK/hiFVRrY6QEy7CtBcxkcWEvot10gY2YE+A4peKEC1BaHF8qZg8dfqi6uLEaqaSr5ZqV0FvLQbM2KKa0a0/U35vCGoVqmLPBGE5bX9qu0nw8udK/p7x34L4cR2eJM7EIejGDgNpEzG5djntW+G4a0B7zqfNBt/eA14Nz7m9RXrCGyqCBDw/rM/+vxnZ5b6n76y2N/puw0DOpVxFaWboElOvkbjaCZKAbuydVhuxQrglYSR6uPFbBsT8CJG3FtGb3FWgK+f9eFm1PAaNk50mwqcOMmTweUbboD2yAQmtu1A7gZIKbPwAzi+jyhJhX3mJckppugDw1cxxkprtUvDusebBU65kSkQTDUwEGY3mT0vgLfK8CrgJcNLRk+12+xnAl/dvFef5QIW2cQuo3ld3UAD+KiltQymAVqWUdR/KpcnwHHNWNORZ1jECqDTdvB3Kk2wfK1wtJp/aX6vLVIwZ3czLMtoAPaaz1heVMGrsp4c05r4p3IFaZGA0Wo89LyyzU9ZhdXdytLNJPzJ4o7AV7XQKjSy19DtdoJl83XVa/CMji+fUx2+BdWqOdbvG2VEJUy04LoE47oIsZ81Clt9Lkj8q++1w8zy2QqSy5d9LpjliPmnXcYI31vVPZvfU1e9OnGvhN+q+1XG2TLuHl1cisVGKWWQMcRnFp9puY/UDRD7TYTC8O5EREmDE5aAl8uLG2p4k/7xGvCu+zmz0R+oAe9GR7y+Xh2BTRYBAt7/4Y+f/A2ptLbY26VJawSdRpdoQK0iAGo7dftSmSij7zWAuDpXlQCnyPNBnsVSKCKLehh0FxF3l+CCVmVanc0TNpEZ2nRf0Exrgi6buBY022gPjQJeIMwuLYPSLEdCkOA7cFjTmGyO10fSuoLxw5drwHsL481m/kuyFj2R8wRNAt7lGWF43ZUraKQdBBklDXTlCGQLmD1onTxkC9gwilabKqSaAXECA28IeAt1qgE7JSOpsgCzKV4kt9mb1QIEqmGtAi4F30WWVKGjpSxDwXMquwQ6NSpLqGNdYKOMebLfCjp5vAWxxGge86+KrXeC/bJwirZVGXOVfvDvhkFW1Tpcx+iIjUuCEQwgpVOA2ay3d2OZVcMbX+sUUey0mN0SK0EQIK4Amd7Zli3X+zC6W4mBLjp1kUGAzKjxMyZxTiQOlUWHAcBlUqtKFzQGa3TXVuO8ZrEiELmCSqoAV6UQbJJx/xCZhSa4yU6EJPwZiQR3k3I6wmhPC3dvkb0Bu7KIzz0kAnip4VVJQ9wYxkAkOqHEg9GrAe8tPEQ24UdqwLsJO6VuUh2BjYzAyy/n4b/48y/+xvRS7zNTi/1drtfUicwAXk2c8UwSOifIEvBKO0Xfa7SOpuE2W9zqKzXzXLcGfY++qzGSqIss6gsT6IqPLydWF8g4ESmL5rgsbKHsDRPYHC+AH4QCgh03kN9FcaLbyWLDqTOc48eImxcF8LbGcvRm21g8PwasTKKRjiDLOEGmyJmER7CUqRVbmSCkUo2c4Nwkvujv3/+PzBLsGqBEIGcAL1ZmkM5q0poyvJGAGZGXGIZXKuYZHW+p02QQLbtqQK9JUrJ6U90mVzinHqn6LuQJwvZWt+BL+Uyq2Fm32QWjGRcFAb3lSzEPBwoHiTm/AFjuJihYrzLGcj1hCi3w1rEvLSnArgH5OXdCbHIZdcQW7KkeWgCvJH8SVJrvjDg+yBeDSmj5zpHlLRlRs9gz11urrS0Z8CqbqldT6FfKixzjSSvyIiuDEIZXfWwtuFbdtmVMLcMrSxl56/2rVlp7RxdFVVmBlZJY9wvbEm2XbZNh59mvFVcG2cwp8LEVrah+l+4RRRcXOweqM1fAa2LpJOoUIgsQa7GoCyQ7BtycC2sy4A2VNBDwTm5DHA4hqgHvRk5BG3at9//Te8NCWV+ojsDdGYE8z4N//L988bNXlzqfubIU7XLdpoACAkLdFmbSBn0pybiWrJUmkRBp2IQkOx1bLaRlgFSryAkpSwl4ecYMWRoDwvhmcFmUwIACTQenz6aVRtBSiXMVPTEVAKfi/UvQ6yHNCFx1ostymtRncIIYWZsM7yW0R2vAu56RWdVgCxtaAN4Ieecq4tkLwLImrQVZVDoxGPkDIREnFmURS2GLnrcEY6t2ubmLYJHM6l8UTS/AncV2RjajYNWAGluemuNWBg2ZvtXShJLdNfDLAF9prXVysAVXxL6q1MuqVlXvQsZzIdUoVcOWd1bbMmVH9aXMslku6kJLBq4F9taEz4JKXSSoDKMErtWEN8s8G9OwspvFrUut0SxUFy2sWTSUiWbWGaWAqMV9lfroUi1tAS+XgdZ6uLhGRcZUXMc4ZdgFiMZNOeMi0azK6BaMt15T3sIoK0usfxfYKr9dJfPg+JN+4zEEvJkAXoXs9m1Aca47SXx2sfBEQluyLdvhTmxFErYF8Ga0JqMfr7hTaAGWH+nSUEsa1vOYuSPH1oD3joS9vmgdgc0TgR/kefCvfucLvzGz1P31ywS8Hl0aLODlJEPmSqvTK+urE7MCXmvZZD15LbdUbk3qFjZnPk+qaXnGNF6mZLIwQrbZbHrN1OabRvLMl5cKbELeqQk8pQ5MbCEAVmZIqx9pInqKLEuQuwM4w9MqaagB77oGWykVUNaOLw8JGkiQdeYQzV1EvnIVQdKBnw3Ua7fwTjUb5EK467ayUnIWaJSJT4qYzDa1jC1NC7Pb2hYGauNLdo67AYZ3LBhZ8X12rVesYYLJBhpGuAp6q4BXSWG1BlPeUhlXGW/Ga0CaZsUT5u8K3AoxgWFIjSeEAZYSOfGgNvdcOV49d/WsenfW19fKAMzeiCRwlVZgxXfJaJsLB17jC2w7WqG2ZV1t7A3AL6FmBUDahYi9/xLAF/GXwjC6iJCIGcRbLmRKKUjRYwZhSK8WxTkKjwk5dbWwh43IqkWD6MDt4tveoV1K0FbMJudZCYYWwJFUPzoxGAgsLHQBygl4ybKHBvDSpWEb/ImtSMM2EtmtoBWdWXiYW/PdAAAgAElEQVTXgHddz5DNenANeDdrz9TtqiOwQRHI89x/4nc//9npxd6vX1mMdjn04RV2yE6bTPAwJTopA7DlIEylIik4UEnwUVP+EhnYLUyCHlqGada15V3o3sDz24pd5eZnWYxA4Ycj6dIO0pQlalX/SDaX1yMDw4ps3EZOM0ocunCHZzEmDK+Dbi1pWP9oqjBxmi6VSoW8aOEK0uWrcGMFvD71krYCHwGeAD6VqCjYUHN/WbaYIgWUWqvcOhP/OU+GUGl9JVpa7mAbva/6oZKRI2tHrauCUylOwhKvnqt/l212Ln5KAOlbZjPTHQkZVwZ/FQZkHEPcZfBYMdDAbjK7HrXkPMpKduy/y2143qTcPxPeeItF0RVboZC/4O6DAfVmwceKhDKuKx6zirZN4QdTWIMLPVn8iWaW96b3wApjUoVQbobVF+xiwvj5GkuvglU3dm0CWY17hMB8IymQ+7b2X9IMw+Ly++l6SEzZX4m8kQ7oQtQsCGxTBAxbpxXDh0u8tb3S5AroltuV3QGz0pB70QUwqy/yLeNEQKxq9FW7q4l/rIpGiVMsjxDHfEa1xq75GSVPWv3RRSzsN585lDEZrW7YRnNyG4KxSWRBUxxh9LlGwMviITfB8NY+vOt/xmzwJ2rAu8EBry9XR2CzRYCA97/5V3/wuamlzq9fmhvszMRwnZOJJnqIC0PuyyQrPrxi0K9aSk5i1NaWgNfAW1tW1k5tZkvWWOivSmERKGFmZQXalh0uE13WxkylFDpxchJNs6jI0ObklLt9uKPzGDlIDW8NeNc75sRdwTCzsmVNFwHGNepJ0ZBo6SqSzoIUo2iGLlqNAL543+YIiWio1TbJX/RP7sRAdxADqfottxsBhpohAjdH3O+i1WxIfwpgpQUdXCyudBER5zg+/KCJRrMtBSKaWYzQ1zZFaYqMJWWDBlb6XfQGAwGoHBOB78J3XQy1WrIAy7i74HiywOJnB1GCXhRjYEoeM5FyqN2UdvEW0jRBGDYQJ6kpq+AiTnN0Oj0Jp+c5cs9h4KPVaBhpRy7A27KrWeogilPEcYwkTqRdvNfhoQaiQV/O4ZnvT8LqZq6PwSBGvx8hS1LZDfFdDyNDLdWnI0fgefB8D4N+BD9sYBDF6PYHUobX5cqBDhm+J20KfE8WGSr3IYD3kWQ5ulEs7eLPGC97fDP0xHM2cF0kcaQg1Q8kSXRppS/xogqD7fI8F0HgocE4cKEgX8dUkkgZAzqr9KMYccJrc12To91sot0M1KKQix/zxadTQpRA4hRFAylJzn5qNQO0GqHsAok1mHj16g6PgN0c6EdMmvTQ7ccCvoebAUaaPnxB0vqYiJhYyfHoe1js9RAnQJpwEeEh9xrwW6NoT2yFMzSKLAhFMpWnutCQ3QmT6FdXWlvvk2RzHV8D3s3VH3Vr6ghseAQIeH/1t//Nb84s9D4ztdDf0WiMiAUYp3lhoQh4mUhGMErKRJhfZbg4wXByqDI21iC+TDyxajyTCFN49RrAWlgHmbOYssYCoottUA1LNQFJwDaBGLeyyf4QZyFVYOANkA1NY/TITA141zmiZAOdFdTYrXTCYKqSsIPUcsdIe8uIu4tIe0tAPEDLB44cugfHDx/E1vExJIMekqiHZkgXDQ+zy328du4KXnjldTR9R0DutvERHD20H8cOHdTjk4EAP8+UlJ5f6uAbf/NtdOMUSe7Db7axY9dufPjRR9BM++Ln7AjQDcSarp/E+PbfPoULly4jimP4vovRoTZOnXoA+3fvFQAXR9QbkwH00Gg08NobZ/Dia2/gytw8fN9Hw8tx5ADbdA+2To4jT2U0AU4Ar9HC1cUVvPLa63j55VcQBARtDkaH2zh2+ABOnTyBjLFJBmByGAumxJmL6dlF/PW3nkK3NxBGu9nwsWPbJD78gVMYbreQRH1kTNik64inwPK7P3gW5y9eRr/fFzlR4Ln4wKn7cfievWgFHtJ4oGs914Prh7hweRqvvnEW5y9fESY2S1Ps2bkD9584hr07tyOPB6KVZ3EWL2hgqRvh7LkLePGV0+gRZeZAGPo4cugAPvDgfUDUE4DJ6xLwxVmOhaUuvvXdpzG/0seAFoBZiq0TY/jJj30Uk6Nt5Cz4EvVlyIQE/66PZ198CWfPXcT80gqihCx+gAcfvB8njx3GcCNAOuggTyO5d39oHOcuTeG1197AxYsXhOGNowG2b5nEqQfvx/59e5CnCbIoFsdCJq72+jHOnjuPZ557Ab1BCjdooRkGOHZwPx69/4SUwk6jWP13fVZqdLE06OF7zz6HqdkFxANGkbaGTXjNIQTDY3CaLfX2Fn86gnpTUvqGDG/cP75j9M0je/Z/8hceqyutrfORs2GH14B3w0JdX6iOwOaMAAHvr/z27/138yu9X59Zirf6fhv9QSR7zrT54vYhMtXH0YeXelluf1rbfoICm69tjd4lo9pssarOtwS9FUWkgljD1MpWpTC3ZSktBbw2UaXMURe2mYyYAF6y0WTDuHPMems5vCBGP7yI0aPTaI3XDO96Rp5obwXwEuyVuflcUVCPSnCT0WFj0EUe9xB6wEP3ncDjjz2Mowf3CqOYp6kwf2T53jg/g29+/yU89f1nBfCS4d0xOYZHTt2Hjz3+QYwO+XK89GnuYnmljzfeOocn//2foBNl4iXrN4ew754D+IWf/Yc4sMURuykZNp6yfLOLffzxn/0pzp59G1EcUeot4OenPvFxnHrgBMZHRoSlkwVTSnmMi+989xn8zdPP4p0rM6L/DdIID548jsc/+AjuPXIAYeBgwP1v30XmeXj70lU89fTzeOq7T8P3fFKEmBwdxqMPPYBPfPQjaDc9bpDLfSSOi6V+gjfPXcGTf/LnWFrpyLZ8wwX27tiKX/7Zn8H+XdsR8DsmyaAO+rmDpUGGP/yzv8DpM2+h04tkEcA4fvzxx/DhRx7AjokRWXSIlMejV6yLp555CX/zvWfx1vlLcIIQWZLgyIG9+ImPfBAPHj+MtkfJCcG7Qz8UXJy6iqeffRF/89T3EKUOPN9Hqxni1AMn8dMf/xjGhzyxICN7ze/YSq+Pc5dn8Ef/4cuYXephEKci/9i7fRv+01/8eezbtQVNX+3b7NJ3udPHV77+V3jp9BksLHfV3ssL8aEPPYqPfPAh7Jwck1hJsRmX9x7g+VfexHe/9wzefPOMMOGDfh97d+/Ex3/iY3jwwRMmudVKpVzMLSzjuRdexde+8U3ZPXAJXD0Xj9x/Aj/78Y9hcrglTDKlurHjoJOmOD9zFX/8F1/C+YtTSBIOnwYcrwm30YITNk0Zcz5ImHSpibGiXL4ZwLtz5MyR3fc8UQPe9TxtNvbYGvBubLzrq9UR2HQR+Eae+//nb3/+v59d6f2T6cX+eOC1EadJxWmMlmRk+lTSQMZEGF4jaciMjlClCRbaatnVsgqbTYCqJsMYiyCr+TWRUc/WStKQgctF4ExGvyTNyDatbnO6Xo6Uzg8O4Icpev45jB6rAe96B5wmmyUmCVBMrMSmSuSTRm+dJ5QnRFIqmsfu27UdJ44ewP7d20XKIEmIWYIkc3D+6gpeOHMJZ85dEPBGwDbabuDQ/j24/8RRjLYD6TcZT3DR6Uc4d3EKTz/zHGJambnKfo5PbMGHH30Iu0dyhKIx1UQzCmwWlwd4+pkfYGZmVthHnozLrPtPnsTRwwcwPNQWHa3KGVQm+9JrZ/Dym+cx1x0oM9pbxr6d23D/8SM4sGeHbNNHSQ43ZGlr4PLsEk6/eQ5n3nxbGGEnS9EOfRzYuxsPnjiKiaGGVBGkdFYkGYMU56fm8b1nX0Q/juFQOoAUW4fbeOzUSQH9Q41AdiYI2nsZsBileOoHz+HS1XmjSXUlvg8cuQcnDu/DttE2An4HsxRx5iBxfbxy5oLcx8zCCpwgQJrE2DExigeOH8LRfTsxRKuCNBGtc+J4mJpbwukzb8sbfkN1r66De/buxEMPnMDEkC/+BLw/xpgs8JW5RTz19HPoxIw5d3xyTA618MFHHhK2vh16CGigIiXBcywud/HM8y8KuO6nBPQ+0jTH4UMHcPL4QWwZG0LDyYSFpcSihxBn3rmC18+cxdWZq/ADH0k0wNjYCO47cRwH9u9FyMWSGYNplmFxqYO33lGmmosicfF2gAO7tuORE0exfWwYnsuMgxQRcvTyDNNLy/jW957GcneALOEOVQDHC2WXgNIsEWtJyWHiZF3Ui92Z2LhptUgu+OOMCN/4yqQxWohZeKIGvOt92Gzw8TXg3eCA15erI7AREXjjjTca33vhhW29ubnJubnlEIjheQ3HFYFlgBgB/8BoexQj23au/NXpi//k8uzyE5fmuy0PoUzowuZK2hABr1qPFSU6BTWYxGvOMibTXDPSSwdQlejZfHcrSFDGV3W4qmdQ31Vb7cqcz1goWXMzawclFbKMDlPOLslC1G3mSKUQAuA1UgyC8xg9OoN2zfCua8ip2ZbqK6XPcyaEqcG/AF7pKPVvlYS1LEHDdzDUVF1uwyNASJAniXB4K4mHhT4wYJKVeKnGAtqo+x0ZaqLp+0hiboe7cMjYphmWOn3RpWZkMeX6ZGV9bBltY8iJ0CQFSTU59aJQYLrc6SCOleEXbWieo9kIMD4yKlZ4ZCXJmLL91OUudnoCMGM3FIlC3F1B080xMdTCcDOUcSxSjqAJiiE6cYLlLttFBpnaWhbkyAXEj7RCjLcbyOMVHY+Oh17qYLEbozNgFUDZflA/YzfHaNNHw4dIFESDnlNn6qGbZCIbiET2Q59Y3kaM0dDDcNNDO3AFWOYZNcgpcpEoxFgZpMLeik0aNbgOMNYOMN4O0OD3IupLwhb8EJ0owYLocQnmm0gS7ctW6GN0KETLA0L6U6dc9Kjzxcogw+xiR+y6fD+U76ufJtJ/7cBDSB2vSUijyr/bi7Cw0hEGOZMCMdQEJ6JfHh1uqbSFo4OyA+p9vTYWOhFWuj2k1FR7amFIID5E3W+rqXaGRp/MxNVBFKHT7aPTH4jkRGQTANq+g7HQw/hQU2IepzESAmvPQT9NcHluHi6BvslNoGxHK9NRQ26S6wD4VmpFH3Bx27gB4N0xcubInprhXdfDZoMPrgHvBge8vlwdgfc6Aj/4wQ+CH7zwwtH5qZmPdXq9hwb9/qjneplDcaHnuanrOjklCq6Lhh86wejYW+cH/uOXluIPzyz1nDTK0JDiDlpVTScGJrKxvCkZXkE8WiVLaT/LzVbslcz2cZF3pkyhgloFwPopw9Ia2YJk5xu/Vvt7K4YoAK8pC1tYOnELWTSdpvAEwU4QIWlOYezINFpjbu3SsI5BJxpe49ChgFdBr1rLGVZLkJiWGqCkgQlI1O3SWzn0yeaRsaUVg4/EbSB1G/DDJtKUhSoIeil7iEXKEPqegDRuH4sLR5YJ8AgbTWGWk9T4MHPEJAMpdhEK4IUAXmpMmXzUHhoyn1fPVoLbaNArrLQ061/HYKfXg9doIA9aiF1fAK9DFjaJ4BDoGTcJTdSkpIElaH0BjQRvaZLBZ/IYx1wUIx300WIgsm4hBUlzH1EKtFqjxoOawJLSG957H1kSidRAnBbEQ9ZHL0oRhm3RTlupEPXIWTJAGg3kXpjoJrIJArwgFHaYLCV1rTH36c3ik+cns6sJX6ptp5RDioQ4PrygJf3KxWIgjHWCZNCVxQg5feucQsBLmy6v2cYgpa7VF8MuxJEAacvs2iHGRQIXLV7YlHYJkMxyhNRb55mCb+4OCICkFNlHzFK+1B549NamEwt1wuoSQy0126IJayZe5pwcL0GjKVUXWV6ccfE4lpKBLES4EyGCK0+fKxH1/T7Z2QAe70nuhHdLll3ZWw4zLmT4ZradVHQU+7wbAd7RN47s2f+pWtKwjofNBh9aA94NDnh9uToC72UE8jx3X3rppT3/5v/6vz979s2zPz83N7ePbFSr1ZJJhJngYrCfO0jiVLKhhya3Jc7kbjcb3uo6jWG4GdkVZnAPdJI0TIhM9sx01ow1w/apV659qR1ZxXu0gMI6Da+ue7X6WGsOL4DXVlsSuYMBxsV1dFtafXh1qz0ieGDmuC+8HBL0kI/MoX1oBk0BvEN1pbV1DDwyb2qCpTZbYjNlyijoaRTwUi9KraeAPep7RU6g2faez2x3ujaX/slMAiLAEzkCQaUAGLKS6vohRUQANJpkHmkTRjDMLXxlZ4kNWZkvJTAVuyyCSiZSEsAFyJKsaAPHOxlFJnnRoUHsw1xPHAnk3GEoQHaQZohjwq0cDZc63NJLRJ0gYrGy4vh3fVb785Fxm15stli+QCwdEEd9NBtkawmfqP/kIpGuCEYLKvfIxQTvfYAg8BENuhIHzw9E40rXviBoyvimZ3VCZwLPE3aTOxhkqXldsSVjDLkyYBwI4qjRjWP5ngu45DchZTJnjlajiXjAZLdcEupYsZDJpnR4EJCoAnjRZ3MxQVlEI+A5Ic4UGWMfNNGjvUHuIPRchOzWPBV3CL5ExGQeBX6g5cn5b2qqycgOt9u6SIl6CvzFpph9R/cLBe0OAa/5/kufO670F4/jsyrgAorVGUN1khEzGNdHzOeV8eWWBTI16JTbpOp0wXGUIEOUJmgNj4hDhUMtd8ZnCdldKaUhlRUd1xSATjXWNeBdx4Njkx9aA95N3kF18+oIrCcCZHeXl5cf/9//9f/xz+fn5h9jFTVOmMoIsQoZ5wlq9jhhucK0xE6Y91tjzqAxqkwctx/7A7gutxQNSHCYEOIDnHykYBQZWuPcIIyr5VvVvt+a7hu6qai3VZrtm6IDq6onWZeG6mPJVluqRkHBl6RrK60rbhJu4KFJgJMn6AwW4W3toXXvMsKJEJ3Z4RrwrmcgidGtkZmYz8niwtYZU0tZsf0iALFiFelVAw49v2FYOgKXXGyumKkvRC2ZMxanMIweAbWkbwngzYVx7fd6YqtFwGaBXhAG8vcoIoB1heHUXQZfmGBu9XNsC+ge9EW7S3mFjn3jeytDhqUMtKSwlNVNM7H/CgiiCHTI8nKYqysVkoxH0zaM4IkWfS5iGr/mjsh/+N2gq4DrZXItwWG8V7LMUQICQCnaYPxy8yzRsZrEGqOK5zGt2QgUfS8QgBcT3BMUi3RHE8bE0YIyjDgRuYcsQMXfVyuDSQzIujPBME2EwZX6hjyxHOdKH/DfsgiRJFT1z5ZqhUkifSBYXsYByyerZEJAM9lO/suFgmYDosnuEtwSwLPdKiHR+2ZfCnNLEOq50kbeC+OlDh08Ixc9ughiX6plGoG3Al7uPPX7XbkfxpwLd4mX+HSrLEGr0qnsJuRmjxkP9ACPsxS+H8hin0plMrxihydgl4saDmyV9HhmEUawL07MN2B47905+vrRvbt/7eee+Acv3uc49EmsX5ssAjXg3WQdUjenjsDtRODJJ58MR0bGf+p//d9+9190u72HZdJa85KJXLajZRMRseNhxW1iIXGw0iPDE8gEizyWCY3/DoMWgiCEE3I7sCI20FR5o9O1+t0qK2tLvhYCBlOOQPlerTBlxHKS9La6WpPV75opTK8jx+h1Oclp8lKOoBFgeGRIEu7mO7PwdyQYf9RBONnGyuwIls6PAZ1JhOkwKOng9qXYrAlg13sgy6jVpMx1CLZMJS5eUbbprxNRwRyq8ig8hVdD9LWewhojezpbQcvasNk71E9ppbq1Fm0ypxsQqo4Yq69RlqA14mhrdnwdu7dqWy0IFMa26K2y0EJZMEuTF6U4biVDn6Qj7cJEBiGgIYbP8gCyVa2OBLqF//+z9+ZPcp3XleB5mfly32vfC1WoKhQKGwlCXEAtlCi5bYUX2fKEbPeEZuSZiZm/otsRdnS3rJ6JmJ/ml4meLTqiNe223Bq1bIumKFJcQBL7QixVhUIBte9Zub515tzve1UJkJRIECDZnswIBICqzJfv3fcy3/nOPfccFVSr3BlU6ITkZ0lqngpfEGClY6MJlgTk6MAJtXjjNRBRTDKDIugGwItW7w+lEnJFBadNQKNyGVG1130Fn3IHBbKINlWCGX/tCeAl68fWPxlospDcoOcSQmqfVjkOvoqdEZUux2uTHRUemywWtT5UpBWsrAA7tVDka1Qwhbbukx2mlIhBDWQsNdQke6wjvZWnLl1T9P5oPE3gKI4newy6WkhwsUFGmO/FmocIYDXYVtpszdA3hUkEXRex6dJMKRlpbo/7xYFRhftFbKFjk5WcRIYHqbkVbe/+toOq74eABOeZjDAlKnSV0BZ1lCRoGYMsvqnZ5mJEQmZUWAXPO+vLWrMDRYAqyXv8ThA5hC4MjzlM0K3SI8M+ZxN02ImsEngcOlhHXBnUpAF9nuWa+YiA9/jpkSu/NTbW+CTf463XPp4KtADv46lra6utCnwmFSDgTefavvb97//Lv6jX6wrwBoMYCjmoG4DcDMkaKW1bzQ9ju2Zjp1RGOBRR6UYExJEw4rE44tGEMFt6TFodm/J132N6gx+KRrPpEcytBXBM4joDoLEHqDS02xty2weD+5IGBf7kVhY8TyMZ/jcaiyKTy8D2HGyU1mF0OSg+l0S0I4vqZha78zn45QJMJw2frhO8OWowK7INblm0m2pASqU3UVvK91XHFNIINWjdBpIK/l/2U5jvgAZV/wjEAMHfaue1PlEYKaWr3Ad8CnRL3K2woGw/K61zkIQlrVaCrhAZTrWA4UCUkiEEUb4KusvbaSQuelFqFbU+MkhIk+0F56yppgEglGMSGlItBtQ54XbIJqqfq2Q8glfiWcW4KrafWVhszSs9rto/Cn/VZD1Bo2J8CUSJq6jbZAQ1t0tgpdYfAiRlkaA6C4GFnTB7fL3sogpIkaCAUBi23ZDXqzSwIA1Np8HpEyWv0x0KMp4qtFYnggWOD+L1TFCqkgLVQ+27xsgKUGqBT/AUJW/QbXpJklPXBz97BPQBGCQ4JFNJX11qcskMy7G6ymdapdIp4CZHKucrODA1BCr7ISS0unpEY025AutDaQM9ZUXvrK49Mtr8dyCRUJvVYF13TgLdPF8XdIYUkOW21WonkEhJkLO+BtR1pc+paKe5byoSWi1w1Jb5NDk/XJjowTHRJFPKECJAd5RPccgX14ywo8I3JNxcQLZydOG5FjkM/yuAV0disyD8I4seLjwU4A3pxQRrqj4ekm8Ony4MUh86lQTrXiWpaAHez+SW9kjftAV4H2k5WxtrVeCzrQABb7bY8dW//Mvv/0WlUn1S7JO0Z63cCLUnk2LS1E2JN3lqFDkVv7tbVg4KPtvKYcTiMSTiCUTNqGK1JGY1uOcrHaECAPqr5AOYRoF9933TBP+5n5FUrU8Fat//mvsR9D6oDN5/H/CS9VrfXYfbbiP/XAbR7gJqmzmU57PwdvMw7bQYzgtzQ5aXNzgyUWypUuvJ44/E4BqmhBgoKWMA3hRgEQAqMmLF8IknMMGGXlSoA9iXY+zx1tqCTbHbSq/KYSiJ3iXbJClXKlJVMYpqXzgEJOBAwJK6iVNT6oaTCijR+cC31UCYsIRsQSvGTZ1yMmKa6ZTXq6AOaX0TumptqHJi0MsRzQgHi5OAIJYFgWZj5QoKaqF13QJ6BYDqsArqIvUIlkB5DsGpsTIBvQSNChsrwMuBOQkkIDMYaCv1fkm7e+9S0BHBzdff+3huBY0/+LH/8ybye2+YUnUfNBpWJ7R5JbN/zWsgq1hOMsfN1nwKNQWcseKNFdtJSVGI50xkCr6ARSMSRUMwsgLTAtbk2lSsNRcqCrezxtSnctGwf3WqbsD+0T64+FIXrTqO5mNuro+yBVQbCc69An/Ba4LIcVU/JXVQ7xscefPHPVhMNJ+HoJLKcluBSf6LQFUWf4SkvGZlIaXG5vicqI435vPodSxLE7K1cg3wu4lLjv3hSnW4D57/4Nj2T6fqhgTPU4vU4IwrR5iPDni/fXrkyliL4f1sb4Qf8u4twPu5PC2tnWpV4OEq8JEAr960YuSUDQ/bxbVaDbu7u+pGZxiIx+PyJxpVNmVq0Ei1Q4PHHjv0cLv7vlcp0Eumhb9SDOUHPVTAhdp3GQIyIOlZ6VxG2rwbu+tw2hzkTmdhdhWE4SXgxW4BppsB/BhcBiPwBkkGifZSTAajxlDsiUxJ+CIkjYnpqwIlRJ1KX0i2TxryCqQJax5ADwUa94CjsJr7lBaBnDCOLt1BfbHe8sL0Q+U0fn2PSeINmMENtjhqRBQbKDdeurwSXZvKAYFg2LPEA1YgrmghCTGDwA/2gtU541ATH9RTSmCHBrpyzjX4VYxXc+W17OQ+iKfkHWT9RE+gNqB0uOqi2ruOeIxkOuU3GsgJhybtaSUp4UJh79XC5FJ3qlr11GcLIBaAQ3C/D8T2wJ0Iyz9oYaVpugcuogAENa2v7nvG/vDlB1196nib4PL+mJsGTgJxZcGjniugkDG2PMqQiuIlq+k2ahK3LMNvpqmilMMxYSllMallAdKJcZUvLmUEdG5QRQlA5v5+Bi4o+x9StSANJBz73ZX3y28U2OWCaX97CrAqSYVi8gMpknqO/EZj5ADwyuWgi6vf/T69z/sBL1E+M0GUgwQXQ6rrojoE/KTS1cHUgNcRFlfXU2QfsgRQn9O9vsoHfnV8/B9K94UdFHbEPtyHVzS8B4a+9+0vvHBlbMxoSRo+fqUf+ytagPexl7j1Bq0KfHoVeBSAV/R9oRBSqZQAXjVZ/wA4agLLzQD4kx7pIwW87Q6ypzOIdOZR2cyiQsBbLiLm5eD7UbghBXjFVB6GuA2oVjFZJoJdtqIJDDn0ZMEhdqEHKXWjbMEynEEmwXkzdmEaPqJRtmFVe1oBNHp8KlAguVJkXUX+oEz3BTjzBs8JdUkgaMjku9hVESRxP0IqHECssjwbYZ9/2FZ2YbtKBMptMbJXtKHCDBOQaxBKKQoZMcojomTqaRtGf1KdYKc1iiJzMAwZCOLrm0QOH8oGKlZWAXjRVhOjCUur2VO37l8AACAASURBVH89gCXSjIhi44RpDnTgmsEkiFNyEq1F1slr/Al3U3hd0eZy2OnDlkHB1ReshqRXrlHw+291zfppkai+jwj8kPfRL1SMZvBo4p1ZE2Et93XVapCKbKzqspDJ5znjNcRzxuuGA3g75ZpE3crInEFmV10jHA6UxYnoWxVTz+uM14gC1cGeKPb8/kcAOZUURIFRrhoIytUzA6C6D3ibQ7z1MzSAVyBUf1ZEEqQBb7DgaELLKnhGvV71J/blTvsAnLVScgcxRNMhEmTMufDgAo+SGPGGZg1E+qCG6AQYa/kCt9G8/U/6XbT3+hbgfWSl/Kw31AK8n/UZaL1/qwKPsAI//OHVaC63/LXv/48/oKThiQ+UNHzA+/FmWq1WheElWOHr0um0sKYBWylte83+NrPDj3D39UT3J2d4KWmw28nwKsBb3cqgMp+DsVtExM/B9xTgVXyurzw+mS7HW3+IAJF6TGW5FjHoCeqI5IBgUUCHb4s5PwMQ1B+GD5jIpdOIx5QEoVytS4BCuW6j4QG2L0pWGfIhu0l9tPKcVRIEYX4JaPnOqpcuwIepThzKkRu/S+mChajhCENM5teMmMIYxiIhFPJZZNIpIXStRgPVak08ZxmWUHNc1CxP0rYok/CpkZQTqrxpZWhqj5lt9l344DMswE1bcwX63WbGVAE7PocLqIhE2LoMo2A4iKHcFMRMwKNTgXIhYOtesK9DRl3VibZRPCfcBtleKjjvaz8/2LLeY6eb29T6VteEYfcAa+D7LAjsfmb7g4Cj1ErLKPZgpmaYpZz6ylFRuzq8QwIcdExtoLmmdIW6a9EJky0Po2o5MMwEoN0sqJAVlwU6Q2hdrngKiI+xcj4QqQPBqKLWP6Qrotr/Illp4kCDUmk+XgNfDhQ2OXLs8/bKVi2Ax9KJYXdFa8U/YAEgnRhdpL33Esq4mR93EdHDeFwQBoCXn08C3jCdFQQQq88qj0ENyKnBx2A4k17Q6vOrhyIf1RfTRwS8E13ZW4cO9n3v95/6+uUWw/uoiv9ot9MCvI+2nq2ttSrwmVZAAG/b2te+/31qeCsfC/BWKhUBvGR0KWMgwyuG/E1s7n9ugJcMr9mVR40ML10aykWE3Sxcj1GiHHxRECGYmlfgXnlzCsCV4R7FzwowccnT+UhGQ5L61VXMoD2blOQspkcRdMbp70pNdMNGzfZQdwxsVxtY2SpjbXsXO5U6Go4PPxKFTVslba+m9LmK8RMGjwb+YvHF+NmQANwwDfVhIRV2kDINFItFdHd2Ip1KyVBYPBFFQiyolLWW49ioW5ZEqe7WbSysbWNjt4aq7aMmlqr0V1XWXmSGxbZKCTXeh/Xug4IBG64B777uOkA3CjsqIpEaS1pfheHQIkzHVkuAggyDORJYQaDLhYcAMgFzpvLe9Sl3UAlvDBjRQua9xvWeRlNrZ+8Hrc2Hsa9NVQNfzaBLTe5/+GsVCxoc5/sBb6Bh1YpdPfgUAF4ZMNxjJQl0RcAiLXLqqUWbG+YgpYmqzWhiZblHTSoXCaJRJfjjoiCiUt7I8Ku/g8GsfanHgzd21eZXTOw+4NVOIWoZu3d8CkjuCRH09aAh8R7LG9RVD08GOmINegNeNwC8srWATdaiXrUUULIPdizEEk26K6bS8tI+jfplHqcOAhGwK7Xgp0SxvGpAjYl/CvBSBmR5D3p+f4Kv5Y8FeIe/9/vf+crlMaMlafgEFX9sL20B3sdW2taGWxX49CvwUQHvXstZ72LA8JZKJWF3KWVgWEVgayZ6Qs3uNh/V51XDu8fwPp+B2RkA3qzYkhmOBrwEFGIhrLSSZBwV2NWDWMJMsituia2W6TlIhg205zLobssL2O0qZtGWSSAVDcEUto6DY2rKnIb1vHnXXQO7dQdrpQqW1raxuLaJ5a1dbDU81Gl6byi/VjWtrtv6Io1Vsav0OBV+jmDXt5GPAT2FBPracuhqb0N7MY9EMiUMKuUCYUkK41CaGnQjL1a3XJQtD8tbZdxb28bC2o4AcAJf2jjJwFVAz8qEvgJBzQ+VsHe/TrZ5MbSvU96/VviSEAfvZGWhXTEkvESNF8mQPfdTLLo0w+x5iIYj6CgWUcjkJACBAJHPYYIbfcrEL1UPJAXDUCpOWDGQzXv/AKzVhxS09gMYqz16PxLDGwzdyYnew8gK1AbQUQG5YF/U/3g9aPcA1lEPKHJoTeQKlMqYCcwvrmFzt6JcLihr0ZHM3ONELIZ8PotCLguT6FdHPMtwVyAH+QBRgwDePTCq4K/s396c6L7sQQ3Y7QPg/WugWaGr6hZUWi0c9R+Rh6jfBlp7/nL/ago6OMrzVlhcyoME3pO5pTZ931osSoZXfy48pqfJRcOuBAGvAUcYXw9hHRSxUeI1vqVNFx/Bd/DHALzjBwb+9Nt/8rVLLcD7COr+GDbRAryPoaitTbYq8FlV4GEAb+DiQIY3ALzJZFIAr3h6fsijuaX9qI73UWl49wFvFpGOLGqbaVTvZmGU2wAvD9eLwQtS43TUrQBeaiUJNDzADJNJA6x6SQbCivEIBttzGBvsw2BvN7KJCKIhX6JYGYzKf1Nf6trKAiocjcEi2K1a8OhtbCZQtT0BvLfml/HewgY26w4arppOl+AA0RgEsEklVxFTEQbEDRdtSRNDnVkcGurCSG8H4iaDH5iIZ0h0rxlhoAgHu8ga2tL6VkwxY1UjsEMxrO/WcXtxHbeXNrC0voOtSk2cAUQ2QGst7T+q6MD92foA8AagVwF7MrRKNxxwoPJ77fVKZjLMVYUeUKNdmcGkM58aYsa+eghRPC0BA2oans/NJJIYPXAAA929yMQZhkJQpBxCKDwJAJZupjexlvc7COxdl9rfOXASUD/XbhPKt01+EkA9De3v08YGr1Gihf2I7OA9RGcsd1Tl2RqwlwEEpus1GUnWlB4MrtOAGThRkF2X8awILl67ifmlFVRqdWHaxVuY2wwBuVwW/X29GOzvRSoel3jiPYmB9oIIIoGbdb08OtER6/1r9sAOQEBgyKagrLb8CmDqA84O+6/ZB7l7EhEdIrLHJGuwu98zUEOcquJKvqP0tyIuggsyvGE4YvFHL11HAC+fR8Aro6ICeEXVq4MmPIREk+5j5s4Czl65AcdQSXGf+PFxAO/YwJ8+8/To5RcOHKh/4vdtbeCRV6AFeB95SVsbbFXgs6vARwW8CpRo2yhtN0bAu7OzsydnCAbWmp8b/Lv578/j0Np9gLctjcp6EtX5DIxaO0JohyeAVzGFAs4kiENDB+pr6VJBfaRnwbHKyCdCODzQiWMjfejIJJFOREVvGjNDSJgRxKNhsZkinmEbXpwJXA8OwaZnoFa3Ua7VUbeYjBWGFU7gzPU7mF7awMpmGeW6JaA3ZJh79k4ESgIGCArsGrqLGUwe6MOhwS50pk2E7CrikRAy6STi8YQAVoJjAYfCnFEq4Ii1Wr2hgHXFAep+RP5sVCxcm76L67Pz2Co3ZCCP8a4EWkrKov1u9V3ifndlDf+0e4Awy/RJ1fIXtuFlsp1DcGQuecwOFwIEfYZEvNI3NcK6mSFxCJHBNZ4D1xMddG93D9rzBcSp6yVjTcBLbbK0vZW9WQCqtDHWnsb0fVN2HwB4lRY0uAVqfbq262re7gd9mgX8C3pUrw9cRfgP1b6X0Uet4dU+uboFz9dwceXYNRlGCyy5uEAiSLtzbwVr2zuo2wxd0J7AeriSi9D2tiI624uI0VPWsZSkQXOyilENztSewlgPYgZxGvvss9StWauipQ8i2dg7vuZgmP3hvuCYFfhvAr5y/GqYbn8QUPHG+wuJpqrKtardLKRGpujMAw2v6bkwtcsHP6+yHFRxj0otLZYnBLy85nysbe7gzuK6bOORPD4q4O3OTI8fHPxeC/A+kqo/lo20AO9jKWtro60KfDYV+CiANwCogcVYM8MbAN5gYI0M74Nyhg/7/6M44kfF8NKWTIbWns8iVEyhshpHdT6FUL0TkVA3XMTlRqmCAuiYQFWDtsgiIOHPPAdOvYRMKoojowM4OtyNwWIciZCHWNREPJFAIhbVEakEl4xUVXZkCgUFLJa68TLatGFZMkBWtgyUjASuzi7h6vQdLKxuwPJCgBnXI08KzAlT6NQw0FnA5HAvRns70JWNIR3xkAwDyYSJKKUMArLp46tM88k077GVEr3M4aKwgN5S3cFO3UXNjWCtVMOVmXnM3F3BZrkugEtFb1DmEJxRBeweBLzCA5J1Y9StgP8Iooye9j1Y9ZpExqo0LQVH2aIXBln6277E/nZ2FJGKR7Gxvobt7S00CPIIYrwQQhzGU3YEypJKZBCARTAkGldV42DvBL7uWYHplvseFakXMwLMAguz5rb9XkNeR+zuM7R7Eok9DeoHXen3A0SVZKglDdSD36fh1QppOnuwy0AWnpKOSBSWH0JDnq90tMKESloZAb7SuTKIQgwr6NKwJ2PY93zeFxfsnz9xQhbGUx17AMb3mOg9RwldzQ9ABqq2uuz7EFu2pxh3XSlJBVTvrbYvH4YPBbz0wlYPpXNWGl4Z3ZSfUCrEz6IKDtYfrT3vZS5adUAJB/l8dgAijEtvAd5H8YX8j2wbLcD7j+yEtg7n/98V+CiAt7lCATijx2cwtEZnBg6scXBNYlp/xeNBLfAnrf6jBLz04c3Sh7cjg92lCMpzCZhOL0IEvF5c6XclWUmBCMe2JamL8/AmG6teA369jKNHxoVZHSgmUIz7yERDiMbjKmpZs6CSWCUuYIFFVwB4FUMnckvfkyEyy7ZQs3xs1nzsNIBbd5dx5dYc7q2V4EdTqDP6lJpeNnip2Y2H8IVjEzjQVUB7KopCIoxcIgozpJK6JJRAhs502phgh2a9pe7Mi6ct0HB9VCwX2xUXu46Bld06rkzP49adZezUbNAngtIDATFBspqexFfYZZ8Xlal9z0Mhn8Pw0ABymRRWFhewcO+uuERIK138grm9sMz9UatL/elgTxeOT03IIN61q5exuraGfLEdmUI7bszeRYlSEO1nrAbaVCOcLhd0lmCNuC+SIsbWNxl5HdkrrXJtkRaAqWBcS2h4nXUnebIE0BJbrIIufEc5J5gRMrEKhokdVhD8oPXsom+n1tpx5fX8fxDVS7hGL2GC2UiEMhGCQmVLxn+T+Sb7TiZexQszfCOEhmfADdGXmUOV3Io6ZgmJEX9ixc4qj15qtDUIvc+poomy1UBU6acVKyrpdQxxoFyJAR/iUuIrOz0OyNGGkFZ27FLoQTAJKKFVHPdUR6wFyWo2JTwmRzkV4KWnsiufJQV8eaxBiAgBBz9nXEyJ9zLBeziCuu3Al8VWBLZY0JkqeVAWOvypAzj0mVYBMZTESDhFEI/sO4hqa2I7FIUbScl1HCzOg++lh3KX+agMb1d2ZnSk53unn5u41JI0fNI7weN5fQvwPp66trbaqsBnUoGHBbxk42hLVi6XxYoscGj4dYD3UR/kIwe8z2UR68xidzGE3dtxxNx+INQNx4/rji3Rkw4SEDARRpgpc56FJCy0paI49dRxDHbl0ZYIIRv1kY5HEIvFdcKa8v9X0aSKW1OetHoAS6eHSVSz2Ec5Ao5sx8fmbk2YqKWtCi5P38XFm/Mo+xE0PE7Tq1Z3JmpgrLeIU0cPoicbRybiIx0LI5uMq/a9BhMy4a5BTzCNrzgzQai6ba4sm2iZVrc9NNwQNqoOSk4I04sbuDJ9F7cX1tAgv02wFSSuiY54v32vXKX04BPZScdGf28PJscPoqujDY1qBY36Li5duIjdSh11hFElaxmOwrFosQUkwgYmhgfwpaefhLO7hbnZW6jW6ujsHUAokcFPX3kT23UXvsRZMxKX9lxMvVMRzAo0Kn9oXrsEcVy0qNJrT4Jg/wNWcI+fDKqi7atoC6djeDlAFuLQnBlCIZfB0EC/pL6x1tVyGZsb66hVK+ju6UZHe7tseWenJO4mWQ6SRU2sLi8LkO1oKyAWi2Jrawu5QlFAnEvg6QPbW1uyz4VsGol4VNjv3Wod84ursuigS4MaJmy+RTctYvYWHR8+oKfOfEDJ0oJPPZQ5mvK+7SoW0N1RRDwWxc7WJhYW7iFshDA0NCjPbVh1AZjZbBaba6uiT88XeFxxbJXKWFxelq7F8MgIcoWCSFOWlpexvrYm0p58Noeuzg4UC3k5aWurK1haWkA0FkNnVyeKbUVE40lxEZlfXMHq1i5qjgKzjFXmfpphD4VMAr0dRbRnMrJo3NjeEbs9xp635fNYXbqHfCaFWCqFtd06Zhc3YdHJQVvnBUD38QPewe+dfm6kBXgf9Y3hEW2vBXgfUSFbm2lV4PNQAQLeTH7lxR/86x/8+UexJQsYWoIwAl6yvM2A91Hqcz9KfR4H4I13ZLG7FEJ5NiaA1w/3wNEMLwwmM9HQnxpUsloGQq6LqFNH3nRxYvwAJieGUUzHkY8byMXDou2lI4JE5Kr5Nm0hxXt687R/wMgRnBE0EvSy7arsv+oNZRW23fBxe6WEM1dmcHt9F7YRE4cG2qH1FtN4dmoEo91ZtCfDyJiG0guTXVQ0mQ4BYBCFAu5BAlXAwypphEQ4yBAeGTaGTpiJNFa2q9io+9ioebhxZwXnrs1gu+7A1nZPQUNa3SgUMxokb6npeg92o4Gh/l5MHByRvwvZFNpyKfz8H14Wt4HlUhVz61uAGYNrqzY+3S6mRgbx1WeeglfZQqW0LSA/39GNrZqL/+Ovf4oKJR5RMvFhOK4Fz24gaoZl4Is+vWTXCaro4SvM7h4bHQBadcUpaYZajTwIH+X4xI1Dtc892xL2ORUz0dXZhq9/9auolndE8lIt72Lx3l1sbm3g2LFjMtRIQGlRplKpIRI1kc4VMDs9LVZjw4N9wnxfvfYeJqemhOGuN+g57GP+zjxcu4HDh8YQi0ZRrdVEpvHW2QuYvbuMOk+nxAarPQ72e3+E8MM/TYEHw76+ONAZK1ZZugK0O7NqODjUj6efehJthRwWF+7h4oXzKG1v44vPn0Z7ew7b2ztwbBf9/f24eP68sPYjIyPo7OrG6toGfvnGmyjXqnjqC09j9OBBmQF44403cO/ePdFhH548jOGhQSRjcTmG3d0dvPfee8jlchgY7IcZi8KMJYFIDGcvXsWNubsoN7gopCyXnwF+dhx0tGVxfHIcJycPY2tzEzdmZ7C2uYnOjnacPHoUN9+7ikQsglyxDbOLa3jlncsypPlBDO+DP/u130sfi+FtAd5fW8/P8AktwPsZFr/11q0KPOoK/PDq1WhmZeXFH/yrTwZ4qeENQise9T7+qu09LsBbXjJQno0i5g7AC/feD3jFToyAV7VRw64LNkT7sia+9uxT6O7IIBU1kCWzGte6UvLCkkam2N2AiCOY2SflCHgVyybpWAH7qy2hyFpu7ZZRcUNYrXi4ML2A1y/NoOZHhPFLJyLixvDCkxMomA6KcQOZWASmqZLT2ALfB6HaK5haWbbOtQZSgSVl+0TQy+gLujfIvphxsUtbp7TBjeDOWgnvXpnG9fklWGwL0xe2mWGUQSTF7gbOACZ/YFno6WzHiaNTOHhgECF66sJHrbwLPxLB+VszePmdCwgnUoLJuaxIRUICeF94+iSidg1b66syLJfr6EbZC+N//+u/Q8n2YMSS8MOsL1vbjorh5SrDVUl0fJDhjSYSsmiRCX6ROxiwJUiEJ2hfliORzPoh4gDNAJpRJSHxrIYa+PNc5NIJ/NM/+g4WF+YRJQhOxIVlJiAcHBzEKz//uWDKifEJdHR24uataeTaumVYsVGrIhLykUomcPXKNXzh6acl6nljawf1Wg0bmxvY2drCV754WhYqu+UKDhwcxy/PnMXZy9dFciK2djzWveG8Xw1yFb2tbulKvhD4Zih3Bi7SHKchx6ZcL2wkIga++U++gd7uDpS2NnDz+nW8+847+MoLX8bzp49haXEFc7dXcWB4GC+99DPRiE9MTODQ5KRcxX//0j/g7sI9DAwNY+LQJGr1Gl555RXU63Xkc3l89asvyALp/NlziEdjeOErX8Ti0rIwu2SPX3n1VRhhEyNjk7iztIq5pTUBvAx4iRohWRy5Tg3wLfR3tOEPv/lNWXS8c/E8tnd3cWh8HF//8pdR3t7EytJdud7mlrfw5qWbsMHP8wMTeQ/zZdYCvA9Ttc/la1qA93N5Wlo71arAw1XgowLegNn9IIaX7gwEvNTy/WNheMuLQIWA1xuAG+6DrRleQxheahqV9y5ZWxM+2uMhTPUV8JVTR5CMGuKzm46bSESjAuYE7JKtlZAIanSV+b0CvFrHq1vKweBRoPcVGGLQbN9Bpd7AVs3GVsPAUsnBf3zlXayVa7IfPR1FPDExhFNjvUihhkIihHQsIgltHMxxvbDIKZTNlYz7KNsupsRpwEtQIgyvmPszBrkhQIwyzAZTvWJJbFYcbNWB1VIdN+4s4RfvXkQ1FBe5BdvqAYLfS8wS0KscU2OhMCo7Wxjo7cLh8TEM9nYhxoG/kKccIjwfF6fn8NbVmwinMvBclWiXMHyM9nbiqSOHkDZcnHnzl1hf30K+qw/xYg8uzCyIDMINmyqowmsgYtjwHQsRLkoQQoQa6lAItm0jGovD8XzYzAbhMYuWWjGwD97kmoMqgrBdGQgTra4DU2SutshG/of//r/F6uI9AbDcby5SqOu1anVcuHgR9UYdk4cP4+jRYzh3/gKOnngKtuPAbtThWHWsrixj5tY0nn7mOfQNDGJzaxuXLl/G7dlZAY/f+t1voqerE7uVGizXx49/+jPcWVoTdrJ5gHHf4eADvhfEgWLfKWJP5NBkKcdXWVZNBgtj1JS4FnyrjomRQTz3zClxHXFtC1vr6/gPf/XvBahOTh6S8A9qdFnDn/zkJ8hl0hg9OIqenj5Z6C0sLuLln7+C3v4+HJwYlw7Ra6/9UiRR7e3tePaZZ2SB8NovXhX5wbe+9XuoVMqIxeNYWV3B66+/gbHDk4gnczK4ObuwLFKfaCwJw3Fh12uIROia4qE9m8J3fud3MDN9E+9euoCGY+PQ2Di+cOI4cukUSltrqDQsXLu9hDcuT8Om48mnCXi7M9OjB3r/tKXhfbh716fxqhbg/TSq3HqPVgU+pQq0AG8GjueCLg0cWsuczoGShsqCj8qsiZg3KIDX8hNiSWaAbCddDUIyfERDeyY7DeQTeG5yAMdHexAzXGTTcXFk4PCQuCAJ6GUrncyqApDvbzdTcsBnKOnDns0T2V4ybJ4retqtch1bNQ/bjom/e+MiZhZXhMEdGxrAycOjGC5GUYy6yCfCiBOsiCk/Y3bJ2Kl9VxphpdJUDK+ybLof8HJIiuCeqXG0+CLtZ6JUd7Fdc7FZsXBnZRO/PH8Nd3ds1AzGD9MBQg3ESU6EHKca5KLWlaNKbr2K9nwWA72dAsi315bhNGoC5Awzivn1bUwvb8CNJCTBjlpbOi70FLI4PDKAfCyEmZvvoVqz4UeTqCGKhe0GHDOOWsMS3bNp2EhFfQx0dyESjmJxcQnbpV0ZOAubUeUCQSY0HBUgRvAroQ0a8O6pdmUSSllxCfMtiwXmhVgCZEULzEEyra/97p/8MTbWV3Bv/g4WF+6KM8LkoUPo6+3DhQsXEDYjGBoeEs/qs2fP4fTzX8TK8rK04rOpOG7PTmNpYRFfePpZWZysrK2L3pda+UplF1/78peQTidRKpUR+v8Y0F+8fgZ3lzexXbPR4HmMcPnAnLl9Xvp9CF53Ee7X+94PkXmsMbrs1WsSX00AGYsAX/3iaQz0dIoEg0CY7/Ozv/t7HD9+TCQ+HFxtKxaRSCbxNz/6EcbGxtDNcxDhshACbP/Dj36EbD6PsfEJ1K0G3jpzBieOnxCJ1OHJSdSqVdFzZ9JpnDz5JO7euysJgbTLe/vddzA6NobhA+O4dnMaF67dwNL6NjxeJ0ZY6mhwoQYbPe1F/NG3voXLly/j2s3rsBwbQwMDODw+gerOFsZGh1CzHLx1+RZePX9DPKc/VcDblb3VCp74lG50D/k2LcD7kIVrvaxVgc9jBT4q4A32/cMYXt7I/jFIGvYA76IngDfqEvD2w/KTjACDYdhUvYouVNmZhhB2bYx2pPHik+M40JFC0gTymSRMRgYTSOmwALKCKtlLKS334ZVuo+oY1MD1lIBXhA0aHBMwku0t12xsVmzR0Z69tYDLN2YFIE+OjeLUkYMohuvozprIxMKiBWZr3KPkwA/DJeikTy23zLAJSVZTiV7NPg0h7Qtrhn1hLz3HQcRUEa51G9iu1LFTs7C2U8U7V2dwfn4TZS8KPxxV8lft2hWAfZE1UCbB9jg85JJxTBwcQns+jcW529jdXsfI8DAS6QymF9dwaeYejHhGGFiypIxhHunrwvFDI2hsrWBteRFmNIFMWzd23RBeP38DNUoRQmGxWIt4dfFCfu7Uk0inc9jeKWFtfRPrm1vY2C6hXLMEnIsMQBwPyPKyKvuDe7zmlRxDp9nJAJeyCOPgnYrvZbvfQyJqore7E7/5G19HtbKLC+fOCrPIhcLw8DAmDx0WBwXWsFZvYGFhQfSrT5w4jvm520jGTXS1FzF/Z1akF0eOHhPwzsE8AkkOblFLPTlxUDTQm1tbyOTbsFGq4u0LV7G+W4VlmLC5sOH1tteZv39ITY9JavnC/jfSvoGY+pnkvOmI3pBng9dBV1sBL77wvJw/DqQl43EM9PXixvUbKBQKcv3sMHkxHMHA4ABee+01TE0dEf347m5JFloEwG+8dQaZfA5d3d1oWDbuzM/jwIEDuHnzJpKJBDLpDCKhMKIxE7ulEmZnZ5HJZFBoK8KFh56eXkQiMbx74RKu3ZzBTqUBcOFCbTXdN0IeitkkxkaG8dwXTmF9fRU3b90StryjvQNHp6YwfeMa+ro7ZHFwZWYBZ67NSofi/S4yH8T5/5pv8o8oaTjUnbs5Mdj7p7//7Ncvj421ooU/j/fHp9TJ3gAAIABJREFUFuD9PJ6V1j61KvCQFXgUgPcfy9AafXgzzymGtyqANwJTGN4B2AS8jDUzyPC6MiDDRCvPM2D6Ng515/CNk+PoSYeRT0WRTScQjphwPUN8P8WZSQCr/rOna5XxqX0+ThBic2qVAr37nrEQS6atSgPL21Xc3WrgrXOXYDkupibGcOrIOFLeLnoLCSSl105PXUMAr0NNrdh1KbAtA3ECoZWHaXOwgmI0VTuelltiiRWmE4PSAm/vVlCu1lGq2zh7/Q5+eX0R224MfiSm0tQCLamw4nwT9X4h30HYd9FZyOHo5Cj6utpQ2lyXgSiyv7liB27eW8Nr568L4LU4gc+IZpMuDX04dXQcO4uzMojHcI5cRw+scBL/7ic/l3AM1o7sdcRroBA3cOrEESQTMQXiQhEB0Otb27g+PYdStSGWZSLnoOesTjXb86UV0M86qBhbdZpUgIWEQQiyV1pnsvkErIcmxmBbDQG7K8tLIkNIJJLoHxhAb1+/+BsvLi4L4I3Gouju7MLW5joS0QhymSS2N9eF2eyR5yp3CYLkpcUFAd8dxRyq1QpKu2WksgVEkxmcv3ZLLNlcDuuJhFfEueqa0u4MgUK3OU1t/9+Bdjf4iXKvcB0bcTOiYqfhoKOYF1s4p17F+uqK/G6gv1/YZpHJRKJY39hArVZHb28v5u/dxdDgsAyulXa2ZYBwYKAfaxubiCbiIiuhfrluWUglU5iZmUG9VkchXxBWmLIfgt3llWVZTHd0daCzuwvJZAql3RJmZuewur4Nmylq4Rhsfr58D4lICB35DPr7utHZ0SbHsrS0jK2tbWGYh4eGZGHB643Dh6s7Vdxe2RI/3wddGR4qCv0jA97szbEDQ9/79hdeuNICvA95A3vML2sB3sdc4NbmWxX4NCvwSQFvYEtGDa9K2/p0vyIexdCarSUNBLzZ0znERNLgoTobQdQbhBMZgO0llFctAS/1m3pozbZdpEwDR/qLeOHIEDoTPjrzKSQTKoWM7KkMRt3HHGrQK230+4dklMQ2SLhSXJtGLntWX9Qi7lRq4piw44Tx0i/eQN2yMXVoHKeOTiDlVdGdTyCug6OCCFqCoVgkIgCWQI0yCcFEGtapqNtmoQU1qmqoTvIcAleDUAQ7pV2xearUHbxz4zZ+fmVJAV6T0/VK0iCxHPJiETyLNy0lEk69goOD/Th0cBDd7XlEw0Axm8KNa1dQaO/B3FoZL5+5CiecgEvtb8hHMuJjrL8Dp46Mwa+s4+DIIKZnZuFT9hDP4//+6atwIglUaw2RETBWORcFhnvbEfKVW0P/wBCGDhwUV4q/fekVzN1bFh0sE+NE0azBYpCaptL0FPBXkQ4MKaDyOYIQpRsSWesKA05LuFgkjFg0IkBR6bPpo+zIQCFb/al0FrbjisMCPWwZJ80OAWXPwi3Th5c/N3zEOLBHiUUgP3DIstuIRyNSS0pb/JApbgUV21Bew02hEsF11Rz+oMUye4Nq74tMaxpaC0YaQ+Jq4YgWmuqYbDJGJCySDl6lUcpD1KylsOvcLwam0CuX4D6VSKHRqMu+R6k34NMiYVgSYa2udTLrZIU5wOY5ariQAJeOGmS1G4zCNlQNo/GoLL4I5C1bpRAyac32KGKgI50BLm9ikuQnlLyEnDji5OBJzTnESasyg3/AGG2InzEXPerrSy0YlEXZ/RZ7+9/NHzbcphesollnJ4hSIHpBR2gorRZero0E7DoZ3rEDgy3A+2ne8D7me326d7OPuXOtp7cq0KrAx6vAwwBevkMQPEHAyxtRAHg/fR9eHdggIQMfHnqhIlT345E9w0M0HkM6qzS8jBZ2mgGvljSY3gAcMrxeHEaIXKijAC+lDDTAbzgoZmI4MdyBZ0c7BPB2FdLC+ImPKiMp2C7na8isUtOrLPr3bqrB0Jqy4hWPBsXyBuCTjCIjg5V9A2r1OkqVGsq2j107hL/525ek/X3k8CGcOnYIWcNCezaOKJlOetKGIpLKRjlDMhaDa9XFPUBF8ypZxp4V1wPK4iBdj+wuHyruNywsXqVaw9ZuBeem7+Lly4vY9sjwEvCSBVWDegwLkAOXEAQm1PlwamWM9HfjyKERDPS0I+x5iEcN8ayNJXO4ensFL799BaF4XqWsuQ3R404e6MHpJ6cQssqIhTwB3dFUDmXXxF/97WuSBkcWl7gq5FjIxEJ49uRR8WTNpOPIZLKi311a3cDLr76BjZ2yJMmR/aY2WXTTe8IOrWgWCYriwekzLFpoIyqsOD8DHOijKIIDhYbrCsClt65WdGh3DMXSN2yGVYRhRuiZzNeGBAyL6kXYRpW6JyCZzQRGLEtiGkEghwhZC1s0zWp7HsLxFByJPVGOGCoRbT9hLMiGE6DFcyB6ZHUNNjO88r8g/UyHTkiQBWU1EvnsS1pgvVKS88iEPNEyC/NvCpCX8skCR4V8cAHB7wOJ4hYfX3VNEGAaXHjJ79Q1z+uRtaGUgRtih0Al8invZNr3ufozRA8y1tBl7fhe4RgcPwyHHtP8jHFbHBY0fDSoP+Z7KRm6vGfEDAtLnoxF5Bjk0mRFdP15GEGAh4qjVk7E94MfJS/aVz6zeEFsMWsmQiLRd0v4iXRXVBqh4ThI+nZ9vCd3c6R/4HtPnX7hym+1JA0f78b1KT27BXg/pUK33qZVgU+jAvThzedXXvxXH8GHlzcm8R/ljd91ZZCmVCqJD28QLdzM8D7I9gYDIfu5W5/0CO/fUsC5qHkvzarqHyrAq1gbabkbtGw1mwDvhgK8z2UQ78yivGiIS0OEgDeibMkIJpjgRNYTXkhauA3XQS5p4shgEafHO9GTAjrSCWRSKdGzNuiMoJlAAhUlEXD2WEDqGwMmiX/bjocIE+vEbYDJVQQ+lCboqFzPhWXZokHdrlmSvPa3P38VlVoDRw5P4tSJw4i7VXTkU4iH+X5qGI1MJoGqAk203+LNWN3aKVPYV3re/xXP80zQSosqASsyiBYWlrIsgLeKizMLePnKXWy6BI4c1AtyNNQgmG8QVih9JaGDU9tFf0cexwh4u9ph16oiG4iZJmxERL/71pUZGPE0wkYEjlVFIuxidLATJ4+MI84Fl1WTVK9oOovtioOfvnwGFdqSUcPLOT3PRiYRw5dPP4uOjoLIBigjWFlZxfZOGTXbhS2hHQxsMLUGVIFC166LZjVK31zPUqDNIItKeQgXEExM4/uEYdcriLh1xA0lbSBYJVD0w2qbBNJk+gl2uQ1WIuJbCDs1kXYopjYkVluGLJAEGgpbKhILojFqaAmUPEuxyaJUMdCwXIRjSWnFq2FBbXcnoSI6XU0PDRKIykLL0+ln8n+VlmbIRanBJ38uYSP0P6YvrZo85LZZbzKuphkWn2Hum2zPpbZdfS+oJoBiOXkMskiQ91QDfwSdDoGfhGTwQJRkhlIXHlcwNsnrxXZ9hCUNTy2wuQ16GZNxDhavcm0xZU3eR33G5YrnkCVZZC5GeC7ItYoNnS8MsywiRGajBEPySRBArToaCqbyWMj6xuB5BN6msrLzCM61S4cO1ubwKp8j4StcfPN4uEjh9kIGyo0GImYMZMz5+Uu4Tn2iu3BrdGDwv37q9PMtwPtJbwWP6fUtwPuYCtvabKsCn0UFPi7gVUldZFf2AW/A8BL4fhSG99EB3oCR00SlLuAeM8rb+PsAr27P3wd4PazvbohLQ/Z0WjS84sN7O4qIOwBXAG9MtygJeAk+6DmrWrMJ08eRoQK+/sQwuhI+CjET6UQCoUhMLL+EzWJ4hEt2WN8EdZs/aJ0SMEgKGGkxHenKG7gAKy1DoCTXcSyxB+Pg2nq5hrVdCz9/4wzqtiv60SenJpBCHe25JJLRsAAEbqfheDCjMfEp5QAaQXcgXthj9t43zk9CLAADnmL79L7RA1cAb7mGCzP38POrC9h2ydqZ0pKX4xU6i2CRtQoJuODQWsiuSyJcX0cOnfkMDMfC2uoSujq7kG3rwu21HVyYuYtwPINGjbZoHuJhF+3ZGPo6CkDDhmM1kEjFYERMbO42MLdYgivJZK5ofnl8CTOCkQMDkra2ub6GcrkkoQ/U/kaiSdSJJcMJ+OG4drFgfC6LTEszZaNGPa7UgIylsIBkb0Oo1KpIJpMI8X0MJuxF0NlWQCqVlkSx5Y0d0VmT2eN1QCaywUhd30Uq7KIQAzoKaWRyeVmMbGzvYm1jB5WGI7pcGoAQdJJBjpkh+HYdvlNHKhFDQvSvMYQjMWzvVLBbswSMq+tGOXwQdKnOgfLUVRJk1QOhh4Na6yhQzAWNyDUI5oJFLZ/IsA7N2gYxwGRL6TbiE+QSWBKksvW/p2tQgJe6dYJyeUcNjiXimD0Sg8OPCvAqVlpZ7nFBKeBXOhshAbyURgQstwzSSTSzpeQ98jwVfy0Da2TEhcHW45cCwBUYp4uDYGvd5aHMgQOHSqsefHEQnKpvJ+4p/zA6nCIJ1w1LkptyaKGNng3fa7DnofXdZKajMCIxGRq0RObCIAy+gqucyH7Etesg7lLS0DY9OtD/X7UA72dx5/to79kCvB+tTq1ntSrwn0UFHgbwqqEkb4/hpXaXN3/68Ur78Fc+9N33MVRnj+Ft0qHeD3gDSQMHlZoZ3n3Am3suLQzv7qKB3bkoKGlwJXgiKu1JaV0T8DKVSeJc2Z6uY6w7iX/y1EEM5qPImyZy6SRMMy4qPqXV9OG6VBn60pIWbavoPJmkpphzNQSnR6ZEP8ibeEQACXWhoZACKNWGg+1KA6ulGubXy3jj7AXULQeTh8bx9PHDyBh1tGeiMrQWZcIb29/CHMekZSwaU7Z8w/t63Qen9IN2NwENzzXZsXA0Kgw0Wd7SbkW8YLcqNZy7OY9f3lzGzh7gJejwRLssnC4HwgRqEfB6iFCiEPYx0t+Jg0O9SJoRzM/NoLOzG07IxI17K7gyt4RwIi1Ja4SaUcNGT1sGBwf7sLuxJUCio6sIPxzG/OIGrs8siQ+tZVtKLuJ7SEVNHDk8gXTUxNbGmrTBaZe1trmF+YUV1LgQgAnHiMIlmwljH/Bq32Cpu7To6VXMzoBie8XrF0A05GOoM4fxgS6J3OWgYsMFZuYXcevOAta3y8K+hsyYDBYSIBeSERzsKeDIoVHFCIYi2NqpYvbOImbvLADRhLC3fKgAEg762chnEhgdGUY2m0Y8HkU6Q2uzm7i3uCLnXzS/gaUdgShPnnwWlDyA1yDBe0gkNkocHEjulcAmaO2r14rOWPTYSmJAbS0/41a9LgCXzGVIf8DkOg4s3fTnj29JcE1wqboriuW2RIKhBiX5KZAhQ0MNMzLkQoFsdiVElKtHNrWdH8+uY+khOW6D3SZ+LiAzBJJKKOeGnzPxIlHsrZYzBJIRelNrKKoXA0pPrK5TJUlQmmcegalii4UV5meYYSN1mBHKJWybnLPvGiHPMSOeYRpWKAZb2Z+IfITa4FA0ActjrLgvGt4khOGdGe3v/e4ffPeFy1OGYT2Gr8TWJj9hBVqA9xMWsPXyVgU+TxV4GMArvKrvi2k8JQ1s7ZLdJeh9cHAtkDE0Z9M/Eq/LDyjixwa8ZGJz1PAGgNdGnpKGjixKSwS8MQ14GS3cBHipTfQU08ekJt+uYKg9im+cHMVIewppAiMO6sgAkp4ck5v4vh/DntlRE/4XYjQY9NIDYmroy4BtNwTIhRkRbCbghGLYrvs4d+suLt+YEeeGwxNjeO6JwyhELMS8Krx6Res2Q7A9Q2QSss86Wjdgb1Up98GvDLMFBvzSGhddhehfG7aNkKnie8nAre9U8M61WZy7V8KuR90yvVkV1A0gikwOSfuaVmguwm4DHbkkjk+MYPLgkABTx66hWrMwv7SKq3P3MMup+VAUkbApmsxYyMbYcC9OHT+Kxdt30N3VIQwvmbN7q9t46ZV3wLw2y7FEDUB9bDGTwddf+CJiBC9OQy00IiGUKlW8/u55rBO0W75K2IpQw2sIkOYwE6ESITDpUhEiiJNDCA5rwQTjWBSVShWZeAQnJ0dxaKhHpBC0C+vo7UfVBq5cn8GV69MibwiZUUlBI7hj/PPxsQGMjwxgdm4O0XgS6Vw71rbKeOW1M6jZnrhJ0J2BelybARBhH2MHh3Hs6JTso+s2UGzL4LXXLmL69l0FkCkhCBTHWpogIFZLHGQIj7IHglVxoFDdGh6TsJkhOlUoHlZYUS1EYQ0Uo2sgxmAJizIPJX0QRj0YTGxGB9qlg+9BKYMC7q4APgkooWfwXvS0kgoJBA400+KNTH21YmYJsAP/ajL4fE9KE2Sk0JWoFgm9ENlNAHhloamua8Vch2Wh6bqUTyhQKx8/vVAQWzo/IteBOIpQwuQbCHshkciYhgUzZHkho+6HQrVQIua58bhfNsNenbvvNIxk3QnFym7Mtf1YxPWMsASnGHFYjFcJ0xqQqLeBdMRtjHVmZkf7e/7LP/juN1qA9/N0U2zalxbg/ZyemNZutSrwMBX4uIBXoJFmeGkUT8DL/xPoNut4Az/LZnD7uB0c9jW8qo3LL6vABOH+oTXF8MY04FUuDRuw2wh4sxrwhpoAbzccz9QML/WG5H1iaiKdBXHrONAexwsnhjDclkTEsnDx3bexvHAXJm+6nA4n28YBMj5drMIIKlQyndRKNIdsv9JHNKwZOOXXG9TbdizEsxkMjEyg/+BhWGYaP375TSxslAQADPf34uTkAQwXTGzcm8adG1fF8kukCGFlS8bgCQFS0hpWTJgsYAI/CK3rVXXTnJ9mCjkVT9jRNzSC0fFJpHMFLK6u47Xz13CnYqLC4AkCY7E8U3G1aqxHsWbCaRNMOjWM9HdhcmQAHbkUfKeBI1OTePeds5hfXsXidgVLO3VULMo/whI6kYkZmBjtx8mjh3H31iympiYxNz9LVIhIIov/9NKbKNdtAWB8OyaE9Xd14be+8SJuXr0onqs7O9vY2tzE6Pg4Ll+/havTsyjVXBm0I1Ms+mlh7JWcQXAc8YnHSX4yu5JqIIsIDsY1Gja6OwoS9tGRNjF94yru3lvE+OEjGJ86jpu37+Hnv3wTZiIlVm62S7/eMA72deD4WD+8RgUXLzKMIo5jT55CPFvEv/urn0hMMH8mmlw1HoeQb+HY1CEcPDCEzc01rK9vIF/sEMC8sLwuAFkBViUVIMDb06HqLwbRp4qalQuPgPHlcJlOCBFdLdlrsrd62SLXOgGgHg6lltYwJL1PhrEo02HNRAesA0fUFJi6tgmWRaOrAjqEkY3EgFBU6Xi5n2TRqYuV4T81DKZCQJTWV/IJZeGhJAK8HNllUMOQyrqNB6aWWmpRSWDLfVJx3mqIUnlCK+0yQbN0XHhOw9pBga4QHheESrrA5aHpejA9wPQbCHs7firZsPPZaC0WNeq+W92Ix4zNRCy8a/IILWRqdqh9vezGyk6ko2EZaccOGZ6RxK7DhWpSvneYApgKW42xruTcyHD3n/zBH3+zBXgf5ub1KbymBXg/hSK33qJVgU+rAh8H8AbMbvB3AHj5f7K8AeClrEFNZ6tW6uMEuvKFJJrF5pnz939N/XrAuw63zUHuuazYkpWW7ge8nke2TVkNSUvYM8UjNhQlELaRCVUxUozgt7/8NKKOjRuXL+LC2TO4NzejdJPUPvpM91KNUmGTQmHRlArrpgEngRStqciEypCXvkmTkSITPXhwDE+d/gqGD53A4nYDf/XS69i1lBVUPp3AiYMD+MYzk1i+dRlvv/YPmLnxHiqVGkKxlLSRa3VLXDUCLeb9k/qBUjP4W9SHypopFBFJQ93y8LXf+C1MHj0GIxLHjdm7+E+vvgk72w8rkmwCvAI7tL+vGkUiCCFMcmu7ONDXgSenxjFxYACZRBSJRAylnV2sl8o4c/k63rjwHqKpLAziV99BFBZGB7tw+pmTaEtl0ajXcOfObcTSGSCWxt/89BewXEE9ImugpGGgtwff/v1v4cc/+TEsq45aeRe5dAZf+cpX8e65i7h1ex512wfVo9TRmmRhJZaY+mblEBChV6zvo0Z5KdvmtMcyOKhlg5Z0PW15PHviEA4f6IVrVVGuVBFL5YFoEucuX8PrZ94VvXDVJrhSyXfjQz14/olD6EjFUK2UpN1e7OrEermKf/Nvf4y6pOIpSzIyjWz1J8PAgYEefOnZZ0THW63XEI7F8cov38DcvSVsl2sCysNmTM6VeC/LiVNsrbrGPIk7NmUqiwNoSpZBjTivL/KdjgBl5anrcghQbMP0QJoB2C4ZdL0gE2AYpIyo9r2SI2g7OgJOvieZVGpaZeAuLN0JJWlQ3QuRNIhUiAlpCiwrSXJEoqr5ueGxyKCZ9s6lJle5aiidOa8tzyGDHAzNBaEthkgqRMHB7yJalkVNuFZDhtR4LFwgiKSDsdM+F3X8nBuIekDEcRC3bMTDVeRSlXo6UbEy6cjdJ0+c+L/a23p+ZJvWpuFVrVgj5tXdejwdKQy+e332v5tb3nxxa6s+UCv7kYodhWO2oe5xmJEgvwHTLzcmehPzBwb7vvOH//S3r7QkDZ/WHe/jvU8L8H68erWe3arA57oCHxfwBmCXQLZWq0nsKYEtwQH1fZQ2kO0NUtdEO9j0eCgj919RwYDFVc4MAXy7/2sqGEyR9qVmeh5keDd1tDA1vLHOHEpLYZRux0XS4Ic74XrRPcAruj7fhG3Tw5WDYS5QW0fa3cIf//Y30JPLYndjFZfPv43L598VUMOBIIKIvbbz3mCaGG8pRkoCIXwVW2uwLa+SvGxLaX87u3px8pnTOHT8FBqhOF559wrOzyzBjyTFFioa9jHeW8BvPncEbTEPs1cv4OK5tzEzcxs1y0U0kYbj0P9UOwM3lSmw3gpsudR4j2LphOF0fURiCUwePSFsZEfPAFY3tvHOxSuYWdpCI9kh+6RUj9rSizKAwOJKm7F5nPL3LfS158Sloa+riMrOlrB8lC+EEyncmF/G21duiKQhGjIFZIa8CoppExMjwzh8cBzzd+aE6Wvr7hEf2p/87HWUGy6doRDmdJ/LeoRx7MRxTM/OYreyKyC4o1CUVK+ZmTmsrK6LTzIdEniZKmBIrSbBbEPcBUSKYISo2hQbOtpdUR4RZUvfN9CRT+PEoWEMdeVQLW2hXKkhlsoiXezE9dk7eOud8/BD9GSmeRl9kMM42N+JU4dHkDF9bK0uC7Nc7O5DxQvhxz/7BbZqliwmFODloJYHWDUcn5zA8alDcG1LAG9bRydeP/MObt9dRINtfQ6D0f4qrIYEheUV0CuOWwJyaZ1G0CsWtWzrCwNKNp5aU3YCWI8I2Irn8fGckAG2hQ0lCKV+n7pzxb7TP1d55/L6VbaA/L3rOeo6C/EjEhLrNuqXWUM7FIXlUQ6huhsShEJtrN1Q9n2a4aW7hYxWcnCMOhW9bZFjUL5A7e6eA0STvZ44N2i2mr8XgM8JRWWNJ/IK+QwIXJaFp0gnwiFY3I+QD9MIIeoCYauOpF1DLtaodrXZVleb+Vr/YOe/ScTTb7WNPrP5mwcPSpvkz/Bn+Gf4Z8bZs2djP792vsvyzO+sr23/4fLK7rHNMsI1Iw/LSIhW3BPleMWa6I3NDw71fuc7J8YvT01NtTS8n8M7ZQvwfg5PSmuXWhV42Ap8HMAbMLVqiGkf8AbAiCCXgJd/yCIGsobg98p+S02PP6pHs2xB2oX3uYvqVmwwTCODM/suDYGkgT68Gxrw5p9NI9aVxc5iBKW5ZsBLhpeDOwxQIBAxERHbMTovWDDqm4jU1nB0pB9ff/40srEI7kxfw8Vzb2H+9gy2dnZgmpysV768BJGqFazskmSgSCFy+I6tvFo128uapVIZPHnqaUwePYlUvgPTC2v42etncXe7gWi2KOwh/W2zpouvPjWOZ48chF/dwnuXzuPcuXO4c28ZETOqHTaUcb/YnQWyDx6Urp4MNLFWup7cV+p2u/oG8aWvfgM9gwdQrju4eO0G3j5/GTUjDmS7YYcVSFP+o7JlAbyilBTbKkoEqIu0kAx56G7LoKc9j0wyJkCQ3r6b5SrubpSwuFkVzSOtsUApR5h+x1F0FfIopjOSYpbJppEtton/7rkrt0XDy2tAHArExs2QrkPVslCn2wIg/si8Puu1hngXi4+rBlNkdrva2lDIJmA3qiKBqNYbMiRogYEFMWEL98GTj2wyionBTvTkEwLcG5Yl8pFQPI3F9W3cvrskPrEC44wQzLCBgfYcJgc7YdhVVHZ35FowkzlUnBCuTs+hbPniDUx3D2m/s+XvWyhkkshnUsJA066rWGzH4soqVlY3RKMdOEiI9ELHJJOdFrstLdOgSwcXAulkHKl4XBw7bNdFpd5AxbIEYFLrzSE4GdeiRt3zpP0vkoIIhx4dGf7jIrdarUvaIFlipbXVISMhTxxCZAHnMrTCQMI0Ubdt1N2QWKlR8sJrn/KCWIjx0ZT/cEiQEczUZ8ewW62hbtPP2VRsrAattCYTNph/81ybYcRjSQH4luupoTFhhylJoZxCLTYIqK16FelkAibBt+uJ/pkAnMC3wW2GyOQT8DqI2GXkUEVP1rD7uxNvDPTl/s/nnj3211MDz23+qu+w//VvfjixvLzznbX1nT+5u1IdWKvGY040Z0j0s28hHqlb493RewNDvf9FC/A+qrvBo9/Oo7tTPfp9a22xVYFWBT5mBT4K4A10uIHlGP9PW7KA4Q0AbaDlTSQSAiqC5zcD3EctcfjVgFe1WRX0UvrFfR9eH7FYVA+tKcDrFqnhTSPamcPOUgQ7cwmYXj8gDK+pPEI14IUXQdSMo8aJcb8B1HfglZaQMhz89tdfxOTIIAyrjNvTV3Hh3DuYm7ujtIEyhKOid8WZQZvv70kLVO9V2DcyZGTOctkcRg6O48kvPIdCZx+W1nbwzqVrePfqNMpGEqlipwCCcmkLfmUTxw604zeefwpDHTlsry3j8qVLuHDpCra3trQmONAGa+2utIFVfziwdOK/iaGhaEPgAAAgAElEQVTEncGMor27D0ef/AKmjp+Udv17M3M4c/aiSBpi+U6YhV5pVctw0B7gpV6ZXLEK0pDgDR6T10DScNHTnsVwXxe62gvK/9bzcXthCdP3VrFatgT0iRes0xAf3oHuIiaGh+DXLSwu3EMqm0K+owPlhoe3zt0EwYTNITs9DkXvWl6nwuDRGSpkCAgLfGYJhmjnpRh2H3BsTI2PYnSwR4DX1sa6hFts7ZSxU7FgOVwEqGMhiOK1XEjHMTXah/62DBqVHWGJo6kMdio2pu8uYm5hRRhe8S8OmxK8MdiZx4mxARhuXcBXIpmGF45hYX0Hl6/PouqGJS6XA4rcOzK6HFqDZ0nMLyUAhUIBff2DWN/YxMrKutjSSbCB+OXq0Iow9bn0cnYEVMYjIaTjMfR1d6K7vR3JeByubYtGdnV9E3cZv7tbFu9gdiR4KdKmLRYJiZ0d9c20BSO729PXKwu36dnb4qZAyQ7PHz9fiXhUYoi724oyyEeHDGqquc/zi8tY3SorwCspbmpxQt/oob4uWdzwqozFkzLGNr+whNXNbbFpI/MsC0LPVlHM6ZiER1AmkkklkcsXJOb43soq1rdK4orA19DKj4Er7fmMPLdS2kZ/X48M2VKHvby6haVVDkmaaIj23BDf46jXQMzdQWes7g53JqsH+tv/lyenRv+3Z5588dqv+5r95/4/Dw39+4nTi2s7/82t+dVv3d0Op61Izmj4rK2LRNS2Dnaai4N9Pd/+zqkWw/vr6vlZ/b4FeD+ryrfet1WBx1ABAt5MfuHFH/zr/+nPK5XqE81ShECHG0zsNwNeTkLXqjWxJhN/Tw4oNUkbKG8gC8WfE2Dsxc2KndGHJ6J93EP8IMDbzPIGgFdMsWQgJmB4CXhj9wFep9hA4XRWJA07y1Hs3EkhYvcC4XYoDa+aNJdtehGEGGkqEb0O3OoWKmvziHp1HBkdxbNPHsXYUA+8ehlXLp3DtavXsLm5gbqOlZVhJKlDMC6mAAY1jsoxSoHjbDaHAyOjOH7yFLr6hrFTdXDu0lWcOX8JS9sVhDOdSBW6JEGqvLOF+s4KOhLA6ScO46kj42jLprC+uoJLly7h1o2bKG2tS5iCtI21E8PegkQzu8GXPIFQNJZAW2c3Dh6awrGnnpFkr7mldZy99B6u3pzFTtVCur0XkWyXBDgonSWBujqT9wFeHhWZQreO3mIWxw6NYqi3U9K7trY20N8/iHLDwaXpO7h0a15AH10BONAUNRxMHOjHl555Cna5huXFBc78o7O/D7YRw49+8gvRMjMIhMNK1EIblG+wG6F7+qlEHO3FPAqFnAAphmfULUsWFgSRYc/B1PgIDg70iN2YLWEBpgC5m7cXMb+4ht1ag+hONAK83ttzKTxxaFhij2lZl0qmkcjlsbi2jXcvXsPlG9NwtHbTCEWlNiO9bXju+ATySROG6yBfKApYvzY7j5d/+TZ2LIgvMME1FzxkJnkePbsqgJUkc3tbEeOTh3Hh0lXMzM1L8Ii05+luoP1rOSSpZA20aaO1m4/Bvh4cHj+ItlwGVq0ujgvpbBblWgOXrr2H6bm7skDg9wD1zASWXW0FdBbzAgJDLrXNBgYPHMBOuYJf/PJNVG1Xa9OVBKarox1PHjmMtlwavlXHxtoKuAgutLVLR+Dm/CLq1HfwGCnzMEM4eWQSo0N9It+gJIJsbsMxMDu/gOvTt7FTrorvNRlez21guKdToqk7ihnEwgTycXT39GBxeQXvXriK6zNzMsRIFw/KZYrZNEYG+9CWTwsTP3rggBwHWfE7d5dx7tJ1VB0DdQaLcCiPw6N+HQmv5Pdnas6hgbbrvZ3FH/zO1774N4XCSMkIcrl/xRfWhQtv9L1++fq33ru98Gd3tkK5HScRbviMywZt9uzx7vjiQH/HH/zud3/v0lPMLG89PncVaAHez90pae1QqwIPX4Ef/vCH0Vxb29f+xb/4/l/UarUnqL8NGNs9S7EmI/cg7tO2bXBojdZkwc8CvS5vltxOIG8IvHnJtgnDS6bmV8gaPo7k4X5GUgHpwK1BMbvqISM7+v3Ff5atXUYi5zIy2U+G1843UHiegDeP6kYapfk0nEobjFARPk3lhSdUkgYC3kiYfpsOfN+CU9tGbXMJRqOMZDiEqdFhPPvkEUyODolF2ez0Ldy4/h4W786jtL0Jx6oLmGGrl3Um60PfXYYJyLR9KIz2ri4cHJ/AockpdPYPotTw8M7Fqzh74TLuLa3ADceARA7pYpd4uZZLO6hsrcB0yhhoz+C5p47jyMRB5LNplEsl3L51E1fOv4215QXYjbpyxpV0KW3iT/aMmkomq2nXgtHxQ5g6dgKDI2OIpQtYWN/Gq2fO4frsXWzu1uCF40gVuxBOFSRZTGQfXATIthS7G7g0KH2wC7e+i/GhfpyYGkPYt/DGq69gc2MNx088gcnjJ3GHNmOvn4XlhxA3ozCcBpKmgYND3Tg6MYrN5TX0dXfj9vxtxFJpJPId+Nmr76BcJ+BVGkz6DVMQIAwvh7FcG+3FIo4fncTUkTG89PIbuDN/V6QOylWLIdAO2jJJZKIhhFwL+VwWx46fwOThQ/jFWxdx5twV0S0b1PX6alCTA2wDxRTGB7sw3NeNXC6PuXuLWC/VcPveCm7fWxKG1xNXA8bx+iiKD28e4/2d6G9vQ6VcwUa5hvmNbZy/eRtbpCbNuDDJTJ/rbW/HqaNTWL13ByP9vUhEowiTMe1sw9+98hquTc+gXKc3LbsQajjSjMXFQo76Wzmfho/K9gZefOHL6O/swNrSPdx47xqsegNjExM4fPQErty4iXcvXhZZA4+NWvJiNomnThzFsckJNMq7oqdmXHWukMfM3B38P3/7D6g5Pip1C2YiIdfSgcEB/ObXvoJL776FVIxMbBrtHZ3wwiZefv1tzNxbQcVy9tLtErEw/uj3fwebq4vIphKyKNrc2kHITCAcS+Dtc5ewvL6tPYZ9OI06Dh/ox4tfOonOQg7ryyuy2Dt8+DA2tkt4892LuHrztgSLSMCv7aA9n8LUxIico0alhGQ8huvXr2NgeESiot86ewX31nfgRhIC+EUm4deQMkroS+/iifHhf9tVyP7Pf/R7f3TG933jowDeq1ffKL5+7cY3bi+s/vn1hXrvWjUSs41syDNMRDzbnuhJLQ70d/7B7373my3A+/C3sMf6yhbgfazlbW28VYFPtwJ7gPdf/uVf1Gs1YXiDtn8z4JWIU/3gcxihSrDLP0FwQrPnLtlgAkr+CYbYAoZYkpEeOMyH9eYV1lUzldQEBo9g+82AVwZ0mH4UUWx0JBpBJpeF47tYp4a3aKF4Oot4dxHVzQx27mRgl4sIhwvwZGhN2fPTeCuCqABUh4DXsOE2dlHdWoVbK8GoN5BPRHFouA9PHTuMqYkxxKMRbKyuYH15CWvLi1hduoflpQVsb21o/W5YdIvZQht6egfQ2dePnv4BtHV0IZpIYbfh4JUzZ3Fjdh5Lq6uoVOsIx5MIJ/NI5tqE/apUyqiVNhHzamBIL9nHE1OHcPLEUXR3dqC8tY7K5qoAi5WlRSwtLogWliw9wRVZNWozOzo7MXJgFJ29PSi0daDQ3gXDTGBmfgnvXLyGqzNz2GSKGCFlNCma4kiSgDei4O2HAF4CSwIvz6qgry2HJ48dQk9HAYvzc9je3sLwgRGYySwu3pzDmxevI5bJIcQ5I7uOmDC8fXj+1EnE6bGby2F7dxteJIL1UgM//NHfo2r78COqo8DrlQNaDB9QbKyHeMxEd0cH+vv7cPX6TfHMZctfACGhuWuhv6OAE1Pj6OkoIhaNSUra8sYGrt68g9m7S9itNmRBQt0rryGytF+YGsXTxw+hsy2HcrkqoIvhChffu4k3370AhJXtme9z9t/FUGcBzz8xiaemxuDXqijt7IDLjzvr2/iPL/0CNTKfkRjqFlXJQFsmLYOQuUQM/V3tKG1vy36PHz2Cty9ewo3bcyhV6iqVjzHDHAajG4K2JuPCios1u1rC1PgYnjl5ArlUAjsb63LtdXZ3YafawNvnLuDqjVuSDhdPUsfcQDYZl0VTf3cH7szcgNOoyWsmDx9B3XHx8qtvoFS1EY4nhFkmW35weBBf/8oXcfXCWdy7fQsDvd04+f+y9+ZBkqT3ddjLs+6jq7qr+p6ee2cPDPYCuMACJE4CBCUCUEh02KYUtCX/AdqOcDgcJiWZgAhSlChZthW2FbZMR5iEaZo0SUuieQJcXMQCew52Z3Zn557pnj6ru+uuvNPxfl9mde9iwV3uDUY1orEzNVl5/PKryve97/3eu/8silNV/Js//Dqu3NoUkOyL5VuEcjGPT33sQ9jdXMXG6g2ZuBWKJRw7eQesfAlPnruArVZbNbCB7CvEtWJuuoLFxhQa1SLKhTxqtToef/ocLl2/jVbPhRNq0mjJsVDK6rjv7tO4/+xdyJoaNlZv4rHHHsfRE6fE1u7xcxexvteDR4cLTpAZWx27KNt9HJlycN/pY//z4nztf/1rH/hr332139Db2xeKf/LEsx9Y29r9/JOXdk5t9vXyKCoaUZxBztD8k43ixtJS87M/8Xc+PgG8r7aob/F2E8D7Fhd8crhJBd7MCgjgrdQ/8iv/4p//4mjk3KfsqpSVWAp8VSrTwWvC/r2E4U1ZYWFYk8Y0AlyC3cOgl+89ALvs0k6uLnnxIJrhL3HVSSd6aqaVhigc/rIS4y+5DgV4udRrWAbK1bKwq9vdFqJpFTyRaRLwltG9RcA7BUObQhxTT6ls/Slp0CPWSUxNAT2A7/Qx2G8hcnuwggB64EoowfJ8E/ecOYUTR1ek4cik68JogGGvi1Gvg263Dc91peknXygjX6oIwCVzmSmU4HihLL9/9+JlXFndkChfujZIjRkVXJpCtliVZXbKJYa9NoxgiGDYFX1jvVrCkYU5nDl5AneePAo7Ihvdw2jQw3A4wGg4FMBLPaudzSKXzyGTy6GQK6BUVfvd6w5kafn8pWtY3dzF/sCDE+kI2ZyVKSBXriOTL4vPsAK8lH0k/r6Jqb+EE8hKQYQsnRCCEVYWGgKmFmabME0Nvf5QlqKfv7WJza4DLyJfqaJ+83aME0tNnD1zCj51piGX0QMUa1MYBgb+4Mvfhi9Rz9JRqBwvCPhCZTMl/sYMSLEssR/zPLoIaOJuIeM9DBD7I7zn3ntw16mjwvhubG5ho7WHzsgVANV3WXclM+D4p0tAo5rHvaeP4NRSQ8ITGILAdiojV8KzF6/g0cefhpHJS0Md09osXWl4H7jzOFbmpzFo72M4cpEpVbE3CvCHf/YNdNwAEbv5xaUhhk1fYYSYKheRM3UM+j1ZJVlcOYrN3T2sb++KpICpfBTwsvT8u0YPaAG7qu5a4GCqmMPJI4tYajZkPOZzWblOBn7c3NhGu6+aBUcBI5oN5Cj7yduwjUiYUQZe8HPVbM4JQ7u6sQOSyxJGItr0CJViDkeX5zDs7GJj9RryGQOnTx7D3OwsHnv6PDZbPfi6JVphkUFpMU4sNuGPejIpc4YDmXgtHz0h53Llxm2JT2YcMa0AGfpBLXPO1FDOGqgVM5ipVWBbGVy+dgutgYtRTCcIAxHdMTwPeRtihXdsvgEz9kXac/3GTTTnFmFkirh6awv7fQeRTRcFNYYJeAtGD0tVB/edWvlXS836//LZD3/2VQPeizsXS48/+fQHV9dbX3jy8tbxnZFVGoZFMwozyGq6f2q2vLm0NP+Zn/g7H5oA3r/E1/1buekE8L6V1Z4ca1KBN7kCBLzlWu3D//Sf/LNfGjnOfSqeMwErCXBNWdQ0AIFAlg98Nq1R1vBS94XDbK14mZrm+Df9++HktcNgOQXMr+WyD1waRNkruzjM8KrUrBi6oR7MVsaSpVkvCrDV3kI8E2KKPry0ytqvoLNaQdCbgqmVETNZTfzNKGngkrfS2uq0wNICeE4PvfYe/EEHRS5few7iwBFml5GzczPTWFmax/L8LGrlkgAfnab9bEoiKEt8RxlBS+eA7tBBq93B2sY2rt9ak6XxgU8goyYJ0oCnW8hVa7AJNgl4HUcAb+h05aFO71OeHjvSG/UpHF+ex6nleWF+qc2khljAWxCIxy/1w5LkpmlwXF+W++kAcGP1tlhfbbTawpoxKYuuBWQh7VxJ/HKtXEm5Trwc4E2jnpOJU9aIYQj4yqBZr6JaKiJj2+gPh7i9vYetnoN+ZMKPyLyygSiCrfuol2wsN+oomDbauy2ECDC7tAwjV8GXv/6UMM4R2Vwm2lEHGkWwLdqJqVhnlfjFsRvCtLLSoR9Kgi/jdkNhkk8dXUK9kofnjaRhjfrUvh+h48ZwI6VF534IRCmXIMN7enEG81M5AczT0zNwwhgDL8blm6u4fH0VZoZOEaGwjdSGNis5nFqaQTlD1wCOwyy0TAGbe308+tQz8GLaZCUTQzaB2QYWGtMoZi109lrotNvwggCmnZVJT3foiXRE9PJJsxnZXYp9xX83ccdgPLEZeeIgUi8VUK+WUSoWlD+0buLq6m2s7+yLTrvnBIBOvTDPUemuLY1x1DGy2YzoyoPYwIWL1xDEKipYpCucUGoM2KBONUDk9GAZkQRmHFlaxBNPP4OtvQE8xk0bSj5Fp4W8HkIPHJk0cLJRLJZw+szd4n98/oVr2OuPFEAmUBYb4VASy3J6iErOxFQpJwyvkSngxtY+Vnd6wrLzE8aQjbwVoZzRJNKaLiG8D9zPkZUT8GIT51+4ga7jIxLvYE7Y6P3soKD3MF92cfbE8q81p8v/409/8j98/NV+N13du1r5yte+9dGrq7d/+cLtzsK+m8l6qOhRwMhy+HfMVjeXlucmgPfVFvRt2G4CeN+Gok8OOanAm1UBAt5SqfTRL/7yPyXD+/Ia3kQ2IJ6sjMtlJ3gYwnVd+X0lkMr3pY4EKeurHsTKh/P7aXZfjcxhTBAnHrwKqn9vUxyBk0rMVd6gZHizWRtT03V4YYD13dtAI8b0B6eQnSPzVkXnVjUBvCXR7ArgVREKMGJLxc6ye56Al9G4/S76ey2UbAta4CEMXGkWorcr23MIfAl4Z6frolUs53MoFvNi/cQUsxGtsvwAQ8fH1u4ebtNyqrUvzUEu13+5NE5Qkw4Gw0Kp3hCAQsDDe0HA6/Z2RTsZeyNhOSVCOA6RNYAzx1fQrJVF11splVDM52Ha1KQSwNFvN8SQ9mD7+9gXwL2Bnd19OSd2zUvorsGoVAOalUWuWIGdL0K3c0oWkcbDJhIY8YMVwJucdRTBiFzUChkB3lrkYXdrU8ZAoVQWtnrPCbC215f9U9Jg65QbDFHNGTi5PI8TS8u4feumeMNONZoCwP/sm+fgscoMGSDgDQNkDANHFuekm5+NcQSElm2j1x9ha6+N3sARpwHdMGWZXI88HF2cQzDithEq1SpK1bo05t3a7mC3O1TRykkkL8cnwRYtxuYqGXijHpaXjwhY3e05eO7ydQG8ZBBdrgYwvAMR5usl3HVsHprTF6uumeYcIrKTq5v49lPPwNUM8f4VeB2FKOcyuP9dd6NZq6DdYsraDnb3O9jr9QWoEhRyePAdysiMccGxuGyowAnuJ5Drs+EjqxEk0rWgjHqtKm4PnLR859yzeObiFZGpRGZG9kNgyWa3UkZHtZBBpZRFY2YaR44eF13tn371z+FwcpJohwmuCXizWiC1aZRzqFXyOLK8hFKlgj/7+jex3uph4HO9hKw39cURzGCIUobNecp6rT5dx8qx01jbauHbTz+Lrd2O6JpNOyfWb+w3I5yt5kw0qzlMV4tYXFxEvlzHY+cv4+kXbsKn7Iisdxwhp/vSUJrVfEwVMmjUq5hpzGBh6SjWd7v42mPn0HOZnEjLQIkigYUh8noPzaKLO1dmvz47Xf9vP/muH/6To0ePOq/m+/iRC4/Nnjt3/q+/cGP1l6/vuZVOkDECvYI4zMAKQv/MbG1zca7+mZ/4uxNJw6up59uxzQTwvh1VnxxzUoE3qQJ0acjlbv7oz//CF39hMOi/O/XPTdlcxcAow/bDMofUmiwFwCnLm55mCmIPs8Upk0uW9zDYfSngfTVAd3yc5A+Hk9ZUk9TBD7+0DIVylVMDARE9WfMZzDQbcAMfq9u3gCaw8NE5ZOcbGLSnhOGNKGlAEWCnvVyA0vAasYmYy8camTDShBF838Pe1gZsMfhnqhQBMVffA2nE4dKtaAN1DZViAbPNGRQLeWG/ScjRIqnd62F7Zxft/mBsZaXRZF+uSbHKPBHqbckYlmbmpLmHS9iURtAay+lsCyvKxVneN4lXjWmmrwz+Q2eEQs4WXS8bubK5vOhvqf0cDkfYbu1ga2tLYogp96DJv2XnoJk2eo4LmFkBv2SjC6UqCpUp+buaCqgYWRVkoRTPKmI4Ydx5Lt4Qi7N13HH8CIo5G2s3r4OBFPWZWdSa87i2sY1Hv/scDDvH/jPEvitsGyUNH3roQRydn0Vraxt+FMgE4drtHTz65EWEegYj3xPpCcMOZqaq+MgHHkLF1uA7Q2G0mRa32+3ja99+HLudvuhQCdTZyGiErjRbdXY2JP1tcWERdiYPNwSeu7KGi1dvyXtDmfCpY8zVy3jP3SfEh3d7/RZmZmZQqU3DzFfw2Lnz+MrXvwXdykvz1cglWA5xz8kV/Mh7z6K9cQux46I5O49KYxZre2382z/9M2x0uqIjZagDVwHyuob7zpzBXSeOwtZ1YfK7wyFavS6efuEq9oauyCgI6A0mbzDwA0xFU0lpYgbCBDlvKKz6UqMmLgdLc01xVLDsjHgGf/Pxp/DspavwYSFbrsAPuKTgoV7M4fh8A8cXZtGcKmF+bkYS956+8AK+9thTaDsRQisrkgOuGBQzJuaqBRyfn8ZirYz5Zh35Ygkbu2380de+gc3WAD0vRKSZahwjRCVr4M7jy1iaraM5U0O1OiWhIN9+6rs4d+EF7HYGYt1Gj2OmE1ayNhZnqjgyO4UjzSnMz9RQLpdFlsGUvudubMGLbeh2XjyVzXCEWl6XbU8dWZDJZ61WgxvrePrSVXz1yWfRc6nJJ+tMlxGGQ/Rhax1M2UMcn6u1V2Zn//v77njXr/3w2fdef6Wv4ziO9f/7j3//nuurmz91cXX9P1vrweqGlhbqBcSRiWwc+6dnpjZWFmc/8+M//eFnJy4Nr1TRt+ffJ4D37an75KiTCrwpFfiX//IPMvPz7ic//8Vf+EKv1z9LSUMKRlPXhdQJ4bCk4TAgFl1uEirx/QDv4dfH+30Zp4a/DNgV/JkC3hcB3wNJA18maBLAK9idgFelSxUKOTTnZ+EFPm6sXwfmNBz50UXkFpsYtGvorFYR9asCeKlnJKhW8g4dWqiPAa9mRDDYCIcYu9ubwHAoQIXL6KEWIpO1xQuUS+zscKfsN/Z98UYlIKENkyyr05NXFzt9aEyXkthTMk5AQDsoetJKcAaZyqxofHPVadE5SmRx6CNyhxjubUgyF6NaFfDUhcnkj20oyyVqVmnXxAkL7x9BEvWsXCrnvU19lDkeyIbz39i9zoYmguOQPrF2FqXKFPLlKtxQIhIShvflAS/3Sy9cakkbUyW89/6zuOv0CWmEkpUCzRRnhifPX8TXH3saVrYgkobQHaCS03Dm2ALuOn4Ut65cw7vvuVNibm+tb+CF67dxZW0PRraEgTMSgp/xsQvNBv72T34WT/75N3B0cQGu66DV6WL+yAqeunARzzx/CQOXIQ5MFvMAf4jP/vgnMNjdRLNWhW1aePLJczh95h6YhSl866lncOXWbWnQYr1Gwz6OLjRx58ocdKeDyxfPY2lpCTt7bZy9/yG0Rx6+9cTTsvRPiYDcM0vHiYUG7jo6j+ee/g50PxB50LEzd6M8t4Av//m3sd0fCFi16XYSR8jEIRbrdRj0IzYtnDp5Enffeyesiolf/+2v4tzlaxK0wCAURjFLgLNhCFtPNxIy/Iwnjp0Blmam8JGH34tTK4sIvRHau3vY2N7Brc0dXFnbwP7AFV32/mAA09CEXb7n5DE8dPYurMxNY7S3i9VbN7DZ2sXa9i5u7eyjH9vo+QrAcrWiWS/j/jOn8NGHzsLdb6Hd2sZuu4ebO/t44sIl9DxNVgpkVYAjNHRxfK6BT3/qIyhYGgZMrOv1xX+XNmm3tvbRHXGFgQw+V1ZC1IoFfPh9D+Ds6SPIxi72tzewt7eHWxs7uHR7D+ttB05siY6X8L9oBnjXqWV88D3vxonlWdy+eV0able3d3FxbQuXN/flvKDl5TNqGh509GFEHWTjARoFAyeXml++Y2n+X/37n/rJ33sllwbqd3//3379P9je6//nN7Z7y1uOkR/pefHh5ce9YMA/PV3dWJ6f/fRPvPuj5x94YGJL9qY84F7nTieA93UWcPL2SQXeSRX4gz/4g8xw+GLAm57fOHBCjPmTmNlE0iDsXaL1JVB7uUCJtHntlUDw4Xr8ZQFvCnrTRjjF9B4AXoJdAb2p7jVhHgniCHhnF+bhBR6u374GfcHA0sfnkVtoYtCpo7M2hbBXhYUCImF41Z51RqrGppI06CG5XfE6pSxg1O/B77aFlVQRqTT+V01cqT6aSVXUmNoEjiFtwRI7NQlNUHZXBLvioUpxL48pKVPK3YIm/1Y2j0yxAmRLCCRSNkk4Cxy47U2Ew64ENpDVJDMbxDpcj6EFqpmLTUwqrFVNAug1SyqQjU/0sZW5iEhAlFaV/7VzOSH7mZZlWPQwnkK5WkNA71f6lyon2IThFdj+PQyvNJJ5IwmRuPduOhtUsXbjBrrdDuYXl1Gfncfz11bx1UefEH2qFhKcu8ibIe46sYQPPfQemGGAqXIZYRyg7zi4urqNL3/jSez2hqJBtrLKHo3b/ORnP4NHvvwnMrno9wfI5gv4oYc/iCefOY9nn7+MgClhjJQd9YXh/Vuf+TGsNGuYLhewtbmJrzzyVTQXjmBm8Si+8/R5XHxoPdAAACAASURBVLqxKkvrKlEuRq2Uw/1njuLYbBU9OmDs72Nqpol8eRqXb67jiWeekxQvMrDUDfM9ZCXfe/dJlDM61m7clNCQ5tIK+hHwb/74T0QzLClrXFUJfJRtE+8+dQrHl+Zh64ZMRiJTx1qrhceeeR4b7b5MFPg/UsPCs4v/Ndl1dRdoJybM+nQV77vvHiw2a7ICMFWuotPrY2N3H48/+zwu3VwTJpXglRO2UtbGPaeP4b67TkmDmMWVC0MTB4nzL1zFNx//LjwjJ0ypRABrOmaqJTx490k8cPdJ+N1dmHosk6Vb2/v48je/g92ui4CWfqwLGeyMibuPreDh95yFFZNZDVEoFtEbOvjWE+dw4cot9EYBYo5jToHiCNVCHj/y0H04Pl+HHdKfmE1+EW6tt/DEc9dxcbWFfqhBtwsInCFKVoS7jy/g/jtPYKFeEsY/Xyxif+Dgu5dv4onnr2Ovz0hkdQ265sOQc/GR06j/9aNG0e8vNQtfve+eO371E+//1B8CCF4O+H7n/DfOXr62+uMXL9/+5LW19tm2Z+U7KOiumYd8K4QBtcTeHTOV9YXGzGc+e9+PXZgA3nfSU/HgXCaA9515XyZnNanAa6oAAe9o5P3Y57/4C58nw5sGT6SAVqzE+OAVLSiXcgNpamJjVZLXJQCQUZ+KGU6B8IHLw4sBbWrB+1JjsgRhqXas5C2v9JraTLS5yTfTgbSBysVxgFgStHBACfPhmC/kMbcwB8/3cH39GiwBvLPIC+CtobumNLxWXEDMJjUBsApQ6GR5mZYmuDcQUEvJAasyau/AGXTkwcZlZjK4/DUkKUqlrPEaySAS/EqsMFeiWVf+u+iME4TOBfqEPReHAMOEkckgWygiW5qSdDPqOCW5LeYisA/QE7jdQuQx9jUSdpdaRtppSbNPEmNMmK0mKnJwJZeQxi4xppXYWZGbiL0VV/7JPmsCxrO5IvLFMjK5PHxJU6PGOYG4Y0mDArxK1qBuEAEvgTgTyqhJtU1NEs08z0WhWEa5NoP20MX121uihaWfLnwHOTPCscUG3nXHSYSDoWiSydTTzYKpZl979GkBfQEnDQT1ZPCzWZw+fQo3rl8XR4ogCFGuVsWK6tqNNbT2O9LAphLgQmGeaV11dKGBYtbGzs4Wzj/3vEgUcpWa2JJt7XWhJfpWvo8QbGV2CnccmZMGPLK1um0L8Lp8YxUbO3vCTDJljYAwjqk7tcSDlw4VQvfBQGfg4OrtdZy/fAUBAxZYLjYSxiFqpQIeuvdeHJlrYr/Vwu7eHvY6jF/eR3vkYshGQlHqkL1Xshe6VZg2k+8iGYdk1tmUR40sJQ3lrCUguFatolqfhpkriASDVmoMEJHzlXQ2Q9j42XoZeVuHSXa1XsXi8jLWNlv4o698HaOQo065UPDgbK47Mj+NejELPRygmM9gbn5R7L8e+fPHcG2NcgNdwCu3Z5LbdDkvLgpsqsuYmkhDZucXcfXWOh47dwE77Z6EcdBXl4BXHaMhnsY2XFQ5eZ2dhZ7J4/Fnr+DcpZsYhRQUZ8RPmM1ts9UcFqbLovvl6gcDPzjRuL3TwyOPnsNezxUXDrGyI1UeEfTGyDBWGoN4qtCPa6WoNV0pPjM/tfK12Ub92UatdqU+P73Z2d83tzubR7daW0d299uf3tnr3rO76yzs91AeBFl9ZJUxjA2EksgSIAfPu6NRWVuYqf2NX/p7nz6vMb1m8vOOq8AE8L7jbsnkhCYVeO0VIOB1HP9TP/+PvvDzvW7vrGVb40jgMWub2HlR5xhyGZwAxsojtnPyECf4UwEGfOqmePWwjnbsOaYAqnyLkK5Mvk4EsRJ0vRwIlm6fl4Dg9DXZ26GLV2EHhwFzuktlzpQYACcEcDafQbVaEZap1d2C3gix9OEacvN19MWlgZKGGuy4DITqHKQhSk6Ti+1c2Y4luCIWRwHaN2lwB1twB234TFVjpqxcrWJy6cWKiA9tSOgEO9RB31rqfSVqlbIBpTMW4pfAU5heBSqZfJbJFwTwcsmfEgNqJ4VNF8AbSlPYqLMv2kXqeumZzCALk1pgsSVIoyC4XwJeBl0QmKumPum315WlF6UgrCmboEICbtNElmli+SJs+tSK7IKer5RjJBZYwiCrH/kTQT9Bd6JE5nnSaovNTQSuBP0cE2SZKZMgu+iGNBNjYhpZS1+SzyqlnDQ0ubRRY2KbDuQLRdDI/8balmiKfUpJCCKlvgbyuZzIJQhEKRexszlk83n0eiM5HmvDyZwpGMcXT9hKuSj6XDqQdDodZBmoYJjojxw4ZF8pLUl14qGPgq2hUSuLE4dtW3A9H7c3trGz34bL+08AKf6ugmJFUlLO2tLAWCnmZbLS2tvHRmsXvZGjmvzIIMu8I0Y+a+P48jIqhTx2d3aw326jPxphQJs0U9l70ReYY4oMMGvOVlLDtBCTnef9lxCQEBnblOZFqsJ5FXQRmW40UCjXxBFkdWNLJrN8g6QBcmKms5bql1KYSrWMxaUlaWR89vlLYh8nY0MaxOjSwHM2oYV0QwiRzZiYacyiUpvBtRurWN/ZlThiykJU05paFShmGPigViHKJR7jCAaOiys3V2VCoEJMlMcyPzsExmSD2byWy5hoNmdl1eHmRgu3NlsIIoJq1UjJ7RjPnON1cNkn8pEvFLCwfAwjX8Nzl2/BcdUdkgmfqKg5vaP2n/twkLUGccFy6K7hzE1N3yrm7OuWhRsIvU0/dE3d1FYGXji/1x8+2O55+cHI0Nwgq7uxDd8oSGwxMb4GD5nIcU83yrdm5+b+5j/5j378wgTwvvZn2Jv5zgngfTOrO9n3pAJvcQXo0lAsFj/yxV/8x7+4u7t7L1OEUomCAJZD8bOGHiNkU5CZhVaaRpSfQqTZiBllKk9n6XFWuWYEsHxkSoMYwRhZtEOKWwG5ycUeBrwvInfFT0kB48Ni3TGlq5CreLwmsFLt9DBwVsBbgU3VwMWHLBlUO2NKsxKBWAAXUaWHhYcLyDVL6O4W0V6rQBvOwI6rQMBud14JYUP6sCbTzaQ1PkAtGFFWOs7jcA+R14NLdwU+qMmy6eq4tDdjA5we0R6JTUwEI548XAkcCd64HE24x2OxfkKykiU088jkysgWCrAzGQEMxFPjhjDBxxFMPYLvjuANh3CdocTHkq1TMD3RIavcqsShVaVzpdMHMsWGwDPVqMhlcQIHaoWtTA65QgnZTFYxYUmcNMPBCCiFJBadccL2K3WyADhODGRUEBhLzRLwzW11xXyrUBL+XS3Jp97JOusgwD8UEJey0LyvwlyrKZSKuOafKXymjET0ubwOzlkkGFpNDsTTQAa47FclxapmRmUJxnulfJtFBiK6b7k6AfBSxUTyITw2o4nJjqs7Ke/lfWeVyeyrwGVVF4U+uWoSweLnJgrUvhMGXc6dulvWk/sIQ1hM/9I1BD7HGydEumzDeslEhrUkq0uwrAGugHINJq+Nk4c4QkD/6dSiLAGztACTYApdNUbKbUlqxCmdHCtZ4ZEK8ximajbjdVJbriYAHKRjHYxcWywNjErWI5Z3BqU36j2yUsD/jbUz6jiihBeDayCbzUkwhcd68D4nn2H5dKfnJJMbdQ2cbHA7ylSoaRcTQhmLqfaeNVcrHPw8SJOfRYdjS7lc8O+8Kq5iJWOfUgyCcyF9Qds0F3k9iIpm7JYzerZga7GlhwGdHbwwsIaBFu6NdMOJM1oQZxCGvGYTIbXHcq0BtGiEvOY7J2YrV6fKtZ/8Fz/zNy5qGinlyc87rQITwPtOuyOT85lU4HVU4JFHHjHz+cpdv/qr//q/u3rt6sNbW1sWWS8Cw2w2m3T4y7NYeZvGEcr1JqJyA0OzBDeisXsAy+JDz5OHj4gJyGQSMqVWXgJ41YkqbJX28b+Ok08gmgJ86sGaHOEljLACGQRU/NWIYAjq6EUljG2ISPehVbuYe4+J7Ewe/f0iureriIfTMMMyNJ8RCMlSPx/lfOBKRLES1mqhBT2ibymvvgeEQwSjEbzBCJ7nYMSmKLJZ9DbVLBV0QNswGvnz2CwOgRtjaIUxJdxVIEvAmW6JLlQauWw70fQq5je1eEuvnZdFiUnguXCdEdzRUDSLZEXF60FXzB1BCX94zLHuOWGKdbFmovaS8WgGNDsL2LQwyyJLP1nLkvtJ2yyCRYHISViJoifJ3JG1T7lCxVTzNY4JcV9IJ1QEWfLa4YmN2gfFshIEkHjoCkTna3ILFSAn+OKtV/A9qUKyKiGAWPYRgivckdKOyIRDpB3i4KEAtwBchqpEitsULaecJBl4pbvmSXN7qRsBmOxbTagE5PM8kuANGXUEy2KVpiMMWAOOf3UO3J73gfcqdUGR10UMrSQ5oqGmlRs/VaYh4FcmWMl2HIdsblOLJgqQEq4NKbkxdGTYqJhIfjyL1xZKmEd6/wnkCdZ4JqLjZrw1mxjpEqHr0vjG+yZWbKYhtVRhzQl4H4N8xUarsqrPRCotEbmMnB/HE5n9AwmNAHruXxZ5lJxGZDgE+ZyspBMokQKwTPz8su7q3su+RYOufEzSJBvZWsYgJwXqXsv7k/WidL/qO0pFecvEJvLFUUV+eP2EucrfLVGk+7BiR6UZar54DRuamsjxLrkw4ehFjEJOIKglt9S1UI/OiaM7gBE5qBfMwfFm9VygBT/1v/1Xf+8VXR9e77fk5P2vrQITwPva6jZ516QC78gK/NZv/Zbx8MMPL/zpn/7Z569cvfqpzc2Npiz/Jk1W/LLmw4Tf1pauI2PoKNab2HRiXGsNsNMZwhu6Anh1Q+kqhd1lU5ewrwlLOcajaok8eTy97pocblAbs7sJyJYHnNCjfJAqAC68jyyf81z5+OMDPUJsBjCnBlh80ES2nkW/nUdnvYxwWIPuFgA/I3HCKqY1hGYGCGNVJ/U0J9vJRiMu7YbSqCMPT28ExxmiOxyJZRaPpVhFJjmxcU0TICoggRppckzCUpLBs2CZNjKWLbHDmVIJumnLNfG4BAYSOJB4Gsv1kiXjL8EDYV7gw3MduEPKG0ZyLDKK7NrXNS6Da0oSkXC/8pwXja8Cw2QQNSsjEa9mvgTNUudDYE/XCUPCM1hLcsKK2VRMKRlKBUjUeSkpCF8iAFEAVgEhgjiCLcoIhNVNgI2APmF91T1TrK7SFMs+xgCH+1LeyokQWYHPpB6U2hDUyVhIjiGWcgRNyXkKiJXz0xEIXc2ACYIg6oLZMKUYSxVeogIsFIOorlVeTe6LMJtqnUMB/vR1AYSUxSjrsLRZ8eC8EwI5AWbJFSSsuZoAKPZTAXQOX9rG0b7sYAmE0hILA2q6KeGIQ1iRL2M9YKhCFIkm1SA2plWeoaznxPpOZqKKWRYrO7n/ytJOscCG3FNx7OB7pMnRULKJZGKTsuTJFFQB8fT6ZbzSKURJaAjyae/GI4l0JRkTrIfYHSZrEDwf6RvgOVH2YlE4r+qQznVlAkpAndR7bHtIRjkB7C9eJVLjid7TImSQ+8HByEkhx5ti0CkZYkOeMOqiDecnlKCXriu+0pJzaioTOUt+Ke8xrZx8NlkruqvIZ4HSHCqXgxGy8Foff+i+37Fi7R/9Fz/1iY3X/UU42cGbUoEJ4H1TyjrZ6aQCb08F4jg2bmxsnLz07Plf6PX6H3M9r5oGRYw9dBM2lg8ldo2PYgNPXr2NJy6vYnu/ByMyYdkGwpiAjvwSgcrLAV4FWNTyrloWfv0/h7UOCR2USBrGCoqE/FLHo00TH/YEQHxoKpmCZoUwayMs3q8jW8ug38mjvVFEQFsyNw8zzsMCWVyCVRem7iCOHXlI8oEmLB4TqySqVnmiyuJ6RPcGYOjHGPoevICaWhdR4IhmNMMHaaLCIMMl+k36mZIJNjPIklG1c6oBiZg6BYRpI5uwv6nLgwJ8UmEBD8JfCSAJfA++58B3HZGlRIGLOPQUcBYNtrofwjpyOd1I/pzJwszkJdyCLC/BGht5AneIcDQQqyx6+6ZL0ynQFBCX/Bx23uAdEDZOwNKBVRy3SYHNYRnNAVhWoDdlUjlhEdCZgEgBZBxb1Cgnf07ZQk4+6OggtRUHCl3pWsfgNZFYEMRz0IgcgkwkAa+y9wp0gjp1o3gNBMhq4pG+chCgkrp5KDhP8KYkFWI7N94D74yaKHE/LxrFBIZpymFyLS/ysxbwr5w0ZMVCgCmvjQ4VRViFioRXyD6dPqJhB5Hv8IJEIWSF/BzzGgPOqRBpCWBLdMkCVgkeea1kz8cTlljY33SSorCsAqIyURIW9lAdkgmICEGS6+Dq0YsnaLyvCchONfYHA0eB/UMTvHQintogpk4w6TYv/T5Jzy31/k4nilJ5TjCFQefnylAuJZSZ2DasbE6CTwKxyuPKS6KTBxlySkeU5EfArkQ5c6LKxk36czNsRumTleRYNR9qgQs6WJctbTBTyj71yQ899N8EvvHE3/7Rs4PX/z042cObUYE34gn1ZpzXZJ+TCkwq8BoqQEnD8okTZy5deO5XoOk/bOg6zTHlIZM+nIRZkg5wAoMQXSeMvnnhmvatC1e0zb0eMga1dr7oWaW7mYxqwvCmkoZ0+VhJGRJ27DWc7/e+RT1kU2ZJsbaHpQ3pVxbBSZLsJnpRNkop2lkWpc0QVm2E2XuBbD2DQVcBXr9bghUUkdNyjAMV6yozHiJrDGAbASyDjVUKRFPewGe/7+vwQh1ewO55eqLm4UY5acTyIg9B7CAMHLEu0wNWg1wWH7iUSHApmoxQFoaRgWVYwogReHicTKSXm1ylLDYrkeKYbRbcIXKFg0pTvkAwSOBL1lc8e8U9QskipDbCXNLPVRNfYbJaZiYjzWAEU3yYi3DAdzDY24Hb2YHhDSUSls1GIgQQQKmAv/jypjrcJG1P5gACkBJxpRJkjtP2BOiJzldNBAiiBGAl7J4w1wkDmbJ+/DcJlWCARxKyoQA4CbhIlqrJ44kyMwEhVKIQyqkEPrLPMQJqYsmYJmyy+DdzchbF8AiwDUpSFMOsFg6UDEKW8dWHRoGzBCCqKGNlvSVeuKkmV8Ck4G3lfJHqp1Om/pCndTqZEfu68QRCDXnFuiqdszQN2gXY1QaK0/MIzIwAMr+7A2d3Hf6wkyzZA6avia5XVmPsGKEWwZd7ou45mVJpVuRKAe8nAXWiA6ZHLX8OQG6i206vPx2XKdgVBvwA8KaNsKoxTNUtvVdpQEoKjlMt7xhkJ2PAZIch1bBkloXJVrIWbj8eP4dWA9LvMzlesjJymE0W2CqAl5ZkBrLlKnKVOsxcBT7t07RsAni5ByXrUhp3JXFRang6MDC0gg4QiTadLDybUbmaErrQvSFqWXvYrBSeWJyd+T8+9PEf+Z2PHpvqadLtO/l5J1ZgAnjfiXdlck6TCrzGCpDhXV1dXXn+hUv/NI7ij2maVubDNX04qAe44ir1GL5laKO+h+E3LlwtPfrc1RJjQnOZAhyXhv9c5lSNPSnDqwBvwgClT7jkXA+zWt/vi0Xt7cU/B68dArMpzP0+gFcap9LjCmBKz1WxNLERCMPbvA/ITmcx7FHSkIffKSATlpHXbNihK56fOX2EctbF7FQe01MVFHIZmMSCRgw/jLG/N8Tmbh+tnoe+zzYXap0rEr8aaDToZ+SwkhbEtMWKCbuU/6cAXjLGegY6HTBEYqCWlQM+YBP7srQiY2lIAnr5uqgNRW+qwD8bqlJukehWmqmEGVUMpQCvxGBDJLtk3EQBwr+YslwrDKJoTkPo/hCdzVsY7qzBdLowgqFirGMu3yqmmKlzHDv0jJUGNGHW00avSGlDEz1q2silXDRiaYpiI5YKxVAsMCdf6bgke6bAkVp2l8hgy4JJHTmvL0nUE8lHQICiJkQ+m6wSpjXLiQSdK6jPTHSprh5j5DswDdaMNWGksawJCKCxMtRoK0cSxewpMEswSBY/oaDHg9ViQh11qIHyruU+A9+X90jjVAJ4A5GBaHL+fE9CqY4/g7xu36eOWE1KVPNlLGA0Y9tqgkGtaLYKq76AyvxRST6jLMXdu43B5nV43RZMgmYusbMIBOqcoJk+fJlIsYYZmFyWDyNY4vzBcBSlp1W2e4oVTeUpBKJsFFPNZCrFUGqeaGrlGsfTUaXlpvQp1Qgr8KneJ4CaDYkJsy2TGabZmeahY6h9y7oFm/AS6ZVijNMAFzbx8Rj8DCWTj/E1KEmE/CjaWo0f0xD/ZnK3gW6jUGuiML0AszQDz8gj4O9YEkXJFmOa6e5BSYOSQ3BVhrZpDE+hTIifOX5iIYZtSsZQtuDMVcpPrMzN/ObHP/zQb33w5NzOa/zanrztLarABPC+RYWeHGZSgbeiAnRlaLVaxavXb/6nzmj4ac/zjgdBaGuapvFhFkVaHMXkyeDEQdgxNG3dh7X5J9+9dM8TF6/ftbrd1oq5EtyAy+PsNlepYQRwanFdsagqoSzp4E8A8GHAK00rL/l2kQagxFN1DFbTbvxDS8Ppdqpe30uWyDMpAXeyTCt+t1xmTsAu32MEMKYGmH9QR46At5sTwBu088iGZeQiHZloiJLpYqakY7Gewx1HF3F8ZRnT9SlkswQqMYaOhxs31/HC9TVcvb2N2/sj7A0N9P0qAi0Pn3ZfOhk/albV8jkBLyIV7StnL8vRbERSUb3UFUoXPhFT0ryTLuESiKbNO+nMQBp7kme6ItKUI4D6rwJmdIKglZRoT7mPJEgh5d5l+0RiwY53amyJZWntlAmG6Kxfw3DzOky3DcMfiisEZSLpeVEHThBaqVQOQNKYqY3gep5YhaWMX7pkz/fk83kBcpK+lvxwW0bKUg6RLqPzvdw+l8tJgyVfp8UZtyFII0j2XQ+adLjRDCoWdzmC8HK+AJuSBT8Wl5FQizHQQgycHhB5Yu+mS8Qd2WMLdqEKO18UoBSG9Gul9jUWBwzPVzr3dFrHmluWLefFzxAlJLKaEMfSREhpiaxIJG4WkqJnGOPrULpwBcZ4DawDrz2VAqSgkjHgxWJRXmccsGtXoU8tobp4Ar6ZEeDu7a1iuHEFQXsHhu8gGrniuEWg6es+fNOF67soF6qoFKuwdBu+46lZUBzA9RxJqEtZdBk7STofLd9y+bzSVLNZLghUzX1f7sNYlpHcQzLw5VJJACknPAKkZdXBh8exwAnQoS891qFQKEhdUrmK3NsgkO0F8KYMcXIOvLdSd8tSGuTkGK7jyHtS6Yyy+lMrA/l8FrkCI6Q1DCMTufo88o0jMEqzcAh2zYL4BgsrLJ8hH4Z49CaNc+Izzamg8iY3JICD9fMQh5QuuXHO8P1js9PnV2Zn//UnfvjB333/idntt+L7fXKM11eBCeB9ffWbvHtSgXdkBa5d22q6bufDjjP6cBiFS3GsZQxT5zOInlkd3bBaumHsZAzjemxn1/6n3/vKT1+4uvqTl29tWhbDD9hpLl6ySa+8uDSwQS3RyEoC10HKV0qyCKmnzA++r/uYAmnJ8uf3bK/AzAFYPixpUKXmv1GLSRYrZZCU1jixo+LSrjSt9bH4QIxs3cKwnUV3rYCwXUI+rMIOIxSNARZqJt51chkfePB+zFQqApzYbCU/bOqxbAxHLnYHXTxz+SIePXcOV9bb2OsV4RsVEEq50uSiGtuExdLYzc3wCAJxJS9gOzsBuaHRPknZlhEIS00PoYIU8B5Ys6mHPJlRLkungFeYXbLa4i6gOtPZ3KQ8IMSASphkSfdKrKikdmx0kuV3FRuc1Xzk/D66ty9jsHUNttMG3AHchIVMrboIfEqlkgQIEMwRsPE3BWuOQyBF4KguJgXI1WpVgWTDQL/fVx7CgLyX7+F2AmwTdpiAr16vC+Dl/vjLf+Nx5JgjD1FIcEkWFGImWyqV0ZiqybJ+MKCmOURo6OhFjjQYRqOupGvlJKyB8bw2yvMrMHIFuL4Pxx0owEswSl22T6Cn3AzS9YjKVA3lsgL7jCCWJq84hjMawnOGyhkkkV+wBgT5vHb+N71OYfWDAKMRr1vVLr121of15bXz9b4XY6iVoU8dQWXpFIaaKZOTsH0L7sYloL0Nw3XgjYaSuOfStcKKEOcjDIY9HJlewnSxDj3SMeqre0NWeugOMXJGcgwVPENXDk3Ok/eJgJR+xYqF9uWXdU8Z+fTzxolJqVjCVG1K7iffk054+N8RPasP1YPHIKCfnqa3MaO5FfBPAWx6zHT8pCCcNSyXy3KurCPPhdtw//y7NODRfYFphwTUuSyma2VUS0X0PR+7oxhmbQG5xlGg1ISj5RFYJUgfo2hxGSPCX0pf0pUTMfATHS8nh7phw/ddWPQgNiPowTBYaU7dPnV0+ec+9iPv++P3LVX23pEPgclJfU8FJoB3MigmFfgrWIFHHonN5eVrhU7HL2jayAYyVjab0ZzYjeFqfhxr3shwg3xU9mZm6sbnf+13/v7Nzd3/5OrtnaJlZFTrFz1pBZgRsDF1iZrUBPAm1kPjpfVDFlKvuZxJV/mB6CEBu4k92YvZovQoSXNTynjKErcGIxPCrvcwdWcPmaqO0V4OvdtFaJ0SSqgiGwao5wOcWZnCD529E/ffcy8sLgOP3Qa4zK4SxViHUI+wtb+N7156Dt988gJeuD7EMC7A1fMibYikMYyOAH7iSMouceoiyIynPwSobgJ4xVU1aS5TWkRhU5PQiRTmp3pIhfQVs64mF4mnsUwAVNOgyCGSmYJYjAl7lXjlJhMFac1J9JbiLBG5yAc99Ncvw92+jozbRjjqCSBw/ECsdWV5GxFqtWnMzc3K8Qf9AYajoUiLadvljMi40cZOFpXhuEPkcgUsLswLUCS42W/vjZPQ6D/rSIgG36OL6wIvjQBqdraJjJ1Fu7OP4YDASYFPz/XhjEbC4Mp7GLyVzaA+M43ZmRn4jov+Xhee44m2t+sPYbKTvt9GwzZRy2URBiH6UYzCsTswNG20B30M+33RSFMHnjLV4i2b+PuypPMLi5iq1YUB3tttIQh80cAHfsIC7QAAIABJREFUngOPDX+hYkIJ8sh4Tk3V0JhpIJvLYG+3jeGIIFlpZcmyMhFOQC/dJRgYkc3K9rNzTbnmnc4IfRRgzxxHdfkU+jBhGRHC3RvwN16A3tmCJTZ1AwyjACFjgmtZ5KYzaO3s4Fh1EWUUEAx8AbyO4yFmhLBPBpi6b7LYAXwvRDZny/nWa3XYGRutnV1lgydsLdlXNkjy7/R/Vs4hnJg0Gk0JrRgNXblXMnmhEjYMMBiOZBIQBkq2QHkHx8H8/Kw4rPR6XZkAiQQCEZyRi4A6dLLzIrkIkM3mMTfXlAkNJSCd9j48L4Bp6XBdNWGSoBFNF6tA+gLXqhU06hXksxl0hw42+gHM6gKyzaPQK004eh6RVZTGNg44crhGLOKkZNVETabkM5VOSKUVkWJ+yp9C98h87dodx5Z/cbZe/2rpY/du/a2J5+5r/sp/q984AbxvdcUnx5tU4G2oQJy27SceAocz41dX49znf/3Xfn5zv/e527v9skmrLIIcsrti0M/gCQXcDjrbFcObornUi/d1X9oY9BLVff/eDzl0aoyfehklLg2y/Gj60Eq7qJzeh1UERntZDNYK0LoFVOI8qqaOhbqO97zrqLC7jalZRD6dAhSoZIJazEY9CTdwYJjUdQZY29jEVx59HN85fxNbPQ2juAhPy8GPDekGF62rgFdxhJWACVU3ckaEmz50zU9YVzbFKAusVDKqbtNB09T31DOlgw9Z3I4b/ETOoN4hcpOxwZZ6UeKjacuVHI8Q2Y49ZL0O+rcvw9+5gZzXgTdoi8Zx5JDFVcwZtZrVag3Ly4sCUjrdLkbDgZK5RIEAqpS1JIgbjgYolSpYOXJEGDoyeARFgU+tbgifS+WeDz8gi0ifaAJeFUG7uLgg+tPW7jZch7IHld7mulz29gSEydJ5GCGTz2JhaREzjWn0uj302n0BZ7xiz3dhDwdY9nycLhUwVyrCj3xsBiE6s4vY0gzsDocYEXj5ntx77tf1FPPI5LliqYxOt4fG3ByqlSk4jovd3ZYwvEwUk0AQRj77vrxPzBJioNlsYnFxSYDezvaORCHLFISA1yVQU/HUZHt5faViEQsLS5ierqE/GGK3O0I/zsGcXsHUkdPo6zZMI0LUug5//SLM3jZsz0N31EFX81A+0sDiXUeQqZlYv7GK6iiL/NCC3/XQ7w4E4HESQ7kDGWwCXqm9F4iDx/zCAhqNhoyTbqeLgbDYyu6PrKqqaTi+HxUBr/MolYsYDEbodTsJywrZL+vEGlF2wPtrmQbq9RksLM7Jfru9rowJaRKMQtle6XgV80tQbdtZHDmyJICXoLvb7cgYoArI81Lm2RcrMt4D1ne22cBsYwYZ28JuZ4itYQRzah755hEYlVn4Rg6RkVFyFTarMWAkkRkJq2zaCbvL4ciGNeXgwLTDkonhTCX/zJmTy//7mVOn/93MgyutD00ihF/3V/5buYMJ4H0rqz051qQC78AKXL8eZ3/xt379H251Rj+z1R5VDYPBBUnsrqBaModp8ESiHZUl8zSNKWUN34ivk1TrMIZ9L1uxMdcpwsmEEyY4l8Ynang9hPltFE/swi4B7n4Ow9UC9E4G1dhAPaPh3jsW8P4H7sLdJ0/CRl4abQyT10sHBGnJkUaiMBhAZxOcoaPT7ePb330WX33yPK5u9dDx8tLE5kU2zEwWIX1xKSNIvGsV4CUzniSdCdxUsbEqvS5R2Y4F0AngTVjYv3i4pGyvUlcL0E7538O5HQkKFl2i/CqpBQGeHfuwBfBeOQC8w440tTnCoqXgz0alUsXRoysCeAk+uKxMYJ8uT5PhSzWfo9FQlsiXlwl4SwLs+B5pqktAVBoRTEDkedT3agIUl5eXpMmt1doRYMPtx0vg4kPMJXbVLMaY4MUjS5hu1NHudNEfOAh8pZkNXReFdgf3BBHur5SxVC7CiX3cCAJcm57Bqmlj13HhDobsPhPNqUsA6zqy/E+JQa1Wx+bWDuozTRRLFbnm/f19ZUrBPD93JKCXtmhkhyUVLIzQaM5ieXlZWP9Wa3d8fWQ/lcRBSXD6/YFMFIrFkmxPwEsAudd3MEAORm0Z1SOn0KOHsxEh3r2JYP0FGN1tGJ6DjtNGx/Ywc/cR3PFDZ2BNGVh9/iqs9Qi5romwG6Db6Y2jrIeUnngEiYphTs9jaWkZs7OzMrlh/DIBeip5UHIV6pYpXRjJvWCE98LCotxbvtbv95KJSyT75fYpkCVg5oRpZqYhkxkeg+yukj3EyfZK380xwbHC2jCZ7dixo8Imcxxy/KTny3Ghxpsvx+L44VjkCsRcswnTsNDqDrHn6bCn5pFrLMMozYhLQ8gmyWQyyE8fQS8/s4xzpi82V0okwY+a8CiAGQ5RNuNho5p/8vj87G9/7GM/9Ns/sjKzPXFjeAc+zF7hlN6IJ9QP3lVPznhSgUkFxhW4fDnO/NLvfukf7HSHP7PddmsG08EIGylfGMf+phpeNqJQ+6YM+w94xDfKhzdZe09pygO+Mznf1P4o/W8C+pJmrgPA6yLI7yB/fAfZqgZvvwBnNQe9baCmxajZMT7xgffi4QfejZlKDXpIVpsd4Yq2Vi5ghkqKCgjs6FhAEOji8q1b+ONvfxvP3FjHzsCGG1fhIw9woiBvVKBWoLOEQCSiZuGVkmY/cWtI63eowS9heAXuv0rQqxoIk8e0lCPx4E3mDNLAzkb+pLlNBWHw7kWwCHj9Hnq3r8LbvoGM10Ykmlay1MqrlKCEwI06T7J6BBsERQRClI8orWeqoVY6Y27D7WdmpmW5nmze/n5bedfGZDldeQ8tqVJNME93amoK09Mzss3uLoFiCngVQOPrFoMOEjbWytiYbkyjWC5gv91Gf+hCToX9aaMhmoMhHvBCPJjPYbGYwwgBrsYRnp9p4rqdxc5IAV5al7EBzRn2xWs5k1ENZIViEdutFmYac8gXy+j3h2i326pRMCCwG0p0bdYyxb0iTABvpTol184fAl4CXbK7KbhnTVmXFHRmsxlhWMmGEwzu9RwMtDys+jIqSyfR001Y9F7bW0OwcRlobwLuCL2wi1EVmHnXIo4+cBxWVcfGxZuwbkTI7lkICHi7PWGUme43TBjlsetBYplGbW21OiVgdm9P1V3Z0SlAyXGbyajz5XVQ61uvTyOfzwloJ+CVJsRE+51KO8ThIWmKox6XNeF46fVSwKsYZB5DHEA0pf/m9wrvwcIC2X5basIxl2q9+R4Z6cl44vVxjNZqNVTLFbn/re4I7cCEXZtHbmYJerEGlzp3jU4lSfOtTE6p02UyXRLDnIaQMFRDC5DHaDRXzT91dHbmN//6Dz/8uw/fMbM+eXz8YFZgAnh/MO/b5KwnFXjDKkDA+49/5//8+9vdwc9sddw643IF1rJBbdxhpgz1VbOVYhPTaGECKKUdff1fJ7KXRIeqLNBS1Jb8OQGEom1N42zHAWBquVzZknkICzvInWwhWwGcVhbOahZ230BN99DMWfjkBz6I99/3IKZLddDfinpDzSDjozQFcaSSwWg3xpAOepZSW7jZ2cXvffWP8Ohzl7DZ0+FpNYRaGWFMF4xIooVBD2PloyClUeoL/h9jc/mrAKdiglWilLrUpGHu0N19JeCrmF3lHiriCGHjD34O7hO96JQ+UXUNhpIwZQVDdG9fFZcGy+3AjBzkMhlpoCJIIRBRYE05NZDh3NvbG7suELwStBKsEXCQ2R176yasHUHizs7OuMmN+2P3PUEewZZcetKARFCTHiN1CjjcXLW4sIhcNitOAqydaRtwAwfrm5vodocIQuWn6w8HOGPbeDiIcFaLMWMAjh5jLZvBufosLsQ6bhN49QbivUwvZUuLUchnxVVCNZVBJA1zi0eQL5TR7vSx126PtbgEvcV8VpbRCdYp/+E5sx78HQwGWF9fT9hIpfPlD2tFRpWgWsZJ0sDGfyfQb3WGGGl5ZOorouEdmDYsrmDs3YZPl4a9TWiei5HlwDpaRPWuGUydqMIqA721NrLXdOjrwKA1QrvbU5HGIgPxUSwWpOZksHlv09ry2LxP/E0b1fgaNcm8r2Tf+eexry511Z6HVqslgFTcHBIXBV4Xj5E2LCqtrdLbc/8cP5wwpf7g/Hfun5IWnhPPl/vjn1NWvdvtvqiZTumI1SSB41JcGiTy2Ue/28dOu4+WZ8CemhPAa5TqCAxbTUwZIy4hIqrZ0DBpx6bimOWrhS4Vvh/nrSg8Plt+7thC43/4xMc/8O8+OFeaWI+9YU+et35Hr/8J9daf8+SIkwpMKvAGVoCA94v/z5d+bqfvfG6r48wwJEEYXi1No+ITgA1YSsNLgDUOQUialN6401G2WupYCdhVKtjkEOlX1iF2lPCNbLT42yYRw4aHoLCN0qldZMrAcNvC6JaN/MhGzfTQzGfxoQfei/ff+17M1+fFRpdmbcp3+OBXWXwxoYv2RAwyCLDT38fvPPL/4TsXL2O9AzioIjLKiKIE8GoEvAnwFpY3rZaKaNZiO2k7S2J8XyfgFdZYJCaJVnecepdw8ONmtwhB0oQolliM/4UPOxqiv3kLg61bMJx95LQQR5YW0Ziuo1DIC3Ab24L5Pra2tgS8pp34BEEENgQrBEap7RRBDAERmTluT5CTAjt26hNME/QRKKagj8chG0wQxe15jBR08RhzoqWtIZPJqXjd0IcXeuh097C+sYVedwja4io7tQj3VUp4n+vg5KCHsj+CbwKt6hSeqs3jnA+sdnsYDQbC6rJLv1ouyC9r2esq4NcbOFg5cQrZfAmbO7vYae0plwsdyGZs1KeqmGs2UC4pS7GU1ZRGvf19rK2tvch3mMz3ysqKXHcK7lIXBALHzc1NbO31MEAWmfoSasun4Rg5IPQQ7q3D27yOoNtCjp62dQOF02XYKzZQC4FcgHgvQOFWEfGahs5mD639PfiU2oS+NHPNz88JU89jpz88vmLh97GxsSHnm94rAktuz9rzJwWJ3Ib3ludLYJ86JXC8KC32orD8qbUd90eQu729LfeXx0tdKjgWeAyOH44NAt7UBYQAmdsT8KauHjwGJ2Q8JwJeCbOgC4YfiCZ7f28PG60OtkeAOTWHQmMJVmUGAfW7dHVIQ0ISj2GdccESdqHcS+jNayL0js3Xbp8+tvBz95xeeuSZ3/tS6wtf+MIkVOKN+7J/y/c0AbxvecknB5xU4J1VAQG8v/sbP7vTG3xuq+02CHgFrpFRSiQNbFpTIFQxiQpkqRCFN/JLRAFMspCH2N1DPgcHdmVydMXEEoQnOjzKLSRi2PAQ5XZQOb6DXAUY7tgYrmaRGdmoaB5qGQMff98H8PD970VzqoHIi2DqvEbuIZRfFTNMdwoDEbuRyHIGDm5ub+AP//xreObmOtZ7MQZRAZFOT1fFTPFhqUyzVP0kAlcF2KqJAx0vJE6CbN9f/vkplRkXfUwNJ617KiVKbSCRFRKDyvtEEK58ixWLxethh7oROOhvr2GwvQoM28gZIWZrU8jnLJnccDmex5SAgZiMZ0cYPTaS8XUy39SgFooFxbQlFmMMlODxCHL6vZ5qZEoqIQ1hxQIKheKY5VNJYJKVhsFALWGzuY0/DHzI5wtgs5QOhhAwEJZtVEqz7QUD9HtD+KOAuE64bs3ScDpr4j2jHu70h5hGKL7JNwwLj5cauBDb2HaV/Zaw3VqEQsZEzjakK18a2Qwdu/tdVKebMOwc9nsD9IeOiq3VdNiWiWI+h1IhD9NU7CJlHqwvG8MUO7mXOJ2oZkZKGer1moQpSGhIEp/M+hKwUavaHnrwrAIyM8uoLZxAaBVEJ+ztb2C4dQvO/g5sXRPAa8yHyK2YKC1lYFcMdFe7CJ4zEK6ZcLshht5IHBYycYyMqWOqWkapXB777JpM/mOIRqjOlxMNmRAl4SIExtye4JXnJx7SyQAU0NtV8haxOpPACxPFUkkY5NSazNAZr00Hh0ga1vq9vjS3SXJdEKBSrYrNGd87ntpKRLMmbiAcb6krgwqi4JgryjHUao+qrQRr0AHEcbHXH6ETZpCdXkKxuQyrMi1BFDx7Lwm80BgZnNr9cR9hADMOkbc0v1bOXn33nad+eaFW+vKxj927PWlQe2c9t17L2byRz6rXcvzJeyYVmFTgba6AAN7/9zd+dqejAK9uZKWpiYBXyQo06NFhwKsY0ANWMW2eeuULUXt78c/Ba2rtf6zSTcBsCq6VB3CK9lS0sPxN6SCk8UTZqLEjy0UsgHcLBQG8GfRXczCHGRRiD1MZE+9/97vwwQcexMnlozAiSzS1Au4ImOlQIawxwUtG5A2mRo/TDp6++Dy+/J2ncXmrix1HwzBmVGkOmp4R8KIUssqVQbSzY62zcm5IGwAlyvQ1AF418UhreAB4lVsD+SneK56FAryGWJMRhCeyhzSCmWwW/WQDB6P9bYz2toBRBxk9gK3FsBJth6RZCfg3xIJM6WqVjytvCDv5mShGICJBDqIXJUCm7VqybJxE2XJ7NpsRZFGjyfACgqjUuJkAU3TBHm3LHDkm/55k/8rfTfEb5nUm41PGqC+TEi3QEQfKsiw0YyzFHu7v7eJs7GLOYlhFhBe8CN8pNHHJKmBfrOE4cQthGzHzzaBHHrTQl2YmstVbrT1YuSLMbIEeG4hoiSYRxWriZxkGMhYnGbFKYdNVWpwYbkXK2YCpaukP6yYgk8Ph0BgWDXCoPIADQm4ec6qJUmMRmlGS8Iigt4vR7joG+7uiHdaKHoJKB6UVHbOnqyjUs9i6sovuuRjRRg7wMwgNWkcEyHLiFbiwDeUoIows9dlJtK9EVUtiHlc6DmZVrD+bwEQFkyTC8V+5He8Xmwh53irel8mCmowH/jf11T2QIJGFVc2N3J73k8BXUuwSHXRq0Zda8nFipXyRuYKTDIUohmXzPSpJTkUzK324Sh+MMQqAkV5Atr6AfH0ORqGCUCZK1FqrYBFOylTSn4oMNjg2Iw+VrNldmZv+1t/89Ed+Zs5vrN11l5hnT35+wCswAbw/4DdwcvqTCrzeCsRxnPnpf/4bP7t1CPCK1en3AF4yrwda0dQVIGVkXut5vAjwJokUqWDhMNObwt20KUuOm6RbKT8u5dIgdmaGArxTxzeRJ+BtZdBdLUDrZ5ENI0znLJyYm8JD7z6DHzp7L+r5GTBPloCFsgZa6IYI4QUBdKMgD2bAxU7rNr7++JP45ndXsdoO0Q4suAS6ekaCMBh9S45SsGICz9PErnHzmlywal77i39eusHB1/XhFDuF99V9IRBkJGrqDqES1/iIPwC8Uqdk4iBq3sgX791g0IXmDWRpX9WBIELdCXW+ugokiQlmdQFKVJD4oSdxFyohTlIt5BbRb1WAUAIsBJSQ1w5UU5LEFutcaY9gWEoHnkqd6bXLsSZAi8vojKkNlVcxgzWSu534QqsULO7bjGxhgMmqB0aExqiDs7vruMcbYNaIBPBeCjU8XTuCq/kpdE2V6KbR95X6bXraun34wx6i0Bc2dru1i0Kljny5Blg2Ys2Gz8lRAnhTAzo1PhN7jPQGJXWTVQjRKbM80h0l164CVNRY4b9RosG6aQRy2QziXAF2fgoaCtCI4t0BglEbLn19CU7tPvzcFgoLPhrHi8hVLWzf6GF0MQdtbwpaxGQx7jtAlkv5dMOglMXkGElyqAV4Kw01z4UTipA3djz8lFier7H2upmsrFB3bGhy/2SsyGdE3Stel2wv7GkSn8wvFX62JOVM+WXzWilJ0fmaejkZb0ma4nhCqMkx+F5OagWgiiaYEgsFvFX5WWcVm8zPgafnYBZrAnZhsjchaXRLk/Fk3HLyooJaODk0AwdTeWvjzqNLv/93P/b+//L06enBxJHhlb6rfjD+fQJ4fzDu0+QsJxV40yqgAO+XEsDrNXQjR+x3CPDq0CO1TH4Y8KaaUcbapoZY6UnKw/0lZ/wXvXbwRZR2eKVo9rB+9/DeE45ZntGpC4IysRf9rADebQG8lDQMdrPorBaAXgHZwEItZ2AqM8KdK9P44P33466Vu5EzMxIvyphgMrxBHMAPIuhWXsBBu7eFF649h289eR7P3QiwPbQxoAevaSMQeQWBpSZMsSwIJ9qDMcMrL5DZ4m8SQfz9mv1k25dU8PtsKywuOceYkgUNgWYpd4jE9kwAb6xs0UTyIdwo8TmlAbrigiNG73rQGbFKIGFYwpKqoAElGyEoUVKPBMQICuJKAAEO95U06HHiIBwo2VA5knK7iBWAJRAS1jgB/jJHEYJULU0rmzkCIAWOqJtWDUkGMomzgbB6BECMS45DBJEDI9ZgxQS8liTKxUaEmd4e7lq/jtOdFqaDETw9wq1MEReWzuB6qYGenVODKgiQ0UNheP1hB/39HfR7bZFr7LU7mFs6jmpjDqFmwY8I/HnORiLBELpT7YcsbcpEJtjN0Bm9SyB7UDfWi3WTMJdEE88/K1CpS+9iYMQIhBm2EAdZAbwE5Do4wVABF6HRRZRZR6bWQaERwyjG6G5HwO1ZmP0m4igHB4FMVEwC0iRMgwyzmmwo1xXeU05AhImONPErloWA8WsEskHC8qtxye05kgh4aeMmEpYoFr9qU8YgB8/B51MCQwxOBhX7rcqjy4TJNuykbsnEgAen+J3jTpBuEh/O4cRjKQpaNUFykmmbsrIgRn9yXCbq6XAjE5GZQayb8p3GsWLJl40al6r+Sv4jPjSRDz1wUC/Y1+87c+I3zf/44//wCyqzfPLzV6ACE8D7V+AmTi5hUoHXU4EU8LY6g89ttN2GZuQTDW8CuERXm7gHpAxv4tLAZwW9XflsSpdnx+BIQF3yFZMwXXwIymvjl+nhS0CWuhMkjKJ6nCU+B+rqUiaYLKZ6IX1sEiCkDC+fsGSeHMT5LZSOrSNX1eDu5dFbLSLsFJHXyshEPmp5F7MV4ORCEx95zwew3JxHMUfNri+WU2SLDZuskIl2r4fzl8/j0aefwAs3dtB16ugFebh6Fh6XZZNo2Xwmp5LARFmhLlIWvoUp5bl5AJvaxEqMet7vY+f2GgGvuMMKmOLy7oE9mdLwstFKdacHZCcTtwYuu5ORNkV/zKY/ssSE0AQDamIhul9CAt4r3u+YdlOMSaaMgZB+TM8pkEzAS6ZS1AgqAppBEJaZkSV/lbBFpljFLjN4QqQFBOCyFK4AlrC+yVgReYkeC9AiuJEzM1Rkc8y8OwLKwBDsKSpTU0Oz28LZjWs4093BdDCEG4dYzZXxzPJduFJqomvnEoaXFm30XHWFQR22dzBo78HWgXZ/iJkjJ1FuLCEybCVpIOIlq0jAzWvhX01L6hpwciEAkvUiYDMlXY3Xxtc4rpSE9MV1k2kSZTSMpKYchjZkIqthg2FWPoMEc4aaXvGA8MJdxOYasrUOSnMxrHKE7g7grc4CnQYQ5UUyrtuWpLupD95BrncYUNJwAFYJCKlbT5PvCID5DoY78Hw5YRHdMdldcumWqoWa2ChwK0mHBo/HAAlafvGe6pKixn1Iklmi/RfZizC2KsHtcI3oZ8xxJ8xxMh7EOYUTITVDUrKSWJO0OJGOcG1Dh8iPWCQn5PeLzIyS+VUEWUyQG5BM6LgyYCm9euyOoPsjNKqFax+47+xv/Nf/3vt+/nBIz+v5np289+2vwATwvv33YHIGkwq8rRW4HMeZf/YrX/q57e7wc7fbwxk3smBmc6KDE/YnWaVVrVcHIFT1s3EBkQBLPe7UU4/AKWk8exHgVa+pfxtvOn4teeVAoJokpx1Gu+kxJQkuYY8k1UxWU/ngJGMVAqaLmMETJzeQKwViSza4VQIGNWT0KnQyetoIlUyI2UoWx2encXR+GkeXpzHXqKFSKECPdLG5urG6jmu3t3BxbQtXttvYH8YYuraETUQEAHyY85oSxorAJFUip9TQgeMEAWXCBop92Ov3L05T1ci3KV5YRSIfVksrZw31ihCpLxlxB8lsbLQjINFfohM+mG6M95sKKsdTkcM7PRCqpK8KyEmYuRcfXnQQf6G6O91e7PCS9jy51oSt02OCb+IpBaDFeo2At7ONs7cv4c7uJprBiO5zuGYX8eTCXbheW8S+mUFA313qQZmqFbgIh22M2lvw2tsoaiG22l1Uj92D3OxRBDq13kovrghCUbJLKp+qu1JSq49CuqahtKUHMdEvU8tD07lEFzK2AFR6ZYbBcPWAkhlORfgxY6R1D1p2E5lqG/mGC7Pqob0VwLu9DHTmoIc5wGJqIoF5OtbSyaV8gJV+eqys55/57690P156f9MRpa6ZYFhWW8ajbjwKDtXlcI3SWqWQ5PvU6OXOVyZCyeJATM06pQmsd4RAvKfTybJqiJWvCvm8ih+D6lMQeUkMPXShu0PUi5lr7zt792/8g5/66ATwvq1Ppzf24BPA+8bWc7K3SQV+4CrwyPU4+6X/69d/rjUYfm6r6047sFTjE6k4eR4m5uwCflMmRz2sFK9Kj9436rIPgFp6rBeJXcdNPimjqJ5mavk0bVqjD6+LMLeF0ulN5EshvFYWo1tlRL0qYpShR8xRC5HXfZTsUIBvs2qjOZ1HrZJHIZOVRjZ36GOztY/1vT42+gFanolBaMD3E6AjGsxU0qE0jOphr2ozfsxLfVS1Dn5eP9gdA0H5gzriS+Ulr/bOqFt4uDHw1b7zrdtOAXP1kyhGBOkoSUcKklSIMyu9NNrH2bXncMf+Ghr+EKGu40amjKeWz+JSdQ4dShq4bE8gHdCizUc06sD5/9k7E/ioqrP/P+eus2Zmsk0W9h2FhFWsBqjaVnGptYtvfa3ainvdxbW22vZ9/33b/utrtYqCFpW6AaJtta21FUXBDdEKAUIyWci+zb7PXf7/59w7ScCAVEMygXM/RmAyc865v3Nm5nuf+zvPE+iATKAD3KBAVyQGjsmVIJZMosAroK0A15pZzAN7x+1uFHzNCoVfXBHqxqbvN4T3DDGBl54n+rFxI6kIGh8FlW8F2RNaDllZAAAgAElEQVQAZ1kGBE8awr06pJrHAx8pB06zYQ4LUOj7dmgusL74uR25FqgbyYRefK+peDfB3OxKcz4g8NKrc2PjIb1PYBaSJFoa0JzEK3EotMv1i4477tm7Lzn9xyzCe+Tma7hbHrKvqeEeOOuPKcAUGBoFGnTd8tP/89Rd3eEYAm+BKtlBzUbJKPBmsw4gbBi+vL5bo1nIGtJPkqz/NRuVzG4Ewn6N6JTh2zWgklYDMzes0fRkeBuYT4Fi6QDX9G6wOlRQeq2QbMkDNeKGjOqgPk9e10HASmOQBBufBrukgNWigSQSELGsqC7RHf/xpALhtAZRVYAYkSGNkVn0NNMoqgGtxkiNpPxZ0N0PeOmgjfhrP64NqWhDsxhyvJW+HM3UT27oZ1SZM4pu0DsAdJXiNj2A8akQVOzbCTMCzTTCi2WV6yUXfDyxEmrySijwUh8wVgNTNcCEfHrSAF4l0AEuSENHMAqOKXNALJ1M/dEi+p1pBg5ac5A6qLPAS80UQ2D5NM4li9AIvFghDFe9Cbxob8BCJwi8QjvIbgTeNPCeNEQCAMnGsaBjhFfBfMUZugmTRu37LhdyfKI/5/DMYK25DnQKvMbGV7PCIdWNXi7Q0sF4GaDiXSe6+S4BMpcBPhODQpvUsGjWrGd+woD3c85Ebr6MfeLm5rywUTEFhk0BCrz/88ztXYHINZ3hRDGxOunGHBqLzFoPzC+MfidtNhJr7IrO3jIfmkHvF8MzQKYPFLP+XXPTmhmTNG4jGz5VhF6NAm8nuKf5wWJXINNjgVRbHqhRNyiKE4uGGtnL0L+qp8GCX3QkBYSkDJ8q9U1igQjc7IKuSZ6mpMrgjm70YmIEnHpTsxtfqGnUBF7DbpE9+qPffQYH0/YxEICHRrmjvRUKufRiLJvb2FgbWUDE86f/wnkCAmMSQZjdXA0zA61QoiLwcuATnfDRhAqodZdAULCYth308HIgE9WI8PrbQQl2Qh7JQJs/BM4pc0A2gVcwgRf7MnIsI/AafmyCcGneBfmic2HYFgyLCkaWDaMAvtcMS4MR4Y0ByJ0guYNg9aaA96Qg1KNBunksQLCEAi/hFQN4Dd/RUX4Yn0vGpQJWFjQ23xqb9Yxy3nS/AP7JC7SiJGbbwBTcupoCETcEpqKQb5XQw/v03d877R4W4T16lsyx8A44emaLnQlT4AgoUK3r0soHXry+3R+6urUnPIlY7BDPmB4+M2KZjav2O0HNTSD0a9i49Tp0x2EAr7nxJuvjNDIEGKUI6A+XARXTkk3zg2xVINUlQaLFAVrcDRpxga7L9PamQAhmYgVdSQDRM6BzCo0Q01y56NHVjJLKOlZhMjKr0o1Kxp5u88u1b6d3Nl/sgbA7MKrb//dsAY+h0+3ob8kAXtTZvCAz8cawOvR7RulGJY6HsqgfZrfugRnBVihOx+lmvCarCz4cNwt8bozwWqhoBCut0SwPCijxAMR72yET7AQ3r0FnMALOybNBQksDEcwIr2FpMLNRm8CLG+yUIXsvZC8p0TKkoWWC7vU03msG8PKg8XHQRBN4SzPA5aehty0JXNdkEGNjQMBNa5CCeCpON5JlveVH60oxov7Ghk26cZMWzzHuSvU5mE3wx41vmO0DM1jwEgcip4GoJQGSUch3WGpOO+mENTefd9KvGPAePauFAe/RM5fsTJgCn1uBn65944KaxqZr9tTvqwLRBhZnHiiqEf3oP4yoWTaCkg3/fpECCoMP2PhYMpAaj4GRUBO96S4V3MlvgIcgGEURFA2zK2BaMgXA7oe8Sd1gdxHI9EgQa7aAGnGBIBaAquEucuOLUMTk8zSVFBabQFg2o3aaaG7ewjRdOCZM1J82MhbQ28PZ4WWjjRhIQugxfvoPU8MDMi8MbVT8c0/9KHzhQG2NWchuw8pOCloXMPNZeSwIc7rqYJq/FfKTUVp4oN1ZCO+XToW6vCIIy5ilgaYhAF7TQeJ00BJhiPs7IOnvgDxOgd5wggKvXDKeRvpFc1NU1huajfDSbBZmFcKhEDW7qoyNVUY+YqOMCUKvEanUuARoUhdI+RGwlyvA5SsQ6EhBZl8pkGAx8KoNOCw8gYVUzLsRAzczDsU4c6mNLPAadwEGVos0Yr7GhYJpmaK5h42y5JxIgKhpyMRCIOtpKC/yfPCf557zf7914sT1DHhzaYa/2FgY8H4x/dirmQJHhQKPbdo166N/VX+/qbn1yu5gxEEErIKF1ZUwsmmkEct+ZRh/9ntXCWYdMO69GseAHJr7fbnSDeDmzvA+WDzIY1k3Bf2E6vcHZD2a1CtLc36am+gokGJ6JLN6mZAB3R4A64RucLh5UHsliDVKkA5ZgeM9wHFW0HD7tlEygbohMCuFxmMpYOwTI7x4n5OAimmQ8EuRpuQyCzjoBlAZsJXNr2qMydjph41kxz3gomFAtYk+m8bAlBU09+gBS+pwddtP+4FtDLYb3xzegfNxsDb65nSIx/bvrhUzy4cxiv4LoYFJ7eitbJq5g4PiUA9UtNepM4KdpFBJcQrh9CZLXurDsqnSPk8JF5bQ0qCDiBFjLCWsZkBLRSAd7oV0qAewtlqHPwTuybPTttLxGOEVRE3jcGOUUZgFR2GUjDYzyJpe7QPfC4PMx2e8F7LwjBBnVM8zPLy0Yh49dR50Pg4ZsRsETxSsJQqAJwnJEAephiLgA0XAKxbQiQKCLICumivukOvNXCuH8z79zLWS3URonvtQrePPGFvW0mKsEJoU0LAQ0TLbRiYPtDZQPen8YYq9FPCYlk5LQ6HL3jjWW7TuzKVV95+xYEL7UfEBz07C+GpiOjAFmAJMgU3VXY4t//rXnM4u/9nhUOik7l7/7FQ6nYd1F4wvcmOTkPG1gRBsAi/9BDGrm5lfpNk8vMatRPMjxgQVjIr15eY1P4D6HzOe23/blaLLAJDOcjXm+jQTz9P0ZJh2yUgqYXy5IYik9bSlW807Ls7Ldp0oPYKeapZBizqIqshA0MMLglEMAL2XtAYAocBrxoGM3MMIvDSNmFkswkw5RTnNTIvWX1AAgdcof2qcyAD7QvbBAcBr3qM+IH/x4Onc9tPNzCR1oJb07GmBiP3bOHheZCMl08D52L+NfmYfrN1s+rn9x2a09++O7XDXStZEYMh4YC4MI3JnAC+OgcCYZASOa6lNzAx1c4V6Rs4Ap/kES3LnuBmW+rxCLsQbBTNkQQQtnaFRPi0dg2TED4lAN1i0DAQicXBNmBa1ecdiCj6roOk8RUdilI7OAq9x9yO7ScpE8kHmI1u1ri8ntblWPqWbmZbPwHqjtLcBwQi9Rm5sjU+CIvaCmB8HW5kGpDCth3syGaWxWBCDhRxPN62pZqYx867Efu/TwdYb2gEOzKF95OYU1wpdswM+hg++3j57bFmrSfaCqH8PgLE2jU1r2fLP6G3GvMm65smzduc7bPWePMfr3qL8l2+7cNkHhF7Ns+NoUYAB79Eyk+w8mAJfUIFtbbqtvr5mrK+hYd7uPXvnhaMRT0bRsNi8wZ24m52Cbj/wmunb6S3T7IF/wxy2xmPZnJ5GJNSsYN+XngsfUzCRPn2+Gafr21xjAG/WrUlb0409+QgpWfxFU4Nh60QQxi8wRVOFJC8XJMq58T0ng6jY+Ki1k+tx1SR7ZV8qydFoF09EWgiA9o3RXsynSzOLGTCfPSWNU0HVjGIR9MBk/Hq2/JIxFkKMDLPoCTSeNfDrG68aKCIPeNzwGvarZujUr1H/ZB5MN9Ry4PP7/p6V3WwiOx8aZ8zewIkyHut/NNvG/uMYfGxGu8bGoEHbHfCLw2u3f62gMHRsOubSGJgKz9CWw41GdFHSxF0GDOpG3JXDsl8EeIUQMj4VUxZ2+SaP7W6bYY9HijVeVHqLStt3FE/8sDqvMBrmOMIbwKupybSmZpKKCIo9E+udEupsq0yHQ2IyoyiOsvGv2cdOrVOBl0UN8CUY4TXuPxBO17GiF6W0bFTRWEfZOdo/Hd3A3w2cELQoaAPWXXa9GGvF+KEXXjRfA6/yRBVSuiL4dWtJYpK1WJmTtkdcmZjQprYVfUR6Cnv5jIwi6pquEqJh0ej+RaGhNb2v0i9NZGvWDzFy6Brp9fDI/r3/T6o3zXSgGcPpWwDGHOL7AwtnEJr710j9Ra9/s4+ZlYAHPmZWHDY/a4zXZl9ntGGsh8E+Qw58L/R97uBABrzvcL1mL6g5DhMUa6ArKkgirxUXudrHl3j3er1F2087/qS6iRNJ8gt+pLKX55gCDHhzbELYcJgCuaBAdZfu4NIROYF1QAHAbnf0fVfGYkDAYYzSnk3bOsigY4e5Q+ZQbRzYbCQKoDpAd+igh8IALnxCHkA0EiEAmH0BgLeB0h77lyOcCp328q5nfpnRkyUFsvf9qc6KJ+dPPHWdzeHQHbpTN15jHKrTqfORT9/xygOAMET6h5HnBD4KxOkAGKgDj5oc4rDZQTdaiQJkxTtSEx3F+dqPuA+rp4Hnc9AXfI62D6vdbIcHtI/zTdeZA/RwuH9UDieeX5j+pzrzdAiFQM1z6XwYSFoE3iqAkOGAL0xGkonf/veVkZ2fXJhsbz2Os1gT7kUnfSxNPf4O9YLl9SECnKxjcbyExquaYhPtyX31e0tfe3Xjd2p27rilrb7RpRAuVVjsvemXDz7+XNjmUixhWjyM8J4QgRDQflU/6AqmeB6GQzDfV1IEuPQ40BS/X1+39f5vBBKdt3YprdMLHGXby1yTfnLRnDu2JXpAdblBj4aDXEJw0/cyaqfSWtnU9UHwTRSNAHHR95Gxjunjh3ngewGP7DzjuzD+Ge+HQZu2m4/GDt6x+m+uaz4WPch5GINGHXC8+H4JJCF5XBEkWFT3MCd+FD7tsBf1KDw3NmSmAFPgGFXgNf82V6rXv/SFug0Ph+Oh8kJr6ZY5JYsevXreBWuPUUmO2dNuu/WWG4LVOy+NtjZXgGxJeE9esk12ua/x3nPPLpIN1A9Qp6atpvAPj/3h2749NT9t8tUXZxSAsrFjVvzst7/9fcX48YFcFPLOjbd8M6qF7uxItlS67d6PeBCue+S8x9/PxbGyMTEFRkoBBrwjpTzrlynAFDhiCmxq2OROqtFTNux98XeheLisyFb6bqX3hFVXzb9ozRHrlDWckwp03Xr9Df7qnZdGWlordMmaKDl58XapwH2198c/qx4MeJuamjyrH3/om40NjT9tqm0oT6UVmDWn8sFvXXDh6rO++tUduXiSd66/8ZvhdPCutmRzZZHLu4Mn0jUrv/XEu7k4VjYmpsBIKcCAd6SUZ/0yBZgCR0wBCrxa+NQXdv/xwVAiVFZsK31vTvGC1Zcv/P7jR6xT1nBOKtCx4rrrA9XVyyOtbRUgWxOlJy35CDyeq8fcc8/OwYDX5/O5nli76tymhn0/9e2tnxBPJGHipMmbZs6a9ej3L7ropalTp6Zy7UTvXI8R3vBdHZnWSo+jqEbk+csfOuf37+TaONl4mAIjqQAD3pFUn/XNFGAKHBEFDOCNnfrC7o0PhhOhMq+19P3KooWrL1t0yWNHpEPWaM4q0HHr9df1Vlcvj7a2VYJkS3hPWvwxn+e8cszPBo/w1tbW5q195olzGpqa7q3d7ZscjcWJO9/TOWHcuJdOWbr0seXLl2/LtZO9c+Nt34yo4TtbM61zPPaCOgL8ZY+f+/iWXBsnGw9TYCQVYMA7kuqzvpkCTIEjogACb0xLnvpSzfoHQ7FwWYml9IM53nmrl5/wg9VHpEPWaM4q0LrihmsDu3ZhhHcOAm/JSVUfcRbHFeP+52fo4f3URjMKvM+vPctX3/STPbvqpsficWKRRSgvKd49c+Zxz561bNnKN9/8sv/ee2nesJw4Vrz0o/MimeBdLamWufl2j4/j+EufZMCbE3PDBpE7CjDgzZ25YCNhCjAFhkgBBN6wljz1j3vXPxiORRB4359XtHD1pYsuYhHeIdJ4tDTTeuvNP+zdSS0Nc3XJlig9uepDnvBXTLj/V7sHOwcE3jXPPn1mQ0PT3bt21R6XTmWILAI4HZZ0UUHRR0uqvvbroqKy10UxHj7//PNzIk/rTS/96LywGr6jJdU2P9+W7+MIf+nT5z7CIryjZZGycQ6LAgx4h0Vm1glTgCkwnAog8EYh8eUX92x4KBSPlJXIpe/P8y5YtXzhxczDO5wTkQN9td520zW9O3YvD7d1zAPZGi87uep9RSfXTDsE8D7+/DPLGuub7tpZXTtb4Hgi8RoIRANZsiQLPKW155137h1lZZO3nnLK3GAOnCLc9MpPzg0lQ3e2ZFrnF1gLfByQ5Qx4c2Fm2BhySQEGvLk0G2wsTAGmwJAogMAbh/jSDTUbHg4mImVeS+m78woXrL5i4SW/H5IOWCOjRoG2W266qmf3rsvCrZ3zdQN43+E44dqJv/nFnoNHeJ89o66p6c5du+oq3U5HXOa1jJaOS+mkahV4S5IjQvPCRfOeOvnkk19duvRkXyQSSY4dOzYxUqLc9vK9Xw+mwrc3J5tPKLDm7+EArnjqm4+yTWsjNSGs35xUgAFvTk4LGxRTgCnwRRTY5n/N1RGML32h9sWHA/FIuddS9u7cghNWXXUCS0v2RXQdja9tW3Hzld07qy+PtHfMB8kSLzt58dsgcddP+tWvag4GvE88//zpdfX1d+6pqZ9TXFDY7rBL62Vd5RPx5LLe3tDkTEbVPZ68GqtN2iXLYn1xcXHLhAnj68eNm9hlt9sTHMdpnFEOkB6SBJCJKwO+b0UAMQOQEQEgA0D/EEEX+gpTDxiaBBIAiGmAOBc32hBF4BSFpCUARVbUt3zvLm2Nti/v1LoqnKLdN9Uz9adnFJ36iajrmZJx4wJTpkzpGo1zx8bMFBhKBRjwDqWarC2mAFMgJxRA4O0KJpesr31hZZACb+k784pPWHXF/IufyIkBskEMmwItK1Zc6a+uvizS1raAE6VYaVXVZk0Xb5r024MD71PP/uGMvfVNd9bVNlSWeL2N+R737ZPHlvna2jrOCQSCZ3V3+6ckU7E8joO01WoJ2m3OLotVaiXA9aqqktR1BNdsqWQOCC1+3V9Zur/8dPYrGB/Bv6MlmKOvNf9PH6dFhnWN6JwKGt0rRwgPAi36q3IZNWNRyhPWREVYDBaJuhhwxT1vuxJuv1WUkw63vWn81IkfTp82ud1CLO2nn376IWqZDdu0sI6YAsOuAAPeYZecdcgUYAocaQVe87/mSgaTSzbWvrAyFA+XF8sl78wrXLjqihN+wID3SIufY+0333rrFf6dOy+PtbUu4EUhVlZ18huEE28ec999ewcbam9vb959v/3dsvp6352++oYKb3FxkyRJN214/pk/Pvb00+XR7t4z3333g68FAj1TUulUsaZpdk3X5Uw6JadSGdA1Yx9bP9Qi+A5IBqFjXV/86qXgesAQDPBFPubwR+MAUVnhAHSi0h9A4NU54DQMCxPQOV0FGTK6LZOJ8UGNAK9b4nmCVXHKNotVcRU42saOK9+W7/Z84rTatzgcJbtKShz+XNlwl2PLhQ3nKFaAAe9RPLns1JgCx6oCgwKvZ/6qK760nAHvMbYomm6544rArk8ui7e1LBQEEiutWvwG4aWDAq9ReGLtMl9d/Z31Pt9sr9e7T5bkG9ete/YlXddJXV2d1NsbmVxTs2ve7t3Vi5qbW2f29PaUJhIJbygUJqo60LowuNg0AHyIgwDCLgFeI6ARAhlBA5XoQIgCnI6gzAHRJKRgZN4MSBqAXZEUS1xUFD1jVwoysuoQOI63ElGREokol+/0hCdPmrJ54rgJz0+dOunV73znO35CkKDZwRQ4NhRgwHtszDM7S6bAMaUAA95jaroPebIHAm9Z1eJNwEu3HCzCi8C7du3Ty2rr6n7k8/mOHwi8NHKr6+SNN97gu7u7xXSaLyAkWZhUFIeaUi0ZLS1oWta7q3xqXBzH6aCq8Onf9D+VQ8IFAN58SEXrAtEICBjcTRO0PQjAA9EsROFAVdRUqjHYND+Y6j0/CoEKTYX2MseEV4WoTe9q65zZ2dk6MxjsKZI4Wec5PuV2u2omTpr8px9efeXvd+zY0cwivey9cqwowID3WJlpdp5MgWNIAQa8x9Bkf8apDhLh3UQ+A3iffPIPZ/p8vh/56n3Heb3eZkmUbly//rkXD+xq06ZNgizLosvl4nmeJ83RKOcxnxQ4yLicinLI8G4kItDv5f3a8fT/O9tsJMITp1PVk8mktnnfu6cFEl3Xdybaq+wWe62T9/zI1luwx9/WnR+L+CdzHHzTV9ewOBqNeXieT+Xn5++eP2/+M9OmTV594YUXRgYrwMFWEFPgaFOAAe/RNqPsfJgCTAFgwMsWQVaBzw28Db4f+eoQeItbJFG+YTDgzRWV7934izMiqcCKjnjLUqctb5eu81c9csHv3sVA8fr16/N8Pt+cvXV1p7S1ti+LRqMz0UDsdDp3nPSlk+7Pz3f989prr+3NlXNh42AKHCkFGPAeKWVZu0wBpsCIKcCAd8Skz7mOPzfw1tfd7fPVz/R6va2iLN6w4fnnN+bcyZkDuuvFnywLZYK3dCRbl7psnj0ix1/x6AF5eN95550Ja9Y8+fWmpn3fCkfCi1RF0WfMmLlp0qTx/3P22WdvW7BgQTxXz4+NiykwFAow4B0KFVkbTAGmQE4pwIA3p6ZjRAfzeTy8T6xde1Z9Xf3dPp9vhrfE2yZK4vW5DLy3/+muZUEleEtrdN+Xva4SnygKlz5y5qdLC3d3dztvvvnWC7u6O2+KRKLTcNPa/AXz/mvRwoVPX3jhhbUjOlGsc6bAEVaAAe8RFpg1zxRgCgy/Agx4h1/zXO3x383S4Pf7Xfff/+DZ9Q2+H9XVIfCWtImSfP2G55/J2Qjv7a/etSysBFa0xpuXWomtWeLk7z913lObB/PmvvzyyzNf++frl7yz9Z3bNE0j06dPe8+d7/nFQw888MdcnUM2LqbAUCjAgHcoVGRtMAWYAjmlAAPenJqOER3Mp4G36k3CyzcdLEtDFnh9DfV3++rqpnu93nZBkq9/Yd2zL4zoiRyi85v/fPOZES24oiPVvtRtdbc7RMf3Hz591abB0o5t27bNtmHDS1WtrS337K3du1AUxeSY8vJf/dd//WwVq8iWqzPMxjUUCjDgHQoVWRtMAaZATinAgDenpmNEB9N86x1X9FTvuDzR2rwA8/CWVVW9KfPyTUUHKTzRB7z1vh/7fL5pXq+3Q5bk69blMPCu+NuKsyKZ4Ir2RMsSt9XT67Z6Lr74tEv/uYAsyBwoPqZV+81vfjOzq7v3xrfeeusiQog8efLENeecffbD559//ocjOlmsc6bAEVSAAe8RFJc1zRRgCoyMAgx4R0b3XOy1acWdV/p3fXIZAq8okFhJ1eLNFl668VDA+78PPHBOQ139j+t8vqmjAXjv+tvtZwXT/ltbE81LXBZPyGPPv+j008567UxyZmqwOXns6afH97Z1XPyXV165TVEUx8RJE/96wqITVl7/wx/+ORfnkI2JKTAUCjDgHQoVWRtMAaZATinAgDenpmNEB3Mg8JZWLd5MgL+p/Le/rRlsYBjhfeCB351TW+f7ic9XN6W42NtpkeVrcznCe9fLt58VUQO3tiSal7gt7liRw3vR1afd8LeJZGJysHN85ZVXSlra289+aeMf/zsUChaOHTP2w+nTpz/6s5/d8/iIThbrnClwBBVgwHsExWVNMwWYAiOjAAPekdE9F3v9VIT35Kq3OCLceDQB709evv2skBZa0RJrXuq2uNLFztLvfeu4C/6yoGzwVGO1tbV572/ffsJLG1+6v621dXK+J7+5tLR09apVK3+di3PIxsQUGAoFGPAOhYqsDaYAUyCnFGDAm1PTMaKDaVlx55W9uz65LJa1NBwG8N5//4Nf99VjhNc3eTRYGu79691nBpNBjPB+2Sk5tTJ36X9eN+t7L5eUVMYGE7+2tlbesmXLlNdff3NVQ2NDpdVqDeUXFKx+7pk/3Duik8U6ZwocQQUY8B5BcVnTTAGmwMgowIB3ZHTPxV73B14uVnbyyW/BZ0R4Rx/w3ntmKOVf0RxvPsUhOmCcp/x7/1n5/T/NKJoRGWxOqnVdemvNminvvb31MZ/PV2GxyGGX27N6/fPP3pOLc8jGxBQYCgUY8A6FiqwNpgBTIKcUYMCbU9MxooM5EHhLqqre5oC/4WCWBp/P53pi7dpz6uvq7xktEd6f/uW/l/nTPbe2JJpOcYhOGO8Zf/FFp170x6lkavhgwPvemjVT3tryzuP1Pt9sWZbDHrd79fMMeEd0rbLOj6wCDHiPrL6sdaYAU2AEFDgQeEvkknfmF85ftfyE5U+MwHBYlyOowOcF3oa6+nvrfL5Jo8HSgMAbVPy3NMWbTrMLdphYMOn75835+h/neuYGB5Ne13Vp9erVU995573HffUNsy0WOcSAdwQXKet6WBRgwDssMrNOmAJMgeFUYDDgnZu/YPXlJ166ZjjHwfoaeQUQeLt3fYJ5eOeLAhc73AivCbzo4W3P9Ty89/7t52f4U6Fb9iWbvmITrDCpYMKl58/59ksV7orAYDOAHt5Nm7ZM2fru27/31flmWa2WkMvtZpaGkV+ubARHUAEGvEdQXNY0U4ApMDIKMOAdGd1zsdd9t91xVe/OHZiH998C3lFlafjrf5/em/Hf0pjc91W7YIHJBRMvu2DOf7x4vOt4/0GBd8sHU7a++foan893PEZ43S7X6vXrn2ce3lxcxGxMQ6IAA94hkZE1whRgCuSSAtv821wdwY6lL+zdsDKUCJehpYFFeHNphoZvLMcC8P7i77/4Wne69+baRP3pVkGGKUVTLj+34uwXF+Ut6j1khHfr5jX1DY3HW2QpnJfnXr1hw3M/Gb6ZYT0xBYZXAQa8w6s3640pwBQYBgX6gfeFlaFEiAHvMGieq10cC8D7y1d/+dWOTPfNdYm6M6yiBaYWT5vbI6cAACAASURBVL3yvFnnblyQt6Dn4MD7wZStW/9hAK9FDuW5XI9tWMeAN1fXMRvXF1eAAe8X15C1wBRgCuSYAgx4c2xCRnA4BwLvZ6UlG41ZGn7xj19/pSfVeePeeN1ZFHgLp159euVXX1jiXNJ9KODdsuUfTzQ0Nh6HwMs8vCO4SFnXw6IAA95hkZl1whRgCgynAgx4h1Pt3O5rf+AlsZLPKDxBgfeJtefUNzTQ0sKjIUvDL//+y9O6lO4b9sbrzkHgnVE87ZrTZ53+wsnOk7sY8Ob2+mSjGz4FGPAOn9asJ6YAU2CYFGDAO0xCj4JuPg/wPvnkH8721WMe3tEBvL/+569P7Uh33bA3Vvt1m2iF6UUzrj2z4vQNJzpO7GTAOwoWKRvisCjAgHdYZGadMAWYAsOpAAPe4VQ7t/v6FPBWLd5s4aUbi+67b+9gI8cI72gD3t+88ZtT2hMdN9TEas+1SzaYUTjjujOnnLHhhOITOhjw5vb6ZKMbPgUY8A6f1qwnpgBTYJgUYMA7TEKPgm4+L/DWN/h+Ulfnm1pc7O20yPK169Y9+0Kunu5v/vGbUzrSHdfvidd+A4F3ZtH065fNXrb+BAcD3lydMzau4VeAAe/wa856ZAowBY6wAgx4j7DAo6j5gcArCCRWVlX1JvDyTWM+I8I7moD315v+98udybbra2K159llG8wsmH7jKVNPWbekaEk7i/COosXKhnpEFWDAe0TlZY0zBZgCI6HAYMA7v3DhquUn/ICVFh6JCRnBPg8E3tKqqjfJ4QBvve/HdT7ftNEQ4b1v8wNL22It19fE9n7TIdsxwnvTqZNPXVdVVNXGgHcEFx/rOqcUYMCbU9PBBsMUYAoMhQIHAm+xXPLOPM/8VVd8aTkD3qEQeBS18akI7+LFbwAn3fyZEd5RBbz3LW1PdF63J1LzLbQ0HFc045avTP3K8ycVntTKgHcULVY21COqAAPeIyova5wpwBQYCQUY8I6E6rnZ56cjvIvfIPzRBbz3b/ndkrZE67U1oT3fETkRZnln3XrG9K89d2LBiS0MeHNzXbJRDb8CDHiHX3PWI1OAKXCEFWDAe4QFHkXNfx7gXbv26bNqfb4f++rqpo8GS8MDbz+wuCXR/sOa8J7/QOCtLJ59x7KZy55dkL9g3+EBrxRyuV2r1z///D2jaGrZUJkC/5YCDHj/LbnYk5kCTIHRoAAD3tEwS8Mzxk9vWlu8CXjplkNZGp5Y+/RZ9aMIeO9/66Gq9lTrD/eEdn+XAm/J7DtOGn/Sc6eVndbEgHd41hnrJfcVYMCb+3N0VI9Q13Vcg1xnZ6fFZrNZksmkGIvFgPN4UuNcrgQApAkh2lEtAju5IVeAAe+QSzpqGxwkwruJ/BvAOxoqrT34zsqTW6P7frg7XHOBxIlQ4Z11V9XEqmdPKT2l8eDAu2XK1q2b19Q3NB5vsbAI76hd4Gzgh60AA97Dloo9cSgV0HWdq6+vd8YUpbSntXN8KpUsEkXRBQAWDVRd1bSY0+YMiKJcb7Hw+yoqKvyEEGUox8DaOnoVYMB79M7tv3tmxwLwPvT+Qye1RNuu2RXYfaHEi1BRVHH3kvKqZ5ZOWNpwaOB9c019QxMD3n93UbHnj0oFGPCOymkb3YPWdV348MMPiwghFaqufzUWTXwllUyW6wTsuqaJmkYDummXyxXgeOENwul/sUrSVlVVWxcsWJAZ3WfPRj8cCvQD74aVoUS4jGVpGA7Vc7OPYwF4H3nvkS81RZuv3hXcfRECb2XR7B+fOObEZ74y/iv1DHhzc12yUQ2/Agx4h1/zY77Hmpqa8o6u3otSycTFADDN6/VyRUVFIAgC4TgOCCGQTqchEAjo3d3dWjKZahZEYcPM6VMfLCsrG3QTxjEvKhNgPwVe87/mSgaTSzbWvrAyFA+XI/AuKFjw6GWLLn2SSXVsKXBApbWo9+SqTZwAK8bc99BBSwsP9PCOBkvD6ndXn9gYb7xqZ2D3JbIgIfD+ZEn5kqcXj1/MgPfYWu7sbA+hAANetjyGTQH067ZHIgXbN799nSRL57ndnmmFhYWy1WoFWZb3G4eqqpD96ejoSHd3dTcC6C9XVs7+nz179gROOeUUZm8YtpkbfR0dCLxeqWTr/MIFqxjwjr65/KIjPhaA99F3Hl3UmGi+cldg1w8o8BbPvnd+0fynz5hyRt1hRXhlKeh2u1evW/fcvV9Ub/Z6pkCuKsCAN1dn5igbF4Xd9nZrTW3jBal04vICT35FcXGx1W63g66pIIgSKKoGGujA8RyApgLoGvAcB/FYHHq6u1O9fn+tYLU94rRI6+bOndtDCNGPMpnY6QyRAp8CXkvJ1vn5DHiHSN5R1cy+2267KrBz52Wx1ub5osAdlRHelR88dkJzpOHK6sDuSxF4ZxXN+tmJ3hP+8LXJX6s9FPBu2br59w0NjbMsDHhH1Zpmg/18ChwTwPtubW/eG+9tH98V9I9NZFQprfKgiaIOIBiqqQqAmgZB5HRBVQEAg4fG7zTC6dlQIqdrBIAHTde5rkDEGU+mOXwOzwPwhNM1hDRMOcDxfbOBdlR8lKf/Nw76IvPf+MzsbzQY+K9DTWi2faPlAw+OU4G6YDVkRpoFAYwh7f9cHHc6lSE8z9Mx0deYQ9DwJM1/Crqic3je5lg1QvQMPtFsTuQxGosnqqItQVdBgowKIPAyp2kqJ2qKYAFVckupvJNnT1w2dfK4yjElJS6X0w0cAVAyaQBOgEgyCYlMBnieA6dVAovAAadrdGzxWAJaOjrju3zNO7bubX21MZT2K7qkCERXCUc0DjKaDppGiKKDTnSBCLqmczrJEB14iY4c1cL/4/ni2HGMuBY4TiBWSdAdMknZrWKK4wVN5wihp5idHDy37GSrKmgargt8grmGUGM9TQRQgWgZ3VVQ0LVw/vyGb1aWdH2+tyZ71RdRwADezJKNtetXhuKhcq/Fu3VO/vxVVy66jFkavoiwo/C1+267xQTelvmiIBwm8K49q95X/+OG+obpxcVFHZIoX7du3bMv5Orpr3p/zcKmSOMV1YEdl0kCblqb/V8nlpy49iuTvzKobaO2tlbetGnLFAa8uTqjbFxHQoGjHni36bq48fGXl/T4A8sisfj8pKrbMyDqGhGRlIAjnE50DXQ1BSLRgegKcDroAAR0jkKejqCHoUQUiwAQXSd8KJ70ZhSVx8cR2hB4FVUFniM6IRzoOuKXTv2oiMkYiyS0FeNPAhp9DA9EUvyrThDtDhG07PuVORKKoAOnEP+OHekAmO5LN16g45AAzxV7NgCYjgPHhqAKxGiFM8eBz9J0qg2v6Tqvq5RtdYJ0iZcDvK7gWaB2yJOcBqBljPMigq6DCGkVH5d50FRB1BTJSjI2B5+yLZ03FZaeOBfKiosBIZqgRgDQHQxAQ2c3dAdDIIk8TBtfDmOL80FQKVbSwXUFI/C3t7fBG7uaoDOhqwpIGUIAkVbRSVoFXdUI0KsSjQCngS5qRCM66BxNfqYTHTCGTBskBFQNiKILQAhHJFHUrYIWkQQS4wQOR09QN07ngIAK+AjOMyGcjnOr6kBVwWdgW0TXCKdpROAQ0BXNYpFq8wsK/zFjXOk/uz9Y2HXvvSy12pH4ADtYm6/5t7mSwa4lL9RuMIG3aOv8wjmPXr7wqqeGcxysr5FXoOH2G68O76xeHm9pnS8KYrTk5KpN8Jke3rVnNfjq766vb5hRVFTULkvy9bkMvI9vf3bBvmDt5Tt6P7pC4HmY4634PydOWPjUqeXLagabAQa8I78u2QiGX4GjGnjxNvprNc2lK5966X87u4Nf90filoRGQONskCY8aIRHVkGCBU7JAEYqOR1vpSM0ojQ8mGBnzgwCsQGRKkVfCsz0qQhB+MNh9FAHyCgKqJoOgiAiKBqAaUKvAbs6cLQfSmcUXTUEpyx8DrYWjKcfALkmNPeNkKIz7Yy2RYeLBJ+N4WanHKGYAMdhYNZMc8uZSI5RVUEE0DTgNZ3+ZFEZx5ghqAteDODjqIQKItGApxzOgaqLkFY0hF8aoZV0BZy8AmUOAlddsAzmTZsAbpvVCG2jRqIE/9yyFd7+eCc0dHRAntMGXzlxLlTNqwSXLIGAYyc8RNM6fLKvA1a++Deo6QxDQhVBQ7jOpEGDFPACwQsOevqaSoDTBeCJCKpinB/P66ARBRRNAcJzQDgRdBBAo1ALQLQk8IJxaUPRWceLGcRyHXi0V1AxCQ4ZgdfUgDMuhnQNWwKBqCCCChYR9ML8vOozl37pvlhIefbeH5ySHP6397HbYz/wblwZigXLvVYE3koGvMfgkth3641Xh6qrlydaWufzghQrqVqySReEQxaewEprdT7f3Xv37p1RUlLSLsqW61/I4Qjv2n89N6/Ov/fynT0fXSXwHFSWVP7P/AmLnjy97PQ9DHiPwUXPTnlQBY5q4F23bh2fKJj89Uee+eMd3cH4QoW3kjQvgy46IK0RCrM0Ogca8EoGBE4FA18MQNIp1Jk39im0IvBqRsSPGBE/fIym0aKMzIGOBEmDqxRrKRgZMcz+WCzCI2f2YcAoghiNoALJBmD74HawectGePf/HWVb+isz0mv+E0GchqoxVm1CtREFJiAIvAm8BuRTXNYNT62GYUwNz8KEasqSGLEWQCU05mugv6aAhGpqihGf5iXgeIkCt66mQVST4JF0mFnugau+czocN6YYnIIAoGjUt4sA/YcXX4bXPvgYOoIhKPA44ITp4+C755wF5QWFIKIhRCeQ1Dloi8Th/z7xDOxs7oRQWoA0sYKK4MrhBYZiqErQoiFS4MXrF7ywEHiEVwV0LQmaplA4JhwPus6jEcLAdvpkBNos8GKcl6MQzWkYzzW0wEg8/uAjuGLwwHWDYCxABgQ9DURNgssmdlbNnvEXe8Z6w69uPzfCPoOGT4HXfNtcSa13yca6F1aGEsFyr1y4dUHx3EeXL7ycRXiHbxpyoqfOm2++OlBdfVmipXUeEeVYSVXVJl7ibym6775Bb/f39vbm/e53K8+qq/fdvWf37pklJaVtsiRdv2HD8xtz4oQGGcSTH2+YWx/cddnOno+vETkCFaWVv5pTtuDJM8efuYsBb67OGhvXcCtw1ANvs15w6Z83f3Bdmz8+OwEygDUPOKsLMjoPGcp8hEYmOSUFHKE3qSnwGsCKt6wRitGnSfENiE49mqClogBaGjRVpZFdQtNpiZDBaCnHg2yxgSRbkOkoJGah10RHE6wNYMZb7X2wagKvydIHrIfsdB182ujLDetCvzsCgZf+AoGN0KgljSyjbQH5PGuVyForEOoxAt5niTAtHbRdA3hRGwO7VeA1FUQ9A5yeMfrl0SbAQyaTAT0dB0hFwMVnYM5EL1z9nWUwo7QAbCgrego4ERIawCubt8Br738MjZ3dUOB2wKkLjoezl1ZBvs0FhHpCOFAFAdoiSVj5/AZ4f28jdMUAFCEPBJsT0D2RVlVDb8IDz0lAdBHUjAICvhznLB0DJRNFywGIPJ6LZkC9zoPOi8BZ7EAkGXQOo76GLoaVVweiGmBPL3DwgoYTQCcYvTeAl14q6BmAdAL0dBQ4JQH5Vi44e2LJWxlJu2j9HVeGhvvNfSz3R4E33btkY8PGlWEEXkvh1vnF8x5dvnA5A95jbGH03HTLNYEdu5bHWtvmEUmKlVZVbSJAbil6aHDgra3tzXv66YfOrK+vv7tm797jiou9OQ+8az5aN6c+uGf5rt6Pr0XgrSyZ8+vjiyqf/PrUr1cfLvC6XK7H1q9//p5jbHmw0z2GFDjKgVfn93FvXP7ymx/+sDWQmJUU7CA5i0B2FYJCRDR+UmDBpACcmqYgRIEX/bdG3JcCL8bujMioDhzeDleSEO5qBsgkQMOoIHBAeAQgAVKKCrwggSPPBXani0YbMUp8IPQakeQs/pq+2wPx9lN2XgOuDnZkn66jNQEtFuYTzRv2NDqd9euifxejySp6ljFaa64E0/ULqqoDQShEryv1YhhPoBcCCIh4zgiEaGfAiLCeps5efBCj2qlkCpKpGAVekoqAk0tC5bhCuO4/z4WpXg+IigK6YmZnAAI1zW2w3dcEzd094LDJcOJxU+C48ePAyknU+oDRWE0UoTWchCdf/its3rEXOsIagOwBzuYE0WYBEETQeIz2ikBwi5mOtgy0jmigpmKQigYgFQ8A0dMgou9YV2kEG3QeiGQF2V0MvNUJIMimyxrP0tiuR1SMYBs72IxIPj4qUhuK4eFFU28S0rEgpKMB0BJhcMt6qGKCdwtY1P9kwDu8n6oIvLF075I/1b+4MpwIlRdbCrfOLap49PJFLMI7vDMx8r313HTbNf7q6uXRlrZ5RERLQ9UmFaRbxjz0i0EjvA0NDe7HHltzls/n+9G+5n3o4W2RROmG9eufe3Hkz2bwEazdubGyrnfXpTu7t19PI7zeyvsqvPPWnD3l7J2HBbystHCuTi0b1xAqcNQDb5v87qXP/3Xzda2h5GzV4gFrfinY80tA5SVQdePWtHHLOk39uxgNpB5Q3NBFjQdGVDMLgriBi8skoKtxN0AmbsIxtmN4ghXgaHQ3z50P9jw3jWAabRh99QVT+8KqyEum73bQDWsDp8jwlR560jD6iFCa3SCHEV3zFZpGN6PhgQUe8Ha9omZoVomsCYL6UQkBRVGAEwTQeIzhGlvdaNwYPdCYv0E3NrpR7NMVENQkjaKqqgKpdAZi8Sgkk1EAJQ6CEgM3n4aKsfkUeCcVu0HC6wpVMz3QOsRUHdojcQjEEyAKHIzNd4FD4EAGAXC7F+qX5njoiqfhqb9tgjc+roH2YAZ00Qm6ZAXBagPZ4QDe4gAiWgAw+oqvRTDXNFCSMUiEeyEe6gYlHQWRYJ4Jc4YR+EUb2IrGgmD3ABGtdK5QQ55u98MLHTQvGAYXjDbTrWkU9w3gxefoShLioR6IB7tBjQXALZHg/Cllb2uC9L31d5zPIrxD+MH1WU1lI7x/rH9pZTARLC+yFG6ZV1SxigHvZyl39P2+/ZbbrvHv3HVZrLVtLloaSnHTmoQe3sGB9+OPPy5/dt26b++u3nNrT093+ZgxY3ZbZMttTz215uVcVeeZHRsqavx7frCze/uNIs9haeH7jy+sXHPujHM/YcCbq7PGxjXcChz9wGt5//t/+PPr17cGkxWqxQ3WwnJw5peAJsigaP3Ai7AmENx0RIxNaHiznvB085KxSQkJTQOasUCNQ0/THiCKAbzYDtoj8Fa/IFkp6OKPbHVQMFKzUeI+VB0oexans9A72BIwo6tGfHHA/w+yXBCsTbClkVw8IU2jhRxwvIiqmN+WZm2gYNzn0t0PuelmOo6ASrM3GJFSghcJCJEUJXFDG6brUoDLxCGdiEI8HodkKg0pJQ2akgJQYmDRk+C1EagYXwBXfOsMmFjsBrss0eipqijAE5osDOJog+BwoxnQjW4klQAL2iPQKazpkFABgioPj//5Ddj8SR20BZKg6BKoaDkRRRDtDpDteSDancBLNiCcTFNs0JEqaUjFQhALdUMi6gdeTwGmEKOZOfDihreA3TsBBEc+cAi8Rvo5ejGE0ItrIxv9x7WAzpUM9YEbwW+8S4Cp7RLBXoj6O0FLhqDQJgTmTS7drAJ3CQPe4f1o64/wvkQtDUXWwi3zChnwDu8s5EZv+269/Ye91bvR0jCXF8RYGXp4+YMD79/+9rfKv//j9Uv/9fHH10SjUWHW7FmbXE73z++771ebcuOMPj2KP3zy0uza4M7v7+zafjMF3uKKB2YUzvr9N6d/818MeHN11ti4hluBoxx41/GN3JhLNr6+9YaOcKpCkVxgyS+lwKvwEvV74k15DiO8oIHEAwVeI30XAi9mdyV0Y5WiGV5dzDJLgXffHtDwlj3NriDQ2+g6L4FsywObwwWSzQGEFymoGZFdw9aQTUqWnej+FGX7+xeyqcr2XxCf3qzGDZLFDCPG1FeczQ6BY9Q0+oMpa0RBpOeYSaXBZrPRaC5FaQQ/jIYqCoiiCIlUEnAbGhFwcxfCLkY5MbMDZrfA2/gqzW5B1BSoyRjEIiGIRqM0wotZEESBAKcmwcErUO6S4LgyF1z2ra9CqdsKEo9tAmiKAg4LD+mMCkldABW9tByhFgmRJkBTKaxjVFXhROhJIfBugXd3N0NnIAEZRadzlMYNa+jdpZFeF1gcLhAkO71o4YhonFsmRaE3EQ8AoNVCTQFR0zgI0AUZbMXjQbTnAydghNdIhmbohVvgjBmkGwxpcgkCKU0HBa0f2U1xoBjAG+iEVMQPDl4LVEwo2pxIZS75xy+Zh3c4P9yywPvHho1001oxRniLKx+9YuEVa4dzHKyvkVeg9q67fujfiZaG1rmCIMTKTj5pE0fglskH2bT28KpVSz/68OMrd+745ALch3DKqac8MX7sxAevvfbK7SN/NoOP4LldG2ft7tn5g51dHxvAW1Txu5nFsx8/b9p5HzPgzdVZY+MabgWOfuAVxlyy4e9bbugIJytUOQ8s7hJwUEuDDFhOAUEKoUbiACwi4pyBpZhtAfEuowGk0wpkcHMapukCFQQtAd37akBJxIDwPMg2BwUsTrQBJ1roD26CorFbGvnF8F+2ZTMTQl+kNpux4QDgHXQlfNrDO7DWWBanjagtTQ9LwZa6jzE6zfNgt9gAq5thhDcRi0NRUREkUyn6fARZtCQkE0nAcr+BUBDiySTdVIePY8aF/jbRkqCAmk7Qn1iwFzJJ9DQD1RVtHHlOO7hsEnjzZCjLE6DUqsG3TpkHY/KtIAuYqxhZVqUpv9o7/VDf2gM9oRhYZBGmTSiBseUFIBCFem0xTZrGWaCxKw6vbtsHvq4ktPSEodMfgHA8AYlkjPaNVUCIKIEg28DqdIM1Lx+AkwxcxQ7VDGhqEpREFJKxAGTiQQAlTT28joKxINjyqaUBNx6iV1eSRBBFHgRM1UYvejCTr5F9I6XqdKMcVoqjPl89DfG+CG8Y3FY+MGts0WYxnrxkPQPeYf1se833miumZZa8VPeSCbxFW+YXMeAd1knIkc5q7rrrh73VNA/vXJFH4P3SJo6QgwLvvff+/Bt19b5ra/bsOQ3vii0784x7Zs+b9/R3zzvPlyOn9KlhbKj90/E72z/5/o6u7SsQeGcXzXlkasG0x86fef6Hhwe8csjldq9e//yzbNNark4yG9cXVuCoB94m64SL17/y5o3toUSFJjvB6ikBZ2EZpDGaiJkGOIzgCbSqF4Uw9LliIQqaegrxloe0okBayYCqYCYCBN4UdO3bC2oqTkHM4sgDhysfeNlppOtC2KVZDmjc9IAMDVngHbC7P7ulLZtMYcC0DsRgjFKiVcHI92umw8JNZBgBRdbDPGn09yqNOtLzslhAlmXQVRU8bg/FbEmSwGbB2/0K/b2qUSeqkWNW0yGdQcgkEE8kQNEx4puBYMAPWF9NUzOQyaSp9xf1wKhuOhmDdDxKM1YQTqDAKFvtUOotAadFhHwrTy0N+XwCzj5xBozxSGCVaG90c1wqpcD2T2qh1Z+BuEJA4nTw5hGYO2cqOGyYPkw1ouXECh1+Bd7Y3gLNAQ26YhnoiSUgkkpCV0cbxOMRULBqHkK+IACHEOspBtnuAsBab3iWNP+xSqO7kUAnJMLd1HsriDLYC8aBaHPT52J/vCCCJGIWYB0ETEOXTVeH3AxAbSyoFepDk5TpCsQC3RANdIGKm9asXKByvHczFxse4K2urpasVqsnFApZ0xgmNw+LEb0nknElBHh5M+ghG79MAqYMtgAkk/QPLs0RVVX5UCgkSw6sWgcA6cGbwLWVTu/3S0WS8v0nnVSBpaDNhM9f+HPrMxswgDe55MXaF1eGU5HyYlvhlvlFcx+9Yh6L8H6meEfZE2ruuOPa4K7dmId3jiTwsbIvLdqk8sKgwLtt27bSR1Y9dmVHe9ulwWBoTCaTUauWVF3wjXPO+efixYsDuSrNM9V/On5v4F+X7Oj46FYE3lkFlatnFM9c9e0Z397GgDdXZ42Na7gVOMqBV+ebrNsvXv/Kphvbg/EKzeIEW34J5BWVQ0o1iidwvNAHvLi7FU2fRoYDI/UU3ibH6C4WN6Bggxu0tBR0Nu0FNZ0EjkfgdYHDUwiCxUFvryPwYlTXwAtjO9iBQhsZXfv9uAio9JlmarD+hWCMhe6kMzesZX25OB6Bw5RpWbME3p1XQUJ4F0WQJQkcdjs47A7QVAUKCjy0CAO+3iLhbf7+EnJ0JOYg0fdKbRwKblfDDWwqRKNB0JUUxGJhSKUSEI1HIRD0QzQchEw6QTNAYIRYku1gdxWCze6C8rIx4LbJ4OQ1sGlxsKZ64RsnI/AKYOXRRqFQS0IqTWDz+9XQGeZAIRZa7sPJhWHxSbPA7RGBCFjigtYvg54wwNsfNENXXIQQsUBIJxBJpaC5oQ4S8TDEqWUhRucM50GwO8Hh8YJozaOWE8yagQUkcJNi2N8OsWAngJKgmTWcheNAtBvAi/OKuYjR/oFrAhOxGcBreJ6NMsUcpCjwpukj6GWO9XZDLNgFajwIbgsJVE4o3QzDALxvv/22c8uW96fv3bv7NEVXixRVFTWs/oYXQtmrJs3YdEfrfdBy04ZPGS+YMD0d3u0wbgYMyL2MZ6xpRFU0PqOkRQRnuj5MqwlHPdfUJ66jFQZ/sD0EX47jCMfzSr6nYMfpp3/1tW9/+9u1w/UBh8Cb1JJLXqj948pIOlxebCvaMhctDXMY8A7XHORKP4133HFtzyc7l8ebW+fIohgbt+TE11VOWDHmAEvDunU67/P9+hvbP/rw8o6OjlPwreEtLt49fvzY5b/5zW92EIK3m3LzWFf7l+N2dWy/ZEfHh7eJAg8VhZWPT8mfvur8489/nwFvbs4ZG9XwK3BMAO/zf9l0Y0fQiPDaPCbw6tScYAAv2hIEzojimRBIMyvQAgvEBF4jA0Ef8DbuocBL0LfrcIPTlDADxQAAIABJREFUUwi81WHkgUU/rwm8Btb2lxHOTrGRbjdLmPtnXugv/ovPyW4qQ1sBFlAwLBgIrgiekihTe4KRWsIAmjybBfLyHGCRZbBZrOCw2+jz7TaMzmWT7fbn380WljMzbJmV44wUZPR8aL5eHdR0HAKBHoglotDZ3Qn7WvZBMoEb9zR621+WrZDnLoLisgkgyQ4o8BRAodMGdsgARHqAC7fCNxbPhHH5Alj4NOhaGhQN89pa4P1/+aCpKw3xDA8Sr0GRLQMnLpwKjjy8gEDwRuCVoSeow9vv7YOQmgdxWwGERRlimTS072sCTUmAv7sderraIZGI0YuOlE7A5i4GqzMfRKsDeLScoE9bTUKotx3iIQN4EXAp8DrcQAQrLZwhiAKIokxj9Gi7wDy8mIYOcy6jpSEb/UfgzZahiPV2QjwLvBIEKieWbIZ4+ohbGl599dWJmze/fd7bW7bclFEzxaqqioZ7nFaMNuaQ5lfG1WhkZObQm0293Yb9Jev51rBEIc0+YS4rGuVXiJLJ0HOnq9K800Co/91Yy2hPwYsjPBB48cKR5wUoLy/fctZZ5zx41VWXPz9cH3EIvKlMaunG+j8/HEkGMcK7dU7xnEcvn8fSkg3XHORKP6233nVdzyc7L43ta51jkaXomC+fuIlwZMXAwhNYpCge1ya88cZrd7W1tZ0VDAWLJUnqPOfss1crirDyRz+6qT1Xzmewcayrfem43R3VF3/Sue12keOgsnjuExOdUx79buV332XAm8szx8Y2nAocM8DbHkxUqBJ6eL3gKhoDKZomTKSgg8CLUVFMSUbL45rFBYwMCwBpVYM0FlHQEHhx01oSups+Dbyc1QmKGeE1/LtG5JWCxkFSjg3MkdAHwwNXgFkRDfPbImTw5oYxCh8IFmifoNCiAl7Zu/Oc4LBKUODx0CgvVlKzyTLdXIV2B9xIhu0gACM4U7ev+b8D978Z0WYD2emWO6JR20BLWzPUN9VDe2c7tUNIsgRWWQK7Iw8KisdA6djJYLE6gdc5cIgc2LQ08DE/SIl2+NrCiTCpSAabhH7YNLV9iIID6ho7wdcag2BUAZvMwcRSG0wY5wHg4qCRNLUXAGeD7oAOr7/tg5DmgZjNC1GbAzQJIOqPgZ5JQndbE3R1NkM0GoJINALxTAY4GT3WHrA6PXRcON+gpSDc20GBV1cTwPMi2ArGgkjTklloWWReEECSLNQqghFe9CxrGMnmOVAQeDUCKSVDI/80XR0oEPd30tRnWjwI+ZIeqJhYvBni6hEH3ueee65y69Z3l//1r3+9DnMrYyYJBFgDeI3c0ph6mG7IpHmE0Spi+Jqzlpg+4MUIb3bDYzalnQmxgoAXAbixkOvbCInvCzwwwo8XkPi7bKQX7Q2lpaU7v/zlL6+5++677xuuD7dtvm2uzmTnl1+qf+XhcCJQVmTNf2deccWjly668snhGgPrJzcUaL3lruuiu2ovTbR2zBFFIVr8pXmvSxy3wvXAr+kdh0cffVRsauop9Hgs3//r315dHomEJ8uynCgoKPzktrtuv07muOoFCxbEc+NsBh/Fxr0vz/yk6+OLd3Zsv0PAPLxFc9ZOdE955ILZF2xlwJvLM8fGNpwKHDPA2xFKVaiyCyzuYsgrGgPpARFeBD/08Ioc5pU1qpRhFAw9n4qOWQCM2/voUcUIL68mKPBqeCufl0EyI7wIvGkNi1Bk9/RjZBcTXKGn1qzGtV/BiewmtE9PA24UO/DIPkSja5oGNtlC4RUzHaBl0+V0wNiyUnrLPs9upZFfbFmgm9FUWvnMuEWv0/PBTWwDI3t9wJ3N4UuwehzeyEdAVsEqC9DT2wk7d+2AxuYmSGbSNApos9tgzJhyKCj0gtXupvaBPJcLsLiwpAGI6QRwkU4gkRY4d/EMGFtkAUnA8SRBVVLgsDhperFwgoeUwtEqaA4xAzabDmklBDrBnMCY8UKE7qAKb77XBH7VBVFrCUQteaBLeFWiQzKRgIi/ByKhHggFe6Bhn4+mVUsrOnCSDWwOD9gxg4Ms03kM+jshGuoCUJPAiSI48seC5CwA4C3UwIBAKFNbAw8YNcF7+dQfzXHGRZDpd9bQWkJ0WpoaU5IlMMIb9YNH1AJzJxVvVocBeDc+99ysN97a8oO/v/b3m7FQCL2QMlPPUSuGZmYlpoVQcG0b1QGz2TtojNZMU5fN8EGB2YRifAy94PgYRm/xz2QyCbFYDGRJpBdcNOEdXTOErjXcHIl/Ly0t/Wjp0qWP3X777Q8P14fbpo82ueNSaunLtS8/HIqHyoqtBe9Ulsxe9YMvLX9iuMbA+skNBfZefft14dq6S5PtHXMESYwWLprzuiyJK8Y+8OtaXdf5n//8l8f1BrruqPfVnxYKhQo0TRMKCgo+XHbWsvvzXa513/nOdzJo2cmNsxl8FBtqXp1R3b3t4h2d2+/EwE1F4ZynJ+dPW/kfs/5jy6GB9801DQ1Nx1ssbNNaLs8vG9vQKHDUA2+LdfvFz/1l041twWSFIrvA6vFCXvEYyGjoFBXorXK0McgcUOBFOERREAoMlylQK4GCqavMPLxCH/AmgQgSSA4PODxFQIEXMz+Ylga81f/vAm/fp+pgn6/01jMBjoZeNRB5ARC2EODyHE7wuF1Q4HHTfLGSCbtZpzACi6KqNKqLpYWzoENzOGC0z/QP77+ssnl6sV/D0rCj+hNoaGqEUDRCk89KsgyefA94vV7wekvB4SoAIBJYLQiVAKKSASkVBjHeAzbFD2ecNAOKXAIIIloZVNAySZAJ+o6tkFIEyKhYFpiAxOPmuyQoWhIwNEkzSOgchJM8bP2kFRoDBOJyMSgOL6R0LKJBQFM0upEunohAZ2cL7K7ZAfFknKZJw/LQFqsDHHYXOJ1OEHgCAX83hINdoKCHV5LBmT8GZEcBEEGm/lykebwljzYSvAOAutJoOu7ZUjBVHebixdzGmNIOo8AKBd5YoBPUWC94JC04d1LZW1o8c9GRyNKg6zrXvWuXrTMY9G59772qD7Zv/+6W9945Q0NINdJpGJX16AUS2jIMqKUgjBc7PEcvhPAnG9Gl9zeyJaXNKHE2XR1ucMQIr8PhoPCbSCSgu7vbyKKB8Ized7RO8JjqD6PjEo30lpaWbv/a1762esWKFY8MzcfWZ7eCwJuSlKV/3vnKw8l0osxrL3pnduHMVRcsuZAB72fLd1Q9Y9ftP7+he1fNpZG2tgpeEmIli+ZutpUU35k686uRjS9trKretecb/p7A4kQi7tE0jfd6S3ZMnTb16RMWzPv9+eef3z0axNhQ8+cZO7v/ddHOzo/uws+piqK5z01yTXn4gsoL3hps/NW6Lm1Z/eTULVsZ8I6G+WVjHBoFjg3gfQWBN1GhSHlgzfeC2zsOMognOm7aMcrCYgECWlyAehINn6Nxk5oGx+itbMRgjI8Jahy6G3aDmklQOJIdHrB5ioGz5kFK5ynwGkZYA3hpki76Z39xif6cvNkob38Aoc/mcCD00lK+BpwixODtacRzj8cFhfn54EIQwTRa+AQ1uy3OyExAQ7HUHmHc1kYrJoK8YSM2zJrZEWT/pP3QwgwaKJkUtDT5oHp3NfQGglQfyWoFl8cN5eVjwJ2HUV03WG1OmqECq7hhnFtSkyAmAmBJBaDUrsNJcyeBw6IDL+CmKRxbGnisxoalerEUMNpMMHeurtJMENm9fVl7RVKT4KPaDtjRFIAwuIDLKwd8DLNDYAU4HFcqk4RQxA9d3a3Q3tECvb3dkEqmQeAxO4UTPJ58sFotEAj5IRDohrQJvHn55WB1GJXWslX28OIAY/64oZEnxoZGmnpN1en6MOKaaC0B4LUMRHo7DOCNB7C0cHDe5NK3NSnzvc9bWljX7+UaGy+R3BC0tLf5XW1NLWWtTY3jGuoax3Z1dJQkMxmrJoqutKaN9UciU1u7OksVBF4KvcbcEs2wseAFCJ1TvBjiMYLdn3c5G+HFP/FiKAvACLLZx9DKgBDr8Xgo9KZSKWhpaaF+6WwRE5pBBKv4CRLN8YxtFRYW7l24cNFLJ5540vp0OiNpnEpUFU0jePtB6MsD3f+Rtv/eIHyeqqK5CP8mmuNJ9X12qSIhvM7rHJfGgJ2OHmSFy9ijXHT+e80f3JxWUoVFckH1NMfEl71S6av0fCROx0Oh73DMZifr+FeO43VQMvQxOj686MW7IvQwHjdfMjSfwEe4FY1Dj1X2TMy/9f8TcCIGDgHnpe/fA56Hj3EatnXgccCT9vv1/vOo4UaAA49DbAPj+QHlKM3X6byxBdNMHQ6clt2SacyNzv//kC3P6xksaMNxuhRNafzHO88P1dSdE+5sn5QhWlIoL9vXKAnvtug6F0knpibi8ZmJeMLNcZxSVFz0UVlZ+YYpM6f/acV11+05wtMzZM0j8O7q2XHRjs4P7+J0HSoK5qybkDf5oQvnXbh5sE4QeN9a8/SUdzb/8wkW4R2yaWAN5bgCRz3wtsrbLnn2r2/egB5eDb2c7mJwFY+DDG5IQ2emCbyYZ5VaDxDwzLwHBtBg5gTDgYsYjMCLhSe6cdNaH/DmU+AlVhekNZ7m4B0IvLRIMfXz9uVbMFszoojGMQB4zf1CxmP9j1P4oslrDXjBaK3TZoeC/HzId+fR6mV4YKQaszUQ3SyiYQIvAiaW86VfXhxGbw37Rn+9Y3Mk5pBoQWSCG5ESNBq665OPoau7CxLJFHCiDA6XG4qKvTBh/HhwOuw0KwQvYiYEAQBz0yopkDJRsKSDUMCnYMbYfJg6rhhkAX2wGAnEs1dAV+KQyaRoxToACXhi5r0lPEiS3Sjzi8YKgqnACDR2B2FHfTu0BzVIcW5QxTzQOCvoghUU3KimYho5jA4nwOfbA63NjRANhXBIIPEWcHsKwOF0QigWgUDYDyklRXP3evJLqCUDPby4IS1L2zTPLkFriuGFNcoOYxU6fIRmOaYwjMAb9XdRDy+WFs6z6KG5k8re1qX0hYcDvLhXrK6uTuJCIUsyErG2tjU6u3u7PIFAd2lPZ3t5Op4q4Qg3Ts/AxFg0PiEei5XGk2khoWRIOJmEcCIBCdw4htHWrFeX+q9x3WCJZWO0GLymCRmwip4Z4cWZH8zSkAVfYwMazocEBQUF4Ha76WsbGxsg4O/tg2SEXWqDAI4+B19vtVr9RUXFNQVFxdWE6BIuX2MQtKohdYpkPycN3DLAarAPJ6IbLnt8ua6bsMbxBOGVI7quIe5iHJ7X+CSXKujQuxYpimJz6Q5/CRQ1OMCxT8WsEwLRM2paVzkandYB1x4tmW28IbBFLEmNJ0AvIGinxkUkeqFH06HjB8EgB93MSG8FmMcBab5pCu++o8/Qf0BLh/oKGcC39CP007xLE+Ic6hioNZ0eo2g69spr5rzRSud4/82YI3olA0QXBFElqZTi9Iem6729U/8fe28CJsdZXo2+tVev0z37vo9Gi7V6Nza2vANhSYIBGwhg4AYetuQ64Sb58ydObpI/4QkJIUBiDCFAAFu2wQYb29iWZGuxZNmyLUuy9hlp1p6l96X2uve81S0LRTYC78rU84xm1F1d9dVX1VXnO995z7HyuaTh2a6p60I+EpVmTVu2PFfQVMXWdT0TjUb39g/0/6S7s++BL3zhU6+Zo8grcS3dc+T+4V2pZz68a+qp/4Uv1KqG1XcA8N6w5oZHT7X9FwDv+u+MjIyetSBpeCXOwsI23ug98D8C8N52/6NfSOUrKzw1Smq0nsINbWT7KEgDcyMxiEGCGvuzVq2nOGkN3Czu89W4YX4QMuCtUGbiMOtPBUknLVbPUokA8EIIHLg0BAxvULAWAN4XFjzz2bP3OLyuWUGd/ASoRQ9X2V2+lYONFlnK0NLURIl4HUV0jVlGZnCrwRPMBjNGw0NAIBk+w67Hj4ygLWgZ9ssl+gyCqo8M8txAr+o5ZcrnZunoyCEaPXyId2A7HimaTg1NLdTYCClDC9XFo+xZG1imSSRCAgIpg1Wgesmi/sYQrRjqpLiukiqhWAphHgbZdoVcx6B8uURlyyPXg3RApKgkU0gNkx5Kkihr7CggKQKZrkmGZ9PYzDwdODpHk3M2uUodWRQiKZwkW1LJ8Dyy4BNMBh07ephmpsYon0mTWTbIcwSKsm9ygoqGQTkEUHgOCZJMiboGLmqDywbs6AJUKLClG8co1+zlmI3GpaNw76Gf+LrwbTIAoItZcio5iqmUW9XfttVT7etPBXiB0R5//HHNTKU0q1BQ5/L5kCKKjUYp324Y5dZKpdxRNkp9pWJuaHZ6cnEunY67pi3xgECUSZNVckggw3EpWylTplwmE9IVSSKH3RiCVkNXK6FXq8WJ7KwgBef7ZMCL81/T8NakDTUbPABZSBnA8OIHr48cOULT05Os2YXcAYAYxX6YPairq2Pwy5IJUSRdD3ORY23ox9utzi1UoXhglVfFQMf5wONjQuangyu3tl4wDcFOE5Is+ByfjTRwybfLVCkYEUv2PV+MmGGxzo7Iuqerlu1IviyQiaLJAPCSH3zRq98KfNeCWRm8BNITA4jj3+M3tJrzjf7IeZntwywLSAm+z+E+E8xksGEgEwV8coJpKUWxBdtyYo7jhTxXkDG8EUmwREktSbpjC4qphbRSoi4+3dTUuOuCt1xwT2Misfmd73zn3Mts5Wv+8fsOP7zoqZknPrx7euefk+vSyqbVd/XH+752/eoPb1wAvK/56VjY4Ru0B854wDuuP/3R23++8fOpbHGFI+lcsa/Ek2Q4uEnKDGoYQHIggRMA1OoN1AULWuNlq8wvc1eeSU4xTa5nk4iitRgY3hYS9XrWk2K+PvgcmF3miGsz88FlgKl3IXBuZZ0oA2KA7WDdk23JAo9emJ867CKholJeUiikadTV2UnxSIwUgBoG1y6R6zC4rbHBOFIAWLgpcKuqMcmYrQbrV1sAcFzfY/BiWSbZjknZzAxNjB2h8WMj7FKABYEWdYkktba2M3iENRoK1xDBC3CICN+ILlNMIUroInU1RGioo57aGxLk2cExlIt5mpufYUmBRy5VLJscQSEfQSAkkA5W0hVJVqMUCtdRoj5J9Y115HgWaRGJcqUyTaZydGwyR5PzZZqYLZGgx4n0MMEVt2IZVKkU2Akil5mlXDpNhRx8eg1SZJ0ZXuwzb5lkVFlbXQ+RgpQ8FDRioIBpf1jAeRj6MHRk0BgUNUrkK3KwHpwbBJ8UyB2MImudPatMcV3Mrejv3Gpp/vXr/p//K/9Xf/VXwl/+5V/SHXfcIWQyGXHp0qVRlezuyvxcf3o+25eZTffn0vOLZ6YmhmdTU025fEZzwJIrMmnMztukiDLJosJFh67lcsCGr6iUN02ay+epjCJLSWQmHEANAysBwACQt6rlFSSBJFwfEjyWA9/cE5eaLIH9qKuzymB38QNZAzTQYG/x/5HDRyg1NcHbANBVNJVUXWdXDazLAzBR8BVV9WQV0RcBPxeA3WBABgjM7WQbYI910i8swWCMP8WXqhicgxOdT/Bdcl2SVMnlBaJiRbAc1bYyci5EAskRM+RHKxFPtRTB84WQrCqCTfYLgPeEmf2g1wCq3ADwMmNeG0wGLeM2nDA5g7/xGtbjdtZmSaqvnbg+3sd6L7YN3u4JuqLa+i93u79p207Z3uoJOtV7p/sac74n9sNp9VvNDxv9jOsn6OjAcRp9itdE5ELahuDamu96CdtSQqapS54j+4pk6/UNpXhn/1S0ufVIc0fHruGli7YsWrNm821f/3rp5ptvfpPx98GJAOB9enrbh3fNPP3nnufQisY1PxmoG/zXD6764IYFwPsGRV8LzXrNe+CMB7xH5GduvPuRTZ+bSReWs4RBVslAOhkeuAgiAAR0PZI94kp7FD0BYJAsUckySVYVtnhic37ICMCOMRAw2L0Afq2wvIrWt5Gn1JPDBWt46gXgE0yR6zns+MDMJ6ybhKBYzrSR8qZwsRNYY9E3+YEvyuzcy/sF+8wFwpZBiu8EEciqQtFYnOqTTRSPJ0iDZhJg2DE57ct14XGLyFuHf3guHywv+6RafIyubZFtVrh4C48KttsSxcByCrZbtsWgwjJNBr8Ax7qCwi+VwppCkRD8faMUjsRIlGVOrJNQuCX4pPo2xUMAri7VRTXW94ZDwB2QWwg0cvgQZdJpLloD8IKeVlU10sJhBko4H77tUDabJ9v2ONoZrHQsHqXhxUME2y2gI9cVqWJ6lCuaNJ8tE0kqQdkJ9whIJDSZyIRzQ7FIhmlxYh5ilCH3gK9YxbCpYNmUsx0qVkzuH9dxyDZttqGzfY8qYEGxP9eHHTAJrkeu7ZLt+5R3bLIhdQD7DEYYLhgeEUwjPMegiC4VVy8d3GE69u/8nw/+lpKazfbNzab6Z6YnelOzUwOF+bm20nyqs5KdTxrFkuYajorMBo8EVZAF2fPgfWtw1DI8ljngAVgI+mHHIwnXJuKvfYGyhkHzpSJVfJ8sFPjBjQH2Y6z6FknyBL7GGTRhxIEYbQBj2/4lwHsi2K0Vq/Egp2pFBpALdre+vp6v3fTsLJWzWb5mbPKoaJpUNMq8XxRSurZNiUTd2FnLz9rUN9C33vY8DeEVCkPwF0IwfEEWMNyDrIh9QfAFDSAMuViR35PI8/AtCmQFPoI1AJKhPsCAUFE8lxG155iiK2e89MDe8r7rSkahKSkmDg+FBja1qq3P+JYgCUD77NMWpNBVQ/R4ahz6iEDBX5skF8mGRjuwGK62qhreEUieuK38Paq+z1bGJ6984u39xJVPWA9NOhlx8aovsv6pVg5Yz5NkDJw0wsOFACCe0F7hRSQPL/tpFChCjo+oT9znLx1l7Y0Td3iK13Be0A+KKPjVGSgfg2U+f3w1iSR7Cphf35M8z1JFVzeLjr/9qd91JyYu8PL5hKBrRv3i4X2xRcNfNhs6nkrblG5fOVi67rLLyq9lEuDL7tuTNvDo2KNDW8Y2feipqR1/4QkerWxcc3d3pOdfbzz7xvULgPeV7u2F7b1Ze+CMB7yHtGduvOfBTZ+bTeeXMysnSWQiPhhTumAFUKADlOGDOQJTF9hwObDikgKWDAwUfFqhg0QxGCf4Yg3gWknlQqdofTt5SpJcUeUpt+BR7jLYFNUAECK9jFlaDoiAfZPKlmKSZ5LqA6xWSMSUHUByVdwGUAL5AuCA7JqkCB5pskyRSJTBbliLksqsqEsqiC3I2igIglABxPCQg75UEJiB5UczisE8FHVAqxjoeXFMOHaAN3j3smqRZQ6Bq4MkIXpZIkUCwyyyVZfM3rgSyzdQ9Y99QMuqCQ7pMuMO1hlD/oDp/0KhRBNjx6hYyLOfcCQaoSi0v5rGDF3g41p1yQBPR4G9VaVcoWKpRKZp8LpdXZ3M0GLgwMVj7M6A0YhCjgBHjaDvMRAAYHcBUtleziWT/ZSh/yNybJ8Mj6js+VS2bHJNg68HMIwAvobvUlnwyPZdsg2LnLJJngUvZpEsAF7XorILNtwOQHKpAtNm8u1gQCEJrtEQ18dbNOlBssq66HlNnuM0lMuFhGGU6su5dFg0S2GvXJSdSoUvNEnREFkc6A3A+ntI0wvma2ENx4WKVUkFO4fIquvLimP4npetVKRULq/aYCSZlQw04mC9AIIY8DIyqwFe6SUB74leu5ArcDFaFfAC9EJSUykWSQBrL4lkkkd5o8IOHpWKySDZd1xqbW1+9vK1l3//ogsu+oFt26IpmUL4hDtmYHD6wiv4yzRfKEqrVNcNUei/3WdDIUKUMR+Wq6oMrlzP882IGy46mdXrxx/+m6JZ6GvS6rcuTy7/bo+86EHLNIXj26ptsrYT3sMv/efXv7f/92b++tv4jT8ROt4fp9rE69q0Exr0m/Swyue3Qjh3FZwj3kiFCBdB7RqpBH97mua7mufXe0U/e8v3/8adnHqPPT9X78qy0bRm9e5wZ9dnVl533TO0dOkb3nLsdC6FDYc2DG5Lbf7gk1M7bnZEl5Y3rPlpb2zgq59Y89FHFgDv6fTgwjr/E3rgjAe8x/RnPnbnzzd8fjZbXO4ImKr2kS7LQBC0jiZLhVgoNB1RtHlyrKRtWQ3FSiVedhzVlsC9CmQDnMpgg2VgkOp8Y1BEBYY3ALxgeBPkMcOL524AXDkYGFO7bPLgkOKapCPowLYoBNbMsygkexRViDTJpWhIC1hXgFCADAVpcGBeRVLBngpEuiRRWFUppIZ4ehsgCKCInQSQnoX/c0qYzK4TIFkgmwBIZQAcFOUwKIatGfYFwBI4QICxROERNKwAwrBtw8DAZcZUAJjE64HNAplOUHGEz6HdzIADsHNIQxBfC/wGC6vpaaSgzVA8FuNp8VAoVIug/SVrrNoUO8AVyyxclz+fz+cpm82yNrS1tZViMWhEESLhsTMFjtuuai4D3SqIukCOgPaxXAOFW4hjhkMH1B+4ClgDCg0uaEO2KeD/W+SRKYHc9ViK4Zo2eTa0nQJZnkeG6PPgCYDXMSzybJfZX8e0ybEdsi1zrlLMbtfJnawUMqJrGbJpmWKpVCTbKEpWuaDqvqNKtsmDEF9QIqKqRU3XFyzb1T3TjLqVcswolWK2Y2vo/UhYL0Wj8YwW0lOWaU2atjFVsZ0MhSPJvGWtenb/gfNcUZBYQ15lhNkDGqC3ZspRtSXDuflVDG9N1lArRgOIhb8uXBpwffH1w7MX0LoSGa5LhmVRuVhmgO7aDnW0tz359ne87ZY//MIffuu1uqluO7gtnqHChXftv+NrJaPY1xxqePSctrO/8eE1H73rtWrDwn5e3x5gln3z5q49X/mXf7Qnpt7upNMRW1OsuhWrjkR6uz7ec8PfPCksE6zXt5WvzN4fOfjIwLbU1ht2Tj/517bIkoZ7O0PdX/3UuZ986KUB7wsuDfG6um/due62v3hlWrSwlYUeeOP1wBkPeCf0pz627r6HPz+bLy+HM4PjOH4kpLjRsHpM9N1Me328AAAgAElEQVRUWJNHOtsan+9pbpnIzmXbUjPTnYWK0V+2nb686bSXXT9qkkw2plO5yE1mly9oNrEEDG+CYg0AvLFgnep70MzBOxbAEMBAI5uifpliTpaibpma42FqSUapPq5TNCRTWJUoGYHbgcxsLECrAFCBpC9VCfxgUTiEyndBIE0I2FBWPgDwMdsq8fpcCM/ztYG1WK0gjye5qxatmA9GShhPCLJvr39cpyvICgNWBktewDSqYJ8Rr4t9SGCyFbLcwB6NXBMqENZx2q5Plgt2XCZJUcgySjQ3PUkz0+MUj8ZhU8VgtzZljjSumgsAgCYALhhFLDVmEe9jPQDeubk5ampqZg0xmG7ybGa4IZGwCAVbcsBuQl7AU9GB1AN9gel/WMl5pBCUDTWHBchUtFpqHQr72OJIIA/aWdYGQtNZLQIkJKw55IPBBJMK5h6SBxHXBuQvGNuw2HdMl6W7LbPylGWZGZcswyDXchzDEkzPMYsZzS7ldM0HpysIc/liIl0qJ03HEQqZXKQ8m6435jNtxXxuUdmsNEmimI5Go6ONTc0jPQMDIz19fQc6W1pGRUWZ37jr+eGtO7Z+9P5fPPhpT/BlVtVUda8nSE35OoFlHIrewBS/FOA98XaFc1XT8AL04m+AYHbf46ALaM+x02B44Rg2S0dMw6T29tanrr32mltvuummWwBCXgsT/yfTT9bNzs9eeue+O79eMLMdLXrT5nNbV//7753z+z98492GF1r0SvcArrPxO+7Q7SNHris9sv7z4lRqlVAsS6aquerAULph9erPt1x+zUPClefPv9L7fj229/DRh/u3j2+/fufUk3/jiA6d1bDq592R3n/5/XM+/osXA7wbbv3u0I6tj8GlAcET+URd3a3rFgDv63H6Fvb5GvXAGQ94p0Pbblz30198LpUrLfdlzZMkyWhIRKaWDQ/8YNWy4YdWr1m696I6IV3rb9/3lZ9sfX54+3O7r9518Mi7U9nSyqzhRU1flmxIEI77xLKCF1PKpMcSFKtvJVIi5Iny8RAHh5lAkWRJYW1iyCtTzJqnRi9NQw0qLR/opKVDvdTYmAgkAgB4PI0NzS0ABNySBHIBLrh4yoNvJkmI83VdBr/wrwW0QdCwxUEIAcrhJGGOTw6CHOAzjDlzFOKwnpcn/SUSqvKFIH4WaXLQALtEslbVfxIzn7Jvk+RBGwwxB0Clwmw2PIcBxGXf4m27HlhPIiUUJQvqZNej9MwUpcZHuSiwq6vnuB4UIAr7ymQynNh14gJQBVBcS+uq6YvB9M7MzJBpWtTY2Eytba2BJZgL4O6TJ2lkCwpkAdx+TRYIQSHcPjipsi2pSp6osSUd2GgZemfHZm1sraAKrDoLl9lOGYxvYBEH5lhWVLLBHKNgDHpwvM+uFtBdI7IZxVqseykqsvS85Lt3uqK/23IpZZJboIhchtdbxbbtOtf1mjzPn/I8OAz4GJA5vb3+YMA1i7u2b2/MTc9eMJmaHGxqadnf1t29c8nq1WMn6w3vvvu+5es3Pfaxn/783j+A8W7NVSIA6kFzHIwB2JUVswUofntpwHti4hrODc4JF6IFvrjcQMwoQDN43HQKgwIuRhNYzmJbFlw8nrr6qqtuvemPb7rlNbqv0YaRDQnDtdfedeiOr+Uq6fZmvWHrmvqVt3z8/M9877Vqw8J+Xr8e8NetU3PlTNfu+x75J/HQyCXJilEX9gUqWr5gNjV6Deef/0+xs4a/n0xG9grve98J6uzXr80vZ8+Pjj7at2l8y/XPpJ76W/jTnNWw4v7uaM9XfhXgfWLLY/85OjqyTNf1XKKu7lvr1t32v19OOxY+u9ADb+QeOOMBby78+Md/dPd9nx2bSS9XQtHC8PCiZy5as+KfKaRvKanp9F9edpl7MuO0bt06SWtfEd4/PjE0MZv+5ENbnvpdS1SbSI9ysAQKqYJKZIl8BE/E6ina0EK+qrMHbdUah3zoeWWd9Z2SgwCGeepUinRRb4SuOXuIBtqTDMggtQBQQ+GTUykEmtuqQwSIQg/2V1yDAoAWWKhJAMaYgvcAbgM2FQwvWFtVDJKzYKZlo4AFel1oQSVM28PJErpUgWxfJllVGZSAAVZlgRQp8JgFaOS0sepUvwZ/d8cMrM0E+Ti4hqQDBW6q4DAwxrYBNJVwhCxHpFyhQKmJY1TMzlFXRzuFY/FAYAA1XqVC8/PzzNgixKDG8uILUy6Xmd1tb2+n5uZmBr4AvXitWCzS0aPHGHx1dfdQfTJOom/zsSMW2PYDqQVJkDvYJPsm6aJHoD1dL4iLtnx4MIPt9FgqAh03ziekGrDtwqAAU/IoUmPbKoQ0VC27AGyhbcYGmO2HfllR+bhMFPgBCHJxo+e5tlVWRWUnycJmS6SdJtmjEnlZwRJKqqqaga2A6zlNUB67vjPq+NTbi2yDGuj177//frGpqaljpjCzWhK1mYGOnmeHhobyJ95Ybv3uD1dsf3L7xx5c//AfoIQLZZFciMmezYHzh4lzy4BXIFVAXPLpMbw1L96a7VjNrxf7B9Nru9CDB2Ej6BOAfwwIcH4wg9DS2vLUVVe+toB309FNyZxbvPK2gz/+l1wl3daiNz5+dtOKb3767M8sJK29kZ9Ir1DbSv/wD+2mY33s+Z8/+HmhUGqKCXI55MlOJW/WFRWJxKV9h2PDA19ecv11dwpr1rwp0tReqms2jGzofXz88Q88k3rm/9ieTcuaVjzQEe/5yqfPvpGDVk5e4MMLhncB8L5CF9zCZt4UPXCGA9510pwc/727f/bQF2wSG9u7+zYMDA3/sLt/0fb4hZ259wlcGH7K5eabfXHpdbPh2cOjS+7f8PjfjKbmL8hZftxFKAH0oZg2B2+r6KTGa4A3VLU5Czx18b7jq1w/rPsmhcx5Wtki07vP6aFV3QmqCwGMemR6Ijmiyjpa2Foh8Q3WX5geBkvsILOMc6nAnQHoAsA6DIzBODLgxaS+AEMvsJ0lBmwsO5DUoNDJs1h2AH9c9kYVFbIEjWQNgNxgVhkFcWA8LdshT4mwHy0QHZhZAGzPLjEgFiTsK0g2A0CEu4FYlQ0A6EEkDW9YfH5+PkOZuRQD0q6uLo7jRQpXqVymVCrFP/BuRdU/mFLYZKF9eA3AFrpdSCDg9YuCNYAtAKmJiQkqlyvUUJ+k7p4uImRmwYyIAqkFXAokTSMP1nEYbDD8h6bX58JFHD/OEuJHJA5fcMhDVDPAeLXmW+Jir8CaC4AXEgewmrblUkjXuSALccYM4GHJxhWBgS9vNdYEQNoTfKnkCv7zlig8bknuVsm1dse9cMZWFKMOVKltu+O27XV2dga+dCcnjhB5CKRIlTKD5Vy2wy0bmbe97V07Trxw7163bun6zVs/9NNHHrjJFXxF8gVBQR0fg96A2TWA0TEmOE3Ae2LoBP4+7rOLgQSnXSHgw2YHDbC5MvsocEBBMBshA1Bb1NbW8tTVV1xx601/8ievGcMLwFuwy1fffuCufy4YubbWcNPjq+vPuvWT533qO2+KO/NCI3+jHvBHNuiTj+xckt1/6D2l5w592JpNd0rhsFHX2LI+LoZSubHUe8pGpWleNKz6xQN3DF1wwa3JP/iDU6aR/UYNeJ0+9Mjklp5thzd/4LmpZ/7e8mxa2nTWL9pinf/8mfM+8cCpmuT7vvrv3/72om2bt353ZGRkiabp+WSCJQ0LDO/rdA4Xdvvq98AZDXhvvvlmceiCy8/ZtHXHNb6s+J09/dvedvFFO87uT+ZPR0cI0Hvhb6dCDz+24xNbn3nuxpmiscKWdTLBDALsCgo5SojkeANFGqsML9stAZQCK4rkeBKF4HBgFahZNejS4SZ69/kDVK/Cwxf6WqyDaXG4KMDSyiYfTCoXm4E9E6lsESlqiD1hAabIAyNrkSSicE7ksAYAXhJ1JjUVF7ZQLgNlRCjDXkzxLQZ9AGIMpEVYeGkMA+EooMsiacAxjskWXkI4QS6zoJBYOARnSxTVQTbA8RsMeAWWLKBYDnsCMMYStAnOXwKNj09QMZuhulgITB9LCmzXo5mZWZqdnWUwCbCLIij8H/IGSBl6e3sZ7AL0QruL9zs7Oxn0Yinkc2xtBjnF4OAAyQq2i/ZpJIhaEAstwcYKveCQDI9l1iL7LEWwRJkcZq9d0rFBMKBs/8Slbsz4Si68dQN9MwqyYEHG/DVkDYDPph0U9EnQeHtkeS7poTC5rkm+XeFBCey3ZClEluumXVV62lPEB2TbfVj3nbRjiUZUkipTtu26bptvdJI3+IJTV9WMi+0+eBkdHY0feHLLxU4mv1ybzefrHMGwKxVfUBRvzKx0bDmy/y0P7tp5tSWz0y5JfuDMgB+AeABeF80VwPAGcpjT1fDWNLsYbOjw2ZUktnhL57LsQsJ+u9Bzu9WAFOjNecDhUmtL85PXXHXlLX/4xS++ZkVrT49sSKQte+2Pn//JPxWNYndLqHHLyuaVt3zwwo/+4NW/rS7s4fXoAf+uu3omt227YObooStL87OXiCVjaK5YFBsHBx5uHRr+flwKT2aPTr5vbOTgh7xyVo/WJw41DAz+pOuKd/xAu+G9u16PNr9S+3xoclP3k4e2vn/P1J4vma5Fi5uWPtwRa/vnT13wyZ+fah8HDx7UHn708aHHN2383ujoyOIFwPtKnYmF7byRe+CMBrzo+IPz8/FDz4+3gdBs1VtmVq5s/WWx6GmcnXVbx877zu0//t9T6fy1eU+QURgFizKwnLYSJokBbyt5LGkA1AikA2xj5oukwuHAyNCSlhBdtaqb1p7VTopXIUOQKFMoUzaTJ9swqD6mUU9rHZfIgcu1XYEyeZNGJ+ZIVjRqamhg4Kir0EeiIKhMc7k8Fcomg91YXT01JusoBH8B36Vs2aJUukC5XJZCkkddLQ1UH4c0QKKyK1DeFmhsaobMcoka6qLU1lhHMV3lqXtbitBMrkRz6SxZRpmimkKDnY2kKdASExmOT4WSSVOz8yQLRM3JKCWjOks0OLkOYQilCo2MHGNA3dbcSKGwzoxzoViisfFxBrNgbiFXwHLkyBFmfAFuV6xYwUAXy+TkJAPj4eFhdndgkOa6NDc7Q0a5RP0DfRSNhQOgKupkOxJlimVK5eDja1FTIkz10RCFUWwlSmRYDo1nMgzWoFRuTyapqamBLIB5USSjbFB+bp4K82nSBZFa29oolKwjTxaY0fQth+Ymp6mcyVNdvI6SLc0kx0JsZYcQjtz8LKVTE+SUCyjS81s7+yxfVU1fFkZd190yc3Dkib1btodVQTYS7W37ugeWHultW5qbkqYEURSFXfffPzR3bKJL0GSvsb//2LKLLz7c1taG0YSw+b/+c+3MyOj75/YfOjdWtg3Z9X1bIG+yUgrvycw07UqnWkqKzCw3Aifkqh0Z+tGQfQa8IOGh//5VRWsn+vDWigcBeOPxOA9KAHgnp6fIREADihsBeJ2gXFJSYJ0X5iLI9qamZ962du13PnTppd+v8/2gGhFLpSIUo9Hj/33hL6JSpSIEV8UplhNXrL1dJNhTBZWkruuntEp03E5feO+Bh/9XqVLsa9YanlzTeNb3Lq8/6x42jKYo75+oSLgh/Ld98bawUSxRbs+pmvKibTyN+8qrukr0xduM/b7S7X6pm2oEfVms9eXLO2o+V9ieZYm5dDqcG08l0xPj9e58JiJ7zgo/M3txZW5mlVHINwqaahphbU/98PC3hi668OfJUDI3eXj/uQef2PGn/tjoubInaHJDy359cMkDWn3TvfFFXXs6urtzwtq1wcj9TbRsGN/Wuf3Qpvftm9z3ZaRRDjct3tgSb//ypy+68d5THQYA76OPPj60afOj3x8ZOQLAm1tgeN9EJ3yhqb9RD5zxgPc36pWTPvToIb/ra9/5jz8fTc1eN5krJQUtgrqgEwBvfRXwhhhNAOxCN4kpcTDBslWmkDFHFy5qpatX99GKnjipkk+zBtGTew7R8wdHqFIqUU9LHV159hC1JCIcojCbNWjPkUna/txBLppaMdRLy4e6qbOtgTRVpKPjk7Tn8BilMgWSFYU62lpoyWA/1evw/HXowOgE7dy9j8aOHaNkRKHzVy+nZcODHBiRLhp0aHKeNm/bwQCtp6OFzl6+mJYM9lEkGqfZkkNP7j1Iuw4cpUy+TO2Ncbr6nGHqak4wozmbKdGhsRnaPzbDQRZDXc20uKeF2pNhAm8My6rUbIaOjk+xD29nRwcDWHj3ZrIZGp8Y5ynxjurrALFjY2Os5wUABritFUmhSA2f7e7uZjaYU7VkmVIpJLVlqbe3mxobEqyl9XyF5nIGHTw6SQfHp8i0K9TbWk/DPR3UCVmEotPRyRRtfGonHT56lMIS0eqhfnrL+eeQEgZI9Gj68Cjte/IZOnLgAOmyQmsuOp+GVi2naEMdlfIFSh06Sk9t3krzkylq6+ykJeeupq6zhkkOaeQVTNr39NO0/+knqTCXoubOdnfNFVfNJzvay6qupdOzM7PPb9lmHdiyc5kqq1ZzT98vWgYGf7z4sgueKhQKkpFNNe366YO/n56auYBk2W7o7dl04bVXf1dpbJxuc13/0O5nVm2+976P7N36+Cdi+bIUkWQyPZemrQodcwya0mUqqGogb/EVkjyJlCpHbMo+OaLPtXjKaQLewHXCO+6WgXMCiQms4XD+jo2NUWo+qPlUoGWupqdJqkhhXSPZtqgjkRi5bMnS9W9NNj9S53i6btuwxRNc0RdshEYAISvVXGsOQWFTNQ7xqNHcjGMFqJOriQkSgkeCBAUOCBdgQI1kNN93Pc+1VEHO6s7i5ypH3lEyy+0NQuLoEqX30XYn+pRp+ZKo6OSIDuxF4O/B2wjIdTbyhVyIyz7RABiveSzsDoIxTlxcH2WhL7T9lbjfvGLbqLY5OK5azMeJPVo75tN5rdbxp4zFOEWTa/vElM8JcY4v9+AE0ZdxkolkyxcabMvtKRUL/U4x31yZn+9yCvmYgChwTckZ4fD+s9a+9bv13W33hj/y6Qnsevbb/xCziuI79t3zs8872eIKT1J1KZ6ca+3ve1xThdtV39+XSIYyic7BCi1vr5DeYVCh8OuFSV920kE+FXvx5+zZ1W3XAoAvuyzY1x13BBu57jqWOP2qGclHxrZ2PL1/23v3Tx38iukYtKhleHNjtPkfP/XWG+95McC7efP2RRs2rv+vo0dHF1UB77duv/1Hf/5yT9HC5xd64I3aAwuA9zTOzLaDfvw/H7jnc7sPH/3Iocm5IUENk+ThISiTI4dIrquncJXhBUOI+i4AXqQmAfRGPIP04hS9dWkHXXPuIC1uj7E0YNd4lh7Y9iztPjpLFcujJp3ohrcM0NlLhkjQ6uiZIyn6xfY99OyxeVIVkQaTMl1x7mK6YPUS1ghvfnIvHUiVyYPcgSwKiwadNdRDS3q62A7q4Ucfp19s3ELp+TnqbErS8iUDtPbii6i3p4em5rJ07/otdO/9D5JdKVN/Vxtd/pbz6KrLLqa6+gY6NpujezZspyePzFORdGqISPTO5Y301lWLKF5XR3uOTNCjzxwmN97NFl1xoULLuxK0qqeBmjVIIEyay5Xp8LFpkkJR6uwdoHKlwvZh83MpymUzgfetJNH09DT/jQI2yBgAqlCsht8AuFgH79ekDgBaih6miel5mpnPUn9/L7U31bE8pGgSHR6fp+cOHqO8C19igcTyPC3pa6dVy5aSJMn0+M59dPsDD9PY1BTp5NCK3jb66Ad+h7ra60k0yrTr4Udp688eoLEjI0SaQmdfdhFd8p63Ue/wIBWn52jHzx6mjT+9jwr5ItV3tNKqyy+mi97zNko01lPl6Aw9csePadejj1IlN0/RtmZnzQd+d2TlWy+campsruzf8VTysbvu6Rvb8kwTbNHaV6080rV86a1vveF938tkxhx3On/5g1/517/OT88MeYpsRft69rz3M7//t7IafkhuabH8scOLNt999wcObnvis9rcXEyBpZss0axj0ahVocmQSnkFgFcnOg54g6+5JQHwBtHZ0GJzwdmvSFrD52rxwtBVg+lF6AR+sBw+eITmZ9PsOwxWV9EU9rmWdYlCgk8J36cOSabFeozWxJOUKJoUsyxS2N7OJVtA2oZArhIkCwbJw4H9m1ItuIN/MBa2+WMbNIBeCWlsCDQkZJww0Gbna893BM9xRc+yJFMoqTndtV0xYkf9hNvg6n7cLZi2JodCBIN+h+zAr4S/s4E3d5CSiMLUwGvb5tQ6bD+ICq8GHVel1ieavrFJ4Au5wsf/rr12Ql7wf3uPe7r62ZfaxqnWeyW2+0ps49VuWzBjxnIyWAeirgCFu+T6SPQzIN4KhV0vXpeWWpu3n/+hD34179Dj7e98Z5BtUl3Ysuwr//bx3es33GhPT6+J+7YquY6v1kXT8eamp5Od7XsiHS0H3GTiYMbMHbIqmk1UJsNWBE6M5BmCF19M2xb0ExI+BNyEXmTxXcc3KrjNuL7vKr5bqXie4/i+ovhOLOaVGhqc+VDIqFQq5vtewk1i87HN7U/t3/W7hyYP/EvZKAkDzQPb66MNX/rUVZ/88YsB3o0btw4/+tgjP5iYmBwMh8OFRDL5rR98/7t/dhqPxIVVFnrgTdkDC4D3NE7biO/r/++X131m79GJG4+k0ktJDpHC8cAyubJOSjxB0cZm8tQwuXBKYLurYIoXbEOd4FLMTNFlZ3XTFSt7qbdJ4/jiPRM5+vHGHbR7bJ61to2qT+87r5fOXzZEYrienjkyQ/dv303PjM5SWJdpaYtGl60eojVLh9ivYceuA7R3skAm/G4Fi2KqQ8sGu2hZfx/lc0XasPkJeuSxrZRKTVF3cz2du2YFXXLBucyUTs9n6Z4HH6X7HvgFVQpZGuzpoKsuvYiuWXsJA95D47P0s41P0LPjearIUaoPifSelc10wdJuCkeitO/YLG3Ze4zySiMJkkwxv0wrupO0pq+BGhWTQrJIo5MzDHiVSIJ6BhYxM4vCt/TM9HHAy6Dp8GG2JcOPYRhctNbQ0MBAa3Bw8DibiCn2xYsX8xlD4dyxiVmanctQb183dbYmGPAWTIGOTGRp96ExmilZFAmrJBlpGu5ppbOGF7Nzxs7dh+i2+x+i/UeOUIhcOmdRN13/29fSooEOiINp9/rHaMvPHqCDe58nMarRJe+4hi56+xXUPdgXAN57fkGb7vsFzaXnKdHWTGdffRld+t53UXN7G+X3H6MHf7iOdj+2maxinqIdLfa5H7ruwJILzxupTyYr+3fsbN32swcWj2zc0QTeq3nVWWNty5d867euf/9/muK8NXdg6u0PfOnrf5YeGx/wdc2uXzS4722f+Pg/RpPJ++q6uirm+PiiLT+54/3Pb9n8Gf/YsVgUxWS6SjNWhQ6VizQTDlEBziCidhzwylVS0pI9co8DXtjV/WoNL/q85soAsAuQnEgkGPACAo4cGaXMbIZsyyZBFklS4XRBpEVUiqoShQ2LWn2iJaEorQonKVkyKGaZpHGBoUuWWAO8KNAM/I8DW7Mqw8vSoACMwecXnCz4X2jeEZXChXKwQbYsksASS5B4uK4t2J4bcpSKWmKeUytrFCpFfNWNkCdoggPXDckjR0BAikMyPK2xLy5B5NJF/o09s4vKccAbgOGF5fXoAVwXOOcIvRHJVwTflQXbFUXcNMxQsj4Vam99XG1rX5+V1KdWXXHFOF14oXEqdvTgV78aV23x3Oy+Pe8tHj38Lmt+tt21HVdTVVNUZMt0Xbtgm7Yl+aYUCvkImkFSYzAUkdh8WsQIrBpeeHy4EGQkvgCuq+//cm8FYch8TVc/yKY8PLkQfFlNTSejoWHW7Rs4mBxacmRwzYofdXR0jHR1dZ0ypG7nsZ3tO/bvePf+Ywf+zjTNcH/rwLPJeP2XbrzyI3ee6kyNjY2Fdu7cufjx7U98ZXZmdonjOiaR8N3vfufbCwzv63FpL+zzNemBBcB7Gt28P+83/tU//+cfHU6lb5jIlrpcSSPc7Di/TFZIiyUo0thMPgCvAEeFILMMka6QN2h2kcKVabpkcRtdvaaflnQEkobJvE1bdh2k545MUbFiU1siTNes6qXhnjaS9CgdmczQtucO0O6RaWYzlvc20TlL+migq40B9cjYJD1/dIayJYMEwaOG+ggtXzxEzYkEmaZDu54/SNuefIaOHTtK7Q11dOE5a2jFsmGqS9TRfLZIT+89RJsf30aVfJY6Wxvo3JXL6JyVyygcjdHEbJalFLuPpihnutRSH6G3reqlwY4GklWdxmbztPvINI0XXLJsm9rrQrSst4X6WusoTBaFNI2OpeZpZGyKnSC6urrZqsuzTcrnMjQ5Mc7sIphc2JNBsjA+Ps4sLyQNQ0NDDLRqbg0AywDBmE5n4CXLND09Q9l0lvp6O6kdUgtBorIt0eRcifaNTtHIVIrT5JqiMg33dlJfdzdrW0cmZ+jBLdvpwJFRCokerVrUQ5dffB41tyTJKRVpdNce2r1tB40eOkxqWKPzLr2YFp+9guqbG8nIFmh053O07dHNlMtkKdnSREvPP5uWX3wB6eEwladmaffWJ+jAEzupMDfv1Xe2lVe/8+17OpcOFyORcGXyyFF6ZuPm+tEnnl1qmValedHAlo6lw3ecd+3lmwzDEHMTRxc9cduPP51JzZxNsuwkejq3r/3t624N17Xs1xXdTh15btnGu++5YdemDZ8M5zKyjqQ336a0bdK0Z9NcSKcSpusFnSCXBUAAIISnsym75EHSAJcGUfqVRWtg1WsJa/iaAOzWooVrzPvkxCSl59KsqYYtHPbjuBahbC4e0klzXGoPhzNnd3aNXtDefTRSsaQQGHoYNjPgRcw3ex6D64WrmYD5W7CtLGlgQpqBJ14nO0juQzweM33wQMHA0rVNX1JE35c9xyLbKQgVedbLdI/ZYy2C4EktUsNct9iRinmxsiCEBAc+wnCtkDJFCmoAACAASURBVDwGGZBECFUqO/jtMuPLYSUo/KzCGBGlqJzIEqQ0v9TC+PkVXniDJykowFieLKrgPjp5eTmtOWFSPxiOvAD6fUxXnbQw8VpdhJpPY/X/nD4ZxFEe30oA+H6FcsBjxZiPYlJB9D1Hlcq+Is1JojQjCWLGLxkj4ebEeHLluanY9ddnBUF4SS2u//Nt8ZGdDy8uz01cZFVKb5kbn17pZEudkuWGZI4rt8lyLR+6d8hu8JtnFzAbUA11CWYfXmDHq1RHdUV+50XPw8mXEIe3VC+akq6T2dY27i1Zurdcl8ictWblHYnm5sfWvIiF2khmJPHQtofWjowf/d+WaSYGuwZ3NdQ3//v7LvmdU7o07NmzR52enu7au3ffn6Yz6RWGYTqu49z1pS/9/Zdf4Ut2YXMLPfCG6YGXcwt8wxzESz90fPkXuw7Xx2TNuXBpJ9wZfu2ChE1Hs/1f+eYdfzGaSv/OdNGMAfBCt8fPM0khPVZH0cYWtvKC3RUeP3iPGSikmhk5ipjztKozRlet7qULhttII4sqnkwT8wUan81S2bC4cGxxe5IiGqabFcqXLZqcydBUukC2Y1N3awN1NCUoHlbZcaBsGDSRmqdcocwMFIBsT3dX1WtXoNlMgcYmU5Sen6dERKe+7g4uakNYgGEFRW2HjoyQVSlSMhqiztZGamtKkiQrVKjYNDmfo8m5HJVNk5KxEJ3V00wRLUhzK5ouzWbLNJUpkW2b1FwXobbGBNVFNCL4ssoyZYsG64xdx6GW5iaKhkNsl1Yql2h0ZIQZXbDNALVYwPRC3oCiteXLlwf2aa7LRWsAX/39/QyGAXh916WZ6SmqFHLU39dN9XVRDtpwSKWyLXLbxlIz/NhvTkSotTFBsUiUbJeoYrt0cHyaUnNzpIpEnc1J6m5vIz2scoEdCtZmAeRmZznhrm+gj5ItjaRoKnmIzU3naPTwETLKFQpHo9TY0U6NHW1BjLTlUmZqhuaPTZJRKLqxRLLUvnTJlFIXtQRRLFbKpcnpw0dT47v2Nxjl8nx9T+eTHYuGnou3tsw6kiX7nqEfeWTLOdmp1IAvCU68s33/eWvXPl20JSOh6u6BbdvO37Nj+wcOPf3ENY0CyYJliJbvyLOVkjSSTfuHCnnRkAF44QscFFeyRZ7gkwXAC49nDp741T68JwZPnJi0Bv0uAC/OG5LvjEr5+JMdRYIoRoR8JRoKkex71N7YcOCtq9fce+ngovsVwxBlx6GAdYakgJE0IvVgZVa9H8kkeJYgIf+EURHQLfuLEOL8gvUCEzTZkUlyHfgt+74q+r7keoZienOqmRgTs9c8m9t7teuacqsUf3Ctvuz+qBUpyHKEzIrFRB12IEF/BOPjanwi/JclUTxeXcdBK0FLgn/RrpNlryfdhJzjx/JK3yaZ3/ylxYW24+QFXXryei+jTeiP2ub4nJ0gZWb99AlLcIP95dus/CKff2G7p3dbluCBh22Lnu9okkkNiUJLc3u+rr2vTKaZFs45BxqV0178DRv0TOFY8+yx8aH5A8dWO/PFZWrZrtdsX5YcR3RcW3AEB4Y75EqQzFTzaAC+eRSGvq8dPi6KQHYRRFyeuhknvsNCnCryhZsODwREEkuaJuUam6x8R0chHw7nV52z+sf1kbZtS85fcspkuD3+HnX9uvXnZnOFm23XSvR09jzc1tqy7u3nvv3pU7XC931x48aN9ZPTM59OpaYvJZ8yqqLe9dnPfvq20+68hRUXeuBN1gNnNOAF83H3+t39zx7c9xbbcfyEFn72nMF37V279tcDvbc88Mzau+5/9E8n0oXLsxbqgGS2o8LkJqbWQwC8Da3kqrEA8NYifau6QtEqUdQrUnfUo0sWt9I15wxRverzZ23HI8NG5IBAIV2hsCqQUSlWwwsCRwQLD2OfKKRrpICVci3yXJNUVSGjYpBlo+xGYusyTdc50pXZMCS9uajlQWyuQDKINNYo4r4ss2NCEQlnnkOqJJAmE3sAs48qvCLwaIEMAR69ksgODq4L31UQGCgQIyqUDdY6hhCHrMgg6hicgsADAIUbQyGXpbpYjFpamtmfFXrPiclJZnOhywWAAngCsEXRGmyvBgYGeDuQOABUwY4Mr+E3gHAJtmTw9/UcGuzv5c/D45ckjQR4Jfsitw2PHvSrgphg7BtWY5rGfV4xLfYoDutqEMOLuW8+OLA7Djs8AOih34M5yGDKG+feNAzeHiYwAe5hdQZwrqkKuZbLTg6i73uSKJm+oriO4Jdd8jKiKB8SPX+vU7KykihOepI7QbJcBDoxiARVlyzKlUk0PdmUTIfkUEmJKq5gCZJZNPXxvXsvnhsbOy97bNRv0TXFtQzNFzw9VSw07BwZ6XrsuV1tFoJKOHoiULYy4CUAXmhSA8CLWOrTtSU7MXgCumoMSODUgHMBZh7MPd9IfI8sw2IddiGX53OCgUl7SyuCJ7752T/94jdfi/vjBn+DfOyJg/253Pzn9szuvs4xLVuT1a98/cOf+LogrDVeizYs7OPN1QP+zTeLdO21TeXRiW57Lp1QioYs2a6kseei6JtkcnkjY30PETXBEoyZamAdQwwMjjiU5iWfrZiucHCX5XCcYMCCrci+iBQcqSjL0i7H7j9GNCwmG2aWLVn2o9aBroPt7e2/pEc+sZe//O0vr/Q84e88369rb+/4Xm9fxwOXLLvk2IudiQ0bNkQzueKNo6NH3hOLxQ52dXTfdu21V254c525hdYu9MDp98AZDXiRmFaJDVz/0MZHv+A4brwx2XD3wMDqf+v4wKqxlwqdqHUfh09cujf82K4DN21/eu8N8yV7kaDHyGIwB7YMgFclPZqgWEMbOUqcXMTKBuHCx8+C4BkUFWyKunla0RGl3zp/MS3vaiAYgLkIfeCI1oCPwZSzDR9eBqio0sH9DzU6CHgIomuhOfR8mzRdgQUTR9mKIsCoQKWKQYqqMBADYMWtWUZ6GMCIaTA4kWH4K4pk2mCyJAKxxeSW52BqmEEgwCp8gCXcf6tTbfD7xXYxg4myDazlmAYD3SAAI5iirEUGI5VtamKSZlLTzMoODAxSBVpPUWZ2F2wuvHfb2toY5AI8BU4OMoMqMIVwaMB7WAdyBoBKAN5Z2GGVC9RYH6f+vj4+dhxvkA4ssPUaS0pEAHMAXUyY+wE4hQTPCV4D8BdlJIJ53M88XSkhUEPiaXmwnADoAlLXAHZxTmBzwMlrmIIMJnhR1M9tk+FPjClXbCcodHIsA1KAoijJc54vzJInzHouzYmiMO2JzpyHCwSbEl1HltUyeZQjl3Ku6FZkWXYg/cAZHT86OpSbSS9zHWf+7CXLbgvLyIUWYzjYLU9uP3v9pk033PaTu692Ac75kRywu6CQQBy5YhBXzQzvabg0cMIcF5IF1zIAbM05A3/XmHlVCgJUUIyPlDXLssksVfg6QoJea1vbzmvefu2tn/uj//vfT//W9OuviQEu9Jr3Hr03eWh69C1HU6N/NlZODSuSekQR1H/53nv/7b9+/a0ufGKhB177HsC1/K9///dXibL8gWRj89TwosH/OPuiixApHng1nmL5xq3fWGH79Lee5yXbOtq/OTjQ/dA5S8+ZeinAWy6bH9mzd8/765OJ55YuXf6Diy46b+trf7QLe1zogdemB85owHvzhg1yPC1/4cc/e+ATs7OZ4fpE49G3vuXCO1csX/p3N1zcnRMgfH2J5dub98Vcx7vye+vu+/t0wRoq2b5gugIpqgYYw1XjYBT1WD1F6tvJ0RLkiSqDy6DaO2ANASIR2iAbWWrXbLpoUQtdc84yaotrFJWDqGDE/9quTbaPGFs/AJqoEncQmOCznRem4wG2GJAx9vTJNioMa2QRgQsKs70O4nSVAPQyhgNIZWcgjwTYOXk+ObAIQPiAHIRZAMQGRTvEuleuggbI8z0G3qKokMHTvkHcMLLdZMT1wrJKkcjxfLJ5ICCQyBG9mDH2KZvN0NTkBJWKJerp7aNQNEaGYTEoBegdGRnhsAkAKWh0AXQB8ACEc7kcxwpD9oAiKTCqNW9YbNNzTGptRgpbK9mOz9pidIzj2uTaCH0QOO4W4BUhEwjvFUFzuyhSQjtRuATXY5Esw6WQHEgr0GcAs5ABEMCc4xI4YDhu8DQ8z4BDOxvoWlUZ9l8IsrN4eh597Pjgb1xSVZEcswImJy2JUsZ1qex65EiKBvesiiT7Zd9zHccFTe9bsqSWPI8yRMKkC/ZXpZTs2kUrl607sPv598iSmmvvbPt539Kup4jawrAlNXI5cesTT1ywacumG394+7oredqVi6yCJVBLcs4cL8DsSPU7XZeGWr+D0cV5wgIQzAl+okSugxmH4HqCCwaYY+JMbJ8M06CWtpad177j2lu/8Ed/9KoC3tpX+RvPfWPFdGb+EwemRj5TdEyzr6Pvzp7m3m/90dJPvOkTtV6bx8LCXl7vHhgZGdHv++l91ziu876mpqbJvoG+Wy688MJjLwl4v3HrCo/8v3V8r7Grq/1bA8PDD6waHmY7tlMt99xzT0zVIx97fu/uD8djdbuGhvq/e+mlly58R17vk7+w/1etB854wJssxj5z588f/v3UXH6JL8iWrquTq84a+tnQUM93V59//vPvbBf+2xSR//+XvvzFfz24bHRq7obnDh57T7Zk9Zg+EKXG2loQaJ5nMuD1JZ3UaBNFGjrJUZMsaUB6F7LPMEnlIhkNgQSqQpJToZCVpQ7VpPMG2mhlTzMNdTRSnS4SJs04lhdsLWuAIS0IPstaVv6NaXNMt4NtFBi0YMqYWUYIv0Swr6xJZNkDGEeg7hrrCKALMAY29rjADOlhHrAWR8MxwxmAYOzfg7UpbxtBEly3DrTmOgHLi20xkAbFGVSmBJsI2owfx7Zpbm6WZlIpBuFtbe0MtNCGmmQBgLdcLh8vXsPVDqkDdKKQO2B9sL41FhgSh9RMKtAs9/aSpmpkVUyOLIZFlwuE53qkguHFuUJYBAYh+I+MY3CDokO0HQVTMiKUBZKgHwFFDPZWJLI9h3wV7LhPCmSkYDFdAF6PlJBGtgjJCCLlXJIxKBEQiaxzv+M8YX+KJnuOW8nYjjNDvlAUBMkVRVWSZVUGyPV9DGNcXxJQR+WXPYdyoq/MaaoyRZ47lc+lrExqfGh8747ViURMTTa2rG/vWfJgWEnMUV2dbeRtjUI6bXlq24WPPfbYJ267/UdXAOEGJUvBuWEdL5xDUKUFGAz2WcZAQHhJW7Ias8sgWRQZ7NaS7nDujhe18UxCVbrIMwbovCB22bFNam9ve/qqt1116003ffHfXrU7WXXDTxQ3tP7kiYdvmEhP/XG2VGgN+1q5q6nzzy9efuHt7+5+9+Srvf+F7S/0wCvRA3BRuP32O9/h+871HR0dY11dXd9obW09OjQ0hEDIUy5f+9o3l4mi/GeWYzV0dXX9oG/JwCNrFi9+0WsegDccjn58z97nPxYJh57r6+v59pVXLkgaXonzt7CNN2YPnNGAd906X5oIPfmpO+7f8OnpdGmZBwcF8p1EXJsKKfRkR3PyiSV9PXsX97dPqZJQEj3SJqfyDXuPjAwcmZ49b7ZYWTtftnotHxXkmLZHoQwYTgA+MLwoGQ6RGmumMAPeBHmCWgW8DrOg0EyyOyjH0bqkO2WKO3lq1jwaqI9QX0ucWhI6xUMyhVSJdD3MkazBghhcWD0pPC3PFlEALoJIiiQzg8Z+EMzmBTIKWfJIgY8o4oB59j0AojzNjs+A1axSfVWIGmy7Co8YxPD2ArDMPK0fAF0AT94WtKsMgvC6w68DHPPCSEsgG4U/rOkVqVgsUGpqgmZSM9Ta2k6JRJLBLwMqVPXbDpmWSWbFJNtx+DMhXWeApeshBtCBfpZYHwqtbzQWo+a2Nkok64NjZ+AfJIl5AP4g310YxyHyFlX4SFEjsthHFUVHSjB4YIuzakESwLqDgjuFgbDh2gx4geIBhtnvlfvPJ1+SyBQDIhOAGAVWBPcBWWFAzeMFFkHYju9XRm2jUvQFwRUFBZkLquv7IfJdBQHI5FoSNMO+7dq2YRmuYRdhNFApZPJzqXGySuk+qzDdEg/LdiQUORqLNxyqb+4eDzd17NLqmvJaJJne9OyeJQ+tX3/9nT++63Jcl1w7U72KIO3AdQPvaO6ratADZgpeyoe3BniDgVRwndVihVkPjdmHqrYZ5Dd04/jBNcOWTbBx8hxqa297eu1Vl936xZv+5FUFvE9nNiR2HN1z9fOpwx85lp58m+AJXl+kfWt9NPnX77ridx5bJix70engN+bteaFV/1N7YMz3Q3d/7RvvMm3rg42NTSOLBvv/ta6u7tiyZS9+Dd9yyw8Xe559k2U7iY7ejjuWDAw/tmxZ3/SL9SEAr6KFP75v396Pxeriz/X39//HFZdeuv5/ap8vHPeZ3wNnPOAd05/4xB0/3/jZmWzpLBRpAXhiClZXRSsRC4/Go5HDiiCkHNMso25LEqX6im11ZYrl3nTZaXRQACTKgaYVwIGLmqAjxZS3QJ4cIo0Z3g5y1TgDXtZ6MkCFrRM0kC7LCKCT1XyHNKdCsl2iuEyU0EWqj0iUCElcWKaqGqmaGrCwYGurgDfwBiWePoflV0hVebpekxVSZRQnAXi5Qeywb3HxGYcLsA4zcDeF9AC/GWcKPksVGBshHQ6gpuptxCwxmz8FU9ZgeKF35b/B6vL3ImCAWWfM+s2gfRDI4i8U46GUHe13LJOy6Tmanpom07ApmWykSCzGWmNZARMsBOATQQKENgcF9JBdCBJkqiJZlkm5bDrw7/V9tjmrb2ji97moDsytZ7PUABIOZhkdJGhJJIOhBfAXiCzXDvTS8HRFUZ4f/EZhH9YD64ttYhuG65CHtgG42VyExttF4Z3p+2QG9eIBuHUccioVds/A4IBlI67nia5RjmvOEbuUFz3XU0VBUD3P1zzfCdmGoZFrKOQYElmWIMDay7E90bIcskzXqRSdcjFNvlWKaoIpqKLPcho9FDdDsbqULyj79Vgy62vh7OHZUvKxnXtW3Ldh8yJbVMjFbEAVgALwwkoLxxecIzDdkJ38ah/emlNDwMoL1UGIzn+joLBSKTNJzoMSvoCCAZIqquw1bdkWtbQ177z6miu/edNNf3zLq3FLXbdnnRqKiz17jh24bDY38/a5Sub8olNpTGiJ6eVNQ/8YVxp+cuN5N469Gvte2OZCD7waPTA5ORn+6U/ve3fFND5Yl0zu62rr+eqVV148CZehDRs2yG1tZ4VmikejxZwZLpdMvWQV1NRUerCYL3zYsq1Ysqn+4cbmph1aWJ8Ka7oZS4SMzkhrSV7cURwksqB1X7dhQ1Q17Y8c2r/vQ7G6+POLBga+t/aSS2qZb6/GYS1sc6EHXtceOOMB77jyxEfXPbj+83PZ0goAV0cAz4ofTOUHOln8oNofjBQDP0gFoE0UZC76wg/XQrH/YsA2Arw6rAENsYY3Vt9GnhIlV8TUf4AcsS6YRQBRJj95X5hOD7SxzAyi+IxsUn2LJB9m/NW8JQajgYs52oSdKwKcFGQKawpFQzrVRSMU1XTSUTSGffguRXSZZM8MaoUBZgFamZ3D3wHgCZwGiMEqwCWAMQrMAIgDbafIn2H4Un2fi7hkhb1WZWiIeQjgUkiRyXcsjloWoN0UEL4qkoDiLYBqBclILjlWhcxyhQ4eGCESZNIjEQpFIxQO6xyTDJDkwjeWWXT4r4KhFqlkWmS7LlXKRcrOzzJjCBlDsr6BVDUErE22YxHkt67vsH45gPcinKrYpB4FZwFMh3bZIlGWyHRddrGAZtp0fbItl7XW+BxUDSaKrxyXbPjcWhbZFiQiDoNd6KSh3zXhoMF6aIccy+LiNN+sMOtt2g6YcLshJM8ua4tvkc2C5ppG1CNPF0VSPd/Ry/lM1DWKIdE2QqJrhQTLUhTXJM0xSXENkggRvC6KxCksQz6Cc+zxgIUt2GAtFk2SH2mgY+kKbdl1iLbuPkwVKUyWhPAJ+MeC3Q0GYLKPWQePzyEcQlAIWWN4a+ESNYDLGl0xkJ3gbxSo1WQqsViMpQ3wT56enmSLLgx4oN0WfGh6iXRFp0g8RmWjTI0tjTuv/q1rb/3iH94EwPuiObwbN24M7kcnR7OedIuMTcXUA5MHwoZmhAwjH85W8o2C4F85k5n7wFwh02+Q5YXj0bGOurZH+up6vzS4YnBsrbD29HyvXtfb8cLOF3og6IHp6enIXXf97F2mZb6/obFpT1N743/4oljae2gsVMrkk5IktZdNo8tx3AbHseOu60XKFbMtV8ifbdu2Ho3GDkaikVFVU2YlUShoippXFWFaEuhYKBSZbW1qzbe0tnnlcvrdhw4e+u1YPHZgsL/39qsuuWTzwjlY6IEztQfOcMC7Tjqqdv/eXfdv+MJMrrgSoRCOpLIpv80wDE/qwG0AfqGYxhfBymL6myEdmL4aRAyiS/kHABklSazh1UiLNVCsvoV8JUqeCEso5kd52+A7sadaihNehGMNT/8yDPNJgXsswAhHZQZV8TxFXFXa1lKfUA1vGwYDn8ZEjNqaGymm6bx9H7pagBquwg+2xQLcKiPNyJA1uTYz3EimcmzYcgXgnQEvM7JwdQCgBfQLiufgGAHAK6kas85g7sI6WGaZBNeieDhCigxAJLEDg6RorLnVNIEiIYViIYlCCqQFNpULFZpKzdBsOkuW51I8HqWm+gSpWohIVBkMI6xD8WzWwk7NpmlmLk2ua1FTfR31dXeSFg6TIKNwUCbbEzja2PZtcjyHDMskywEwJbIqDnmOz/pes2KQaVTINA1y0DeyTBXLpYrtMctrWg4Z5SIX31mOTxXTprJlM1NtWQbZlkmOg30ACKNAD4EEEn+W2U2meW0SbBOxXwwkQ5pmrRzoOvz+tRd88uz+Rs93KxHHsnWbbM1zzYhv252uUeyyCpmBSma+rzg722Rm04JYySiyW5YVwZMkyRdVZFSbZfabxfnF+cD1ZToe2aJOZTFM+6dy9Pjzx2hfqkQVOU6GHCZLhA8ILiIM6DDMc/iqhvuG+BKAt+bOUAPBtQhonFP8IGkNoBf9MTk5QeVSIdB1+0H2GboCWvdwLEKO4FJDe+Pucy8+9wfDlw18M6JH9DKVydEd3xItQTaC2FVZkAUJomLIVkxbCIV0KLkJ/wZLhQwyyBZsoVVraMrm84ts3xkoOaX+6fnpZROpidWO48qKqtl1ieShrvbuey47++qvmZRJLYDdM/XxdeYeFxjeH6372Tssx7ou3tBwOFFXv80wK40Tk1OLZ2fnlmTz+cGZufnedDajlksVDmWBTAzyNHa6gVtQVcePwWosEqa6mD7T0tI80tTUfLCxuem55qaW533bXDo+Of6W+nji+cH+7p9cdfHF287cXl04sv/pPXDGA94xpffDtz+4/g9mcuWVrhQi0mIkaDGywd4yMA0AryIA/gZRwJAAQOkZMLusBq1qUwO2VgSTWMnxVDpcGrRYkmINreQrkSrghSYUiLUqbQDIOB5bGrgm1ABvjfnlPUGDWlWsvmBaXtOvArTAoszj6fmIrpAui9TZ2kr18ESF1RjazZGtgQMB6ysD0W2V3cW0v8OgF4wlAiMAlH2gw5qrRPUmyfpNz6ViIUuzMymam5+jStUyDAV4iUSMmuGqoOkUjYRJ10Is+cDH4C0JDj2mE9VpRG1Jnbpb4tRcF+Jks3w+x0lvuUKFyqZBllEky3DIhMsDpB+e8/+19x5gkt3Vmfd7c+Wqrs49qWd6kjSjiCSCgEUIkBFgFgwCfwJsMDYYsJew+63t3f0+7Mf+jDNr0mMwxiYYkMDgxSiQJEYB5Tw59sz0dO6uXDff7znnXzUzEhJIoDBTc5pHzEx3hXt/9/at957/Oe/LgjeVTsHOlJBK51AsFTDUX0I2k2b/XKphL9R9HJ6vYXqxhuVaEwYNjOkmV11ZDIaqBWFhfp79fev1Knza5yRBLl9C0/XQdj2+8QipR5ljcU2EscaOGAEdMzoHuNUhUG0bbEVncXWY/DbpHKHv8c1BEgJ+C7HfRuA1kbP12oUbV92xcTR/9dUvv7humqZmmtOaMWtrurWoWZmiMTN/2ITXtLXAzttIhrQ4HEGzdrFXW7qwWlk4u1ZdGg3qS/pQKoEVtWFEgbKQ0zT4NBRmpuCZOeyfreMnOyfxyNHljuDNIiSrOj4P1c0crSZwUws7fTy6wtu9EHYruyf/u/u9ruClYUISvfT9yclJPjeCiMQ03TDRDY8FjW6e0joiM0RhpFBdf/76gxsu3rirldQ1X/ONyArNRI+tJIkt7oiOqd9G564RbqbRWJarZRV254u0QPO1iMzVtLAYhkHRbbtp3w3MlJ6ynNixnTCNocLIttGB0S+mB81/79v4O8tPxn7wTP8QkP0/9Qhs357Y//qt//36erv5wUazOdZotrCwsJip1GqpMIwsy7LNKI5NmhKhSzyvvtDKJO0KrRzSXAJ9ntD1ndqZlAc7DTpQVSWwbMcvD5TdfDajlYpFf/XqVd++YOvZX371yy69+9SjIVskBJ4eAmeA4F319q/duO2Dc1X3vNjOw8yXYeX6AUtVCJXJAPV6quqXakFQ1lQkgXkAqOtpStVQGnqKXCzPHAKFmMKw4eT6kC8/juDtVINJbCiNclLNlrWoqvKqSXq+UqmKMh+VzqE5HssTIw6oTYHaGqjfV+el7tUrVqC/WOTvJZz1riGg4SS6ALLoVc4LaohKtVmoFE9lnUYVZeo57Q4onch45wkuDrig3tmDB/fj4OQk97PSYzLZDIYGBjA6NIxMJou+vkHYVopfiyrNRuQho3lwojoG0wkmRgrYuKofxZRiSBVSqrC2Wm206lVlg8YtERp0GoSL2uxsYWVKsNM5dmIguzSqIrf8EEcX69h7bAmHl1y4SQpeoEG3M9CtNCLD5KpvvdXG7Pwc5uaVYG82/D5fFgAAIABJREFU6nw7kXIc9PcPcuhGs9Hgfafe7lypBMtJI+EqPQU3kLhV/cB0o8NWc5yMpCNOKNWNblxOCF6EPvxWBUGzgsito+holXPXjdwam+23XfsH76k+0a8seW7efPPNxss25e3a8kLKnZzpq7nLQ26ztcrzw01a6F3sLxw6H+3akBZ5jqrSqr7qyHTgamnsn63grh2HsPNYBW0jB89Is+BVndUxtzToZMDGHsEnBC9Vg7pDiN2Kbjdo4uTt7fbvdiu8ZBNHLPfvP8CMqfLNlmSWxcOKVsqGkTbgGx5S/elo9dkr3fFz17abSQ2e7muJGeqJGWtxTH4YRNTQlJsE9fKwLOcz/8TQJ50f/B/tupnEITcpG5GJVOL4/c7A9oFU/615p+/7A5mRu3/z4jfPUp/i03OZlFcRAs8egd3Hjg1ce+13L31k5663zM7Nv7rtepk4SfQwigwKveBaBFkj0oAtVXVpboBaj+gzi2YtaK6B2rjYTlJ1ENGqnclzKOo3i65phqknpqHHpqGHA/19h9asWvXdK19zxb+84gXPe+jZ21t5JyHw7BHoecF71Fnztq9ev+1DM1X3vMgpItU3hHRxCJqTUc0GnWQtqkiq9gNV0yVpQ4KGuj+57ZCnz1Wjgx62MH94N+LAVdHCLHiHgU60cFcs0WFUTrgkAlXvrGolVQNUnQYJ9f3jXyeCJ4/383bu2lnAUgmM032odSFCX6GAgXIfirkcHBIbFKLAy+zKt6Grn6mjgf5TfbmdgnU3HqNjJaZ0tur3VU0dJE4DhF4Dc7PHsH3nLswtzHPMMTkoFIpFrFixCuWBYeQLA0ins8qxIU64RSMdu9Bbi0hHVYzlgM1r+jE+WoBDdgedcIuY2g8ofIOA6CoQQycfYc5iiAA7Dc1MsbDkQrRuY7Hm4sF9R3BgvoWmloOWKiPWHYQR9Q47iDQD7cBHvVXHgckDmJ6bYT9gCkGgkIxioYj+vjLqtQpqlUVOj6P+5MLQKKx0HpqVRqKZXK1mAU5vy4KRvJXV+CBljao1AXVjQT9LAg/t2iLa1XmErWUUHFQuWL/iFpjW26/9g6ueUPA+3q97ctNN5tLKdKY5Nz2YVBbWze65d72JYL2WaGvjJFkVBOGKlueWw0S3XVjavqkF3LNjP/ZPV9EmsWtQvLAS7XT+Kas86uFVVWvqsSabu5MFrzrNVO9u9+9ddwb6Ny2N0vGl6i4JXvrZgUMHMD07y0uplkVtLbRykiCVTcNMG3ATF5n+jDdxzsTyxPkTi62kYQamb8R6bGhGosUJCV66L6MRzO7lSA1s0sSgsrpT4auc2KqK6i3d0JZN01zUY2029INDfVb/no0j47vWFtYefOXEK58S62fvcivvJASemMB1113nzHnx1hu+f/PravXGi2r1xpZGszXGsyZkTUk35p3BWhK79LurWya7wnRvWml1kn5HoyDoWFSqG3KaA1EeQ2rwlMKHqCWJxbAOOI4V5LKZQ+W+0rZ146u+d/YFW26/YM2auZ/lCiHHUgicbgTOGME7XfHOC1NFpMujyPQNczUwJNFCFS/6sOb0MJKqqrhKOpgFb9IJb+ChM1Wd1KMWFg/vQhy0WaSlsn0oUA+vneHgCZLNVDHsilxVGexUVo8bbLEM5vNFydPu1wn5q6Ii1KouCRGT7bZUdZbaG6i1ggIUBvr7MFAuo5DLs20UN2nEtAzfSRGmCbVOlZdFOGlqWiZW+q0jcB996pK4UMNjPvTERRS6OHDwEHbs3oVKtcI3CmSfNjA0gpEVa5DJDyBfLCOTzfL2OhqQpfFAdxl6cw7ZqIo1Aw6et3UNspQPwe/bGYzjNhHiTAKN+jkjHuRz/SYSy+L0OjpWYWwg0tPYe2gBD+2bxkJgIymMIDYpbCzFQ2ZUHXT9AJVaBdVmBQePHsT84iLabptvNGjYisRuMZtBrTKPytIsgqANw0kjN7gCZrYPmp1hwauGGruDf8drvnzOcBsEhYRwr7NytUDooV1ZQGN5Fn5zEUUnqVy0efW2xGi+42dVeJ/MRSNJttvuA4fHqkvT6xbn5zY0KpW1tVptNNGtfg9mec+R2aF7H9kztHNyOh8YDkLN6bTksHsyn7fUcsE3QXQe8QDiiaG17jZ0h9aOn42dkn93cK1b4aW2Bur5np45hmq91hHK5PoQcaCI6diw0xb8JEj6hvumzrnknLvWnTtxaytpWr7hm5oW0aevriWanlAHYkyCl1oXyFJCnfc6rVTwEgvdfCSaZuiJbuixYViNTDq9UMqXZkrlviOr1/YfvBSXNqSi+2TOJHnMqUZg+/bt9q333de//8CxrQu16hv3Hjj8+kbbHQ452lJVY0nQUksZOdd00w954LRb2uikIRqc7qiGSLtWjlyqoc8PqvGS8O304tM1mMQv3d/yTb+WIJ9LN4aHh+8vFYvfXrd67U0vuPyFey/bsqVxqjGT7RECvwiBM0rwRqlSR/AOAVYKAQmoWA1m2RS5S3+S7RbHxpLAUoKYE8Q4UUEN/7DgndyJJHCRsOAtniR4yeuXHAqUcNW5eMs1wUcdHypocnG5M7Z+8uh6V/4qqaIOEUks6rclWUDCl5emOy4Q5NaQz+WQz+bQVyh2rMJU0hXVdDkggpPbVHVZlS6VsO+eAEpcqx5cVdlU7Q+0DG7qAajDst5s4P4H78ehyUOoN+q8rJ7O5lAeGMXAyBoMDq9ErkiVPx2UWZbVY2ThweqI3qLp4iUXrcdgyQGlH7PjQBTCUtU8+BGJTIquj5GxInh+A5qtc8BDkNCAmIV24OAn9x7AVCVBO9UPP11GMyRfYrJyo9eMOKFtanoKMwtTXN1tuR577ZKrQ9pJo1zqg2MDteU5VBenEQRNWJksnNIKmLkyNDvLw3P0kUGmbJZpwKZ8ClptJ2ddP1LWaxQnzF7IJMkALfLQri6iuTyHoLmIUjquXHLW6m1e8ssL3sf+cidUYsZ0yjt4YNWRqeWNt997/4tuu+O+V/zk3gcv4t5d9pzuVPl5a7uCl7OTmQf18Z7s0sBnKvV7dyKF+RSh87hzvnRjhSkMhCq8dPPQaNSoOsR972EQoV5vYmF+kZdbrbQNMm0YXjl63+WvvPzzf/D+Z8aW7Be58MlzhMCpQIDF7t13rzp0ZPalU7Pzb921f9/lTS+iZni+jnKbWhzBa/s8kEufQ2o42ODKbkDDqGwd2f3dVTaRbEeplC+vnvGqnKFWaKjtgQQxDYZSsqUaOKUVGuXS47ZbyeDgwOz6dWv/deP6jd8cXDP04DuuuKJ5KvCSbRACvwyBM0bwzlTc8+JUCdn+UaRLw4hNm0UUfZaT9RYNgNk0NtOpPJJYoKGkMEo4TYt7TMm2jKqRYQuLR/cqwasZLHjz5UEkNvV/2iyCTxartBz+2C+OJe727x7v4VWP4urwSe4Q3edy8AOJrICicz3Q3bxj2Z2oX6CUz2Ni1SqkTdofEo6di2bH+YG7hTshEt3J+0dvlxp046VjDrSgx5OHsI+EqsmWicnDB7Fnz07MzRzjC6fNbRQOVq3biOHRNcgW+uGkcyBjAarS5owIqagFrbUEw13E5Zesx0g/ebQSz4BjftMU1RybaLq0xM7GYEjpHrJ5HYkZohW24YUUHJFGkBTx/W27Me9m4GeG4KXycLkqDObiNqhNYQELizM4MjWJ+cUlrtKnMgVkcyWkU1nkMhkYRohqZRb15WmEYQt2JotU32qY2QFoVoZFIR1D8jgm2zaLK96dwUJKmyPjhJC8dskJQ1V/9dhHu7aAFlV4G/MopuLKxRtX3eIZwdt/2Qrvz/olp+rn9dd+5awf/PiWd1z/vR/+dxrcowp1p39GuYp00v9UuwrdzdBnqhK8XWF7suDtxgl335eXRQ2DK0LZbJY/KB3b5iFImoXh0U563yhBq9FCo0GOFzHanouhkaF7Ln/V5Z/9oz/6X5/7ZS5W8lwh0GsEbr93+/pvfOsbV2/fvefqg4en1qfzRc1Ip5XLjOtxLDnZHNLnjypG0E22+jxSA7Q0iqYqJ90bVWpZo3YHuglVtpQqvIgGc5W9u7oRpt9nujElh558Ls+hOTTI7NhpdvLJZNLtdWvXfOf1V776M29+9WXiz9trJ98ZuD9nhOD92nU3f2iaBW8RmfIosiR4rbQaOqJABkNDmqp4JvXIdgaTyIeXltETsqmiVCl1p80DWbGL+cN7eBqfhIOTLaDQN8i9n5Hx04L3xHnV7cpV3znZr7db4e3Wgrl+y4XYEw0PdIHjO3yyMjMNju3le3uyIzMMFo6FtI2+jINyPos8CTvT4ihiSvKix1B4BL0w9VxSpYDEmqpedyq+HEChWiB4cI8ey+m71CYBtNoNHDq4Fwf27cLi/Cy3PdASWaFvAPlSP8qDoxhdMY5sJsdeutTLaycBTL8O1KbxuhdvxnBRg20E5FOmfIYjA1MzFRw+1kStEbHP8MrhPFasLEK3PcRGwBXzILTQcNP48Z1TmHezcFNltJ00XLrYkzD3GpifnsTM9GEsLS1gcWmBxTiFgaQyJeSL/ez4QAJWg4/lpWlUl48hCluwUmlkymtgpvu43YWcGGitzzZNFr3U300Je9wjx+dGAj8gD2B1XtCNELV/tKoLaC7PcoW3LxVXLlg3dktgR8+o4KWz5N++9rWtt9y27Te/e8P3PsL9x/zJRuezmtpWawU0cEi2d+qcouPG1R52o+jc7HT+3l027YphEroni156Ln+Y0vlCg9+08kEZa/TescbDiPR4soAbGR25+xVXvPIfPvjhD3/+DLzGyi4LgZ8i8NGPflR/8a/86uZrvnbtb+8/NPnqhWp1PNYNh52BKJKdrBY9FxG5yPDvl7IT5Aj347+/dFWitERKuzS5+OD7AUqlIq9y0XWcuuDdVht22uHfdZ98yHWylqRqr47QC3i4LeWk+Plq2Jki0m36zIhtw6iNDA3d8eorfuWzevPYf7znPe9Rd8jyJQROQwJnjOClobXYUT28hf4xHuihCi4JVppgTZu0LK7CIViMUqKWrnxWyYuVBC+JRh5eYsG7F4HbhE7JZ7kicsWyGnYyrM6UP03yc8PkidOC/X0fM6DWdU7oLBtzy+JJfb7dwTb1IkoEK6GhKTuxTmsDiw3d4HaAgmOhL5fmSlwmneG+XnqsY1MwwImOBnJ8iAI1zctOBR2xQ72ZtL803Ubbw2li1FYQJqhWK1hamMHs9CRmp48g8trK/9eyVHvD4AiGRlbBdjIo5HIoZNJIkb1quwa9OoVfu3QDVhYBy/ARaxG/LiIT9zywF1PzIdqBBcvQ0JfTcPHFG+GkPcBQAxhRZKHWcnDzHUew5OfhZQbQtFKouh4a1Vn47Qpmjx3C4sIMXLYc82E6OdjpPmTyZa7y0jI+uxZoIZaXZrjKS73Ylp1CvrwSVqbIx1E3bXYboA8B9iqm84KqmfxcJXjJvoxC0aIw4Ko0BTs0K3Pc0hA1l1BKgQVvbPvPuOC97YfXTVz//R9d9cMf3fQRP4z7gijRI5r14j5pXtvsxD+fOP9UsETH9u54r26np7vjGtKt9Ku+cBWgoqKGO/3k3Z5yOs8793NquVXdSOmGFq1YueKWN/za6z/1rnf99jdOw2ukbLIQeFoJXLd3r2Mea6z+6je/+f4jU1O/0vY9FrthEqPebPGvkeu2EXoe9M60MXfkdoSuTWFDmRyq1RoKpT40m+Ro4yCby2FpaRkrV63C3Ows/e7xZwVFu/eVSzy4a1AiJdtSelwAoaFh7uslK0nD5CovXcupXUlF14P8xCuD/QN3XX7ZSz6RLfTd+s43XFZ5WoHIiwmBZ4lAzwveI9aqt3/9hm0f7AreVN8ISoMr4FNzIS356yYLXhJllBjFwqZjU8XJbJ2YXLqLpjtkqmaR5dbCkX3w2g22hcnmSyx4DXJ+oDt0zWJ3ByWdqQaqtECn3PZTh7YbaHH8cSeNG/AAXTecipuy1JfqDe58dSJjeSAJEWwtQTblsP1WNpNFvlDgt85nHL5771bmOp5s3JtKQlyJH5XsRvtK2x8kgBvGaHk+/CDGcnUZvtdEq76M5YVjCFpV+O2mCu+wLKSyOeSLFB1cwvDwMIr5AlLkzRq4yLjzuOoF41hTpIjkEJGmksyCQMdtdz6C2Sqlh+XYGi6lt/GSF5+DfD6GYQZcrYgiE9WGiR/cdhCLXhYtp4S6ZqHSbmJ2+gAa9QUsL82i2aAhKurBNpHK9CFbHEIqW4JupTo3HFQRj7G8OIMKiVPfg22nUCyPwcoU2OmBhros22bnAe5/ZacNqoYqSzAWvAlFHgcqwIMErxahuTzfEbzLKDla5cL1I7ckpveMC96HHrql76brt1149wP3v9H1grIXxDpFNVM5Ry1gHj9Z1PnTOTuf5HWG5jUpjzmrRC8LaSoGsc8nfVmGkZDApaVWuiFIqJQcx6ZhGUlff/mOK17zmq/9X2960/Yn+X7yMCHQkwSu2b7d3nfTbeOTk8eu3rPv0Ntafriy1D9gl/rLqDcaOHjoAFqtFqLA5x5d9v7mcQwNmUyOWx1M20apbwDTM3MYHBrhsJxsLo9CoYjlSgWjo6NYWlzi3lxqWSLBW8jnMDN7FPl8GoHvol5ZhmNbLHzpfVTIkKEG2iybe/RTqTSvAFKlWYvj5oZ1a3+0cWLik1svWHfXGy4T0duTJ2iP71TvC97U+Nu//t0ff3C62j4vsvNQgnclfJIwujLfp2qpY1DP6wkhQH205LZAH+dU4T0ueEnKxj4Wj+yH36qz0X4mX2SHAiud7Tg0dCKJuSLb9dqlqnGnmsYn1Ym+XiVUTyjYE34O9LhHezioSYSf/uLX4M6EmJfYbbpTpyV520Imk4GeaChRQIVtwbFN/lkYhEin7U4oRqdA1+kPozt71/fhhhHafohKrYEgIuFLHbMxosCF11xG7NZQry4gDtXSGy+VOxn09Q1geGQUuUwWGcdBztLRjybe/Pw1WFMAUnbMPKivzPMS3PPQHhxbjuBGNg8O9ud1nH/OGhQKBkxL2UkEoYHlpo7v3boPM00Li6GFBS9Aw2thdvYw6o0ltFtNfk3dcKAZWRRKw3AyJXZhoAbtmG5YNBr0iLC8OIfa4gIiP4SdSqNQHoGTKbDVHPVhk4DnSF0N7ODBgrdjTRYm1O6hw6N+6rCb2xeiubyAZmUeYbOCoo3K8yZGb4HZfsYFL/Xx7tixI+vWaqtCPbTDMNR83wZPD8IC/M45w/9G59+Pvzppmp07H34yTYaHWrvdTtXrrTJX/rmNRd3IkVt1556ObjLYSU7XjSRIgiR0wxSMRI9t+2D2zW9+WEIgevzTRHbv5xL4/Ff/fWz79p2veXj3nv81u1gZtTN5c+36jRgZG+M2rHvvvRtLi/OdVRmNh2IdattyfYyMruAbeZobIXcczw+4sOCkMlzUyGRzfAOezmS4h7fVbrN49mgVDgnmZo7ysLDbqqNZqyBlm6hXl/n6RcO+bPBLK0KmiZHRMbYfJMHbrFXRbtaRsa3onK1nf2H92vEvvvj8Tfe86EUvav/cHZYHCIFTiEDvC15n9W98/fpb/st01Ts3tAtwSsMoDq7gWFgSvLT8yj6Ehs5uDbT6ThVQ7njkcAESWiEv8XMfFffwqgpv0K7zcpCdziKTK8BKZaGbDt2Cs10ZBxCzju34mjJtNfjUSZpQf3+Mg0P38dyey0/5WYdJvfbJbgt0QeQBBq7GUb+vyctT5OSQcmykqH+LBa+PUiGHKOj6s4KHsFzX5aX8RrPOFTwakqg1Wmy5Rs4EXNoj8Re6sOChUVtAbXmel8qoPYL6WqmnrFTsQ6lYQH+xhIFcGgO6i7e+dDNW5hNkTEoDoqlgcqcysffQURw4VsHcUgNpx8QFW9ZiqJwCr6yB4n8BP7ZRdS3ccPtuTC6FOFpp4cjSMip0AW9V4VFVJNFhWCmkc33I5ofgpAvsWKymESOEQQuI2uz126wso12tU74Gt2DkBkdgZws8eEjHTqeBNcuCRbHLVFLn6j8JdXKNSEAtAxRwcVzwJiEaywtoVRYQtEjw6pULJ0Zv0c3WMy54T6FrimyKEBACj0Pgmmuuse/defjy2cXFjzywfdfltC5k2lmsWD2O/sFBLC3MYcf2h9GsV1VLEAxuyRocGkW1UsXA0DDSmTwL3IHBEawcH1fDqbRq13FdoQE2ao2g6xY5M/BQmkGtaz4qS/OYP3YYlcU5bsdD5GFxfhq2pXOIkttu8fXfcmxkcln09/dzMchrt9lz3m00sGbl2PKmDev+4ZUv/U//8tpXvWy3WAHKqX46Eeh9wZtZ/Rtf/+4t/2W64p8bOkU4pSEUhlawQwMHB/AUKwleqvAqr1v6UgNbtCwOXjLi4R4aMyO/3tDF3ORugHx42bqJjPxt6JYDhy5I6RzH3FKlkJaUVSdUp4+yc3Yob95ulfcxVdzjEvbJHJ5HP4beK+oMLNHyM7k6kICnai7FD5Puo30kwUs1umwuC9/zeJiJhX4QsuClvt+220IUh9xOQFG9ukXexV0BTzHHPlJGhCRool6Zh+c2eImMAh6o2uuYFmxTRzGTxmgpj/UDGfzWa1+ElQUTjkZTxyoNwzEsuBHQCEhIkjMCkLNoEKzNIRm0Mh/BRKDZWGjpuPbGe3D/gVkcq7Wx2HZRabYQUwXWsGDaGdjpPHsjZ/MD3GdLx40GNJD4aDcX4TWWaQQasduGRj3MmgndTLGDh5UvAjzopo6bwb3dGtvWqWQ6Erw6PEo5o/5u7lWN2FqNfG4by3NoVha4wkstDeevG9tmWK1f2of3dLqoyLYKASHw0wS++I1vP/+mbXe8e+eefe9oBpGdGA7Pe1BRxPN8Hi6jCHMSp6l0GoadQaQ7/Ge5PIChIZqPWIF8sY9FLg3k0kyCCqRQQ9Bsk2iQbRl15qkBbLr2kasPAo8/40jszh+bxP49O6DHHpbnZ+B5TfbiJcFLzg/0Xy6XheNQcURd/5IkQNB244nxVfdv3rThcx/7w//+BU3TumtHcsiFwClP4MkoqlN+J55oA6+5JjEO23e885obb/u9YxX33MgpwKGWhqGV5C7LVbxutLBD1V1yDCDhpEaTWNDw0jW39aqqLGdrRR7mJnex4CVB2b3YUM8vVQrTuUKn4pvhiiO3KPDwmmpb6FZ46U9a1uftUHGqJ+3KUzk03UG37tyQrobBOrVl7jklX1Su+p4wJKe/UyWXqgAcN9n5OfV98ZQuRxWzb1unVcNi8U/2U3QRJMFrcjCFD8RtuM0aGvUKfK+NhKq9cQA98OEkIQazDrauHcK73/gqjA/kkKGYYLpQhz573FK1vRkRBx2OAdhxiyOcaTeYj2HB11KYbQJf+PebcOtD+zFd9+GTvRzdcNDNhekgW6DhtCKgOyxiFVOyzQoR+U0OhWjXl6AFHsw4gsXDfhYS00G6PAK72A/NSnEPNh9yXQ0IqnYX5W5B3yfBywEjKowNFk1EJyHqizNoVWhobRklO1m+YP3INpjBbzyTtmSn7S+obLgQOEMIPLhvZuhTn/nEuw8dnnrH7OLSJhK7sWbyjATNRrhtlwfVaJ4il0mj3fZ5nqB/bA3MVB4rV65GuX+Ah9UM0+bZE3oeufDwlYlu0OlaGcUcCET2YvTZwoY75MQThUiZhor2iVz4zSoWZ47gwXtvx+LsMYRBGzp5tdMgq5bw/AJ9WtHwWiaToh59IAmAMKD5kMbYyPB3f/2Nb/y7N73mijvPkEMou9kDBJ6KqjrtdpcE7xHn7nd97fptvzddbZ1DgjdVUoI3pMEyNvZWXrMm/adzflanFquiY+nuuysRVchwDD1yMXd4D5KghYSED8fidoOJDb4okUUXtTlwgAFXCxXqE7265I3aEbw09d+pNp+AfOLQcOsvN+ieXCWmJfqf/h49lJPAuCKpPBepcksXPfXnSX3EnbZhFSfbsaWi/lzuge0EcPAAH/k9ktglu5xYTfKybYIPhC73w1p6hMBvw3NbCAOPxW/iNbkabgYuimaCc9aO4j1veS3WDBXZK1jjCeQQtm2g5YaYrjRRa7lIWTpGS2kU0+p9uMIOHb5uY74NfP5bP8QtDyvBG1lZaE6Wq7qa5fBwmuFk+WaF2lVon6mySxZybr2K+tIsIr/Fjgp0y0PVfQ4GNhxkB8bgFPqh2SmVsNfhQ1V98vnVuSpNtl5gb2aqzvByokaCmD5tfNQWptEmwduqoI8E78TIj+Nm+JvX/sV7JO72tLuCyAYLgaeHwKe/8s1XXHfjjb83M7f4Sj+K0xxORNe0KOYWMN8L0G67/HkyMjzCrQp6KoeBFWuxdsNZSKUysBwHhmFzmiRdm8g1h+YMWPDyYBt59EYcnx4EPocNqZUtZc3DSaExeRMF8OrLOLD7Yex44C54rRq0OOAod2qk4OoxvS7ZkzkOB1TYZGEU06odOTt41Aq397yzNn/1v/7pRz+2EnClteHpOU/kVZ5ZAj0veA9bd//WtTfe/IHpavscGlqzCgPI949yhZf9SjmMhpbPuauXq3S0vM8XFZgdwavyd0nTkIuDFrWxPD2JmAQvV0xpCYhey2DPXtNOI1coIZMrqoharu6eLHhVrplBYpJqqDQgx0NyJzpxTz4w7MjQFbesfjt9vY/3Pa5nKiGtoo0779vx2VXPpd1RZlVUsVQerKoCzW4NHJ3budvnS2AC06SKr4aI9k8zWChSaAT1gdH8Eg/lU/WzUwVt16uIWlWY9HO/hbwW4pzxYfzur78eawbzXMWlGw3aSHrvfYen8NC+KUzNLyObsvG8syawee0qZG2Dww3YFUEzsNiO8U//9gP8ZMchzDYjRGYWiZ1FmhLSLNU/HfEHAn0YkCcsB0Qj9ly0q1U0qxW+sSEnCPo+0eKt1k1ky2OwcyV2aaCaMN/IMC9yYOi6JqubDGplgOHwjY6KFo654k2C2qsv8TBfycHyBRNjNxux/ZuHuUY3AAAgAElEQVRf+ejbas/sr7K8uhAQAqcaAfLbfev735/9y7/85B/s3rf/LdVafUIzOaaG2w+ogNBue5xSaFJRIYyRzmQxMDyG4sAYioNjWDWxkR106HrE1236rOi0MKhCSjchs1OaoeFcigqmAk53pU9TnuG0QknV3WOTe7Hj/rtQX5zmhEga5OVhZL6G01InrVamYZoULGTysDO9VNo2WfCmDM0dGije+Vu/cfWHrCDYceWVV3qnGnvZHiHwWAI9L3iPOHe869rrtv3ebK19TmhlkKTySOX74cdq2pXEJg+ikdBNyGdXLe9TXy79nFoa6AKgRCHpswgIPbRrc9A4ZUo569LjKcjBZ9cmk4MMyK2AqqKP7uFVIQD8qtxjReK0U/vtuDjwvzq6Vl3OOir1UX3AqvGCqpMnht5UBZj6r0hKd6OEWbyedOTJOeLk9omTx+a6f1ctHPQwEsQxD5fRe/EmU59YrObASKZzVZnTgelCSa0Z1EIRIPEa0P02jKCFohHivPFhfOCq12LtcAGORb25PNSPhuvjh7fdhZvv3omDx5bYTeKy51+AV770BRgspGBqIYtOErFLTQ//+I0bcOeOSSy2NcRWHqHmwMwUkRgG/DhBQP3WGlWiDUShx8uEOlVS2j78lssXb3WjQbcGYccPWIedKcFycix+qULcrd7SciAPM7LnrDpWJMBBqXqdeWpOMosD+M0KYrfBfc2FlLZ07sSKm8zYeZcIXrn4CoEzjwDZkFlL7jkf//tP/n210bw4iEKLLiHke0se3iR0a7UGojDBwMAQLDuN5WoDazdsxoazz0OufwhuEMFJpfkzJopUcAzZh9E12fXIo5xWs+gzSl2TlY9Zd0ZEhcLwF30uxBGOHNzLld2Zyf2wESAJ2xzcQ84r1CJBq3lUqCF7MhWApCGVcnj4mW78OZE09pC2cPRXrrj8s+ls+lMffve7l868oyt7fLoR6HHBe40xY428/drrb/rgbM07zzXS8Km308rCDWIV4cvL3iRmSPBGvMzOI2TUpE/hFOyi0A1jpItNRBm20CMfafrN56Ulit9Vd+iabnNVWLVC0JVBLV2xfjpu5s/fOR5yoUqu3VNHDbJ1BS/9/cQY3YkKsPqu8oR99BfZnypvVK7udn5O8ZIk8pR1GWtWHmqgO3hugejsJw3x8bWRTMm5h5esq8ipgaoDVNk1kIRkYQNeOuMpXrpw0/ZQP5lhso0bxR5bWgSLbMBCDzktxKaRIj5y9a9iYrTE9jgUYUxtJdTG8K3rf4Af3fEgjs7VUCr04XlbN+Gtb3gtRvsLsPWIb0RIuC/Wm/jHr/8f3LvjEOaaCXwjj9hMw490dk7QTOrnpQqIikSm7QNNHvO2m4i5743633wkRkz3JlwNp+NDFWxaMqT2CbrRYUN2Giqh483Stpvaoaoz9GS+laAbJh4GJA87Fyb1LkctFB0snLdx9fejyH3vVz76+1LhPd2ujrK9QuCXJPD3X76uEMP77X/9+jUfaLruOK0EUp8tXZfIOqzZbMH36GaehtBSKPUPYXTlOMYnNqI4MAJY9HlFPbl0Hab2BFXN5UAZ3eA/lQimlbLun7xsya5DVMyhai8N32pGgsOTB7D9oftwaP8uRG4TKT1ByrFUXH0Yw8lkMTQ0xp9/CwuLaLcp1MJGPq8cfpIgZL9xHQEVLbzR0YEDq9aNv/7F//N/HhDbwV/yZJGnP+MEelrwkjfpdx7aPf7Zf/jy307XgysXA8Nuw+KLi1oSUoJQVW6V5RT1Y3Y030kdtxxA3kmrUr1QylehW3vtVv6UyT+JpxMJaSyTfurrRNjE4/308Y77Yx/X7ed9TF9vN+7q+Es8TkvD8WALtQ+PuwXc+0pXVrXsz1ViWlKj/52kz7sPY4GvSuMsDZU4VPEbJAvTBjCaNfD7b30NLjl7HXJpByEJanqOqeOW2+7Atp/cjcNHZ9BXLOHS51+Cy/7TS5FN28cH7YIoxPTcIj7zT1/ErslpVCIHrlFAoDtc6+ZbhU61XLVndJpEOq0dfGvA+6D2qFvBPjn9Tg0XqnZpoqP2hBocTsoN6drFqb08fq/CZnZJDDv2qaIdrujLbH/d5S/5VKZf/9I7L7uMDIzlSwgIgTOEwE033WT++IGdqx96ZNc/HpmZucgLojwnFtKVJU7QokE1ivY1baSzJVjpPJpegnPOvwhjq9ey4w9/TrFDgoLWvQarTyO6Kqn+Xb6SdwePKfmRWrrYjTHhti4zCVBZmsKDD96FA/t3oV6vsug2dWVrRoWavr4hjI2t4jLx5KH9PLNAIRWB10I6ZXJyJo9W0+ckF1uSxLb1+q++/lc/sHnNxhvfeMWlc2fIoZXdPE0J9LTgpWOyd+9e51P/9r3XTdeCK5dcnOVrZiqmtfGOKRgljymFQ/+nUqQe2yJAHZoJXWnUBaezqP3ER/zRDQS/2JlBra3HA9Z+6gVPqvTSjf3Jb9HZzid81872/7ytUjtJ+6pSeBSTDpuTC9Kd77HjL91h0HPopoH4xtTPkRimrlmOoWf67Lj40q3rMi+96FxjbHhAo8Pg+R4bpc/MzmDf/gNYWqpwOty6teMYGx1jix2qptKSnR8GuOf+h7Dtltvr08v1WktLN9pGzg81ixpL6M2f4O6hA1C1chyvsysGNKRxQvOz+D2Ol6PKHuWT3PmR2kE2gWfJzkpfSyL+qxWHSV9KO7S6P3/TSy685DvB4s5DV111VWdd8eeRl58LASHQCwS+f889xfsf2PnC//iPG/+p6bpDQRTT2IZaYYsiBEGEerPNyZxOtoBUrh+rJjZjfGITUtkiEp2HIx59U925YVdXLiV4SbCquTQSueR+EyPm9EdKlCT3mAhucwkP33sLDh7YgUajola0kgR+CORyfRgYWonVq9ez4G226ti9awfazWU060toNZZh6jEG+vvgGGan9qPmRExd8y99wSVfKmeLH//of/vdR3rhuMk+9C6Bnhe8dOiu23bf4G27Dm+YrdTXtBON1qwRG7Qsb9KqOl8zuOXpCeJWEy5ddvVKN2Hqp08KjW6nn+JXcnwy6rFPPNGqQFLu+E8f08Gg9NbT/0V372ocr3MjcCIY7om1tOqLgGbqSRLH9Ap8RU7ixLIN0ylaUd8Fq/tfuWVizdaxkZFiJks9zqFyj0DMy3uBF3CvGPkDs+KnGxJdid5Krebe+8DDe/fu23/jQrM95enpVmBmAi+xSOs+fqH6Mcckeozs7HyenLRPj34AqWgY1MaiHsItynQDFPO+qb9rsaaOA0UPm5oZ+8loOTf9kq2bdufjc49cdhk1IcuXEBACZxKBT37lm2tmp2evvuEHP/ofQZRkOuMPjIAuV9V6Az45LTgZ2JkiUrkyzrv4RegbGOMBXP5oOH6HrcidvLqmBK9apWSXhli1SpBjDHn5UoWWxK/bqOHg/p3Y9eBPUK3MKs910+QQId1KY3zdJoyPb8bI6CpkswW4bgu7dj6CqSP7Ua/OwndrHDJUpLYGy2JRzUI8YSvPaHzliu2lfPZD//R3f/5jTeMlQfkSAqckgWdELJ2Seyob9ZwTuG7vXiczt/yOKHDfXS71nTM0PJQmYUvxl9RjRv3EfMtAXr88kEE9uCZrzVq96c/Mzx+aXVj6Yjqd/fyVL7t4VqxwnvNDKhsgBITAExD48P/68wsabe+P737woSvCBDbNi/DljVasKOp3YQmWnWJLRXKZ6R9ZjU1bz4edLUGjUAoWlSeE7smNcvTdrqtPt+ZBJQoS0jSkS3MXJHa9VgNThydxz523sT94HLqsmilFMp3NYWz1OmzYtBXDw6vhpHI8oEbbtn/fLuze9SCqSzOIgyYCTyVgZlNpWAa1QahAHy2JkmI201y7cuUH3vfB3/7WCzZskFkF+Y04ZQmI4D1lD03vbVinUp297oYbPpJJ5940ONS/YWRk2O5WsGnymK7wEUcTG7zkp5MV2dJyOD07O7W4XLnxvIsu+dPKWHnmIk2jKQ75EgJCQAiccgTomvaW3/r9y1u+/4XpxeUxN4h0TkCjWPJAee66rgfTSiGIdeT7hnDBJZdifMPZ8BIaJDaOtyl0K7uPFrzHJxTYvYYKvRwSymI65BAl321idnoKu3Y8gl0PPYh82uEO4jAKkc5lsH7jJpx7/kUoFAcQxQbCSOdIeKoSLy3MYOf2+zBz7BDc5jICt450ykJ/scyCmOYvSDhTwFAxk8GF5537Zy9/2cu/+MZXPH/PKXcwZIOEQIeACF45FZ5VAvRBsHPnzpGZmZlfD6Lo6lTK2TgxMZHLZtM8nEbBGDxUFkXQdROzM7OYX1w87Lr+t9esWffpTZvW7tXIJ02+hIAQEAKnKIHtc3O5P/voX7/+0OHJL3oR9LZPEe2GmkmIIo5fX16uIJMtoDw4gtFVE1iz4Wyk82W4kfKIpzQ15Zbe7WzoOAh1Rg7I1pG+uhaSJHg5WY380ZMQczNT2LX9YezZvRNaHCFyA3aeGRoewqazNmPTli2cDKqEbprM0njbHMtCo7GMA/t2YHlxCr5bRbu2iGatglKuyGEW5LnOMRWRj3Iuj/O2nP0vWzds+Oz73/Xm20/RQyKbJQQeZc8qOITAs0IgSRJz27Zto1EUXajr+qu8MLjC0LVcNp22TcMwyQ4tDqOwXm+62XT2XsM2b2h7yY9f9rIXkdgVg/Nn5SjJmwgBIfCLEvjh7Q+s+Pq3/+2t9z+4/a+9WENAJkAdKzESqI16A81WE5pho69/GGsmyHf3fDi5PkQ6Odgoy0PliqNaIFSFV4le+joueHnQVk0vc5E39HlYbebYETx8391c3dUcB5buYN3aCazfuAGjK8aQyeVUEijIY91W8wj8NmSzGOHwoV2YPLgTC7OHOY498l0Mlgd45oIT2aiVN4lhIcG5mzffuHb1yk/8yX9733d/UWbyPCHwTBOQCu8zTVhe/3EJUALR5ZdfXkySZO3s7OzGVMoezufzZcsyU1oSR4HnV6dnF+b6Sv2T/UP9+9Lp9MyWLVt8wSkEhIAQONUJfOPGmzb/8Me3vuPuex74QxK8MfmXsx87JTjGaDWaCMMQqUwefQMjWLFmAqsnzmJPcTtdhB8pf122yeSOhW7A/eMLXmWtqCKOksjncJ1qZRF7dz6CXY88DC+MML56Pdau24CRsVHQwDClqpEdGSWExjF5yuvs7Utx75aRYPrYfkwe2IHZqQNo1hYQuC2UiyX25eX+Yk6fjBG7bZy1ft09o8NDf/Op/+9/fO1UPzayfWcuARG8Z+6xP6X2fHJysq/VWir6vu5kMplQa7XqE+eeuyhTv6fUYZKNEQJC4EkQ+Nw1//G8++574N133//Ae0OOl1epnuSrGwQhWo0GWy2S4KWWhpXjG9iSzIsM6HaOe3jJOYhaFFSFtyt4u9XeExVervZyeBC5NFA4RQDT0BH6LpYW5zF7bIp7htes3oBiXz9S6TR0g+LRI2i6BXCCGw3IGfx8sjGzjBhzs5M4cmgnZo7uR6M6j6DdRC6dRZqeb1KYOm1LhNh1sXblyK5yqfQXX/rEx/75SeCRhwiB54SACN7nBLu8qRAQAkJACPQqgU/88zcv3bFrx3vvfvDBt1mZIgzL4fRGGlRrNptoVGuwHIdbCvoGhjGxaSsmNp8HLzbQ8kmDpnhwl8J7qG3gREvDCVP2bksD1387aZkUD0yPp7AJ1f4Qc/8uOUPoRpqruZSiRmXjkBQ12T6SGKcKL1TqKMIQtpVgaeEIDh/aiaOH96BZXUDiuUg5DjLpNGwnxYmWtH1Ru4XhgeKBUjb7sa9/9uP/KO45vXpWn/77JYL39D+GsgdCQAgIASFwChH4u8999WU79+56330Pb3/z2BrqmV3JvrtTU8cwOzeHyuISsvk8nHQOgyMrsHrdJoyuWg8/sdEOEu7tpQEz6qdVCY60cyfyO+nvj7YlO/FR3hXIHF/Pz+32/FJVlr5LPRIxh09weA5HFpsseDlxNPJh20CjNoupw3swfWQ/WvVFtOoVpEwb+VwO+WKRe4BJTB89dAAjA32T/aXiX3ztM3/zWVmVO4VORNmURxEQwSsnhBAQAkJACAiBp5HAX33mSy/bs3/f+x/csfNNfcNjOGvruVheqmL/wYOYn59HrVqDYdLAmI7BkZXYeNZ5WDOxBe2ITMVsgDzJaaY8DjneXaeOBhpMOykIshs8oTp3T/4oTzhamMxsuDLcEbzcq0suDmxyo5LSePKMc9SV4KUKr8XDaC6qS8cweXAHpg7vg9eswm1WkbZsFPIFlMpl5IsFFtPTk4cw3F+a7Cvm/+JLf/8xEbxP43kkL/X0EhDB+/TylFcTAkJACAiBM5zA57767Zfc99DD77vj3vveqtkZrFw9jrbrYWFxUTk0NJvIZHM8NEY9vGs3nI3V67agHWpIzDS7OtBwG9VkqRr7eIJX1XtVHbebidnFrrMw5pgL/pNH2jqDZupfVOFVgpefn5jQEjJBS6CTyE5aCL0KZo8dxJFDe7A0dwzN2jKymQzSqRT38TrpNAxNw/L8LFYMDx7sL+Q/9pVP//XnpKXhDD/5T+HdF8F7Ch8c2TQhIASEgBA4/Qh88Rvfff6d993/O7feede7Is2Elcpwv2wYRvB8H65H7orUP2uhPDCMdRu3Yu2mc+FGOmBmECYakpiCd1T7AQlYbmngAbbuFzUsUHW305Zw8k8S9d1uGwSJXFXdVd/rVnm7z9US6uGlgTWqDofQ4aFWmcbRyd2YmtyHRnUB7XoF+WyWh94ooIJ80DjgotXE+Njo3nK5+LGvfOKv/un0O1qyxWcKARG8Z8qRlv0UAkJACAiBZ4XANd/9/jk333bHO++8+94PRboFNwhhmBaH6QRhyMETnhfAMFModXx4J846D7GWQqg7iDUlV8n2Swle1Yd7wpOX/kU/7VZ3u5VetXv0XdX+oEQyCd0Tgrdb3VXvQH28qn+XmyhgaiEcK2Gxu2/3Q5idOshJa26zhnKxyIKXHCZiGnojF98owvo1qx4cGCj/1ef+8k++8qwAljcRAr8AARG8vwA0eYoQEAJCQAgIgScicP1NPxn/9xu/d/UDDz/yp1wvjUgcqmosRQu3Wi0YhoVSeRC5Qj/6Bldg1brNSOXKcGMdPutbDQYr158neJXofXTttyt6VeMDNzEcr/AqEc1fLHbpB9TOoIbkEAXIpQ0coeCJAzsxPzOJZnURntvA0MAALNNSz9WBMPCQ0nWcvXHix6tGhz/+53/0X78tZ4UQOFUJiOA9VY+MbJcQEAJCQAiclgQOHlwuffTjf/5ru3bv/cdWkCDqNBdoHEChwfc8LC5VkErnkCv2Y2jFONZvOhd9Q6tY8GqWwy4NMcUE/yzBy04LrIq5R7f71UkdVhXebjIbB1+o/l0ahKPWBjWsRuEWSvBSNZh6eMkx7cH7foL9ex5Cu7EIW6cYYQ8Z24FGVmbUjaElCAIPGdPAhedtvfbczWd/+kO//fabT8sDJht9RhAQwXtGHGbZSSEgBISAEHi2CNx0003m337hX3+l0Wx9ZbneylM3rqYbLBbDKILn+nBdH3YqAzuVQ6E8gjXrz8aKtRsRJBZijaKFuQT7OIKXBKsSutT6oL66srb7r86fx2OJlSuveii9ckfwwuTXUWJX53hiS0tQq85j1yP3YObYAXjNCoJ2HemUhXwmw04OFC1MxmhxHCJt6nj+Rc/728tfftkX3njZpY88W4zlfYTAUyUggvepEpPHCwEhIASEgBD4OQTe9cE/fKEbeB/fc2DyQi+IzUQ3WfBSCEQURWi2XFCng246KPWPYHzDVqzduBWwaGhNtSioou2JOOHjqWskWhMdcaeq2+nwPb5FXfmreni7grgrjlVP74nndMRuQi0UCWw9waEDO7F7+32oLB1D5Dfhtxsol/JwqA+Z3B7Y5SGGqQMpU/c2bdr04Xdd/ZvXvvTCDfNyYgiBU5WACN5T9cjIdgkBISAEhMBpS+AvPv35TcuV6ge+96Nb3h0kWgqGpaQrJ5wBrVYbrbYH03aQKw6g1L8CG7dciNLACDQzdbwiG8URLJPif8kuLOFwNOW+QFVbEq9K0KpKbfcj/YScPR5aQf26NAynAREPspGgNtiml1sZOIctQuy3VHWXI4Xn4LXqSEIfgwN9iMMYut4V4rRdZjxYLh4aKJZ//w8/8M7vb9myxT9tD5hseM8TEMHb84dYdlAICAEhIASebQLXbbtvcOfuHVd85Wv/9olIMylfmDtnSbjqegLf99FyXZimA90i710b55x/CdauPxtWOo+E+30BPwiQTjn8eNKzFOmb0HDZ8fCIjuBVjQm8m4lSwceDKhISyhwvrNLWooSG2HTopsXboyURLDL7DV0szR7Brofuht+uwG0sw23UYJs6isUCfD/g3mKTpuliGsdD8LwLzv8/uXzxz/72//nI/c82Y3k/IfBUCIjgfSq05LFCQAgIASEgBJ4Ege3bt9vfvu4nG29/4L5vzSwsr/GixOI+XoNCJQIWsK7rou0GCGMTmXwZm846F+s3ngsrlQN0C7plww9JIGswTZMFK1uMxRH8UIlP7fiwGg2fdT7Su4L3pAy2KIxgUFyxbiDqtkyYBsLAhaknsIwYfmMZ+3Y+hAO7H0J1YRqIPGTTDoqFHL8XG5mR4CXhHYeIAq/1hv/8hj9au2HlN9925ZVHnwQWeYgQeM4IiOB9ztDLGwsBISAEhECvEkiSRPvjv/lsv+uFf3zz7be/sdFqj8CkwAYSrCEsx0Gj0YDnkUdvCqadQ73pY8s5F2L9hi3IFMuIYCCVycELfO77JcGp0dSYBh5+OyF4H/tRrpwb+LvUskAhEZoG0yAf4ACu78MwDBimAQ0BJ7r5rTpmpg5i784HkfhtjhIOvCaHX2RSKWgmVXYthIEPLQqQccywr5CfueiiS97wikte+8hll611e/VYyn71BgERvL1xHGUvhIAQEAJC4BQj8A/f+U7GDu1XffGL//pnlXrjbJasHcFKfbRRHKPd9uF5EXTDQSpTQKk0iP7BMYytmcDg6GolR+P4eNgDPYdeI5VKwfV8cLsCV3lVH+/JX9zV2y360pwbvY5GRV5qSYiU2NVitBoVVBZmMDM1if17diAOXPbjpYKwbZlIpRzoBlWTKY0tBsiOzNLmXvSCS77V3zfwx3/0wd+ZkUjhU+zkk835KQIieOWkEAJCQAgIASHwDBBIksS486F9o3/3yc987NjM9BWNZnMg0XU2BaMgCM0wuMLbavogHZvNFkmHom9wBCvGN2Jo5QRSuSJXY+mxETk8hBH1FSDlpLlSy1Vfla3W+U8NrB3/6ipeTePnGnrCLQyIfVh6xAlqS/PTmDpyEMeOHELgteC2GqzLnZSDdCrF7x8nMYtrU0uQ0pKgmHUefvvb3vL/li3tR6973etazwA+eUkh8LQSEMH7tOKUFxMCQkAICAEhcIJAkiT6n/zdp995zz33/c7s3PzFXhxpMfXy0sAY6c5YQxjEaLVcJHECQzNQ7BtEvn8U+YEVWDE+gXQ6C8u2VZyw6mtQg2kcQXzSxzg7MXRS1DrGY7QlHD/BBrrkE0GNEiG0yIWJAJMHdqOyOIfF+RnMzRyDZZJ1GlWcda4i27bNlWFqoSBLBz0JUc5lptavHv2P9733fR+9+OzxeU3jeTz5EgKnNAERvKf04ZGNEwJCQAgIgdOdwI/vvfesf/7nr3x48vCRNy9U60WdoswMmwfWdIO8bQ3U6w20my30l0o8VBbqKWTLoxhbsw7l8gBKfWWkUmnoOqWj6fCCGKZls/CNOWBC9faqL+pfIK9dVe2lVgr+X0LeuZSm5sNrVNCszGP7Q/ew9Rg5L3h+G/Nz8yiWirAsCwYNylFlOIo4WY36gLU49EcH+m5+y5Wv/uS73/Gm75zux0a2/8whIIL3zDnWsqdCQAgIASHw3BDQ/uazn33NQw/veO+uPftf0/IjxKaDGAYLXkM3EQYB3FYbgesijGJkSgPI9g1idrGKVavHsW7tepQHhmDbKWiaiXQmr1oaqKBLYRCd1gXq56XWg+PWZeTWmyQd8UozcwFqi7PY9fB9mD12iO3I2k0anmtx6wK9Dg3KsSuErsMg311KVYt86HGM4YH+A+tWjX3p//7wez+9fmRk7rnBKe8qBJ46ARG8T52ZPEMICAEhIASEwFMi8M0bbhi9adutVx2aPPqhg1Oza3Q7C820kS+Wkc3m0G42UatW0KhW4LoeEsOG7mTgx8Dw0Ah8P8LwyAqMrVgN20mjrzyARKNBMiVMeRrt+IQaidxO/G+iWhEajSaCwMXM1GHMHFVCd25qEpapIfBd9uN1UmkWu046jXw+rxLh6jUEbgumFiPn2M3168a/+sIXveAL73vr6+/SNC18ShDkwULgOSQggvc5hC9vLQSEgBAQAmcGgXvuucf6/t0PbJ08eOjqR/YeeM9S3c3Y6by+cvU4+vsHUFlextHDk2g3avADH34YISBDBsuBbTnw/AjFUhnZXJH7ftdv3ATXC5BKZZHJZGBZdsdJgSqy5AARotVqotGsc3vC/r174dgGGrUKlhdmkM04CNoNNBt1mKahnBhMC5rpoDzQj4H+AUSBj6X5GdSXFyhCGBPjq25YO77qcy984eU/esNlF1TOjCMne9krBETw9sqRlP0QAkJACAiBU5rA9u3bc9+59Z7zt+/c9YHteyeviDWrODy2QiuX+1Gv13H08GH4bgtJEiEIAg6X0AxTJZwZDgzDBoUAAwZGxlYijhNYdgqpNAleaougkAqdBSy9RtttodlsstPCoQP7YNsGp6p57SaQRJygFgQ+D8Q5TorfixLecsUCyqUS4sBHdXEOfqPqrxoZ3Ltpw7qPr187cf3v/sZVU6c0aNk4IfA4BETwymkhBISAEBACQuBZInDNTdtzgb9w4Ve//u0/mFuqXgLdLNuptEbtA7V6Fbx0eSkAAApmSURBVJHvc88sqG82iRCGETzPh2FRvHDM9mUkcGloLZ8rsAMDJbDRV7VahWlZHEVM3Q3UpkCOC6ZhsN2Y77VBvg5k2BCFAYvkTDarXBw0eh2L/07xxRnHRhIGFELhFhzz0KUvuPCL/YW+L3/4fe88Kp67z9LJIm/ztBIQwfu04pQXEwJCQAgIASHwswlcc801hlFe99J/+do1H56amX1pq+3mdcOgXAcWuSR2TV1nYeoHHpsuhFGCdttDGILdGSr1GvpK/dB0kwfMyI9hcXGBnRxyuSxbifm+x8lqvttGKZ9Fu9VAHIXIZOkxhY6/Lr0nvSO5PYCf49gOp6/pcRj05dP7X/L8511z3vmX/G/UjlavuuoqsSCTE/y0JCCC97Q8bLLRQkAICAEhcDoTuGb7druye/aFP/zBj9514NDB19eajaJOzgimDp09cyMkbAemQad2BQqcYAsyjSu+vh/CsCwE1MZgqMG1eq0Geg2HPHtjGlqjpDSLBbRtkENDDNu2YDsp+GEIzwu4nYGeT48lkUwVYUpX08IAI4Pl+849a/OXL37eRV9+86tfsqhpx01+T2f0su1nKAERvGfogZfdFgJCQAgIgeeWwHV33FG4645Hzt9/8PB/PjY19da55YWRKI41alEgAcv9uIYFz/dUohoFVmg6KJY4DCL23yXLMZ2+r1OARcTpwqau4ogpyIIEM+lUGjqjYTZ6HL1ODBUVTK9BIpfELrc7JAkNtLVXjY39YOXo8DfKgwM3bRx857GrrpJwief2bJF3/2UJiOD9ZQnK84WAEBACQkAI/IIEbr11V/6WB3+yec++A1csVxZfvbC0eG6j1c4FEQlZC4ZB1d2QhSw15pJYpRQ0ruySHRkFS0Qx9+ymnIwSwVypVf+RUjY06lkIYZqU0AaE1LvAw202tzxQm4OexHAswy8XcrMD5fL1a9es+e7Zmzbf/bY3XjEjPbu/4MGVp51SBETwnlKHQzZGCAgBISAEzjQC27dvt/ceXRi++4EHXn5g8sBr5uaXz68122OuH2eDMOHhsph9danKq6tqLg+dUbsCCd6II4BHhsf435TaRu4MgR+w4KUUNRK81NpAQ2kcMJzEnPBGfr2WofnZlL1Yymf3DJYKt7/4hZd+c/35G3dftmVL40w7FrK/vUtABG/vHlvZMyEgBISAEDjNCHzzhh9e+OM773rd4SOzly0s1TfWm25eN7VM4Ps6q1dNU+0K1JRgUIuD+hgvFIrYtGETf29mehazs7NoNlucNszVX0uHS5ZnmsZDb2GUJLque+m00yhkUtMrRgfvfuFFF1z3que//Afr1vXVpV/3NDtxZHN/LgERvD8XkTxACAgBISAEhMCzR2B7ktgP33jrWZOHj125d9+BK/bs3XdxrVlN+b5PzQkaiVyq7sYUrgYgCKldwcL4+FqkUikszi9ieWmZvXzJwYECJJI44NpuFEVJkmjIFHL+6lWr927YsP7WszZs/P4Fmzfcef6mVeKv++wdZnmnZ5mACN5nGbi8nRAQAkJACAiBn0WAFOk/33yzU91XK1Za1UFLiy+s1itb5xcXtiwuLm6uVitr6o2G0Wq7J6q8mgbHSSuBSyltfsitDjyoRhXgjIliPjdd7i/vGxwY3FXs699R7Cs+EprW/tGB3OLmoaH2RRddFMiREQK9SkAEb68eWdkvISAEhIAQOK0JkPC99957zUXP6tuzZ295aWl2tNZorG61GivarlcKwqg/TpK+OE7ycRSloiiipl5d083I1ExXM42GaeiVJI6XMo5WyaecmVQuc7ivr//IhomNyyPrxqrPX7++qWniwHBanyiy8U+KgAjeJ4VJHiQEhIAQEAJC4LklQK0O0eHD2Valkp2fWcott1vFufmlQqNRz7qu7/iea8VxrBmGEafsjJvJFVoD/fl6XzFfLeYKjZFSqlkul+urVq1qP7d7Iu8uBJ59AiJ4n33m8o5CQAgIASEgBJ42AtyUq9p5u5/pnCMhdmJPG2J5oR4gIIK3Bw6i7IIQEAJCQAgIASEgBITAExMQwStnhx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Pj/ATj2M6vWk+gA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2" descr="data:image/png;base64,iVBORw0KGgoAAAANSUhEUgAAAfEAAAIgCAYAAACVuFBqAAAAAXNSR0IArs4c6QAAIABJREFUeF7svQecXFd5Nv6cc9u0bVqtyqpZZdVdMRhXcIAA/wAmBQOmBQg4yS8hQPjCly5wYportiGQEAhfEoghoQQCptiUBDDFtmyrd60kS6uyu9PntvPPe+6c1XiRtCt5Vzuz+95kWO3snXvPec71POdtzyvAByPACDACjAAjwAi0JAKiJUfNg2YEGAFGgBFgBBgBMInzQ8AIMAKMACPACLQoAkziLbpwPGxGgBFgBBgBRoBJnJ8BRoARYAQYAUagRRFgEm/RheNhMwKMACPACDACTOL8DDACjAAjwAgwAi2KAJN4iy4cD5sRYAQYAUaAEWAS52eAEWAEGAFGgBFoUQSYxFt04XjYjAAjwAgwAowAkzg/A4wAI8AIMAKMQIsiwCTeogvHw2YEGAFGgBFgBJjE+RlgBBgBRoARYARaFAEm8RZdOB42I8AIMAKMACPAJM7PACPACDACjAAj0KIIMIm36MLxsBkBRoARYAQYASZxfgYYAUaAEWAEGIEWRYBJvEUXjofNCDACjAAjwAgwifMzwAgwAowAI8AItCgCTOItunA8bEaAEWAEGAFGgEmcnwFGgBFgBBgBRqBFEWASb9GF42EzAowAI8AIMAJM4vwMMAKMACPACDACLYoAk3iLLhwPmxFgBBgBRoARYBLnZ4ARYAQYAUaAEWhRBJjEW3TheNiMACPACDACjACTOD8DjAAjwAgwAoxAiyLAJN6iC8fDZgQYAUaAEWAEmMT5GWAEGAFGgBFgBFoUASbxFl04HjYjwAgwAowAI8Akzs8AI8AIMAKMACPQoggwibfowvGwGQFGgBFgBBgBJnF+BhgBRoARYAQYgRZFgEm8RReOh80IMAJnh4BSytq/f3+7lLI7iqJ2pZQjhLCEEDKKIimE0N+HlmWpU13Z/L3xb2EYPu071Lbtp31WKaXCMNQfMX+j904z8sb3R64bRZGwbVt/ZPT96td92uXMOM25pxp34wfOMB4zbtAY6p/RP+vXbHzPjJ3GSpeMoijypZQFIcQJKeWJ3t7e8tmtGJ89HgSYxMeDEp/DCDACLYvAjh07vDAMV1YqlV8FsFYpNVsplSbyVkrpF/ESTVBK+uf4D6XUL32HCiGeRtLm91Nxd+O5cRyP3JjGcZpr/9LgTnUevVffk4x7MqPHd5rP6/nS9Ruwovf0nBvGEtP+RQhRBTAshDgopXwslUr99+rVq/eMe1B84pgIMImPCRGfwAgwAq2KQH9//6xCofC8SqVyYxiGVwGYJ4Rw64TTqtNqmXHXNwYRgJKUcr/rug96nvf51atXPyyEOLlraZkZNd9AmcSbb014RIwAIzABCOzZs2dePp9/WbVafZMQ4lkA0mTtGgvy9F7tCbg5X+JUHgPC/pjjOA/atv2p9evXf3u014JhO3sEmMTPHjP+BCPACDQ5AgcOHOgeHBx8ZbVa/f0wDC+RyQEicUPepyPxs3VDNzkUUzo8wpjwrIcHNP4Aip7nPdjW1vbBvr6+H0/pAKfBzZnEp8Ei8hQYAUbgJAK7du3qqFQqL61UKn8Qx/GV9dg3JYVpAj8TiRPhsIU+cU+T2RBZlkUJg/rCURRRkt9QNpv9um3bH1m1atXGibvjzLsSk/jMW3OeMSMwbRE4dOhQ5sSJEy+oVqt/GIbh84UQjrHAgyDQRN6YQDZtgWiSiZnQBZG54ziayM1GyrbtE47jfLGtre225cuX72iSIbfcMJjEW27JeMCMACNwKgSUUu6mTZuu9n3/j4IgeLFSKmUsa7L+zIvRO/8IEHETgRORG9c6jUJK65jnef+UzXbf1de38MD5H1nr35FJvPXXkGfACMx4BKi0adu2bRcWisU/hlKvBNBOpE3kQZY3WeH0c3S828RspwpA47o3xGZ+bxyn+bexYM3vje/T+Ef/PlVzOt19aXxE5FTzblzrcUyVaWKgra3jTstS961evbrQbONu9vEwiTf7CvH4GAFGYEwE9u7dO38oP/SOWrX22ypWVEamP0NEbgjcEF0zxLzN5qGRtGnMNN7G7PnGpLDRJN44H/rb6M81wzzNwjVuVgyRJ2skACFj23b2drS3v3PFiqVf59KzMR/3p53AJH52ePHZjAAj0GQIDAwM5I4fP/7mSrXyB0EQrkQ9eY2II3GhUxw80V8h3jitXtp5nhd5Bsi9bDwFjclfownblMY1bk7Me6MyvzWZmzyA8zylcd2u0SIXumJAq9n5qVT6R5m0+7YVK1bsHNeF+KTkmWYcGAFGgBFoVQSUUvauXbteNFTIbwiD4DmCvtLqLnQTA4/jRPb0pOXaHF97RMIm0cuMzSTd0fuG3MmTQHOhwxA0kX86nUa1Wh1xT/u+r13q5K6mz5yt+txkPAOjPQ1mfjS2kUQ3SBMKqLTlcn/f3d31Z/PmzStNxnim4zWb42mejsjynBgBRmDSEejv7+87MTz0wUq5/FKSUrVIrjRWOgs9yUQn8jNWePJ1dwql1Ekf5+gbEJkR2dIYDfESURvrmn7m83kcPXoUx48f1/+u1WpwXRezZ8/G3Llz0dXVpYmcrkOfNRYufbbRLX/eJ9dww9Ex/kYPg46N2zZs2zW5C8p13XxHe8cbVqxY+g0hxMnd11ROosnvzSTe5AvEw2MEGIFTI6CU8jZv3freUqn09igKF2jLk1zoYeJCT9zoibInEdzJGvCz00efDPxpXETIxmI2rn96j8h6//79+jUwMIBSqaStapMMRud6nocFCxZgzZo1msxpM2Ayv82/G4VtJmMO47lmY1z+VIl4lmXD9VKNl4pc13u0o332by5bNv8Ax8fHRplJfGyM+AxGgBFoMgQoG33/wf2/cnTg2B2+719k3NKxJnCyaJPXqbK9gakncUNoxqVuLGn6fefOndi8ebO2vke7xBuJkP42f/58rF27VhO6SeIjC7eZYuKj1+BpZC4EXDc14o2g+cdxrGZ1dX24s7P9Fnarj/0fHpP42BjxGYwAI9BkCGzdurXNj8K/K5dLr1CxyhFpEYmFQYhYl5aRBf7LHT8pqU2IqSdxM94EViq90l3L0N/fj8cee0y70Q0Z0xmNpXB1otOWN8XEV69ejWc/+9natU5xcUPgzRATP9Vj06iKRyskJbnUkxcdNL9UKnUi3T7r+Yf379xy/fXXs1v9DP/9MYk32ZcTD4cRYATGRmDfvn1vOHJ04H1xHC81Vji5pgM/0CSeuNAT3W5DgolFSG71qSdxExMXwkKlUkYq5aFcLmsC37dv3y9JxJ6ch0luEyM68JlMRlvjF110kZ5voVAgEmwqZbrT1bBrQofUBG5i+rSeFBJoa2v7rBTqXevWrTsx9hMxc89gEp+5a88zZwRaEoHDhw/PGRgY+GKtVntuFEUOffnHSsGv1ZqKuM4IbiwgtfUtEUaBtsSfOnwYjzz6Cxw/fgxSkxuZ4PVa6pFSIgHqVk6ehhjRSFx98eLFuP7660cEbZqpRnw8D5mJ+ZN3gQidPAq2bYft7e03ZjKZby5atKgynuvMxHOYxGfiqvOcGYEWRmDnzp1vy+fzfxWG4ULjftWu9FbSRY+Tr15yJccq0ly9e/dubNr8JIaHhxpWh0rmknPN/xKJA0TiJzuyzZkzB9deey1Zr/pcE2NvlWU2ojZE4ETk5FWh93K53ENxHL/x4osvZknW0ywmk3irPOU8TkaAEaByq4WHDh36t3K5fLkQwqUv+sbGJq1igRIRkwCNpM5eAgiiAJs3b8GOHdtRLBZHsukblzwhb7LESeWMgvvQcyfS6+jowBVXXKFLz1qRxM08icQpQ99k6zuOU8tm29+ZSjmfW758+TD/J/DLCDCJ81PBCDACLYPAjh073jU8PPynvu/3mEQocr2SFU5Hq5C4FKQmVy9/kxbCKMK27duwbdu2ERIfvShCx/QV0XgyVyRtUymG3N3djWc961no6elpKRzMmplkN5oLkbgRu6H5pdKZRzPp1JtXrlz5pBAiSXjgYwQBJnF+GBgBRqAlEKBY+FNPPfW1IAguieNYx8Ib3eitQuA6a14lIjRE41QrTQI1Bw8exMbHn8DxE415XAoJedcPEScxcb1hIaUzki2NQTFxssQpQ73VjtGqbsalrnMdqM5fWH5be/tfu7b8VF9f39FWm99kj5dJfLIR5uszAozAhCCwe9++1x8bGLhTxfFs8wXfKEnaOiQeaxLXc0BiSVNF3PBwHo8+thH79u/XFvZIL+66Ba6pmzLuSRteW+GkkZ7056bs9Msuu2wkG/9UHdsmZBEm6SKjG7iQNU5hAnqfeDydyT7q2N5b165d8ZigsgM+2BLnZ4ARYARaBwHqDf7kpq1fLpfy11PfcGOFkyt9dEew5p8VtURNCJkOAQtRpHR8e+eu3di+fQeKBdORM3Ghj7z0Z8gUJ/uL9Mc9dHZ2Yv369doaNwp1rUTiZkNmVPXIu0IETqp0WqZV19HbtbZc7j25XOZfFy1axCVnDQ85W+LN/188j5ARmNEIkDrbvgMHXjpweOAzUNHsOI6FSXyiWHijEEprWOMxhEz6nAvd/IOEahKLnKzxbdu261pxEnI5KViTxM8h6iI2usxMIpvNabEXehkNddPVrBUeGkPctI40bvrdyMYSiSdzplI8IJVOfd+10+9ia/zpK8sk3gpPOo+REZjBCCil5OOPb/p8pVq5QSB2Exdr0uSDXq1B3I0LSCI0qj7uegcvlYjQBEGIoaFhXW524EA/yqUSwiiEtJKvaurIRlo1jk1dzHJYsWIFli9fDhJ8MWVlptOZ6XzW7I9OoyWezDHp7tbY5aw+p2I6k31X2uv5wvLlszhTvb6wTOLN/oTz+BiBGYzAhg0b5Fve8ntLDw8c/FEcRT0CiRVO1prp+tWK8CR9zU1ol+xxUpFLss2p9Gx4eBiHDx/GwMARDA4Owg9qIMcykVs2m9ElZfPmzce8efOolnqkVakJMzSr5OpYa9WY5Ka7nFkWhEy04OlIZzKfa89lbrngggu2jHWtmfJ3JvGZstI8T0agBRH4+c9/7rS1dbwtXyjcFYahk5RmJRZ4a1rhZhHqX711Hte6bHWJWDqDyIzi/VQzTi9yrUdxrK3TVDpdJ/L2kc5sRizF6Kq3KombuRsJVq3kZrsj2Hieu8d2039YW9P3rcuFCFrwkZ7wITOJTzikfEFGgBGYKAS2bj3aVi4f/FIYRddHUSSJxMkKpySw0clbjbHxibr/ZF2H4tl0SK3lTjY2ZawnSWv0f/pvQkKM9EensAEgrcQ6pVLxpEvbyVarI9uDBr34yRr/RF539LqZ383GhJL3UG8lK6X0XS/117mM948rVqwYmMhxtOq1mMRbdeV43IzANEfgoYcespcuXXnh4SMHvweIdj1dFWkCp1fjl32jBdcKsKjY0tYlbUpIQlXBEDKReT15TSQlZNQkhQhcUdwcdlJeBmq1SrHjpE+68UoQwZP1ShudRsu+mTE5HYnTmGkO1KqUSNwIwKRS6S+7Tur969b1PdrM8zpfY2MSP19I830YAUbgrBDYuHFj1ktn33Xi+PFbTOZyFFGnMn+EtIzbuJWs8GQzYukfus2JILW5SFvjkihaZ6Anien0jrbXhQUoiVhRpjbJrhoLvH5qPb5uOroRqbeKS32stXNcT29mTPa957oH0mnvT1avXv0lIQSl8M/og0l8Ri8/T54RaE4EqKxs+/btvZVq8J+VSvlSGqW2MIPaiCvdWGqjFb9aIVs9sa6NchtZzaTgRiVnpFBGPxOKj+v14ELYmvgV6JW44ilTfUQQhqz6ek91stBbhcD1XkWdbBk7+mnUsrK2qwmc8gHqmetxKp2+I5v27l22bNm+5nyCz9+omMTPH9Z8J0aAERgnAiTosmPHjuuGhgv/RRKr5os+8GuIolB/mTda4aMVv8Z5m2dwWtKb3PQWO1nPbS5JfzMiLQkhnzyX/kU2Nx0RBEJIQfXuVaiogiiqQSmypG1YdgZSpqDgIiYS10RO14phSaVfAWWuqxi27Wp1syiSsB1Xdzmr32TUPM1YWkT4TCR66kYrn9Y65aUeyGZT7+vr6/vxM1jEafFRJvFpsYw8CUZgeiGwa9eujmq19n8KxeKfU4KXrpUWEr5fPaUr/fySeD1mDXKJk5ub+DmJbSdHoqZG7nEha8m7yqm70BMCJVtah761BR3CEmWo8CgQDkDEQ1DKB+BC2D1Q1lxEog2xcCHg6AYoFmqwUISKBhEGg4hVCMfKQVodiFUnYGcQCYq107iS8jX9Za911+36e41jbp7nx8TyjUeFNi2OQzKsdiJVq7P03d0pz/mTdevWkUvdAN88kziPI2ESP49g860YAUZgfAg88sgjvUKIfwuC4BqK81KJFVlilUplisVdKIaduL6JmIVy6yqoiRs8IXKymG2AKqCsok5bg8oA+lwiUwlJ2eUR2cpUAx3AFccRVXciI/ehPXUCjvRR9W0Ug/kIrFWInfkIRRpKObBiBVsNwYkOIqzuRip1ArYD+JUswngOlLUcyulGaClEumspZbNTHjzprpP7mlp90vjMeJvfIievy4iCG0DPQtlxnD/v7e39VE9Pj9GoHd/DNc3OYhKfZgvK02EEWh0BpZS1devWtcVi8YdxHHeYbGtTOz21Me+69aq95TaESrLFNXkbctcWug3IEEoUoMjHjRykSEEqoclbx69VjFiSjVyCpY4grmxDp7MPc9qG4Dk+yjULg+U5KGMFYmcpIjkLcUwkHsKNjwC1LXCtA8jlhuHYEuVyFqXyHIRiPWKvF5ElNIkn3gKp+5DrYROBk3U+4j1obhI3XhYicSPTSj/T6fQ9bW1td15wwQV7Wv2ZfybjZxJ/JujxZxkBRmDCEaCs9FQq9fKhoaHPmS9wcqGS+ElzSInKegOSxq/Pkw1NEte1gCASRw1xBEiVgiVsnbhGfcQV6aXLCHACSFmEFQ8gKu9Cp92P2dlheLYPP5IYqrZh2J+HEBdA2ksgkYYVVSDVAahgE9qyx5DNVWFbFoqlDAaHexCoSyDSyxBKgVBLw1naGpf1jHhdk163wluJAEyfcfPApdPpb2az2b9ZsWLF/0z4Q9hCF2ylNWwhWHmojAAjcK4I7NixoycMw/cODw//MV3DxEin3pWuR5O8dJlXY+KamW3jV2oMS8SQ2ninPuCUV06ueCJXGwHFrK0Q0i7DwXGo6i60yX3o9I7Ds6qQloeyyuFYKYNydS4caylcuw0yLACqH469F9nsMFy3CildFEtZHB/uQaiugJXpQ1WROz2JoAtqWxrbSVcw6QPCr281klK3Zj9o3KOT21zX3ZpKpf5y7dq1/zGT4+JM4s3+9PL4GIEZhsCWLVsuCMPwX0ul0pWNgiXlcrlJkBjdGvQkgVMJmD5ioV3ntpCw4UPFeaioBFsRaacQyjR8QRnkDiAqsMQARG0n2u296MycgCvKkLalzxssOSiU2qDUHDjChRUXYMkTaGvLw00VAcpqh4dSrQ2D+fmIxNWAuww1RdZ+Uq5GYxExudXJC1ADZFCvPXeeljXfJAA/bRgnk9kcXWZGv+vSM8uqOI7zvt7e3vvmzJlTbMaxn48xMYmfD5T5HowAIzAuBKg+fPPmzWt83/9RrVbrMDFQUmgjd/rUH+Q2N+1AEyGWJB6uU811fJwsX93QJFaQKoalhoDoABAdgxX7kDKDwJoFZXdBWJ1a3EXEhxHXtiHnHEAXWddWCUCIEBaqkYean0VQSwFRrJPevJSPdDqEZdUQhlUIK4tCJYvBwjzAuQYBFiK2bChJ1n8IocKTQnAkLmPRqG2o2BmpO596bE89AkPilNhomqKYM13XvXPhwoW39fT0HGrW8U/2uJjEJxthvj4jwAiMG4FNmza5lmVdXSgUHjStNelL3FjhU5vURtOokzi503W2OVmyROKBfilBNG5BCguCSDwqI472wxZbkPKOwo0DBKGDajQHSsyFFPO1RWxRdnqwFzlnAB2ZPFIeGZZVhLFEbGW1pR2FJOFGmeyRjoGHMemrC8QhkXIOQ2UHQ8U5cDNXohr2ILYtnVwn4hKUqlA6vE5uI9c7rBQikUKoiMSb26VuSJySAckSp59Gvc113X+aN2/eh3p7e2dsVzMm8XF/vfCJjAAjMNkIDAwM5I4PDb2iODz8L40kXigU9Bc3JbhN7VEvMRshca9O4r52USuyyLUQm4QtBURQRBzuQi77JGZ3DiElffgVheFSFhW/A6HfgTgmcqK670G0p8poy5Th2EXEqoyIZFZlWteTa9tZkGUfg3hbqDSEtJLsdyuL40MxhiuzkG2/An7UBV8FiEmVNBpEHBegIoqDO7DkLAh7NiKrE6HI1OvGpxbVse5uxH2MJU5kTvrwnud9o6Oj49bly5f/91jXmK5/ZxKfrivL82IEWhABSmoLgujmUqlwi2nqQZYXudLJpT5WU49GCVaa/uj2nsY9b7Lc6dpmY9AoMjJakz3p8x0nuuaUVa4Lrl2ImCxxkg0lAo+0Ja6T3nQ2OPF6BVG4A+3ZJ9Hdfgy2KsISCkFIlrQDP5Twg0h3M0t7DtIOxdLLkKIIYdXqKm1e3Vom9zy9Ek4XUiBSoU6aU8JFxXdRKGdQ8uchQhtCHX+vIeWWYcsybJuapqRQKXVDqSVQ3mIEsiuJy5/mqMeeRwR2KLmMcKC1MNaw0bXXSXP1l8G+EVNTaUDnm/Ma8T/dGOpSqyPyrKbUjM5PpVI/zWQyt6xcufJrLfi4T8iQmcQnBEa+CCPACEwEAjt27Fjoh+FflovFtxsSJyIgEp+IzlxEHnQdIqBG3XHtKG8gIUMuhkAM8ehWoSSRqs1tqr2mmmudb550IxNUwEVkBriWAxn6CCo7kPY2Y3bbUXiS4t2B7sZGUi8RWctE+rEHS7o6mk7XEqICRZY9xa1JnKWuly5pDzHSAIWapoQQJN0qbb0pKNdSqAQdCFUKwiG9+arOdBcow3YiQLWjkO9FqbIEsbMEkTMbEdzTLp2Zt/GKkPAOETj9nkql9M/RGx7zO2HXGP4YHQoZa0NmBmXI30jvNpK453l7M5nMX61ater/TcTz14rXYBJvxVXjMTMC0xSBJ554YrmCvLtSLv6aIVYiCtN69JlOm4iDiIiu2UhMpjc5WZp0Tq1WS1qFSjnScCXR7ibZz0RWNSFvolfTTpTKtyLEmuRJBtWCHSmE1UNwsQtZ9yAyzgDa0yFkrBCrAErWICwJFae1W10p8jaEkBaZ8ZTHZmmSrzcpq6fNWYmIKonLkLUN+gztKci6d+GHWYTKhuUIqLgCxwphCxqXgh+0IZ9fglJ5GSJ3IWL3zJY4zTGROU2ajxAuRN5EpKSip3ub1zdAtDkyRNtobTda5WajZDwi48lxaNQKMMptZpPlOE7+f8ezoVqt3nv55ZcHz/T5aMXPM4m34qrxmBmBaYrAL554Yo2M8dlapXS5+aI2/cPHa7k1QtPoXjelSUTeRNZ00LVLpRJOnDiB4eFhbaXT39LpNGbPno2uri5N5OQJoGs5joeYmpGQR900L6lb5WSFa5c6WdAyQBxHFIGGExfhhE8B4R541h7M7iDb109KwwTF0qmpSSppM0r125JseQexchBEpBsfJ6582jRIkmyVsCwJx6Ikc+KtGhD7UFROJmzEKo2I9gCWQhz6sCWd76EWAPlSFqXKMoRYjdiZh8jKUCuV0z5NJoxAG5jGBDOq2T9+/LjGzFQNELl3dnaira1NE30jURsiNmtgiN1snsbzOBuvCG0gzCbBsizfdd1b586de9u8efMopX/GHUziM27JecKMQPMi8IsnnrgIYfwlv1peZmKuJh5uemWPZ/SNFp4hf0Mq9HkiciKh/v5+HD16VFuVRhGO7kMkRPfv7u7GypUr0dPToz/jB5RRRrrjlIEeQKgAktzqukWo0NaukiFiK0QchXCUCwchvKgEBPshok1ozx1De7oMS1QSFzx1JhOeJvNIhIjI4vU9BEEWUeQgiqglqXbk6zi4lIBlRfCcSLvmHUkttSsQgrwHdJ6baNGQmEwsIBS5vTMo1VIoVjpRw3LAWY5IdiDSsrGJV+FUhyFumjvhQbgeOHAAe/fu1RUDtAGijQ8dhBudQyS+YMECXHDBBcjlcvrvjUmKxnI39xvP5sxY8HQP8goYD4AQQtm2fducOXM+uGjRohPjeTam2zlM4tNtRXk+jECLInD//fdbq9avf3ZQqX018Ks950ripyJwY/mZ+Pr+/ftBLyJyIiOTwGUIxliMRBhz5szB0qVL0dvbCy+V0i1OYkWWcQSL2ohqEZWk3jqWMWJyXVPymxSwSRw9CJBWgCcGEAePwpa7MbuzCNcqJ854ssAp9k0qbjFQDQSq1SyioF1b6KbrWGLpJ9a+RA22qMCzA6SdGhybXNu0KaB4u63j7dKKtF47NUYpVdpQCWbBF/MRuRcgED2IYvJGkBV+ehpotJyJsIm89+zZg3w+P4IZkXRja1iyktvb27Ung4ic8Gt0uzeS+MlcgzM/tGZNTZkZXa9BBOajixcv/sCcOXMOt+ij/4yGzST+jODjDzMCjMBEIUA14rEQz/OrtS/5tWrWxK6JJMaTmT6ecdB1Dh8+jM2bN+PIkSOaXIzLuDHRjc4zFh8RFBHR6tWrMXfeXFguWd0kp6pAoWsRUyMUR1u/ZIlTC1DdPcwm2zwCaj5SSiAtjyMOH9EkPqujDEcWE/rU1rNAEFmo1jKo+lmEYRuALISgph+k6ib1tSneHlMMPA4gQh+OqCJlV5FO1eC5RQhB6nDklk8y5oXMojicQ7E8G6G4AIG7GIE7G1Xl6fNs7UU4/WHIk/DYtWsXHnvsMd1Jjixses8krxF2hpANoZPbe+HChVixYoUmdMJ6dHLieLLTGzdWJqfBJCbSvWzb/eTs2b0fWLp0/t7xPAPT7Rwm8em2ojwfRqBFEejv708XyuUXV4rlLwRBzdadvuoJaEQY4z1Gl5UW8rqdAAAgAElEQVQZEiBCIgvyF7/4hSZwIhQianKj02coFk7/Hp21bhK7yBJfs3Y1ZvXM0sRLWeLalR5TopnuEK6tcJ29LolMK7CkDzsOYccKIjyKSG1GLnMMndkqJEraHS8o0Q4SlaqDarUTYdAFJbKAIDEZSqY76aqPdWc0cuErOEoiDkh3vYR0uoZMugBJiXJa0IXi6uTST2FoMAc/XAThrUVF9qIo0wilA0tJPa7GQ/9mNOEpW7/+6969+/DEE0/q3AGKx2u3vc62E0+LfY9eI8otWL58ud4AZTIZjbkpSTubeHhjwpwRezGbPMdxPjt//vxbFyxYsG28z8h0Oo9JfDqtJs+FEWhhBEjo5eiJE6+slEqfjcJQmDiosfjO5kt/dH0y/U7X2bp1KzZt2jRi2dP7jVnq5t+GNMx16N4UJ1+zdg2WrlgGL5OBiKnEjARWicyiRD6VEtXCExBqADI6DiemNqO+ll9VVgVW+gRyOR9pQZ3Iato1TolyocqhUKRNRAeADm19U6czTeIUMyebXlDrUsqoC/UGwqF4NiWukRa6KCCdziOd9nWyG2Ws2zTnmot8IYdasACxvRI1exEqVhsC4Sba7qRNQ0JwJuGevAkIoFRIxr+Wjq0Uq/jZTx9F//4DWiFOSCL3JNGPEumEoJDALz94xoonL8a6deswfz6p0yUZ/wZ3s2Ea72M72hKne7iu+4Wurjm3Ll268LHxXmc6ncckPp1Wk+fCCLQwAnsGBzsrR468tlgsfExRu846M1BZk3HbjicJ6nQQDA0NaSv8qaeeGhOlxtrkxn/3LliA9RddhNlz5+mkMa24KqhWuwZZlziNa/uQwm5k5AnkZA0uZZxbCqEdIvICWHYELwpgUZ24VAjiFPywG/liGlHcBimMQpvpWe4kcXhJVj69yJUvYJEHIKbe5DHCeAieV0AuV4MjCrBUDbayEAceKpUcyrUulKP58K35CN1uRDIHSxM5ZbNTDJ36qwkd06d76DI3KnELIjzVfwQ//cmjKJUqcGwLcUxlcVTDTtl2iafgdAdhR271vr4+rF27Vmf9m43SmItwihMMiTc2QnE87+sdbV23rlhxwY/O5Zqt/hkm8VZfQR4/IzBNEDh06NDsoXz+zYVC/sNkARoSp8zx8dQTa0+wlidNapvN76bWm7KqKaZLLvWxNgMmocvc17huc7k2XHrZ5Vh6wXIoFSMmi5UIj6xfikeHg1DBTnTnDiJrnUBO+JpQScM8smOElANH+mtEvrrFidLSp6VKl04+A9oAylTX1r1KxGQ0USYJbZrIdTqcgNSeAMpYjxFEebhOCW1E4nIQDnVGo8z02EUQpFGueSiFaVRVG3zRhQjtEDIHIdogBFn+7QgUeQQo8V5BWJHGPKhF2LZ5Bx5/bKvG07YUIipnQy2x1PXYTp/dbtZi0aJFeNaznoVZs2ZpLwgdJh4+1lo0Pt6nInHXdR/MdnTcumr58u9Ok/8UzmoaTOJnBRefzAgwApOFwO7du+fWguDmfH74fRSWNdY3kfh4j8ZsavMZIguy5ikx68knn9TZ6Kbc7FTxc0P+JkHLuNbJgvS8FJ518bPQt2KFdiuTazvpXUbEWkUUDECFOzF/zjGdyObGNSCqaEudKtMUxfmphluHkwVC6vktcxguZFH1OyCsDihKktOuaioPI6ImSzfRbNeWuCZ4HY3W9CnIAR4W4FiVhMTtE/rfeqNALvfYQagkakqhRlKvURtqYQ61OIswaocQC+DaixChA35ExecJiYdRhEo5xJMbt2DHtj2QJEqjqgDJxlEWvG6pnozgTAfhRq70Sy65RJfqjTcj/VTXPKUl7rg/yuWyf7tq1ar/Gu9zMp3OYxKfTqvJc2EEWhiBPXv2zKvUar9fKOT/UkuQ1/XKz4bER0/fkKEhccpKNx3RTGzWfGa0tZ9kPieyqvRvHRf3PFxy4UVYuWIZLCoXl0RkibUsKU4cHEUYbkN7235k3CGkbOoRRnFrHxbFs4m0Qyr9osYmFnyao8xiKJ9CLWiHZXci0iSedCijeHhC4hRvj3TsXZeZ1VXiZD3BLgiIxEvane7ag3AsX7ctpbi4lLTFiHVjU2qoEsc5BKodlTiNQpVanC6AbfVBiDnwY5duCWFHOgmtWAjw+MYt2Ltnv05mC+NyoianmYM8BWM/cITr3LlzdVycflICYWNFwHi9LGZzZWrFR8oAXfcnmXTbrWvW9P3n2KOZfmcwiU+/NeUZMQIticDOw4fn+EMn3l4oFG85V0v8dNYbZZ2frSVOFqSpb6brar1wz8VllxCJL4VlkYubJFM9IHKRRJYLCIKdgNwG1yWddAVH+HBlAM/y4ckAFvXz1jFuqd3XkchiuOSh6ucSS5wU4VTdzh4hcbLMyeqnrHOKWyc9zHX3cmUhCvJw7EGdNOdYedhWSL56WFocJkKsfEQxfZ4c8RnEIoeqyGKIashLCyDVSkirV2uua+PaofMVSsUAjz++BTt27KpvBhJLPKZx6avVe6uf4YkzlvjFF1+sS/Um3BJ33R9mM+23rl694pst+eA/w0EziT9DAPnjjAAjMDEI9Pf3zyqUCm8oFIp3PdOYuMlsN9nQFIelmPijjz4KamtqrLrTjfy0MfFsFpdfdimWLV2ibdtE+MUGIguOsOBI0mQ/AiUPQGEYESWwRWXYqoyUNYzO9BCyHimrkUVNdjXJxZCaWhqlagpK5KBECsqUlimqQSfirWfA60y6xA5Pyr8kdMQ8HILrHkUuV4VtlZKNQpxovWtVOD1SyqS3gdhBELsoRink/Xb4tcWQWAnLno+Y+paTtW9VtWCM7yts3rwdjz/+hL6vZVNMPEIUOzornZLzdHbfGQ7yYJiYOMnYGoW3iYqJO473rfb2zlv7+pZ+f2KexNa6CpN4a60Xj5YRmLYI7Nixoz2Kot/MFwv/eK7Z6aeKiRvABgcHdXY6ib2MdZwuO33+/F5cctEl2qKkVp8kk0rKbMRjtrLhkD0elyB0P/Capk8ZVWEFQ7Cj/WhP7UZ7ehCuQxrpROK2tn79KIN8yUKoslBWLpFO1ZKodRLXHuwk9p6kxlFhG2WnK9g0hug40t5RtOUqkJIkxKkZiac7oNEmI4psxFHyu4oAP7RQDF1U1SxIuRRSLAFEV+IFINlYUaHceagYOHDgIB5++KcoVyqwHdJyp8HQRoNInFz8pyfxegmYzk4nd/pkZKe7nveVXGfnB1YuXfrwWOs6Hf/OJD4dV5XnxAi0IAKH1KHM4LbBl1VK1c9FYSgno06cYuJbtmwZsQaNm5zI38i8mo1AYw2zKZVavXoN+lashpfOIKR2otR0hBLBSL0tlpBU1qWbkVDiFyWI2bBI7CUYhh3sRsZ+HG3eU8imqrAk0SQRdwoRssiXBaqhByXbtDUe6xakSZ04UbjOo6OEN6JyHYwXiEMqKSvBwRCyqWFkM1VAFHXmPJBGGLehUs1pV32tRuVd1JucnOAWQpmCsLtgOXOh1CzE1EmN7mfFiViNJmiFQj6Pn/3spzh48KDeRlgW9R/3ENH+RWfo1TcWJhmvXiFg1o+S2YjASSxnIuvEKdSRCPF493d19dy6bNnCjS342D/jITOJP2MI+QKMACMwEQgopbwntz75Ir/ifzHwA88IglBM1bhgx3OfMym2Udetn/3sZ7rpiUlco6Q3Imyj2GaIxtzLWOVEQuvWrUfP7HnaCiZp1ZiET4is6xKsWtRFS6Mm2unU1FtEPrygCCfaj4x4DG2pp5BLlWDLQLcMjZSHWKZQDWwUaxb8iNzqpNiWTizjpKCs7lavJ6rTpanG3B+CI06gLVVDm+fDtsoAigmtyhwqtU6cGJyFCIsRYy6k3QlIR4+d3PlKkEPcQ0xWez2qn7yvq8YhSUY29LFnzy488cQTGBrKw3VTECRQE1J5G8XqT/ZiJ8wa+4mT5U2yq6tWrdKKbSbPoFFkZ6w1pXON0I+Rd6UNF73qanr/1Nk59wPLlrFi21hY8t8ZAUaAEZg0BH7+8587qVTqmqpf+3JQ89snWjtd1z0HAQ4dOqS1048dO6YT1xoJxWSz03mm5SVtIEj7e82aNejtXQDXSUOppGNZTJ3CdClYUupF9eJJKVji+Car2aZmJcEJiOpu5Kwt6GqjrPUybBJWUY7ORo918xMLFd9CybcRxhlA1qVXZdI1TWep697iVENPFebUBKUEzxlE1q0ipZPmqpCCks+ofC2NUqUTg/n5gL0KsbUIAdoRkoyr1B3JdbY8adYktjRprpObXjc9TWrzqRObLVApF7FjxzZs3bINpXIFKS+jS+Wo3SodJgHQyOSaTnCknU6yq4Sf8XQYkjdYj5Wd3kjijSVmJqZu287fL1jQe+v8+aydPmn/cfKFGQFGgBEYCwGllNy4cePlYRwRic837lLTinS8Ep2NpNBolZvacCIa6sRFL9PFzLjTjRVuyIiIh8qiyJqkWmeqE080SulFOub0InK1k2YnRKC6FIz6flNKexUyHoQTH4aj9qPd7UdnrqJd7lp3XVCcmmLf1MLU0oRerlko14jIPcQkv6r7jSckTrroCfeSNGoVaa+GTKoAzyrrFDkSlpF0f6pHFx7ypTRO5OdAuKug3GXwVRcVvCGubwpoDJTlnngPtB2dKLApJ9Fg16VuxNY+SoVh9B/ox47duzA0mAjmCCvRtz9VFzNyo5suZqaN6WjiPlMOg3leGpMMTRezxtI/x3HuWbJkyQd6enrGluIb6yFswb+zO70FF42HzAhMVwQ2bty4PlTxF/1KddW5tiJNSO5kAbMhckPi9DciHmrmQRnrAwMDujMXudWNmhi10iRXMCmMERHRT3NQcZXO+BIkPUriK9SoJKVruEE65mSNA3DtAGHtKcA/iLQzgLbUCbSn8rBlORF6Cak8LKVrxikJTsfWpYcwdlCp2agFRORAQByqyTvpW24J6hgWw7FjpJwAnluCJSukkarFU6k1KvkEiPyLVQcnSDsdi6HsPkT2AoRWFoFu3GLrZLzEc0CbEd2xvF6b7sKCA8eyUauQWE2IlGvBD8roP3QA/fsPIl8ooFAsjsiokhQqeS+owxltfMgKJxzpaOwnbtbG/BxLsW00iVPYo6H0j/qJ3z53bt8HFy5sPz5d/7s407yYxGfiqvOcGYEmRWDjxo2rFPCpaqVytaknNpb4WF/2p5pSI1EYMjBdyegnXZv6ZJOuOpWemTg5ERKVQ3V3d2tiIpd6QkSAVdcW101PaK8Qp4E4i5hc6DqhjZqQkMDLMfjVrfDEPnRkhpFNlZGyIwSUjOaSXjolqjlakAUxxbGrEJKUVihGndJlXEEcI6AEOuo2Rs1WhA1LWprOHUtpvXYIUqALtCdAW+thClEkyQOvrfFS1cZwpQM1tRSxvQxw52qJVRUlVeNUc67j4FoVjjqiUPydLHFHl6SFNR+eJ+FYQDUswbYlfD/EU4ePoFKp6g0Q4Ug4EWb0ovh3Y2tSk1fQuMEy6zHedTXXMGGO+u+B67of6O3t/cicOXOKTfpYT+qwmMQnFV6+OCPACJwNAhs3blwqLOvDlVLpt0ws1JDtWLHT8d6n0YVLFp1peWrInd4jq9zEX+nfROBE7En0mERWKPGLNNOJgMklntJxbarHJlEWm+RJo92Igl+gu/0YutpJBrUEKSyQdHhIam0BWeIuXEvAkQVAUX9xcmo7EDKtXelUqx1RV7G6hUyV3tqjQK1NtaKdj1gmAixSOJDUfzzK6vKvMKjATbmIhI3BootidT6q8RIIZyliMSux7vUuhCx3SyezJaEAml/SJ12FDmzpan32WFX1y/FcWNJBEMQaF8KvsS974zqM1rCn8w0Zj8eVbkjfbAjoJ5G4+azjOHnXdd8vpbxn3bp1/nifgel0HpP4dFpNngsj0OIIbN26tTeK4z8pl0p/ZLTTaUpk6ZE1PF6r7UwwNFqF5h6NyVaGsE3iVCMR2bajyS+KiFbJ+iX1NSJCKttK6ropzmzHPkS0Eyr4IebMOo72nI+gWgJERrvJqwHFvy3IyIEnI2S8MjynotuI6uZgVN8t7HrnsiCZt05qS6LWFKsmt74meFmFsul6aYQR3T8DRwpEQRGWHWvN9rJvo1jtxnBpHmKshrSXQpHFry1wqkl36xY5NWuh1qYkFmNpL4MjXfgBbWpCpDJAuVqBX1PIZknnXelwQOOGy2A/2gtC7zfibdZyrM1ZY83+aBL3PG+P53l/vXbt2v/X4o/+OQ+fSfycoeMPMgKMwEQjsG/fvq58qfTGWrl8F5G2+QInEqfXWMlto2Phpyo3a8xGNxZeY8JVI7k0Wo2JfjoxKMWRk0Q20kvXhKftV1JIIzc0kXgIBwdQqz2MXOoY0k4I36fa8CyKVQvKygLSA2oRnLiIjtwQ2nJFOOQW1zchy5iyxanfOLnMiW3J7icXeL3hCm0mSE7VDhHAQ7nShXKJ7m/Dc2PM6hCI4mEoQRa0Az+ehePD3fCD1bCdlYitTH0LUidx8gLIGlSdxJNEOo/q6JJl1nHzIGn8AvI+SN1v3NSD61Ma+oU3vm/+bfTqzTqZjdKZniMT4jBrQTFxY4mnUqmHM5nMLStXrvz6RD+LrXI9JvFWWSkeJyMwAxA4dOhQplAovDifz/+HsYBp2hS3NtnqUwmDLsWql2QlCmp17XDdsYViyUnpFtWLU702wqOaSOOoqsu5yJJXVgbS6YCUDhwVQdX6YeFxtGcPI+dGsEnelPiRNg1klksJXcmlM+DpuiE8x0ZEWW+OhWoc4viQh1p1NaToRRQQ6ReQ9o4hnSkgnaVYvo1iJY3hQjfCcDksdwVineCmG6Pq8rKkU1py/cTNniS5Pf1INNuTFqTn52iMndMzYBqgUBJiKpX6r+7u7luXLFnyP+dnNM13Fybx5lsTHhEjMGMReOihh+y5c+deXi6XH4qiiFK+9UHJU3SM5Xo9H8AlWdz1fuUNN9Rx5Lo8KpGwIn3TOND66XGcEKMtLQjbRSDTiZJ5UIYI9sK1HsGs9kNI21WImDwQIYRuUeYhps5iMcW7bd3YJFZ5LcBikTtcWiipECeGuxDWng3P7UMckYocZY1T57EBSFmEtARi1YEgnI1YLYKwFmhLXO8NmpwFjKuerHaqWDBETmEP13U/M3/+/A/19vYmDc9n4NHkyzcDV4SnzAjMcAS2bNmyslqtfqtWqy0xrm2yuox7farhSUjv6T04k5aclGxGyWKUGJYomWnJF1JxI0Knwi+t4mahqiw4loRdKwC1Xcg4T2JWxwA8qwRQDTi1/YSDUtVFsUiZ5Gm4to1spoZsNq/rthFlEAmJovJxIt+BOL4Sbmo14tjRQjBKnUAYntAdzpLbZnWXNGA2YtEBRYl44+klOsWAGxI3FrgR6KENneu6d3Z3d9+2ePHiQ1M8zCm7PZP4lEHPN2YEGIFTIbBt27YFvu/fUyqVfr0xPm2s8alG7VSWq+FCQ+ZUP04ErrPXyXJXVP6lxc8RC2pBKuHagBeVEBW3oT21De25w3BkRZeGhbBR8h0USu3w/W5YsgOWCuE4h9HWPoCUHUCEJARjo0CWeLELQXQF7NRq1Oh9BTgOxfBLWnAmccNT4h1lvGd0A5NEsGYcDcGnGHBD4mSFU4WAyYuwLKvmOM77ent77+3p6Ula083Ag0l8Bi46T5kRaGYEHn/88S7HcW7O5/MfMAlnNF4i8WZwpyfkd+qvzhESJ9KuNwLRimgq0hnlmtBJ3AXUASxABkX4Q5vQ3b4XucxhODYlyjko+g4GK1n44ULY9jI4VhvisIAo3IZUaodWfXOiEMqyUFQSx4s9qIXPgUytRTWmcjeqKU/K4KjTmO77Tf8fU4Y7ldVRuRz5/Jv5STg5NsoPoIQ2InETI3ddd6frun+5bt26+4XQwfwZeTCJz8hl50kzAs2LwJ49e1K1Wu35+Xz+q3EcOyaDmbLTKQ469cdYJE4jNOxounzRe1RDrn3sgGUj9kvIoIDa0CbM6TqEtuwxHfP2IwfD5QzytW7EYjlsZzEUxcWjYUDtgONsQVduEDlqOSoFCpGHgfxsVMNnQ6bXwhdpxNKGojI3XQGu9dsgTUaeBpAS8BIt9mY/zMaN6sMblNpIUe876XSaMtN/0OxzmMzxNf8KTubs+dqMACPQdAhs2LBB3nDDDcujKPpOFEWLicSNHCoReTNY40bD/HQW+Qg3GvlX/U1bJ3GiUGqj6ZeQUkUExZ3ozB1ELj0IKWKUa2SJdyHAQkhnCWD16Ox0pQqQOAihtiPnHMTszLCWes0HGRzL96AWXw6ZXgmfXOZSQFqURR5CxOQFIMomyzspFxvB0HgLmu4pePqAaPNjRF7oL/RMpFKpT2az2duXL1++vcmHP6nDYxKfVHj54owAI3AuCGzcuHFOFEWfDMPwBvrCJtU0iok2g0v96blg5ivUxJfrP+Uoskyoc8RCT/LfAniijKhyEBb2Ie3m9VnVmosI82B5i6Gsbt2NLPHeVyAxBBE/BTvcjTm54xDwUQxzGCz2IBaXwMksRY26tekyMXKjJ3F5rfQWkzxMMj6K2Wv/c4swAFngpj6chm1Zlv+/pL6hvb3975YsWTJ4Ls/YdPlMiyzhdIGb58EIMALjQWDr1q1tcRz/TqFQuMOIsxgyN9KdWn603mvaWGdPszLHc6NzOCdpMtpwGLPbNBCpK7id/tIKMcXIRQyHhGKiYajwCKQoaJKN4hSknA1hkzudCJ283vRVTUFt6n5WhhUeRFodhBA1BMjCj3sA2QfhzkaoQkS6wxpgkWCL7kVua131RB896b5GrVSbhcVNnNvkQIxWc6NYOG3iGuRW97mu+97169f/uyApuRl8MInP4MXnqTMCzYoA9RZva2u7NJ/Pf1cplaPEJvoCN/KrjV/2RhSmUTp1MueVkPjojDBj4TZa5KcydclCJxEX0jonyVIqR/N1AxSomr6s1j9HFopU0USMmLqMkU1NrnAtKKMg4yFYwWFIQdrpHmB1QmAOYiuly8tIcZ06mSMm8nbq4ixSE3eiyEZ67GZ8U0sDjbKqo0nctDglEjelZTRqz/Me8DzvfWvWrPnxZK51K1x7alevFRDiMTICjMB5R0ApJXbu3Dm7Uql8oVKpPM9Y2qajmWltOVo2dbxNNZ7ZhAyJa2WXMxnc9f7cjWSefEC3GKH/10Yk2dqhridP0s2S/uS626luE0q6bWRFU+lY8nmJKixVgVCBjn9T5zMhMolUK0raXS5japFKLyJxqh0nGdcYsVVN5FNJXU4rstVlVZ8ZKOf86cYKhNEXob8ZgRfTQ9y27djzvNtSqdS9K1as6D/nG0+TDzKJT5OF5GkwAtMNgf7+/nS1Wr35+PHjdxpNbhJ8McIvmhqnJDGrwRLXLukz1GnVE8meTpSWLvPSVrGg3uNE4knGO/0vUapOnNN7BCpVozrzpMZbx7MlicEk2eaKhGTIza73BImeO0RJbwok6Z4TiZtNAWzd8CQmfXQR6EYt1KksuevUHWci8brVPdJRjixzz/MOeJ73f9Lp9JeXLl1anbqRN8edp3b1mgMDHgUjwAg0IQJKKWvfvn0rjxw58kMhxCyyzukL3xD5WF/+kzelBtI+E4nr04yVe9LaJasacLVLHaKqrWZNtDoFjURhyCIna5x6i+smpHUNc/qd4tkVHSPX7na6PvUa1wpxlH/uQ1DpGV0nJtK3k+5nOsWNrHGhO6PRdWgTIGKi8KmlgTOtI23SUqlEfdeUGqZSqS87jvP+devWPTp5a9w6V57a1WsdnHikjAAjMAUIUM344ODgv0VR9LIwDCV9kROJ06uxQcr5HNovl1aT3Kpm2lMM41QkTmTt1BPLKjqLXHcM04QfastaW93kBtfdy4jLtfYbNWWFkGXtjlekq65d5XUrnq5B5Cwq+qeiVqL6mnQ9ug6ROHVHS3qikwBMM6iunorETZy8Xkqm17rujQk8z/urTCbzjytWrBg4n+verPdiEm/WleFxMQKMANUz29u3b78pn8//QxiGWviF4uHmNRU145qq6/29kyVKWoOOl8S1nDqdLYmKya1NrnEnaTJKiWqC0tLIUicSp3vFWu2NNMkkZbVTD3Gd8EbWta1d84nLnH5GkJJU3yiTnTqNkZ+dktjopmSZm65kib57s0i2jSZy+p0S2SgObmLh9F4qldrpOM47KpXKdy6//HKKRcz4g0l8xj8CDAAj0LwIkAv90KFDCw8fPvzjKIrmK6UkWWWGxKfCGk8c3ObVaIHrdLVRR90Sr5vv5LrWiWqaWJM6biu2dBJa0s00QCQjRLq0jERbIkCS65vOEyMvstgjiqfrDqJkYROZk+uc0tuJ2xLLWx+iTur672TxJ+TdTM1PzGasMcfBNDxprDrIZrOfzmQyH5zpAi+NDxmTePN+f/HIGAFGIFEXExufeOJTtWr1JgoEUzLXaGv8/Ca4mUpxQ+SNbUlPVXp2chnJLa50xjllpdeFWEiEhaxoInFyg8sYkbC1YCqdS/FrnfBGqmsxJaORa50scZ/eTFzzWo2NrkEkTuORdXc6kXgi/JKUpxn3PpF48zxeo0mc1tM0PNHbJPJECBRSqdQfep73H6tXr56xDU9Gr1oTLWPzPFA8EkaAEWgqBMTeAwee/9SBg5+3pOghUjfWuGlPen5Ky0739Xk2XURMHfnJzyQSrvX3tWCMNp+TOHYSEE/eqX9kRPJV9/ygN8meP9VXuXnPuM2b8+t+dEiELO/G3uGUsBdRVnrK+65jyXdfeOGFjzfV0znFg2nOVZ1iUPj2jAAj0FwIbNq0ya0F8VeDWvl6ndpN0d8o0uIvJp5KP6cuY7258GrV0Zj1M7Xh5FKnDYoQspbNZN4tRNvn161bdKJV5zcZ42YSnwxU+ZqMACMw4Qhs37X3pqETR++Ko6jHlBtRzbjpbGbi4+fXtT7h05yRFzSiPbSGJhZuFNqiSMHzUo94nvxw7eMAACAASURBVP3WtWvXbhRUOM/HCAJM4vwwMAKMQEsgsG/fvq7jx49/MwiCS5VSjtFNN0TOVnhLLOMpBzk6oY2anRhij2KEuWzuz1zX+vSqVauOte4sJ2fkTOKTgytflRFgBCYBga1bt/5RoVD4c9/3e0xDDCJxek1FudkkTHFGXtKsnSkpM2VlZJk7bmqr61ivXr9+/ZNC6EQAPhoQYBLnx4ERYARaBoH+/v4Fx44d+1KlUrnUsizbiL80utVbZjI80BEERjc6MX+QUobZ9vb3tmUyn57pLUdP97gwifN/SIwAI9BSCGzfvv2P8vn8e6lunAZOVhzFxadSxa2lAGzCwZpGJ+RGp4PWk6xxz/O+Z1nWGy+88MIZ3+iESbwJH1weEiPACJw9AkePHp1/6NChf69Wq8+O49g28VTKVDdJbmd/Vf7EVCNABO55npZYJc8K/Tubzb7O9/2vXHzxxSQIz8cpEGBLnB8LRoARaCkEqE589+7dN584ceJPoyhabDLVzZf/VKi4tRSAUzzYRmEXU99v+oXTWtJ7ROL/20/+K0KIm9evXz/AGemnXzQm8Sl+oPn2jAAjcPYIHDlyZO7Ro0c/WSqVXqSUSo8uOTNEwRnrZ4/t+f4ErR2RuElmo7CI67qV9vb2G/r6+r4vBEnT8cHudH4GGAFGYNogQBrq/f39Lx8YGLjV9/21RAAmNk4udbLG6XUqTe5pA0ILTqSxlMysjSknozWsK/Gpzs7Oj6XT6b+44IILhtkKP/NCsyXegv8h8JAZAUYA2LRpUy6O4/9bqVTeopTSSW50mCQ3+nkq1y1jNzUIGAJvXBOywin2bQ6lVOQ4zs87OzvfuGzZsp1cUjb2WjGJj40Rn8EIMAJNisDevXuX5vP5v6nVaq+I4zhnBGBOla0+NfrqTQrceRqWCWc0Erh5r7HVaN1zohzHOd7R0XFzX1/ffwpBbdr4GAsBJvGxEOK/MwKMQNMicP/991sXXXTR84rF4vvjOL5K9wlRyrhlf8mt3rQTmeYDIxI3G6xT9Qqn6SulStls9q5UKvXhvr6+/DSHZMKmxyQ+YVDyhRgBRmAqEDh8+HD22LFjb6rVau+IomiVaYQyOkY+FWPjez4dAUPmZIXTy0irSikrnud9LZvN/vGKFSu4JvwsHhwm8bMAi09lBBiB5kRg796984eGht7p+/6b4jiea9y3jW716S7LatqCmD7h9PtI49ORb/oz9zuf6NU162DK/hpbjNK/6xZ4ZNv29mw2+3tr1qz5/kSPYbpfj0l8uq8wz48RmCEIbNq06ZJqrfbuKIpvUEq11wkCUZiouUVxpPtvj3TZVg09vcXEfhU2khcRGGVeGxUy4yloXBYjO2os0/FsODRBU/tVISAhIGNFbyCSgCQrN4xhCYlYKkRIQgwKsXZrKymSVuTE+KZP+TlgMNY4R3eUa+xQVg97KCmtQ+ls5o6ujo6PL1q0qDJDHtcJm+bEPrkTNiy+ECPACDACZ4cAdTbbvHn7dX7gvysI/BcGQeARadChSVxnq8cAveoEaO4wke1LDUkb4RK6L9VB12o1/dNYpY017IYMTb07jctYqqdEod47Pab4vwBsIeFoQlYIkinDjgAZIyFxqUCWuSIal/QZQV26IZUcIXH6zETiYDA2MXDjQjcu9eR+8pjjuJ/p7u66c/HixYfObsX5bI0hw8AIMAKMwHRBgOLjx48P/Vq5XH6nH/jPlVIKIo8Rt3oUIYrOX9Iz3Zs2EETINIaGGLAmc0NohvjPhkQFWdNUUpdk88GKBOi9wBKIVQwXEghjkP1NnmtLCND2JQS9RxROnzs9CYwnm3+846V5Uz24qQWveycGPc/7UjY760PLly/cPl2ewfM9Dybx8404348RYAQmFYEtWw50B8Hwa2t+9Q/CMFrV6NqOwhAgWmtwpU/0YOh+RFokHWrc6OY9Y52aTG1j/TZa76O9BKcbnxK0CaC4soAiV3qUeMcjx9I/rbqLXcSK6DyxxMndXnenCwot1L0SE43BaA8HzZewMJsYIUTe87xvu677gTVr1vxisu4/E67LJD4TVpnnyAjMMAR27969pFisvKlSq74lDIIlZBEnliXZoCdj4ZNB5mbTQBa4cecT/PRvoyRnlqMhuUu/NZrcz7RsShFrK+0S1+QICxFihDRP/c1O7wA2kXmYxMshLCg6t/536PbcCR6TgUXj+Bus9pJt2//d3t5+R19f37dm2KM54dNlEp9wSPmCjAAj0AwIbN68q68WlN8U+MFNSsVLKMycfOElMfHJJC4iRBPfNsRs3NONse5GL4Gx1o1c7Jlc1TQPPZkohozJ8rcQWRKhjvkr/ceINixCwSXuDsleFxCWDSUkQpKlFQpC6uy2SSPw0RsDIcQQEbht2/9k2/ZX161bx7roz/A/FibxZwggf5wRYASaF4Ht27cvqwXRb1SrtZfEUbQaiHsEVNK0epKsTyM2k0qlUC6XdSyYCJksc0PU9NO0Ta2TPYW2pRhnkJkS1GgzYkHCiqUmbIqFU5a6q8hNTm5znZMOi4hem95kgVuIIXVMXFkA5bVpS3x05ZnBZ4ylTSLrZz5IOpWEXAD0O479g0wm84X29vaf9Pb2lsf6LP99bATGXoGxr8FnMAKMACPQtAiQxrp03QtrldoLwiC4UEDXkWfiOE4CyonKm+HPkxXVJ98bmRudl3i9hVRKUS9zepHXmq5BJn41juOiEKIqpUz19/dfbsqqKEZuNg4mBp7JZFRHR8cm13WfovHEcZy2LMujTHtq8lLPYNcUWx+j0psECoMjUo60lBVLFahYRY4VehChVSwvLw4c6YmtWEZxCIvc6mR9K4EgBizbRaqtvWBnMnti2z4GoSwhRBpAVijyvgvaUISkY65vpk17OpIdBjkZ9HaD3qD6tlFErqMWyS4jklL6liWH4jjeL6X9o1wu/dDy5cv3N+3D0oIDYxJvwUXjITMCjMDZI6CUsg4ePNgZBMEipVRPHMdEwNL3fWnbtiZnItJ67Np8N+rs9jimQi7DZEKGYegQ2RL5RVFEP4nWAiHEYBAEh13XPfHTn/504S9+8cjni8WCS0ldSZY6xeaBmBLRAPT1rSgtW7bsj1evXv1jIkzbtqmpS5eUkjYZdsLdCYmaLHt6TzpOJKWKwzDUReBxHIcy41btMKgOPbr1Tx793kMvqdVKnkIAiyrPyL0uLPixgu2m0btk6eOLVq/++OzVq3+oNwyW6rZhz4kQpUQsgghRVcGqSSkjS6k4iqJk82ILEcfCEnFsUYE3ol82xaWUZHlHhIdSIp9O24dc1z08b948ssb5mGAEmMQnGFC+HCPACDAChMD69euXKyX+p1AozCUCJkvcxMNN9vp11127Y86c+a+7++7bfzZRqD1899/d/q933/O7teFjGZsKxWWEIAoB10WNHO6Wi7WXP+fB5153/S3XvusPvzdR9+XrTA0CTOJTgzvflRFgBKY5As95znOWBkH0wPDwcB8pqMVRpNtu+r4/4m++9pprvj9nzuw/uO22256cKDgeu+O+d33tvk+8Lx482iaCKmxXIBQKtVihqgC3rR3LLrr43y99/vM+8Kz3vIfLuyYK+Cm6DpP4FAHPt2UEGIHpjcCll166REF8pVbzLzbNPoxFThnoZJlfeumlX+6eNef/fvzjd2+bKDQev+u+tz1wz8dvy+SH2zMqhG1Dk3gkJMoxEHgpzFuz5l8u/NUXfOiid7/7iYm6L19nahBgEp8a3PmujAAjMM0RuO666xYpJT9X82tXUyY6ETdJr1K2OrnT6d9XPveqf1i4fMnfbvjTP907UXDs/fQ/3/Tt+z5+X3rgaGdbSBVcoVZwg2WjZrnIuw5mrez71GW/dsNHlv3+Wyds8zBR4+frnB0CTOJnhxefzQgwAozAuBB4xSte0Vup+Z880H/g19LptFYsMyROVngcx9Gll1x2Z1/f0rv+4i/+4uC4LjqOk/Z//vM3/MeHb//77hP52e3VmkhZpPEiUAsUypaNfFs2al+57L6LXvmKO9e8+c0TtnkYx9D4lElAgEl8EkDlSzICjAAjsGHDhs5jx0787g9++MO/UkqlqflJg+woqtXaziuec8W7X/nKl3335S9/+YTVTB//yU/av3H77Z8ZfviRFy+QVkYGVVQrFBvPopZOq8q87u32gt4Nz7rxN/9j3Y03sthKiz+qTOItvoA8fEaAEWheBN75znd2VirVv/2fH/3498kKN53NqtUqXvTiF7/+Rb/y/K/ceOONxYmeQekHP5h//5/+6b/md+y8MqWU51gOimUfcnbPQPsFi9977V++9/NLr7++OtH35eudfwSYxM8/5nxHRoARmCEIfOITn8gcOPDUTV/89y/+PbnUKTZer/cuLlm89PrXv/7Vj954440krjKhBwnD/PPLf+0Lxa07XuoGQYaU3Uj2JZ7ds1+15f7o5u9968sTekO+2JQhwCQ+ZdDzjRkBRmC6I3DHHXekKxX/1z//b5//LOm1UIlZ0hjF3rls6eLfuP/++zeRLOlk4PDZl/36P4e7973SLZWypNpWjELIxQt32N3d737Tf37pa5NxT77m+UeASfz8Y853ZAQYgRmCAFnEf/ZnfzZr/4GDH92+bftrU6mUqFZrtSuvuvK2xQt773rPe95zbLKg2HnfP7zkwX/53N9G+RMXWkI5Mp3Kz+7r+9iS9Ws/cekEZsNP1vj5uuNDgEl8fDjxWYwAI8AInBMCGzZskIeHh+fPbe/4aM0PXtrW3vmhtqz3qR/+cN5TX/jCxLvSzSD7778/vevJLdccLw5e60d+R1c2+0R326wHi7Xa/us3bKDG6nxMAwSYxKfBIvIUGAFGoLkR+OxnP5vds7f/p+l0apXt2F+2pfi9d7zjHUcne9Rf/eQnX3Z0aOCiIKx57bn2Q14m/c3f/J0/2DfZ9+Xrnz8EmMTPH9Z8J0aAEZiBCNx///2Wbdsrf/Lwz34+b968zMDAQP/CBYtfuW7dysevv/76SbWIP/n+9/++a2NJHEcyDIE4iv/5d2+5ZeMMXIZpO2Um8Wm7tDwxRoARaAYEPvGJTzipVO553/7Otx5YsmSJ3L9/f+mSiy98+Ute8pL/Wbdu3aTWad/3jnd8oDtUq2UcZwfjOKxA3PrOT37sv5sBFx7DxCDAJD4xOPJVGAFGgBE4JQJE4nEsXvzpz3z6q/PnzxeFQqF63bVXv/RVr3rVjyabxO//7bf8Q3rfwRe5Cu357s4jgZv+w5s+95lv81JNHwSYxKfPWvJMGAFGoAkRIBKPhHjhvXff8/Wuri76zq1cd+3VL7700ksfvnGSFdO+8epX/0PH9n2vsv2wfah37n6/Pfv2l/37/Q80IUw8pHNEgEn8HIHjjzECjAAjMB4EiMSldJ9/x523f7O7u1tGcVy66pqrXvLaV73q4csvvzwYzzXO9Zxvv+qVH+vZvv+1Ts3vPDyvZ285l7355V/72rfO9Xr8ueZDgEm8+daER8QIMALTCAEicWVZ1911+53fmjNnjqzV/NKVz73qxa9//at/Otkk/q0bb7i3Z9ve13lB2HlgTvfe4Zx386u+9m0m8Wn0fDGJT6PF5KkwAoxA8yHw0EMP2du27XreXXcnJO77fvGqK6958U03vepnk03iX3/Nb2oSd4Ow86merr3FbPrmV33tG0zizfeYnPOImMTPGTr+ICPACDACYyNAJL5z587rbr/jrm8bS/zqq6751fND4q+5t3P7Hk3iAz1d+4pp7+ZXf/3rHBMfe9la5gwm8ZZZKh4oI8AItCICROLbt+++9s677vjO+Sbxb9z4uvu6duy+yQmCzmPds/ZX0um3v/KbX2ESb8UH6TRjZhKfRovJU2EEGIHmQ4BIfMeePVff8ZHbHzTu9GuuvvJXX/Oa1/x8st3p3/mt197XtWPXTU4QdR7rnr2/kMncfMMDX/pm86HEIzpXBJjEzxU5/hwjwAgwAuNAIHGn773y9jtu+97JmPgVL1q1atUvbr755knNTn/wt37r3s4du17nBlHn0e65/flM+u03PPBVJvFxrFurnMIk3iorxeNkBBiBlkSg7k5/7l133/n9np4endh2xXOufOHatX2PTDaJf/dVr7xn1o6dr7ODqOvI7Ln9pVQ7k3hLPkWnHzST+DRbUJ4OI8AINBcC2p2+Y8dz7rjr7h/WY+LFyy+7/IUXXbR28kn8xt/4aNf27a93wqDrSDeReO7tNzzwX2yJN9cj8oxGwyT+jODjDzMCjAAjcGYENjz0kD1v9+5n337b7f89b948WalWi1dc9uzzQuIP3viauzu2bXmDE/pdA92z+0vpzNtveOABJvFp9NAyiU+jxeSpMAKMQPMhsGHDBnvuwoWX3XH7HT+eO3eurNZqxSsuu/SFF1100aRb4g+9+rV35rZueaMb1WYd7e7uL6W8t9/wwHeZxJvvMTnnETGJnzN0/EFGgBFgBMZGgFqRDg0NXfaRO+/6iSbxSqV0xeXPesH5IPEHb7zpjrZtm9/EJD72OrXqGUzirbpyPG5GgBFoCQSIxI8ND19y1513/ZRi4pVyufTcZ19+fkj81a+9vW3r5t92I58t8ZZ4Ws5+kEziZ48Zf4IRYAQYgXEjQCQ+MDh48Ufv/ujPiMTL5XL56iue84L169dPeonZ919z00eyWze/2Qlr3QPds/rLqRS708e9cq1xIpN4a6wTj5IRYARaFAEi8cPHj1903733/Xz27NlE4tUrr3zuC97yxjdOunb6g6993Yfbtmx6ixNUuykmXk4zibfoY3TaYTOJT7cV5fkwAoxAUyGgSfzEifX33XPvI0TipWKxds2V17zgt3/79ZPexezBV7/uQ23bNr21TuL7C+nUzb/BiW1N9Xw808EwiT9TBPnzjAAjwAicAYF6THzd3Xfd/agm8VLJv+qq617wlje+dtL7iTOJT/9Hk0l8+q8xz5ARYASmEAEi8ePH82tuu+u2jb29vbJQKPjXXvncF1577bUP33jjjf5kDu37N73+g7ktm95q+ZXZx7q795fSqZu5xGwyET//12YSP/+Y8x0ZAUZgBiGgE9uGhlbfefsdj9dJPHje1Ve98Oqrr/7JeSPxWmX2sdlM4tPxsWMSn46rynNiBBiBpkFAx8SLxVV3f+jDT5x3En/dGz7QtnnT70i/PJsT25rmkZjQgTCJTyicfDFGgBFgBJ6OAJH40eHhlXfcdvuTROL5fD56/jVX/8p5scQbSHyge9aBSjr9NnanT68nlEl8eq0nz4YRYASaDAGllPz4xz/ed8dH79k8f/58TeLXXXXtC6699sofT7Y7/Qeve8OtuS2b3yZrpdlM4k32YEzQcJjEJwhIvgwjwAgwAqdCgEj8Yx/72LI777l3G5H48PBw/Lyrr/uV80HiP3zDm/4mt+nJt0u/3HNkVueBSjrDlvg0e0yZxKfZgvJ0GAFGoLkQ2LBhg+zu7l5y930f21m3xOPrrrr2/JD46950S27rkzfLGpF4F7vTm+vRmJDRMIlPCIx8EUaAEWAETo0AkXhHR8fi+z7xyV11ElfXXXXt9efDEv/+G950S/vmJ2+2iMQ7uw4WM6m3/fq3HvwGr9X0QYBJfPqsJc+EEWAEmhABIvHOzs6FH/3Yx/csWLCA3OnqeVdfd35I/E1vvqXtiY03O9Vyz7GuWQcLXuptr3iQSbwJH5NzHhKT+DlDxx9kBBgBRmBsBIjEZ82a1XvnPffuW7RokRwcHMTzr7n6+ddee+2kJ7Z9/61vvSX7yCM3p6qVnuNdsw6VUqnf+f+YxMdetBY6g0m8hRaLh8oIMAKth4BSStx5552993z87/YbEr/mmquff/3/z96bgFlaVuei7z/ueVftmqu6qge6oYEGQSFGMyEiMokmDmiSmzwiqEmM0z33Puc815ykORrjFZzQGI/Ro4l69XBvjp4ThxgHUJFJGURBbGiaHuih5j0P/3Sfd63vryomgcbGptnFU1RX7X9c3/etd613Dd/TCOK5Tnt0vjJ8oJXxL7/g2mu//syTYv+JH0sCfRDvz42+BPoS6EvgCEqAIP6xj31s8oNXf3TvrwHE31O87bY30ROfHxw+2Mr6l/VB/AgO9q/h0n0Q/zUIvX/LvgT6Enj2SIAg/v73v3/yE5/69N7p6Wml01901tm/91u/dcORrhP/3mWXvad4++1voic+Vxk62PL7IH6szbw+iB9rI9p/n74E+hI4qiRAEH/vhz888amP/8O+FMR/78Vnv/hFL3jBD58OEC/dfrt44n0QP6qmxa/sYfog/isTZf9CfQn0JdCXwCMlQBC/8sorx//hHz/1IEF8cXERZ53z4qcFxH9w+eXvKRDE263R2cHKoUYmc9nLrr32a/1xOnYk0AfxY2cs+2/Sl0BfAkehBMQTf+9Hxj712Y/vT0H87LNfdM7v/dYbr7/kkm1HdCvS719++d8Wb7/9jQTxucHKbD2TeUMfxI/CSfIUHqkP4k9BeP1T+xLoS6AvgceTAEH8qquuGv34J//xQAri55zz4pec/5KXXH/hhRd2H+/8p/L5Wk98rjI038hmL73oO9/56lO5Zv/co0sCfRA/usaj/zR9CfQlcIxJQD3x9459+p/+eT+bvZBOf8mLznrpeeed9/2nC8QzrdbowtDQQiNTuPTC7/77vx5jIn5Wv04fxJ/Vw99/+b4E+hI40hIgiH/kIx8Zu/rj/yAgvrCwgHPPftHTAuI/fOMb35277bY3C4gPD8+3M5lLz+t74kd6yJ/W6/dB/GkVd/9mfQn0JfBsk0Ca2PZfP/3fHuR+4gTxc8568XkXXHDu9464J/7GN767eNttb/bbLXZsm6tns2/o0+nH1gzsg/ixNZ79t+lLoC+Bo0wCBPGPf/zj4x+8+qMrIH7eOS8979xzzz7iIH79m970Xwq33vpnBPH5ytBcow/iR9nseOqP0wfxpy7D/hX6EuhLoC+Bx5QAQfzDH/7wxMc+8V/3pZ74uee+5PzzzjnnuiPtid/w5jdfkb/11j/3W01mp881/NwbLrqun9h2LE3XPogfS6PZf5e+BPoSOOokICD+yU9OfOyDHxIQn5+fx7nnn3fBc08++bpLL720cyQf+Id/9mfbCwTxZmOMJWbtTP4N51/77X6d+JEU+tN87T6IP80C79+uL4G+BJ5dEjhaQHx2oDLXzPhvuOi66/olZsfQFOyD+DE0mP1X6UugL4GjTwLpBigf/tjf70098fNeesGFp51y4rVH2hP/wZv+7G/Kd9z2F26zPjY3UJlt9Ju9HH0T5Ck+UR/En6IA+6f3JdCXQF8Cv0wCjwbiF5x73kWnnnryd480iF//lrf8deGWW97itxpjC4PDs61c9g3nf7tPpx9LM7YP4sfSaPbfpS+BvgSOOgkQxD/xiU9MXfXhj+yhJz43N4cLX3ruRaeeeuoRB/Eb/uIv/nP2x7e8xWs2x5cqw7PtfP6y8/793/t0+lE3Sw7/gfogfviy65/Zl0BfAn0JPK4Etm/fbg+tWzd19Qc+uHtyclJA/Pzzz3vZaRdd9J1Lzz77yCa2vfWtf5W/5aa/dJuN8YWBoblWoXDZBd/85lcty0oe98H7BzwjJNAH8WfEMPUfsi+BvgSeqRIgiJfWr1/3D++/8gGC+OzsLC644KKXveKi879z9tMM4u1S6fLzv/GNf+2D+DN1Nj3yufsgfuyMZf9N+hLoS+AolABBfHBycvrvP/yRXRMTEwLiF15w0ctfftH533o6QLzwo5v/0mnU6YnPd4oDl5/3wuf/q7V9e3wUiqr/SIchgT6IH4bQ+qf0JdCXQF8CT1QCBPHx8fH1H7z6oztTEL/oogtf8YIzz/zWJZdc0n6i1zmc425861v/r9yPbn6bAfHFXqly+bnf+Nf/aVlWH8QPR6BH4Tl9ED8KB6X/SH0J9CVw7Ehge5LY6z73uQ1Xvu//vm98fNw+dOgQXn7xy37/+Wec8e9HHMT/8i/flfvxj97qNGrj8+XKcqdcuez8b3z1K30QP3bmVx/Ej52x7L9JXwJ9CRyFEkiSxP7kP/3Tpg+8/8odKyD+8otf+fznPe/fjjiIv+1t78rfcvNb7UZ9fL48uNwply87/xvf6IP4UThPDveR+iB+uJLrn9eXQF8CfQk8AQkQxD/72c9u/rsrr7qHdPrBgwfxipdf/OotmzZ9481vfnPrCVzisA+55e1v/yv/phslJj4/UKl2BwcvO+9rX/ty3xM/bJEedSf2QfyoG5L+A/Ul0JfAsSQBAfEvfvGE9/3te++iJ37gwAH8wcWveM3v/u5vff3iiy8+siD+znf+tXvD9W9xG/WxhYGhajg4fNlLXv8nX7EuuSQ6lmT8bH6XPog/m0e//+59CfQlcMQlcM011zitMDzx7/72vXemIP7KP3jVa3/nhc//6pEG8Zvf8Y7t/k03/LlTr48tDlZqvcGRy8/96v/8H5Zl9UH8iI/803ODPog/PXLu36Uvgb4EnqUSIIiHob3tir/dfnsK4q96xR/80cknb/1ff/qnf9o8kmK55R3v+C/ezTf8mVtvjC4MDjXDoaHLz3nnO/8/6+yzwyN53/61nz4J9EH86ZN1/059CfQl8CyUAEHctjPP+avtf/XjFMRf/fuv/JOzzvqdL5933nlHFMRvfcc73uPcfNOb3HptdH5wqJOMjl7+one96xrrzDODZ+FQHJOv3AfxY3JY+y/Vl0BfAkeLBJIkcb70L//y3Cu2X3Hz2NiYxMQvec1rX3/aKSf9yyWXXNI4ks95yzvf+XfejTdc7jZqI/PlSpCMj19+9nve8yVr27bekbxv/9pPnwT6IP70ybp/p74E+hJ4FkogBfHt26+4aXxszCGIv/Y1r71804bTr7nsslfUj6RIfvzOd77PvfGGy5x6bWR+oBJYUzNvPust7/uidfamI9qz/Ui+U//aD5VAH8T7OO62AgAAIABJREFUM6Ivgb4E+hI4ghK4Jkmc4CtfOf3d//lvbhgbG/X3HziAP3zt69585nNP++IrXnFkQfxH/+H/eL9/4/VvcGq14bnyYOAdt+Wtv/1//ofPW6eddkRp/CMozv6lHyaBYw7EafV++9b7ix2E3lzLtop84aL833ytsledtrXy/kWYY4pAp92yslH8qLv8PJz7Wntl3qDj2I8qUze9V+HR52C307aA/CM+zGSTNc9hqlHM8svkco94xnRlhlHefKZPnM0VEqx5+DCfJKgD2Xz6nnX+uvJV4r/qpZW/5Xj8w77KAFoty4IcrF8dpynv77ZUDh1nVcaASrnjtB4io25b311Fs1pxw/d7VE3TOAL6RwbyMQbncdSGPr9+FQqPHMPHOf1Z/3GTY/4YQ/pQeT68GisPNFf/1kQemdwj5+nDL56NdN38Knjsh6//tYPJ62ejJOEx9+++/fS//8D7vzY8WPYOzc7hla/74/+49Tdf+MViaaTZdmyrtHYRcekB8Fq6lvSjEjqtptFn1FGW/pvrac38kzlYLKCAJnLVOIm//cV3F274/iW5WnXwUHkwck/a9tdjr/uTL93hT9Rdx7JSfUV9J8+7Vn6PJiDRj2vX9FOfvg+X4drbyvM0gDCKk8TNRpV6r3XBBVt6/Q1cVuV+TIH4B6/5zrrde/ZuzhbKWx0/X44sOJGlYGKbbyCWfydxYiX8zHaQWJBjrCix+CE/j2M9jl9sMsxJs/oXc7GYx/LTWA+ybR4n10pgrpn+nsBKrxfxzuba9prj5PqxfqI/YlgJlVLM3xPEoTwH78WPrcQWZWQORWKeMbHdJEp4HI+PE0teLEniiBdxEytxeWgSJQEfJIkQyHExIr44bF4xcoDYReK6co8YAZwkkmfh507swIaLxHKsKA6tyIthO7EVJIGc7sVZ27JgRbCsxLIs/tEyMuD+ypYd8gkskVliW3xBHSMKMjQyd5O0wXMictAvC3YS2zHs2MbDf8LmWHAQZUDM6K0dSfO39Jj0GrCRxPGa9ZCe+1AllY7vyl9tm5JdOc+203ulRzz8Odb8zkGVufDo9zo89fjI93uoLA7vqg8965H3SBzOjbXyfjT5P8a941jG+9G+RDZrx9SsSytJLM5AzvHEcpLA5lzgWHDpcW3oVpu2HB8isSOZS3ofb+Xzh99z7Tx7LEnF8GQVuLI+Q4tzlvfRdauzmDOY13LsJHKCTrB8YNe2b3/ty28YyvvWYq2G03/7pV+bOv6U7+ZKA2EQJbZMA0fnTsDiLwewYkvWh80FZMWiM+RfSSJry7I8y0oiywVz1Jhs7qreSFw7H3Ss4V49zP/kpos3/uTm00Y7zdy+XAmtbaf9+9y2F9y4Z2Ck1XMyrm1ZNnUdqN5gxQlXqZFSHMVwbFvkxstGFnWYzaOsVGeKrPmb0ZZPRH5r5ZquJ1n3fA6bb0LJAk5iJ0kSJG4SxlESR1Fsd5Ya3V225e6dqgzsxetfVNve7wGvQHMsfH3q324YunvHnnc9eGD2ddVmeyJ2MzacDMKEmJeAcGcTRZIYFrjS+eoENf5mEchl+qpA+JdYkDj9ErSTvxolbek15ewUaix+/tREKlYE8Vo1kZoDclV9UvN4ULvDojKSn/q9+j7ymQFEi+DM/Q4SF0gcWezylhYVoKxduSP1nsgg4U9ei8rKBXVJAsJxBNuKqVTgRA5c+LwIIv5nB4jtEJEVgr59Bjm5RmRFcl1qF3lmuTYHIzJAy785cqyd8BhqMD4X35wgp+/I55RnesyfvC6P03cQcTzWjsnmMx3z9Jz+PR5VDzxtslo7DulYPnzMEzGuObA0LdM1zZUR2A4i2uv8ljmsU97mfCOkWsZQIC4SIc3aeWLzaXVeiQ6wHFmNvLaDCHbCb9UphFqu1iCJdFUmPeSsEO2F/fjFHTdj8/gQZpeWkZvcionjt8GyfXqZoleoY3Td8z1WjUHVS6qxVie1LetZ9JnVlbXO9cL727GDXNTFUG8ZE7t/Hp516AFnstuydvl57JrejB3jm/FAYRhdxzc60Yz80zbWojbM2tN78z2chDoICC3VOapfY9gR3y9BbFEfObXKQPGnoyOVT62rjH0j2PFvc9uf5TuyPTXEOYrQ/6ovXfcX/+s7178/tJxC4noIuVBtD0EcwXZ02dLSUxhWLZ8IUHHhrQVCOXAVMM07pgtUTEUDDnrWKsiqMbACtYclHU7kFfAWgFYLfxWT0sWdwroBbsNwyWJQD17AVnxh9AyIOwrk4kEnSKwgNRfU1k7ISvCcUDQkATyCD/oakcwUvTbx14ksuHBErnSSYzsCiYGY16UVHYnFLsAuLri4CI4CuaAsFyyNCwVxEMAJ5nxf3n/F0FJzZQWXzemp0bXy87CkvXqS3OOxrp3+/Uje43Hsjse79ROV0S+zbY72e3CdhjIRyAQlcATICV4JApJHHCexgTmXLDiyftQQju0EJHz4qyOGpFlTv2Q+PZasUn1B4FYjQe+hIGoewuWcDpH0WsjEbUTVQ9i/46fYODqA/XOL8KdOwuD6rSB/IfBsu4gTCzGv51B3CaugDoXcI3UuzEQVzkrXsRopavRyHfPdC2EHI71FbJnbjZcsPoiR2iL2FgZxV2UKPx1aj70D4+g6NAIiXY6P8fV0zKvUM6FpxEeJLNFg+jY0UuJAbTPbR0DWJoowXsnvmB4d+PDWTZV/ad750vnt25+9u7IdKyBu/fkH//v/c+PPdr4yWxrwaSkHYQzL8RBEEZIkgmvbcMR7Xusrc/kJGSZW8Opc1r+u/dJjjLiSNVbyGi859ZsfTxk+9orR5xMXQuly83P136uGgnr9tLz5XKnn7vBdk1AUHGJycgTKjgKneOJCqav3bffEw7YFRD1YcUavyb/b9Lz1+gqpqZmeCLtJKlNodQFxBUAxYKjD6D2LtqWmjGDZNCp4gKuKRsQYQeh7AfGUIaAnvgriyiYcK1P0sGdF/0QjAc7NSMJfZIIAR6hyBfGI0SOZgzrVFWA5ewisJIJ4LgEugUPD/ilIVVen4fDWBHlWPPEEiAQcQ3hJDyU3RHd+L/b9/A7MDBcxX23CnToZ5XUnIKLnbDuwHII4z+OaUU9/1evWtSTGggQtVG+RB+C7E8hpwMSWrm+u/WLYwkh7Dscd2okXz+3GSHURBwZHcffwDH42sgF7SuPouJ4xQp6CMJ7iqembifY1jCb1d/pFlsOK1NkIExdOJiuSidp1TA1m7j9uauQjx2857otvveC588/WOPkxoiET67Xv/twt9x6qPxeO7/TCEJbtwPEyihExY70RGP1V+jtdeZw6D6XUBTyNJ/vw+aletlq7Gq9+qCeuwP9LzNrHmfCCuw9RRBJHXgF0HayU/lcGQb5XzqNSi4xyoyfsCVjCZjWJ0ukC+gK9q3+3Eh9WnIUVkx53YNmkzXvyLV58wpg539owF6SgSV9SHkJH83oOY3hiMElkO/HEULDRExCndk0YfxZfPmEcTbx9kacYKwbISZeL2WCMrcMX51NUL/3TjzYJcK4QiDklXBqSNMjFM6eXrWAmvpxQs/TUdb1y1YeWJfOVH7sroabDfEPDSq3wQ+LxK5Utxr7kxnD69+AnXRSdAM3992PfL27HTKWAajtEMr4V5ekTANeFRc9TvHBdy5r+IUFvs/iNnkk9chOQpmGsBgpBnIEoX57DjWOUwgbGe/PYfJAgvgfrOi08kBvAnZVJ3D2yCbtLo2g5/q/ZSE51GfWcsqT80uh/Gt6M4VoJHMdBNyITY8P1XCDqwY9aGM07u6dGSh960QtP++c/+p1Tl5+NQH7MgPjL3/WZ2x5sxqfGlu3ENGltB0HA+Kxa3R4pdXlbEzBbiSXzbyklvdbCTtGTMWADzytU+UMn2YpVbmi1X64a1hJUD03+kQWZrluhBDVuJLS9PE5K+xuSUABflZf4I6TWVuLaBFUuagVriX0nvgkfSBafeuj0VeIM7CgDi5auxBF7cK0WfLsO12rAtwJkHAeO7SCMLXSTGJ0kQje20JNr5iF1AAnvpwGLgN6ERcKvK2k+9IoI9kniGMpRn3clli80v0mMkhDAKuUpIXUaEU/g5wqD+st44zVD8GSunT7DkbzHWkp/NYbwGDPqMN/jmXwPmRniTWvuhuZN0Atn7oUafpq+GcNTegqR7SrIydqib66L7InOJyGxVmRtDAXJzVCuaDWvRg3kiGtRDIkQdtxGLu6iPbsbi3t2YHIgj4V6E/bEiSjPHA/L9oRZiCKGl2hAE9ANdq8kga9yfKkGSKl8fhIyv48hL9Bot+HFIUpBGxPBEtbv/wV+98AuzPS62JUp4GdDU7h34jjxxJtuVhhIfbk18ZyHhRiO9NpTx0g1h2jgFR2oY5kEXUixkJdFbHvoRZFwEBk7gRs0MFlyH9g8PXz1Ob9x5qcvfMHxtcM0zZ6xpx0zIP6q7Z+/Y+dcY1sQxY7jOvAzGWPR6oqIo9DExNMFoct91ZdepctTTzzNPNeEKh1jTWxbRYg03U29aI3lpOlxjz0rePQjM3mZfKNfCm6S2JFS6iuWqSqvFWMkTVpLY3/inXOKkx7nouZFtK+DJKoJ8PM+BPdQk3/inGSbU+m4SQeZqIOS08JAoYahYguVgovBXCH23UwYRkA96PjL3SYW2j0sNjw0OmX0ojFEcUm8ishx0HMZTw/gxU04SU/zEAjgtmvifczepdduxoHxeJPUp77TqgueKtGn+lMUhVHIv+qfR/LaKyByBJ//mXIPAiQ9VEfWhYOQyU7iATM8E0o+GFehGwXwo1CMYFLWTMmghyw0tVlmhzsHUo9/xdCkkS8MVxoTZ1I5jYUQLr3xqI3GwT1Y2r8LlZyLuaUa8jOk0zcBpMCZWS/2vAXHYcgJiEy2+1odoppFjVtJ6jP0c2THCuI0AuipxjGKYRuV9iI2HdqF353bi/VhDw8WKrhrcAy/GJ7GA4UhNJwMEpv3Y/LoE8gJebyckV/y+aOvDzWAHloTwnfR90uTkPP5PFqtNkcXTiaHXiQlZ3BtC27SA1qLmBzM7jppy4YPnXXOcz554fHHd5+xiHwYD34Mgfg/37lztn6S6/vicEdRJEkirMUQT9nEaldNzvTV11jSJulKksI0OvwIkaZWY/pBCvgEeRZ7iI34FMoo04W5+pyp0ZB64+lClgjhmudUYKfHoSBOeprerSa+aLY3szupzAJJHpNFkjhwYx8uy0msOnzUMeIDU0UHk8NWbWLUu2FqtPzlgWLppsah5iFvsOgHQW9LvVM7+8By7eLdB5un71tMsNgsotkrIEAOseOhJ25OB26vCidsIQl7EvKijCSDVuh5k0AotCc9dPWR1lJrlMMvK1xay2Uc7mR+dJPKVA2uKVLjvY7We/C5fkkx2yNkeDjvcaTv8UTGQXKwLRcOqWA3j8DNIyTwSbWlhrPsOITXa8LttYAwXKlQEabKJmCp53e482pt5YjO19T/N4mtBEQaqEkEzwbyboL63H4sH9iD4VIRjXYX1sA48qMTEv92HU9Am/pK4+EmrdPQ/zpWhkFMjXlT0CdJe4bBk0qOmDHxGPmwh6FeHcfXZ3HWwiGMt9t4MF/CHdkSdgyOY395GE03I7Ugj/X1RMZjrQwPJ/KV5vg8xFgxxkmqH8IghO3S2HARMIRge7C8LGzXg+PYImNEnbhS8H9xwnEzV5977mmfeTYB+eGs5cOwFY70KYn1mu3/dOfO2dpJtus5aQFZeldZFCtxJl3AUhqpxZb6Oy1ZWneu1AsL6Hge07cSBEEA3/OkvCWN16yAuMlQXQHxNUkZT/atxcOOY4n5BD1WmtpwPF88CNJJ8g4a5JcYv0uvgyZ0xCQa0RxgrWlKG2qseZU2TOCLFx5aXS0V438h44sOMlYPvjOHoXwTG8oZHDc+/q2J4ZGPdJylG7xWp/Oa10z3gNfEV1xxhfWyl006Cws5vxXFE70u/nDHgw++Y8ehxeFDTQ/1cBgRcnB4/U4VtT0/R9JaBMiESBY7M2pd8SJIPGp5qvrdUqbPulgaIwHj8Bo/l4Rjy4JLj0pijaq4+M5STyrJfWrkRDG9eAsWa255nJwvFpyITr6kbI0fG5mJ12QhjCMkEakJvRe9PsEGRxOimPosxXZi5Ol1OCacQ5w7ImsmUEWasCcGJL+ZSe0xE5g1wCHY/8ZyXcS9QL0QVueueV4mYYohyDHnJfSh9VKcm+adJZN5TR5/yLlDOpbqjjSpYyMOWCNtyXvZriOykoppXofPYRITU/ZH18TqzDUhZ7knDS++u1yDvm8vlOf2XQ+9MIDnOEY2Kv845FEJXMfR0jCJcnGdMdk0kbFOJPRlZGWwSm6Ujh2HiJ8nQMhOBnw4x4NlZVGZ2Ai3MoWuTZpVZpBWQoQ9tA/tQXduH9xE78UETofmPcGVsqDLThnYFnxJgA0RCVjQm9Ux5ntK/kaaMW6K0CUHxciDY6z2QwJ2WpC5J54176E5IrxK2G7CQ4KhUgG1ZhOdxIGdK8jxBHBbwk+WjE16DZ2ejAfrOo6iELYkwqmusqXkivqpjUzWRxiqjJnYVkgSFLoNnGHFuDAMMN7tYK+fxU0JcIebxYPZvPbXoWwlE14hmOOfjjnfgzLiHE1lkVDXMLTGbBlhOjSjXMZYLqdznhnkqX7leLNTBI8Jo1DGXOc7ExsYYkvDamZ50qQ3YUGGQ6mPCdia8WOjQ/vIzaI8PIHiyASQLSOgPOMoGsw7P5keLX/wH//j67/wZPXvM/X4YwjEP3fnztnqSbbrOKliTXWCqEGbyVdMuNJaU04wKksCiywOKm6X4NmBFZl6aFq5zIwMOXGZVZ0mtpnJJnMvjY2ZwrTDLDGTgWDYh9ngYQg3kxVSucsaUseVBBjHJQirEuRzEwyk+pqT3ACSLEXRKqldrNa51qASQENEDpPWYjjigQNeFMG36ihkDmLjhIUTpye+cPzEuo/6VucnZ5996WP2WE6SxL7uuq8O7a/Nn33/3L6r7th5aP18ewjdkCBuw25VUb3/TljNBdhxIAqtx9rx2JKYlsNmNAjhuUql9yKOi+YvcKHbfG8DU8xz4GIWJWeoP2VZaM/o36kkmACzAtRrz2Up0tpmXkZvUIExRuAwGcmRVhYCnLw2lWsKclRK8ndTkZsCK8eCRhfzBVIQF9AQe0zvqTitcVJReNpgCFHIeWfD85gEyMQ/9fXTe3Neps+s9pvStKnhqTabLd6lyIFzwrYRhFSUahzxuW3HkWvyeLmm5Ii4OqeNElZZSksgNVZXDISV6I6Macj3dR25ZmrwpPcUQ4jGmhgzq8DAMeF7UM5cYwpuNH7SHHGuQfUJCWA0pngtAr6AlxkHmQs0fmwPYZLF0PQJ8MY2oesVTYmVKWcMOugcuB/BwQfgxT0BiyimUUi5BLI8+Mx8BgFQ0Q+6lhxX2Su+P8eJ70uZpbKRGjZ6/pQnDTfKwwZ8x5F8lJXxMoZnatwFQQ85L4PBchnNVgudbleMbTGOOAdc34yXZtsTQLkG5N7GI+fYSNskGWPOLRd+1kccdeH5Di0sXS5hBC+IkOm0cYbv4eWOg6koxB7Xx/ebLdwWxziUzyHMuCJjmZ9cXxLy4j113vKz1LhN50e6Dmiw8Rk1J0DXC2Ul80nmtoK4jj3lT6ODc1efX30RBXPpaCGZ+bHMWzGapB+FMWL4vmK8WvAyWQbp0Elc5IYmUZ46DnFpQgw5K46QiTu90aL/zQt+7wXvevNFZ/70mQrMT+a5jxkQf/X2z/9k52z9ZNt1HYKFTBIBVFVOYcSF4UriiHxumr5IZI2lZ3EPSa+DciGDseEhDJSK4ilymRHsRalJCdWa4pSV7HTNcdfytUdS8E90QAhOruWIsoPnoRsn6CXAfL2JB+cWxAK1XB+RlImZLHlJ8LHgsH+VeDD0H3kgTQAFBcbGSUVxcUnTC3ridgI78pCJwYmPglfF+FANWzcNfH3T5PCVJ08N37Bt2yWPu9MRu69988ZvVuZr85f8dMfuf9ixr4nltoduUkDYaqC+8w64zXk4cQdhHKIdAr2QPa8UxAnubMLDp+V3NptFIZs1QELnV5UtgSnsBQISMmmNYuMvQrc5NgqFAjKZjJ4rip/KIRYmhYZRCqpiL5nxTI/JZXPI5rNgUzqCSOp5BN2u/M57iFfE+SOJSzof+M37+h6bdugxMk+SBL1eTxQbFRPvn3qifH4qNRod2XweGc8XBiEFXh7XC3oI6Kmv9Kx7iF0mypGyIijK+6wAr4VOr4uwx/JB/bvjeTJbBJDCEJ7vo1goCBDLcxkPjEDK3/muD7lvOoFFsTvI53JyTXplSuFzpsXodXrikUs/BmMgr6VY+b553lcMJ+k+aDzRCD2CmvHWg5BzQrOQaaBR/lnPRyaXlft3E3qBGVRmToYzuRW9TEXnddJT+fda6O2/F+HBnchwXUd8p7aAXRT1pKRLQEmYET4v2w9nkcvkxCAiAHFeUcacO91ud2VOke6mQyCBIL5nHCOf8VHMZ4VACAMaq8oQkTnoiixtRGGMXL6ASmUYnVYb1eq8VM34vi9zlt62GHoGTDlXeW9+C6AavbNqJLD6JotyuYgoYOtZzdahYd/t9GD1AritDs7I5fD7mSxmLBt7HQ/fWVjA7XGA6mAZViEr78mxEPaR8zKMZO5R7pTFiuHLdzLzP5PNyHyXz9eAfzcIZH6Jo0QQZ1mvsIiRXI+5SlwrNFqFjSGI09DkGpX7EuxZ8prq0dQIpqFqw/dc5ApFBImLRuTCHZzEwMxWRKVxdO2cxMidbhVlN77zN0/Z8rfvfdPLr3miuveZfNwxA+Kv2v65O+6bbW5zXdcRBbQC4gRzetHqiauiYKyKzUroLoWwoh68qIORoofnnnoyTtyyGaViDgh7YCt0nx56SIWqRH3aeiFt8rDSWchQZ4dbZsbrEMSp2oieBHBkcpitNnDnjvtw9733Y6lJC54xQB+wfcQs26IFbpo8qEOlZVoWAvUypP6bIE4A5zffy4YdWMjEEfJWHaOlDrZu8PaODuf+08xxha9cfOabH96o+jHn+fZku33Gd8+YnKsuv+/HP7n7f3uwGmMurKDT7qG58w74zTk4UQu9oItmmKAbJpJ845sM3jgOxFzy8gUMVyrI+hk0my0BHQFEGjNhgF6XoEgKTx10oRSNoimVShgYGIDremi326L8lOaORAnz91UQ13pbJQIt5HI5VCqDolBbrRa6PcqHnhVQrzc0v0K8aqVh1aNVr7JYLGBwcFCu02o1xQDjM/H4TqeroChAKelD4nkQJPlVqVTkmXmtTqejFKShYjvdjryvKlH1Wvk8KVVfKhYxOFiRz5j0s9ZA6XTaeq6wxwRxV4GJpp/tYGCgbO4by/uq4QGp5uj1KCs1eIxrvBJ64DEDA4OgrHmtdrsj76atZhM0Gnx/go7aWJJvbLwryorn8t4ci1azpdKnBxcG8v7iGYshQeqbnp4loMhkr6FKBeXBMrrtFtpBhHbkY2DmZNiTJ6ObHRIjgiDOUJPVa6K37x7EB+9FJukJoATdJqKQz9uTMA31gQAIw1KuK7Is5PPoBYHMH2HtbQfdXlfGkcdpKIOULlkPS9ZQzvcxWC6imMsi7HXlXEI4KeheGKHZ6SmIxxbyxRKGh8bQbjexOHsAuQzvO4hMxke32xPZp0KnAdjtqnzXGoypZ5/N5vWZi3k0aksIgg4cm5klNtrNDuxeCLvdwXPzebwyWxAQ3+f5+M78PO7xLHTGhxFmMrI2eO8UrMkYpO+bznPf11Ain6XIdxgekjHn+CtbpEaxrjO9VkqhC6shoQUFcK4zjm2z2VTvn8xPFKrce5GyLmtykjhHGCYYrAxgsFQQpqTRiVALXTiVGRSnT0RUGkPXyoDZUJmohQE32nHSpskPfPgvX/XJZzI4P9FnP3ZA/Iov3H7vbP0U11EQV69ZVac2IVEQp/XLLkX0sp0oYH4rvCRE0Y5wyqYpnPVbZ2LDuik5JgnZ7k8bxdCSJI32yK+06UPauUn8oicq/4ccR6PAFVqRMV8bIb1yllTAxv6FZXz1W9/Fvbv3I7Qz6LFxipMBGA9kslhCqlM9JVX6BPCeJt3EGX13AXAt7fJJVfZi+FEDA+4yZoaBkzeP/fP0+tH3vfKs1/38yb7AXXfd5e9b3PnSW2+56Ut37Vsu7A4m0e4ArfvuQKZ5CAibAuKtKEHAFqxBCCdiUQzHKoSTZYxrRJQ123ItLCysZOiu9UpSQE1BRsIirouJiQmUy2VRHktLVGqBiR0+EsSV7tYxohc0MjIigMpzlpeXRRmlFLAqGwW0lPJN/82s2bGxMbkvQYjnpqCWAnPq3a6ll3kMveh169bJubVaDY1GQ87lfdNzUy8svW8aKuC5o6Ojci6fj++bsgv8SSBJPexUDnwHnk9FynP5kwBerVaNklXveK3Bk14zBRGeMz4+Dr4378vnTmXDn/xbKts0ZJWeS2OFcuaz1+t1uW/KZBCwKL/UQ+f78llTRoXvyfEtFnJYWDiEdreHVpTBwPTJwMTJaGcq0v2PLU5pcdi9JoK9dyM+cC8yNBAjevotxFFHPD5J/GTppqF7i8WivBc9RL4T3yNlJygPPh+fJZ17YjNbtsydyuAgRioV8cLr1SqarYaGNyyIF95sdzSWG9solAiAo2g3W6gtzmGoUsboyIjci2NIGQhBICyO3pegTQMifR7N2/EwMjSM0eEhOK6FuflZdLttifnTwO00WnCDGG63g+fl8vj9TAHTAPZ6Pr5fW8buUgHdyVE0EqBaawhopyEaNR7IWGguAd+bxm06rznfOX943OLi4gqjwmP5/KmxnM7ZdPw5Z7jG+M1rcX1rngQpeGUsOkEsWef8PaFzZdQo1/fUugkMlYtiVC1UW6gFLuzhDchNbQXK4+hZvuhylvMN5+ydJ0yPfvhDb3v1x56sHnsmHn/MgPirt3/7kTQZAAAgAElEQVThtnvn6qfaDun0h4I4VxRjKkLROUxEiWAFHeScGBPDgxirFFG0Qhw3PogzTj0J5XwWMZsJSO4FY2g6m6RN68MkZtozrFjQTyUznRS/bqpAoKUr4AuFzl7CBPKvfutaPDi3jMQv4NByE3PLLfRiB1amIEAuMWVby8ps8cIJ4vw1BXHTnjEBfNuVnsSZqIrh7BI2jrjt6fHhv3jJmaf8v6eddt6T3iaMtPp3vvPFsT0P7vry9T/d9Zv3ddbZrY6Nzn23K4gHTXR6HbRjejIuQHqaSiumpwWUhgYxPDmFQr6EsBNgfn5Oavwl4z4itdgTizyOQwRBhCAg0HpyTD5XwKZNG+Rnq91aUS6aABQprR2GK0o49W74eblUxuTUpHgY9XoV1eWadNtiNJD0f4fehjQKgnhGa7dhGRqqYHJiErl8TpQ/QVy9Dt43FOWYUolCGXYD0ybTxsBgGZs2bJKYZnWpimq9Kt4ywwJhQMODXo56f6khQIVIhTYyMoypyXXwfFeed3F5UZ5XvF4q8W5b6FtSrKRW+T7kd13PwfDwCCYnJ0Ux83kJpkLXGor7IbISKlsTkQhwY6NjGJ8YE7kvLMyh2WjBEuCw0A266La76oXG6pVJvNRK4Lme3JMgTrAgYFFeGhu15FgyB7L5RcDx5YYe0i0bnuNhfHIc46PjEiednzuIdi9AJ8qgPHMyEoK4PyBJbS6rLgiZ3YaAeLJ/BzLc3ieKBeSSJJCwTI95feI+AqSGx0bHMTExJnlWc3OH0OsG4tkzSs5xYFhDOoZx3gnToDRwLpeX9xoeGpZzFhfn0e60ZQw5L3tBKL9LGVVsSyghBfF2s4bRkWFwDtETJiASuGkAcI4L68Q5Sw84DSOZvIZ8voj109MYLBaEWTgwd1AS8+jt8iW6jSbcIEAuCHB6xsfv5wqYTizscT1c32jg4GgFrbERLHV7WKrW0ekwR0Y7KcpY0JuWeDzDLwzP0VtOUCwXsWFmA8oDJdRrDSwuLeg80+xKkD0SEOdcZyjIGL80yGjETYxPoFAqCAszNzenYTGypkmIbhChE2rpGHUvkwzTxTY0NIypqQkUsy5azQYWa03UQg8Y3oTc1ImwyqPSl4JVCdm4g5Gcs2vrzPhHPvD2Sz7yTATlJ/vMxw6IX/H5W+87VH+OYxLbTOB01Rtn0orEjEPYUYC8E2P9xDDOOOVETI9V0F6aQxYhjt80o41NECLrOQgDUlyG4mG29CNAPPXATVf2lTj8kx0KIR+1OQ2T1+g5uRmh/UgfBrGD62+5FbnyMEqjk9ix5yBu/ek9eHC+itjPIrRdhJLKzFaKVJ8BHG6MICDOJizs7MSkJiY7cfMSC17cRt5exmh+HhuH/YPFfO5P//otV3z7cLseXXPNB3OJn/nHb9105+vua4073Emxe9+tyDQPwg5bAuLNiNWzvmzVlLTbiHptof8rE6MYn9mAbKaAoN3D0iI9cQW9OIzRC7uIJGZGBRegS/rQchFGAcqlAZyw9XhJDmq1mwJsGjtnLkQgCiVNUBKQYGgkSuC4NgYHBjGzfga5bB5Ly4sCTFJHH5MKjtBqthHGjJtacu00Bkh6e2xsFOum1olHRjCs1mpCD/Izek8EcVH6MTOIe+i0u5J06NoehkYqOG7jZony1KsN1ATEuRMcKeRQKH0BcKHjNU4pCY+OI8Axs369aM5arY5ajUBMnUcPBuj02ogDIZjlnkHUk256lmtjcnwS66anJBt6ubqEZkO9Z34R4AITx6cRQlpd2IA4kexnGg5jE2MC2rPzh9BpdeF47Axooxt20G33lNYmjdzidTVkQRDfsGGDeHB8p+rysjAP4rEyLm1CJUxs4rszHCC6HTGymRymZ9YJ0PaCDhaXFoV27UYeBtafYkC8DNsK4Fmk0yNYnQZ6e+8GDuyAz6ZEIWXCdUyqPkBLjLFYnMBcPovpdTNinHBezc4dErDmvQninLMEUYI+ZcHYvWTBJzEKhSKmpzdgeIQUuT4bE9bolnPu8l7dTlurMuIE+VweBCQe2261MDo2JuBG5qRWrcockWTEmMxBb8WrVa9cuyYyAWygPIgtxx0nsXje78DiPAIZQ63IiFoN2N0OimEPp9oWXpUvYNpysNtx8YNGA/OT46gPV7DQ7qJaq8t7K1OkRh/XDOXfC3uS58DfaQQOjw3LnM3mM6gu1VBr1GSsJUeE867bFtkRxNUYDGR8afAMDQ9jZnoa2VwOjXoDC4vzajiQTg9pOERoh0xqpNHSRdDrroSvJiamMDUxhqwLtJt1VBst1OIMkqHjkJ8+CSgNcx9G6XORjboYyTsPbFk3fvUH3vGHH3ryWviZd8axA+J/88+37pxbC+Im29ZkiXJoJDuSNE3YRTlj4zknbMTZL3gexgbyePCB+xB3O9i8cT1yGU8Srwg3BPEMy8siLXlKKfrVwh+BR/XUNb3tIbNAj9cveSL5RcVudk1c+UwTzzRLU6xqOZkTm+0GLVx/448wvf44TG/eih37ZvHN62/B3bv2InJ89IgG0ijCFYXNZ5fdjUST0jtnqQ5BnEk9ecRBD17SQNldEhCfqfi7ylnn0r9+25XfO9xp/JlrP5P1q8GHvvfjn71xZ2PIadZDtO+9FbnmIYmJkwprhIz3e4jaASx6XEw2igMMjY9iatNxAuKdVg8LC/OIGM7gpiqMiTNZK9RMYSo0ekiUEQFgaLCCE07cKqBNAGAcWxQilWdEr11BnFY+QUoSd1j2JR5CWRQiwWJhaVG8BCY7pSDfbDTUE5eYd2sljkfgGxsbxzQVU5YgXkO9XtOkRPOlVCyVEUSpddrqpfG56YFt3rxF4uc8lyDOpDp+zvfj89OQU+DoCZiLB2jbAuIbN26SdyI1LSAubb6MJ94xsVQkwiSIMhWvOMbUxDoxWjgPl6vLaLfamlTHOL8ktSn9TIMhfQ7Kih7r5NQUJicn5Pnn5umJNw39Swcwkth8ypwwP0BSTpj3YNvYuGmjyIsgruGD5kq8XMaoF0jJEt+j3W7JT57LBKrp9TOYGh8Xb3NhcQnNboRO5GJg/cmwJreh7ZelTzn5KmHGunWEBPGD90qorBMmaBPEmSUdBWjz2Ux4JJfLYsP6DRibGBdZLZLWFkZBk8nowXPOCIhz7sh1tI1zoVjE+vWbUBkeRavdxXJtWbPOZb7ovbqMkTPpMAzBew0PDaHV6qDV6WJ8YkpAnDR0rb6MLvMiZBwtmS/CSJhYM4060TRxjHJ5ACcefwKyvo9Or4eDi0vomkx7ocXb3J+9ISC+JYlx8cAAZvwM9sDCjdUqausm0BqqYLHZQaPeFNkLA8D8kU57pccG16vkVggLCZmznHd8j+XlKprNhvHUdY1y7XH+83iyC5SXnpsIe7Rx40ZkfF8MOAkBSSIfm3BxjYZomyYuYa8jjIBUX7gORkfHsH56CgXPQqNWxVKjrSBe2YjcuhPhlEekrS6z07NJDyN5d/eWydGrr3rnH33wcHXZM+m8YwbEX/s3n7l151ztOawTT2NWK2Ap9bWa1CO7HgmIWzjzpE045wWnY7jgYu/990pt8pZNm5D1Pd2tK6E3F0nZFxdkmpmqnZk03q6UDxulaL2o9BJfk1gX6vbfohCYdKLtIpmdzLg34+yK8pqRaSEmnUrFR6qY8SEpFXIQJDZ+cP2N2Lh+Bpu3noT7Zuv4ynW34LZ7diHx2WCFm5pwOLX7kzZKICXF87W1oj4zM/QLiIMOMlYdeWsBo7lFbBzK7C762ddvf+d7rjvcCXzttZ/JHlwIPnbtj3/6+gc6I85ytYvW/XfAqx1E3mLGdAe1Dvu4sSwGiIKuVAXQ4KgMD2Hdhg1w/Txa7QAL8/NCq8kWixIjDESx8Q2oKEhTMvGIip5xSXp6mpjWRq1eE+Ujjh69Gsb5eoHuGBXzfE3cooIol4pYPzMNUpT0hparVfGC2UWLpVTtVgPdTheO68nfheI2iTxjo6MCatlMRrwL0tM0Kph8w2mhCXaa6ENFLl4aS8xcD4OVingm9OIXFxcEWFIFyPCBKHHei+U+9IppDEi9uY+xiUlMT88IsNATX15aMmBKcEk0s12ymtXLDWm0cGMc3xVamvFlGgM0AJp13lcz/ulVMatdstOZxEUjwoQh2AFxbGoSI6MjUg+eUuJp2RynWct40HyuXk8T1XgNlgzScBgaGZXQiIB4vb7SlU8S29pdeR/WZ6fhDhoVlC3DHeOjI7KOZufmBMR7sYeB6RNhTZ6ETnZIpjnDZIyN20ED4d67EO+/R0rMevQMmekt78kkt46WKzKznF7q9DRG6E13O1haqoqxlVaj0CtczU5nhQTHgWwZJAQzMbVOEsw4v5aqVZmXmg+QIEoZBhpgzP/wXWT8jDwLV+ekOZcgXq0qiKv+UFakQ+PNlCbSuFJ6Oka5WMTmjcch7+VkTh5aXEBHWCvZ8Bu9Rh12p4tCHGOg3cFvkI4ul7Gn2cCuThve+ilE5RIWGwTxNAlUk3wlfGDuJbXzEpPXhF4aHOtnZqSyQZinalVL0kSWEbhnBUNeoawxhh40HMS5NTw8jHXrJpEje9BuSbhM6vTN5zI+xnikHpaeDSxEpQEwOoqpiXGUcp6sM24gU4t8YGg98lMnwBMQ13a1HiKM5Kw9J6yrfPSDb//jqw5Xlz2Tzjt2QHz7p2/beahxquX5DpuG6J6EK+GalX7E2pwhwEDGwhknbsCLzzwZI3kb+3bfL9bg8Vs2SzY6ux5J+0bpCqIJGNI2RLY51eYr0vxDtB8T5WLYNBSkGaTemD2NuUWi9JEyW2j7MTs0sbMbIJE3U9PNjmlMoCMtJoVh9KpNpiYXdie2ccMNN2LzzAS2nHACdsx18OUf/AS3/WIPYvYUltgxaTGpwJaFk7aNlSuaDRJ0YWSApIesXUcmXsCQX8OW0dzCxFDljRf+9oavPZHSskeb5J///OfL3WTxv9/w0x0vfaAzbNcaAZq774a9vB/5pIOg3UC7l8DLDSBfKmtNuGwa20M+l0FpYFCaNtTaAZYXFwHmI4j3EQkFyZ+kMJkks5I4hQS5TFa8Ipbp0MonOBEEyYvQA2KsjnMilysgm8uvJPG4DpOTPDDTm/RytVYVgGENLhulEKBazZoYWaQwpREIs9ZNBjkTokpFNuwAGrUalpaXNDvd9SRuz/tS2edzWeSy2XQfKqHbmeDFLG96TstLC+i2WpqMZlly/zYB37JRyBdQyPlaOsgp53rIF0oolgZEadYJ4sv0apjzkQj1S9AhPVosFcVIkG5gcQDXd1DIF4XWpTGiSVzKLlDOQbenBovN++Yla1+bkTBW76I4OIAss7CZALi0oJS4KbMjK8AkKcaJORbStEcGTwFvUM4tSMY2AYvykq4L8r4E8Y4YKPlCUYyctGkOx5SGVj6TEYaEnnKry7g2QXwrMHECOtkRRBGbtHDSx7DCOoK9dyHZfw/8pI1O2BNQdGwXpVJBspgFfFgN4noolsry3O1OV4GYjInseEZDjJ5qT8arWMyLsa6GsSVeJYGcxmOz3RYjLk3Q49zhvxlTZvZ5Wv6YGg809ErlAbmGJAlWq0Jri0vAHAOOYxhK+2jG0hkK5PjSqM34HkYrI7ADsjb0xGfRCjoyZ5lf0qpWYYcxhvMllB0PIxyTbBZNVoewXUoph9j3UG8FqNZa+sxS0RIJc8DxyOXzyMvcVk3CO3MuDZTKkpdRry3L/FGWB7Llc0ee34LPcs0cSwm1+xy/ioU8SsW8PH+72cDc7CHdmJjjH4XCcvFezLbnWMsaM/XjnO+lQh6urUbrQq2FRpKFXVmP4tQWOKUhBNw22TSRGs1hz7bpwY9d9bbXXflMAuPDfdZjBsRfc8Vnb7/vUOMUy8sIiOuLyUaEK3XFmsxCsA0xmAXOPHE9XvL8UzBacLDngZ2ycLYcfzyynguXoCvdvxgP17pRzfDWrkHiXZvyH5LY0qEs3ZaUzUdYm0pKjc0MZKciGzZp7lDp1MBm1JrtxLUcyY0SeEyIYoyIM1/2+tVuUXTIBcRvullBfMvx+MVcG1/+wZ24/d69SNg+USxabezBchZ595VtTdWSjiypzpadxDQy3UQmrqJs17FpJBtsmRp/73Ez0598xUtfsf/JTqhrr73W7fj15952x4++8rNdc5P72iNWu2OhsfvnsGsHkQmaCNsN+LkyRianMTQ6Dj/jw6PnFLVNTbuNarOLuWWl28iYEFCoKGipF/MFTDBBangYLuuU01aVxjsnhbu0vCzARtpT9mqjJxpFKJTLGBubkDInniuhFSlx0o539UZLKGIaALrHM/EnAhOQWFIzuW5aDAjXY2kfqxW0QQzHudVoiDdNz0Sya5mRQG8WwECphOnJCQFsGm+y5a10S9MmNfRI6ZU0GzUtB7MddMRrjFAeGMTU1BQqZSow6QpienRr3wPG4JkQRQDgvKZRQm+O8mLsdYZeU6mkyXYmPi1NeMNQleHCgjQeSUu9yBTw2ZhBPG6y/SVL39RbSJAmDFBdXhIlTPZAy8ssKQHsdkPJuB8bH9cadmnWoiVEPI7rq1ZvSgJYo15b2QVQkqcsoDI8gnXrZiSJjkBBlkUYExrD3a4Ax9zCPJrtHoLYxQA3EJnYKp54HLMWnrvrxUBQRW/PXUgO7EAWHUm6IyiMjoxhcmIC+ayvyWexliASNCmTpeWqhlRaLQFmes+tZlOeh+zF2NiIeNKy17fUiWuCG73hpcVFkaeEecQATIQN8jwf4xPjGB9TmUiio2l8IkDfbmFpcQm1ZYI42QiNe9PYEfZjfALDI8NiCBDEmQQmG7w4GdSXyDrVcWDuALpRT7sYci10O8j7GWyZ3oTRwWGpZacsvayPyE7Q6rXQ7JH+b2FxiYltHdVoCfsh9OReE5NTErMnzW47njJ54sywpLGFpYV5CeOQIaKhReDn+BbITkxOoVIZ0h4Gmm5veidEK2tlfm5W1iDnF5kjsg6FUhkz0zMYGSwKQSmMl+T6UKdFaDeqWJyfx3KtibaVg1VZj/zkFriMibPltaVdEUdyyZ5Tpysfu+ptl/RB/Mkq8l/f8Yn1qis+f8e9s81tluuTsTYtXtIGLGYS8QEJbGEHA16C52/biPNeeDqGssCu+++VDHbGKXOey+1DBMQl/iX1tQRYiTqarlqAKy1XY6l5ZlJFL2ih3apLdmhAZUrvyXHg5XPiPTHz2nezsiFDh/WxpIPZTpD1zqF64pKTK9yg7tgtVm6UCIjfePOPsHF6EltOOBH3zbfxP667Fbfe84CAuCQQEbUkKW7VgEk7aqsNr4l5/LfNsq64h2zSRj6uY6rs4LipgR+ODg+868//8NLrLYvbnD3xr2uuvabYbDXfdcvtP/5PDy4FWOpOoNe2sHj/T+E055GL27DDAJWxSUzObEKuVJaLk053Yu50RoUNLNc72D+/JOCURGwPy+YboVDUE+PjEpdlsxFTKr5ShqbAVJOsV0kSIq0tSUJsY+thZIyZ1ZPiYUrcUFwE06GK51ZrODg7q2Vipq5VEomCLtavn8bY+KR48SJHsyc9jQAaC7Xqst5XSq7UYOJ9M5ksSLnPTE5J7bv2LzBtLhk37HSxvLSIgwcPStZtSi0SwKnAabAw/p31yZ7QS6fAdK9pKszlpWUcOnRI7kugkwzzoCfGESli0tCuw/IglvKR4qdBmBjaeAlz8/NoNOmbGaYmjiXxiOdRXmwKs9JKU6ilRGKmS4vzmJudlWeWLps0WqJQQhIbNm4SIyAth5OuCjw1CtFud8U4mzUGgBgIBJgoRqFYwNT0NEZHx433xjPVU6cnT291eXEBhw4eFBAPwcS2LbAntqCbrUgJl3bbC2EFdXT33I3owR3IM2PdZkOeImampoXWlS1yTQKqJgRq6OPg7CHMzs4KncxnI+PAh2EsmMYU8ye4vqRcVcrUtASL5xLA5+fn0em0Vpr9cDwGB4fEsNFeAlqmqP3bacQFYszMzc6hurQk4Tx+pf0oGHJZt24aA4OsrdZNnMhG0StnSWm91sXBuTkcnDso7yhsXMwEPxvjw6PYOL0BRc5Z6e4WSyUBnYZu2MVyo44DB+dQrTY0uUyaryjlT6N1YnwKhXJJE9NMwyWJ1ycaDpk9cBBLS4uSSc9W1dr10JJSPcqKbNmaUg5ZF1yTNJLn5xcwzxIz6SaoDaocP4uhsSmZewNZdp/TfICYDo+VQacborE8h8W5Q7JW20zWHdogdLpbGumD+BNX1UfrkYn1B1d84Sf3zTZPVhDXZoCyu6+UC6nyojYR7yDqoeTG+I2TNuLcFz4HwzkLD+y6T0D8uE2bkHcdBXFJkTU9sU2sWhp+mK0OswB8JrzU61iePYiFQ3tRnT+I9tIyoo6JhTo23FwWhUoFQ6MTGJuaQW5oGCiU0LUd9LhNImPlkSorWVBMvpN6b21JyJIY9lq+4eZbsXF6ncbE51r4yvd+jNvuuV/aUEq0m/F35VxFEQozIO0zWbimTW8Yh5eaWiqyKEYmCZEJWxjIBJgZ8ZrTowMfnZke/MQfX/THu5/oaH/961/PVK3qC3+xb/cnfrJjz9ZWkEU3HEDUDjF3L9uuzqHA/cmTGKXhURQHR6SHOhUSQdwl1Sv2io1WN8JCtSnZzbrBi/ZDZ4ITPRJ6tGkzibSETOp92Xyiw5jmkiSnEXNEnEkiYDpQGRSqVqIfpqWoAow2KpEuWjUm67S0/ze7+1mM51oCxLyGUHwmWUtap0rzD2b0MqZZFY9Gv5QJyWZzUstdyOV1G1fS5Wt6VYsn1mpLTJuxc302sjjMfC5IRi+9N6mbZSd3iclo60oeI7XpS8srzUkITDyfCnSUsetMBmGPzWdYfrP6XMw2JijWG3WJ02ubT21dlMnlMDQyLN3FJEZpSjN5NncOI5B0Wk3Ua1UNF5jmeQQzNjMZGRkViloAznjS9Mi0ZCkQLy714CR503wxNDEo3ptn4sCa+EkDgLImbcxkuHqtjW4vkU12Bmc2w57YhG6G/QGU9I2tEDZ7EuzbId+ZJBBPWuQ5wOtzDJnfYkbKhMTInDDRT+rXzYfa3c6TnItSuSRGkuCY4dykeQ+b5MizNdBo1OTfImnTv6BYHpAKCM7fLqsiUgNR2u8yca4r2frNRl26SEqnQK4Llj8ODEgcWg0i6jDTNZC6iB1fY0tKxJhQJwAteT+A57oYHmDzmoLJANfXFaeC1oNjmbWyLLkIsgJM7wQmMPKeNHqEcUjLa1P9abMjXFeMjnqjIb3nufbEaPVcDA9VUCiQNqegtGe6GCZmvwqOI9mYBqs+COJy8xjZQhGFwTFJmnOTruhtmqsB39MtiGPSa9fQri2jzd7z8GAPrUdpWhPbuslDPfHnrBv86JVvf20/Jv5Elfiv/zgB8Tvvm22cZBPEuZGGxI8iOMaT5t/EA5VYV4S8E2Hbxkm86DdOxoaREuYO7ZMSoi3HbUTeccTLdtb2vZatDDnfQnhWgiw9cJZUVGuYe2A39tzzcyzsuR9BdQHscmKx7SAVGS1+34OVzyE7MISx9ZuwbutWDG/aDGeggq7roxMzmcUVBUO6jCCedpij5c84cTtx8IObfoyNGzdgeuMW3LVnHt+88Sf4+QP7ze5fLF1SD1AbMKYgTtpfIvba09gmiFOJEcRteEwGCbvIoIXRcogNY9n7pgZznxzPF7/0utdduu/xys2uvfba7Fz9wG/unDv0v9+7d/blB2sO2r0M4siG1WtjYdfPkTTmkEm6kqBlZ/OShMIlShqOJozLBEJp+sANIBx0IwUjxuk021nL7tg5Ki3f0qY2mq2bxmX57zQpR9ujKmAzQU1ocNNpTb1hjW3q5ijUN6wnNlSn0KWazMikLCoWrRXWtqvKzGhTFvHWJZHHdCqT62rvdCpfSVCUxEZNwpOe49JGNpDxpk6VVp2iuFmRoElCVPr0hKXdK1t7GyAU/kASxnSTFYKPwF26oYhsmOHA9xlDDqXULG1FK7SmScaULnkrG5GoPCSrmn28SRlz3jHTnkYDGZx0YxmTLJiYeul0l8A0c540NBkrjpd02xJFrfXgfGbZi8D0sU8brvCdWIbGzmzSkYz3lJioVhekLUe7PRq4lKcHuBkMrNsIe3QaQbYoCWEMdEVkLHoNhIceQHBwF1zp0Mb2nw489lxn3ojLKgDVWtrqVOdZWpPPMZHn1foo7fdOcJX2p9pJToxlASpjeEsSmNY2S397UxVDY5AJlBKKEIeA840GIC+tIBlLySNpct1kRrrOWZB4uXS0Exlqi1qubh4k9dQmZkz2ReYhjXKfBpTOPZ4r4TXTRlZayprufMoEaNa8MEA0ZuTmeg6fW7ZcNS1fhUWSnvNqLMh8l02LuOeAMchpMPs0fnXPCeqjVG5i/Mj7aigoNKLT63FvCheJl1MDKOxK/JvnB8xYp5Mi4cgAibSE5f4PGbiVdShMboZTHNKKF0Onj+awe9t05aMfeNtrPvDrx6Yj/wTHUEz8c3feO1s/yXZ82QBFdjPSRqsiRVJgjJWnXrqXBBgfyOLUTZPYNF6GFbaQyzo4+fjjUGRiGxU0LVtJCGNlqC78MOig6FrIxQHq+/bgwZ/fgwfvuReLe3cjbizDJ0VNel06D5nNABirZNKa7cItDmBo4yasP+U0zJx0KvyRcTToaYc2fCYwJbTWqaBNNJ+Kx3LRCm1894e3IFcsIz84gl/snccd9+3DoWpTo/7Si1upcr6rMBEmpq4grh3sFMRZasbcAGbhW3AJKHELxUwbQ/kuNg9ldk6U/C9UhvyvTR1f2XH2cy9dfvhUvOaua/zCwWBy74OzZ7R69ut/sW/u4v1LMXrOEJbpCDuu7OncmtsDtJfgRAriietL72vZa4weNOGczIOABBtOmJayMjPpfa7ZuMT0b1ZFqQpQenQbYEv/nv5NNzpVb0mpT95DaefUAKDcVkDG+NBybUnoYlZxLGmCrtAAACAASURBVN5YSnXKZ8ZwSNu2pg1ghCY1GzvIM8k347S6sxgBSTY7YdySHeu4Y54AnhpfwruIobjaoYsGghhlVKriTad9CbR0S6Z6msRpNm1ZKxetylBjgSVmnNNihJj1oWvEtFYxm6HI3BMvmuPIkkTT11vNBZnXUo1hwj9SDsb+C8aL5BPKRiIEICkV03eUmK4cx/ckJa29uXVHLjOOxiCRZkfpLnWSTMj6eV4nA8vhzn4OckPjiAaGEYjy53zXDVAS9hJfPggsz0pPCDZpYhxJ+i/IbmiReKNpoecK22Z2cJMd30ysX5iRlQ4/CqT6qMysNjk2ho2QRm2S6ap7fkuFqBimnMPaOZJlqrp/A+PwOr+ZK0GDVnb0k9wWgqcaL9Jq17Ahsn4ZhxfWRDsvCuwmWovPBim8ThTpZiamQlWMU8bpachoW1Mm33K/BdL6qqc0TKP30jWj4Cqgmu74ZgxE9drZWIrhOeaIqJFHcJWtjGRfnZXVJ5fXJlmacCyluCJE3kdlyHsx/i2GihhDavBqaaQaF+KQyY5ytuxiZucH4Q+MwskWEbK1bRoTz2L3KTMDH/3A217bB/Ejb0P8qu6QWK/b/pmf3neodqLleU6i+1RqvM70O4/E+yOdTKXkwIq1X/pwFhj0Y1TyNp576vF43slbMZDxYJP6lA5a3DXJWNHsTRx1pUVruDiHXbf+CDtvvQ31/Qdhd9uyQb3LhDGJk2tSmniDLPtg3JBKxM0gzhYwsn4zjj/zBZg55XRgYAgNGhiykNm2QDPfZWdB20fkeKj3LHzzezdix+4HZQefxXaCajdBRCtVVo1a79pgQ2PrqyCuXpHuO6yLX7tAa592xqp9K4CTNJB3GpjM9zBVspaHhnI3+qXM1zpd3F3OlprZwVLPDm1reWE+5zi9ccuyf3t+sXnR7HJ04sGah4W2h9AtoRW7gJdTKr9ThRs2xYoWWOMGLmwTKz3PNWnQkU0PNHgg2fMEckk11hIU8ZpNLDoFXFKdfOG0XaTxfVYSadRLoQtLw0A9V7l6CmhmhzHxkuUY3W1pRaHzaWVbUba5dE2FAkFEPbe0jliNrVRBrdKSK1syynV0Kx31TnQv9dSrE8/TlBmq46fZC8oScBrQAOCuXWkilXprCsI0DFQ36m8ETJWJyEPjCWrkyCPqnNQZot+iFFNFbpS3zqMU4lT2Ahxi0KbGsfncdLPjOMougCwbdGmoqLcqBoxcS7eXlLpgMb5MG2QTV07b3KpBY15K2yyt1NZLMxzZGdbR7oTZAtpuDoEkgdLoZiybayiE263D7zVNiaYExzTIZnNPauoBDbnJfFDIWzPGyvCk80uMZLO1rJTeGYBK5bmyzZKRtxhRkpQlq2vFmJN8UxoUQkGTydG5JOEOQ4eL5STPohvEpMaqrgbd7YtzWoFSd2hjXwhuB8vyQO5OJ/6DrSDOElfpO0HPnFdmLwLqP5PPQ7ZRjCnZBlXnkdL3nPvURWZrWjNH0na4YgwIiJsd+GSSKXCnc1/Xk+ZMrBjbunJWN5RKNzzh/DE79EmJmtmWWAxz0dxKz4sjZntyX/50yVaYUlPm/EhiWxa7T50evPqqt1/SrxP/VUHskb9OYr32bz79s/tna1vpiYstqTswmAUqHdANeNBDUGrGClrIJW1koxZGSi5e9ILT8RunnIgKs1e5iALGpgk4PJeLJkTOjpDp1rHvZ7fj5z/8Phbv2wmv3UNGODha1oGAEm1KZVZjUXyypzMzLS0XbW7FmR/E2JaTcMILfgczp5+BuuuiGTApRWkkLqZArHcPoeOjFlj4+nd/iJvv/AVqoY3QySGyM3LNtIxDjAbJ+DL909OdjWTlpyCubIR6BZo9bBHEHdJ6LdlXvGg3UXQ6GCzZKJcznVw2eyjrZfdnc7lqEsVOt1Uf7fTa041Ob2R2KUCjl0czHEAz8BGxZt3NaDtYJPDjLjx2jzNeNY2pmH2xjRcmO8hRyVDxsUuaGGDquYpK4ecSi9T2o/Ra+LvsdCWxOD0u3QpUG5dwLHS3Kd0zWxUAFV7aX1o8VD6HMbRS/1Y2szF7GYsnY3hXsgg8nzXSKX2tnoUqP3HPzGYssnOY8Twkhk4lJlsu6u5MokiFktXzpS8AvU3T258ALWSySYISQ47AI9Qm5cSMak0kkuIw0x9Axl42blHPXmK69DilYiE1HHRNiDdt1olGw5U6TWOgsn6EFlCaWRS92YZVvGbDSFCZe7KDnsC2eFES1465mUUCW3bdU+NGclTE+DCS0LR4Q3dbEk+m3HhrKU8y9xbWxnZlDAk6UrFAKtj20LFIo3KfdAZoGDPWMEnW4p4IZLVoHWrrJhoHcncns7Jvt8TRjQGcbqzDZ9ByPw0DCIivpdhNzFtlZro5pnS30CW8mwkHpOEePr8xjiTmLcZIGi82uSwGMMmWyF1NRzuhvYW9MNUNMhZkSrq6BSpvGVniiee4i58kw4ZSvmqx66Tsqa57gsve9Yma78qMKNOlWxXrmOs2qOods021hmG01JPjIiE75ipI22NlWlKDg2yTMAdmi1y1SXS+p3NJmS79Un9cGQjREZLXwG1yZVcFJBEdDIYalM0I6QhZGXXIhKEgq6BGmHBZmp3+wDapE++D+JHH3l/ZHQji/+1n989Wt2pM3DA3a65P70++zbQhTDAuPpJ3MJRJUMlZOGXLBpx+4mYMZGx49NzYq5tK2vZkYtt2DKfbRDi/D3de+03su/M2WMtV5ENOQFLVESKptzQ0l6aTrem3rlS37CjmFmCVhjF12vPw/Je/ArUsPQpHMt25zYpmwrMszEdoeWjGLr763R/ilrvvx3KPG6NkEJlMZbF1TbZ16iepAaNlb6ShdJoT1AgGvrwXjQ4wm5eV76KMmMzHXIAAbkJgj5B1Y+S8GFmPm1JonJ+9qJmA1g09tKMcenEegc1YNxUqQY3KT/cp9uKu3F/DGolk5kemBlTtfk0UFPBU1DSlfIa6FQ315L9kQZutNukZSL6A7EqnnoEkt8kmG5rVm4Ih5Sg1s6YkiwaceFZCd9PA0j25RasLJaw7VBHsJdFOynC0+Y/GViWWIwqH8XXSzgRnJhBxcwzWRgvIS7xQs39o2EgQh1m7PIesjAEnjx6WACSpee5iR0/LxFkFa5Ta9D0PQbcNT2vTZN4xfi4emQbyTeKYoX9NyEHmjTGw1MYwjAmBVTbZYZyc+1DzPpqvIKVz0leBc4mGhuYJCLshFK4JPIixoqMuc8QYZxJ1Jw0cEMTVnEr3p/Y8xvYpawUWAXERKecxNwkikDB1kx3btJeDeJPS6CjULW4tpfZlx7s4FEOBcWJNuNM8CPm3GH/a3ETjybrjnJSHmvi1vIl4fmqYpF9piEYBTAkdkRHzDkyYhsdqRj4NfbbQ1di2zFOlSgyLktLRq8mZCrJ8Z9kj1YSZQtmeU1jmgImtBDFlYMi4scjVctVI1NXPz7Xxk84KBWZhRaT7If/tmkQ1La+V5HGG24zhAIeJh7weGU1W6FB+ppBFQpZanSEeu6GAdIYp6yD7Q9AQplfNNsLcwtdsg87xk2sRwMnWSXlhjAyLdSM2a+J4u4gd9sWg163Ar+YSQdx44rnkgVNmhq/+wFtf3W+7+uRV56/rjMS6ZPtnf7Zztr7Vcj1HrHFFNVMrTWzgxHCEomYikW/H2LphEr93xjZsGC2hNrsfcaeBbcdvRNlJBMRoEVP5ceJwZbCEy25XcfCuW3Hnd7+O9r49yHY6yDCGJh3RSG+rwtKAm6HGDBApGFCZ0MrMoJctI7d+I0678CIMnLINTW7IQC9dkvBUOce2j0BA3MG/XnsjbrprN5YCVwyLdLMVWbjmK91DXQDEgLipSJc2NEnCe7PxCGXCBDd+M7GMFjrrQenZK51H8GUzFnrnns2GEGyFyE1UaA3nEcRZdGOWzHEnNcqX8mLBElWpK93pWI8unrZeVYwH8cLXyEi3HjQgzn/JfulK+xsi+ElPLJWDZi8xvsjMfcneFzpXFayAi3hp2mBDHkk0rnpX8uV44pV5TI6z2Ne5Iwl2aXc1Uv+cUxKmEa9dPUHtL5D2JdAYsudRqWvXL96P5VxdApTDHvDaH4DeEucZW87qSOjOTrInOOXLnfeYMGfb2vmL9LmX0Xkq8W8Ck9YS86d4Mr6PgJpSvHST9CgGhXZkI5imGf5pkxXx2FQyGpaSJUUjVMlNoWzNOwuYyT0ZFjHem3ip3PebMXA1grW8ypYkPdmec8WL47VptDCmqkaMJswRDDw02104vq/Uctq7Qf16mc98Lodsj2RDu7JuJMGN8kqZNBO64XxkvovGm9N1Q6BTBmdlr+uH7TfPcaHM6eFqXFe7/3GbV2HNZOtbdvlTj5sWmSRkmtwNMfxkfGhQJrCirrAksk+N48lzKluiyCdGo8jBIKEwbjrGMq3E81eTncwO+/H7zJ+Rfe+19zunf2JrL3NNjNO1Jd0zeDNjrAkz6bhiLEniG+UgG9toEyuJ2RAwPRc96cgGZPJFdDstyXuhYSZJiSZ5TQ1btWCFyTAJlJSfbkBl1ofsuS79LrUKgvkxUjeuQM938x1mpTel9I1rjZweOz7yHsLayAZVdEbUEE898VNmBq/+wFtf2wfxJ605f20nSJ34z+6dbW5l21XtNKqxPk4MTnb2H6cCkkWWRMhaEU7fuhEX/O7zMFHysPu+ewXct25aLzFvnS4EEsbQ1ErP0l1sLuDu676Ju7//Lfj1KgqkD7mZhoCAApTGns3ikxpcbZeocSh6eh6iyEXXyyOoDOP4F78Y2y66AEsR6Wetd6UBIV6EAfFWRBC/CT/8+V4D4mwhu1bgen9NbNNcAAVxXoWKh1pXu7XRgBCPxeaGCwrkipdZUYpcHVKGRi+LyVjSl5rxMfZCDuTdyASEIC1JAKFBQc+KCXMEet6bG7Fom1v1SDW7Je0PvwLPK8k5+i7iKahqehiL8eQml56tkV8pM2STDAMU0k2MyiKMYTFHQZSZjlu6N3y6kxy7pxEEWS9O2GCxHrPdpZc5vSPxTOgpk2JWL1finIY6phdD71EUNndesyCtRFnnLV4zjQnZ611HS3QvHyLqIeNSkeqmNemYSnKgiXFKkxKJ+/tmZy5LY4TGKyb1H3abomSlO1kmI+1rxShwFBT5bxof4vGzpCxgpzvAZ5YkAVM8RmUYOIslq5h72fO92SHLgLNQ8wwlCfOjRqFa0WmIJG2UlBoCyh6IUWGMAM9hw6MEAWutE5YsedL0hHKxfV9kxq03Ge+V0ENClHJlzMgeCR0bk7lgciQZn0R6aktWNNdBEiBDECWZwF23etrh0PUzshUmPUyCkQAewxySKKYeJ8dbQNUYElodwDmvXrRUQbACgj0gurrfAvMd/P+fvfd+k/O8rgRP5VzdVdU5R3RAaIRGI5MACQJMkihSDLL0eGXL45mxx9L8BWv5V1Ny2N1Z747HHksay7ZEkRJFMQNEIkIjNDp3o3POXdWVc+2e+34FgLIlW5QtmRTxPDRFo7vi97333nNPkMZNFUEL/zfZefxMSTAV1zi98ovQ8zpS97C6clnatAWGtgYg6VM1m9qkK8obfk1sEo3Ue2izCx+bjG82rbzO7hHeaItqMlq0QYLfp0IbFSdEIULifcH7MkNZqPr+Zb8t3CAd4qkcDGaLIuXdtyIRNQO/U0HAuA4geqm+X97/qtnTFAoSccrmTnFglEWrkoOm0wmY2AszOyGbVeoQemXwYzSQSGeWZkYaC9G5yEn5gSK+s8r751//yrN/9vOdGh/Nn743wn00X//d+fOzf/SdgfHVcIvoxDWJWX4yUHOtOoh4URG2cZqy2LutFo8c6oDPBkxPTFK5iW31NWIQYWIeNy8kQpmUtLCI06h/Yxm33/ohZnuuwBYPw0IIUOtutW3j3Z2zkqioMIT8PlSKeJYThREpgw1JlxeVBw5g/wufg5/dZZbOTCzi6tDkxJ3SmRHL6PDD967i0vAiNlNmIdsZNdMRrXfPU5U01qpGYqIjGou4KpGSaEY4XcHH6XvTOG9gFuQcOQC8sanh5oGnF5Keulk5hSvfZzl4eKhIVIw2qcnNpKIa+Vneg/nVhJtnqKp/a4iFYr7cJcCo39EAOA1N+bCXpsqQVyp5FhaVD69Y3Sy4QqARAxzh1GqEQPVdqXmVr1kzbjHoYNbnkEkq+9f85CEueAazBuop3+v87l34vllVjJPxKCxGFksd4rSYJMNaoHITEkRfyLDWcQpJyMQv0yh5GzIFqTAOkuJkJSFwPmCy2qWQxmgkYLLKASt7X8qoGMto1Ms+kXGV/DpYsAiH87k5CedZ0io8hWci99t6eZ0026C3vVmvh9VsFNczZV5kRpayyIwO4VgKZotVGmP5BKXZSyMn74EFNSvGM8kk3ev00JnMapKSiY9wNUlJRATY6KjvKJuKwWog6qVYypQjGa1EevTi4yDgtKAs/L64D1ZFXMJ6Ce1m2JyaqFlDmshJnm1NaDkbF+loLs2mSq0x1DpDjwQd+Iwq7U/EmVqBFNqiGNIo8yA2O6L1YOIa987EnMxWOScSEn6jYAsJ2BECm05rAHNi90oHQaJZRuaUJFMwWuzImaxI0j1OTGQ4YXJa5evl1ckGVEH8gvRo0j/p3Vhc2eBwKJCYXsBCy1reWxkGACVgMlHXHZXXbbbYtBWIaBZl+cEriZ9tvoDz3hAP+mQcJvokEFmTxlGRynQWfhdc8fHeIjrFBoaIj8ZD0ppYZYiksdzvyjdUuRE3PD4e9WMaeZWvjTazvLZ53TqtJtDzRUerXbrZ5XQwOzwqYFkkqBB+Ct+BhFppZ7xGbJvaVVP45y/+wSdRpB/27PwV/B514vcVccVD1cxOFJSb97sWPW4mgUKrDl1t9Xjk4E6UOE2YmZ5FOJ7BtoZaOExpOfwUUU0ZlJKoZmeM4tQYet9+Bf7xfpjijPzjnlVKnIKT5bLU5BPafylIUk3F9Fc3cNrOsDhbkHX7ULSrA3uefgoZjxepLLXQyi1OLD6EDMfdsx6vvncVF4aXsZ5mPrhOJmQFeWrvVoP5VEXMF3GFAihbRb4uKWkanK3+Tk3pLPC8a/hwDFPIQpcxQZ+xQJ/lRM3H5PTJf3gIcPpW5iT8//MxZBLI0g5Vh4xBhZVoewVtA6eK912IXPu88heMAgfv/UZ+z/9hLiglUcpLt9JwWIxw2yzIpOJiHOJwuhFPZeEPR6WQKgKbkvlwalP2OEoqxwLMwlLgsMJuMYq3PtOjQtEEoqmsHGicTqX83937KSJbLhWX1Y3dZoRJp0MovAWfxys+8euBENaYX86p2GhTqx56bRsJ3WaRiofhslrgKyiUXG06ljHC0ldcJPaWqxsBBKJxRvQgayDJUTSGMBpy0LFwp2KSwZxJsGlQcaZmmx1FJWXime2nW5eoNYhOKTKWZAWkknBazKipLEVZkVcmSIabbAYDmF9Zx4o/BIvTKyQjscRkASQ6kEmIG6LHYUZ5sQ9WmzJ9YbzlZiCErWhCVkOiTtCaCNmvSvYA+Rc5VBZ54LSZBULdXF9DdW2dFPJVfwD+YFjBz9JAcoJTk7ha26ggHV7fOVkC8d7RCFaUCerScNv0shYJRRLy3SvtMpE2JvhaYDRaEU3Q6pfQdlqaF/GFMBgkuINIClECRmL6CpwCvQdCEQRCMdVACVfAKOsCmeJZxHU5ue4SsQhCgTWUeH0oKS2S6X1heVWaIRhtiPMT4BqADbNeJwUUXKmwkWNBzmbE894lTodcU2Tk3fpDIRi4I5ZrnUiGAel4HGZjVgphaZFHnpuNnMvtls9MrG9DUcTo5EZLVZLueIawwcnQByMLt82MkkK3IByBzTVBFzzFJXAU+jA+u4RIktI7NoJqd82pmJ8RIXiuixQhTrHTyd9wuQrgLCgUa9twlD7vRCjUxM/Wju+Z1z7NnLa3NKGi1AeX1YBkNIrZuVmMzyxgM5pGlJ+Xge6HkD097a6JCKjWO89Oz03tqvL8+Yuf5Il/mKPzV/U7Od2zf/TtwdGVUIveZNXnE4jye2Hhcmo7LmENp1nEc+hqq8OJzu3wWnWYnZlDIqPHtsZ6OE1pmPQJpX0kGJUzwww9CvR6LA70oPetHyI6PwZjNKhY7NybKv2IknmpSqiRtQjJU5utyjsPS/bKxrQRCcLbLi9823di12eegrWyCtGU0pLyceXipCRGZ0I0C7z63jWcH17FRppecRD2bV7gpCxVNaa6TP9K5qIqkeY6p/13PhNdbaLvlU2BQAmj67lb5F6O+0Y6hvGQ14g8JP7cnaLV5C35ymxScryJqdnVI6uPyTSvGgd+HmpfJU1HniOQL+eaC+oHi/h9r/9DXlYClXLSS8VRWeoVD4DQVgAbG5uobWjEmn8LtweGkdNY/qrF0Fjsmu88d3NMU/O6HDjStR+11bRBNcphdOt2H8am5yWwRVzzxPRCoxbKSiMt8YlNdZXo2rcLsXAQ8/Oz6Ny3TwJMxqfn8fa5S1gJhDVfe7Vr5cGEdBIFDht2tbfgUOcOkQ4NDYxicKAfRcUl6Ow6hNGJKbz93iWR8wmpkJ+xHrAadcjEI7L+cVn0yGXigghwoqptbML2Xfsws7CEweExhGNxLS1KSfyQScNtt+LAng4c3t8Bp01dIxzOGUDSNzSD189cwGYkIQQjBvawaePfs/F1mvTo7GjH3p1taKgrEDLcpj+Bnv5hXL7Rh4W1ALKcwA1m+V0iA3KQ63Mocjvw8NED2LOjEf4NP4aHh3DixAOIJ3LoHRjBG++cRSiWFUInm1s2LYTURffM2F3yL3Qk+3GyVqQuYW8nEvC5zOjqaIXPW4iZhWWsbgYksGU9EEQkkYbeZJN7TUdYW5AWEiHZJGfRUFOJkqIiTE+OS/b1/o7taGtuEFMcPtaNnj7MLqzI62JxJpRMgx3C5gVOB/bsaEfQv4a5mQkcPbgfzU1N0siMjk/jWk+/fP9iaEKSV0pj4OeSMCMNn9MKl9Uo54HHXYDq6ioJGAknUlgOhHGjb0B26QZaL/PcoINgJIyqUh8Od+5BU10VUnG6H+ZQUuoTlGJ4bAoXr3RjZmlNGkg2MkrdkUU2mURZUQEO7etAfVU5PA4rRkcG0NPTg9b2nTh04gj+1/fexu2hO3LdGWgjTZMkoi80aMmxCciIdXUereCx0tLejuaWNgzdmUTf8B1ZP4nBSzoJczaOTDyM0uISPHTiOLZvb0SWToOZpCA6bJqv9/Ti7QvdWIukYHb5RGKYTURlZy4rHfGeUN7pPmtuale178++/pXP/R8f8uj4SP3axwZOf/4P/+fg+FqwRWe06hVb995UpwjC9zTFLOJus7JdPXVwF3x2A2Ymp5FI6dDUWAuHmcQ3Zk6n1EY5Z4YFehTmdFgZvo2Bt1/F1vQoENsSSZhAyzkFbyt9uFa0pJCryNE0oVh6X5IEwr1RkhpOK7I2N8r37MOezz6NrNeHZIqTuEF8ze8v4szaffXcNZwbXsW6VsQtOU4filUuOvi7RVxAMu1C1Bir8l9qmpY9uJBcWJy5KuAEzl6W5BzCoNo+WpjEGuNZ4HHqf4WHD12OLlHck2tQPR9D8Aq6TPEz0PKPZedJiE6RzFSjkH9t/Gw0UwpN9nb3Z/J65A/s/X++e0s02Gw4UnE5iPfv3gn/+iqWlxaxfeduLK5u4MLVm6Jd525cdpzyeZLUdw8ydViN+NSjp1BWVIiJ0WGxyNzW2irknu6efvSxGCYUq5Z1UN4pfz+TQl15MR4+sh+NtZVIxEKSZhb0BxCMRtGwrQXf+9FbuNk3Kq58JDdJo8PozFhYCviDh7tg4XWTScJT4MbC4iIWFpdRXVuP5Y0AfvjmGVichUhmCTcrgw6LEXDbjDh57DDcVr1I/GxGI2LROOyuQrh9xbh47QYuX78pE5XezElOfbbc4W5rqsfhrr1yiN7uuYZYJASn1YLaqhq0bd+NM5eu4mrPICJpHcw2p1pLJGLIxiPYt7MFpx88jMD6kjRPNVVVQlIyWu24PTqFc1d6sBYIifSMBY/fEYl8dpMO7Y21ONq1B5N3hlBe4kVjfS36+waxvrWFQ0dP4NU33kX/nTlxL0xzAhSJE69vfmhxdT3KnpzkTcn3lfvREI+iobQQnz51FJVlxYjEad2aQiyVxfzyGhZXNzGzuIqpuUVBOKi+ICeAkaRcbbQ01mN3xw7cGRoUlONwV6cQHDf9W3AW+DC/vI7unj5s8H3RnpckMRLdMmlUlhTh8dMPY3NlEcvz03j01EOIhIiA6GFzFuK1t8/i9vAY4kS7TIpwSnjYosugqqQQ+zta0VhVJvGi/P9XllfAYrNjJRjFrfFZvPbuOZmImdHAc08m8VgUnTtbcfr4USzNTqK82INinw/Xrl9HJJFCc/t2DN6ZwJVbfQjGFQ0171HPMaC9uQ5PPf4I/MsL2FxdwJ6OnVhaWsLgyBhadnfi8o1e3B6ZQDjOAYYrOAjaZDXk0Fxdjh3bGlDoMEtaJL/7ZCoNl8cLg8WB9y7fwLXbg9J06s12cX7j7xJx2Le9BY+eOomhO2N4//2LiAWD8LgteOTYYZSWV+ClNy9gZGETUZ1dNuHmXBymtOZVL/bVWhG35SY7qr1/9uIfPPt//nwnxkfzpz9GRZw68XALtChSxcK9R5Di/o87NYEbdTm4zDrsaVE7caaYzUxMIJ3Koqm+CnZO4gYFEQs0rOMFo4M9k0VoegKDZ1/H6p0+ILipiriEEqjkM52WYiW73XzhFO0j5VVkQ7O/IOGICywXUrZC1B04hAPPPA0/4SC9CuigBIV7IwYAKImZQZvEV+5N4rIHVFaOahJXisk8kU5dkjzkVJf904o494qE+6Wz4CQuL5LtAXfgau8nsjg6ypNIxCJOL3T+rNYscMefyxLi1CY6aju5Er5bxPNNVb4q3yOuCSyvoRf5tiF/YX6QvPfz3WRC0mEzo6BB/gAAIABJREFUkE6gpqIEHW3bEFhfwfLiAtp37MTS6iYuXbsBmK3QmeiNzs9BPbPGfYZen0OB04ovf+FpnD9zFqPDw5KV7fP6cOjYAwjGMujuHcIaoWnNcUokbCQvISOF6fDeHZiZGMfU5CSe+syTuHjxEvr7+/H7v//7WPVv4ZUfn0E4TT4xYWYmVOmQioRlEu5oa8bwQC9mZ6bQ2FiPjo5dkuccS6QwNb+MV986IwUcRit0UhiV7r7C68J//c9fQNgfRnB9VdYzJGkxpMRoc+Dc1Ru41T+KaJr+1Gyk1D7dZAT2dmzHvl1tmBjpw7n33pGGxKzTYWdrOx77zDN49/ItdPcMSfwjyYGZdBJOuw25ZBIH9u5CR1sDXv/hS7Iff/qpz2B8ahrBaBLldc0YHJvG7cERxacQKJa7/wycFgP2d7ShoaIIl8+/K8jJs5/7LP7iL/4S65tB/Pbv/idc7L6Na73jIrdMGRUZjEVcIWC0U1LWvQYhWpJIRdJpBsZEHLXFBXj46D4kExEMDg7CWeBBVU0DikrLUVDsw+j4LH742hvyuZLvoNAHtZt2WEz47KceRSQUFKi6urwIN69dxsTkFA4cOQ6zy4uL13sxu7wOPS1rReImXHJU+Dx44vQJrMxOYWtzFfu7uvAP//AP4mn/+S/+b+gdGcfNgRFshmNIatGoQshNx9FYVYJHHjiIhsoyzE2MY31pEeWlZfD6irCVymFgYRWvnTkPk9mBZJaZ6TlYLSak4xEc69qLna2NuHT2DBxWM6orK3Gzp0eg/gdPnpQ1zqXrt7EZSmgKDZJz+T2ziFfj1IlDeOPV17GyNIdd7e04fuIEYqk0rM4CfP+1t3C9bxg2lxdJWWtnpRAzu71rdzuOH94rfIhAYEtIfVxlMtWMUaWXrt5E39g0wrTQFb0+CWxpeBwmHNzVgmOH9+OHr74m9webYK4ujh48gIdOPYS/feUdDE6tIZizyMBiBe2iicBwrOCplC/i2cmdlYV/9o2vvvBJEf/5jsxf5U9TYvbtgfHVYAtDk5XhifJKUqapvMnZqWr6Upr163PYta0Op47tRYXHiuWpSWRiETTXVcJuZGfJ31JmEdyvmfU62HU6RBfncefKRUzduILsxjKcOnp/ZwR6EwkXDycWJbE31SQ6YmZCm1PlY87dWzJrRFhnhrGkHFWd+7H/yScRpIcaoVHGAYq2JKsCAEx2RHIWvHzmGi4OLWAzyR2sIuhx58ZDlntD7qlFC3ufflV9K/lmJg+tax7Omib77jeneZUrJIGsXr6Hn/Kz2hbqngRMM5fPP1h+2pbnuPfng//1gQ35v8kFJNS2dBz1lSV46EiXFLd4JCihFow/nF/ZkL3y0J0ZTM4tIk7mNpPl+F2IxCeN+soyPP3oSfz9334Li8uLslclSenYsePQ2wrR3T+KFX9Q4FT2iZT70O2K03NtValMtdFQGOcuXJKYxo2NdWQSMXz1P34JU9PT+MGb7yGWNSJrtCKRUlacdAbsaKyQ17zu38LVGz3Y8PvR2tKIk8e6UOIpwIXufnzv9XdhNNtF0keIOaozyOtzIoXf/sJz6O/twfT0uMC0vBdqysvQuf8Abg1NoO/OtOz1uc8V5zJpPNJoqCrGiYMdqC8vxPT0BIKhqORL11XXIG2w4zuvn8PYzLKQochcNum5Ck/InnZ7aytOHN4nISQ2YwalJSV478oN9I9O4eChA1heXcfl7ttimym0Lbl807CK5LMCTzx0FLpkCA6zTiKBCffH4mm4vEX4u5d/jKnVCGgflNasce8xKLTmVTMeEaITHfIEHUuj1OPCyRPHJBTmRz9+E6ubftkvFxR44C0qlj370PCIIptplrGyehOGfgr7OnbiwL4OFHvcKDAB/uU5CTwx293onVjA+Z5RbCVUMRHJlTx3HOUeJ77wzJNw01E5m0UopcPLr/wI4a0gfvM3fwsDY+O42tMPfzSOFGFhDfvSc51iM6GuohTbaqvhc7qQicVh5c7dYMLE4hKWonH0j00iK+oZngniMIF0IizIz5OPncKF985gY90vO/pYLI629jbs69yHwTsjuN47iDBdH1n8tO+fED7jjp84/TDW19bw+utvyWDQ0bETDxw7gpISI771nTPSAJicBbJG5MdEDokuGUFDZQkOHTyAiZlFjEzNK0JxMoHtzdXSVAwOj+LmwKggD1LENVMfC5LYVurGEw89IKlxc9MTQCwEs9WK4sp6WTm8/s57WNwIIaazCBxPhImvVwyXfqKI76ry/unXv/Lc//Vvcqj8O3vQj80k/uwffXtgfIXsdItB7b/ztg+qiOfTh7jzUmkBSen+ttWUotLrgDkdRYnbip3N9XCZzUK04Q3MIkbno7zsIhfcwvStmxi79j6Si7OwJMIwp2ISJALNPUpYsbwduROmQQw7bDGkMMCQo2Uko0ityJDsUdeIyt170Hr0CBI0nKDuOJWCVaqdSvFJmxwIZW145cwVXBueQzDDo1YlWdGYRCQgYhBDSYmyVfzZf+4nnP1zV+Q/97N3F+//3AP98v9eTDqUVa7XbkZbfRVqyn2yf+WulLApJ8LNYAx9dyYxNb8kLG+jxSpIBHXYJPk01ZTjUw8/iN6b3QjHItKc8ZDduWM3olkTzl27jZnlFUAMQ/TIpZVVpd5Akxw9asqZnW7B+OQsosmkkJCKXTZ8+flP4b0z72BsYQORjBFJIiZGpanWpeKochmwc1utTJz94zNY2/TDbbdgR2Mt9mxvxdjsIn584Qpsdhd4odAJMGlzSrGwpmJorqmA378hKVcs4fR94TVfVV6FtXAKC2tbSKZzipXNNRDT5JCG05xDS5UXe1vrUFpeKt7UzNUObKxicHIB18dXEaEykWxlEq/SCaVFZ4iPnrB4FfZsb4DPacb8/Dyu9t/BylYMba1tiIXDGJ+elUmKRVwlkeRgymUF+t/RWIOdLfWIhzaxMD+PhsZGQaNm51ek2EUyZqTpYHff+kUBXprNrMZLEYQqk1R661wWRV63FBezzYF3zl6QXbioFFjktfzycJjNilMeLpaMyWrDZjULmc1mMqCxtgot9bWoL/PAYzMiFovizsw8bo7MYnojhigLKe9xFvFcAg5DFoV2Ix594DCqSj1CLJxd2cLNW72iQT10+ChGJ6cwMDaJYDIl372cViLxygoaZyAhzWJBfVUl2ptbUFNRhbn5Bbx76SLiBj02QjGYTA5k0nmDGh1isS04nVZUVZYhuBlAYHMT2TTlWzZ4vB4Ul/qwsrqC5fWAuD6S2CnIZTYpCIDXZceOtm0iPxwem4R/KyCrnB2tLWhsrMGtngEMTkwjntbJmoQ56DYqIXIZmPVpFBYWIBBNIxhXxEGqQkoKLSgttMl0vr4VQyKrl308zaFExYAUCg1Z1JUXoa62Gs31lShz2bC8toHRhQDG5lYwMzsrK4M0i7/mp0AVhXKcE3FjXic+sbPK82efFPFf/pH7CzxjTve5r327f3I11MpJnDeC5lOlfKE1FrTIxTRWF/dwFqRg1SVh0yVQ5DDiwO427N/RhkKLFQbqgKkBNxFOJwGH++IsLNkslkeGcOfqFYRnxoHAGvSxEKi+NsmOWYkdSOoSkZhm2KD6VeXWlqAsSG+Bq6oW9uo6tB0+Ald1FXQOh4oYJGylfDvlv1MGO4JZK149e1UOxFBKL4k/7LzVdllRzcS8JG+v+At8mh+nX+WUR8SiwE62rRMWqqcScdjsNoH3IrG0xKP6w3HMLS8rm1A6s5GVzlxpnQ7b6qrxmYcekN16LE2tPA+drBCN+u7M4vyNXqwFg7ILpdyHPiOEpmkhTm0yRXiE6bn3FvhRr4dNn0VbjQ/zM9MIZSxI6K2IZ/QwWGwynerSMdhSW/Ba9dCZrcLK5aRLAlGBSY8itwuhdAaLPCn1JvCiTzEox2QVVrQlEYGZz23WI55KScqTyWQEeRSUjaUNVoS50hEDIBVQImz6NH+SBLW0FCqHuwB6q0N23qnwJvzRBPw5F+hbQNY2iw05JqKPJ6SPnCTWeWwGFFr12AqGpOlMwAyb1SLStWg8Kc2pyM602FJxYsul4bKZhVFPV7OtrQB8viIp9Jv+ECKJJHIyvSmDlTyB9INok7KUFfEVGzihRyuXtqIiHwwmC1Y2A0gkyR6ntIopXsqTgaY+lMwJ255wvWRksw/XzIJIFLSaUGg3C3Erkc7KhOiPZZAlgiayTZX9zvdCtI9yOxbAAodFVixEapjhzfWex1eMja2wKCTYwFELnw9oUlr7tCAJRDqsRhMcdhvcLreoK+aWl0BKIlcSJqNdhZ9ILrceUcrYSHrXKVkk/c0oPQtF4iJNNRFyz6QhAXhUJkiUMRsyrsCIIGRgs5iEuEdXQfIHyJWwmkxCDNzwbyGSTCFJK2AxS6K/hVpbgdcXbzK2g+l7IS9mkThSC86nsgjDPG2ki2ASVjEyyMvLDHCYzXDbTfDa9QiEopgPpJEzM1Y1h2QiKra+bL5jTP8TEy4V5HLX7MWam9hZ/UkR/4id4znd81/7Vv/YarAVRotWxPOmCdrulQcjnaLErUiZfxgyMWFGWhFHqceGI/t3Yf/ONnh5ENLcIZVmTyAhAin6MOtysOiAwPwcZm73YGN8GMm1JSAYgIEWlyTpSJCHpn3WHMdU6rReAlCSDAxgt+/2wFpSjrLW7ajfvRsWjw9ZmeQYPEB2vIK0pfPUWxHIWvDGuWu41T+EUDyNhM6KFKUl4pSkjBSU65bKuf7kj5aFIglpaVSXFaG1sQ7RoB+BjXXU1tUJEWllzY/6ba3YDEZwe2BIPM5J1JJMbMqL9DpYdTk0lPkElk2Sq6DLgaRtLmw2ohmsBGOI0KxCCiELOSVKdAVTpkHGTFKRBU1WZU1B175cAvVFDiQScWzEdEjoLaJMEG/5nF52gfZsCJZsXFAksZsUnkUGDgOELZ8xWTGzEUQmS1IlZX1mhHVGseK0p2NAIgKrhYddWpjEvK7shix8hW4E4xkEIgkx/eAfeiiQyc8GQIJE0jEhV0r0hNEiPlkuYwbe0kpMrCfgj6Rhs1mk6LNRoeEIPQ2IChnTUVj1adSVemXKnd8Iwx9V9qYmCoulmdZCUOjuJUYqWioa87kTCXkPdEcjtM0pkdnpVptd0Ke8+Y2awLX0Mw1TVOEyyneeDRgZ08o9TTkwiv84jWokLUzLxxF2szIykHaYRC3GwEojzwLOQqqT90qJYW1lOeKxOGaX16Q5gaSqqSYg37Qrv3Hl6S9Nkl6ndtPFBVhdWoI/kpDPi8WIRVT8CjgAaD7lVCiwiCt/PDaF6rH5eYpWnNa7YtKiyKkk0THQKafPImmyi7WxNDLJGKo9DuxsacXo5AwWN/xI8RrWzGkl4U1TqfD18ushq54yMTLsle0BTXAoJUxp8sqUnKV8ddTHMPYW8aTcHzojeUQJWHI5NFZVormxEf5AAH2jowjEYjAYbcKd4ftNS34ABZKU1dENLyc6eptBj7rKUtSVeTAyNonlKBBOKp29UiAon3c2EUSRZKVIGZ5mP11kzU3sqir80xe/+vx/+3U4Bz82cPoL//vf9I+vB1tzUsTz7PB8v67MXpQVpyLCsON0GYGqIicqvA44rTmUl7jRsa0JhQYzzDwEmGLGm5MuUkLmpgQng3QwgLXJMSwODSKyOI/s1iYyW37oKHkQzWzeRlTNChl5DD2SZK1a7TB6fDD7ilFQVYuSxiY0tO9CQpoMLf1JnlessTRjFSu2cla8e/GakGs4yc1uRDGzGUcoldU0zirWj4dh3rzj1+EC/lnvUb51FttMEvUVpdizfRs2luextryAPbv3YHFlFTMLK9iz/xCW1v04f+UadEJM4sGqU1NmLIzG8hLsa22C3WyAjk0dJzOxsjRibH4DfRNzCMTiyn0tw++B2dhkSROejMBB4yDKqaRAkzNhhM2sx7OPH8f4+DiuD08jnuWely54KmnPkE3Bmo0IcYeWnzzgOcRzaCn1uLGztQXRDPDGpWswmm0w0yiGblpGi+wgXUjBxKnIqIxLWGQplWMzs2P7dswsb2B0ah6xJNc+SoYgr5kNYCYpQT8Ed9mYUAtOklGpx4HDx0/i6vAshqfmtMg8rgx0ygkObCCYAMgGIoRdzbVob9+OgYl5DE3OI55SkZgCf2oHN59X/NipDOCKg9Mv4X0Wd1q2ajGkNMghtK0ia3+6ZCEfO8vrQkXGK0KnEBYliIOGN/Qrp/RO5cGLkRgnXrr3aXaxUrxIMtSaGmW6k4GvwIVD+3YjHk/gWu8INmPq86Oun80MjVJMLHAkmpF+T00zdR8ZoKLIjScO7cLS/Ayu9o0Iy16mYELOZNzzvhfdvhijKg9/PVeBzLpXTom8AFQmOFdFhI+NYnBDQpolE5binrC4kZRQGMCUjqHcqsPzT53G7dFZXO8fQzQRh467FV6PfFCVcauopWKwpuSdPPt4/3BaVk516vPjZyWJdZkskiAHwwR9kt8+V480CEqjrdyHR4/sQ1tTg3BN3iahbWYJsTjXNmbZhScF5lAuhUQ7BH1MJ5BNx/HQkQM4uHsH/v6738d8MIVIhqgCzZIMiKcz4sSnQnHE91D06fdP4p8U8Y/c6Z/TvfCHf903vhZqg9FqoLpThf5qF6PA2qr7l2hDADYj0FhZhIM7t6G6xIXg1gqymRja6mpFD26j9lXL+03xxjHRHpFr8jRM2SyiaytYGB5EYG4W6cAGEv51pEKb0CViWoypRmTj66BNp8mMjM0GFBQArgIUVNegsKIKNc2tcHpo/qDMSTgJice0ZgUqXbfejGDOivOXu1FT4kFZSRH6ZzdwoX8aE8sbAi/yhiabXaIJ73pCf+S+yH/VF6zS7Giuk0R9eTH2tjcjvrWOjdUl7NjehtW1DUzPL2PX/kOYWVrHucvd0FvsUmRTZOoSxswkUeVxobO9WfTX1EPZnXZUFBfB6XTjcs8wzl3vx0Y0qoV9aFI7WdEmJbN+V0MVfIUuMRTRkdSYVjDrAwdacebdC7h0axhBGmxRd61lqrMg0NO/raFK4Fi5HiS4JYMCmwVlRUUYmZ7F9378rrh+0SKX0GaaMqVMCmVOM47u3y2SKBN37JL1nIanwIVCrw9XegZF6hOKJ0Vep9zbSAbLoLqsBDua64RYJYc2Ye9sGr5CB4oqyvDyuzfROzKhsqfFiz4Nk1lFzEpBSERhSMWwu7UJ+/Z1YmBsBj3Dk9J0UK0gjndaUJBoSGR6pu0tde5sHfIhOsp3O89vyU+JWrDuP3mt5Emd+chaFR2aT+HKp8cxf1sVAFkF05FN3ByVOiDv7sgnILIgMassbpm0GKicPHpQCuR73X1Y3KKig7RC5fJIFEOlfJFoZkKaunW9RSxei+x6/M6nHsDmxhJ+cPaKrFCIukjmB3O5xSOAckxO5EQuqAzhX8pfIEfVAidwij0JKSdpt2pGjkUcadiyEWlCwibGAbMJ1cGGJKpswOef+RSu3BpB98Ad0nWlicl74MvELjIQFX/Mks5wHTr25YmzEgajebuz2NOQiJ8VRa48UU2S2JRCRpdEdWkBnjiwC4daKNc1IJLKonduFW9092Fiahn6rMo1TLBn1LT+XHnZuUJIR2BGEiePHsCx/Xvxnb//HsbXIwhnlOUsvxsJSDWZlaWXJMIpOWi+iPtsGN9Z7fnTb/zBs//3v+qB8u/0wT4+k/jX/qpvfJVF3PaPirhsqUVLqjyzOU3bDBl0bKvDI4f3oNhlwtzcGFKZBFpqq+GCAXYS0Xgw5rJgEc/S/F/bPVvYwcYi2FqYx+bCLMJrK4gF1hELrotpAbi7o4GEZPcaJbwBFhtyTjsMhYUwuAvgra6Gt6IKvpJyYavTIIK3gwxD0hmr6YsHC1PKKat4/2o3Wiu92NZQg6GlMH5weRi3x+fEKEL8rxnwIZFGH5Ov9Re4aVTYEz3OSbyKi3TpyN4dQl5MRUOy24slkvCHYrAW+HBzYAyXb/YK10BnsiFOiJe6aR1DaVKoKHBCl4mjpKIUO3ZtR0WRD/Oz8+juG8X40iaiDHlgRWCMoriY0Zc7hcaKIpw8tBv11RVYXd8SLTeJjWajDq11xXjvvYtCjAun6AmuYjVVQ5dBe12FML29hS4Eg0ElXTIaYTHo4LBYcXvkDl5+8ywsVqd4clNnHBMJJVDhsuD3/sPnEQyExfwDEjerg8PpEFORi9296O4bRChBK1UF0crj63Rob2rA0a7dKLSZEQtFZESj053bYYHT48EP3u3G9f5h4Q5I00nrYRMhYTXVUfNrTCexf9d2NDU1oW9kEoPjc4jS11zkW0TCKGVU6gpBj8j/IFTOhlSiTLWENIloVZGZyihIrZnueg1omyt1qah7XFgieeG7TGya2kI2a6rJlZAQSStTE3u+aVZ2pir0RuDZPENdBoIsSn0FeOTIPkQDfpy5ehsbKWXyQ/TCTPSCTnvJpLK2NZgRo3mTicYvWZQ69fjSowcxNzuBH1/pQ9LkFGMaoiRGvm9Wa0FCtNAZyXAXoadYORD5Fic65SYvPAhytPmX+nRCYpV5voWNNsQkbpSTeBR768pw6vgDeOv8VQzPLIrdbyqbQjrLEBjSbZXNL69f8jZk0DGaxdgmr4BhG6Ssb9SETyc3DjQwWeTsshJB4FmpS6PU68TxHfVoLy0QfgO5GoNLAZwfmMDcwjqMlCZms0jTrpfNAuH1ZAI2QxZNFV50batGbYkbFaUeDN+ZwlrCgvO3hkQBouc6QTYkWk6FYnX8RBHPje+s8P7pN/7rJ0X8FzhCf9m/yp04i3i4LWeyine6BHJoCmoVBpI3KCW8qhi4+9oapIh7bTpMTY3Khd1SXwe3ngQgwCC68hxS9DymaQEPACZI0aqajxmPwb+yhJWFGYS31pGMBZFORZFjEacRQj6YwGyBnkXcaoHB7YSjuBhFFZVweXww0TNbQjo4jigYPR8byvfBQpTIGRHMmHHl2jW0VbjFjGFkNYGXLg7ixp15yRvn+UQCjPzuJ0Vc4zqpomLIJlDssqKtoRI1xR6ZzEXfzgYpq0OEmtvxWUzOryLLRDCSbiQ+kztCHXTJBAqNOVSXFWN7xw44XDYsTk9hbHQMy4GYkrxo2eWyY5QYSs4nSfgcZhzr3IlSnwcXL13VnN04dWXw/KdP4/qNm7h4vU/c+0QmyJWLGJhkUFvqwcG9O4VUNj0zjURCZagXez3Y1tyMpY0AXnnzLMxWO/S8Vg10AeR1n4HXDHzpC09jfHQM89PTKnginUZZRQUaW9sxMDaFm4OjCMYSoi9X94u6S6rLStHVsUOISoO9vRKhSrUG0YQ9XQdxqWcEV8mwNjLAhEWQXgmcGQkFkzeSE3OS0yceREV5Ga7d7Mf43DJizAwg+152TMQcVDGXlDmjUfbdKgFLyfwIpws3gR7lXFOR/6F53OeL+D17fQ1i1xoCUVmSPU/INm+Hq/FFVFIbsxE0e2bNCErgbKJmbL4lslXFuip0SxHlKDd8+EAHFqbHce5aL2KmAnFUZONNMppM48KBYVNGj3kV8sLUsm0VXnz+ZCdu3LyBC4NTiBkcKgaUvuMcGmhYwtcgWd+qV5FIUTbmEkrEq4ayTxUlSxvfXIY/a4ae++ocSY5AlNM5P2eeUckoDrQ14vD+Tpy5dE3WIITSaXerIoONKv1Npn42WVzpqIBPieZhSpi4NGp5AwLhMxhJWavK+oeXngpFk9UhzYYqrDl0NleLS+Ls8iouD05gIZJFJJaEZEVLxLOK2RXCr3AygKYyDz5/6rCgUCZjBpFEFr2TG3jlnctYj8bUSkmQHFpT0ZJaSUFl3aG5QvosufGOGs+fvPiV5/7il12JfhXP9zEZ2XK65/7or3vHVsLt0Iq4ct+6zz9dGC8805nOlYLbokNnez1OHtwNn12P6ekxxFNJbGuoR6HZAp2WPiU7cZJt5GjUq5QjMajIidELPZ4DgXUEg5sIhjYRj4aQSSRBGjJjR+nOxm6TSUkmhxNOn0f94/bIxMGCqzyr9VrCUQpmq0WZaFBzTJ/urB6RnBWXr1xFe6Ub25trMbQSx0uXhnFzbBFJpkpp3HeJ/vuZW8NfxWX2q3tOuQa4X+aEUOhAdZlP3MeCWwHRX5MwZnEWYDMUl05f2LayhzVI2And0pxGYM+2ehzY1y6T8sidMSzPziAciiKY1GMzCUQFQlXe9DIZsYjryPRNo7qkCE67FQMDgzIt6zmZ5TI49eAhzM7NY2R6UQog97eioKDDnS6HAqsB5UWFSCZiWFtdE5YwvbkL3U401NdL8aDphrDi5VDmU9NBKw0n95JNNVhfWcbG6pqmmgAKvD40tbQJQ3t6YRFxkt4kWEMth1ks7VYrKktLkUslxaSGkz0JXW6HFds7dmN8YR3DE1MwWS0qalKem/tbk0DAXEPQrOZQ5z7UVFWjf+gOJueWkOThLSQF5W0gdSrvnU7YWmBRFRVMeF6KqpagRiTNyGZDVgpagZO8abXPFyKhPLbacatpXSvgEnnKQqyt2O5mK+TT9bRs9bx1EWWCLOyS/a2ZAQvClUF1aZE0ZZvLi7jSM4AIbIjrKK9TPt5sGFmMxE9ciGtmFUmaiqK5sghPPNCJvsEBXB2eRoSENObQa77lLOJ88QIaaltq1UqqVEZ5D8Ko549puQm8VigTo6KFpDLarvL32byw2PE1F/twcH8XegdHMTY1I9wekjPJ3xBrYr63dFqgbUlNlF09kQGy47nnV0Wc94XIAplXn0vKqoYkTflOtFxy4U/QRz0Xx+6Weuza0YbJmTlcvT2CqJhBqax3lTmvfCIUuKLWCnZDBsf2tODhw50oL3JgeGwer1/qwdD0sjDxJRaY2QA6naY1N2mJaxpyQtvVT4r4r+7A/fDPTO/0v+kdXwlJEReJTr6ISxypMugXXgjv7UwKLk7irfV46GCH7KpmZyaEVFNXUwWPnTuBPwt2AAAgAElEQVTGlNr3yc1MmEk2ZBL5R9MWVlheiHpDDolsApF4GLEI/4kgEYshzULODpVsYbMFVrsdVocDNqcDFptNcpIlYUkCD9SNLJCoXh1GSfo204aTzNy0DjGdHVe7r8sk3tZUh6GVKL5/iZP4IlIGRguSVaxZRUgQysekP/vwF4WGsKoJyWYAGmsq0NZUD4uJFqQxzC+tCBnMV1aB8al5jE1NiwUpiVZkJ0sARSaG2pJCPHn8KOpqisVhbWFpBbkE89VNGFvcwNDsMvyxuBR4TkVifSHEN5WRzYnJajEjFAqLzz7haxasMo8L4UgI4YTKIxe/PRLgNHMeNhCUKfHaJXFM7DHlmmCgioL9VwMRlW6lFXE9yVkylSVgIz+Mh7O4COrBWFXqem0OJ1KZDCKxqGJl37UkZhHndU24n4d4DtkUlzn8NxnjBrHPDMTSCEaZ8a18xkWSZVINKV8HESFqq8t8PpQUl2BtcwubgaAqQsoQVU2T2p+7sbn8ey21jXI4UV1wYhMNOCc+la/NgqEg+Dz7W/lASAa5RuxUdfzec6hiocnSpJcgsY3ysgzMAmGpz54ogBC+OA2zqEmCnPL853nABnBbTYWEypCwFc0akdDbSD8U0qGRxU1siRX/m3QvyedOx+E0Ax3tzfCHwhiZXUFc/MP53SkGvdoW5Gl7KlBApZdxYlYNFnfm/BkhoEn4BxsT5ogzx10VdzaQ2RwtaDXFQU6PyrJK+IMRBKNhmeYVX4QDBMOWqOAgNq/ClohOEdURn0Yp4gpZ4DWqcALI9aUc8lQDmObz8dqkQTW/q1QM5aXk7xRjfcOP9c2QrBgSyRiy2bjiK1GlwZUB9fAGI9LJLOxML9MnsH/XDjGHOX+xG8OzizC5vAiH40gmkjCa9cLMpyxPTJl4HUjqHKVm4p0+trvG9yd//Aef+39+0ePjo/D7H5OTnjrxb94eXwttp9mLRObloTKtiPOClltYingSLhPQ2d6Ak4f2ih5xdmpcury66moUOmwiQeMGikxkNT2ws+VBa1RInnQKkoGINDtS3jwkfqQyshOTnZrIzSiDMInZB6dqGjlIlyyJRSpmUk0T6rCmrpfmCSSN0F1KHONyRoSzVlzpvo7G8kK0NjdgbC2G71/oxc3ROWQMtAxVjFYh5oj96sfkq/0F7iJF1eEknobPZUNnx3YUF7qwsriAqqpK+Ip9WF4PS6ITp5TZhSUYLFbxejYywIFHRDaJkgIHura3wG5hQ5VUU18mDbPBjOnVLYzOr2IrnpBDjhIzyW3n73J64oSiFQ01nakEZE6sFmSQYd6zgb7t3E2q60H415w8CWfKQZ0vtHSSY1+gEuJIkkvRMlfcy2jTy4bTggxzoNMxmA1k7pKEZERddRXmFxYFnkzQT5wnfj4YSLBbtVPmga3WwNyTAh63Ax6nHf6NTQTCEYki5Y5T9rx60j+Y4kfkQYOhWchYaNO0BOb0rGSd8tpYOuS+UmGvSi2i2RNLsVS6bimuPJhltcAfN4DNSTweE/McmoeII6NEaPKTZgFX70fN4Mr4JU9yU0RPNeGqhG61OjAZ9SoiliJmxgynlFubSPnYbMk9yqZGFVIZBLJpMX7hvcbrhEWakzjRMH4LRk7iWuGjxSktcSltI9uffutOp0uY1UxMZCCXQhqoY1cJeIpXoRYbKsJAvU8RgnEW4VQvGelZ+X15nVkVC8p7n2eWxZRDigZU5PIw15s6A+7eeRqRkCYlnFO9ak5ot8pmk+s72g/z/BT/eJpp8HvUJLISWarJ0fgeZSUljQgbLXaiWbgtTlRXViOVTmB9Y0W+MzZD1RU18Hp8mFmYxfLGshb7q1LulLRNrVZ2tG5DMryJzdUVCQlaXl1DVU0NqmsbxN54MxgVFY9YaBMpERNKburVd5sv4jurCv/kG199/pMi/gucn7/kX+Uk/q2eO6uhHcqxTcmtBEoVuZe6EQWu5EWTTcNl0WFvWyMePrhbjF7mp8al+DbV1UoMH5mW5KswK5cTMy93o44pXdyJK2ieN0OGwSa0ZDNwV0OyiXYgah1zXr6ihgKF9bGQq6tPO3TUklDBaIIOMhNaxSjyHzJcAykTLl29gaaaUtmHjq2E8YMLN3F7dAZZwunaDalU8Z8UcSlJohM2SDZydakHXR3tCG2soL/nJjr37Ubn/n1493w3JmbmsRVNIc5zQXK5uQ1RUC6bI+pfa3xuWIw5hOMRFBf74HM6EQtHMb8ewoI/gjibRUkx40HCqYzXIFciRFYUDCiJaJxfWAR5ASWjMJmowFYxqOpg5PGqHU6aTlgU6Ux8kuLPSsSpIyM7V72eEaaq4SQZjNAqi41ewnEE/ITDYsZnHz8lnuEkmJEtLMiN7CTV5Cc7XYE61TTMe4VFvLa8CNub6rHuD6C7d1i0zVRDcOoiEY0Fx2I2S1RlPgmLRcvIYpHNCCRuNNFzVOmPeV/mC6m8T21aVpOyJITL+5PpXlz1BBuGwcwYWaZaqUKqPhNq7kk+VVOzNCWa/pufvxRxzb1RTJ/4EvhdCG9A2aOy2aDfOOM6ea/R5CeP5Ck2dH6gz68A8iQ7qr0UrkA7nwwDdPiZpeMw6TnZ5uQzkrx5+kdoFs5JWqSyAZGdu9hCCfmSn5fswPnw8krVrliRDdkIsIiz4KrCS446mwFOz9msAUaJ5yQiwVhPupglReqqNhg2IY+JqxnXF5p0TT2TutrkuuNKSBqYvGlVnvmtOEb3DHYUQVCKO693wtv6FJCMocJVgEeOHYXdZceN27cwMzsjfu8H9+2Fw+7ApRu30Tt+RyJYdeDwwUJOC6wUCi06fOb0CfjsFly8eB4j03OoravH8UP7UVJaiv/x3R9jdi0kTW+KxFNewxrKqj4VlZTos2bHdlX7vvH1rzz7//6SC9Gv5Ok+JuNaTvfs1755a2wtvDNfxCVP+74irrggeR/wrEjMWmrLcWxfO6p9LmytL4uTV11lBdw2kxwUBirO9erC5iFMOQfDQUzC6uQlzPkngxRbZBYMyQnPF3E1DSjdqSqtggJoU5bcpoTJNBqbyuVmR5sVZ61cWrE/ae6QyBoQzFjEr7iqogJVNbUYnl3FO9d6MTa3pBK4tL2UOhTz4S+/kmvq38WTqkAP9Rkz57qhvEiCSAiPk5RUX1ON6ppavHPuIrbCcayH4hJiorc4ZfqLp7MwW8nQTcJu1OHgzlb415cRioXR2bkP5T4vAhsB9I7OYJj6V2qaqQ+m5SqhVUFbCGUT3lSZ29Qci3yKCU5i3RpXeluZ3DnFqVQ6WlWqbk4gHzVBynpIGYcwaU7gVSEmWWSSo8UriWFMkVPGKbSNo1lJDoV2C770/GcwOjKKi7eGEJKlKYlXCh4VJTULBBtRybznzlJNRnlW/+ZWGD8+dw05bVJjwWDTwOAfasNpWiMNk9aAGjnpi5mHgm25ohBEQovqVTaZWmHQJnLZ/oqWWyWT8ZCWwiJVlbIqvezL+diqf1BNCF+HKE9Ey6zpwjXkLZ+fwPtZ7j0jfRoZkMKJXjFd2OTEYjTGMSOVIgrAIqumTiG5EeWS60k9hiBzWlMiLHfNQIbNT57NzbuQPvhES4goZJOEkMmvofe5yq2X7zqbkqaFDykqAMpg5aBQFq7SrPB+5nvMMClMsfUFEpc9OT8yLV1QtNJsamiDS8e5NExkjyf5HigBpMeBSlXkjl0AGKIezPU2UabKKPmkNK5soJgwJp76miJATlQVTKFdk7KglGFGr4vDnI2hym7FI4e6UFJWhPWAH+FoWIp3mbcQkXAU7/eOom9mHrGsCZmcRSB2nq109yi2ZPHZR44JqW1leQFzK35UVtWgwGGGxeHEX730DmbWI+IMKEJAXlDS0CnMLW+76rXk7uyq9nzjG1997r//uziM/o1fxMeniP/hN2+Or4V3CZyudc9q16Ym8fxkJlCzoE7MGLZge30Fakrc0KfiKLCZsbO5USw6c8koDBLbyUNVu2dZpMkiJXFJHJF4BGSRlvxuunBpLHONKKsCUBQxRS28tP99l0irPn6ZHuTG5dSt9l30TSaDl1A8t2yhnBVvXbgueyB7gQfTy5sYnpwXy0YT4w/FxIKHuyK+/Lr/kV2qwLj05U6hpsiNzu3NaCj3CvmIcityFTa3IuKexThImp9kjFTWKliaB6I+m0BVcSE+9+hJXLlwTpCXrgP7kQiH4LC5MLcWwpXeEawEtiSUJidhFIpApSJbNT61EMdonqJS6Th9mHWE07mu4aGUFcavgJ3CdJeZVJHNBL3RCVNbrhd6gnPKFwkx3cI4CXF65lXInTyrpWJ0s+gUFzjwm08/hpvXu3F9ZB7hDF+n8i1XTnDqmuFjkj9A+RBfK+VSrTWl6NrZJKY4Z68PIGe2y6HPQ57lJZXiz7EwaVCv9tZ5LdLFjKsjaZ7lzdxzB1OTk/rDgirLLikWGjAqnQsfm6BYQmOxK697kkST6YzAvrRRVUoCdS/lIzVlfcb3AvUYLDVspMSzm17jcq+yQUjAIu+F07+K1RUCnPAENKY8kQAN9hZrY8ltV5O0tmWXQsSyz/AZfqecMGnxzMJCAivVA/zOaVWb5jpA1iz8h0Qt7XxQRs3a56Hp89kgKBBAFVQ2hbIGSQslnK/HSNvVREq+L0YH0uOAcXSKJ8NuIikcHBJk6RpIiEUy02VvohHp+H7JDxBWHi1Q1dnDz1ZbUNz9xgQR4jkqzZeSDOZyUVizMVSYcjiwvRnlZcXwlPhQXFKEYGALizML2NjYwuD8MoaWN5E2uWjQe9eG2JRLwKtP4PShXaj2mFFW7IXR4hab6hs3r8Hk9OCdq4NYDqflmiWMwiZTrhwhV6rPmkcui3hHTeHXv/6V5//y1+Ec/NgU8ee+9s0b4yuhDmGnKxBMu8EUeCdQEy88A/OuDbJX02ficJmyYifJ/rytvhqPn3gApQUOpMNBWE2UlCeQTKdgcdgUtMeDQyvWmuGjVuTzBVppS++n1Ki/0XimAvNpWV5S19VrVcxaAxIacUcsL2TCYrqVDXP+OF5+6yLGFzeRszgQTeUkG1j2gQK1qi5euW59UsXvFnEdN4JpSZEqdVlR5LIICpOmaxXlKRa76OwX1/yYWVhFzmyTXG/JaM6RaZ1Ge1MtTh7swg9f+i5Mdgvat7dhZuwO6mobYXYX42rfKKYWFuX60hsIHSumOSdm0d9qBCNGdrJgcj3C10drVcLNZMTzpOY+VYoJD0mpimpfzMlIATWKVMTpjYRKWngxFU8gWdrEcDfNLG0ezAYexHTWMqHS58bvfv5T+P73vofRxaB48Wfo3CFGRCyCihDGoqmsPpWPNf2zd7fUYFdzFfpHxnCpbwJ6q0uMZWQPrqP3NZcBRoGmhaAk9BEDEvS15kRH6RgbFdnj8nPRZF1aCp7aVss2Xq0aWPRo/0qkIZWAXZ+BzQS01leJZzhXEfRdD4Wj2NwKIZlRhazQWySpZMEtP7YCfpl0XXYLigpdkjxmt5oRDoexsLqJpQD5C3q4nQ5UlhZhdWVJVCZ1dbVqF82Cy/9FO9Z0Gqtr6wiHQigoLIDHq+I3Vze3EIlGpZG3mg0o8rhhNBmwskruQEx2y1QiJDmNi/aK+u84mqrKZM+8sbkBp92BYl8hzMJLVNHDNIVZ39yU78RbXCoEM+6FKS/0eb2w26wI+NcF/rdYTaisrEIsmoZ/dQ2N1SXylc5tBrHiD8hn7jCbUOUthMNmx8J6EJvRFBJijKJc34Q1QsIa3zPTEw058a8vLHAhGouLHXHez52rSVkH0gBIb1YNaYr8Cl4/KRhTEVTZDXj8wQOoKC9FnNygTFo4PgwcSiQzuNI/hhuT80jprULI43OLd0cijHJ7Ds+cPoaGMi9i8TiWNyKwO91IhDdgdbrxg7PXMbUeRVxbAFC2x4AiXi9qDaGKuM+aHe2o8n39xa8++z8+KeIfmU+AOvFvdo+vBPfoNHa6Yqbes11Vu0gaaagpx6BXTl5mTmW5OPSpMEoL7Dh15CDa6qrhNhvFfIBFnMeqjoEHhCt5eBFOF21nngjEIAJe3AwEUGb8ecapgNva/+Gtw7xn5Rmn9uqc7BVxRUGttGblzsokU0RWOuFgLI1r/eO41HsHS6EMUka7MJzFklIj8AgMpzFwhU37a17HWSST/I60kA5mHfO7ZsdPsxSTwYiCQg+8JaVw+3yYmlvF0J1xmK0OpOgNkErBZrOK4UVTXRUePXYQZ956A2v+DbhcDpFQdXUegN7mweXbQ5hbWdPUBGQjK7hUstm1PaeiGistLpOjWLRMmicADU55vdAmlQ0nE5ru6qE1zbDAmJKno6ZupdTitcYDjH7u3BGSdMkiR511HuHRo8zrxpeefhhvv/Emhuc2kNLR1U1pbQndy7wudpraZCPpeRmYLUx+q8CubbW4MzOHi7fHoDPZtQmIhUkj4PGaFf9zZbrBsVzcPOW6V7QoYZrzkNVMQUSsxIZBCoraubJxImDNvbTIzVJROJBEc00JvvyFzyERjSDGtLZkBqFwGANDoxgcvSMFvaurC52dnRgYGEB39zVYjDrsaG3Gnl3bUerzigd5IpEQZ753Lt2EPxjCjvYWPP7IQ3jtRz/CwvwcvvjFL8jIS4c8vp5INI619XVcvvQ+lpYWcOTwYXTu70QsncPbZy+ip39ItP3lJV6cfviYhOq89MN3sbgRkFhZmvewISBnIBmLocCiwzOnjiGXiOLMufPYvn0Xjj9wSD4D/j1XL+FoBL19/diKxrHvQBeMZivOvHcBq/9/LGjXgS60tjbh8vvvY3R4CA11tXjhhRcwMDCB293X8KXPPQm704Y3rvbg7OVr4jd/cO9unDq4D0UeD14/141Lt2jwkxD3NyIZLMREN7gHl1iZdBSVJT4cPrBfmomLV2+oa1HzzBAdGBEcuYbVjl1c/YhYJmOocpvx9OkH4bDbcau3H5MTk3A4bDjY1SmZ4ue6+9E3vagQkZSSTLIAG/i8Lj1+4+kn4bJacObCZQxMLcPr8eDUwZ1oqK3Bf//uaxie90uqIwl9IucTj0O1sry/iO+q8b749T947q8+MiXsF3ihH5tJ/Pk//Pa1sbWtvWonrmqkQGP8grU9HBnAPCTEU0Mg64wq5GT2JsPIxIIoL3Rhe2Mt6hnBSBYwiSJWM6KplLhNicRHtJJkPautnnSouixSAqCqoUYmqHsvQ2OEylil+TirA5AQvBymDIOiS5WWZazLJYVdyszrhZUN3JD0MgOM7iIk6bEtuBsPdE2mkWf7EqYjNPZJEb/rKc/VCXWtTlMOTpNeGNfVVRWoa2hCUXklFtdWcPbCDUzMzMFqd4tfgOwxZTrKweOy4zc+ewqLszMYGxtDMhFHVVkpWra1YWpxHdd6hxGIJlQCmsZMUtQ07lcVu5pAKXfi6opRDGjuI2VvzOuJqVOchO8ygfNAbR5R0jYy8nhCU1YbGnWECRQusCJZyFLEFRTMfTKd1rp2NGJjbVUMbSJJ9VpYLIWcpi1kxXpUu2h5j/CPt8COxppyhGIJDE0uKB91SXmjjEgRNE0mkyZ/UvIvIW7Jvp1TMgl/aoeqojwUs5v6eZXUpcxLZEMsYSBKckWkjPelA3RRLMF/+fJvYGhgCMNTC5Ks1tLUII3WxSs3MDg0LKY4Jx44JLnrJIC2Ndbh4WMH4HC5cGdiBmurKygvKYbT48Ol6wMYnxhDR1sTnnjsUbz+1jvoHRxCc0u7wLiHd7cjEg1hYGwWK+sBzIyNyHT62KOnUVFZIe+pp38QZy9dx6o/hIaaMjzxyIMwmG34hx+dxdTiBmBmqhnvQx3MhOLjIexorMYLnzqJW91Xcf7iZRw5cgSPPnwYo4N3ML+4DDff17YGrG+u42b/COqaGlFbVYlL5y9haWUFJ04+hNq6ClzvvoGeWzexa8cOHD9+Aucv3cLsxDj+8xefgtttx62JZXz3B69idWUFX3zuGezdVgeL2YYfnO3GuZtDCMZiigjLlRP5Ckq5LecYVzwepxkPHOxEdU0V/v7lV7EZiAqZkZrwPHdHS4e4q8UX6Rntfh16HNzZIkjO8J1xBPwBaU4a6mokdGh4ZhkjCxuCNBHOV2oanTxvgT6BBw7uw9bGBm7c6kPG4hKyYFtNmWSZv/LOJcyuhWXlxdtMIljyxk0yE92F00d21xS++OJXnv/rX6A2fmR+9WNTxJ/92revjq8G9+mNZkM+0UvBdGoiyO/M1B6HEzAZvMo8nxILTlzxaBCxcAC5WBQWHXeWWqIPf4NyFymUSqohU5BGCyILlBMSbwghpdxXvO+/Ev5xXVU3ef7nhSvDaV58nFVxJrGGBZv6XrvbAzOzozWm8t33pDGxJQb1kylc27OqaiTzXzYFtwmoLnajvaEK9dWVcNhscpCQlf72+fcxNr2gkr4kgSwnJDX+oQTMYTJgZ0sDuva2y06SWlUariwtr+H9G72YXfHLnjsvm5LdrCAuimSlBWJqJif53e/d/7x7iajVygc11D/tJMn/7L3FTf7qUteT4mOoK4uvwyiQtjLtEI/y+y5GuQS1PO4PvAZtT573pZZ1VF4Sln/0f3RR3+ug7xkHqv+f+nw00hrvHY18Jp9UnuhGqRgRgSzpZ2m49Ck0VxXhP37pBZw5ex5vXLyBeCqHzh0tePTUA7gzs4JLFy+io64EJw7tw+XbwxJMQu/t3W0NOHflJi7cGhLko9hTIH4NTK9LRLawv70Rpx87jR+8fQHnunulOJT7CvDlTz8oZ8GrF3swu7QBUzKM4127cfBAl0zsngK77Kffvngd/XdmUFPhw6dPPwCjtRD/69WLmFhcByw0piHb3QxDJgljegunjh/Ckc59+P5L3xPDoOMPHMMTDx3EO2+eRf/INCx2B5584oQEvbx94Srsbh+6drRhdqhXIP39R47BV+TB/MIUzp55F0eOHEVV/Tb83Us/glmvw3944VPIZZIIJnV44823sbmxhuee/jQKbUbYnAX4wcU+nL81Kg2ZyaSH02YSGVkkmZbGTpAcOrFl44K+PPHYIzj/fjfOXLgKOHyI07+cPvFsytIK1GaDmiG/wmAFmEVuSKCtpgSlxSUIxxKYnVuAf2Nd0uRo4BOGBRsZZpjT4EqtOckDIh5EYpzLrEOxyyEchM3NLfEzaGpoQtuOXXjn/FUsrweFna4c3ngtsdFmM6xF28pOPDvSUe37469/9dn/+ZGpxL/AC/0YFfFvXR1fDX2giMthJgdEXkGar65aMIoGh9NPgw7FqVQc0XAIqWhYkcoIIVHCwoOYexsJg8hPSKpEKAZ8PvpT0eju34j/vN+NqNdkn0ryjEawMRhgtTrgdLmVqcZ9i4K7r0K+yTyG+fM+68fv54UkpRUreqfXlhbi5NF9EigyfWcMt27dhNXuRH3LDpx9vxvTi2swWp2ycuEUKv7dGU6KJEYp17eaijI01FTIFBoIBDA9MyfEQrLNWcTFdU1DQdS1oUHFAhcr+JvF9V/2b60DzS+N8/++v+PTGrZ/2WOqwv6Tz62u1Z8N26jfudd0/Mtef/657nsf2h2jnNnukcKUBYwmv+OEJVrzDAyZhMDp22pK8PtffgGvv3kWPz5/U76jSp8Tn3nycSR1Vpx77wyaS2w4fmCPhMn0jc3i9PFDEvv543cvYnQpiMbmFpR43YKVxZNpzE+OoaGsAKdOn8ar73XjzLVeRLIm1JZ58TtPHkQyFsZL7/UIgbTECjz3+MOorCjHuXNnUVxglwCda33jOHf1FsqKXHjykaMw2Dz4zmvvY3Z1C1mTIqZlGKGpy6DYkcNnnziJYo8XL7/8Msanp/H46dM4ebgTM5OzmFsLwmSzo7WpHJsbq3jzwlWYbW6cOtwFXWgdG2sbKK6sRTgWhsNhwuBAHw4fOYpICvhvf/23qK2sxFd+61mZyGGyY2JqBnaLCQ21FQisLaGirglvdo/gYv+E5IrXVJZjx7YGOO0WrG+FEIwlkUinsba4BP/KLFpry/HsZz+NO+NT+N5rbyJp8SKSYbG2KB54JioGK0ycI0eA8DhTyKqdenz65BHUVFdibmEF12/0YGpyAmUlPpSVlWN6I4zJjZg0Dpz/qc5IUAGQy8ChT2PHtlo82LUbPpcT165dQTAUxZ6uwxJM9PKP3pJ1CFUZPIvZdGg2nIqArEnMvNbccEdVwYtf/+oLnxTxj87RTonZTyviwv+5bxLXyLsyLWklUPZ1TDJKI5mMS54xbQxl5y2HpuZnLvpcxU5VZ6lygctPPP8aBividqQVZJl6xBDCCLPVCovVdpeJmZ/YJGL1J4xdft2h9HufDVPhqN1PwuswYU9bk6RzZVIxrCwvw2Sxwe0rxdvnLmN6YQUGi000xKqIG5GMxyVikg5v3N/RO0DY44KU6EX/LBGhwjFTJi7qu8hfFQoqVM0kLyNOoixg/9y/f7Joag95/7CtOJbKwfRug/AzHlubzn9WAb5XzP+JZuO+l/DPv/78+7sPGZKPQSFW+QYnz09X7Q4bINW4ypqJpM5UBA5jDu31lfi93/4cXv3RO7h0cwBboQjqyovw1Gc+g0jWiHfffRdtVR48eKgTF28MondkEqce7EKlz4FX33gPG7Esjj3wIBqqy+AtciAQCuOt186i0JLBo489jpffeR9nrtyWVDH6CfzOk4eRTkTwyvlezCz70V5bjCdOHJIVxOBAP2wmPXbu2C7KhNfeuQDmJj712HHorQX41ivvYXplE3qzSQocXci4Nqj0mvGF555CIhLF33/3u+La9vCJh/DI0S7EoynEOC/o9Qj513D79g30jk6isKgMTzx4FA0+N/z+gJgSzczPoGP3doSDfjQ1b0Pv8Di+8/3X0NrchN/74jPovvw+kjoTausaUOx1Y2ZiDJHAOprad+Ds7Qlcuj0GGE1ob2lGdYkPFqMBdrcLFpcdK2t+3Oq+jeWZMTSU+/DpJx5DMBzGX4LZMSwAACAASURBVH77u0gY3YjmGOZklRUI11Mk3tIMi/cNeQL6dBJ1hWZ8+uEjsj7pGxpFLJ6QFU19bQVqa2pwtX8Cl4emxKZWjIxEm26UaF+nMY1nnzwpRMr15UUUeQrF5XJxPYCL3T24PTqJYCyjrGEF1aEUM4+qfrCI7672/PGLX3nubz46NezDv9KPzST+ua996+rEPzmJqyKel7TkIT4efsK70YzXqJtU521ee6lcoMTKUdjtFHpphft+KFKbvNXu837hzIf7UvK6WnkkzQpSpjvN31rAAU229sGCcV878YnGTDPU4F6bhJuokMacJqDMWyCOd9u2NcNbVIRgNI3eoTFc7xnA0tq6+JozhpHXST6GMhGLyv6YEJ+S8alCnc9ZpolLPqs+31QpstZPXAOcIGSf/dP+/YGqfBfi/keD8k9O5/cq+U9/7HutxM8Y8X/aNfsTb+RDvo+8a2I+OvIDRVyD05UGW7EGqB6x69Noqa3A7/7Ws7jw3vt4//ptsaA9dng/9uzZjZ7hKVy4dBk7m6tx9GAnuvtGcK1nEEf2d0hq3eDwKN7vviXForaqHIeOHITOrMP3/u5HqC114ZlnnsHfvvIOzlzrgcHpRYXXjd987ACyqThevdCLifkVfOrhwzh5ZJd8H6lkRrzhHU4zFtaC+OEbFxDaXMZnHz8Bg9WNl964jCV/SAyg4vGUmsT1gMeexbNPPQGrxYLvf/8VzK2u4cTxE3j8xH5cONeN2yMzCItdcxAJWjhn9XAWFuGhg514uKsDqWQKl7pv4f9j7z2j5DrPM8Hn1q1cHdHIOWcQkSBAECTBnMSsaNmWHCSPxxqvteHYu/4hn7M/xpZn12Fs79F4xgpWoiSKYk4ikQEiETmn7kZuAJ0r3bTned/vq6oGQIoEKRHkoHzkJror3Lr3u9+bnnDkyGHcvmIZxo8dKYHyqWdexPZ9xzBj2hR85QuPY93KN7H7wDF8+rOfx8jhOfzkhz+Vef6iJUuxcvshvLZ+O4olD2kqElKLwveEdhbPNsjortjXI+pyU8cNx0P334ue3n5867s/gBevQ9FJCeKeinopxxMqIpcClescUg/9IkZmHXzu4XsxafIkUX0TVlAQIZty0NXViRdWbsWGvcd0EFmmqiANceKAV5LuCoP4+RNHsXv7Zvzel38Hx9taxV2wqxjgTHc/ukshogQZJUmp4HlN2LmhEI41QGElfsO4pr/+L3/y2e9c3S788XrVJzCIxwmZVA1iU4HrnFq3jFqpRwnkphoX/16iZQ1HV0A4BPFIe5QcXFoN6vz88gpCiJ5GHUrnoFf7UK1klY21/GCrpyz8U84MBYhksgbzX7YalyrnehBXsJRMOSLh4Sa5bfgF0bwmM6GxvgEjx4zD9FlzkcjUYeuOXXh75x5kMll5bW93J+rq6ow6Gq+52ify/KsxRigKbLo2KBpiE0ULXhs4+za1+DsE0Mui8nsItO/1NTXt8gEJhEFf2hF27U+7tCq/u3SbeL+fXaV76uSy2k6v8EcMV1zU1zgjJbJfwG10FhyFr33l0zh7uhvH206iLleH0aNH4OSZs3hz3VYcbz+FRXNn4tZbFmDj1j1YvW4bxgwfhDuX34gxo0aj9cRp9HZfxNhRw5HK1OONtW9hz84dWDp/Ou5/4F788PlVWPXWdjipOgxpyuGrT9yN3u7zeH71DnQXfXzhsbsxfvhgtB9vQ19fr3DBBw1qQaZhMLbt3IPjR/ZhxS3zMHbCFOw/3oXuood8uYjNW7bhVPs5pOOcP/tiBzpp4gT88Mc/waH2k7jzrrtx3+3z8czTr2Db7mPCfqGJSSwWCqebdNj50yfh8TsXI52K4xevvIVjx49i6ZL5gmo/e7YD//yt7+Ji3sfsmTPx5c8+hG1b3sZzL76Oz33htzBi2BD8+Iffw8jBjbh9xR14c+t+bNhxQKhfZBOQUsYASvEUcq9JT+VsnQDfqeOH4wufeRS79x7GT597CX6iAR59ASjO4pWEkktVQE4ZJbGlaZRXxrCsg8fuuwMtgwfj9NkL6C+o/OuIYYNlT1u5aTu2HmhTCiWpu+TVeyGCYh4jW+rw2IN3ozEJnDh+GIsWzcOeffvR74cYOmoCfvSLF3GuN49iRFModsuor0B+u0DalP2gM/G9N4xp/pv/8qfXg/jVxqGP4HXUTv/uxkMdvQvjFIWuCeJSO1cUod45iNNuT7SujUhISCqaKCFZSA55nhTjUFddosoNNl1QtRa6I7SiGnS8+cOAPZyzSXk9P/OSnwlxPqK0pMKiJImwLVkr/HFpgVcT0K8HcZNPmWvOjUnEfrwiYgQYcb4tSlmqUY5YEo0tQ1D0AnT19MlGJlK35SJcWi1S9Yp62gbwRioONwuqWSXihiwoSl4WF1FdMdVOiSZ1TL3UiuTdf15NZq39ol/x3jXrTQCV7xSLrxDEtc55D59R87wrfQ8j8loj9VJzvihUJEwN3hdqvkH2yKihg/Cp++5CRNEXot6DAGfOnMXe/Qdx7ORZac3OmjkD02dMx+Fj7Thw8BDijo/xI4dg1vSpGD5smKiy9ff2YM/+Q9i295BUk7OnjMHUadOwefdh7D7ShoIfQ1NdEg8unYXuzgvYfvQcso2DMX/6RPSeP429u3fj4sWLgsCn2t/MGxYI3e3MiWMYM7wZEydPgxfLoRQ6yHsFbN22Da1HTokyXCYZYNmSBbj1luX42dPP4O19hzBn/nzMmDgRu3bsRNuZ8+grlsSTnGAtOtRRCW5EcwMWz5qOVCqFzdt3obO7E2NHD8MNs2ai80InVq3fCKY6Q4cOkVnyqRMnsXbjVixcdKMAvg7v34sp40Zh+syZ2HawDQfbTovePV3LOB4QZTbqv5PsQI0YF0g5PhbOmYw7bluCV17bgG279iCg97nLoEnufFnm/MSJUC0wnUmjv+iLKt34ofV47P675Dpt37UHR44cxcUL5zF96iTMnj0be46cwNsHW+Xe4wCKVMdUIkHJIuRSDr7wxKewYPYYnGzvEMpjMpVBrrEe3Hn//l++jVMXekThkMdLKV6p1AxLyM7Em1Ph3vljW/76m//p09/9CILRb/wjr2a/+I0f5K/+wMh54q++99bhcz0LGMRlplZpZ9ogbnirNT1O++XZUiePlIIFXDik6USiqkXHKGOmIug3EnW5weiWXAW5KZJZibzWwci0198XmEl8qhBw9s6uq2hwaFu9Npj/qvNxvRI3CG9yjylrRtEWNybWsZRRlSBBZCtpZOQDF8pic0mJWwqKsBIkQtj3WWkwaJAqRZlS0rYUbU4RE+HMCsr68jmv7ZTUSosO6HpfqXN+2Zz70rm3TVBqZ+GXP2fgrLz27+8FVGc6CpeB4K72M6uvqx3/mL5YBVliHA6M/ruKvaTIvAuKEsib69Io9lMaNSUiJL39fdLaTaRzMk9PZXJC1yNlrkgzGhqAIBBwV0tTIxKuIyIwvfkSCj7V+uJoyqrDYI8P9JQi0fPOJBxkyheRTSbRFdBxLoVsTDnrbD2TkWfHW5wFu24SkV+AExbEvS5wMkI19KKS2sqWHNFGZ5t8yuSxeOzhx3C87QSee/UNmYGn6ItNEZsYAWIEUSpXv0zOfEhPMJqKqPxqX74ksj5JHmOKFbEvSH2faO0gxOC6NMp+WVQI6xuahAJb6O9Gc11KsAa9fgzUbiflj/RGGkGRCUBxI1b9qjoXYuKYEbhr+U3Ipl388Ic/Q2dvXgSCqE2hK53ueurvEMVSIr7jxOLS1s5GRdyyeAEmTpgoSfHefftx9PAhpJKu0P0u9BXR6xs1OnG8i1Aq9CGTjEuiNW/ODBHe6Th3RiR9qcxX1zAIg0eMxN6Dx9B26gwSyYzgUciD576YpLUqjYQMsO16EP9VEeKa/HvkPPGN72463NE7/9IgXm3XVTcz+xXs5itUM7Huo0MV2d5so1N0hYHcbMdiXsHgrg1BASypmkWNVrnSeD5IO125vlrViVWgoZzZf/OnOKEZxLCChapApA/y2dfkpb3Kg7KjFKtPT66qUK1EvNs4WolWPRl76l2twhwUXgnh052LlTg94YUzrl7OYrsoetp2pGHBkTal0ypStQNUDlTn45+QfPlqr4cVQBaVMKtUaJOSqrmGpLFs6fol4RHHAk/4wAw41HYQVy8GE6naKXSj8FICEm0vRNzQmPwGCkZMUQc9YAAOxA2NbAJeFQYitpZpXsIqk4GUNKmM3yfyo/koLQCqjAhDeVK9SyfGoTUxMy6ly0XUKk9wZBCH53FAS5Ca9kUC30EqRQ3+vFBSb15ys8jGbtyyAz39eZH/5Qpi0ObaEgEcYnA4NqOgEwMtu0KU3HWTUgUrIEylnglSKzEwMyml1jkTVWMQwjY23RhJ1RNN+GQOvvh2qxQtRxZMcPlO4sBHUKHvY+igRsydNQ0dZ09h3959cFM5+Qyax9DbQZQOKPtLpyA3hbJHXYI02M1MBAXUp1zkcnWCIu/vz6NQzIvQETEmXiwl9q0EjvI6kdpLf3DRzOdzhFobk4SC+ANBobsJGXkVStRd0ESagFV20+RaxyhpSxaRUicZxBeMGfSf/+ZPP/O9q1yuH6uXfUJ2lsh58q++s+nI2Z755InbKqgyB1eNFUFSsn3DmZaY9wlPXCU4ERZQl42jsT6LhlydoOHo/9zd24sSV3k8jYALNozk38lMTm4Mgt8oQRn6NB/gzNSy0692HbyHebpUSQNA0KY1WtWjvtpP/6S8rlYbwOLDq9Ufg4ERza1Fj9vgYrotympQymAVVW1FdE0iJ0FJW8BMrtjRSfL1JoCIoIXIeP7P/bCqbJcyKSpEM5MUWx66WLnK2IqiMPytdVlXFLsCCJU5wsCuFDXbH1MzIZGQN0YjyipR6VcJWKRHiX0rlOPPAEUgaxggFeblPi47GXlfau+rXzW3Be3sWa0I5br7Yigia0r8tZnAUdudzRoVd3LZfnaBjPgcxNGXL6tbmiGMUp+AiR6LCdF0lxGd0Qc3XtliU0q3OfkuWiyICAvHfkz4RSyIx2isXzm2Ex0M2iKTj83PUO/5mENjHYXIyvOp/kg/CCoHxiKZ45NzXiqV5Vh8ariLZrpl9ZC9w0Og4pomqfw3AaQcg8g3M/eG3EXG4Innmla28nx+dzlm816X8mykIxoTffwSLVXdhFTgYvRjRqYKd7LmqmYmno72zB/d/NfXg/jHas8RP/FNR87VBnG9yaubpypHsQXKG5WiHWGpKO228WNGYcqEMRg/erDoLRNsQV9wmgB09+Zx4Ggr9hxqFdSp56aRrGtGvkxbRaLXtWXLFqyOGGtno1dzEn8FZ9fUdu/0zlX27dV89ifrNdXq99JzWs1dNUhb5n21QtRqiF0X5SSo2YIVKDHwLKEDaodGnsMZIyupoISRg5swe9pE0RugK9319MrSPGvPvW7+A1kWZg0aoRkNktrdUGyLMWwxb2MFY+w1sAJMGuT12jIw2Q6aaoUrWJUmsLxuDKC8znx/XmPVsGfQ46TWFTArr7/ia0yQNApnDO6kDYr8PNcALT/FeY52oBrkRDI3xoTf4Fuk6maw1+MTQ1Djh66fxeBqWs4mmSGORoO6wXQYJUoV76HpDddujdGTEeVRtzR1+lLXbSvwTClcosf5nQxNtRKgA0laRPVC7GrlrMjx2tqBgVcepEsKk0alhqnEJ6NJkUFVrQaRgTY7MY9BkwkTxCsuj0YqWjqZdg1oEGflzXHW8RMnRNlOgjjvO5McU7XSmqoKsO16EP84buSsxL+74ci57oUxNykD6oH8aTWhYNuFNyMdwhKhj8H1OcyYOhGzpk7ByGHNggxNuio8AFoe0njCiaOzUMK57jxWbd6F3cdOIO9TvS0uTkUiKykLVdXBrGfZBz6LpqK3VLjL30/D9cBHFRn9gT//E/IGl9K83kmMxwLTKngCIx7BzV0FfYLqBmW0AiSAxxLwQm3Lcw1Q6Y8GK3NnTBBJTW7K3OE/IS2vD7Aq7HqtXbNV4aQqt14/Qq5DTVdLg3hMqmX7TjLMMkHNovSskIzc/+a5sh+oVYFho2i6LcHSdFskQRCcAkdrGqBUoU4DZ/Ves+JRTNhY5dKZLgZf1MPEWEyMb3SspkFcP9/4KcgxqOe82icwwdBqmA92HdRoxCY4Ne6HpvlGXWl9jd3ntPlYy5qpiYSXgS5tyNPCQ4OwKl6YtrZB+0jyI0gfHRuqWqV2O2x5ZMG99vMYwFXhz2J51VzHXmn7fE3cdC1UxiCG9qvfxZw+zQNEUGbdW5uxecdOwbCISZDYzxKXrrK+FdnV60H8A9ynH9lLJYivPdLRuTgWYyg2lLLKHJIzMoo3s9XjC21lSF0Gi+bMwKI5s9DSkFP1YJpIhGV66yAhNn4Byn6IMgX/E1m0ne/Dyk07sWnnAQGTMIPnfJSevYJ2lo3nQzoJZhNQEN07PS4N5NeD+DueKXNdrhTEqwFcttvKW3BTpzmJtnUZxFXsReagojst6s1Sxal1aASHnuBBCU3ZBEYNaTJiox/SmvgYv42OIwxuwJzi2pFHJQjI36606C1zhPNwmxRpcqXXRN/BXktbidtK3zJUNCHTJ6tuu3lVzX1bDVJsX5vPkntbhZistDILAcrZ+jEX5VhCgjNFSzgCAG2M5cFq3gRx/pe6hSrwVmSWqwkGnx03f7dnQZIPA7+RXc0kCtpKt8FXD36gyFMlDOr5rPzR9D2Me6L+2obYmo5U5RoM7JyY0FpZiQykNqTb0YCWM+Z6GHrvwASjNnkztrhyIXR9SCVv0wAmK4SPOjGcu9ApxjAhQXhi2pIUi14CjuWerCq2XW+nfwz3CufJv/r26iMdXUscNx0PpbelQBFt/7A5xRa68hubM3EsnDEJtyyYg2FN9YjTu5vANlHT4gzOzuN0YQRuAmU3iXIsg9Zz3Xh59QYcajuLvjLkb6DkpvE0/nDxS2azudIFsTelbI72YUBUH1om8TFcCTWHXNupqIqvaIJXfVyZV283d6vOJx0chmxpWeqqUpU2rjPxfxLqEcE9SYJtqOlMEBKtOKWw+rCyu6u8JvKFPsgx1AaC938MlSBu1uuVz0dV0c1+gl3dNhiLDr20ww3400IHtXet31GKPBNSrEaEadtbbEOlL1wJNzXDN3utbGJg3kvtVDVw8n2SIW1YfZRjcRRjaakIkwH3DiKl2arnhTdBXMSkdE7Par3iOE8QnJGF5mHL30wtIEGeiSQDvbl6/Bufo3+rCgrpfLn2utjrXfPLSnfP7IoVYO7l68KcwgEX+vJnmd7ju0lEDrzVarQMNXnQLCpuUMe1crzGd4Ae9/G4WLQSzR9LZlAOHZREtl2DOPdvmgcpdkWBbdcpZu//Hv2oX+E8+Vf/tupwR/fSGIO4LAy92fVhDBWiMjIxH7MmjsZdS+dj6sghSPhFxIOy6Kd4AbV86Y6s/r4ET1DNgJAacj/DZA5FJLDrSBteWb0Jx8/ScjALn+COGhDHb+ZkVKv+AWYWH2ij/s0c+W/iU0wvplI1V5q5NcHUts4v3Zy0crK/tVWOESmpQVpURzYG5Gb+JnNaCTLsrVK24BpAp1sP+6s++R8siMtEXOJJ1Wfg0kPRa6YzcD5sAlVrLCNMDG3u6v+Z61Q7G6/Vr69Ax9Sz95L0TZXzVF5ZG8eyW8h8mjgI22SurXj1WvJvtLclEK3kJlFwsyKnm6QMKbifmCAUUvfByNDql5L9BQHb8IDPalqCODsEbKezTa9tfR4RAzifI2GXf+d3l8NkJ0j8aI24kz1bpvCWH/re9hxUOiEG5MfkU9OJSx/KwmGApGtZtW6u1NeVFxCDYLUxKrV0TQd04Dtr8mMgiSYtscmGpA0Duwk26YjFUPZ9pXWy60EGrvhYsPtF9z8GccU3WLGXedd54ld9p39UL3Q+/Vf/Y+3hjp7FrMTpk0spAUVHKgIyFnlIOx5asi5W3DQPN98wFY0xH+mwCNcvKb2C1AbVNVXNbf6ONxqRnXzPZBZ9foQ+P4aXVm/Exp2H0B8k4LuZiuDLlVuBv67TMrDt+G4J8a/rCK7V9+XNrW1T3eirg4dqm7GyfVTcw3TDk+3XutHVqt9Von11sxEOP18l0rhsDQKez3YqkEwql9da03605+pDqMSv2OZ+79+qulqvhOawYftS0Rxz7YyZjR1nqOGF0VyXya4GTdVg12CheHV7R9pgpzNaO3KzQVBfzxa4zt2rQVxx8nqVDRNBnyX+9AweRTeFfrdO5twpGifBgxPTdnpkgjgFnHQOz0CtrXwbxOl+aPUnYqQ0kkZn1i4DuCfYHNOGF8S9XacaxKs6BXotKgA3Ab3Vtq4VFFc9J3y9/Ze5OpIkmaTTGt+Y5NS+r77IJLd2om5eLu31ipNj9Yrb9EkxDIr0tzgGEV8ywD0C5CrJsUG8k07HvVjuZYH0xxAjbVCOVVcBC7VKOz0V7b1hfNPfXJddfe/35jXwzMj5zDf+dduRjt45ED9xTpyq6FReYJmFRyVMGzMU9yxbhOljhiId5JGNSoj5VIKKwXdc8fTm4qLIBx/klgogxqVZngufHsxuWiwPX1v3Ns72lFFEEiE5pqL7LM++5JzYZtiv+mkXdvU2s29UO1OyN5m9MfTTTOv9uuRq5dxX+QmXBnGLh7bBuGazMTM+qV4M0EnO7iWX1Mr1ygZixV6kvakuaGLmwQos8OEKZe1KrIVadLZWTvb/V39WruyAWXE1FaldMwN7l0pDrE30Lm+IWvva6qZqT59dT/oeAwGbl3yOWX9Wu2BgvWvXpqkDTXu79gaRkGCC1qXh3VbhfE9NzLRS5/8MgUo3bxOcLFvA0tP02mn73WKrrd6DVm7slthAyEAgagJyeALSsolBTcVq1wX3EwLbSrGUVOI8lyma5HCUwoRAOvuUnNG1xBUgtFbTRAudqFKJS5oglsZqc2zlnRnAye22Anuswvl6PiwYTkY98jt7rfWnbf3boKt3ge5PFoSrXvQmxbXJgQR+Q62sXKgqMFHuBensKGDNYgzsMV1+/atXW59fBcYJz4N0N2PZy+4CGQhVDQ5+UQKOXfEljxuRJDoMxsnZE/a9MheEXRCFaE5H++aNablugHINROb3egjOm3vO5f7lx08dbu8qD/XIRSD1S3iNCk5T6zwP6ViIG+dMw+2L52PUoHqkoxISlFJlO911RMCBC0FEVmReEymNQXaZuFTjsWQaXiyJA62n8OqaTTh04hzyvoMonjJo2Hc6bN2gbfZpIkRlFiRUDUOh0W25dqErscY03UQYwotR/CGlam68ic1mTSGHWiGS93oSP7HPq0S7atjT7af2/GruJUI7BkthxV3UkEZpx5qgqfMSpX21EWkqLFHW434TiVlNRbRHeL0GY0EesBHvIU2GClgOhWaE+atUHiMlVOU3C1VHkcFiJcrgIn1LuqlpVVKhKwntRmV/KVRDOiVFTmjcImhmArkkSdXvw26V0oaU0ytUKP5NhDR0JOCyCmTVKCZAzFN1PMA1ptx4VcOT8RMd4GSVmlGWqYil+qNIDv/Oe8u0tnk++VVkK+axsWPG9zXhVgyA+B7Uqo8iMeiw4j02eRLgGRMmc3dZ1LLWivaesW16bcQLwj0MQEUJOW7W4EGIRDxhhJZ4jDwmYhwg7AN+d4JdZU/g6w0djcftR6RNqYBMghQr6RJQ5Q9IJjIoeR4CUa6JiYoahYCliuS8mxU6/8TfE31v4nCcH8jPiivynesxwXUVUiBFE4SIlEbElEdPZUIDhpVkIc6CRAM2VSDlevLbu47id+Qm0Gur+43dmzR9tGludV8YmCDYNrw8syZPfLcAbt9rQKImCpemO2DXoqwITaM0G4EI/3DNcz3KeQl4nrVYs50zMgA43mhORfvnjBvyN3/7tetWpFfc18+cOZNzHGd4sVgcHsWixlgUSzqO44aCJuP5jSLXdUPf9+Un/23eiP8p/U3Xlbyx8u8oikLzXP4MPM/TnNBxHPsa889YPE78JgrFYrEvnU4XS6WSkw/i07/92tpfnC8EyWKRJiYxuASccROgUQW3BWr8xoDZUyZi9pQJaMokEBckcVkRrlzcrDjMbqAZo1lBBmMsW3EsAT+WwPnufmzZtV80jzkv54Ysykfmlhh48n5VBa5/F/idUFJ4cyq3UyuQSFSX+G/y0zt6S7hQBMqxlN6kIVWcuLlzowtETOL6w7bEq8G7Wj1z49EKTAM0Nzl9njTmJDhF4t1OxoFUKoZOlE7EREfAOnKJ41bcRTqV0W4OLUsl0HKzobyrBjyvXBRrU248vKoc+VAhjD7OvI4U1NBWsNKWBPMeqR0uO0TU0db7S6B0laDFlSIzd6adYpqjbGBpJVN90PckqHhBCfFEHMlE0iQYETw/kEAjryBFiuY/djuX4K3/4r7JcyLBnazjQM+NbKZ+GRnKXooinuEci/6/Bg5uvOxh8ZVcwRT5Em8Dov1jEN1srl3fK4tKF5MKj8E6kZQZqGe5wFRKM+psPCqZiPIaWrvgygxYUnYzDrGhXYO5VtVkTbuS9LKSjvO+DyJ4YYRkIi2yu9TXlwBu7j4mH1woRJ7L9eAmEY9LEBWJZ167gMwE0lIZvD24CY5SmARQ6YyB2PQy/Egc8XjepXPH0pqJN88TWTA81xRcYegNee0JnlVkm+yaYsJDsBf3CqNMV6IynS+StB4lXrkOeD3NWEBIkqIvzrSGIjR8MzMaqG3UDNg0qt0WC/IcuKeYrtEH7vxVB13VBOAKHaPL+pvVpENGp0wshfhbxKA09s8aN/yb3/yTz/6P/xn2wSufrXf45u3t7RnP85YjhoeiyJkEJ2pAEKUYt61Jh3ZxHBu8JVDHYrHISIlK8GZsNolz7XOlzGFAH9A3rORiXPOxGN87CIJiFEV9AErczjzExh46231X3g9jFUlMbnxSpVbIJhLIWxrrMbghJxsLbzrxLZYU1VQRZg4jycSx6QAAIABJREFUW1tNENdqRT2jmcmXwhjOdXajv+QbmpFWavrVru4h1Rj5o9J2s6083ozclLXG6ejJY/ex09h34iI6y2pRyu8gIhcsvqTvZn2tr+44Pimv0rm23Wzst7ITN6N6ZXXpDVQqk80in8+LNCXVoTROUMDFR8aNMGJwI0YOHiSe0kIlikJk0mk0NTaJSYVPESHZobXalWAXd9HT3SNGEFILMiDFksj7EbbvP4q+QE0obIWnAaQaxJWPboO4KsNJBWvbiQErFA2aDE4MbrR5pOT2oIY6NNWn0VCfFl/0ZCotAYCqnYVSGX39RfQVy+jpy4sMaMGnHrYmDdoGtop1/AwmNAQZ6XiJMSj0PCRFrSyU7y2ypExoWSGLsJInyTK/YV02g/r6HLLpNHKZNLLppBwTJVKJHWDFmi96uNDVgws9/Sh4vLeYYPB4XAmeKiAiPYQK8EyreD025TKbdrABjNkAbmfmvH/jbKGX+5BMuEIjpQWtyIhKM1c7W9rV4rVi0I04NJPkQToacq/JniT3oARxIqSlEtfpOrW/fVEa40IwCoHswLCLIzrk2kihQYq02fkdKTkriXkIlx0AAmv5WrHU1fcmvssUOQhE79zoxrBK505Am076e8eTZj7NYO9K0sQK1naX3kvVXLlrLmNXfFhB/IPuNjwOM/6ISA8uoDmNA7PGDvvm337t8//9g777x+H17zeITy55pT8Nw+h3HMdp0NJAyoNf+3etNQGxPttS8cRiUeTEnEC0k3XT1rb0wKmi3ELM/kVXmRUCqxzeAMykVecpoHNZDWBDASPVh0g2SrXBjYpVAjNeBnW9yUgrEirbVQKA5KY2w1cr82jFLaR+cxycz/t4a89RrNlxBCd7ynDizNmp+83vYmQlpT37vi7tr/36fVQfYJHKNVfRNAvNmjU5I5PQumwWkyZPxpnTp9DR0SHLmnrYjHhuUEJ9ApgxYRRmTx6L5mxCjDloJJFJpdDc3IRsNisbu70dhIrEtmbMQVdPD853dJjqizKfCXQXQzz/y9XoLFLiM2mUw4i4rfJlVfTEQoGMRa3pFIhYhyx0ppbqWw2/hGzCwYghzRg1tAWjhg7GqGEtGDG4wUiH0vhFx000l+jtz6OrN4+L3X043XERJzsu4MzFHlzsL6EoQYSBQAVPqB8eZ9ALdPRjdf2F3iN7OkWVzMSaHYHQF/OO4c1ZDG/KYcSQJgxvacKgpkY01tcjlUxqx4Jrm1VnCPQWSjh1rhNtZzrQfu4CTnZ0obOvKE5lTGQIPpVgbbpsAniSz2UCrd2IavOPFcPAvcmOLaQTEBa1Pc3vEk+hWCyLdj6DeMugJpFdHjVqNNxUFp2dXRjSVI9CbxdScUcqeHp800ClKB0EVzoy5WIBDY2NOHX6NEaPHYsLFy7IqanLpNHd3YWRI0egvb0dI0eNxsmTp9A8qEmSL79QREN9PTq6u5HK1UmBToMRJ5FEv+chzXMlZj4h0qkkzpw5jQnjJ+DMmTPIZFKgxtW5c+fQ1DwYpzu6kS8Gsj/RJJezdwn64h3AvUrpaDoZvxJW40p3q+4nl2NDfv17/7vvHUzq2KVh872MRMRKPDowa+zIb/7t1z5zPYhfevLaT7ffXsiX/q8oDO+ywC9ZHL+h62gDeSU7NFWUzPwkI+Ump5IBMg0y1obMPHmVOScUoXxTfVuaiixvaUnSetTSTnSR2xYsP5PZuMPPMsh3nVOqWpfM0Y129tUGcZkmSsuOaHrlPTKIi9YzW7BOHL2Biw27j+G1zfvR2lmUm1wqcGmjS0vBfJfrQby6fqstdfs7ubaiLc1yTTWnRw4fhjvuuF0sJ3fs3AFOdaJETluZfh71ro8bJo/GopkTMTjrwg1ob8oN1pUNOJPJSVUmItl2vmk0+3t6e3Gx86JUYLym5SiBfBTHD37+Aro9FyUnLX7NtVRFke4xAkLS4pekVQiQZhNW9SyRnPFLEjBbGrKYPHYEbpgxBWOGD0FdOiFdg4yrsrHiuWw6FKLtTZGiwEE5CJEvBTh1vgsH207hQOtpHDtzEZ15tmdpAKMzZD8K4VGhhOYcYgtKgST6EagtKw+NYFCOHEYNacDUMSMwbexQjB3SgMH1KWQTMZmhs+rk/akzbmnByX3kRTHkyyHygYMzXX3YfbANuw4dw+nznegr0qKTVa3qigskQExQTBfMUM9q5+F2JMVDs0htYY46EeLsxPEuc+Mo+YGINtXX1yHtAtOnTMbpc+cwbMQoOG4Kp06fwejhQ9B9/owE8Uw6gVKhiFQyLUE8iMUQpxlJ0UNzczOOHTuGqdOm4tTZUzIuGFzfiNZjRzHzhpk4eOAgJk6chEMHD2LE6JFSTfd1dWPkiBFoPX0GuYZGqZwDZjXxBPpLRdTX5cAWiF8uoaGxAceOH8ecOXPR2tqGRJKubK4kDBMmTcGhw21oqB+EY20n0NPfDy/yUPbo0EhMATsolGllMNcOXhUQ927h8toM4tpts0HcQzJiJR4dmH09iF/5YradPPlwqZj/P4MgvIkiFpqaWdzor7/Wshm2BW5V/s3NWABs+lDlNAW8CEKTGwQrZQJkRKtX53umBjAax0Ygpqb9WqsCpYWGBnExXOB/G8CJkF2EAmHFC67uXEimzO4AZ6GiP0yeKDd9PVYGcW74G/Ycx2tbD0oQRzwlQVz1mc3n/4aSqqv7lr/ZV1nAzpVPSVUEMvDKGDt6JJ547BFs2bwJGzdsgBPPIB/LSuclSSYDipg3aQRumjURgzMxcWxyozJSiRga6uqQpR2muFwpvVHbrbxwHnq6u3Cxq1sEKjjjLkUJeG4G33v6BXSVYygyiMdUBdCi1G0bWOBu1OhWaJKcQFZUAunxS8i4ROS6mDRqKBbNmYbpE8egMZuUNjfBWLTlFLUDAT7puMbktQKm4pxeEkbKx8aS6PcdHD19EW/vP449R0/g5Pku5Evs+tDHmdaVKQkuYh/EhDjwxYkqKpek5V6fy2L6xHFYPHcapo0ZxvYmMuJ6bYxECMpT1MuA6lkKRK71RFqAYvnQFUGl9nMd2LrrMLbvO4iz3X0C7OQ4gomESLESk2LkV9XwY6DqlwZvC+Dj5J73CY/bQ5K4B7bK02k0NA3CxPFjUerrRlNdDmcvdsm4rK9QlqqcCRHPN+9NcfP0SH1yZWZdZkeHnYLQRTKRQm9PN+oacvAi9WhoyebQ09WFdF0WBfFs4Py9hHgyKXtTOV9AQ32djBDEGjSkk1cIN8nvScR6gKhUlqQpnckgXyghU9eIQr4fCVeTKHo9jBo1FsWCh1kzZ+HA/gPI5dI4eaodF7u6pJvBqXHoZOCHOg5yHe41tXfHpcn/tb2ZaBDXzmOlEk9dD+LvuMueOHHiM4Vy6S/CIJhng7igXX/N7XTrpV3bJrMzeP0daQoKJJLNyQBStKNsWuvcUA3KVaT6TMtdgr3GfDNrtG1WPQ0m/1SQm1nfUjmEgVjrqRiCrf6F2HIZBOO9hy1jY2ncm/hdGMS1OmPbL46usoONe1vxxtuH0dpZQkiEs0kwTFal1eX1R03bvJZiVnNizMYfjzPQlTFq2FA8/ujD2LxpIzZv3IBYOoc+5MSSNokSsmE/5k9mEJ/Mlh2SYQFuUJbKrLGxAdlsnVThvCUsoUk6VqGHzosXxV+ZVR+NNUqc3jlJ/PvPnkePz0o8I6wHNeOoQtd09ZpBEWfDInugoDCH5ipRCSOb63DD1HG4ef5sTB49FPGorPKvps3M53LuzDVL+qUsZAIhpTylcgaDsK4aQZDHkihGSXT0+9h7/BQ279qPw22nxAuawdXNNkirtuT5SCVc4UvDKyATC9GYTWDhDbOw7Mb5GNWSQxplZBzKHZdl9iuBm2tWWuIyhdJCwIAMtZjXoZTYcyYyiKVdnDzTj217D2Lt23vQfr4b/WW2mjMCMmVAEhcvgyXhWEsny9oqVpMQ/Z/Qt4gep8WpbAMOkqkUbrhhLnoLRTTW5dB5phUnWltRjFyx9Sz6Om+XERfpYxwVuAQ36ndgy94XcYkkQjqKCZc7EAR4OSiLj32W9zFBZ9ydCHbkXJwccGOrKWQCtuVZGMga4rXWMQoTQUntAqpK6i9okSsJY6Ay0mzvE2lPfDFxDw0NDeJEdsvSBThyYD+KpRJOnr2ArmKI3jCJIJZGgs5qgZq9VB/vHsQv7TJ+1GM7CeKCf+J65v1QwKCUs3/muOHf/H+uA9sujwLt7e1fLJVLfxGE4UxZxBWqyK8/YtQA56pUGAO2EBMBLn5TYRgIiXJPa4FLNt8wG4gWAwb5KYhUzUqvlHtKi47Zt/AT6Xes6m4iRCDiEcbx6gOAyqwoiVRgxoRBLQpVaZmbUbcXw8a9x/HG1gNo61QdYc1fqrj46yHcJmC1yFerE1UjVWmU1QSwFQQYNWIoHnv4ARzYuxfbt21GKXDQ5RHOFBNnq3TUj3mTR2PxrEloTIZIUewDPtJxF42N9RLEhQ6lat4SzHmfcM1c7OxEX39e5r4MDGUnjv4wjh/87Hn0+i7KTkqCuzo82WO1s0zttMg9xzVOxHnkiYTwqJYGLJs/E7csnIOWugTStMAsF6QpQzqOJyB89UBXWhPDgTZQpaUcC5EQRDzBZ6StkTKllMkgQXGjGI6e6sBbOw9gy55jONtTRECVQieBUsmX+XvaKSHu9WL80EYsv3EuFsyehuZcGiTPJVBWV7AolOSAIwMBqJHmZJBdcqxEfwuf3mBKjIkGkyIZBIRAIXSxbvdhrN66G4fazsCjraWbgceA58QliEt1KfK4GsSFGS1gN+NSJtgVosjZuIph0KBBGDJkiGAhDhw5ioP7diPp9wvTo+ykpX/Ad4wnEkjGHXilkog/gRRPo9WNsKxsZTcBL0pKdS7dNL6HT6/xBOJyDQIZf/GnjN4IpjWbjdSSpAcaPXQvoKCJVuERsQg8C8IAUBVJT5y8pB2AtFw/pRDyeqdyORRKBbmuY4e1iCrlzYtvwp6DR3DwRAfOe9R6T+v5ls7C5UHczr4rhkBmi7diMXbH14Tzo3toENdkSivxEpqTzv4540b+zd9+7dP/9tEd2W/uk9/Xft/a2vrbJa/8F2EYzrAzcfHBuQy5+OF+gQp/1YBWav8ttBrSVxjEjSQjNydphcuiV/U13rB24yBqlO1w3dQMqleQJKp3XCNgaL6Inia56cTc3tWNVLRdWBUZ0caK2tDVfH8F5HETF9qM8S/mrI3HqHaKDrrLDjbsPopfbj2A9q6S8IxlFl4z1jBU4Ks5iE/Oa2qUrDRoWdWtahDnuuVQyPfoJ+9hzMjheOSh+xCWizh5oh2dPXm8tecwCl4g0rwMVrMnj8H8GRPQkKRmc1n4+6xG69lOz2ZVGlLa6VwbBE2qVW13Vw+6e/sECc3NnuJAhTCOZ154Dd3lUIJ6QPyzYCAu2VZNa15objJyUcT3sIY0bl4wC7fdOBfDmzKIynnRkHYZoViXBBFKBIv1l9DVX0J/0UOx5IsFJY+TNrwN2SSacgnUJ2NIxWg4qch4C+Bk4C1HLk53e1i5bT9Wb92HU115xJJ1snnyWOpiJYxuTuG+WxbgxlmT0cB5cb4HaQaveAylQr9U32U3KyC+nnxJEppCoQjf16BNQBnb1Y25JOrTcdRn0kiQruUVld7nskOQQmeYxptv7cSbG7fhdFcepVhGQYFs7ctGLmaXFZ49gzjHFyLRSWxJ6EnlSmpcY/MgLF++HMVCEStXrxKuOKu5XFiQrl7JrUPR0RGHdO58jgsIDExJsCQCnwlgKtJRAef5BQbxeAKOVxQyGxN9VtsxJhwy6nMVWBhS1c1BscRZfFLpabTbke4e0e16zLKOaNwU+ki5ipiP+HppptAxz0E8CKS1z+MJ4ykUBAhJEJsDFPvRlHSwYPYclL0AhcjFkY4unLzYI3cFUxHFEEhFU5WL0fbeZT29ay2IS+fGdCrlfEdFNKXc/TPHjPzm3/2nJ69TzC7d0RnEywziUVQJ4nLpP+KxiYomqKqRHo/Sw5TLqw9VCbL/0tliVdRAbwgL8rBKSDaYXx7UDehN3JPsZ9iTUL0l3m9E5BYSGK6utUMU5LvMe+hb7KKnDGzYfUSC+Ikezs/YvtN8WFt72tL/qNtc7/e7f+jPfw9BXKdpbGOW4ToBhgxqwuwZU8VbngH4xNkOvL5xK/roHe+XkU0Aw1saMGroIJk5c1NnO5Po9DoCotJpFdqRBFFZD3Jv+BEK+QIudHVJMONmG3E2HsWxefsuadcy0NhWeq05iCQgwvd1pepiVZtxfDSmgIUzJ+LBFcswclAOrl+QFrFSnhIoBMC5zj6c6ujE7kPHcOJCN8519aCzu0+qP6HFNeQwZmgLxo0YjLFDGjFuaBNackmh0rEFTLCorL1EGr1hAqfzDl5Ysxlrt+1Hd8GX0QBbspOG1eP+5fNx65wpiHt9Erwoiykt33gK+ZKPi30lnOou48jpC2g/fQ5nzp2X7gQR3qwBGupyGNxcL+d28rgRmDxmBIbUp5BzQ8SCIpKxUDojXrJBMAQvrXoLq7bsREd/CJ+dAXGSU+9qmdNzDzCUS2F8x1zRjghKeWRjHurrM5gweRrKZQ+9Pb04euyoUP94jcc0kVoY4WSPhx6fCZex+hSDG9PuF+4+udweGpjENKbhJFI41tErIivN2aQg8Qv9eZy5cAHF0EWYzKIckBaa0Na4+DWEEsQjLy/o90H1OXR396CzLy8MBhkRetoPYBBPpVNoGTIUjXVZ5NKOBPGg5CEMHHT2lXGmux+nevIoS4uZND9fVOSYBMyaPh1Tp0/Hjv0HceB4qyQtMt6w4xuDH7LqRiJ4ZCVUzcjUBnHtWAr08kO/dd/vG0pDR3Qy1IWyMRk7MnHokP/3W//H5//p/b7Xx/H5768SP9H6O+Wyz5n49I8Cnf5OJ1iy1cpiMvNDE1ytBnFtbVNVI7KwJ0k7jVmGYICrXr3yJ/131Syg6rZUO239oMmMbf0pDEdRoyKaIWYMNExgEHewcfdRvL6NQdxTgI9RFRN6Tw2I5+O4ID/MY9ZrY9SgrlCJy3kTwQx2PnyjcFbW9iXFWBwGjZx2OxiYfVLKSsrFZpAjN5oiGrEYEgmitVVUwwx6jfCvcprJg2YllEinUPYoueGgrqEZ3X15AS9p4qgURg3imhTqN1CjCh4jG7w5lDBl1CA8tGIp5k4dK0Yc3Ky54ZaCCEXfxZFTHdi8Yx82bNuFfEBhIDa2lekgHswyIye4iy1IT6r6G6aOx6JZUwQgRytVCgw5nGNzdh1Po+zmcODkeby0egt2HWpFf6GIlqY6PHn/bVg2ZxLqorwkE5JIxOn6l8XJCz04erID2/cfw/aDx3G2O68BNU73Pys4EsHnfJ8KZJGPhrSLOVPG4tYbb8DUUUOQCgsY2phBX3+/GA6xhc628AtvbsCOIydlxBTFs1KNC3CVbWlO1u09K52RuAJbvX7UxQNMmTIRcxcuwtM/fx7dXV1S6bMCHjm4EU/cdRP6+/qxcvshHDnbI/N/8VIQNgNR9DHBDnBPiIVFTBtah/tvmgPEk3jmzbdwsbsTN86eintvX47ezi784uXXcOj0BUk22E2IxRLSrvcoDBSLI5FwAS+PmxfegBumTcTePXuxbfcB9JU9JFwXCbHBLWPU8BbMnj0LEyZOxdChjUi4Jek8pFwHpZKLnnyEw63t2LrvGA61n0FvvqTVNcFwriMshWEtTRg6tAUXOrtw4vQ55MnAMF1KUeIzY1LVolGlOC2MdD1qyFbrV5WS/eiDuN4ovOYcdUbIxcILLZnEtx+8+4G//PKKCcUPc0+5Ft/rfQXxY21tX/K1nT71WgriusjsYrLLSpuoljGuVbrdGM1far49F6U1FlBhF9OCrQnitRW5vtSKyeilrSYHV3ep7WTd8s35LjIjVS0sqcjYTl+/55ig00/2+DJftUIX19voA897NcEakGrptarp2hDcxU2VQYQUxIBtU2H3pFDylU6lOs0aIOyjcr3FZYpBUci9Jl2wXG/jRiXjkZigkWmQ4jGgp9LCalC9/is/hMJoqI9sXafDfgzPOVhx4yzcf+tNaM7EUM73Kt2L1LVYGm/vPYJnX1+L9nOd6PeJ9s7o7JWVnbg/0U3A4NsIwArLSDohUihj1OBGLFkwCwtmTsLw5jqRKma1KeOcgO3aLPa3n8czL76G/Uda8akH7sIDty1FnVuGU+ySgFIm5zueRduFItbvOIhNuw/j5PlumWEzuHPfZwLEVrochgjLGNlbzovZGQkLmDFuBG5fNAu3LZiFZJQX6pcYyiTSKCKNNzftxEurN6O9My+fR3yICMMIh1w7IXwEfiDqdAzE9RkX44Y1o7llEC70FLFjzx405bJIJhO42NmFKeNG4n/90iPo6yvgh6+sx65jZ6VNLvRVk1JVhZ+AsNyLReNa8JXHbkcUi/APP3gNF7o68cDyhfj8o7chKHpYvfkQ/vUnz6LgEHXPaxGj/o8q1LkpTTjCAj79qXtw2+IpWP3mGry8agv6Pd3L0ggxa+p43HnHEoweMxwnzxbQduIi2tra0N/fi1w2iSEtTZg2dQomjsmgs5jGcy+tx5YdB1CIHBkHcQzohkUMachg2bzZMmp8e+8hnLzYKx0Erh9dh2JHIlU6DXyqQVx3OBvE7Wq9FoI470nev1Td5OghEfpRSy69YdmcWX++dPRtG1asqJi7X93GfI2/ytmyZUuiXB4WX7p0dNEoqb3jIR9vO/57XtljO33ytRTENQBXMdkq8GA3Rlaz1SVnN+/L4WusdrX9WX2OhcjZSlyX8aWZj3LJP4yHRacrp1e44QaQI5VgzBV0ugbxQ2jvCWQGpqokCu6Q3Fh+fsQzjg/jdHzA97CDjdrVUOEbGNtpeY7oZJsALKIhumFThSvO6olzbFZ3InDCKpZcaM43dXwhlDJLTSTIyA5qhBamntCcfwolUTAkKgtKiVZSx1jBSzC7lOUhxiNM38jrdZCMikj7vZg7cTieuGeZmPnEvIJQixgcSVHbd+wMnn51FfYeO40S0ohnG+X4KMeppkCUDdX3pXKbQLQFJu6JOEvML6AhFcPCWZNx57KFmDR6iOABkkERca8sDIkg2Ygtuw9g34FDePCB+9CYdBAL+gXkRtoUUg041VXAC2velq7Rqc48wkQWsURC5VmF2qRJjnp0U5GOssWqzCbzXr+IhNeP4fUJ/M5j92H+tHFIBgXx8GbHKUjVofVcN5568U3sPnYKvV4MQSIjHHZeG3W5MkGQNK0wRKlQQEMugSUL5shc+fW1m+DEkoIFKJVKcsdNGz0E//HzD8H3SvjO82uwp+2CHJt2WFShj7N1HicTD7/Yg0XjmvDHj68QudO/+8Er6MvncddNs/HZh1egt7OIbF0M//LjN6X9j3i9aK2LNGuc2By+NytlD08+dBduXTAFq99YidfXv41eFuoApowbjQfvXooRwwZh49aDWLdpO46fOAs3kZXz5/kFhIF2RW5euAD33HGTyAD/9Nk1WPf2LhSdBJBMCaAvKvRgXEsDxo0Yit5ShKNnLkg3iPuHquHpdyOvvAJerhmZVm1Eq8j/D3ibfuCXUxSHTCFOncrlouBCGhNuf0s29dqN82f/VX5Iefc3VqxQW7lP4MPZtm3brfF4co7rOj+cOXNm57sF8qPHj/9BEPh/HobhpGsxiFeaPSaiVsK4/fcAN6bLt3YGv9ogXqm4aiI0twUNkrWPWljIwPe9mjXDbZuiL2JaURPEuYF2ew7W7TmO17ce1CDuphWtb8BQFcGZXzPt72q+17X2Gqv8R7qk/HfgKWpbVMEchD5Bi2QgGE/l2kyN89c46U2qNKbDWPKeVYJUsBKCGI5AJwABOyGGYrkMl7PkREIqMQK/uIlXgrgxsZBfGOAl1wDfi1z1lqSPu2+ajYdXLEEu5sEJSyIgw6npyc4+PPv6eqzeugdu3WDkgxgKXiT8bqWE1iQoTBDJ1xYshfK1uUEnuOLCsrTtZ08chYfuXIpZE4cj7O1BA+01HQf5kHrgSfTkixjW0oJ8zwVkM0kJ0J7joqMvwEtrNmPNjsPoKESIknUSuITqxgAelTBsUAOGDWqSJKY3X8Dp893oKnjwnLQkCqT9xf0SUl4vpo5oxh9/6TMYmnHQ4PrSKfHJq49n8czra7B6y26c7i5KNe4kc9KREJMPVmhMkgyNLptKYuzo4Rg6qAGHjrfKa1KpLLxCL8rFPJKpDMa01OFrX3hAruF3nluL3W0XJYgziVNpVBV34hUTiSCvD4vGN+Erj94m3/0ffvQGLnZ14q4bp+OLD9+GLVsPYvCIkXAbmvC3//RtnDjbCyedkS5EPJmCH/LaBsi4JTx6z3LcMm8aNq5dh1fXbcHZvhJGDB+Jx+9fhrmzJ2LDxn146fU3cbEvhB9LIoqlRWM+X84LmI9cfI4ebpw2GV/+4kMo+Vn8w7e+g0PnuiEwO9LZQh9DsyksmD1d8Arb9x/GmY4L0iFia5/PIW5DpVkvL02qbfVrJ4grZ0OTZUlPxbEyQBZhviWXWrl86cK/vPjwoh3fUKGET9zDWblydSnmxvqam5r/sa4u+3cTJkzoeqdv2dre+oelcvkvojCacC0Fcd0A+f9N5Wxa4NWK2kzEK0NrO9O+8jc1S+KSP9Ze/9o5UC2QTequATQ1O918bz+tfapqp2sQV7s9qQwdUswuDeIpIZ+pgIUF6Fnv5E/cen2fX8huQlfuSmhlTVEN8mtDmQfyf/xvca9j4OSsm61wBgUxFfGNe5dBxXLOajTMK0mfpa5JBU6gGRXP+BakFHGGHhdBIvKCk0kKe6jRiXWhqnxJE8T5ejHI8PowdXg9PnXrQiyZPQFJQ5WilkCPH8Pqzbvx/KpNYo9b4haWTKuWucy/Q63YWW2TUieiRxDQFpMAri1pOQPIug7cch6ZqID50ybgwTuWYva4FjiyHGhCAAAgAElEQVT5i0jF4wKaY4eIFbQTo8pgIAh8gixJSXtx5Sa8sm4buoI4/EQdSgR1CVuEPN4yBtelsOLmRVi2eC5Cv4S2Eyfx2uqNONjeAeQGidVvd0+/gOaG16cQdJ3G/csX4ouPrEC6XEDkF2VGHyZz2LBjP55/cz2On+0RwRwR0RGWiINEPIYEb9VyEY5fwvDBzVgwfw6y2Qyee+V19IRJQfCTopWIQ0Yc00YPxdc+dy8Cv4z//os1EsQJOFSQoo5KxDjTKM5FpT7MG9OALz96K5BM4x9/vArnznXgwWVz8Pj9i/Ha62+JqtqXv/rb2LTrDL71vZ+KgAypZhGTA6Gk0f2sD4/dsxx33TQT61etxYtrtqAnjGP+3AV48O7F6Os9h6d//iaOnzgHP1GPiN8/cgQUGU9nBN8glMfiBWRKXfjik4/hnjvm4ZlX3sIrb+3GmR5qSlCrPgF4JYxoacL48eNwvrMbR4616vWJURff6N+LDLW6xg0oV0yXz7bVr4V2OjuowjyiEBdZDAHpl1RZLCIVeaURQxrW37nixq9/ZcX87e9zA/lYPN1Zu25DRMex+ob67zt1ua8vmDKl452O/Fjrsa8GfvDnQRiOv7aCuBVa1SPXyY1Bq1txC/EOrmyzOrc0Lk2KABYdJrU+rAhs2MA98P2rADcFvZmiqfKz8jkmcqv/sHEdfbefFTtKCJqUm3o1iDOoaxBfv/uYVOJEp8scUOop5btff1TPQC3K2/7WXnMbxKQlLqYkGsDpaMWgzmqE2t5Fr2xct3zxsGAlxg605PxiE6pyoVZAyHiWqvEORT0Y+v1AzEEYxOOpFGJxNcbQxECVBqvUHXojV5QOlItMoZEwRMrvw03Tx+CRO27CxCH1wsHmJkvhmJOdRTy/ciPe2LJXqFxuugGBmxAzF0lGTEuZKHzyh9ntYRXMwwhYgYkfAKtplpll5OIhMiijPubj5rnT8OidN2NYnQufFWu2TipdArNU9Iho+ziQyOGNt97Gs7/cgI58JDx4MunZqrV0PkUPR3jwjoW47/abEJVDtLWfxM9f/iXePtiGfLweYaIesVRODVQKPYIDGNeSxdf/8Lcwsi4mYLwokZLxAaVhn3l1NXYdPYW+MI5ilICTINUvKQI+4EbOIE08gRtixPBhKHgltJ3rgp9slPl9SlDNHgqFEqaPGYY//fy9Im/67Rc2YM+JLgW2sT0fGPAjtWUos0p8QbEPs0bm8KXHb0OUqsN//dEqdF3sxP233ID7bp+P1SvX4bXXXsejj3wGN98+H9/60UpsfHsXyrz8tDcO1QAmGfXhiftuxT1LZmP1G6vw/OotiOoH4Y4VyzB/5kxs37YHb6x8Az2lEIUoLeY87GgU/RCZhhHozRdB1cHmTIRE/xmMGVqPP/6D30VfvozvPPUcWjv64MWZUOnIY8SIIVg8b47QKXfs2I6O8xcFT0CQJZM6oScSWBdPVlyTq0nmQPvRj3bPIQJf778wHhcwKmV/k8QZ+EXkCPAv9xZHDKnf/NCdy/70d2+b9/ZHe7wf/qc7G9/aHBWLRSr8/KQcj31tyZw5Z98xiLe1/ZEBto29NoO4cqlrA7n+ozrHtvPr2s1c0LdOTPmkovxkK2oroKJSLvbBdrqqP5n5uVRM5nM/yHBcTFyou63VDesdkbaUOluDuFDM9tgg7snGqz7XVj1K4Tcf5HHlWXI1CRn43rbHYH57acdKbBx5l/GniZiXtiX40gG/s8df+z2qGQpD3MC+WPUYao+d1/LSx4DrLu1vbY9KO53XVHTPWTkyOOuniM6AgNrU8lGMceSDjPQuQ7CK9WtHhKhdtiXNbJxWkHoFVSmQFCQ+P5UyLXX5lGrCKMct/vKmCorISQ+QCfMyM+U8fER9UhDNFHLx3CT2tJ7Dj198A/tOdMKLZxBLZEVRjSufiYfDABT56ndNNHvEGblW4h47A25aW7QOtz8VTWGlT7T52CH1uP+WBVgxfzrSsQAe7Tqpf84RDiVH6XyWzOLk+T489cIvsf1QO/pokhLPSLUpADPS4/wC3HI/mjIxPHzPcty7Yim8Qglt7e149pU38PaBNvi5FhSRAdJ18MoUiwngegWMak7h8XuW47b5k5AICDh24MdSYgj081fXYN2OA+jyHESJrFTOvKb87qJ/F5ZR50aYNXkcZs6ciTfXb8TR0x3wk/WSjGTjEQq9PdJOnzi0Af/LZ++BVy7ge69sxp6T3aLlLiMWshaYAIkePhMhosqLuGFsI37viRUoOQn8/Q9WikTrvTdNx+MPLMYrr23EKy+/iuHDRuGLX/59FAPgu089jaMnz8BhK79EjESETMLDY/fcitsXzsDalWvw3OrNSA8ZgcceWI7RgxvwwiubsGnHHvjxDJxEDn65iIRTQhASzJhD6KTEnMbLd6I+VkIq6sGf/f4XMGPGOPzjvz6DHYc70O0n5DqRQ550QwxrzCLt+GLuUigRZMezpcJAYuVMBzXrP89Fwe9uxnR2v7sMx/GuG48BD8n0T/cCeR/TMh3IQTfy1pVb2Mw6jUe87Inc1/k/wSdQUjZEKIkzkKDTHdkjxTxSLgdSxeLQhvTmT99/59c+t3z2jg+yP15rr3XWr98QUVGqrq7umXg8/kdz3j2I/4eg7P15GAYDgvi18aUuHXfUtrkvCTtXrFir7me/qp2uIYOLqCoc8mGcA+uwZOfaQjGzQZxSkQzipWoQbxeeeJViZsVuPsixaGwy7Vbt0Bukvp4f7TJUuxpsZWkfXxMf+Z8N2nIgwmC/NEr/iltdxwraUVFkvuEKyOtqkyd9o5ogLh9lAGECmqptqZNKZoKrxQzY72g/QSh9esx61AoUtM5iOrqoAhkH0hXt2MZ8Y3OuqkdYoxqn5B85V5y11qYltW58PPmuBHEfybAfdy6dgyfvvQUNcR/xgBQjRzjIm/YdwU9fWYV2CrFkmoSjXS6WUZdI4qF770QmzpVUQlJmu6owphRGV1DjDA7bDxzDrkNt+m8Z7avICjnKc8a24LN3LcK8iaNQ7u9CJunCL3tSxQepBpGOXblpD555ZSV6yrQzZfhVAaZ4PImJo4fhjnmTMG1oDpRmaWxoQGN9nXQoWNF39xfQUwzQHTh4ec02AasVPIrSJERYiWIqD9+1BI/cOhv1rgeXNqU0bknk8IMXVuKNrXvRE7gifUrgnsBCjcIdlc7SQQnjWxoxcvRY7Dh2Eh29RWl/ExSVCIuS4HBswSD+9c/didAr4lvPrcPuk30oRnERTklGZZUpZSImiXxcxhOzRzfgS4/eiiCewt//YBW6uy7i3ptm4IlP3YwXXtuOn/3iOaQzdVh64434wmdvx+r1+/D0y6vQVaDdbVbkWJ2wiM88fC+WL5iONavW4MW12zBs/AR8+v6lSPv9eOr5tdjZ3omQQTykXao6oxep355tUntYM+7hCMHpP4s/fvJO3HXrAvzzj1dj1a42uUY8ZoIKs/EAi2ZMwsghzdh38AgOHD8p14tgO90eSaNTvwb9l6rpqRBQTDX+JVBSUEvvzys9BoJ+7XMkfazIVYsjntxjig0RzFHEb6jcf7qwRdxTHI+IR5XJ5n0RUuAnLkJfnsR8gk+Jg1D4cSxk4mXkeNkH83tLo4bUbX347iX/8beXL/jEBHJn3bp1EedZ9fX1zyaTya/OmjXrzDvtsMfa2q7hIP5BQte18VqNhwpAonKUBnHVVCImQ9rpIvbCSvwQTnT7iEjZMcC2KlPp6vvqPAQGFUHDi4iO/lRajYYv3kCW0qcgP4MDkBvNgECFR6sgwNpxwoB4fsW73gC6KkHcbE5GnqcyOuBrDS9eQ6pB5Ru1PsthrXYlqj7ilhqo8V+lOeVTTFVQ24a3Qf+dZxXVkH45pFETiCpY0gbxKh1S5TIGBvFKyiBJk7ImyBVORXncvWyuVOI5h9WWcsMZ/NbvOojnVm5Ae09RKlRykSl41JxI4U/+8IsY1kj9d86kCSyje5cCJ7kZUwq1qwS8uHI91m3bh0KMErDcQOPiWkZhkmHpEPcumIgHls1Dc4o64my1uiiFMRQTDWg9349//dGzYpzC+pkgKe06BFLZzZ06Hk/eNhfzxzQKna0yhpKRAsXBkyg7MZzvL+Lp1zZg/c6D0jpmazfOVn3g4bYbZ+B3H1qKxlgB8XIZjpNEOVmPH768Fm9s24+OvA/PzHHpD85eQ8l4dQ9OuZg2fDCaW4Zi/Z6D6Cx4ImKjvu3kwqt156Qhdfj65+9ELPTx355bj+3tvVJhs+uQCPLSlueDIkwCePNKmD2mCV9+ZLkkBWynX7xwAfcumYFHH7wZz7yyEy+89obQ+xqyaXz+4RWYOXM8vv+L1dix7xi6+8sybqDAzhMP3oObF0zFmtVr8Or6HRgzeSqevPcmRD1n8MPnVmHnaboW5mS0Ih0BJ5C2N5H/5QCiHMjEi12IRP4CvnTXDXjk/mX43is78Oq2o7iY17UeR1l0/6eOHooRgwfh2MmzOHrqolwD8ZcQkRf2AdmdVNc81rrsDqpeRQxlmvVQjpbdmis5oclmdkknjfdmBb9k7xYVp5KulePpGErsbKlcqSY7lMYPHdrd8lxVn+OGBKTG4btU5eNyM0BG4bFrlS7aC/JRKi+cSfjFxjS2ffHh+/9w78vf3/+Nb3zjYw92qwTxhoaG5xKJxFfePYif+KPAK/15GATjatvp10YI/PgfxXsN4pyJ/3LLIZzoCRBRNONDDuKK0tfqmohPzYTt/J//oUYSlaxZqu9qJS6UPtGzrlL25M+2YL70Z20xbf6mb297HjYpsZ9hg2BVmc6+vVS3lRymdhPRyld/c3m4lVTEfMeqZ7LtOFwhKaoU+AM/o9Zv2frRS0IkOUe1EtfVqomFBnojSmNOlHZljDkPXbYosYkC7r55Lh67+2bUkSktrV0XF/IB1u48hOdWvYWT/Z5IuHKWGfN8ZKMIf/lnX8XY5iRSKFUCuOoOiDyGGK9cLEb4xSsrsWbrbtmg6SVOaVGqmJH7nYv6cff8yXjk9pswpC6JsNwnIDfKgxbdLI539OH/+/7TaD/fB881UqWyMVNDPsTsyePwqeVzMWdMEzIO6WzsQKg/thiUxNMoxVI4l/fwzOvrsXbLbhQZ68mt5zgjCnDL/Gn4g8dWoDEqIFYuIxbPoJisw1Ovrscvtx3A2d6SJo6Cb7E2vnpuh6QTuGHcKLQMacHKzdvQmS+JPjz55HGuczqJBQ4mD2/Cn33uTvm8f3v+LWxr6xLkP7EHrteHpFR7CjIVdfZyEfPGDcLvPnKL0Pz++Udv4uLFC7hn6Uw8+sAtePrlHXjxjTUyrigW+jB30mh86beeQG9/AT9+5gUcPNUlmvnZyMfj996GZYumYe3aNfjlhp0YP3U2Hr57MQoX2/HUc6tw4GwJUbLe3HeqEU8wIXEADOJUDCRtkRS7dPkifvu26XjiwVvwk5V78MqmgzjfU5bVRhEf0hUXzJqKSePGYs/hVuw+3CaAQOMEZQoIJrZMxtTQhZ/Ha8aUvRzLyHUzZ+EdNt+B94a9Mau/pS6DWjszADtgkA5Mt88GcQZqFhCcj5QBFjfS1ucsnLh03ieakDL4839uaLukvE7EmKjqISVr4XmoT7qlobnklvvuWPonTXfP3PUZfvjH+OGsX79eKvG6urpfeJ73R4sXL37HSry19cRXPb/852HgDwC2fYy//zV16NdSELcnxraybHNZmlM1YMEqJ11vGG1lS3i/JBN/v6faqq1dHnBtQmFnxqb5b7kJlbldVQBIP3tgbWDflxtVTZC+BKgor7qsqtA3M537mnGC/Y7Wh97W1FXJ34GCQCZJqbT29ZgqnQE7TjBBnAYsd940C4/duQSNrocUTTzcBLpLMbx18ASeem0tjnX1S1BOuDRDAXJhiN/73KNoTHj0TZM5oUgQy8anWv2sxBmo3tq+F5t27hNaGq1GBR/A5/pljG7O4HN33yI2rNQKpxQqhTVY8RJY1xMk8ezKjXhx9SYUkRL9Ao/CLVRhc2MYPXQQFs+aiPFDc6hzyhg1qB4jBzfIrL6/UMaJi7041x/gQjmGjbsOYu+RNsUESGVG6luAe5ctxOfuXoyGkMpwIQI3hf54PX7w0iq8ue0AOksE69GljJ7uBuRkBHoa45RTrUNjQw5HT51CZ76IMJYWM5YEGQpBJIFwyshB+PoX7kZYKuA7L27EzhM9Qqmj34LjF5CI6XdSQZRINNIXThqCLz28TJKu//qD19Db3YW7l87Gww/ciqdf3YlfvLoafjwn8ZEUsNtumofHH1qCNRv34KX1u0WSNu2X8cR9K7DsxulYvXolfrl+B8ZNno2H7l2CUvdJ/OS51Thyrizvo6uJjAkP8VQGhYD67I54Oqg4i4NU8QK+fNccPHrvEnz/5S14Y9thXOz3BMjIIJ51Q4we0oSW5kac7OhC69kuEX1RU8pINNzZIZCxCg1qGMTFJlmxOTTs4Sjm8lb6JUntJXfd5bsAr7GIHwMxKsxxLsD7h+U3MeYM5oqridjlk3hr2vdyr7KKZ5VO7IMLVudahfNlAQInQBgjmyAOxvA4qY6Rj7qYX27OxTasWDLvf0uOcnd8ddEibbF8DB/Ohg2CTmc7/eeu6/6Hd5uJt7a2f8UTxbbgehD/NVzsayGIS/g1MU3b6Jb6ZCtGrcQVDa9ALa0pWa3bwMifeiNd/YMtPbbmq3O0ah2t4bgC/KqZute2yq0C38BjuHST0aOvhnn7nxa1aL6fna2bUrtacet3rr6rJh+KKzBz7wHzQos8t4nOlbp5te9m7DMpuRr24bb5k/H4nUsxLOcKF5ZmHL1BAtuOd+Anv1yPfWe6ECTTIlBD8qFbyGP8iCEynlEwGzdInlvr8CWNUgROAj1FD919/QLKSyXoChbBK/ZjUH0Gdyyeh7tvnIPRzTkEhV6xXw09GqEkUPQdhKl67Go9i3//xas43tGLkrVVFZGcCJlkArk0Ewsfg9PAPUvmYvmi2YjKBbSePINX1m3Bnvbz8NKDcD7voa/Ilj/E8zsVhcgmXHzuoRW4e954NJD1HAIlJ4ketw7fee51rNx+APmAhis0EwE8gu3ErIQUwjKaMgnMnTQeo0YMx5ur1+Jif0FAcGGMM2IGcTqAhZg4rAH/+2/fDy/fje+9uA57TvWg348L6MtWoranI7lXOY8FEwbh9x69TQL7P33/JfT39Ah24f77b8ezr+/E06+uRsnNIZFMIyx0Y1hDCr/1+J0YP24IfvrSJry98wBi5SKe/NR9WLpoBlauWoWXV23FiHGT8ekHl8H1uvHDZ1dj78l+BImccV4MRWmPPHGmZzRWETSHmESFiOfP408eW4Z7bp2L//aTlViz6zh6KIjDFeCXkHWBGRPHiF/AkbZTOH76grTT1dVROfbShuYoQ2plrcK5dmwQ106bxcOY+6amFVXtptWKXtt02o7ZmCgyiNt2ubJyBIzM0WLEoKza9QzgRDtIoWBwL0b+z7CNVLmThQYrdS1Aqt1Esjwc39fkN8gj5ZTLTXWpdTcumPeXDbmRW//TA1OYRXzsHpVKvKGh4aexWOxP3jWIt7f/YblY/osoCgbwxD923/oaPeBrJYgrmMxCu9TrWR2NbLAzQdwYIFRjtd40A+deV+qh/6oLoNrxFnylNbQqSlWr8OpmUH23atVuj6E2ZFu8uJ3VmbSk4uAzEGmrSFo7Nqh+R9OUr7xxbavfAuG0Uqh03Ad83doj0u9TpR9e2n7UF/JscAMl1WrR1BF47I6bMH1ki8iTcsJZcjM4fCGPH726Duv2HUOYJgWMOm8xaaeTLiVjkUqPpJo4SMphwHysvJmr8LM466RqWiYBzJs+BQ/cehOmDG1CNhYipKsW25dsfQpSm+3VJC6UYlj19l68tJYOYwU46ZwE0kB8xJnvqad2SyrE43ctwoO3LWa0xZH2U/jpyyux7VA7islGoY4lkikkueaKfYh7BYwdPgRf+fzDmDE4Ifx1xo5SLI3TpRj+/cU3sW7PUWkru5R21S69iNxQYUZ4w7EQY1uaMW7saBw+2orTHZ2CHaAwjNANGUbCEOOHZPH1z9/DIQP+/flV2NV2AX2BK21r0fNhEBNJV2rQO0Ixmz9+EH7/8RXy+n/5wUvo7e7EHUtuwEMP3oGnX9+Fn72yGuV4g3QH3LAkreyZE4bit558ED19Hp599gWcPdmGB++9B8uWzsWbqzfguTc2oXn4CHzhoeUYXufiqZfWY92+U/DdnIgFMVCzC0wzHeIaeO0oakMmAq83dez/4vcexczJY/DPP3wRG/e1I0/6XTwpHHgG8ekTx6Axm8bR9pM4faFXKmu7anWapXBOrhwxhBU/Cq6imHRvbBDX0UztIjdjtNrUtvL3amqrryD4jIwQBa5pta3dBGmXMzlhEJe2l95Xdrxn3f6YrCswrnq/WHaH3J0S8NWlktrqTGKSbiSWvfXpTLmpvm7VzIkT/u/J4yZu+jhqrTtr1qyJ2IJpaGh4KhaLfW3u3Lnn3mmLbW1t/8MyxV6uB/FfFYWu6u/XThDXSW2FLy/trWoQ1xtdqW8WliXBRu6iKvpbX3+lIH7p7/V11Rm4IWTZObHl/UvA0Rvf3q4ayquB1H6aDaJVUJklfNlnV4F6FilbrchtO9z4wQkSuWaDqJmsa3Sqfr665Wl1op8tytg153Pg0rAKgBWQ/yXfx55jpjDpMI9Jw3L41PKFuOWGKUh4ND6B0IbOEZi2YSeeW7sFvVFc2oe+FyDr8idnp0qfrE19NOVRXAFn16y+CP5huxWlfuGKs1qjMMuCKaNRTw31oCTUIxF3IWUtrmYqRbaj4zmc6CrimTc2YAtBW2UWUklj+8tzmKRMPZrTEe68cTqWzZ+OqFxG25lzwi8/cOIC/EyjuJWRIsSZf7zQg0xYxG2L5uFzD92BlngBbP6zfVxO1GF72zn89M0N2N3WIUFcW6raUpcqHIF4evN7jRk6GHPmzET7iRM4fKwNeV+tQdWrncp5AUbVJ/DHT6zA2BGD8e+/+CXe2teKvjBp9BhY5VIfQHXYifKm7O3i6WPw+YduR1dvH7791Avo6+3CHUvm4pFP3YmnXtuFp19ZI1K1FOUREJ3Xj7RTxt3LF+OBFQuxY/N2vLVxIxYtXIQlSxfijXXb8OzKrUjkcnhkxSIsnjYW69/eh+fW7kBXkSMUpQFSypdUN+178boFcOgHXy5j5viR+LPfvR99PXl855k3sOdEp9iqxtgN8D2xfJ0yZgTgl3CstR1dedJVOUKJ61qo4DgUHyNVuKGPSoot9q7EKgii4RJsuqyoASv50g3Rrj1Jz4VOqe1yQaHbZFOCOD9DK35JtgxGJ5CRho7sOCKKC6VTIcHq5EiUvcXM8Lx4yGYSKBV7pSBxXaWWxt00PdVLI5qzb8yaPPabs6dM2/iZm8cUrmoD/4he5KxatcoG8R/F4/E/vR7EP6IrYYPge0Cn/zqBbdqm1oBnDR80A69WuRo21UjD0sBqM/FKO9kAUHTKq/VO9efleO9quNdnsWVaSRTMMVWqZ/OXStJQky5oQlFVrbPfR76BcXmrVuP6qfb7VUK80FR0fmyPXL/jQDCdTVzsqqmeJ31PTQOUtqMhtLZy1w5DNYUxx2I+24L0uGHyQURxSzrAvUvm4FO3LkZO9M5DOPEU+pDAvpMX8IOXfon9J84ByZzoiDtifclNl5ubPYLan/r5bJOy+8F5oRsUUR8PMX38SCy/cS5u+P/Zew8oOc7zSvR2VXXunjyYnJAzQGSCBMEkipQoUbKtLFmmbEuW87PP7pF0dHS8e857e9Z+b8/ZlbX75CBLFpUoS5SYSTGBSEQiQBBpkAYTMMDkmc7d1VX13v3+qpkGiDQgIBHrGRsGjanurv6r6r9fuN+989tQ4bcRMqnRXQD8tP70IZFKoiwaETCTuXr2qG0DJ89N4FdvHBA3rSRVTWT+mOcQgOPoCPlMtFRH0VgTF1c4yrfS33okY8qoG3wcKysg5JiIW2m0V8fxqYcfwLI5jQgUk/BrDnK2BjMUx9M79uPZN/bjbCIP6nQRxP383i4ZiiDONI0UvopYBKtWLMX42CiOdB5HhgUCMRBiP1lDsZBFpWHjDz96NzauWoAf/OI1vLz7MDIOQZwSqQqYWIGgoxmsglQq7lm3FA9t3oATXd346VMvopDL4d6NK/HBD2zGT55/C8+9thN5znLrAZAKCJtueDnUxcP43CN3Y25DJV57+RU0N7Vh8crleGHbATy74xAyRQt3LJuN375nFUYnEvjxsztw5vyYrKOAKMvZUsmhtKyJEDNzMwe/HsBHP/g+fHDzQrz8qx14dvshDGSBoh6W1/CYWVXlWNDRimxyAqfP9CBt0g6XdWZOw6iSugpOPZMn/rdqwSiCpnLc4z2jAlf1M3X/e6JZl95PS0FcTcJ4GfaUeQVHKyVdEIB2iZ+ibcDqg6upwa45bWfFmEgEq6WiwD/eBIQ6R4o18b2VtLIEtPSK535rFRDXC7m6ssCL81rq/27u/GV7b6WM3Pfqq6/KrlJeXv5DXdf/jxkQ/82CuGOzTMfnh0xM6hgHMTY2weQHoUhUSns3E8Q9wFMldfXwCJCJwIlHWpsCcWWa4JpouEsnSo0cHRLG6BVGzKbS5gsSdjVbqhim3oM5dV4K8mQUhecm78H66ZR+vJQBpWGpamxKB5obFAVx1PmKwpO38bgGKMKkpjQpv49tK3KPbA5ueU9e7/nNuCIxLjyr6Tu1DpOr5HpPk0xEdrP0Kpk9FYuS+cmW5wleyNdSozZe2ZIZBn+YwfG/qNAVATO/VvzWvXegvSqGID3EfeT1akhBx6/2HMCzr+/CYMqEHq5ALudAMzg7rfTdZVUIcKpgOWn2ImIsBHE7j8qwgeXz2rBhxULMb6tHeYjMbNLVTBk7osXoiZ5enDp9BnduvB1Rgz4qlttoPHkAACAASURBVJiO5Gl7SsvS3iG8tvcQ3j7ehbFUTnml60HpQTNb5IgaXyPAoFGoQ0PeViNvBjNCAfECmiIaHt60Du9buwIhEp/MrJTaqQs/lLfxs1d3YMuBI5hgyVvjDLUhIC73nbw35Th5OU3J2Oa2NWHRnHYcPnwU3edHhJHNZ4zXI5fLIoIcPnzXCvzWBzdi19s9+PmzWzA4kQVXh8DA/jkBgaBJrf2Wxln40P23Y25rHV7e+iZe3bkPQcOPzbcvx0MPbsS/PX8Qz7+2U3TdTQrLBAyYNOnw67CzKdw2rwW/+8i9KIwPI2AYqG5qxFOvv4lndxzDWMZEa00YH73nNiya246d+47gtZ0HMJjIi7UsVfJ4r0rgZRdgmBmE/DrWrF2HD75vDcxMDk/84nm81TWInEbhHSXxS6OaOW3NiEWjOHtuAAPDozKJwLX3fNkVfE4FscpHnV4ALtObpDJyDtwJAzGtkfuffXNPd72keucS7mRygC0J+gmISY2qbPDe4fpSfMfrgUt4ydYO7zpXHIZhhITVng6Bu0PIXuUF+oJoakpBWmTuaJxYDIsOr2oT2A5FgQwZqWWLI+xkM/Oaav9nfXXkm//pSx/v+c0hwfQ+eRLEKyoqHtM07a+vCOLsibOcbs30xKe3zNd2tBDJmEUIqCgQ5xjNmTPdIvlZVVMjDyMV227WiNmlQVwBizzGrkWrV0a/QLnJE1KRh2kK8K/t25ccdQGIq4fb2w5UDslHULlHiwSqe26TXtwc/5EHWSmreWYOouwkmugqZ2A5UvTDCSpiZchNyZFSseoMOJKhEXz5EUpHWn0zOlnxfb2y5iTBz1N/Ux8hlQo3BBC1N/pDk2hFQxJuWHwDqqapg5WwjVcBmARxymBKH9ZC2FdAS3kQ79+wCvesWoIybru8V3wOso6DobyFV/YcFAAdTtsoFClDGlLirq5JjhjmeEGaBEPM5Oik5aCpulwy79sWzUZHfRViHPkWURnlyFbwBdA3msFTv3oNZ88O4q5NG3H3+hUIEYatvKyXrQWRNH04MziBNw+fxP7DnTg/MgF5FyG8KREYWT9FglbjjHL/cOPl7HYRTZUxbFwyDw/efhvqQxTvUEptJOFxHO2Nwyfx1LbdODEwgjwDBLq9WSoTlxV1RUIsH2enVam5tiyCDUsXob//HI6e7pNxPK4P7x2zWIDfymJeYxyf+OgDqKmtxCvbD2LXm4dFY1xc6Hhv2DZioRDqZtVgzW2LsGrZXAz0D+HJF7biVN8gYtEI7lq/FI88vBG/eOkYnnjmJeiRchSKRUQCJNqZMrrFIICytlTDe3DDEtSW0dQlgMd/tQtPbT2CpGkgrBewqLUCD27egPrqCrx56Dj2Hu5Bz+AoklmK1DiiMR/WbdTEw1i+ZAnu2LQKfsOPl17agb3730bKCYnePZ8bmtvUxINYsmAektkCOk/3IpWjO50GRwvAlNFQauKzJ00ym+vu5xr8KAtb3vvKe9yy+DzRD0CJqrDFIgG2ALrqqEv/Xq6H25OSIFq1A5RwMes6fGaVeAurNd5zrrMcZ+dl/5NvICOJ7KGr6g7PW+bIZVadyYYi31EjgafsTc8oW1r1aXLfsYTPUr2PzBFm8yaQT2BefcXWyvLwX3zzrz9/y8izlmbi3wfw16tWrbqsdjrZ6cWi+RXLKs4Q26aNTFd/gdcTZ2RKEBeLSl8AncdPSCmorqERpj/2awZxBeAc8/FAXEWxjIbdh9IrMss4kMoehXQiwYjqd6m/r012VWXg7pjJJPFqqvOtgI6bKWdlXQlHV5xClW1d1TX2viZ72Wp0RsBL5FGn0nCrSFMQZRIijmZWUVzGCmZRFMPI1mZmLmDjfj/FAp4ytBVo99j6EoV5PXi3xMiNTHTGlQY3N0BTPDOZZbsSq/J6146WGxE3Jlc1i1NfPl3pfIedAlbOacFv33cHFtRViGWn5hRQ5FYWCqNvPI09x7qx5+1T6OoZRs7SYdPkxO1TSqWHKyHGKwwCbFSVRTCnpQFL57VjYXsTGqqiUvbWijlpBhQ1HTktiLNjGWzddxivbN8j5fqG2mp87P8ncC2f0wTDTAthisQvCr6aviAGxtM4crwLh46fEqnR0XRORtKKkpUHXMlbWpOyRK1mxyviEXnfZfPasWHJfDSVhxEuJCTQKlAxXg9iOFnEz198DdvfPoa0ZsA0WO7W3J44iYAEEm7aNiyS8SQjg1QN2mZVoKGhEf3DCZzo6ZdKBzNRrgkNWsJOBisXz8MD96xDKBLEqVM9ONs3ADNfkCpKIBRGdU05WppqUTurBiMjCWzbfgCHOk8ha2kIhwLYtGEZHn5oHV7Ycho/e/IZ6KG4BIeauM5pyFMFTjdgWDnUxwP45IMbceeqeXACQfzwme14hiBu+WUfiGg5LJ/bgrvWrkR9fS0Gx8fRfXYIQ8MJkV/lfVJVHkdbYwVaO+ZhIpfG7n1d2LX3LYwms7CDMfl+HEmrjgYwu7EasZAf/QMj6B+eQEF5t8o6FG1WNFy9flZLCG68TwQE3WfL7Z2xuiWz8m7mrbJlETJ3Qdx19COYEmxF2McRVTi6uKlYWglE8dnRtBB0LYxstiDGQ+IdYauxM10sc5VcsY8BkMeE4TnQ9MQdueP1ozAS3dr4vDHYlnFDPmPkiXC1XN90g8Y2hHCLFT0LyCXQURs9Ho0Yj/7L17+44+o79nvjiGmBeFd395esYpFiLzMjZjfh+vHZYGQoblOgPjUjXgNHjh4TEG9saUXRH73J5XSvz63Ax1MsExB3S+MEaDHp8EbQmMlKVkwCjAJ7ZsLio+32JgWYL+kC44GpSwpwgX5KW1n1oEtV1JSblAtyAq6qPEbw5twzbS+ZvTMKVyDPMrmlQFrXVLbIjNyyxDPZ61KL8QmFRXwkvOgyN+xVASSe4qfw8y4oIaqMnRsZAxtZFNFfn5KMlc2NpDAZAWJ1T50zyVnsZ1PzSlU2VKbvZeKkZfEdWXOQbF32MVPkVhvKQrhn9RK8f/1y1FJBzUrBH9CQsyxkNT9SVgCd3QN4+3AXzg6MYzSVRjqXE99sXleOkMUjQdn8q8tjaKmvxTwB73JE/T7JylnyZr+QJeS0z4++tCMZ/s79RzE4npZ1Dvs1LG5vwMP3rMfS1hoY7MkyMBDiEEfXDKRyRfQPjuBkdx96BoZxfjyDoVQBiayNvMlSqY1Y2EBlPISG6nKxC21tbEB7wyxUhAzxMg85eSnlZrQI0jCwY98xvLh1N3pGJ2D6qfbGDNIQJrMIfojqIGeaqafNbFHpG5B1Xhk1sGLFMqQKwL63jyDLr+nTIJu6XRSNd3qMr1g0HyuXNKO+uhohI4SgAQQDyrc87zhIJUfQ1zeEw8d60HmyC8m8DRghhAJ+LJrfgtWr5uOtQ+ewc89e6b3LtaVuPT3AtaDcI5TTpT79itlNuHPtQsTL49iy+xD2HD0rznS85n6fiYjPQkdDLZYvnouW5irEYuUIByMIGBasgiUjdYXcOIaTeew5eAZvH+9Bkt49ekD63TRMMXxFtNUzOGrD2e7TQu4ruKJMPBeRc5H/X1NmP3YBfmbBXEeuJw1fWNyW6o0qrbM94lLOXG6JGyC63SUVjrsBrjzqXpNOPZdFUR3k7D2zb2bFQZh5C/4g5Y1MmEUSKVklI/GSo298Ng0JqlUbzYLD60tin2MirFkyQcHxS/7OcjhcaUj7hSJEBbAPTs96jhbyXqEFMc/Bga+QQkt1qDcSMj7z2Df+cOtN2OJvyltOgnhZWdljPp/vr66UiXd19fyRZYl2+oxi2024HBeDOBmwfGiOHu2UTbGppUUYwDsOnb6J5XSPeuWSy6S0rXrbUvqVqi9LWC45Smw6LQFw+qlxzMUuFqTPdSEZbroLpghlaoxEkbJUsVV5dTP74ASRZRalN0fwtjnn6qf3lthmKFYrLUZdrizPU2UL6pwppan60gzvaaSg/jBjUtaG5GkrFy4p50nf2IafJT72ooUM5nJg2fOWrGSK8a18ur3yeFEA3CvX08rS4aZCZTQhKrHn6jLF3V4kZ3MVI5ffn5/MpIFrbSOiWWirjuOB9SuxfvFsVIZZOsyhYBXh+A2YThCmbSCbB/r6hzA4MoRkKoFsJiuymqFgAJXlUdTVVKOupkoIapz95nUU8KMyhtuO4EZ4Ll3EKwdO4OVdzO7y0AMRZAsSXiAe8GFJR6MwqVuq4qhkD50lfpHvpImGWzuxHYyns+gfGsfZ4SRGkznR/ib3oCwaQG1FDG2NNaiqiElQGAn6YecVs9xwLGQsIGnEceBUP158bRe6+keRZtavE5rFis4V+lAmRhJscbZYuBxqXImBSRg5VFdVIFpRhfLqGrx99JQYgDAhLVpFBFjmZWndZ0mForWhToKc6oowQiENmQJwfjSD/rP9GBocEt33HJnulKt1gIChIx42UF4WRyKVxWgiKRkueS1B3rOWhaIekHtMt0jKYpndwazKMumLj02kMJI1kWMWSaDhPUYbV5+FWNBATXkcjfWzUF9fhfKyIDjBd35wBGd6+pHM5DE4mhLiH4mGdONjyZtcjDkdTSgP++GHibN9vTg/khAtdrn3JfCm+A/DXmX4Q35EyOE0gOVKsSpWuhKD8annhHUagnuJWZCUrbmY1ERn+0gmGTTorG5RpIdcRz8lVfnRysmPAM1WCK+RIRUB5ta0bCUlkQEhXQEpCcv2AVs8BakSGL4cAr4MQrqJqK4homlWSPflgzryPp9jmY6jZx0tmCrqwWTRj2QxqOdtAjmDBFXFk4onz4lmP1Whc7Gw/snvff0PXp/ujvWbOn5aPfGurp4vuyD+HjRA+U0t4Y37XElW+VAIkUz1xKlVxXI6vZHrm5rEZvJm9sSlFeyKlKn5S2/cqqQbre55lWxys6Q5h2hQW7BzWRTSSfiKGVdT+TrWx2XGqplU5RinQNwLKFQ2zIfP5A5GsOV8cLgM/lgVTJ09YHqHsVSmrD7FyUtIMiyxMwtntqhKfDQAIpmKG4XKgx0RDWEfmgDL/UXyFNtEVTyC2oooArSvtJjCmQjoLKGGhXAl5LkpaFeRj2OikE0jn80opzPpP9Km04/TZwdQcAJiOqIYx1PkNpWJqzoBN0HFMFcbD9WzmJ3Nr6/GfbffhuVzmxAJKhY27xVisGP7EKKudq7AXU+5sLH/x5liyY7UQDXXRpVARQLOnT1W1QGOjg2MJLDnWBde2ntMMmjpz3OjZQlUTDAUM/q2+S24Y+VCLJtdjwoCuUW3NAZOij+gxoTcjI8ZHcuibutEaXMrKVG/TvtWU64vvwMjKL8RxEjOwqHzE3j6td3o7BpEnlanvDh+AokKoLw8UARt1PbvVoxYmjbkHg1aaQT9PjQ2NmLjpo14dctOUTLr6e+XYEmASniA6trx/2PlQoIbEq/4fWwLDgmK9OC2wboZDM7Fyw1bFMA1zYIo6pGdz6oOf8isp/e3uitV7qmG2pXAijCxSf4SPXByBwioXGceVpA1In9cnjsG+XI/sPytI5MzBRxddFK8EMdGRSyMgA7cvm6NzLB3Hj2CiWQKeV9QnhV5sm02Y3j9leY9ldmihoXmihDiVHaW6iCvBQV1/CiLhiQQ5vdghu7G+IpkaRaRzWalXaQskRTrPZHKYHB0XAIq3R9AOBJBrCyKbCaF8bExqaJUl1dJJWNgaBAFKqtVVgL+EIbHk+IaJ9UzkvjsLEK+PKJ6GlX+lD0r4kxURGM9fl/glJkrnNVgZnTdZxYNBIq+QHUG+uKxrN42lNTqJwoBLa9YHKK5zvaBQy6FVUBbVfB8JOD/5Pe/8YUt17Fz/UZeMi0QP3Om54/ZE7dtq2VGO/3GXy+vJy6lHRfEWU4/fuIk/IYPs9gTN6K/FhCXfHIyC1eoLjOaUrYWfSVh0XOjYwmS0TrFR3IT48iNDULPjwvh6nIVdI+Y7vWmvREsD6hlk3JBXHSPp9rvssFIXi4gbgGU/vQFoMeqEatpEvUwqlgphqoaCuMmxNdVxmOoqSwXQFMtbhtW0ZI+XSKZxvDoOCqrq1FWXoH+gSHkLOVPTJAJ68D8tkYsndeGirAhJCESsKLBACrKyxCJxqBRy14qB4qMp8g7FoYHBjAweE4AjT1VkrPIPn7mla1I5HVROJNqgoC4mgbwnKOEIETmLv8oGrByGCvmZRRsQXMdNqxciPnt9ZhVE0WYRIBCDj7TRIQjVLQ+1ZWGuVxXz25XmPeuypfbBiBbmyVWCqGwDNs7MIJ9bx/D9gNHMZz1ic83iXlyMzDzZX83byLk12BYWcxtrMJdqxZKUFEbDyDqV9eAgRLdt0RNy2Ply38pIqe63zyBH0vmz3OFAvRADOmiA/qEnDo/ihd2HcCBzl4UHJLRguJ7RdKajJG51RAF5EJVm/RpdxwiUVDuBd1hH7mIcMAQ8ZdIKICmxnq8/MoWmaNO5orySvaumZmTDBkM+GGaPD8f/ByZE+cxE35OG/h06XHLerhcA74/gd5HYRa3FyshhpAbOaFQkKBJSFxukMPfMyDk9Sakelr+Il3LZ6FYUGNd1KaXKQpyOHQUTHV/SLmb1SautWMhHApKz3zl4gWyfzDIGRodw9mBYakcsNTOLJrrzmBUonJOBnB+2iliVlkAm29bgNp4UDHyeWcHQojHomioqVClaAbIJLjZSn+eWXoyk8HoeALZXEFNRegBqdocO3kanSfPiFRvc2sb2jo64A8GBcS7T51Gf08fVixejKVLZmP33gM4fLITy1evE5e2N98+hkzaFM/0gJ1HWMsIgFeEzEJdxOquj+tbmmtrXmxom//G5s0f6fV2Z8dxfC/s/GnlWN/Y7V1DqbvPj2Y/NDCeXzBuBpDzhSCqA2xrISBBZ3tl8Fwk6PvU97/xxf9tQfxPXBBvngHxmwPiKhPnxko1Lm5QBjo7j8MwfGhoakbBiIiL2c1ip6tM3J3idFWQlN2oq5LskVmkDOXOFzuc0LUpmoDM6BCyg72I2yn4aVQxaempyvSl4O31or2VLP2d0k9xs9CScroCd0l35GUFAkMgjDRLcdFqlDV0wAlVyAgOvZDFuIJ4w81T86G5YRYWzZuNqvIYggED5/rPI5FIIhgMQjcCOHzkKBYtXgp/OIJ9bx3EyFgKFvuWtomwz8KSOS1Ys2weqqN+GMWcjDxxbEhAPBJRQCLja6prL2fq2Ein0xgdG1HkIIeZm1+MRn78y+cxmgNyWsgtqys96lIQFwtI6ffTcpFEHVVWZB2VMMYe+ayKMG5bMhcrFrWhdVYFKoI6wo6FiFtWyekGLNFCd0eA3KoGyWKy7nx/6Cg4GlIFB+cnMjjRfQ5vdZ7Cie5+scC19YjoobPsLi0Ijptx/f0hyUA5dhVAFg1xA6sXt2P1otloqClHLBxEwK/MKkRoQ+xQp6RpFefBU/ClNWkBwXAEmXxBNtmBiSwOnTyLNw4exem+AeSdAKBHYROYZeKA7RvyGfgmnlCRmmBQqn/8WM6oK71v0fi38qKeRqLbikVz0VBbgb6eHgQiEZzsPi++39l8QdaF7QSeIzNLmVCQEWq6YnEt2ZM1xMSE0q2cYGKPnwAvQSJtMnmpOPsuwiVUDYPYuzJ6yRYZ6DG4UGIzNsGSAjoEZIulZ6FiIUjSn23Rf0wMZwjW1MIPB/3I0YfU0QQQzVwGUT/bBhZamhphFfNYOLcDBdPE/kOdGM2YyDp+mRKQxFqIjUR0gjjPxWBPQUruTRUh3Lt2EVqqYmJ7SktYrmqZgHglfNQMIOAbrBgo4qhP15HJ5jA2kUSW56VTFlbHaDKDYye75E9tXRM23LlJRINGRydQVVkuFbIdr72GeR3t+OhHNmHfm8fw4yd+jjvveQCBijo8/cLrGJ/IAUUSO1OIG2mnJlos1FUGjrbV1f5g3rz2n953xwe7r7QrP/74t2IJ0/i9U73n//LMUHLOaIH6CpXIORG5hihm0V4ZOhv365/+3t/cguV09sQNw7jiiNmZM71/apr5rziO3TQD4jcHxNWIBUeeVDmRvbRjx9gThxDbmInfzJ64+lZTimMC3y6Iq0zcFQ2R0j/JLdzImIk7EiHnhvqQG+xFzEnJ7KUn4PpO+L5yLl4qgSow49qhesDOsySwSS5pBJAu+mBFqhAjiIerZARJ5U1qZEmBlYPyWASLZzdj+fx2lMXjeP7lrUilM5KJbVy/Fud6e1DX0IzDJ7vw+ht7kc6T4QoEWDJ2ClgypxlrlxLEdRh2TgKXsF9HRVkc4XDYzQYV21wptSlVrXQmjdGRYenrsc+ZdXQU9DC+8+NfIskurRYSUFf+8e5EwGSJWZEKTQKtaFl7GZ8aDeN3Y6Uh4nfQNiuOFQvahWXeWFWOmKarVgEzLt0H4ag7jsxHK46BJb3NvOUgkS3i3HgKfcMTON13TjKnoQnqdXPGWYlnsNRpWzk1f6upMrEWiiKfL0ov2CmkYBTHETWK6GhpwMrFizBvdgeqK8oQ8WsI6Sp/ZvuFhDmBWtEUUJwHWp9SXW4iU5Deef9YEif7BrH/WBeGxpIwAmEBVdsypN+r1NaYZRYFBNV8piJRSiVHgg3ea4aAvvRwxW+D52AK27+YTSIS0LFu9SqEo2EMjiblMwaHhsXFjYCk9BCUUh2fS9WaUTKk7PEKkBct4RqY+az0oFlRKxRNhCNxTGRyiISjKFrKutNnFuTZ8UfKkckVETSCkt3z8jPwk4DAoPEKq9b0MWePniy3qCjhGQGq02VUW8jPAMJBVVUNMpkUmmZVIzE2hlUrVyCZmMCJzqMYHZ9AnkRDI4ysTc6EEoohv4LcbTK5VV3dBx+DQ87oVwSweeV8zK6vlPYRg0buAfFoFPU1Veq8pDLAsTn2x0nY1KZA3LSlesQAhuTGIyfP4GRPP5asuA1zFizAT3/+DAYGzqO9pREPP/gAznadkfv4jttXS+tgz+5dqJjVADNUjp89+yrGk5xeKCJujaA2kLGba8PHWxprvrm4vf3xe+750PC17Mj/8uq/hIKjzucPdHb+5zPDuepBs17PapWK0FdIo6063BsNBj7z2DcevXWIba+99pootpWXl1+V2DYD4tdym1z/Maonzo2JnSYF4hZBnJm4DjQ0t8A0IjeVnX6ps/eGpWRbFCUk1ZdV0+AqI9ZsB2FfHrn+4yiO9iFkK5by5UH8SuvkkubcWWYv65b6gPzKVRlj+O/2tSXzDlchXN8OOzoLefbFPcUnpQOj+na2KZniPasXo7yiBt95/CnJCGoqovjgfZuwadVCHDl6Bt9/4jkMkr7sD6tsw2IXrYDl81qwevFsVIV9CHAM0C4gYGhCYoqxnO5m4hJcEOc43mLbSKVSGBkekn6nPxhGIm8h6wvjB0++iFEzgKwelpEsFu4Vla8obFtuWkxzWJY1pWzrg05gdvuYwsDlddH8kq1pmXFEDAttbQ1ob25CfU0d6mtrUBkNI2o4iPsdeX3C1JHKW5K5JZITOD+aQP94FmeGxnH63JAEHbznOJoms9TkGJgWAtIyVRmjzxdEnrzCYIgJEjiw4zMzCPhzokhm2Roi4Rhampsxp7kBbdUxcUOrjRmIBjQYgRAcZmpuKTZfKGB4PIGzIxPoHU6gZ3ACnWfOYjSVRVAAkNMFDCJc0hQDJYIPgzTXI0ONESow8jJ8FQF67H81PCzzxCx3s5LBvj4BjbPOGrBo0WJUVlTINausrMCpU6dRW1uDxERSggJmoqnkhMz8cySR500b0FQqLa8bHR2WeyEYDojGw5IlS3H02HHMnj0bgwMDiEbDMAum2IbW1Nahu6cXzU3NGB8fk2pCMBRCLpeXMSu2QngDMlAp5PKIl1fg/OAwqmfVimhMIplEY1MLurq6sGbdenR2dqK1uRkjoyMYHh5FIpFAMpmU1gRbPCyXc3eRwEP4Ga6okytUJMEJyX+OiYYyA3evWoT2WRXwO3nR0ud3DoeDqKmuUeE+RyQ5mSHjXOo5y2SzGE+kJBMXe1N/CBO5Ig4cPYmegREsuW016pub8eOfPoV8Lo362nI8eP+9yCaySExMoKWlHqMDfVjW0QI9EMDp8Qx+9tI2DIwX5DmsdwYwu9zOtzXWfGt+x4JvPvTQR89MZ9d9/PG/CYyljf96pHf4C0dGKuITdpWPpETHzKG9KtRXFgh8+ru3Eoh7sqvXotjW03P2T/L57FdnMvHp3DLXfux7DcS9sa5S6VEZLXOdztgP56YmvTvbh4gvj0L/ERRHexHkKJRbyrz2FSg90mOjqzE3AvmUfrnasTVucARx6nZTwSlchVDDFIgTCslOVzPeirTFsmFjXMc9qxahrKoW3/2354QBXxn146G7b8ftK+ei80QfHn/qZYybQIaVEeZxRY45FWRed+2yuagK69KT5ncMBXSUxWKSibPnrZq8ZO8qsOEGl0xNIJVIqGxH8yNr6+Js9b0nnsNo3kBGj6BIEGdvU+bymekRxJUaHTM9k3+oGkaKj3yvogqjpFTOzMxGjGQuK4dcIS3AVFlehfJ4DM311TI2FqGnuG4g54sgkbOQnhhBcnwcA6NJTJgQ2VP6bDMwoetZnj1h8Sf3Qyuq0T5oRRQKfB9aeWrQg2EZrzNYLi7m4XMScBwTlsbyO0l0zL4t1Mb8aKyMoK4ipshWoRD84ZgEWwTMsYkJjI+TuT6BwVRRiFe0NNUMQxgOFElhJkzgVH11lrcVaZFgzmxQVLpcYZJJIHfn471q0GQAyvtCsnXll+0BWjAQkPZVZXk5aqqrMDY2itkdHRgbHZVrEY/HkEwkREuAARFBPBIOC6AKiI+NIRqJIBgOoa+nFwsXLUTnsU60z+7A0MAgItGoBCK5fB61NbXoO9uHhvoGTExQmVGHn85w2RwCHLOSUSrVd6aiXHlFhbxHzawa4YOMjY2hY84cAe+G+kacHxrExEQSuXwBqUxGAh8pk1PdzQ0wVZjDgNwjmrikUR7H/+bpgQAAIABJREFU6QfOyqOAhngQd61ZjPZZ5UIDo+Mcn/lYLIbq6llyf4vxCtdfGOiqdZHJZpBMpaX94Cn1DScy2HfoGE71D2L2gqVYsmI1Dh3rRG/vGXR0NGPZ4kXYt2sfGhsaUVVViVdffBr3rF6BdRvW4mDfIH74zAvoG0wjbhTR7h/CiqbI0fqq2H/8/Of/49PT3V8c52+0XbuWLn1lx74nD5z3t/Tn4lreF5V+e3tV5Gw8pH36lmKnv/DCCw5v3rKysuc0TfvClfzEz5zpmemJT/eOmcbxMyB+40C8oIUU45osYmmVuiVoy0RjeRibNyxHvLIa//yjXyAcDGP1onlYs3IxDh18EwsWLUT/YALPvbodEzZFbTjPS9ENC0vZE188F1XRgGQmGnt0AT8qysoQDUcECIRP7FpCsoTNXXhoZBCJiXFXJIfEsRDSTgA/eOI5TBT9yBIQCXUy76zEdcR0Qsrfal7dZLWBTlhSGSCHnrVslVGJIA2/L9m7GrNtGxZ7lhZV/3SkTWZiFvzU7ZZpnjAcx5BsPyT0/ZCIr4iID7kE/HzJTMmAVsYzzHILhRz8Bhn+Ggx/GLmiBY5Hy5yvbSPCmV4zocAxEGc9ATBzUlngF2G/W/ri7hwxgwMpo1P8w7YQZGmcBedAzB0V9AvA+rnWvqKQschsZnWDZDkpSEgv2YZf7FMV6W/qZ0p0xwNx6d26AKb09BSLW6DN4x8UWWHxiwObbRURDockc2bWSe6EYn4r1TEFiaouxb85HsUJAMYOpmkiEAjIsQX3PSW35uij9Nc52sUJAbZeyFB35UNdvQVpv7jfUdaYM+aFghDteG68HgTViWQS0UhMRgzdG14Fk+5r2Arg95bWxSThcmqVVMCuRjI5bUD1Alqm3rV6KRqrojI375jU3POhsqoSNbPqYRWUSh+nIZSwimpxCf9jdBRZVhtEZCUo1rKHTnTh8InTCMYqsGLVOjS2tiNv0ePcxODAIN7YthNr165HVW01nn/6l6iLRXDf/e/DYC6PV3bvxeDwOOJaAQtiCaxoKX98Xsus//LABx89MI0t9oJDv/3tv3tyd3fiwa6k7s/4KlAoOmirjvZXhI1P/8vXbiF2+rPPPiuBWWVl5bZgMPiJVatW9V9uUc709PxxsTDDTr/em+Zqr5sB8RsL4iKV6s6akyLN8W69aIrs5LLFcxCKl+PFLTvRWN+A+9avwbn+M9ixZyfmzV+A2zdsxrMvvYIT/UMCYGT8Utqyo6FaSsOxAEGLIz82YpEwqiqqZKOnkAs3eskIxY6ZnVNb+uHMmkTSlSNxml9AilrbSVMTOVMy1j0QF2Lb5By6Usgr0JGMIhU2Z/IVb4HgRTCXMT9/EMUiRWSoOMft1gLodEZRDT9fq+b5mQWyT6lzXIjqcVS3EhEPVbkIUB9cPLYtAUv+WARyBjO6T+aoCwWOmmlK2c6dVCC4xAMGgsW0BE8ch5RyqpWV2XqOyJE455NgQY0tBSjiwd44S/YWwxgKfHDWPSrnyBGrgM9CsJhC0K8h51CfnUQqpavJnrVUyyfL6ILIbjF9is/h3Vlq5En9qIDLlQOVwEngUq5RKBhEJpUSlry0tSwy5v2yHlQ/4yia20SWv3i9PVU4b8JCQbrq5RDU09RmZ+tBdA6U5CxFiDhLrQSAXDMcV1ucZ6OkfpV0qbDZeYZUFBSJYEtK7rlsFoFgUABaAD4SFSIbry8zeSU1rIxwlNmAx0dRkYjinLhcFwFxiqWYqI4HsXrJXJQHdQQ4lika5EAZQbxmlppSKFBqV3EMpBXgD0grYGhkBKlURnFDND/ypoO+80M4froHqXwRkXg5GhqbESsrw3hyAgMDA0iMjKOuroGD9pgYn4CZmEB9QwPMoI7hRAJW3kQcKayqs7G0vfrvlrS1/v2aTR++bo3zHz/2j3+7vevMnx4fNsMJ1CJv6mivip4tj4Q/852vfu51nyhOvfd/fC+99JKcaEVFxS9t2/6jK2XiXT09X7YUiM/Mid+EazsD4jcOxPMaRSyU+IfJDIQlcR/72EprOhoNyLjM0EQGYb+BMt1GJpvCWC6P8opylEfLkE7mkCwwy+OMVEGYxbGgH9Eg31f1YrmR+XQfIuEIdEOXcTUCq8rEWQY1oOsBkevMZjOyqXIciH1gIxjF0Oio0jZ3pWLF3tH1h1POYsovipuwSQ11ltMJMi4fgUQpKnqRf8CutKnHJTMuFLNCWqIABlnjBZt63RaCQRLDdJmv9rEEzwCALRFXr17EXihGwoxcD8II0OULyBNYpQdNZSw1ZlVwOBJno8gMjbKYOmfDTUTI/C5aokpGpTmfzXPhJu+H4wuJKIpw2x1TOAW0HrUDEak86IUJsA9AERJmcQSuoG7ByI1JDzgYqRIQF4a+pot4CFs8LDcrTWyll+9KBE26xKrtWCn/MRgR+HK16lUAoPQQvB92jQwXQL0snUBKLQFSwQjDzIy9sSpm2wxsqPQngQ+DMAZwxaKwxulsRua2tHYM1YMn6Y3rKCOMFBkigLLywe/hTlbIubmz4Kw4sJVAoGZwYRXYuiAfgKVyqhI6kvVn80raVfEAFGtFxgp5Lfj+5CAwmCSLnuAsH2AocqFUYWy5d+jBHmHVxea9ryiXFEsNBUMIxeLKBlXGzDimyUoLFe2C8v6ZTFbmxUVIhgGaHkDetGXigPcBrxuDNcYUog2gaQhJVUbDRCYPfyiAiBGQNUqxCmMAcR2IW+PY0BbA4uaqr2xcvvwfW5ZsHL3erfjp5378x68eOfS3h86ORxN2E/KFoIB4WTTw2X/5yu9tuWVAnMQ2Xojy8vIf6br+l1cyQOnp6fujfCH/VWcGxK/3vrni62ZA/MaCOC1AuaOz56pAg57LKmsQRSiZiw0KQLPfHQxxQIqiGSTxFBANRcUDW+RQRTRGiYdQkU7mhDm/G1A9c2+UTMxU9KnszZP7JMFNZF2ZlYl2dFHKwlKuLhmlUyvglnblnB3RNpeAga8jiNsOgpz9Zv/ZV0RtRRgVQUM2yYGkI/12IxqEXcgiZOXRVBlBeTiATCYtM9CJfBF5W4mUcPMti4dRHguLAxYnDdh7nUjlZDZbsmHND93QUBYLIxYKw84VMTY+Iapg/oCBxpqYGFCMJNPyGe2VlYhoSm+O5hQ+m1MKzOp1jCVNIdSFozFRNeNYTyJrypgdRV5aqkLCoh9J55HJcy44DzOTRG3cEJWy0XGOL2Xl3EVcxQgIs55iLeKqNUlpU2NgSnPBs3wvBXHPQWtqXNHrENNdi/K05DhkMhkJJETZi8ECgdkdIZR83y3Ne397198DdwFdt6Sey+UEZCWQk7RfZf2sZvB+mMq6S0vqJcYhUlZXpXeqDRLI8/msWI/mCqrUzT48z33yc0Qe2fNB5+vdQEf0AQjJ6u4T0puotSmNcvHollmUImwzL+VyBhhy1hJwsnJDD3A1Huh9fy94VYZByq6Y6yVNJs0Q8Rueg8gbczzQzMOvF2Ex8OB96w8gz7G8Ikfq+Hxy+kGDZaYR81modCawqlHDwpbK//CBjRv/qbLjtvHr3Yyff/nnf/ja4bf+25tdQ7GE04KCC+K3XCZOK1IXxB/L5XJ/fccddwxeblG6u/u+ZJr5r87Irl7vbXPl182A+I0FceG9CQNXZWkyI+1ZFrriGEoxzIRjZpTilz8mFokkdVFZiyN+3HykUytlZjqauaIpUp7keA03Y/VvUkKX8SJubGq+WxyT+A5eH5RZpGSNKpOZdHdyv76nTic9SgqSCZOa/WDK3VLSlD1xS3rytZVhbFq/HPfevg7DY2k89+pubN1/CHnNEJ3vNbMb8LmH34dYISHOWzkjhnOJPE72ncOOvfvR3duHhfNni+pb+6wyxdA2AphI5/F2Zxe27z8qHtbxeAib1izEnetWIzWewnd/8GMMpHJYvKADn//w+5DPpvDj519CIpPHQ3fdgzlNjaKKJsYSoEKZD8mijpe378WJ093YfOca3L5mCc71DuD513Zh95HTaG2sw++8/w7U1dXgmVd24fXtO7CgrRl337URc9tbJQtmKf5kVzd27j2A4919IsbjGOQTaNCoVkb+gLjQeQpxnq7AVG98an2nyupeeZ1/e8DKzJqsc/bCpXUh2t3qeimVNDWBUDr26L3PBdfV1e4XURQZUXPd8LwAYKowX1IKUG+unN2Y0KoqCH8k8HOzYPXvChQJsiTZMShg4OAFFApYFXjznuJ5sC2iDEWK6tlgz1z67+pzpJUjVsKKlyHCLnw5xWvo7ECBGXEu45rYEtzwvITMJvP07N+7FRLK2ZoqCODYHAMWnguFalhJYjWA9EdyENL5Aiwy4KNxFLJ5pSLot2HmEwhaedQYGSyrKWJJW/X/dfuyhd9auOqBy7Z/r7ZL/+Rn/+tv3jjR/x8OnU1Hkr4GFIpeOd3/mVuqJ+5l4vF4/Id+v/+KfuJdXX1fsqw8y+kzBihXu0Ou4/czIH4DQVwnsY19cO7qSiPWx6a4ZB8sXSrxEcWwN2HonFXWpS/GUq1fL8iGy36eyIZSCcvNuZWkp0x+SYlZLEQ5psRyqRgqkKQllB6VdQsJzQdD9KJ9kilxw1MZuRolVOVcTxWvRCuerG9X2pZzxZQXpdEm2ekhXw6L22vx/rs3YPniOcJ2fmX7MTy/dQ96JtIiQnP30tn4zMP3oFpTw2spW4MdoDqcg1e27cXLW3ehubEeD9+zDgtaZsn4UY7ypIYmZdsDR3rx/NbdGB48h4fvW4+7N65DYiKD//a//hFjRWBeWwO+/ujvIJ0cwz/+4nlxOfvoB38LC1rrETGoaJeXNWL/f9w08PRLW3DyRCfef/dG3L56OfK5LPYePoUnX9qOkA586ZMPo7a2Cj986nUZrXz43juxbs1K4QqMjqdRWRaB4bex5+Ap8enuGRyDbYREZc5SGqST5XQl86pAUBXY3TFDyR55F6grqjzgp/4Wwxxpe6hXehmyd3fK+7rqd94IZenxEnx5ab37Iv6+NONm6Vx68u5nqdFE19rWHf0SpT2PX+H23NVcvCZCRvIN2EYoIfJ5AUgpR0BA3D1G2e8q4FUBrQpEeI0Y7Eqw6UnkUhSH1StpA0D67GwRMKg1Ld7b5Cs4KORzAtiik+76hnvuf5J1C5gLAQCW9OqVlKznGqgcyJRegB7wI8nxumAQBjkinEjwUYOAhMksqrQM5pflsGx25Q8WzW74r5s3f/zt69hq5SXf/PZ/fuLts9YHTo1rgTRIbLOF2FYWDHzqe1//vVtPO72srOzHhmH8xRX9xLt7v2iaBWbiMyB+vXfOFV7nya4yULeLWWHbemIvfI4aZU781yH2ok7ylh8xY0lPXMdUVsDSM20P2f+jxWvRZAmTmzTB3ZaN0aacp0OZTW4yzFIoksIMynSNV9yeK8v0kvEpQ2y1Rypg8BzPuGmpzEwdQ6BwncqVs5qU3j31M8+uVb3LpKiOW4qUbIya4mRiWxDyWYWRx8alLXj4fZsRCCi51+HRDL7zk1/i8LkxhIJ+bFrQiM9/7EMijfrTn/2bbMQbNq7DskVz0dXTi6deeh3BaAwP3LUWrY2z8PIbb+PgqX6sXboQ6xe1omBaeHnbHuzbsw/v23wn7rh9I4bHU/gf//BdnMtZWNTegP/0uUdgFbL4+1+8hD3HzyIarURUt/GBjYtw+6qF6Ds3gld2HMDJcyOYyKRREzPwyH234/bVK1EoFNE7nMKzW3ZhsK8Lf/Dxh1FdXYsfPbsFw0Oj+JPPf0yyvOe2vYnXt+3AbQta8eAD98IIx/DTp1/C7kMnkCw4cIyImpcvyWoFaJUcnfvUefa4DNimgqaLpYFL0uF3PK1K/EiNpnm69te+FXiEsmt/xaWP9D7dJaO946AL+ViTskoC1m5Q46oxutQ71cBxnfckX3crDFOhj2LfK9RXYkZskYhwDYV23EaGrIqQEtwASe5691Mk8FE8D7kiUolQ0rOiry5CUqzbqP67UopkncyC7iffooiIlUSTfxyrOioOtNSVffXTH/+j56e7mpRiPXjwidrntx7Yuee0r33YrtQyDo1k8mirjtzSIP4TwzD+/Eog3tXV/SXLKs5k4tO9a67xeOktiduRT0CcESu105mRCIg3NcO8yVakpad6y4O4WE8yKzKUQAgV1uh3pZGQxdIrx6goM55BKEItbh8KliFzusnEmEixsp/HDFtMR8RKsqj8wN1sadJ0w8uURB/cBXqXMU2AZ6YlY25kiisWmfybl4l56y6jXJMbojLJkL66BCEKpsjYprpKa7mBR+5ajDvWLsPJrnOIRSMinPFPP3oBWw53IRaPYX17NT778Y8gWbDxrW9/G/l0Au+7/y5sWncb+s/346fPvgI9HMH771qHlsZ6PLXtIJ7f+TY6qmN45I4lWLhgPrbtOYw9u9/E6mXLsOnOTRieSOK/f+cHGCr4sLSjEd/4xAOYGB3BP7+0DzuO9YndY8BO41P3r8QDd9yGrt5hPPnybnT2Dgi5rqVcxyObV+GOdatFLCZlajh0sgdH39qL99+xEnUNLfjpizukH/3ZD98nY2zf/eUW7DtwACs7avHbH3oIDe2t+LdntuC1XW9jXECcrG+O57kCJq6piOrxlnTKBby5/iVjaFzPi34UflyUTgu4qevrkQ+v8dF+52HuOV3v6y9QT7zgTdwp8It51a6Usneo8AQmGQRT99xU3WLyjrzEKU5J26r5erWWkyvj9cknQyfvtwrEvcaGChSUPDFl9JRboaqWyRqLpjmVCpWoEzszdFWr1cawoFbLz26o+r/XL5/3rTVrHjw3nXX89re/7a9u1r68bf/p/9I5VhEZLsRgkftSzKCjKnzrzYmzJ84FKCsre9wwjD+7ciY+0xOfzs0y3WPlwbRYZmUqnleSkVpQtNPZi/31ya6qM7+lQZzsdMIux25krEkTmU16RbNcSMFIpVFvi/0jR3yE6WzoCIUjKBZoYOGyy6VkrrIOmd22mZUr+U0pdxoU6AjI+I6MZUlPkAxkFUAw82fGySxaMgth5WoidkLJV5ZZvcLvZNLobosiyiFMaEOkKEFTGfhh+DQsa63Ex+9bgZrKOLa+sR/l8TLcufY27HjzMH7w4nYUihbWttfii7/7SZnTfWP3HnHeWrx4AerrarD/4EE8+fJW1NY14EN3r0VzXRWe3PoWnnhlH6qCDn7n3tuwcdNmbNl3Env37MOK+XNw5x23YziRxDe/+wOcT9tY2FqP//PzH0Y2lcT/+OV2bD9xTnyb/VYan7l3CR68YxWOnxnGL1/eg+N9wxKIdFTq+Mhdt2HF0kU4OzgKXyiIQCSIY28dxrK5TQjHK/HEK7tlbT/7oc1IZHL47z98BseOn8TK5mo88tD9mLNkPp5+eTde2nEQI5mi6M5TEEdK5l4g5Y5PKWDyZGaVGl7JoNklwdozH7n8M+zB3XSf8kkYvd4XTt4ZV3qD0un4C4/zmgpTa3Kpb6LG7Up+Sqn7bPu42fpkVu3BM4NZNxtX97IXNE02MybhfurdPUU99uUJ4HRMIyteBV+0PZbw1dHhdwqo8I2jLpDCnFmRQ3Ma6/523cp5TyxZck/qWhb01VdfNcbtoVVvHen+9qHuieV9xXIt5YvDcAz4CmmCeHc0pH/2+1///W3X8n7vhWNK/cSvCuJdPX1/VJxhp9+06+Zl4lLiZRGJGZ8RwrFjx2Urb25tlUx8+9s3z0+89Mvd6iDOXjaTLo5l+aj6ZWYR91moralCMB6TRCubTiIxnkDAH0IsHsfZwX6kMxl0dCxA3gSGhkdlLtchg90AasvjqC6PIKC70p2Og1A4KK81AgEBcLJ2pXwvFUqOmPkxNjYuzG1lamGLkxMlMI92npQgwxLmr+pJcrtTquJq4xMvbH4HmlBYebFkLItEceeyNnzs3pVi/kGDEOqaU6qS6ljf/NEv0XvuPO5Y1IHf//THpAyaTKbEqjIcjaC35yxefGULDp7oxsIF8/CRu9eirb4KP39lN558bR/qyyP48ObVWLHudry6vwt79+zF6kUduHPjOgxPjON/fvcxnE0UsLSjGX/zhY8imUjhH57ehR3HzyJLMw47hc/evxwP37Uax8+M4IkX96Dz7IgYesyu9uN37l+LhfPnYNeBY0jn81izagUCtonKiIZsEXhyyz4kUyl88RMfxPDYOP7fx5/D0WMnsLixCr/94Q+gbcFcPPXKHry88y0MZ9g35XqKGK0a41Ld3cns0FtbT9LWc8hTL3hnJi5vc5l/Lw1wr3szeFeZ+JS3wcWkOp7P1QHcO8qDYI814JbRvf7CJUD84slpr+Q9FYS6Kz9ZxCgB78kXT0UIqirCOr/XGmAVi6NzJNWpEjuxXCZJ4JepkYhvAhVaEnURu9BeX/Hm7JaWf1izaM6Tixatp8PQZX8eP/x4wNdrrT94vPuvuvvNe8+mjPiwFvKZ/ggMElgLacyuCJ2OB/Xf/d43/mD7dV/bX/MLpwviX7bM/Fdsa2ZO/GZcJ68nzu1DpzoVMzctiOPHTwBOEU2tbaqcPgPiauu9guwqFdu4N5BlS9MQFvLIbl3aUo87N65GJBbGeCIto2Ld3X1IJnJYvmIJDh9+E8NjY7j//R/F28e7sePNA0pi1MojFvBhYXsjFs9pRUUkKOxwCpREIyFUllcgFGL2r4hCSuJSpSssoVPLmlKdwnAmO10PIVkAnnl5CybyDgo+5YmujFPcjdidE1clYSb6tJg04VgO6quq8NDGZXho42LxVB/J0ZEKqAnQIc2H7zzxPPa+dRCbVi7Dxx55SCoJp86cQlllLRqb6nH4yEk898Jr6OkfwuIF8/HwplVor6vGi9v3Y9v+41jY0Yp7bl+O+Kw6PLutE7t378LG1Qvx/vvuxHhyHH//7X9G7+AE1q9ajr/+3Y9iaGQc//TLbdh/ul8CkrCWx2/fuRT3b1iJ030jeH7bARw7N4pUvoCWSj8+ct96zJs3D9t2vYXuM2dw59qVWLdsPrRiFqPJHJ7Zul8c5v780Y9LG/bnz2/FG3v3YsmcVnzoww/BiFXh3559FVvfPIJEATJr79IS3FBIlWTVSqpSrQJloTW63XPvKb6wbO5VQ6SNcYkfT93s4mR1envCO0v11/56FzIvwYwXeHbL25eWKvHOerKoPelvoPr9cgdPVuHekZC745AXJOYl9EH3Vp2kIUy+3s3Kp77j1Fy+MlhSP8JqEAdHAjsrVBx9c1CU1ldILFP9ThIRPYu4lkN12Mk1Vfq72+qjzyxqb358XtniQ/UrVqRL13Lv3r3+8Wx3y4nu8/edHU58sn+4sPLcYKA8o8X0TCSIFMf8KKJUyKCjMnQiEvb/3mNf/8KOa78ev9kjJ0G8vLz8p4VC4c82bNgwcLlTouyqWSx8xbHtGSvSm3DdPHY6CVUEcT5M7InTIIHGHcpP/NdngHIrZ+J0BKP6mBrNUkIWwWIWK2Y3YdOGVRgfHUL/2X4sWboUuYKN7Tv3Yv3aVSgL2SKzWgxW4xcvbEP38JiSQS1mRU+a2unrlsxHTSwAvZiFz8wjQj/xsjKRbxUmM7NmmbmVSWDJlBOJcSSTCTGegEF2eBDjBQ3f//mzSFh+5WLmaqerbiVndZVWufJi4+1gyn1At7Clc+fgt+5fj7n1EZzq7sORMwOIBAJY2t6I+sZ6vP7WMfzkZ7/A8gUL8LlPPSJGGE8++UvEK2uw6Z67hay3bdub2PnGm2hvasAj927EvOY6dHadRe9gEm0tdaivq0TX+SSefnUvjh07hrUr5uHDD21GRZmOl361HeeHE1i8aAE2b1iMk2fO41uPPS2WsHPmtKO+Iox1c+swv7Ueg6MpHDpzDj3jWRzrOgPkJoTpPn/hImx54xD2796FRa11ePj+TaivrMBIMosnXtqNo8c68emPPITli2eju28ER48dQ2trIzrmtuBY94gw2o92D8hcPD3lRXtMbE7F4mMSxNlvJbvdA3HPKPZyj/Ckd/0VQVxBzm/mx+t7XyaMcEH8HSXxkpO9kLfvcfdVz9/jA6iWgiIDej8cNZsi9E25z00voCk9mmOUU5UAJc9runUUXlNDJkgYqPq1gPL4szMwfDkEfAWEkEFVKOvUx31DtZFgZ02k7FBVecXRcFl4rOj47Il0Nj6eLbSPTiQXDyezc0bT1tx0LuRPZaiXHkYhbCDHVhkrZ4UMrUg748HQo//6jc/v/M1c2+l/amkm/rNAIPAny5YtuwKI9/6pAnFrxop0+mt91VdcDOLMQIqWhtGxcWGCRsvKkUUQOw/fXD9x70RvZRDPMxMXR0qOlClCmb+YwdKOety7cS3sXBoTo8Noam7FudEJPPnCK1g4uxUfvnstGprq8U8/fx073j6FDPyifmVYWQTtDJbPbsT6JXNRGzXgt7LQrQLCfj/K4jHJxKmeJWNn0oNliZB61aZYQirtdLbIA8g5fmR9EXzv589jtBhATouIFSnBhj+a6/MsUjCS2XOUiIFdEWXhMNYvX4r3b1oF5EawY/debNl7GJWxON63YRVuW7UCA+k8vvPYj1BX04BPf+JhpMYTePwnjyNr2rhj871YsnwOenpG8NKLW1ARDeLeDaswu7EGedNEzrSFIXxueAR7j3Th0MlepJJpNFaXYdO6FVi9pANOkUptjjDbE7lxvLH/CH71+n40NLZi88bVmNNUjbqwH2HDJyYqqaKDsQLw+o5d6O06hXvvWo+5i5fg9V2HsWvbFtTHDDx490YsXrhAKhNPvbYPe/YfxOK5rdi0fgUaa2apa+kDRhL8vE6xJx3LOaANjcyJayIeC13G+1yzFunfKllX/ouX7V2JWV5S7J18Zi/kKngZ61Uf6csfcCMUPS8C2Km3dEH+CqdX2gcvmaCf+r4uJ0buYS9Y8YRzlDHrpGSr+jSX7u6x3i+J6lNTAuqDPMKhWk+pQcn0CH3LaWEaEX0n6rFdAAAgAElEQVR/EaUpFuBnT1znlc3DsjmmqapTIT2HmJFHpW7blYaRDBq+EVuzskXbcSzNHyw6ekUiWyhPmZqeKDq6ZYWgISJz4QUGCSHKAHOGjkJFoWPxoPGFf/3G79+SIP5EIBD48pVAvKu7988ts0B2esOMn/i7eIAv89LScrpnRUoQp1sRTS00w48JU/s1+IlPkdoUoKgeo3QZ3V4vo3yCpNLuVs/wlItZn/gRCwlMIpPpxekleUEJCUbN0Ar72N1RZXyMcpUkql3CilScSmUOlkRByoXmsXReMx64cz2iYmhWkPGlV3fsxr7Dx7Bm+RLcv2YRamfNwi+2HsKre4+IT7kEAHYOIWSxck4z1i2ZjaqQDwE7B902EfZrAuLhcFSukXhkC3govWrO5DITHx8bFZY5++EspeeNGB77xa8wXDCQnwRxzyWOGSXBaKqvqzDIRljX0FE/Cws66pFPj6LzVBe6zo0iFg5jdl0V2ttagXAYO/cdQDBYhhVLF8LKZPD2wYNIZgtoapuN5tZGUMOk69RpgcD2hmpUxYIybmc5FiayOfQNj+PsSAKpggPLtBA2dDRUxLCorQHVZTHYRbLCA+gaHsDxM30YnzBRUV6ORR1NqKuIIMR7wzKpBisiNTlLw6muXgwPD6OttRXls5rQ1T+Evq7j4q42v70ZDY0NyPsCOHhqAN3nhhANGWitr0L7rEpEgsqzu29gCD3nRzGWJaEtCEsLoOiCgE7hENtUIO5OB6j7VumPeQX26Ty97wDwiyRap/NeU8eWEszUWan+9pXG0Nzfifc6D1cjWd7PtB+zEsi+eGTO83e/AMQFd6dEdNzH3n0X9X2kaiTZ+sVVilIAd//bPXnxJhDwVyDu+Oicp6PoxIScyuzc8FnQTKrV0ZDIEX8A3lMqDiDk5xG2sojTI15To6Q07mHglrd0FJwAqGlnCW9Ch0+mVTiWGVYhCUc9zdStCeKvv/66KLbFYrGnLcv6wytqp3f3/oUL4vUzIH59j+6VXjUF4nx0aFxBEyrDnXGmxKGG8TxuOogrWUU12ymdRNfhyaPMqL6iAlSZe3bFL6K+PPL9R1Ec7UcABHH2cD34f+fflyLlqG3M28gU+CvLRAWK8r9CelEOZSxfU+c7pwVghSvET9yJzRIbS4pHMHKX9hr7XpqDhXNbhcGdT0wgm06hrb0dW9/YhaHRcdy7eROyw/1IpbNoX7oKv9q6G8dP9ShXKvqJOzksYzmdVqQRXexJ2Sv3rEgjLoiLoYewab2ztpFMJMWiUsq6Pj9MPYS0beCHv3geYwVdSukmwUgEN0QKo4Sg5G563l80YzE0RII0zsgjncvDdHTR+vbbFgJBv/gwj6cz4vkdCQdEDz2XzYh5hz8QEi9vjreZor9dRFB3xBxFRthAkw8HWcumq73yjC6KiK1cU5q/BDn+WLTh8weQLBaQLXDUiFrsPkQC1DuHCNKI3zdjKFYkHKVuxz9+f0B8pvM0Y8mzopFH2K/DCBiw9ACSeaDAl9Ln21dE1OBEvpIcpf52XvRBlAWrjAxOjn9JCCX3h5dtq//iut6on6tnutf2SaIVew3gffG7ed/sRpbzlUSt9yPPmmT67/wMr2/+ju8ov/Bmwqdy7dK2Q8kRis+m6B5uTs7XsNqiEgY6BCghJZa7OXnmqiyQrS5lf1dGVz3g4tBHAx2xQFYzdLI/mSICxNkUVdHiTcUpDZ1VNv47zWe4T5i3aCa+fft2h6IT4XD4BQCPrlmz5rIzd11d3X/pzonXzYD4tT2m0znq4kxceuKi9s0Hgze3hgnThx2Hbl45XQwi3FKwbJoE4gu2PwWwAsmMlpX5o8xPR3055Po7YY6eQ5C+1VcBcc+6UTGwvcffm5JWkb08zOKwpIhJjNi9XjE/k6NaJuNwAmC4ApH6dtixGgFFjiiJiYVIq5EsCDTMqsG82R0y1zwxPoq58+ZifGIC6XQGszva0XnkMIZHRrD53vvQd24Qbx85rohtThFhzcKSua1Ys3QeKsJ+6FYOvmIe4YAhPfFIJCKbhAp9XPUwBkA2e+IJjE4k4WjcTHT4gjEMp3L4+TMvIpF3hNRmEpSkd6vmnacoSG6W4v2DSGyVsteVUIciJqnNi4eKnKZH5pLN2MtDVVDkBVGKRKRMO1RZ1P29u0l67+2NblFtRmRF3e8om6LM46uNX8hJco7qPmEtQT5ZnN08spjagL1SrMqaKWYjQ/VKx1tG++SbTJ4fA48pYpkSFXnnzztB9t0OhE3nOb72Yy+VgZdm5F6ue3GWfiPBu/RsLw5zpvs57/w+npiMJPEXhSsX1xymSvTeOZVe26krePFZetUIzzDIm+pQq+cG/+5/TxYILpqTl3vuVi2neyAeiUReDofDn1u8ePEVQLzvL13Z1RkQv/Yn9ZqPfC+BOB85ZYVZyvL1omvVE1MgLlQT8duOIovcueMwR/sRcvIwxFnren6mTCtYFaCXtlcdUCBehE6A4Ly2ppeAeKXKxKPV0l9W6l0eaUY9zkG/H1Hxhi7AzOcQjYQRDAVRyLPPZiOVSgtAxeNx+INhDCfSolrGwCGg22hlubqxFiFNlW0Nx0IkFEB5WVx64vyUokXgUvrahqFkU8dGxzCaSLq9WQO+YBipnIW9b72NbNER8JYurhusCGy7ICfb0HWmkZ785sX67NO9Kp7+tmyMF9h+Thl0lH7GxcdcSiP+UudwpeMufk8BhktkitP9bjPHz6zAJIhXhTrjAePRW6onXgLiW30+3yev5Cfe3d37FyS22ZY1U06/Cff9ewXEVbHc64W7gF2Sj3szzB6IM/MiiMeQQ/YcM/GzCNsEcRawru+HZXjOoCoQd0li3sAQgwv+ERA3WLhHXgvCDFdJJk4Qz+tB6UurZFFVC6R6wD6ta4FIsw/5H8lclaMUvzs1zalvboTYqfVLGVgnilomon5Iudgxc/D7aGtK+2NdHNBIamPSz3abKvzRlALwa0AmnUHONMVti+U9OphBo9FIWioMbBlMFYCnMqDLUQquFbzeDYhfCjQvdTVLAf5qV/tK5/0OvW83WLhcAHGta3C1c5r5/cwKXADikdCj//q1W4id7oF4NBrdrWnab61cufLs5S5pd3fvn7sgPkNsuwn3/XsBxCXTckuUqq/oWhWWEFUm4canOMAsd06CeH8nimP9CNluT/w618ltabmjJhcyZA2KpTDXZbleM5B3dOS0MIphNxOPVYPs9Ck2sqoQe+U6loMVE1aRcJTxhCPKaazmcpxFzEkcnxh3sPfKfjFNTeizTPAmW5YW2p4pispQlaikOEIx+HCNJvh5YpDiJwuWIC90c1gkY7nAr5bJg3GvHOwVmy/RlyzJQK8VbK92KS4HxheD6+Uy6Gt5/6sdU/r7SwUg7yYomc5nzxz772wF3HJ6R2X4eCRsPHpLzYmXZOJvGobxyIoVK/oud/lOd/f+mVXIf8Vx7MaZnviNv8nfKyCugFyV0z06msCL5+rk9WNd9iePUSCeRdbriUvJmzKj11cHnsyc3aBCWYYqJipBXCh1IktryIgRQdwSEO+ALSAe5EC2SHAy+6YNorhV2bbI2grgkihDTXRaItIMRXzAVRZOC8q8WYTPYFmeqbqlPMVJtJK4RVmSesGB6kGr3jRd0MQAwg0QJjNGnyaOZp6OOi0ZDbpQua5oKgRgcDIF4qXrf+PvuOm94+UA9GYA6+VK9tM745mjZ1bgGldgqid+PBr237Igvt8wjA9fCcQp9lIsmhwxmxF7ucZ7YzqHvZdAnOetTB5UfsiStkdNEXa4KCupEQ4Cj98yEfFlFbFt7JywpKWffjHX5RoWxCOmKDIfC93eZ6sSv4yueWQszT8J4szEIy6Ik9hG3XKqm3nexfxbrBANMv6VJSOJUpS39Qg4/B3L6rpGBzn17wLUjCHEw1lZSKqgwM2qxfBEke+EnkVOlwQcimwmKyh2kI6U0xWI83Pp2axG8CaPuwjEveW6FDHrahnylXrUV7sMlypV36iM/2qfPfP7mRX4ta+AB+LsiUeMR//1a7fQnHhJJr7PMIyPXAnEe3r6vpwv5L7q2HbLTCZ+42+z9xKIe+Nl/JaqZ6t0vdV4mTt25oE4PYdtBeKZcyekJx6UGXHFc78UB/dKq6cATdmDSre6pHSsQNytEBAtBcSV4hlBPFrHEbNqYadzHtRDVc8T+mLilAC7VUTAz5E0Vg58sDh+ovvh0xz4aEHqilvQVY7kN0qnChBPelm5zGyXNyBldDfkEdkXnq9Gu1IOb6ljxTiFXuV8zyJ78a6GtMcwfxe31/X0iq8l850OiF+OhHatPfF38fVnXjqzAtNfgVIQv9WIbTt27HBY1otGo6/7fL5PXZnYNuNiNv2749pf8V4Bca+U7Q0AceRJGRAoeFVCGgRZxV0nWJOJHnayyA2cQmG0DyHbvMR42rWvhRqqUsCm+swuY13G3lwbSdEh52hWAFlfEMVQBeIN7UC0EgUtANt2LTxlZluVqCfBnIAqfsbKapQAy+cgGAi5YMv4wZJ5Z6doyr+xTz7Z6+b5CVi7qyX8AfdH3MvUagkBT+wamchTsIfT1hpMZv9kpLvnMCVic33thysGRW7VYTqrf7VjL1VC9wB6OmB/8edcjZ1+PQHK1b7LzO9nVsAjtnVUho/Fgvqtpdi2c+dOJ5fLma4V6V9dyYr0dHfvFy3KrlpWx0wmfuNv/PcqiIsJJy01PQEY15aTNz6Z2CwxBzQHRjENe6QHmaFuRKwc/O+Cna6K+Z6z0ZT3s1QI3B4yN3zO0TtGEBnbgBmIobJ5NpxwOYpkp3M0zVVOu9zVupSYRemxnn+0V26fLHy7iF0KuRfTz2TivrT8777x5PcqUdxSLHRvfvvCs3Wnt2/8DTfzjjMrMLMCagWmiG23Hohv3bq1T9f1vqqqqv+nrKzsmcbGxszlruvpM71/YBXzNECZMwPiN/7uvzVAXM2OC2lNFOXcOXH6Z5sZmATxwW7EOCdO1bmLZoqvZdWmFLZIEPOocR7Zi8QvNfYm5WwCtRZEliYXBPHGNiAUR1Enq5zCKWrUa2p86yKAvOScMbN+Evm8v123ROkmqPE7j2c3qTg1qc5WCrlKtFKCjpJ1UPwC/lxOTONCMJ8B8Wu5a2aOmVmBd7ECt7LYS2dn5weCweC54eHhQ2vWrLniYG9XT8+jVsH8qm1b82ZA/F3cMJd56XsOxBU7S0rpnjGH0nNTIM5fC4j7fDB0DVoxB3OkF+lhaqe7c+LXIkrlrUfJsWpWXSmXSR7u9sfVaJl6AYliQnrTgjJmpoXLUF7XBF8oJhrJCkI9sPSAsVTP6TIXgq5ljqL1KcEVbVIi8p2vUBA7Ob42qZrmfhmZdfcEZ+SsS8B7Ko/3Ruom+QDyPp4s5ZTq1I2/62becWYFZlbgllZsm87l6+ru/rxlFgniC2ZAfDord23HvtdA3MsWBbY9dy1XipWqaYQuKhWzT8zxLMPKoTgxCDM5DCuXkZ7y5YhtF0suelCrIE4BnweNCsT5fzw9cQIcWeK6UuXUA7RIgBGOI1pVAx/72qIk52W6pQB+oYjsxVfGY+Srf+f3vly2XBp5uLKokyGD6t8rVr/iE3gCOm5Iot5dMHzKEWoKyN3AYAbEr+3BmTlqZgXe7QpMZuLho/Gg/vu3lGLbdL57d2/vZwu5/Nccx140A+LTWblrO/a9AuLe2U4R29T4lMdMV7KnLKdTt5weWMyYdRhOAUZ+AlYhJwzv65gum1yoUra2yog9wFP9cQKgJox5YjXlXymmEoY/HIaj+2WUi8GALlrel1dDm/yuHvHNHavzsmBv0G5KxVl9/qXy+am82tUvZzbP2XA6aE0K6JSERheAuKt77oYel9N/vrY7aeaomRWYWYFprcC/FxA/c6b308VigZn40hkQn9Ytck0Hv/dAXJ225L+TIG7BsAnbnOGmbrkhIEXyG+E8aOeEje2Q8S3663SbmioNXzA3fplVmWJ5K1gsBXEFoO6PxbltNaNNFTTNT7BUammcwRbp1knDjZLQ5BLJtefMpMBalezfYUHpobQcXNqpnnrDyd/IP6lSvPKzVsp2XgBywfe4AWNl13SDzRw0swIzK3DpFfj3AuI9PWc/kStkvwbbXj4D4jf+aXivgLhibE+ZbigRE9ealMx0ycTp+6vJeBcduPiHwM5eOH9XdFiKdm1APUtxr4Ze+nfpMpak7qXULo+bfoF3shTMfXAspcbGcTHd7xdbQZFVmzTqKEVsz17x4g8tEVtxgdorqyuhGfVzYaldPkF9zqQbV2kLQH1pWTm3rfCOqMB9VxU2lDo2MWiaOsfrIQfe+Ltz5h1nVuB/4xX49wLi3d19HytQ7MWxb3svgnhpv3HydruMJ+7U7Xgp3rJXfn2nzeGlPsMzz7wGytRVnwLPS1rNFlMcRFlbKtETQ6xIdx46jZf3HcfZCVPGq2QG2pX5VOBHcKHm+fURoryxq0kCmduf9sa7CNIkt3F8y/IFYGkGHC0Ih4X1Yk7AzhZLzqv1ky+/HPI9PCa4e9jFwCbfToRXfDKDzXuyUDSlPy8Kaa7QTAkcXuacSqxHLiirT5HbPCC9GMg9drpadY+WpkbjptZLCca8k43uEe+8/N9jvl+4bjMgftXHZuaAmRV4dyvw7wXEe3t7P5rJ5L8GH9YoswhL9KO5id7MH0/ggYIb4klcIl4h6lc2szFSpS2Rs+TZeEIeUmqlEBfPUYBOOVaJ7jWAwP/H3ptHSXZedYK/t0ZE7lmLaq9SSbb2ffEiA+MFw8DYDW5ssUxzsLFljPE/fQ7DOdN4wMNMw9jQzGEOdAPdPUi47el2z8EN3XBswJZla1dpK0klqVSprbbMrC23yFjeNvO79/siXkZlVWZFZGXW8kJOZ1ZEvPe+d9/33u+79/7u7wYacE3iZgtyGBomYJLMpZrhGg7mMSj8kVFSVKQzSaxqt52Ux7gIkeSrh8/NMkpusqpkktiVsDQD2PR6pxMPT7z0Br6352UcOjmPLCjrWFMjXKInY9jcFlgs9Cz08M44sjPUK/P7ukclmJngsIaMhfgmjTjPwuQ+N1ss59v5Fp1y3XWQuVeeDd7uoG2/1Npe2O/tvLRdvrUr1JczGhuCzw9AVesWB2IS39pla8s7QvGtwgKFBVbcApcLiL/11uGP1hu1fwHgPfR6CGCUoiSone+XBWsBT9G71s5Q/LcFd3aZ4oJC/NYW4LtCcmJzCgkJu658h5/L903Ik7rYbE1JD0rFTRTIlWFMIpXW+0qG0zz5bdtJhpW5X21eYdnG3VlEcrzSFSzR9pcEJocs8ABNt4zjtQxP7Hsdjz73Cg6frCLxykjdQIGUCwjZjuBvQr1iDevpKchoDfTCPLWtie5u1HnktAuY7hcy3Y/h9C0X5rWXXmwWXu9KWr/YV2GBi8QClwuIv/7WWx9OouRfZFn2fiutGIYBUnp+q/CShhU0tjjdbRAX1TDxslN4BFymPrmwMKQn7fxovEV68tZb5z6kmYZpbUlgl7pkeq6mnWSL25zCIUC6gGdCtZJ/5XEFRE3ZE33BbvFLjk2PFgLiLr1aeuJSpx2i6ZZwquniyRdfx8PPvIjDJ+eQUF6Ux5dyq1Q6c/k0QmsQC1MCqcOFhoZxF6SojbBJqwCr23Ow8yDvIq/C3DjTIZRnoJ9KmqCTrSaf5IhpC3LRstUajr44dGGBwgKrYoHLBcTfeOPgu9Ms/s0sw0fl0dfSiD7/Dzq7aCCISwg772lTUMOjVraq5wlEpTGRHK6QsjLTt5nNLrSrlYSF6bWLmha/186LGn/bzB2pWpb8NHtKp7Fpr8kuVOLRelKnzN7QcrwFrOVzm370phMnkI1YwmUysqrX7fiiBz4TeXh876t46KnncfRkFRk9cWFk5zS880C0AKLyweG2GlnnKFcKfxfFy3MzSY/ftlzxPE1u4S4X8gZy6QaTj9dc9vmf3z2eaLF5YYHCAr1YoK3Ytm+4En76/i9+6vFedrea2y4dX8yNZnx8fPfksRP/C4BPMSeuYW2GpFdvyDYfThC3ofV64iAO+hCJEmgGXzxxC+Lqiom6F8lPvgePnrj12uUz9XhtxtcKddgHuPXNCfTNKILv+nCCAI04RcSHvU9Sly4uCOTdvggo9Lj5EmKbtBfRNACZ3pET4OhUFXtefA3PvfI6puZjOTYXE4w2kNClwfj2i+fS0i2TpiUWkLQEa6F2uPXDe7ugFw7knU5a7DwzhXll38v1F4NrSZ3qphcg3u18LrYrLHDRWOByAfHJycmBp599/jcd4H8ql8sS99Xc8+o8tvMdjvJ/z0XA3jeOoNrIkEkvaO1AxXC68NlMiDvwfWxYN4r1o8MI2OCKpVL0sgn4Em43TT40Nm7y28xxayML9n6OCK5+GbVmjCOTJ3F8uopI9kJGdC98bFNm5JjQPGLT6IO10ARxR8q4puYjjJ+aw4m5poqIuIGAuEZGRJS05ZW3aG3CuG4DkuZ9tWis3eZTa5rlmhpA6/YGFLLWBfCyzUuUaZc/q4XzVaHe6KtLyN2K25iWq4UnfgFczWIIhQXOowUuFxDPssz95jf/5rP/P1TSG9+qwMGH3nkGcQMKGgZvIwQ98ThJMN1M8c3vPI5TtVSUwizxTMYlBC7mqROEnofdO7fh2qt2YrgSwk1U31vC1q6PSJp5WN93IYjzXbaNzFwfqV/G5MlpvPjaWzhy/JSQzhjS1lf3thCYoYSp7MKE+bNEfEHmxaUlqBvACfvh9Q2KF675e225KVkE6bGtHrn1yT25ProYsfEGeztod3Djhcrx1b7dn4U1wzKZ8OfxvsyX/MkZ2jTKIikP0yXdRCbsgkbJjCtgjfN4lsWuCwsUFujZAq1+4pWXhsvBZy7ZcDoN9a1vfevWKEo+niTJHXDcYdd1K1mW+Y4U9bZZRAxYZ8qBVodY0ZdIIy4PXwqx+tKlgKCuVoFxY6JOlqWZ49C5y9IsUzK5Pp1rnuucasTx9Kl6uuGrf/uDHzk+H7vNBkPjht1mIJ+EL9u04+qdW3HHjddgy0gfwrQmet8iIeoGaLKtpdm9llFp/tvCOqujM7+Mphtg7NAE9ry4H0dPzCLzKyJuomVttk67u2llvWdbambDuepHe/BLFZQHRxD2DUotdiJyaNqERCzY0vo2o255oIuBka2Ht2F1S3g715TA6V2/ztyhqzu7nOtW7ZiILke0/K9dItduWtIuO7P5cbWhiW6YqMW5Hr/4fmGBwgIXkQXanviLwxX3vvu/eN+lmRPnJXnttddKhw4d35Km81uzLOsHvFKSJD5B2RCrQexzXTdL01TeS1PCjZSkuYLejuMkSeJ48pmiTpZlmed5/JVlLv/nyp9KKk7TzHWzLNbtYyTwgYbrurNxHFenEn/r1/9hz9cOnpofzGSNoOHQ9sM407B50sDmkX68/9234uart6GcVEUmNMhiwwCncIr1YA3ZzRDGRN7ECxG5ZVQTD489+xIee34fpusZErecaxDSiw9ra7C1pG1hPlYB1/FDeKUSHCHTmVyuBW5bN7aIjGeLdW6VzISUaOxED17eZ/metP0wteDtm1CuhKQLdE8qS9oJ3ubfq3Xv2qhBLhJkV4XtanYtSVQROlOznW9M2gHSC5XTVutEiuMUFigssKYWaHni5RcGwuC+r/7WLz+xpuM5h4NfINnLcxhx51ezzHn41VcH/uT/eWjf2MTMNs8PHanzNkDOhzJPksxyL21gIEjwvtuuw/vvvAGb+l2UknkEWVMKyRPmxBnOlgAA4wKqssUlSOqVMJ+6cCojeGNiCt9+6HHsHTuIBqhYFhoR0EVEuZZ9ajZPnfMYTfjX7kJr1m3Ou90Zy3qdEuxogf/iB9bYCKMjDHZo+F6ob9b7lHp4thOhBfPnYzx92a0Fc/7mOEQlPff7tAK2zoK2Rf5tD7b8bbkIkaCNrJvsdhqUMEyGVsmefN4C8XYDE5s8sL8LEF/2hC2+WFjg0rFAAeJrey0fzDL/T//Xf7tvbGLuatcvu1JhTdKXKK+ZOH6WInRilNHArg39+O/uuB53XLMdI2GKIKmLEhtBgXF/ZdtrGRtJYxHbSXplNJwQdaeM7z3xPB559iUcr0ZoMB8uIK6A0tuqaKEXb0PA7Zys5pkXUrTaoV9Ck5TMdTCq86MSEJeacgN+xiPXaIh6q5oRbofUlbhvgN+S4gyAdlSbLwOsbcrlTJY6FxAnD4ELrk4QN7pyRuBHPpbFiwFvWcDIh63KijMxAXq9omt7ZxRHLyxQWGBZFjAgvnu0sre/5H+28MSXZbWV+9KDD2b+v/n+v9/7+sT8NfBDjyBOrzqFtoCUh3gSo+SmkgfvQx03XrkZP3THdbhm+wYMl1w4MRt3SDGXeOXip1LBzWVvrgANJ8Bc7OL5/W/hoSeex9vHppB4FTQdEuJUgtXkBRY9sTx0nQmmJPG/CDN8IdwJ/JjXQgDnm6oqx1x+W6vbepetfLm64608unjvks/Xc25ppluWQs4jXwiYeY+cCwwNp7e94uUCch6El7uNdi9jtITsfbGcadyiPAwb2aBRKB6gVqSWgIJ63qrtZi+WJWAtXHjmK3efFnsqLHDBWqAF4uW9/aWgAPHVvlAE8X/9/fufGZus3uAKiKt0qvXE1UMF2HVael4n8xgpObh21ybcft1VuHrHJoz0hWC1N6VOrfKZgITnYz7OMFtPse+Nw/j+k8/i6Kk5NDIfceYjY56cuuVGDtaWMuVtcA6wpOHyBf58p8eq9Ct55dRUpOGG5PON0ptK3Gg6wNY/20YqRihHA+lGKtYK3kgsms1TeIy22pvEM3I5cXFkT8uJp3BT8huJlPnfi1ngbLOkYyGwQCM2t28hYdjFSvsY1AMQMqNZq8jixTWZfhIQeV6uJ8CuYG9JbJa935bOLUB8te/m4niFBdbAAgWIr4HRc4f8RpZ5/+l3vhgRagQAACAASURBVPr065NzNzl+4Kkf3S6dotfFnG2asvs1/fMYTlRDf+Bg55YNuOaqHbhq2yZsHB5AJfTgGz12Pt/nmxEOTRzHwfETeOHAm3j90CTC/iEp76rXY7g+Ge1GBW6Bd3cmm1jWeNtzbYOheonae9rgdIdnrvrsC7nf6nNqrlshW0PirdrnloiJAitr+ykdS411MvOdJNKaef7bdRF4HoLAB+vqXUYYjIebr81XELc67AsJbu3R5MG7lzmyhHdvUiayrskyJCnlZ1MkSYQojhHFCWLpa86mNux9zvp6K6urYi8abBDrt5jsWiRxeie7Xs6k2LawQGGBC9ACBYiv7UX5xje+4f2nlxt7DkzO3ez5PhO+SniSuLAJo1KFyzRskSYlaSIiLwSukcEKrhgZwuYNIxjpr6BSCkWDvN6IMFOt4sixkzh6/BRmmxmaqQsvLEtZF1Xg2nlW6q7nw+E26H1u4WWpqrOiKy2vXHbcyrmfLu2a994NL1tAtt1Ks6VGJ34o2foksEVwkwh+FqOv5GFksA+jg30YGehDfzlEKfDh+76ErZUjoOe0HGkAqxK3OjPDsM8NiHOcSZaiJtevhlPTszg1O4+5RoxaBDQZpXFDZF5gigjb/dJbKn0ydcxKZXVOojhKYYHCAmtlgQLE18ryetwvfelL7l73qj0HJuZu8X3f005iIpHSklIVbXERZFF5VNtzOo6aIruaRQ2UfReDfSWUfB9xHKNeb6BJL45ePJnrQUVz5AzXphl8RmRNd7N2/2716RZ/LR1YJ6/eeoBtFTGrlqqLBh5zoQCJWUqYw9pOXFpob5rD5ERsGI1w2Pc7jTAQuLhipB9bN63H1ivWY8NQH4bLLiqUhKe2vKQJFtPzWUjC6zxfbcl6fl+2Re2CCIH1xuGgkXqYa6Y4MTMv4jxHjp3C+PEpnKo20KA37pW0W52kXjRKoaV9Jp9+9lM8vydX7L2wQGGB1bNAAeKrZ+szgKPzT7/01T1jx+Zu9T3XYz5UI8AqviLQR2EUypcmqeSvWVpFcRaClPRDpwY8SVISWub2fF8bi7B2nNrllGXl8sD3PFGKY6PywFdGuLQ2tXXLywqrn34mBF9RV2PI22jj2CztaZIkHQCTFyhpxQBa3rgJ3dskQ1JHmDWwsRJg9+YNuHrnFmzduA595RBu2kSQRQgcrRVXPXjNkNte7jLyJVT6bN7efu1MJuncTavkveP8Ot8XUR0htpmoC83WOgiL3tgDzkfMDm9eCfUkw7GpWbx5aAJvHJ7AxKlZVCMg9ftEk57fZeSCLyvFq3OneBUWKCxwyVugAPG1vsSZ84kvfXXPgcmZW13fp2JM7oHeDj4vbPbROWZlKOdLqwSr5Mdoii+CRCvdf9qql5+tK3mek27PouWbaz0YsoQLAnrSHmKXIJxo1MCJkDZmsH1dP+7ctRU3bNuM0cEyPFc18PkT+j7CgI1iuJCxQKkgabvJLXXF816y/W6n56xlbm2YtIuEM72vawcb0jdFYYssJrQGPkMcJ2g0YzTY/Eby4R7m6k0cGj+OfQfexBvjp1B3KmjIT1k8c5YVhl4GNOvwaDeTkljqfIvPCwsUFriILVCA+FpfvMz5xG8/8PTYsZlbHD8UEFevqg13lsi9sFfLpednaUtSOvMZSpkv0YbITeFRxyZuIour2DhSxp3XXonbtl6B9QEgfmjgICwFCMslAX79WUjqOlcQ7wTcPAgvNmPOtv/ORcHZFgkEYmlXm8RI0gRRnKLaiNBgFMYLUWsmePPIBF4aO4T9h09iNisDfetRj13JpZc8F25Uh+9miE1KYq1neHH8wgKFBc6jBQoQP4/GXdauCeL3PzN2bPbmAsRNIJsg7gSI4gipm6Lku3Ca86j4Me64+Z24+R07sGugBL9eRckHKpUQfkBWOlvMeq2SuU5P2QJxO3S9+AXqzFPnv2U9bbuPMwHy2fbRuSDIj6e1f5LxsgxxkolHPt9sohEniFIH880Ebx+bxqN79+OtY1UkpVHUqMjn+nDJ0o+b8Dz2jFdmRfEqLFBY4BK2QAHia31xGU5/4JmxyZnLHsQF3KTkyoHPvHDUZJJX6uP70gjv2LER97zrVqzrczGQNNDnZhge6kO5HLZ6oVsQt0C5WAh7uSC+mHe9HA+9c/92GxsdoLd9tjFIaJ5JBJabsX7e9VBvRpiamUG13oATlDGfetg7dhiP7R3D+GwClPrhBWWxmcfKBc8W7K31/C6OX1igsMB5tUAB4ufVvMvYeQHi1kgW7FgaxlpptmBlbheNKrb1l/CB99yOq3ZugJdUMQCW15VRLpdEQp0q85SdXSDravLWeVLb2fLi9jMt59Macxvezue8O8E9nwfPH8t+z4J2HsTz+fr8wqB1HAI4JdpETc9BxLJBeuPNCPONJqoxcKIOPPLsfjxz4AiykO1dAyQkLDoqu8ttC098Gbdg8ZXCAhezBdpdzPYOFIpta3ElCeJ/+ezY5PRNl3043ZD6CKAkdrluCp9ys9E8btu2Gf/9D92NwKshcCKMVsro7wuRCvENCF0PPjnpqW2yopwBKckzinSdofDOMHl+MZEHcQIjwbUzz54H/U7P2oIxwdSCOBcn3Mbub7FQPMcg72tTW4lMSOGY9JVPJcVwamYWU7VIiG2vHj6Bh57ej5O1VJjqLol9roNmswnHY0VC8SosUFjgkrZAG8SfH6yUP/uXX/ylJy+W8z1TQfPFMn4zzsz5+JceeO71yZkbL3cQ17K6DI5vQRxw0zo2lz188MZrcOc1O5E0pzHU52OwUoYX+Eh9lSX1WaaV5Lqb5WaHluIpU/1Mueq8h07QtSBOwOWP3Uc+TG/3ZRcJ/Mx67gRs++/FQJzvnWmfsvBgeMF0axNNeCdDEjcRNRuo1RqYacSYS3yMzyX4wXMH8OrBSWl0Q6lde7xCdvUiexQUwy0s0I0FChDvxmoruY2E058fm5y54bIHcdsrm1rhAqQZsuY83rlxCB+76xZsHfDhpPPYsH5AwuhsuoISVeMBRLF442woIt6nKamjV2sBebF8dmcon/8maNttKJxj/23Bmv+WcLX0J3Hlu3aRwM/4yoO4XQTY97jPKIpa29ltrdcuICz/mcapoqOuYrxZGmG+VsN0rYnZ2MfJhoNHXhjDnn1vwKkMo54AjUYDfX19iAs3fCVv1GJfhQUuTAu0QLzy3GDF/ZW//OJnCk98da+UgPjescmZ6y93ELdduBhCFu23NELoNHDb9k34p3ffgsF0Dn2lFINDFZTKfUhcB5HvCfnLT1MEuUakNpydz2XnvWTrRefD5Bac7WcEXYItQTcMQwFd/m1D4pwnfJ/74PsWzK2XzfcI0GTN82/7b7sf/pZyMlNWZr18WYPwXKSZC71wUc+Hk7FLXYQoamKmFuFkLUYVZTz/5jH84NmXMVXPgLBfpi+V+VRytngVFigscElboO2JPzdY8QoQX/2LLeH0F16fnLmuAHFtK8q6eGnykTZRdmPceeVmfPzum1CuT6G/kqJ/sIxQQNxHk2p29HzTDIGAH8lcyuwm+BGICZYCbAaArUdsr3XewyZoWw/bgriIqIShALIFeutxa1lbG8S5jf3MAju/w/e4b+u528+s920BvBUtoB8uCnhkp7uixOdSMz/joqKJuXqEU7UE00mAVw5P4aFnX8bkbIws7NM2KJeejMDq35rFEQsLXAwWKEB8ra9SAeL2CognbkCcOu8C4l6Cd79jG37m7hvhzk5geMBFf38ZfqmC2PHR9AIBfS+hJ64erHQkN+Fugmo+tL0Y0Y0gb71jhqJtCJ7vWVAniPNlQTcfNicwW1DmNpa4ZkPmFtitJ24XA3ZxYcea98qppqtAzPpv7fCmIJ4giRuoCohHmIp8HDhWE0/80Kk6Er8sXc8oeFMg+Vrf28XxCwusggUMiO9aV352qOx9rginr4LNFx5Cwukvjk3OXiutSC9bxTYltVFeVTxJeuJJjApB/Jpt+Ni7bgSmD2PdcIC+vjL8oE9acwqI0/9O2aSTxDXTTDSXE7ch9TxL3QKyLSezQFuv1wXE6T3z+2R525C4Bdu895xnsdvQvCWWdQK7fd+WrtnFRZ7lzm34knasZi4wmE5mOgGccYc0aaJaa+D4XBMzSYA3T0X4/tP78NbJKlK/gihz4JEJL6C/6hO6OGBhgcICq2mBAsRX09qLHasAcbVKDsTZetXxpaELPfG73rkFP/2eG+HNTWBowMVAfxlh0A8G0CMvQEryGgVOSGkTEF9YDma973zOmke0oXHrrfN79MT524bJCeLcTmrXjXffWRdOkM8DtD2e9citd55nxufJc/Z97oPv67+FFICUbWMNiDMvzqKxNG5itjqPYzN11Nw+vHGyge899SLeOllDVupHLLrzFvgLFF/rO7w4fmGB82qBAsTPq3mXsfMCxNsgznaaDFkTwXwBsdCLcOPO9fjYe29AfzaL0GtiqL+CvtIQHLeExAu1i3nGpqus52YpWdvs1jvOE9gsCFvAtCBtCWv5kjIbArc13taDz19YW+9tf9sStU7PW4LjBvCtly5eN/PeJPOZcja7oOGCJJUmJprT9xz2Uk8QN+qYma3i1FwTjWAArxydxoN7XsLRmRgpc+IEfilT0/RE8SosUFjgErZAAeJrfXGlAcpLB47NXOv6oXt5h9NTaX6CjPlcdj0hlDewe1MF/+Td12HzQIYkmsbo4BCGK6Pw/EoOxCMBOII4NcdtiNoSyax6Wj50nQfZvFiLZYsT3O3f9MwlXmDY5HmhlrxKm10g2G0X+15eAMaCuM2Tq/dOYKfkqrYlpf/NrLio1yUx6vNVzMzOYT5yUHPLePrAETzy/H5MRQEin7XiIVKWyTkMwRcgvtZ3eHH8wgLn1QIFiJ9X8y5j5wWIW0+c7TqYE3cYSk/J+qYnWcfmQRc/+a5rsPuKPjTnj2PD8BDW969HiV6nxz5mGZw0Ec9TW360EuMKiFJxbftrS9GWdAiTWmwhjbHvOkPx/Ld+P05iBH7QKifzfMqwulL2JSVkHsPVSnQje1wlX/W43Jfv+a1jSHNRUUGlNKwr+7bHsr/5PsdEuVl+j0NODIgLuc20mk2iJmZnZjBTrSFxy5hJfDy89wCeeuVNNL1BNNwA8LUtqYe4APFl3IHFVwoLXNQWKEB8rS9fAeL5cDrBijngLFMQR9bEoBfhnuu34323XI10/hgG3BSbRtZhoH9AvE4G0snIlpB5RnDmOwxRG+AWZ1SanFr5FGaW4WQiug5HBGJIAuO/eXQPSRbDcyQDjYw11y7pZfwex9Tu+S6evWnaYhcPBG2Csj1G5qSMi7f3Lf3Rmfc3CwwuVuSc2YZUhWoYEmcXMgmjy08iHAES705NzWCmHgPlIRyeauDBPfswNjGFOBhE5PqAXxZ51tDhORWe+Frf4cXxCwucVwsUIH5ezbuMnRcg3gZxzeEShpn9lVAzg8lJDddsHsGH330TNlVSZLPHsb4/xIZ1o/BKFWReCbEbCvi7aQQXUYuVrSR1BW/D+ZbPMvHyXRBgl/eb3xcHesFvWR50vKf/Jkiffd86SJ6r/Z7RSyegMxrBMrE0gZcyVRAjiRqYmpnFybkaGgjR8Prx/NgRPP7iGKaaDhK/T0CcPjg98cApPPFl3IDFVwoLXNwWKEB8ra+f1InvG5ucueayz4lrcRkyyWvTk1X1VCeq44r+ALe/YyvuuXE3vNoJuI1ZbBwZxMjoOjh+iMwvAQ7LzYyyWZ7cthDHF4B63kNvoXEO9Bd8vuj7C738/IJh0W0t4nfuywYK5H0Va2H43sliIGkiY1lZtYoT0zOopR7S0rDUhT/y3Mt4Y3IWkVtG4pdkARQnqdbGpwWIr/XdXRy/sMB5t4AVe1lXeWa4P/jc/f/zp54678dcoQNcSg1Q9o0dm7nG9S5fYptKrmqnLjY0IZmLOWGP3mjcQCltYPtoHz549w3Ysb4P6ewJ+EkDGzesw+AAe2mHcL1Q68ulecjCWZaPqHd2HLORgIUu9QrN0gW7WcyV12lsldLteoMADGHcZ4ijCDOzMzg1NYt55g3KQ5ILf+bVt/Dsy2+ghpIBcOYGHCG1+ZSjJUmweBUWKCxwaVugAPG1vr7GEy9AXKRF5YescMdDnLCvtzQYRdaoYijIcO2ODbjzuiuxeaiMaO4EgizC6FA/hgcHEIYluEFJWnAKGcwIvsgVFsZ6zmteLDbOnDjz14vGxxek1dXhzr/aKfecM74IaJtjsFGLqWiHQ9Y5w+9GrEYkVinqEjdFbGZufh4nTk2jFgNe3whmEx+vHjqGZ195ExPTNbiVIRF4kSFkqZSi6X+sMb9E1rprfZsWxy8scKFaoADxtb4yBYir98mcM9npZGdTtsVFlGQCyJ7rIGnWUXJiDPgprt66Dnff/E5s6A9Qnz4GJ5rHUDnE0EA/Kn398Klnzvy4tPC0TUCWBvF2bpz57E4A7gDxxaZNO/VuIumng/jCY6gH3mofTnGXlONMpe1ovVbH7Pw8qvUmYicQAK8hxKtvT+C5/W9jfLqO2CsLGz2h3bijqAFWw5HlnjmB2LF4FRYoLHAJW6Ctnf7McCn83P2/VYTTV/lqFyBuDS6dugR2+JeLWJqYuArqcQTfTeHGDfT7Ka7bvRXX7dqCK4ZK8JM60toMvCxGuRRIeZdnBFRaXczES5UisJaHTsxl3p0wd7bfvfiyZzsGu7VZ3GeYQOrbpXMZUGs0ZBFDghtB2ikNYLqZYf/bE9j3xhGMzzQQEcCDCiIpS3MRsOd4o46Sr3XyCQoQX+WbuThcYYHVt0AB4qtv8444LLXT9x24zMPp6o0b/niaKXAbmVPmyDPp8c3i6Qg+YpTcFNvWD+L63Vuwc9Mo+jyG3OeRNmtwklg8+9bLlo23asXX+povdvx2PF5K7IISvFIf4IWoxxmOz9Tw+uFjeO3QBE7NJ0hLA0ioWEfeepogYAohacCjvrqj+utsCVN44hfitS7GVFhgBS1QgPgKGrOrXVF29S9fPnBs+p2XM7FNTWdEWVLmwlttvORdFVgxrO0sRho10B8AgyUHG4cruHrHZmzbOIqK78Cj5KgtKRPvW1G8VW7Wi2vd1TU+faO2B27GZbxyKaqjIIzjo9qMcfzUDA6PH8PhyZOYqjYRuSEip4QmK8edgBXncl6+A8TNGko+Ge2RqTdnuVkRTl+hS1bsprDAhWmBdonZ0/1h+KtfK8Lpq32dinC6tbiyyi1bm/CjefL250CSwiikUUAlhps0EDop+kIHfYGHDSNDGB4YQLlUajUxsdKpeXnUpUvHFmWq5RLjZ5snS23LFQXPVcPerZB/lknr02YU49TsHKbm5qVbWa3RRFPqzgOkbiB91JNMWfgK0rZ5DNMRFJJRm3ExABLpildhgcICl64FChBf62tbgHgexFXkhQ1N6GMaspton1EARYRZpQRNieaUW6Wwi3YwIyvbpcfO7d0cO92w0oXk1nLwLdAuJyuuQNmmnS9nzuRZbqcfw5EmJex8znGqYhvHRkIa67xhGPpJanLlHDvPm9KvhnUu3c1yLynRs6V6Yp8CwJdzpYrvFBa4qC1gQXy0vKe/FH6+8MRX/WoWIL44iGvrDy23YktOI8dKOVLjZYoHK3VjlEalZ57AFx1zlpu3m6CopyuYb3TVF5VYU9A7Y4nZmbzr/ITJfWdxGbczH0P1X40ELCMOTAI4QliTUjlqs8sJtL330+vcWpaUP4pe4qt+MxcHLCyw+hYoQHz1bb7wiAWI50Hc1mgrOGfwTGjYRNmRsX6cTG6qmVErnQBH1LYuNrcjoBvN8HwIXcVPtAHKucmuGp3zXMXYYnXip+P28qVdtU6c4fAcaPMcLUVPGrRQW11V7QTXT9Ny0XHat9lMpngVFigscIlboFUnXn5qoOx//qtf/PSei+WMLwB60kqYqtBOPycruuqR5sXIWKolOWZCOcvSBAxN7zLTnMSS2wi+bRC3YN7tbx15WytdPWldIJz9d8buJtJ/hSFyLjzEx9Ydts7HeN+mNI4fcdGi3d1sr3Cb/9bwOW1RgPg5zajiy4UFLm4LFCC+1tevAHEDheJhqniZhpKFmKXvmouk3qh64ApVKTuQ0eM0oXIBuZybbPt7yzac7KYn+Jpf9RyhbbGx6Lj1tGy3M/XSGWTQPuESgJA8uH2p3rwsakxd/FqfZ3H8wgKFBc6zBWw4faT81GBf4YmfZ2sv+rh2PvHbD7x04NjMtZdzAxSFaiq2JQLgCZnXzH+TAGZAXIhbSQxf2oXadymIQsAzceQWw139Wskja39PwwJfg0t8hkNqjrstPpP/mixfjAcuZDZhohtpVrZGZapBwFo9ck03KIi3c+VFOP3CudrFSAoLnCcLFCB+ngy77N2yTvyBF8cmZ691/MATD8x4oK26aZM4WJgDPfMDWjtZG68zpx8u3lvOcyNZzIZgV6LvdN4D1IYmOsa2V61GWexY3FaESrLYgDj1093TQFzUwNkYhMpm4pXb3t56xHYHsHa2hV649cjPBJr5y2Vtl7fV6ZfTStOYczJnajPSVrVVWfWWgKcwK+F+19e0QMuR1jy3jt8saEyA3ZaSMeqgp8i+6day/G13otecRzitA8yy52PxxcIChQUuKgu0iG2VJwcr3q8VOfFVv3orA+Iq4clwtPXXVMCUoiH2RV43QZJgyZd4u1T1EgKVgku3D3+WPbGPNbGFTUlcsA2mhnYTxxdlMduMg2PkWNSv1HESqHT8+n5+EWK3U311XRiYwHHuahlSl7ikvdElHHZRM+Q4aSYioW/+qIqcjKe10GoPwS5ctLad5DsPkcPOaq4S9JKm2D/0KSmrbHt7nnYJkqPemeuhi6BuGplYVr8u1HSBYF/WjvnFllGwN0svS+YrvPlVfyQUB7xoLCDNmVrO0HLuMT21bu/pRQ1TgPhazxcB8RfGJmeuc/ywK09cPOCM4eIUHsHHUaAhVLJxhgCkAGeMIG22vHFVBgsFYBVKFdxPey2orlq8M1cqYB0IyAaZgpWCiCNjEB1vGQfgSl03pVGlY7iMk0BvYW0logLdXlWNJrCfOXPODFlztcOFhXZXE/K7MMmtJ27FaextqSkBZImIsjScsuife24GL2mIzrvvOlDr+GIfscmCqMXi0YpzPScbSbA19grSxpnnwiQXLdF9t5YhJllhoykFkJ+r7YvvXx4WWLhQbvN39Nmm97GWyirXRwBcIoO9OxstCxcgvtaTTUrMXni9JxDX/tkEcfXEdQIlVBnvAHE/iwToRTjFeIr8bdtfLs8TzwuZKCzw/xMnlP2cCcRNcZd2KoMKtFhPnLlv5Y0raWutXrzBBKSll7k2R2EeXqBdxFbaIG6BPL+u5g2rC5hYUgE1p4IYbMiSIXRiAXLaiIsWiVysMojrUyS/BGnbugXrhlcgLHtlFqzV5SiOW1jggrWALr5Vw6JdGdIWWGo9y+S5bE/DLJSFwtNOs/V0km3FticGff8LX/1SUWLWkz3PfWOC+P0vvD4524MnLtpmBhzVa+Sr5YkbaU56v15Kv5sgzi5X6qkTxBVYk64BVMAP6k3LQqHliXOvfiu3LR6/OZZ4ihnBX/uH25Xrudtw5baQtTTL2GKmBAwDPCEo6/tqV7viNv6zLfkS/5UpAX4/kVB6za2g6fhS+ha4gI9IPHvKpzIykWUmjWDAUvkDK3NzG1aEyZFb1jpTEmqvTt6CQLZEItrB/QLEV25uFXu6tCwgTwNDmrV8oIUqiha81RvXsLsFcRsVa9+PXVsnB+LDYenXHvitTz7d9b5WecPeEp+rPNgzH05KzPaOHZu5vvtwuoK4MJYzG6bW4LR6fPo4J7AQxPltTiiCZ4xAHtriGZtceTemUXK4ArEnIK6hecmJS9hYx6gCLhyDiRiwRMyw0C8EEGc+P0iqSOqzQKy2tDwDUYITxjjBzpS/MY3RCkvbM8yQuR7ioB9xeR1iN5Q+4fTsQzdDShDndbHa5q0Iitl3jzn99ppf/+r0o/XGWUg8tDn3xUG8mxlRbFNY4FK3QBuAlwLx9p2oC+U8z0crTHqwVQHiPRhvRTaVnPjzY5MzN6w4iGcs01LSmAKk6orbBzs/UzKaMsOFjLZo6HRh+HwxIRMriyogLqQ1jQZY8paCuKn6Np64mk+92k4W94qYtoudhGkd3swhxHPHkTTr4kFL5MCw4EXeNeex6hlYUFTEJGEw8kJk5VH4o9uAyrAQ2ciSD9wUiYA4uQp67u2FgmqsK7t8JV75/bSfEp258DzJpk2AyzPclxavsXOiG1KhzRcuJZBTHGP516F7W53rMbqZpxf/MRR0FyKvXQDr44DkV5MatOJPxlRtELd6jG3CbjfWZE8FNKvYta78ROGJd2XBXjeSnPhzr0/O3Ng7iBvAIRNaZplhfudZyS3g1HmmzTRINjMdsDonpslUq49o+eS53zJRjeqYNNzQLLd9aYDZhmkNrOfy9u2g7sJSrF6t2u325XQeOP464plxJI0aHJa9mQC6wJoRaTH0ML2RRQK1zR/nUqiOAEllHcobr4I/fIUQ2Rh5Y417kjCPZjxxwwMge12YrhI1yVuw2zPJi77kFhkLPHCjVmvmhD1Sm5OgJW0yk5apRHem79nudFYffjmqdud2zNwzdRmKeee2bws6ZtlpSErd7WMpACuOsZy50Z5P+qhbzjbner2WmrOngfiCxbemybT8UxUk9b7Oe+IFiK+Uu9L9U3JFtpR+4s+OTU7f1D2IW6ajrugIOq3aYfHGO0uUtHzIPC70EW60yhc7pYV++GJgTqDWoL0CUft4FsDb9DcD2znymgD9BaIyVkmrSCYOIJ0dR9qsK4Cz7C0XxWh7myqtyhd1ym0UQzxxJ0AzGEKw8SqE67aiCdaFE8RdAfHE8xeI2JBsSGKiLgU0atFLhM0sl/JLttP2mtdZl7GbPuz6t8yKXOhPCiIjDgAAIABJREFUZ0HnQk5tkS9f6Oam6Ij0dCwWi2PkbVrYavkz7PzZyj4+7YKXz9g2l8T6UEaXwzzrtAOhdaz0adlOa/Vwtxee+PKnxPn5Zu8gLg/sHAi28s2tR7gyrlWT2042rX/2bZ7XfL74VDqdjb7wwa2scubjKYsKl16mp/rm5pisr5bpa2RRWXdtNdAFGuR9SxQ5P5Zeaq8caimtIRnfj3hmAogbUt8tIG5r8GXZr7ee9W9bhVkGyHmzJq6HRjAIb/1uhOu2ocm8eObAYwojy+Rz9boV/JnOaC+ALH9gqRGf/XPLUTDrf8P8b7VsN/XuZh+Gp0AGhWXVyvjkOjpwXEfSAGToe66HZrMJP/Clbt7zfPlMFgGmBWxC7kWr9atZFJgnX7uHum3xqmMgb0DIg/J13ZfU5ZNP4HuIYz2+9GGnzcSGFMzhvDKtXO0+aFlOQJnyZp924Sjv6bE57sAP1GdK2yWWsk8j0ysPZxEWUtlbHadub7/HXetdoneQbbzD7zXqDbgeyzj1uS1VDlZTV/anx7IKfu3ltVZJ0PYiWESlPlmQ62/awyPRglcs4d+8VjpOOzYdi+7bHt+OTWwr14ylkyZNZBsPubov/dyICOXGKXerGbsdG49vrwevDbenfX3flzFwjDIe6X8AeK6LOI7l2rIFrxzLs2NVOWUlkzpybex8UNll3kca8ePfKpwkOSslpprrwXnI+cm96N9mHkkPAh5DZZztoyenjWXsZo5h56JUAVlhZ40zJrQjzzdJ4ZlzjeMIvu9JZ0WN4DHPqERW6cuYOWD7BL0+PQC4GKAIp/f2pOx5a8mJPzM2OXNzt554J4jbLLP15fT2JQO8zTqWGyZLEXoZMt5AnI5ys3YR4JAbhrIxCeIkRuqRee0jTtWT0wevthUVL2/BQsIAvfHx1rK8jDcnQTyefA3R1DicmPXu5AooGZC137aAhHWe7YWThfN2SRY/a4ZDcNbvRrBuOyKvLPagVCofdCona0hx4gFb8Zu2AEyvU6vVm93GRjo6wunCThn4kk5JI1m4IK7LwkWdc08eEpwVfKja2SHg7St482HMf1swaoGvadiiazl98CkxsJ2W4KJOgUof8vKsk3r8TNvLmoetLBOpdUCgShJ5cPJvPh21pt8Al/xt27ZCwJNAwTG1FgD2gS+Aol3jdCFgF7m5tEmu+Uz7YW/ANC+ba77XXmToPrhPjrXV395sY/X+WxUPFoBsAxuTthFbSZTGAo3ePxb0W+NWNFhwLnoMAqOKFLWQylwPAyGaMrG2zmcl8scUVGw3FRJAdhz45lrJOZrv828Ct1wbc51sLwBZzIudDYhTg8GcD/fJsSZxIkDP7TnHrPASv8d9C6ybxZycoyn/tIsJWZAYW8RRjCAMFswBmQ88ppkbPAe7UGj3LNaFq3JgdOFlbShzRuQjuCjg3GGtmS5gWGrGhUizWVcbyLXnAjiFy+eidD3y4HgBXC4eXQphdUZK23e+VZs867OgAPFeH5W9bi/s9KfHjs3cslIgrgt+K7GqD03XDRHLapSfKp3Nd1KEaYQsaarXYlbX3Z4R7zthmnuhlK7FzJWT+c4bVu7bRG4K3ngCB3zwmoWD3Cy8aY0eeLdj6GU73jDMiSeT+9E8dVRquoXUZvLiXIi0QPy0G08BzpZk8ZsEcWzcjWCUIF5BlLrwxZFUELcv2zOd2zID39VCapETFxAXASDJl+TkWW3gXz1M1rCTjBjPz6A6dQzR/DTcpCmg7tDrZCUDPdYgkLE3Gg2EYSjv6YM1ge+1lQGt95b3LC3oWG/eyuDyfeutidfaaMjDjwDdaNQRBKE8QPk+37OeKOer3Wfes7RgZxcU9Ibqdd227Vnr+XCq0UuLokisx/Oz3inHwIe9NpzRRUj+fPg99TDpEcethUfeo+Z+JXJhFyUGmPNevt2PtWWnRLC1jwWS/PfaYzSeOu8fj+erAGK37Wz8Yzv6WZvYRU5ey5+RFn6unqsuguzftCmjAHzJQsosylogZxdexnb2WnNM9vpbu+XPz4K53V/r/sgtJqyXbW1o98PfjEoQLPPzz86Z/FziddG5nCIiyJt5bcdmj2/nVX5OiX6EOec4iuDx5rCkXc9FHHFxqREb8fxN5DEWENdKIdcPUar0oW9kPdz+dWh6FXPfd/n0KkC8S8Ot2GYrA+J2OHmdbgvkmt5UdTCCOMM3fpYgZM1yfRZpfQ5ZpCIk3WZiJXzu+AiHRoDSIBqp/ltA2oSkVbmI5W2q0mYbexC07LHX2hNnTjyd2I/o1GF4BDLRc5dKdz0PMbSFaoXt/Ev8bIcMAQ+NcBjYcJV44rxRxRM3rVQ1P2ZzZ0bljTCbb/jSo+iNhsO1M5wl2Zhgry6uGMJlmJIKemkT1RNHceLwG4iqp1RZLm0iFH5Fog9y470krJt31LPlTySleCYEbsKcbc+THrx5sJqQtwKShnBtWJkLO3r0EevzHVcerM2oKSFzCdUDAkzigVuvWkLgGrK1YXOGba0nrse1QEPPXoHfLjp4bHsMek980QsUT9dxBNwFyHzVubfhaHpe1huU6AHTUkwtSERL4ysCLkmMUliS/UiYmGkBT1MR9PLEu+PD3ZwPx9UOs3OutIVDNHql+xYbmQiCxHK4KGTY2oyB+6H9aOMk5tKdzp8ulmgP6zHbfeoCXl8CpLSFKBNaZoZGKrjQtmPVVJjqPMi+TaqjtWBQaNd7xYTtbVpA0iBZJnZR8PXEVgK4Zl7aBQHPlQtEfs7zkaiPmTf2uzasb8FbQvlmXthzkcWmCe3LNZeIDnsYMJpg+xgQaD299nGkHBa7SDHnI/OAz68kRYngb66ZpaU6jHjKAk/HqT47F40yEfX56/ko9Q1i6IptCK+4CnHfRkSisdHlq90A5YnhclEn3qUVe9lsZUDc8sVtmYOmWST7IoPTMA4fYJKaEUGWMKmhfmocydxJOM15eZh3BaIORJWs6ZUwsHEbvIF1aKQ+Eq8kISTJKaeR0UVnTlbFXbTETYFQFrTSfrPH/FAPl4I3pwXx+NQRuHEDFEjlgkfIgi0Qt5nsDjKLpaNxFW5A3NlwNXwJp1cQSU7cdFYT0pghFJo6cQnp0S7ijWu6o5dXZ0MagVnBArP4kAQvFykRvGgeMxNv4cShMXjNWZTRhJdQ8CaFbwCA3vfOXTuxbt06RE3jzRhgaTQbmJ6exsT4BGq1Wis3bEG4Uqlgx47tGBkZ1fyrzVMbdsH4+ATGx8fRbNJrJumvXUlbKpXwzne+E9yH5DAN2EhEJ8swOTmJyYlJAWTLBrThT26ze/du9Pf3K1C4DHVGCEuhePfjR8dx4uQJ2U4WKuJF6QOf57lp0yYM9A8YhLNpAQX4Y8cmcXR8XGzBBQbPiwBPAB0YGMCOnTtQLpUEDBWQFbhpH54rj6uLBt295FQ9DyOjI9i8abPsQ71DvV4KwhkOHTok22qOWTcmcDBszDFv3rwZtFk7V8x96OLhyJEjmJo6Jd8Xb9pwBvjdDRs3YMuWLQJqvNa0B68Dz+fUyVM4eOggqnNzJh2mIXhGSjimjRs3ynE5Bl0UKIBz7PO1mhyX+9Bcvd7j1kvmMbdt36aLEePhy8LDdTE/P4+DB9/G7NycnA8XkDYywnGt37BebFUql9oRA3Ou9L7ffPMtzMzMoFwu6+LJ8CF4jWUuj67TBZUpw7WchpnpGRwdP4o5nq9kJbRBEcfk+wGuuGIjtm/bhjSJdQHjM1TO1IWP48eO49DBt8G8uM7HDInwSnxEtHvmwgtKGLpiO/q2X4d0cIv2WOj22Wf7iY9WHh8qhV8oxF56eWp2tW3vIG6JVcJ8FA9PNcrzeugyiWQlyBV+hiCpo5TOY278TSSzkwjiGgKGT7vkRDfdANUsRHnjdoTDm5AFA0j9iuR/3DSW0D3BXMLpIkKTbzOqRCUZs7mZujJljxtZEE8m9iOeOgo3bqqX2gJxJam0PPGWgE37wK3uZY6LBnPiG94h4fSmzYm7dqHSBnGy0jUSYZrF0Js0nIVeTslWIMjCLE+ekZJAcyYE8TSC15zB9JExTB85gEpaExBPo1g1Bsw1ufXWW/HRj34Uu3btUqA2OU8CBl8El7/+67/Gyy+/3Hqg2nzz7bffjh//8R/Htm3bFhKUBFSbGBsbw9/+7d/KbwJiywv2PNx1111y3MHBQfWgTJ7ShjZfeeUV/P3f/z0OHDggx7UAwAf3HXfcIcfdsGFDCwQ5JoIUw8779+/H17/+dVmA2NA2j83Pf+zHfgz33HMPRkdHZZ923xwft33hhRfwne98B6+//rp834I/7fGBD3xAjsuHPsFGQ/MK4vz9+OOP49vf/jYmJiZaoXqez/DwMN73vvfhh3/4hzE0NGTAo53rpq2efvpp/NVf/ZXYzXqX3JbnSzvdfffdAuLWPjZMzEXLY489hoceekgWPjKTzTxYv369jJfbcrx833rKfX19OHXqFB588EH84z/+oxzXpgj4PY7zYx/7GG677TazmFnIGaBtH374YTkuQdm+aDOe70c+8hG8613vavEq7LhoK4Lo3/zN3+D555+Xv/M5ds7D97///bjllltkkcbzs+fM3wRvzovvfve7rdSAHTsXdj/zMz+DK6+8ssXlsNePx6d9eL579uxppXIsyO7YsQMf/8THsfvKK8UTV0Nq6oF3MRdo3/iP/1HmhY0iSYSUIJ45iBjlgIvBjdswvPMGYKgA8V6ecxfAtr2BeJsZzVCs9eS0RjGvNiaeOEE8YcAnQZDMoy+rYfYoy6kmESZ1BELc6s4Tjhwfs1kIf2QTyuu2wulfh8Qtg7kghx6QkwiQc/fi15LB7voS5ldk1FAf2Ztr9WqD+AHEU4eF2Cb5cNrFSeAapqkIsohHbVTbbJw1N3Aupgji2HC1yYmXEWcOfGHlW8EYe424IWUZ2SxGS89WFMRzdftW49kOVTztpAGvMY3pwwcwffg19CdVIfiJshz5DZmDcrmCj3/8Z3DvJ+5Fpa+iHqJJCdA76qvog/7+++/H9773PczMzrRy0ASBj/30x/DTP/3T8rDVGaahYRvG5rZ/8Rd/gX/4h38wpDYNfZO5/KlPfgo/9VM/JWFtenY2bC2hXNcVL+9rX/savvvgg+L90JOkx04v6xP3fkIe1jZ02sopm2PTO/y9/+P38MLeF1oAQY+enuWnPvXL+MAH3i/sdRs6buViXUcWHF/7D1/Dg997EDxHmxvnOf7Gb/wG7rnnfajNz8sCVfL89BCjpixG9jy1Bw888ABeeuklQ/ZT4Nu+fTt+/ud/Hh/60IdAUpYcT0K6NhHi4PU33sD/9ju/I/auN+rqCXquRBw++9nPyqJHwvmRRhZsGJ9h9mefeRZf/Q9fxd7n90o0woadr7vuOnz+85/HjTfcqARCIWoBjTp5CYF4ut978Hv4sz//M4m22NA17cmF0n333Ycrd1+pCyiZF8bbNoSvRx99DH/8x3+MyYkJlCtlGTO/c/111+M3f/M3sXnLZvX8U13Q83oxPcB9/df/9l/xjW98Q6ImloHP8d3zvntw77334tprrpUx22tjx8aqgO9///v4g3/1B3I8ngP3Ozs3K3OCduaikpEUwWFTIcCc9vTUNL71rW/hv/z1f8GRw0dkW+UQeHjPe96NX//1Xxf2OcPtyt/Q1IDlDvzR//VH+O53vov52rwJSjjCYOezjyWoSeZiYMNWDO28AVkB4mv1yF+p464EiKujRWChfjknidxMLclQer/qiacpNdYThMk8BlDDzOFXkc4eQ8l0N+uCmy7H4uSch4fSyGaU1m9BFg5JhzSvVEIl8FXFjY1EOEZZkXqoxxlqUYpYmK2m1MU031gp657Lftog/hriU4fhJEYDnkBOb1mYsUITNE1bLanl9Nw4QbweDsPZcJWG092S3Li6kLFhcht2VFATroCRyVVCXa/hdOMk2IWZcc3b0qpa2hakDfHEq0fGZD5U4lmUs4aQ+EhQbMSJgNSHP/xh/NAP/VCLUGZty4cvPT96p/R6nnrqKUxNTbUIQAwLf/CDH8R73/veBQQweWibEiZ6SPSa6LFZL5zgwR8+cBkFsAQ0m5e1xKPZ2Vk57hNPPCFekyWH0bv80R/9UfFsrddqvS1L6mJE4Zvf/Cb27t3b8tS5f4aG6ZnecMMNMmbrldpzJigfP35cxvzII4+IJy5sZEAWKp/+9KdBj40vSwwjyHA/BPG3335btt23b5+W6xmSHEPLjADwfPm+3MemFIu2oj3o2f75n/85jh07pgsA82O9y61bty7IOVsbcz8HDx4UcGK0hOdlFzUEcXrTjFjYqIE9b/7mOb344osSAaCnqWFlX+zNKMtP/MRPgPa2L+u10t78HqMkBGJGHmw0hZ9df/31+OQnP9l6z6ZBbISAv7nQYZSG9rbXj3bg4oHzitcqf31tRIVjeOONN2RxyLlpQZbXnNeWXjznpp2H1tYcr414MHpgx8zPOfY777xTFg+66GB3Q/ohbYIfUzh/93d/J/Nibm7WLFkJ3KT2sgpIK3eYehy88iakQ9sknC5PgW5C6kU4/Vwe8+fju72BuKwghSCl4VmrD8RabcnjGI9cSClC4GBelqz0OvrTKmYOvoxsblJY6tJCs8sXQbyaAiMbt2J403Y4fh/gBdiybQc2bdyIkJVK7DPuKnlrppHi0Ikq3j4+jalqXU7ClW5qXQ5gBTazIJ4xnE4Qj5leUE9c/JJciZxEDUzJnuWl2/yksswdNEsjwIbd8EhsY1Qi8xCa0LnWhOvCSyHcLgRy/PdubuicHdrh9A7jmDImnTeJsPC95hzmj76GuYP7UIpmUXZTBCzvMSUw3EO5VJaQrX3Y2HIfG1rl+3yo8+Em+VtpIKM1vAR5LgT4fkyCkSEMWSDmtnPVOQE58aQNMcmGvhmytSCu9tLac0ukYpiWx26RsgwJi+MtM5fOsrQkkfELe9uQwLh/eksCXFKPrCVQ3C8jDpaAR8/PnrcFGHq2zUZTx2W4DvT4CAIMEwsZy1FWtyW3aS2xllHV6vSi41bplg0FEwQsk1vub1uGZ0rhuGCgF25f6gk2JB/d39ffWhjlt7XeNW3A87dAze/YygN6yKHJcefD/3mvu1qtGjIjiV9K1OM5clvayNqmBeKscYcj6Re7ELILBwuaco3MdSE4W1a/lv9BPGVu3wI5KU/zZEHDH/uydpLyNSk/hOxremZaiX6SU1fiYhgErflox5xnvJPH0Gw0ZHubNtKyOE+uDa+R5sgd1OZrCEt6X9jyOkYwOK+E6yP3uIsogYA3Z1ozztC/cSuGdt2MhCDurkROvPT4UMn7wgO/dV/RAGUF8OAcdtE7iNuCMqlBTmNESYKwMoBak6tEsnUZ0iYgScxICGRlN0HQnEH9yKtw5sYlpNoriNeSDDt2X41bb7sdoyOjEoq7+qp3YHhoRCZyAPYyT5BkGY7XEuw9OIUnxyZwdHpeem4T/OjLdEWuOweLn+mrvJn7kiqyyVdAYpuCeAqXjGhJdpucuITE2yDeYiZJMxS9GvxmVB5GtvFKOKPb0HD7pBFMibkxQxgjyMYk9xmCHw/hGxZ03kfv9dRMOXiuPE4jfMJSZk4vjeHEVdQOv4rawRfRhwYG+FCmdyjgZRYWhqSTX2dZjkD7SdpeyrTANn8Ci+6jg+HfkZ6wodkz2mE5C78lQkwLz8McMbffzjFYsZOzj2nhVudsq86dL+c85R4/y4xZzj5W21aKzgsSeReLrbRmQEGaL7sot4Ri22xKWkylGZpJhnoUY65W13D6lbcgGdxagHivD7m13T5z7v3SA3sOTM7c2m2duAiPwEXgORT3lJIfCq5IV+skRuC5Ql4KPKARqThH6GQImrNoThxANnNEQTyfOz1Ho9CTrCcxbr39Tnzmlz+NLVs2oTlPxjtJOVwVs4ypLkSxRpzi4MkqHnltHI/sn8D4XBPwQ7kbWJe8Vt64BfFk4mUkAuLaEIa5cCv2ouIoGvUQoDWAw0iIlsqp4Rh4b5aH4GzcBXf9DjS8flmJB7RHEiGgxCq9DObJhKnPNAfgswyJeUGpue+WZrjw4tmyQ9uaVMHV6DaLyAekgUL98MtoHtmHAS8RT0O93IUcheWE+6xnc6YptBL7OA3flohaLDWmBeuMZURAlrO/C/U8lxrXcs7N2mupfcmaIi+DdoZJsVL7OZfr2Ou4eNvYEjJbfNqKfllotwJLUhrHssMM9TjGbLWGyrrNGL7y5gLEzxFrLsCvi2LbU2OTM7d1C+IESa70QAIZYrapl7yL5weIWbLjpnCiOkqBh3rEMGmgtc/NWTQmxpDMHIWXMvTXi3lSJFED1994I+771S9gx45dqDEflMSiWkRGvJ8pS50g/tbxWTzy6mE8+uoRTM42kHHRkVHJiGDe00C6Pol2OP1VxFPWEyeIqyeuqlat6ig5jnVsrA8ufniWIc6AZmkQ3sYr4a/fgbrfhyjOEMLV8DwlKXnJGOITb3wNQFzCCVormzXmBMTj8VcxFKQC4vpgPZ1ouBIP3JXYx0oDiTqEy3FVlwdMy93fcsBkuee61L6Wc35L7WO5Y7HfW8n9LXdfy7H9UvtaylbLBXHZD2vXRXXQERCfnq2iPLqpAPGun9YX1IYE8fufGpuc7RrE5UErXmwsMqoSzjXgKd51XEfF16aXTSnRZWI6wqCXYubwfqB6QkKqS03as5lNSFhZhOtvvgW/eN8XsHPXbszPnELJSZFGdSWJkdbhAo04w6GTc3jywDie2D+O8Zm6LDqoaMaQc1vcc3UvlAXx+Og+JNNHpZ+4EsyoJKcSllrebMhExhtvB5D5hvYaT90QDb8f3oYd8DdsQ8OroBk7KHsuAu4rjiT0ZkFcPGMTTl81T9w2bWGutT6D2qF9InQzXILksEXUpIuSv/zDsds5tRL7OJfZs9rHWwzgurXVuZznSny3sFXbioye8XU2T1yIh6YlNO9zEkWn5uZRGt4oIC7EtiInvhJTc632ITnxJ8eOzdzerSeuQR3RCgKD6E4WIWk2MDxQwfVX78JQXwg3riOOGvDDPlVui5soI8EzP/g2Jt8eM5rmvZV31Zt13HzXe/CLn/vnGFm3EXF1Cn1OE2WnKZEAjo9OdrVJEK/hqdeO4rFXDuHodA2uX0bGHtxnTeid32tkQTydeEU88TyIk1fAji5G9l3KAZSY1g6jS/yADFRK3LplAXECeLBuC+pSbgeUqBDFECNTHuwtbjzxPIjzwdAK16/AKZ8xnN4B4vMHX0I6uR8jJceAOElebXnYFRhKsYvCApeUBZYCcRJiSZhT/Q5d4DfjBNNz8wgLEF/Dp/2KTsPMufe373/iwLHZO7oFcXpLHtnocRNOXEfgJhiu+Hj3bTfhh+++FRuG+0SVK2rUUaoMSKkTGcJps4qv/bt/jeeffARRs6mrxS7NapnWW3Zfh2vf82H4fYNwkzresX0jto70oexpeVaauVJedmyuib1vTOLpVw9iYqoKLyhLyInjWqsXQVzqo48dQHN6XEBcRFhs4xNKLJoOUu2cuLJvibrK9qZ6nYcIIZLyIIINWxGObELklURoJ2A4nuF5US1TENfSQNaGO/BE5GVtQJyeeDLxKoZDqDqa1dNf5IJ0spDzX8l7lGcLWa7EPlZqriw15rONdakxXEjnudRYl/P5cm21nJB25/EuNlstB8SF3W5BnJ54kmJ6roryyBXKTi+IbcuZdhfyd8QTf3zs2Myd3YK45mGJBBFKToKKl+KK4T7c+9EfxdVb10kNeOgmUs4SJQRRktQ9IInwwJ/9MZ7d84SWXogwQ/f5aJZXBKNb0BjZjax/A7VlcO1VO7FhqCSlVcrodiX/3YgdjJ+cw9tHT2KeDSqE+JGJrvDyspIrf035AAmypgB4beYE6DqTKc8yLOmRRSa3NmBSsZfWENp14gRxIbvwPEsV+KMb4Q2MoolAhG1C5sYidhenLZgX1w5yshW3zRy4XDfQ019wjO7P92zENlVzY058VsLp8dFXMBikUn6jD+FO5vjCf58pBNwqMVqE1NQJ7Evtw5aRnckCywlDL5X/zDfvWOw4i22/1HHP9Tz5/aXGea7H7DyXpbbn95caQ2ErtWo3OXEhABtPvDyysQDx7h9rF9KW0k/8sbFj03c6Xujb/Imp/tYHqXluLmRt5yDESmOy8YGTiA72hj4X//y+/xHrSqlopDtxTbyrBtlU7K/rBmg26vj3f/oneP6ZPcJo78UT5zhFAnJ0G+ItN6HqD2s9pgeUPW0gwoWDqrmT4OGiEUPqJUM/kO5eon1tlKLW4grx4cXRBW6M6sy0tGjVrt/ayYvXRnPiqlTfudgQn1y8aSXCJVzF9A0g8cuoJwT2HIgLi9CCOM+WIE5ym4K5gPgKGWFpEIcQ2xhObx55WYhtBHHtQ332hzptdjZgUJudfWG41D5WyAxd72Y54zvbosUeeDn76XqQF8iGyznHS8lWS3niGsmzzgkLVg2Iz1ZRMiBe5MQvkMnb/TCkxOzRA8dm7uoWxEXfWgCEClwxgrSObUMBPvsLP4Vtgx4Cinf4DvoH+iVrTk88CCsyuf7wD76Cxx97RGrLRXqoB09cPOmRrWhuuB5x/ybpT54lDemWRtY868NBAoeIarD1Lv/2ddwk4En3r7yH271Ve9lS+whrP20B8JZojin9OuPOlWEu7POUOW8g8gJEIphC23ryuUqqEh0T8cR1pWYaZKwmiLdy4kBKT/ygeuJDYSYLvvxCshd7qke/EMztv+1D3/62Yiu23aP1+no9frH95WkBu4C08yjfOpUWyUcVlkoTLGbBpUBc6sTZxc1EOekSNBLmxKsoDTOcbhTbCmLbxTxBJSf+6IHjsz2BuK37ZU0z1dh2DAe47+c+gp2DHvx4Bv2lEP0DA8jcAHEKhCWCOPCVr3wZjz76KJrS7KL7ULoleTlDm5FuvBbZ4CbpBy1jUg/3AAAgAElEQVTwldRErU3aX3oBtHu1h5RNQZxAQg3S3ct22VrDy6nl3krw0xy3BrutptqCRUbeXNJwhgDNH23vSZvEroPYaCZLVycD0lyTa0lBIl43QVxrzc1vsUdvsqvWjGcjttkSs7TeDqcTxOmJa7VV93NCtu7w1DtznnkQt2C/HO99DadIceiLwAIS0TSSvtJyt6NDov2sMyqwVKqg89SXAnFLbBOHRlwCmxNXdnoB4hfBZFp6iCsA4jZRS288zRBmBHEfn/3Z/wE7B12E0Swq5RADA4OmHR5QKpdlQn35y1/BwwbElx7rmb/BfUXsqzy0Cf7Gq5GEg+J9X3/1dmwZ7UfoJEjZQIReqRtitpHh8Kk6Dp6oYrZO6UkDnErx7mUovW8reQsjWSveeLsJWFsm9fTDWBA3mC+/EjeTenAuXCRakirbOw/iKparAI7MKqTJsqj3c5F0jEZpThN7ydWJryaI2wdq3kuy3b2kb7Xx2pcKw6+IcYqdXLIWyMuoLgXirT7oy9QJsEYrQLy36dObi9DbsVdw695BPO9xEf/oie8cDvDZn/1J8cSDeA7lwBexf8cPkKSqZU2Y+r0v/z4efuRRyYn38tAk5DSTBNuuuh43vOv98Mr9iKvTuObKrdi8bgABPVPWrrOnuRvieDXG3jeP49mxcZyoNkSxTUh153gTreCFaO+K5WTSPKbtXSswG6W2RQhnlpmuMozME7PdJ5u9kG2vzU00ZE71OlHpbnnibB9jlgpARsobgVzHsBKvtQTxxcaf934KT3wlrnCxj7NZYLEweT4i1OmNn0skqADx3uZeAeI5l6/FmM7IsG5g11DY8sR9C+LSj5ltFRPTb9jB737lD/CDRx5FHGkrvW5f9PTipIHrbroNH/9nn8EVW7ZhfnoKfaGLks/aaJLE2G40RT3JMD5Vw54DR/HEK4cwYcRe2PLSkXB79+PodvzthVDrr1bJmPZm54vAzCC3QvVCwqGRMTXyq1IxwMWAQ4C2YJz3tBXEHYdtEFuNG4FM0w0K8itTbnehgHjnw9KysfnbeuCdufJer2ex/eVrgfy8krvX9HLPW6QT4O2/l0O+k30uIfZShNPPPv/W7km/ovdFr544w6TqtYlSWObBzxrYOVTCrzCcPuTCExAvYWCwX+vJsxTlkiqj/csv/yv84JHHDIh3f2JWse2662/AL33mV7Fj11Vo1moiKiOlU9IAJUGWRqjFMY6crOLJ147g8VcPY3KmprKrqSNKZ2sN4vb4VrwlV0Cmeum20YGdgSbkLilu+VxJagRh9ixSIDcSpuJp83MFcVdAXFvF0gPPMrYkpCfObS8NEO98UNrQpYhgmG5l9m/bZpQEJKkWMPnM7mdmseXlbAGb47bzys43VtLYbmr5OZcPqy/HI7+wQLzy+FAp/MIDv/XJoovZ6k763tjp2vpEH/gE8TjzpdZ5x3AJn733IwLifjSHMCxjcKAfbHhPani5pDXh//IrBPHHewZxjqNer+Guu+7CL3/ms9ixY6e06Iuj2IBTKuOiN0525uGTc3jslcN4+JVDGJ+tw2E43SGIdS84s1LXTZxpC8ymfrvtn2vJn82N2/ett66FY1qYJt401erk+mjeO8vYOlGqzk8DccmbZ1zE0BO/dEBcMhEmTWK9IT5A2eaRfZv5k/+cAM4fttzkz3Jqm1fq2hf7uXQskJ83tk+5nW92/nGhaOcb25VyvtkF5HLmXQHivc2XS8YT/8SX7n9s7NhsV3XiCuLsV0Y1Mf7lw8+iFojvGvLgRVWEYQmDAwPabzmNUQmlqAu/+/t/iIcfedz0+u3+gnBBQNGWO9/1bvzcL/yigHh9vipEO8/zJdetIM4GKDEOn5zF46+N49H9RzA+WwMouco2qSuTBu7+RLilKcin8Ir1rjtBvN3BrE160wkpzUuldI6hdw8NDYvzxJguyDQCoqF4XYAZXr4hvxG0NJy+0BNfKC3TeYL6qdmv6T1qW7peCOH0zvAkH6bsEc0+2J1lZPbByh7TLHWzZUG9XdRi68vZApx/nGvspc65l59z1uMmiHO+kS+03DlXgHhvs6oAcdO72mUddqaeOCVNy06KbYM+fuXnPortAy7cZlWa1o+MjJimFgn6y4FInP7e79twem/ENmqIM9d95fU34fZ7PoT1G7cirlWxdcMo1g/2Syid5WYEc9apH6s28PTYOPa8dlj+Blnrabu1X29To9etLSSqlGr+ZcPpix3BOPAC4jxb1yGUR0iyCKyhcx1PWo2SRAifuW8TuJcwvNFiz3w4UnbHxYGG010jDMPadQ3tq5+vL21XSvvr4kH1mVXIVRXn1hLE7XhbfEX2UI9jAXD+JBSUl85wKl/bYq67jnriQYg+Lj5zYfUib97r/L48ts9zfAjc1WpVQDwf9ZGltCk/4/c55yyQL6UUKPfmBZQT3zVSfmK4XPq1Ipy+6vO7N8U264kzTE2xFkavS0iwfcjF537+p7BjyIfTrMIPSxgdXa/dzZCiT0A8xpf/IO+Jd78uShwHTbioXLEdgztvhte3Dlmzjmt2bMaO9YMoITLa6ayiCjAXAQeOnsRrR45jrpnA9QjiUkm+pjnxzsu/GIgvNUWok0yhVgbV2X6VBDf2DScXoU/6C1PkBUgkZK9sdemSxk9Snn8Al9wF6UannrrgOOvPCXi2XEw20cIx2p99yQngPDYhnQruaw3i9mrmCUN8oM7NzYlHZNnpi+Uiba5yeN36lme02AN4qetRfH75WsDOLy4YZ2dnZQHZCc72O5xb9MDpiVMngZ75Uq8LCsTXlZ8YDgsQX+qanYfPe9VOV2KbeG3irTB8Po9dIwE+97Mfwc5hBfGwXMbQ0KjqcWcpKiWy1FN8+ff/EA893Ds7XaRUHQ9J/3q4m65DXB4VABrqL2Fdfyjd1bQft/pmUepgtplhrpEKeIvYi/EmbVu/82Ds1dklz5GeZRLDTWM4gY86bRNH6E+bKLkJmnFNtOJDh0RDWkS162MEyJySpBek25xZ6be6p9HvlrazKu9jYwUa3tdwuraaMfS6NfbEleJnWrcaj4feEEE8/0DNP0itp23z50Oj6+D7/hkfvqtzUYujXKwW4HOIIM45xzA6gboz351P91gQp1e+VMXOhQbig2X/C1/94qf3XCzXqnu38YI6w15BnHjBB3sqDefp0frxPK5knfi9P4EdA0BA7XTHRViuwAt0YlbKJbHCV/7w/8T3CeIxvbweTGr6aIONTzZfh6hvPRrslpZqD3FksYzRF4+SrGTqu5Tg+GWA36HMqcs2nsya9zCOC+DaErR4FtKpjJEPPxAQdxgOnz2BtHYKvtsUz7rE3HmaIk6bommfumU4pSG45QFkfoCUHrl0OnNUxjaj7jylHLnwcVtCNJo/V4EYUYDjtUy1XG8tw+l5EOel4UN0fn5eQpuite9zEaMgn3/lQ+aDI6PiFS03T3kBTIFiCBeQBbhY5HzjvOOL88jK+y4mu0oQ7+/vl9D6RQXio5UnByverxUgvuqTbyVA3BXFMwImPTM2PLlyxMfnfu4j2DaQopTUMcNQUpIa2VOgXCrBdT382b/9d3ju+b2SH18OG/OM5snoXQOlkc0Ir7gaUWVYvO2MzVZ8H2mqXinDxmwKIApvKInsqniiEmamOMqFFU4/1+lAAJfsdJrCzxL5oYdNehv11GtH30JzZhKlEvuTRwgpAJOlSJKmCPFE8BH0j6J//WZkFMyh7h2vLTPcBHR66JmLhM1ZBMQzORZBXHLgti49Y3ympEz5tVRsoz1yAM2HpvWKLIjnSUaLybIOEcQNa5jXo6d5eq4XtPj+RW0BzieCOL1wArklTS5GprRaBQTxwcFBAfGlXheUJ16A+FKX63x93juIqyavJ+F0YYHHVewccYXYtmMIcBpzomNenashocfcYoyn+NrXvo5XXn1V8uO9PBxJo2okDvrXbUJl/XbEXihdyzZs3ITB4WElYxGoslg8/ihzMVGNcXQuRjMl6YukJgK55ngv1pf1wkPPwXA5wIb+sixQqs063LiBI/ueQ3P2ODJEyLIYXuqaDmkNuJ5qyo9u2oZ1266EPzAKrzyA1A9xYq6Oyek5NFIPmV+SqAvr3LRBi4I4m98Q7qWcjVEQJ5CGN2sK4jK29otzjOF0PlBtTjyv2pYPq9sHLsPp9MQtue1c9a0v1rlUjLs3C9hojl04MidupVgXE3Ox3jmrIgjinHNLPRMLEO/tGl3cMdfWufcO4tLeM/MklC6EpriKbUMefuGffAg3bB+BG9dR8l3M15vCAGfJF0GzUa3iqw/cj2effhpxEhkWdHcXheDDArLRjVuw8x3XSYOVcrmEq3ZfjfUbroBH5qdDbzGS8PHJWhN7D57Ac28dx6n5yMiSaoh4YcvV7sazVlvR/vSn11UC3HnDO3D3jdcCSRMnp6aQ1Kt48Jv/GW/sf1HY6o5PT5rXzEEU12QNFlb6cdNtd+GWu96D4Y1b4FUG0ICPl8bexlN7X8Gx2RoSRi9cFYXhTWA5EVwCiEfOSgX+5VAnj+H4tdNOZ5RBSHk55jnVAedr86jVyBROTctTbfPKtI+CdAbfZ91ugIGhkVbtbqe2+lIP2bWaB8Vx194CFpS5GGR5mSVT2pEtVuXA9A7Z6fyxqZ6znckFBeIj5acG+/zPF+H0VZ97vYM4w7WAjzhOEfiO9A4fLiW4+8arcNcNuzFUZskSy7u0+tj3AnnwJ7Uq/vr//c/Y+8weJBE9we5PniBejVLccsdd+Nmf/TmMjoygMT+PcliGH5bhuQ78tAEvbUrY/8j0PB4/MIHHxyYwMdtA5nJhQXEzkvS6H8dab0m7llHHpn4H773lWrz/7tvgM4Xg+hgsB/iLP/pDfP873wbCAG5Ij5olZR6ipC66bZWBIfzIBz+MD/3oj2N0/RXSh3y2meLpfa/hoSefw/GZOiJ62ARyUXbTcjKJdBjmO8egJe6m7GwNQZwgrSVy7TC4rdlljtJ64525SeFtmIdpEDD1Y9q3mNB8p/b1UrnLtZ4XxfFX3wL5SgambjjfmMrplPi13yNo0wtnOJ1e+HLmVAHivV3XwhM39iMIkPDUjCLpViZtMKM5lJwm3rF9MwYroYC4H4SI04x1TPCSGGUnwcvPPInjR94Wb1Hzqd29COIMp99y6224775PY+umKxA3GuJpaQg/Rpg1xUttxgnePjGLR/ZP4NEDx3BkWkFc1eQW5lC7G83abUXYDJ0mNvS5uPO6q/HeW29EGkeYbzRQclL8t7/8v7Fv7zNwfRLVHOG9MYICL0PMMLhfxu13vwfvfe+PYHTdRqROiKbj4YXX3sRjz7yIqVok5Dey17VHeT79QLYgF0FCMmgpsq+pJy768NYTp9ftyA+JlFT4o4cURXHL+9bPXfi+J2U+lUqf0TZo3+75h2sRWl+7uX6hH9lqp9sqB841gjhz5AR166nzPPgdAjdBnLnw5cr9FiDe2ywoQNyCuIiM5YS86fkZ3W6fJU626CjLhBQllCf2HU9qmBt/C/HcSXhZw2iwd+cG0yusN1Lceedd+OVP/hJ27dqGRm0OUdwUZjX9wpDHSBuI4gSHT9Xw8MsTeOTVSUzMxkaxzTYh7W4MvU2nldpa6r9QCVxs3bAe6/rLkj44fvIkTh49iMbh14HqKSCbh+cwj83mHwlI209cF00ngN83io2bd2J0/RaU+obglSs4Va3h6IlpNFMVknGE4Kaetul8blTg1AtnHt52SltbED+7XW35Dx+sNl/JhygfqLasrAiZr9TcvLz2Y/kVFqQtyY1gzgiQLXHkPLM/VnI1v20RTj9/86YA8fbjGy57MGeq6a21wuy4pWFWAXFWodEjprwIS5uyGKW4ivnx15HOHpNQN0lRXffyzhzM1xK855734Rd/8Z9h+/bNmJud0kYe9LCRIJBweoQ4hfQSf+Tlo3j45XGMT1PRLBTP1CRQz9+sOe97pjBLisDJ0B+4GAg1RxFnwNyJCQHxeGocYSC8c7hs+pImYJtxqqzHXgXlkc0oDW9BGvQLARDs7OZqxtsNSmI/XktDa1PwzrVJVXqgve5rq9i2lLmtZ24boPDf+W5TnSzipfZXfF5YwFpgMZIkP7NzLR/FsfOQny9GejuTVQtPvLf5VoC4EdKwnjYnlEpwuqLelYj8pumfJexvfsEVwC9lDVTiKmpHDwBzE/CTmoThuwVxQka1FuGmW2/Hh37sJ7F562ZkUR2jIwMolUOkUVM03Zkfpgd5dLqBJ18bx+OvjmN8ponMJVDZxiC9TYy13FoLu5pYXwGu27UFN1y9G41GDdMkck2dxN6H/gEnD78F10uETIhMm6XAdwXEGwjhD21C6YqrkfZvpKAuEqYk2PGL33TJZvdEky0jSzH3kjy4EXvh255Z2F3InjjHmfd68rlum7ss6sPXckZfvMfOg7idZ3mwzs+7xbQKlnPmBYgvx0pn/k4B4gaiHZMHleAqU94C4FQq91tATnY4Jyo9dIqQMD9diWdRO/oanLlx+HFNSpRUifvcX+L3uS76hq/A8NZd8II+YVtfc9VubN26WWReWSfNMC/HMFVLsH98Gi8fmcKpWlM6mIk32SH6ce4jWdsthNiW1bCpD/ih227A+997N8KQNd4ZRvvL+De/+7/jiYcfROql4lk7WUmU7iSczlp7aq4PbgI2XI2mgDgZ5iTG0UMlt4BuuF5n7UO38LWwMYsy/S90EM/nJvNnYx+4F/ucWNsZefke3bLPrQU6gXqxvPdiHvnZLHhBgXhRJ75Wk30F2OmkMDna/kIZygy9+kilxEi9ce05zqC2dsgiiJfiOdSPvgpndlxU3Rhm73ZlRPCoxRH84Y0ob7kWWWUd4ijD6Mgo+koVOppCuJLwvsc6ceBUPZFSs4giNSICw+/0QJFfq0uYOy7tTNtuGgrxI3fejB++/Ub4ToypmRMiPfv1P/0T7H32SWS+BycI4ToVNBlrd9jAhiS3EMHwZmQb3oFa30Yp26M8LldEDoVw0hRZoo1NqH6n10tBXf4y3rh4HiIkw7TKGpaYLeOadD448+FMS05axm6KrxQWWGABuzjMa6V3Anse4PMbn+l7nSYuQLy3Sdct3vR21BXfOnPu/e37nzhwbPYOxw89WS1KGFw1xvmynLWFpVdtj9mWE5FdLt605L7ZN6wNiPS+/z/23jNYrus6F/y6z+ncffNFzoGIRGAGMylSErMoU7RGkiVbsseSZ1wuv/dnpsajkerNez+eLdWUx+OqmSfrSQwKFCUzSCSYSZAECYAgCBKRyOECN6e+Hc/p0+Nvrb27+15cgAgsmlKhiygQ93b32Wefvfe31re+tRa/u+JExBtmc4zxIF4UD/18J5Wj8Rh7b5oCd+pK+KlOFMqsKuaIx8g6q1rRWwqFCyj5hvIngEtLToK88cg/9mn+hL5QZ95HxgGmtyTQkXQQdQKUgxKKwwPo2bcT/SePSwycTUuqLN4ShOFQrc60v0oI4WQb3KmL4GemKYjXJGosq+tISVUJPIiSv26gEcztS/ud/36AeGO+rqx3U4a1MUXoE3p8Fy/zBzQDE6v/Na6z0wnX7Jq7COKfzEI4X7z5ZEZ31lcRT3zzgb7RtecL4hoD107WkaqnXhljrSYm7gT01FS17IddGVm46iFayaHQvQehbA8ilTL4vvOdVF6SRWT8dCeCqctRjLULTUzPNMLUtYC105XOr/W+Zhxc3sPxsOwrx2h/f9YT+Kl6o1RsC/gcKki5QLRSQqVaYkNS5Ib64Yz2ws/2IRIFPObmBw6csCPq2HKlIg1QEk1TkeiYhSDRrM/LZWpgCEU/kBK2nqTsEcgb0q44qTUrT5+1ZWH+PT3xcwnONHrkjWB+vmvyU7UwLg7mE58BS5efTbz7bHLCJ7uBi574hT3WP5C9zVakP918oJcgHqEWSVXapEJrLzaxoNfVkEZmPVqmGUkbSubXBmBKmVbwUi9M/TGCuOaA+6aiC/07Nyggd3I/qtl+RCpFOFJ7/VyO3foIxZeuhhFqngp32nIUo82iqGZ+eCRcQYggLlQv2QGpRCLVvgk03AgyZumEdr7SOjMWATL1UAUITlklDXxzwwxPyLYetzI1Qc7wIhJkNv+oTZVtNaY4SkajKRbBkrlzsHD2dCBcwUhuFGNDvdi98RX0Hd8PN+wDlRIioShcdi9jpyXPRzLTgXmXrMDcxUvROmUGYqkmeKEwDnf1YteBo5Jqxp7xVKkzXVCfMRkMe89agrURxHXkWpy3PngzMZJTHkK1mEXh+E74J/egOQokEwmpaX/q/J37pp24osbNpxG2sakLL9g4tfbRne8Be+4jvfiJP6QZmBiWmaxAUKPnzXs/17V2XiDuVzEylkOspRNNc1ciaJoJLxw9fz0QxUflHOa2xTdlXPd/fvh7F7uYfcLruBr60vd/smV/78iaMEFcunUK31wDIaYTmXNYx2aAyvzDHM2EQJNW1OiUyfsDbV3Jw9osVB7oVb+MUnYQfnYQ1dwwwiz92UDJnstEUEznJFrhNnUg2jQNlUhCQVzAQ71sBVYbKmD8Vkc8Xp51fkaEnRfNjz71O+qCr3qYwm7A2pSaG7YMhr1/7cltwfsUBB+n6KfyPwoPnakYrly5HNdedRli0bDkzMecKn7yz/8X3tvyFuIRvfMKu8ex0I0bFU88lsjguhtvxs233oq2jk6pK5/zgXd3H8CGzdvRP+ahHIqi4pjmJrViL1XRNKj/rX+TodFFZP6WYj7UTZjeYtL6VWsMhIo5A+K70RypIp1ICr0v4DrhVTvouE7N7xvFZ/IJ+znbllWWsAZU9L/694rxZgwv0QWYVEnJtjDV3j5qLU48sCfzviY7oCeK5hrf0/j/p3vfuPs+w1xNvPZE8KitNdNJcCIVrM9R8qPstq+1oZ3seZxuvmRezBnQaN82PjNqL2rP7zRfVLtvOg+KfvW1YD4zmZc1bm00gOYp92u/t7HSn1k7MhWyrsaD7sQ5nRimsbdi14aUeP6ohWV392kEt9JBUpwPLWJkzzLbflcYUH6WZyFLCjMDxQswkh1DrHUKmuZeiqBpxscG4hf7iZ/FA/3430JP/Mfv7O/Lrg4zJi5ga8VIFuQarjoOwD9qNNbzYvzUVMuqh6Ql1Yw9roNSAdGgiCibZ5huYh/1zRN/TxAvI4pQLA0nEhdVPNXW7K4mjrdJd6qdQOYL1PO2ncsU2C7EF7fpdo1lY9SbnGgsECzsJrZV4uqGkx6aUjWl4VbHp3TVf1EfM+8kEniYknJx7RVrcMXqSwW8Q34RmbiLR3/yI7zywnrJI49FXQGzSqUqc+UHAVKZDK674UbccPOtaO2ciiAcRdEPYevOD/HKW1vRN1qC78QRuLEak2EPDrUATcW2OnegIM3UvhDHT1ZGAhgIWDFOuqCFES6ModC1C373LjS7BPGEkWUYXcYkrUInWyOnA6tJ15MFrAZ+YJyJZA2EswByezBPBtSTpbA1HuiKQXqfE9OOJoLrxM813tdHGQmNcdaPeu/E+ZJQA3/IiosWJBtaBzcaMR+1dycaJI33L8v+IzJEJpbAnewzp4s5n2nspzOUJp0rbbp72ls9m3XI3X8mEG8cz+Qeuu57sa2sfsl4W2bXqIktbJcCuIC4X8HwWB4xZvLMuwjiH7Vefw9+Xw390fd/+s7+3uxqR+h0LgkCn+GVjfc8/kbOzltVCl4/Wa2yX7jJw6ahIFdR61GWl6R/2Z7U5zNtdKFc+UPmgOpzIcj5MxFwSYUSbXJhnFrDqhvrVUnWCwVxi72Nd3C62eIWFr9cDBvljlUkWDtqJhgUk3zThFNAVONVH02xMBbMnoFZ06aITmG0vxu5kV7s2b4NvSeOIcrUcId9wWmps5U4AV2BfMrM2Zi9dDUSbdMRidMoiqGnbwCHjh7XuDirtYUcKaGr1r3+sVyMsAYMUxDTRW8gs4IgrM+XVeLk4AmH4FNUSPF7kSC+E173LjRFAqTjCTs7Zv2w57cuy/G00DgYO6MB1ogN9e9pLK5hv3s8kNCoPePLeIGWNbB0vQUn+bcMfpJvsY90AiDW/ln7vc5h7dW4FGqRCT7BWsqA2XgT58f8e9xYJgxswkTVPF0Chhjj9XmqA6g+n0Yl9uRzNt4om8xb/ahStmdiKOyc18dlDPiG+Z1McNb4uTMZALXP1hidxudiWQGdH3vJRlbGwvbZ0OZnAvG60aQLweb12D2i4B3ACXNv8iRUEKezQxAfyZJOpyf+8dLpFz3x88GuC/4MQfyRrft7sqvCEVdAXA5jOZhOYyfKj+vxw3HHREMc03o1+ns2oiBNpl651Ci3tJqhpqzKffJbavSRGqOa+nPxc31fjAIWc5HoOpuaUE1NC5TxdjmcrN9YPwX1XhVN1eg4OyNlsnEqqNWE/Wc++7XE+DgfXUYot1en3U87nkni9/wU9QbRUBXREBAJVxFzAmlKUxobQravG2Ojg4iGTV91AnEQwGHKmYmNu6lmpKcvRDXdIdXaIo4Lz/OknazKF6H9xB3tFU6jidS5MhrK4nD8oovg8WHmtso0NmohzPRW6ImbUAtBvNi1E+XunWiOBEgRxAXs7TV0Tk93CFqavLYyzTXGpfc00KH2wVha/XQ+kR7oH7XJzHo0S1RXo3pADats0i+x19X3NZpvZu8ZD1i/afKBWNAR8LNz1DBX9sJaYc9asOOHI2Enw1rV32KMgtqV+S7Vjpz/y35Wv6V23+bW7L8bn/NED3nie8aNxZRYPp3NZOdH0ibNq/F+xhkIZ5grfV+dwm8cgz0Zx9tJ+q8zGnSnTOqpMz0+HKQhSl059m9jONvlI3S6FexynzpiiDMmHm/uRJP1xEMfQ0y8NbY5k4j8Txe7mJ3/7jjPT1ZDDxgQd1wFcSmaWbO2J9+w9cNvnKtgo466sCaywY2HsGyQ+tFFENBtNdn1TgVtU0VE6Lp2QOEAACAASURBVFvGXKWfdUV7hbPympZ9NdXITKlDKUYjQK2xe33VwbLxyD2fyVQjxMR76yfEKUevXr9+p2pcTHypVz7pS95+OgNLrCSEgwoi7NxGO9wvShvWUKWM4tgwcqMjJnFMQyfs6hbQqGI1NieCWLoZTroNnptUIWDtrCKzoV6pGEW1mJ41juprgfMgbUilLoB2OqsyVh4K4AQmOi2CSM1ccApZ9cRPqieeorCNo5SOaeFa2tfZeDCNc3Ymr8qCw5maTcjnGyjk066LCd5pDZ4aH+3E59wQdx3n4empXF+eZ1iM1liQFdHgbU78iPV464ConuJ4I6LhwhMMEv1cHTTOZ3/ooVC/r4kGzHgCYDzojTO2GgwV/YyyAApldTDTOTHXq9ku5sbsMOxzaziLlLEz+glzRpw6VxOModrzN2Op00badKdhwj4qXFB7a2Nc3k7eBGPH3iOdByWEdLNaXY6GJ+kpcC+psV2UmHgOiZZOodOrTdOlM+FZj2viw7fCtovFXs57W1zgB6uhB773yLsHekcvFWGbXcDGE1RNW91mbtyHdkeq91rfPirCsry1Ktul7QktQnPYOGZVq9BFVeGnB/HJbtFuRv2boOya3tEsMsOfUq1Or1whU2FFfUUbHWr0kyYTuZ371IoX2rBl7RUa4a3RZlYAn2ik1K9bN6bMmV4b8ukRXkcQqDKfdeMrWm42VPXhlQoIMeUvRG+6onSbnFAOKvTKQeV5RNLKAoYmbCxNhskwS11jwEnWuTRNRxkyEYEY499heLTupVaAvWMtquOQPtcKvOIlUBvBmHixawfKAuJVpNg9jKZZmNS9WoS6UurryWZMjBepGY6oZkHqoVabfysA4rybn9MDpYepjpcNa2g2hl27teyMCWtbqZv6s6jFxs3pWn+yDaI6sx8av1svb+7PglHtu8dfo7Y6ZLx23Cz7T8N1/Li1PqG9P60FYPdmY5hg3AFuAEjAp1YuWccnRnKNSuZ4DV37UXNl52gcO9GwvxqZg3EGBNex3qckNUrmDMM4ErCpjYVni4SnxMasP4/ayTVhrmzYQf/WOQvs3Jlr2bmVtzSEVCafq/p77Brg8xAqWxoFcZ3rNezzEOP2TOvJGCZ2lhrtQb0v439LD2XjPHAP15wEPi9zblAjJD0UwpKFMprNI9k6Fc3zVlwE8XM/5j9tn6A6/aF39/eMXuqYYi8KiubgNQdo46jrHqIuK6WE6yCjMdH68cWFy6IrlcAXXQwxQw6Dcaa3fr5xoZ7LTPFq1pcncDDljSlQOhJ6kwZoZFNpFHecB2ybttREbudy9XGzc8bQ53iT3BKvZwZxCyb1FD8z1zJh5hk0nOxW3a69tOn8VsTb5f8Hhq2QsAMfBquwhdQD9yo0skirc1wsfkN1uFRMNzS5/l2x4McqbgTgGpDzOuoFSHzdgr55DhS28U5d5pgLiOuBI6DOmPhx0um7kYkAybgK28iqWKNQs/z132IUihc//vfGx68DsDl8ea/20Kt5rKKbaAA1c6gyDCDNe2gEhnhP48HRxDvGrfF6/LMOxoY7NRkSp7sPhgtYBU8zEPT+VC8ynjodb0jXVkCjkS32h0rr7firYRZW4jXUOAmoOzEGDmvgW4FIo+jNpttZELcbs3GuZJxhzTSoAVXD87Br9tS5sgdF3TXQoRnjqcGA4TUqXIcyZD1DWG0xqGgcyoK42mMWxNWErZltcgDUPXRrBOpjr4M3AXacUSVzpQaSXOsj5orPuh6O0Hm2IF3fv3ZdGVA3a7nR4TEXHB9amcCwqJFg74sHn57XFKcyC8iGRsg61mLn1J8EVZQrQLHsIZsvItU+QzzxinjiHwednticSTgX6fTzhY7z/Vy1Wg09+P2fNnji1qc2cXGLrJM4fnX/oC5gsxZiHcRtNzOW72SDE2N9cqMZz5yAbqROFxZtM7SvFVrVcsKNQaHaTKVv+acxFUygx4i0xqecnf3M1nx5YwnL1E2YN0NK2pPMjMHm4dtNXt/K9ELrQGWNJZ3lWhlZY0gJfJgGJPSJqQcg7U3Wg+BNr1spNwV+hVTd3A57vVdIqbsyJlbUY8c3aVNq0lOs2l8+15jOYsvZjhMG8hp6BYlrGw+a1yWIy8E2AcTzXbtQJIi7zBNPihFRrXqyTmj9iUEh7WzraWI1T0q8sJAcpDXwsfFkZkFUKtLExVKl9qnWACsclnx5ggTBwdqgPBCpB9A5m2hs6cPlGMJO2DSHUWGZAou9roo6rZcv80IagroEGpjhAG44YjIRTOhBbrkigCVepmWurJ9JQSj/OGEp1mOHxvuhxkHu1Rzo8sual6lgyft0RTNimSOdU37e9rqu0dM1JkRBjfNMPYR0e7PP1TAJbK85fq7G7x9poGP/GFaHBpZcsxKgImwO50ZTD8VwkLZ4VZkjjptgbhkQzg0/x3XaKHysOQh8bPw6MVTDagiIvlaBlvNL54LFi7R0dN2As6zFqXOlz5YaBI5bxKESatB10zjusMt1pfNMQ6D+TPXaco1x66o+X5ynWmtSA+t6XftZ+tY2ZqnaFHk+IX0+jqE75ZwLheARxP0qip6PXKGMpimz0bxgNXzmiV8E8bM/6D9t7/ze96rhnXho636h06lX1rQnWfthgoDCzsQYbD1GpSg/KbkrWKEAVbeOrXq2Tu1pvMle53x9cXoFOgohdQ1FrF4kDygVtkmJVfHE63EjvTebHHZqKtjZPjP5JD1TSbVqmCErPrGp3g3d3RQFjOfAtqBykOiMsmmMhBhEBa6eh43/CfNgjB+bm86f8RD26MEQFKTYDRWq9LrZetQcNBJDtP8P+CzQY1T94q7zIOX7jefMU5DHhTRMkQOU423I6De0n0x5LQPBkxK8JNOr0AwB0aaLAaXV3rRMfRWhSgUo5FA4sQf5kzsRqZbhOq549UG5gIjLmu1VzJo9G60tLXKPge8j7PL+tDkLD3K+RkdH0d3TA9/z5DCrsG99JIoZM2agra1ND90GBkjpWQJTGL09Peju7pY5C7uuAn44jFkzZyKdyWiqHA9GaZRTF0bxsD158iT6+vpkzwj5G1QRi0UwffpMtLW3wit5NWDifEecKCpVH4lYAvsO7MNYNgfPL8uBz+5y6XQGM2ZMRyKRUi+ThpgJAVgQJGB293Sjt6dXsgssu0VjbcmyZVpqmMJO6UBnegc4YbhOVK7VdfwEstkR3eO8raCKVColc8W/Pd+r5dYT/DhufjevtXfPHozlcogYcWNQqSCVTmPG9OmIJ9jDXte/hGuMYUEQ9coeTnafxPDQiACN7NdKBel0GgsWLND7FGOSQ1JDp1oJwYmEUCqUceToYeTzRQEoEVRWK2hrbZMxR1yySezMZ/QB5iDjdYuFIo4eO4pCrqCUvJw4AVpb2jB37mwFc65XNm4yXjSBl985MjKCruNdKBTzcNiW14j72tvbMWXKFLkPv8LmTaT7FcT5HU7YRalcxN7de43RFEGxXJDfz5ozS66t/Zu5VZVLbBQO8rq9vb0oFou1fcU13d7ehnnzFqBUyhutCNeH2ZcBEI1F0NfXj+4Tx2Vueb9cOjTWPbIaYQdepYqmqXPQtGAV/AxBPHbhMfGW+JZM0v2ri8K2s0WMj+l9j1Wrzi//08NbD/RkV4Z4AnEVGrBhGVM59Ewce/wldePbFDJrz49/j4XmWpDrvOnyj7pdhWDLDiqLYD1xBfF6HNyCbc0wsUVfat7WR11t8t9b+CeoyjUFZHUDiZdA2ssAOD0lARO+xwauCBISJ7Y0mPHqaBMYb0IOR3NISShMvlxTt6whRej0wioIk0iZMSo0jKDGkk3vE8qcXowxCtSL1AHXY6ImzEEvVw5lrflBNXvdq9eD02RbIRR4iIIiNo2za3xbbUFS6WJwSBwmMCA+hsLJPch27QC8HEgASPlAvyxGUSQSwZ133okbrr9BlPSlYlF+Zo0g3kC+kMdbb72F1159DbncmDZsqSow3XnHHbju+utB4LOLkF6ceJQC9gHWP7seL7/yshgALr+7ygMxivu/8EVcdtllNbGThDVs7YFQCOVyGc899zzefPMNYyQQmHx0dnbqmG+4AcNDwzJuscmCAK7LsTNXP4Z/+fG/YPt72xUkQ46A56xZs3DPPfdg2dJlJpefmRfWnA4hEo1gcGAQ69c/izfeeAORaFS+mwCfSqbwnb/6Djo7OuFGXAFOOcgrVQHgZDKF413H8NQTT2HP3j0yfttDfc6cObjzzruwfPlyFAr52kKnJ0vjQr7P8/D//NM/4eixY8ICcB4rvo9LlizBfffeh5kzZyoLQRZI2KA61X38eJfM865du+T58X18JosWLcI3vvENtLa2olgsqehOBI3Ub4SRzqSxb99+/Oznj+Jk10m5Jo8rgt7qVWtw7733yHzzXsYZacYrPXToEH7xy1+i++RJKTHMZ8vxLV+2HH/+F39uzjyyGLawUgiu6yCRSGLT5k0y5u7ukzIf/P5oNIorr7wSt91+O6Z0dgrQisbEJZMVkufP+zt8+DD+8R//bzE2Ik5EwN7zfNx1l67lZCopn9MsCjUOOWec461b38Urr7yMnp4ezQRhC+dYDJdffjm++tWvoVjMi3Gun4mIoUbDprW1BU8+8QReefkl5HM56T7IPUumkWyaG0vI2ZiZMhsZodPVE7f3ds6nnxW2XQTxc5662geefvrp5Nb3319wsqtr1thYMeG6Tpg0udmcmvEUCoUjkUgoCIJqsVj0ozG3uGjRsv7lN3x+4PHX339pf292LiOk4ykZV/KG6wdlo5dsQNyeLKfEZu3wbHyqTl5Prro21ORER9xY0w06ucm1IAbE6B9q9NuKPew4lEq1ZV2UIRByve6TS2OW82UCzDSNE+Aa1sHEsPRgUq5Vc2GrtYYi8u8acIblEOCm44EjxLRQdnJMm5imYS8sdS/AGwhw8Y/UN7ekh/U8a8p8rVunh516ebVIohhwKnQTs8fkBWu8r25cWIOhZogI28BDgiBJCtF42GK/USDnIDD0uZS5FXESvQTmiQcIFbLIndglIM50ONoljO+x+1y5UEAymcR9992Lr3/9G2hubkahUKhRjRxxJBIVL/rRRx/F888/j2KxUPNeCJR/9MADePDBLwmAydgbNBl8JkNDQ/jRj36EZ5991oi39HnG43F87at/gi996UvyLHjwCwNCY0bS7MICZo8+8iheeeUVASR+Hw9hemkPPPAA/vjLf6zevRgVugZ4cPOQHxsbw3e/+7/LgU2Q58/5pilTpuKb3/ombr31VvEGfd9TI8CEE/hd+/fvx0MPPYSXX35ZQMWCOOfnb//2b3H99dfXriW3TNMtFEIimcA7W97Bj3/8Y+zYsUPGakF89uxZ+OpXvyrgxPsTxsawFWq4BDh08CD+j+99T1kLs7b4HcuXLcO3v/NtXHrpKpkreud2ngmIBK8tm7fgkUcexQcffCAGEhc1jZalS5bib/7mb7By5Qql9Mm0hHU+CGA0xF7b8Bp++MMfoq+3T8M8Rni3etVqfPvb38bixYv0LsNm/3C/M23S9/Hmm2/in//5n8WzjURYS0IZgGXLluH73/8+Oqd0yvxJBUNHmR/eG42lx3/1OH7zm9/IZ8teWd5Hdmfdumvwla98FStWrJDv4u943yKzDQKUSiW57n/5L/9ZyhrzOfJeaGzee8+9+NqffA2zZs4SYG8kO8leDA+P4JlnfocnnnwSPd3dNYYnFo/jmmuuwX/42/+ATCYtBryGW7hfFcSbW5rwn//T/4kXX3we+bGcEfuFEXK0q2Q4IuY10h0zkZm7UkH8Yyi7Oq8tviUdv+iJnxeS/9V//I/XD/b2f3Usm10bVIJU2HXcUDUUEpo0FA6qRHQyNq7rBEGlWvErpVA4lG9qaj2WmbXgwGhi5l8fHsglJUpcK7vKzUAru67sHSdEE0/TpHCY+J8eFOZVw8I6na6mXj11qrGwifWiz2UCGoWdKl6RCxiqTEdT/5fxLuX8plurIEW1Jul3rnQKQcLShe38gVzzpuvFQWycXIemudniQRuPWEGd3rDmc/JFL9D3eUg5YtlTNS7KcVq84v2Oz13mc+J3alyQndus4O3UAiNGD1MDZ16flroMz4ZOmJpHIaIYDEZHIKECAoz8VD16E6OWVDNR0CnlSlOJ4CaOtExlRPLNGd+ncRKuVBGRKeI9+ogYdfpYF0F8J5ygpC1Mg4q0OyUA8nDkgXvvvfeKxyU0oYjzFBz5/8ePH8dzzz2HvXv3jotZ8uC89NJLcdttt4mHa4uJ2BxyHvLHjh3DU089JcCYSCTEo+N38rr0wu+6+26p587nYYOvShlX5Xovvvgijhw+rEVzgkCeXyqVxKWrVgkQT5s6TQwAZbmqAnAc17Fjx/HTh36KwcFBeQb8ObUMsWgUN918M65dtw6ZTEa3hfH+6f0WS0Xs3rUbr776Kg4cOKDgYQwTAt66a6/F7bffJnuYoGDFTlbF/c477+DVV19DT2+PWQsqNOW9r1u3DjfdeJOABPe/TbMjENPj5Gc5VwRuziUNCAIWx0nmYfXq1QK6llES8aLjiOG1ZcsWvP766+ju7hFPV71OshYduPnmW8S7jcdjMv9kAjlbfI8C4kY8//xz8j00gGSPoIqpU6firrvuEm+eY7EhDWswZbOj2LhxIzZs2CDjt+cYv7e1tU0YD47ZExBWhkRB3pdxrF//HLZu3SqGoaRimnU3e/Zs3HzzzWJ4xBMJeXbCcxnDenBwCBtefw2vvvKaAGnEZRhD6f4FC+bLdefOnVt7bo3MF73v11/fgO3btyOfL9SORe5VfuaOO+4Uo0VUA1LrQTpAyXeXvBJ+8t9/goMH9okxpKnzIWle5EtGroJ5sn0GMnNWIGj+eGLiF0H8XNCr4b1PPvlk5qFHf/7dvv6Bb5VKxVY5UI2FKvveLDguLB5acujJoaueU7JzVr71krXJrhEW8lBLXw8DpX7lmDo1JH4KWjdoTfW8mYCD9X/WBXParlJfompuEISd63SM9+6t+17XfWhYWu/F5pCzepEPV6oYSTczgisbpZynN65xeE1rk3uSYWiqF71Nl3nbBC+KzIQK10MoKrRdXGO/QvMFKJTKcriVfYp9+GiiAoT8f6lJzjFLTFCrptU6JpHCrLKbOyPY2k3MPixLpFtzR9eKxlobq2Tx5ypic+BIRbUywoEnRWMSbkgKyDBlLUpAM8K4ku+j6FE4E8AXQy2EKg9aUosBDQIHVUfXVIQxcRGqeUK789h0SwXku/cie3wn4BXFWCGnHiKFawU6IT3ASK1qOpH2N7ee7eDQIPr7+lH2PH2Gxrjk73no09tiHNMKr2QHmD1BMKNnyc+QMqZHZqlgAuTsuXOQiCcRjUdR8dT7ITgSmAf6ByQezucm8VG5vtKxBJXOKVPQ1toqBzjFTYyXRqS6IHDi+An09PdKLJxxahtXrfgBMk0ZzJg+QzxnSatSC1uuQXDhNYcGh2pxT77HY/37SESMiQXz5yMSiyLwK3DpqdNQJAtQ9nH8xHGJw9uiJxbYOJ+JZBIzZ8xAU3MzfE8bB5GPJYDQ4CE1TVAVo4PniaOsBL+ruakZ06czlp9QIaIBPX5HqVgSapjsgxX+mV0p90TqevasWcp40Ngzgj16vQyPHDlyDMVSQQoNRSOugBfngRQzKWSyF3zONXraHAMEfT5bDbHQu+eq1OfD76CxMnfefPheGdFoTDxqGkq831wuj+PHjyFf4PmoBXH4c44h5IRFZ9HZ0YFYPKa6GiM6I2tSyOdx8NAh+GUPTtQRgaoXMN0zIiLfGTNmoaWlWfQfKvLls1UWYHh4CL29fSgUC7UqeBrmIlY7aG5pwZw5syRUYpkD7hnOHQ3CEye64JVLwhpZoSW9dY86Qe57J4p050ykZi1D8LGp0+PvZBLudy7GxM8RvR578slFj/z04R8MDw/fax1I24zeArf4PMZz4QJRS1WrbkWbWxHrnIu+saLGmAzYs542n74ofqmulHiuUlUKiJarNbFdFb3WO52drspkQ77leBC3ivFznADzdlsD3cp4tcS7xlwl2hQKieKZfmWhzJabYVTdOBBNohqOKpDbfNrzG4LcP6dNPFEKgIz3SoqfwEqxGME1HYugOZNCJhlD1A0jlYiiKZ1GlDHCoIJ8sYSxfB6lsoeSX8VoroihbB55M24CInO4SVMTqrX8qXk2PAh4UFQ1lqxsh+EDTFU1q0q3ho9S+cRNNQDl4BXDKpDKbk1xFy0pF82xMDJxB02JCNLxqIJ4KISCxy5pRYwVK8iVKxjJl5AtFDFYyInArhpS+s6mnDmslU4xj5Ry49wAEa+Ect9BjHbtQimXlfRAGhBuyEe1woNKRXrWq7NrXKlTjSnSM5R4J9c2jRlKPIx3aoGen+MBK7FcEyriKLwyD/BojQq336NhDFXE05MSo5ZCMXqXpsGOVCA0anFRD5uqh1Yspqp5E04y+coEbYoYi7kiEunkuBQzTU8KGQrWVSNL4q0mpl6psw+8T9mO3Jc0jOi5SrEjNhgKEI648EtluFGN8Ssgq5iR4KjhAWOsi85BqX5en9fjdSVEY9O4TKiAYQY733YeRbxIz49Kf4cppSoilHNF5syo240hwt8plU+PnM/Pl7/1HKJxFhbDx3UiIkgtlz2h4Lk++T564jZd0IK5nXPdwtZ10L0hFLyJOyvzRiNEjSN6/TzXeCbycypMjMqYhFaPRGS9yLqjOp/rjYp6GucmXi2nooQemDWgqXA0zGqpcX4VbsxF4HHcNoNB9REC/gwfUazJfG7OowhJ9Y+9LwI455VGE89kvleuz89UlLGioUPDJqAw0aQgKhcbFgObpamjiRQynTMRmzIffrITHsWn5/uqFXuJv5OKRf/q0e/+2Zbz/apP+nMNfuQnfen69R5/+unFP3v44R/09w/ewwVn0xKUnuWioMVqgJYb0wgoaik3bgT9YyUM5/JGmUmPkbQoF5ojsUZa1fRO1ApVL77u4CndLodlI53OBSh7yHilpjOUJZJV4WxftlhIY7qF/az91jP/XauW1lgdSRTpBsTDYaFhQ05Eiv+zqUconkE01YJwPIXAiaES4sGqWc/n+5IUL5NyxWg2W7ASvOnBtqRiaE0lMKUlgzkzp2JaZxtiZGe9orAQ6nAyPUgVpGE3ItWVTvYP49jJXnT3j2BwrIhssYyCx1rkWpRFijiISpupLGGEKj5cObDUuhd7Rg5qZV8s5ae/NSkp5pbFsw18pF2gNeliSmsGM6a0Y0ZnK9ozccTpQFZ9uS/XCMdo3dMICjkxFP0qTvb143hvH06OjKJ/tIDRnCftSym243vhcx3KF0nOOeV3Ua63sR4UBw+jMDYKv2JFeZ4wGSJAI61qBG01YJNDLUCEVKExVEX7YFTR6sGq9oA/o5dcO/gMA2FXFg9qjylShr4nMFiamuMk8JZ5KIsBZVMNdKXUyrua+uE6PvUmFfiZxucg8AJJrdP05wrikbh8Jw/8CBdDRXPXbc6xpezlOfHQNulYNrVMgFLy/XW/Wa+MXmK1Esg+jkejKJZKqt42bIAbdQXMWUqX3icXAkGRwCAMBNO9CPBGbW8kmjVA4/dZbYA17jm3FNjRS9dzRrUHVjjI9+l3WyGlMoP283yOdueJscUYbuDD9yls5POPwPdK4lQI0Iph5RowV8gWI08YEv0uBT2T7839aNgTAi0NARF8MVsgGhMgLRXLSCRi8GggmNBbo8hOvldywpVRUadIz0R9Vo1FaUhmMXebYTuG6VRtz2fskJKrhkS9TuOQo+d3a4aBNQb0hKx/t9ol9IO4Bsvlop7vsr5p1Nj3a1YA70sNAaNzkQqIDi+OWDKDVEs7wpkO+G5KQ2fn+6q3It2aika/cxHEz3EiH3/86cUP//yhHwwODt5DS87SqrTkbKzQWpI0hG0OKB8+/xRKRYzl8sjlc2BrPG56LhAxAKIx8V7FQzEeuJba1GILsmRMoQaTpVLbhIa9rrU0tfHrRtgeHxNvTPmaOAmGF5NvPx2YG7u7Vv/ZppVpaw6mpLSRSg05GBzJYawcoBpJwk21IJJqAeuFV6MplMRXVo/nfF6SKsLNTSFS1Uc0FCAVdTG9vRmL58zE3OlT0JqMwRFPuSzvcdmHXVJjKwjYYIReIr2QKlAO2KkkJqxB/2geB46exNHufgH2kUIZVSeGquOiLAc5c42NGKghja1uS6mXIKVPaazwkKYlL+XbPASVsjADLckoFrQnsWRmG2ZN7UAiHkOFKnF2PotoHjm7z0mzFUOp89CTeKskOIRQRhj9OQ9Hugdx4GgvTg6MIOsFWt4RVNKSYgcqEkuPiBI9Xh1DpDIC3y/DD+iNOUoFC8WodcHp6VEzICAt6WI8qDUMIXm7sn4Zk1dKVtgkIyTjWG2ak/XgrGdvgVb/rQea9fAr9BZ536ZAiFVkWytUYr9G3a//r8VFREFtK9xx+CYH3VYCI1jHIzHkS2zBK+kHNdGm5karTkFTyujlEvwUpASwjFeonrT5t5krGiOxSBReRdPYiuUSIuI9qgJe9p5oLdQAGu/BKvhaM1o8aJMhYc8SOgwUiJVLjF1r3X1bnIbXts6Ewooti2psekMLN55P9IalHr9Jh7ItNtWjV4OIz51/c7B8zgQ/eca1FE5TUU4oSU2htKDNuaMjQq+Xa8iGOzhWsjDJVErU+AxnuDQYmIblUbVv2AjD6GgvBiMKlZ+p8p6sBeeTKW5So16cB9X/SO8BqtXdKIrlImJuVNY416gWZHI1TdKIW+0xp4YM2TFlSngdnVtN0bShMF++g3vEGElmr7iSdUEgtyFErjEyY6zKGINDw4XvEZZlcsfFMgZnPAsNiM9rjb/bHIt++ycXPfFzg44nn3xy0X/78U9+MDwyeq/1BuzhYw8vsUaF+qHlWqduotEISuUSctkR5AsGxKUUpzYOgrBHPQAAIABJREFUiccTSKXSNbqmPjITnzMinVrc1WJsrXOVPQbq1QXHgXjjrU4Mop/bNOi7a1oAUw1ODtRAxFH0Gjs62iVvdnA4i9GCh1LVRRBNI5puQbylE+F0OwqIw6e1OsnLKuR1kxljYnz4HSBlHg5MelUZ7ekYls6fhaXzZqE9k4TLKLGUQa0g5oQkHs73Mz4unrvxIlg9jSDuVx2psuRR6CWlUKPo6hvE7gOHceh4N0byPspwUao6qEbi8nsCqj2ox08xDzZb3Fa9IN6HNEPxCog7FczqbMGiGR1YNqsdnSnW+jKekvGE5QAJMVwQMrE8XQtacINek69/M14fTqAIFz1DY9h96Cj2dfVgMO/Dq0Zl7isEdB6qQVjyvmOhEuKuJ56o3G+VOgXOj6M0rTxijd9rrI8HHwVDkZoyWA5Y8U513FpT2ggBxcWxqXC6RtQQVcq3Li5U9kaKqFQr0kxG7ZyyAIkI1yo0LjRzQJdAva64Hr4amhIv2dCh3IPiOfnMt1bamnNHT5hDKwvQKG1rY+NK92p9A/1bqWG5P7mm0vs10DW9A+S6krIYRr5Ylgp4Fa8gBhGvzfGTVpWmN0ZRbwWXBE26e3yvULLCaqj+ojaXDAcwF5pGhetirOhLtztLN4tGUrQVZFt0PupmgZlz8QC0KA1DK4zlC3vBygImjZDGJsG3XCrJOKLiPdtSs0oRGztBjVIjGuXY+VRIwXN8DtdImWtL8/SUsdB9R+qZ80FDJ5VIo+QVpbCMCINF0a/iOo6BRZGsboVj5PjFoDV6GA5A9jBZUQojzdkr6vRo3JQ6NueHDRmIhkR7qAvDJUapPl97LTGSjLHGMBNTLy2NTnbREzGlpqCRXZFCL0b0SVO9WFX9jzBDUoJVWQgtyGQYkIlALmJhjsmucmPcmkPFOmFiqJZzuAji5wNaAAjiP3740R8MDQ7dW4tNNXyX3fiTgpIJog8PD4pqU7wzWTwQcUuSAC5qzQt/kUVqjIFf+Dee/hts9TWT7ixFS9gMZEpHixxgA4PDGCt68MMx6Y1djaQQa+5ArH0Wcm4afsitK9RNgxUbW5ZFLXFYipTMhvW12R8LX9DHDEp5pNwAc6e0YMXCmVg8sxNpTqNXEE+XzAY9Wh7epHB53ogy3rRPUaoQUmGp5AUoln0UymU55HnAhtwIciUfew4exY79x3BypIixSgSVaAYVNy6xdPGuG16yUU2JVPkx2RbGqX0flJ+lQiUsntaEyy+ZiXlTmpBgITFzoHCMHDPHK96MiR+qIWPOUENNk4LmWuLfBPZiuYIgEsVYJYQPu3qwbd9RHOsbQ7EaReAyXzWKgNWyRFVP4K1I5azA5KNLz3XBXmom7KFTvzFtOKNry5b/1ToACmyaNGjhQz00wW0V7KqnzgPNeD0ErSg9MQJAsYSZna2Y1pJCRLQV9UyNs1+/em3bKc+WFNKKgWbupM6/ekQUoDFO7LA62bjqehVTaEZV+6x/T+PUCRva3iFganEzHvjiKUdj8jOyGlwP4aAkTXBE/UEaOhwVA5HASWNSYsQMJ9CDdSPCDFXLBQUYN64lk6X+dkgAgQCWpLjBjaAnW8bx7n6TGqnhFYF4MaQMDSzTbUFXsx3YEpfrjGLJubNmIJNMwGHqoS3INE7saoopmSpnUnCosXKgee5MbxQ9CB0XXpLec4jGMENOWhRFjEBW4ysVpb8A71e8XIbUBOIYzgppkR5UEY/q7ykeo2esBg0NKOmXaOh1U/dBjEsa0gqk/Iw4Vi6V8yGUi0XEIo4Y8jTWy4ghcCJqEJlQlQpsKRpkhpBWWwu5DHuE5Bm6fkHGHVQ1i8SXanYUR9Ljp75A74vnRffQGI4OlZBlGMvEyMnwhUIuHHEgVIipfQ70JRk6tjmRiI7rjZ3InlWE1NPK/NwtoXIOc9vi21pS0b/8yf96MSZ+9ucDAKXTH/7B0NDQPRcK4jX1ejgsFZRYLcp6FKcdlLXePg5P+pzu/NQ3c+NqS8yGEqqkfENVREJVdLa3iNJ5cHAYuVIZQSgKT4A8gUhTO2Kds1GMtEjstpZmZjzXWoa5gK1WQJMIs1Q4UzU/N6FbKSMRrmDe9HasWTIX8wmIoRLcShHJqINUMgE3Fkc4HNGDspY3zu8zHb1MPFfbqfL7WWHJR6FYlPQagjQP0lI1jH3He/HO7iM4MephrBpDMYggzPBHTWWvHolWqVOrWzZpiNWjaM2HEUMFqxfNwNqF0zCn2UE6XJIDyHWjYtnzD4G8kYIWO8DExK2haEVk4tHSG88VkCsUkPN8eNEYxoII9h7rxbYPj6JrIIdSQB0CxWImV1FKxqqQrCqiHa3CZ9u1KuTqHClwc24UFBqXYa2enBiO2r2pnjaooSA9tMS3Nx690sqkziVrgDqGWBRLF8zD529eh1TEvPe04Rxr0EwW8rHXMp5NrX6/fkazJShQJNZogSXZd0bLorS8xj119Wk6JLMcZLWHgDIBi8r/aEzi/hLbDjPmSu8/pjnt8JCI0nAjuFWV7WBlPM5RRcM/DOt4AQ2CsIBMhLFchmuqNPpI5bNqXUQ1JcxQqBTgh0LYc2wI61/ZgNwYRYmALymc1JjovWt9Pwk6CJDLLFU8VL0S3KqPaZ3tuPmGa3DJwrkIUfltivVqiqMBlrrCwzxwgriGEiw7JqtGqrbRcDdhCNLxEkiuG640GqkVIAtGD5tji0QTGCsUEacAlkVoymXEI2QQtCCSFDmSqmwsUkM2QCszqmhY0yo5GCNRUIbExOWFvWH1QLlmWK4ZMOvDiaIaSaBEKlyqGbLeIg00GhqaqSLf57iy58tlH/Gog4RTgcdiL9LrIKrhJwov6RR7RYSrBaQTMZT9MDZu3YmNOw9hIFeUnghijJIJY4antIjW2A1/ZnkliR2Z+WZvAz3eOY+Qeg/aEY0/Gg/iTXHn2w/93Z9vvsCj/BP7+ORBhE/s8nqhX/zmN5f8/NFf/MOFgjjFKDYdjQd2U1MTYrG4UXPWPa5Tbu9TDuLcaARX5iV3tLUIzTQ8NIR8yRPlNBOc/HAcTqYNsY45KCc6TgviCn6WqtdFTvZCxCj8Z6WMiF/AwhntuHz5Iiyc2YGU48P180hHw8ikKBDUcqiSIiYFGqqiKpaysEJdc6y03LnpAzl4pCQqD3n29Gb4I58X75wdvvLVCHYd7sbbH+zHieGiGCRgMQdTTMZuShE91WrHa0wvlYijmM+JwXHdmkswtz2JuJ9FrFpCJpWSw8xqJ+x921SkRkC34iRL9SqqVlD1KhJvHMnnkWWqnJtEtuJgz5FebNt9ECcHCeQOquJFaIxcqFITuqczoMd9TQ7Z0ELWrERpTlI7xRv6s1uPW72104O4OapEuKZxdtKVWgYohJlT27Fo7ixE2JNdb6x+0NXg5XSbXswQvR9bTNfQpA1Fa02RHE1PlAJERoxJoFD6W5vYcJ49KaYfVc9P1NlcIupl0psTkVPFQ5QuF721sItILCk5zhJ/jbooFFWwJ4YYgY3ri2pnPy+hg1A0Do+g7ZfgBiVhCfyQKsSZbkhA9KsRyU5IhMrSbOjYkI8P9uwXANWOhFzb6onL07H0cI0L0Z9JCiM9+piL+XNmoaU5DUi5V2VNlMq1r7r4ykS9lSWY8ByUhDIllo3Knx6ppqxxMjU0wLkt57NIxnmvGl4gk1XwAiny4hcLiNGQoQBTSthGwKAX9WPcs0KzRyOSf03tBj1/SZPlGuYeNiOjwSW15colDYmwqA9T3DjPPoWOrogBqYbXeTJlhGvFofRnsvJMenC14qPiF5GIM7wThldyELhRlF0XEcdH0hlDMTuCKtLo6h3D8cFR5Bm+CXti/EURQZRVHWlwqXkmWhUxQsgwNKCbMGBSgtmTug4s0qRhCdKLBPGQeOLzWuPvZRLOX14E8XM0An7zm99d8tCjD/3D4BCFbfV6zvZrzpZOtyDO9zN9hCBOT0ziemcqfvL7BOLtSqcPDw8jX/RE3U1y0Q9F4abpic9BmekWUoLQHB4NnrgFcaFeTXlUKSEqXlGAcKWEKUkX161ejJWL5iASlOD4BbSlo2jNpBCNUkmrdazZJ1tihvRSjGdpaXVJFTJMHEGedJo22dDCLKRbGRJgXJ8Ke3q4W3YdwDs79qNQjaBk6iNrZFc3oFLRalGHuW0rvuR9d2SSuHbtCiyc0Yp4tYw4SmhNxQTEXYn/GW/ReIVWYSzH5IS10Qj09MTjkm/NXPcqBkbzGMyXRUg44oWwbc8h7Nh3FH0jeXgMX9BblE5MNr5rNQdnBnFLp9uD3HoM9W1kKtfV1vB4T9zmK9vUSXrikaiLqOOikMsL1VgNmL9tPclz3KA1E8Teh+5R4z8aboHGi4qSpGKbZowpyMlEU8qujWDkJ+GYALmsCxN2kGwPxro9TxgfZkTQ1aIhwlzneDKhoMLc/QrpdNUZ8EWQJgsRQxmVUk6AinoFwjCzEaQWgROTcbjVkuyMSojevS8GHzmkPNKINbXJNVWJwjtUENc1p0aqGKaSgsaQFb1ZZT0CsgeowC+XTPy88SwziGLqD6j/OPFVN+YkM4BjFo+emglH4se8Ho1KXp8sGKvgiahU6peXZT7zQQRuIiVlf91wBY6Xk+qDLODEwlBVR4FLjLBqRdgT4eQkuyQkIQ5xHKRGgnrcvAbDBnEpw1FFkcYXC79QpS556Sb7wsT3JStCCt1oypsVWtrURWs0U7HveQXtRVBx4MQyGBGFfBEZJ4tIldqNOGKpdpRDLrKlItw46zwArkdjT/dCQFEduNcpOtXiXEKVixpZuxzqvuJTpZCQRhY/apiwmrAt8V4mEb4I4ud6RDz25JNLfvbwz/5hcHDw7gsBcVtzWPKpk0mpviSxH1us4XQD+z0C8c721ponnit6klLG/Eh65G66TUDcS3aiFGLhhslfkkJGRa85hCSNg2lklQCZaBVXXDILVy6dg7ZUBGG/hEzcRSsFbWzYII0olI4kzasxPa3vrTFSFWPRqhchkKFPa/mptOi1gox4U6P5MobyZZSdBEa9EDZt24Xtew7AC8dRcdiH+9S0EW5G0qbJaBhjA124+zM3YPXC2YgERYnjt6TjSCdI99dLhDbOhAXuRgrdeuXj6HaJc4bk0HQljQroHcoi7wMlRNGTLeDd3Qew+/AJZJkpwIYgIpbiEW0acUo8VY2IU4oH1TyF0xNi4z8zkU3SGtmK7SpAoqHEfcAXRVbakYtpVmoIne5l7/u0a0Z9SgPeJpxhjArrqUps0RRxkSwASU3yUfFKAoz8BtYR0PrbVZT8EKpuEqGIpo8xCwLlEcRdzZv3/CriBNWqg/zYKJKZNDyJC5siQPTqKwDLeEoXL6+IBAWOgSd0urAjbAhS9eXo9iTyWUG0wiYgIRQr2nAlGa4IJV+MNEsTDTIGYndIiIDAadNHNXYssGoU14y/I2D8n0WQNIuABVdkPhtcQdta1xql+m8r0Kw/F91PKtxSEAyJGFHqNJASL5dqBZaIXzG2u2V81y8hUimhUCginGxGKJ7UJiwV/TnZhVAsiXAkIaBc9cuoVqhch7AcCDHfXjvuOQ5peBXQBYGLeDQuIYxcdgBhlJCIRTCaLUm6nAjuonE48aTUhhCDUtoGi1BB9Rpcl0xBYy0LSV/kcwhQLuSkXCuNgFg4hEhFDYqhagRNLRn4uT64gYdiiUxNDNF0M8p8FpJ66CNswhghh415uA9iqAZJ7XMQZn0Jetz8w1MpAgQxhKs0vMJweJ/MP6GBGwr0rPEKmNsa355JxP/Hh/7uGxfp9HMB8o8TxKVwgesKgEvFpVrZ9DNEDj7FIE7rWQVTSqcriIcxNERPvGRAnIs2gkiNTu9EKRxvyGEf/zQsiEcp+CMFzgO2UhIrm0K2W9Yswty2GBy/iCbmhTelRWDCzSnFMORwM7XEG1TwPPykwpqIz9R7lP+rpfrYMqe25rorbMJANofRYoBKJIXjfcN45c0t6M97yDPSTQ9XPAa1pu3LDcpwKzksmd2B269eg85kCNVSTgE8xZRCrT7VSJ3bohMTQXyytSrv5b3UepfzYCWN62FwNI/RUgW+G8eHEs/fh2P9WRSZKSAdolyl0JksTw/hNFqL+hk/YW3KL+o/s7RsjVmpDdg0urB5tEbNbXUh8hzoMTJOTsW9Ec7ZDIVxf5swSy3lbJL3Ns6ThuR1c1lwp3qZxVck1iriM+bre4i5YRF8NTdlRGcQlIrIZbMYGClgKF+RGvkErJkdTVg6px3N6ThGc3kcOt6D/cf6JX575ZpLMTqWxcETPRjJjWHOtE40NTfhxMAoxnIFdDYlMLUlBa/MqmQhJNPNoqSWMVQDFL0KunoHEXEqmNmeFqYur2Fn9HcfwbETvQg1TUfOg3ijnH01ILXfvMgLpVwvqWOqpNXD5LMhpU0A15LBpr+8lA+1WgcjXKwFM2zFR7JLtkuC1pfQznoOSgwtSMElrTgo/qVfQEc6jqsuXw3Wh+/p6cVvn3tBxH1kFNYunY/P3X47Nm//AG+8vUX0J7OmdeLGa66Uinzv7TmIodGseNSrly3C2tXLkc1m8faW7Th0vFf0CvNmTcfll60CKwe+tWmr6D3IgjDF1EUJU5sTuGbdVZg6Yz5yhRKOHfwQGzdtQrYMuMmMiBUTEQeXLl+KxQvnyTI+0d2LXXsP4OjJPjWsWNbXK2L+zKm4et01OHi4Cwf27MINa5dj9ty5eHbjNry/e4/Un7jx+muxYskSvPDiyzh4vEdYR9FA0EglO8dQCYpgz3kgClTY/pfphhSWMiziSU0DahsExIOEgLhLJpJAHioiCFUExJn5cBHEzwW5G9778YD4EMplCi20DrLGw2NC/Tbmck46xE8RiNvxCSUkxRcUiBgePBXEbWwvLGlZbroVsY7ZKKemoBxKGEGOrULX4ImZPGxR7TNthGrSoIzWZARXLF+ItfM70eIUkXCqUpWN4iirYrddhBjXlHQRk/7EcUvNJSlOw3A5GRAVtVgwoXcmvxO6mT/n70PIlX0M50pygNKj3X3gGDbtPIDhICo52QKmcrhZTxBC80e8LB684ybMbXGRQgGZmCtV45xYTGJ1AjAmvUn+33iOFsxr2oAGWr0x7CIhBtKvPHTYN7lCgyqEsQIZhAJKcNBX8LB13yG8f/AEhopVCWvQq5GWsqaFosbnTDlAq/JuWIineOhGrGZpXFWDW8DUD+qSNXXsDOiQRuepyWIlpFWtWKkeA6+nSdrhGH3cmXdufegT3mdAyjwXelVMWaJ+jimI1UpJKu+1NaVxy03XYc2lixCPAFGu56CC/YeO4flX3sSRrh6sWbsG1125Ggumt6jCPxzFyaEsnn91E/YfOIgv33+PeJyP/fY5jPxbHfHPXn+V1N1+8e3t2Pr+Dly3+hLceMVK7Nt/EOWqg5WrVyGTSmvFPDcsAL5p6w4B9Vuuv1LKwAZUdDtVDPfl8PIbb+LtHUdRqFLtrDFqFZwpo6IgrsJN/kxIfimYoiyUNEoRxkMrvdGgUSGpWEdCZdtjppbWJMYuvVYVbPIl/0dPXGK9+t1RppdSQFbOYemCmXjwvs9izsxmnDw5iIce+x12HRsQ7c81ly7At//0szh6soLf/vZZ7N69WxrYfPmP78LRriE88+oWnOztx6y2JO66+Wpcc8UyDI3msP717dj43k7kxsawavFCfOkL90jJ0x//7DHkEEMkFkelMIorly/Gg3d8RmLth/pGJGQzqzWFffv347cvvYmewayE3O64/RYsu2QhcqPDon3JNDdhKJvDaxvfxa79R1CsQFiXlQtm4otfvB/7Dx/HK+t/h6/f9xmsXsVnugdPvfgaBrJFfPazn8UNVy/BIw/9Cvu6huFHUlIBkqVaGbpzXT4nVq/kImVZ2AjCgbbSldh3uCzeuFbDpGFFpsWFw9APnSNRtdMTD4snPq8tvj0djfzlw9/95qbzhLNP/GOfCmHbxwHiIyNDtcYABG92QZLqVZ4ewo2H+Cmz/CkFcaGltaKFqDzpgXe0tQqtTU+ctcmlFCgPbFamSzUhPmUevNQ0lELxWuU263HZg4IUIeN6UrUr8EXZHamWML01hduuWY3ZTQ5S1Tzam9PSMEPyqk3uN8siMs+Uyl+pnGRemgSlYCOHmsTZtaSpnGMClPWytAqQ6m0w3jycKyBLWh0ODnf346XNO3CiEEaZsVPz4j3Kd7GdYVDCpfM6ceOaRZgeryDmjaKztQmJZEqKyohqWUR7moDVqDrXc9VIvBralY6LhwvgB3AjWgpVKrI5CTEKiqWylJQdzpdQisSx/XAX3tqxH91Z5rsTxGMq4jG51KJXrwnDTKrWBBC38eW69KzujVsQUdgeD+Ii9DPGiai9RanOlpuqQyCge57of40h0Kg8P5fzpi6Goydjt0wjPaw110sSy6aQiiltoUoRLckk7rnzFkztaML2d7eg/+RxLFu0EIsWLcG+Q0dx+EgXrrr6Skyb2ob3t23FoUMH0Tl1GtZddwOK5QBPP/U01i5bjKXLV+Lx365HX18v7rxlHVavXo5fv7AJb27aintvuRLrVi3Ba29tRjkUxerVq3DkwD5se+99YXOosWAq2rJF83HztVdg23vb8cG+w5KC+oV77sJooYwf/OiXGKtwplTMJ5UPzTqhx1wHcaW7Ve2nZUxtYRjJm5cCNtYLt7HwhjmrtWMliKhxoM9R14aK6QjimrbIhDGK85ojVVy9aik+e9PVqBRGkGlqxosb38ETr2wVken1ly3Fd/7sTuTG2EinG7/+9a9lHF/4whdwrHsA61/fgv6hEayc0447brwSM6d1ithvx+Fu/PblN3Giqwtrli7GA1+4F8eOHsGjv3kKuXBCijDN6mzDl+/+PKamHDzzzDM42DsMN+rg9qtXY9nSS/Dqph3YumMPrr38Uly24hLs2b1b5rjAFMdZs5BIpcVo6xrMwXPiiIUDLJnVLtfaf/goNrzwDL5+721YvXIpCtUwHn3iebyyeTvuuutu3HD5Mvz4p7/AruPDyFbJzmnTGaFRjIFJQ1myAZj3L6E93b8K5BVUqMCXlMI4UGXmS1SFnyEyN0wJJTsgIP5BOhr5i4sgfi5nA4CPC8Tz+bxsJk0tS+iDtik4ZxrTpxjELT1HT1hBvE3oO7ad5AYhkEqkTtpkRlFJdcDtWIBQuk3qfFPwI+AkBXAUvBh3olejKWU8IMpIVIu44bLlWLVgBpqdElriITSnk1LRiqkiEnczVZFqhTMa6O1aPLzmMdYzxhXE60pdm2csXq9pFzqWL2EkVxDac7joY8uHXdiw6ziCWEZzW6XUohYREYq0OIr7brocl85pQ5M/hNZYVWh/VujzwwkVmpm2rafS0Ge7QBlXMx4wKThEtOKkzzhdAYPZMeTg4kTOw6a9R7HjSC9GS5yrONyQq3FBEfypUrYOeEqbat67NpmhKEo7YrlSXIRCIaZFqfHJ8rAKBtIJjgaTVHRjbNCTynqkqdk1TBKgSPuXfURiCXkaXllj+9q1rZEnbxCqTzYl40Ts9c+yF3ndmKgzJPwKMZ38MqIO4EpzmBLa0mnc9flb0dIcx8Y3NuDgwUNYsXwlrrnqSuRGR0WkOX/hYuw6cAgvvbEJuUIRTekE1qxYigfuugmvvPAyhnp78cUHHsCzL7yMkeEhXLVmBebNnYt3dh/Cu+9tx01XrsS0liRe3bgVidYpuGLtanQdOYB3398lBi0P/rFsFssWzMYtV6/Gpk2bsXHbTrS2t+PrX/2yFBv64Y8fQ0+2ZIqvMI/YkVxia4QSIDSOLdnQBsQtWJgyzqcV0DZ0PqxR9QrgCjymMIqks2lqmzQToRfOHV4ew9yODO6+9XpMa03ivS0bcfXVV2Ck7OCH//IrEZp9dt0afOHOWzE6PCJNXDZv3ixd8W68+WYcPtGH9Ru2IFcq4ua1S7F60UwxhiLpVjjpDrz21rv4YMdOLF44B1+8/14cO34Mv/j10ygghbJXxeoVi/Anf3wbtm16F+vXr0epylClj0VTM/jq//BlHOnN4o23N+HzN1yBdCyM5156VSj65rYOtLa0iGE3lh1F35iHwaJWhFw+byq+dP9dOHr4EF565kl87d47MXPaVBQ5F4k0fvrLx7Fs2XJcu2YN/uWhX+KD7hyyiKNsWChmLYR95rmb7o3IwgmNIRIiR2aLsJKl5HN0kS8zob8VoXAGxTKFkQHcaB5+pYhwKA6Uy5jXmtiRjEf/4tG/+7O3z/aU+Pd+3x+MJz46OgyCOEGK8XDGvP6QQXyQnjiFJGK5K7VdQQRevBXulAVwm6aIkEfaQDBf16Qd0VujlxaKxMAGMaS24ygjEyrjs+tW45JZbdy2aE1FkU4lTCckTTHS6kiaQmSLj8hPrKDN5D9bGrKmujY9wGv0rwFXKlXVc3RQ8nyMsEFKoYhCEML2o4N4evNeFJ2kAJdNaWPcURqwhMv44q3XYMmUBFLeEDpSDtLJBMJuTERxUshDjtsLUWRTxMe0HeoB2MzEkUYnBE4qkIfHshj1Qxiuutj04TFs2nMUIyV6bzFJn3KkmpYmqNqEL5079dIUxLVnecRVQ4uUNAvHUOwj9yzXVqpWS1cac0gURKqKTiViiDiQvsvSuU9S3TQVifFmMlIwLS8v5MCZLLQv92XynJm7TTEdxWxCU/pFREIVdDQ34e7P34IF82air7dXihS1dbRLUaFD+w4g5oaw8JJFeOaVLdj4/j65Z3rxHZkI/re//iYO7dmD5557Ed/81rfw4b4PMdDXh86OdjQ1tyCbLwkYrVq6CD0nj2PD2+9gzqIluPWGdaKo7mXmQDSO/sFhvL/1A0zJRHDPzeskRfPEcA6ptPYA2HvkBH706+cwXFSrqsL9JCCuHrQahCpsI21rQVzJDzVQLUt0yhxLCppqI0RETl2JsEomzi4Kfq1zbkxd6SHAC1MUKIWMXNLPs3Hf7TcnKZ0nAAAgAElEQVRiqPso3nztRVx+2VosWHEZHn9+IzZt3ox7brkG995xG1566RVMnzUTC+bPwc4du7F40SLs3ncQv3vlLTGEv3z3rWiNA6+/8TpSLR1YvvZa7DnYhQ1vvI4ZM6bgvnvuwvGuLvz88adRCCjorOKaq1bjKw/ejNdefEvamobirfBLJcxocvGNr30VwxUHr7z6qjAiKOXx1PqXEEq2Yt0N6zCdZY/DAXq7T+C5Ddux6+iAsHtrFs/GfXfdhmOHD2DDC+vx4B13IhGPY+eh/Vh9xWUYHR1C4PlYOHM+/ttDv8K2k2MYZkaBlE2uwGUxIFYIZG19J0A6UUYqXkQ8WpE1RWOzXA4kFZdZMEEojZyfQdFPoupmUKGALzSMqsNwYgyhsod5LYk9mZj7zYe++623LmSvfJKf/ZSA+LNLfvbwTy5InT4RxOmJawnX8SKhSSf3U+iJy4Fg8rmtippGCdtQirBtcEgUvQIFmnwpVdq8WCvCHfMQaZkmueI8zLXdZUUORvXmWH44JspeAQF4mJoK4bNXr8T8zhTi4Qpa0kmkEgltFGNAuw669WVjAdyCUr1YjfHEzQFn06asD0dmwTa1YUUnGhRZCtzGxqTRyN6+PJ54ay/6i9pIpQZ+rJAV+JgzJY071q3G7EwI6eoopqTjUh+dtJiAuFEVXyiIi3iLcyvlUxlLo/rZF4AazY1hqFhB3kninQMn8PqOQxgoMHUpql2ghDVQT83G9CeCOGk/FvER30vrbIiOg0c6WRTbolWbymjLVusg8/9SySgWzp0tBT3e27YVvkelNYvDMJQRFeUwi+yI2dAANud6yNSeuKl4ZvPaTVRewUe0G2QYWI3NgxOU5d5a0gncdfutWL54LoYGejGYLUrhlb6eHnQdOoi5s6bjssvW4I3N27DhnfdQyLOoELB22SJ88yt/hK2b3sHvXngV99//R9LMJjs2hpMDoxgaHsG8GR1oTifQ1jEVr735NrZu34E1a1bjqrUr0Nd9Ah/sP468k5JMiNxAL1bMnYK7brwS2dERDOY9XLJsAU4cPYHHn16PD44NwY+mVLwpf5imZil1LSdqQZz+sQRqTI1zm3pQC22MSyAjeGuWAj/P7+RepfHD75QCKRMSzrR0ONO9mPZZRlsyipuuXo1b1l2Gkd5uHD20H51Tp2D+JZfgza0f4pe/+Dk+f9NVeOCL9+Knj/wKAyOjuOfee2QftzUnseWdbXhhwya0dk7DnbfdgKZYGAc//BDReAJzlizGwa4e/Pa3L0hnvwfu/wJOnuzBL/71aWQDbR+8ZOF8PHDfZ9F7/Die+NcncGI4D5a8XrVwJu65+y7sOtKLze9sxT23XIXOTAzPvvSa1FCYu2ABFsyfh4Wzp6O/5wSefHEjDvbmRbm+csEMfOkLd0j45MX1z+DBe+6H40bxq2d+h1WrluFOMQhYpz2Nf/rxL/D+ySxGubdddrsrI+Hl0YISWiKlakvc95vT4d6mTGx3Mh4/kEw29YdD4VCpUOjMjmUX5L380r6R0sz+rIOc34J8tQVFnhUuhW/cGg5C5QLmtyX3NcfdP/3vf/fNjee6R/693v+pAPHHn3566aM/feTvBy4gxcyCOIHbKtM17vmHCOKO0OksDaogrvWgCdjlWAtCHfPgtkwX1SoPIgVJliatp85wY/oBgaYinvfSGS24cdV8zGxykYiE0JShgjehohyzSpiqZ42LRg9cAVx9CI0nqrepqUfm5/LRuv9eN1C0+APflsvlMDw8Io1HjmarePbdwzjQO6pdzsTzJCVcEdX8Vcvn49oVc9Ee9ZEJFTGtVcvr8gosQytlTmolWiemZp3tdjOCMvFoCYpK24lKuVJCPp/DQK6AfDiFHV3DAuLHB4tSfEcKWkjdap0bC+IaY1XhDT1xqmRJPbe3ZCSNp1goSP7vyFhB2AmJbZtZFDreNA6RzmYVH03pONauWo7pHW3Yv2+vfJ6iw7AbR8/gCAZHxrTFpzzD06eYne2M1A8Mfc5ydyZuTI2FNNwQo6SiABT4aErGce8dt2J6exO2bt6C/Ye7UK5GUCyWxdNcNH8ubrnhaoScCja88Q6GhwYlK+Km667F1PYO/PLXT+BAVz+uvvJKfOH2K6RM5/MbP8DOXXvwuWtXY+WSeRgqAE+sfxX79x/A9ddcgSvXLMeHe/fi7e17kHcyKJc8yZe+cvl83Hr1Wnzw/nZ8ePQE7rz7TsAr4UcPP4pDg2UgltF2vMZbpsesz8yCuMktFpGUnQ2bt29KfQpfVZ9rFSXavcDvVhDnLGn1vvreaXwOZHGksr1fxPzZ0/HFO27B7KnNGOwZkGY+BLzO6dPQ2z+ERx9+BEvmzcCXv/wAfvGvz+L1t7fguuuux803rMOMfxOybdm8FW9u3oY1V1yBlcuXoZTPoTAyKNfPdLSjWA1hw6tvojA6jAfuvx/Z0SxefvNtlJwE8hSeDvTj2ivW4rKVS/De+7uw69BREbjdeMWlaGtrx78+/wb2HTyCq1YuxPVXrMTQ6Bh27j2IkewY5s+fj4XzZmPv3r14+a1t6C8oQ7ZqwUx86Yv34ODRo3j2mWfxlS9+CSE3jv/v579EKh7Glz93FS5fcYkYoz/8fx/Bzq4R5MNxlFmVLyiiPVzAjLiP6emgt7PZfTWVij7leaUd7ZmObGfnzGIyCfT0DMS7B/qbKuHy7LJf/ePuwcIfdY868ZPDMeSQQhBPo2T6zKOcx/zW+MFMLPb1n373T9882z3x7/2+TwWI/+Y3v1328M8f+fuBgYG7zjdPnMI2lvOkt2rp9N9HEG+ska25ptrgQwBEPPEOSQWxIC4CKgFxjbmWCOLt8wXEPTcmtLIW4PClNKT4cazyJs0gIuKdx/0crl+1AFfMb0dHvCrVnzJNGcRiibq6VnJGTSMRoRRrxG4NwO1iliNJ4uVKHzbIsRpSp0yZUsNE8l5ZkYs0p7QCLTjYsLcP7+47LlWcKKgjMJJKd8tZfOaa1Vi7cCpSKKI5EmBqW7Npy0hVP7scSfssM7bz22ZKd2vlKiqe6eWL7CjEQ6SEYiGHwWwB2UoUh4Y8bNx9HHu7BiTVTLpPsYSG6ctNdXJdKEUvzpSnZfOKcAWrVyxFIupioL8f02fMxIf7D+BET58REOpnpVZ8Q7tcAmA6EcE1V67F6uVLMdjfIznt2kzCwa59B7H3wFHNqzZ1os9vJuynTM2t2jO1x4caetJakg1WJP7O+1OPvIWK5c/dgqZkAq9veBMHDh0Rg5NGJDUATakkViyZJ95zMhKWMqaSpuZEsfPDw3jx9c3IeWEsWzgff/HgbSIY/M3zG/HBrl344meuFsDee3wA61/dhN6TJ3DD1ZfhumsuR7FYkhQ0AhHj6Ef378OMjhZcvXYVXn/zLWzfsw/XXrsON1yzFi+/9ibWb9wO36EoUUtyqiduwx9qhunz1DLF9TTARiPRGLqijp6cYpdyn1r9XY1iM73WLJJ/1nLTA0m1Wrl0Ma6/+jIM93Vj+7ZtIraMJdJYunQpFi6Yi5eeX4901MVd99yNX/32BWzeuh3NLS343GduwZpl87H93a3Y/eEBXHXtdUgkM9iyZTP6TxxFKuZi3sKFWLxkGQ4fPoJjhw/iM7fcLNk9g6NZmYOu7n68vXGjhHxuuPYaNLd2SGMjUuLRwMOOfzOm3vpgP4bHCpjSkhRx26L58+QeSiwBHArhZE8v3n1/Jw53DyFfCSPmVLFq4Wx85tabceBYF956axPu/tznRZD6+LMvoZQfxqrZzbj7thuRam7HQ489iX0n+sXAZ+5/EkXMSla8ea2RnZ2ZyM/+LfNt/eLFCw9ff/192cnW+DPP/GNstIilfVnv/qN9o3+9v6fUNuwxp6UdRZ/VFkOAlyOIH04l3D95+O++9caF7ZVP7tOfChB/7Iknlv/s0Z///eDA4J0XCuI2R5wxcX39fnniE0GceZdyoLFAguOgrb1DQLkO4lpdieDMA6ccawXaF8BpnSEqUB+OHK6VwENEaqWz9GJM8lBp4VJFHC2P4o51l+LS6Um0RspIJmLINDebzlQm/m0aWWgzq0YQr4O0HXs9/9mCuHlPLc1Kuw9JIwdxECnU0qIqI8ODYvn3FCPYdHgYb2zfJ4I99hpnGCHC3M7iEO6+6WqsmNeJeLWApqiDzrYWLR07jn05Xw/crhx6yqyB7kiHtYqUvCRlzLksoZwfw8hYCSPlME7kXWz+8CS27e9Cno0ZmL7EbGIql22pDqFmec9a6IOhBxpWzAy49srL0JxKoLenB/MXLsT7O3bi2IluUVRTWa3109n/WRuYiN6j4iGTjIgAbFp7M/bs+gClUhlRtu30gZF8GVnm25fZxYv7oNEjbFSpW4J+soOn8Xf6mXocuP5+mWkprMQyq6xjzn7tNHgqkqJ46YplQt3u2fshBgcGtNJfwGptzPmtIh1zsGT+TCydPx2ZRATFkidx6h37T2Aw56FSdTG9LYNbLluMoJzH1t2HBRguWzoHi+bNwuGeYezcfwzlwhgumTtD6N9EKiX1vNkog6zVkYMHJWQxZ85c7Nl3AEdO9qK1uQm3XncFunv78erW3TLX0vRDvHEV7XFd884bMwEa69WNn7XJAP3UdxjfvsZiaJUxbacp15L+BuyO5kt8d8a0KZjW2YGhgQEcOXxIm4RE4pgxY7rc/5GD+0TguGzFKmx+fzd6B4aEoZs7cwYWzp6Gof5uyajonDZDRF0HDx9Bdrhf9v+U9k7MmzdP9l9/fy/mzp2FVCophihz4UdHc9i/fz+GRkYwZeoUMTKbm1ul9sDoUD/2HzyEUU9rVdBwa0nHMGdaBzpbMgL09MaP9fSjZzgvz4IGXCxclWyYWXNmYShbwJEjR7Fy2VJxLt7bc0h0J4lKFmtXLEGmrQPbd+5G/2hWsh8yThltkXJ5Tmvk/XkdmX+Z3tb0xIMP/ln3R8HmY4895kSnVmYcPnriKwd7h/+XQz1e02ChNVwM0sL2BV4e89sSR1Jx52sXQfyjZnPC7x9/6qkVP3v45/+1f6D/gkBcupg5Ti1HXA1ajeme8fUpiomfDsSlF7rjngHEtXGK0ukLEW6djnI4oZ441ZksumHUtUxf8Xg+hGOIhAPEyqO485qVWD0jhRa3hGQiinRTCyKxqBIBkodc9/hr1Llpi1kDb3Pgqe1Ubz6gc28PN1PQQtRCmvgkXkeIIF5EloyKgLiLLUdGsGHbHqmvLs0sHOaHl+HmB3DvZ9Zh6ZwOJFBGKhZFW0tzrR6AVopS9uJCXgKyIqpzUaTnSE+YZSzhIxoU4OVzGM0WkfVcdBejeHvPCWzddwwFelkSZ2MjEi1wyU8pEGsBEStqYkUqt1IQEF80b44032jv6ER3bx8GRrM42tWN4yf7UGJMlRoHmXM96KkCT8XCWDh3puT07929Q+ax7AdwGNuNJJErae16zX+3gHwm0J5sxupqdHm0pvuVBfT/n733AJLrvs8Ev+73Ovf05JwDBoNIgCBBAqQYRSXbkryWvWvZtz75du+qdmuvrmrPdVu7dz7e3klrX+2Fcu1erX1btnS2JYoiJUpUIsUABjAAIHLGABhgcp6e6dzvdV993/+9mWGSRUq2KJlw0Qya0P36vf/v9/t+X/DhdB9e12qHWfTUTNM5y3UQT8SBcBSruQIq5ZKIePT65oqGX8eiFbKqqImFEYuG1WSms+QdMB40av73qovauPENyJTo6OYiFgoiFokgVzYEJsL4MTsgfkQoYmJFfcfGXC6v4heNJZAtllHw1kltdVFliq+6YWQLjixMpRjwp3CZthjegpAZqQ02TGc3393+XL3JrO1tF5TXj6x0fZ/fKHi8k80NA+8a3ssKaWFCmyR8JD76NtKmPUxEQ9LD8/2Fo3HpqGUNy4ax4iDORDu6kiktxBg1Fcm7WJcmBpRwxmGUML0iUD3Nu+6zSkXGMbK6tSwpQIig0B+f100cAnIvlQxI/o0j5zySzfi6qDjJukG4tL1lyIqXAyATm7AJpclnMkjFkyJlUqUSDFkoFrPS+pOsSlSF5rDBUhotobVKT6o619lQ859a2+r+/Pd/+5+P/6TP+cMPPxy884FdrRcmbv7bUxen/vH0cjy85tbAsRNwnCL6GmLj8XD4d/7qD7/w0k/6M3/eX/dBmcR3fe2vH/njxcXFT77fSZxRpPRO3zyJG3mWeYs/tpD/IhRxJgLZpogz8MFM4nkDxXm7X2muo/UINA0gWNchK1MziTMUwxFTmMeRQ0tKBSFYgqdjbgYP7N2C/f0NqLeMrWKytlYPq67hus7ay3/2ZhP/aDdJXJ75y7rXuZFXven4lz7WzDS+qty0B6asFfI5kNvAA2a2YOHI9WW8dPIyKoxaJZROw5tKHlZuEb/2wAGMdJP16iIejaC+pkaTOps4plnp965P5X/TY/bORU0aXofIhYVCIASHLH9NSGVEKgWUucNfzSFXiWAqa+HlczdxamwaBRp18Fd6dpy8NkYY58HiHiGKhzRlWGxM+jtbMNjTtR6xqXhHt4qxyRncnFkQnM/rrBAMTyPLIp6M2ujrakMyHMDc1AQa6usxt7CImvpmBMIJXLkxrYbNaJo3Tc7roR5vRit83YG/pd185TbaMIPGmKAL49hmpkie0Z5RipeLLYczurQxeoL3HCdv2tnyzmRSF203dV2DKCt2k/d5SPGWDNVgsZAZCoNMmE4mViajLWnrS8kh/5sr7wKZ+Mg1kGldBrHgvysMhoVGDHGDZjBSkza51XJJaI7OnUid5JfkPKxzOzz7VN2jHgHNrIu8o1P3/Tt46a1j5G8/YsWFYIPnwfYmKW1TwykknrniHsfEy1pXgJAy4Flwzc9V2hvvLjuoLG4+r0yBM9p1S1nqJmt+Q9OuEBStCkxjqaeS143XVPR5kxGvz1cRwx7sT/kjnwc61snIyBg60YvA+OITDbTFwbAYNco0M+qzvfAZuhmqhadFLu8cWhRX+PrFIpGQX6/TpiwsgILyF+gqaaxvI5aLaGUJXeGF0vbW6KsdjakvDQzc+dz9999vOqKf8M/D1YeDO5/pv+Xk+etPXLpR7FosJIN5K4WS66C3MTGRioU+/+V//WER/wkvp/myxx779u6vPvrIHy8sLHziZ1XEafhi6tsvVhHffOH8nbjPTmfxNux0C0tkp7OIezGgivyjb3akAcHGAQTqvSJOfbkW5pzJTZADYcyqbQtirTgFJAIl3Lm9DwcGW9AcdhX6kaqvl+Mdd+nmGTa5w8b3nFDwhszMFHFzEK8jCQGjqd2g83iHmf5mTj3lvrM58aZ8chrS6RVNYdyJH76ygKMXbghOV+CDDvMcIk4WH7trL3b2tSIedJAIGTidhwr5AoQAVVqIXmx6BT7xbv0ar+92+Q9vnqz4NWSih3gwuRW4ZHl7MaOc9ohqFDNZLKVzyAWiGEs7ePHsGC5MzsugRo0Pwzt4jXUPmp+/WZrHK0g4nSlTHU21qI+FlLoVjUWwvLKGRG09MkUXN+aW5dcuLwAZicgqWp8pmd9bB3tRG7Uxce0Kdu/cjvMXLqC2uR2Juha8cOQEcvR19zavZI8zoIXsdR3CNGdRPKeZ1lX0VIfJyDcFSmuKTQiAPkIvg1ojq6cbF/dwXRHi8dZZTORYR/UEIVceyK6Kcqha0ntnoabXObkQTB/zzYjKbhWhaEzub7QcDSsD2hSygMNmkxNhCLlCSYx8sDCpkTCv23gKmAma9xzRHKISLOJszOiIVnFKiMqykzUkoNAP2RBv6nj8gu0T0Mz96xXdjYX2xvd4/03BP25V/uJ6ajwTGLV0XG1R7ilpKCdqk3W3Pun7n5jnzcDGhr9SCIdUcJ73AK+vRXMfPqdMC2RhJRfBJAmygWKevVLlRIoUlU7F27OY0evgZ8K/2ChxIldBFgpgkMyAmh+aEPJeIbJHdz4WYZ0M+h5eRfIcTNiISU5bN2TxFCYsxvJx59eQ68LJP0ASZJXdmHleKPHjGtEm8sSEMeMPEQiUkLLSGE4s53d0Jv5iuK/lTz75yX926T0VG++LOZEne5LfPnt15ePTaTu0FqgTgqEiHv+wiL/na/roo9/a88hjj/7RwsLCx99vEfcd237R4fS3FnHf7IUP0obEjEV8SXs+H2HgAcDDoBSmxIxwegcKNqVWML7L8go2jFoeaw4fHHa8Lh3KHWzrbsL9O/rQmbAQC9mora9DLBYVvCbol1Izk10mi0nTnfu2LfxnwmK+pI+TDw8AHmOmaK9PLj4cu3mv7hUJ6vxX0qsoVIIYS1fw7NlJXJpYksRFSQ08VMp5xFHEbdv7cMf2AZm8xIMVtDQxZ91S02ZIYF4AqCRRPAB8stDmcdQYp5gD++3QO88gWoTy/4p8D0w088JiotUA8ms5LGXyyASiuDC7ihfPXcPYYkb57gH6p8tbe90nbxOByfdcYfobiW0V7Nrah/pIEKtLc+hsb8P5i5fQ2TsAJxjB6dGbWMwUPO2wv6bghFtBfTKB3duG0Vwbx8ToRXmMnz5zGrXNHfLSf/K5l7XP99+fai4NYHg42hZa6mrkbb66mkE2k0WQzF/lLQe1T+bBbYdY4M2d6S1W1ECo6Ahp1ry9YTPqvVPT5pmywf+vOAyx9l2ErSq6m+vQ196EWCQqguDV8SksrGR0H7OYEomAHdW0Zlc52ZnfQmi5u6UB3W3N0qWz4bk2MS3rXpr8cJdt/ng6CUHg3n7bc87z70sTbWv+TXeCpu03VeZNOSamCTbSMu9e3yShNPeS/5sNYqLzzPNT5/9Oj3gWWUMwJUvdmCixzFuCyTm90mTIWLVKyUA5mvT4hu1vLH2Yve7lYfPnuDREYva4B4UrJMjECAp095AJDgJK2vPetT5Dg5mvRwl7vkJGyyJ3PhZxM3Xzj4o3o1a9tY56OhnY+CRAb3Dyrq3PoTFrM//68BebvHna7IK+AmzumDmuJonPBvPIjSkVNfYuikhZa9jTVMiMtMX/5z3bhr588OBvLb3nguN9w3/46p/8Lxevp//g2kwxlkY9Ck4QvQ3x8XjkQzj9PV/Tx7797b1f++rX/2h+fv5jP+si/otGbHvfRVyTUxBlFfEBU8RDJLaZ8ARqlukrLGSC+siqSTCyLUdTTkvcwq/ftRd9dREFoZDYkkjGTWcsyNN4SLOI6fzZNHWbKc+X3Jh9Lwu4b3KycZz6Jc0UIIaq8GTg/o4/I5PNYXUtK/esC7NZfOe1S5jPk0xvoFJ+LbXHtpNFV30cn7pnHzpqI4qfbEjGkIjHzGGtvZ/nn6wi7jPpN45Yc1/4zH8TV/jWPyziQRKIIhGsFYuwovQkN5Igy3GRXcsinS8jF4zh6NVJvHjuKhbonx6M6pAPcGqRo57hCPiT3LpzGw9uTvXBKm7btRWttVHMjl9Hf18Pzpw7h97+rWoIjp0fxcxKxmO8+0cmoQwaXESxa2QLtg30oLy2hLaGWszNzyKUqMPU0hqeee04ihWy2jfljAu14WcfwJ6RIfR1tCKXzWN2dh6L8zNYS69IclQMRjSNa9rm9dSGwtNGe2RKAUGecoHX3ABfZoesf/Igd90DmvAMa72rtQm7t/SjoSYqSJgWPgvpDI6fvSiWsx2m3aeB1AXtUnPO26VcwvBAH0b6uhCnH4rjIBxL4Or4NC5cu4mVPDPqjTrf/9w1EPr/5iFBBoQxiXpMeuP7YhZ2vpDXpGm+zC/uflH3lge8L7xivhlK37DMNbC2okr5mpUkx2LFYmiugQqTijiLdAC2t59nMQsIGTAFMai4Vgtl8jyCLPRlhKkyoZyPrQAb14orzou+QxbJZkdtnlMPYdGEvpFz77+9dScNb/o2UbGmshNVqZCkqcZAwW1KN4uEmQjmCqXjqs7Etm60bObbjZKBE7qB572pXrXbltqECJWGAU71ITpJlgz6EwwjbEdQyuYRC/HMYhJZBRWrjEQ1jdvbqum+hug//xf/9MFHA4HbaH7+vv5844d//Y+Pn7r+H8/fXE0uBZuRdyz01idvxqKh3/1wJ/4eL+nj3/nOrV/76iN/NDc3/9BPU8QJx7JLpDzCZ6f7cPqPfUkfoJ34z6aI928q4pzE2cHz8GTClIHTXPbiwQpCdgXVUh7xSh6/ce9t2NZWK5izVMxJlkNXOB+RNvtxDhC+xMaUZ/PH6749W0+jbjYH+pu/wkxmyiv2Wv6S4yKRqEFDU4vkUYVqUI5t33r5LMqRlCIPdawR3iYIyHzk0ir+0afux2BbvUhm1VJOBYhEG9nDkjTnZQi/aeu7aUW5sa/fbEe68QnwDLerxuGOLlFVm7tATqoB1MZiaKxvRCCSwKpr4aVz1/DapTFkEFYICsszi7jMTn2dsa4ED8kNX20WtHDAxf5btmFrTzvWFmfQ1NiAialpNLd2YWY5g9fPXMLcatbApZ4ntI8sEIbsaW/FcE8H4gFX0h0e4qVACOevjePi+JxejxoJNk4kmnGKskwD0d2Ywkh/N5qbW6U7zqymMTc3h+tT85hcySrdicWU1UjvyXMvMzwMM1kZr3xjoWveq1/E/ULuzb0iQJXFRN+3awSNqQTOnjyOtfQqOrt7MLx9J05dGMXl6+Py9C6TWGjRijYoVjILAuNND96+F2xPr148hzVatg5tQUtnH86N3sDVyVkVxncr4ubT5ZRsmhr9m/wPqrBDIdOkvuWPT9gzd7nRi/t3tc/t8E18fJY5LwyLd5BxrGoWlIem96/nh0WM22CuAYK2irixXjXRsWaHz99IfwLj5xYkRKLIUTYdIc+nn81VGbbF3+yIMc6fz4aeP5fPE58v8mn4cxU7TKxDWn6iIgaa0WPrudPxchgXSNPwm7WLKd7lfE7Nn8kkqG40Bt4VMYZQpu/zv4ZFmisZ8564yrC1vxf/QCoL5jEE4AYdsdOdSghhOwo3V0SUksMqz6AygqEKkljD/lYr3d0Q+WcH9iWpOB0AACAASURBVNzzjdtue/9F/PtPPfoPj5y4+GfnbqZTc8FWZF0bvQ3JG/HYh+z091jCtRO/7Wvf+Pq/m5+f/+hPW8R9OJ1F3BiKvJ1Y8van1N/Xvum4f8/v42f9De/u2PYOcPr6JF7nTeLtmsR5ECiIgjIuAnG0ciRjX2MmJ4KS9nN2cRX37ujDgW19qI8FMTt5A4cPvyxJkOESGUhVaZdmRvBKtw/vqkp4DlbmAPAhyw0lrNn5aSeo/Z6BAMOxOIZHtuPOg3ejobkNi5k8Xj57HS+dn4SValbH7rcELHg2c5MXJ/HZBw9iz1AXEpaD9NykXJ/Gxq6bgqIJzt9Bb74H3sy09g91L3xyHUjV1MkjNGAp8MSKx+AGAyiWSojaNvbt3o0DdxxAfWsnJpZzOHTqIs5OLqJkx1WAjLubIXut71TfoYjLoqdSws7BbuzZOojaGBPTHORLJQTtOC7fmMLJy2NYzpcUyam5x8sHl2KvUkZjMoFUOAg3l0ZLfQpd3Z2C0N84dxkLWVcFnZ9YmHaVDi3wyFKm3WsZYTePhA3U1zdieHgE20e2IhKN4JU3TuPQEeqmSUbjtMhVhfnMzXTtq5y99C0NqWYSX7fb3YSAmLwbMtXLaKqJ4OBtt6gYvnjokCbUxoYG7L51H8amF3HywhXJI0ni077U4nVnIaiipS6F/Xt2YnV+EjdGL6OQzaKuoRH7DtyDKzencerSNZTWZaU+nL4xiavFICriw+fctSpmt4oyg1tUyN/edm48275e3Lfg8SZQH6b35GnaITMMRc6EbHb4l2kc6GMf8WJLqXgg/B8UasPJlIXRTN0qpkR0OI1rp1yVe1uUtdypwiXhUw+lg2iYRdKBUyywMkrJIEdGFkw9B2aPzs/eChowPcjp3/OAF9zup9WpCTJLED57bKRKxYI4CLw3tbenAyRhdf4fp3dfN+/xUPxG3cD5prFcb/aElPhIA4moZk1Ssfi+FfeCihNAVGsLNjSUGBaAoItaK4+9zdXilpbUvzpwa/eX9+799ZX3e+5+9fG/+Benz45/cXQmVzMfbEa2Qjg9cSMei/zuX/6Pv/ehTvy9XNhHHv/O7d947Otfmp+de99FfLNjmz+Ji8jx96qIB1COsIibSbzIfSJDTvwizmQkEU/4EJEgVYXrFEQqqWSX0J+y8at334rh7ibk0vM4ffIEjh47jrn5JeMVzWmMD6CXHrQxZ5vC7JujmAJuHtT1CV0jz8aOlJO4ge4C6Ojuw50HP4Khke0IxZK4cnMK33r2FcyVo7Brm+C4pikQCa7qagrLzk+ogH/0wB75YdON69hrh3Hs6OsKuqD8SOQy78Dw5i9vlvIKzXptN97WPhFPR75eK2tdQPnHOYdxh1zPW+jt6sY9Bw5icGAIwWgNTlwaw3MnzmGGvtuxOrhk1GorbgxtTE3wgyk3dsdGuucqF7k2Agy0N6OxJqppmHnadiSJ1YKLyeUs1uSuQamQaZaUlIWqDGKGerrQ3dyA2Ruj2LNzBB2d7Si4QZHazl2bwkqBUjeTec2Dnoe+ZYdE+EqFgPpEVLrfuroG1NelJDG6NDaOM1duoMwiw/fBYs40EEHJBssx+1SvvfKgV1PENz73zWRCESzdEuoiAcWONtbX4/TpMyosNfGYJurR8VkcO3sZeYRVTEPglBkQ6Y33TGtdHPfecRuqxTXMTdzUtEtZ1eD23Th96RpOXRyVIYh5DX4R90mYJgSG+v1ysYBQKGwmcX4ONPRxGEJjdsbmI/MRk82nmb+a2Wj4zW20sRHXXO9JM+kxwJ+tkq+1URCkPUadggh0DvXJbDgd0/pofeXtu9U48TmqGtMZR0uHiuRbJX6moZghh2qy5nTOZp2Ng5mqy7xmJHuSIOb7+PurLhFVeT3o6GggdzUPCsEz8LmB/enPYMlchs+fzXxzmkfx37VmMSQ07cs9GayQBv03amPMVC50QZ2x2a37JFj/d/EXluVCZyNkh1EsFBCRXXQFAZu/g97nLmrtHLYmMtjV3fCfdm/t+z/vvfdzV95Lrdn8tX/y5//h/71wZel3Jpbd2IrVgHylgp6G+HgqEv6dL38oMXtvl/Xxx79zOyfxubm5B9/vJM4iTtvOzbarv7ze6e82iftFvM/oxO2YYXd6RRyKN+QDRHKNYcfyaOBUXFiZR7y4oiK+f0cfokEH87PTeP31ozhz+hzy1ODy4A8SCjM7xI35xhDezNFn9nmcIN5KFmMH73O0LYudOWtDBLv27sP+gx9BqqEFmaKDoyfP4XsvHkGwoQtWTaOgQRnDcH/mlhENuCguzwhS//ynH8JAez3ilou1xVk8/+yPcPUy0QPfJ963gd0g3eiA953P3iS18jncXD1swIWEmbP0JA9aSNXVYt++fdi3Zy8aG5qRzjt47shJvHpuFMVICqFUk7T5nC50gCn9zYMY1/EEuoGZFogHMNGFltoY7t+/F8mohaWFBczNLyCeasDscgZXJueV7MZj3hiRUPNLbkIFDbUp7B4ZRntdEvMT17F/724cO3YUyYZWIJFS6AUz2W1qzFmkSBByqe2lNhsY6e/EcF8PapIpeZZPT47j5s0bWFzLwg3FUKoGhQrYTESr8HA37ZmmWVUqtjYm/lSf7ia9s38KrBc5TqGBCupjAeweGcDw4BDy+YKaipDNSdPC8fNXcPbqOAqibxlzH96nKnQVB/UxG/v3bEd3Y70Y6javL4LIOQGcuDCKqxMzKIkI5e/ETSPmNxbyqK8asialWmSpM7iFiJVc2sSC9hCFdyziGz/XlG7/j4Hk+UcNIHfiXGuQ/R4KIUmOSTyqvXspm0M5m0M6k5OnQCASE6xNJrvM4DyJHCViVYpAXcPYrgT5b/Qo4DRvo+RWxHlh+h1Z3pKuqeAWEQoEEVEEM9UBXEeUVfAjUTb2FVn6ytSVkjDjAmHobh5SZlYlHiegWkUslpRWvOxU1BSsc/51PyoecZ3RzsKrRi/AJtNDj/gdFh39HEWbilyrnYe3bggwY5zIS0UNFiVz5CaQHEiJZL5cRtUKIhUuoDMwh92dqZcHO5sf/tzn/pvnA+ud5E9Wd6rVauDZI99qOHzs8jOXxoq75rIhK0trXsdBX0N8MhmyPv+Vh//Jiz/ZT/v5f9VPgDX/7b/IR7/15P5Hv/7Il34WRZzFxfdO/0VOMdNh8K4BKO9exEuRWlhNfXJsk05cExjhL0pSzG7ZdPcerM3aSLOF9Dyq6Rnc0teChw7swWBXs+RH169ew9Ejx3Bt9Jq6cZtFXOx0U0w2ZhBvItvkyra+TPc4Qj5P2xDkXDnC0WHqtjvvQktnj4rN6PUJ/OilV3F9flXvwUrWe9IgD86lJAsuyqsLSE+P4b47duOBO25Be11MUqGL507hlZdexNTklDG32ES42by33NxgmObDP4DNpGtmsArcsoNwJCoSUTAcwdDwCA4cPIiOjg591fnRm3j+9ZO4vpCBVdui1yuykrS+/jy4eRI3TOmNIm400LftHsberUOYmxxDb1cnovEE5pbWcPzcJVyemENW32D84D19mabQZDyKnVuGMNDeIs08zV+ee+45bLtlHzJuAM++flIMdyGgZUc64FAoKAMOrlj37RxGT3sLJscnce36mIhj5CqwaSmwGaGWmlO2VhpGDE4dQkg9nCN4lYe27lcyn0V4fHvSnaRFLNa0+Q2U0dVch672dsNOFrZdlQHLxPwyxhdWUbHjQh4UtUoCFcmNNBGxXDHa2+qSWgORI8C9b861cG1yHrPpDMreTlwrAw9N8e8DmqzURAIYHuoX10FJb24VNycmkS0URbJkEd98F2wG83h7b8aXzJ3jH6PGzU7e+lUHsRA5FQ6Gejqwpa8DTbVJ1NfEsbKWxfRKHiev3MCVmQWlDQZJP+XeSsx00xRrj0zmvzflBsl34PqkJoYtQ4M4e/4qVrJZ2Lw/vXudKIqTz4lvMNTVgcZUFMVsHhM3x5HJ5TG0dasaoitj41jJlWWkJE05yXJUJlQdeQ+0tTSgoTaJ1fSqEIqh4a1YWSvi8rVxLCyvoUp5mC8t9J4yxabSATII/cWGsaO1GYlEQpr1ouPg8rUbWCuwIJtccLX9Ds1hgB29HWrGL54/haEtQ6ipb4IViYnoePXmJBazOcTsMlowi61N9lpfS8OXRoY6/vP9939+4b1UqT899qeh0A383vHRsX9/fdZOrZRTgVIwgQqjSBvjEzXh0Oc/nMTfyxVlnviTT+5/9K+//qW5udmfehJn4eNNE4/HBfsoXGNj0/nOr+yXhthGnXitUsxsr4jL6YwHAycN7ps0cfC/seXnFGWOoOLaMkrLU0gFCyriB/ZuRzwaQimfx9WLl/H6K69gdnpaQh112oLceOD40hIDKPrubob4zYnNQLCi0+mfDYxOok1f/yBuv+Mu9AwOIxhJYCGdxeEjx/Hy0ZMoWDHEWroRjKU8tzN2+iyONApxtf8tLE4iWsnjN3/lAeza2o8YPc3h4MzJN/D6q68q9pK7TjVD6+xkDwuQk5+vI99oQIylqD+Jezt+RqW6QP+WrbjrI/eis6cX4WgUS6tZPPfKUYVs5K0Eoo0dqEaSmnAIy3JvKM2uVgEkFxIFeXsRj1pVEduakhFcPnsCe3btQixRg2Mnz2qyXHOCqIbjIrZRKSDrV4uuaCaLur+jHbdsHVIIzOjFs7h27SruvOcBHL9wBZemFlGuhk1uu1MWUYjXkBMni3FPcx22b+nTNJrPF2WcQyhzdGIa4wtpVEKGoa7VhDaoZgYjQS4eDmvaLBRyMlqSTlvyPmNsYwjcHutfkynDPIpile/dMSJ9OxvFWCyipiVXcvHSaydwbXJGTnM85AX1Mn6WEG4xh1Tcxq07tmCwsx3hQAURy0IknkCmBLx09CQu3hgnAG/uahnzGJK5WatxxeGgoyGJT378IcwvLqJM2Ldq4fip03LJk7vdegv3djjdl5iZJnDTDOTf45r02eiUEXCL6G5twuc+83HU10Qwc3Pc5FyHImjs6sbxSxN45vXjatZ4b4u3QmkmXQGDQCIaRiISE4Rdpe9C0EWoWsFQdxvuPLgfX/nGU7g+OYNqKGKuN1dn3D0XC9izbQgfu/tOdLeGkVsu4Mypsxi7OYnbD+zXs/ajQ6/g/NgUXDsq+JxLk2DFfDZbejtwYN8edLY1Y3FxHoViAf1DPcg7Ebz0+hm8cvQU1oqGhGaHw2ruGaSUYqJeTwe6W+sVPYpyCf293WhoaBB8fmN6Fk8+fUh+9tVwQg0E7xXeU7V2BZ+55zbURwN48flncN9HP4ZkUwccD8l6+cgxqTScUgH1WEFXvIit7XUv97c3/x+Dg61P33bbr+V+krJTrT4c/KtvNA9cnpp95MpcZutEJp4oBOoDVcRRLRWZYjYWj1kfeqf/JBdz89d87Ykn7nj8kce++NMUcV8nzp9LcgoLOeNIN9uuGuvJd/jzS1fEe2HXd2oSN0XcYxDL6cqYwhCW5VRWEXPVgpvPYG1uHKFyGgNtdfKT5iEbt224+RzOnTyB1195GenFBRUns+cyrFaXkxqBeU5bTE3jHo4FzC3rs9CKhBOXNLJkxwbQ2tGBg3fdg+FtOxCMJrBWqODE2Ut46dWjmEtnUYmlEGvuhGszSc13tDIZzEGaRbh5ZOcmUcktY6S7GZ/66D3obWtEIhRAMZvGsSOv4cSxY1hZWvJcxGDYvrKFJDDBiTSkIq9doId8GKMLFm8iIZ5u1wqhtaMH99z3UXT3D2oipyHN8dPn8fKxU7g5v4pATRNijZ2ohuIiDpomh1OqYXCbtKp3LuLUibOI37p9C4prS4hGWHRtLK5kxLi+ND6DTMnYaGqiDXDfT+iRUZVAbTSCxkQENWGglFtDJrOG1q5+TK2sCdGAndA2lYWBkxZ5ECJXBSv46IFb0dPWKMiVgyADaOj4NbGQxrNHTsENJ3RY84Mme5r7aU6DbAz37NyB3q4OTBKCHx9HOp1BvswmQwalxniFGn9dc/oDulqHMLWtp6MF7Q21iNtVbBkaQEdPL65NzOK5l47I05zx50zhM4Ygxgo1xOCLcABdrfVoScWRCNvYtmUQLR2tuDI2g0OvncT1mXlxEqRZ5uuVSZAxKeGnQNev7uZa3P+Rg3j6mWflDkib2nzZRZGOYWH69PNueGs4qDk3fPa9GkoPhjbIjQchs3GtEvGoIB6xMTzYh8/9xgN4/BtPY+rmDeSzGcTjMRw8cDf6t4zgiR89jytjk+KqsKWscNVRLWoa3rF1CDuGh8V7cNwiggGuXiqojYVhJ+vw59/8IS5PziEQJmoRRKnsIky3u9wqvvDbv6kVy5XTJ1Afj2HLlkFcGb2GQCiCSDKFl48ex7nrU6hGTPRqtVyQfK2lPok79+zErpEhTI1fR19Pl56VZw+9jF1798NK1OFb330KN+cWZcKksB3a6AYc1EZsfPqhe3Hnnj4UlhexNDOHVE0CNckaWJEoLoxN4ImnXsD0SsHIF60oAkR6nBLa4gH8+kd2IYEiJiYm8ZEHfwXPv34aY5MT+NhH78LC6iq+/exrapz5NQ2BLLqSDgbbU892d7T+32Gr7oVPf/rT2XeD1gmhf/e7fxabWpxrr1SsPzg+uvj74xk7tGKlUAwkAeWJF9BXH7taE7F+7yt/+E8+TDF7L4X8sSeeuOORRx7jJP7A+92J+ylmIl/Ytgo4p3FZD3rT2Lu+pl/SIl5mEa+YIi6mqVfETY6x0a2KOMJut5RHZnEa1cISIpU8dg714r6Dd6C/qwPs8zmpj144i2OvHsb0+LjIT1pRG0dpaV75813agwqWq8iIw3HKJhTDtlEqGeJQT28f9t9xAH2DQ7AjcVmKjt6cwvOHj+DStZtAOA471YhofavgXLqLmVmZ3swmz9tyi1ibn0I1twI3u4S79+/B/QduQ30yimQ0hEJ2FWdOnBA5b3ZmGg6LiMxgzGHO3b54VkpH26w789zo1KFQIgR0dnbjrnsfQN/gCEJedOGZC5dx6JUjuDG7hEIwCrumGbG6NlQojeHMKojYiHV9CJbXfGMS9yc5su1pu9qM/bu2yhtcrP0gd4EWzl65gYtjU1greUQ9yfw8djmAZDSCrf29YqdPXr2Ivbu24+rVUcTrmlCN1uD1s5fhBAi3GpetUJDTu/HqSkZsPHjnHqRnJxFW45tStnNzSxusZAOePXIa+aqFgueZzSlQxYpFHC4GCBMP9KO2JiXrzanpaUzOzOHazQnkyegPRYzcT1OiyU3nNO6WCqiUCmiujWL3cB96e3uxmM6KlEaLWQZpxGIJZIplFJlnHbS0KmDwCSNgrWoRzTVxGdv0dHdgfGIab5y9jMVMESXu/gkRC6H3TIo82FyNWjGHrqYa/IPP/ApuTk4hX3KRLRZx5dpNBapQl661gBgNb/+jo8Jz4PPKuv62biTs5c2zgeUkzUL82U/fixeeP4oLZ057TPIQHrjvPnEenjr8ulYyFddCmPalCs0pKgRm/55d2DG8BatLi5idm5aShI1Xb1sralu78OVvP4ebC+n1oBaSOfX5uEX83uf/IWyngOd++D0UVldw+7592L1nL+xIBPPLK3j+lSO4PD6rVQsfhAg5CeUi6lMJfOSOfUhFbfzwySewbesQGpsa8Z3v/QB333M/7rrvY/jaN58UWsI1gCxciQjB0T24pasFu7b0oT5uYfzaJd2fTU3NqNoRTC+v4uU3zmK5AJSCUWTV74UQdB3UBov4nU/cgY76KC5dvI4dt96Brzz+FCZmpvHrv3ovUvU1ePxHr2FmOYdwNYB4oID6YBodNS56WxuPdba1/Wc75DwdqZYXhoZqitu3/6b044cOHbJKpfFIOl2tg1W6+8bk2H85NrO6dyaXbF2uprASjKBYtWFXI7CYJ94Yv5L6ME/8vZRv87Us4l9/5LEvzf6URZyOX5yAeFjzgUgmmTFtdj7+pPX3aRJ/pyIuGpKqV0WTnJnsuHt0kFudQ3FtHmG3IBnXzpEh3H/XnehsqkOYTlJuEdM3ruLUG8dw6cI57ZxlXSk7TI+vHCD5LQirWhb0K6KQSGlcc9Rg68g27Ny1G22dnQhF47LbvHZzCs++9BrOX70pqK9qR2HFU0g0tamA82gymllLxVESNddBen4KlfyqdOLUjh/ctxv337UfTbW1KvTF/Bqmxm/g5PE3MHrlsoH96PtcNsQmFi5BrTqFDdGORV2kNMtCKGxh164d2Hf7HRgY2IrVgoNCuYrrE1N45qWXcXN2AfmqjUooiWhtK0LJRhlVsKkxUzwJgAbO1Ub7XYp4zAJst4C6CLB1sA91qRqsZXMYG5/B7EoWuYqNEvW6cuQyEyZfP8lKtck4br9lF2rDQVy7cEYH8KEXD6GzdwgN3QN4/IfPoVglF8IWG7vqFnRYl0tF2WJ+7O79CJRymn6KxbLc0LZt34FcxcLTh4/CtSOKnWTTZhGxIINYhZwmQQUkYiE01TegoakR27bvRLKuAa8ePY5TZ86JCEhUgpMur7UmcTYSloXO1ibs2zmI1toILl64hFPnr2C15MKK1iBXpKVnSIlX1RDXE2R0l2G5BThOHn2drbj/zlsFLZ85dQrXb4xjrUQtf1zXyWUhN3OzQYwc47POdY5dKaEpEcS+3TtRcNhUGeLUpatjSv5iiIc81v0keF8XrwPEEDd9iZ2Hr7zJbliME7ok8nNyimhIRvCbn/0UhnqaMT81g0ohh/r6eiRSKbzw+im8cPwcFnMO3GrYoAX6HQ7CwQo6W5vRUl+HuelpTEyMoxJwxNbfMTiA+x78JL76xHNYXCuoQZVyQzBSGcV8DvfdfRAHb9+NV156GaMXLwkV271nNw7ctVfX97s/PIQLozdhMT+dxjFMukMVNfEItg71Y8+OYTz71FPIpBf1fujad++9D6KprRNPfO8HmJpfFoxvtN62PPDZ3NFzorkuiR1bBtDb1YqBnk4sLy3h+MkzmF5cwdTiilYfgWhSmeoiWLplpIJl/M6v3oc79o5geamMVEsI//ErT+PipQv4/GcfRCRq48nnjmJ8qaD1B1GDRGANtVYGTVEHnfWRfGdz8nR7U+wHsYh1eHW1cMFxapxEItJdrLh3zSytfmJ2Mf3Q5HyuvFqwo+lqAmk3hCyjZ0NR2HwfpRwGGmMfFvH3XsKBxx//zp2PPPboF2dn3/8kTnZ6JpPR4Ss4Nxj0csXj3vT1Y17ZL/EkXuUkLpNG6krZL3tmLYIoWVgMu5cVrJxfRnZlFqXsinZjTI1izOFD996NvvYWBMo5McPzayuYm57E+QvnceXKKNKZrEfWMgQoHpZuMSvXN55LyZpa9A0MKWKzq6cPtfUNIioVyxVwon3xtWMYm5xDORAGmFgVjiFW24BQPGVCGuThvaFMllFF1UV2ZQlOdgXVwprgPO7hhnra8eB996C7vVX7z4BTwurKEm7cuIHRyxdx4/o15KRiMD7UhFrFZN7kQFdb14Dt27djeNsImpqbFe1ZcoOIJWtx7tJV/PDZQ5hdWUHWqaAYCCFc04hYqg1WuMYESogGwDLiEQD9eEmPQ7BBbDMMf8spIB6q4sEDt6GtKYX08jJq6xqxkM5JMz25kEaexDYmQHne9TLucFzUJGLKIu9sqMXq3CSG+3tw6cpFtHUNYKXo4omnX4AbiqvZkuRSmuIwrJCNUiGH3tYGWE7J8+IvKv2rpblJqWBjs0vKcuee2OiKTfGO2gGErAoK6WVlTG8bGsLI9m1CVhaXVvHq0WMiMJE4xqAdFkTlwdObW2llQTxwzx589hO3o7SWx9xsRnIpauGfOfQKxiamkM+XwMAMO1orbT4bBn7GzCb/1EP34eC+Tjj5ANbSOcHIyzkHL7x6TI0gtdfG8NeTg7EpC4YQjoS1D49V8+hsb0FIrnABkfxGx8YxM7+kAA/yNdbNTjy2uZkCTOgL5VzmiTL3pOHr+0Y3vh6exLaAPlsS0UYG+zDQ3YZkJIylhTmMj09gdHwas/kqnHANio6YBghHGV5ShlsuiL8QJ6HPrSBXyKJc5c46iIRlywjoxvQaCmXKNE3SGe+NcCSITHoFzY312Do0gPGx65IsFosF2KEgtu3cLuidjc9KpghQj885msEmHjLHBoR+A4VsGuVcRo1bJGxjYMsWJcodP30WVjgmhEahJp6pkv9cykzIdWSFvG14i56zc+cvYHElre/jPcV1FNc0sTiZ+Q6q2TRGutqllKDHQt5xcfzSFWQyK7j71mEsLczj0lQaa+Ww9PFcgUUDJUSqGUTcVSRDOdTHiqiPld1UJLwUjyTGEYy6mRKal3PlzqVM2c6VQoFMKYKcGzHoFJsQOyKuiUU//tIa+hqiHxbxn18RT2sXqNALT1PMvTinP6MX/zFGLr9kRTzQ1IdQXSfcoNnPcuKmQ5tfxElG4i48rBhIC2WZdDCYIIvsyhxKmVVNutT0srvm5HP3nfu0J6uJmi6YLObs6gpWllewupLGysoKVldXUSibHOloLIxEIoaa2ga0d/UgVdegHHMrbGJFl9JreOPEKZw8dwmLqznk3aB8r2lSwWKZqG9cJxltSJc2DGYk4ak6WJmfRjGzsp6aFA8F0N7SiI8cuAPbhvoVVck0MbYqTqmIpXlai84ik17G2uqqHLS4c6WMrK6+EY0trairb1ADyPANOxrTdLaaKeK1o6dw/OQ5zKdXkXMdkb4qoRgiNQ2IJxuBYFSHub9LR4AGJYZVvzGJG/DVsNNNESfKceuuEQx3teDwC89pSo7FE9i261ZNWmev3sQKIzy5FhJZ0BQoOpnFI2EM9/bgrn23IBZ0EI9YCsYpVW2cvHQVr52+pEmcTRDJZ5yCueOk7ppeAckwE6ccb2ccRDxsYfvIEOxYHEdOnlGBo3ZXioQqFFlZzqUBt4gDt+7FRx+8F+FAAFeujuLCpcuYnJ5Bmh7mkhAZTwJqzFnExcOoh4gebwAAIABJREFUkhRXRV0iIm18zGKAR0CHesENIO8EsLSSUTgHA0nA+EphMEQBWNgsxCNBGcaEyM2oMlIzgIodw9xqDsv5MlyLEqgNXUJQvAeqVpLYvbUfhaUp9Hd3wA7FUHRdXavL18Zw6ep1RBO1eq1SNXtbFikC1n8euQlmTaJPQR8h2fgb4T/mEzbGRnyv5XxGBkGUmbnlPJzcGvpbGuSSd20xg8mVAkrcyVpRJWkxoS0cMuE0JAdESLZTGpijZ6+xJoHhLdtx8sJ1ZAslOeKyqSiWDDGRjH4tuSplJRKSw5LPZxGKhNDR1YFETQ0mZ2Yxt7CKAsMV1OCQe+KdnbRULeRFzmPCHr31ec8NbR1GPFGLY6dOqXlgIl2ASA3XLUTjiHgEAwjZXogMi7PrIBoNo7u7W4FKYzfHscxhK8x9OI2UckClhGQ4jIjDVMWq7omik0eWz6VVwf7d27G4sIzxxRzW3JDUH2yjiA6xYWDTE7ZcxIJ5xIN5GekEq8Gq7GoDVoBmR/QOII5Rcui6aNzsLJuKffofEHljEV9Fb130Uk3U/sL/94f/1avvp5b9PL7nAyExe/w737/zka999aeexAmnb5ZlcS+eSCQlZfL/+98HOH1zEefhxSLu8BCg/MSD++TrzVhDSsaUdc25oohCZhnZ5SXtqQxZhxM7k80Cirxk7vXWgR51z/GQrcOizKzhcsnAxZWKMptj8Yg5+MMxwXWcuu1oHCUHuDh6Da+8fhSTswvIlRwUK0FY2jUrnBP1za1ycRMhiiYUMpkxO2SpcDywM2wFkV6YRX5tWUQrhqPw75yjmO5FT/G9O0fQ1tpoNM3U7NrkCJi9LF2o/H09u3HCv4xfpWTHqVSRK5RRDAYwen0crx85iRs3pzWRV6h3ZXIi2dOxOOKpRoSjKWORSZaxMPqSnKaM05ny4ySH2tiJe0lYZK2XC7jvrtuRsqs4dexVrKwsq4jc+8AnZJl69MwFzKeNd7qsLD1XLxVFVPSe6iI2wrSnLOVhhyyUqiGsOsBKKYB8JYgIZUhebCUnZDuaUHGuFjKwOSGHyDI2ErCB/h4VpfOj18SkZqHiZ2pbYakLgpWSMrv3bN+KSCiAsaujWFtbk/a4SEaa5EN+1CUdw5guZ6Z5QvkkZzXWRJCK2bKJ7e3pEk/i0rUxHD99ESvZMqxYQvwKeQlQQ0zCWTkvYlxrQw2SFnXFFezcvh0NDY04dfEKzl0lrO5KYsa7hIVHEjQ6nJVdpGpSuPv2W5SCd+niWSwvpxFJ1Cgpjsx4qjc4XfKA15b7XYq4Gt51hbi5L99qcMPCKTlfkO/ZNJF8LbU1Cdy6exvu2rMDmWwW33jqRVydWUE1mFARL1LGSf2eS7JYVWp5t1BAOBJCU0sDdg4P4bZbtiFfzuOr3zyECRkxBRAkskI9v22JAMjvp8e6bFqtAJqaG7Bj5w6MbN+uxux7Tz0jv3krkhQSx40jm1m5O7AJJ6DkFlVQWxrqsG3rFuzauwcra3l888nvYWYxjWA4CsbVB4heUPGijKIyyvm8VANEXDrbW7Fzxzbs2NmN6dkpPPbEYaxksqjYBqGx7QCqLnXtFlCy9JpDxTQiUaC5vQ07d2/D3p07MXZjEk8+8xpm0gV9ryNUy3j6G399hiNltVqLksBJS1uii+Czaqnh4NeFLFuKCh4k9IGvVvi8MlyK5L5V9NVFzyRj4X/6l3/4+6//PAry+/mdvzRFfDM73U/+IokqGiXBLWEkP+/255d2Ek9qAjHEtgrKzBz2AUCyjdnpBmx1tgQHraADt5gREaaUywkGI/xqkRVrAxE7gFg4iJ6OVty1/zY0pZIikpHEBh4+LKBWUHKgfLmIAJ2i2DVXg4rD5N7x2MkzmJie10FCIxFCeZraaEgSSYg5G02mtBM1crQ3F3Gf38DDxi0X1bmvLi+iXMhqt8ZDi+8mZEExl3x9I1sGccvObZrQeXRQX8z/XdnJ3kSsaY6WtIGg5GSZTBbL2TyefukwJucZ+1qBW5FVCMqBIEp8beEwoqk6xGvqYUmLbVY5hI25myTsSnVElWuC9SJuxjcOA3IEo24aFQz0tOL+O27FC88+JSJeU2sbdu/dj/nlHN44f0mvhfewyIiE0mVhyshJB50tzZpWhrpaMXblAk6cPIHO/i0o2zGcuHwD2bLR4tJohB7bPOwJrxNOb6uvEVO8kCsgXyihLpUQW3hmcUUGM8x0prkHQ2iKRXPIR62AsqJ3jwxiaWEGywvz2LNnj1CMK1fHcP3mlEx7pANWAh0ZzJTbURIGJENV7Nk2iObGFCbHb6Krow21NUnADuPoqQu4eH0CJURMk+GU4JQZkMEmoyik4WP33w0nk0ZuZRHtrYTFo7BjKTU7F+W7bsxa5Fnumb5QQhePxrFruA/7RvrQ1dGE0avjePXYCUzNsZnkPj4hRMAEuWwcjW+exDfbu2wU781Ws5zJJVRjWE+1hFQ0jL7OFuy7ZSeG2QCzaAQDuDEzj++9fBRXZ5aRyXGaJZOf0okSIlYFIbeAVNjGyEAfdu8YQU9PO6xKEcW1NSCSxJ8++n3cWFxToQpSaUEyHnkL5TwSVhV14SB2DfVpv93Z2SomOJ/D8dkFPPvyqyrijmUkhESM+I55h8ftAGqiQQz1dOLWnVvR09Wm55AcgtnlVTz27e9pfZFlwwRLBjImLrYoD4f2+hqMDPZi59YhdLW3SL7I9cTV8Ul85+kXMJ8pGP5ChWMCbVzLMq+plgPoqE9hX18LbtnJ1VsLckV+bwXnrozhyR+9huVs1SNMVlFkTj0LsuJtq7CZDSDve97f9LcLCimr2jGtKnjfE0GipJPNFZMdzTNopLdw8+hrTBxORSP/7V/8m//i+PspqD+P7/mlKeIrK0uCCyXTYJfMT4UEEzuEZKoGEcI3b3u33n8w2JuxGvSISPy7vy99t7/7viZGW7zZvemn/yjlGMaJS+5nxneZ7kVNzBMPBrG8tLiRJ85JIBjUA1WM1IOTeLi2AwjQZYsHhiniDrXFIlx50hseXMp4JtxJ5nhFN3kpl0WG02CpSBtmsawJ8ZlgxACiKugV1MbDeki39PWio6UZsZCFAJnVjLqk9tx1xFY+f2kU80tpFMtVrOUKZgfHSYcEJCWqyTdOlqskRjHBStngYhjzdxvJlvGh9jLI+fA61A9XkVtdxerSvPbk8oZWNjJh/RLCwary0cNWAKlEFIO9Xejv7kRdTRLRaEQNBxEDTvg0o5ibX8To2E1MTE5jtVAAWwLCw+FQQvI5Zg7T6KJColc8hlhNLSLRpCZwEFHwoiADtIcJsvDzvjA2rJsTy/3EK4GwlZJY6Qf37VGDtLa2gtraBswvr+LoidMYn1uWCxyvCaVa3Ady4qLFJq/5zuFBdDXVyyiGB2d9fYP2y8+/cgzXZlYEJZIrUhKZzUCehObZ7Nx75z50NDXo3wmp8jPn1/HApfc6QhHjsOVNpzz4IpKqlfHgPQeRWVnEwvwc7r3nHlwevYpkbR2ujU8Lms6V+X3Mwea0Q5TC6MRbUlEcuHUHyoUcLl68gJ3bRwySEwrLXvbY6YtYLZhAEoMIVYWQ5PIZdLU349ZdOzA/MYZKsYCO1lZBw1t37Ma1iRmcOHeRCm0zHYtNbx5tkhUpNyPXo45TXkNKxj0jO4exsFzC49/5LhZXsiiReyf4enMRNyS5N//xLV+8v687whhb1yBRLpTQlIriE/cexL6dfZindC6fVQTsxWs3MJct4syNGSzlKii6/IzY7PH+dYDSmjT8n7j3Dmwf7MHc9AycYlZNKVUXuUAEL12YwLJjS+tNpIusekL45Dhw9/+bn/woBjsasDA1rgATOxzFhdHrGJ9dws35Zcyt5VAJx4zCRG56ATXCnS0N+PTH70F3SwpLM/MoF3OIJ1M4cfYslvIOLtLwJVOEFSMHhKsWqkXKCKOMLV2t+JUH7kB7fa0kZpFQEERIr96cwMT8Cq5OzWOlBDWYBU7BnmSRv3uwtxe/9sC9GGq0MHrhEpppJTw/g4nZKVyfWsCN+TxWizaKJQbY2AiEzPBhrGe5qjGBRdTawyLcT0SKDTcRPTawARED+bwR0VFYHFU2IvaSLFtCf0vqsYZ46A//n//hH1/46U/xv5uf8IEp4l/72le/OOcR2/z9tb/LlqOQ4NQ3//G/jn8nmSNfzJksYHmKqAqa7tK2kEzUaCdjvHpNVKB0np4ZiRytfStO75H16rpf39/17z+7j2rjParHZxH3dN2cDnjjNjU0IMT85+VFFHJreg+EmwnYOZQ3pToQaOxHNVIHOxBWUInShkh/YVEhvOdtDIMV878a3JAHHjWqxs6zkOVEnpZ+VCmggtwIiYY1saOa0d85MVNvzddE9nKI1Zs7SKUS0Q/Z1QRnBAJGiyzjDZvJWsYti2ziUCyBWE0NIrGkCS95B4uezQermMfa6Ve1n8/nMpKVlQt5wYE24UCywwVrGjNr1v1IyJLFpwmb2Lj9/cAW16kK0uTrJrOePAK+dx6w3OUrVMKOIBRPIJJIamfOz4UdPe09zWTvh8J4B78fHLK5EGyyYmULk4yEkIyG0dXRjtraGlkIT8/MYn5xBXmqjizC2l6cpJopE2BSl4hi786taIhHcP7MSdx1xx26Hw4fO4HppQyyDpEDeoPz2nPl4cmQqhXpj+89uB/Z1bSKXSJZI6e7ppYWBMIRHDr8mpotTmq0jjWxkaZJ4rT20P0fUVFiAz0wMIDnD72A3XtvxVqhhKMnzqDoBgzaUiVCYRQQdPKqi9u4bdd2MdtfO2xyJlrb2rB1x04RHOlSl+X6JRQRQSpsB7W3rLolpBJhPPTA/ViencHF8+e1h21ubcXO3Xu11z5/ZVTNmEiAyvM2XghG000I3kFdDKiJRQThbxnZilRDM77/w2dw+uJVaa7JgTCuc6Z4+3eJQfjYRIaU6GYclEgqMyeA//XS0/OJK2XQ2VCD3/2Nz6C7KYk3Xjus31vf1IQ3zl/G5PIars0sIeuw2FCFwRbZmOkESlls6WnDZx66C53Ntbhw5qxIhZyKD798GCuOhbNTa1iix06IWI7JHychjmuG4Z52/PZnPinVxtT1K/IeYCE+fuoMJmYXMb+Ww2LRhSP/deMEKIucUgnDvV343c99BihmcPH0CTTUM2GwFc8efhkL2SJuzC8jzUJKJYlHimURJ0dl52APPvuxuxF0ypi4fgP1tSkUS2VcuDKKG7MLmFleQw4hEUL53FcZr8rjwC3h1uEB/KNf+ySyyws4f+o0tgz2ILO2hLMXzmJ+LY9r83kUAgkUFK1LPwryO4xngs55ueV50S1cmTE6VXwgfjgGRg/zLHMcoQPcyfM1SH/v5hFyMsvDPe3/65bBtr/617/1qfmf3bn+t/uTPjBF/J124r5+9ycp4spAzpuduLpwSZuMny+nWE5dhH0i4ci6XthvAsy+nBfakFk2T9j+v4vBLOvSd/7fN1sz/lQfmZjMno+xjEd4xHPSNvrVpoZGHWprSwsq4nzt1GeTFOZGUkBDD5zabrhWQv7J5gM2sHQ1yExeFn3v/brG1pGTmYEdyya7l/GbpRKcbBZONgPHKYjBXaVivEpZVglWIKuCL/a4rltFD1HUMftfxgo6xqLMg5INA1zWodzRu3JqFumJhTAST8p5i9OYLD59t7dNF/PNRdxEa3IPR/jaKRfUeBRzWRHYuAbgQ2uSm8z79z5k/URjwKItrUFgNrUNPjHS/0IR6yokFvHlh2BF49qlhmNJBMnefjvE87ZbwCD3G97s/HdZ5PDwDAUxNNCPhtpahMMMgDAZW+ViGbMLC7gxOYd0ruQF13gwMd8Di1oshFt3j2DX8ADSS0vo7u5CLl/Cjal5XBybxPnRMVS11vBMbLgeIWJBlnkoiAO37UMpn8PK8pICR0jqosUmS/1zL74kf2u+RzY0ckBUFCsQDwXx0fs/gtbGBkma+Lqfee55DAxvxezSCi6NXpccj6zzsh4ez6+AsbchYNe2rdjS36NmNJfLIlXfgGA4jiPHT+Hm9DyqnEoZqVmm7I0EJt5zLI4O9u7ejcH+AZEq6b3e1t6OtUwOp86exfTcnPgMis9UQ288ASplVwSrgd5O9HU0oa2lXmcBI1/nF5dx4cpVpKl9shmv41vH+vO3wU2M1bDhMhiyosmIF5FxvYgb5IprDsK2zTUxfPy+u9DTUo+FqZu6XrFkQnLFqaVVHHr1DSEtJHbyPfN1Mxgl6BbkHfDAwX2Cp4k0NTfUIhoJYXpmBtV4En/55GHMr7GKs1Hy3OVosBRw0dvehN/41MdQzCwJ5q5LpRBPJBSsMzmzgFfeOIkr0/Nw1QCwiLPBoQSPjnAd+JWP3odgKYdKYQ3JeAzxVArzq2ksZEv4/qHDmKUqwHM9ZNNOpCtYzmPbQC8euucAUCrKXa2lqUnPctEp4frkNJ47/AYW1nIoK5nN1mfFXTyDeG7f0o0HDt6BAtc42Sy29HdjbXUJZSePKzcncOiNS1jIVaXrJs7B59eEqhiiJz8LS2mNPKe5hqua+96DSknipZ5QsS92GOUKyZQVRENVWNkFDLTWPtHSXPNw466ucw/ff//bM2l/qoP9b++bPzBF/Gtf/asvzs7OvcnsxS/iphC/+aVunsJ5eVZX15DNF9YfNBVxz3tc0GyQUYwhRGMxkWT8qdu00N7ULobpOrL+9sn7LXD7uk34z+rzUUazR9xSBJ85RLSvJXwUDKGxoR7hYFAPtSZxBSOE4PDQi9fDbhpEMd6hXRcTq/gX4VeVD97E1O7qd5AjQGtQtqbGUY0gODPGZYXIyb9URnF1FdnMAkqO+V0M0tAWu1Iy6zumTZEn4vlUhx1T1Bw2BJZ5YFQuN3IOBVXKtzpoicAWjXMCT0h2Jr25nknPsnUTkPlORZx7bWnHXUfFu5jPopDPyjqU7YX23r4vuqda8DkTsoX1EJ63qhc2329sItVUkBjDAh43BZwMW9Nw+E5e/uS9wWz2QVhz9xrjF9/W1YTG0FYkgOHhIXS0t6uAu3TACvGzgdi8NNbIMACFkLaHJEnc5JYRs6sY6u3E9qF+NSwy1SlXZKBz5YYp4jzgOZHwj6ZEOa8STizLrIWfzeL8Agr5vKbxnv4B5IolnL1wUQ0fPxcetMZjm0Q6sohd7Ni6FYN93bKUJXJAtUFdUzNmFxaxvJqRfMsKx1F2TFNGHgL3vdwV1yWjGOjpwlBfD+KJOFZWMzh7aRQ3ZLnqIhxPaIouO2URpHyCFrXXqWQSg/396O/vV+LV0vIKLl8ZxfTsLMpK8eJ9znvMWNyGuU8vOUjEY7h193ZB6bOT45ifm8fKShqFUhHZPPOqIyJiFhWN6RVFfWxsRg273pwbBslTEVnfyBHt8u4DLwGMHJGaWBgjg/0IOgVMjF1DW0sTuro6MbJ1RCuSHzzzgqRmWbLEycSXXItFvIiWuiT6O1tUSFeX59HK7+3oQHtXG5KNtfizv3oasysZuEwm9OxmJPOqlNBQE8ee7VswcX1UMsvm5ka0tXdgcHgLMvkynnruJVy6OQEITufzSXTHPEf0XR8Z6EVueR659KJec3dPLwa2jiBddPGVrz+OxdUiKh5Hg5wFStAsp4i25gajDZ+f0bPY2dGO1tZ29PZ3YHFlFd/+/kuYW07r9xJxk3sk7/X8GoZbUujtaMXMfBqZ1awaro72ZuzasQUXro7hBy8fw2y6AKfKSZyokGekpPwVT/6nZ4xsO/Pkmc+Eb8woCNwyI1TJt5EphJ4zWjj3NtX8oKU29u9am52jD3/hC4Wf1ZH+d/FzPhBF/LEnvnfH17/+tS9RJ04DkbcW7B/HLPcP3xXKfvJ571B+6yTu+Xd7hZx6URZyHnjSBysP19cK/5gi/jfA7D/tB7a+ZVuPejSJYLzR2bUStm2sbwBZ2Sri+awpysGQnKqCiQZEW4dRiLQpQhLBPCoBpheZ1KAAInpwyEJmTrZcy3hYKVWIpZ1OYdzj8tAiU9QmLRnF4jJyxQWUSjnd+GQzR3Sgs+lh4Q3AYRYwr6HDjGO+XgfBoCmSssjg7/DrKff7tq0dXSQWV5QkiUu+OYhHZ1iHu/0s8bcWcdMYGMkV/1Ih50Sez4t57hYLgmBNwAn36mZ9YmIXzXTuF3H19DoIWFbVnXhKY9NAMsGNQShEDLg7DlKe4qMQ677s3h3gG8h4J/xbqVC+ftkEpBhDkkg4pLxvoiIkFDKrmffo6lpOgRFk2PIQMntxryEg2gBX0zg1yWLga3VCtUFIrOu8U0WJel7PLIYFgveP/NNLRaQScaMoKJZElKMXdiyRQMlxkcnnPQaw2RuavYoj5rFbzEt6VJdK6nfmC3nkC0WEYjEUSo6Rl8mrn5Cn3xxzH18RgsCJmrak9OfXvt6tIJ3JS/JEdIc7cHIV+LO5yyarXasTwraBAKKRKOLRqJ5h/t5CqaSELPEmBLUYyRcLOWFXXuuwzeenDk6xiHx2TWgTnzmapVDBwmtEY5oqEQfpvv3Gi4iJQU3M1O0nfPk4l6HgyJ3WK6YyXxGHg4iHJY09m0xO0mwutw0Noq6uHmcujmIunTFwulIGPeV5lXp8IML1Vymv687+LRqJoLO7C119fXjxtVNYXsuJoW2sbo0ZEFnlkQD0/ZViTqgAORR8zvqGtiAaq8HFq2OYWVwS+dTgDObZ4PUlj6QmGpIfBLkPJIFRqts/NAw7WoOTZy9iOVvSc88Vi+4bQnkVYwQUi4Ykj3Md04zW1taht69X6M7Z86NYyxZkp0tCWYkrK37GlSIaFRhTQa7EY83A36zv+2+7RU3hmavjWBXRjcghQ2NMvOvGic3BzYtm9dZVvpaf/g3m+QmIEBvhM1DOwXZIDK17qqk29aX2xpYjD3/h/l+oAm7w4w/An68++s27v/Wtb/5vs7Oz924u4j6JaX2ifpdpnA9Ymjtxr4jzQBbZwZ/EN+29+b/xwY9EIzoI6ERkAjL45+1797/Ly+OBdh40ZKJCZRviHYjc4TQ3NOkQThNOL+RV+EhoY+IUJ/GazhEUI00oceq28tKHm9QypkDFVHjJNueuWCxqPy0pwIejiAqjHzWdkqRmI0hHMpRRrmSRz+dQyOVEKApTi6raSGIc5WtaFiNQMSSvalDLcS+e0EyyClog09kOIRKNqShSn82CbrKTTVKWZhwCB97F90lgb5vE/SKuQ9VEbvBA4c6LBwgZ6yTl0BaS95UfyMIH2YfSDd3MwP6iEdKBjg2NF/pBeJ/QG19rKBpFiNMaWdO6x/wOf8OI5m1SI3U2fhtiUBZvSPCOzk1Qvw5qk6Es8qH28URvDQGQu25Ffnq7d01sngUq4Wb61Yu0xqaKDRjRGdtLi/KgT9rgEg7XHe8VJgXayIrWW+R4yA1lS9opi/9jDFSYhEbJkoZqqgO4nuFByuLmoShkSst8LBBSdCX5BHzGyvT/DpIZzEJOglFZTl98VtkkEU6WNM0sGuB6BExxQ0qMHTX3BQtNhIS7QtFzKjMNhkGbeH1MTj2dxNiQ8v1RSqnJjNakHleGDWA4ZMmtjLI8NQ26D8019jZBHqHTm/D8Kc+H0L3G3i/iRrRtXovJkTe5Bbrj1ExTHVFGTdho/NfyJenjCePLaU6kEYOWUCYmo5UQJVxUFRT1DEWicYQjERHG6PfOZ0jQtKfXVsGvlGXWJD5BuaiiqE+Z5jFWBMUyOR+8FiYq128Qee0YM8s7j6iHDJPoGUH9djyJoBVDuVw1pEVPAsrGwXw2FZTKedO4RJiZ4Mp2mZ9DhI2vZYsfQ2MZEUHF5eE/BmXkE3EKGhoci1M6M8tLalxqEhERd1cLZRFg9Xkq+8EMZ+az0gXjFOGNPYTX+b8bIx6S3Phc8P2FbTL/i3Azi+hrav5Bc0vTH+frs69/+RdsAvdr0weiiH/lr79+/3e/++S/nZ+fv9vER27c/Oo0NhfjTVV1nQDHIr6ypCKjTpQP0OaduE9282Baowu0VMxJymIhtwVXv9mwwXsVXnH3oeEfC7i/S83/m77HwPk6PERZMnGGPPw1F64XcVs7plAwKNcnTpx8eEkeyjLrOdGAxr6dKEUaVcSrNrtlHiIhBCoRWPzLpdiCJb+AoLjX/sRMdquDgOUX3gAqZXqf6zEWG5uwXbHgKtkM6vDLcKtluCjBkYtVCMFKCgEWEMLpTE/z0QsWcE6bLIbhiLy2RQjzs4hNkLJxwdIu33Pb2hQM+tYivv75e1fOUJe81QAJL+WC9nJlTmnc8Ttm329m7A3aor8vN+RGqgA40ZBRbcGO1cAijyJkJE8id3mT2AYpcmMC8w9wvy00BdxMyGYLzyLu/24z6dGelvchp2Nz4BtiptjVlAdIpufdH17UpyFoUrNtYi/F0yU8yP2xCibPwYhkQeQd8PewEPPgNrA+/90Q5bw57E2cAb+917XxCqQmNX69TEwI+5pmg4c1Jy42GTQrUfKYeClmS8PGjU2cyxURfTZ8/wHvczP59PSeZXCJcr68tD3GWfKfPd2zLFH9mNiAOCp8PTS9MfOrf6VN42FsaoMq3CI+seEt0UDE0l+mwKgrEPJRKlNnbZQE5ALoufN24VIy8fWrlTF55esbIlOq/fbTI9aawB1TPLVRNwWHU3+QUqiiCJkieNLkiIXYax74gw087LUzKv5mncMLqCIozodR4YhHQvtYvmhNx+Z7bTbqeqh43Y0FLu8UEUfJUdAeuaL4VU2qnFK954MMb64/2GxRtk71gDwlHCJaNA8y10mNkVaXavGMpEdv1SPQeiRjrTeJFBABVJCP17TLb8HElwZLWT0u1XBSKyDeq9Kes0Glx4WXkMf3Jgtg7zPiRG9kgZ4RD89Nj7EeqPAssjx/eUYglxELVYDcCtprY9/ta2v93xtXrdcffvi36MX8C/nnA1HE//jf/1//4NALL/ybhYWFW32YczOE/m5FfKPLhTS2371iAAAgAElEQVSvxYLxTl//756NoA5P2VWartgnMvGfeZBRyqIDWkQ4D9ReZ7f5WkJ2qLwhzJ7N/H2jEGwUhh93H7xTMfd/lpk+1FFSwy0Q3UzKJuIzpIe4s6NT7Oq52WlkaZoQsOQXnSUDONmEjuFb4USbUeSBbbnm4VQBtxFyA2JhhqtLiFtZRENFhG0+rLwGQChMklUApVKFsm84ro18KYBcmeWemdpJlF2ahlTgOuy4Cyi7GThuDmXJNixYbkJMUDHDCQbQBpcwMa9xOKRDUvpfD2Y319D/yxx0fvPkF0L/2PYPjXciERoo2Zswvb0YD10edoSnWSi4u6MchoxmHhBv2oMrWprTqGWaOq5aLNt4S6vB8wq49qMmkYsTC88sqR28JsyfxH1MQYXFFwB4rEhNCJuY6qbAsFi5Qgz4zwba5D972dYCCzg1ebpYBfuYls+0fsw+N1ngLPy0IqWtKB3JeLDr5xJC9HkBmsLMzxC/0GO+65mQrpBscKMKEUlIZDHLPEf8HtdTT5CExevGJDyuGTWpciC24Trm+0V05OuQdCuoSZqvl2lmagQkmzNhGGwYTZSpeV5NjKhHNfOmbP/S8TUz751QMZsEQ0w1EI7WN17jwgLCa6lGnZ8FJVFqSvnavR00rxEnP/0svnse/GxMzGRtiFO8Zj7isOk18vqpMTF2o/w6Y49rlCNazQvq9pwjGacbrMBxSoKV2YiLt8BrIP4OGyBP0qn3wkaJxFQzvVZco3Mmt4DTqJ5x5QuYIqx7QK+pqtUB0RJ+dmoS1MiZlZI4I759rLLg2byYz8/IUGXGYHwmynRei8Ipcbom94JrM9MQ68rrHmcRNwoNZpCz8Ipg6N3H/Cz57FETzoIu1IHpa7LiBexyQVJAFnGhT1IVGF4LXw/5MnpGldduhhs9AT56os/G/GWaF6IfVBEYHgMbo5BdhZNbcdvq4t/va2/8o5bltiMPP/yLQ2J7p+rygSjif/Cv/qfff+21V//7hcWFbZt3lT4Byb/537or3/yGeKMVKS/SAWQOVt5Z65OGD5l7/93/Gn/S0GSjq/Ful+RvmqbfSxP3zj/L398Ykgm5AUb3rMeERSRoo79vQEzgqYlxkfmkubbCyAfCsGtb0bttP9xoMwrBMMrcIRLiroZk8B8lEaqSRspeQNLKoDYBtDSm0NrcjIaGOsRiPKT13GJ1LY/ZhSWFFsyvlbGcDyFTTqFYrYMToEEEu/ciXGRRcVnQSwi6QQTLUQSolybWzu46aCHI04AHKCcm7zoLfvTKrrnqptJpZvGQF9MoGXmb+eM1Yt5HtJn46DPPzd7SFHM/HlLTrg5C7y8Ft1RNDKlX/AWxegRIFVH+xYONLFpN39zBeVONQzvMvP7iJOyVm41VgEdOVIFicWCxVNjMm97FphvG+wk6PD05lIqlYaLrvXjwvmHIm6aCMhkd2JruTTwsXahY1Ph1xi6VKg1DzmKBVY3zpFcGSdhQAviHsq4/IXYVfE4vxnrV/8yEk7CBIHnMcUQUMsXbzKk+5qCvUVPKQzgg4xcWK/mPa2VhDmgT/2oicvVZ61A2fAezAjFNDhswFSP9buryDXGBRY9FToCbCv3GhfZRDcOdYIHkZTdNHL+BzQeL+nqwCVEM3oehqAxV6OWvFkkcEBZ9/koGrJigFP7he+DumAEtlHQFygVjWbwO7G6sWxTIojUTka+A+ApsXgyEb5Q08mj30JL1RtMnfErOSJCOfAjDDygTbvPuV8Mj4GvSCGxWJB7PyOdw+DapOmN03xiFi3H7N8+s1pGKVeXXmBUQmzsWVt574gz4jbOajoqJNGZDpoLpNX/a8ZvduT5P3VeGDS/uDRsbfaYlxAOmWWGyGoOE6DDIgcWoS7yvVXNTlakUQjH9xQFH944aGkMu9HUgRkZrzoJAhchjqdSQDD892NP+xca5M0cefvjhjV3XeznCP0Bf+4Eo4v/dv/yD//rokSP/cm5+flhTt6BEj3Ske9HAsnyQ9XgKXto0zMiWMYRCobAxiWty8CVmm6Zwr2DoANPh4RGuflz99j6wtzKYf/afowfny4jDgRU0zlw6lDgh2mEMeEV84uZNU8RJaguE/v/2vgRW0uys7vz11/qq6u370u/1Mosn9tjGBiIGWcZBKIHE2WQrLEogSDgRRIADCThCQCSTBDGBGCMScKSEBLFYShBmkR3I2GMTbOxhMJ7FnvFs7v3t9Wqv+pfonO/eqno93TM97a37UWW1u+e9+rd773+/7XznoBsWMbGwjtVz9yMpzaEb5BEx2mCEngbi5y7FdUyihoWJBpYmQ9xz+hTObZ3B8sIaZqZnkctZupfWt95oYPtgG1+4fAFPPPsFPHv5CLuNPA66FXSCSUkJsl0tDrrSPxaXGTO3fVMG02bnVxftESMK12+uUpWPuF3LnkVdZsSHi9Ler2NIYdcGqO974Jg/2Qg/viUwfYXdznItfb53Ev257HS+19v+PUzqczNgPTNGr3WA9sFVpJ0jZKWPzk3GbdSqt9rmx5YonsP01ukd0TGzaMKcS5eOdJshDZPIbTj/IqFwxlKbqc2LoimtXaMkNS+Hv4sFjmOdmBu3CCycEWSFmHthRC5rnoWOrkPU835Uu/UGU06BpX1lgBnhk3KVKF4fcil9ytZEbuqRMA5WT3bvLNcFU+RM9Wr2XC2fFVZXmzcjbtEmr00D0ef4OI4A68c2fAB/r+sT1yBj4EpschJc+cyNoRwJHusybzL4rtVS3BHq5uBYKPVif5wDRGPMNju+U2QUK8+vIVueQUoaWRpYZpc024xaWSKwzgui0AtpF0Gnht7BZUnjkjXNRo9zZVEun4XiIgSQqvYcZkRnS8dERsc5JDY5hhDxuCAPXCP7EseFIDkS99AAkw2PKXWtCYcBsMdK5PALJ+J4M7iPKNso78bWrrI+imotEyiwmtLRRnmrOXbtdWasSXNqRlgcDG69qBzpAMLiUnf7tncKdQp5MeZAq0zjykPUUafcLB+dDHQCRbL0x8yI1hYjAm4gdMgjBMQ1TS0iP72ENFdWi61KMY7HXlkf4TYigQPJnJeJWp3ZcuGP771r698/+I63GkHBCfjcFkb8R3/0x77v45/4xL+8cuXy3V7AxAPcBnW4azbs0ajcp2y9Efebl//Oizb723bi3GavNCmNuG1gjHLoreayBZzeOq1WuYvnX0CtdiRFIFa443wFM6unMbd+F+JCVUY8ZqpOm0GEQtJAJTnAUrGDzfks3nDf3Xjdfa/D/PQKCrkpZMOiUs8yPIywVOtuo9bcx1PPP4u/eOJpPPn8Li4eZbDfr6IdzCLKTqCfckOizjHjkxRZVpb0JntrbG6BN+JW8x4mkwd23rV7Do24r11zsiwSvxFK/UbT6aPYW51uH80PcgZsk0r6aB9cweGlZ5DpHMo5YjTDzV+kGa6ezzo14wPVghXx5QfRLY2orW9XVx3Z7JQZkM9mGyINDDm01TZDE+KkMrXpMzpj+tER2QjZ3medlzVHcmH3hXAXYI9RjmvVVHZA98uzDHnklH52Bo91ep6PyHDdk2ynOSCM9oUrIQhNhtfS2ZINUabFvAvLX4gZwOUmQkRqh/L1YzfHclpYo47k6BEIJa55jgGNKjEDWQOp+ehXhtxF6bwXP54cW18Rk9MtUJtF0mbErbaqBL3LkChKFwqeNoKkSXl0giJmN+5BcXZFBl3XVZbE4R9oxFmLTYkESVBMOwiauzi6+BT6tavIJWxxBPoi+ydYj6DLxOrMMp6OOEa2yWuX+2KMvfc+AvVGVmBBAkMJCGPqn2SiOYIHI2FMDExILItjWHQZKZ+N4O80VmY/PRzFBTPm9spRVMupj2VdF4cia1eOJGaEa1hlJd/+yzkgCZQhx2mAlVlzWTXVy+XdW5eIB7rSeSCbH9+hXNzSO8Icg6hUfebNUzywj52gycToXvNz66isnkU6MadAho6VKGt8el1Fc2OSC6Nma7Fa+vCrz23+7L/7vrd+5Fb3hNvxuNvGiH/iz/5MRlwvv6sdjabTzWG3tKjaN0aUycSLTkUcH4n7WrgHxFmodcNE+e0yMeYJ5yxVyUS5IjlvxKm6k8fp02dQzOVw/oXncXhwYICY/ASC8jSml09jZnkL/bCMHlPeTNMxzRe0kY/3MZc9xOmFHL7uvtN489d/AxZmN9DrEdQ3IRQ627HoOPi6Uiq1pj46vSY+9/nP4U8eeRRPXtjDhaMCDuJFdMMp9ORcMblI/zlBluCaIYTL1SldFO6N9zVGfJBmHrX98qNHwnUf1fCnN0Gu4ufUn/vl51hbnfM8LOolJoF91R7/QHckn/TQ3b+E+sWnkOnsS3s9ibrCCdijh6qbEoHMfl0f2ZWrk1Z3dok+bWKMOqK+oecdoM3fpxlwq+NNlMiSZ1GiB41xjyQgie2CHv3M6JlGiwaP0VecRKhWqsiRntJhAOhk0CmkdjhZ6azR2TfhueyGsgSpWL7oMCqV6e6dt9Vpd8whkcQogZGOezpksiGWKhnJlaiYZilZe3dZ82ULF+/LWoMsuJIRpQOiwniASplta9YtYMQqTOkC7V5XBkhRoshWzBmQcWZvRC4rHgi+6MaN4CPaQODGhDV6l26lEA/5FYiMpsFicmKikFNqu4McWsEEpjfvQ2FuHXGuIqNvhR27lqWm+dyMxGMU0g7CxjbqFz6L6PCKsCd0itluZ7VqyygaDoAZNkOvM1LmWA2iVceJz2iTRtHY5mxlWuucIfE5Vtz3qEjGtLNlFm1f7LU7MvKG+bH6uvYUlVFiGdjiRAk5yp46Z8JeN4IA2Qo3nB9lZNQ9YnVu/qNYNq6NyNEcK0pPA7UpEgchcBrXqjI59lETK5HhxTyKJeqQM6vCNc1Ue16dDpQCZWmD5Sc6hv6hDXmeUT85pUv5bjRJxzazjvL6vchOzotaWLghBi8cb9V+WG6KkEu7zZk8Pvw1d5958Gfe8Xcfevm94M76xm1hxH/wnT/yjkc++cl37uzsyIiPpq19Wt1QqMMU4XCzY00pFPGGyF5cXdNvyIN01B0wL5YmZcQmmMpAclLbERc2jfjWllpOLp3/AmrU5y2UEJYnkZmYQmlmBZW5DSCcRD8oSlc5TTvIhUcoJTtYr7bxuruW8Te/8QGcO3UOKahjTBBXXimrgNEDU1pCqbLvmFpArH710Gzu4tHHP4WHPvUpPH0lxpX2IlqZWXQl2kBQKnnriRo1E+7lGflfxvb2YgIU983BzFjkPKh8HwN/6TwvagE8XiO/4RT7vP6onR7AEkTFNxAj8aIkolF1ylNqn9I4sD++g+7eRTQvfhZhew+5fhNRt6XNmsxkLnmMrEhNrF0vnKhiamZeUTrbhATekYGBuA3ISiYjKyNt6WIhc9Wak8PUzCSCTCptAI0j1ZlIZ9uP0OOG6wy+UrSqP1rUODExgZnpaY1pp8P2QUtn0vC22l30+mToc1Gyy81bdJsRMUq1WlbKnMQ5DnssJ7rTbBlQjdG+M+JmA2w+KtUJVCoVGXD1YjuQGelsO92OjlG050oiNBTcplnLp3zw5OSUnJNuj+RNRm/KaLNFtTzKZNJRcAQlvCLPVcjnxUhWrlD9LNY4WweitR2y/ZSpVTplLHXQeMQhEeEGZpyanEB1oiCinEYcopkpY3Lz1cjPbSIq0Ig7TXVXuReSmyuCLZuIUeT6r19F48ITSA4vy4gTfd7o9rQuxKgWRyiIQp4OTRbZXBFTkxWUSkVxmxMBrptOEvR65DroDlojPauMb1vLFvKoTE6jUp0S4x3HR3MfZtBuNoW0V0lDAEmKjFiJhgadTt7U9BSyxaL0DZTSl7NFQ9xHr9Oz/UCqgWz/YxkkVsmkVJrA5MwUwlwGnW7XeNNdq1e33UHUpfyoZR08KFNOJrM6+ayOZXtvo9VwPFN0MjLi0U86NRlxr1ooMimx/YWoVKqYqJSVeaC+/FGUQTJ3GuWNe5GtTFstXxE9s0Mu0CP7ZNxuzFZzD993eu3BX/jn/+D/3gFm4BXf4m1hxN/1rp/47o/9ycd+9OrVq/dpsx55wb1B99E3f6eXeGCsCYrOYmJ2CXWyBIjUg2lNi77l8bu85Ze/pv2Kx//YAZYiJUODAX/YU8t7JqkCU3cENBGERiNeowBKu4UwV0RQLCMplBGWZ1CZWUEmO4kYeURc1KAs4CGqwT7uXQnx5je+Bm/569+ITFpEP52wPmINVYx8YOIApGc1AFIJmShEJqamcBcXtp/Ch/7kITzy1C6eP5hCPZ1Gj5zerLMl3UF9TYbQkV74KMLn129ET+sNuBl2H4H7v703f3y5DmrlL7eKBxcdWG7nKrj/vh7P7oD+1gy4mMtEctNBf+8CmhefRK69i1zURMTOiCiRTKlSldwwU3JJ94Xorc4uojo1o3QxNde14br2rkajoY2b65qbpHAf7r9p0KZnpjE5VUW330W9Qf1zS2/yHGybkzqY0N+GBJfrEccoFrJYXVmVkWjUWziqN10dkoY3RrvDaI1GnIGocfQb0I2RfwkL8wuoVirodjuo1WoOl2HXISWmpaeJsHbtYeKoTqQYuLi0IBa2ZqOBFp9PgOcUvagrw8zr2zUtivYgOjoNvC7HrNGoiwVOnOspe6QjtEjeQzpalgzc/fpMy9TUFGZmZ5DL59BstdBst8wJ5PNFMdrkN2BLGbMMJAAiSjtDgpcA1YmymMEm8hkcHNZw0ElRD2jEX4Ps/BaiwqRas8xFo3EjNzt5udl+mZFjICPeuIrW+SeQHl5SjZz92STqMe554gdYdjIkfhoUMDk9j4V5ChoBjaMjdNtt27f0vB1Tm3NgTL93SfwmpDGcwczcInKFPPb29kVuJMBYJtC4cV68k2UG1VXzwwxmp6cwPTOjHu2jVtv6z11miJgK/rHgx3AXfEs4Z2wRnV+Yx8zMDHpxT/Kzuo48qRQ04nQC1OVJJ8DV3lXbzucwM8d7npVDsLe/6wSNrNbW77aRdOvqXLAmSM+mSpKrvK1lvge9Lg5rNRxFIdLFcyiuvwrZ8qTrFTL8j/QSCD/MJPVCGD9879nVn/+lH3jbH39xu/Pte/TLbX9fkTv/xV/+5bf83u/87k8//8IL3yjNY9di4zc677Ffm173xjysTGPm1L2Sx7NWGEvjeGCQb6v5ijzMF3ERX5WiUpREQ12ftaEu2Zvp9HClfcuIjgxrWUXc/UwB4cQUJucWReZAjnMyQJEGZiI4wFyhjq89N4dvfdMDuO/Mfeh2QwRsQWK3OLWHxQ7FHC0R532jaE3LCJM8ckS5pl0ctS/ik499HB/8f4/h6e0iDqMKepmSUMd8+WQrWStTJuEa4hzH7fxi9L+vvd04Ar/RkL44Mr+Vwb9ueH4MCe9w7trAC0kb0d4FtGjEWzvIRS0ZcapfddPQGL+4aaZ9E9uYnsTy6gaKExOSN93f39fGp7aoJNFGaDXPVJGXx4DwSebm5rCysoJ8qYha/QhHNKauls61b73vpvJGkQm5PCohJRKeOLO1pZT43u4+6o0mcXX6ME3LjZs1c96DF3vhsYye5mZnXStjHgeHhzg8PLR3ibXMOBLhj6RQkwTdDrm7XbmKKnvz81hZW1X0drC3j8ZR3UkD0uB3EfW7KgNYKcBEZnjjTNsvLs5jZWlJRuyAnOrNFjJEtPM61J3v8VqpIrGAzoxDOjMVv7y0jPnFBY3BwSGlPZtD4GAUo0diJA4A09TMaLCvOshJxnRpgXSmCwijNrZ3dlHrpqhnyqhu3o/s/Gn0C1UVi6QQJkQ3DRdR1GyJo+FIZcTDESOeT1pqWSOFrMx+EqDX7yKX9uS4FIpTWF5dx8LcnBybg709665xwDxmSTS31L0WWZFRebO0UC6VsLK2hqnpOWUmrpJuVmQ4VntvNjk/5nyy9ME5Zhsp31FmWE6tr6FaraLR6eLgqK4Mj4iluAbp3A2yGECPOusOFFqZnMSGjqVj2MDRUQ19RwTDZ2I5k22c3AiUXfLsm2kqJcm1tTVlaOrNOnb39rTPcw3QWSBQL+lzjfbE3mfpcCMMqlSncWrjFCbLJTTqh9jf30U9DhEv3I382qsQVmdMhlVtc9YpkEvj1mQx97Gzmyv/4b3/4mRG4H63uy2M+MMP//nCr77vPQ8+99xz376/v39M+Hu0X1xtHmL9MkANF/fU9DQWTt2FZn4W23Wmd6yNRiAg1cZ8P/etbPBf4WOsK8spTVnNSBVZ1jEJolFbh7W0iORD5ArWz8pe8Uyxiqn5eaFH45jZiIKIXSaCXayWO/im+7fwd97yJsxXVxFHOcS5PFqMVFg3ClOEPVKq0glifZdvUBFBmjdVsKCHPvbx+LOfxm//4UfxzHYBu+0SekFJbFOspbGPM8ll0Gf7C9Pxo8PnjLhHJmjP0DQNjbivgdv2Y3M4rIu/eC5Gj7TfuvT6yFeHUf2tzaXv/7YKcIxC3EF//zxaF55Evr2tdDrJb0i4Q2GGFnW0GbUwe5GJFLmc2jqj9pvaYV2KX4xms1lrKWK06lvd2q22pa0dip0GfH19XdzlB7Ua6lSV07wbnSc3X5KXcMPu+NS60tIZLC8uYnPzlDa2w8MDtJpt2xgZVUV91UzZP8+0PZ2BnnMCWOtcXl7F+tqGzru/f6hOBb53NBi6Lsl+WNeNEktTsxbvQEcr5MpeWVF24GD/AK0WSYVsHvu9Nvr9tp6fzk6HNVS9ryZQROOyuLig+vXh/r6yBUyn0zD1ezFaXUbXUHaA/eFsdyLOgA7RxsYGFhYXNab7hwdoNhsDVj6mlfs03Lz/KFJpoU/p2TQUV/zWxjqW56cQNQ9wsL+PRpxBIyijunU/wvkt9PNDIy6277Sv540CQqZYcoIi72zjKtrnH0dyeBH5qCmSkibXA9UG+LydNrLoypkoV2ewvrmF2elp3evR4aHmg2uac0KnjM4VjXiXKfm+pw+OMU0HjdiYUlnPsrN91ZFbGaq8SblfYw7WvMtpJFlK1MN0tYqzZ7ZUtqg326gdNeQ8sFzD/zGi5/rgSqEj0Wx21BbKeZidncXW+imUSwUcHdYsEhdy3GirOV90PHgeOlrS73bAN2ZYTp06pXZEZllqhwfCUvB70oYQNoTsij20+ywVOYbFTB6LS6tYXV5BOR+i0zjE0dGB5qg/fw759VcjqC5oD+SHZaxc0k2r+eCxs8tz7/4v/+q7fuvW3vw756jbwog//vjj+Yc+8tGfOn/+/DuuXL48y8nnRuiNtq+LX1sr54aztLSMhdN344N/9jlcrnW08A3j4Wp9jsxCIIvb4mlfenEwBWV9vx5gRnERQcasXUXgL6YEWccyXmiKo7DFIiiUMb0wh5AUkn2ibYvIo42JZBubUxG+5Q3n8NZvehMmsrOK1FuMK4hZyfJ8CbK9rPjSWVfrJRESx2DHHs5cLkKQb+GJ5x7Hb3zgw3h2J4ftRh7ddAKZsIKo71jd8kAv7iDvmnGstmygGWsncubZZ7YHQCEDsun/ncKYMZvxc7OtnI7oZwBRGzaIfTGvpLV1ZUz8Q5H4F1wkvo18v6Uoj2zgnTSnTZvRSJh0FYkvLi5i4/RZpQ6PakdKicvmcdNMTDhEbTNI0SJ5j0ulcw6YQmT0QhWx2lFdKVcaIUG+4r5F0z3LPnHTI3c46+Ik1KGYyuapdW3gjcaR0vgC1amOzWM7iu74e89mxzHK5fJYXVvH+to64jgFNQmYjpdDqfa3SMApRoQp09TNpgHVlITJYXVjHUtLSyor1Gp1tFptax0MGIm2EdEAx0ytm6EykRJyghexeWoD83OzigSZdVAKXHB1Ayoxm8Co256bjkhf6Hkahs3NTcwtzOl8jMRbVDR09MuMCnlOWrZeFKHd6+udasdQ+v/s1imszE2hW99BvXaAeh9oBBOobr12YMRVE5fEKIlGjJ61HxQ07wS7ldIesvUraH/hMaSHF1BMW6qJNwVsCyVvy/JXLmDdO5HAy9bWabAMwPlp1akWyO/aaqcB1XzGxEKYEedxSdLHzPQU7jl3l8BldKL29/Ys7e5wDRSvIdkPVz8BjDxeiPA4Vnnl7OlNVMplNBtt1GoNZQK4HuPUcAgCnVGOuNtDu9uz3vUkg7npWWV3qqUSjg4OlWXxADVmC1t8D9hhQGeg15GwjGVaUiwvLmPz1KayBVS9o5Om2yUQr2/0rHG/pbXU6sfCmFgbOTM0q1hdWUY5C3SbNbQah6jHQH/2DAqbr0VSWUKPsstkr006KKWd7mQR//t7/t7bvv/t37Cx/8W8+3fCsbeFWTt//nzpmede+PF6vf6Oo1pt0Wp1DuXsWxQGTFIWXfuInBzCUaGKX33/h3Bhv2X9ny4dL3On2s41U+ELaa5mM8BAHy/BflXmj9zmik5pxM1iK/WnKo8zfBatu985lbMoCJGfqGJmYUEpbbEqERiVtjCR7GJzKsE3v2ELb33Lm1HITCETltFhvywJYdh3GScoBRMII0b9KSJ613wpxLhFtGobabaDp77wOfz2HzyMp69mcLWeR0d19Qoi1qhomHIE8pBz2Zi6iCLmx1jKhoQn1w6uyQWOGnEOg1GcvlQ0fvw8dg1/xGiX961PpvWyCjijmjiN+Hm0Lz6JfHMHuT6ZAtvoJRlDNTNFzNp2EiEfxFiYn8f61mnVXhm50Gir75XzFvUtknWsaozIDFBtJaGVlWVFxeRrPzpqoFFnTZw1RzoAsTZ2Gig6BawXW2eQgXrMiJ+SwWbdnVG8aYKzrk2AWVvAJ74fcppFWmN845T2XF1dE20qnQfWxA11bqxyQqfTiWQKlcA8cnwHFKvIY3VjA4tLjIgDtUCyhMBoUqnTXhd93SeBXTTkTBlbjZ+yoEzVLi7MyzjXazUdy+8p8zZSehDrXp+ALHZemBHfOLWBWdZboxiHtUMBBr0RF2Mf9xRGtf0eOkRC54po9cl6WsTZzQ2KYCBq7OHwcA+NXoI6nHPPtXQAACAASURBVBFfOI1+rqr6t9rQHFsYuxD6jMQlxEEj3kX26Apa5x8HDi4iHzcUiTd6kZDTDC6YqmYXB7sXCqWSOk0mpyat/n9UN4yDWtICAy6qJp4K8a3omIC8qI/JagV333WXxFCYwt7fY3bHgGcc53a3KwwBt0I6NYzW+WFdnDiHU+urSom3mh1xTfC6MuJC05sRt3XR1xwJSR+lmJmalnrcZLkiI35UO1CGQQx5QYA2y0pcU0zL93t2rHMcGYlTJreQzQs4t331qtYF9+8Or9NjlwczCLHwJcwsUTyHXRFLiys4tcZIPIPW0SEOXSSezm6isPFqpJMr6LLBle8nupjMxjszRbzvf/3MD7/r1t/7O+fI28KIf/rTny7v7Oy+O07S7w2CoHIjdPoA3Gaw04ExZwT+63/wMJ6/cqQaMZEiAvsMCF+seqq6jzPgQ+iU1wg2AzMckBuAoAZtSINQ8ouY7WuvYYQn/JgB8hHoME1s920MWJ6sghsdU+2l6iQq03OOxcgAHtm4ielsC0sTHTxw/xL+/re8BZXCIsJsBf0gQVd80KFgO1m24DDdGqboO0WvPLV3hQZmZN7BZ555HL/1ex/Bc7s5HPTKaCRF9FkXV8tNHwjryLC2HucliCJa0ut+/EjfBp7TDe6QTgwFFIIsucv5TF0Ukw7i/Qtonf8s8q195HotgXKorcz+Yrb8cebYsVoMUpRLRSyursm41l0d0chcQhkrpoa5WRKhLAY2rl2X9p6bm5XSFQ0rDWm9fjQgcGEU7yNo9YI7JkKftWKEt7iwIIO+f7Cv+jKjO+NLj+VMMNqiepfIZ1z9kgaToKeZmVltsvVGHQcHVhPXymMJQI5IH+VyRQ4yDQmPowFhHX9yekoOgOSBGam7cyvq7xpoiu1g1htuDg0j4unpKUxNTsoAsPOCzgfPSVY16oYThc2osFQqDZDXMk4hrzuvqFYOAAF1rZYD3RmrHK/L94YtXYzYuhHT6WxZqmBxfhazlQLS9oGM+FEvxhHKqJ55HfKLZ9EMSmLu47vBnv0cgWqM6rnmQ67xCMWki1zjKprPP47g6ApycRNx1EWj35OiYK5IOmKqinVVDuMzENTGdjo6cpREVc1fZSYabW98ec+FIee/1tQEVlZXjQu+38OVK0ynW/qZa+Hg4MC46JnmLxZdWptlFrazFTEndsaSaud0lAxAZ3AyjVVkLWtEgksARxS9VCObFPCQ81ZnVqlO545UQkbLy5o/yzsM3NX2S6IY51hMT09jZnpGP++0u6prG0GSBWXEWZDlju2QLBGKhoZgwDTF7MwM5qanpNTHevperYFWkkM4dwrltbuRVhfRoYoje82jJmYK6bN3ry/9wnt/+J/84hexOd8xh942Rvzq1Z1396PonwZBUPX85x6ZqQUhQM5QptR6HuW1JtSY/fU/eDjz3NVDM+JSXCKPs6MxdLrNXKRSunLTY6QjPkI05id7i27cdvTidqRRQ3wz837ja4yaM58Y9jVd72AItMfeT7EdEUTGcSGFYw6lShWlyVkgV9bvJYIQN1EO2lgoNvB1r5rEt735Ady9dT+adSp+U5SEmtjW1kQGKLI4RUwGkAEqSpHp91EQU1IXtdYOPvPs5/D7Dz2Kz18JcRhX0UyLIpUx6UdulA0pGqUJKTC4wTEVbRKfXurTCLGvKXlfgy8zmvHhMQT52ble/Dcjdn9u+/s4+Hww4a/0GiLrYAQaqp84G0QoEZ2+e96MeHNfkXjcayNbmsDs2jpmFpdEdpH2TA6S8petXh+NTgsHeweo1WvW48yWsU4f7U4TpWIZp89uYWZqZkBwwqXITZpGlCpbBJcxJe7Z3lgP5/tAI8AodGF+EZ0eWcLIg88+8VQ15HqtgUarrr9JxsKGqG6/o2ioOlnF6ipRv1PasI00hUhmI3ih8d7b25XzEWbVwIROh3XLREjjU+ubmKiUhIcQxa56dQmO6ikaZvmAkR3vhefrUe4UKSYnJwVEI5qcZS4abS88wyhfjsP+IZrtxuCcRD334z5mp+ewsraMSpn970YKIwpV9g63mkrfU9GQTg9LTfwOsQaM3pkVWVtZRLlY0PvCNkxmuLjm024Tzb0rAtQ1kxSNTBWVM69FfvEc2mEZMd0ytWGSxMfel4h4FNKgJj05d/nGthnx2lUU0UG3XUecy2JmaRGLK+soFiYYGkuWlHX8ftJHp9VB7agmoBiNOB0njhUdI+5xLE0sLCyiUMg7OlTW5DnHoSJwZiO2r+4gohhRP0GukMXRYV1CJOfO3IXZ+Rl9n737PjPBXYrn5xhxTdGJ8E4anSV+d21lDatrq1a+U0KMc8se8AD1Vh21g5raxDqtLgqlvHS6ubZzYQ5r62uaXxKzWMODddnQ0FOkiutid29XpQK9qkGAZqOOaqmAU6fWMTfHGncGkd4TK2NFUQfdZgOHR0fYa3SETs9MLmNq9S5gehndMG8toHELMwU8dW5t4cH3/PB3/8rN7Mh3+nduCyOepmnwRw899CP9Xv8HkjjZCOwzaDXzBtun0QfMQ3EchWG4fbXey/3GH350/tntg0AKPY7GkIvG9KytxmzqPkM41IA3ylF/Doz4AFBlBA9DwZNr//t6yOaXWhLXsy7Dc1o/tTEj+dq3ReXGXcwfE9VrSkNECw/FFajLXZ6cQq5URZwtqmbHFHYmbqAQ1zGbP8T9GwHe/LWvxpve+BYUMpOMFdGLQ+OKJr05BVOSvskbhgUdT3coDNl21sL53RfwwY89jD//7C5e2JlEMyX9ag4Jqa5U4+1rQ6RWOeuAYvg6ZoiPG3NLoQ8j8pf77q3+/tavYZQvnA9WGCk4wQgr2jmP1sWnUWgfqCZeymWwsLqCxfUNlCcnNXmZKEZBz0cJxQ72Dmu4cumqUoGsUzBQYoqSdcizp89haWURpeKEsYCqjGh4B4KhaEyvXLmsDddHwzS2BIOxbr6xuYF8jvrbfRlaCZ2kAdrdFna393D56iW0Gm1dixs6/y7mS1hdW1Htm8QfMh4umhNQzqVpr+5sK4pXlOYEZNizy9Qor50rUH3NXiB1TKcRmvUWtneuYmdnV4aVaWwRlMSR0MkCoS0s6v5Vb3XoZ6aMCcTa2dvB9tVtNFsN3a+MBzLI5bO4+657sLA4b9KorrfellCgtPTu7q6uq9Y9gzcra0fHYWtzEyuLc5ob7hPMIIn5PonRIWL60vPY3t7GUT9BPVNB+dRfUyTey08iCYsqYbGdjHuJyFtIpkR63KQvI55r7MqIJweXkO/z+j1Mzs1h4/QmZueWtBflWFpggJGBcCcsOVy6fMkMMsFrToiGex1buQhOJKCMaH+/P3GuekzV15vY2d3BlUtX9P7RiGus0gCz87M4vXkaUzPT5giJOMf6+tmDT2T5zs6OnENG4tZKZiW4ufk5bG6cUnlCIiSeWZDGtB9jd9+uuX+4bwQ65Ex3WCRilE6d2gAjb34k3CLuc9bJe8oSsCVud3fHCJXEiW9qa6tLczh79qycyg7r5Jwmkg2xm6LbxOHeLq7u7GD3qC1Gvfz0CsrLZxFXF9HNlLRXsQV0toinz63M/seff+c//s93uoG+mfu/LYw4b/TjH//4fc1W6591u/1/mKbpoqw4TVEYpplMJo3jOE3TNPRtZ3EcR0kSP1OuVB6rdYLeL/32B/7RczuHIaNT9VpL1cdqcaabbLKefBGHJXFjGrIMtqugcjNiDeglIr/jEeENIr/RbPExW2/R5fWuIdlQMWPZx/9rWOW1NJUhWOWaWF9ymFVqs1SuKoJO2GImcooMQraPJQ1UM/s4M9PE68+t4Nve9C1Ynl1BHOfR62dRLFcU1Xd67DsHCuz9Zjgukpku4qCFZlTDo099Bh/62MfxzOUYe415dIIpRIxSlTbwrVWGZDWCmptZgrfvd7hOmFVQXzM1ltlLH7fR37+EzsVnkWsfaNOYqU5gbmkR+UpZqUjWmkvUSGaPPwFHmSzqzZbay2hcfEZJuvaFghDolro0Fi4ufd9qyfXLiGl3d09RjPqzSf+ay6lNiBs8jSrBXqY+ZsaS/2ZqlZv0hQsXjNLUHcvf8diFhQUZVdVEnTyvbbzGxcB73dvbU2rap+l5LK/JVjJRfjr8iqc+1fpMUzkcfF5rdzKiJn6fhml+YUEtZcwmcJNXRO2oU3ksN3r+8RGiT+0yBUwHgOdhCcIjn4UhcE4/r8ln5n3xGfiHY8xnZetcIZtRJEzZzjaLSGEReQrdRF3Uti9je28H7TREJz+J0tq9yM5topetICFwSkUrA2pJB4CMb+y/pn620Ol7aLzwWcR7l1DJ9JDPpZhdnMfs/Lzea/ZfF1wppZN0kcnb+HGMfeuhKHMDMt4Vdc80aH5sfBAjXnKXlbxy5Qq2d3aMlpbc8sQXFAoCRPIcXAMeJKxdjr3kZF/r9WTEubb8h8dyjAnG5PrwRFk+kvZzyBIJ29o4zpxvv16UYVleQaVSHoy/yiFO+tW3VPr5tSicQNoQlbKVF6arFe0dnS77xY2djvK6SPtoHR1hd38fe0dtdDMFFGZWUV0+i2RyFd1MWftlMW1joRQ8e25t/ud/7oe+87237+7ypbuz22abZTT+yCNPzQHte/v93qsSxEtpGuTTOE7SIEhCNgwCk8hk5gKkpSATbufy+UeqE9VPHmbyEz/+79/z0PM7hwUp4ojlibU/o3BVJMuofCAkMYCyDSJBCRQIGU2j7Lz/m/7bHIFjnCHmFxz/2eC/r38N8YsPAdwjqldemNFSUzTgEirIhuqjzRdKMuIEicSMiEWtyY2xIBAU+7wnkn3MFbZxZi7Em15/Px54wxsxPbsiMa40LUo1KCJhRYZCJiFC1v3QRlrooRv08NhzT+Gjn3oUjz17FZcPsmhFi+ihoohCxlr1ixBZtqTR8GWYWh9qw3/pluxX7kwCEDr6UuIswmyCXNxFd/8K6uc/j+RoVwKtOdGNsRBoNTwJXZBsgngDrjvqZLt6o98Y/SbMDdfXDb0xGm2rtN+ZSpfHivjv+RS4pSrN9fOshqMkIVKDEn3qsGDjgaHeIPiN3p9begREDqtNyHFyO3IXRtCs0452kFjvu9XFeQ7vNMgZHaFI9ufyXBDeQPh7806AP96X1ngcDZI3GPw+v2vqZsdlZUVX6gBxtlr4XUvtEmwmZTala6nlTYlfi1XRa6HDGjaDgMosKmv3oLiwiSRXRZ+p3bhvql5c76zni4PdaFRzlFdtHqB5/vPo7V1WjZwlqLCYc/zmscCjBYm6UMDDa5LbvPo5HF0Dfn6NUMeY+vjHz7EPaDzt6ujv/Diac+OU8TwN9Qi+QWQtaks058s7kkz3q13MUeJ6nIa/Jo8b/b5ff5wjfvx64L95f37eTdhn6IQIuOccm1zWOA605jlf5MCgE5YjmRSBiZzXAN00g06QR2F6EbPr9yCurqMJUkenKCYtLJQyz59dm3nPg+/8zp//yu0WX70r3TZGXK+acUBm3v/EE+Hr8/lj93bhwoUA2EKj8ViG/bO9Xi+dmpqKt++7L1m8sLP1/f/2wT99bvtoLs1QU8gxhqmNmvzNJqtn1IK+7chq4fbxBtwoQr+aH0bj/jMAhbk6r2r4ru+dveDZfB75fAnFYgn5YtGl4ki6EiNiOjsoISW9YxBKAKWcXsFCqYX16QweeMNr8PWv/xrMTi4iimh4i4rCpXHMfnGqH4Vd1HsHePryBXz8L5/EX37+Ii7uRah3y+hjVn2yiURauDuGyCQ5BAlTpCnSsIMkw03PshpCml9bC/cZCpuC43Vy/feNsxY3qo3f2jWuX2+nZ5IjEQVRtsQFZBKx18WNA7R3LiOuH0gQhRtMn1FulrKKph7FfnutYKVeHf+1U+YjUM2MrKGJRzkN/GZoRs61RbrN2wwio22KgpjwicOz6efcOLlJ8vxSv1MXB9XvTHBlaMOtPmnpc5Py5DHesHoHgNejQeQ5vKqaZ4bzhpo/p4E0w2n3YwaZpSwe5/XQPZ7FNmq7b+Ny0PvnDAjvicbr+IJwfOleC93xpw+dEhPV8IbOc0PwuXkdb6iUWUr4PFyfBE8xY2X3R3WxPNdpJkWb5Y7SDIoL68hNLwHZEmLK60ojwPQMuB7o3rCAQdR3jlkUMvftXEK/toO0fSTjnqh1y7IbXEs5GvG4b2Awp5Pty4PeYTFjbePjo2uqNHrj6J0ic/D83DjhEq0NUy1jhsPGyMbH5tMMM9eWJxwSDkIZABsr70iIk8I5czY/Q6ecx1v2yO6Bc2ogRVtb3nGya/i1Nho8uWdksj+b1zsmzTeNic2lKdrFRt2rXd1hnFguLJSRq8yhNLuGpLyIHjtrkhjFpIH5Uub5c2tz73nwnd8+NuJfTWN2s9dWBP/U5bl3/7ff/MxzO80livR63VzVxJ3solEmOiM+2M18E5KTJfXG5GYv/mX+3lC8wwk92Havl8bUouzfFMWQlKBeMsoGEjFK/WbWSdmxXUQuIHJzD+VsDcvVLmYm+nj1uQ284TWvxfriFgrZsoJJ4gYIJCFIqtY9xGdfeAaPPPkMPn+lgcsHCZr9snrDIzCK4bhF1j6W5hEkOSApGBd5QJIIKnyNgtOGNfEBsO06Y3j9Y8wRsJrf9f6+Tr39JRoIbu4axsdM3JZxZSvBBxLVht0uMnR42CNNb0va4wF6qtNSeYx4Ats4BYxzEYY3xD6qss3VNmv+2xt1M8ImDOJbJS197CCPrpVMil/O8fNiKN4bEle2E1mRYXTOgGREpdNsHO0Ch8W2eVvt1bm2iuIsVe03eB3L53E1cp+GHz4PNbutFOPT9/53fA5u6rxnPq+P0HwJwZwOXstISzwH9jACNYIc0zm371ikaM/przdq0O0cpoxGcB7fD6ZmaYr75NmmAIfjXiArIdN3wprkioiyZSQ04CzNRU5FXI5oogwUgaGUmeX88hw5zmG7AXTbUrCTDGiG+uTm6LIMp1fDFDVFY2qlEyO94XyJ98GLwzhqXo+P8EbYxty+6x0Un1HhsZzbrJgTE2EdvKPksQd+zDhOZpyN6EUR1Ijjddyg2zqwLICfG9swDWDMRBSzN3b/nF9+vOa4OQlDSmEdybUtDIA5fnqmkGxv5uCqVdiJzrCNkARDIsFh61m+pD9JpghCDWn4c9QkT5qYK2eevXt19j/93A99+3u+zFv0bXH6r3Lc+aUZg09/+kr5Z37nd//iuZ3GmSSg3hNT6gR9cWGYruywJq6l5bcpW2gvEtb40tzXrZxl0OZ2rN1tJJ3uIhyZddcTL0lKF6FnuZswOuRzZXPox3zpSkI6B0kDhcwR8ulVzFUiLnYsVMvYmF/F6sIyZioV5HMUvGhjt3aA5y9fwBd297DXBg47RdTaBbTjCb04TEeSbz0T+NokyTAKSBNLeQYh45Q7O51ui0NbG1KmF52hy5E1MCbIyZwrYi8iJSOc5rFY9VgrtaiInQIsfXihkmOpUVfL5KU8Kpzz6vWwR0F5brEOVq8MvAMraXN1QE6/2RuN6rAfw9eNFWG5n49eS8babcrc1H3ENxrNSWLSb8DuVZIJcMIpgwYP7yjz2eXsmbKVzuUiaoO9DFXIvPcgo+3GQKBW0XCSV57Oqzk8PlLXHbs08ZBe2dMBmqGQgVcvPp+b6G8DkKUUG2LUx/EQioTAP9KMst4dgmwHxDOwBZNzScMstIekgQNF4UypSxNbvw+QZ5qf6yKJpMNKp65PA58t2NBQ5Yv/oqMgalQTnNEzWH+ZvbtOT923HA40INzseyeGxx0z4K7+PMg+OFnboYPjnUBdROMj/XDLhDrDa5E079Pfn+aEmAAnQiWnU8d5J8/2IzPo3hm1a4zOq5l9Rtn2/UGnkMC1w4zMIANAJ9kJmhj0joBe5kNYDiEeh61sgXAO+bSDibSFuWLwxL3rcz/7sz/4Hf/9VvbgO+2YE2HE0zTNfO/P/ebvPf78zjcn2WyOZZ4MpfLYwqCUpG0WZsiP9yWbuta1PeJfnWkcSHKOXN6Mur1Uw88oM5lFav63lpxV96WjbeV/FQYI+0zQQpDuo5RtoxLGKGczmCRIijKOWUoXWo2qHaWotSPUOikaUR6dpIheOoGYKXoCemSg2U9KPmvjkmZfOI24qUgPAYRfndH84q9KoEwoXWXbtAm44UfNVgmR97YlCWhIkSqmAl16WKbfbcgqkdzgTfMbpd/chtvaK7j/62UcjvupN3WygX7zNe+IP3j0Xl90wpfIetzo2V7yeu58g2seb2QYXv5ldrBjxw9mi3VgZhOYjbATEHVuvOiWEmaEzeS5Oiz0expnU0FTlkF6BhRB4d9cKWyFokiOoxtmhMt3yan4eRJizwMhuV8/ztd7hmuf/yVm8NoxGsVUHDvsBnP0cvM+eo7rzsfoF17huhtmGy1XKr/QARWZWqeOhP/IkZBDSJdLyXXHleFwCQl5HNqYKQYPP/A19/zYu77jb/3pTS38O/xLJ8KIcw5+4n98+F2//5FP/ptcqTxB74zer4IG9uyyR1JPOmwxMxDbcBPmYhpwffvF7l8k3zru/j7W43xtLfelFsR1675DANz1DrUJGjXiQ4tw3B3xxtz3u9NhMUCJKyQY4C/oI0lrEmKgECOrgkV6sRRbDDoIAtImhugjj54MdwH9NKf6N5XRiNK1iMerOdGAk0uaEoJME7J2l0OYWK3xhtbrDnhxtLHLiFOMxhDJFp/QiBNrYSvGNnRuMFbn1FNrMx+4UwOSoTvgsU/8LdpWYFhzxYV6910bqkwrDbAlcv3vtRaoTy0jbm+kzbv9MQPkGQrdWxsw7W6mmmtHCluehTDwWl3H3+ITP/jXeUDD/pgzNPphWc9SE6Z/oRDMl5O8vI1U+FiKSFHMsGTYOioF8a+99YGv+/Hvf/s3sc/vxH9OjBH/rx/67Bv/5wc+9JudXryVhtmQ6TAac7Zf9ZjSVNpnGNUa0Yv/WFSlJeSyP9fY8SH6/AYYrFeyUl507pFz3rgta/Rlv/60SW2LhtRFD0YR6bccRopM/THNR+nBBGEcIowDZBNqMbGW3pExlmxiSkQ1ZUZzkkG1jcra26zn3qfKrc+dIioE1AnjRga42Frc7mQjbgR/Vn/nH0ddL+8vIJObeOFdGlTfUdzlXBd+x2IccVoNQ45XslTG3/2yjQARiDTiZjgGpErWUS2DIoPh6IK9ETfD4nAKLvNiLraVXeyczlsP2JpoDqC1lRpvgl1vuFa+bI9425/Y45TciDDgGsyHOU16u8QzQNCoReDa0aQLz1KEY+GkKE3UTqq5zEfPrC2++33/+nv+z23/+F+iGzwxRvwDn7o08YGPfuK7Ll28+EN7h0d3JUE2S61forZJkEJAjNGueqPmoRy2gGTEnYb04CUcgUzbt18ilL5BCnI4Ty93rBkDRXu3MisuS8C0LlN83DCyCf9YlMGtSVEDjW3GdKTDqAQqoOjVoAHKsA7B7xKAYi+Ud3aMA9kbZSKNSexCxhKm6omEj5FSK1mtZTxNbuT7o27LK1m5Lz9mHsR1/O8vzTVUakkpAcvAjY6ga9UZGPHRrAdrrvZHW/xI1GVR+s2KuLySex9/95ZHwGEdfJrbU0CZszoaXVvKzoNifdRomTwaFxctaluhY8f3xrl2cmqZpTKDrcQ8v2Nm6BUI+9zyU972B1rbr+0P8cCIC2qJMOUOTnyE8WdYGc9ke02MhtwNJgoDxK2JYvaRmWrpfa++59zv/NR3fasxI/0V+NyKubhth+W9f/Tk3JOPPvo39g4P/3acZu5utTuzQS5bIPCRsVAgSLKPp3xa2kW4zNQQqepgcGavfWM3bTz/g/V1mlmZ8yHVugo1xirlIzHLEHmidotfdXVz5J1ttMWbsvfNLHeaZFyDThqkQWDYTpfFHeBeDKqjc1vXmd8TMkgjev8ZLvIsclE+FWtbGrG4RDR5YBFzX3cQxhMI4qzr50gysYJHlR742lBcPElZlJJqU5BaCpnc9ATOtQMh0uNyhnhtfUFRfsM2tkRUubYbqrtMqCn9LE35w8EwDteTtRi+zOfaWodjlTnepD/IP7j2f3dOFSINTOVDLxHySY9VDoyg5iaPyuQp0YHWMBPEqZUNMpwZbsZaTrYx83lYZyVe2RnrINT3DOvP1ae84Eg65UWyPCPPbTfJBcuL2/yzyKof3lT+lWvHwv9BkfIly+3HTmr3ekyuhinL0Y9UAbna3c95r/Z7P8YvM41DibqR+X+JZxv5vmtFJRjs+DX5zG56h/ULD9fid83gDkmUzN2yG7CfpgEhUpmU72TKfjP/oZ9rVzQElj7OcTMDLXhcEDMbxu/Ri4sDZAjwFC2TjWfCbgKuiZFU4Miq988m5IW1UMitd8A3n6fXdvLSI8yswEu8TyPHH0tKupMaFMe/szYaGqVrUt62cdkK1f3aRjd4Io2DATDdz0ZfcXOXfBJdKHN7XCXPKRZDQKG9f8yF5PimpWlKoug0yadRnM0kh2mQvhAgfSJXCB+dmZp//Fd+5Dt2X24XOUm/v4lN88563F/74KfLTz/1uTMHnWjhoFajTmaOLczENKYJq8JqkXjRc/PFGnlhERBiSgea+7j0ELnXZ42Akygn/TwIrA3Wzjla0ZHx5YsSG0ZbS0+bDqPYTJq4vSVIUhnuRMVUS1EnbGQ1u+k6jGk7eH8UF8iktBeBua/2XX7E2RAjySWpo29AIc4jdD/n7yg7qkpcpq3nCaOq0t5pJggiPqN6Z+1amSRKg0yHe1pK/kO7fkFSKTxLlKkHIdPrvamAP085NiGj8BaQ7VFFxcZFEGqm6wl6G447r3m9lTX6nZtZeXZf13zc2F3veD+OBC3ZoB3/24/vcGyzBDmliLpA1uYuS8Q/i6Z6QhsPO5cR3DC3YR871hceNJZ+k3THX/8eOeb2m8H8ct3QO7vJjz3nSF/vyxzrLjc4e2bkXm/mkkEmdOvQzqQxu+YTjsy/JED8swAAAhRJREFUxt0kEeyjw1587OAYp5+QJkMmheE17Vh/TTI8wpGYBIG7r+FFBtfhj64dUz/ecYbkj1QCUhaGDVREXgchr5/jjft1w3t2o9fPup9mofvW83VGH1DHsYGG0qYOsgJ2T/nBSNnz5tdI6p7VWNFuaa8+PuZ24uvNzfXmeHTsR8f9+Hft3vSoWdsr5dOOfNKMv3f/Xgx/KbS/ezb27dvH3il2C1D61e6XHUf5NE45n1LQS8uIk1wQt6uV8v7y+sz22dy3Hb397YM63/Ue6UT+7JYWxp00Et6D/GmXSP/Jm7z5n77O96537PvfP8Qdv+1tw4Pe//7hv9/2tmGu3Z/3J0dK8sOI4iZvbvy18QiMR2A8AuMRGI/AHY06Gk/feATGIzAegfEIjEfgr/gInPhI/K/4/I4ffzwC4xEYj8B4BE7wCIyN+Ame3PGjjUdgPALjERiPwMkegbERP9nzO3668QiMR2A8AuMROMEjMDbiJ3hyx482HoHxCIxHYDwCJ3sExkb8ZM/v+OnGIzAegfEIjEfgBI/A2Iif4MkdP9p4BMYjMB6B8Qic7BEYG/GTPb/jpxuPwHgExiMwHoETPAJjI36CJ3f8aOMRGI/AeATGI3CyR2BsxE/2/I6fbjwC4xEYj8B4BE7wCIyN+Ame3PGjjUdgPALjERiPwMkegbERP9nzO3668QiMR2A8AuMROMEj8P8BACYwJQRtkjc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990" y="739458"/>
            <a:ext cx="7680138" cy="6829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058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Stepper Motors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1157257" y="3185163"/>
            <a:ext cx="5260084" cy="3235958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Stepper motors move in discrete steps, offering precise control over movement.</a:t>
            </a:r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Common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Use: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3D printers, CNC machines, camera platforms.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26" t="-24750" r="-11723" b="-23217"/>
          <a:stretch/>
        </p:blipFill>
        <p:spPr/>
      </p:pic>
    </p:spTree>
    <p:extLst>
      <p:ext uri="{BB962C8B-B14F-4D97-AF65-F5344CB8AC3E}">
        <p14:creationId xmlns:p14="http://schemas.microsoft.com/office/powerpoint/2010/main" val="264650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H-Bridge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802640" y="2687322"/>
            <a:ext cx="5787421" cy="3987797"/>
          </a:xfrm>
        </p:spPr>
        <p:txBody>
          <a:bodyPr>
            <a:no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Introduction: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An H-Bridge is an electronic circuit that enables a voltage to be applied across a load in either direction.</a:t>
            </a: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Common Use: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Motor control, allowing motors to run forward or backward.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Working Principle: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Configuration: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Consists of four switches (transistors or MOSFETs) that control the direction of current flow.</a:t>
            </a: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Direction Control: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By closing different pairs of switches, the direction of the current and thus the motor's direction can be controlled.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31" t="-26133" r="-18644" b="-28019"/>
          <a:stretch/>
        </p:blipFill>
        <p:spPr/>
      </p:pic>
    </p:spTree>
    <p:extLst>
      <p:ext uri="{BB962C8B-B14F-4D97-AF65-F5344CB8AC3E}">
        <p14:creationId xmlns:p14="http://schemas.microsoft.com/office/powerpoint/2010/main" val="37019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4" y="1483360"/>
            <a:ext cx="5719695" cy="4389120"/>
          </a:xfrm>
        </p:spPr>
        <p:txBody>
          <a:bodyPr/>
          <a:lstStyle/>
          <a:p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Communication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92" t="-8653" r="-9987" b="-31367"/>
          <a:stretch/>
        </p:blipFill>
        <p:spPr/>
      </p:pic>
    </p:spTree>
    <p:extLst>
      <p:ext uri="{BB962C8B-B14F-4D97-AF65-F5344CB8AC3E}">
        <p14:creationId xmlns:p14="http://schemas.microsoft.com/office/powerpoint/2010/main" val="229727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81C753FD-96EC-101A-B8A4-5F69A189B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3612" y="-1919384"/>
            <a:ext cx="6064770" cy="3480332"/>
          </a:xfrm>
        </p:spPr>
        <p:txBody>
          <a:bodyPr/>
          <a:lstStyle/>
          <a:p>
            <a:r>
              <a:rPr lang="en-US" dirty="0"/>
              <a:t>Contact us</a:t>
            </a: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3141" y="5169102"/>
            <a:ext cx="1211356" cy="101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:\kakush\Kakush_Logo\png\logo-white.pn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950" y="4589585"/>
            <a:ext cx="1479233" cy="147923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GitHub | Drupal.org">
            <a:hlinkClick r:id="rId6"/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0" t="3229" r="16636" b="34732"/>
          <a:stretch/>
        </p:blipFill>
        <p:spPr bwMode="auto">
          <a:xfrm>
            <a:off x="4927909" y="4589585"/>
            <a:ext cx="1479233" cy="147923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Facebook - log in or sign up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306" y="2081882"/>
            <a:ext cx="1508836" cy="150883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Premium Vector | The vector image of the LinkedIn icon is a social networ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1" t="4825" r="4497" b="3983"/>
          <a:stretch/>
        </p:blipFill>
        <p:spPr bwMode="auto">
          <a:xfrm>
            <a:off x="2007347" y="2081882"/>
            <a:ext cx="1508836" cy="151017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67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64CFB73D-B7C9-A177-04F3-E48E841A8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518" y="-312469"/>
            <a:ext cx="9534703" cy="1820334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Basic Structure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(Symbolic-Based)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60"/>
          <a:stretch/>
        </p:blipFill>
        <p:spPr bwMode="auto">
          <a:xfrm>
            <a:off x="1188720" y="2586650"/>
            <a:ext cx="9903888" cy="300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AutoShape 5" descr="data:image/png;base64,iVBORw0KGgoAAAANSUhEUgAABXgAAAHoCAYAAADzIodnAAAAAXNSR0IArs4c6QAAIABJREFUeF7s3Qd01FXaP/DpvWX6JDOpk5AeQkIgBZNACCJBlKrYWBVREBBQLKAERcUGK5Z9V1BcBKUqCFKESBRIQgqBEFIndSaZmUzvfebvzZ94ePfVXdZdXNBnzskRza/c+7k/5sRvnnkuFgMvEAABEAABEAABEAABEAABEAABEAABEAABEAABEACBW1IAe0uOGgYNAiAAAiAAAiAAAregQH19PdHr9RJIJBLWZrPhqFQqzuVyeYuKijxYLDZ0C04Jc/r0aUpkZCTZarVicTicLz093flbzSUUCqGfZQlqtZo4ODhIpFKpruTkZB9yPHbsGEkoFFJsNltAKpX65HK597cY15UrV0gul4sgEolCVqs1kJKS4r0V1/VGjPn06dOEUaNGkfr7+wlGoxFjt9sdc+fODdyIe8E1QQAEQAAEQAAEQOCPJAAB7x9ptWGuIAACIAACIAAC/w2Bn37eOnv2LMPn89GDwSAeBZMEAoEUDAZNHR0dFrVaHSgvLx8JeW+ZsLe+vp4fCoV4ZDIZSyaTbQkJCRosFvubhHYoMExPT6cplUqmx+OhU6lUXVpamhWDwYSqq6s5gUCAj8Fg3CQSyeF0Oi3FxcX+G/0A1NfXs71eL4NAIARwOJwrKyvL+lsEyzd6Xv+J69fX19NoNBpbp9MxHA5H0G63D86dO9f1n7g2XAMEQAAEQAAEQAAE/sgCEPD+kVcf5g4CIAACIAACIHDDBFB16ebNmykmkym5o6Mjtr29PcLlcnEDgQCDSCR6cTgc+jmMpNfrQ36/352fnz84evTovpycHAUGg9GUlZWZbtjg/gMXPnr0KJnBYLC2bNkywWw25zIYDDeRSGx2u92HDx8+7PwP3OKfXmLx4sVin883SavVxg4ODobl5ORULViwoJVOp9s2bdqUplQqC1gslpVGo3XicLhTn376qfmfXvTfPGD27NmTAoHAeIvFQiCTyYrFixdXSiQSU3Z29m9i8m8O/4ae/vzzzydgMJj8b7/9Nlmr1frT0tI+27JlS1d8fLznht4YLg4CIAACIAACIAACv3MBCHh/5wsM0wMBEAABEAABEPjvCKCP6n/++eeC1tbWGUajMUen00V5vV5sIBDwBoNBQygU8oVCIZLP5xPj8XhOTEyMTiaTtcfFxdUyGIy61atXt6NK1Ju1+vPSpUt0r9crWrt27X16vf5uOp1uJ5PJpyMjI9/dtm2bGYvFBm+0/IIFC+JxONyivr6+MX19fcLCwsKvFi1adI5Op2vee++9cd3d3dOYTKaORqNdIBAIe7dv36670WO64447HvX7/XOtVisNrePy5cs/5fF4yry8POONvvfNfv2VK1eOx2Aw877++usCjUbjHTdu3NoPPvigPjEx0Xazjx3GBwIgAAIgAAIgAAI3swAEvDfz6sDYQAAEQAAEQAAEblmBw4cP8ysrKxN379791I9VrVk0Gs0bHh5+Ljk5+YxOp2szmUxWBoNBplKpJXa7fWJbW1scFot1x8fHt7JYrM/fe++9E1KpFPXmveFB6a9BvnLlCsNms0lefvnlB4eGhuaiqlkqlfpdaWnpuytWrNBhsdgb3nt2yZIlCaFQ6PHu7u6cnp4eaVFR0cEFCxb8wOPxuqurq6PUanUGmUzuoVAo7Xa7/cozzzzj+DVz/VfOKS0tfSwQCNzj8XjYbDa74amnnvpEKBR2Z2RkDP0r1/k9HrtmzZrxwWBw3ldffZUzMDDgLS4ufm3Dhg316enpN3W1+u9xLWBOIAACIAACIAACvy8BCHh/X+sJswEBEAABEAABELhJBFauXJmp1WoLf/jhh5kul4vK4/GqoqOjz0+bNu2iWCweSElJcfF4POLmzZszent7x1++fHmyx+MJJ5PJPqlUuuOZZ545SCAQhpRKJZ5Op4cFAgGiy+UKBIPBoT/96U/uv58m2sCNSqWS+/r6qOh7SqXSvGjRouENx1A1MdrYTaVSBYqKikINDQ049N+zsrKwarWaIJFIUM9c1J8W9f5FPx/iVSoV3mg04rhcblAqlaKQGX0vMNJfFwW8GAxG/NRTT/1Jr9fP43K5TiaTWTFlypS3Z8yYYQoEAiEikYgLBoMhiUSCxoHO/cWwOhQKoTGh3sQ4tVqNt1qt6M8YLpcb0ul0XrR52t9XM6OAF4vFPt7Z2Tm+q6srsri4+NADDzzwHY/HuzQ0NETR6XQSFos1xOfzUbiqz87OHvZAr6sbtKG54lpaWoY9aDQajkwm45BHZWUlskJj/pf6IU+ZMmWh3++f73Q6hVwut2nlypU7BAJBO5/P17hcLiKTyQxcnY//n4X3V8eIVygUeLlcjunt7cUSCATs1fVAa/az4xuZm0KhIOp0OpxAIAhSKBQcWg+bzeaXy+Xo3v+wT/LV9cCiZyUrKwvT0tKCTU5ORkxBLBb7D3sZX70/MiWoVCqc3+8PRUdH+55//vkJfr9/QUVFhVytVluKioo2vfjii40pKSl/+Ormm+RtC4YBAiAAAiAAAiBwiwpAwHuLLhwMGwRAAARAAARA4OYWmDNnzmyv1zuvu7s73O/3Nz3wwAObZ8yYMZicnIyqSIeDRfSlUCiwu3btEmi12nsVCkVBS0vLqMTExANLly79mk6nt+n1ejqJREq22+1oIzF3KBSqW7RokeFq4PoTwtGjR1kkEolvNBr5OBzKVYNtc+fOtZeXl+MKCwtZXq+XJJVKh/vAdnR0ENA/0S5vLBaLymQy3cFg0EGlUv0WiwWPx+Npdrudgg7x+XxeFAaSSCQUzrp1Op1rzpw5wZaWFrRZnGjp0qULDAbDvTKZzMfhcCoSEhI2FhQUuILBIBmPx6PQ2W+1Wl3oa86cOe6fC0zRGHNyctCxVJRE+/1+Mg6HQ/+ODYVCITKZbEpLS0Mf4/9fgSYKeAOBwEjAG1VcXHz43nvvPcHlcs9gMBinRqMhk8nkYFhYmC8rKwvd+6eAORQK4aurq0lms5mIw+EITqcTi8fjCRQKhcRgMDwcDsfpcrk82dnZI8H3dT1wqEWD1+udb7VaZQKBoOOpp57aw2azW1FfZa/XS3O73T6r1WpBjmFhYR5k+fcmKCBdv349nsvl4sViMYXBYJDweDyWRCLhfD4fjs/n+5hMpkelUjl/LoRGc6usrCRiMBiGx+MhOp3OAJvNJlIoFEIgEHAGAgHXyDr+3L3R8/npp5+S6HQ6gUgkomcAh4JlIpGIjLx2u93xS+Pet28fCszxMpmMzOfzaVQqFU8kEpG7/eDBgxMDgcDipqYmpk6nU+bn53+wZs2ayzExMTe8N/J1LR4cBAIgAAIgAAIgAAK3qAAEvLfowsGwQQAEQAAEQAAEbk4BFM41NDQQ/vKXv9xlsVhmNzc3x/zYd7R1+fLlH0yZMqUvJibGcnXkKOAlqlQq7+eff05wuVxpfX19GQMDA6NlMtnZ+fPnVzmdTnVDQ0MkFoudVFdXF6vRaNDGVHuefvrpjpSUFDu6Dqq0VKvVlJdffjlTp9OV+v1+WigUUqOes++//75RpVKx3nvvvaJgMBidkJBgQFWkAwMDrI6ODprNZiOGhYWFoqKiBrOysrojIiJ6mpqaqC0tLRP0er3AbDZTULhLoVACQqHQFxMT0zJ//vxLwWBwAJ3n9Xolzz333AKtVjsfhZBsNrtHLpdXKJXKYF9fHzkQCKDqY79YLHbGxsZemjlzZnMoFNLm5eW5RsaO7tfZ2SmrrKxMaG1tTUXVzn6/H4WTWCqVimEymZiEhITLOTk5LVQqtfPOO++0j4SSCxcuHK7g7e3tHdfb2ysrLCzc/9BDD1WSyeTur776Kqq/v38Mg8FwslisvqSkpLMLFixAwbhfq9XSKioqwnt6etIvXrwoUygUAo/HE8ThcCEmk4mLjo42JCcnD0RHR6P7qkaNGuX4Z9W2I0/jo48+er/T6ZynVCpTWCyWZ8yYMS1Go1GtUqnMRqOR7PP5gng83iOXy1VpaWk9ERERbQUFBXqZTDZssnfvXtKPfYzDDhw4kNjb25ul0+mG14lAIPj9fj/q2UwJDw+3SKXS/vz8/NqCgoJBuVxuQyYo2MVgMOQ///nPCXq9Pu3ixYvhBoOBGQqFgmgtUGDPZDIdfD5/oKioqCkuLk41ZcoU1Jf4p+C8vr6eXVtbKz58+PA4s9kc4fV6CW63G90cx2KxggKBoGfOnDk10dHRmqKiIsu1AfHRo0cFzc3NsjNnzmSazWaR3W4nozkxmUxfUlKSJRgMJlgslokGg8HtdDqvJCQkvLthw4aWkbnfnH+jYVQgAAIgAAIgAAIgcPMLQMB7868RjBAEQAAEQAAEQOAWEkCBa0tLC2Hbtm1FQ0NDU8+fP5/j8Xgs6enpR/h8vorFYpni4+N9ERER3ri4OA+dTh/yer2WQCBAP3v2rEylUiXz+XzFrFmzunQ6nf3AgQNoI7GSb775ZoJOp2MXFBT8berUqTULFizo/v/5bojY1dUVtnr16jvUavVjRCLRTyAQrhCJxHfeeustg8lkEm/cuPFhr9ebLZVKDSQSCYOqedHH/a1WKwFVzTIYDCOHw1EFAoEWr9dLDAQCRTabjW6xWAJ4PJ6Ew+HIWCyWLhKJGjMyMn5gMplV06ZNMwQCAf7atWsf0mg096OeswwGwz5q1Khug8Fg0Wg0qNqYhqqB8Xg8PTo6+mx+fv5pOp1ev2DBgiEUmJ48eZLd0dER3tzcnKNSqcbo9fqMUChkQ1WmKJTE4/FMEokkEIvFl2UyWUN4ePj38fHxyhkzZgxvyrVo0aL4H8NstMnauP7+ftmECRP2LFy48ByRSDR+/PHH+T09PXex2WwLm81uTE1N/XTmzJmq7u7uYF1dXVx3d/dojUZTpNfrpRaLheFyuTQ4HA5V7jLodHqAwWCYo6KiKhITEy+w2eyuuXPnXldP4bVr195lNBrvbmpqysdisTyRSISqppVer1er1Wo9Ho+Hisfj+SKRaEAqlbakpaWdyM/P7xgzZoxu586drMHBQUFnZ2eC2Wwe63A4JrhcLq/X63VddWEEAgEBqkpmMBiqpKSkk5GRkRdXrFjRsW/fPr/NZqN5vd6oixcvFhgMhkKbzcbxeDz4UChk9vl8ZL/fzxguz6bRNBEREbUCgaB24cKFl0aNGuWqrKzEWK1W6vHjxxOGhoYyUHsRv98vwGAwVlTB6/P5SEQikUWn05VRUVE/CIXCi5MmTeqkUqnO4uJiP/rFxksvvTRmcHAwt62trRg9D1gsFj3XDlSULZVKUTWx1GAwJNBoNDWFQqnl8/l/3r59exsWi/2pdcYt9FcdhgoCIAACIAACIAACN40ABLw3zVLAQEAABEAABEAABH4vAijs+vjjjyNbWloy9u3b9yeLxZIaDAYDUVFR5pSUFPOoUaMsMplMJRaLO5hMZkNRURH6CH/gs88+w7e2tlK4XK47Ozvbgz5+v2/fPr7f75evX7/+EbvdnjNhwoQfEhISTqxfv/4Iqp6sqqqi4nA4KQoWr1y58kRcXJxWKpXW4nC4d9esWWNWKpWy1atXL7VYLMVX+/tq0tLS+shkssLpdGJ0Ot1ohUIR09vbKwqFQoawsDBLWlqaUyAQKHg8nsLj8QhbWlria2trxzEYDKtUKm2Li4v75Nlnn21C4fLatWsXqNXqh/r6+rhYLNYZFxfXJZFIvk9MTGzy+XzRjY2NmRcuXCiMiorqSUtLq+bxeDveeeedK2gTtiNHjqSi6+7fv3+Gx+OJYLPZqP/wyTFjxjRisVjs5cuXR/f29k51u92oRYTq9ttvP5yTk1N71113taBnZfHixfIfw9NHurq6xvf29kYXFRXtf+SRR6rxeLx506ZNxR0dHfN4PJ45LCysbvz48X9ZtmzZ4Llz5yi7d++e097ePqmxsTFDIBDYkpOTO5lM5lGBQIBaBaSfPn16XHd3d0J2dvbZ1NTUbwkEwldvvvnmcKj8z14ffvjhhN7e3inHjh27y2AwxPj9fmxiYuKZ8ePHV+FwOAWq6B4YGJiGWmDgcDjtnXfe+fmdd95ZM2HChI4vvvgis6mpKefYsWOFXq9XRqVS6QkJCQ1JSUlXqFRqn8vlEtlsNjS+dJPJxIyNjVVIpdITb7zxxtfolwgffPCBJBQKzTx79mxBV1dXWk5OjjItLa1dJBJdsFgsXK1WG9fU1BSv1+tRoG0Vi8UHP/rooy89Ho9BqVSSKBRK5Pr168uUSmUJi8UiC4XC/uzs7O+ZTKbXZDKxW1paCoxGo8hisXjlcvmxRYsWnUTV0lOnTkU2uClTpjxks9lm9vX1xaKq6alTp57C4XB9SqWS2NHRMdNoNI62WCxRKSkpilGjRp2RSCTvvfrqq+0Q8P6zpwq+DwIgAAIgAAIgAAL/WAACXnhCQAAEQAAEQAAEQOAGCJw+fZpx9uxZyeHDh8v0en2+w+FIZrFYlLCwMCyLxfJSKBQjFosd8Hq9qIJRERcXNxQbGzuQm5urFAgEjvj4eA8a1qVLl+gej4e7cOHCJS6Xa0pkZOQAl8s99tRTT32Sm5uLNgNjmUym9K1bt95RV1c3LyMjoyEjI6MStWiYMWOG3263x6xevfpJi8WSJxAItEKhsCE5OfmsSCRS43A4bE9PT2J9ff3EgYGBSaFQyM1gMLozMjIq4uLimuVyeb/BYODU1tamtra2TvN6vQI8Hu8ePXr0X1atWnWeSCR6Vq9e/aBGo3lAr9fTcDhcf3x8/OmoqKiqsrKyNp1OJzx9+vT49vb2mWQymcJisbSjR4/+fOrUqXWRkZHqnTt3lvT390+uqqrKCYVCTrlc3hAREfHdzJkzm1DP2QMHDiT19fXd1t/fnxkKhdjZ2dm1Uqn01IYNG75Bm30tW7YsJhQK/UmhUOQqFIq4wsLCfY888kgVnU63bNy4saS9vX0+n8+38Hi88+PGjXt/4sSJ9tbWVsnnn39+v0ajyTWbzWwOh1OfkZFxCoXiqampDq1Wm/DZZ59NVyqVk2JjY7ulUun3Y8eO/SwjI2OouLgYVSUP//z8S5uvbdu2Lb+trW3yoUOH7nI4HDwWi6WJioo6WlpaWsnlctU1NTURPT09KAQeFwqFuAUFBWdGjRp1+tlnnz31xRdf5Dc3N0+oqKgoQNXZEomkPyYmpjo3N7clPj5er1arhYODg0lbt26922g0JonFYl14ePjXr7/++k4ajaZ/5plnYoLB4OMdHR2oIlpWUlLy/eTJk6vi4+MbVCoVsbW1VXj58uVEk8kkQr15w8PDz27YsOE7CoVieOWVV8JRpTiqvjUajaiK/GJERER9fn5+lVgsRv1+aadOnUpVKpXZZrM5PzEx8ewdd9xxisFgnEftQgwGA3fNmjWPWK3WUiKRqOfz+XVlZWXHBQLBUENDA7m2tra4v79/ksFgmDx69OjelJSUKqlUuuXll1/ugID3BrwBwSVBAARAAARAAAT+UAIQ8P6hlhsmCwIgAAIgAAIg8FsKoH6qbDY79uDBg+MaGxtv12q1UWazWejxeGio/y6JRMJyOBybSCTSJycnt0VFRdWlp6d/z2KxVJMmTUIBMGrBQNBqteT77rtvkd1un+F2uylkMvnkhx9++Ge0eVhraytPo9FMPHLkSGF1dXVBTk7OwXvuuec4BoOpjYqKovp8voTnnnvuMZfLlZKbm3tBIBAc3rBhw5fI4cqVKyQul8tesmTJfTqd7vGr/WEbJk+e/M7ixYsVQqHQjvq6vvLKK8low7iampqx3d3d4vz8/I8XLVpUxWazTU8++eR9Q0ND81FrCBaLhVpHfJSWltaVk5NjxGAw+M2bN4/2eDxzz549O3ZoaIhfUlJy6rbbbqtKSUm5sGHDhvlqtbpsYGCAwWQy65cuXfo5j8e7UlxcrELjO3/+PM/tdkeuWbNmoc1mu00mkxm5XO7hZ5999i9oA7S//e1vqD/xQ21tbfkKhSI+Pz//i0WLFp1js9nWN998s7Stre0+oVBo4XK5tWPHjn1vzJgxxM7OzvSPPvrobpfLFZeYmKjl8/n7nnnmmS/QxmFoPTAYDGv16tWzzGbzXahNBJ1Ob5oxY8bupKSkvoKCAlThO/Lzc+jnQt4tW7YUdnV1lR46dGgqlUr13nHHHWeZTObX69atq0JV2ufPn2eSyWTR4sWLF7rd7knx8fFGkUj07bPPPvvJ999/P669vT2npqYmHfXJffjhh88SicQmkUikIhKJOKvVGmY0GsPLy8sXWyyWAjqdbhWJRIfefffd7VQqdeiBBx6IC4VCK81m82i73c5GgfecOXNOE4nENlTVLBAI/F6vV2q1WoUGg4FFoVDUqampqDLYunjx4tGBQGAJHo8fRaFQ8Lm5uZ/OmDHjB5PJ1BMMBodbKKAN8FatWlX64wZtz8bHx/dkZmaej4iI+CYmJsZjMplGlZeX3zM0NJRcVlZ2uKCg4DulUllVXl4eRH8PBAIBd8mSJbP7+vqeS05OHoqLi6uXSCTvbtq0CQLe3/JNCe4FAiAAAiAAAiDwuxSAgPd3uawwKRAAARAAARAAgZtBYO/evajfKevbb7/l19fXS+x2OweDwXCoVKrA7/fH+ny+DNQXFW2eFQgEgkQiUc3lclvFYvGJzZs3V6EevEeOHAmsW7cOt3TpUtRjt7SpqWkMhUJp+OSTT97ncDiOPXv2iC9fvnz/wMBABqrwTExM/GTZsmXfMJnMPp/Px/f5fCmvv/462vgrsrCw8ERsbOzpxx57DIWNqIEvsb+/n7F06dL7LBbLomAwGMLhcHVZWVlvPPHEE32oihj1FH7ttdeGA15UadvV1SUuKCjYtmTJkmoymWxdvnz5fQaDYR5q7cBkMivz8vLenzdv3tDVc7G7d++O8vl84ysqKmagvrKJiYmK2NjYxvT09KqNGzfeqVKp8sRisYnH452aMWPGtqioKGN2djbqW4vp6emhoFYEb7311pNWq/UOk8lEZDAY361du3Ybk8kc/OSTT3jBYHABCng7OzvlhYWFXyxevPgsGtc777wzuaOj4z7UgoHL5Z4fM2bMn0UikVSj0ZRWVFSMdTqd2JycnNMSieS70tLSquTkZP++ffuwY8eOJb755psJbrc7AY/HE5lMpqGoqKg5NzfXKhAIvCqVCm1WhpFKpUFURYwYR75QX+HNmzeXaDSaKWfPns0lEAjaWbNmHWIymbULFixArQhC9fX1RL/fT33llVeedLvd030+H57H41W99NJLuwYHB31NTU348+fPc9LT0yl33303CvfpDoeDisLytrY2UVtbW3R1dXWOy+USx8XFaWQy2Zevvfba31DA++KLL0oIBMK8xsbGgp6enhQU4KK+z6glR3x8fFd2dnaPSCQyEolE+9DQkJtAIFjy8vJsOp0O//jjj4/XaDRLqVSqHLVnyM7OPp2QkNDucrlMBALBRiKRXHa7nXr06NGs2traWXw+Xy+RSC7KZLKPeTweyWAw3FlTUzN6aGiIWFhYuO3++++vuv322/uu/pICV11dTV63bl2ZzWZbSaPR0MZ9bRKJ5M/btm2DFg03w5sVjAEEQAAEQAAEQOCWFoCA95ZePhg8CIAACIAACIDAzSZw9SP8+IULF/JQa4WoqKggk8m0xcTEaFNSUvBer5fW39/PP3Xq1Ki2trZxBoNBaLFYhE6nMxZtZEahUDyxsbG7H3300cNUKrV7ZEOxbdu2ZTY2Nk44fPjwLA6Ho37hhRf28vl85fHjx9nff//94kAgICOTyU6RSPQ/mzdvPtbb22vH4XASVLn77rvv3ov6t95+++0HMjMzq6dMmdKM3FDYKBAIGMuWLZtvNBofQ0ElDoerjYmJeW379u1KLBYbuFrBm+r3++89f/58tkKhEObn53+0ZMmSGiqVav9xg6/5Op1uLqpCZrFY36Lev/v27bNcDZCxTU1NApfLlbBz584HTSbT7agKVyqVNqWlpVW++uqrt/f392dlZ2f3ikSir5lM5gfl5eX+kTVF98ZgMISnn356uU6nu+vy5cs8Op1+Zv369Z+EQqGuQ4cOoXD84Y6Ojryurq642267bTeq4GUymaY333wTtWi4H1Uhh4WFnU9LS9vE5XKTTCbTzNra2lE+n89YVla2Ny4urmbixIlXrn2OlEol1el00l0uF9nr9eJQ8L1nzx52c3Mzx+l0ktAa02i0oMFgCDocjqBMJvOIRCLD/fffP9De3l5iMpkmX7x4cTSJROp69NFHdwqFwvYxY8YMXnuPefPmPeVwOOaoVCqOQCBoePPNN3eTSKRek8lkPnv2LM9qtUb6/f54PB4fg8fjBRQKBafX63kDAwPhly5dEjscDnxCQsKATCY78Morr3zqcrl0x48fp6Ew/dSpU3nt7e3jPB6PmMlkkhMSElCbij4Oh9Ptcrm6fjTrp9PpGi6Xq1m0aJGeSqWSFi5cWNDb27uUTCbHMZlMWnx8fIdIJBpCbTtCoRBaTxS6k5qbm6Pq6+szORyOlc/nN4eHh79HpVLDzGbzY52dneEmk8mUm5v75zVr1tQlJiaiKu7hFwp6H3roodJgMPjkwMAAy2azKSMjIzdt3LgRtZ8YbkcCLxAAARAAARAAARAAgV8nAAHvr3ODs0AABEAABEAABEDgZwVQaMpms6lvvPFGsdPpLAgPD7czmczmUCh0bN26dS60GdWxY8cIx44dI3d0dNBZLBadTCZL/H7/5K6urtyOjo70lJSU02VlZceCweCptWvXDqAbnThxQrZ///7sI0eOPB4VFcWYP39+m0AgqKypqXEeOHBgIZfLpebm5nYSicSd77333hlUXVpXV4c2xJK//fbbD7rd7ojS0tKvMjIyasrKyoYDXtSigUwmc1atWnWPwWB4NBAIBFBrB4lE8tqBAwdQm4RgQ0MD4ciRIxkul2vBhQsXMvr6+tjjx48fDnhpNJpj9erV9w4NDc3lcDgGKpV60u12bz5cyD6GAAAgAElEQVR16pRlJOhub29H4XX81q1bHzCbzVPi4uIMUqm0MS0t7cSrr746fWBgYHxKSoqax+Md4vF4m/8u4CViMBjK888//6RWq72zubmZS6PRfnjllVe2ogLf3bt3s7FY7KOdnZ3ju7u7Y4qLiw888sgj50gkkv7Pf/7zpM7OTtSDFwW8tSkpKZuFQuEoi8Vyd21tbbLP57OWlZV9FRkZeba4uPjitYuJqpYrKytxTCYTq9fr+S6Xa9SuXbsmtLW15ZjNZgYWiyWwWCyf1WrFu1yuIArvxWLxubKysv2hUChfp9NNbG1tTcHj8Z3333//DqlU2pGSkqK59h4zZ858yul0zh0YGOCJxeKGd955Zw+VSrW0trYyGhoaii9cuBB/+fJlEZFIJFGpVByXy/UJBAIsj8cjdHR0iKxWKxH1NBYKhV+99NJLn+JwOE1TU5PH7/ez+vv7E1Cbhu7u7lydTpcwNDTEtNlsRLfbjX72d3A4HF1qampvTEzM6cWLF5+h0+nuxYsXj1Uqlct9Pl8cFotlhoWFoeDXhjbDCwaDXtQnl0KhBN1uN1Wn03FRoC+VSq+EhYV9otVqxTab7cmuri6J2Ww2FRUVvY96NCclJaE54662tQg88cQTxRgMZmFNTU2URqPR5+TkvLFt27ZLKISHtxMQAAEQAAEQAAEQAIFfLwAB76+3gzNBAARAAARAAARA4P8IoNCUwWDQH3744Tk2m+1uPp+PNi6rjoiI2LZp0ybUwxV9pB/9DIaCL4xCocDX1dUxOzs7M0+fPj3lypUrc+Pi4lAgeA6DwXz28ccfK9BxFy5cEHz44YejT548uTgyMjKqsLDQERERcaq3t9e4c+fOeRwOx3TvvfeeDAaDFS+99NJwReq5c+eGK4Nfe+21BT6fTzplypRDaWlpNXfddddl9H0URlOpVOaLL754j8ViWehyuUKBQKAuJibm9S+++EKJAt6Wlhbi7t27M+12+yOXL19Gm2zRCwoKtv7YMqIWbbj29NNPz9NoNOgj+yY6nY423dq0a9eu4QpeNMeamhqpz+cbvWPHjtk6nW5CSkqKKiYmpiElJeW79evXz9BoNAWJiYkmPp//dWFh4Ttz5szxXjXCqFQqMpvNpq1bt26JTqcr6+zspNNotO9ffvnlj/1+f9/+/fu5GAxmUVdX17iurq7I2267bd9jjz12lk6nD6FN1hQKxQN8Pt/G4XDOy+XyTTExMXEmk+nOc+fOZaLQcvr06ceio6MrCwsLa1GlMBqvQqEIolYENpuNisVi3X6/n+1wOEbt3r0bXW+C0WhkBoNB5BZCVbR+v98rl8vbwsPDUauHvRaLpdhgMExpa2tLJZFIivnz5+9CAX9eXl7/1XYF+N7eXuLy5cuXORyOWTqdjimRSOrffvvtPTqdjtfY2Bj7ww8/FOp0OrHT6US/LOhhMBj9Xq9XJRQK3REREQSlUllst9tRv11Umfv1c889t4NAIGjkcrlDrVaT+/v7uSh0/e6772KUSmWk2WyWuN1ubiAQ4IVCoehAIEDz+/32yMjIr95///39WCzW/MQTT2T29fUt5/F43LCwMA8Oh7sUCAQGHA4H6k2MIxAIGDwe70EhMapijomJ8cXExOgZDMbZ1tbWeL/f//ilS5fidDqde9q0aX9ZvHjxufT09N4RVwwG41+2bNmkQCCwuKamRqxWqzU5OTnvvP3225fi4+Ot8FYCAiAAAiAAAiAAAiDw6wUg4P31dnAmCIAACIAACIAACPxiwFtaWvqAxWK5j8VioUrLqpKSkk2zZ8/WZGVloY+jo9YDKOBFX76WlhaszWYLe+GFF+7o7u5eJRQKrUKh8BIej3/v0KFDLegmZ86cCduzZ0/y999/v5DP56f9GFiyIiMjzzkcDv3+/fsnksnkpvLy8o9DoVDn3Llzh6tFUcBrt9tjXnvttYc8Ho9s2rRpX18b8KIWCFqtlrJ8+fJ7bTbbIpvNhvV6vQ0JCQkbd+zYgQLegEKhIO3YsWOM0Wh8tK2tLRm1LygqKkI9eOv9fr9v9erVcwYHB+8Wi8VWDodTkZSUtPnVV181jYS033zzjdzj8RR/+eWXpRqNJjU7O7slISGhYdSoUWgDrru0Wm1RXFycl8vlnigpKdmckpJiT09PRyEvxmg0Us1mM+eNN954Qq/Xl6rVaiyDwTj94osv/o1AIKg+++wzAQ6HW6JQKFDAG15YWIhaW5yh0WhDb7zxxmSFQvHg1YC3JiIi4p2EhASZ3W6/vbKyMg/1H0YboEml0lPZ2dlnRSIRCa2HyWTy19XVSSwWi8jv96P+szgWi8U/dOhQXk9PT47RaKR5vV4SDofDud1utI6u1NTU+ri4uLNyubzCbDbfgfrRtrS0pFOp1P558+btZ7FYtcXFxe0oMEehtcfjYS5btmyx1Wotc7lceJFIdP6NN97Y3dzcnHfhwoXxBw8ezCCRSISkpCRzTk7OibKysh84HE4jk8l0qlQq+tatW1dardaJNpvNzWazjy5ZsmQXjUZTe71et8FgYOt0OoJGownFxMQ4f1xLis/nkzmdTsHAwIC0urp6enNzc/q5c+fQ87N7586dn4aFhWkWLFiQ1tvbuzwtLQ07fvz4vqioqK8mTpx4kc/nG/R6PdpfDT3Hrn379mEaGhpIP4bxzIiICKLP59Nu3749A4/HP/jdd9+N0Wq1pFmzZm2fO3cu2iywJSsrCwXneLVaHXz11VenuN3uZS0tLagKuHfMmDHvrVy58vL48eMh4IX3UhAAARAAARAAARD4NwQg4P038OBUEAABEAABEAABEPh7AfTx/paWFkJ5eflEk8k0raurK4dGozknT558Ki4u7twDDzxwic1mo5AXbdCFWgAQ2tvbme3t7al79uyZXFNTMy8hIeFKVlbWDzgcbs9f/vKXbnQPVBn82WefhatUqimDg4NFOp0uTygU6thsttVisWDxeHzF8uXLtwWDQev06dOHNykbCXjfeuutBahFw9SpU7/Myck5P3ny5Fb0/dOnTxOkUilt5cqV91oslsc8HrSnWqg+NTX1zcWLFyuzsrL8vb295M8++yzLYrE8cunSpaTu7m4q2mRtxYoV57FYrHPt2rX3qNXqeVgs1s9ms8/fc889n6SlpfWMGzfOrFQqWbt27RqnVCrnKRSKaKvViisoKDiel5dXJRaLL2/fvn22Xq9HoXYEi8XqmTlz5rc8Hq/6gQceaEM+R44ciTSZTKj6d7per08RCAQDXC73+PLly3eZzWbHiRMnorFY7NL29vacjo6O4YB30aJFZ6lUqhH14L26yZqVx+Odj4+Pfzc7O5uoVCozvv766xlerzcuNjbWEB4e/u299957hMPhmPl8vstisWDWr19fZDQai/R6vQuPx/fOmjXrfEdHB76+vp5pNBpRH2UcHo/HejwebDAYDKSnpxvkcrkuMjJS4/F4bh8YGJh+6tSpCTQazVdaWnqBz+cfuu+++35wOp3uxsZGgc1mS9yyZctsk8k0Jj4+XoU2envyySd3f/XVV3N7enqmnjlzJkUmk9lnzpzZHhkZeSonJ+cCm8029vT08NRqtXzLli1zNBpNBo1Gs4jF4oMbN2781Ol0Dn3wwQeoZcUklUol0+l0tAkTJrRMmTKlXyaTmUkkEnZwcJDT1NQ0u7m5Oee7774ThYeHH9mwYcNuKpWqWL9+fYLVan3SYrFEoocAPa8lJSXVycnJjUQiEfXhDRGJRPIbb7whb21tzWWxWISwsDAjn88/xWKxcDabbcznn38+02KxpBcVFV1EPZbvvffeYywWyz0wMIA28wv/9NNPS1taWh5kMBiobUmTVCrd8sILL7TFxMS44Z0EBEAABEAABEAABEDg1wtAwPvr7eBMEAABEAABEAABEPhFgc2bNyf19/eP/+qrr+7B4/Gy5OTkQYFAcAZVroaHhw+JRCInkUgMnTp1iq9UKqVutzuzu7s7rb29PWnUqFGnpk+ffjwUClWXl5cPjdxky5YtLBqNlrZr165ply5dug/1Y0UVqlKptIXNZh/eunXrDhSMolYAVwNcsdvtlr/11luogldaWlp6MCUlpXr27NlN6PuhUIjQ0NBARyEtCnh9Ph86r04ul78x0qIBBbxffPFFptVqfbihoSG5s7OTmpeXt3XFihU1dDrdvnr16vkajeZ+i8VCotFoittuu+1oXFxce3R0tM7hcIhrampyWltb73S5XGjztP68vLzPZ8+eXdvX19ff29s7WalUTjl58mQujUYj5OTkoLDzZEZGRqPX6w21tLSgj/znVFdXJ1mtVtqYMWPqUVuKTZs2HUHh+LPPPos2S3sS9cZta2sTo03WnnjiibM0Gs2EWjSggFcoFFq4XG5tRkbG+8XFxdbOzk7hgQMH5lssljy/38+PiIioKykpOSWRSDpDoZC9q6uLffr06RKDwVCEwWBQ6SoKxHfNmjVLez1B5MaNG6crlcq7jhw5UkgikdCY1RKJ5FhycvI51GNXrVZLDAbD6IqKijFmszmspKSkZtSoURVPPfXU0Wefffb+gYGBO2tra8fExsa67r///g4+n18tFAq7jEYjobu7W9bf3594/PjxcXq9XhIREaGPiIg48Pbbb39CpVKHXn/9dTEOh5vd2tqaqVKpIhMTE1tTU1PbMjMzOzgcjttut9NaW1unoD7P9fX1XJlMdvzpp58+EAgEWr/44gsJBoO55/z58zkajSayuLi4NTs7uzE5Ofk8mUw2m0wmVM0tuHDhAurtWyIWi01SqbRVJBLtnjNnzmBfX1/Y888//7Db7Z4aExPjiYyMbJowYcJJNputNxqNaLO91KqqqrzW1tZJSUlJarlcfl4ikWzZuHFjO+rzC28lIAACIAACIAACIAACv14AAt5fbwdnggAIgAAIgAAIgMAvCpw6dYpXUVEh37dv36M2my3H6/Wy4uPjtZmZmb3JycmXY2JidMFgMHjw4MEUFH719/fLUEsEPp8/KBKJPl+wYMExm81mWrZsGar2HX4dPXqUTCaTxeXl5XcqFIonA4EA6klrHTdu3A8ymezYW2+99fVIuHs14JXa7fbk119//QGXyxVZUlJyMjY29vQTTzyB+vsOV/BKJBLqihUr7rHZbI+h/qp+v7+WSqW+WlVVNYjFYlGfXsLx48czvF7vg7W1tWmdnZ2MsWPH/s/q1auraTSaa+nSpSiUfFCr1XJJJJIzNja2Mysrq3f06NHGoaGhqIsXL8qqqqoiIiIiuhMTE+uioqL2zpkzpyU5OdnxzTffxFy8eDGzsrJyjsViSXC5XDS0UVxubu6gz+fD1dfX88+ePYsqSr10Ol05ceLEo5mZmXXz58+/gsLp5557Lslmsy1ub2/Pam1tFU2cOPGLVatW/UCj0fRr1qwpHWnRwOVy61DAO2vWrL7q6mp8Z2fn7CtXrtx+7ty5XLlc7iwqKupNSkqqJRKJnpaWluTq6mpZZ2cnMykpqS46Ovo0h8M5vHHjRuu1tr+08KtWrboXVTSfPHkyy+VyMblcri09PX0wMzNzkMvlDimVSmZTU5N8aGgI6/P5NNOnT/+ytLT0fElJScuWLVtKLl++PPnYsWNTRCJRWG5urjs1NbVbKpWaVCoVs7a2NqyqqopnNBoFBAKBgJ6nyMjIA+vWrfvE7/drjx07xsDj8fnffPNNUWtraz6VSsXExsaiiu4+Pp8fsFqt1KNHj8YrFAqO0Wj0yeXyI+vXr/+SQqG09/X1oXYLGVu3bp3a29tbyOfzcQkJCaaysrIuKpVqNRgMobq6uqjGxsbIK1euRKSmpjYWFxf/gKqTZ82a1dva2hp6/fXXH3S5XHeZzeYImUzmmzx5skYgEPQYjUb3/v37R/f29sYajcaI9PT0/uTk5OrY2NgPlixZ0iIWix3wVgICIAACIAACIAACIPDrBSDg/fV2cCYIgAAIgAAIgAAI/KJAZ2cnedeuXbxvvvmmwOVyJft8vgihUBjG5XIpYWFhWjwe77Tb7Riz2Sy0Wq1ss9lsCgaD/RwOpz0sLKz+nXfeadu3b5+/vLwctXIYfqFANjo6mrFs2bLpOp1uhVarZXi93qGCgoI96enpZ9asWXPx2gF9/fXXMQ6HY/Trr78+3263o4D3O5lMdvLFF1/8buR6QqGQsm7dupkOh+Mhu92O8/l8F3w+39sNDQ1qdAxqOfHKK6+k+Hy++Q0NDSldXV2MjIyM/1m/fn0tDofzPf3003N0Ot0cq9VKIZFI1ujo6G4GA+WMeAba2AvN0Wg0Wrlc7oX4+Pg6gUBw8YUXXtChlg41NTWsurq68Lq6ugKtVjvGZDKlSiQSb1hYmA+1BDCbzXiNRkMkk8moQrkpLy+vbuzYsf0lJSUGNK4XXnhB7nK5Huzo6Bjd0dEhyc3N3bNs2bJzaMO5NWvWlPT3988XCAT2sLCwC6mpqVufeeaZ/o8++ijo8XgyGxsbx1+4cKGYw+HwRSIRnkKhKNF8vF6v0GQyWY1G44BMJquVyWRNbDa7vby8/LqqTJctW3a3xWKZfvHixXiPx4P61prDw8NxbDYbGwgEvDabjWA0GhlYLFZBoVAuFxcXf3/XXXd1JyUlGbZu3RqDwv6GhoZJeDx+FJvNlojFYgtqc+ByuUhms9mj1WqdZrNZdDXc9wqFwmPr16/f5Xa7NQ0NDUEajSY9fPgw+oXBaBwOl8xkMvkymcxFJpMxPp8PVQHTrFark0Qidctksh9Wrlx5xmq16ng8XsjlcvHffvvtjMHBwUwWi5UcFhYWJhaLfT6fz+90OtGmclQU1qpUqiGpVHopNze3icfjta5atcqExWID06dPH+tyucYbjcaxbDYbtYAgUigUfSAQcAwODjKGhob4JpNJxOPxzFwuF22u9pcfK8A7rqcyGt5qQAAEQAAEQAAEQAAEflkAAl54OkAABEAABEAABEDgBgmgEPLixYsslUol0Gg0shMnTmQqlcoUDAZDdDgcBJPJhOfz+d7w8HB9enp6VWZm5mWRSNRTVFTkxWKxPwW7I8ND10PnPv7449McDsdTbW1tNJ1O15+Tk/PuCy+8cCkzM9N87VT27t0bg1o/bNiwYbbNZouYOHHimYiIiIo333zz9NXwFm1+RV67du0Up9M5EwW8Ho/nCoFA2Hrs2DHdyLXWrl0bHwwG72xubh7V19dHi42N/dubb7550e/3Bzds2DDV4XCU4vF4FMxqExMTOyoqKhK6u7tHofGKRCJtSUlJM4fDqSkpKbmcnJzsv3ZuI1XJJ0+eHIM++t/f348qVOkYDMbP5/PtcrncLJPJKktKShowGIymuLj4p36ta9asicBisWUKhSK1q6tLkpKScuixxx6rIxAIjnfffXeCTqe7SyQSObhcbnNcXNyepUuXos3nAi0tLfTq6urowcHBgkuXLiV2d3dHO51OLAopUZgaGxt7aerUqbWBQKD54Ycf/snheh6TlStXFvt8vnxUZUsikQJobbu7uwWDg4P8oaEhOg6HC3I4HEdCQsKZ6dOn1zGZzN6SkhLbiMmmTZu4VCp17A8//JB9+fLlMXg8Hu3nFiSRSN6oqKiB/Pz8np6enkilUinq7u5mstnsqldeeeUwkUjUjGxW1tjYyFEqlRFffvnlHYODg+kajYaF+gaj69DpdKdQKOybNGnSedTaY86cOajHc2Dk/hqNhn7y5ElJXV3dlIGBgdSenh6Bw+EgBQKBkEgkMkVGRqJzzrBYrO6SkhLttSbolxq7d+8O7+rqKhkcHExSq9VidG20OVxmZuZAKBSiDgwMRKjVaozJZOoVCAR/O3fuXC9yvx5bOAYEQAAEQAAEQAAEQODnBSDghScDBEAABEAABEAABG6QQCgUwjY0NBAGBgYoQ0NDtOPHj4cNDAywKRQKEQWKKpUqiD46j6pWs7OzdUlJSRYSieSYM2fOT310rx0aCkybmpqoO3fuvN1utz/Z19eHNmlTiMXiLS+99BLqmeq79vgTJ07QBwYGuHv27EkPBoPc7Ozs/oiIiN4nn3yy72rAi62srMRXVFREeTyeeFRd6vV6DQQC4dJHH300vFEbepWXl3NoNFp0b2+v0GAwUPl8/sWnnnpKg/rk7ty5M9blcsXg8Xg/Ho+3SSSSoRMnTjB6enqYaP4CgcB9++23W+h0umHFihUogA5d2+oAzamhoYGyd+9ebn9/v7ivr49kMplQ5SdWJBIF5HK5VyaTqTMzMw0Wi8U9d+7cn8LAjz/+mOn1euV9fX0C1MIgJiamDfWDRS0ddu/eHeV0OlPYbLaXRqPpBALB5YcfftiO7o3aO3z00Ud0tVotaG1tZSmVSobT6cShkJNIJPpiYmLM06ZNM/D5fMsdd9zxU4uM63lMXnjhBUkgEBAODg4SUcArFAo9PT09ZI1GQx4aGiKg+4eFhfkTEhJ006dPN8pkMgfazG7EZO/evSSdTsetqqriNjc3c9lsNolMJqPN3LwRERH2rKwsu0qlog8NDbFsNhtHIBDoHnnkkR6/32/Jy8tzoTGiDfkGBwep+/fvjxgaGuJqtVoSFovFX72Ok8Fg2EpLSw1RUVGWO++8E7VH+GlNUJW4TqejnD17VqLX68OMRiPTbDajdhIoqHWJRCLLjBkzdBKJxH5t2I7uu3fvXnxfXx+lublZjManUqkodDodx+FwggkJCTYcDkdAVedWqxU9/04+n9+2d+/e62p9cT32cAwIgAAIgAAIgAAI/FEFIOD9o648zBsEQAAEQAAEQOC/IoBCTwwGg6+srMQUFxejjceu64WCNwwGQ8HhcGF79+6drNVqHwkEAqitw+VgMPjR4cOHe37uQuh+R44c4QUCAapUKkUBoDM7O/un8Bad09PTQ1Gr1TS/348PBAI+nU5nuzZIDYVC+IaGBjK6hslkQoGjaSTcq6+vp6H/TqVSgyhYTU9PR6Www5u8/auvqzaY9evXY9etW4eqlUd+Vv2pwvTaayITJpNJ93g8ZLfbjVo5WPPz89HcgufOnWMQCAR2MBgMeTweFNKaf8776j3RfYbv9e9Wk161wmVlZf3smP9VExTW0mg0XHR0NHpWUPCPnLEKhYKEQm2hUIgqvb3Jyclu1Pbi2utfrfgeduzt7UUBL04ikXiud45oLiqViiSVSoOo/cO1QfT1zuMaDzQ29AsPvMFgIInFYkx7e/v/Cuyv95pwHAiAAAiAAAiAAAiAwP8WgIAXnggQAAEQAAEQAAEQ+I0FRoLMfyUIvXLlCsNsNvOGhoZitm/fPrGhoWF2UlJSU2pq6jksFvvl5s2bB35pGqiyUiAQYHU6XejnqoPRePbt24eCQMycOXNQNefPtYcYPgZdp6ioCIWXwyHutee2tLSEru0Z/O+wjhhdDV1/NjC+NpytrKxE40LjHq5GLS8vxxUWFg7PCc177ty5w9/7d8Z0veeicf0ra/uPrvtLDn+/Zn9fGT1yzWvPR8F5eXk5Mrhuh+tZh3/igkqmUXD+0/OCxoHO+U89K9e7LnAcCIAACIAACIAACPxeBSDg/b2uLMwLBEAABEAABEDgdyGwc+dOVigUEu7YsSNNp9MlUqlUgc/nkzgcjojIyMjjubm5lRgMprm8vNz6u5gwTAIEQAAEQAAEQAAEQAAEQOBfEoCA91/igoNBAARAAARAAARA4LcV+OKLL8IDgUDqhx9+WKZUKsf7/X4ii8UyxMTE9LLZ7L1vv/32GalUij52/3+qbn/bkcLdQAAEQAAEQAAEQAAEQAAE/hsCEPD+N9ThniAAAiAAAiAAAiBwnQJo8zECgSDbs2fPJJPJlE4ikVwkEknB5/MvkMnkzi1btqiv9ma97o/dX+et4TAQAAEQAAEQAAEQAAEQAIFbQAAC3ltgkWCIIAACIAACIAACf1yBqqoqqsfjYX/55ZepDodDKhQKHSwWq3/ixImt48aNc2GxWN8fVwdmDgIgAAIgAAIgAAIgAAIgAAEvPAMgAAIgAAIgAAIgcBMLjGymVV1dTbJYLAQKhRJKTEz0LV26FAW7wxuK3cTDh6GBAAiAAAiAAAiAAAiAAAjcYAEIeG8wMFweBEAABEAABEAABEAABEAABEAABEAABEAABEAABG6UAAS8N0oWrgsCIAACIAACIAACIAACIAACIAACIAACIAACIAACN1gAAt4bDAyXBwEQAAEQAAEQAAEQAAEQAAEQAAEQAAEQAAEQAIEbJQAB742SheuCAAiAAAiAAAjcMgKoz+319LJFx6FJXc+xt8zk/8lAR+b8R5v3P1u/a13QI/Ezxw/3Rv4jPSv/zAy+DwIgAAIgAAIgAAIgcGMEIOC9Ma5wVRAAARAAARAAgVtIIBQK4f5+w7Jrw9xrwjx0XPCPFNqFQiH81QAzCJu6/f+H+urzgJ6F4QwXg8GgP4/8XD3sNPKFxWLRv8MLBEAABEAABEAABEAABG6YAAS8N4wWLgwCIAACIAACIHCzCyiVSmpLSwtTq9XysFgsiUwmY30+HykYDBICgQAWj8eHiERiMBAIkK4Ge14ajWaJj4836vV6S3Fxsftmn+M/Gt/Ro0fJVCo1LBgM4nE4XIBMJlvy8vJc6Jz6+npaMBhkNTc3hyOPmJgYbUREhDExMdF2K88ZhbMKhYLZ09PDMBqNVA6H4xw9erS1tbXVU1xc7P+luaHzGhoaCHq9nm+1WsNsNhubTCbjqFQqBj0rJBIJBbkBLBYbCAaDfiKR6CGTyQ65XG71+/2u+Ph4z63sBmMHARAAARAAARAAARC4eQUg4L151wZGBgIgAAIgAAIgcAMFUGBXVVUlaGtri2xubk7B4/FMKpWKKjFpgUCAjKp6CQRCgEQiBQKBADUYDKLKTTuDwVDKZLJuDAbTOX/+fP0NHOINvTSa30cffcR1OBxJFAqFTCaT3V6vt+OJJ54YQjc+deqUyOVyRZ0/fz4Lg8EQxowZ0yQWi/eO/2UAACAASURBVBV5eXkDN3RgN/jie/fuxZPJ5BiDwRDR398v4PF46kmTJnWbzWbzSLj9c0NAlcz79u1jDA4OZthstjiz2RxBoVBwJBIphF7BYHA42MVgMOjLi8PhrCwWSx8bGztIp9PVJBLJWFRUhALg4dYN8AIBEAABEAABEAABEACB/5QABLz/KUm4DgiAAAiAAAiAwC0lUF5ejouNjU2uqKjIq6iouNvv94eRSCRvMBhE4S4Rj8djCQSCH4/H+3w+HxlNDo/HO8RicU9cXFxzKBQ68tlnn7XeUpO+OlgUbldWVtIPHDiQ2NfXdxeZTKYzGAwjBoM5+Omnn15Gh23dujVJr9ePO3jwYKHX68WVlZVVRERE1D/++OMtt+KcR8a8dOlSMp/Pn9jf3z/20qVLcolE0rhixYrvsFhsX3FxsfmX5nblyhXGyZMnI86cOTNbqVSO6+/vj0IV3gQCwXc13EUhLxaHw4XQM4OqoaVS6WBeXl6PWCyuvf322y97vV5LSkqK91b2g7GDAAiAAAiAAAiAAAjcfAIQ8N58awIjAgEQAAEQAAEQ+A0EUMDL4/Fyz507V3Lq1Kl5qAiTw+H0BgIBYigUIqCAF4/HB3A4nN/j8aDq3SCFQgmIRCJlbGxsWzAYPLFjx46O32Co//FbXG03wPvrX/86tqWl5VE2m02UyWS9GAxmx1//+td6dMPt27fH63S60fv37x/r9/uxZWVlNeHh4U2PP/545398QL/hBVesWEGlUCizu7u7J9bX16eGh4efeeaZZ74kEAjtd9xxh+6XhtLY2Mg5fvx43MmTJx8fGhoq0Ol0IjweP0gikVRer9cTCARQiwYcem6IRCKOwWBQGAxGiMlkeoVCYU18fPz5yMjI5vHjx+sh5P0NFxxuBQIgAAIgAAIgAAJ/AAEIeP8AiwxTBAEQAAEQAAEQ+L8Cc+bMwY8fP77oypUrE7///vtiPp/fed99932L+tGiLxTyorYMqDctBoNxoH9isVgKiUQyhYWFDQaDwd777rvPdCvaonC7sLAw/PPPP8+rra19LDIy0nPbbbddCoVCe1evXn0RBcDd3d0sjUbDb21tFaN2DklJSUM4HE6Xl5eHKn1v2RcKeIlE4vyurq7Surq6tIiIiO/XrFmzl0gkXpkyZcpwe4qfe6GA9/Dhw/HHjx9f5vf7c8hkMkEikVSMHTu2MhAIoL7EXuSGx+NxLpeLqdFospqbmzMuXryYLpfLuzMyMuoSExP3zps3ryU6OtoCrRpu2UcIBg4CIAACIAACIAACN50ABLw33ZLAgEAABEAABEAABH4LARTw5ufnlygUiqKamppxJBKpatmyZTtoNBrR6/XivV5vwO12o4/gh1DrhkAgEPL7/QQCgeBhsVgOPB5vmzp1qk+hUBDlcjlWpVJh3W53UKVSBYqLi1Eo/FOvVdS/Va1Wk00mE6oaDl27oRfqCYvGotPphjdyEwgEqIcrVqvVoqCQSCAQcHa7HRsMBkNCodDX3Nzs+rnNwFC4iCpIe3t7iR6Ph2g0GomogtTr9QalUqnfZrP55XI5ag+Ab2lpoQwMDMi/+eabgnPnzi2QSqX222677QKbzf5y2rRpjSKRCG0IRujv76cqFAoaDofDSqVSD51Od4SHhzvROEfuh47TarUEIpGI7+/vx7FYLNSqAFWuompndJ3/03f29OnThFGjRpHQ3NC1HA4HgkV+ROSMvsLCwoIOhyMgl8t96HY/F4ii4Lm3t5dEpVLxNpsN7/f7h738fn8QtU4gEAje3t5e/7W9b0cC3u7u7tL6+vqM8PDw75977rk9oVDoyowZM7S/9OzV19ezDx06JD958uRKAoGQKRKJ3BwOZ/dtt912ED0ToVAIrTlq44E1Go3k7u5ucXt7e55er78bbVJHJBIHcnNzP582bVptUVFRH1pjZIfW3WKx4NCc0bnI2ufzoWryoEgkClZWVvpG1hu5yeVyol6vJ6NnlEqlBqlU6ogRcvrFHr/oFxZqtZpktVrx6D5sNjuI1gl9SSQSjFqtxkgkElSF7Mdisf9rszl0bm9vLyE6OhqrVquH//9h5DpX19mHxWJRwI1HBGheer0eb7Vacej66Hg0Lzqd7kduGAwm+PfrOXIPOp1O8Hg8AfS8oes0NTURfT4fgUQi4ZhMJvo76ELPMTq/s7OTzOPxKAaDIYSu73a78ajKHt3nn22a91u8x8A9QAAEQAAEQAAEQOC3EoCA97eShvuAAAiAAAiAAAjcVAIoWNVqtaU9PT2FFy5cGO1yuY7V1NRswWAwqN8u+hkJBUw/GyyOTAQFTDabjbV37152a2srdezYseaSkhLL8ePH7eXl5SgsQ0Eo7vnnn2ebTCZJZGQkLjo6Gn2cf/DBBx90oO/39PRQ6urqmLW1tSIUVBYUFFhtNhsK4yitra1sFHrSaLSQWCx28/l8ayAQ6F+yZIn9WkwUtra0tBAHBwep586d42m12jCv10tHx6BwGgW4sbGxFjwerxcIBGSr1cpvbGwc3dLSMqGjo6NMIBDYUlJSmslk8nEul1s3evRoVXJycnBgYID43nvvsXA4HHHKlCkoQLTef//91qvhLgqlKRUVFWGDg4Pc/v5+itlsJqB7cjgcL4/HcwoEAl1GRoYtNzd32PLqmHGbN29mOxwOEZFIJBGJRAybzXYYDAa8RqNhqtVqPArWJRKJm8vlWqZOnWqkUCju7OxsdP+fXsj122+/pXZ3dwu6urpYAwMDdB6PR0Ybn/l8Pj+dTrdHRUVZUG/h+fPnIy8UXIautmiY39PTU1pbWzs6PDy8ctWqVXtxOFzzPwp4a2pqWF9//bX81KlTq2g0Wnp8fLyZRCJ99P77/4+984CL4lr//pTtBdiFhaWDoiBVQUGMisZeErvGqDHF9GuKSW5y33tvojeJSW6KyY3GaKIm9mA3iqIo2EVBpffeywILbN+ZefMsYNCA7RZj/s98QsCdM3Oe8z1nzpz57TPPs3r7zYIl8IG63n777WEcxz118eLFwPr6enrMmDE7R48efSozMzNt8eLFgpycHHl6erraaDQKQeA1mUy0yWQiKyoqSBcXF/3UqVO1Vqu16dFHH9VlZ2fzdu3a5dDW1uZktVrlZrNZZDQaCaFQaFAoFO0uLi6ayMjI1srKSvOcOXNuEFCB1eHDh+3b29uV6enpwFjY3t7O9enTxwThInQ6Hd3U1EQ0NTVZBQKBZuXKlZruY3/p0qUqgUDgqFKpQLyl4IsKEJmNRiMVGhqqDQgIaLKzs9Pw+XxxXV2dLDs726Gurk6q0Wgge59VJBKxbm5uHPRnWFhYA4i0o0aNMnUXeVevXu1osVjsm5qa5AKBoB1CWcDYam5utoexLBaLCZlMZvX09KyMjo5ucXR0ZH/++WcnnU7nWlJSQun1ehC8+QqFwuDt7d0mkUhqnnzyyVaSJG3XIW5IAAkgASSABJAAEvgjE0CB94/cu9g2JIAEkAASQAJIoFcCIPBWVVVNLC8vjwFPTp1OdyQ1NfUrELA6f0CQhB+bQNSTB+nRo0eVVqs14NNPPx2elZUVEhMTkzB//vwUlmUL5s6da4ZQCHPmzJG88cYbAysqKmb5+voagoODi2maPv7hhx+CFyeRkJDgkpiY2G/fvn2TlUqldNasWYVms9musLDQ5dixY/20Wi3EjDX069evEpK7OTg4HFi1alV5l3DVJbbGxcU5MQzjuWbNmpHl5eVhjY2NjiRJ0hKJxDRo0KDCiIiI9P79+59mWVZRXl4evm3btnFVVVURLMu6UhRlFolEzc7Ozhmurq6no6Ojd0+ePNmSkpLivH79+vFCodBpypQpRQqF4tKLL754FTw1CwsLpQzDOG7btu2hkpKSYSkpKar6+noZwzA8FxeXJm9v74rIyMgLo0aNyh47diy0FUReIjs7237NmjVhZWVlE/h8vlwqlXJeXl7VZWVl4kuXLnk3NTUBUx4Ieb6+vlefeeaZcxzHVcycORNEx+sb1LV161bvoqKikVevXg3Jycnpw+fzWfgBD1R3d/f68PDwEk9Pz7OzZs3KsVqtrYGBgZYVK1aILRbLQhB4U1JSQtRqddKbb755Ww/egoICu23btvkdPXr0DZFIFNK3b98WqVS64auvvtpJEAR4sF4X9Du/IGD37NnjZ7VaYzZv3jyptra2b0xMzLHg4OAEuVx+wsHBweXChQv+Fy9eHKvX6z1YlhWAYNvW1savra21d3V1LXjmmWfOyGSylOnTp1dXV1c7ffPNNxEFBQUxtbW1jm1tbSB8ih0cHJq9vLwqwsLCLo4bNy6zT58+Ff7+/nqSJG0exSDugs7/+eefh9TV1UUmJSUNqK6udm1vbxcHBwfXjRgxoq65uVmu0WioqqoqI9j2r3/965S/v7+hy5N39OjRU2iaHqtWq4VgZ2NjI6+goEDZ0tJCjBw58mJ4ePjlGTNmpJSXl7tnZGT0O3v27MDi4uI+FRUVbmKx2CSXy/VeXl4tHh4euQ8//PBlmUxWEhQUVAv9AdcVXCctLS0jW1pawgsLC71VKlXR/PnzL2/cuHF4RUVFUHNzsyN4SctkssbIyMhjr7zySi7Ex169evXgoqKimNLSUseWlhYYj4S3t3dtaGhokbe3d/yrr76arVKpgAWKvHgvQAJIAAkgASSABP7QBFDg/UN3LzYOCSABJIAEkAAS6I1Al8BbUlIy6vLly+EMwxzbtGnTGolEwjObzbaQAzqdjgDvQ3jdX6/XW+3s7ODVcRClbK+w79mzx5XH4w356KOPpmdnZw+PiYnZOm/evGMWi+XaU089ZQRx7dq1a3Yvv/zymNLS0mU+Pj5tgYGB6SRJ/vjdd99lwTmOHz/uFR8fP2jHjh3P8/l81+Dg4BJ7e3vw5JRmZWWp29raRBRFQciCJoVCkRMUFLQlJiYmfe7cubaEYLGxsQIQYOPi4oIqKysj6+vrQ3Q6na/ZbAZPZD68j+/k5FSvVqtzBw8eHK9WqzmNRuO5devWqRUVFYMsFosU4gvz+Xydt7d3gYeHx+kRI0b8EB0dzaanp/t+++23C3k8nuujjz6aqlKp4uvq6k6/8MIL4j179niVlJQMAoFVo9FENjc3C/R6PQ/aDF6lUqlUo1arM9zd3a/FxMSkikSiKi8vr1axWOz4i4A4uqSk5MnW1lYVy7KUl5dXKSSyq6iocGppaXE0mUwikUjUAkndxowZc5qiqHPvvfdeHoiB0F6FQiGOj48PqK+vH9jc3BxdW1sLCeHc+Hy+laIoFpLCSSSSNqVSWa9QKM55eHhcDg8Pzw4NDdWcPn2aa2pq6i7wnnrzzTdjWZa9pQdvl8AbFxf3hlgsDuvTp0+bQqHY+Pnnn4PAe10M7RRUQVSlt27dGqTX68fv379/VF1dnfuIESOOh4SEHLOzszvu6OjocfLkyfCkpKTFWq02wGAwSEQiUTtJkqa2tjaBSqVKXbhw4c9OTk5Zzc3Nhuzs7MH5+flDa2pqokFkhR+r1QphLoxCobBFpVJleHh4XB02bNjFoKCgGvAEhy8nvv76azmfz/c6d+7ciJqampi6ujpPg8GggDjT7u7uLe7u7q21tbXOOp0OPJ+bHR0dd6xbt263n5+fFoRrEKtHjhz5NMMwj3Mc5wjjSSAQGOvq6vg6nU43dOjQhMGDB6d7eHiUJSUlwRgM0Wg0/VtbW911Op2TQCCwCAQCk1Ao1IvF4gqpVJrn4uIS//e//z3Vz89PB0I0CLwajWZmXV3dmLS0tFCxWFwZFBSUWlVVFarVan31ej14LBMMwxh8fX2Tvb29ISGgpaGhoX9TU1NYW1ubBARrvV4vlEqlBpVKVdevX79dMTExZ5RKZSF82YIzIRJAAkgACSABJIAE/sgEUOD9I/cutg0JIAEkgASQABLolUCnwDu+qKjo4YsXL0aLRKKk2NjY9SaTSWK1WsUsy/JBKLRYLByInzRN65VKpYEgiHZnZ2dbiIStW7d6CASCh1atWjUrMzMTBN4Njz/+eJzJZLoKAi/UERAQYLdgwYLJJSUl73p5een79++f9osX7VcHDx68Cuc4d+6c9+7du6M2bdr0hl6vDxQKhfC6fYObm1ujo6NjK8SV1Wq1ipqaGrnVam2ZNGnS3lGjRp2eM2fOlU7BE8I4DNy2bdv41NTUGUqlUgehHDw9PTXQDhBMKyoqHCmKMkydOvWiv79/rlAorNq3b9+ksrKyIRqNBkIlWMAT1NPTM8fDw+NiZGTkAV9fX2F6enq/r7/++gmapp1nz5593sXFJe6FF144U1paqlq7du3Q7OzsJ0pKSvq3tLQo/P39q9RqNSQPY8rKyiDJmBSS1KnV6vwFCxYcVygU5/v3758vk8lUn3/++cTS0tKXcnNzvZqamkSenp7Frq6uGicnJ73JZBK2tLTIIfQCvPYfGRmZQ1HUjxs2bDgFnpgQC9doNKq//fbbWXV1dcMbGhqcRCIRz8nJyQoxaUEwhhi41dXV0oaGBombm1uFl5dXyoQJE3ZHR0fn7NixQyuXyx8rLCy0xeB1dXU989Zbb+1iGCbjTkI0HDly5A2pVBrer18/k0ql2vjJJ59AiAZbkrXOwQbra1qr1crWrl07tq6u7k/Xrl1zq6urM44ZM2bf4MGDE0pLS89Onz7ddceOHYOPHTv2p7q6utDGxkY7T0/PMvDGVSqVDc7OzhcWL158VCwWW7ds2eKdnJz8ZH19/YCmpiZFnz59Gl1dXVv5fL4JWJeUlDgKBAJWqVSC53jsqFGj0ocPH14OYSk++OADTx6PN+7QoUNj8vPzI1UqFYwP2xjWarXCuro6u7KyMk+O4wg3N7dKDw+PzWvWrNkBoRp8fHxsMZtHjRr1bEtLy+KSkpK+YA94oUul0gapVFoWFhZ21tvb29jW1uaxZcuW6NLS0kCZTMaqVCrW1dWVA8G7vb2dV1FRAWNRqNfr+T4+Pv8EEVksFmsgRAQIvFqtdnZxcfGks2fPPgTjWqVS1SqVSqOdnR30K1dZWamALwDs7Owg7AjEGoYQDyY+n29Qq9UtUE9VVZWqpqbGvb29XR4dHf3zQw89dJgkybjly5ffENIEp0UkgASQABJAAkgACfzRCKDA+0frUWwPEkACSAAJIAEkcEcEQHytqakZl56ePv7kyZPjHBwcauF184qKCll9fT2IUXyWZSHpFSR2snm4Ojk5gah1/o033jgLibt27drlRlHUQ5999tmMzMzMh0aNGvXj7Nmzj3Icl9ol8EZFRdnNnTt3QkFBwTt9+vQxDhgwIPMXp9rVmzZtSoNQEEePHvVLTEwc+uOPP77IcZyXh4dHrUgkOgmv5js4OOh4PB7faDTa5eXlTWAYpv+AAQMynJycjrq7u8dOnTpVtGfPHp+cnJyZtbW14RAGQKFQJLi7u1+BeKeQ3Eun09mXlpZOZFm2n7Ozs8bZ2fnErFmzfj5x4kRAYWHh4Nra2jFyubzJx8cnXSgUpv8ifuaGhYWB4OpUWlo6YOvWrY9RFCWbPn36EV9f34sODg6FtbW1g06cOAHJ6aYJhUKjvb19hZ2d3Xk7O7tKmqbZ5uZmp4aGBq/a2trhUqlUEBQUlG9vb7/vww8/PA0xVT/99NPxxcXFL1dUVCi0Wq2uX79+Ca6urjkkSdaAsG40Gl31ev1oi8WislqtVjc3t02vvfZavFAobD5z5ownQRDhcXFxY1pbW31dXV2rRCJRCcuypSAEwmv6zc3NPIvFEsYwzHBIBiYUCosnTZq0a9CgQamXLl2qsVgsT0CStcuXLweo1eqTkGSNoqjcyZMn27yie9pAWD506FDfuLi4ZWKxeIinpyckJdv27LPP7mJZ1sgwDENRFMXj8azFxcWywsLCodeuXRuRl5c3CtrA4/HKBg8evD0mJubCo48+ml9cXGz35Zdfhl66dOkNs9nsD8q0RCKJV6lUl+RyudbJyanqySefLE9KShqcmZk5LDk5eQxJkjq1Wp3N5/MLxGJxnUgksjY2Niqampo86uvrh4tEIrvo6OhUDw+Pk++//35SaWkp9be//S2orKzsCYPB0M9isUiUSuUZlUqVy+PxWnQ6naipqUldWlr6CMdxPnZ2dq1ubm4/fv3119vFYnGzj4+PpbKyUrBgwYKn29vbH6+vrweP3KJBgwb9LBQK64RCoSY8PLyuuLjYp6qqakJbW5srJH8TCATX5HI5eE9D8jn4kkRiMBg88vPzg0tKSiIDAwPXv/rqq/sIggDvWohXDQkFp+Tl5U08c+bMeD6fXxgcHBxH07SGpmkdhPHQ6XTO4M1bXl4+hqZpV29v70o+n3/JarUmK5VKPcdxbFlZmUSj0YxlWXZ0v379Ctzc3E7a29tvWr16dVNPIVbuaKLAQkgACSABJIAEkAASeAAIoMD7AHQSmogEkAASQAJIAAn85wl0Jlkbe+nSpYmHDx+eplareUOGDKkrLy+X1NbWCpuamngMw5A0TUMcXgpen1er1RUSieSnkydPbiEIgjl48KCaYZihn3zyCQi8thAN06ZNixcIBCndPXhfeumlsQUFBW/069fPHBoamsUwzLe/eKBmgHfk4cOH/c+dOxe9bdu2J0UikcOwYcOy7O3tt3755Zfx8Bp6YWEhXywWg8D6+i+hH6a7uLhoRSLR/vDw8M8nTpyo2r59+6BTp069BLF0JRJJq0qlWrtp06Z48IaF1+uPHDkiWbNmDQh0D4PYy+PxDly4cOHbvLw8hzVr1kSkpaUtcXV1rZw1a1YCwzAp8+fPrwDaBw8e9KqpqQk5cODAbJIkefPmzYsNDQ3Nq62tbUtNTX0kLS1t9MWLFyO9vb2vTpo06TiEuPj73/9eAscmJiY6JSQkBBw+fPhZhmGCHBwcGLVaveXjjz8+CALup59+OrqoqOhPWq0WwmFUDB06dOOcOXOSx44dC3XTq1at8tFoNIvz8/NB3PQMCAj48fXXXz8skUhKjxw54v1L6OLh8fHxwUajUTpz5sz0wMDAbIZhCiDMAHhdg8hYWFj4cFtb25yMjAxnk8lUO23atNjAwMALmZmZJSaTaUlnkrW+zs7Ox//f//t/261Wa8HNcX67jzoI0bBjx46+x44de52iqGg7OzuhSqU6FB4efoxhGFvIDoFAQDEMYzEYDHZtbW1TCwoKglJTU52cnZ3LPD09rwQGBu6eNWtWVmBgYDMUX7x4cWBJScnbMpnMQ61WN9rZ2W18++23Qew2grcyCJ96vf6p6urqqcnJyQMgAd4777yznWXZjFmzZlV2snYoKiry+PLLL//EcdxQHx8frUql2ve3v/1te3Nzs2zlypWRly9fftHJyYnu27dviY+Pz/bXXnst+cKFC9ohQ4bw161b55GQkPCWyWSC0A+co6Pj5h9++GErwzAtlZWVjL+/v2DOnDlPGwyGuVCfWCw+9+qrr64dPnw4eBEbYXwuXbp0SEtLy1xvb2/Cx8enceDAgee8vLzqysrKIMEayXGcrL293T82NnbkuXPnpkZEROx44oknDrEsC57uLdBOgiDGZ2dnT0hMTJwgkUiSfvjhhy/4fH7d8OHDwTuaOHDggFtZWVngypUrl3EcFxgTE3NJrVbv/eqrr0AoBv62xHJRUVFPkST5nFwuZ8Ri8XlnZ+fPv/vuuwaMw/ufn0PxjEgACSABJIAEkMDvhwAKvL+fvkBLkAASQAJIAAkggf8hge4C76FDhx5RqVSWqKioYoi7azQaSXDIhPfLIU8VePDyeLx2JyenGpFIdHzDhg1HSZKE+LcuFEWFf/jhh4/l5eWNjYmJ+X727NlHKIqyhWjoisH71FNPjSstLX07ICDAOGjQoAyWZa8LvCdOnICkVJEbNmx4WiKRkPPnzz8ulUrj33zzzctQd2lpqdBqtcoff/zx161W63S1Wq37JQbsvtDQ0I8HDhwYcOjQoZgDBw487+joaJ0yZcp5Ho8XO3HixIvgYQw4U1NTeXFxcYNbW1tDm5ub/Xg83pUPPvjgECTtWr9+/ZBLly497eHhUTV79uyTDMOcf+KJJ2wibWxsrC/EuN23b99MSNa2aNGinyIiIkpTU1O5/fv3P63RaIZqtVp7tVp98MknnwQv1qIFCxaAcEkUFBQId+7c6ZaXl7ewrq4uuqqqytvf3//gW2+9ddTOzq5l1apVQ/Py8l4GkZzP5+d7e3uvfuutt64GBQW1g8fnt99+62YwGGanpaUNh5iswcHBO5566qk4oVCYU1BQQBMEob5y5YodJGmbNGmSSKfTOVZXV7uwLCuGxGNGo1GUmZnZv6ioKLS9vZ0Si8WFM2bM2BYSEnLu9OnTpSAAVlRUjE9OTu7j4uJy7J133tlB03T+I4880tjbEMzNzZXHxsb2OXHixBtarXZ4W1ubzM7OrsDR0bHIarXaknjx+XwCYgCDIA5hLTiO44Pg6+LiAqExLjg5OaVHREQ0Dh482AIhLN5///3gzMzMNxUKhTwyMjJDKBTuW7ZsWXKXWAnCZ3Fx8dK2trZppaWlnnZ2donLly9fTxBE6ejRo222JiYm8i5cuGB/9uzZ1/R6/bjm5mapnZ3d3tWrV/9QWlrqs2vXrujjx4/P9fLyKpw1a9YJqVSaGB0dXRQREQGiKLlo0SKXxsbGd1pbW0fU19fzlUrl5k2bNm2pr69vGTVqFIRo4P2SEO0FkiTn9O/fv8bDw+PsokWLYr28vNra2tpAwKW2b98OYUC8+/Tpw/Pw8BDL5XJ1Y2OjS1VVlTOEU7BYLBAywystLc3jypUr7lFRUVtefPHFn+Vyeca4ceO00E4Y27+Erhh79uzZcJqmE/bu3fsv8Cj29fU1Qjv379/vWV1dHbxy5cqXrVar64wZM/b4+fmdXLZs2aVuSRHZOXPmPE4QxNPQHRRFXXJ1df30yy+/RIH3fzi3YlVIAAkgASSABJDA/54ACrz/e+ZYIxJAqEzgXQAAIABJREFUAkgACSABJPA7INAtRMO4kydPPgyv+UdERJyEV71B2AWxDjbwarRYLPD6vRFi2/L5/LzPP/88t1MEVYPAu3Llyvkg8I4cOXLDnDlz4kiSvNJd4F22bNmYkpKStzw8PKw+Pj45LMuu2bZtWzp4q545c6ZfQkJC1Pfff/+sVColFi9eHGdvb3906dKlKVAHxC61WCx28+fPf9VsNk9zcXExgMAbFhb2UWBg4ODExMQxu3fvXuzm5tb60ksvHSdJcv+zzz4Lx4JXpE2gPnHihHNNTY26qKjInaKomiVLluRVVFR47NixI+rcuXOLPTw8KufNm3eSoqgzc+fOtQm8Bw8e9K2qqhq4d+/emWDnwoULfwoODq7LzMwUb9269VmDwTBQKBRC7N4f//rXv25RqVTtHh4eIAiC2EmuXbvWvrGxcVxmZubonJycEUFBQYkvvPDCSYVCUb169eqI7OzslzqTb+WoVKovN2/eDMnnbHFsN23apGZZdvrly5dHXrt2bUhoaGjswoUL4wQCQYZcLje6urqKi4uLnVJTU70yMzPDtFptf4PB4Mvn84UkSQohwRwI2NXV1c40TZuUSmU2CLyDBw8+Ex8fX8zj8V4oKyubkJyc7NPpwbvDaDTmdSWu62l4gsC7bdu2PklJSW9AbjGIFSyRSK7Z29tnGI1GEEs5oVAIIRoI8CS1WCyQnM/o4ODQ5uvrmzNu3LgCLy+vRojdC+e/cuWKasuWLYPOnDnzmkqloh955JGLFEX9/MILL9j6HTYQPrOzs5e1t7fPqK6udlUqlQlffvnlOrFYXO7n59fUJQTPmTNHLJVKX21qapqcn5+vlsvle7/55ptNJSUlgYcPHx4WHx8/1c/PL/31118/xOfzzz7yyCNlXR6tkyZNUv0SP/j/6XS6GBB4wYN3/fr11wVe8NCdO3fu8zweb1ZkZGRR//79z48bN+6wUqlsdXFxgf4iW1paJEaj0WHdunV+5eXl/mazOZBlWQil4UTTNESogJjEIALLioqKRFFRURvfeuutA3K5PHv48OHaFStWECDog+h+4cKFUJqmjx84cOBrOzs7raenJ8S9tiUjLCoqCvvggw9eZBjGecGCBduDg4NPLV68GGJZg+gPY51ZtGiRTeDlOI5HkiQIvJ//85//rEcP3t/BpIsmIAEkgASQABJAAv81Aijw/tfQ4omRABJAAkgACSCB3zMBEHgrKiomVFZWjrp27dogvV4PCa2+6s1mlUoFAhIRFBTELV++3OaxuWfPHtdfkjhFfvzxx3NzcnJGjRo1avOsWbOONDU1XV62bJkB6oAYvCtWrBhVUlLyCk3TPB6PV8Jx3JdHjx69Bt6RSUlJ/RMSEoZ99913L8pkMsGMGTMSJRLJrvfff/8U1JGSkiJxcnKynz9//itGoxE8jQ3g6RkREfFxYGDgsEuXLo0FL1s3N7f2JUuWnCVJcs+iRYvA+xcUavAmtYBX7IoVK8isrCwS7A8MDCT79OnTb/fu3cOTkpIWeHh4lC9atOiYyWQ63yXwHjlyxKe6ujr0wIEDsyCWb2eIg7bi4mLF5s2bnzCbzQGQ6IvH46179NFHN82ZM4fXyc72unxSUhIkSws4evTow9nZ2Y8FBgZenjFjxjlHR8eyTZs2DcrJyXkRkmRRFJXt4uLy1fLly9O7xM/Y2Fi12WwGgTfm6tWrkaGhoT8tXrz4MCRCi4qKMjQ2NoquXr0aeurUqeijR49OaWho8Glvb7eTSCTgEQziKmm1WiUQ1lYmk+ldXV0zZ86cuT0kJOT0+fPnC81m84vl5eUTL1686O3i4pLw9ttv77BarTkzZ86s763/z549K4+Pj++TkJDwhkAgGATippOT0/Z58+bttVgsEA4DPHgFZrMZYs6yYrEYPE+Np06dgt/se++9x3WPA3vmzJk++/fvj96/f/+LLi4u3Ny5c88RBLEPwid0F3gzMjLeaG1tnVlRUeHm4uKStHbt2g0CgaCkb9++YKuN9YoVK4TNzc0v19XVTUpPT/eUy+UHvvrqqx/y8/NDYWydOHFiIiTXe/HFF4+LxeKEKVOmFIAYCvaMGDFCRZLk36xW60ij0QjJ6n5ctWrVVoFA0NwVouGZZ555hiCIaUOGDCn29/dPjoqKOta3b18NSZK2djc3NzsYjUb3pUuXzobkdZCEjyRJsaOjI8myLAOO8CRJCtra2iD0iSgyMvLbv/zlL3sh3vOoUaNaVqxYwWq12rnQJ8nJyUMkEsmJffv2/UsgENT7+fm1gZ379u3zAY/yf/zjH39iGMZ1wYIFu4ODgxOefPLJCyAydwm8jz322CKSJJ/l8XisQCBI9vf3//LPf/5zHST/+z3PR2gbEkACSAAJIAEkgAT+HQIo8P479PBYJIAEkAASQAJI4IEl0CnwTqmoqBh9+fLlUL1ef/jq1atf3E2DQIhkWXbwP//5z3n5+fljx44du3PWrFlxv7wqf+65554DYY9XXFws/uc//zmytrb2FZIkRRRFlbMs+8W+ffuugJctxJI9e/bs8A0bNiyBhGSzZ88+LZVKf/r73/+eBLZ0efDOnTv3FfDgdXNzM0il0v0hISHgwTvs/PnzY3bt2jXb09NT98orr5zj8Xi758yZAwIvCK4gRFvr6urEGo1GXllZCR6V+vDwcE1xcbErePCeP3/+KS8vr9rp06cnsSx7YsGCBSD+ESCoNTQ0hO7evXsOnGvu3Lk/hYSEgAevaPPmzc+ZTKaBDg4OFnt7+407d+7cRBAEeKbavHfh9/bt22WNjY0gnsdkZGQ8HBQUdHrhwoWJKpWqYs2aNYPz8/P/BB6ufD4fYg6v2rlzJ3jw2mLZbtmyBYTzmampqaOuXLkSOXDgwL2PPvroEYvFkgJJ5ywWS5/Y2NiHKyoqhjY2NvYDr15PT88qq9VaYjabG4xGIwi9A2majqmoqKBpmi6aM2dObHBwcFJ6enpuW1vbn8rKyiYlJyd7OTs7H3vrrbd2MAyTdSuB9+LFi3aHDx/uGx8f/6ZIJAr18fFplclkG19++eWfJBKJzW5I6Aa/LRYLZ29vz4BAOnr0aNu+m7ft27dHQ+K0AwcOzHFycmp/6qmnEgUCwaElS5ZA39niyYIHb1paGngMz6qrq/N0dXU9/fHHH//A5/NzAgMDazq9tJm5c+fyZTLZaxqNZnJOTo6Lg4PD3rVr1/6Qm5s74NixY9GJiYlT/P39C5599tmTEonk2NSpU6GPbV9STJ482Qk8ePV6fYxGo+E5Ojpu+fHHH7dyHAdJ1mwhGqKjo1/g8Xizhw8fXurv738ekqw5Ojo2eXh4mEpLSwXvvfdeaGNj46TKysoIi8Xi6e7uXg9JC0UiUY1er9eZzWarQCCQgEdxaWnpsKioqB3PP//8YUdHx/QRI0Y0g8BrsVhmFRQUTEpMTIRkcccPHz78uUAgaAgICLDF4IXxWFdXF/b++++/zLKsGwi8AQEBx5955pnrAi946T7++ONPsCy7BDqdJMmLEKIBPXjvZlbDskgACSABJIAEkMCDSAAF3gex19BmJIAEkAASQAJI4N8m0Bmi4dHi4uKHk5OTQ/R6/aG0tDQQeG/wtLxVRdu3b3ehaXrgRx99NL+wsHDi5MmT9z/yyCNH1Wp1op+fn8nHx4eXn58vWrVq1YjKysqlAoFAKBQK4fX4z7dt2wYCLxkXFxd6/vz5kZs2bXpSLpfzZ8+efVYmk/30l7/8xSbwlpSUiCAG77x5816FJGuenp5GqVS6Lygo6KOBAwcOSUpKenjHjh3zvLy8mCVLllwDcXjChAkQ79UWnqGuro7IyclxLS8v96yqquojkUgqp0+fnt7a2mq/YcOGwZcvX37W09OzadKkSSCUHV68eHF2l8dkVVVV2L59++aQJMmfN2/eroEDBxZdu3aN2bFjxws6nS6aIAiJu7v7ntdff/0nqVRa7ebmpndxcaHKy8t5J0+edMrLy5tZVFQUnZ+f3y8gIODIyy+/fFwul9d99dVXQ4uKil4RCARGkUiUJRAIPtu7d29G12v0GzZscOPz+bNTU1NHX7t2DQTeA1OmTDnK5/PPt7e3OxkMhoc2bNgwFTw67e3ticDAwILZs2enuLu753h5eVUbjUY2NjZ2fFFR0eMXL16U6HS6iscee2xPUFDQicLCwuy6urrXKioqQOD1UKlU8cuWLdtO03TWtGnT6nrr75SUFPsDBw74HTly5E2JRBLcr1+/JoFAsO6bb77Z0d0z904H5vr16ydkZWVN3r9//0RHR0fN888/nyAWiw8vWrQIxoW1S+DNysp6ra2tbVZtba2vh4dH8t///vftPB7vanh4OCRZo2tqarj169cL0tPTITYweKTLFAoFCLw/FhYWev38889Rp06dmjVgwICqefPmnReLxUeioqLyfHx8bDF4ly1b5lxcXPw2xBWuqanhOTs7b9m2bds2hmGafHx8QLSnwsLCXhaJRPNGjhxZ6e/vf27EiBG7/f39IUSEpaWlRT5//vxxZWVlEBvXUS6Xm6ZOnXo+JiYmIzQ0tFAgELTrdDqIJa3+4osvRp05c2ZOZGTknsWLF8c7OztfGTFiRNOKFSvgmpuRlZU15dixY6NEIlH8kSNHPhEIBI0QlxmYHj582LukpGQgxOCFhIKPP/64TeB97rnnzoOHOpQBZiDwchy3BOIgkySZ7Obm9gkKvHc6KrEcEkACSAAJIAEk8KASQIH3Qe05tBsJIAEkgASQABL4twiAwFtfX/9oSUnJmHPnzoVZLJbDKSkpX4Jodaevc//8889OFoslaPny5QtLS0sfeeSRR05OmDDhRGBg4PH+/fvrwSPSYrEoPv7445iUlJTnIJGbu7t7HsuyX27ZssUWO/T48ePB58+fBw/eJyUSCX/mzJlnxGLxrnfffdcWoqFL4P0lgdmrJpNpuqurK8Tg3Q8xeIcOHTogISFh+L59+55wcXFxfOihh5p8fX03P/3005Awrd1gMJB6vV505MiR4bm5uYMuXbrkw+fzz6xbt26nyWSSb9y4MeLixYsv+Pj4tI8fPz6Fz+fvW7hwIcQGZvbu3evb0NAASdZmEQQhnDVr1r7g4OD03NzclkuXLi0oKysblZ+f7zdgwIDsadOmnff19T03bNiwUpZlzeXl5ark5OT+EN6hqampn8FgoH18fHa98847cWKx2LBy5cqYkpKS18VisUkikWSJxeLPdu7ceYPAy7Ls3CtXrjycnp4eGRERsW/mzJlw7PkrV670ZRhm2r59+0YYDAavMWPGVA4aNCgvOjo6RyqVQmI8QUtLi3Tfvn1hFy5cGFpcXAxetUWPPfbYrtDQ0MTU1NSc5ubmN6uqqianpKS4uri4HHnrrbe2MgwD7bitwHv06NE/g8AbEBDQKBKJvvvyyy93dHnc3s2A/Pbbb8dkZ2dPjIuLm6pUKpuffPLJEzwe7yDET+4SjMGDt7Ky8vmGhobpmZmZA3x8fHLffPNNSFR3ISQkpIBhGKtGoxFcuXJFsWbNmld0Ot1wHo9ncnR03P/ZZ59tr6mpEa5bt25Qamrqc/379+eGDx9e5Orqunf06NFpdnZ2eogX8uOPP7odPHjwda1WG9na2mpVq9VbN2/evL2bwEtHR0e/KBAI5j300EM1fn5+F8LDw/e6uro2VFZWmh0dHR0XL148OTc399UBAwZYg4KCKqKiog6NHDmyUKlU6kBoLSkpUV27di1q//79Q44dOzY4Kirqx1dfffWgSqVKi46OhhANhNlsnp2bmzslMTFxpFAoPBIXF/cJTdONYWFhOuB64sQJ7+Li4oHvvvvun6xWq3rhwoW7/P39j7/wwgsXbhZ4SZJcwuPxIB5ycv/+/Vf9+c9/ru3yDr+bPsKySAAJIAEkgASQABJ4UAigwPug9BTaiQSQABJAAkgACfxHCYDAW1paOruoqGhiUlJSOMdxh06cOPG50WjUdcWCvV2FcXFxdizLer333nuPV1ZWzvb19a3u06dP5rBhw07b29ubW1tbxYWFhc6pqamhBQUFY3x8fBpDQkKuchy3Zv369WngHXnixAn/kydPDtu4cePzMplMOGfOnNPdBV6O44RVVVWyadOmvQZxadVqNXi92mLwjh8/3vXYsWNhZ86cmWc2m4Nomnb09PRMCgkJuaJWqxt0Oh2/qqpKmZubO7i5udlHr9dTIpHowOrVq783Go3K77//PvLcuXMvqdVqOjQ0tFipVO4LDAxM9vDwqK2rq3MrKysL27p163ySJO1mzJhxtG/fvuctFkthYWHhiCtXrsSkpaWNcXJyYjw9Peu9vLxS+/TpU2Jvb68tLS11Lykp6Zeenh7BMAzt5uZWpFarD7z22munBQIBb8WKFeNKS0uXCQQCs0AgyAaBt7sH7yeffOJBUdSijIyMUenp6QMjIiJ2L1iw4DDLssklJSXuDMOM3b1793ij0dh/2LBhzeCd6ufnV8FxnLytrU1eVVVlB965V69e9dLr9Ra5XA4J1GIHDRqUlJ2dnVdeXm4TeFNTU9VdAu/tYvBCiIaDBw/6gcArlUptAq9QKPz+66+/vieBd9OmTSOuXbs29sCBAzMcHR21zzzzDCS5uyHJGgiX77zzzviysrKxV69eHa1QKCzQT2q1Ot3d3b1YJpO1FhYW2uXn57unpqZOZBjGpX///pmurq7xy5cvP6LVarkPPvggpLKy8lmKorwFAgHl6el53N/fP9PBwUFTXl7uUFBQ4JOXl/eowWDwpiiqzc3NbcsPP/zQJfCas7OzeQsWLHjpl+SC80NCQiBsw9kJEyZs8/b2rs/JyTE5OzvbvfbaaxNKS0tf8fLyEnh5ebUMGDAABP8asVgM4UHkFRUV6ry8vLDs7GzfrKws9+jo6A1vvvnmXqlUmj5mzBgI0UDo9fr5BQUFU5OSkh7i8/mHT5w4sZJl2aYugRdiQldUVAxavnw5CLwuCxcu3AExeJ9++ulkjuMgoSB48LJTpkxZTJLkcxRFUTRNJ/fr1++zTz75BAXe201muB8JIAEkgASQABJ4oAmgwPtAdx8ajwSQABJAAkgACdwrgeXLl/NMJtOiwsLCR0+cOBEpEAgOxsXFfdzda/B2587KyhJQFCV/8cUX59TW1i6srq72VKlUOnjNXqFQ0G1tbfYXL14EcUtVUVGhCAoKyhs5cuR5giDWr1q1KgPOf+jQIUjcFbVp06ZlDg4OkgULFiSBwNsVg7egoEAoEomkEydOfJVhmBkg8EIM3iFDhnz83nvvCX766Sev8vLyKXFxcQ+fPXt2xMCBA7UDBw5sCAwMrGxtbZUWFRV5njt3TqXVai1Dhw7NUCqVOzdv3rzp8uXL7mvWrBl++vTpl+zt7V3d3d2NAQEBByIiIsCT9JKjo6N9RkZG8DfffPMMn89Xg2exi4tL/Msvv3zu8uXLqm+//fah7OzsJTU1NX4mk8lh6NChDQMGDKh3dXWtS0tLc8vLy3OrrKwkIZHWokWLDisUijNLlizJzs/Pd3j//fcnV1VVLWNZ1sqybI5AIPg0ISEBPHhtiez++te/ehME8VxmZuaItLS0/oMHD45duHDhYbBLLBZLIMHbqlWrHm9raxupVqvtfHx8jP7+/lqj0ShoaGgQ5eXlSXNzcyUQ/9je3r7d3d09E2LwhoWFnT558mSB1Wp9rbKyclJqaqqbs7Pzkb/85S/beDxe3uTJkxt663NIsvbzzz/3OXLkiE3g9ff3Bw/ejWvXrt15Lx68sbGxkWfOnBkdGxs7W6VStS1dujQRIhE8//zzEKLh+nbp0iX1li1bIi5fvvxMe3t7gNlstouMjKwJDg6ucXBwqMnMzHQGRrm5ufYMw1SC8DlkyJAzCxcuhC8Q2FdeeWUARVELEhISxhQUFIRERkZmDhw4sBBiFufm5noVFBQEFBUVuVssFkKlUtW5u7v/sHHjRpvAe/nyZcugQYN448ePX0qS5BN+fn4GSPT2+OOPrw0LC4O+NoAX+rx580YZjcaXNBpNH5IkHcLDwxs9PT3b7ezsTCUlJYrc3FxlcnKyoqGhQWK1WgXDhg37/vXXX98jlUqvTpo0yRaiobW19Yni4uJpSUlJUSB0JyYmvg/527oEXrhOqqqqIj744IOXrFaratGiRVsGDRp0Yv78+Skcx4GXNjzXMJGRkU8SBPECJAYkSfKCn5/fyh07dmCStdtNZrgfCSABJIAEkAASeKAJoMD7QHcfGo8EkAASQAJIAAncCwHwjNy1axc/Nzd3dnFx8fhz586FSCSSxO+///47hmFqhg4d2non5wUvYA8PD8HGjRujNRrNmKysrHCr1eqsUqnMkHhLKBQykOtJr9cLmpqapG5ubpV9+/ZNI0lyy9dff50NdSQkJPQ5derU4G3bti2WyWTU7NmzE+VyecLrr79uE/pARBaJROIlS5Y8b7FYJikUCjO8wh4cHPyv9957j4yPj7evqqryP3LkCIRMeATi/IrFYkKpVILgKWpubnbQ6/WQdKwyIiIiwcPD48x77713uaioSLVu3brwjIyMx5qbm/0NBoO9o6NjDgixXl5eP02bNo1LS0vzXrdu3bNisdhj8uTJl5ydnY8vXbr0bGVlpeiLL77w02g0UGdkc3NzsEKh4CQSiVkkEunb29tFJpOJFIvFlU5OTiDiJTo5ORU/+uijjeXl5XYffPDBw3V1dc9CKAyKogolEsm6rVu35oIHJnhjfvjhh+4GgwES10VlZ2f7hYWFHZg3b95xPp+fQdM0QxCEcs+ePZNrampiqqurB4jFYqGzs7ORx+ORHMcRBoPBlvAMfkiShERwxZMnT44LDAy8mJKSUkwQxGOlpaWjrl692tfR0fH00qVL94nF4sKJEydCXNket6ysLNn+/ft9Tp48+aJQKPTz8/OrEQgEuz799NO4e4nBGxsbOzAlJWXYgQMHpikUivYnnnjiDE3TJ55//nmb8N+1nT9/XhwXF+cDgnRZWdng2traAQqFwiqVSk00Tet0Op2wra1NStN0vVwuzxgxYsThoUOHFkyePBlETe7DDz90FQgEkcePHx9fUVExUi6XGyQSiU4sFrdxHCcFT+7Kykpn6C+5XN7o5ua2efXq1duFQmFTaWmpdcCAAcIpU6YssVqtc9zd3fVOTk5nZs2atSE0NBTCgRihv9544w0/s9k8IjMzc7hOpwt2cHDgxGIxy+fzrWAfeI7r9Xp9S0uLWKvVOg4cODB+7NixCRRFnX7zzTcbVqxYQUKStfLy8nEQD5vP55/48ccf17i4uLR4enqCiEwcPHjQq66uLviLL754wmq1Kh977LHdISEhF+bOnZvRPUTDsGHDFnEc94zZbIYkgylDhw5d9dJLL9UEBQVBwjjckAASQAJIAAkgASTwhySAAu8fsluxUUgACSABJIAEkMCtCIAglJ2dzT98+PDDlZWVUdeuXesjk8muvfvuu4cIgqi7U4EX6oBz7dy507uioiLg0KFDEdXV1f0NBoMrTdMmmUym9fX11To4OFhNJpNQKpVqZTJZOUmScatXry6B4+Pj4z3T0tIG7N27dzyIwtOmTUvm8/lpL730EgiRcH5eenq68MMPP5zBMMxDMpmM4fF45z09PXcuX76cTUxM5IWFhUn/8Y9/QN2QWEyp1WolIpGItVqtfBB5nZ2dm9zc3ArHjRuXEBUVVRIREaEpLCyUg1dkYWHhyJycnAGlpaWeCoVCZ2dnl+bj47Pl6aefbr9y5YrTli1b5opEIrfRo0dnKZXKi13C86ZNmxzEYrH3rl27IsvLywe1t7fLLBaLAGzm8/kmqVTaBrFxAwMDsyZOnJjG4/Ha/fz8LNnZ2ZL169eHazQaEKM5Pp9fJRaLD6xatQq42ATer776CjyORxUXFwcWFxd7BwQEJM2YMeMSwzClU6dONezatYvSaDQRV69ejTh69Gi42WyWy+VyFvhJJBKLnZ0dCM0gMHI6nY4SCAQNI0eOvOzj45OdkZFRqVAoHioqKhp09epVP6VSmbZ48eLTIpGoavLkyb0K+ykpKRLwpj116tR0oVDo6u3tXQPxjN99993L93K17du3r29aWlrIsWPHHra3tzfMmDEjlcfjpTz99NO2fu++AWuSJIOOHj06MDMzc6DZbJayLAve48DLSlGUISQkJD8kJCSzX79+KWFhYc0gaMLYzMvLk2m1WtetW7cOKykpGVZfXy8zGAx8Pp/PSqVSRigUUi0tLX2AIUVRRpVKtRXCTnQXeJ944onpFovlYScnJ729vf2V2bNnH5gwYUIbiOdgJ4QqsVgsrmvXro2pr6+PgKSALMuCVy3LsizUYfDx8anX6XTiqqoqV39//9zg4OBrFovl7EcffaSBWMN8Pj+mtrZ2cFZWli+Px0tdtWrVPoFAcD1cSlxcnKqurs7nu+++m2y1Wu2mTZt2EsbWjBkzSruzGjNmzFSCIKZD3GeSJLMfeuihHZ988kk9SZIo8N7LQMVjkAASQAJIAAkggQeCAAq8D0Q3oZFIAAkgASSABJDAf5oACIn79+/3qq2tdS8vL3cUCoW1CxYsyIXX0LuEqzutc9OmTeApK9mzZ49MKBQ6eXp6etA0bWFZtp3juCaBQGARgiro6krb2dkxHMeVvfLKKzYxETw0i4qKHK5du9aXoihu6NChlTwer2natGltXQIyCJp5eXl9KIrykEqlApqmq5cuXZrZof9yZFJSEn3gwAFZVVWVoqysjM9xHN/FxYUHnq18Pl/EMIyWpumWMWPGQExT4+DBgy0gDGdnZ4syMjLsTSaTC8dxaicnJ1omk2lUKlV6YGCgEfbn5+cPAA9iiKnq4uLSMGPGjBawC46HcAg7d+6U19fXyx0cHGQCgQBsI1taWgwmk0kXGBio9/f3140YMUIXERHBgEdpbGwsVVhYqDSbzZ5isRhiAoPnbenLL7/c3tXeH37lK5qAAAAgAElEQVT4QUgQhFqj0TjW1tYqPDw8KsLCwiABWvvo0aOt0OaNGzfKsrKyHLKyslQEQfCEQiFrMpksFEVBkjwrj8djZTIZKZPJRAqFgo2IiGhRqVTaU6dO6UNDQ53Kysocy8rKlBCLdurUqTUEQeiBS299DuNly5Yt4pycHG+hUChycnJqpyiq4aWXXmq+03HSvVxsbKwYwhfU19f7yWQyNjo6utbBwaG+py8XIJyIn5+fJCkpya6wsNDBxcUFWAs5jmObm5v1RUVFbf7+/oZBgwYB8/Y5c+Z0tYPf1NQkamhokJ07d06enZ0ta2tr4zEMw5PJZBBCRN/W1kbJ5fJp7e3tA2tra5VKpfKnlStX/iQWiyHergnGXnp6uh9BEN7QVzKZrM7Nza0E6uiWDA7COPDXrFnjqNfrIe+aHUmSlMFgsDQ1Nembm5uNHh4ekFBPwuPxIE60XqVStZhMpqply5aBhy4Jyd60Wq1zdXW1PcuydZ988knBihUrWPgSA7ilpKTwU1NTJdnZ2f0pihINHDiwOCgoqHnw4MH67lz/9re/+VIU1Uev13Msy2o8PDzyW1tbTV3nuZe+wmOQABJAAkgACSABJPB7J4AC7++9h9A+JIAEkAASQAJI4L9GAF67b2lpkcCr4yRJ6idNmgRinU2IvNdKExMTRTRNKwQCASsUCk0Mw9jETUhWRRCEADwLIyIidCBCdgqaFOwrKyuzF4vFnJ+fn87Dw8MM4Qu625CYmAiinoQkSX5ra6uht3ACna+rwxoPPH/5MpmMx7Ks0c/PD87ZY7vi4+OlAoFADsdA4jOz2dzUKaRS8fHxDhKJhAYP3Ojo6N/Y1SXKlpaWwqv4PJVKRUC831vVB2IdeBa7uLiQDMNwNTU1Bqivq70gppaWlgpYlhXW1tYKHRwc9CA439w3UK6yslLY1NREKZVKtrW1lcnKymLmzp0LoqCtrZ0xjCmj0cj6+flZgSvU7+bmxk9PTxcJhULzqFGjfnPunvofPE1nzJghBlHU3d3d4uPjAyLnDf10N+MG7Kivr3eQyWREQECAoby83HQ7kTk1NZUG4b6pqQnawFIUZYJQCTfXC2wOHjyoys7OdsvNze3j4uJiCQgI0Hp5eUF8Zhh/ZHNzM3fmzBm7c+fOPd7S0jKoublZ7ODg8NNnn30Wa7VaW7vCGoCHrkwmk4J3tFgsNnYe/5uxBCFLIGZve3u7GIR+gUBg9ff3N/0SVtkmBsfFxQnlcjnE4YWYu4zJZNLPnTvXxq+kpETU0tIiqq+vF0ilUsPw4cNtX3B032Bsx8fHK8A7uF+/fq3gEQ5e393LpKWlSQ0GA1wrrNlsNkVFRbXfXOZu+gjLIgEkgASQABJAAkjgQSCAAu+D0EtoIxJAAkgACSABJIAEkAASuAsC4GFdVVU14OrVq1GZmZkTITlfYGBgad++fZPDw8PLLBaLuaGhwSEzM9P7p59+mqvVan1pmtbI5fLtX3/99a76+npjd9H9LqrGokgACSABJIAEkAASQAL/YwIo8P6PgWN1SAAJIAEkgASQABJAAkjgv00AvGnlcrnnkSNHIjMyMma2t7e7mUwmgVKpLLG3t9dQFMVoNBqpRqNRmEwmd6lU2jpgwIBke3v7488+++yFQ4cOMRjW4L/dS3h+JIAEkAASQAJIAAn8ZwigwPuf4YhnQQJIAAkgASSABJAAEkACvxsCEKLh0qVLiu3btwdlZWVNqqysjNBqtf2cnZ31MpkMErMRTU1NdHNzMyEQCOog7vL06dMTfHx8MhcsWFD2u2kIGoIEkAASQAJIAAkgASRwWwIo8N4WERZAAkgACSABJIAEkAASQAIPHgEI05CRkaFoaGjwyc/Pj2pubo4yGo0qs9ksMxqNlFgsNshkskaVSnXexcXliq+vLyQZbJ08eTLEzcUNCSABJIAEkAASQAJI4AEhgALvA9JRaCYSQAJIAAkgASSABJAAErhbApDITSAQyLZv3+5TUVHRV6PRKLVaraS1tZVQKpUmd3d3bUBAQG5kZGRFe3t7U1fSs7utB8sjASSABJAAEkACSAAJ3D8CKPDeP/ZYMxJAAkgACSABJIAEkAAS+F8SIFNSUnhQYUREhJUkSe5/WTnWhQSQABJAAkgACSABJPDfIYAC73+HK54VCSABJIAEkAASQAJIAAn87ghAbF4wiiRJ9ndnHBqEBJAAEkACSAAJIAEkcE8EUOC9J2x4EBJAAkgACSABJIAEkAASQAJIAAkgASSABJAAEkACSOD+E0CB9/73AVqABJAAEkACSAAJIAEkgASQABJAAkgACSABJIAEkAASuCcCKPDeEzY8CAkgASSABJAAEkACSAAJIAEkgASQABJAAkgACSABJHD/CaDAe//7AC1AAkgACSABJIAEkAASQAJIAAkgASSABJAAEkACSAAJ3BMBFHjvCRsehASQABJAAkgACSABJIAEkAASQAJIAAkgASSABJAAErj/BFDgvf99gBYgASSABJAAEkACSAAJIAEkgASQABJAAkgACSABJIAE7okACrz3hA0PQgJIAAkgASSABJAAEkACSAAJIAEkgASQABJAAkgACdx/Aijw3v8+QAuQABJAAkgACSABJIAEkAASQAJIAAkgASSABJAAEkAC90QABd57woYHIQEkgASQABJAAkgACSABJIAEkAASQAJIAAkgASSABO4/ARR4738foAVIAAkgASSABJAAEkACSAAJIAEkgASQABJAAkgACSCBeyKAAu89YcODkAASQAJIAAkgASSABJAAEkACSAAJIAEkgASQABJAAvefAAq8978P0AIkgASQABJAAkgACSABJIAEkAASQAJIAAkgASSABJDAPRFAgfeesOFBSAAJIAEkgASQABJAAkgACSABJIAEkAASQAJIAAkggftPAAXe+98HaAESQAJIAAkgASSABJAAEkACSAAJIAEkgASQABJAAkjgngigwHtP2PAgJIAEkAASQAJIAAkgASSABJAAEkACSAAJIAEkgASQwP0ngALv/e8DtAAJIAEkgASQABJAAkgACSABJIAEkAASQAJIAAkgASRwTwRQ4L0nbHgQEkACSAAJIAEkgASQABJAAkgACSABJIAEkAASQAJI4P4TuC7wchxHHjp0SOzg4CDkOI7HMAxN0zRJUVTHj4kiCXGHwSaTqfM4I2EkCELACjj4nGVZ2++73Rgh03GcvuNIkUj0m/Po9Z07bzq5RCLptTqj0dizgN37IT2fq1vVPdlmM70X++6WRW/lhULhLdn+2if/qRpvPM/t6r9xXPx67K3651aW3ornndjSde6euPRkU/f67vT8DNM5buEaEAhY+LeeIHhw3QgZhuuq20SZSCklNXl7e7f7+flZSZJk/ju99Mc7a1ZWlkAgEIiampr4VquVNpvNFHAG3vA3ISMIop0gxGKGa7f9Ftuuk3b4sHMTS8Qc0XZ7NjRt+K9/4cUwHfb9Xrbe2tyznb8y7bJf0kN77gD176X5NjvkvVijv8fxcDOTnnhIJNbfjIPW1p4NkUqlPYwZ7fXCMpmUa2np+KdOpyPt7e0Jq9XKwY9YrGd5PBfSYDBQzUwzLbFKOJqmGZFIREFZmUxmaW1tNU+ePNn0u+qUB8CYxMREnlAo5NubTHS11UorFAob96amJsKZzyfb2nmkVdbRzwqCINra20nCwYHg8XikVqsleu7XWzcczn8/0YDt97P+P3rdPJ7ulnyt1p7mgv8slZ5tsL+LSn6dm35zUNcu+27n02oJ601znFgsZsViMcPj8SxBQUHmu6gcixIEkZKSwtdoNAKKongikYmy3RtoHsnT80iYQ7rmHpPJRBloAymzLaR62357378d5J7WBbc7pqf9d3oPltxijXer9UhP9+EuO3q7H99LO+7lGDu73x6l1/86//a2boGjurjdrh9ut1brtQ45PPN2Xy//On56XlPeanyBxT2PsVuvl+9sXPa2RoW+v2HJ1UrY7slwbxYKhSxYBfc7niOPJDrnrba2Np7RaGQHDVLofHxGWfBZ7s5HNsdxdGVlpaCiokLc2toq7HrOtlgstvnp+iYBjYkmQaYB7elOa7hb/em67nRTBbSJ7rXOu7HnTu2+23J32867PX/38r0xul6mZ1nu+u7e9DLbHNWDZnan2svNbbpZ5+mu8fSkA96pXfdiz620uFud79e5rmNeAy2jvb39uqYBnxkMBpKQyQir2UzB9QFaCOhNnTysYrHYLJfLjYGBgaAzsbYdHMdR2dnZvJ9//lktFFJKmYNCRDKkwGKx8Ph8PknTNMUwBE2yLMnQBAG/WbbzWIrjCJJgKZbiYLPCpAhiL0n2fpF0luvqJJriOJajbA8uFMvaztF9ozmu94caHg8a+Zu6wAaCZ/v/bzab7T3v+m3hbsZQFMURVivR3T6apm2fwXaz3f/OhdX9WFu997h19dM9Hm477N+pn7KxvlPYXcPUSrC3aHNP9txpO3u0xwpt/HXc3XB+q5XgoI972qxddloJhiGtLHwzQtNCQAZjguy8BkyMieDxeS1+3n5VLMu2PvLII7eZFv+d3vpjHbtt2zaF2Uy6mEytMpZlxQzJ8GF6sXAWhkfwKIZkSJqjObjpwQ8FkwnMSbY+heum46qkO+eX3ugwDEt2DNO7HKt3gZujWZtdv6eNIVmSd1Obe7KTpX5rO0XB3Hdja2zlHrCNYntZRPLgS8vf3ltu1zyK/XW+6IkHC+PAchM3mvrNZ10leipPwzk6N5ZmbMcy0B8w7BkGZh5WR1hY1mhk+FIpxecInpUk+SRBsiRDmnkcD76I4kiS1FEU1fTKK6803K5duP9GAhs2bJAbjUYHbUODlE8QAom9PWWxWlmjwcDx+XweTFQWC8lSdMcYYhmGpGia5Hg8CuYqUiCwPUTe8WY2E0xv96I7PsmNBW023sGxUM7IMKQAygps//+Pbb3ZAOOY4MPeX7ee1nr/MUPuw4lubjv8m6F6nnNoluZ66ivbGvR2m8VCsD2U660+6gYbOvrgTtn3ZA8cy+80/nobrjfeQnRvGwn3d5K0UhRlpCiq+Y033tCQJHn7Nt6Owf+h/R999JGCpmklyxolFEXzKaGQBKcdgrNQLE0zFMtwLEWTPIKjCB7fds8geHzCthbofJ4BXDRNcRbL7RctUO5mvN3vg/eKnu3lWvhNXT2sRaCMlbAQtnVKD1tP99WuYuwt7sf32pbrx904pfV6OorpeMbufhzF/LpWgbUJj+j5ZF3cbtcHt1uvUbb1Tw913LQ2YiiWhNFjmyd6WFPC89nN68yOdvX+rAdP2r2t2y2wj72z5+KbGcCYYCmYSztmItt8ZbEQ8OxgsRDw3MZaLBa2c3qihAIhDftYE8tZSatQSFHGPn38q1QqVeuwYcMM//Z4+D9ygvPnz4sNBoOyvLxc1draqhAIbI6BFEOSdNdTF/Q5C8tXcCokSZJPUeT12YeGwdWLHgHP6TdpBqBIdYyw327wmNjbrNZhC1TWoXV1PRPCwrnj046NpW66Pu+hH0E3u9vDetQjbI35LYO7PfeN5RnCNg/evN2sifVWiRWurV44X9dObjz4uu7Teeyt7LetRzq1JZvm2KlJdvxNXdf4SJs+yPv10d5qtV3zPfa/1WrTDbr2df+7y5ae9MjebLnZ/u7nu+E81/UK6EWrTQflOJoDXQqeFeBvkmRICwz/Dl2JgnZxNMfBYx20Wa/Xw3pJGxISUg/OhP369evwxE1MjJU1NVkcv9u4JdqgNwxQOihlHEeKDSazkE/TfJKkeBxBwkMJZSWsJJ/mEzQMdYohOM72HwsqMUFwBEfCioEioFqCsJ2e7PhluySgCHx0fdCQpO1gKNLxme3/HRdm16KOZeHvzv3diNmkZQrUtN62O/7yB2q8w8Lsdbuut6oX+/69i+vXo399Cuy+yP3ts+FvOfQust+NbR013brurvP1aMPNZG8aAz3b0lnrTQv7np6Iwfu8t/b0PDZu/LRjbHHdRmdnW6+Puc7helM93W0hbV9vcCRH2p6Bwfcd7lIEZ2W4Zm2LVSaTlA8fNuyqUCi8+uc//7nobvj/Xy0LXzzNnz8/3Gy2Pqw36DxYgnXkCWFG50gra5sRYcbhCJZjbb9JWy+w8IvkOFv3UNCHtr+gTzvno86p6GaudzgB2Oainq6Jbg+hv94UbSPrxofTG+eyu9F4bhy3vc1ZJMzC3bdbzW2U7Qu+G8rb2tFlVuc1YGtDt1t9x3wNhW5sm+0T0nY36AVn79fq/RrnJIySnraOrz/vYFjcyOZG9D0J3sDsxn7vLmDADfUmc278t+3ojo8omOK7/RtuvBRFwCVBsgRLWDiGEPAFFM3j0YzVyqM4mqUpmmHNDBQxCPnCKoqiUg4ePJh4v/g/qPXOnzU/iCHMg2uqq/tQJOekdFBSBEfSVqsFZia4WGEqguWZbSB1thPuESQNU1fXnNR5WcOIgEJdA6773x0nIDmKY4k7eayAZXlP5Tqqomyjz/a3rVzHGCe7PoQVW9fwhELd/oYVHtVZ7vo5OovYzsfCg09HS6nOP3osd+NpbeV/W67zRGBf5+wNTFgSppiOrYNRp4GdH/bW9q4Durh2b5ptXw9Xum0RC8vWLlM6od7QT51rlJtQ3XSFd9gLt6YbBkP3gdHVJqqzL2Bf50nhIO6mtZDt6bhzrmApkoN+6bKBgwEIfdHdChiN3Y/pMOjX9XO3BnBU57zXrVPgSfzXvu0YQNd3X+93mPg7j4V+sh0A6yKChGcG2McwjO1hDJ4TbMxt85dtEQ2kOYagrCzB6QmSbBDyhckffvJJUpdHyoM6V/yv7Z45c+YQhmGiGzR17hxJ2Nk72PMYguVZGStN0QQL3GEmITmKJGBG6piuCJqEBQELH8FQ6Zi4uq8HbmrI9ee2jv7rfp+yjcxbr326le9N5ribe3B327qdDxaIPfPv/Zmmty8UOp5rb7XdyXrhjkZDR0W/qe3X83PQd3e5/fY5+hbOUx2zeNes9FtLuq3xrpeCqfl6SQ5GU6/brZ65u+zsfXV8wz31xjps4677dtOXQxSsnmD0dy1zO3WJzl9QumNust2pSR7crQmYEFnOaDBa+Tx+1eDIoee93Z3znn/+tfK77IL/s8W/+OILd46jBp05d3pQbW1dfzs7Ox5fIOCxHMHjUWSHsAb3BpseZFN4O52kOpbLtsc725QC623bagWuD1gc2Oaaju7rriXdqDN1B297TunUmf4/e+8BWMV1pg2/M3OLriSKAEl0BAjRuwTYCDC202xTBbbj9P3+2I5Ldvff/ZLNt3Hi7DquSTZxi41bjJNsPvckNi7JxgUQIMAGHGNMNx3UUbl1Zv7/fc85M+feO/feUaNeEcWS7pkzp77nPc95zvMmdUgcPoErF0vB/pNuRHdz13K/LC5XVlVne+YKV3FfRnufaz8T12Y2iudYHtvW2NgK5US+nMOBbQLGl7J/rOLQ/t+2Sw57TutzO5XsOoJqu5JSwzhgQfHmhLU0rZTxX5Jryj6Qy5S2fmhvGJhuGgZ+S36iwKN0BmLgsq2g/0R0HsJiEfior6tr83g8+5ctWbS+pGTiweXLv3CKMvn9758ojkbVUQ8/+tiiaCRaUTZ2XF5uIDfXMJRcUPD4TiGc2DB11TB1NHmIYPF9qIJrOK0SdodgTSyAl1USk7GpKxpHbGYSbLHoeIYXWx6gNMWSt0Fi+ll7KN7qidulrqRzytvOj72Jthb83cIQpNgpdTWd7Ewl7gTFLKLBlWrbIZevI2WVHLl0u1Ex7mlD41CGOGfQoQKp6pTo8XQpnWW4eefigLMMj5PRSulQEaaIXqFhePD4UdNUqmEwGDT37NmNTsHeivLyjXl5gdenT59es3LlSiS5p3Jr3VvhCzQlgrt79+713njjjV9sbQ9+LTcvZ1Rer7zC3n17e1RNVZC9gJtYAnbZQk0/IHORoXI48CTgTUAE3OC6bXmngyU+ahLvFVjrLnuG71yZUyCtyQgZJDrViYM408TieVNd5PdYk05ySRj07ZxOpJfziM/Prr8AyPmQpbFLzR4HSTEbSMcl4oDPeYQmLcapy5C4hEpYmQSP8FTWIpqQX8pDoFTvFX8XDkSmdE4jij+TNB6sfrLaTnZ4OB4oDiQS2pi1Lqaxt5qyWWKOgYH8AgRTwACPB/f0qhKN6apH8YBP8xpN9c3R082nT4eC4f2mbq7ZsGHD6qw96pgxvfKyyy6LGcaSYFvbxN75+YNHlpT4NEXRopEI3plSFDyZZrMEO8xeY2ilULmLxPuOA7LYB2JmWRsLMmysV5MQ4E64NHgqbo1qdjhAudPMReAHvVRRWjJXrF2SrJT8mfSzZVXQCnMEKC6/hMyovk7pmHmhQ3yqJoKICZseu0z2dMlkSegZ2UKngUmYEbM9c/F6LK9cJ7HTkL3EpMWdPSM57s5gflzevOnj68RQXfxWGRBHQDA2YWJbyptBBrUm2il8HH063mtObi4bHVRfa9wYfIfNn5NBdWH4cXPFK0ubZAUPvTmTHQ8V2aO8belzRJsVoy0Yija3trXWN9SfUFXtz6t/97vVzc3NwfLycjdk845N4gsvtXLnnXcq77zzztW6Hl0a1aNjevXOLxw8fKhXN3VPTI+q7NTbBN2IYZdgvyCWxTwVGkzMBrENLIEsyUeO8YaIRk2yr8Q3hsIKWm1NBkY4EsKyOPjCNFrifBnn7kqc8SkAEOEruViPHaydA9qaysdw8sksq9ihOnXFd8vkNyX7qU6LiW0QUhNp4trBsqZ88qexrj0z+RLJCElv4fggwSU4VITxIpNEYAWouDtDrFr8Px6KGqZ5YO/eUDAY3DdvbuUbgwcOXv+DH/zow56pxQWUK+sQ9Uc/+tGEcFS/asvmmsqGxsbJJSWjvL1698K7aJqqklkimU8D2YSIqVuHoXwVs90JXD2QxMOslP13vn9PJp5QbrxJHWdn4r4hLfaUfp7Y3pLbdA6Lr+XnyJ85LdK8Vmy7ZTVUx8vgWFaeeQI+5AJ7igdwOa6SWPz4QnJvwO3OPHl+xIG99sfx9kf6jfkm5G3FZ8YdRPKVklcl6y9WHWkt46ZDysmpPI7AtmDBIsyKzyO4y9FVysMqHj8xJZ9dB1VRUQ8UTEM3QqGQ/unOXcFIJPLxiuuue3XUiNJt3/zm9fvo0UcffXSUYUTLH3zk18sUgNlXXb3IO2TQ0LycnEA+c/4t6JbOfWkYxbmpyc3AHG9WsngnPH7nwLqeXE/yTumZRO+Z2hnT8fykdOwZBukwPCchP3oGLQC5KhnSMQ+5o2WI8/QzlJWmUVxZO1un5LImtVHKursrQ9qyWnmz/mR9w/tQ7icpXXI/SXVP20+J6VLVXRpHDmMl9fjg+eFcUlSTti609jvXiXwA2ryyscd2oHw3qihI/yftJjyJqa+tg7fffttsa239bPz4CZvz8/N/9/3v/+tfS0pKIngV6AJaxru1Kqh2cfDgwfxFixZV1Tc13Dx+/PjhI0tH9htZOkrx+rxADF5sfMRJiMhA7R9njsUmPvWmIN462cCh3Z8ptuA8y/h0DCCTYRBRHPmAw+WCHbfjzvSMUz2cnAFsIRl4dSore852/tO1kU3ztdfqNE5ID9Upuc2d6545ndt+cpOus2UQa2Z837C1FL85d1deI+VLMpYlIo4KMnlpz0K5IlVC9YLP44f9u/dH9+/d3/zZwc/2trW2vnRg32cP0+3K7KGTazs2YcLYJaqifr13Xv7YUSUlgy+dPTvXo2paNBwmU4R+H4Gmwllj51AMhcMJRmQnhmziXsU2Xpnme0oUTjrwEDZROO7pbEQm+xE/lrHMrASJ9oON0rQbKd66qdLJfxcld8rPMR3tDZgLLfzTOJ9R+AS83I4tRHyFZH8j8Rwtuea2BXQqd1daP107ZPrM9WBO0Z/JtXI7Vlg6e3cSfwGErBlevhEYvqaCipIxmgbHTpwIHzhwsL1m2wenDdN4/vd/eP7BWCzWnL0Onbk377zzTvWaa67RvvrVr65UFLhh4NDisSNHjyyaNG1yDm60orEoYy6aOuqFg+rRyF9lty5NBFgQype2vGLd4WBY2jXc8sNS3EPAhUhc+c1kw7q2fmZe61PZ2M74L9gvPe8TJNbJZsC6b0u2vrspq7s6daYMbBS7bf/O+eLO/igby+gX4RosjskEVVqMerpuwPELKiX9rkI0EoU1r78eOfrZkf3z5s97e/Cgwa/fe9fP/pZ5Vl7cKe4071RvPH5jzi8e/MWshrrmr+7es2d2OBIZe9lllytDhgzhA4G1Od52witoaJN0PYZSoGy00AEgOlA2V5wtWcmnzHiabmM4jKubElPinyXiQ3LeqbAnt7hPxnSZMCqBKaUoK8MjZfxL8l86iKd1pKzM10rxXqlOIh3hJQSbJPtX4mSa+ZbsclvGdPyAJlU69neG/dEYIkYYUgSc8mZ4DkvH1zHkQaQqK6+767KmrBPzpYWdEassg1lxr5eMMNOwNw0D/SWf16vGopFwQ31d+LU//dmoPVW784Ybvvr8qFGj191007c+onwfe+xXY8IxY86vH39yce9efWbfcsttvUtHjw7k5OT4dGRNUPtwt55NNA5Ys4IlOtupXEBKJzUimVhHFgj/I6NyUyWd09nztqfSyZVzKgO914HKkcyAcV8n+6C5Z+ruqk4WCZH1btp+4pMiXT/1dJ3cjg9XdUeDGsfBtDcqZOwTnBN7W2sCxl3DBcrnRSUBE04cPw6rn3sOjh07dmhw8aAP8/Pzn/n+9//1zdLSUhTozwK8KXwfDBJSWFiYf82Sa1Y0NDbecsWVVwyfXj6936TJk8AX8EPUiHKgRKz5lmnkOXJj7ZC//AkzoIlWTN6oJDqYTtAE5uGUjjsX1qBzm07etsvlS8zPKZ1sfTtS1kQYxW1Z3abr6TolbhgurLqzQyRygTNd36kAACAASURBVPmSHz9GuctkMeLYuKYbz0I9CVRTBa/qgxwtB3Zs36Fv+3B7y5aaLbsbGhpeePPPbz704Ycfxq699tpsAEiX+7FJ48cv83m93xoxbNjYaVOmDPr8567My/X51VgoxBmi4j4Iu2Rgg6IcgKSjc7qGEM8O404lQyrleeP0M6ejimcc4VU+VpgDFmcf4703h3TpyiDnl0g7dtmG3ZssDRScsqwJz5xzdereFkqdm3B4xH47zdhz25Zsu8ReiT4VXj3EHzWNnTgxcTf2saaCgnrLPi8c3H8gsm3b9uAfX/tTcygSeeGp1asfikQi9QsXLnQXVelMNdk5+B5x82lp1dLrPB71K1NnTJswZdqUotlzZntRxi+ih8k/1UGHaCxCQIqmeax9lg2oCDsh+0Zu13q36XraJ7gQfbcL2885E764AHYRQKHRTU3KD1v5cipDvAjy4AFIOBiGp554Uv/7jo8PXjJ7zttFAwf98e4f3/3WOWgGzqkioU2qq6vLu+veey89fuzkPzQ01M/ICQRGX3/99cqYsjJb6I0fzCJzGmOrGQYeOJl4C50dGztgRR3FfVzt/y9o7CM1niNjWUwV6yLE5844lmUDvOhCW4AQFzAgVCMB4+U3I0zUvfeoqhKNxmL1dXWRx379aNsnn3zy96oVVa8OHzJk7a233rqNTNvDqx4uM6LRS5946rkvDRw4aM5PfvKfxePHjfUHAn7S20eQl92xYuAuTjgu/We5cKlcawE3uNimpNuayK6i63Syplsa179TeZ/N/DJt0WSI52y2f3e30bnSn05wILWziVr9Os0Tr1fDeydw9OhR+NWvHoTdn+4+0ie/1/acnJwn//f//n/XvPDCC7E777wzC/CmcEUQ4O3fv3/ekhVLVjSfPn3rtTdcO3zBZQv6lc8oB39+DoSNMD+F5xeMxXUryi8R7OWbSIldRiRsdnQhAbxOgGyiQy3PLhlk6+506ZgLqcBLJ+ffTZ0YcBjvXFvnio5MPRsY6ol0Z7Lu509/MpA3M8DLasRGOKpUoZOMQIoHNPCpfgioAdiwcSNsrN7Y8j9//eunp06cfOHNP7/90N69e6MLFy7MHFHnnNo+nL3CzJg0abnf7//W5EmTxl46e/bgpcuWBfJ9ftUIhajdhUlipGhLq8E2RpbnwRhC1lccwCsDbtLKE3dfXr47L34WYK3TZzIo7GDDHPOOP1BgG65U7z0bfSKXpyfqfjbqdCbfma4/E9aGVGMv8bA0IZ1hsLMjBYP04QYCmSMoj4r/0xRQ/H6AnBzYs2tXrHp9dejJJ59qbGlrffHBJx5/1Ov1nqysrGw5ky1yPr5LRKpftHzRdV6v9rWFV14+cc6lcwoXzF+gmh4TgnoQvF4voEI7Bv9F8R78ps29aRLwyzd6vPqJAO/Z8HOcAGOndVveZTr5JVk/p+d9vDPpu3W1PznAa010NrYZ1MvGPQK7eDCOMyTYHoL7fnofbKzedKh8Rvnb/fsPeOWuO+5acz7aiTNZZgR49+/f3+tnv3yo8vjx49+ORCNTiwqLSm697RaYNGkyxAx+u1q+/UO3DNjtJgvglRWhJesk4wxZ7COeGy9bRKefRXudjXTnCp7T3XXvHD4Xf/uNbRf4UVQSwMuUfgmLxTDyMd2sq6uP3v3T/6zbtKF6x5euvnpNHMC7atWqMkNR5jzy6KOLCguLL7nzxz8pHD261Ien6rEYsoAwWJ2H3Dfd0CXtv4Q3S1YjmefonDYVPJDOAMnPnOvpzqeyum3LC7FObuuefmE0MVI6JcFFKS83F2pra+GXv/wl7N2z50hBnz47fAH/E/90222vz5w5M5a9Dp26Nd955x3P0KFDcxevXHzt6ZaW7y5fuXzovAXzCmZUzAB/rh/CeoQBvBhJhvwAvkG1URLLBZBVfQQhTkDAiYIFwtg7OQpOhtttukxOSFfydluG7k53MdYpnZOUauvbPWNKOADx66hti4VaqPCSGWuUYnnhFEEWiqGCT/NBwJsL1WurYeP6ja3r3l+/p76u/vn/fuO/H5pSPCWsKHbQ4jO5CTgf3zV94sQqn8/3vyZPmDBhzqxZA5dec40vR9OUcGsbxWDGrS6HThhxRNgp62ehBcuuutl2Kh2IIloq08FKT6RzO+PPVm8meiZu2uhcr9OZbMt07eXWiomxG7/a0FrNhcMVj8b2ErqtmxwzTdD8fvAGArD/4AFz0+bN4aeeeqaxtb3t+adX/+ahkGmeygK8mccCArzHjx/3f+6qz92gebWvL7hiwbhL5l4y4PIrFiphIwItwRbIzQ8AaAr5UNSrEluH3UaURC2luwVuRofb2XQ+pTufypr18VKLP8gWjMnHsJ6ltZk2BPx3YuwybWr8hwfjGMgo3B6Ge++6FzZu2HRo1ozZbxcVFr1yz533ZAHeDGYJAd7a2trcO++6p7K+ru7mpubTU/sWFJTcdvvtMG7ceGhrDxK+hLcJYrpBMjGIM1HkCNxImwYPYZAuWrRdiJ7EJ3oy7+7AIDpTvnTPZPE51iudaVf3/SkOUe3w6OxCnB26Q8RpFux2EdzA1A3EY/Wm5qbI3Xfd1bhl06YdS5cs/nNJyfB1t9xyyw7yxlY9+2yZHg5f+uhjjy4eMKB4zo/vuLP/yJGjfRgDU8d4tiaAx8sA3hg/hberLW8kxM+swImunq3OltlRyabItsD51gIkEWQiwItaMwr0ys+H+vo6+OWvfgV7d+85OqBf3x2BnMCqZ5558nWcSlmAN3UPowbv/v37875U9SUEeG9ftmLZ0Mr5lQUzZnGANxYGE4+vMIw4BU2QJc0FfMuBE+k19Ak3TDwam+3k8XSO/Fh+PcjpM8tJlCShzng6h41Yt5VBhAIVV6hswZ64thMyKd32XqnN04lTnBPt393jQxb9wDCVfJcpbzaTNp48XIClBM0F8lSMmkXfAD7VBwFfLlS/t54A3g3rNu5tbGh64eXfv/xQa2trKBvIyP2qM33ixBU+j+fbk8aPnzC7vHzgskWLNL+iKqGWVvAQuIs4CoYdZD3FJMGYnWIWCu0T0wPDGN00juPxe/eFyabMtsA50wIJ2yFpvaVNgUrHTqAjexev4gJA1DDA6/eDP5AL+w4dhJotWyJP/ebZxrZg8PnfPP3kQ2G//+ScOXNOnzNVPEcLggfjRUVFOSu/tvIGRVW/Mf/y+WMvqbyk38IrFyoRPQItoRbIyfODoikQNWLWNVx5G0smiNsoeW09J9bZnvRzunsN7+b8zon27+Y6OQFIPeE/JvpKbK2VF1u+ZyCeCGPwMngX2bvsX7g9Avf/9D7YtKHm0Ozps98e0H/AKw/c9UAW4M1gCxHgPXnyZOCuBx6orDtV/52GhsapvXv3Lrn19u8SwNva2s50wDnAqxsGGLrB/obxVSSA9xw1u9liZVugCy3AAV7aQIsTJy5hZd2spR2EpaSA04JENHD/oECs5XRz6J67/rNpc03NR1XLl/1p2LCR62+//Samwfv444+P00GvfOzxJxYNGFA0+4c//HG/0tFlXlXzgq4zgJcir0oMlOTaCFBFeAfiuoPtOsQhvl1ojuyj2RY451qAB9WhuMOKCZqmQiAQgNraU/DQgw/C3r17jg7o23eHz5fz5DPPPPEaB3izEg0pOpI0eEsL879w5ZdWNjU33bq0aumweZdVFsycXQ6+XC+EYkHS7UOanKnoUtAEkaENCXJcxQJZLICFhYykrzinUr55zD9PdESZgyhFFT+L6ZwYJt1VJzqzEACvdZLJ2aR8456WudrJNupKnbqr7mxJdbjy1N11SsgvE2Mo49jjGdAmhTNDFV0BRecArzcA1e+vh43rNrZWv79+b31d04uvvfDaQ6WlpUFFUbKR6l0uLlMnTLg24PHcOH7s2PFzyiuKly9erOV5vBBpayeA14OsRBpE3DfisT4ESw4UHtuZy4hfeOCufMTvslE7lexMouJnqk6daohOPtSN7SevF4xmwtx+jK7CZX3Z+ovbEwXwBg2KzsQwAGRODvhyc2HP/n2wcXNN5KnVzzaFQqEXVq1e/TD4fMfLy8ubO1nBi+YxPBj/9NNPAyu+ft1XQDG/Pv/yeWVzKuf0m79wgWJqJgSjQdTqAYxrjcGm6OSQX/fEUYBBjkSnWetQJ9e7M7Z+yle7z5Gyuq17Sj8nlbKO5Geeq35Ol+vew/0pjAGydC22hyzxxlkg6DsxeQYVVEODcFsYHrjnZ7B5Q82h8unlbxcVFGUBXheWVTB4/+O+n8+rO3XypkYEePv0Lbnt9u/C+AkTIRgOMxkxvGwmLUV0s4DdJ5BGhIsXZpNkW+A8awEMC0jDXOXEWO5H2YFqGUIhWL14OxBBXoRATDCjjQ314Xvu/mnD1pqaHVXLl78+cuTw9TfdxAHeR596dKwRMeY+vuqpxYWFRXMI4C0t82qaj1Hm+YutvUpS44mrVvHLFbOZNgrQOTdShl7S9dq5nk4u+7leVrfl68wscpv32UrXlTqhnIlOE8+jqZCTk0MSDQ8++CvYt3fvkYK+fXYEcnOf+vfv/+vr2SBr6dsZAd5AcaBX1bKVKxuaG25ZtmLZsMrLKgvKZ88EX66PAF7wMGojRsm0o+KKfG1rQ+fxkvGRAd7O2aTUZZcBwXQ1dJuuM6PR2qE5PuzEmRBaxA6ymuRhSbsNvqtwgjnc1MkVcCs7+IkbmrgNXCpoORUIY5cwPlii2JIkN5ibOiVuaDrWZ5nLmv6CkHN/YhnY3h2lGRBFUQBiDODN9QZgw/vVsGHtxrbq99fvaWhoenHNC2seDoVCwYkTJ7J7u9mvjC0wY8LYa70e/02TysaMn11eUVy1eIma5/VBpLUNvILBK5hCGFCKB6dl7DhCVdjhCXefXAG83T0g3eaXsTUy+WayXU4Y845lcPhjynQJ73ZbJ7fpHKsm16EjZe3uuncyP6tO3bwCUnYCJLTLhpt1C+DlXBS0TgbeL0SA1zTBgwzevFz4dN8+2FhTE3nqudVNwXDkxUeffvIRv64fm75wYVOXhuFF8DD6TX369Aks+9qKGwDMb8y7Yv6Y2ZfO7j9/4Xw8cYJQLAQI9OLtJ+E3WawhHrfbTTO5nTpu07l5Z0+nSVxJuasTF/Mlca2X/RnHn/kfBTnLPi6Wa5N6Dbe028U2WsovLhZUEuHAyTdKbMF0/lBi+djv52t/xtdc7AcSbLjcZHQ5kAO8pkZAb7g1DD+75+cI8H42a9qsNwsLC1994M4H3uzpcXm+508AL0Duf/zrv82rPXXyxsaGxmm9+/Ytuf22f4TxEydCKBwhIiEeLomAswLcFXMwKdKU1SjnAk5wtsrQ3e/tzEjr7jKcrfzkup/5MogQzLgnYJJJtjwD/m4FE+R/R4yJAF7aQxjRpsaG0D13/7R+S82mHVXLlr0+ZMjwDRaD92HU4I1G56x64ollRUXFl8QDvCaQVBbmRmSUFA6hw+4ErzqI1dEK3ky5YF6iETE/EWDEzUVcfN5NOsxXLEdyhzn9LJch3ZLdmXRuyuq2Tm7T9XTdL8Q6ue33dHXHSYkAr0kAb4AA3lPw4IMPwr69e470Lei7PTcQePrH//5va0pKSiKKgpems19OLYAblby8vN6Lv1a1oqm53gJ4Z86ZQQBvOBaiDQtuVgy89px0ysv6k1ktZm8EkEKzw7om7SxK7+TIy/6fnXcyyzOVa53KjU+1seh6GRiAxMrK7B57l/yzcNz5Z1xngdKR0ZYjqeItDqaDxRYc9pUKZhWfsXT2upGuHdLmxwFLuwwsoIdzndzWnYNs0iB000+Z+qZjYyVdWWUGtfs6iXYkkJfkGVQwdQV8qhcCCPC+twE2IYP3vfV7mxqQwZsFeDtqiWeML7vO5/XdNKls7Dhk8CLAm+vxQrStDbwml2hgThMf/lwnXPhSHODFJEKCI26qpJpYXTEw3Ttw7WmdsawyQsGNr/AZkU5oBaLj19SE78YMEb8zLsJoS1oxloPZQbHQTO3gysB3oE6Un6iHpMXRobpzd8FCixJofoKRJtwK1+mcrinw2dBRYy3GOi0Sop+lnzE6tyRRgqsJilrFTAM8OX5i8O7etx82IMD7WwbwPvHb1Y8owWAW4HVhoNBvGjlyZGDhoiu/ops6A3gvmd1v/sJ5DODVQ2AQwIvC7PxgXMK5rI2m9K6MU1saPpmmVcfWxQ6Ylwy+iNN7M/klrkxAprrTS4TfZG/Uk30yns66LWWv9czEpY5oz26EcH+NfGHcUfP9uuQDu/MFZX/IyU/M7O9lGgNu27W700nDPKHXEicWW69JOgklGhDgRQZvaxh+jgBvdc3Biumz1xT3L/zjAz954G0X0/KiTiIA3ru+94PKkydO3NQgAN7b/xEmTJiUAPBybx5vN4k5zcd/Fs+RcTMxOxJxi+7GqOT8uhP36WmMqjvwHNkC9WzdOTeXdL8ZvstXJ4yjgn/j2Cv+nWQZVAVl9BnAaxrRpqb60L133127edOm7VUrlqwZWlKy4bYbb/yYbN6vHntsjGKas1Y9tmp5UfHAuT/84Y/6lZaO9Wqalxi8DOBlE856MT1pb9rjJ6P1WwrDxq9GWA5+OkdZOPVC4FJaPiznXxK/pI/FJoHH6cuYzsnx7ux7eZvIkbCtMkmfyXW32jJx49PZMnSkjTpQ947UiXkcfGMmb2i6Uqce6M9urZMN8GqaArlZgLfTjs0W0/Tm7drVe/E3qlY0NdV9Z+mKZcOZRMMM8OWhRAMCvHjVkOvvEtCHlz3tL7EcWgBvQmkS0zotCYkVyHRUJFu+dEtMR9PJ5UhVhuSyxgOC9uYtYbtDOIG9SYj7Wcxjvh7HAbxOZpubHnlaOf3MFhPbz3YOzC6AMbHScOYF71gCoC2vPb5O4sSTLdHSZikBjra3MAkyHQmrm9t+78l+clenRPV7oOBqxOC1JBpyYeN7G2Dj2o2tGzjAu+alNx9pb29vzzJ43Zks0zSVigkTrvN6PDdNLCsbe0nFrKLlixZpeR4fxCQGL1vaEwFeG69MtEHydBNn4I5jjy+jHD9gG1JxYUr8zP1Tockclx/PNF3ewm2x8uZNYz2TsJSnT8cBBz7R4+cdn5+UHz84ktPxCuB2G208kZ/j0qWou0Qj6Jm6d0ed3Na9g+nkQzg8lONGmGy7OCiTgwxJY8VtvyeNPWHUhV1H5om1CApUlxlv8Wdk8KJXh5HUtZwc8CLAu38/MXiffu7ZxmAk+tLjT69+RNGzAK8by2QDvFd8VTeNr8sAr+lFBm+QM3gNAnlpYykCq0njQQbD0vkbbtdFt+k6t37GA8HJu1KWa3IZxKG2uPyaDF7Smiv5OTJRydlnSbjwlLC/ILsVB8iKA9x48MZibNENDzb35VtH4mdWPmffjd0U4bqN3MdjEHOiX2g7Y452OaHtnNsyuY3d+s7dnU7u53RlFcQyATXJeAZZKEuiQQPN0CDSwhm81ZsPVEyreK2of+Gff/4fP/+Lm3l5MaeRAd5TJ0/eWF/fMJ0YvI4AL7YUhbizmkzACNaG4aLEc8517COLz7Eh6xbziu9PQVEjti4j8LJDPQpTwClZXIs6EeAF04g1NTWE7rvn7pObNmzYVlW19LWSkuE1N998804q0iOPPFKqA1SsWvVkVVHRoMo77vhRv9GWRIPOAF6F1OQYT87y2uSlVCwyiUt0oqsgds7yDkNeQVOYZGv3wsFC4V262r242Q11oQxxXDZ5p5VQ1u5O19m6y+5Oqnbt7rK6za+zdUra3Z7h/qQ5gXrVTKIBAV5k8NadOgUPPsQlGgr6bAsEAs9kGbyZ3R0EeGH37j5f/dqyqnoEeFcuG44SDTNnCYCXackBMngt91cAvDa0ytxmNhaEJZItkoQxJhVK/izVz5JJt+yjyD8xb7f5yQVJ997kdBxwkOqcyIFJ3CTYBDgRodYGLRJBARuQ5Wnl8yiJrMV9Y+f1Tk4nY7wOFeVrnFRN+2DQ6lExzS3GCt/QWL1h97zTBokvoxLfpXsZ2YmDilWz4/1kO7zysYG8OYz/2d5uCQYvArzI4PVJDN5NrdXvVu9pbmp+ac0Lax4pKSlpVxQlK9GQ2TzhQbdSMX789V6vFwHesjkVFUVVixZr+R4vxFrbmUSD6CoCeDl7lwwSCy4lNuCJgESS/XAiaiaen3JDJJM2Wf4J56wO6eIwiDTzs2vpxJiPBxxodvJCM7kKu11ozEvAhO07J6ZjhiQtYTWBpCp88bNZp47WPSUwlNBGqQGkZMBHXhed1honYM5xTRJjlDYItGHgQDz7kQ92EWnQmmEE8JoAUdSr9vvBm5dHDF7U4GUAb/jFx5/+7aNZgNeFUQIABHgLCgpyl32t6iu6aXxj3uXzUKKhABm8BPDqDOA1ENwlBi+FmrV4o/gTUnky+Urnhz/E2iyVj8eAPSaRI9IltrI8dOP4KmntrfChxC0otmcW/lTylSe0iZxAJQBZcTeJdvoCkE1udXEbS17v498lAw4iVYIttkZA8t9t/4g1Usf80fTt3x35dc7HZvrfgvghxkE8e52tU6TBa2rgEQzeu39h1lRv2V8xtfy1ogED//yL/7j/f9zNzIs3VSLA2yAAXpJoSGTwih2bA4PXWoyyeA7btyViaGcQe3KL56RM11EWwhnGc+IYE53E8TqAZdkMXibREM/gFQAvAr6IMZkUfFBINAAYemNjQ+SBe+45tqF6/QfLqpa9VjpqRM1NN920i1rt8ccfHx01jIrHfr1qRXHxoEpk8I4eIzR4ddCRNKEimsLJKHTXOXFbwsxk/J+FERUOngytXLwGL1vzC7AFkgBeJtFQd+okPPgQSTQcLujbZ3teXu7Td/yf77+RlWhIPwY+/vhjn6egoPfi5VeuaGiou9kJ4MUNC/rFGCxEGEhZqoGZRfH/EtkzwwWt83d0yvbWXS3ESaG71CKVk/3vWA6uUxMCk2bd4KebrvNLmZCtX2fmq+P91Lly8fGP1UKZhpgM8G6ETes2tVa/X737dMPpl9546Y1fRyKR9jFjxoQ7966L5ykEd5FmMnvSpOs0VblpQtnYsksqKgqrFi3S8onB225JNLAhhegXY56ybxsAY9rh2a9sC5y9FpD1Dt2WIqVUG7/ll6ihyMB6EWWNb97pvI5LNBgmqH5k8OYxBq8M8P72t49mJRrc9YwAeJd+teqrBugI8JbGAbyGDfAaBO6mBngv9N2aDVm6a1t3qaTAXSkecDvf0s0xd2XBw5Xu6sULSU2OLcTsKIOT1qwdhO3jIo+UAbweC+D9xT3/ZdSsq9lfPn32nwYUDnz9l3fe+ze3fXGxprMB3u9VnjxRi0HWpvURQdYsgNcE00CyTiqA92JtvWy9L4YWYDdpDLLXzgAvA30ZwGsQqxdBXk1RkVRoNjfVR++/954jG9av37J8xfI/lQwfteWWW/7XpzbAG41WPLbqqQwAL38JbVCEaZQ2/dJNfPZXvKIlTgW7a6G5GLo7W8fzrgUEwGvg5DNB83AN3lOn4CFi8CLA23dbXl7gmSzAm7l3BcC7bPnnV9TV135n6cqlw+YujGfwml4u0SABvMJds+yPdNlHZvJemNaoE7XCRcOhO9JvDM40JNWJemUeYg4pzlS9er4+FnlUrMEmB3gVHmTtPQvg/bSpoenlt156KwvwuhwzFsA7ZdJ1iqLcNHHM2LJLKyoKly9epPXCwLSJAC+Cu4IRIABezuBlR1MX6lfPj3PWcmeyBc9Unc7MmLBr0/E2TPUEXSGUgCUa8rhxQaquxTxi+4M4gJckGmwG71PPPdsQjIRfWpUFeF0PhgSA95vzLp83OgngRfauagACvIztbTN4iaTDo6LI16RdFyCbkLfAhWUnzqyN7dlBJO6qITtE2DBBEbHFOvBT9k8zJID37l8iwLtv1vSKPw4YULzmF/9x/zs9W9rzP/fEIGtNqMGbAuC1mdX2PQIlVdyn879psjXItgD3YClYCvebcO0QAQfZTQIB+iK4i2QR/N0GeGPQ3NyAAO/hDevWb15atexPJaNLttx24427LYA3FouV//rxJ1cmM3gNzuBFiQYB8Io1LJn1JDN4GbjbFRcy2/vZFjhPWiAO4AXQPArkcA3ehx5kAG+/LMDrujMR4C0oKOj9+aWfX1HbWPedJQTwzi0onzUDvKTBGwQEeDE6kczglQFeoTfmDPam5YW6Luf5npARDBO26t3Gij3fW+f8LL+8KrP+ZawiNaaSREOuB4OsMYB3/XvrdzU3Nb/81otvPZZl8Lrrbw7warOmTLxOVZDBO27MpeUVhVUpAV6iUNsMXop8J4JNXagA75liqQuAt+MApbvellOdyTp1vHSdf6J72XkE8JJQsrTy4q8WwCtKqloAb9QwuQYvMnj3wYbNmyMI8IbCWYC3I/2KAO+oUaNyF1698Gs6GN+oJIB3VoJEgw3w4m0CNnPYplL8JHynCw2m7EhbZtNemC3A7xpb2ARbnYUKJrOFTKpEBdXUbAZvSxj+655f6jXra/aVT6t4tbhf4Rs/u+tn716YrdR9tZIB3rpTJ5HBOzUO4A1FQDcYg5ddjsLFIgvwdl8PZHM691uAxRByYvDG/Q0ZvIZBQdaQxathbDRTh6amhtj99917qHrt2s3Lly//44gRI7bedhsHeB988MHRqqrOfOyxJ64tHjR43g9/+OMCW6IBAV6FB1lLAHjJG4gHeTMCvJbgEXco6D/CE5RO+DugX5Faj0QIg7nRbOGuTWfe25E6iQ13nMZHR/VIulBWt+/tcp0SdEs6065JZe2J/kwx9hz7yaFOIl0SwKtCTo4famtPQRbg7bh5jQN4G+puWbpy6VBi8PIga0EL4EXXzIZ4xZvkrbgt1ZC4QRe2S2xj8Hd5SyP/nupnATA45dGT+QlAI9N7eyJdT7VRfFlZKB6hxYX9LNdVbEXPVvt393u7v58syCsO4PVzgHcD1Kyraal+b92nzQ3NQ8MrtQAAIABJREFUL7/xchbgdWulLIB32uTrFTBvmlg2dswlM2cVrli8WLU0eE2mwcvcI25nxM0nAfCib5bAoKcR3hkhXbeCu27TOYrT8hGVVuz2bEFCorE7KgZ+LtfJ7YjshnTCj+90vzPfSAx12qNz357L8XKJBgEmswQGqCQSwDR4c0iD91MO8D69enVDezj80pNZBq/rDjZN03vw4MG8pV9e+jWSaLhi/uhZl87qO39hJR2IowavoRkYeZNr8NoHTDbUyzi8bCb31Frvdv3s/nUxU50Sa8wav2d8weR3Jb4n2c9J/4xzWROtMmvVnqlT5vZy67u5TdfRMSrS24cachwP9lbme2ok0eAFj65BuDUMv0CAd13N3opps14tHlD4xgP/+cB7rifnRZrQAeBFBu+I227/LoyfOBFCoQgYukla7ALgpYCq0tbcugFFA/dixHPOQexD9IVbTOmM4DkO46PLWNaZwOd4EE0HiQZHgFcweC2Atyl2/333HKpe+/7mZcuWvVpaOnzrzTffvIemUDzAO4gDvGO9Gl431E3O4GUnKiSjFSe0K+Qa7FuIFsgihxwVovFyY1v5CIOLrp4dSIetQVKoZsvZyJDOeoYvYHIejj/LQILs8Cf+3Jl03VknbJCO1B13kJJuRrfVvZvqdMH1J55C4ikMMng1CBDAexIe5Aze/lkGr2sXxwJ4l3xxZV1j7S2LVy4dOu+yuX1nzpkJ3lwvBHUMsmZSwBBZhdeyPdKbbDaK7QiKbQOPo8xTy5uJTBsL4Xyeq+mcwFCnsjrVoyfrxMEuS5A0VZuzv9sByTJvfJw3FudjP2XafLmtk7R+WQxeBHhzYcN7CPBuaql+t3pXcyMCvG88nmXwujNPCPBuha2em2d883ow4aZJY8pKLymfVbhy0RICeKOtbeDjQdYsgFeswxRgDaVlOLGa9Hntkc5cIvnQMXEeox8mzyFx6Jh40IO/S2AaZStFa7M29xnSWc90JJ27duzeVIl2pbvr3r2lPfdy4wB5HNmi42OPhi/3M2WAkIG97HohM+ws0BEFWQMFBIPXl5sLu/bvhw2owbv6uYZgNPzSk6uzGrxux4sAeJd/ZenXdEP/ZuUV80fNlgBeOhj3MAYvBVkj7T+x3jDmIgN3E0Ot9aRP4LTeuV3j3Po5HUsXnzrRRxG+iA0Qygxo+2eH/aLElI73bhLtt90nNiBt+0As7Fp31akr7e+2n9ym61idbOmIxL5IVydxmcZ+VyLAy6RKUIMXA6x5QeNB1hjAu2lvxdSKVwYNHPTGfXfe977buXmxposDeGtP3NxY34QMXgbwTpgI4XAEdAeA115KBMaUxT7i8LBuw3PcYl7dhPtYBIEO9idNILdldZuum+rUKSxLwueI6GGCSsx126pRQDVynph9Q3wJZRqYRIMKGkq9mQY0NTbG7r+fGLw1y5cverWkpHTrrbf+P3tTALw/Khg9BgFevwPAi1cLhTOdbLLiGLxxH6MjIT8nDLJYBDNt/LuajndkwgIbv1kSmxi7Qbk3mrCpcptOXmScnIHurlOq/Lqz7j1dJydnKnFT67b9uztd5rrjNROcoxbAi0HWsgBvh32bOIC3ofbWJdcuHUIA7+yZJNGAGxUMVW+qTJxcBFlLfBGbyfyfGFq0sbSDK8TP8XSOqNNnPbnx6Qog67asYjFJBbSK7UXXHW+r+ZOYI6nLaofISw8Ex2+C3Na963Vy2nyl3nScmf6M32Dy6N0pAd4Nu5obm7IAbwcs1J3mneo1cI327YpvfFnRlZsmlY4tvbSiYoAM8GL8Rw9iueTWcBCXwF38VsBAaRmKO8X6R0WNZAHtJoFsdL894fBbAmtlENYxHV8/ZYCXfDH5MB3z60C6lIxPMac60KDdklRm8ApSwPlep25pGHeZpOvPjow9wcJSUIdX3M4T/aFbhw4In6D+LgK8uqlAjDN4fXm58On+/VBdUxN56rnnSIP36SzA664PWYA7YvCu+MqSr8cQ4L18wcjZczmD12MzeC2AF1nXHOBlOzCxhxAAr9NeqLsBwTO9LroFG518o47VvWf9F7l8zMeN9z06VtbMPpTb/M7d/hSgOo1qiZtGetT0TxwMsnVZgWSAd/O6mj3lU8tfzQK87sxSvAbvie/8/zEfpjgBvHj25xRkjV2D4nEMLC8pEdPIYh89h2U54S9ucRq36boTo3KL+2TGc9gN0s5ikx0Yo3yfQLEL+OE3lY4DvGiJ5CBrqQHe92qWLVv2ysiRoz5wAHhXXVs8SGbwOgG8iQxee5LHEXuT1Hflk2JxEnkmFoJMm/gzUQa3gEN3p7sQ635u10kEGNE0FQIBP9SeOpmVaHDnB8SlQoDX5/P1qbqhamVdfd0tS1YuGVJ5+dy+M9IAvMmBINhYEa4vOmw02zm4K1yGMz3respNdgK35TaxAdYEEEYCvuM/kSBZajP7d+cuFXZdQOYCXncbB8kBHOJ3ftmhL38/7z/Rb51RU85UE9nKZLI43dmfHZ0qqeE0UUPcqDCghWnwxjN4N7y7YVdTFuDtULMjwLsSVnq+WvHl6xXdvHlSadnoueUVA1Ysthm8BPAyiXAO8HIAEseuyvV3+ZxiuC+3UsJA0XU26VqeNffEAbsIh8QVrqQBLayefYTFRwmCbhw8ZnOJp7Q0uJ1HPTHFOAhEc866mSXP9/i5n6pBEy51WckSfUc2aKUvq12Sc7Y/Ys+w8jn5dax+jGgQP6u7tU4ScNCRgZVUxU7mk7rZLAtqJ4nTX2ftwluJpXHo4rjx5TBGMUs7xhofO5TOHcCLDN5q1OBdvbohFAm/9NiTTz/q1/Vj0xcubOpIe16MaS2A98vLvx4zot+ad8X8EgR4513OJBriGLyoPCoBvKK7UX2UBaCy1+/Us6lzHMrEbb+9lvfs8WiiUbFXyaRZw2yJZSMTfRnJfkj+SLLRSkxn2ybGEXUuQaLPYedrv8yeh9JbLU1lMX1lr8/2FpJ/SvaIUvlImfwhp7Ei+vdM97tTWUVZGIDL/EoB8DI1XjYTFJNp8HpMDwVaC6MG772/jG1at2lvFuB1b10FwPuTf/ne/Iba2pvrGxun9undd/jtnMEb4gzeOIBXCtJpA2zJ67Yzc/5MWZNzYTSf6TK4nclsZlk3zq3DJyyvG8JeV9KJlcxtWc9WOsk68X2CkGNgBx02wOuGwfuz++89tG7tezXLly95ubR05Ac33XTTPsrFlmgggLfyh3f8uN/o0rFelTN4URtFUXjESfmWX/y6kjTjbUdRgLu2C+HePGRTZlvg/GkBC+BVNQgEfATwPvzQr2Dvnj2H+xX02Z6Xl/v0Hf/n+2+UlJREFIWoMdkvhxYQAO/KG1auPFV/6talK5YMnosAL0o05HmhnSQaGIIiGLzOAK8dC5o28RZz13Yb3Jj3dOeL8vPCBUmEGBKX4Y6kEyq0qZZyWhsS2lAsr3ItWTqxqPD/0h/xQiZey0QmIbs+y8rPWA2kckwbQWeXn6XlGkJS/gRZoRNNjjR7g9gy0cbSKjPfqvAACzYTBXW5YlY5CGfipEMZbrawpzinMP20SjfxRNuJdpV/TzVWuqM/U22oUtXE7mOnFFJuHCtEgNev+iHgyYWNKNGwdlNL9XvVu5qyEg0dssG4YdkJOz1fL//yl03DvHnK6LLRyOBdsWixksclGrygkHmii+iWMKmId8cHMk0c1k8MCJZ7lM03mgsJqCgxf+mUn/2X5isf+3RxVyKziiBK9BYBGOJ1MB3BNnwUOUpcb9NIlDVgzcLex5sItYWpTHx8if9a75eOW6zP2KzBPOgNwvTw8pBTSyxnwXRmMVZwLcW/MZPEbIjwIOXAkFbTcTgG25KeIr+VXWa2FSl4u0k9jsWhnOl1yDyVC8gZFbwudjRjnk70hQSUWr0oGp21NMsX6yO1i5UfDQLbqbeYZmIac9Q0DrCgq3pq0h6XtRuXQeDlE7+TAZXrJ9qBAtzgtoLbYmoPvmJYdlXIibA+ZH/mV8XlAcKNobXyUoM4A7wIJuJItCQa8lCi4QABvE+ufhYB3heffva5R0+HQscXZgHejHYKAd6mpqa8K7+48Bu6qX+r8vLKktmVs/sgwGsgwKsHwdSERIN9q1L2V7BP2Lc9Frriv7hdP934OZL5iDvCSQdzyL5bfAMy22L7TyLQFktFdoH8F+4bkaVE0E8+KOF+DNkZ5i+JZ/F5RiLg+Yq5yFOxqALWBLe8OKF+LGsi26aEX+uliyBUGnF5l0WikA7i6Xl+SwSfl6/62p6Y6Pl478PJpxRt11P96cbHpvWI901nfWxRD3FrhnqIM3hFb+F/EdylIGsGsng9EG6NwC/u/S8b4O0/6I37fpqVaMhklATAe9e/fG9+Xe2p79Q3Nk3pzQHeCRMmQTAU5kHW2P5ErPeJczV5l5PpzdnPz14LZLISYia7sfpkvWwH1LKwTquSnK6jO6qz11piEWIMXjEPuA+rMvKHYPACD7KmKUyiwTQwyBrT4F2/9v1Ny5YtfbmsrOTDJID316tWXVs80GbwWgAvWVTRcDxwCK1i0jLgwDZIxdbo6WZMgUO4e20C/iEeig80z4NJyHc83OXe6VRdqpPLt8Ztblw+07Vk6SGKruV95p6O2/9QBGkAVVWIwVt36gQ8+NCDsG/vniN9C3pvy8vNfebH//5va7IAb/r+sQDeLy+/tra+/tYlKxcPrry8ss+0S2aCRwJ4FQR4res7NnyJuQsGir0pEJPbhgdTbQxSLQ2ZnErZCe6uvBNbKrkMstFCUBTBBz4OJRjV3sywwDZk0wwFVEMBn+YDDTcwMROQfY5ROg3TgKgZg6gRAUMDulYuNh2qqRIggF8YyRM3FzpE6UqbAIsVRIaItKWCpnjA7/GDpmrknmNqBg3YNsDEsoAKHgWhMQN0fLceBt2MgqHoVCZFY7XHssUsPUcOzODbVU0CsRNbjrVA/JYqfkPm1H9i/JyJ/uyo1bJHdPKTrLzcSTAU0HSNAN48Ty5Uv1sNG9dtbNlAAC9KNLyV1eB12fi4Ydm7d6/3KyurrjcN4+bJZWWll5bP6l+1aLGSq3kg1tYKHnS+yEVimuz4bSCAikClShCpBY5Z4Kb4K9+kJ84Phqqx4CN0tR3z0jTQvB5QNY0FrTJ0AN0EjFiievBdbB4z55CBv0YsBsG2dvrZ6/GAz+sjmMAMRQhoJdCRpiWKySugYx74TtMgcMOroDEwwIzpZETI/cR3c11hC7DFz2nyKKB4PJQHzVmqgwKGrhPogGXAMuE3aoyhvJEnxwt6NAo6/h2v72se8Hp9VAdsRzNmA6VolwTILdRDDV42zAtlk3Rse021QFRh/2itVhTwoF3SDcDnGJjMbYrHQ2XXY1GqK5YjFouBruugaCqo9K2Bbuhg6CIKMn8NGlgeHVxBvTSvl9VRj5HtRQ011eOBaCxK1tDn89Pfo9EoBTXGcpFjj/XVDfIp6BlFBUOPUftoPh+VAfsC+xpUlZ43DJPGBf5ObU0v1MCD6bGuOH54/6D9jkUioEeitGEQ/YfvRX03rB+TesM2120QXAC3CTAVO9Cw7s2wUU0AL8uP+UtEZecavBhkzQAtJwe8ubnwyYEDUL1lS/iJZ3/TEIyEXlr17NOPer15x8rLy5tdTtGLNhn6Tfn5+Xkrrl3y9ZgE8FZeXgm6D+hgnAG88ZJ59u5ObC5t6FH2NzL7InzKp7m0k8qHcpt3V9LZz7KDH3YWYkOz6DdZ/iKaFYxHp6Mt18DvyQG/4gMv+Gi+62RXcV6qoKoeiBjoq8Ro5HtwvisahI0oRNE2oMelqmQzyFcydbKn+AL2TuZLkT3iP+E78C+a6qGpg0Qr9KPQOOPc9Kpe8Koest1YlogeoUNBPIyPmcyOeTUPRPQo/e7VvBzk5Z4g7dkFI9gmYWF5kuHe1FPqbPank0+WaXzIY8D27QQUz30mAvcRzFeJvcsA3rAF8FZMq3hlQL8Bb/78pz/PavBmsLbJAG9zAsAboTWdgqxZBBGWaVwIpjNg1d3gLOkkShOLKGNg9sGxgKrTee9iHNozkS2bCc9YQXqdsRSZXNDTzUdkA+v0npeT1n17ljHHSv4sMR1aP7SLqdOJG4nWLS9L0zdBtsx1hd0cZ7nOrHMJOW7ECAl28GWsGq4v2Bzkw3ENXgR30R/E/xpGDJoaG6L333vv4XVr39+0fPnSl0pLyz685ZZ/2E+tKxi8v171BAG8/37HjwqIwevxgx5jE48tO6wzxObEPlHh10ClT8Xk7Fxtu/aUm0ma6g2igRPsjM264A8SS8JycLtWXjdPd6VObvKn/pLZK24f6lI62a3sUkZn9WHLcGMbogYvnv4iwJvjh7paAfDuPtK3oE8W4HXZU/EAb92tS1YusQBeLc8LbUYQEGdA6hvChYKHIZYY4abLDoPN5Y0HeFMts2ybyh0N6eekRTxFOvl5t890Pp1UC26beBgbi0MiamOAxrSucPWI4R5DA7/mAzOiQ7Q1BMH2dtD1KATy88Ab8ILqV8HwmKBrbCNEmxBTo80+MR0UjQDYKEQw7jBjueA/QwUlpoIZNUGPGBAN6xAOhiESDrNAU7ixwtNIAohUNndMFTzghZwcHwTy/ODL9YDmQ4CJBYXBzQvOLdwkRQ0sPIJYLPoucfwwqqgEOCQPN7aRSoZ65dHh3O893Z8dPW92Grfy+LfqSBtVBvDmcIB3/bvVsGntxpbq97MAr0uTZCUTAO8NK1d+GYzYTVPKxpVeMrN8QNWixZDn0SDa2gpedMDISTVofBIAKjbsGm7SExAQuibFXsHY8nSMweYGd4hNyoiBYqhZGozFoC0SgrZQkIAKdACRmYu+Ajp+tBHhh9AejwY+nw/yc3PB70HwNAaayYAIBDcVBO+CEcboxfIhUAAAMcUEXQUw8GCFxYcDL258ca5ywi/5QrhBQzaBpnBgEkBBwFTXCYxQ/T4wVWRrsnzpGwFTAiE0KjeClAhcImDpzfEx0FfXKV+0D1YACqxnVIDlKgNayC6g1WEMY3wWX0IALyB2y9ltZLzYbTRxvITuMwLyFE2Yg7TCH8K0lJ7YzYTKEnjK2HGMbYFthmAM6aVxZxw7BPsf+w/rQO3q8bB6kpOOWv0KqJoHogjWYlt4vKz/KVCryti5WFcCeHU6vEIwlsYSPhOLgsfvIzDYjEQ4II9gsygfA3ex3VkgMwOC4QiEo1GIRCIU3AbrnpcbgPxALuTm5Fi8TRq7WGceNJaGpsVE54PXYguygYsAPjULZ07j39Ce038tgFfW5mX9QGVDoAwB3jwEePdzgPeZhvZI+MVVv3nuUZ/PdzwL8Ga2VALgrbp+2Td0PfpNweAVAC/6TQYHeGWfiXFUbV9HXBGV35jKH+rpddFNGdz5TXJJmT0jHwTnGIGa4uoDP7Ri+Ctd0UeQ1wiZEG2LQqglRPYEvxGkZfNYg7AeJOAW7VnAH4BAIAD+3AB4/F6S5UHfCaFe8DCZnZhJzpcF8DI/li8DeJDFAViP6qWpSAfgiofWA3S9Iu0hCLeFINQeBNWrQX6ffPDl+ulgJ2xEqD5oM3R+mI4/s70Kvy3B56e402DhMHyzaR0QJzRuV3xid/2UPM676os7zxzZg7KlGURaPMxUDQ000wseEWTt3v+KbVy3cU/5tIpXi7IAb2aDxHAFtRYg12bwNk/p07tg+G23fReIwRtmAC+5EVKOMg7o6kXdkMiWahK7BKexKOxE+hcmEhzjcALX7Ee7ReTnxZut20AWwzV5hjGQt6e/mKY++xKHRtzWWFaN+7hxAK+weGnoM0lgr5MMl0PeCcdUqVvgHAB4BV+WtyEd/okDDu5TygxeBvAyBi/6gk2N9dH777nn8Lp1CPAuTw3wFgmA1wqyZpBDi8wsG+CVG0RcQRQdZRtN12O4m8del8FQ2iVL9Ug5QVJfW+7mKiVJ0nV3/mcnv4sN4O21LZCX+/Szq1atwVuJWYmG1KNOALzXEYO39tbFK1GiYR4xeNV8L7ShRAMSkVS8TGgDvPEXORjEKZxDJ4D37Iz7nnmrALX5eR+rOTKuCA5l7DKEaBDgNQkGUcCMKgTCesEDodPt0HiiDg4f+gxaWk5DyagRUDi4GPoU9gHTB6BryOhloJMHQV0ENShfFXQlBjGIEsArIF5iPugeiLRHoaWxBY4dPgGnTpyEuro68Hq9tJyEIxEChDRNIwYcMn7RqS4qKoKhwwfBkJLB0Lsgn1hHkViE2Chen4fiQUX1KDF6kRVDYEji6bFDMyNIzL5klgq79BcP8fZMH2XK1a0rJm9N4n7mfk5cEMEkgDfAGLwo0bC2+pPmhuaX17z85qpIJNI+ZsyYcKYyXuyf44bl4MGDvi9XLbtej8Vumlw6dszc8or+yxcvhjxNg1hrK3hw08+vxyJGiCAAsT75WGeUWKE5wtmNEsArQN74S0II2OFhigJhPQb1rS1w6Phx2HvwAITDYYhGkRmKzC4P5Ph8EI0go0wHzeeBXr3yoaCgLwwbPBSKBwyAXoE8QBkJBaNXR2NgRKJgIoNT84LH76f5ETN0COkRxuDV2BxFsqxHNwkQRRuArFAEMPVwCExkyGrodDIwFusaDQaJHerNyQHF6wFdUyCK6TkYSnOfJGIYGI6gJbablwOz+Ivi9RLbNBwMsTIQg9UgINrj9UIEGbCmzhxeJB0TAMKAbmKrIgCK9gIZwcAYqYzZqrI0+E0+LruSLX9hnxHTGNmwWB9dp3ciWIufxfQYs4P8cBzLhztVLK/X6wEE1pEZS0xnHvkY8yc2N1odZPRheryRoDOA2INALwL0hJsbdAUPER4E4gngJeYh+uU6sYLxKxYOMnAV0yCYrqgQwX4l4FUlFvLptnY4eOgQ1NbXQ0NzM7S0tBAYNaiwCMaMLoVRJSVgYPuDCV4Egzi4rMci9H7sK2IsI+BPhxXxTD8b4LUlQ+IBXgYsMbAXwWsmL4FlRIkGNZADHg7wrt+yOfzE6mcaguEswNsRe5sO4I35gA7GZYCXeUjoSjGIlzaRkoxVR959bqcVe1bBj8W6MskUgvb4AbIQbaDDYkOhg1G89YLgbv2xBjh64Agc2vcZ7Ylx3tI3BsxUTYjGwnS6EfDnQN8+fWDAgAEwYmQJ9C8sBM3nhVAsDMFICHwBPyhePJiK0aE1gbzsqhPjEnNpGjw4RxYwHnkjuIvfYOK8VEHVFTh2+CgcOfAZHD16DHr1yYdJ0yZB/8IBEOiVD+2xIB2Ao9/n83jIbqKNxC+cx2Sv0P7gITwHtkULoU8tPCQZdjm3+7czpbOhatvvsmWKGMCLDF4feEyNM3h/kQV4O9jUSQBvAwN4b7/9H2H8hIkc4GVsegtml5bhLuM5rstrH6Ynn8DbmdgHQekzTo9/ucU+UgO8NrhLszpFYWR8znVDdDAho5Ww+iZLinUwM1fJ3Y0Jd0B8ur7mLE5XZepqIqoTJw0I/5DIyURa4gxe3H/jLbcUAG/1uvc3LVta9eLosjHbbAbv44+PViKR8seeePLaooGDKonBawG8Op0enk8Ar80s5gOuqy2f9nm3W/IeLcR5mrkTB+38q4p7Bm8W4HXbuzbAu5QkGrIAb+aWE9pkjMfGeXIEworbBswRMEhegd2nxuuGCMQiI+6zPQdgS3UN7Nz+d2hsbIQZs2fAtIppMLV8Cun3IcCLuQkhXNNkGwjGxkXoROfyDOxqm9f0gtfwQltzGxzadwjWv18Ne3btgWNH2IbE49WISUbADLHbkIGId5RN6Ne/HwweOpjeP2rsKBhQ3B8UDzJ5TVA1JvEQMRDgxWvOePjIl2nrFgKzLYkWRhZoiHfqLz6Ad9PaTS3rswBv5omVkEIGeGN69OYpo8eVnlGAV1WgJRSEPZ99Bhu2boG/vvc+eDQNfF4vfaPkAQJ07cE2iMYioHpU8Pq8EMjJgfLpM2HqxEkwrnQM5Hr9ANEYqFzSQdBnyF33eWmuhSNhAm4VD2d/6Qbo4Sh4uKwBsk5xo4EAL8pFYDqSbiGGLwcryG9FkBVlHBjTQ2gHcxSTsX5phydkH5ABi+x8xqBFhxelEfB9+De8WUbzW+OsYGTxIgjK2biKhj8BmMjkJdAKWc/EnyPZCZLJIKCYAcHEuCa2NHnS/K40Y+4SexffY5rEgkWwhIBcTKrrEI1GyH4hMIuSHJiesXa5djABKgIUZU48u83I5RAoIWcVWzrAGrtggVrJnA1M0jmYF+knMyYsAtgI0CCITqAU9gFJMgBEULbB6wXV54fT7W2w7+BBWLu+Gg4fOwr1TU0QjcWozgGfD2ZMmwazZpbDoOIi6JOfzw4oBPhNcj9c25lL/xAPO4H4YMW2EwEDyfgKQI0zJDsI8LaFwi8889vfP2Ka5ok5c+ac7vBkvcgeSAB4UYN3BGrwIoP3Ygd4ZckboW3OQE2unUu3FthfSOoFAT5TBR/4oK2xDf6+9WP4YONW2LJxM+TkBMDr85GdiCkGROkqFJuTOCP9fj/k5eXBlKlTYMKkiVBaVga+3Bx2O4PONtBj0sFUdEYT5v4au98gLl5wXjUdBuLBkQZevGkVMyHSHob1762D6rXr4eSx41A0qBgqL6uEMePKYNCwIcQS1hWUsYpZkls63njirF4L4OWBxsRhDQEKjgzeC2OvFm8OOg/wVkyb9UrxgMI3H/jPB9ZeZCamw9UlgLe2Nveuex9gGrznLMArB5AVO4rk6jKme2rcx5K457eE4vEokR/3NTK2pvSeOHkGSQ/fcacjZ9zTGFWibTgDtsIVe/TCAXhpVaKDv/QA77p1azdWLV3y0riJYz789re/fYB64kEEeGOx8sceX3VtIWrw3vGjvuc3wCsT/dnpQvYr2wI91QKuAd6+vbYH8nOfuuN731tTWlqaZfCm6ZAswNvx0Urau7gxITYrbsCRWcaDKfFTQBK0oOt+SMNSIUfLoav7LU0tsG3zB7Dm1ddg547JQDYAAAAgAElEQVSdcLqxGWZeMhMWfG4+fP6qz4OW50MUhDYoIpQI5o3SDEyTClkojCuN15xwc4QbI5/ph6baRvh4+0545YVX4JOPPoGTJ07C4KEDoVfvPIhEUG9SAQ+/to7MPD0cI4Zvfu9eMLV8OkyaNhnGTxkPvQt6gy/go2uRqMsbRYDXoxHAKwKZMOmceLBWtv62qyNfQLw4GbxZgLfjc4zcfs7gvb5q6Zd1PXbzlNJxo+fO7AYGLz+RoDnGZRpkBi9Ft0cGr6pAY2sLbPloB7z+l7/C/33lFRg8cCAUDSiEvLxcYmXiVAwG2yASZXIoqPMai0Rh6uQpUDF9Bsy/tBKK+haAHxn3PGAPgqIIHpJMQiCHAFkEL0mGABmvyFaL6QQmIrMMgWRkkGIZdTyoQRAYmWKxCEkkKDGd6beiBINgvBECojGAVci0CN16EZCOA6RCT5dYhbxtVI+PnkeGLBHamA4CA5mjUWLioqKwiixkBDqDIQbQchYyyhUg2Esat8iqjjIAFbUq8VmSaOAassiUJj1aTrbWEcxB4JprnxETTtdJcga1belWAmr1IiiMshDYlgg6+7z0fnzW0jCXpByEhjHKNRCQHYmC6sVr3SrEMD+0j2jneB8Qo5YY0AyEFUxbYoeT1A1eH0cGNoAWCIDi98P+Awdg67Zt8Pbf/gYn6+sgFItSefGaebClFcaNGQMzp02HihkzYPjQIZCD7GOidaA+O5MbQR1gJmwhuH4OG0f6iPvcEsBLwf6soG3uGLyrnnumvi0YeuGZ537/CACczAK8me2VAHivvX7ZN6Kx6D/MvaJyeBbgteBLS2SQ7gzwcSo8GkumQQC8eB8JD6rBCw0nGuH9v7wP7779Drz713eguHgQFPQroIOzmKJD2IyAx+ehQ6lYOApR1LTWdRg3fhxMmzEDKufPg0FDBkMe+jwGSrII3wmlYwQbnmnzEjsLefTizjqJruPtCQ/4NT+E2oLkQ6354+vw1zf+AvV1dTBoyCCYt3AelM+pgPGTJ0KgVy4diKNUA6PqollCEJrFTCA7RAc44t6SzdyWASqb3eaWcZh5jJ47KboA8E6d9UpxYRbgddOXAuC9+7775p08WXdrQ2Pz5HOTwZsWt7WqKnwRp7qLwxHyE7kmbTzTlj3ljoGa/AYRlNVNu1+4adyyhC9CgHft2o3Lli97ccKE0duSAd7HVl1XOGhQ5cUK8F4Mk0c2NomaLhdD/XvC6LkFeAv69dqek5sFeN30AW5UCgoKel+15HPX1tfV35Zl8GZuNZvBi4wxBvAyNgpjeglyGmk06nj9UAOv4oNYMAZ7d+2FrRs2w3t/eQeCrW20ucjvmw/ls8vhqiVXQeGQYsgr6AVhvLJt6U+yzQnq47KrnugwM2YXXv3zK37IgQDUHjsFH334EfzxpVeh9sQp0oWbMXMaDB02mPQnyeHhjEAEeMPtYThy5CgcPnqE3jV85AhY+PnLobSsFIoHD4RwLETsXR1ioHk10tnE4E3E0Ik75U5m8SYCvKxVRcud/YNAt2ftcbIM0tAQgKAbiQYEeKvXVu9samx++bUX1qwqKSlpVxQlknmkXdwpZIDX0GM3T+4OgJddk2IbcQJ3EeS1JHSZZjYxPTUC/upPN0P1lq3wl3ffgdfefhOuuPxKmDljJuTn5VE2KAtA0ix4GGLEoK6hHo4dPwZ1J09C3169YdEXvgSTxoyDEcWDGFsNpQzouj/Te1Xwmj8G7+LAKYK6KHGAv3s9XvD6feDx+hnDlogFyERjIICOmsDRCOn6shtnjMFKoCdNNRa8DYFPDDJmelCTGIFVzgrFtsBAZAi+xmz5A3yXgvIFCBhjbl4PmH4fPYtl1lHbOxoDJYqB2jBPE2L4N5QWQPA5B69GM7BVHAIR+EvyDAoY4TB9I3iNJgHBVSwfySD4POx9PF9kJ1O9ozHQQyHGZqUgdia7VeDzQSwaAUNneSDgrOQF+MRhQDJgwLVIFCIhTKdDDg+yhkxllCpAkBfzoEB6gRyysQi+o+wFC9SG+eCtCSyal4G9CI4TkMxkGRSfH8KmCW//9S9Q88FWOHD4MPQrLoJhJSXQq09vCIdCcOjAQag9cRKMSAQWXXUVzJg6BYr79we/5qGr+x46L8TAdhhASqiXCZA3wRYIgNeyw0yGoSsA71PP/vZhVVVPZQHezHZXALwrr1v2zZge+9bcK+Ze5ACvOMi1r94zPwXlWcTVYpsQZAfstYNs+cEHjScb4N233oP1766DTdWboLy8AsrGjoU+BX3A9AJEzCj4UXoBANpOt8KJ48fJh2kPtkP/AQNg3oL5MG36NCgbV0Y+DzJrdTocR+1ygwW5BBYoDaVYUGaH2Pt0I8HLpBR0djPqyGdHoGbjJti+ZRvs3rkbQu3tkNcrDwaPGAYLLl8As+fOJqkGT44HQiaT6cGbVnQjQsxFGkpor9jNCbrtwKU52NRNDLSWBXhZkDUm0VCRBXgzGyOx2kkM3tpTtbc0NDRN6dOnYNi5J9HgDnjtKsBLWv0XJOlQ9gm6m1jpkLc4SE45Ei9OgLdq2fIXSkaP2n777YkMXgR4kcH7ox/1udgYvAIYsAFQt5t9t1ty1/awxxOKOmYB3u5p6g4BvH7/U3f84AdZBm+GprcA3kWfu7a+sf7WxSuWDMlq8KZvNGGJmH9uRywnAIdfASaSms6CmamGFxRdgdMNLbDhvWrYsXUb7NrxCRQVFkJ+Xi58duQQDB0xFBZcsQCmzJwGw0aNgJAegiiCQARCYTRuignNdfzwajAy4vAaiQo5Sg4E1Fw4cfgEfPThDnj91T9DsD0IA/oPgIVXXAZjykbT5oM2IBgVGoEQUwE9bMK+/fvg7x//HbZ+uA28OX64/MoroHx2BYybNA7CepjYu6j6i9fPVQ+7fs2uF8pKuszJSGbwJtrsuJbrHqPQyVzcriZZgLeTDdwNj/UswGuDu3IsCjpCoQ26RsBr/enTsHbTJvjbunXwP++9C1//2jfgyiuvJBkGBCwRkCXWJ2reGjGob6yHo8eOwltvvQUNtXVwxbwFMG/2pTB7ejnoGKwnHIYgaVqjBqxGDM8IBjkzDPB7vRDwMfACD1OQrYr6rkEM1BUMgU4yCEDatH6fH/ICfmJ9ItiIn5FeLtcMI4CaH6lg/qFoBNojYWKXIQCBdifg94MfwUkEeJFRy06AGCNX1UgHvDXYDsFYBEIm5q2AT9UggDIUXnzWB0Y0yrSF8d1UZi+EDB2C0SgEwyFiNOu6AX6fjzQze+XmE5NZwSBoKBVD0gwx0Hx+AmdDkQi0R0PQGg4zLWXTAJ+G7/NBvh950FzagQdiQ3AW66QTmGPQu9sNlHPA98YIVMn1+aFPbj4DwikwHt2/IKAc06O2MDKoFa9GGsahYDtEwiFiKmMA1155+aBSoDogUIiulGPZifGsMIDX64P2WAx++4f/JoC3XY/B1PKZMHvupdC7Tx8KqLl/9x5Y9+578MnfP4brq6qgcs4cGDl8GPg1L9cmZtcCGYAtrnB3AuDlwZ3cavASg7c99Pxzf3j+4VAodKqysrKlG6bvBZ1FMsCLEg2zel+8Eg1snAptXa69QvNMALz0uUWps8c1gqmaoYFP8ULjyUZ47+13oaa6BrZt3Q5f+OIXoWJWBRQNLALFr0LYDFMQS/Szou1RqK2thcNHD0NNTQ3JXY0aPQoumXsJzK28lA7HFA9Ky8QI3GUnM8x3ohgDKkrseEnfG89wEODFQG/oU0WCEfj79o/gT6/8CVobT4MR1sluoh093dYCC668DOZfPh9GjBwBgV4BiECEwGQCeEkMnslpCdhbVJtksblTEc/gFdMlC/BygDeKAO/MqeWvDioszko0uLCmskTDBQHwZoCGbIkTAXJKhyU08eTQ34kNmAl3yvR5Yn5udxQuOjJjksSb8xkf6EACuR6iXUUwtxTZ8IOqzC9J4cvQg90NVKcuTToNXiphCokGU9fNhoa62M/uu/fQuvff37hk2fIXR2cB3viGjgd4U1PA40FRisGaefxkU1zQLZAFeLu/exMB3iUrlgy+9PJ5fbNB1tK1NfEwGJOVX4dloAH7x6Jw4kKBV3s9xN6NtOsEwP7pxT/C7p2fQrAlCLPKZ0LRgAHw+ptriJ07aeokuGrxNTBzVjmEzBBEzBhEEVBVEeBl2rsE/oBKbEFk8+HmKKAGIE/Jh2OHj8FH2z6CN197g9KNGDECrllyNUycPIGexWBp+I3XpH2qF/xKDhw+fBh2fPwR/OY3q+HEiVNQMXsOLPzcQphTOYeYLxTSzYxS8DXUtCN1TdKkTIQ+4wFeJ/foTLpAmWaK27JkAd5MLdlzn/ccwMu33RS0h13xo3lMwUckgNejQd3pZli7cRO8v2EjrNuwAf7pn/4ZlixZAh5kmCKwGo2Cn1i2LIp6W7AdGhob4VcPPwRbt2yBiWXj4JrPXwVLr1kCLadqoeHUKTheXwueHD8EeudTIEQMwoUa2YOKimHE0GGQn58Pvhw/MWhPnDwBR48ehYZTdcQgwzUwNw8DufWD0aWjoKBvb2LVIgCMEgYIFvq8KGOAupUqgccn6+rgxKkTcPT4cZr/Pp+X5AEwCFy/vn0pWBp94+GUAiwQmWmS/vChE8fhRN0pqGtoIPC5b+9eMHTQYCguHggDBhRBW2MjRNvbQVU94M/xg9fvhRO1tXDiVC2crD0FLa0tBNr2KyiAgYXFUDJkOPTC+vm8EG4LEqMWdXY9uQEwfT6oPXGcGNCfHTtK4DACOX3y8mFgYSGMHjECcrwoDIERjRnjGHsSA0CiDmZLsB1O1tXCoaNHoKW1FUKhEPXT4IGDYVzZWOidlw85Hi+E20OAMg3+QC61bV19LYRJQ1kDn98HtbWnoLW1hTQ1Bw0cCKNKRhIQjnrIZkyntvKQvjqnSyNS4/VCWzQKv37qSajZ9gHk9OkNn7v6KrhqyWLI65VPAO+hvfvhD8/9Dv6y5g24fuVKWDivEiaUlZGOM0QR8MbAa2CNLRaUI82miJ208QmYwODtgAYvArwt7e3PP/3s7x42TTML8LowaVmA1wngkAFe/BxnKgYrkzfvAuRlNpg4vqZKwCpKNCCD9/2/vg8fbt4Guz7eBSuuXQGXLbwMhgwbBqpfhZDJbI1X8UIO+OlwprG1EVavXg3r16+HUCgIlfPmwtWLrobigcUQyM8lti6CuyilgDYaD6nx8AjBXQvgJS1zFfyaj8LXNjechvXvrYdnVj0FgwoHQmnJaLLLR48fg/WbqmHugkq4/POXw4SpE6Bv/76kDYwyWhRkF/XP6ScelyHFVfFE4g+DpLIArwzwlk+teKWoeOCbP//JfetcTMuLOsmFAPC6knztUC+nwo3SAIoZGatOBXDLYu1Q4VMkPlNYWHeDruc7wBszGxvrow/ce+/hLMCbCuznDiljt144AG8qtm53TOdsHqwFXAO8Bb135OQEnrzjB1kN3kxjxzRN7+7du/tcf0PVyrrGutuyAG+mFhPbEsbgogA8BLqyU05kh5A8LbJSFA9oyApRvFB/ohH2fLIPXnn+Zag7XgvF/Ypgwbx5MHjwIHhtzWtw9PhR0HwaLK1aBpdeVgm+XLy6jVcSY2BqTEcO4VYCVzEWNF4r1A3aHOVquZCn5cHxwydgxwfb4Y+vvEqaj8OGD4OlVUtgyrRJbPOB18jxH8o1GABe1QfB9hCcOnEKXvzDy7B71x4Cj+YvnA+XXbEAcvvkguJVIKiHwVAZC0ZocVKgE4uzy0CGRE5vCjfITQP3eJqzAvA2NL+y5uU3V0UikfYxY8aEe7yS5/kLcMOyd+9e71evW3FDlyUa2OVYAmXpv6QrGw/wCilGmmEoteLxQENLC6zfshneRQbvu+/BP/3zP8PSJUsJzMT5F0VdWJQX8Kgk+RCKhKG59TSseupJ2Lp1CwwbNASu/tyXYOWSKqg9dAh2ffIJvLtxPbFic/JymWZvNEZM4All42Hm9OkwdNhQCnh26Ngx2L5jO/z9o79DqK2NdGwRdNQ0D+Tl58N0vIo8ZgwMHTKIIrgTNECxGFEKwgMnTpyEzw4fgU8+3QXHTp6A5pYWAng9HhUGFhXBqJIRpAk7pGgg9Ovdl/R7MSBYOBqBT/fvh0/374M9nx2A5rYWiCIrNhQhoHNQURFMmTgZymdWQH4gB3yah7R6T59uhtr6Wtj56W44cPgQ1Dc2QDDIWLzIOC7o2xdGDBkG48vGQllpKf0ND5sQEKlvbIRjp07Crk8/hYNHDsGJ+jqycciGwyB1/fsWwLDBg6C0ZCSB4L3y84jJh/3UFmqDusYG2Ln7U9izby8FOSPpDdMkkLd/QT8oHTUapk2aAqUlo8DvYQxof04Adny0A3bu+gQOHzkMwQgCvyo0NzWRjURQesKE8VA+fTrJbeSi3jDKJ+gAKipliKBuOJxyciCiqfD2//wV1m/aCDs+3QWTZ86A+VdeAUXFRdB6+jR8uKkGPtu7H9qaT8OXrrwSpk2eDAPxijcao5gBGmf/YYA7fA/pDGOnpiATMX4S00a2onsTRZDLWNDPFGmKSZIAQNQwSfcZpSk+ObAfx3b4ieeeqUOA94lnnntYUZTaLIM3s+HMArzJAK9g77KdHf6/A8BrjWV+vwAZ9aYGqESN/xpONMC7b78LWzZthZ0f7YSqa6tg4eULYXjJcFBzVGiPtTHZF/SvdAyGhtrkCrz+xmuwbv062LtnD0yZMhmu/PyVMGbsGOg3oB9EUKsc2bsaQAyPqE0EX5GRj1AuDxxLk8OEHE8OKIYCB/ccgLXvvA/P//55mDJhMlw66xIYMnQoHPjsILzyp1dg8IghMHHqRJi74FIYUjIUPAEvA4/xH2nwYpBIbAVOBHAYUon+Uxbg9YHH1CAL8Ga2P46+tSzRUFt7a2Nj0+Tevc4viYbuAHhtnMDWo09ur+4DeMkPoNXV7a6ic/1rP5UFeLvSgp1l8Bp6zGxqbIg8cO89CPBuyjJ4nRa1CxDgTRT3djqZ7cqAzD6bBXh7agwgwHv06NHei5Z87tq6xsYswOuqoRlYhBsF2sJg0B3O3MXrfhT8DDTwEBsEgwppcGDPQdi+5SP408t/BDNqQsXUmbDwsstg6JAh8OZbb8AH2z+EfQf2weJlS2DBlQth0LCB4A34IGJGQEf2LgK8PEgISnAaMdTDNOlqY8ATgFwtD04eOQHbPtgOL73wIl07HDpiGFStXAaTp08iqQUEtJDJEomywCRYSmSwRIM6vP3nt2Hb5m1w9MgxuHTepXDFF66A4iFF4M/3QzAWgpiCAK9OUe4tJInDuqLJ2IZFgL2pG/JMuUHputJtGbqVwZsFeF3NLpFIALw3XLf8y6ZuYJC10k4HWSNEl0XHZcMWo6w7ALyETjCAFzxeaGhlAO87a9fBX995B27/7ndh8ZIlkBfIZYG/giEWPR11dFWA9lA7NJ5ugtW//x1s/2gHDBs4GK668guw4uqlcOTgAdi0aSM8+8J/U/C23Pw86N+/P+Tl5iJtFqZMmASzy2fBkGFD4HR7G1TX1MDWD7bCrk92QX5OgBi0yM5tbW8jILasrAymTpkMFRV4E6CQQE89EoNoOAqRcAS27/gItm3bDrv27IaW9nbwB3LoAArZ/yhXMHhQMUwcNw5mTZ8JZaNLCQFEEPhUXR1Ub66B7Ts/JrYxSlXk9e4FzQ2NEAkGIcfrhemTp8JllfNhTGkpDOjfn/Rt9+3bC9s/2g47du6EoydO0GEQArToDyGDFa84I1A6a0Y5zL3kEhg0cBDVHeuyc+dO+HD7NgJpTzU2AAZew6BxxIaL6uBVVMjz+2HmtGkwc+p0GDp0MPTu1YvSHD52FHbv2wPVNZtg/8GDBCz36tuHrmjXnaolEiymXVi5AGbNrIAhAwdBnz59IDeQC+vWr4fqjdWw9YMPoK29DQK5ftqnBQIBGDJ4IEydPBkqZs6EAX0LqA9Qi1eJIdsPD/dUVOmgQGtqbi6YOX74dM9uWLuhGv7vq69AQVERjJ8yGYoHFUGorR12btsO/Xv3hTElI6Fi+nQYMWQI5KA+sm6CqhvgEe2FgfEQ3OWB35xuLzIuDGPwMluG7cwgIsZGx/JlAd4OGZwOJM4CvM4Ar31JGkdnPMAbvy8y2AE56mQigxf/mR6oP9kA77z1DgG8f//oY6haiQDvZTBi1AhQ/Qq0RdsInKWLRLoKeb48yPEEYMOmaqiuXg/r162DUaNGwvz582BG+QwKihbRw8SlRZAXb0ox7XV2II++mqaij6aCGTPpZlMsGIWtGzfDuvfWwTt/+RvMv3Q+fPHKL8CYMWWw7+B++O0ffgfBaBAKivrBF67+PIydNBb6DuhH/lHMjEKEAq6ZoHkY8MOEXJwgJukKNPel0l0q78DwPMeSitrLesO2VjNJ3hgo05EFeLvScegvAUDgH//lewvqamtvbbgoAV4WsFWArRQjxRF47V6Al93oPFPAazombFdGUOKzWQavkDzT0A81dKOxoS56/733Hl5/MQC8qA1pf7kbDCLuuszgdQpIJpwBxpLARfJMTZ6OTxB2JdsOPMQiQicv6aKectqOv+3ifSLL4O3+vo8DeOsbb11y7ZIhWYmG9O0sZBhQ0xavEHsQEEKAF69s6zFihXhUxt41kYgVjMG2LduhpnozrH1nLRQWDIBFX1oEl8yeA8VFRcQ8+du7/x97bwIV53Xl+/5rrmKe50ECJGY0IUASaLSt0Zps2Y67052kO/d10nHn9b3rvn735ibtrKybqVfnrjjvvm7H6U4nsZ04HiRb84iYQSCBBiSBAI3MFFAUUHPVe3uf70BJli0kK4kkU14YBFVffd+pc853zm//93+X49jxYyhbXcYK2qJlRQiNCuXqzB61KBRCkHdK0UVkwUsWEBoY1Aa2Wxjo6cfZ5rN47933ebackz4HO3ZsR3ZeFixOC9sskJcua2eoMJLbDb1aDziBxopGNNU0oamhCUuWLsbaZ9YgIysdwZHByjkIqwhoRUUq//+m9btyzpOzvMLSmDtQ6rsAEDOFqw+/t08fcabnMAt4/5CfwqcfmzYsF3FR+6UlL738UACv4k2qSOxnBHjN1jGU19agqq4O1XX1+D/+5m+wadNmBJhMnK7vsE2KwlsaoeAdGB7CtZs38Pvd7+Hq9esMT9evWosNZWvQfesmKmtr8LN/+zksk+OIjIlG6fIVmJeejkCDEfEx8UiIjWclaWv7Jezevx/DwyPsmb0kfwErVwmItndcQevlS2wlkJKchE0bNyA/Lw9zUlLhc3sxOjKKW7du4cSJk2hsOs0+lMmpqVi0eBED19HRYdTX1mLUPAyDQYeXntuFdavXIDAwEB1dV1FdV4uzrRcZtCampSIxJRkJSUkwDwyg52Y3OtsuI9gUiLTUuXhq7Rpkzs+E2+lGXUMdDh85jH6zGQaTCQWLFiI+Ph7BwcHo7OzE9WvX0HPjFit4lxUXY+HChYgIj8DI8DCOnziB4+UnMOGwc7ssWLKYi5MRRO3v6cWta9dx9coV5GbnYOniJSjIz0V0VBSvs2rryT6jFucuXuBCaxnz5yEtI529bzs6OtB26TIut17EgvwCBrxly1cgJXUOQsPCUVlxEuXlJ3DkyGG2esjISEfa3LncrmSfkxAbi4S4OLaGMNCcLmJkikcu+XkCTrJtMAVAExjAgLzhTBN+/h+/xKBllIvoURsHkP+w0YTlhUUoK1mGhJgYBBqNXCRP4yUVI03tQmHuIz9k8ldnbivU5lMPxQ5PAl4CVWJeFandaoK67P0uAC8pHWeq4P3VW7/6WVBQ1GBubu74n27UPx7vfAfg/cqKdaUpn3cPXrkmmC6mquZAt7RooH+Jh4CeNA9T1gApZkWxWB1GBkZw8mgFzjQ149LFy9j53E6sXrMSKWkpgB4Yd1l57aJWaWDUBICMHai/X2q9iFOnGnDk0CG2VSkpKWYfXiocS4pasroi9S75bEsbGvIGp/fXaw0MdnXQwm13Y3jAjEN796P51GncvH4TT695Chue3oj0jHTc6u7Gh/s+wpkLzRidsGDz9i0oLFmCtHnpUFEdSrXIkqL/E0wmH15xvbfvlEW+k/If2b34jevHYwTcz1k+IOCtqW9ni4aYuMOzFg33bm9aL/X395u+/+MfrxoYMH9jdMSSHxISnvToFVnzB5Sfxo0+OcNbzB+3t4koH+DHXiiYM5Wx5Wd+zS+7430fwJbh0bMRfVDwOzN2d+8eeK9nPPYWDd6REbPzxz/8wa2ayqq7K3h9LtfSn7/xxgvRMY9/kbU/BODloec3SKX8XURiHs3HgwBeeZ2P5hU9mmc1E8Db0dHWHU4WDXrTL77zrX/Yn5GR4VKpbotEPJoX9yc6KwK8ly9fDnnx5Z0vjIzMAt6ZfAy0USH1rps8E1VqaKjwDit4vfC6ydtNz8pY2lg7bS5Mjk6guqIGjbWNGOwdQPb8HOzasYtBQlBAIKcIl5eXY8+Hu5GaNgcLFy/A5q2bEZMQAwcpeEk9S5sFIgGUbcvqE0pTFMWCeGvi02GgdwBnW87h/fc+YMUKqV627diGrNxMjDktrAQm2MOFRmjr4XHDoDJA7VThXN05NFU3oqaiGgUL87H6qVXIys9EeEw4lQ9hdQpZNMiK1HQKyjZNWSrdCXWnveTEeTKP5sejgHj/2IC3pqr2kmXY8sGsRcNMRpjSTxTA++XCL3zB6/Z87TMreGcIeH1cqEzDvqrmMSsq6mpRXlWFE5WV2LxlC4qKihjqUkEsKjCmUVSq5ANLHrBkMXDpSjtD32fWPY3li5diYWYOrl27hqraavzLr38JjxpIm5eBzes3Ij87h20DqAgZpQ1fbLuEuqZGHD55ggFpQX4BluTmIzk+AUaDAVeudqHlwnlUVVUxPCAv73Vr1qCwsJBB67Wr19DQcIq/bty4iQWLFnFlefoitfHIyK8Q2YwAACAASURBVDBqKqvQfvkyurtvYfuzW9kuJiAgEOdaW7H/4CG44UNoVCSWLCtGUmoKwiMiMGkdR293N043nELfrW7YrBPYsmkTFi1YCIPBgPKKk3jvvfe4mFtcYiKe2bgeWVnZ7IV588ZN3Lh2Dde6riI6IpItE7IzM1kp29fXhwMHDuDQ0SNQaTWYl5WFDVs2ISExCQGBgTD39+N61zVcbm1FfGwsMuamidcGGDFmsWDfgQOoqK6Cx+vhNi1btQoJSYnsmTk4NIgzjadx7PBRtoNITkzCs5u3ID8/H0nJKThZUY7jx48z4I2MDEfpihX8tzkpKTDpdKwaDjAa2SdXS0BG1moiVR4peAE4Ccjq9WzpcfXmTTS2NGPvoYO40d+LsclJVk2nJiZh9YoyLFtahIW5eTDpSLMI+MjywU2qYMoGIdjl5cABKZdZI+DvwavMnzSPiiCdouCVgJfte9gnSBRtux/AOz7xzm/f/93P9Hr7UG7umlnAe49pyh/wujzuvypdV5o8C3ilik3xxgatlLR3AbxKgUIuUKt48ELDgHW4z4wTR0+iuakFbZfbsGPnDqxaswopc5Ph0/sY8KrUwv5K6zOwvQPFvbs6O9HYcAof7tmN2OholJSUYPWaVZibkcbFz9hXnEarRsXrELZpEPVxxVmqtDCodRgbGcOtqzfw0ft7cOvaDYQEhWDdqnVYWboS0dHRPL/XNzbg4LFDuNRxmX14ly4r4iwpjUHNkRqhEp4GvFLFK7vUdEBcCANofSQBr1gfPWmPBwS81fXtixcu2R0XkXD4n//nrAfvvXqFBLzf+/6PV5mHR74xSgrekLDHF/B+CnS9M2vanxvx/ki5b/rYMk+JyN7m/3An4L1/7+tHD/DK2eN+Z5D7v/Z79cW7//0xB7xej2dk2Oz48Q9+0F1TVXnqYxYNr7/+errL61r6L/86C3g/UcErRuqUAvZxUPCKKNG0R+zHADX7DSvV+fy+z1o53N80cV+AN8D0i+/8wyzgvVcLNzU16WJjY4O3bF3/wvDI8DdmFbz3ajGxIaAx73I7eZ4iVRylcjA/oorxGiMrY70eH8YtEzD3m3H0wBE0NzYjKT4JpcvKsGv7Luh1Oq72PjwyjNraWnzwwfsgVXBSSiL+/C++iOQ5ScKigewZyP9WqxS5Z6zLTpu8QSCVDNlADPQN4lzLeXzwwW64vG4kpibh2Z3PIjs/C5OeCdaVUJoigSgJWY0qIzQONVrrz+NMTRNqKquRk5+DsjVlyMnPQkRcBNwK3CUfXjv58cIDNfvLTUvLxHn4//uTAe+jgHhnugR6WAreWcB773F15zOUlENN8aIFL3t9MwG8KnJXEPYjZJui0YioAkcWlLQ9JX39kywaKN2eDkJFuAjwDlvHUdN0CoeOHcOH+/YjMzMTSYlJ8FJKvUrF6loa8xTcoeI95tERLkoWFRuD/IJ8PL99J+anZSAiKBRX2ttYafrW7ncREhmBwqVLsXXjZuTMz4KHfHgdTvZ/3X/oECrqanC2rRXr12/Ai7teQGpsPMICg3i8D4yY0d7VibfefhudHR0ICw7CC7uex8aNG2CzOXDmTDPefe89XL9+k31qv/SlL6G4uBiJiQncLpMTE7jSdhlnmppQU12DoqWFyM7Jhkajw5mWFny4dx8KS4pRUrocZWvXIDwyEm6vB3qNjm0aGhvqUVV+EnWV1di0YSOKly5FbGwsjpeX48233+LmJgXtzl3PY9HixZiblsYWDWOjFgwNDDCApGJnYWFhcLtcuHXzJvYfPIijx45BY9Ahb8ECPP/iC8jMzmbA7Zy0YXjQzM8jZSoBV1LVTk5O4MqVdrzz+9+jrqEehYVLsXrtGmzcvAk6vR4arYYBcktzCz74/ftoOdMMh92O5557DiuWL0dBQQGf84mKclRXVbLdxHPbdzDgjY+LhdNqhdfhZOBKHsdkw0NAn+0PuLibhmGM00c6PRUmnU4cq6hAU0szum6Sj7AZw2MWOJ0OLF64EN/8+jeQmZ6OyNAwuB0OqCiDQqWCx+mC1+Hi5AgGtASMyfaDCln6PMJahBeY4ht3aUb700XWKCghermwj7hfwGsZn3jnV2/9x8/sdgytWTMLeO81W00D3u1fdnk8X5kFvFK/K1KihS0BrVKERy71TLJikI+prEyvCjq1FkaNAWqvCoO9gzh28DgreNvbCPDu5Iym5LnJAAPecZ7TKEvKbfNxAVsKpl+/ehWn6hrwzju/Y39xCtSse2od0uelw+UjtCvWPM6pn+iMaERr4HI6OXBDBSr7bvVyEdz9ez6Cx+FG2fJSXq8VFCzk8Tc6ZsGtnlv47bvvoLq+BouKFmFx8RJW8WoNZOvjg5cD8XQfoXcV2af+YijRHsK6RgBeUehT2SWKveK9OuBj9fcHALw/+omzvqq+fcmCwt3x0bGH/+l7/1TzWF3yn+Bkbwe8w6+MjljynnTAe7fM6T8G4P04u/ljWjTcq3Pdr5J3FvByrFwtsltF8VwvB9tvs2jwuD0jIyP2f/rh97urKxnwvp+ennb2lVe+epVnuCcP8H488UR2vakB4Ac36Uf2ZFOeJNetlNpMjWtQgIfd4RBpj9zgIkVNQlNqfC4wpABVKnDCsMXlEqCFfNv8fH7lz/ScO5W28hj+g/XOgStf419EzR/g+tsuTC9efFPec/J96bv0oxPQWhqAi1fR3/jG7vMpaQXT10zPlxCZrk++Vv5OvpYX/9SWCnTyP597TQmPw9+n+xSNP7pOajcVTEYDhgb78NprP0VHZ3t3RETIeZPB8Iv/8d/+275ZBe+nf7Kfd8DL1gozWE5PPYfmMMW/TahAxBxImxRWqXLhM1J76aDX6DEyOILO9k7s270Xp0+dRmZGFhYWLEJxYTH3YdpcOBwOtLW1cRVom32CFW9//hd/jszcLASFBmHcPo7RcQsGhvthnbDC7rAL3zja1HtVCDIFITQwDFTb49rV6/hwz4e8qUlIScQWArwF2XD4HKIACN24lOIf5NMboDZB79LhbG0zmmpIwVuF7LxstopYVLgAkXGRmPDY4NOKPGKn18HAWTTBLOCVajqZMkafBxV/MaoNCNSaUFtei/qqemttdd0l6/Do7gN7jv7cbrdPzBZZu/cdxx/wwuf7Wl7G/GkPXq0WbqsVWg1hBHHfpHsB+1MrAdcpwOvxw/RSzUGj/lM8ePlA0oO3sRGHjh/H3gMHkJ6egcSEBGhJtc/CEKFCE8t7LyvktXotMjOzkJOTi0UFCxAZGg69SoOuq12obWzAb3e/h+iEeKwoXYHVJaWYm5QKl93B65qJ8XHs2b+XFbzX+7qxddt2vPzSSwjVGaHzqXm+sHlcbJ9w4PBBnG1pwUBvD3Y9/xy2PLsFkzY7Gk414s233uZibHPmzMFLL72E+fPmQ6usvbxuN6yWUfT29KCrqwsJiQlsZzBI3rsN9fho3wHk5OchOzcHafPnsZetzeFgD2Cn3YFrXV24fOEi2lsv4pmnnsaKZcuRm5eLc+fPY//BA+i6fo0DTGkZGZibnoaU1FSGsibyETYYER0RwSreAKOJr2dwcAj1pxpQW1+HzqtX+f1y8vORnJKC2Ng4GPR6BJpMCA4K4q+w0BBERkahr68X9TU1OHL0KDo6rjDQKS0tRXFJCTj92ufjYnRkDUEgu/xEOfr7+rBxw0asKCtDUUkxF0U7cfIEeyPnZGXhxeeex9zkFESGhcJts7O6luwTqO3Ia53gNPUvKmJJEBa0HtNocbO3B5far6CythY9AwLwB4WFQaPXo7X1AsjDrXDxEhQuWozs+fMw0NuLiVELfE4n4qNjEB8VA7WPCq2RCw4FC0URKvbRnVpUix/uBnhFase0gpchL8/QNFFrPrXI2i9+86uhsUnrO7/8zSzgvfesJJ5BgDcECHruyy9/yenx/FXZ02VJxaXFIaVrS+HWAxNeG4M+9r3nz0HcLUWuj7L+f6LS8qcBr7TT45Cvj3XvbBUi+qLSwrIYICFWKpjmU8Og1mO434zD+4/idOMZtF2+jOd3PY9Va1YjMTUBapMaNq+NlfNk6eBz0msMnDF1rbMTp+rr8Pt33kFcbCwHcFauKkNMXCy6+7oxOjaGCbsNap2G/b1dZKVFYFlv4mBRZFgEgo2BXNjtVG09jh8+Cq/Lg5KiYmTNz0ZSUooo2uh0wDoxznNv45lGpM1Px7KyEqzfsgFBYYHQGDVweZ3wkaxYQ16/0s9FAGYGUkof4OvgNqKMKt79KUGcmaxIZ9pTH4XnieDq7VfFZvfiP5qrfBpovJSJpoVz3Imf/OgnzrqquvbChUv3zFo0zOwzfNIBrz83kSxFsBAxtiiTim6blMlDsVEOkCrzDO3VeOlH91etjn92U6aMSJPhcejPT+5scWYsXMaB1nsyQ4GeJdaWHMThNShlf4kvWs9JsYH8Ha0dJKPxZ1r+fIm5l8KB7uREzHZU4n7O9jYK66Lrk5Mrr4OZGSlto5wX/Y5s+Sg7Ta/X8bmJtbIyNyvH5OCcis5BCBe0WlGIkp4vgfo0Y6PX325JyntD/lwU3qcINmV7ELObZloiU0mywJn19M/2rActsubzetwjZrPjxz/6QXfNPQFvbHzp//j2d8LS52XqNBoD3NzYIqo4XajGn8QrxRP42m6Xlz+MyoMP1GQcdbx7rPE2UCqw+Mc6Bw8MpSMTNKH0QydtYGx2rkwtwCWNStq4qfl39HyCufSQQJd+R6+jDZ0Evnd2RAlap9bKCmTl1rwDiPoDXF7MKx1bvuedf/cfqPKa/MGyfG8Jn/0B9J3nKQfSnecloTZdn5yI/JXDd0Jt/38/0Gf7CL7okwBvgNGAQX/AGx58wRQY+Mar//2/758zZ45z1qLhkz/MWcArb9CfrpmQ8xzfxP1uaNLHjdJ/6fce8j9kb1w1TBoj+skX9/RZfPj+h2isb0RWZjbSUtOQlJQsVHsuF88/AwMD7Bc5MTGOyMgI7HppF5YsLeQUw4HhAdzovoHzl8+jr78XFusoq+0I8MINRIdHIzkhBTFRsRgxj2Lv3n1wel2IT0rAlp1bkLMwBy6QD52LwQuljtP10JxiUpugdWnQXH0ajdWnUFtVg9yCHKxatxKLFi9EeGwErC4rfFofVDoqNO1iBa9IgZKqE7lEmlXwfgzwnqz11VfWW2ur6tqsI2MfHNhzeBbwzvDeclfAW1gUuXPrVgRqNAx4dRph/8HjkmCvmsagCAAz4CW4y7tnPwWv8k8BeIXWTKG0AsXwolkNn0YDs9WK2qYmHD1ZjgOHj7Bv7Lz0DIaOGkqtddOiVyyuCe4GhwQhPCKcfWlTU1IRGR4JPUFAlwc3bt1if9a3Pvg94pMSsXLlKixfXITk2AQu1ub1ejA+MYHd+/ei8WwzBi0j2LlzJ77w4kvQOb2Aww2nwwGvToNxpx2VNVUMJs+ePo2dO3dg69ZnMelwoK6hAb/69ZuIT0jAooWLsH37diTGJ2BizMrbGFphEqwkZSm9HxVfs7ucwiqmogIf7T/AYDYpOZnBr8fnwyQVVzMYWEFLStyRgSH28F29chXDlKWFhejt60Pj6SacPtuMqzeuw+Z0sMVCWHgYQoNDEBURyTBlfsY8LuoWHBjIW6vx8XGuTn+5vQ31DQ241dPDH1lwcAhCQkIREGhir/K5c+YgKTmJC1PGJyai+8ZN9txsqK/H4MAAnt26hVOzc7JzeA1J68SQkBAMDZlx+fIlfPjRR+js7MLatetQtmollq8sxcEjhxnwnj7dhPycHPYjToyOQXhQEKt3NT4fdKREpDWislak/kWKZio46aPNj0aLxuYWlFdW4kpXF7RGI5YtX47UuWkICglBVXUlexDb7XYsWbwYixYU4HpHJyzmIdplYnHeAizIzWMFL63uBOBVfHjvkkIgAa+iI1a2C2KDyrYM7GtKf1U2b/cCvG/+amhsYuKdX/7m32cVvDOcmyTg3fmll7/s8rq/Uvb0ylnAq4S5BOBVcnrIQkEC3qmNqrKv5WmXAJ8KVL81QGdiD97D+4+g6VQTF5fc9cILWLV2FRed1Zg0cKqcbKvg86igdpPy18TZUp1XrqChrhbvv/t7JMTHo6ysFEUlRTAGGHG6uZnn3qERM/QmI20c4XA5odPqERochsLFi5ExNx3RYZFoYLh7DLVVVVysMi8nFzExcQgJCeM9OgV2CKY0NZ9Ge0c7IuOisaxsGZ57YSeiE6IRGBogirqp3ELFK79k3QL21lasGVTTbUPwmFdUfD8SyOjJeUwD3im+L652CvASsKcia2TT4ZwQgLe+qv4KKXhnAe/MesKTDHglY7mdpVAwX4TWhdiLMis9cDpJ7CcAL60H5UNmjZN4kF4nnqcAWRUJ56azv+6Er8we+FBKhoIfkRTgWYoMhMhQAl4BVBW1vp+wTx6fvkvQSj/L10ru9HHGMw2jJSNiWEpWFCRixDRklmyNzkFCVXoveg/KgqDf0/6V95HKnlawLiGcE9BaAF66fFpPSV4lRYV3ExRKBuZ/fuI6iaV5odPpphiWfI4E3DPr6Z/tWZ8J8A4P2X/8gx/01FRV3UPB+7gDXkXSLGGjf6TBv/PywPADvNL0elppS1EFF0cSOM2ZO5qAD9PyewG0DUYjD1qCuf5RErmZk5EPWkjT8SQMpePIgSOfI5XAcsKg59JzZMSFOqG8JurY/hOLf+em50sY7Q+1afD4K2yl8lZGcCSc9h8M/t32TohMx6PzkddEz/WP9Mh/+7+PbEM5wXy2YfGnf7V/+7KCl8IhGlLw6jE40IfXfvZTUvL0hIcHXwgKML3xnW99a98s4P30z20W8N4/4J2K+ZIHIym6WHkl1Bi0+aCfKYVQ7QJuXL2BxoYmHNh9AI31TYiJiWZoEmAK5A+GwAGNWbvNDovFwoq28PBwPP3MU1i9ZjXKVq5Ex/VOnL14FsfLj6HzWieGR83s+0ubI4/TjZSEVORl5WHJokL2/d23dx8cbhdiE2Kx9bmtyF2QA5fazdWdnTTX8oKI0suFYoKrRlc2oam2EQ11DSgsWoJ1G9YhfX4agsKDMOmZBNUyUekIGbhZlcJqZb/w3v1YNDwK+pSZbp/uwlcESFHUAPdU8PoB3rGRsd0H9xx+fVbBO7N7ic/HRIAsGv5sSsH7WQCvknrFq1ValnBVdeGQKD5TBe6SeoHwmFoF89gY6pqbUVFdg+MnTzJsXb1qtfBlpYCyTwWHw86LYVNQAIxGAy+eDTo9dBpKT6YxLsoL9Q0O4lTzafzyd28hOjaGC6ytXbEKaclz4Lbb4XA4MTI2iv1Hj+DMhbMYGB3Bs1u24PntOxjwaphb+xjwWp121NTXoaG+Fk119di29Vls2rIZDrcbDadP4zdvv42UlDkMFNc/8wziYmLhmJhk3sAqUbUKGp0OWoK2GhVGLaOoJyuKI0ex+8OPkJiUiMioaFa7ENSgNRD594osBQ9MBEcCg1BSXIIlixYhJzubn0dF5i61teFi+yVcbGtDT28vhoeH+TUEiGMiorhI2vKSEsxNncNzndg2+WCz2dDUfAYtZ8/i3PkLGLVYYLc54Pa6+LVk6VCwoABLCgtRXFQEy8gojhw+jJbmZra22LplC5YuLcS8eRkYt05yZgQB4rExC65eu4b3P3gfbe3tWLvuKaxYWYblpSuw79ABLu7W0nIGeVnZeHHnTqTGJyIyOBQ+hwNaLwHeaX9xmYjJiddqCnj5YPd4ceT4cXy4fz+iY2KRnZuL1evWscqYAgUXWs+zhcTho0eQlJSI9LQ03OjqgmtyEhHBwXhq1WqsWl6KIJORbT+8TlIXqvgLBJLvYtHAv5rqr3wnUbq18OAlEC82o6QQvIeCdxbwzmxC8nuWALwhQTu/tPXLbp+LPHiTistKgmcVvFJJJlcEYp0ilJr+Sk7lDswMVBSLDdSYMDo4isMHCPCexqWLl7DrhV3swRubGMMKXhdVhKVZyKuG2qWDSWeCUWPEpUsXUVdTjT0fvI85c1Kxdt1aFCzIB2WD7t2/D+cvtuL6zRswBgRCrdXA5XbDZAxEdFQM1j/9NJYsWIQ5SamoOlmJg/v240xjI6yjY4iMjObik3qDgedW3lPBx3PTuG0CxkATFi5ZhC07NiMjM4PPk8u5qaikGwWBpF2DgNpCRai0DVs00L1BzUE0hhys+Bbz/JPzeHDAu7SgaE9cbMyhH3131oP3Xv3hSQa8EgTKNphW7nqn2A6NGRqfAkSKcSo5iwScvNbwUP0UDzxUL0Wn5zWOWiXEg3eqa+nfAoRSVQLiLwRvRX8mWEnfKVNKcBwhKpDqVMmPBAAWwkQ6n2nxorga+r0EwfQ3+qJ/S+ZDr5d8imYPh92pvBc9VwBqArFCISsEPJJ30TGIl0kRo2wHea2iXUWgiR4i84muQyhrGcnxvCXWgPI48pqY2ylAW7SBmMckc5IcTPxbfEmY65/V/jgAXq/X4xo1D9l//EMGvI2fZtGwKzo2vuyxVvCy6lUouPztD+RAJHAhIKUijuH7laiaKiX1Wo2Wab7oyCKSQDJ76lwuUrcp0QQxDBS/MRlI4ZujlI1DdGq1iDRQZIaO59+Z6H38wSyfs3I+DGgo5VKxhJCdWMrMKSokoz9S/i47s/+EIK/9blEZGgSys08PAEWhrMxa/gBzeiKTN3ulIf1meQl4JZQWESAu3TEVFRLvNW1bca+bxKP899sBr5LydhvgfQ2dHe09YWEhrYEBAW9879Vv70tKSnLMKng/+VOdBbz3D3gZc0ytv5VsCq4ITcoSHwwaA7Q+DcaGR9F69gKOHy1HV/tVWIYtSElN4eI/SsyLPxhK9+YbrseLwf5+BhOkVFu1ahW279iBoVEzum50obquCt19tzBhmxA3UEozcrgRFxWHjJQMpM/NYCByYN8BBrmxCXHY9txW5C3MZR9dp9sJh9vBQFqr1iLAEAi3yw3L8CiOHTiOlqYW9Hb3sD3D05ueRmRsBLQmLeweO6BTQU2Al/17hbfc1Lw8rdeZ6mhywaDM3H5q30cB7858+/RQAG9Vw1htZW37mGV098EPjs4C3hneZPwBr8/n/Xp+Rmb6ij8A4KWtgAT2Ps4aEoCXxL/DljHUnjmDqrpaVFRV4+tf+zoX6TIZCcapofbQwleMKb1Bx76vXKCNFspuj5IGKPxUewb6cerMafz6nbcRExsrAG/ZGsxNToXDOg6ny4lRqxUHjh1G09kW9AwOYOvWrWwboHf5GPCyS4BOA4tjEsdOHMephnpcOncOO3fsYIsGm8uFhjNn8NbvfoeY2DgU5Odjy5YtSIqLh31ikguFCS9ZJybtdoxNTCAwOJAVqa1tl3Gs/AQ++PAjZKSns3duQnwSzzUEXzW0maDNClWe12gQqDciOzOLi0USQKY5wWqbZEhNMJuACqlx+/r72IOXirQRNElJTEROVjZKiosxd+4cGAxGXt4RdOkfHMSNm7dw5coVmM3DsFjHWLVsGbNgYHAQiclJyMvPw5ZNmzkNs762FlWVVVz8beuzzzI4JruIyfFJ3giFhIVhyDzEsGj3h7vR2dWF9Rs3soK3ePkyHDhyCCfKyxnw5s7PxK5t2zA3MQXRIaHw2OzQEOD1FynQmpGtGYTCe9LlRL/ZjL0HDrJHc/GyEpQsW45ly5YjMCiYN0zmETNaL1/E4ePHuOibddyKwe4ehAYGorCgAOtWrubia3qCurQ+JtUPoR/FckHA2unpdgoBySI0PElNK3gVOZFiDfBpFg2dqGlqdPziN78eGhu3vvPLWQ/eGc5M0qIhJGjnV7Z+2e2ZBbwyBV/c3ZWAGfdizZQH7/SfZEiNZW8cDNepdDCqjRjpG2bAS0HxSxcv46UvvIjVa1cjLikWaoMaDp9drDZ8Gui8Bq53QIXWamqq2Ee7qrICObk52LhxPTKzM3lOraiqwpWODvT09UFDMIeyrShj1GhCeGgElpUsQ2pyMshlu6qiApUnK2Afn+AAeHh4BAxGA9RaLc9PVKyN4o6kuLXZbbjRfRNRMVEoXl6M4hXFXNBWFMWlLw986qmqjBwVZtHSlP+uouTlor2KhcGUJcss4CUF79KFRXtiIqPIg5cqis4+PqUFHk/AO71D8N9P8M93FFm7PfNZ8Btp0yhUqIrkRJRR8IOw03aX9AISh7Hy1yvgLK/XWJyjWC8pmTrEjwTc9MHjFQI7ASqFwoODNQRfCeryulGoVIkX0fGlqpjOhDgRAVLiUPQl4TC9NwkcyS6CAujEiaTQUGaiTYsBBSj2uL281xRiSKFUZnsKpXC2EEaSFYVkQUqGmcKHJLQWta5oTUdBOAG3aW5j8Y+e6guIQtzCQkEAZKkylp+Fv12q7JoS3NJ5S0gtrkG0tfydvxr4sQG8w2bbj37w/d7azwPgZY8TpfNKyMtwlBamU4B32m+WlbTUEb0+OJwOTnOkys3kmUKomDyRyFOPMiudTg9ctEEiBYMCVCYnJ7mDG43G297XX13rH6GQnY+eTIOKzs0fsnIKpwKJebjQufv5jUytqRULBwlUeepQFt13HlMORn/17t2iGbLd/JW68mcZBfH3byFVEP2dojH+7+1/HF7mK16+8v2lD4q0/Xic75CfBnjJg/enrwnAGx4e0hocFPDGq9+eBbz3+rwJ8JpMpuAXX975gsVi+dwVWZMg8l7YUXqsstcTRSG9Pp5LKEhF85aICHvhcXkRpA+C1qfG9a4uVFdW44N3dyM6MhoZ6RlYuHARQkNDYXc6+aZON3oCLjRv0Rg/33KWveeGhobYI/Ivv/QlGEwG2Jw2tHVcwtiklRW0NI/SXsDj9CDIEISIoHBoVDp03+zGwf0HQf665K257fltyF+YB6/aA4fLwV80fxCEDjGFwmq14uatG/jt2+/g8uV2BAcH45lNz+Dpjc9ArSfIJQqrkXqXAC9tO0iZQpWpeb6UYOFjRdY+uec9CluXAUrz9wAAIABJREFUmZ7DZwa85bXe+up6a11l7RWLxfLB/vcO/6vT6Zyc9eC918zE99gpBa8P3r/NT89MK11aHLHj2WdVD2TR8AkK3tsALy3qFQUvAV7zqAW1jU2orq9DZW0N/vP/+Z+xY/sO9qOlIgwep5PT6X1eWqu4+TbLawBatrBdG8kh1KwGvtFzCw2nm/Db937PxcPKysqwsnQNUuKTMGE28zqIfCL3HT3Mz+u6eRM7t+/AF7/wMoyUwsq1H7xwa9UYnhzD7j27WWnW392NF194AVu3bcOEw4GGM6e5CJDRFID0jHl46cUXMSc5Bc7xSRhoke0DrBYLrt24hosXLyIhJRmhkREYGbPwdX6w50O2oli6tAhlK8pgMgVgbGwMOj15p9HazMlqYMf4BGJjYhEWGgq9RosJ2yTGJsYREBIMndHA2y2L1cpFJMlb+FrXVdRX18A2PonQoCBs27YVCxYUICg4GOMT42wXERwSyhCGgvTWcfrdOG+MSHl7/MQJntfi4uPwxS/+OSIjInGFrBf27MGF8xewdfMWrF61itW9VEyNRAIEeG/cuIm6mlocOHQQ3b092LZ9O8pWr8LSkiIcPnYM5ZUVaD7dhOyMDDy/ZSvSk1MQFRIG18QkNJQJRsoTRZnCm0qC+LQeM+phmRhHW2cn9uzdhwOHDmPzs89iZdkq5OXlC3BNmWeBRgyPjeLc5UvYd3A/Dh8+hPERCzLT0/CF555DaXEJcudnwW2bZLhLoj8VbaYoY4tsRyRgvnPI3LYBFh6B0nNQ5FlShyG7B/E32ua5yO+SlMKBAbjU1YlqArxv/sfQbJG1e89H/s+YUvB+ZftX3F7nX5WuLU0sLiueVfBOFVijLnc74PXfxAsbB2ElQkXS2EsXOgz2DuHw3sMC8LZewp998c+w7ul1SEhOgEoP2KgeAGchaGFUBzDcddpc2L37fVRWVqCrqxPFJUuxdduzmJM2BxqdBteuXceQ2QzLmJXXaAQ1aA9JFg1Gg4kzCcgqq/3SZdRUV6P1/AXk5+Zi7tw0xMXFQW/Qs9822zNwJxCwYnTUgr0H9nLwKZHqHWzdgmWlJbzW8nFhWgF42YdXqWMkPLWFBZDIh5j2ZBZMSwbOZ7pCub9++6d59oMreAsXLP0wNj760D99Zxbw3uuze3wBr/+VKYKZTwC808rdaYAqAqDC61radOr1Qmlrtzt4LUF7NQFsRVFs4X89zabIHnXak1acj4SZwhpU2BX4v7+EsRJeEuSlQLi0MpDnItWydHza4xGLoixz+j39W9oxyKx0qQD2V8fS72g9Q/tFvVbPIJbEOQxL4eX5jAWXPi+vz+i1BoNuSi0smRJdF+07p+0phCBBQF+PUBhrtDCayMLBBRvVe9FMcz7JtyRn8s9ul3zmbspcofIVX0IRLUST8pofC8DrcbtGCfD+kABv9ROu4OX73O3FwiSR58iF35idGhTyA6WoAUUdKFqh1mB8wgrbpA1u2iyxrF4Fvd7IndYUEMDREerYEwR4qQKz0XjboPDvWP6dy9+OQQ4af+sHf6m8/L1WP+0PMn0909t8/0lAyu1l55SDyL+zyoEgBpaIAkmwTD/7G07LY8tO73/+d0JdCXbpuzyejMz4R1mElN4fU9zrNvHo/n2mgDciIvgiKXi/+53v7J1V8H7650mANzo6OmjL1vUvjFpGX9n2wrbE5WvLwhYuWwJ1kI4LbFFOL3mDqZVFOY9R5bBSqyHKiEh3cD/fo0c81ex+AS9du1alYbWtk9OWKU1GBzcp9jw+LnpOXnJUgfn0qUbUVFbjxLETWFa8DKvKViEnM4d9GW0ekWYj6mqIdFyCto2nGtHU2MjFk7Iys/DiS19ASkoKgkODMTQ2CIfbzvt1sVQBfG4fe/0G6AIxNjKGtktt2PfRXp5nUlKTsXnrZmTnZ7N37lQxAorYegGn3Yn29nacOdOMo8eOY3zSxr6/ZWvKULRsKbxqMmQQ1g5UHZpSuWlhRNscF1zSQc3v+3Rf+7QZ51HYusz0HD4z4D1Z6xEevDUdYyNjH+x97+C/zJkzZ1KlUtHNbvbxKS2gAF514YK8P9eoVd/IS8ucu2JpUcROCXjHxx/Mg1eK7smegb8US2kZuJWQV63G8NgYahsbUVFTwx6rr/ztK6wUDTQFQEWpfnY7jEa92Ew4bCyx1VERCcWmmp1btRp4tSpcv3UL9acbGb7GxsVxpffVpasxJyEFNouF11NOjxvl1ZWoqK1BTcMpfs72rduQMy8TUaER8LpcuDXQi4sd7di77yP09/QgLioKWzZvwqrVq2Bzu9Ha1obDx4+jo6uL56Xndu7E4gULkRgTB5NOB4fNhosXLqC5uQWNTY2sZM0pyIfeZEDdqUb89p13EB0Tg9ycHDy34zkkJ6dAoxcZUFbrGNouXsKNq1cx0N2DhQsWImNuGnvdXunswOmWZqj1WkTFxqJg0UKEhodDa9CzevjKpcvY/9Fe9HV3s0aawPOixYthMBjQcrYFzS1nYQoMQAIpfLNz2cpGp9fzhuXc+XN4f/dujIwMcxDq5Ze/wJ6842NjeO/dd1FTVc3evsuXLcOG9ev5fGheJvUvzW/79x9AR2cnz2Hbd+5EcQmp7XJwrPw4TlZWoPFUA7Iz5mHX1u3ISElFdCgBXhsDXh3Nlwq4IsDros0QCQ2CAuGCD4OjI9izdy/eff8DxMUnoKBgATZs3MTtFhoWzq8csgzj8tUO7PnwQ+zdtxcTFisyUlOxnT635aVYmJcPFallCOy6vez9S20ktOR3ydhWLBqmA/fKHZmhrnJjmQW8f7D5dRbwfiza4DdGBKQUgFc7reD1e4bi28d9lbKdqCgtF1nrG8axg8dx5tQZXL54GS9+4UWsWbcWCcmJ0BjUsFPxOrYgUUPrJSA8iK6Oq9i3fy/ar7QhIiocZStL8dRT6xAQHMD7KwIjDqeT12tk7cDGCBSEU2vYRic4KJgLMR7Ytw+XLl3CmGUMGzdswMIFCxAXH8+LLQpq8/qWskxVNBdqOMPggz27+X2p+BoB3tVrVyEsLITrFZDamEAvAV5ZbE0WMJquWiBsGqb2kLOA9zYP3lnAO/MpjAEvYPref/m/VpkHBl8ZHbHkhYSEJb3yyjeRnZMLm4PAn1CeTmno/Ra4/vU8Z/6uD/LMaZX/x199d8DLe3+yL/K4OVtKMBKZIS4Kn9GyzUWZSZM2jq7TcyjIOs1bhDpVKFvpWKLgGaMsKpKtiBKljSYHoBRxn4ixKtahlNENHwwU+FGpeX1CwR9qVy1liis2BFJ4KMWF/rWc/HnOnZnbt4klFY9gwXsoy1MUQOMC2yriYtK6U2Svc30At/DKJXhMZ01B8elrUbK5yd5PqfslbCfo90K4xMCZRJe0z+S6FkLJLMG1ZFiSqclrkTxNtp8/wJ06fwowK0Xk5N/p85HX/CC96X5f88AevB6Pc3hkyPbj73+/r7a6umnbjp3vpaennX3lla9e5WH0+uuvp7u8rqX/8q9vPP4WDVNrzjsqCioWClx+TfoKKeknUv1GtzSSsU9MTLAyxGIZhdVqweT4BA86ArohIcHszxYTE8OpbnqjiSMW0ufE38tWRhWoA0qfExldkc/z70ByIEvvkCkVLsFXRcHrD2kFJBXX438c+b5ygNJ3WSmQFzjKhMHrc9kWyu9lp/RXFkvfFenDIju+jPD4w1z6WSp8/Quv0WRDj2lLCmEA/iQ8ZgHvw/8UfT6fdvTataCV2ze++HkFvPdS74r9NW2chdESlVOj8UwpeyqKSmoowivKm1OxCFqjj41YcOzwUZxuaET75cvYsW0Hnt28FYnxSVzow+Z1TKcHcdqeyHo429yMUw0NKD9+gtMHy8pWobCwEGkZafBohSKEPXRZrEVA2Qu9Sg+DyoiB3gGcP3sOe97fzTYPsbExXKAkbV4aF/6QgR/a1LidboyOjOL8+fM4faYZXdevIywyHM9s2oCCRQVImzcXHhVta8hRjtINRUVwVi/TQoL85abLZCg/T/fPTwK8j8pUNNPzeCiAt6p+rLaypnOUAO/R/f+vvdduy83NnQW895jOFMCrKlyQ/UWNWvuN/LT5c5YXFkXs3LpVzQre+wG8slSvUkpZbropWCJy0MTY5vs7F3XVQKXVYsRqZdBaXlmFEydP4utf/zq2bnkWwQGBUHk9cNnsCAgwsTeb3U6Al3iulucAUYxRA+i1nNZ/9dYN1DWdwtvvkH1CDFYsX4F1ikWD3TrONlOkGm45fw7VdXU4eOwYF0pbvHAhSopKkBSXAHjcaOvswNnWC2hqOgWdWo1lhYVYvnwZ8gvy4fB4cKOnBy0XzuPEyQq0d3SiuLiIPSYLcnJh0GoxYbXidNNpVu92dlzBMxs3oGTFCgSHhaLl3Dm8v2cPHHYHIqOisGnDRsxNT0doWBg3kXloCGeaGnHz6nWMms1YXboSBfl57Dd7puUMDh89ympVUgSTSjZl7lxEREXBMTmJrvYrOHboCEbMQzD+/9kKBJ7z8/Oh1mhYfXfiZDlsDgfi4xOwbNkKJCYlISw8nFUxdK4HDx3EpG2S14Xbt23FvIwMtrfZv28fKk+eZBUeZUmsXr2aFdJU4M08OMiA99jxE5wCSe25cdMm5ObnISklCcfLy1FReZILtWXPm49d23diXmoqYsLC4Z60gTKsqY3FQ/itOz0e/tIHmKDWaeHweXGsvJy9i/v6BxAVFYX16zdi3rxMBvkEf4ZGh9HVfYO9eBsbG2Ej9XNEBJYU5KOsZDmWLlyEkMAAGCjdkwqfsEqRQJbYvH4sTqrcb0S+KJ2an4JX5sLPAt6Hv2BSjjgNeJ/9isfr+evStaUJRZ9zBa9YJU07838y4CWJugJ5WGiu5loABpUeI/0jKD98Ek31jTjfcgGbNm9C8bJixMTHQm1Uw+kTGYwUSFc5VbjWdZ0Vt2dammF32bG0uBAly4uxuHAxQwqaUwMDqN6B2MORHQTXLqDMKbWG1zNOhxNnTp/Gr3/1K4yOjnKG1a5du7B48SIumCkyliiUQ0F4LbQqHX+3jIzh4JFDOHXqFC5eushewStXlSE9Iw0BwSa4VE62aiBVLgUSeQ2pKHilmlB68E5liM0CXrgmXb6f/PAnzrqq+iuFCwo/io6NPPzPr/5z5R9sMD8hB5aA97t//19XjwwNfePxA7x+cJfvadP/FnxXxWOa2JFgN/R3sRfie7PXA7PZjOvXr8Nmm2SQmJSUhIiISA4KS7gtFLnCi1cAXgF9hcKUbAVEzaWpWysLEwXYEnadIvuAACrxpsHBQdgdTp4fyNObLPjoQTyH/i7UtQRjCb6K2kxC2CegrczwlnzJ3/ZTCgSnxYNirUq2CrTmlDxK2KUKAM0ZZRQcVqnYDspsHoLJZOJMrMDAAOj1Bt57koqX2oCum/5NXxIQ0/6RWJjBSMEswZBYeUvX7xWvEe0/vUOS1yHZlL8CWbSHsCyT2eh3Kn3/WCreBwW8Xo/HOWIesv34hxLwbnsvPX3e3QFvTGx86be+/Z3w9HmZOo3GwCm+1NfIs0g2mtDETTluKYUTxLbav2H/VALN21Sl3P/lYpNzCcWN2N+TidQtGi0cdhu6e7rZF+38hfM8GG2TE1xNmYpxMOANDuFNEPnAZcybj7T0eRxppRsjgWEZWZGdiFQg1CnpSxpSU4eTcNT/eTKC4O8PIgcKRWJkmqWc92WURwIS/0Hnr+glqCpVtLJt/GX3EsTeqQL2HxD+0RH5/jLSQf/2H/zcE5QIkz+Alr8XvxNR5zujRI/jPW2mgJcsGgKCAt745euv7wXgnPXg/eRPmwDvyMhIYOma4pesVuvfbXt+W8LnScE703HgD3i5iI1SdVQol0U0lUurqbRcXb6rowt73n0f1zqvQq/V4aUXXsSGDRu4grPL64Hd7YDeaOBADN/olGJrfbd6OFXw6KEjGBochkEfwECiaFkRQiKDoNaq4PJQkUnhJeV2uIR/ncaEsWELWs9dxLu/e4e9dOmcyYcuKjYSLrdral6jlEi3y4PxsXH09fVhaNjMadrZBblYsXoFomOjERAcKKoxachz0geXx8Up6HTTl35T4v4k70efZALjj1Jvf/5M2/4P8bw/FuCtO1nnrqusG6utIsA7+sEHhz7635lRmXaVSuX6Q1zXk3ZMgryL83K+qNFo/q4gfX7q8qVFEc89KODlfQCTMaHHpE03qdLZA5sU+GLBz6Obsov0BvbEraipZfVuecVJ/N0rr2DHtu0ICQxkEOeatLFil9LYPFTYgyAxgQSf8DbzkcqEAK9Og64b11HbUI/f/PYtVsiSOveZNU8jPXUuez6KPY0K/UODuHD5Io5VVKC7uxtkTZU1LxMx0dE8X/T29aG3rx86rQYZaXOwZkUp0ubO4WMS4B2bnIB5dBQHDh9CRWU1F4GLjYlBXnYuryEnJyZw8+ZNzhiIjY7CuqefwsLFi7kduq5ew6nTp3Hp0mUMDg6wApWKmxHgpTXq+LgVPbduwajTIz4qBmUrViAvNxcREeG40NqK4xXlaGhqxOCwGUkpKYhNiEdkVCTGx6w8Lw709CI+Ng7ZWVkoKSlBakoyb3TOnT+PU02NaDl3HuMTk+wfHBsbi9DQMC6SNjgwyG1Bnr15eXkoKSpCYmICrycvXDiP5uYzaD5zhtsqIjyCg1sEeIcGBzE4OIShITOys7ORn1+AxUsWIzExka+JfIxPVpxEY0M9sudn4oWdz7GCNyY8Al4q5kuqHPboE2txXgtygT4VtzX58OpNJrR1dOBU02kcP1HOn018QiLiYuMQEREBh8vJ0PtGXw8rlEldTEpsx8QEJiwWLClYgOVLi5E1LwNR4eFsxaGmoB9tJP2LrN05lfp78PoD3gdU8P7yN2+/5nQ6zWvWrBl/0uaRh309Pp9PNzo6GvjMhrV/5fG6vzoLeMX4mAa800XWqHglA1YF6vLeiL38ReCCitKSglfv02G434yThytQdaIKtVW1KCgo4D1gYGgg1wFwQVSlJ6WZx+7BYP8g+nr6uMBlavocrFqzkgPaMfHRcLidPFapQKPX7eU1D2Vf0XuSVYNeo2OjhJ5bPairq8Nvf/c2A938vHxs2ryRg+oysD1lnUAelV4NjHoTPC4f2i63sQf4vv37kDInFfkFeShbXYqk1AToA/QMeClEzu3CkFfs2YRJqGwjoSqWWQJT6uaH3Wn/ZMe7P4sGBrw/+omjrpIB795ZwDuzD+5xsmgQc4F8+IHc2+5xdwBechtSajgJ+Cqgrp6zi1ScXUTFFk+erMDAQD+Ps5KS5TyHzJs3j2Gq8Mj1yzBQKC5lOUvASqpYOjYxJfodcSJWwJKiVVEO03qPjkfw9OzZsxifsEGr0yM3JxcJCYkMMSXglVna/n61shgb/U4KDSUXkgzIn1/JAmcig0DWVBLnTOdGwWv6Tueu1VGlBR9bXnV2dqC5uRnJycmcCUrrnsDAIGg1VDzXIyC3wHVi/amIHIQnsApavZaD2vS4HehOq5tpUqO2kHYNEvRKYaQUQtIx6XkS8Ip2VebDmXXxh/KshwV4t+/c/u78+Vlnv/a1L1+bUvDaXa6lP3/jjV1PGuC9Db7xwlQAXlEbTRRkY0Wrz4eB/j7U1FTzwKAU4bDwUAQFBrJZtRxQ1FlExVIVcnLzUFhYjOycHI7GSP8S+Vw6rlTCyg4j1bPTg1YYRPt79NJ70EOqfelnkrPTkPGPRsgJgY51pyrXX07vr6S9U/VLx5bv7W8y7Q+AZTtxdEmp3ihBsb/SV14jnTf93X/i0OlE+oFMBxCvvyMy9lCGyR//IHcDvCSuCTAZMDjQh9d+Jjx4IyJCLhhMxje+/Q//sDcjI8P1uANeqWST0R6VMPJ6KA8CvF1dXYHPbt/wonXC+s1ZwHv3Zp0CvJwmI4GslucnRX/LqXakEOnv7cOVy+3Yv2cvQw0q4LFp02YsX74cdrcTTq8Lbp+HC3eotSIIRYCXCp9RIaLem7dQVV6FK+2d6O8dxIZNG7FsxTLEJcVwmiIVSxNZMz54XB5W8Bq1RlhHrLhyuQOH9h1Ax5Ur7OMbHhWOgCCTkkIkzPm5mKXyn9FkYuVeVn425uVkIn1+OvQmHajwuiIjA+2JnArgJUXMNOD1C+rdFnL0b0P/riqi5Z+Egh9Kh57hQWY6gD6rgpcAb21l7VhdVW3niHn4/YrDtf/7xo0bjsLCwicC8L766qvqf/zHf+QKF3+oebYge/5f6HX6hwZ4hVUJKdKFzRR55NIql4ts0KKT1ilkvWIwYHR8AjUNDag/dQqnmprw5b/8ElddDzKaOI3eRwVdSe1BnifkVSZj3Lx2VUGj0wE6DTxq4HpPN06fbcFHB/YhKioahYVLsKJ4OZLjk9jTll9B4NDlYsh78coVtJw9i4uXLkFD84NOx3ULyHrAZAxARtpcZGakI2f+PISGhMBoNMBO1ZfpOgAGtQ2Njbjc1sYq2BBSsSjerlQkbk5KKhdho6JkScnJrNodGbVgwGxGW1s7WxpQkTSyxpJgk9YwQQEBSEudg7zMbGSkpTGwpXTFnv5etF1pR13jKbR3dWDSZuOaBlra7DhdrIQNCQpGfk4ulixahJTkZIadtCmhAmpUlK3u1Cl0Xr0Ki2WcK9dz4N5u5/kxMCCA1cyLFy1CakoKwkJDGFJTEbWbN2+wMrazswuDAwNKJWlS5agRFBTM68b8vDxkZWayrya9r8FoRG1dLepPNbAlTsbcudi0fj1S4hMRERoKH1W9JsDLQGZa4c3WZGynQenXKmiNRlis4+jp70dVdQ1aL12G2TzC702Fmsh2g4szaVTIys5GTk42t8Xw4CAut15AakIScjMzkZOZiZioSIbWICWOUpuC00/lvHa3DTCfmzT5lKIQRS34CR68msAAXPb34LVO/O7ffv3mayEhIeYFCxaIaMNj/vD5fJqOjg5tc3Oz+4UXXhApJw/pQdZW4eHhAS98YedfeX1eAryfcw9ealgBeAWg5JwkYdMgAa8CORkIsFKV1OkEeDXQQcsqXsugBfUV9ag5WYPayhpER8ewVQt56XrUHrhAAiBhZ6VT6Xl8mQxGpGVmYF7WPMzPzURIeDC0Rp0oBKvUg+HT8ihn5BPnZNDo2OKqtbUV9fX1OHLsCNLS07C0uAjLli9DbHwsHB4HF0ujiYAhLG1tXT4YdCZe7Y2YLWyrtfejvdDpdYhPjMfap1Zh7ry5CI0IYbhLX3Qu3Da8Hya1vVgHCZXzbYaGfqKuh9RZ/+SHuX/A+79++L/sNZW1V4oWFe19EousEYylAfLd737X++qrr0rj5c/0SSnHNH7jm/9l9fDI8Csjw4+uRcM04L19P3DbzvY2j3lxP2P+wtnhwhNXKGmpaJkb1651sZr+yNEjrMSnuWHx4kKUlCzjege0biLAKLOcCXLyrMUQV8BHXoNxHQUqNKb8nby3pzx4SX2rBnEW4lBUtPXggYNwujyIjonF8uUrkJ6WzqzHP8ucjktMRvIe+Td6b5mxLcWIMjPbnyFJkR/Ne8yZWFHrf0sTheBIfRwYaOJ26u/vR119Hfbt24fi4mIULilEZmYmAgIC2LZmai+muDrJek3iHKelmVSoUp6nZDCSOYlMcRE0o/aQ6mRh+6CCQ7EFEappsYqRAsk7s+o/U+e/jxd/FsA7Omye/NEP/mc/WTR8DPC+9vrr6Sq3u/BfX//5rpi4+LInQcErgSd/8HTj5pQyAglKlITgLlcHpE6jht02ibZLF/HmW2+ire0yLBYLCgryMS8jnQt20INUGLduUSXlDpw7dw7pGZkoLV2JTVu2ICsre6pYGg1U6QtCx6ZUSaqMKgePvwRcAmOh0BEVFMXfCfrqOKpA6jQaNDJl2x/m+g8+f0Wv7KwSzkqZv1QJkycMDSaCujJqI6Gz/+CmAaDTkVSepPw0CbmmBgwdW0Y97vQQpnOhgUUPOga1AS0g6H1lSoJU8t7HGHgkn3o74BWpGfT5mYwGUJE1Arwdne3dEWHBFwx608//7//69/veffdd98O6gf6pGuX3v/894TY9jYmxsTFffHy8Jzw83Ltr1y6CKmJl/YCP8vJybVJSUsC2nZte+rwD3qlx75d2IpvVH/B6yIyeg0X6KcDLW3CfCmqfCn09vehq70DliQp4XR4U5OagqKgYmdlZrNylEBJt9oUBggiEcTkSurGSvcPwKFqaWtB6thUXL7RxxffCokIkz02EzqTlTQcBXt5w+AC9Ws8VqK2jVty4dpPTG1svtKKroxM+rSjwQedLc5vL5eH0cZPBhOiwaGTlZCNvQT7SsjMQkxADY4ARbrjYd1dskHzsw+TyETgS2RV0n6bFFaU3yiJrvDC6ax/8nAPeijpXXUXtWG1VbRcB3vKD1f9PbGysQ6VSifD1Y/4g0DEwMGBqbW313Lhxw52Xl+f1m5seeF7ybxYF8H4zP31eyoqlxeHPbd2qeSCLBrGc57UJbbYpbZagLKl1+XcepVIwbbkpZc1gwNjkJJrOtqD14iW0XbmCZzdtRsnSIvay1dHahpQLTge8XjcHa2SwmAr/0IJWZzSyPYPT50Hv0ADauzoZgJJSjBSlOfOzER0RCafNwdm7vIDX64iWY9LpRMPpRlTX1KD9yhVeKxHwTJubhtysHBQvWYLUpEQEGHQi2EPWAW4XW0sYAwLRNzCAzqvXUFNXy6/vHxhgD7ugwAAsyC/AksWLUby0CMHkV6vRwDo2xipekykQPRSk6ujgwnIEevv6+xniRkdHszdl0aIlKFy4aErdSvUTaH4gtSqpj89dbMX51gvoHxyEdWKcFb9xMbGs9l26eDEWFRSw8pnmPga4Wi2D0KbmMzjTchYtZ8/BOj4hClmqNYiLiUFOdiaKlixFQV4ejHoDnzPPT2oVbDY7Ll6+hJaWFjScOoWBwQFeQ81JTUV2do7wCk5LR1xsLLfqb4TMAAAgAElEQVQVb2I0Gly4eAGtly6iva0diQnxWFZchJiIKFZo+1xu9sDlnDp/my7qPdLVgysKa6HVG0gpgLaOTpw9dw61dQ2sHCbITUoZglRz0+aguLgES5csQZDJhIG+XjQ1NMCo03EfSJuTiqiIcPYN9JKPHn2WalG0+M6QLg8smoh5w3s3wEu/pDU4yZ6EAlkWWVMZDaLI2tUu1ChF1kat1t/+4j/efM1utw+vX7/+iQC8tbW1pr6+vuCRkRFbS0uLMzIy0pOTk+O7ePGi79VXX/VPj7zvWZgC40NDQ6b1G9f+tU+F/zQLeP1XSjIgIQCmTLUWJcpE5oQAnqRSF7YJEvBah8fReroVp+ub0Fh7SlS39/ng9Dh5DUIKXpkeHRYcznNhdk4220olpSVDZ9JzvQEqDKvV0fwgRDv8Hmot1B7KkdVAr9bxF9VKqG+ox5nm0zjfeh5Zudlc3DYjcz6Cw0Lg8NgF4FWRpYOagbDbQXOSHlqVHmqvBm2Xr+D48ROwWEZgMBqwonQZ0ufPRWRcJCjUxhZXlN1Bg5ghlSjkKdZMdwO8990dH/EX3D/g/ckPf2KrraxtL1ywdH9cdMzhf/rek1NkjQQ77777rnFoaMhot9vtY2NjLpqXlP3cA6+ZlGC74euv/P3qUcvoNxXAm/goevDeL+BlZuMjVanw3mWVLd/HiXtoYLNNoL6+DlXVVTh58iSzHbJmIR/80tIybNu2A8HBwpefMsVpZiKrAiGQE4XJ6EHHJ2hJx5wWJ5IIhwpiu/h5xGn0Bh2vx2i98e//9ktodQZkZedi/TPrmVHx2L6LRadkQMRsROE3IU6kLynW8y9cJtWvcl1J56Wjor1eLxwO8Xp6uD1kT+qE0+lAeHgot1FX11Xs378P//bvb2Db1h2cQbpo0SK+bjp3aguyZWAbMSWHQKejInAa6KnAttcHh8vL4gBaW0qRIZ2nFEfSepSOQ6Ihyp6nfaE8Bn02VusE7zlFVj29lzh3KVyUmed/zAzzBwa8breTAe8Pvz8TwBtX9q1v/+NjbdEgFpiia3A/U9IThT0DeZgoptYK3KV/X2lvQ1NTI/Yf2MuKEkqZy8nJQnJSEkcWRMe1Y3RkBB0dnby56esb5DTol15+GaVlpUhMjIOLOx7ZMWiEqbUCOGlAkIUDdXY6M0rPoZsuDVwaUFRVUcmTUcyeRfVA2myQtJ0W/ZSKSAOFIDAPQD0VURE1T8monyYXumapqCEAQr+jzizk9QRrhaeLiDKJB6cXTEWIhN+LSDPwsXKI0qhllIeiT1S9VVwbbSJdwvia/YsVKKS065Spt09sUAXgpgrMYlA9Coq5h7ECmZoElGriMtI2BXhf+ykD3vDw0HMGveHnv/nlL/ZR4OxhKl4fxnXc7zFeffXVGI/HM6+/vz/abrcbkpOTb86dO3cgPz9/ZHJycmLNmjWC8D/AgwBvfHy8aftzm1+amJz4+627tiWsWFsW+nkpsubfZDMBvHxz4JwWeqVQYnh5EzK9XLeP22AZHsX1zi6GoKlUlT06koursZ+byguP2sdlO0RCOM8ODJl00MDjcGGob4i/BvuG2YsyLj4WodEhUOtVvGGgaK2ArLRxIdhkgGPSgbHhMfR196G/r5+9oVQ6NYMnnms4M4D2GCroNXoEGYPYqzI+KR6GYAO0RkopF9XX6TunnHNlWjEH8blykTWxQRNbE7lRuR1CTC/gxHpV/J+CMp8vBW9tRa2rvoIsGmq7zEPm947tPfmzjo4O15o1a54IwPutb30r0efz5Q0ODobSvSczM/NGSkpKX0FBwZDNZnsoSuUpwJsxP3lFYVHE89u2qQPUatV9e/BOdUQBF7zUzzlKSMosIWMQgWlh2wCyk/K40Ts4iL7BAfQPDLLKMiUxiVWdGloD+FQCxnHmjxcqrQYaUoo4yasMUOt0HMQheGlzOTA8ZuFUfVKnUvp+VEQkgkyBrBRVeSh3WNQgICjs1ajRO9CPmz3dGBweZlhI98CYyCgkxMQhIToaIQEB0KpIye9WimmoGJYScJyw2TE6NsbnPmAegnl4iI9N66ykhASGptERERz8oeuntGUuPGQwwkZqXosFV2/exKB5CBarFQY9FSQKQkJ8HGIjoxAdHsHPp3mA2o1alZSqVFCMFMg3u2/BOj7OBY5oHRYWEoKEuHg+/wiyIlDelzYnGso80qgxMGRG78AgbvX0itc6nDDp9IgIC0NSAr02mtW11Lj80SlrILLWGh4bYYh9q7sb5pFhuJxuJCUmIj4unsUD5Jts0JH/uChCQq81W0YxNGLm14UEByElOQnBAUHsEewjNTersxXl0JTlmACrBNNJwaszmOhEGF9ZxicwaDbj5q1ubnsu+OIDAoMCkRAXx18xUdG8SbONW9Hf28vB+6CAQAQHmvj85P1AzJpSETl9p5oik/6AV5mHxUpY3J9YVT4jwPurwVHr2O9+89t3f2qxWEaeFMD71a9+db7X6y1WqVQqk8k0mZ6efjMhIcGclpY2arVaxz/ruik3N9f4zIY1f61Sq/5T6brSpOKykuDStaVw64EJKgamEb71nN6r3OfFaFFqesggwQOs2x7dlygquKlwrwh8i96oZE4o9gwS8FLAWeVRQa8ywGv3wtwzjP6bfei90SMK/yivpawnsfYhJZyKg9S0fkmmIrThwdAF6uFmta3IMvKo3eydy1BGo4VBq4fOp4GaojNuH6+bVF4frt+4gd6+XphHzIiJi0FCShJnNWkNNHe7GNIS4OUdIAmD3LREIjsuHXRqA0bNFvYCHh8f463WnLQUhEeGwRhkUIL4pOAVKuApBe90+cTbFLx3D5I/up/2zM7sgQDvZG1l7ZUnDfBSQNzpdAa/+eabWb29vbmJiYn9qamp/QkJCYMxMTHmp59+2jKzNv34s5RMT8Pf/O03V4+NjX1z5BEusnbfgJftJslTW2SDUyYSfTcYdFz7oK+vBwcPHWCv/qGhQV5bBQQEYtg8gszMLGzZshWpqSns30+chtY6xGemxXoEdjV8PBbZeb0YHxeZSyLzm8R3tC70caCH4jNkb9fUdBpvvvkWi33mZ2Zjw/oNyMnJZZbEtjTk2e90MvshXjRlx+AWmeIUpKZaLlQ/gIO5SvFHoRimvRd57VIhby0fg4JVtglRq0pDgXwD2fxpp7yJCUSTyI9YEhWMPHzoEN7+7dvYuHEj1q5Zi4IFBZzRRCyMLMQEqyKlsuKz6yIRkBMOp525l5GKCSscj75LH2EJaP02dyw+oAet2UhJLJTI06IH6Ts+3abURtP1qW475oMOghm87iEB3sbtO599b/789LNf+9rXhEUDK3idzsJ/JYuGOPLg/ceIx9mDV964BXibNvKQ0nlGINxhhTqNPsD6+lpUV1ejvPw4m9hTJeX09DRER0fxolmaPDvtDty6eRN1DQ1oONWEjo4ubN/5PJvYZ2fNg9vjw+SkQ/FJEVGGifEJNpW2jll5UNF5hYSGIDwsnKMaNEgcTpewjFAiqASDyZibTak1pF4xcSRiZHQULuUY5ANHx6E0SBqEIklAqG1I9UuqZIqI9PT0wuly8/uQsTYdizZT5B1MxttCfUurGTGQaWNF0SQqNDcyOsLnb3fYYTQYWVUTFRmJwKAgTr3kAnNKhImiP6RynuC0Th+rlmnA0nnTsej6yFQ8LCyc3/tRSYuewdj71KfcCXjpyTTpEuAVFg0/RUfHlVuRESHntFrdz9/61b8T4CWV6wNHRT/rOT+M13/ta1/L1Gg06zo6OjItFkt4UFDQlbCwsJthYWG9Wq22NyIiwhwYGGiPjY11pqWluYKDgz379u3zzES5TIA3Ly/PVLa25Avj4xN/v23XtngJeDVBOkx4bMKLlVPUxGaX+tx02RkBNsUWRva06WWqhKYPox3ufQz5MT/IMnn6TKdf/fHroJ5EKl1O1WMLGlK00oJApPBpoRWwxOWGzTrOG4swAhL8EqEaJLhLkHdKBaZEp0lBSBXbqYib1+mF205FnNwiwmvQQRtAEMTLmxzyw+VoqZqQsAYqnwY+jw8eep3DA9ukDRNUaIDgLkEQslbgT03MX+QVTNYOBB4CAk1weO1weUldTLsXITAh1QmnOGrFpy1UzAL20gJNHEk6r5P9jvyElKrR069S/nDn5u/en+gf6hkznRA+s0VDRZ2ztqJ2rK6y9qrZbH7v0O5jr82ZM4dsYx5qyvAfqp3uddyvfOUrC3w+36bu7u45k5OTxtDQ0Pbg4OCrQUFBN00mkzkyMnI0JCTEnpSU5IyOjnavXr36vq+9IGv+X7JFQ8b85OVLi8Kf37ZNQ4DXNTEOnaJwpMWvXPzL9DGCj8y4aKBNVcyQkxSpMKWaTCjJBBQT85kI3JDKHnB4PVz8i+65YSGhCDSZAA/57Crp+0rhCZGCS4pgNVifTe9NmwWfl323Ka3f5fPC5qbiO2JtpNfpoSc7CJUGagK8LpEOSK9TG/QMmAkMk/WCiwK7Xi/bQwQZTNATZKb0fQ+pS0SKIaMUUtZTiiBFNymVDz7YnHZYJ638ewKKBDt1VNDL54XX6YaPshKmim3oeAJw+7wYt9v42u0ugiQa6HU6BBiNDLgJjnDWASv5BccRmdB0jQ6MjVs5IE7zJL3OpDcg0BTAQa/p9lbmBGozaisAdpcb1gkb7A4Hb36MGi0CjUaEBAWB3OXotR6lUjStoWjdRpDeo/KygnjCTnOfnTOhIsPCEGg0QU9pjRRgpywGVppAvJ/Kx+066aSil2qY9Dr+TOi62CZBSQNl8Z0SnOcZjwEvtSwJAAyKOpYAvxYen48rltM52G12/pxNBgNCA4Ng0OqgpbUwrQXJuoEUypS9xZW9hecug2VaZ3JxE5FRJucrvvsqkxKnPPopeIWThOzL/x937x0Y53Vci8/2jg4sKgEQhb333iRSEsUiipRkFcuWZcc95eX98XvFTuK82NKz4ySKrWY5lhSr987eC0iCXWwAAZAoi0J0LLbv/t6Ze+/utyAoUhKlWF4ZJrD77VfvnTtz5swZrNHY+noYvAB4e1989o/P/qvZnNo9ffp0oRfyFX4B7LjtttsWEtHdwWAwRa/Xh1JTUy84HI5ms9ncarfbm51OZ2dpaakvJSUl6HQ6Q7feeut1y3nBbxozZoxl+S1Lvm0wGj4lwCv75v3JALxDV8PP4j8l1v64DY3r1SivETq0EuSVo5rnFYxGmNgfMUSNFPVB2zxMYR9Kg6XtBqgD3wmQayTE8xK+FRqipWWkUyAaJH80QP5IMA5aBGIBCkUBNoQZSIEkgzEO8EaFzSU9x2CInWC3LHYrWRwWttUA5yElIQRvQK4RyXFo8MKAQ6LBYrCyFq/f62egCQCLK8VFRouRUI7F7F3sWck8cPzI1flsM7Tkm4Qv9RWeeMOe+mcDePfv3g+A94PsDPfGX/2fR77yTdYkc9fhcDjyn3766WUXL15c4XK5PCkpKc0pKSkXzWZzo8FgaMrIyBgoLy/35efnh3w+X3jDhg2wS9d0WbH/hoYGyyO/+tWinp6Bv/pTbrJ2XQCvrFBUsQfiHa5c5OZkUTIZ9WSzWVmiqbbmPL3+xmusvYteBZCcspgtVFV1iDIzs2np0mU0adJE1qL1en2sx80uH8tuiupn1bRtcNBL/f1oTtbN/gvmpSvFSampKZSRmcbbg4RYc76GDh46SO+8/Q5XfJWUlNHCRYtp4oSJlJ2DfglmBqKRPAJBD5r/LpeTgWeW9WIJJyN1XO5gOT3gG8CLMjMyha4wiDWyuRnwrL6+furr7eUfVJFCQsLldJDT5SSn0854E3AngKudXZ3cOHLnrp20efNmrhxCs+7Ro0exRnBmZiafH9i3OO6g10e9vX18DNhD4GLYX2p6OmVmZPAxsD2eAcBlBpXR76Ef59TPWBT6MOAednf30MAASJYhys/PZ1BdgL8CRFZyE4q1rGX0fhmW78YAvLsPrV679tXRo0tPJADef/u3Mr1eP+3xp5REw1cb4MXimwjvtRVPid9h2gHwihK3CO3evZt27txJ23dso0WLFtB3v/MdKirK50UxEBDdC/GCcwqg9tKlRjp+8hR3gx43fiLT38vLRgoHOxTi8j0MSGjFnT1zhrUnfQE/TwAc253rZpo+mnpkZWcxPR3BBs4H2nKXLl2i06dO0QB05mJRburR3z/A7/f19/H1FY0oolGVo2jcuLEMRAOshewCJjmCvtraWjpfc57On68h3+AgBxwAVtFNubi4hMrLy1nbSclC4DiYJJi0dXUX+OfChQvU1d0d18pDwxTozBUXFzODD+AyJhwMEcoPLzU2Uc358+T1DpDN7mCZBkxO6K7A6Rk7dixVVlZSYUGh1D75PE7blzHtrn2M6wN4zzVlpKUet1iMTz3/hz+8/+cA8N5zzz2ziOiBgwcPzmhtbS0GcJKent6el5fXmpeXd3bkyJHnc3Nzm9PS0jqLi4t7XS5Xv81m840dO/aajoFoslbnWLjklq/19PX/1Zr1a/LmLVuQAgavwWGiQQC8iD2ZiZIAeJNHk+KnqGeo/fSafsm1H/x1baENg5Nd5eFGfvJZCXulrNbQaxNOuAQiuMpO7V81yxAZXwQLRr0ol2b2P0AnSRBkWQMu7Y0yqACQVyx4MQ4CuOKBW2wCJNZzyaI+CpRVejT4PsBdMFKi6NiKLql6sugtwpaEQmQxWsiExiFRA58PGC981vKClIyOKAwUrU2UwgeKH9EQBNEW/xeDHINANNihkqxdzk+xnARQf+F6iReAF3mfZDORRMiXfLdvtCVKPB1xbteTVLjeUfl5Ad4DOw8E9u3c17tv176Gzs7Lr4PBC7DzzwXgXbBgwSK9Xv+tmpqaCT09PW6r1dqRmZnZVlpa6oFtKi4ursvIyGjOzc3tzM/P7/H5fH3Lly8fvJ6ARY2fyaNHP2gymv9qQnl54dyZM9MA8NoMel1oAAkU0Zb2kwBe0QpAsMjEUGVhRjmio8xUV21uEg1UdVzJg9Ae7FLGIND9GIAmxhgA0Rj6/mj2adJTFFpuwYCcX6yNwixPTo+BMWzQcWOuMEBKdIOWsizYH+Y9fsDmYO6l2cjgLKd20XWZWSRgoBHpI1EGAnX4ge0xmXmbmM/HUhMyahEN5AAogpGvGMu4BWAs4wdNPiAto5I13JBVsPTZHhoEMxUgteiRBLuD+w0fJsL2igFeeR/YTsBswcbJmJQZILyECPumwF0GsgFSG43MTEEVFAIlyFMEo1EyqAAEQRaDrTLXqCwPy2pEGKgFII77DJsHbVzIawDM1oGtC9ktMH64Z6Rg4fE5QZoD5eIox7RZ+b6DFY6kPQd73OhMrAoK4MV1qgQ/31skAWJRMVagp2cxkR5Bk8HIPiJAYEgu8HUHw7J5Gpo8CQlu7svA+2dxdIH8gSKoQFy2pYm1KQ7u8qMQfrV4iQoz4ADYF86blxhx1aK6jpA/iJEeEg12O51pqKM9UqKhq7fvhZdff+HXwaCxZ+7cub7rWnL/RDeSTDb9lClTVgUCgR92dHQUh0IhV0ZGRrfL5brscrnai4uLT4waNQp+U2Nubm5HVlZWdzAY7LteVi/0fT0ej+WW25YB4P3u/GXQ4AWDd4Fk8A5ehcErxw8C3T8JgFcbt2n9t0+7Smu9JxUVyp6War6qJmtyRDODl+ckvBEjMQYa1ZM+gjQ5qpKMDMRwp3nMUTGBRZ8UrlDUCXto1HNCCSBvWC+AE4AjrJ8rk+DiaqJ8DByPE+MM1ooGQYwjQ0OdXS4AyfDTRI2VYvEK/8xAxphZymOhggOJI9H0DXYX24D5BiA7GA1QJBYW+9HhvJT+pGRxS+9J40Fp4mnlkSZPsk+qMht+Omq9o/+qCfuZAd7amZNmfZSVmfPRL//xFzv+q87+Rh0XGrnvvfdehs/nG/3oo4/edfr06ft0Op3farX2ZWdne9xud31paWlNYWHh6YqKisaUlJQ+l8vVk5a2rO+99yjyd3/HqZCrvqTdM3/nez9aPOAd+OuvvETDFVcK+U8Zq7EUgIHZqpcaL7KU52uvvcJ+yYIF8xjERIL3ww8+4nVy0uQpNH/uPBozeiwngRln4gb0MoEUizGoe7nrMtWer6FLly5y5RL6EuCYRSMKqay8jCZPnMA+A0DZqgMH6GDVQao6dJCPkZmRxf2ipkyZSnPmzKH0tDQ+DqrQe3t6mcg4sqyMew/AX8CsAMCKJrGnTp3imI2b4U6YQDk5meRy2qm/f5Ba2zroYkMDS2Y1XrpEAZ+fWbbwl9LSUsmdm0tjx42h0pISKsgvoIuNF5nJvHPHDjpx8gR/Ly8vnwoLC6iwsJCmTp1G8+bNYwIgejoAjEW1PM7B42mj7u5uTooBlIW0FJrUlY0cSRmZmYTeDQBmXS47DfoGqaa2ns6dPU8XGy5SjtvNSen29nYGeYHBLV68mEaPHs2Maq7igC1njV/xg+OoqvUvS6bh8wO8P2/dt2fX4SsA3t/+9rcjQ9HQ9Cef/v16NzR4/9dPMr/KDF6hPiDztdKZF46+mIRiEomAAOwIfHTy5Enat28vvfPO21RYmE9LFi2i4uIimVEwkdOVwoy31BQnD4CBfi952tqpreMyOcBKTU2n7MxMds5BQ+9Gx/q6Ojp67Bi1tnoYFE5D+Z8BzFofTyRIHYwZNZpGjxnNjdpsVhufdW9fHxuGbVu3cmfqQDBARUXFQioiEmOqf09vDw/CkpISmjZtCk8OUP2RrW1saqLz585xY4+2ttY4nR9MGMHWRdxhoIrKStY+KSwsorTUNHY62lpbqaGhgaqrDzGYjGwHaP3I6AD4FSykGJVXVNC4ceN4kuTl5fK5oQTxzLlztHP7DtYqFsxjR1x/GE1Exo0bTyNHllJubh4bH1FC/mfyQrCCRlcQQjcZyWY1U1urh/7lX39NdRdqGrOzM45azMZn/vDMMx/8OUg03HPPPQuI6Hv79++f0djYWGoymXwoOXQ4HP0Wi6XVarV6zGZzm8vl6kpPT+81Go29ZrO5ByU/+fn57XPnzm2PRCL9wwUvKBnKzs52rlp3yz29vT0/vn3d6rx5S+anTpk7nQx2Iw1E0CgHE1gwUBMs3mTugaYNzDCSIJ998H3SNwUvRLyEhIDU9gHLFkCFBHU4OGfWvrBVCs4V3078pYWIhWVToJC0cczgUBxY+ZlslqGaGSJUEbuFtpw8HqRVpCOBwIFBEIkYMGwugVgGQVRvM7BLwDZhBpa4PgQJ3LJDAgC4RoRCcGrCyKqCCagHYCAYt1JtnE9awtPx+yVAalFVwVlZZh8CZJAlM1yWnHiUSjOPhfjxn5SOiYOpMr7T6k6p5xJ/RtIIxTGJG2CO1Cmq61MA740Aea8G7sZXPRmki7+FthTAI33EQDa9lZwmO5rF+AHwHtp78FJPV8/rG9/d+lheXh4A3j8LiYbly5ffHIvFfnTixIkJHR0dBQaDwed0Or2pqan9Vqu1BfbJaDS2WyyWLofD0SNtVBcAX7fb3TF37tzLdXV1vrvuukuIoGleHLDsIMPMH098wEC6H46rAIN3Rvq61asNNqNBMHhhmqRGadxXV0liRNTMGFBPUgIPrIEIgEUweBloAWDKmvzwUwRwxqxYLuVHJ2Gh5YiEspI0gP3h34VWEPe5AugZlYlnHI3L0QBCGEycnOGUC9i1jOWJJBADjpGoAHh1BmZ18vgFAMnMNS5V0bCQ5Xcw1nDO+D6AQoCx0JJjjWEBYDLwCVsgpTDjqSyAEaz9LeezLD/mscyAtLSMoMywCKxg3bK9YAko8cN2lZNYGtsKPJGB7cTDZL1u7BTgs5SQwjYKbMe9xg8n3w0iQQWglBvJhiCBgaZjkqEcn4DS14yDywKIxg8a5AE4jqLJRyjMzwXPLok9rKrHwWS2iK7XQb9PNASW40BQTgRwIyus5T1g506UOnCyQEjYMMVIsvQYOFJdozEWUD3GjVwABgm5LYDJktYiKcKaltZyXUsCdZPmh0zA8XvKD4e5F7IOVwC80DLFKVotZHI46Ez9BdpbfSjwzPPPdXT19r344utv/NrtDvYUFf1ZALymyZMn3+H1ev+mra2txO/3Z9jt9qDZbB40mUwDYPA6HI4WVEDZ7fbLqampXWaz+XJaWlp7SUlJe2lpadeyZct6z507FxxOTgcAb1NTk3nl6hXfNhj1fzFv6fzCWfNnpyxYtpDC5hgNRAcpqodEg3gWAnxHrlzYIB5WDPBqvZgbsCBedRcJkE1sokBYtg7Cv2AJEunfaPT1VdVhwh8SvlayjyS8JwFfy30rJSsN61x6MvGUhVi/uQMBux+6KKoSUNFgJIPeJBJmku0G8IABWLbvwnbhnuK4wZhoXMuJc9nYWyS4Y+wTcdKdEzYi0QQ9XiG3lUhiY87L9Db7Z8rngdcFchJXXqrEuGTz6tGwLSqT25Llz6Xf8NUA7oouC2xCxQkrp0EkxhSfOQ6JY1+a61KJngTcm7jPiXqTq4HxWu/os/vgn39UqvNTiSrNqOe+FVLyIgqGtZFC3lDsV7/4Z/+BPQcuzJ42e2NOTu4Hv/jf/7jt85/Hl7cHCbaqA6qnb9ixY0d2V1fXpEceeeSu6urq+0QO1YAKggEQd5xOZ7ter2+w2+2tAHitVnu30+nqcjpdPdnZ6Z2VlZUdKSkpPUQ0MFSzFwCyx+Ox/uKXv1x8ubP7r3q6ese6XKkFP/jhj2nM2PHklw2veAmS/gevswy2QWbpyxojUhorEY3EK6e0I5ljKj4lcV68Lqt4DfJ03AjNSCdOHqeDB6to27ZtlJGeRmvWrGIcB9q6b77xFjU1QhLLSrfdehs3urY7HLy/YCDALFj4eL3dPXTu/DmqPnKEOtrayTvoJYfTLuYofBPW0U+hsaNHMzsXVY/Vhw/T4cOH6dDhwwxcciPXCRMZI8JxQMhDZffbb79DnZ2XGQOaPHky917ganv19KgAACAASURBVCvGxQxMeMQPMKDS0lJatmwZZWdn8vWeP19LZ8+eY8AWhEJcPmQZ8AtkRH1+kYvNzcvjXlbz581juamamhrau2cPN+k9c/YMkxwBLIMsiPOYN3c+N5oFMRDbnDp5ipv5AvBFQho4EwDc/r5ebghcUlpC06dN4wa1IEGmp7towOul4yc+pp07d9HBAwf5HEDUZIuuN7IUxOxZsxjDAotXAbzaGFGxd4fGjV/kTL1BAC8YvK+NLik98b2/lhINAHgjFJn2+OO/2+DOy1vwP3/y04yy8kqzwWBhIJL1EUVLB7l4arOrik2gnLnEVNA60l/kjUmOvhJ+qQgKYnENET4zsBrCYV6MEYCxOLTJSK0eDx05coT++Mf/pO6uy2S3WRk8BZUbKH9RUSGzVgsL8iktPU0IM2PBjBH1DQww1Z113wDwhoJ08sRJqjpYRdu3b2d6OvTW0KkYmZ2uri5m1Xo8Lbx/dFNcu3YND2wMKGQZ9u7dS6+8/BKdr6llRu/kSVNYs2XkyDL+Hti1R48epZQUF02aPJHuuOMOlpYY9Hqpuvowbdq8mVmzMJITJoyntLQM1r4Fy7apqZlqztcyi3f2rNm0YOFC3i/uyfFjR2n3rp0sCt7b28PdDUeMKOKJ3dTYRBfqLrCGCibW1GnTaOnSJWwYMjMz6FJTMx07dpxefuklOnXqYwoGw1RWXkHl5RVCk6poBJWWjqQc2YFWygt+aUPj0x5IlEkkOynav7WC3LxvLtGE4DqAbQtZzEZqa22mX/3zP1N9Xe2lvPycozaL/T+efuLfPwTx6ovq7v5pr1NtP2Txv+ZuHnzwwcWxWOwv9+7dO7mhoaFY3ALhsEoHIex0OvvS09MHsrOzvXa7HZnfyzk5OXXZ2dmnKysrT/j9/qYDBw50lZWVodFINDs7O7p48eLo6dOnjXq93nXv1+++q7u364cr167Mn7t4Xtq0eTNIbzPSQNhLBjOkAVCkhqSD1CSUZ62BPsWjiYczw1/WJ4FmiaVcfFcBsFcD6xRvWPjp4j8sxPiicOAFwAMwE3qPzDpl8CLhvGv5USpI14Q5MtxR/DZxXtq/klyiJDBJA4BjfEvAgBssyjNQFUgavot8pkIPFOcf17jF81ZgVDwMU7q3wpEXdjf5votSKNEUaOhLgA2al2Q2CsadCggTIRnbeY0rxjpRUp+SfbGIyM4m2L1DwhIJ8Cow6JoD/zo24CuPA60i0FLPN86CSxqr17FT7S25xuaiQR4Ab+h5gSkIlpCeAV6X2Ul7tu/x7d2xp/dI1ZHm/t7+Nza++8pj7e2RwPWw6z/dmQ6/tbI1YMx+WrtzHcfXrV+//pZIJPI31dXVo5ubmwvioJ8Y7yGj0Riw2+1eCfoO5OTkdIGtkpWVdT49Pf104ciRZ3o7OjoGBwf7MjIyIhaLJVpZWRmDbeLh1kCmRetm3BuOhL83rrKyaM6MGRl3rLrdCIA3oABesN450pdgipJbiGcoBFOebYFK2kCCAYgCpBDQXBUa99Ali7MLpI2V0RDWGyReAUByOZ8EQQUALIBYAQiLJBOSLRib4VBANGwzWykUCnByBtq6bA8ABqLSCHpqykbJpAvufZTZtKLPATfgiEYpBKBTgsqQTIBdA4aUsMOapJcEWQF4IqBgxqzmBbATWrCCfQ/iqCxDlvvHPArj+mE7AYJKm8DgLs5HadMyIzjRcwEsZQVg45yxPUsTAAwNC+Yv3teZwKAVDFjWPkbDSACzeDac4BZrPZK5bHe5Z0HCpjBTTzZqU4Czuv94JvyMGEAXRAN0zeZ9SKkL1jtWAL2sUmC2NOwfPx9ZUsg+rAAiBHNZXBPOHexhk8Ussgy4PDBSAEoBwJXJMADLooIt8WwSkg8awyxt9dB5p40CtJ9dzW8SXF3FOubSDz52nMFrswqAt6GO9lcf8j/z/HOXewf6Xvz9H1/+N6PR2PVVl2iQ3eTN06ZNu7O/v/+/tbW1jRgYGMjU+EwYBzGj0RgEey49Pb3P7Xb3pKamtmVmZtbnu90n07OyagoKChp6enp6GhsbfXPmzInAZ+ro6OAmbYsWLdKXl5ebbl+94mGD0fidOYvnjpi1YFbKwpsA8BINRAYpokdpvgQjZZ4ESRw8cR6nokRm6JJ9HWb302/CyVyuzJEyMvG1XNbmyLVc9B0RCVzo+2NIosIB7/GPrJBR8k3CJ1AJZVHFxN4DJ5DlFJZM5YRHJ2ax9m9VZcHfB2jKvpuw6XGcR/Z7YQCX133RBJbvJ+avTNjF966dWvJN5dsA5GU/7wpMSyZglN3lbURPGYHSCq9TXR2DkxKYlpl4cWU4dSkrgUPjXuJc2YcWvdb4PSE7IfeIc5I+mZC8EYix8uGU7VNAuhoFqv4i8be6cJXBEgdMvtQvC8xLjA8tuK8lBnBlBzSNtQDvz38VrNpbVTd35rwt7szs9372v362OX591yFX8OlnyJXf+Iz+kkLVtR43aiCNPT09xtraWndLS8v0X/7yl2v37dt3J46hbTQFP81oNPY7HI6BrKwsb0ZGZl9aWkZXaqqrKT09raaoqOiUxWKp93q9LQ6HI2CxWMJz51qi06alR4k26Orq6hyPP/XU4vaOzh91Xu4Z43Sm5H//Bz+isQB4mTgm5hPWNqzhLF/C8gSK7PHljYuhd1wL8gl/TfZFkP2cRLWLmIGYj2zPoqgK30G7du2ic+fOUVlZKd37tXuouKSUfZ43XnuTDlQdopqaWtqwfj1r0QJfAsMfZECrzcbAKnCeHdt30DvvvMM+SHZWFk2aMpErsSF5cPLkKZaCcGfn0KTJk2jqtClcQX382HHatWc3r685OTncTHvatOk0aeJErqpsbGyk//zP/6SOjnaaN28+A7/Aj3hWSD8Dx3z33XcZbB07ZgzdfffdLNGJynQ0jDt06BCd/vhjrgIfNaqSm9VCwgE6uQB/6+rrmGk8Y+YMuv+++xlLBDnx8KHD3HB2//79NH78BMaPRowYwVXw+Bv3s7m5mV577TVm7wLHmjBhAlVUVJDb7abm5iY6deoEkxdRjX7HHeu4Mhws4MxMaBn30+Ejx+j1196g9959jwqKilgCo3hECeUXFDKLuhSNbXNzWTJUAbxqvCv/5cti7sbtByc4xCKiFAO4ggNzQGIrnNRnv08wjZFMiMabrDGD99Da1Xe8Om5UxYmHf/jwRZ7sAHjDsdjUJ554SgG8mV9ZgJdXG+lws8WQ0A6DA2piCmPBvi8LSOu4YzJYp3v27KZTJ4+zdgoeMHThHA47ywsIoLeABwayIvlolJFfwIwMZEdxBGgmQTv3ww8/ZBo6NExmTJ9Bc+bO4YYaVpuFy+COHj1G1UeOUkN9A5WOLKUN6zdwN2NQ2y93dNLu3Xvo5ZdfposXL/IDvn3lKpoxYwaNHl1J3d29TF1HJ8LWNg+za+9/4H6aN38eg8u7du6il19+iUFoANMrbrmFafLQaunu6qGmphYGYKFdAor87Nmz+d+enh7aBW2UjRt54ufkZNNtt91KpSOLWSu4o72Tzpw9S3v27KKe3l4yWy1022230cyZM6m8vIza2y/TyVMf0x/+8Ac6e+YsmcxWWrx4Cc1fsIBZvsiwWK12vlcAHhCIaOCmG7H2/ZfsQxkCDlZYMzDB4G1v99C//SuarNV40tOdZ1Ndrqd//o//+F5PT0+wvLz8urXVPunCVOkf+146XVT+PTRNrvGu4ntLeu/06dM6GMra2lqd0WjUWSwWvdFo1Eej0Zjb7eaIwOPx6PV6vQ7v/exnP1syODj4l1VVVePq6+vzVeJEBYx6vT5qMBhCZrM5bLVaw9Cb0+v1ATBVHA5He2ZmZpPb7b5UUFBwqbCwsNHtLuzIz8/uSU9P76moqPB3dnaa1993x4aurs4f3brq1rx5SxakzFwwkyUavOFBoKUUMyjWRqJhSMKTEY5kouRw+KBl6CgcBnNMckJVCHAl/1TYlQTPTDK3mGmB89OTSWcSwQYCDQnswFgLMBhgiWiKJPJpCZiXWVhy78KJFwGLLICNOxiJcaJJtPFXxd8ySS4jHBE0CWZcArbWjjXFbYgHPXwd4sjDuJ6aJKA4mIBj1ZnLw8YR3+Eh8uSnJJ+OxlbE+RaSQSyuLnG92oVZBXUKJNeej7oral1N2CJxjeJ+Df/7J81HBZKo+y2iIcnMVDdlmPvyaYzXcGM06blJ0IarNTDi0HQrFGPpDDB4q3ZX+fft2D+wf/e+du/AwFvPP/3iv5lMpsFRoyIBorFXdlBKPMa4p329cgYaexQfgkjg4A90aVYcoiGLgXofXeFjkUgkCrujrjE7OzsxDWVU7vF4DLBXBoNB/zd/8ze39PX1/fWRI0dGNjY25gwJVrAv2KYwfoxGY9hsNgdx/RaLpSclNbU1OyenKTc3pwUSM5nZmU152XkdJSUlKKXuKSws9OFc7rp9zd3hgP87lSNHlsyZOSNj/R13GKxGvS4w0E9oD6EaninmYnxcxNn1AijkMloE47KEl8EOkDDR0AxrCjcvFbcO+1JgL1sa+bmqDFDjm6+Xq/7RYAyBh7i70HzlZiAoxZf2R2hwEwO8ArKEji8AWtCDBaOWQUGArioZJRmzIokBXUghRcAPhRnjUdbu5VJlNFRlQqhgiPI1CYqa1HRVVkzhK1rtYSlJIB1fkQgTmHkcmFQaxcxcheREItGIa2BLhetj/crErOd7goobBjUE65XBD9W0jKUJZKIG3bEZS5ENfGGbRUQqyrTl84nDQ3HwSJ2neAbC9InfWac3nrRCIkqALCLRlCjRVGuDktVQTSV5O8k85sSbsoF8nVj3pKXkh6TGjwRYef0RvytgXq0NfI5Jie2rB9fDfXI1gBfgG8a24lKiEgRjlHv4wQhAQ9nhoLMNdbTv8MHgM8891+MLBF57/A/P/rvJZGqZPn36Z27082ls643cVgPGYEU3dnd3W9asWbPh8uXL/72lpcXd19eXKm63kovjOxqBXbJYLCGr1YqqCr/RaOi1W60Aej15BfnNqanpnsycnJbSkSM9hVJmxmKxDMDXstvtxru/tuGbpIs+PGfx3MIZ82amzFs6j8KmGFc+iSZrEmznKRhjln6C7w1/RPgkX/hLsoAU41UwdpUQi0zOyGZoaj1mUBL5EZlsEUNYJD60+0mklxLA55UAb+Iqh/6mvX7lRwibK+cw35xkv0MBPXHnR5m0uFTpcB7REP8ofmCt5yRr0eLzUviGyqETdkccXZ0Dk4bjIbDwZIStRr2b+j4qulTyW9i0MBLC7GIqD1PKx8irVRUmwwKjmgGjQHXtc5DIsNxK2xNBfVGel2Y/Wt/uRo5HkVwQ401phietn5wUh9yFRUiO+SP0f//P/w1X7T3YPG3K9H3uLPcbj/z0n97BbUFy5UYmxzV2QxujaUMV6NoiPtMB2PJ4PDqQqNra2nQAwTo6OnTZ2dnAH3QAwWB7vF6vWd4/9HfUB4NBs8FgsOD3s2fPFtbV1S35/e9/v2jz5s1zNTFcnLCj1+vZX4KNMRiMIZPJFNTr9YMWixnSfM1ZWVnNeXnuluzsLE9eXm5bUVFuZ05O7uXCwrLetLQ0w68ee2yBp7n1x12dPZVOp8v9/R/8mAFeAI4hJFglI559dU3VkjYBeSOf/3D7GprwVNskgX2yegbnBQ1t9CICfgTmqsVi5gru/v5e2rxpE+3ft5d7MICdun79egYg/f4A7dixm/btPUBVBw/RwgULaOHChTR9+mTWwYX8AXy0ru4uZrseOFDFYCq0agHCTpw0idJSU3jc7ti5i8Fc4ExTpk6hFStu5kTu+fPn6cUXX+TTB1Fx6bJlzNLNzXUzwRAEv+eef47B07lz5tLCRQsZX0IMj/kGuQOAu+++9y7LfaJa+7777mP2L77/3nvvcaU3SDPTpk+jyZMnUnpqKgO8ALf37d9Pe/fto+PHT1BZWTmDwxUVZfx9vLd9+w56//33afGSpSwbAfAW4xcY24UL9UxefOutt/j8y8rK+NxANgShsbOzg+ou1NIHH7zPsgu4L3PnzqPZc2YzfgbN3oOHqum1116nDz/4kJnLM2fNovkLFvH+0RvK5UplwBzPlUkGUh5LuGcJy/9lgrw3gsG7Z8+uQ+tWr361bNToEz9UAO+vf/vbkYZYeOoTTzy9wZ1XAAbvVxjgTYAP4kEpZ0EsyogMVCMxoWcmsqBms5GlE+rr6+nokWo6fOggCzVD8gCLKIBTDP709DSeXMhkVI4eTeMnTKSCgkIeOACDoWkCUPaPL/yRzp87z82Cbr75ZlqyZAl/DrYwNJpOnTpNhw5X057deyg1LZVp+rNmzeBsSFtrO+3avZsB3q7OLhbBvv++r9OMGdNpRHEh+f1Bami4SK+//hodO3aUGhsv0be+9RAtXbqUB+z2Hdvp+eee57W0qLCQbr/9dp4cue4cisaEcLXHIxqvmYwWqqysIBskFhobacumTWyYQF0HM/jOO9cxOGu1mtkwXairo507d3DJQFNzE2eeFiyYT9OmTaOOy5108iQA3mfp4sVL5Hbn0qrVq2nZTcuYnQzAORiMcKdInlQa5+iLNtyfZf/DGfurBS9qW8H4EWUODruVOi+307//+2P08ZmT3TqKNLpSUt4sGZG/c6BnwO8NeMMhn3eYpkZmZmXhhTETDoeH9bWjUcF/tNlsOofDoY9EIgBCYlarFQCsLhKJ8HvYBn8rpwHgBH7nDpjyX3wOo45/seAbDAadIfECaBwNh8NRfI7vW63WaHt7+/S+vr57z5w5M6KpqSkTGce4VrViNSl2pMzE4lwQ9DscDl9aWlp/RkZGO7Qw0QDJ4XC12O2uNpPJ0GZz2Xtzs7LCL7/xxxXNrS0P3L729qyFyxY6wOA1QoM37KMYZGVZV1HhUbI8TjqicXBPNtlRBVhDb6bgqyRenxbgxTcTzd0SR2Hrg/I8boQhmolxiZ8E3CSxL3Fs9qOlWAI6JcUBXi0QqoIVBfAKcES8FDyjCdXjF3sVcFsTyGsZu7zQxVlpCYZdAvDUBDYanl7SnWTQIRng5X1qAN7keZksqCE+U+GKOl4Cir5aBMp3SDLTcM8BfoGhKBg/cn2QrBsBZsTdOM3ZiveSWSnivl4r4IjHcnK3cX9Blm2q42nDt09rn64H4FWsbJTXQ98vEgDAayaX2UEH9xwM7tuxz7d9844+v9e3c/ni5S8Hg95Bny8UCIViUdgNsMlCFCL8L6LXx/TSlsAe4Xe8pwsnX22EO3IlXrAjCEJgN/B7MBiMwj5ZLBaj6JJLcCb1FouFPw8EArpQCHkvHUoEDRaLxYRkUjAYxPnEbZgEl+N2CfYJ+5EAr6Gurm5uZ2fnfTU1NbltbW1p/CwlGKrAFG1iTtr1mNlsjqSkpHgzs7L60jLSOlJSUlusNutFu9XabLPYPAaDoS3V4egpyM/3ffj2u7f29vTcM7aiomDe7Nlpd65dY7AaDRQY6EsGeCXbKhF+i0HHo10BvJGYkExgOyk0qlWQrTL6DJBCH5e3Q/WQ1GxlVAOIh/RxePcS/JUAL49bvY4DEmT9oZOr1ioE8gA/I2x/BAvWBKYco29CgoCBR7BlWZIB2o6C8Soku6VuLAMHIP9GGHgEA5gZq/w9BcyK0mYBUoqmrtz8TTULw33B5xxoyNkmQV1hDhTwKa5PgMliyIE1i6w9roVBcjRbYxax2Dmzd+PAhbBMaOSG7aBRzpq50F+TAAcD7jg/4Nz+gNDLZRBeozErdL4EKMWsYslqZgmwBONWcAsS56vGoGLzMsggQVpm8yY6lgk7hHsgr4GDXzxHSF+gya1k/PLxZLUD7i+aPrG11DTP1Uv9XsZ8JaCMSjSZg7qiYunT2iU1z64IjJgRLZv58nrJsJIsBQfIq5MAr53O1kODtyr8zLPP+nyh4Pabb731tR6ft6Wvq7PH5xO+EPwiHg5hnbBR0PEldPy2xPSSSafslboG5eNoGXDKh8K/ap/qvc9y7UO/AxsHu2a1Wo1Go9FksVisR48evcnj8Xy9o6Mj1ev12rT2aAibNy7JotfrIjaL2Z+WkdGbk5PdbbE42u1OV0taWtolG8thmVv/XzVVt9PpHCwqKoq99c5rawd9g3fOX7rQPWvBLMecJXMoBIAXfpMRCWQxZ3TQYEVCR6ZsRR3PlwvwKhdEgG0iFRuHK9V6LTu/i0R5gokbZ13JfiqcvEoIkwi7EG/iKqqm4q9raPIP9RMlRUgSYjWrtwakVv5EskyX5pAaLX61v4SPIfbJ/892VR6DWcfqeV258gs/LeFnidVFKS8oSRRxR3k7lm6R6yHi4RgqTYSEFwO8sTDbG24SKa2wkoHBfuFvq2cUB4qTnDFxjooIoPwlBT2rTRN+YOL+JAgFyTPpWj7XZ5mrWvZ4nEEt2nIKsgXWhgiRiSxkNdgIOjKP/OyR2N6deztLiko/TnOmbc1yZmyLBqM6X8gX7evrC6p4C/Me8RB+4AyYiKs0+CEitlO/a89b2SDlK2n9JhmPxWMztQ1iNfhFiOV4rOv1HJ9p4zr8bbPZTDabDWCuWAF1HN6ZTSaTBQnxUCiU6/V6Z2/fvn307t27S9R5aRm0yf6ScDmwVCE5npqa2peRkd6Nxtp2u7XF7rR7Ul3OFpvD6XG4UjpTHRkxT1vrxLaOjrt9g4HCjIys9O99/4c0esxY8gdCzOBlkI0rd5JBts/ybD/rd64G8ApbKeeeXKsZ4DUaWD4ADe0hpemw21lGoanpEm3a+BFXhYPdCoLfLStWMACMKusTJ07Tnj17afPmLSxzCZB02bLFLDsAjAR4U1NTI4OsH3/8MbW0tNCaNWto0aJFNHLkSHI6IecQo4NVh1gGFIAujrNk8WKy2W10ofYCPf27p/mcKysq6ZZbbmGpBIfDQa1trXTmzFl67lkB8OLcFi9azEQ9f8DP8xb7ePvtt/kHDF4AvPfeey857A7q6+vjJmn4F5XpFZXlXOXNylbSgu3ctZt27NxBBw4coJKSUrr77q/R7NkzKS/XTSdOfkybNm2iV199lVbevoobzQk93HRe13fu2EXbd+ykbdu28rWuXLmS9XZRAQ59Y9xrgLzPPfcsA8FOl4s1dVfetpIys7KYYXzoUDW9+uprtHHjJrrttpV0083LafGSJWSz2bmiTYcqBcb1gFnIhLuSv/ovGn+fG+B95OeevXt2HVqzZs2rFRWjTsYB3seefrqUwv6pTzz+9AZ3bv6C//GTn2Z9VRm8IrgXixWDTaoUWAJvAHRhDDlIQqo8AiMcpPQ0J1ksJhocDDIFvL6+jjMXA/391NXVSfV1ddxwrL+/j3/Adq0cNZqmz5rFGZix48YxFR4TBhMSLFaAxWgmhsk7ftx4blQGvTw0MEHjsuamZtZKATNm/PjxtHbNapozZxZ5PALgfeXlV/gzTJAHHniQm6Lhuwg8kLHZvGkj7d23l/cBgBdAMjRKDhzYT6+8+jJ3U0Q2CRmO8rIKpqlDAwai1nm5Oay/FwrFOOuCyXr29BnavnUbZ40wGefOm8uZJdYNDvjJ4XSybMPJU6do06aNdPjwIab2L1y4gAHs5hbIXBzjiYWGcJMmTaYVtyynmbNmktfr52Z1kG1ABgVN5dCJGpPrT/X1ScZ+6Dkr4w+4DRkslE9AjLy7+zL99je/oapDBwKX2z39uXm5tfl57qZIOBSIhQXMnQxUCScAAIbMYgp/T5NWwmeRSIRBE7WgwxmAU4F/sT0+DwaDYtUXcwFMXCz8CouUa72wyZqAjLeRP5hIAF+A+uIUFMgbdTgc0c7OzpzGxsbRra2tzt7eXos2OFHlNUiKaN9Xx5IATkSv10fgIFgslkGnM6U7NS3rcnpaSmdGVkZXfn5OT/Xxw6Nr68/PWX/3evuS5UvME6ZPIoPDyE3WdMzgFTIIyuFUYG0cHJAMXhUyDHWE2Sm64QAvPzEZrMhGGaJgPv4fAip2auQPQBc4C6whq4tRkNDRXpx1stOrAEYBVLLWWtzBl+52EltEuNqJpffqjvNQJ3ooe1d8cygsmYCttN8XQUvyN5TgdiLGGvo0ZBBzReJnuHBJ8cDU9VxZ2sh64VzGrWeWAJd9iYBblCZq7kriTNRv4q5qAW11TcOzlxP3VeHX4v4NA8UqP1F+5Vpg7XD28VrfEYGyuAIEcPqojiL/L0CBREOaNYX279of3rFlR3jLR1tCYX/IM6Z87AWw63WkZ7SE5VKlHZIcF843CFJojCsF9LGYtAtChABht9JAHHLOsDVJw4HLiwwGjk4MBgPAW042+f1+QygUAlALmwQ7BBRY2SQOcMThdfgO99kCphiLxSJS8gbvmyHLcPHixdG9vb1Ov99vwf5hTzEGtHq2yh6p6gO2S0ZDzGA0Au+MmMzmgM1hH7RZ7V0Oq/VydmZme57b3V5UUNB+8uixcS2NTXOmT5qcsWj+PPvqlSt1NqOemMHL8uBCgkVAuZItKQ6YmJMyN8XAhWTH4m4CoGS5AIOoMFLSAsyAZPAWMgsh/l0m6kQDRY7eAEwqDVWJFTDIh5J8keQWAKoEBAG+ARBkhqUY80aWZkA5tGymqNIacYBVgslgkKqxhvNk4WE0CQItU0gc8NIl5R84qS4niLADYjYpzTOWUZFM37hlibMscO0SdGVQVcgccPM2jHEwkGX5sQBMlbaomMusOsklbxJYx/cBrDPLXQIcrJ2Ega4TzeMA6OJ+y4ZovCbDTjP4IS0EQBGWMhONlDBxYHvwXHgdNBn5nkYAxko/VMnFALDHOoAX6yirIEMxc3GzWOMT64KgK+BY2A7rfQQAAljKSqqCacJCXgJNW/D4YP+QXGfoQko0sEWV8hMcpeM4wxkVLZNXw2wZziap94ZLgjOzWpavMpjC6xaawUGiAxNYMnjtNtbg3X3wQOzpZ/8Q6/f7W4pKR9Y5nPZus9kyEAyHw7qYjg2AUE+GtnEsEG0NcwAAIABJREFUFonh/2Mxnd4QNegNAi1QGU+1Dgm7AXCDARDpC2ltCg853o1MUGuvc2jyeug9UGXNKnGh/Rx2Do84GAxaL168WHLx4sUxPp8PwArsnxhL0MfHc5T3XCWkpP/EhUhGoyFqNBm5V6nRaA44XS5UQ3W5nK6OtLTULrc7u68wv9B3sHr/hLbLbZNuXnmzc96S+ebZi2ZTyBil/rCPyMwaHaJ3npS3UhINGBcQNPgyNHilByPmBiyQHF9Ym6VAi1yBpS8lNREw37GN2ShAfnwfuraJ/gHChinpF5XU/eTUbDJz9MqoJOFDqWOK5ytZ/kk+tBZyFd/T+g6JdL14PzmJLCsbhqTGE1Vhyn0XTHhxLuJHpeE1qwsfOa7RLVnZaDKpQG8mFEh5F07+YOyxrRZVlkKpV6xlar/y7sYlpxKehvI0NczfeJou4W1dzXYk7svwMeGNBnmvBvCKFEOUoiHIFIHBa2aANxaMgsFLWz7c6jfEDJ25me7GsqKRTf5BfzQECir3LxDdfjGPIcsWDAf5zhn1RmGfRIWlukDthbKPJH0bjr/k38rf4b/FMBMGQlVGxQM5keBjaQXhwzFZR8WIkLwzQaNbdLdM/ADsDYfDjr6+vqyLFy/a6+vrzSr2VTZPPTO8z9cWgS8FoIzHDPtiBoM+ojfowno9hSwWi9flSulxu/N6c/MLBjLSMsk76MtoaW0daTZbHcUjSszf/d53qaJiFPX2Q68V5y6SvTh/AcJpm3V+0opz4z4bLuYfup6pSvD4USFnggofipHL7uDq52PHj9H27VuptraGVqxYQXPnzqHJkybxtXm9XmpubuUmZ2+++SaDumPGjKZVt99OJaWl3Iupf6CPvwuZAoC78CM2bNjAbFdUXqtmq2hEBqZvS3MLg75gweLenT17lhm6otdSBS2/eTmNGz+OAd6O9g7W9X3++eeZATt//nxaMH8BTZ06lfVt8XxTU1LotddfYxYs9jd2zFhad+c67kmFz1GlDj8zIzOD9XyBR7W3tdLg4ADfCwCvYOoCpJ44cRLdf//Xafr0qZSTnU0nTgI/2kSvvPIKrVy5ipYsXUpjxoxlGVC7zUJvvPk2bdmyjU6cOMnX+9BD32TCIaROAcgqkiRYxHv27OFrmT1nDsuUlhSX8Lg8evQ4vfLKq7Rx8xb6zne+QzffvJxlSPF80WSW1zd2gWA1hU8pY44kvELL5r1xo2z4Pd0QgHfXroNr7rj9tbFjR534i7/4i0tsKB57+rHSiJ+mPv30Vx/g5YAB5f9xtk4iE8rBRlQ43gLghSB0kHy+Qert7aRoBAzdTB5AMNSBgPjM2z/ALFlQ0pEdaG9vo9oLtexou1JSeQLPmTuXtUQwYdAg7T/+4z9Q6k4ok0AWoqCggAFjTBYcGwMV+4IsBEBZMGxvv/02mjljBnla23ngYnIjowGK+oNff5ABWu+gn4EgdBSEnAK2279/H33jG9/g88jOzqKGiw0M8h47doz3D1q8xWxlUBXGpKAgnyrKyyg3L5+ys908aaFbUlV1kPbs2kXHjx6jW25ZQfPnz2NaP84ZRik1PZUGfT4Guj/66EPau3cPGwUYiOXLb6aWllY6cvQ4vfXW2wxmT506nRYvWUyTp0ymgQEfhUKIxYWIPwdCw0lNfdGz6AbvXxkAtQiYjSZm86Bcw+mwUXd3Jz3x+G+pqmp/oKWl0ZtfkNdckJfbRtGwXzZaE+Ql9s7gw7MDFwdXErGJLNIVHgD7CpKRgsXaHA6HrV1dXc6uri5Hdna2LyUlxQ8tN51OFwEDTuMQxD0tLctG43Qolhz2D6cCgSQv4NgmFArhTKN2u13X0dGR3dDQUNrR0WHr6+tjOp66H2pxHi4oUoCv0sXE9ZhMpqjZYvNZrY7+nJzsZpT4jBiR33Wm5lRxTX3N5PV3r7ctXbHMNGH6BJZo8EcDhEbBcFeEBq9wcz8twKt1huNOzDBjROuJacFABeEl0CsF5KgSXsG+Ymg3Jkquudw5rsMrgBIhFYM5ARACneVFIw40MLsS4JVOPmvhqlpgqYXLIMbQs7o6wCsGQyKyTwZptZX6yU53MtdWKxQRH75Jd5GvYSg2fAUFd6hjn+T/yv0lzlAL8fIz0ZQ+Y2M42HwnAHhERSAjdEqFbp86IZEcUNNi6HWKe6lA9ASc/UmjRc3aYQbSEHA3Phk/pV26PoAXQa4owQTAGw0R2fU2SrOk0N6de8Pbt2wPb/lwSzgSCHdWlFa0mE1mv8Fgkk3FEvqF2lMDuIJEDzv1GKwiJhE0MJnW0Eo3KCBFASuqXx8CjNbW1tTOzk4HNLrT0tIGXC6XF1IMAFsl6IukFIISBmPwUqAMG0udDucBzxqlBUruBsGVtampKa+2tnZkf3+/PRgMWvDc8fyx7g4FbzA+lJ1iB19qUfK8NBhiJkjMWCxem9XWm5Od3VCUX9A0smhE2+lTJyubG5umzp46NW3xggW2NStv09mMBgp6B0j2fxTMOG62NmQsI5HDg1Y8SXwu9GiFLYgnxVg5QIB8SmpGgaGKwQsATzFEBZtVrrEqvaCaOTJ4KnwgBfBiLjDrVUcUYtsj2V+MAYn98L4lO1gsTFJOQjKQ+QIQlHE1hQCwORBEIxBO4op1n0t+GcBMhPL4Ks9EZlFI1qucbfGZru6N1N3F/WB9YfzH7FVRHYGXaEIk7jXeUS0t+RSVbiTOkWUx5Hdxf6KCOYwhHWGJA9WUTDZrk/ZFsGeF/xJ/DjKZx8dEp3rci2AwzlBmwESyrOMgvNIWjEZF41rucScSfLxtWDKnGS+XaJzSLmbigpB3AIsa+2T5DMkSVuswQF6MJTRME+uEBHU52aAdj3I9GWpUkmQalE0bHnzR2oirAbxK5V0MITCjhwC8FgsZHXY6XVdLu6oO0O+ef5YGA8GuEWUjPQ6ns8tstfQH/UzvB7s/vm5FohE2SgB5DUZjVBfTRWPRKBI+DKpIQ68AFPg0WvBEASfxPO9wGpfSpg178cqeaMEQ+Z6Y4YJRbIjFYuZQKOSor68vqK+vL4Wcm4oH8F31uwIZVAzDoD+PP1WhI7B5vd4QNVssYavV1ud0OLpyc7NbCvIKunLzcn0nTh6r6OhuH7185XLb/GULTHGAN+IjMiGZpBqBsTsnm6yJyxPg7hcv0cA2DgUfTJwXslVJq6qmB4YovhQJI24ppjdwTxF1j7hxGcAmya6H7RDgpIDrlB7s8Oumskfq+q+2GCfLUiW5M9LGim8qf0LY4sReE36EOsKVA0ojtTLEYRJ7Snia6jflpYmjCk9F2D7xUgAvnwsniRK625x+ZPsaiYPqSAQq6RShjqHtwKP4rcn9IpQvpXwyBQcne2tDZb0SVz/cb9qncKPBXWWDeHxIiQbxnhwLsiJGH9UzwGsiM4V9Ifr1I7+mrRu3BSOBaF9Bdn5HZXF5h9/vD4VRLqFDnor3Bx+E7UkoEhQK0YJQAH+Fq440til+mRLcZV9HgbsK1FWfXW1k8rlrNIC1tkiCvLA/QJnhT5mQVwewK30qSyAQsHd3d6c1NTVZmpqasG18fVMJK7XeCYkoJKL0TJBT77PlkARcSDlYrVZfdnZOT35BYW92dq4uGAo5Pa1tOU6Hy1xeXmn87nf/gsrKK6mnz8t4s1pX1bHlNX3SJd/wz66H1CXWTjWrheynwajn6iisyRdqa2jrti20Z/duamioZ+nMUZWVLO0pAMYQ9fT20enTZ2jfvn2UlpbGEgVr165llm1Bfi519/Swju1LL70EuQ3WioXEw6xZs6SsgCArKN8Vjc6AWwEEhUTB8ePHmWSIdRLYEliw0LG1WCxMQgQA/MILL/C+IdE5b948xnLwLEUPIRu9/vrr9MYbb/BxgG3h+LgGtQ+AvMChoOfr8TQzvgVzgWpvvIdKdvwLXd17772PZkyfTu7cXNYk3rhxIx9/xYpbWKYBBEe3O4fsdiu98MJLtHXrNmpsbOLzeuCBB/h8cF7A65wOO2MrqFQHUxgkR0g4rL9zA2NtAHAPHjxE7773Pu3Zu48efvhhrm4vLBwRB3i5Ci3uL4moLt5L4ToT2Td68H1mgDcSCfZ0dQ4+8ot/8uzdtevg2nWrXx0zpuJkAuB97LHSmF4/5fEnn9yQl5u/8KvM4FXBjdDVgIMrAyQOIsCYE+LdYGZgkqJjIYBWaKWA9j169CimupeXY6CEKCw7Hff0dHPWAk4YKO5Hjx2lw9XVLJINYBUaJwsWLOCuhMhcPPvsszyJMDHB7IWEAzoLwhkH84L1ohCZhiMsFF1ZWUkLF85nsei2tg4etG+8/gZvC4D3Gw8+QHl5BdTV3ceBAJi0aMS2b99eFqvGJAANv7i4iEsFWltbeZKjIRommqfFwxq5GMQ4JzRYw4SHNgwmF+7V1q3baf++fXTu7Blat3YtXw8MDyY4Jm9KWgoFgkG6dOkSA7zQK8Y+MAkBCAOYPnbsBL3zzrvkG/TTlCnTaN78+TR+4gSWlcDLZDSzTjEmIbSLuaHLn+ArHmBLgGi4bOIQhgUbD5vFyleDxjVo1NfV2UFPPvUEHTp4wNfa1tyTl+uuy8t1N+likUHWNDJyNhTInyAaCA5W/I5IEDSe/dWwetkRMJvNWLDtAwMD6efOnStqaGgoKC8vbyssLOxAQzOdThcIh8PQv+WSa40RYx8CB1JBkObveBaYHUS9HpqVvFkECEw0iqSEqb29vbCxsXFCe3u7A9py2sfIrADVzVyw9ZKesuxOzsEPswH1qO3WBYmMPtyjESVFzaWlI7rP1Z4trbtUO3X9PesdS5cvZQavyWUmfyzIWnIRAKCSpf9pAd7hwF3lIg8dklpHXP2eDNlo3lVME8mmYgeJRSh1zOBnLUduwCSaCAgHkJ8EheEwwQU3Sg1FKdOgdaDZDZXNQlTzLma9ScG14QHe4eeZCm2UA51wpBWjRTFMxPXhcxESaoHhoWzaZDJYPHy62sKZRO7U3t3k8EecW6KVXIJTosoNBUjEAvTMYhPBXTwLK0uVE2588ucMZiW9koGo4YKMT2LzDg0mhxs3Vxtv1zKJ1wXwcnl+lMsvOaEQIrIB4DWn0J4dewDwhrZt2uYP+oKeytLyOovZ5jWbLQFOastXTCDhXNvK80VONhgDWATU+LJh0IEnrGMoNu79in0gUYRAAgEFWCTIniIZZDl69GjpxYsX8/Pz8z25ubktBQUFjUTkj0Qi0MVVSSyjBhzmioJ4FEsEEAfs3VA0GgXQi5fBbDbbwZKrq6ub0NPT4/L7/TYF8CqnWDnGamwoXVvBTkEFRhhrNLOCcQyTyeSzWCx92VnZZ0fkFzaUlZZePvfxqTGtLZ5Zs6ZOTV88f7597e0rdQ6ziUKDXqA5giLDc1+bDhFWR+klxhNiiA5DoqGaYhKwRZD5G5YFkBqzsCGg8PH6KfWzVbIuAiqkBEuNig3KoIiUQ5DAJvoA4EyYoSuZr2FuFy+0LKFdqzTCAcIASGWARaUhWepB6NaKl2jKA3YYtkEACLY8pCDgc6mpLxiuicSRmtEq28u6sMzkkeuF8MLZbxJKEbLZmGT6gKVnMJr5O6zvKxs3Ksg3oXuM247zxdlJOQXcFy5t1ZMOslFg6QL8NhqEXi8uC9swAVlqlUv5Jdw8PAMGphmEFaCzwWJlwCDs98fZy1z0Lhki8euUEhpaH4JJB8IJIB2ALylxowBzPCcG+vkRC5IqJwQ1UjjKb+FnKyU/eM1ntq6SgRDPK66zq1B9rdEZDtzVfv4JQdDVAV4lCCoGkQJ4calommewWshot9Pp+gsK4I0FItHW8jGjGmx2e4fBaOoN+AIBzEkuWeY+DpzoRiIIEhAxg9HEvkQ0HGFZaa0tGgKcxJlxGvBkOLPKw2AIWBy/E6rUWlUIqGuXfg1PF7aVej1AE0soFEq9cOFCWX19/Vi/368HIVnZHJV80rLnsD/EAEpODmMuEoGzaABdnLXETSZTn81q7SwoyKsvyC+47M7OCZytPT26p7973LJbb3bOXzrfNGfxHAoZhQZvjAFeISMmwM+oZGgK0/1lSTSohBvAWr5GlaRRzQ1l4oLXWNlsETaImxJK+6D8TMh/YDPgaqLHB/TEBTM4QqhWSG5ImzSU44BsIgc9/PqrPMYrP02wg4VPIWfYsLsZukAO3ejqRxlKshcehahfw1OUyUK2aJLswJreCV8N6w4Y2iL5DSketYYILXLhi0KmJkqBaEjIBjFEqYWqlQiGtsJMLvaacxC+kTonjeyMumDp86o/BXz9RUC5V3uaibVLeoIsj8TzneXUIG1lIH3URIaIngL9AXrsnx+jnVt2Biis687PzmsuKypvCQQC/nAoHKBYLBSJhJFoYqkoOP2xWISF3fVceCQYvOAeqN9VfCdtTJxco2HzCrcLDn+yHYoPMa1tkvtVx4pfuGLuwgbB/zIYDEZoNJhMJkMkErH5/f6Unp6e3EuXLqU0NDQ4VEUTO1RyHeFmrbIix2KxMtAHYFFJ80EZAj98jZx414XSMzLac1kjvAjfTW3r6CxwuVKsFQrgBYO3bzDeLFE0DPzTlGjQ3EzZUE3OZB1ATRDoTOTt76cj1Yfp9Tdeo+rDh6m5qYkqR1dSRnqGqLqRjeNQXQPWa2NjMxP8SkqKac2atTR37myaNHEsdXb20MenzzAIiu0AAq9bt44BXuwH9xwkMpD2IPsAUFXF2G1t7QxwPvPMM/wewFmAx5MmTWLfEozg06dPswQoAF6Ao8BwILPJ1Y0GA28HDVz8AK8BLgUdXTCEYauBbYHICKZuc0sT41FOu4PPMysrgzE1nHdNTQ2Vl1fQnXcKcBpEx7q6Ovroo4+YQbzspptp0aLFfG7QB7bbbfTss8/Rtm3buUp+zpy5zFzGWFPXnZLipPRUF+3du4927tpFm7ZspunTZ9CG9XdxLyic7549+2jL1m109Nhxuv/++7kSHdXrbNuYeS4ynIoUpCrJh8N9hrceN/7dzwPwdnde9j36yM9bdu/adXD9+jWvjBpVfurPHuAVTCBRusdOkwR4EyWaQlsX7NSXX3qRzpz+mJuSLVmyiPVSkC3AYIEGCUrukeU0m8zM6m1saqKNmzbStm3bWJ4BOrR3rF1LHZcv05GjR+mlF1/kToCg3I8fN47Kyst5PwjgxAoiGBgYuJA+wMQoLh7BbNrOzi7O7AgGr4XKRo5kgWsMUAClAHgBJG/dupWqqqpYhxcA74oVy6mwqIB3D8kFsHKRYUHGBs3camvreNKIzwYYWBaZozu4O+HBgwdp29ZtrD+8etUqll2AqDcGvXdwkJu0gcKPBm/osIgOkeiQCImGW1Ysp9a2DgZ4X33tdRoYGKQpU6bS0mVLWeTa5wuw9i7uPSYYSjxYe+9agcSNn0fXtcfPAvBixxYunxDJA4vZSB3tbfTkU4/T6Y9PdkYigfrU1JQPRxTl7/N7/QM+ny8UjQbZGwwGoYGL34QOrtKn1J6sYu5arVaAJSjtM6SmppqMRqPV5/O5du7cubCpqWnphAkTjo8aNeo4EZ2MRCKDUsMSQAgDtewUSv1etf+rvQ9NKehjqvOROlH4W9/U1DSju7v7a9DgbWlpyZAOSKLMNM6q1JTYJS6IcUJ0ZXU6nb0pKSkdNpu93mp11mRmpjflF+V3Fublhd7f9PaChqaL6+68+87MRcsWOSfPmio0eNEsxBijqF41ahCL7fUyeLUO69Co7qpRnjx3BXVq3W1VbKd4jCqQV+XSHFtHROd1VBigmz3+FUkeACDCWUaAgmR/RKcYvIqRNpTrIQQlRf8cyfFlNEM43woMTdxu7VUlhyPaEsHEVtostXLuhQuu6uKT2RnJdyOxH/wmzk9gf1cpBRZuXcKHSio6VAWjio8nnp5IT8gGZqqrdTxIEZqj3NApEhZaoMxMEaAnAhxVmSyuXzQjS77L6q/hQy5mv2gm6LVAV3GFV251Pd8barSu9R22X1ymGhOBSlRP4WCUrDpo8Drp4N6DoX079/l2bN7eOdjv2z1/7vw3osGoV6djgBW4HL/YTgipXAaIVaJIac0pLV58bCQj/o9f8c9RFyi0cU0Oh8OEhBTewuYbN25c1tHRMb+ioqIhPz//hMPh2O33+/sHBwdDRqOR9b612uFms5llZrQ2Cxsp22Wz2QDucuBy7ty5ud3d3ffU1dUVXr58OVOtM4rFrQV44yCrkDuANE4sHAlHbTZbl91u70xJTWl3OV21qWmp5zLSMprzcnI6CwsKfNs3bl7W0911x4RRowvnzZqVtm71Kp0D2nsAeFnXUpS2oolRIvSWrQDiwg0SaMO6yABvhExGE+vkYnwzQ5NLtwXwivGO8csgqkEE4pAfMZohPaKnMGyMBB4RTABgZodWsuEA+uKc+JqlHismgmDwRnjfYswI7VkAgwBgDHowoFWDNJE0ZzkZGfBx8McxvI4lDPirkBKQIHLcB+NEOwJF6JKLhmIsY8Fl+yIJz79DH55lCgBGMWWYYtAdlkx8TjdI8Fs0khMN5Ri1kixhyETo0PRUSlFgP5gT7BcqwJUnpY7BDb4lYADz/RBsN0aVZeUXV15IyQYh8yBGItuZuA6wgUFfJZ+Bc4RMFmwPmrHA75HJTcFyZiaq8AfxTFTjtUSDJLF2cmIXzdywPcYKJyHEfrEDxebG90WjFI7iJftasLbZxsmkgEDMVIA6jDW5ll/2GQBeJdHAl8vVJ0KDl5us4dqtVjI5HHRGaPBGnnn+uUAwHNmzfNXKtyORSMtgMNDZ29kbUD6JsjGxYEwH/V1lB6SEFSe0tXZT2Q6Aw/zYJWhyvZq7w+lmqv0rDUzce/E4xeoEvXHYLfhrZhg/k8lVXV29tLm5+e6Ojo40r9drVzqXSVUEXI2iaTaUWB9jSDxZrQ7o7XanpKV1OZ2umvRU1xmXK63B7c7qdWe6dbv2bbvV6/feNmfR3JyZ82c55i+bzxq83qifooYIxQDwMsgv/kUfeJZnAMAF4PxLYPAiOY20IL/ijREFuMMeCj6XTQjZf1J62wKZFtupqgDZVDAaFxUQyCYnyMBkl1q+whtRL5XATWQ0r/SytEne4f0Aft6adV2bwEocSf2mxBaG8efkJhLiip/lUM8tMaYVIC8yGQLgFfvVZkK10LYCgsWaB3sj7Tzmn2y6yRVPKCJguQHlK2phaeFbSK9TcV61U00CwonKimR/dOi182yUfqu25kLsMjnNnnSYz/VHIjkvfSVm3w4P8OrDkF7y02O/eowO7jvYW5BTUJudnrWjNL90h9frDfp8viD+RY8Bv9+PikSWmJLSLHGbAJul4jDW55Uv1f9E/atslIoFtdvydEF/BFGNxDdT/a16Jwy9MdL+wAZBc5c9OrvdbgBRB2ZKp9PlRyKRGXv27Jl8+PDhccA+JJkovisFIAo7JRIB/HQ42RiFfEzAYjEPpqWn9aSlpralpWU0paam1GdmZjdnZuZEunu6K1va228LhaJud06u63vf/T6NGTueAqFwHBPg9JIEGBWg/CeHEYhyAr4vvKbFogzw4jwv1tcxWfCtt9+knu5u3gb6tOjFpMUUcC+BLQGj6ei4zIAq9HUXL15ESxYvol5IZkoGL4iFwIc2bFjPQCZA9URlrPCJgGGBwQuNWeBTIBn+7ne/4wpwEPiWL19O46VEQ1NTM8uIco+nri6uwAbAC7IfMCqsRwCd0QQNMggAawESf+1rX+NeSsCPoA0MgBfYEpi3BYX5lJ+bxxXk6FOFSnYAubt376ac/4ct3bbydpo9axbl5+czOAyA949//CPdeutK1uDFOaLaHT4SAN4tW7YwoRLndt9995PNYRdSoX4/uRx2SnE5aNOmLbR12zbGoWbPnkP33PM1qqwsY4ztQNVhev+DD2n/gSr6xje+SYsXL6ERI4rZxxNzSRu7yXhS249G+qRaJvznMjbX8eXPDvCGQ93dXYOP/NM/efbs3lW1di0A3jEnf/CDhxp57XgMDN5YbMrjT/1uQ15+wYL/8ZOfZH9VNXgVg1doxIAlioxuovyZSxNVQKEXWmkYNC+/+CJVHdhPgYCPBZs3rF9PLpeTsxUAgcG0RCM26KRBfsDT2kbvvvcOT4Ki4iIeiPffey/19PbSsePHWT+3xdNCpaWlnKFA9gIDD8ACRhmCMkxw/KDUyOly8gB3Opx0ubOTgdt33n6btdPAtkUWAv9Cw1YBvJgkBw9W0cmTp+jBB7/OMgk57hye4GDwCk1WE/+LZm0AnJHdqa9v4MwLBjqYxQ899C3WQIH0AoTBt23dKnRZFkBbdxHT4xEkWqxmzsocO3acNm/ZQtXV1TR/PjpALmCjBEMFAe2XXn6Fevv6aeLEyXTzzTex7AQ0eLEPXrClU6ftd3Ad4/9L3yTO/NOweLUnoQx2kuFGAA32klFk69paW+iJJ35DtXU1LWkpjlOu1JQ//ODb3/7Q6XT6ysvLVVlx0rUNUyIY9/FeffVV3bhx47AwQxsXP8ZAIGDu7u62P/zww+s8Hs+9s2bN2rFkyZLdI0aMODBhwoQBdFk9ffp0ZOzYsRpu3vC3s7q6OinamzZtGqNyp0+f1iGLB1/C4/Fw6vvv/u7vlni93h9XVVWNq6ur48yCmlsqiRJnWEQicHr8FovFbzKZAnq9fkCn0/WlpqZ2pKent2dnZ7dkZ7vPV1aOPltcXNBZUlKCTvWmH/2376/2tLc+vG7DHQULli5MnTJ7Cuntxs/dZE1x6Pich9yK4cAzrUuqAN5kroF4l4MO/jUGrFVIM3DXZ4VGSHabwSTYc9IWRKIC5DWZwU7RUQgMZQZrBehwpZMrISOUFsumEKplcgKwVVeSfEVJzFdNuHP1wCIRSLBTEy9CHLpfdTe1vFa1jZBoSDhrmvc19z9xnQkmjIBFFWgtvyfqrUUgAZ1l9YDwngxKBMAr2JjMQkBTItZsjHAjJbEuJPTxRB/x5FcSMBf/SMsk7vhhAAAgAElEQVRzFs96uHE0dIYlwN3h7tunM2/DjdErbJMMjtDWDyXoYX+ELHoTOc0Oqt5fHTq092D/rq27mnu7+t78jxeee8yUavJNdE8Mwq7LeZ90Ujt27OC/Fy9eHL/bw5x1cgwtSxKampqMaDQ0ODiI5mpcGrhu3bp7+vr61k6ZMqWmrKxsf2Vl5XuTJk3qGzt2LAuaqYSWtrLgKneJh0Ftba2xt7eXqZ+PPvro8v7+/r88fvz4KI/Hk6fGnQBLhc6ldN54cOv1eq/JZPLabLaBWCwGqYhBu8PRmpqa2pKb527Kc+fVLFy48FxeXl5vYWGhz2azRf/y29+90zfo/daYkWVls2dMz7xj9SqdE/6CdyAJ4OWxK1A8qf0lGFcMguJdjE2TkUE7gJrwBzjYjkQoEhSJZYC+CghSwTW+F4qEyQcmh9VCBjBmOegQTSOw/nCwLsv9cQqCryq0xxiwlKOXBYdl8iMB8CIpHhEAL8qhZXM0pJ7iPpQERlkkh+uCZYNDaMtKjWABWiKZK5+eZOgJdi1ABqkbLLVuGaCFpAYknZhliyZtaKBmiPtQaBTE2+n1DA4CvgQoqwAfBGBo8kaQRhQBMB+fmZ4IjJlxK5iBQjJHNTIT+2EGr0zC84CWBoaZvAyGCACOBx7uMZ4VpBakJWCcmceZnp8Rjs8dplk6RoDMDKzJa2CAFyxpybLlxACfm5CSAFgOXUxOiuuh7xjl/RpNRh4/rM3M4DMSBUHelwlsaewTzORYRIDpAniQaLZCqIebxdewMJ8J4EWCQLggQrJIAryssUJksAmA92xDHe09fCj0zPPPDgQikTd+9di/PO50pjfPmDGjS6SZ4uZWyR98OuP5JW4tfTkD/Cq3243pZ3vooYfWtbe3/9WlS5fye3t704crDZUsXmWbBk0m06DZbPbp9bp+vV7X63C40Jy2PTc/vz3H7T43YezYswUFBe0VFRU+v99v/p//+/+7Pxjyf33G/JlF0+fOSFl400IKm4kB3ggAXp2QtVLzTwheCICXU1NIqHzB9wlHROJRJGqQWJIPlhPXqipI87tc7xW4y0laXtfBbBdSXaGoqIASQJHYN8ac8MOGejjK27gS8lWXHi/Z16z9idui9Q4S8yUB8EqfUONXqKSwTHkrgziMFyr8Cgk9aHwM7bxU+xdHvF6AF/ZSyNoIO8D2kW2gvD+wOVKmJtFETRs6JI6b7Jcm7qM470RC/soaLwUPq7spfEwt6zfxyRczEsWxEr41/ybtE85eSFvpyQAGb9RIQW+A/uXRf6EjB4+0Tx43uTrXnf/6d7/+7TfsdnvY7/eHCwsLYZuYqaF8l2Ee7LA2SxPzXS0cudpNSHpfK9MwxB8Uj4TI5PF4wNoFcceA2NFkMhnPnTtX0NHRsfDJJ5+8ddeuXSsUoKwqn5SmfMJv0oX0ekPIZrMGTCajX6fTeY1GQ5fFYrnsdme35ufnNVVUlDcUFBReKisb1Qbt143bts1saGj8Tk93T1mKKz3re9/7AY2fMIlvGOQwg/B1sCYajaq5eLxnwhdsiq65e63/KDLBsjJQVu8AXAWWc6iqivbt3U07dmyn3Lw8Ki0podw8NwPAuIfAkvAv/sYLfgCwGLBqy8rKGeAF4Q4AO+QdoFML3AY+691338VyCniJSgU99fT0MgsXVdqozEasD7wHzFktwLts2TJulAZMq7m5hQFe7BsgKpqrgeEKJi/AY1Stw7a+//4H9OGHH7LPhEptALw4D8h+PvfccyxB6nQ6uV/TtGlTKdedSykpLr42VI4fOVLNUgvAtW67XQC8YAB//PFp+vCjj+jFF16gVatW07JlNzHAm5WVyc8dPZxAXsT+AWjfc8/dlO12MxES9wuJa9RnvPHGW8zgBZAMrOquu+6i4hFFjK2hF9Rbb7/LEg7AtyDRMGKE6B0oGtjLZr1xVyJZoiHpeV9zdNyYDT4zwBuNhHq6Lvse/cUvmnft3Fm1du3tr44aNT4Z4NXpdJN/88RTd/25ALxgVIiGKnDk5cNDpkk64UwAkUxLbFe1/wDt2b2LNm/exM3Mbr3lFhaFBkCLQWexGMlk0lN/3wC1trZTTW0NbdqyiXbu3EllZSNp0eJF9OADD7CEwdlz5+nFF1+i2poacqU46Y471tHtK1eR0QTdKFGuDmZti8fDjFcwMZDlGVlaxqxaT6uHjh45wpIJODdM2m9840HOQEDLFqxfNH774IMPqKrqAGdSvvnNbzLAi0l+oa6W34ccgtudyxM3MzODTEY9dXYJbZf33nufNYUBbiPDITJDAfrwww/o7Tff5EwLJi3OvaAgj0Fe6O9i0m3fvp2P6Wlt5ewLGq2B6dsl9/3yK69SV3cPjRkzjm5adhM3eYPEg9Lg5RJUBGYoE/ov0ju5nimpSuWuZ1u1DRiaYF8hmMOzbvW00G9++xg1NFy4lJuTddRg1P/u90899YFyAj7NvuMOj0TI//7v/x6gq27KlCkofbauWrXqnt7e3m/OmTPnw5UrV+6MRqPVDz300MBnOcb1fOcHP/jB4mg0+qOdO3dOqa2tZeupWCdaxpyUgIhmZGR4cnJyWnNzcy+np6dfTE9PP5+Wltacnp7elpmZ2WUymbr6+/s7CwsLI9nZ2frMzEzb17559529/b3fv/OuO4vnLZqbMXHGZNLbDZ+7ydrnB3hxtQlfLP6bBHiFWgKaDYnW5yY9kkOQZFBNVIRGJUseQLM5HKJQOEgGkwhWwjERqEBTUuigDS0flMEFfyghHylVoRip4hkKTvPVw3Xx2VCeiraoTx1ZwbwKmLo6GHolwHul15pcHjd0vMVBrHjhoQh4xBiT95Yb9XDxOf8XB3Y19xXAeVCU2zMzWoHlHPQxC1EbmA0H9ms/51yH/BF3I/GNob8nX1HyvVL7ENtcA0oZdipe6zvCrsomFdzwCrqgMbLozZRicdLhvYeDh/Ye7Nu7c399Z3v7qyerz/6rbFh21SSQhknxqSKuIcGLbseOHTqAxGPHjv2GwWC4a9q0aacrKir2WSyWD/72b/928GpByrVskjYxtmbNmhXRaPTHR48eHd/a2lqUzD4Re9JI00ScTmd9ZmbmheLi4tr09PTGlJQUj81mu+xMd14268ydxgxjb4YxwzthwoRIR0cHX/8//+yf7jEadN8bXzm6YvbM6dlrVq3S2QG6DvQLiQZu3iXAXYHvCmkVJoXKQl4AiXqsFTZb/PJYTgPSBn4/hXx+lg6wWO1CEgEgsAQwAPaFohHyhYJkAjhmsQiwWOnHqi7oQM8Uex7MHCSW/X7eHypOkOwAzkLoPcBgiZ4gmMMAowTC2W+SrFYeIDKwMRrNpEfpicksWHiwWXCgMeeYPR9hgJmlaaR8Co4LDiWDj8xQliAyEl5SXxZgLksmoOJBgpikN7CdZLanyUB6lDvCl8CxcQ5SwoBvJK6ZGX8yqQRAGH9DLgJMaW66KGQqeJ7wLRIyE1FmCwsdXrPJxP6fzmIB/VVUIYSC/IN98Plj4oCFJAMjaPEhyOFzwzNgKQsJ1potfJ+ZqQy2J9gkkpmNfQGcDfkDokGfZIALgFcwm1WDPoDPGCYGM+4/jpEIWCKBEEWxX4geARjGdyXTmMeGZPcrRvjQlSU+EIeyeK/TV7uaRMMVDF5o0ss2X1qA90xDHe07fDD4zPPP9Qz4vC8/+Yf//FeDwdAxa9as/s9qG65lO77Iz4ck7PWzZs1aFwwG/xb9C3p7e7O1waT6PdG4yBB2Op2XMjIyGouKihozMjJqcnJyaux2e09qaip++iJWa3dPc3PvokWLwi6XS+cOuo23fX/5Qyaz8dtzFs0rmTl/VuqimxdRxKITAK8+TFFUCDGzVQwdBniZCY/KagC8goX/Rb7YV0R1AcY6J2BEgoLtn1IUQZJcp2ffySx9KOEJJDikGEOhaJCC+IEUqkE0VuUKA27AFo5rW18NkFTeRQLylXMmocqadCuGApHCh1Ivbd8EmdQbxnPQ+g4CZtX6FAIKTkDIqopJrfziaOw/ClGvJImGJAYvJ9IEfArbHWbZJpNoohYNMQyLe8vbyLgZNstgNFGYwoITrYBPPnwC4B1+fGiBaeGfsf0ZwugRvph6JRi8Iu33RY8+AUAr7q56FhLiFkeH3YwIDV6zDhq8YXr0Hx+lw/sPN8+cNnN3Zmb2a4/+5Odvyivgr/yp2yfYIsSNP/3pT3G+hoaGBmNJSUl048aNmcFgcPI//MM/3FNdXf2AajSJtU8Ak6Khq7pWi8XSj6bYubk5HTk5OZ7s7OyLKSkp9ampzvqUFGerw5HWmZJi6NXrXYMjR44MFRYWmn/75O8WdXV3/+Xljq4xDqcr//vf+yGNnziJx6XfH4gDvPDVAFIC+8Cxh/ZM+KJtktq/xhYnHVI0ShUAL7AMqw2VOREGS99/9106fKiKcRLoy4LgluMGM1UAvIODXgZ5leQA3gOQeuDAAX4fkgRf//qDLLkAFiyasJ06dYo8Hg9LJKCqGj2UIP+IeXj06DGqPnKUDh06zNXnaEoGQBWg8O9//3u+d6NHj6Zbb72V9X3BzG1p8TAAi31jO+jWAgAGsdFqMTFJ8dy5GpZnAJMWursAliGVAIwI4DHkFcAaBji8YsXNNHv2LNYgVoTJjRs3MZZ26NAhrmK/6+67eVuAwAmA90VavXo13XzzzTRx4kQGeFH1vH3HLtq+fSdt3bqFSkpKWT943ITxVDRiBN+3Qa+X2ltbWQYV4HhKSirddNNNtGrVKq4yR+M5kB5ff+Mt2rptO33rWwB4l/G+8Ex5LKvyTQ3hUOE9SoZEkRi+yPGm3ffnA3g7fY/+4ufDA7yPP/54SSQSmfKbJ5/akJdXsPCrzuBlwy3Lm7gEickewrEVDT+kZppkm2CiXLp4kRmpr776Cg0ODFBWRjrNnjuHMwv5+XlMHUfVVUdbB124UEeHqg/RhboLDNQuXbqE6fUAOjE4wJ4FwxWT7vy5szxpMTHzC/LJ6XDwNgBXARKfP1fDE3LJ0sVUUV7BEg3I5oDBi4mPhae4uJg7CRYVjaD+fi8P8u7uLqa5Q4P3yJEj9O1vf5tuvfUWpvJDX2Xzlk3U1IjMj5GbpQG0zst1k8fTytoumzdv4fIAUO7vv+8BmjFzJgMeO3f8/+y9CXSU55UtemoepNI8S2ieJUASCBBIzAabyQYbbCe24zjp7nScoXPfene9fm+9285N97UdJ53VSac7yX3pOHacxCNgMDazhEASIDGjCY1IoHkqSTUPr/f5/r+qBDgWGNzYiby0wFTVP9X/nf+cffbZu5L27t3DRnKRkVFM7c/OzvQFDSycqmNVHHzxOhYnxLlT01IZ+L50uYmlJSD0XVAwl7szENeGRAMYvGKKUnqMCqrjffszW4A3cIREmL4IwxStWk39/X3083/7KXV2tPXEREeeVSiUv/rdb3/9wd08aegr9fb2aisqKp6x2+3fKCsr271ly5YjSqWy4ZlnnoGC/T35+frXv16hUCj+trKycmFHR0eG7OAqxnXUUzqdbkqv109qtdoRjUYzEBIS0hUVFdUbFhY2DPZJQkICtILNcXFxU4mJibbIyEh7WloazOfQRFAnJSUZtzy5Zfv0lPn5h7c9klJWsSRi/qJi0pp0ZCdo8AqJhjsxWfv0AO9MiE2wIUTyKzPCkNCqPELHCwAvQEisG4y4YDTG7fI4lUqFzRBsnFRrNRManWbCGGSIUGlU4U63I9Sj9MIxhmewZJBXlDbyvv379JUXPj1iOQ8XYOLHAYJizIq5OxIIJEOYUmkhJfRi5F/sncsXaYMzh899cInYn2wgddPdJwGc0vUKhJdnYAqSXmYgwCyfnjziKykYC41j6ceOZNHu4BNRadSk1enA22V2kpK1jcXYJpuy8MMgoDgLiE+3umbikAOLMZkD6UsLxYWfUbzcuKUb753bX56zA3il88KoOvA5j4oMSj2FaIJhsuasPVY7carmZMfw8Ojbl+ubGOCVNOJu/4Du4BP/Kc3wrFarfby4uLgpMzOzhoj2vfDCC5Y72NRNH9mwYcMDXq/3W+fPn583MDCQcgNwArYuYtO4Tqcb0ev1w0ajsSUsLKw9Nja2Ozo6eiQhIcEcFRVlmTNnjiUiIsJmt9udq1atknV+eX8Lcgu+pNWpv1mQmZW1pLQ0auvmTUpINLgsFh/Aq5bYrvKqEs0RwbhCJgI5ACd5yeZ1sQwS7lujTk8mnZFCMDkzbWUWrw4mExjHhxSCBIp6oEOLX4zuQxZBQWR3Oslqs7GUks3h4IIduvCYDAoxBZMKxQkAV7uDQRUAmHY0lzxucim8ZMNkkcNJBmi7acT0j2icSPAD/sI6ugIQtVms3PidtFh4/yqNioL0ejLodGTU6nzatZheYpAYmqI85QKwGgAsQFxhPMsa2AEAr9clNG7BxAPgChCDdX6xd6WSbC4nTdmsZHE4yQGwCgxmCVQGio6IgIkr/F02EcIzOcig54ILeRSPgeI4AIYCFIJ5m0pFLq+XoJOHBjhPWrld5ML7vF7SadRk1GrJoNeTXqtjAJhN5lxuZocgjxL6hA7xXdhsZLPb2O9BrdeTSieM2DBN5nY6BIEAx4M/tVrS45oD+AK4LTGMWW6CUWJJWQHGaWoVX/dpm5VsTjsze9FYNhmMpFdrxOfxOfaiEFIQvuIUDEcwo2XztwBDq0+7/j4O4J1hsobmnAzwer2CwavXs8lacycYvKccv/7da2NTFusff//ezn9Rq9VDBQUF96xZ/WnP+XY+X1RU9LDH4/leV1dXttlsjpNiE4cGvV4/ptVqEZfMWq12SK1WD5hMpp7w8PBe6JTHxsYO5OXloUFui46OtsfHx9tBSiooKGCTC8j9NjY2qh/b8fDXtXrdX5evXp66pGJJaMXaCnJriaa8NvIo3TwdxJxPhZC14ruDn/GfHYOXmbhY3yxjIwOBwmyN2ZOIopCCdXnMdpttyGqxBlmnreEwzVSqFBpjUJDKYDSQzoDGlpggYIl4lu0SnWB/3nTzN3RrDqkfvJSyFB+c6d+CJFsgJSsBmKd4izRx5Wfp3miPJucbclQNPDapJmK2slwfzfy7eHcANMrGkjLfVzxpZJM1Xy4aMDEiJLfFVBkmNHCdOM7wLSFknbhRCH1ySTpXMLv9GtoitbuZAS2lUz4wVwbCBcA78zsQea38j4GzW9L7bpHk/Cmqwu2sQXGcNwO8cjbHwC8kBT0KUnl1pFPoyG110cv/+DKdPH6yp7R40ZHIiKh3f/JPP9pzu/u9X94vNZ74lHfu3BmuUqkKvv/973/5woULX3W73Xh8sj44jLoxOaHVaif0ev1EUFCQ2Wg0Xg0KMnWGhYX1R0VF9MfExAxER4eNzJmTMBYVlTSVnJxsdTqdjgULFri/T0R/3den/6eXfrRydGzke+aJyfyQkIiEbz7/POUXzCWnC6bkILggSfVPgcqTsYH19b2+djcSzm65b57eESsOAC90YycmJhjT2bXzPQZ3ces+svVhWrduLWk08AjwmxnKkz/ACDQaFR09UkXHqk/Q5cuX2G9p6yPbKCMznZtUkB8A+AugFDq1YNICqA0xmTinqa0Dwe8ig7ZFRUW0YYPAgMDoBYMX+FRYWDht2rSJFi0qZQYtAM7BwSF6++236fz5c3ztAeCCxWsyBXF9ChLgoYOHqP70acrOyWECIxiy8E4CYxbyCkNDg5SenkHLK8qpuKSIrwXkHAb6B+jgwYN0/PhxJjECH3r2q8/SwgUl7EfV1ASC4T567bXfUnFJCRMAFy1eTKkpKQzywlwNwPVbb73NuRcIjmVLyyg3L48ZwoMDA2zUBvwLk+mQZ8CxQ2YiKMjI53z6dAPv40RNDT333HO0atVqSk5JlSRCMcUvuQEGGPjKgK58D3yW95302BANfGnSTC41hW+FNEWGSS3IpqERynk0Jr9crrGxUevLL714rbqqqu4mBu8XD+AVI7v8RUmIgPiy/CMYnE5Ipjv4rpHIt7a20nvvvUNnTp+mrrZ2mls0j/V1M7MymcGKYmCwf4CuXGmlupN1vAATk5KYuo7OCdi3+AFbFSAr2L3vvvsOs2hBj4eBW2hoKCf+2Fdb2xUymyd50T711Je5k4IOBEDY6urjDJQiOGTCZO2rAHjnsHYuCgLcxOhwnDhxnBc/AF50OgAWY99wKYT+Cej7CAzQUMH24WoIYzgsIBwL/n3b1kdZL1ejVdPZsw105MhhDixY6OisoAMEcWxIOGDbAJQxToCuDajvuXm5FBYeTt3dPXT+/CXuDOE4582bT2tWr5HYwQ5ywcjEw0ZdQm9OLTHM7nXUvsPt3wrgvbF4mdHlkUZj5ZFcFGtDg/30r//6L2BV90RGhJ4nleKXb7722t47PKRbfuyFF15Qbt++Xb1u3brnXC7Xd8rKyt7Zvn37IbfbfU8B3qeeemqpUqn8WnV19aKurq5MtVoNAMTp9XodBoNh0GQy9cfGxsJAqT03N7c5Li6uKz8//1pycvL46Oio/UbAJPDkAPDOmzfPuGJ9+fbJSfO3Nj28KXlxRVkEJBr0YUZyqdzklPgFd2KydmcAr9zfv/lrEABv4Mib0JfTeFSk8WLc2EMOq53Mk2a61nuNOrs6UfxbvEQTIeEhA0HBQT2msJBryclzUkLCTEmkUsR51Ypgr8JrAAmY02BJUlAArZIO3QyJBRmwlGUiZib9t7p5mF3BjqJiTbJWpwQkcBkjY7FS4s/jj1IFIfNNhDXHTA6ETx/Xp5V7w95RXPA/zSSM+vbtqwjkIUGeoeYLgesqFBzBOhEFoWzEgsQcTbix0VHWJUWMi46JIafbQS6Pg0eaUbSgYJFdtuWD58eFBIZ/7MNdKE1IxXCg5AT+Va5IpGIloEAJLExubGt9Elh76+/tT0cQAciLYg1FGwoVrUJHRqWRTKogqjxS6ayurDY31DW0j4yMvvP+m3t/evbsWdeOHTvkOfO7GaJuua3s7Oyv6HS6xwsLC1vS09NrNBrNB3cL4F23bt1qr9f7txcvXiwaHh5OQVxSKpVOlUpl12q1g0ajEXGpBzEpOzsbwG57Tk7O1ZSUlOGFCxf6xfH+xFUoysr9kk6n/mZ+Zmbm4oULo7dt2aw0oZlgtd3A4JUt6wUzSbBEhRSAW6mgCauF+kaH6VrfdZoYH6fY8ChKSUiizNQ0ck9byWO1kwYSDJKkC5ijrEULGqxOSyqjnkHEqelpGp+coJGxMRoZHSXzxAQ3VcPDwikuNpYSYGIBEBHALbvQQ1tXxUCmxWGnSZuFhkdHefomNjqGwsPCyGgwMgjMRlDyPQW/PgDJFisN9fVzTgQtNgAsWqOOoqOiKTI8gsJDQsgUbKIgo1EMw3o8rE0LWQKNpLmrQKOFWToS8xggKoIOmK8SoIr/F8wzLwPZrBeMXGxslK72X6eBkREyWyyk1uq4eY59ICUGkGzQ6MjrdJGTXaY1FGIKYQYM3JyRr6GAADCLTaMZDikuJzwHrFYamxhnuSwwc8zmCaF95/VSaEgIhYeHU3Qk9ObC+f91ALPB3ubxP2KDOeReA/39NDA4wKwY5IVsxqLT8rVkHV23i1k1GHUMQayKiqT42FhSAaAGixrgLIMMQk4GMQaGZGB9q7Qaau/upN7r12l4bJT3iWNJT0mh6PBwUuMz/HnkWhqOTmBXC9d4/JuQ8GBQXcZUPkl7dxZR4eMB3ptN1lgj3evlaw6DOrXRQGDwMsD7+mtjU1brm3/cuftftFrzUG5u+eQsdn/fv6WwsHCjx+N5vre3N39ycjIOcQlmuEql0gYWXHh4+NWoqKjrUVFRbWlpaa2pqamDGRkZw3a7fWz79u1478cyIwDwtrW1aTY+8tDXdDrd36x4YEUKAN7y1eXk0sJkzUZetYe8ShkSFMxQCf4XeQDQ0s9Cg1eavRFSLRLD0yOmcrgt7lV57Hb75KR5uq+v91pLX19f9Nj4eKrdbgvW6XWGqOhoTXhkmCIsPJSCTEFkDDYSAF/W0YbRIaYGOJSgzeYfxWdg2ceWlQFdf9/WNz0kNbb87/ffWiJP8WuH+zWi5Ga8vD+xZv1Qrcw+5pJe2uDM3EHsz/8q46ry+pRyM36H7L+A8+XUyJ+HcYomSc/ITSJJO4AnHYQSjMgNMDGARh2aXADW0WxSa9Usk4MGOZj+mPKQhSD8+udyBuhv+Pu+R0lDWeQ9sl/CjUvT758hkxgCviV+863ysLsF8t6aweu/H8QEhILUpCMtgcHrpJd/8DKdPHHyavH8hfsjIsJ3/fzFn4KF9bn/2blzZ5jT6cx78cUXv9TY2AiAF8ZukJOAH4JVq9VOhYSE9EZHR/emp6dfS0pKaioqKm0KDw/uX7JkyegvfvEL6wsvvHDL6S/EpIGBAcP/+8IPVo2Ojf3d9LQ1LzIiKuH5579FufkFZLVhmkb48nAzV3g4+GSg/qsu7scDfX5zU9a91etZtgDYyO7du2l8fIynurds2Ujl5UtpetrKwCiWm5jsVXOeAHA3OFhPF843Um3tKdr34Qesobu0bCktX1FBycnJDGQeO1bFUgn4gaTmwoULGMTF9cKkd++1XtLrDQxybtmyiXMMYDW/+c2r1NLSzEzb9evXs+wmCIvYBs7t3XffpcrKKmpsvMwEQADEqJfQpAbJ8Ex9PV1pbaWCufNo1erVrAEMUBGvAZsCkxdrOz8/lz+P/QLovnr1KtXX1zNLGIQmEB8xYV5SUkSxMbHU3t5JH+zbx8dnCjFRUvIcxs+ANeXk5HCe1nO1h15//Q26dOkyDQ8PMUkyPz+PwiNCmXUMFnBrawvnl49t30ELShZQdnY2BQcbWCr0+PFaOnDgIGNVzz77LK1YuZIJkmjg870lkUCFzjMIAMIIN5C1PVuC3926P++Uwev1uF1joyO2V15+sbeqsqpu27bNb2VlFVzyafB+sQDeGXQ3H8DrX6z+3HyaHDEAACAASURBVIgTC+khjaR3dGyUmpoaqbW5mdpbW8k8NckFAN6DxB8dFzBPZMdtUNdBP4c8AcBXsDawHxQ/KAoApEIjF2w96PYynIECBEYqGg13GwCcAkCFgyEWHgLA8PAIG55ByBpgLqjlO7Y/zu8FEI0fHCtkGKBzArkE0OdBsUeHBPtGYDh58hQvAnRVUHwgCMji6TBNgfFb0fz5NH9+ER8/HuTXenuopbWF6utPUWdnJxclQj9Oy7/o0uD/s7NzqKCgkHJysik6JpaTAiHe3cS6xKDJFxbOpRXLKzhwWK0OlmiQzUgEy+0O55Pv1oq6w+0EjtTduAn/KXnJqNfR0NAA/QwAb9uV3vCIkPMqpeKXv3/ttb13c5QHz+GGhgb15s2bv+pyub5dUVGxa/v27YcjIiJOr1+//p4xeLdv316kUCgera2tLR8aGkqNj49vRYGi0Wh6NBrNsMSMGw0ODh6NiYkZiYyMtOTn51ujo6OdK1euBFvwYwsVGeBdumoxAN7nt27fmrJ0ZXlE8ZIS0oXoya5w+ABeYb4sks3Zm6x9nCJqQGJ9w5crfyKQcyCIDJLCmPQCHwNYKDCScSpIYfdS48XL1NrUSl3dXTQwNEhj4+OIJw6lWmVVapSTpKQxlVo9lpOfq8rJz/XMK5pnCQoJTiGFN5eTdxnklf6UO3q+jjMb9AidSf9QoAB4/WDrzTc8s+YkswBhUy+DxGiA+RNs2bUdJkwS5cd3TDfqq/lG8SQtPVHKCFMGmbPC7vNyJSPVOjKgjI6lAJYlOEwah/JJM0iFoUrSlsVmmIjCD2oPnalvoKamZoqICKO09DSaO38euTwucnpcrCOO7eL/IREDwBrSOQwiYWxaArV9+nGBNZjURZUBXlGByAcvSjI/zzlgJvOmyz4T0r1XAK+8KgSLR0FKt4r0Sj0Fq41UU1UDkzVzzbGa9qGh4XcO7D70s9TUVIAHnxnAW1BQ8IxGo9lRUFBwJSUlpVar1e69WwDvihUrKojo2cbGxlKz2RwbGxsLOZiOoKCgLiK6BmYc2Lsmk2k8LS0NJo/TK1assFRVVTk+rlC58Wsszsp6UqPV/m1hTk5W2aJF0dse3qIyYax1apo1WlmmgdcQZA/EIubihanSUG5REFi43X3X6eSFc5yMIrHNy8yiZYvLaP26daSyOcljsQp5bYkFBQ1pSLcA4LO4nDRumaLzly5Ra3sbDY2OMGsUifXk1BTLBjB7N9hEYaYQSk2ZwwBgVkYGBRmMQkZBQTQ+OUnt3V10ofEytf6nDNOK8go2h42KjOLcASAckmObw0ZDY6PU3tZGV1paqbf7Ko2PjrE2rlqnIY1BKzwFDEaKCAungtw8ysvJYRNXvVZLTrudWcjYL0Bm5t1LurO+4QOWmOAujAAxmKEG9i6RUq/lPwGYNra20KmzZ6mj5yoNT4yTzmgUTFqHk7etVanIoNWS3WrlqazQ4BCak5REJQuKKTMri5khsuGGVqfn3Gp8YpwuNzXTlY4OLpzka4n3yaYvAD8w0QXX6PAIgOdx3DxPTU6h0LBQNuJFvLx48SKdP3eeLl66yOa2uH6ssQ6pCejkSkAwz2QA9NZqeBvzC+dSbno6xUdFk9vuIAWAFzQLNdBnx3dBwoROraQjxyqp7vQpam67QkHGIPZpWFVRQXlZ2RQE6Qqni0FdmPWC0AB5Cr4pIWfBo6Y32z5+WubKbCQaePLCK1jnDHbjsaLXsQZvY0c71TSctv9/r706Om21vPXbN9/4WXCwd/CLAvDm5OSs9ng8z1y/fn2u0+kMiYmJQd7UYTAYurRa7XW9Xo8G1LjRaJyIi4ubyMrKsptMJkd3d/cnxiZMcxGRtnBe/nNqrfKvVq1blbqoYkno0pVLyanxMMBLGgn5k3ImtE/kOR4BPwJkufcavMKCS8kyDWiyqJVa0ijRfNKQZcriHBsZdbS1tluvtF6xNDe1TI+Nj5scDnuowWDQafVatVKlVGI8OiTURGmZ6ZSVk035Bblk1Bk5F5p2TPPZcFN3hr6+0M8OnAySp3j8z2/J6E2eNmTGkPxEFTFd1lUXsVlmQEuGcTzlJMyoxJ6kBvUNoC5vEhuQ9YVnNOz9RF1/jhCQkCB2Sw13lmyRchEB7goNb79Zo5gcYXAWzTRJxgoxrbe7hy5fukTk9FBIkIlJP2GR4Sz5I29XtCV981uS1JU/75YnukT9I5rugXCzPweVkmTOY2caJOMVMd3iR7QDY5EPfPFdwzss4Hwf80PFvjOTpCjwCmbuVF41KVmDV0m2SRv980v/DJO1rpJ5C/ZFR8Xu/sk/vnLg0x7F/fD53bt3m6anp9O+//3vP9XW1vY1SFSFhob2RkREdOt0un6lUjkUFBQ0ZDQah8PCwkbCwsLGS0tLJzBxKU03CVHvW/zIAO+LP/zhquHhse+OjI7lm4LDEr79ne8ygxcTQwBAAVgCZ5Fzcb677uJkyWyucyCod7N8pER4kVc08jtJWx+sVjzvIV+JbUCOYMmSUgYsgb+gthAGekJTH7/wSABmNDw8yqzfDz/6kBmpkNnctGkj40rAjVDL1NXVUktrKw0PDXEzWDSKMVVOFBYaRlnZ2ZSXl8skQhAPIelw5MhRZv9eunSR0tLSeXuYuAaeBCbs+fPnmf0L5jAwI4vFys1mGKUBXO7t6WWwNiw8jMHXDRs2MBsYUhLAp+DFBHAYPwIXYpNi/g0KCuZ/B4aERjpYumAJAwienpqm0/X1tG/fB9TW0cGT5MkpKQwEr1/3IEXHRDIAfvJkPRMRIVEB7I0BWMhSSQa5AKMx3b548RKWFAXoDSLm2Ni48Ik6eJCB5qeffpqWlZdTbFy8zy+BZyLYPxdSG6KGk7055Ol/JiGylMNn83PHAK/b5R4bG7W98vJLPVWVlV98gBc6d+JZ54MTpEAR+EVJpj/S+3Bz4sZFBwKLCOZYLS2tfIOPjozwppDUQ9IgOjqGUlKS+aYCyBseGcFMFwG6sKMkF1bYFozWsA389l3v424KknnIPuDmRNcB2wETRK/T8w0FJg46LydO1DB7Ji4uniqWL6eY6BgJIMa2x6mpuYnp8qDjL11axkxgSDxg3wCQoAEMGYi2tnYuMMBAwT7AFElMSGIWbnZ2ljB3Cw7mawSNmPEJUcBBggLbh5A3Flx8QgIlJiRQQmIiJSUmUXx8Am8LiwrsEdD+u7q66dSp02S12iglOYXHCTIzM8jpREcdWnL+B/xNMzufzTqa9V5u9XCZIcdwC006GbIEdmk06Gh4aIB++rOfUntba294eMgFrUb1y9dffRUM3rtmECKP5a1fv/4rTqfzWxUVFXsfeeSRI1qt9uSOHTvu2VjjE088AWmXxfX19fOgJZeTk3M5IyOjMy0trSc6OhojzlNBQUEWu91u37Fjh6A2zfLHB/CuWLjdPDX1/LYd21KWraqIKClbQBqTlqweG7kU0KgFG8XPJLi3AK94EPh7/LJZjcT7lExxuAkkGTTYxi00MThOB/cdoIbTDTQ6PsZJuUanpbDwULfeqHe43M7JKYvFOjk9bQ+NCHEkp6ZMlq+oGMzLzU2LiIyY6/C4oJgn9iuBrnImhf3InBDZERksHPk+ZSMp6YO+DqXExMPmWPMOQJMYeZAMy2Qehb8IkrcHgJeLCoxBShebE3n+uI+vIQqgAPMzsS7EvsRYsJ8Jy7eEdCnlHFGYJQHjEeZz4kcyXOHiQUVqhUrsg0cLhbYSEqL9H+2nk3UnWde8qGg+LV+xnI/XAbMjgBtKUUTIY4cYK+dDYuREOjaMNksu9xjhlq8PXveZXUku3pyIslmUKL7cCg+bIPFYOJsiyUZu4vUbs+B7BvDKBR8KPaB4biXpFToK0hio7lids66qzlxddbx9eGj4nSMfVP5rW1vbTTIEs1yud/Q2ALw6nY4B3sTExDq9Xr/nbgG8a9eunUtE65ubm3MsFktwenr6pfT09Cv/qfvbFRERAZ3v8bi4OEtZWZnjTkHt4uzsJwDwFmRnZy9dtCj60a2PqIJVanJNTgnmJEsEiNE8vnuVai6YGdCSgF6bx0UXW5ppz6ED1NjYREMDA5SSmETLly6jbVu3UaQxmIwKFWuqcmEgAbIA6RQaNfWPDFFrZwdV19ZQU0srr0kk/wB1HQ7BTlUp1GS32hjkjI+N4Wf+iopySoxPIBMScaWCQdtzly7RsRPHqf7sGXr80e20bOkySkpKZEAS45NY94NDgwwCnzt3jpouX2YAUqtSU1hoKOmMetaDRQLvBDDp8VJOZhbNLSjgJm9cTAwn57JGrwaMWWbycqYtMUklLVkweH0ALy9vgi2Z2qAjF3mZWVtXX0/7Dx+mq319ZHHaKT4xkTWFYSqmVihJC5BXreJzt05NUVgIAF4REzIyMziP4WkijKirNdR77Rq1trRQ/Zkz1NHVRZPT02TQG9gBmxN9JrtCp1Qwb21S015vMFBJUTF7FmRmZDILBrEDU1CY4jp7ThjaYjwSTXYUsQCOERcAogAcB7g8Oj7ODNy05GRaVV5B8/PzWSqD2ZVuLxeIXIQo1eT0emjabqP33t9Fh6sqqflKCxkMQZSSnEpbt2ymJQsWUkxYOCndHnLbbKRVw9RTGslmPXKlkCtj6YeZTc27DvBKcRHxls3gpHF8mKzJDQ+ws5nBG2Skps52OtFw2v7r114dmbLY3n7t9d/9q1M5PrhkyQbzHQWa++xDGRkZhQqFYsXg4GA6wNisrKym5OTkjtLS0qtoOGVkZEylpKTYYDZ5u5I5yJtiYmL0X3p6+7MKhfLrKxngXXxfALz+IXz/pAyeS/x8xf2t1PJUDjR4r1+95rzS3Gqvqznpbm9rd09brV6FUqHSarXa8IgwnVKtVE1bpslinSa320VxifFUOLeQlq9cTvGx8QxUTtunWb4LU5AynssyN5Kpmzzl4qvbGEyauRjEvSr+Y1knyVwRBBk2aJUmnvA6gwW4o6W8SNaYlRvC4k/xGW7qcHNdXBXZTUDkH9LrAYkCvy43k6Usgo+HTWMFgxaa4b4EA2AZKbnRJRpnUgNaeh/nfQDXPR4623CGPti7l3QqDSXFJfBUZlxCAjcQsW1h9QvWvwCjkQNyvoPRYakJ74sgnEeK6wWNX3HdJLAcf2cmMDBmfBZnL0O6fvgYzxm/cL0v8/Pt4m4xeCVY3nfJOK/1AqcU4DTaj2rcjx41Kd1Kspqt9JOXf+I9XXu6c8H8hXsiI6L2/uQff3ToPgsvd3Q4b731lsHpdMb84Ac/WN/T07MpJiamKykpqSMrK6sjMTFxIDExcTQ0NHQ6Kipqeu3atSAN/UmCTuBBoD4dGhoyvvTKKyuHhke/Mzg4UmAKDkn49nf+jmUcISsF8hczeCXZIHmd/VcCvLxc/e7N/hpEKvIFAAj9cBV1X+2mK61XGPAESApAMzU1lWJiohgLwTrjRrkE7rIfATTFYcrrdLJ5PcBYALPIBWBcD+wEk0EjoyOMq1y4cJ7lQaemJnntIc9Dkxr7ycvNpeiYaPZ8wgKbME8wi7f+dD3VN9ST0RjErGJIhaIJjOks7BP4VGdnF7WA1NjRzma+SXOS+PiBGfX3D/A1QGN88eLFFBUdxUQ/gL+NTY0MoIIxOzWJ4RovM3LRzAe2BOC5ubmZJ5UgvVA0v4jSMzK4Trra08PnAwC3+2oPkx0h5bB27QMUGxtDOp1WeF1daWNmdF/fdRoZGSWn085ESOSlkIcADgccStY0BgN6etpCHR3tLJEKFjG8qQrnzqOIyEgJ4EVNLMVhLh6ltpTE4P18ArxjYPD+mQC8ARXznxhmmlFqy0YoWIBqNYzQlHzj9/b0sKYIbkoAmeiugCUL8zX8PxIAuBmzAzaDuxJQAn0MlZLZLGCbQDAbkgyQLsDnkOwD2I1F0aNWMeOVzUeksTlIMPRcvcqFBxZnfFwcBZtMDPiChQugeHBoiBc7BMqxgCLCw/j4sD0cB9i3WKSg1EOzF/sGkItOB2Qj8GdwsEkCg2CIghEJdDIUvH10dXD+AIsRdORjxnGDEYIEBceCa4AFhnMAGDzKjB43/1t4eASFhoZxcYKFBAdp4V5+czJ1R0+m++BDvoJIkgVhZ2Klggx6ALz9MwBetU7zqzf+4z8A8HruFosXD9Curi7t2rVrocH7txUVFR+tX7/+qNvtrv3a1752z8Yav/e97xkMBkNYV1dXsN1uV4WHh48lJSXh4e9YsWKFB2ZEjY2NXgj63+65zmDwTk89v+2xR5jBC4BXHaQhi8dKXjU0LAWL4V4zeOVEgwcapYc+kmQB/MnjheLe1qnBRFEzVe965zVqOtdIb/3ubbp4/hIlpSZSakYKM0sT5yRSSFiI1e6wDbV3trsuNTWpBocHlTq93rVw8SLz2pVrIheWLIifckwr7W4HE2M5MWd3aJi0qdg0i4EH5rghgfaS0+30jZugMSMzU7EG0V1FQSSDpkg62OCEwVOR9LskAAMsQNn1XK8R7H1YbsCpGpIH7MUiOc1LxrJ8LXCMGpWG/87XRyLpsQGhZKDAwHSAQRzeA9AEgAv+BKjEccwLhVKhwyn0dsV4IZJvvQralyIAqElLlmkrDQ4N0DvvvsPgSn5ePusyPfjgelJpVXzMFptFOPXqwKSTgGWBHftMWQCkOR3iGiKZcdihDybkV3ENNFotx0pxXAK85Q49ij48D8jFmph2h41jIM4DoJBcLPqdqeXi5faD2GxAYZk5BCIRCmlo8OqVOgpSG6i2qtZZW1VrPlFd0zY6PPpu1UfV/xYbG2tXKBQzdGZv/8hm/4nc3NyvaLXaHXPnzm2TGLzv3y2A9+///u8jvV5vMkYDrVarOyIi4rrJZDJbLBZofbv/4R/+wed2PfsjnvnO4ry8J7Qa9d/mZWQywPuYBPA6AfBK7F02ngD7E+6/Oj1LD0BeABfZDmOOyUmqqT9Nb7z9FjPKNWoVuax2ZvE+uHYdFebmUXJCInkcwhQMa0MBlotKSQ6PmxqvtNCx2hN0quEMDQ4PU35+PqWlplFyUqLQ7PV4yTZto5amJqqvP01Tk2aKi42hbVu3snRSblY2F+wDQ0N0+vw5OnDoEJ2oPUFPP/U0rV61ml2gMeLscLrIPDlBFxsv0/v79lLj5cs0NDBIJfPmUUFuLmWkpfN4NOIQipTurm5qa77Cxq6QHNi8cRM3oJE7eR0OctvtzC4D6MiNEejzcl4gAbzsmSDhFQDFER+wbvU6/vvIxDhVHT9B7+zeSVank0IjImhJ2VKKBKiJdYl7nk3uYIDmJJfDQUa9nkJNIXwMkdFCXgHxCSaM0BGuqztJlVWV1NnRyfkcTD1QPCUmziGtXsvrGGvdarfRuHmCmpuauQGO5v2ihQtpxfIVtGjxIma/gE0LjbgDBw7wKCOKkiVlS1guQ2/Qk9Vu523J4+PI01CIIedDrrZtyxZas3IVZWdkkEGrJ5dDmNSBwas3GJlx3dN3nc//eG0N9Q8Ncj4WFhJGj219hFaWl1NOajrpAMI4HAwSM5wkgUey/jhTIFgH9dbj0LNeGxIwddP7AyQfZJM1joMBGrwsvxGgwdvU2cEM3l+//urIlNX29uuvv/FzO9HAkiVLvhAA7+bNm40OhyNUq9WylXp4eLjZ6/XaysvLHeHh4Z47zZkkQEI9PDxsWPfgqq+SSvEcNHgXly+WJBqIppA3qW4t0SA9ye6Ywcv5xw3ty8B/k3MJHCeveaROLugJolmrIYVHSW6nm+xWO108e9FdU13jrj5UrRwfm/Bk5+dYMrMz3OkZGd6w8FCT2+vSDY7AD6WNOjs7aNw8TimpKbReMhNKTU3h6Uvc76ih3Gy6SGTUG/mZDfMwnvhBzeb1cE6EZzzL1qC5JHGD8HmAHjhGGLby1I/bQ1oN9MXV4rkunQ8+j1gK3JankCQAmKHLADII3sfHBekIlihB7qDheI3PIJfwA0HiULDu5TxNhEh5TNzDGuqsq6vWiHOCKZbdzvkI5HHw/OdfBmRFHOWcVaEgtUJNhw8epJ///OcUFxlFBfn59Oi2RykhKYmnKFhGRnTQJY1yJbndQsEIJt5gKeNaIjdjgzbZxJyN84QEDNeViPMkmvA4BuRQbPIIKQ0vskrR/BGmwgGaFAEB5cYGgUjb5Kb5LcmjnxC+/GxoP2lD3o6QWFN6wOLVktqjIvuUnX784o+9p2pOdSwoWvh+bEz83h+98NKRWcfI+/iNb731Fh6Vhn379iVNTEzMiYmJGYyPjx/BsMzIyIizsLDQI8emF154wc/8mMU5CYCXjP/00n9fOTQ89O3RkYmCkJCwxG99+zuUn19IVjtqFKwDjmC3pgHPYj93+y0ym1eAzXKN6X9OBo7zAysBYDo9NUlBQUGcAwDnQc2Fz6OWAlYCSQfUNohHgvGKNevhhi+8m8D2xfsA1kZEhIttSJjQtevXObcCloTtYdtMNIxPoIjIcI4PiE9C7kL8Ip9o7+jgVRIaFibJgIayrASuNNYjcCJId+IX3wMYtwCMMQE2MjxMdoeDzwlgMiREASxDZhTni8/geCAthh/sgyWwYuP42PH69PQU95eAYUVGRfI5g0wJIkBnVzcNDAzysYJoCFzNZBIMZaxuEHYmJ82MxWE/4n1gGM+h2NhoZgrjfHHNcC74fzQKII8FMgKwq6TERIqKjiZTcIiIR/g+JYkauZEg3zs3TgzczOK+23eZf3t3zOD1uNxjo6P2H770Us+xqsraj5do+MWvdsQnJCz/v//HP0RlZGZrVSodB2z2veBUWQREeehESr8FA0N6JZALcINp5r27MjdsOXC/f9rHK1AyRgCz+EFRDrYuQFbo0FoYfJVG5KTOSSg0zlRqfihhAXD3CYlrQBcAAAEWNBi1AEiHR4Y56cCDPTg4iMFWdHvwgxuZQQ2JKYKuz8T4BOu16XTCgAPgL3dNPUhI3LxfBmHcbh5DQiDAg5OlJGAW4vHyjQ/dT9DvYfLB52YwcAHCI39g1EhdaU685OlIj5uPGRrB+BP7g1shFh+OGTc+zln+6rEwcCwYtXA6RAIjzl8bIDIuLrHvGvmAuc/s1rgnO5rB6mVGzM0Ab1tbyzUweDU67S/vNsCLh3NZWZl29erVTwPgXbp06f5169Yd9Xq9NfcS4MV+p6enNcPDw/hTAcOPvr4+92xHnP/Ul+EHeJdun5o2P7/1sYdnArxuK3k1ny3AK1Eo/Pe8pOMjAEfZ7gugBQoVD02Om6mhroEOfXCI+q8NMOhZVlFG6ZlpFBcfx6OFOr3O5fK6pgcGB9xdV7up4UyDp7vnKuMZDz34UNDDmx8O1eg0CgCcaCRhXeMBCZAQWpO2aat4uEmgKMaDOSmARiOPAgvmH0O4kpQFy7TAlEipZMYb/sSYjNMudKLwWTb+0el8IyoASPAAdbgcpNQoSWsQgAe2yQZKkgkQm/l4FZLhkJOPTa/TiYJIJcZ3EDeRVEDDE7FFPhZMR7D7PJgl0MhlPUARo7mRhlEuh4v0Wj2DsR6Hm0FdmKoZdEZy2OwcY/ftE660GJvGqBTGkqDPp1TDtR0sASVpdKJzDpajxQaNLMRwNxmMRo79KOhwzXENeaxKOgYcLxpZQcFGjrUA3KxWC01ZpgmMRFw3Q7CBGcNItiD/gGPnQlCS9xFcFX9BMhuw9sa1MpvP/EmAt7LWVXusZuJEdW3b+PD4ezv/uPvfp6ambLPVn70bgVQCeB+fN29ee0pKSo3dbn//Rz/60V2RlPnpT3+qUyqVwWazGXe9Jz4+fvrZZ58FW/eWOnF3cj7FedlP6DTab+RmZGaXlS6K2fHoNqVRqVI4JydZHVqNSXg8FwEwwkgMTVEAvsKFk2weD13p7KDDx6rod2+9xYyN7Kwsam1sZPZpVloGrVu9loohcTQ56XvOQxcRPKhJ6zTV1p+mXXv3sNkWkmswIJLnzKFgFPZMj4RkgYtNZJsaL1NDQz3ZLBZaVr6MKpaV09LFS7jgBjhcD4D3yGGqqa2lp770FK1auYoBXsQ9TBW1tbfRqYZ6+ujQfp4ESk5KouLCQspISaWYqGjW8Me2AJZCZ/zyxUvU1tpKYyMjLEEFEHRxaSkbgAEAxy+SS68LLvcSs19m0QdQ6Zj1LGnwqiQG7+j4BFUeP07v7NpJCo2GklJSaOPGTRSPhjkaLk43a/gycIltegDKaAiNKoNBjDeyXIJGw5rFFy9dZkORCxcvMhsZTeyc7Bxmh0RERnHMEI01TDK7ec13dXfTxQsXqaamhhkxWZmZ7OacXziXYhIS6MO9e+jgR/u5wY5CDHEI019gBHNcDjDgQ0O95UornTt7hqW3FhaX0OLShVS2eIm4tio1x0pkF8GmEOru7aWzF8/ToapK6u7tobjEBG6sX792nVYuK6dlixfTkuISCjUGkQqgEwPoIiKgsGSwR5LGCCAdzlwGHwfaftJi4SQvkGUh/n6HAO87v/6PV3/u1Wig9fiFAHi3b9+uKigoUKWkpPATOSgoyLl9+/a70vCvr6/XhIaGGnZ86dFnSeF9rnyVBPCugQYv0bTHSp77AuDFhA+RFzrTXiU/bzUKLVkmLSz1drzquPf40eMeh8WByUVv2bIyV2p6micuPpa0Oo3O7fWopqxT1H0VZtWtdObsGbLa7Fz4wxEeE43It9i8UakSnizSRADW0eT0JN+PqLf0RmG4iNzJ92yWyBoMOrJ3iHivyL/UZLXYmFgDqRWAwmyQCANFyEEovOR0OclmR84Es1cF10zMwJdAU9b8RsOIwQaMbEPX3MV5kbw9bshjyoFrOUj7Idewkt1h54lKxDEYPGECCYUbJH98gAVqM2iLs5GlICAAUOVmlt3GUxv8n0dBJ6qr6Xevv06RoWGUmZ5BD6xdSylpaRQSFiaZrYGoJPIhxPfRUYxzT4tri7ioVvIEqwCzZDkKwYNFToXrje9aXDs07QWghfPAc9EUGkxaV0tP2gAAIABJREFUvUYY/7H8s79RwDHSpzscAIbcFZmGGwFejlI+LMMH8Hq0pPYKgPefX/pnz8njJ9tLixe9HxsV/cEP/+cPj35SOPw8vA6Zv8rKStVHH30UND09HZSRkWEpKiqyrVy5Ek3/O0HPfactA7zff+m/rxwdGvrW2OhEIQDeb3/7u5QHDV4J4OV04L6Bd/3fmgD5/Jh2ILAr/x33ONamx+3iGgDYTuB4P+LHDIxIlqyT1izWCT7PeI7HwzUIsB9ZEhP7Qb2E91htVn4PcibGkIKCmPEqgGRISYl7GGvNZrPS9PQkuZyQv1BTaEgoN4sEwQ7NddGIArA8aZ6EegvHwuDgUI4xMIfF6WNbLAuhEXUf4092O7OTEQvwd1wiHDPAYGjjIh6AScyNNo+XjEGorfTStKfQ3uc60Grz1YmoAZl0JDfaJFnTkdExBoqxYkEkAA4FOVMhq+A3TMOx4hri+0COhRqMa1k2wwUpUY6RUmMoAPuSv3FuQAdK83xGC/gvAO8sL/SdALy+ZJcUfOPgJhddVIzeCt0PJMY2u10IZgfcBNyVhCkGAxh4EKr4JsO/4d7jDjA6NRhRQ3fWLXVfBWzAZyVGfIXhEUbnAJpgP0ga8HkkDDxOyI7ISDTUDB7LN6z8OifrYA5rMP4oOtGyqRm/FiAkjTFi7Mc3QipLWihEd4kfd9KoMo4L+8MPzldo0nmEDgxYfy7BeGOzFG5hS+clCVgLNiBDNRy0wG7Ged4//bpZ3ly3eNvtALxqreZXv//Nb+C8elcSehxOAMALBu83APCuXbu2UqFQnLiXAO+dX7FP/uT9BfBivfrZnkJvTVK65dFiYrkAOLbjF4yFqclputp5lQ7uO0hvvfE2i9svKl1EDz70ICUlJ5ExSLDdmPVPHoCMngnzhKuquspRV3fSc/nSZeWaNau1Tz35ZS1Mi/Q6A9nsVpEkazT84B0bH6PrvdcIo4po9iAmmJihFsdSMgB6OUHmqUEFudxOZpWaJ8wcx7BvNHoQ29AZnpqc4lFsfDYiPIJi42L5YY19Dg8OsZY4HrJBIUEUmwDdbYC2IiZy/ONkQclxa3x0nDu0KIKio6IEc01v4OuIogddW9m8CPEJx46uN2RoTEEmBnidHodgeQCn8rhpbHSMJsYmKDjIxAWLZdpCoyNjNGWe5M9gO2DCnThxgoEXjArNnTeXzQfQwQ0NC2FwRaUWLGW8F4YIYONh1BNAcQQmISIiGOQBiCUSLBHTAfb2DwxQR2cHRUVFcKKBohLfw9DIED8zoMGZmJRA+iC9j/HHY5SIo5iOUMs+zX6phtmAtTeumNl85pMA3ppjNeaa6tor4yPjO99/a++/OxwOm+zG/skr9NO/QwZ458+f35GcnFxrt9t33S2A99Mf3SdvoSQv+3GNVvuNvHQfwKsyKJUKh3mSdIgFUjNcZlMww4rZtypS6g1kcbmo9lQdHTxyhHZ+sJd2PPEErV65ko4ePEg9nV1sDvblL32Z1q5eQ5Nj49w4REEPGQSAjGCxHq48Sq/9/g0eqZ03v4ieePJJZsxClgAFvmycw+N216+xrn9HezulpSYzwLtm1Wp+VkO7t+HCBd5e3cmT9MSOJ2jl8pU8aYDjHxkbZeC37lQdnTpTT2VlS2jTgw9RetIcZs1qwTLh0X8hO4B12dLUTEcOH6YzDQ0UEx1FpQsW0MObNlFokEm8H6O+yCPQ9MY6k2UZOE2QhMf5DwC8MOIiUul15FJ4aWR8gqoY4N1FBpOJsnNz2ew2KT6etY9ddgefPzNXpUKG1VlEMCEXch8APDotdXZ30/t79lBLcwuNjo3R8ooKKikuYZ1igKkoDKSQL/QyuSnuYQku6NihoQQZL8QL6NQVl5ZScmYmffj++3QYTs+jo6zFt3nzZtHYCwkRer5ScYG8Caw+xJHqY8fo7bfepKjISMrJyqYHH1xHaSmpFBwcwmOQkLkKMpnowuXLdOjoYbrc0spSHWvXr2M2cVVlJaXPSaHiwrm0buUqiouMJAOAF5dTAryFuRqPi7oDmn83yDTMAGhvIUX1p1bHzHxSxkvAnBHj2LfJ4H3nF7/57b9Zrdb+Bx54YOKTV+Wf9ztmArz01fJVFWnM4L0vAV4AjNL0v0dBepWexkfG6ezZ83Rw/yGqqa6hxaWL3UuXlNGysqWqqJgoMgQbhSwA63J7aGhkkA1rP9r/EY/jIhfYsmULbdq4iQ0VUdyLkVtRt4yPjXPeAXYXnqFanYZ1tCMiIikyPNLXxOF7VVqf+AwaMIgjWOPIIQb6B7mhAsAFxBrocUfHxlBoeBg3jpBPgD2GiUbkYDHR0UyQAdArJhhFnYaaDLEATWNoR4IVF2IysYEjpjEBHOM4AMBgEnRcJh1ZLRx3o6MjKSwyguVxvFx3SRNUShVZp6ZpZGiIJ5AwUckgkd1OE1OTzMZlrVOHmy5Ar3L/fjIZgvjZUVxUTJnZWQzyBoeaGEDCOTLbz2phScCR0WEOpshFkQfGxETzRCjqVVmWATkyciromuNPsKRx7VArDg4P0dT0FMfg9Iw0Co8KF6bbGiU/Q8RUnn9EPhB0uZsSDSJaBFahnwDwvvjP7pM1J9sXzi/dHRMZt+9H//hS5Z93xPnks2eAl8j4g//z/1ox3D/wrbExBniTPi8Ar3yP+OTjJGwjEOiVr4KQaRPgpSypJZ6HAkyVJz5RVzA4xLFJwNo8namUJeAkuReQZSQ8SCbIAJ/CbvA52RsA+xc+KZgwEA1W4DV6vYb0Og3ZHcCUBCEPTSkQW4Db4DigYy5jNhqNaMpYpuH1JOoVZup7vdyQwTkJtrUwxgVwynkfn7Y4VqxvHCuTB4HxyBrl0nUBFsTblsiSyEVABJKvE2NnkpQTyEwAigWZEBgb5rPExAXAa/wb6komNqpUDBjjmuC7wb8hFoNtDBKkDASLuOIHeG+qrSRygehvf6rexicvjoB3/AXgneXl+jjm8M19qBsYvLLOEWsI+VlWMruEwVT8JznKiy6DePABLGXtIUnDySfVwJr2agYHhFUIFjBYYW6xcN0i4cVoJrvZs4MkxvGEkL+YWpBlDQRAyz+SZqVc6DMgKy0y1jpjbTnZmYnncyQAWXRysaADty2KDXSphUQDP/R4v6LTg1/uJEsdEh5VksaXBCgtJe6BIlaC9saHJTQpMT4kbY+P4caqYpZf8H32tvsR4P0sGLz38mv4rwV4bwzqMsAbcMN6MUon1iaP0JGKR+IwaufA+MrQEJ07c46qK09Q5eFj9Nijj9LqNWsoOyeLgkOC+dmOpgzMvqRuKq/Azq4uDwr1zrZ2ykhPV5YuLFWGh4Qz01YYJGIcxUlt7VdYp7vpUiOzIZAOoHEbEhpGycmplJubzYL2SLpR5PDYnstJ5okJOnv2LLW1t1N/33UeUwaIOzAwwMUIQNNw1jhKotKFpZSelkbRMTE8jtza2ko9PVcpJj6aSkpLGOTEZwHoAtyFNMWE2cy6ThfOX2BJGDBQlixeQhnpGRz3MLLT3NzCpgJi5MYlmmFeL2uNY3/5BYUUFR1JwaZgHqdEfEWBA+fUxsuNPBGBggWsF8uUhYsHHAdrj4+OUUd7B12/fo272ympqTR//nwqLCxgkGVO4hyaskxRc1szNTY3UVdnJ01bLIJN4nJSRGQES9HgvRh1hx6VMIQTCUlzawvV1tb45CQQA2F4OTg8SGAXQduzdPFCioyOJC3AKA8GItFtV7E+qmAk+wcCpVB+20vpbgK8ZgC87+z7hc1ms/5XALzz5s3rlBi8nyuAd35e9uM6re6v8zIyc8oWlsY+/ug2FRi8jslJ0kgzT7hJ0fTAcxB5N8BJGKy5FSoanZyiD/Z/xMxZGIU99dRTrJF2eP8Bajh1ilouN9HXv/ocbXvkYWah8uQUEnsYubpdNGW10KHKI/Sb375KUTFxNK+oiJ599ivMOrVZbAxIYF2i6QT93bHREbp4/jwN9PVTSHAQ5ebkscEqJnuEtm4jHamqpNqTJ+nRrdto5YoVlJuXz69fu36N9h88SI0tTWRzWGntmrW0Yf2DpMM+kPpwAk2iiaFBUm2n0bFxamps4hFqjAqnpiRTSVER6ZD8c0MIo/oeYbomSwTIDF4e3xXLAsw0REkXPmPQ8fULBHiNoaGUW5BPT33py5QYF8egscfpYsYqtHh5rUhsYY/LyfGCJwl0WjJbpunCpYv0xzffZmYMmmkAYucWzKUgjDHy2LGHCwUeb3Zh+kFSklAqWL4LJmpDg0Mcx4qLiyktI4NiYmPpwEcfMcCN0cusrCx65JFHuGkG4EmWokEcE1NXgv1cXX2MXn/1VZ7wAnv6oQfXUyoDvCZuvjnADHQ46diJE7R7zx7SGA2UmplJGzZuYEOTo4eP0MToKI9bb37wQUpPTqao0DBuNkjkOBHPJD1nTN/JqWNgHnNTQLqh0JEli24VuAKLIt82eTTyLwDvbQf62/yAD+D98mNfIfI+V7Fqeeqi8kVh9zXA6xZMUsgI9fX00/HqE1RXU0dXmq/Qk0884V25fBVlpGUo1DohESVuZNbFIqvdSmMT42xw1N3VRaPDIwxQ4hdsNZBcwBDDNCb0JC9euMDmich1AF4ALEEjHIx9rFFM/aAxLNc8+BMakK2tV3gqATEVviMAd7ENNMVxv+s0GsrNy6McGB3l53DO0t/fxzqTeB/yqaysbNamlBmBYm0oOK87f/4CS8OMjI5SdmYmzS2cSwnRCRwnunu76XLjZW5AmdGMBojhcnIMB7A6t2g+paSnUXRsLDeVUWtC1mWwr58uXjhPXR2dnGuBKAQG76TNKj2TiFx2J/V0ddPlCxdZjz0iLIx9ZXAu84qLqHDuXIqLjycL+8K0sBFo/0A/TUyaxUQYD6OoWRoIZuG4hsjFUF+iXkSTv6e3h8H31itXGKCxOew0NjHKZo9oulcsr6CsnEwKCQ0hrwrPRyGbEShtIdesPj1kXw4lMXxvc534iujbBHh//OKP3SdPnGwrLVq0KzYq+sNXfvBK1R3t+s/oQ7IG7z++9Mry4cHBb42OmwtDTGFzPk8A78eRmAVGIpPuxLSemG4WGI4/0wd4K7AbgQFJtpZoPEmAJtYne3Yg35Gbr5D6Y2BUEAPxGoyiETmwX4C1YrpAyLsItSvJPJUBFkmOhV+T9om1xcWr2Jc4FJm0hLpKNMR4zUFGQpKSATFHTF8rBWAqSUxwfiWZCSNeORyC9SsAZEH6wd95KpOlIwRWJE8nCKNvgTX55GkkbVwZ8ObJUOl9jE1BGkaSEGTxF+kg/PKf4nqz5I0EDs9QF7gFbuvLVRhAxAndlhLJp17Rdwrw4ssYHRt2/PBFSDRUQaLhzaysgkvPP/9cD1+Wn/3sZ2kKhaLo519AiYab0PkZX+zN05o+CQSp4xmIV4rFIBapuEnFTeSXOBBC/AIclZYyAF55MUtdCdmkR9D2RWdVaNQKxiyb80jyBkgUcCPL+/JTzMXYEH4Ec1Z0f8SxoYsiSymKRS9cX/2wwEwaut8cTrCVxWfEAzawiyHAWh/0zd1i9sEWgctHa5frKbGQ5WvmCxy+DtittZY+9Ur5jDdwOwDvPZZo8DF4/wLwigcpm3CxRi3DqL5BG8G/nZnmif+T3zXzJuKkXM5oJTUXLHW+v1lPVrB4tUoN2aw2HpWtrqqmMw1n6fKlFvqbv/kbemDdOgo2BZFKg+aKl+xOwWrAZvlhBy3uySkyj0/QyNAwu77HxsRSsCGYjYywrsEUw7ZPnapjwBVAMhLq4JAQmsKoixNgiZJycnN45Hvu3ELWVMIPCgnodh/Yv5/HkfH55JQ5lJiYyKNyAHdRjLDmktHIAO/CBQuopGQBG0DBWOnUqZMUGR1B5cuXUl5+LhdG7IANeQK1lrq6ulifE+ZCiJHxcQn0wNoHGLgdHBpmV/nTp08zexZNIgjxC5kDjCe52SRy3vx5lJefxwA1WLFIYmA0cKwKpkXHmMWC/cXGxHEHGewSjAji/MAchOZlb28vg9cASQokk6fcnBxm+nZ2d9HR45VceICdA/kG0bwSHXEA4nOS53CRVVpayqwUjCYhUcGI+54P9lLftes8MhURE8mgFnSPE+ckUGZ2JpUsLGaAV2fQc6LGshDc4POKMcQb5hZmA9be9BybRYz7JAZvbXXNxIljtW1/AXhncTFv8Zb5+Tk7tBotAN5cALxPPLrNx+DVosBlXFHoTkOawcHau17yqFQ0NjVFnT299PauXdTb30fh0VG07dFtLClSW32Cjh46RAc/3E9PPr6DHn3kETZF1WrUZLNM+0BeaC/W1NXSW++8zWOOUTExtGnTJoqJjeOkFqAg2GDQnUUD2etx0TAMMSYmSel2MWMtNjaexwqHhocFwFtZydt8bNujLNGQV1DAoEJ72xUGFK/1XafU9FRau2Y1LS+vIOfUNLmtNnI7nAHak0pm3AIYhRkamGzYf6gpmGKjoiVpBoCvAKAlVi03yKWKCPmBBPDyPSwBvE4Atga9AHgn/AxeY2gIZefl0ROPP04JMbGg6jF7Fwkz4gSbFrFMjZflIAA+M7tDp6Wr13rp9Jkz9O6uXWyOhjW/4cGHKCs9k1x26GhjzNpFai2kbABSCpMgMOAQezC9MDQyzDEJQDjAEThNg6l36NBBqqys5OkIAfBu5eYR9sMNfilPQ7xRKFVkt9moCozs375KcbGxlJOdTWvWrKaERHge6PmYYUhzrb+f9h88RO/u3EmFRUW0aGkZP1uuXeul48eq6WRNDam8RNsAVOflU0piIpBpNv5jozUUeLJ8hcQy53zwk5bBLNksNwG8Ur73F4D3ky7wp3/d6/WqW1paDF96avtXSKmAREPa/QrwYgQewC7/uhVknbZRR2sHHT54mNqvdHDz9uvPfY2WlS2jEFMoOTxOsrmspGDtG4kAB2Y/GKGDQzQ+OkaTE2Zu0sTFxFGYKYw1fWHOc/nyZbp0+RLnPGjkBAUHM8MNawHMWGhSxsbFUVlZGTvGI3fAusTPieMnqK62js7Vn+O1HwuZCK2Qr0IzH/qTAJAZGM3PowfWrWX5LUw7wfAVZkeYClpYWkpLy5Zxs4gngyDl5XFzI3zfBx8ykIwYgmNYXr6cgvXB3ECqOVlDLa0tdO3aNc5zIDWDxjdYeAiTc1JTGFieV1xMJjBuDUYyaPTU2dHBDaP62lMM8iInCQ4NIR0YuTohzQVZq66ODjp/5hyFh4RQVEQkxSfEUw4A3qIiBnrxHGltbmFiAABesJ4xio0/hRSFnZtWmPYoX1bOUwqCfaxj5jPMm44cOcL65pxL6bUEsB5Eh+jYaCqvWMZ5E66ZV4Xmp6THK7GoA8F2nnIN0HqWubeziF63WFxyxJs9gxcAb92Jk1dKi0p3xkTEffTjf3r52KdftV/sLQDghRfCSy+9snxgZORbY2Pjc0NM4Z9rgDdQu1WWo5RxHa4iA2RLA/8uT1D7pC15+lkQXBATZCwBZJPAf8MdKgO3LI0nM4XlRq1EwpNZp/LxCcBUMF/lhpIATQWIKcBo2ZQbpCWIYfnxIlmlSWxPsHZFrSTrisvmjwKHkrcnpsYpYMpc1NbCp0qqm1luVCJISbiaTBSUr6FMMhTXBtt3C+yVj1+YX6P+ZBY0M3whySPwsJnfkYxPfVKWI02O+UCtzw7kvVOA1+t2ecbGR+0//F8v9h47VlX7yCOb3szJKbw4A+D1KpXF//7LX+6Ii0tY/v/8j3+I/KJo8N5UGH8MwCszEphJIQnVs1ZZYHIq3UDYpssJRhxYuB6fu/GNN1UguInPyIAubn5ZWwV/x4+gs4ubFD94HeAGtEQAOmg0gkbPCxZFhuxGHCAVIZ+rfGNjUYvOh5+OzqOBAfsRib2kYQIeICj1KAQgNSGZLzHLDsZMzOYVtH6hv+lfRHKQw+qTOzFy4JCvgxgDkJnEYuxaNnv6PD/ibgvgVWt/+cZv767J2q0kGr4wAO/qpY9NTbEGb+oMk7V7psH7yQAvry/gER4SOm8w4IBoPuRHlEqyW+zUe7WH9u/fTy0tbTQ8NErf+MY3aeXqVeRw2bgzCN0yO3dfEQv8axSMKtYrw9aAZHiIdGodazCCtHLp4iWqq61hIADjxBnp6ZRfWEDpmZk0ODxKl5uaqbr6OEWEh1Nebh5te2wb5Rfkk16rY61ZMFt3vreTTlQf56JnfvF8KllQQikpKbyeR4ZHGYAFs3XOnGRavWoVPb7jCWa9nDt7jt58603SaFW0aPFCWv/gOpo/f544d4mxcbb+LNXW1tLBAwe5qFlcuoRWrFjBoMaJEzX8GvTyYF4EABdGaIhH0M6tb2jgQgmABj6zYtVKCg8J4wSkb7Cf9u7dyyPm16/3cSFSUVHO7DaYJuH8hPD/CIPLYOqANTy3sJDdWbEvsHOvdl+lEzU1DNKCMQIBfgDheA3nfx5OtW3tDDiD+btp8yZKSkzi1xG7YN72+9//ni6eOc9urSVLSygzJ5PmpMyhiOhIwhhpbFw0BZmMXESxgYhUqPjctW8yorn96PdJaYpIpwSUfEuTNWjw/hcDvHl5ec9oNJrH58+f3/l5lGgoys/ZrtFq/zovnQHeOAC8eoVCYTdPkgENG+SKbreQHlAoyYpnKEwGjQZq6eigU2fP0pvvvUtetZrWb3iIysvLKSMjg1qbmmj/Bx/Sa795lVaUL6OH1q+nlavWMEA6NjTIeQEawkhuwaitqq6mmto66r1+jdmjMDY16I2UNGcOa79iHSTC0DU6iuUhPC43ucxmctsBhELvTU9jZjOduXiBDh0WGrxPQi5izRrKysml/r4+unj+HL23cydrTa9Zt4a1YefmFzDA67HZBAtXGi9ETgRQFueFTjEiKufjyD0gFQCwFQUNpoWkySA2WeNcSDZZk0yYUIT4AF4PA7wuhYJGzTLAu5P0JhOlZ2XRw1u2UAI0eMFgQQMecRSyUhIzBFIFiM/MeEGRoiC60HiZTp1poKPHjlFqWhqVLSmjsgULKT46lllrKKqYsQu2CjR8Mc6IeA19bnyvuJ74xXSFQ+htynneoYMH6Vh1NYPq2dnZ9PDDW/g7wYSEDDqDCaNUazjedFy5woZHb/7xD7SwpITBfmiJYgrD6fZQSHgEGypBL/iDjz6k3e+/Txs2b2Z5hqXl5WyIcqa+gd78wx/IPDpG2x/ZRmWLFlF+bi5Nj4+R22YjDeS98MvguoBFmEU9259Zgry+zQWQCv4C8M72It/5+wIA3mdIwSZr6fcvwKskNYysvCpC3T7UN0SXzl+i/fsOMHAaExVDTz7xJDddwDy1O21kd9lJoVEwwKmAGTY0YCVDRpkFDK1+1CoRxghuWoMBu3P3bgYYkaunp6dR2dIyZu+aJyfp5MmTLDuApvNDGx7i6YTCuYU+pv2BAwfp0P5DdOxAFa/99NwMKiqaT6mpaaTT6OhK6xVufGMKIiY2mr789FNSYz2SXv/dG1RbU8tNJUhFQT4iLDyMgoOC2UvBZrWyXNVrr73GADSA0o0PbaR1D6xj5j9c6ne+9x43uSFztaB4AaXAxDHYSG1XrlBLazMNDA2ynMJDmzdRaloqGzQhf2xpbuZ4cmjfYbrSdIUKiwsob14+5c0tJBOAXq2WbBYr1Z86TR/s3UvREZGUkjSH5hfNp6ycHErNSGf/l4G+Qdqz+30Gx9EQX7S4lHJzcyg0PJRlFvr6+1k3HD8bN23ifHNOSjKZgoOZPY2JtLffeZvefe89nnJKy0ij/MJ8BncjYiJ46ikyKoKUWsRVMWpwE4PXB2AJDq+v1pVyqc8c4C0ufTcqMmb/T37wSvWdr9Y/j08C4CUi/Xe/+9+WD4+NPj8yOjEvNCQ8+X5l8N5qAkVm8MqvBYKHftBWmKn5CXv+iU+5mSt8j1TsJ4JcRzZhC8RuBCgrciEZJ/IDnpKWL+cjkiGkROqT2a8yoU7ehtwgkcFXWUdcxqSALwnZT6HNy9QoiYmMbcpmlfKxyCAqM4gdDt+0A7aH15Cf4jrI+E/gfgPBV2bzSlKmgeC2kPAU3ifCnM5vGg6Al5nKEqER+JGsWywD4vK25DxMANZicj6QxXvj6hPf7ecU4B0bYQbv8WNVtVtuAnj/98/S3DYq+dWvfrUjNj6x4osM8M4A5mcU2pLotARaMjtWBoMDtB3YmZr1T4TcAIos+YafAfRJHQ4ZTMVrcucDN2TgIpFvQJnuL3cihPYIAFlhWMYLBbp60qimEJgWi1EGbmWwWAaM5W37gGoJ3A2UVBDbEDR33g4bNokF4e/WeJiRw0CuxMrl0dObfvzHEji6ENi54oUkuTl/ER5xtwfwqn75xm9/Cw1e76cVr5ev3RcR4EWh0tHREbRp64bHzNPmb95rgDcwZfQvfP/dyfesBFb4DFW9CuF+zAAvmLMKBmLtFhtd7brKgGRLcyuNDI/Td7/zd7T2gbVkdVqYiYLRfQ4lviaS6IgiMZd/ZXYLphJhGuS0O6jmxAk6cugws7XgsgpDkYysTGbtmaemqaW1jaqOHaO+633cqFn/0Hpasmgx5efkk81po55rPQzw1tXVskwCmF9r165hUBVaS5ArAEBaf7qeDSahRfnkk1/iYmRgoI927nyPhoeHyBQSTNu2PkJLliwRJooYP3e7mWULtsuFCxcoLzefNj60gUcewQz+YN8HXEiB4bx69WoGUONi4/i8YQRZe7KOmpqbaWRkmEoWLKAVK1dQZhpYvFq6PtBHe/bu4Ws6PTVF6WnpPEoN11UwlBGnrBYLDQ0N04cffkSnT59ik6TSBQuporyCAWaAKGDUNZw5w4xksHMXLlxImRkZFBoSwiAOiqzzFy/QuXNnedQdI/M4TgDgiPtgorz621fpSksrF3vrN66nouIiysrMIo1BS2q9ipRaJRufIAFjcjfrBUpzD9APvCHozQasvTFOzuYzswF4a47VXpkYNe/c++6+X1kdy8SoAAAgAElEQVQsFstnKdGQnZ39jE6n21FUVNSRmppaZ7Vad3+eNHglgPev8tIy85YuKo19fNs2tazBC5M0VqwHuI+4oVCSHQAvzFCNRjp5poGqamqopr6eEuYk0dPPfoXlRMC4HezvZxbvu2+/QyFGI+VkZdLj2x+n5KREcrIZK5qkwg0YI71ovtTUnaTLTU00bbWwFASe3XqjgYJNJm5OxMbEUHxsDJt8xUZGUVx4BGkQgNxeMugNNG42U8OF8z6A9+mnnqLVq9dw4whOzA31p2nvBx8wY2vD5o0MQGZnZJIHWr/Q4Ha6RNnNejUK8mLbMONAzoL8RZqMYEkAbmLhV5igSZO+fikFISQpTRcq/BINAIWZwasQDN4Tx+mdne/RtMPOzDQw5MKMweS1O7jZxnmKrPXv9lByYhLNSUzkiYUgUzB/L9BArjl1impPn6LcvFxauXwFzc8rpJiwSAZfGE5QKsnmdJB5eoqGx0a4McfO8hLwq0BBwoaVQs8TGrvGoGA6cOAAHT16hE3WEAMBHsMBGuw2npxkgznBCIYEDWJKS1MTNTdeogdWraHypUspLzeHNXfxnWr0ehoeG6Oq6uN0qqGBLjU20sbNm6lixQrKy8vjQqy3+yr97vXXqKu9nYoK59GSRaVUWlzMDF6Vx8OsaTa4YxxFAt5vikgfk5V9HLgbAOL6HEh9ibYUqfh+DSAmeGGyBdNLxEbIb0BfWU/qICM1dXZQTcNp+69ff3Vkymr7iwbvbSTJkLaKiYnRf/mZJ59Rqui58lUVGYvKF993Eg1sSgsGrxtmlGheq+h6z3VCg3jXe7vZlDU7M5u2bdtGubl5DHBysxQiDQrJfJUNoSVja1ZsENtjIopHQTqFjgb7B+kCN64O0eXGRpo7dy43fBcvLGUtc/OUmY0VGxoauLGN1xctWsz5CVzfkfNhHYNVXFddxxNGi5cuEU3jjEwy6owMfNbU1dDp+tM8kbVp80ZatnQZFeYX0K49u6n6eDU72S8oKaGHNmzg5nZUZBSpVRoGccHOfe/d91j6AF4N0D6fP6+Ijh8/zsd04dw5blBD/gXNOvgUQIv9+vVeam1poSOVRziWlSxaRCULSygvL5eCtEHU0txE+/btpWNHq+l673Vas34tLVhSSgXz5vI0AK6d2+mi48eO0Ruvv07REVGsO46cJz0zg8Kjoqi9rYMuXLhIVYerOLcFS3fBghJKS0/lUXEYGUFj9/29e6i7u4slLkAYQP4G00/EJDCY33z7Ldq1excVFc+n0kWltHTpMgqNCCWdQUtBoUGkMWh4AsSjxPNStrqbmSkF1lm+8PLJcwd/YvXcGYP35ImTrSVFC96Ni0nY/+Pvv3z8Npbnn+VbAfD29fXp/9fLL1eMjE48Pzo6Pv++BXjZW0W+78SfAh+RxBYCTLlkkFfGdpBzBRL2hDebwGcE09QlvAaUkJ0TEg4yDiQDuIF4kdivNO8HAzpmv0KqwSN8liDHwqCs0BeXj1XGheQJb3nb8vHKYC4flzRFLn828AaVtyOkAcU0towvBe5XxqAEFqbk2MKypfBAwPEFsIRlsp+POSyOWtTBfKDimsgAMxrsuKYyfiSuh0RckZZvIOjuIxMGMIL9k+5+IlXgeQZ+fibAK2SAPqufO2Xwetwu7/jYqOOVl15kiYaHH3n4jzk5eQEM3v/9szRyUcm//xsDvGDwRnxRGbyBX1bgdyfuXQHyyl+4vNhkdq98Iwf+KYs1+/NZf/cDN2bgwkNnA5+VOyaB+7qRZesPGoJaH8j+lW/imQtBMHPxI3dosB/53+TtB+7HH7zEMfu7NkjEhduySoWOk1/6QRa7lt8/43rKbGfuQEnOs5Ib4q0AZrnT9FktoHu1n9kAvO1trb3h4SEXlBrVL//w6qt776ab+xca4H1sw2Nm88Q3t27fmrJ0xbLIkrIFpA7SkOVTMnglBWrBYJpxY9x6JIMfjrJeC/cnBLuWAV4CwOtiqQaApA6rjbo7u2jXzl3U3NTKsgH/7Xv/B61fv56sHitZnTayOWyk1QsmvFijYjyZCx/AEx4FqXnLKnLZnGSbstLEuJmLDWg7hoWFMrC4/bHtFBMbw3qvIMD1XLtGp083MNDa1NhIC0oX0IqK5bTxgQ1k9zro6rVuen/3+zxq19PbS088+QQ9/PDDPq1e4BYAQY8ePcrskbS0dNq+fQcn7rhO+w/sp8bLl6i35yo9um2rMDCLiOYm1OSUmcFVfA4GRBjX2/HY42xkBrbwO++8y8L4GGV89NFHWSdPGEHC3dlB9WdEkXXq1ClmvFVUVNDixYt5XPL6wHXau2cPffjRhwwogzm8Y8cO1rYDeIvvByAJtObef/99ZgoD4F1WtpTWr1vP+rwAl3//+z+wLijkFTZu3MhM4ciISGYx4uvt6O6k8xfP0wf79rGhygIJaC4oyOfk5fDhw/Tr3/wH9Q30U1hEGD224zFauGAhA9EOr5PsHhtZnBZyk9tnqobkheUZeKSI55Nm3HGzAWtvjF2z+cwsAd7WiXHzrr1v7/tVamqqRaFQOO5VnLxxu9nZ2U/r9fodMFlLTU2ttVqtez5PAO/c/JztOq32rwrSMnLLFi2KA8ALDV775CRBJU3wBUTcQPvHgQQdmmQ6HR04eoQOVFbS9cFBml9STN/89rcYaMVont1ipcZLjXT08GHqbGtjPd+vf/WrNK+gkIKMBnJx8iw0ZlnjXqmg8xcv0YVLl6ippZnGJszkdLvJPDXFrH0wyDGCHGIKpvSUVMrLymbQDwW9UWdgJtfYxASdueBn8D7z1NO0ZvUaSk1PZw3d06dO0v4DB/g+3rJ1CxXNncfbIpudvGCjoMDgpi08B1TkVSnJrcL4IRrDQp8XjF1INTCgi/wAbBcProxoYPOEj292EXmYEMzxKCUNXmj+6wXAO2o2U9Xxanpn107qHegnp8dFaenppFdpyG2xMzuVvROAYaMp7vXy9SuaN5+KS4opPDISWlR0tKqSjtfV0qmzZzimwNAuLz2LIkPCuaGmYfd4FY1PTrBO8pmL55ntbLXbfLkVwGiMLEObEzqUOA4wdRErMcmARhrGvTPT0xnc1et04jRlp3uPh3U1ISvjtNlJr1bRhgfWU1npIjZR0huNBIM+q8NB7d3dtHvPXo7zTjTwHnyIgW1MMUCOAk2uP/7+DTrXcIZ0GjWVlpTQ8vJlFGEykVGrY5CX2dZuIdfApjCzLWJuBfDeEMt4jQe+T379LwDvZxJW/QDvjmeUKuVXy1cvz1i0bHH4/abBy3mOR0Fep5c0Si2DvAB4T9Wdpjf/8Ca7sM+bO5+2bHmY9fCRH/AIk5rIiQa510UeKHOz9YhU9cO82k2kxfZITU6rk9qvtLPEwtlzZ5mhu3XbVm605GXlsBzAtM3CUk3V1dW0c+dOliPIzMzi/AQ5D2o2TGJVHq2k8+fOUUZaJm3YsJGB4LSUNDJojdT2/7P3JtBVnue18HPmo1lCEpJAoFkCxAzCgCTmwcZgzGxsnDRNUsdpm972rn/1X6u9N17r/rdxmiZZt72149hO7DhxYuMBMJh5RgOzBEiMEkIIIYHm6czn/N37/T7pIOOA8EgiZSnI0ne+8X2f73n3s5+9q67I0WNHZdu2bdJ4q0HyC2YwjszKnyWHSw7L4eIjUlxUTHYtchoAtcnJI6ibiVzk6LFjLKrjC7kKdNEB4r7zhz8QeIYExJw5cxiPwfCFBANidld3p9TW1sjv//C21Dc0SGJyssxbMI/gcnx0HGUVNm15X44fP0EZiNVr18r0/JmSM2YU3wkk4IjIvt275ZWXf0EG7+hRo8gyRrHRFhoqH2/fLgf3H5KKsnOSlZEpCxYskKysTLKEkc9gekMP/oNNH8jJUydZvJ8xc6Y8+thiGttiDXrx8mV5/4P3ZduObbJw0ULKzsyZPVdCQu3iFa+4Ai4C93i+Puh0ouxznzHpwZi7vat17YeBSTToAO+wuMQdP/lfPyn6Uib2Q3yQF154wfjDH/7Q9vzf/rdZbW1t329r7ZgQGRmd8vVj8Go6tL05SB+o+WkMXh00BRkPJBhF0tOM0+jl1NcFHowjKQmDPlIh8h/+TukXKJATBRiQArQOGx1T0T/XH//RMSPVEQpCoDJV04mDwezcYPwmmFgYPMzUNZl72bjBgDFN4jTmsA6+oiMb546/6eZvvdKjKGRr9zVYojT4GtRaPIhqpYHpwXibTlz0Im/UMKteCdAg8F0/J5yjLlca/Lv7AXjVff7yZEQfFOAN+LyB1tZmz09epAZv8YqVT7wzenTW2eeee66Wd/M/+gDedQnDhhf+0z//z9iMrByLyWRjcs4xpy1XCAr2KllqoGiQ3sgdQsb3swr9AgLXp5msfWKRHATO69q5+iRRFHFVPehfCcF+FNUcMgYmDmadJo7P6d96lUKfkLqmk+7yFwzw6vvE7/Rj4rg6LV6n/gcP0uDtglnEetDRJ0/wdjpFPhhcDQ4c/Sd1MAis3z99oqpcXgUznB8+i2+d9asEte+8f/r91a89eF9fwFD4UnY5CPB+/rcZDN6ymrLwp1c+teqLAnj18DRQgBcALAFeMqFMZI743D6ClQAFAdBcq1YA75VLV6Szo1P+9m/+VuYvXCDugJtgBBcoBp9KaCHZAg1bk0WZGqI1x2DhAki80Ko0S3dHl1y7eo3A4769+2TOnNlSmF9AfTowUcBwsYeESGdnt9TU1Mru3bu4qCDjZPojbLmGzAoWM7t27qDeG8zBnlq/XpYuW6ZkVwBmGEwEWMEeOXDgEDV2YQ4E0yGYlpWUQmahWEqLi6jBiXOYnjeDTI6qmirZtAmg9gXKGsybO48te9DEPVp6lC16AGEJTk+cRKDX5XAqORizSWqv15LtgXMDIw3g62OPLSG7+GZjPeUZdu/aJUnDhhF4fXzpEoK/qu3JKJ2dHVJXXy8fb9smx44eJasWTBGwiGH2gWfxu9+9zdZFyDmg9TM9LYOgFRh4ZotZuno6qTNaUlJK85Xx48ZTiiIvb6pExcTIkSOH5Te/eVN6XA5JGJYoK1etIIM6KjqKC08sTgzoCjf4xWdQC1B9EQrWtifg5cJOGQuorwd5Td7PZ+4L4D1cerGjtX3TRxs/fvUrAnjXTJgwoWrkyJGlFovloxdeeKHn848mX8wex+fmrLZarN8dk5YxeqYG8ILBC4kGpL9KY1ZJDPghDWAyisPrlTZHj7y3ZYts27WLWrXTZ86Q7z3/PIFEaDDiMw31N6Xi7Dk5sHevNNbXy7NPPyMzp0+XzMwM6e7oFGdPDxf5yCkwd1ta2qije6Phpjjdbrb919Reo2xDc1ur3Kirk9raa9TjzUhLk0Xz5smkcRMkOz2LRQdo5ZZXVMjuvXvkSFGxbFj/tMyfO1+ysrMo1wIAY9fu3WTWrli5nEApDLzcHV1kzFppvqHuMyKY1+8Xh88jFmjHorCNBQtkpSDRgAULciuYdiDHIXuj34hmof1eAO8ReW/TB9LQfFuMZrNMGDdeosMjxOQLECil0Qn97QAsmyU7M4sgBVqC4XYPeYVDRUek6GiJlJ44wbbq+XPnyZiMbImPGkJdYeV2bZDaujopO3dG9h4CKN9INi/+BtYKYi/iF2LRrNmzJW/aNBk3frzsP7CfGpxHikop95CYECd23VCNEhJgM6tzg15leGiopKWkyLgxY2RMZrYMR3eD3ycWu03sYRFyveGmnCwvk7ffeVdcXq+MTEmR+QsWUmMc5xJis9NQ7+NtW6WkuFiugsU7YbwsXjBfcrOzZeiQWLKtDV6fGHH83md2D4mGe8ky9D74u7BdBgHeLyb4fMpeAfCOHjLa9thfLviGmAzfKpw3K/PrCvAa0Jnk9hOQxXdDfaMcP3ZC3v7d22Kz2GVUzihZs2YN9fhRqBKjn/IMWIoCBnT7XHx54l2Kz6MYbgwYxWqwisFrkObbzdT8371zN4FXe6hdntnwDGWbwkLDCCJCTgY62ydOnpDNmzdLe3sHJW5wXBiHofiLriEUvZE/AHTG30aOSOHfwKaruVoj5eXl7DBqaKiX/MJ85mcF+flyteYqJal2bN/BHGXkyBRZtGixZOdkk2kMYBkA8s36BpqZIdcamTyCMev3b78tJ4+fpEYwpKxyx4zhZ7hWVLZE0tXVKcdPHpeWtlYJjYyQJY8/LosWLZL04aly+fIl2fjBRrlw/jyLXGvWrZWJU6ewY0TPS1Dg2bNrl7z0H/9X4mNjZXTOKHZGQfLBFhrCfGnXjl1y/UotdY0BbIeFhZK9i3cBJDL0zicUshpuNMiCxQvlmW8+LWmp6YyPZyvPyZatWyiR8cTyZTJ77mzKQJisJgL3XqNiZKPpw/8p7F31XvlkfPmyAd6f/ehnvpKiUmjwvjd0SOLOn/7vQQbvvQJcIBAw1NXV2X/0rz8rbGlr/X5bS/vErzPAq2cxwYXP/iZrOm6hYxx9uI+ZaziwXk1GsHWVXq2OewSzaHXcpBcgDQJ9qZlrBDipiuP9u8T1494J9qoz14mJOnajtHb7/JD6JCCUvA2OpbAuAMK6rxOwLV1fV8vFNA3eXjCagGrQ06c2rtqnjochP0V8BnCtY0E6LqWfq84OpnSUxoIOJivqWFzvPYd/QRA2pmNQwV3pOjalfyYYJO4/Xu/EoPpLNAxAvupeE+Eef39ggNfvC7Q2N3n/9cUfXT98GBq8T/5hzJixZ5577ps6wPtqmnidk1/+xS/XJSQMm/VP/+OHQ/4cAV71oJXkgsmEiaoGvPq9RrWnbmyfsRl+j4WEPnh1MzRd1Fqf0PoExzNWNH6Nfq9VHRRjVrF1VdWljwGLfXKxQk0Wnb6uySlo56jAZrVI0itIOvChDD20iq3mpqiOpfmaaMfCOaAKhc8hsNwRKFS00Now1Qd5tzSAF9eEhQp06oIZv8EsaG0XGgX/Ts3hzzg3vtKPf9UAbyAQMN28edM2b968Z3t6er43Y8aMXY8++uh+v99f9O1vf7vzK705D3jwfgDv8yvWrEj9vBm8AwV4FYKhHEHResM5ixnhM4jX7ROL0Ux2Fhi8kGj4+KNtcqHygtxuvCV/+4O/JXsB7YUAd70BcBbAQoGhBLqZTXQ5hrY32KYep5egMYgNcTHx4nK4pLKiUj76aIscOHBQ1j+9ngDqmFFKwxZu0mB24LOtLa2yY8dOsk1xjpAh+O5ffYcxBSyx7ds/piMyDDDWrX+KbYO91VCDiayR4uJi2bdvP41HwKKZNH4iweLK85XU//1460eSnZElUydPleXLnqS0w/FTx2Xnjh1yq/GWzJo1hwDtzBkzKNcALcr33/+A8gpRUZEyPHkEAeOenm7VcWAxUw8PLBsYx2EBBPbuosWLaUxU3wCAd4vs2bOHOqVo84OZCQzmUOmGYUpnZ6fU1l2XrR9tlaOlpZKdnUMW8eNLlkhPZ7dcunhZ3v7t23R0djpdNK6CIQvjMRaKJmUy0NXdLTXXrlHzDszdWbNncUGC9uui4iJ5663fcCEyfGSyPLH8CRmZNlJCwkNotAaAFyZ6aDWkpZbGROntwtCSpOCYcT9gbf9pdD+fuW+At7l900fvfzUAr81mWw2ANy0trdRkMm19mABejcH7nTHpGaNn5k1LXLdqpRk9Oq62dqFEAxNWZfDohwSSzSItXV1SVXtd/vDhh7J9z24uotGW+9ijj7LIgPeu2WSUzo4OuVlfL6UlJXK7sVFWrVgpc+fMkUcemSY9HZ3S1dFBnUowNjGnEhOSKMfQ7VCMXZh21d+8Sab5raYmqb5aLZcuXaTjPIDhsaNHy6yZ+TK3cA7bBmGEVnbuHEHcI0VH5Ol168lCA8hSV3ed7KwtW7eK0+VgHJs+bZqMHTVK3O2dIm6v2NlWpy8wAgR4XWBZwAUauuRg4MFt3iDUvgQz1gsgOuDn9RK40BZCCnzQ8yCNwQsJGAmI2W6nZEOLLtGw6UPpdjokGuBqQYEkxMaLTYwEeGlegvnHTiSTJMXHy9D4eDLLQsPDqeFZVFpKgPdwSQkBnfmQZMkZK0NjYrkP5DQ4FxR9zl+6KEdPnpDG5ibpdHRTn9LtcUlzSysBFujyLly4UApnzZJpM6aTlQdDy+Lio2yFTksbKWEhIYzzYGAbYBpnUGZt0KtMGpog2RkZMjZ3jMRGRJFx63D2iMlqFVt4hJRXVsjhkmL5w3vvUbIBTOGJE8AGTGYMw35gwHT61Ak5e/asXL50SSZNGC+PLV4kM6bmScqwYRJwugjumjSgSOVk92Cp3Avgvdc7nizhB5FoeLOpy+GARMPLDoejYeHChe33OtSf+997Ad6/WPCsWI3fmjVvVmbezGlDvo4MXnQpBQDwGqzshGq61SynT56Wd9/ZKC6nW4YlDZNnNmyQ8ROgweuWgBE6HqicaQXUANZEam2GYjjyJVePW0JMIWIzWKWro0tOnyxjxxLmKczRnv3mBjJQQVzqBQwNBik/c4aF4Rs36sVuD2V3EOIy5J+QT2Au19Zcp2TVU089RYNXsIxB1rlWc00qzlbIR1u39AK8s2fPkvz8fOnq7JQLFy7K1m1b5fr1OsaklStXEShFbrZ7927Ztu1javLieCtWrpSwkFCa6QLoRqdVT49DRiRDXiaZwJHekYA1ps/vlRv1YPN7JTw6ShYsWsT3RMrwEZz/773/HuM+4ityvfGTJkp8YgK7i4jN+P2yZ9duefmllyQxPp4MXoDEisEbIq+/9ivZ+fFOuV3XKEOiYFqbptZ9jKsBrThvlObWFmlpaZG25jYCuCvXrCQTGhIsZWfKZOvH2+Rw0SFZtWaVFM4plOxR2WK0GHneeK6UZYBZgGagdDcwt//vPhu4y8inhYv7Z/D+7Ec/85cWlV6eOiHvvaEJiTsGJRruHXF1gPfFF/+toKW9/futLW0TI6NiUr+uDN67Abyqu/uT1xrMfkVOD/xEB3jRzQkcSSfnsSCsdTar4rAixiHv4/qgV7pSeyejhENpBCXHEAxSAs9RRmxKpkYxZbG98obCfEfxhYaElIkIKI8EyAkCD0IHGOImJBV4XspsDTJKPJ4JbGRgQMjhIOakQGIFzhrFQ/8YZR7NtYze+a7Jd+pdqbh+/h0kQI2hrO9DkRmBnSnwGfEMRCecm/q8yttw7X3eURrmpHd99fOB0p9QMHmyd631qWoLbAPpfex3UG64fvtyZBoeFOCFpGpba4vnX1/8l7rDhw4Wr3xi+TsZOaPO/M3ffOcaL+vnL72UbgoEJv/ilVfWJSQmFf65ALzB0xU3tz/jViW/0KJVAtSq0qG7B/aBsLoZmw7mqn9VJ64aXDqY2/c7fdDdyXJV7oY6yzYYBAgGW/v0SPQGcxUIgpm4OAe96tOfcRs8CfRr1P/VYgwDgdLlVUCW/h28PX7WK0h68GErMl7a2mf0ypbajy4ers0ltaZ76L++bgBvfn7+LpisDQK8BrJrNTUFTQVSk07kf6mv+2XwsqRKeFf9yzkOKUaNiQL2FFr6PE633Kyrl32798rpE6fk8vkL8g//8Pfy2JJHuThRbtBuEbMyW0NRRLmCirhdXulo75bG+kbp6XJSqmHcqHFiNJjldNkp2bx5ixw6dFC+9Z1vs9UNibgJ5oter5iNZrqjO3tcZIVg8QDQE+zT//Z3f8eXOfQ6P/jgA7lwASCnU9auWyePLnlMJQ/aNUEmAUZkMGsDWxYtexPGTZCEoQlys6FeDuzfL++9866E2kMkJzNbNmx4lsAswFcsSHBvNjy9QaZNyyMIARYNzMnee+89mm7Exg6RIbFxYg+xM1GgERiqvABwKNJvl9S0FGrJAZyGpiWYuVs+2ix79+6RrOxsArzz56PNL4QATmiInYYf167XUmO4+EiRjMkdS5bxkkcfI1O4+kqVvP3b38u5c+eko6OL4G7skDgydXFsj9etJBS0mATgBKAPTEPAlgMD6NDhg/Kbt94kIzE5JVkee/wxSctMo56c2wdtZQ9UAiVg9JHF26sBAmM98L0NJgJ+wUuK+wFrvyiAt+RQ6YX21o5NH7237bUvm8Gbk5OzwWq1gsF7JSUlBQzebQ8LwItFy6TxuavNJtMdAK/FHzA4Wlol1GYXK+UIAjTI8kJeICxE6m7dkuITJ+X9j7bKvsOHOX6jIiMkLiaGRoFI/JGAu1xOtu03tbSw+LFowUJZvHChLF68kNIBbS0tHM8Xz1+Q8+cq5PHHl8kj06bRpRx5AHXTJCAuNzQS27kAb2ppktLjx6j52N7RJnMKZ8v6NU9JfFyc9DidcqqsnDIMh4/oAO88Sg5Acxtz5u3f/15u/pcON4wZF82fL7NmzhR/l1OMHi9lJHSrVmjugrVssFgoEwH5BxiAIcTFDYmhdjgATT8YvMxTDAKzMaCWSpNcscJUrqUAXgCanoD/ExIN73/4oYSGhUlGRro8sXSZjEgaJiFGCxcUXHzBfRodEyhAYwGmFZMg9QCN4KPHj8mRkmLZc+AAW8FhKvnIhKmSFDtUnJ1dypDMbKa2MYzdGptuE1AGMIGOifaODuprniw7LXU3b8isWbMJ8OYXFpDBu3fPXmrrAigCoy9uyBACOHCvR2WPAK/FwlgKY8zoyEiJjowQE19aWBR5xGCxiikkRPYfOSS7DxyQbTt3UG8dgD6KUKH2UDJk9DykpaWZsjg4t7wpk+WxRQtlzsyZkjEyhc/KDD3fAKQrsMgTgjTaw7vbCrb3d3frtroj97lLMtf7dy5gleIu3zX3pcE7CPAONDnWAd4l31q4QcyGbxXOn5X1dQV4TX4YyRoppwD2bXtrO4FSALJgtAJk+Mtvf1vyHpkqBouRQCDeqSiMA1w0W1TEwRoKBdzWpja5deOWRIRGypCIGAm3hknFmUp59513xWw1S2p6iqx/ep2kpqeKw+3iZxEroYdZUXGOBXGAsDZriKxbt5bav5GRUbJ9+3Y5cviIXK+5LryDH+0AACAASURBVJMmTSaDd2h8AuUS8Hl0Vp09c1a2bvtIGhsbpKAwX2bPKpSCgnwxGcxSd/2GbN+1nV1R6E4CQAwNX4PBxJwJslsTJ06k3BVkoxw9Trl08RLNXM+dPcs8c2hcPOM0GMM6EUkRaQLicDokLDJCktNSZWreVHYPxEZHy6UL59lRVXGugrI+Tz3ztEycPEnihyVo2uQBcTmdsnfPHnn9tdckedgwyR09mgxgmKTZQkLkV6/9mgze1oYWiY6IkuSk4YwVelxlh4TZyLmNOBkSFkKDOuRt8ElA3D1Vflq2bPtIDh0+JGvWr5FZcwolPTtdrHarAopNSpoBBnrIUXV9T64vg8CVzw7ofloWNXCAN2/CtPcT4uMh0TBosnaPIKUDvP/fi/9W0NHe9nxLS/ukqIcQ4NUXBvo7Tcc8MF51SQJIWuKLHc1m6FybmIthDgP81SUXegl2IISgc7KX3KewFmwHcFUn/mGbYAZsMHFQx6fICAbJxKvesVYbzgW5FYBYzZhMIwuimxMLY3wWXiHEfSgtofRurVYb12bozOS5sfKi1mmYki7GzwCvkaZmRiP9GZhPaLrAOj4UzLAliVAHhYPYxjrOpkswENjWiJTBDF7GPgJrfQRBnRGsk2iC71nv/qDlSxLBJwerAu4/uQojZqWt1gb6Hn6Q7R8U4A34QOpq9v7rj2GydqBk+bIV74wblV3+HR3gfemll9LdPt+UX7766tqBA7x47jrKrQOOGoD3ICvXB7kz/T5zvxINwR/TmwSDgVQ+9iD3zuDt9ZesTn3XJ30wEIrtgydusAC3vi89ae7/eX3SBk/k/hos+qS4Gwir7z84GOkJzR3XHVSW0pnKCpBWVZtPS+D18w6WetAnNABeAiXaZNcnPO6VclbsPbsHbFD+HAbJ57iLgQC8VovplbfeeGPr52my1p/BC4B3wYIFB0TkyMPK4D1x4oQlNjY2bMnKRyHR8LkxeFXSqGRm7g7w6lv0bamPazVwdZV39TMVJQFCeKBpiGqohS71Tbea5GhRiRzae0gO7T0o33/+OVm27HGyrbBY6fE6uFBBgovEGItsvDxbWtvlypUq6p4BnE5KGC5zZ83jQv5sxTkm7DD6WrN2LTXZJo6bwNNyu11is1hpxgb2H9oKd+zcyQRhxvTp8td//dcET+rq66hRCxZrd3eXrFv3FAFeAtc0JTJRB7eoqJigLNizy5Y9IePHj5fhScMJDJWfLpf9e/bKrYZGukjPmTuXMhSnT5/iv9CDXL1qDQGT6OgYKS8vkyNHiiixAAA8KyuLEgyxcbFkEaNyjTiidxwg24DkQfzQOElNTeH9qbtxQz7e/rEcOLBfUtJSaJD26JJHCRLjGsEK7O7plvqb9QR4cTy0NRbMzJclix8Vj9srV6uq5Y1fvyk1V6+xRXPShEk0L6Ecps/LBIWSOGAUBgJkB4MZODx5GM/VarPJgUMHKNEAJlFyyghZtnypjExLkbDIUIEuFBXkDGohCgkO3URPBzYo79GvJvxZXpPBn1Xjuu/r3gzekraSQyUX21vbNn303vavCuBdPX78+Ctg8JrN5o8fBoAXCxbc6knjc1f1B3jtBoPB2d5BBi/lGVB4BVZHEVqzVFy+JB9u3SYnys9IXcNNAqgxUdES8HgU+EhWlp8LXpiaNjU3kVGOIsfMmTPkqXVracQG9u65M2ekpKhEDu4/IMufWC7z5s+XtKxsMRkN0t3W1hvl8CYGqxcs2sNFRyi3UH7mtORPnynfeOZZGh06XS45fvKU7Nm3T0pKS2TdasSXeSxwgIVWXV0lH0B+5eIFsdttsnzZMnly2TIxeXwibo/4XC7FwCVgaBYjOnksVrl48ZJUVFTKtWtXJXZIjOTPnClxsUMkLDRUkJjqRmu8oVhwaOxdncGLnNwPyQcA5dTgtfWarB06cpjnhE6AUTk5snbNWhkenyBGj0/lpCgyGyF1qzFRYPYGkNdiFpPFzGdyubpKjp44IVs+3sYOBQAtC2fPl4yUdBbNEMsBPqPjArIIDpeLmpNg8NsjlXFjfV0t9XZPlZUxLuUXFsqc+fPI3t29Y6fU37ghaampsmTJEkmIHyqRYWHi83jI4GU/CBZ/RqOSWNAM2yBjwXtpMUsAbGejQd798AMC0ZerqiUkNFSGJyfT+AjFeIwzsl2wLWRA2lvl6rUaiYmKovbv8qWPy5RxEyQSxSy3W7wOl9g0WZ5el7tPzYnUwqh3bRQkyaZaV1XUIUzCjRTwpOfPipaHhasqbX0awGsMsYtFN1k7MWiy9iApqp4LPrZ08bMms+EvCufPys7LzxuSP69QfNaAdPud4jf5FWtSK3njjaRxvbSnCPO7gb+VWCDut4IO/p2+JuC6AEcEs8wDrwEzZajcTrdUXamS3Tt2S9npcmlsuCXf+e53ZPbsOZIAzVdTQFx+t3gCbi1vQoeEkfMTprIXKi/KsZJjMnLYSBmTNVoyUjKk6hKKur+jjErS8CR59pvPsjuIaZymlwlQBF1GO3bskGvXalkk+8Y3viljc8dJdFS0bGHX1AECuZMnT5Gn1qEoFs84jDhVU10jZWXlsmPHx3K76bbMnl0oM2fOZGEdbdroqDpbcVZ2795DbwQY46JIjXtz+vRpyjuAdVtQUCDTpk2TjvZOAry/+93veD8gBQF5BvgSEN9QlCE0Rijmn/gpUWMJscnw5OGUtALAiy6tLVs2E+BFfrh67RrqvUOiAXmJzjSE1vuvXn9dhsbGMY4+vuRxSUlLFXtYqPzi5Vdk1/Zd4up0UrcY7wyLzcociaxqgD4mg5itiqSAHAqeECNTRjIPhPxFxYVK2bRlk+w9sE9Wr1sts+fOkqxRWQTdfTDOg2keterVxelkB/5OizU6AUFFl6B48yCTpPczD8DgffFn/tLDpVemTsp7f+iQxB0//d8/PvSZTuHP4MNavmT7/g/+oaC1rfX51pa2SVGRMWlfbwYvExIVD3vxrT50MBgXws994CvEuRQpTpW81d+wjeoKB0vWr/wBdLZ60BhXa01FhNNJesFYUXCRNRh3UNtowQHpqUZK1cmGOglRfzdzbunqA70EVhW/ea5GSJRCCgH+Bdqsw1IX/BdcmxZ7mHto508GskZq1M9Nx7x0jAoBDPvGV7Ckgi7JoN9X/XJ68S/tJjA2kHh4Zwe4/rn+eFofNqanJPd+r92B53wVAC/ujfZw+CgJsON3ROFZ+Md7D2MI/+oA749//C91RYcOlaxYvvyd7NEZ5c8//3wNrxYAr098U17+RRDAm5ljMZnvR4NX92jQB3/fDXwQoPXziHcPclxOOP3FoYs1B2mLcaDpyak2gfuSWG0CaElD8CBDBUcPEqSoA8zQgSLtYvto8koHRdHideo8jHkUAIIkXmkic5b1Mn37g6z67KZgN0FqTY4BZ6IxW/TkW00ANWmZgBs0sxNmQOpZ9jKRNU0HnI9+jZys2BRsGyb4gV6mBhM5VGtgMoTPoEKEFgBtpzyvB0gkP48x8nnuYyAAr9ls+eXv3vwVAF6/ob+wzwOe1F0A3t2QaPB6vQ81wGu1WsPXf2P1qrbOju9BoiF/dn7spM9osqbfYq1BTY3vu973O+NZX/FDzRUtxSYjE6PY71UvbYx3TKOOtg65eK5Sdm/bLR++s1mefOJxWTh/HiUNIodEid+MNmZINChHVMxUtNZU19TIiRMnZdOHH0pMTKxMmZwnjy5+TBISEuXK5ctKh/a/WB+QPphVMEsWzJkvFquF7FO7xUqtR8gwwPADixKYYeTnF8izz25gHAGDF0ApAN6OjjZ56qn18tiSx7XKrYn7gkka9Hvx+cTEJDJ40VKINkEAS7VXr8m5M2fl5PFTcvPmTRmRPIIsEvyclJgkY0aPpqEcPov4B9bK0aNHZfvH2yU8Ipzat3PmzqGBG1rMdckbvNTAXOwAQGazSkRkOE2GkGRASxSANVolk5OHy9RpU+XxZUvJvkU8NFlMvHY4UX/44WYaq6C9HADv44sfY1Ubxne/+tWv6SgNNgwMTaZNnaY0UjUQCFqaOB6coeneajJJfHycREVHchEDVt6bbymAd0TKCFm+cjn/BdCsHL79in2oA7y6E+4dpiF3FkLvnXL88cDQB6eo7YL/m+8snJLfIAa/SexGm4SZQ6TkQIm35DAA3uKL7dDg/WoA3mesVusqjcF71GKxbH+IAF7jlInjVhkNhm+PycgalZ+Xl7h25QpLqMlscHd2ErwjixTPAwUDk1GcHi+1Xl97803p6OmRiKgomTNnLs1tOppbCG7iG/IGbKezmOVmQwNlR7BYHzV6lGx45hnJzMrkuC87dVr27N4jmzdtkbmzZsvsuXNl+uzZEhUeLu6uLqYnRqNZbCF2asR6Aj45fPgQdaSPFB2W6dOmy188+40+gPfESdm7fz8B4HWr15DNOjo3l+yvhps3ZdeePdSqvFpTTV3rdatXS3RouFggLeFyamNPmWzgut0+PwtFJUVFjElZmRny1Lp1EhMdLXawS3B+kMTqE75RxnHal4KLMZfA3g2ImwCvVbwGodHZwSNHaN4TGR7BmPPs0xskKTZOPD0OMeogpAaAQMsW+0aMRktigKzggLR2tMmZykrZtHUrHd/BtF08fxGlb8LCwxWwiXwMBTi0J4piq+GcTGFhlKZprKuVj7ZslpLSUhoozSwslHkLF8r2bVtl18fbpampScaMGkXjpqSEROoEIynH+AC46/d42XmBc9NbLxGDMG5C8Cx9Pmnv7pQ3fvtbOVJSImaLlZ0buGa0a+Mz2BcYj5S/gGnefxlKlZ8pI6PQ63HL2tVrpHBmvoxIShK/2y0uMIBDlVwEmbVcueEtpGkp89arBSpaVFT+pi0i+eD0llEt9+OCVuWF9OwwQYtPL4hqCxMyeAEman0wAXQzKI6MB0Q+ex/AW6QBvN0OJyQaXhqUaLi/5DAI4N1gMhu+VbCgMHvazGCA10Gg1G9Utp80ONTmn3pa+m8H+lZSmbyavX25k/47Bdb16RlClxHvJXFj/puU54DBSA3XkiPFsm/vASk7VS5rVq+WuXPmybgxY8UaZhOfUUlc8SxNBkqfoFB94eJFOXH8hBzYe0AmjJ0ghTMLZeL4SXKj9rr8/ndv03wVBVtIPsDEDDEIYw+AZI+jm51HyiStkXH5W9/6SxmXO1aiIqJpILZ33x5q7U6ZMlWeWb+BXUgwTES+d/XqVTl1qkx27twhzS1NMneuktJBsQhrM8SVpqZm6nFv3baNBe74+HjeKcRVSBugywiSVJBAgEFt1ZVqMo9ramrIFoZx2iOPTBe7HXMWRR3VEYnCNOS5YPoIneLI6EgZMmSIDImOkYsXL7DrCfkXWIRPrlxBBm9yykjVUq15p+zft09+9drr1GeHTvmKFSskPSODMjavvfqa7Nm5W7pbu+SRqdNk+bInNImbULL7GDsMKpftcfbwWsIjwyVuaBxNJx1Op1yuuiwfbP5Qdu/dRVPaWXNnS/bobDKw2fGE54l4ajbqS05lSttrsqSvrzXTKm2k6QVsFo0eaB05cID3pz/6aeBo0dEreZOmvR8/NGH7T18YBHjvFZkA8NbU1Nj+5V9/VtDR2fm9tta2yQrg/YGMHjNWHC60+6uuZ5UxfVVfQfqrZKvquIiKlfqp6YzPYMkGHYhUkgVEPzVGrBqbzOeI4eg4S5/BWq+8J70IVPzE2MfPei6FIpaOM+jAKPenzRHgQnjfostcYU6KRdy7VlUqCsR0ekknd2AyWudU0HbqTFR3OL64TvUqo2hq6/L4qhOI58SKk+rK1mU6dXkK5cuk1iYqdoGlrLOXsf4C7qUwJOUFo1TGcW+wD/y3Ms1V4K4uCaHu5yeBd5yvih94x+klsTvXXXcdZUFgt7r6L1eiQbGG7wR4dXyP14l4S4BXUxbA9j4fGbwawFu6asWKdzJzRpc9//y3NID3Vy+le1z+qa+83AvwxmQQ4LV+iskaywy97rufZnipJ+gq89cqdF/V3L2P4wanNHcNM/0pUv2Smb5D3Jng9C5YNN3aT6ROmpuxSoL0e6uAWV3rVk3OvoCj7mmQJm7Q9fW9ttQUvcOZ8I5zVi9O9RVE0fiE2Mydr09eXb+qk7aHIM0F7R5o5/hJ9oeGHN/Hc/msm9ynIesDH2ZAAK/N8svf/erzB3gbGxvtc+bM2QAN3vz8/N2LFi064Pf7Dz/MDN5egLej43sr12oavNOniCncIj0+hwTQiWvEq1cxg/ANwEBn5+rpIAPmHZzdPhbApy9jgiOA9trVizz6C4NzUmOiBBVC8BJEC25HS4cUHyiWLRs/EqvBRI1FJOpjxuZKRma62Ow2saD91mhi62917VUpKimWsjNnqAE7JW+qLHl8qeRk55BxWl9fLwf375cD+/YTdBmdM5pmSDDlQMszWH9oFwbDt/ToUZoqzVswX2OGPCJOt5N6mgB4wcSDKdlT65+Wxx57TDzQw6QbvE3KTp+myRj2k5CYIMuXL5fcMblkH6Pdp6WpVW7U3pB9e/bJqZOnpLWtlYkL2Lkz87EQeUSmTJ4sEZGR3L6hoYEMGchLdHR0SFRklKxcuVKmTc2TqPBI6i4hQamqviKXr1wieyUpKVFyRudIWkaaWGwWMnOVwdxeGZGaIlOmTiGIDPYekiCwf3E9169fl02bNktxcQlBmjkFc2T548tZWILB3MZ3NsrZs+ektbmFbe9zZs+RjIxMiYgIZzIAwKe27hq1dpHIjBgxUkaNzpHhI5LJst5/cJ+88dabYrGaySR+fPlSSUlNkbCIULZHgemHMan6iwDWYTGKYpzKHNQrRANOHmhR8skwFRzv7xzPWlHyawrwjho16mmz2QyA91Jqauoxi8Wy82EDeE1Gw3dys7JH5edNS1i9fLklxGgyuNo7JAAjK4CJNiulAMCgbWrvkAOHD8tLr7wiGZlZMmP6TDJaYW7j6OikXi+GBAABFBbAoLpeVycVlRWybcd2ShEAEC5AcSQ9XaouXyYjDBqRSLiHD0+WBQsXUssxdeRIApJ4TaMoc+t2o9TW1sqRw4fk3LkzlEzA2H96/XoyxCAHcfLUKU2Dt0g2PP20YpplZXHAAXQACHKkuFj27NtLh/np0x+RvMlTJD01VWKioyg1g5ykp7NTbt5skEuXr8ixklKa/IDNhbbdZUuXidViVnq8mkuzyWwRg8cr4vJQlxf3DjMFv8d9wI2BPIMLixibRXxGg3Q6emT/wYPyhz/8XiLCwiR31Cj5iw3fkMS4oeJxOJWhm9ZBBYAWixB2KGiSW2Dbe7BoMqvYe/TkScbdquqrkpmRJdk5OTJqdC4ZcXFD48kc1ot3Xq+b8ja3W1rl6tVqOVNeJuVlZYxzhYWzpHBWISUa9uzcSQOjhvp6ycnOlpUrVsiwhESJDA8XjxPnGBCL0UTddCTpYGNo1W9x+TwsCoRFRUvDrUYW5Lbv3Cm11+tkwvgJfMboUFDAq5Ln4lvNYOQ46ezqlHOV52iIebqsTBbMn8+iIJiAeFdYzCYeG+fg96Ct00OwiAsp6t6ZRfA8weRxOQikIZajEIZnbA0JFZPVwmfjdTjF73L3msJAPzUkKkJsoaGoWlKKg8+VbCDtuRhgT6qcuPsDvJXVVwQA76tvvdHc43C998tBgPe+c1Md4F28dPEGMxi8C/Jz8vIfGVIwt0Bj8DpYXAYDHWBKf4BXHUi30b5/kFdtqRYpd5bG9d9pMm/alXCxjg29ymiQ5mgmq3R2dEn1pWrZu2uvHNhzQOJioQs7moVsMG/xHlbtwupdeqX6ipyrOEOplWvXrlHTHzES/gQoSIPZu3f3Xjl17JQ0NTbJggULqcuPHAXAZEdXB83IoDu+Y+d2iR4SIzkoxqxcyRiLYsnmLZtl//79BFvzpubJsxu+IdFRUTQbQ0xAXD1z5izZsgCI5y+YT+PMyVOmqOK/38d4cfDgIdm+fQeNNKGfiRgYFhZOXfAF8xfI2NxciQIo2uOgj8GePXvlTPlZaahvkLy8afQ1GJ09hp0GuHqce+Otm3Ls2FFpbm0We1gI5aTYORUVRWD3g03vsziIub1y9WqZNGWyjBg5krkNwBMUllAkfOXlX0h4aBhZwk+vf1qys0ZJZFiE7N23l54PpYeLmWfOmzOPpr1paWkEYymt4HbJ0RNH5dLlS8zvMrIzKeODYpnT45aLly7I5q2bZR8YvGtXS8HsAknPVHkddXc1IIUGa/wO6hboN5r6rVjve14Eb9g3qu8f4DUFTOLqcgkA3mMAeCdO+yA+IeHjQYD33o9AY/Bav/c3f1fQ1t7+fFtr+4AA3gch7N37rAawhQI87vxA7yDSfggqKN+Bv/QGwz4MRY+Q3E7XrtWlB/Sj6PgK1g0aNNO7X50pG8RkV7/SdII1A2dVtNVmTC8IomNGQZAPiX06+KmDXH2lud6qC3VM1S7JCNbfE0GYVd9N6lszq8u8c9bpGBJ/r4HC+s713ymYSb032O3BU9T3E/SuufOFc+dz+mN/u+sQ6P/O++ILDurRKDlJFhV6AV4VCz8d4NVMnO8AeA+Xrli5/N0xY3LKvvvd717l1fz7K/+eYfQbp7z88qtrhyYOK/ynf/5hTEZW9qcDvL03TTPG+JS58rABvAOY8oObPmR34IsEeb8uAC9M1rq6up77UwN4Ozo6vvfklw7w6i/1voDfv/1DvYDUi1K13KiXHiuy+Hb55eLZi1Kyv1TKT56WllstkpGeTrB0/PgJZJHCGM3lcsu169fk/JULcqbinLS0t8nQxATJLyiQufPmSkRkBIN8V1eXnC0vl+OlR+Xk0eNiNVtk0YJFdD6GIUlHd4ecv3iBrXDNTc0EXJFQT83Lk6SkYdLV3Sm112tl+47tcuHSRenSAN4ljy2hbrbeNQAGLwDOA/sPSNKwJFnx5Ao6tScPV2Y+ji6HdLR20hn60IFDbAFEWzbAkKVPLCVjOAWatXa70sfr6ZGqqirZtXM3Fx0AQubOmStTJk2W1BEpYrVYqQVXVn5a4MR8q7GROm4z82dIaobSart56yZdrnfu3CVp6Wl0qn/ssUclPFzdGzDROru65MaNOjIaAXwNjR8qUyZOkUcXPkYWLnSnoM17tPSYnDh+XEZl58j4ceNl4sRJEhcfRzH/mtoauXTlkpw6fVJiYofItLw8GTdhHFsOgcvu3b+XAC/YJpBmeGLFE5KWnirhEWE0WSOgq4G7bFn0KZYLqt93Jid6QvXZA+kDA7yHStpKDhdfaG9t3/xVMHg1gHfl+PHjL6alpR2LjY3d9Q//8A+Oz35Hvtg96BINU8blrjaajd8Zm50zKn/qtIRVy5+whALg7ehU2rKQabBayPbscTnl7PnzcvBIEc3KFs5fKE8+8aRkpKVJZFi4+N0u1dkDgNftIlMB86eppVkuXr4s777/Hs28EpKSZOWaNTTxAkhbdrpM9h84SI1cxAeAqBMmKADQHhpKwK+jvV2uVlfJ+cpKuXzxAv87YehQtgWjHRdABfRasS+w5MHyffbZZykBA21b7ANzGKZtp8pOy9btH0t7Zyc1aKdNnSqjR+VI8ohkHg9jvOX2bampqpaz5Wcp4wJwFfN1ypQpMnHSREpXgJXhdboY+/AdYbNLODSIIQ0FVobPp+RSzCYy7FEmgWkbAV6DaADvfvn9739PyYMxOTny7PpnZFhCgvjc0JeDTAPwR9X5BLkFva0NowMyCwB4AaI73G5qfBcfPUrTte4eh4SGR0h6VpZk5mRLSno6JRFouOYLiNPRw3tYc61WqqquUNPY6XBKeFgYZS2gDz52bK7s3rlT9u3eIzfrb0h2ZqasWL5chicNk6iICHE5HGLw+8WKtk3oatKwRL1DcL1UUIYeeXg4n+2e3bvl0uXLlAFC5wHeISNHjgwCdzUCrohYbDZxgXV9q4HSEYj3AGQmTppEGQ8UFp1OB8tMANmjME60l5nSCfSJw9Ej3U7IUfgkOjxM7JobNjaEhEhXj4OyHi6fV6JCwyQiJKRX2gbdEm09XeJ0e/j7EJjEgTXdC/CCtakAXo0bBZxPY/CGCQDeIyeOu177zZstPW7nxl++Psjgvd+IFgzwUqJhQUH2tPy8WAC8Xkg0BDSJBgK8GihAyYSgDkbtYH0iVvc++r0B3j5WEvbWC/Bi8Q58IWAgixdGaZ2tnVJaVEppq5rqa2I2WmTC2PEycfxEFjWsFhtPCAzSMxXlcqrslFRdrWLLP7oc8gvyWQCGvnlrS4tcPH9Jdm3dJadPlEnKiBSZNHGSzJkzmx05AElPnTop5WfL5VzlWYKy09EdVVjIwg4AyI9osnZAamquMb5ueGYDGcCY72DLAVhGAXvT5k3MbebMm8MCzyPTpzMGofgNRj7i6+HDh+XM2bM00ATVHVJVkGWY8ch0zmfeR7/QVPfU6dNy7NhxOXK4iIawubnjZMK4Scz1cO43blyXK9WXpKzsNAvKMC6bPGWyjB4zhh0elecrFIP3fCV1htesXcPrGzFihOpCQFHIH5D9+w5QosHR7WCxD1Iy43LHS2pyKjuiKs6dky0fbhaX08UOBBSwIC2E+A/SAPTdDx05JNdvXCd7eNKUSTJt+iMSFxtH088zleWyZesWOXB4v6xZt0ZmzS6U9CwQHKx9bfBgCpJVjtbG/kIf9x5/A9nifgFejElTwCgmv1VMfpM4u1zyMwXwVk2dkPdBYvzQj3/yv35ycCDH/nPcFvnSlStXrD/+6f/J7+rqfL6ttWNyZGR0Ohm8ubnicILBq9ZSd2PwfuUA70Pz0PqjmcH//Wk/6+tcDQi+o6Byv/t7aG7Q1/JE7wR4lUyGkmi4X4BXafD++MUf3Sg6cqh01ZMr3x2Vm3W6F+B95ZVXMrxe79SXXnltbXxiYuE///MPo+8L4OXtUlXgu30NArxfy/H0Z3lSgwDvw/XYocGrM3i/OoD37vcsWANMV0ceEgAAIABJREFU1+zWhejBgFL6RgHxewPSfqtdGmsaZePb70rRoSKagSQlDiO7FGAvnJjRRgtzsJrrNWRuJaeOlOWrVrDFD9s4vC5qlYFx1Vh/Uy5WXpC33/qtXD5/SeKiY6mTmZmZITcab0r1tWo5f+k8FwTjJ0yQVatX0awM4v+tbS1SU3uNIM6FS4rBu/6p9fL40qVisZgVyzQgZLMcOHhQig4f4WJg9erVMjZ3LAFesk/cXvG6fTTfAIu35HCp2EJtkp2bI6tWr5YZM2fQgARal9orQm7dvk1QdeeOXbJ7z24y2aBLCSAKAG9PV7ecPVMurS1tEjckjsD2okcXEWA2mA3S0NQg773/vmzduk0yMjKocQfgmdIINBEwUQ8T7dCbP9zMdkgAXjjnGY/MkJnTZ0pWZhbB46IjR2Tjuxtp+BYSEirjxo2VxMQECQ0Pk4pzZ+VqzVVxedwEo554YhkXjdDvA3i7Z98eeeM3b/BnSDNAUw4sYwC8NDiA1INBa7GH8QD0OjXHV0VZ0hOpPhVovVZ+txRroOnXfTN4D5Z4Sg+VtBUfKr7Y2tq+adt721//sk3WRo0atd5isawYN27chfT09GPd3d17f/7znz80AO/E3FGrzSazAnin5SWseuIJS5jJbPB09xC406VX3D6vNLW2yIdbt8qxEyfl+o0b8o2nN8j61euomQ05AQta6zTMHwCa0iNUmdWtptvy4ebNUn7urNxsvCXf/u53ZcmypYwzYHSeOXtO/vCHP1A7e0hsrKSmplJLcUhcHOcWHNnBUqs8d46gwrDEBJk/dx6ZbChgAFTEvIEWJMwZob0NgHfevHkEBvEFBhr0YMEo3nfwALVgT5w+LSkjR9AQMS0jg2x6xEGAutev1siVi5fo/D5h3Dh59PEl1J0E8ECdWI9H6q5dl/rrdXKz7oakp6RKekqKxMXEKtDT7el1Z4aUgs+gvgHwAuxt7eygHva7774jUWHhMjo7R9atWS3JScMoewCAmDJWZEYoIgL0jXGL6RhNneOA0pOEi7TBIGVnz1ICYe/Bg3K1tlbM9hCCvBk52bw2G0DOgBDcbb59W6qrq9n6DbZsdlYWgaP58+YS8I6PjZMd27fLvj27pfFmg2RnZlCzGHI2YNfpAC9ZtJrgD82mBe3OAQlYzdRsBsiLToo3fv1rHj8jLV3WrFotqSkpEhoaRmZsn5adaranbh7csUNCZPfuXTS3bO/qkIysLPnmX35LOjo75PKVK2I0BCQuZoiMzsyU8NBQFgxtIaF8L1ytqpK62uvUcx8/cYIMGzZcwvDsLBZxul1ytvwMuyVQjJw4fjyLjNQBtVh4ntB6RrEO5wsmJToywKpWshQwUDGStakDvB6/iJkavGFy/mq1FJ087nrtrTdbHE7Xxl+8/utBiYb7TN/uB+D1QYNXA9H0t5ASmtJZURr7Kuhtdbelfv/Coq63q3PA+t51GnCnSTSo0KYxssjOUgCv+OCdZhKbySbVF6vk1PFTsm3zNjl/7gI9DsaMypXxYydQagHFdhjInr94Xi5XX5aQULtMmjpJ1q1fJ1k52ew8cri7GbecDre89/Z7sn3TdmlraZOEhAQCnZASgCTU8ZPHKa0Aw9vlTz7JLgjkGPYQFEqclG5ATARTF+Zo1OCNVxq8uA7EAWjpfrT1I6lvuCn5+TNl9tw5Ujh7lgR8KFapBTuAYBRrUKiGeRri0IL582TFiic5f6D3293VKWE2FFRCpKa2lp1I77y7kcxmq9UuWVk5MmzYMDJ9KyrO0hwO0gg5OVmydNnjkjtuLDuKUKw/f+G87N61U8rOlInD2SPr1q3j+dMHQqOKITSW4BjvvCPnKy5IZ3uXjBkzmtJVeD8A0O1s75APNn7A9wsK9chL0dkRGx8nra3IKWtIGADbecGCBfLIzOnMnWIiYqSto01KTpfKlm2b5fCRg7Jm3VqZM3e2jB6TI7YQGwFe5tCaHikkrpSQyxf3NRCAFzHKPAjwfqaHcU+AFxIN6nU9CPB+pjs9+OGH8Q78MYCXa0K29iltZiXRAPKIYlGj4B/weTSA98UbxUcOHV2xcsW7mZlpp7///e9XM9YB4PV4PHkvv/r6mviELw7g/QTN/WF8GoPnPHgH+t2BgTB4rVbbq2/9+jVo8Po+Tw3eysrKkDVr1mwAg7egoGDPwoUL9/+pSDR8MQDvwIexDuz2LWS0tkMsUtj+G6QprTF7Pd0ecbY55eTRk3Lh3AVprG+Qro4utk1HR0ZxQQwTJSS4aFlLTE6S9KwMmTB1MvVzw8JDtaRHgRTO7h5pbWqW4sNH5ELFBWlubO41KAOwCBZLaFiIpKdnSHZ2DlkdYKdCbgdJPhgZu3bvkivVVVzcLH18KVsaAcbqum6nTp2W4ydPSPnp09Tn1Fu1E4YmUMoBDBNoDx8/dkKOHT0mpcWl1PnMGZOjWsTHje3V/aYggckoPd09UnvtulRWVMq5inO8DoDFuiu0zraDk3xmeiZB1azsLAmNDGMbYEt7C9vHsdAC6Dx50mRZuHARFxVK58nINkQs6MDQLS0uobkTnlV6aroUFhbSVA0svOu1tdTra2y8xdZzpb8Ll1XFvLbabTJs+HAZPWa0TJo0gUZreA5Y/6IVEaYrLo9LhiYNpdEbgF7cc4K50KsEEIUFrNFA4zUF8OqL5uAWqIGPwYF+4lM1ePsA3gutYPC+u+01p9PpyM3NdQ/0GA+6/ejRo5+yWCxPjh079nx6evrx7u7u/Q8jwJubrUk0PLHMEmGxGnw9DqXQAdDWapUuRw8X/pu3bpNr169LeESkLF6wWGbnF7JVPwB2qTZGqMMKdhX0xwBKQnqku4uA2enycqm8cIEgBPR2oWcN06/bTS1kcV2+fIVGg2DbglEKuRUsmlA8QXIIQ66UEcmSlpJCPdyRI0bQRBFzsLmlWS5Unqe0C4DepUuXklk2YuQIMmnB6vTAvKujnWzXc5WVPBd0BeD3kC/R3ZTBxjf6A2I3WwlcoPU4Z1QOtS3BugMzGYzVy5cuy/mKCjlXfkbGjsklEJyWmi5hNjvb/vWFuK7TCsM0o1UBvO1dnQRm4EAfERpOcHjxggU0YwJYpTR3/YStNItoarvRlIhyBpwZyJLJmPUFRBqbm6T2Rr1UXLwgdTcbpNvlINiK5wCXbNwn7AtyBki07bZQFphCQuwyLClJUkaMkOzsLElKSGDh7sD+fVJcVCTtLa2SNjJF5s6ZzfuN4pfb0QMqLM3VdOkI5V8QEC/aEi1m8RmFLNgjRUXywQfvU98cwP38OXNlaFw8P+eBwR0LXEpaAf/iXCELEhIVKadOnhSYKF29fk3iExJk7fqn+KwrKisJ/MfHDpF5BYUSHRFFNi+6PppbWggcVV+pIpgN07j0tDQyFq0hIeJwu6To4CGprqqS9o52mTkjXyZPntTnBi4G2bFrp1RWVvC5AgxKT0/j88BKnrIAbMvXNHhxfwHwQoM3HABvlRSdPOF6/a03WyDR8Itf/fo/BzV47y/KBgG8z5jMRko0BDN4u4IYvOpNpBkjBgG8wUXF/kXHTz8LJTyk1BoVPHenNJwa2yQEEc3TAV4l7MCcigCvUawGi3S0dsitG41SfvqMXLlYRW1eZ7eTWvrQvkXehPc+OmQAzGZkZUjuuDEyaSqkoSLEYjOL2+emRjXmbWXZeTl76hxzJoxpxKvQsFCy2WEWBr3/xGGJMmnyZMaqsAhIP8FfJEBjV4CbkMiCrv/iRxcrk7XIKM43FDrOV1RSn/9W822ZPGUSWfyTp04VH0wo6ZdiYq5RX39TPvpoi1RWVPCaCwsLZNGihZzPIXY7tXLNRrOYDGbqe1+/XiflLKbckMaG29LdrTwLEEMhFYO4DlOz7JxMzsHY+FgaclqtNqmqrpKDh/bTnBc6w/BSgFkuGMC6YTdy1qtXa+TkyZP0VLhafZXXBC3eaVMfYYcTOg4qz1bKpUuXpLqqmsU5aBejS4D+MVYLOy1QjAf7eWTqSHZM4Rzxvjh74ZwcPHxATp4+KYsWL6R/QnpGmlihw64DvBgX9C5Q0iFfzldfiaLviH3OUzT9/BSAd8rEqR8mxSVsG2Tw3vtJ9QG8P83v7nZ8r7WlfUpkZEwfg/ceAO+9jzC4xeAdeNjvgC7RcCeD9/4B3ibvj198sb74SFHpylXLNmZkZJy6E+D1+/Ne/sUra+MTkgq+EAYvgvYXSaN82J/v4Pk/tHfgfgHe6JiIszar/ZdfBsALDV6fz3foT0GD9+sC8OqLljsAXs1YRpdnMHKZ07e4MXqNYvQYpeV2izQ1NMnNunqpunyFOrNoj8OiB99oB0xOHSGjc0fTwTg6PlZpuPrcXIxgFQRHdwAW0E2ru1YrNVeuyqXKi3Kjrp5MCujHJackExyFWQdYV2aLqdfVHkAmGBVHjhyRGzduCKBHMFsnTZyonDpJ4AnI5aorcunSZam6coWtiGBsQN8T4Cv0ItHqbLNYpbrqqly8iBbBMi6U0jPSZeKkyQRg4VoNlhy+oLGLn7u7umk+h7bJ2mvXpObqVTJCsE8sbrIyM7mwAEgSEzOEoGnABLMmD0FwaICeOXuG7JnsrGyZmjeNoAIWerznGshee61WLpy/IKWlpdLa2kZA5ZG8aTJxwkSJGxLL492+fZst53XXr5OBAwYjjpE8fBhZi6Nzx7DtHAsVXcYKsgwXL1+U4tJiXl/0kGjJeyRP4hOHku1D0zysUjUnWQAwXoJ1ykDpTnXCvqbW4AX13eQWghlR98OkCt7ffQK8mz56d9vrXzbAm5OTs9xmsz06duzYS5mZmWVGo7HkhRdeUG5dX+MvXaKhj8GbPWomNHgJ8NoM/h4HwSzMKbPdRjASAO++g4ekq6dHsrNyaBoEdqMPixuvR4G8NE5Q44SsVYCyVitB0QuXL0nF+fNy9tw5Sq6AnR8/dCgZqAAhwWaDwc2N+noyJzH+lUGFj+M9MSFBsjIyZdyYMTJyRLKE2K3U7QWADAkFGBuCoYZF/DVoTeZNI9AB8ADb4avb0UMwF8UUtOVCFxvMrdq6OsYfnDMAAwAjcGTPTssgsxZmimiXRrGjs6ebLF58AeBFezRkUwDuTpk8VcaNHS+RoWHi7u7SICd1P9imCVDIYuZ8ggbvxUuXCEyE2UPINJsyaaIMiY5mfFJgrDIx6zWmMJuVBAKejWbYQQDX7xePzw8CIbV+m9vapbmtjexUXBtY0jBdBGiOz0JDGIxeAJdgw0FqBzIX0LCMjAgn0xXgxskTJ8h0dXR38/wmTZwgsbFqW+gEU3eXxpxKG1g3wAXYDIDXLQGC+2jpRtcBmNnqGebyWHhuXo8qTmGsIRbi2w0AGhrOERFy7VoNuxIuXblMw7YFixdK461bcvbcWd7/uJgYWbXsCRr9waQTwBli4bmKCuoLd3Z0siUbMTEsJFRsYWHi8LilaP8BuVpdzYLCjBkzyF7GewqsRABAe/buofYnpCQQz/FuELCqewFeaNeDwatYWwB4TTabWMJCNQbvCddrv32zxTEI8A4oEn5eAO9A30m9IK32luuvuKhkGoONijQ3H11/EAeEVIMf0h2QaREJuP3SfLtFGuoapKa6hgxT5AvhYeG9Jj/xQ+P4nh4/aYKMSBkpUTGRNO4CuKuOCVpgQJxdbmm91Srlp8o47hHr8M7GOxy6vqlpqSxCgJUKZi+KtfQksJoplQA2bPPtJuY2kGmIjo6hfi7mW9Ot24yZp8tPM05k5WQxdmZmZ4vXjWKQ8HxRiOnu6iFgXF1dxU4GmNdCusZmtfC/lUkhCiHImyzi9iA2d0pNTa1cvnRFKisvSHNzC3M1dB2NGJEsOTnZLMQlJg5V7vZGg4TYQqWuvk5OnD4u1VerKfuTn59PZjKkqwDQIkaaTGYWAJubm+XUydNSWXGeMhPQPsbcnTplioxMHsmCfNOtJrl546acP1/JLid0lkTHRFPTF/c+NT2NGr72UDvX+jDBQ/yCdAMkMKDROyVvMrWUAaaja4wALyRqqHOmqfH2l8Ec0AwYyMafDeBNTBj68b+98G8HBnLEP8dtdYD3Jz//+cyOju7vtbS0T42OGgR4/xzHwuA1f9od+JwA3sNFR1esWroxJyfn1HPPPVfVx+AdBHgHx97gHXigO3A/AO+VKxdvxMREnrHaba/+/euvb50i4v28GLz79+83JyUlhaxcufKZrq6uvyosLNw3f/78A11dXYd+8IMfdDzQRX3FH/qiJBrubJIf2EUyCaXebh+IG9xQFszw5Z7RSuE3idFvEoPXQH05p2agUV93Q/xo39OcxSPgfhwXR9AGC4yAGVqMynTCB11XzekcGpUAkbs7OqWno0u6O7ul+XaztLW100E5JiZahsQpFgdaeMlYA1ikMUmhmwhwt6u7i4uB5OEjaIAEfVqa1BmNZJq0tLbK7Vu3yOhKSkykYRpAWNUeYiQbsKOjk5IKYAUDKIoZEqMAjPAwpUOsL1a01SLdVdGa6zNIS1uT3GpqlLrrN7hYgYkcjhM7ZAiZYgAaTBYTGR0AhiCZ0NjYSPAB4AkWWNAVxvkGs1HQkt7d3U1gFyZzju4egmSJQxMJxNitmllSIECHZ1wDmDldnYqJCEA3Li6WLZAArWFUpbvTolXmdtNtylwAOA8JCxEsMMEEAvtaAbxYpfa1oAKkI8hK9Qs1fgCQPZjr80DHq8ZT/DSTNaXBex4SDV8FwDt69OjJZrN5/Lhx426lpqbWpqSkXHzuuec8A7vKL3/rXoB3XO5qi9n0nXFZ2aNm5OUlrln2hDnEYDR4OrtYAMFCG/Oux+WSzp4uskIRf4YmJJIxGW4PEwuMtcAedzs5RvAZTEwd0MSCH2ADwNWmlhapb2xg8SM2DuM0nu1bGMfKodlP9i4c2xsaGlXrq+ZcjHgATcS4ITESFmITNzR/jWDdWnpZqZAsAUjc1tbKfUdDZzI8jMAqYhWY9BzD2vnhvGqvXyfj0+lyKANBg1GsZjN1hROGxBNwRUs1tFzxeRo7oSjj88vtpltSUVEhxUUlkpKcTHbqlCl5lFxwdnQoJhsKT9ojhowCC10G3BMfY8GN+htknkaGR8iwYUlit9k0v03IABAzYOwEM1/X4CXog/0idkASAaxZFM+g+WuxiNvnF5fXKy63WxqbmuTW7SYCJOgQwEVC6sEOln/SMMZbANa6hi1OEbEROqE36+uk8eZNdmvA2Gx4UpKEQgrBYhGPC50QfjHBPV4zDoG5HNjE6L8DwOs1CAsCeCa3b91msS0mKppu99QW1sxHlLmaxorEvUKRgFq+QoClta2NWs7Q5k3PyiQwD+M+sHuhX7xi6TIZNjSRoDFiHaRtwDRsb2sjGxia54i3OKbZZiUgfu1qjbS1tojb7SHoBWYydNjZReFwsh29tbVVhg6NpykUgCAAvGBWA9bFOwwM3mCA1wjTUQC81VVy5ORx16tvvtnS43LCZG2QwXufYe7zBHjv85C9m+mF7+DPBcs29Ad4lWO45jbPYgzGBF6URoGpFX72urzidrjF0eNkPoJ5YDKaNakVn4RHRsiQITEyLGm42MPs4vS5kGQwjkKXHzEQOY/Rb6QcTltzK/MlSKvgHQ5ZpoSkRBavwbr3GXwsfCPmoaCLbQB4AgCFBi3kVSCRYERs0goqLoeTUiYo4jmcDuZBQ2JjJCY2RjzUA1cAL2IjCjJg/HZ0tLNQFB0dxXmN86UGO+VkVP4AgBf3B5/p7nZIR3uXNDTcYtEFprSxsdESHx9L3dvQUKWBjbmPvE7lcW1yvb6Ohm4mk1FihgyhmWyoPVRjU6tcVpfHqG9okFu3GqW1pVXs9hCJjxvKDi50miGWQprL6XCxaHT79i3mZIjt8CqIjIqSyKhIdpXgHPDeQ+4K2SqYhtY33JDG240yfMRwiY2LZfFeB3SZpQQl5rrR0EDH38C3HwR4B37PBv6J/gAvGLxRUTEZvRq8gwzegd/UwU/8id2BPwmA90/smQxezuAdCHaI1B0ftXbbELtNmm43yL//x7/LlwnwFhQU7F+4cOEBi8VycMOGDQ8twBsfHx++ZPnCVW0dHd9bsXZFav7s/NhJM6aIOcwi3T6HBIBNGNHSpVpuCVBqmuC9uoaaQji8u3W1cGypGdYPaPzS0RPH0AC6YCavwjBxBI2pqTUsGPwGArwWo6WXmeLo6WGSDtBER2CsIXaxh4YQjATzweX38F8sMpAkkxkKNqzBTCMir8tNJi/gXjBjIYEAIyCb3S5W6EqSkauZ9pDE4qfZExc8DqcCdA1+CQkNJ2DqYbufAm/xN7QKYp9YxISFhhLAxc9kJmLxg8UKWiQ9ShYBTBCr3S5GExYYAE8MvWwUsLqIOxhNYjVaxGIwU9sObYPtbe1crKGdHO7yNivaypWkgdIw9ZMFS1Mkt4eLDDw8nA/AZy4ScX0+HxdQWNTh87iGrs4ussmwTYgthPvGIgrmV2gnx+dw/tgOixAsSrAAAmBD4Djg535w3bguLPqcLidBEyz81LeZ32CvAYjHZ3rZhrjf2phRGM7XDOA9XNJWcuirA3gzMzOTw8LCho0ZM6Z7xIgRrVevXm3cuHGjGuhf469gkzWT2fSdsdmjRs3My0tcvWyZ2R4Qg6utg0Aexprb5RRvwEdmqAtj1Gji4tksRn5jHkGDNwDwFLICbFU1qfkDk3kYhGHOgdHp9bB4gb+jABIWHk7AEwxftuhrmr0AFHu6HZyf2IeuiwptVCvmMAzLXAoUxnxRbdPKTQG/h8QC5iP+BmCAIJw/oBkFAqfzU48Xbbmd3d0EmBGj9MZsgNY2s0VCzTaCmWCmuQHwCliyfgK8Hr9fmlqaKKNSXFRMLV/IOUyaOFkiQsMI8AIoBftfUyCTQMDAeMBIb8C5uqS7p4vzGWCJPm+VY4tqPwd4yrgNuQatLZz/rblGB7T7jBCF8zJA/5dkQnX/YSYGkJWayARfwHozkn0WoTEJddkHSr1o3QRosXY5HfxGsQvSMNSw1WQU0I1BIz4ac6rOCcQwoDNGsJRNRkHJDS70AFl9bg/jF+4nxgy3B0CsgeD4HAtdPgDVJoIsiD0ev5LWcLigoWyR6LhYtm6Xl5WR2Qsg/vFFj0rysGHUFEUBD9I5KAB6vGoqApzGGGKruTYe8G7AOwLHDAVjOQSx30Q2HooHKBZg/CFGW60Wnjc0ePW3MBr6CfAyRgpBdqPNJmYN4C06cdz16m/eaOl2uTb+8teDJmv3Gw77AN6Fz5jN5r8o6CfRoJus6UZWwRINqpTy4PqnfwzgxfkraRT1pUgRaozq5rVg7nLWQkLaAAs+5BtKnxfjpadb5TmY79TShhGj1cJCbIg9BB8Sp9fFGMFCixVjVijToOv8QssXQC0KYZhGFquZIDEkDRAPwfxFoZb5k5YkIr9B7gFWMXIrxHbMadRyOR/QBeD1MZ/BXMM2MBDT5aNwfYhjyE8w4JF/oRCCQpHKl7SCMK9SzyR1IgEKOVj8Y34LGcBOl5t5SVhoCL9xPOwDx+aN0fxcEcuRqyA20g8BHU4o0iDOaWUzxHzkkCimIY7jG4A1ztduC6GGO94D+Du+UZiBXnFXTxefIa4R9x/vCxR4mI0jNunq2loBq7O7k0VOSGFge6NZi+VaBbKPHMEhoN2F+x31D7rdAwO8V6ZMnLppUKLh/u77Zwd4vzRK9/1d0OBWg3fg874DzFe19XqQyRrflfelwatJNJDBu3xjTk7m3Ri8v/ziNHg/7xsyuL/BO/A1uQN9DF7FyKTGHNqk7gLwhthtr/7jf//v2zZu3Oh94YUX+jLez3At/Rm8s2fPPohvu92+72EGeENCQiLWfmP1yra21u+tWNMH8JruAfAqkFcLmF8CwNuXkmstZjodQSEFdF6nI69BA3oBxuC8tPZEsu+wmQTE6XGJy+sWT8CjgBk7GFOKwauAVbXw8Xk8TMxtFhuBXiwYjCYk8YrZhcU3gAGdZYLkWyX+RoLE2J8ngDZG7dhBx9AN47igxzGDWgf93K5PsUwxTcC0I1wlPe4e8Qa8BGCV/KXWcqgxV7EYwjcAD7LzNJdp3SgIQAyAARyT2p/4H4FWn1jNVl6vF/8D4KuBtzgQF1w688UMYEjZxijsBNehmM9k2KreTU0n2EjwnffMq+QwcP04B7KQexd7uK8ApxTwrFgnMGrSGLs6awXXq0kRKYaSWjAbguSJsIz7WjB4v2KAd8qUKaEmkylkzJgxvtTUVPcPf/hDx+fV1fAZwuk9P9oL8E7MXW0yKoA3f6oyWbN5/QZna5uEhUew9d7t7FFjBnIIISEMBx6ni+7cYKhhHmM0QDvb73ERIAQQR01pjC8a0BhoPkWwVdOLBuBKwASLdpORbFMdSAQr12KysPCCz8NIkICgxyNeSKf4VDzB/LJYrL2sMYx77IPggxnngAKIIlQTVMY5Qgfc6VKgsMkotrBwBex53ZRo4FzDB6B96UCM6tMi9ohfHG6nmG02Fpuu19+Q8jNnpKioSHJHj5YJ48fTSCnMbhdnZ6dYTbgOACNK3YvGldp8w3zG8QHQKuA1oIEuMKEAe1ex5lUs0+e7Bhyg2AXgx6+uAYUnArsoDFGuAZHYQKBUge2qkMN45u+LqQBpqUepxSGapCFmIB77/WIH+IGCHVmKPmr36rHTgGNrhTKljBMQMHjB3sVYwXngfvoRszUWNmOWFkdxHMQoHQQnK9rjITiL8+Y34rb2XgHggnFljQiXM+XlcrSkWOpv3JDYqBiZVzhbkpOHS1R0NMcjgWYRbg9Ws5da6YivGhhnQOu6lfvno+a4UoU0fRuwhRm/AU57ce0K0MKcALTDGHgPgPf1t95o7na63vvFIMB7z5ikb6ADvEuWLnzGYDF9s3B+wai8/LzYgrkF4rMG5I8BvFxgsvjxYG4pAwV4WWD1KjCVRVSDiQAoC0ga6KjmsirK6nq6dqud73d8oSvXxpWiAAAgAElEQVRA7/DB/EQnDeSTULBGEQosWKvRLD63l2MQcbW3wKuBkPg8irv4VsVcxATFQsW+mIsYzSxOs4MARWe3l/GXhTXtu3duk0Gvngi7FrQiHX6Jcc/CGeOS6s6CpIS6fgW26nmFyj8Q20xiNdvEYrKpfWlFY1VRw/PC75ADKtYsztGEgjSPjyKQuh4UyhlDSPJXUDI6F9jpgQKexkqG8aPKl0yq8O1F94OZXSl2C4znXDweckrqo4OVz4K4yjtJdEBnisYkxv6QE3q0XAoMawpXBdQ916W1kNuqbOnL0eBVdyI4e8fPf1yD96c/+mngeNHRK1Mn5H2YGD/040EN3nuHps8M8EJ8f/Br8A78id8BpUL24Bq8L/7oxZslR44cfXLl8o2jRmWd7JVo+M///M9Mn0jeK798bfXQhMSCf/rnH8ZkZGVbYMyDhTXXEVp1lcn+HfFX58V98u7rMMuf+HMZvLw/8zswEIDXbg157f/9f/5+6+cN8I4dOzZk1qxZG3p6er47a9aswwsWLDjgdDr3Pffcc+0P4+OBREMwwPvkmidT82cXxE6eMVlMYdZ7MHgVe0vBaIqJ9XkwePVUUO21r6rcn/PS24pPREAjbvr0lmEwKMxcmMMwRNep7TUSwkegSwZQ0+8RT8ArIRa1oCErgsm4Mg+CviRAItXK3MfaUuwS1fZGcy+t7RuJuA524sQAnlIuQGN7KYapzqhRbGS1+MKiQwdr+xb62Lfuxqz2Y9SMxvw0PuH9Yr4c1IKnvTssaG80gLOjXN8B2DLRV0t/pUPaay+nGCFYlNA1VNMpxTX2Mo40gh0XNzgXSlPgqavFjDKQE7ZM6kxlxXI2UtuYCz+wcPm+62P78SI0gzT8jfILJnxOu5DeR6wA316DkH4sFK0LWxs1d46fL2p+6ncHzCOj3yAGv0nsRpuEmUOk5ECJtyQI4N323vZf9fT09HyZJmtz5swx19TUmPPy8vy5ubn+F154QYkpf82/PsHgzcrJyc/LSwTAGyZGg6e9k633ZGeZ1GKfMYjsR4AoQjY/QF4fTAvBsrWaJQDglSxfoHqK/c31PcecWbEdtbEJ9FKPHfiZ4IJm7IZYgG9lDKYW0PqIw7jFtiwIccybNdBQzWX8nsChBYw2AwFnBSgQS2YBiexQDWg2ASDGfFRJIucRiW84ceAJHi9QBDKQYRrmBhhAozS/3Lh5U6prrsrly5clOyuL30lDExkb3Q6HmFmMUkUgRUwzKECXOSjPqBdI6S0kaXIovHH8WV2Xekdrc1QDcHEtqtuAwpXMdZVhnJmgLgtHmkZ6nwmlJsOiHZ9nQ+BXBSDEFMIEAEw0qRYALAiEiDO8RxqQpuAe/cYKC3XUGTYZqQfMdxY/GuDfKMmgSUDwGDrgSyNLE58BQCxGJjD1cM8JIuH/MR5NYg6xy+VLl2ii1t3VJUOiY2TS+An8FyxcLwAavKu0+8IxAWagfm1aIOM9ZVu5KgrooLAyz9IlIxTgrVQ9cK3aWoFjVbESOS8ADIHNDJO1MGWyVkyTtTeauxzOQYB3APHwYQJ4OfrJykdRVIG6mOV6LOMrVpPEQo6jik8+xernnNLgQEoBqAxKl8UBeIiuIr7j1SDr+9aMX9VcxNhUnUIAIPX3NFnAZFSpYi6+kK/oOSDyrt6oqucAuhyTFr8VOVXFRhTtldQT5CVUUQoxVBWhVK4SlGqo4+g5DSQrALiyMK8FHJ35D7DZ3yevpQrKKmDiX+ZA+rb6xWm+EWozDTzTiuMaiVtJqODa2faF81PzGL9HPkhSAnMsJb2DIhm++IwIQgP8RlxSMYJPh/dHXSex/CCiAOOGfvA+Eu8ARv7AN30QgPdnP/qZ/1hRaVXexGkfJMTFbx8EeO9935EvVVZWWn76f/4zv8fR81xrc9vUAUk0DAK8977Jg1s89HfgCwV4RSTvJQK8CQX/9D9+GJORmTMI8D70Q2bwAr6MOzAggDc05LX/+Y//uC0zM9NjMAB6+exfYPAmJyeHrlix4pnOzs6/mj179uF58+YdDA0N3bN27dqHHuBtb2t9bvnqJ1ML5hbETpo+2fBJgFdBuEqiQUvaNRavAgs/P4A3+GndjbHS/+/aioDJPBbqOhsFrAYym7gwUUYz+AaTTzFEhWy3HpdDwu3hbHH1BbxKBsDnFwsYs1izkMVlJbuVwDBNg3xkYBC40BJ+P5gxfsVKVSCEAjzILtQ1PzVmKxnDlGJQiXwfwKuqewQy/Wg7VK70bAUnCKWxkrUFPRcYGlONCxb+rKqUAGHJETGYeW/Q4s1FFNrGjRbFnvF7FKqk3nx9TBMzFh9Y8KiFGYGPoPYWPhdNdxgfZXukBrqgfR3rClwTJSfYRu8iIAZmEBgoALnQgs37pGlbEnDWWWzaooyANKUowL5W7Bhe5106ytTa6o5GxKASwWePAXfbwwAA3s3b3tv+empqao/BYFCI4+DXp96BYA1eq8n4nVwCvDRZs0aaLAZ/V7f4XC7VAhxq69XAhkwB2bgm6//P3nvA2VEc+eM94YXNyhIgiZVQXCGQhBJKqwDGhxGWVuFs8NmHsRE2Bvt8d5+73x1hwT6EMT4bMEEgzBlHJDBgm+BwBgUUEGDOAROEEEkBSZt3374wM/9/VXXP9MybF3bZlbRSP1vs7ryeDt/urq76dnU1n78QlzuF4wbiTSNpCRs44pi0iM3qhmogQgPkA3r4YkgHfrkgeJryY884XZDvJS9fPKLM5xZsYgAJAh6itPnByQ/0BDaZDQRvmjx4iRzheWAICfJ4hYvjyHs1RYQvj/cqFFQ4AIzxJMFjPp1BkhdlExAZkBziyzIb49sePnIY48OOHD4CY1vChWkg1yAEjdjsAbKYQqsAuUwXTgJpjMSnNN8o1jXNSSR/+JFwJCtBpuIz8ibFUAhw4oGmJRG8GQu9dzGUi26QRy94ykL8Xh6LG4C1rDTKCA02qAAPuFwM5DhcjBQhuYQygctRwoJwpjARxAhhsdSB9D2Xv9hvnEDBWLp8Uw9lKWwGoJchyXeIK0ohbTwvJ/TI44SuIFaEHAMc9h84gLGLId+qigp2+oiRGLsYL4UEj22Uj3ThkwhvAWMGySleV3HcHt6hY/acEANvQQitY1FoEfJy1NCbEkI0UPgMvmsBBC/KaYelYQ6UEMH72tt72LaXgeB96Eh7svORux948O5EInHg/PPP75O6zNEUpb4QDTk9eOmUCYWUojFIh/Z7z4MXh3YgRAPOH2YiQQgnlmhu0KyHtHhRIsoomPsmbWCgXsInLaz73HuWPEnheyA7SQaQ/kOX05r81BRugODOt7cRAfoByCfYTKc9bq5DYQibKMUe5+Mbv2cOym8kfPkGEEptTtJCuTiHIR2QsnDJWzqJ8wJOLmE93ZMScFIJNpZpIw3lMZKd4tJb3PHnu0gUUIN0HZD3JDTgIl74gMc8CRRxeS+/vIwPQBHCB3ueh80CXcs9acTnO56mwhqQLgY/gfwGPc/O2BjSC+QDbhwJb2JJhIE+B3ot7Zvx2OB8bQKnBSgfSWIe6sxd7ziRfnS2v1H75cjILhr5PXiB4N25dcfu6VNnPjZ40OCnv/uNb286mvO7L5YlCN7v3nnPnPb2tjUNR5pmKIK3L/akqnNvItBzBG/dxgkTRvs9eIngvQ88eOf+53U3DCCCNxbuwSsfoxDHx0Ja7jN0xSLVmwipvBUCxwCBrhC8ZaUl6/+zhwlex3HMhoaG0traWiR4Fy5c+PzChQtB8fjdZZdd1nQMIPnIRcoevN0jeIlOA08L9HwjOtOVXCKMQ1crWojUFfkJKg9j34I3A/cGAYKXjBcgXYAIMcibFzwxwN9KWFzoFUbH8ehIGz8KB15tYBaBgs/zIkOcPNzQEOdH7OBJ2qLjdBi6gf9PkKNIfgPxIiJbohcHXUok8qTjc2TEk+HPPXPhiLdGBn8KSGcKlsf9b+lMNZHN3IOEE7XC60UYTFhX9OaCU91gnMGRQjpajHUQBg96ilFoBjpCSaEUBIkgvMnQcxcvl/K89+g4IieDuGEjEyvkMcTjJ3OSFjyGkNTFY4VE2kDd0dsYjEi8C4t7snASDOUAJ7Al32IcEp6/DxHrR+uDRnxhD15F8HahQ3yXrBn65WeOQQ/eoSsvvjhWFYlodnsHc5Aos5kGnuzcRkeCF4lWiGcYwTmM5Cd6WBIRBkMIjH8kJXncUwxbgsfmycscvVX5xWGQjuLowhDmnmFAHgCpAUfs+SYGeuLiEWUeeiAeJULZslgykcAhGS0rJY8z8MjE0AwaMyCOJcgh/i7WC0kKC9OJy8oYHOWHzZFUisdbZcxOZZgejTEWjTCrM4FxhjUgmCHGrK6xjs4E/kt0Jll5WSnGtjSBqIbpmM5wgpc2hjCMBZC7KH80xJfkI/d65Z6vrkcuhoIB0hWwBK9YIGPo9APiiyQphBDgGz6IIcg5IpTIK5rH0Bax9XWNmRE6Qo0ezHBJpvAYRo8+8trG+nFZimQLD3mAR7mRuCGyWZyWwDpzd0I6eUHx0tFDDp1x4Vi5Tl686MlrY7/iEekMPUMZA/ljbHEiu9Jp8BqEZxCygUJQQHxciGeOJ/MyFBsYLlfDPkb5y8uDfDixTFODb7Rxr0nhQYkhRPhlfkjacPJZEOwo/3nd3Cj4EsFLXupArrFwgjfRufHuBx+8RxG8xQkoIHjff//96CeWfvxSM2Z8bt6SeROzQzQECV44n0njVw7R0JVViqgyWtvEe8FndKEsH03cY1PMMTptQ7oGxtjFhZ8udkSPUIw3DaESDH7ZI3nUyptaFKohyaKwgYYb3kD4ktcvhGmATeU0Jxg9r36+r4JlwaWHcLKINo6pSTBqaVMC5q7QS5CMxk0cSEcnnfAZyBDYBMLwTRYSvPAMNqsxvBZuHJHcQr2Qb0iBJyxgL0InIPmIrsd+T3ehIBIRTjt5RGrzjT5+Wol0On7BKzfEIUwCvUKb+nQiius5oH2CLIGNFhGjF0WrIJRJBwRZBusNPE/D5W2ov0YQV9CLRJgsCnHBtW6QmzyEV8pOoq4LISTo/BZ594qovUeH3JWUbFo5JY1MEbzFSZriU3kE751z2tsSaxoam6dXVfYfU/Qla8qDt3iwVco+i8BHIXgbjhy2vnXLLfu2b936wopVdRtGjRr78lVXfWE3rhFeiIb7VmCIBiB4x46PGEYRBC/3FglD1e/JJHYi+yz+quIKgVAEukLwlsZLH6i/7j+ehJiTPeXBGyR4Fy1atG3BggWbY7HYby+55JKmvhDXMggsELxwydonVny8rqGx8cq6VctPn7twLnjw6uEevESpefF3OeEZQvCSKeLt3/fqsObkqyACQCEG7wbwlCLDncI14I3D/JZ5ccTO9b5FL1Uie0WYAiB5keDlxKvwyIDvwSMEzvZiSAIwaLiHl8gXY9253jpAovJ4nlJsNuEFQosOEKkU4xaVf8FRcjJUeAPR5SbC744udgOjSxgTssuq57su2gRecNxThh/D5ic0XUML2BckQJDjEZ5wRDwLVyQiqDnh7R7N9i47k49ZekQr9/ijM5VokGEoCH45nZjfFDcZjDeeziWCyLNIGHk0ujy/FBpv3v8UwdurM67XMxcE79SzJq0wdf0LZ44ZN27ujJnDgOCtNE304MUYsDg/6NI9ftKVhioY1jwGLxEZNL/RGZZfHgTEKVy2JYgy2pcgrzThNUXhGmi+86LoGCx6k5KhjgSv2AgBr1Mk2zSmx6KUD8RP5ReDQdxU9FBD8pYTF5wYFZcr0pliIXfQVZ+84SAGLBC86TRdFAlzBwneKIVnSCYpXgsQtCaFWYGYkDBv4B/FiaTY5EQ8e6cxiOAVIRq4Jy7Wj1+WxjdzkHTkHmOuNyyQltybDz3sXLIWvHqpzrhxxQleNPddZosoKi5isalATFA+PD4yD5sgPJlpo4gTM1xQEsHLY3fzo92ut7+0EQX9JDxmifIgF2s8SQF58TAQuNkmRB56EeLxBJKJ6K1sICEGbcMNP4wfTPHHMeYphGqI0AkSwBpJJ/AgBBKfn8oQvm2iHMSBexMj2SXixvOxQ7GgiXAjJ0KZNOGOhXx7lb4Hmcs9eGFzD5qKIRpKyYMXQzT88HB7Z+KRux/8oSJ4i5RqLsF78ccuMSORz807f97EGefOGDRvsRyDVyZ4qb8+KsEr1jh/r9O6J56JMASYlnt0kizz9jzF6R5awynsC8akFXoEzhGPkiOiljZIhGesCFEjzkLABgR68OKpBwph4o5T6fQU6kl4MshbvwUljZs3GFKCNsQpEA0PxYIEL3nzYlN08nwX+prQB4QuhWSmuHwVSW3UttwTaEL8SLOc7wfRlWh8F5nHv+JlCt9ezl2KpwJ/qDMQzkju4iYTkby+7zN0PwESuDx0itCtBPGMJw94SCAgeDE2sRllaRsup6MTJaijAhEPm2A8RATIGNC9gOiG0GAYvoEHUaNQDe6OWK+fbHKVxW558H7H2vn8zt0zps58bMiQoU9/p/5bm4ucmidtMpngbWtLXNHY2DxDEbwn7XBQDc+BQE8RvMtXLNt4xhnjX3IJ3nXr1p2Rtu0Z99x778ohw06Z+5/XXj8wi+AVV4qiguozvQMxeb3aK4JXjeWTAYEuEbxlpQ/U/0fvErwLFy7cUVtbu7m8vPw3q1atAoK3R0JBHM2+BII3Ojha/vcr/r6uqbFpTd2q5dXzFs7JQ/CSlQAEr++StQDBK9pAMqx7H2GwCMpOzkUm9tBggMtCULEFTzEIrRAl7yoLCF7yQsX4udzQkN+34DIxJ0OeKq4qToYDPkMjmV+8BsQxemjQ3+i54sZ1ozLIa4QIVagb1gGPe1NsTyQ2fTcsE0bQBvDOwIs10JuV4uQmM0kkZyCcAXm60KFPzAcuguNHLyNaxAunwFNFGd3KDrdWQ354URs3mvBIJO8f5DS4Ny94DGMsPvQBoQvO4BnG8cVok9xjhdeBRgT9TxwnjOpR1O8xPTfIhPEijB1ITzQ1RpzDPgAPG2EAgvelsEmhTLoMCy4i8Tx9iaDxTzuZ4u3eyOv6W8qDt+uYFXojSPBOHjNu3LyZs4bWLV0aL9cNzWpto2P0MD0t8Msnj0zwpBTxcp20xbQMhGaAy6r4TVp4hJ2HFgDiAohb7o2OHpj8tnYKF0De6/ARZIUgB5FMBO9gyTMdgwJDOWCEo7s/HKOn2Kl0qRsRiPgMCFcgZvFqdgqdIo748zPM3jOxGcPrCXNV5x5eQNK6R/I5YwibSRYUBQa+iPOKMX35cX4RukDcKowTjeJnCizEvAVPYh28nIFA5QSn8IzF88EoVCnuLeHuebqKNqEXMpLeRJJTGTRTyUuVjwY8/gz1ADkAGHoefoid8JQGQpmHYpCYYi/UC9+kEmPMPWmAxCyEjCDM3DALETriDeSrh5dOl7t1Jlm0pBRDJ1DICn5yAftOYw6GoiDPXiRbhJcvJ/7he/Rw5uMEcQByGDaxUiki3ZHgp/ECbcR3RJxofrGd67WLXsbgGUzH4MlbnMLjELHONzJ4+A68ZI1LeuCW9HiMGaWl7G9I8O6CGLyH2xLJR+79oSJ4C8kk8f2GDRuMGTNmRJbVfeISI2J+bt556ME7aN6ieZp3yVp+ghe9x4stUEonk7nicT6Cl/sM86R8Y4D/BUf5IWwTeOOirONBrFAH0SKoi6SsJOpQsEkOH9S1uN4Bm+UUD5yHYuAb+kHdDYnhQKx/j2ClkxK4QS00MNfz1lvrha4A+hToCaRToQRB3QBPbfALxEC3kT/4LupOpL8EkcftImkj38CQCvw0Fs53b2MZSsRL3XBTkXQ0wAMupQV9R2AEupnQi0SsYfSk5etJVBM6EskTscaQNmTwi2/pkkf0qsYLKoXORrof6qB4QS6tJ6ADA8kLdRFlEovAY5djuC6vXt0Yfl145aN48H7H2vH8zjennz398WHDTlEEbxGoC4L3e9///rmtrR1rFMFbBGgqyUmHwEcheBsbDmfwkrVtW19YuXLZxvHjx7/0hS8U9OCFS9ZA2SSvE3HW0E/w0s2+YR9YZLyP8uA96Ubsydhg3LGmixNKS6Ls0IcH2B133sF2737jg4EDKv9UVlrywHW9TPAuWrRoJxC8VVVVv1m+fHnjiUHwwiVr3IO3PIKXrDFwcEMHJk8lFxe5kAoH3mDeJUfydZAfheAtdlgLuhMkJ5Gt5CHieoZyTwraIKBWyASvzZV+Yfp40lQcZKP2iWN0whOCPCwkLxdu5JAyzcka7mHCHWm4Ii/yQpXexRWNNHGBCD8aiB4eQETwy8/Q08Z1pfU8d9DgkTxFCDsivvGIIxpiImYntVT0JxG7Xl3ExR8CI49O9nvMekdDqSwkW7mXiHcE0r9oCWwF4UD0kDAE5IvnwHgjQt7tM+GNw9spxkfQh82rV3fM52JHnW/FpVYAPwOXrFk6A+MNL1nbtD2zc8vOpm2bn/9bY2OzCtHQBXjdEA2TJq2MGMblk8d5BG+FYSLBa/JLpejOdSBUeMBbfrQXyE8NuEe86A9YOOErJt0WyC8TROcmHusZ4+CCVycNP3eUkm4mDGYhH6Rxxj1vaULx0Ccidiq/lFB4tyI5B8ekIXcRN9Ony6EQkQv3yuYeyuK4tuv+6k4nTmNw73f0uCe3e9cDTlyq5s4X4VLLY+56DeexdcU+ittczxvMvRWde/ZjNaS2iBMQFDbBw0/43LvDAolsKAAK40QMl02CQEYSWZDunhCQcOLSzTf9eSs5HiRWaKsKy+OXRFH8cnFZHA9DA/HUIS4ukK88ti32jIgdzsPRYPxyIVVxHPIxx99Bb3OxNrjjjF/O52JFYSsEUeuSTK4HsogBLOJ7CmLIiw2MxDj31CNPRAqbgbGOkeCNM6MMCN632LYXdyXXP/TDQx3JxCP3/M9D96oQDcUJKOHBe9HFF3zagBi8582fOGPuzEFzF80lgtdKMNuAUzBcBnA9CWh4OvRP81OSRkUVLFt6YnhnP5MHfrZWIxdEG6pcd3DHrwi0RUQghjVAglSs1kSq4hrO56bnqevSiZKHqFdDT4P0aiGv30Ki0vTkc5HnJL7D0xO4GSKko6dluvUKUOdUAyFXsmtB58z4xXN84871h+eXyIpTR5STF8Od0BAENp+PIZvfYuOZ9EeBp9DEvD4TOjXh613gRvh7vs5ufmL7BuULnUJww0bImp7Y1EPiWsa/qKHX5UTeVoKs9Yls6OQK6bwO022DmXaEmY7Jkm0p9p1bvpPZuXXn7plTZzw+WHnwFoU915ciX/zS1XPa2lqL8uAVGwukNog7Q4oqTiVSCPRJBPw2qOe8wVV77lhA0l/XKF47OmvZGdbUcDjzLSR4t71Qt2LZI2PGjHrpyiuvfBPzvGv9XWPslD3z3nXrIUTD3P+87noegxcIXji+m5vgJcUwh8HqE9iK4O2To05VumsIcIIXjnKWxKPsww8PsDvvvJ0TvFVHheBdvHjxC0DwDhw48DcXXXRRw4lI8HZYncwBJ1AwVKQTBeDrIWg5JD9RwRUXX8kK99Eh2Uh5l00eIcZFLYWCT8PM9Vx1vTmCRKRsasi/y4yCRMDgY9nU8g/n7qIQZtBlTxS57f5vc9fIX1vvGpiuTUO/mVZMKz0DUEZP/t0jaHPVXu7TYH2LQ6y7rQx7Txhk+FMQvCzCSs0427l5Z2YHELxbtv2t+UjjE79Sl6x1CXrHcfQpRPB+YfK4CWPnzZwxtG7pxXEgeO22NvSRQtqByycRBxymInqDQX+gqxxYt/SPO+S7G+Zhl/XJlRREKAkOaezlGu48CUpMuoXNJxl8o7qYKdMlxHhiceN8nukQOoskERqsGhqAMlhu3lz+hE3XoM7qi/MXpqtyUhe9GcS/fPM9DzhufcLfdyUR95wQ65ibY9F9I5GrfIhw3svtey8ubjc600f6F35fELx0+RX8M8hrHEP5MKbF48wsL2Wv7UGCt/P+h354GAje9T/52T2O4xyYPXt2S+FSTu4UcogGwzQ/u+C8+RPAg3fu4nm6FXFYu+0RvPIeDYZ84tCRL6Z/e7I3UPXWU1l3kfUgIj49LUKed6QteRqQqL035mUPYVlHzG5LcfO4OJ0liJyrjUrF0gT2/ivLFPGNrDPKBJf8uz/MmD+/7vSYHwevvflHg9/hS0YpN2LwjdxCDw+qQ9EirjvNdLfuRTk+lwKX4MVwO7bOTDtKBG97in1nLSd4p816YujQoU9/+/q16pK1An0ABO/u3buj3/7ud+e0trRfIWLwfuXqa1jNpEmsozPp3b3J81IEbzcHtnqtTyLgU4ddm0DWmXnIIq6zYzQyrkXBKaympiOZb928dv/O7dteWL5i+aNnnFH9oo/gZWk26+5771sxaMjQudded31/umQtijfc2jY/rsYPqggvEFqlZL84P7YUKJ5XXV2y1icHnqp0VxCgY6Qa7K7oQPDGyIP3ju+x3W+98UH/fkDwHpUYvLtqa2u3lJWVPbNq1SogeP3nwrrSpGOUFuIK7927t/wTdZ+oa25uvHL56uXVczFEwzm6WR5l7XaSMQNuG/cukyDPUJJHRH4ID15hxtJFMUjauXG/eluVDADoY23CDAtu3vuIhDCTRLA10tLgHqXwLorw3sxnnnjKdjHdnSunXMSofCzST3iHlyafCHG4d04x9RJpsH78onbvPWGkiNqL2gpTQ5hH4caM11P5jMFC38mt6P1xJzx40CSEzY4MefAKghc8eJ/fsu21poamx3+14ckHqqurOzRNoyu51ScvAmC0TD3rrJUR3fji5HFjx86dMXNo3UVL4xUYoqGVGeiVzp0e8cgsefGSLxP3qEa3Xj7udIrVW+yowJHmS0xjL/Q0lTQxMV62lMhnjucoPDif+N0/XI4STFD3fOkKDSefTAmrRxgxLPRfh04D+GaXm6FHD+WuA60T3kcKzeA+FGTxR4x25F9fn0kAACAASURBVOvjcHmBJbny31vH5PoLrPO1yfX044mC48srnTZFix58hToz+L3bZsKQPKgBYzjNAuFt4JI1hxklJSxSUY4E7/aXOMGb6Hzk/gcfvMeJRBTBWwTuQYJ33pJ5SPDOWzJPt5Hg7ZQ8eD2CFGKCozTiF5tSXP3e+4jZ5p93NAhpKoptDnn+5prLYiQHN7w9sle0RBC9VD7phUGNQJRO1QgItpCJEnyUfbl4Hhw5ztwNgQe54jKV11EQ1VjXsF2/gPDzxD3pMt771KPeOSn5u3xuAHJ/BNOJURKka6kk8SksX3gfCjnfe0PPrZXA0o31jKc7PL2QLqfVmQEELyOC97a1t2V2bt3x1qyps381bNDgp2696dZne7GqJ0TWHsF755yW1pY1jUeapldV9TsDCN6JNeEEr3zKRnnwnhDDQDWiAAJi/SUh7d3zgmcyxCUbguB1PXjhUuQMa2w8gpes7Xh+266Vq+qQ4L3iiiveQLm7fv1dY5JJa9Y99z2wYvDQYXP/QxC8RoTBXRZIKPM4kLgo8ssqsCJFE7x+ga96WyFwYiLAD1XpzCN47/weevAiwVtR+sA3r7/+qeHDhyd7yrM25JI1JHgHDRr0dF/14IU2vbL3lfJL6y6ta2luvHLZ6uXVc2rnDJx27jTdLI+xDivJHNNP8IK6zu9YDxC8RKzgP65zBuOI985YDJpIvHBXSZcNfElRdo2r7Jhs3uE//q5chBsmwV+uZ8LkbqVQ/fPhEFThZUokUA2fd0ZXCV6fZSliSHShg4S9I9tCngdP0JzDZdXnBR5m2no9FU7KUPXyfedvQG8az7JRRVQK9xi1NBYDgtcoIQ/erTuatm3Z7hK8HR0dHZMmTVIEbxFjDQle8OCNRL545phx5MF7EXjwUgxek+4i4xtKQFpQHF6X4AXC3Q126R2Z7sq4wOzdFwRlEVJ5aeJSkeGl+PPz50OzxBvlQVkQ9h2qh7KQyCKlPVLYK016IfCuICiDeercCTrYcqpTMYjKElKwkWHSrRiyOAT/YDvcJIEvJN9g6liPkAkjdrLflsv2vJDlIRKU0/RGbieNIqZCUUlEX3hOv0DwUtxPCNGQhrjtnOB9XSJ42xOJR374ox/fnWTsoPLgLQy1IHj/7qLzPh2JRj43bwl58M5fMl+HEA1w8skL0SARvHxzCI/e80shi509hWuVncJdKQOnCPITvPlqRJqfXwqKUrxR745DPuo9utMvgVx5hgQv/8tVHkNkivdCoLH5T67ia5qYfxh4wtUkpNnPIwj7Q/OEiRG/HBYyhIcckOSJp5PR7Jd1huzeonz8ISvkVLlkrCyhcmw+SiUTFp7ELkZyd3/seWEY3BURuXwolcYNhbYCgjfCTBZhqfYU+/bNQPBuf2vG1NlPDR0y9Ne31d/yh+7U4WR6B3SlvXv3xr71ndvntLY0rzlypOmcyqp+Z1z9lWvYBCR4O7M8eGWCN0uJOJnAU209aRAQYWFoASiG4IX7diBcFxG8t968dv/27dt3rVy5/LHq6jEvfPnLl7/uEryplD3z7vseWDl46Cnzrr3u+n5njBkX0YHghRANcPMmHqsigY23nfP4XvlCNFAMXmnJ7S2JfdIMAdXQ7iJQ6Lhrd/MNvocXUME/9OClGLy333E7evAO6F/5p/LS8h/cdMO1TyqCNz/iMsELHrzLVi07fe7COYOmzp6mm2UxlgCCN+Iw2xBXZJDyD5H9yGOR7GMUmpxYcc1YV5HrbYEUlr9gfYRshJ+SVxivuEdIBvPgymdI2IV8Pjf5yQCZBglPGV4Lfx8K1Vg2w4gY8kwVeqMruBeqefY4EkfXZY81DxuRn1fb3Fj78/ZWslx1Kq6uXWn9R5NLNAl0TiZqGY3BJXMQg3fHph0Yg3f75m2vNzU2PfbEhifXd3Z2JhTBWxziMsE76Ywx6MG7EgheM6JZ7e3MhB12rqiBN6bw4IVHLuGOA5SPBgij2gUPXqEDZq0/YdWXrH5h8hfhCObmFKRJBNkbnO9yOiwnZDr44uuKeskTQj72L97nP+U8ASssD8nd3PdACGmTb855Wipvck9P0BxiQfRF6IiTCF5iPfyZZNU5tN+zPRizk+Vgx4ubBl1MJbeYCF6K5ekRvGZ5GXv97T1sO4RowEvWEhvvf+iBexiLKYK3CLTFJWtLl338EjNqfHbBeQsnzJoHMXjnGTYQvA4nePlGjxhHGKABo+15BG9PTwO5+vLUFvNYaAq5PXjzASD0IpSMgc1WryWSKHSJzWyNQNpacQleAAfmU775UkjfCxfOsDYIhwM/8UptQR0WXy28VS+3j2Sf56Ms62FBnUyW5dlaHTwhHTV3uvyDU5ymy5VKyPawJaGIYd+lJKK/4U6HbOJatJAIXs0hD94Ii7A0ErzfTm/fuv3tWVNmPT2ICN7fd6nwkzCxIHhv++6dc5ubm9c0EME7+itXX80mTKyhEA387lc3krN78htkEngZnoTAqSafRAjQmoWeut6CSJflintk8CJ0+hpi8Bq6hpdcOlaaNTQcsW65+eYDO3fseLGuru6xceOqd65Zs+Y1lHV33XXXGNvOzLxn/Q9WDRkybN61N9xQNWbM+IhuQIgG75I1YYv4ToTk8+CVva+ydmpPor5TTT2mCODaUBz38pHqiUXw+11CCd5+lX8uLyt/oLcJXojBu3Dhwi0VFRVP99VL1oDg3dO4p2zpogtXNLe0XLlsNRC8cwdOO/cc3SiNaBiDFzx4DXG0mZRkPP4swlq68Rj8HrwytXd0NAdZ7eYiGh/JBjg3fsUgkiLPyQYIDdAA80GHKwPHG6WUeZQjYTLk059ymS0fabK45kKhXApP3CAaYZZIkEzJapO7qPnYpqzKud2Dv3iMnGz4FKWLilAhQauJZxTMz1+uZ2nlTMerJ3QFIHlZRicP3kgcCN70CxCiYdPzrzc3Nj+uCN5C4zD7+8k1NatikegXJ48ZO27ujBlDVyy9OFYOl6y1tcH9jzxEA91YTzeb4xlQUtAg7BVndIkAJg6vqLEjL2fSC7lmiiw/BE/Y1TmNIXt5Rq5Dm1QP3zjMEU5BjEX5pyTmuMAKtIKLS3GWwcVIqgvlxy+QzNGN+XANlR8FhkM+okOeq7nK9REZOUWc9LZ7VFxsXBYar/y4eqEBlePUR6Hcu/M9v16PXwoK2xwmxt8FXxEM0RCHEA1lUgxeQfD++G5d1z9UHryFUYfY4Hv37o1+4uKPfToaj352/pL5E2fOmzVo7uK5wFOhBy/oTTSPIFwG5WnAJqBE8Ap5JK+lxa5JRb0T0GI8m9IzFMXGa765JrQcSkONkf8rEAuu/7mR5AJHflEWoO5czZejPOnE5eSiZgFtzreRkyvPMH1PrqBQIgqPj+6nCAqSoJ6Uv+5E8AZLlwSfFJoBk7lCtPs1zvemqA+OeXnVlUM0gAcvErzkwZtuT7PbbrkttWPrzrdnTZ31u0EDB//q2zfe8tveqeGJkyu/ZC325WuumdfU2LKmsbFlGhC8VwdDNNjeVX1y68NuGjlx0FEtUQj41waUR1xYEsELMgou8KSNDrQfMEQDefDCJWsNjUesW/7r5oMv7Nz+4vLldY+PGjV6x1VXffFvKEZvv/32sZpmz7x3/YOrhgwdNu8/r7+hauzYCSbE4M1YRPC6ZAQnsNy9xC6EaOj90OlqqCgEshHwFIauoMPVxJzGV0heXEHG2JcYooE8eO/gl6z1P4oEL1yyVllZ+czy5cshBm8hM68rwByVtEjw7tlTtrTuwrrmlpYvAcE7b9E8jMFLBG+CE7wipiQ10UAByK/mwkvWBPXpD9HgNaJ3ocm+gEKO7+i/NVh4SZDRJRRm7wAd1VQekLylrgXE35H15gLNo6K80BXBzi2GGMk/ILqDr3iHGhKWQ3Ba0kVEuT9+b96QdD6CVwAanqOf7PKvamK8FZokskwKkmeus54fBjLAJWIrbzrkEikDL0QDJ3hNInh3btnRtA08eBuaFMFbqMNCvieCN/bFyWPHj5szY8awlRcvjZbrhpbhIRrgojUIIW1DeAZhRmL/acwAgpd78OKs5WJB5vEKVqmIqSXoCp/53QUiGWtbRDnBuiJ3LW9i8HzE6QoiZYtw5pfygfzCIuAKcdmVpTpMsPipnUCjeb/J8ihneZIzQ66TQ8Gmh6ejVBSeQY4fX3Bk8PjzwfUi7D1aP7vRxYUrEUjhXrIGmxyawXSX4HVY2gaCN84i5WXsb2+/xbbt2tV530M/PNzW0b7xRxseuauzs/PDefPmtXa50JPsBSB4d+/eHflk3YWfjsain51/3oKJM+fNGDx38TwDYvB28Bi8GAKZT24YXRiD10fwSuGs5Hj2rq7BgZX+ltenLFfPQDrRLTSyc2/OQGgbMYpzrMbMkfQX2NynOSqnpgkZPsazNInwowfuOOK5BIRXYKmWfF1l73u/hHFr5OZVjLYl8hP1yKUh9fTAD9ZNSLDQFSZQeL7NJqHQeBqvy2L0dBOk/OT1B4mTrEEGIZS4B69Dl6ylO9LOf9/y38mdW3e+M2varD8MHjjol7fU3/JML1bzhMgaCN73338/fvOtt85taGy6srGhZVq/qv6jrr76q2zipEkskUwxG06KhxC8OHJEGOwTAg3VCIVAEAGSoZpGJ5pwyymL4IU4vODmLhO8QPQCwWthiAZO8L60cmXd49XVI3dceeWVr6J0/f73vz+OMWvWvff/YDXE4L32+hsqxgQIXipcLOregpw/RIN8o2l+DwvV6QqBXkOgiwZtd+tBqooI0aCz0niEfSgTvP0r/1xWXvbATdf2eoiGnUDw8kvWGvsiwfvss8+aZ511VumcxXNWtLW2fIkuWZs7cNrs6bpZFmEdmU5mgyeK4RG8rgcv70A6DuxRrBAyRhyG89T63jRtuYHuG1BeqBtOQ0uWkitgpVp7lK5XU7n2fgWb0tB/g+ZE2LgOkgdhaYJkhCi9OEIlH76Fsfdakl0zufzQy0cCr8gkir9Noie8+uTinmS0xfFJgbioTzG8VXdlTPHvebWQL1lDD14I0bAZCF68ZO31psMNjz/281/dn0qlOlWIhuIRnjrprJXRGMTgHT9hzozpw+qWfjKCl6yhBy/ssJM25vPg5QaL68ErJiocgg0QovlqUtzcoxwgrTzTujo+xZiXr27MVb7I2+cBKEIpBH5Koiq8qbwQ2es4zMtZELzFyjy3MFehDRafLZfwCRqa/rAH3SG/g2STrz9CWG9BRriEec7TcH6JX0zdchHQxc+CYlNCKAYLvVAg3JvGICgAXLIGz20keHVO8L4GBC+GaHjoUGuifeP9D/7obsdxFMFbBNRA8DLGzDPPHo8xeBecP79mxpxZg91L1qwE6U0omyi+rEzw4loGcf3kUCkh5Up8bRG1yj29veADIo1/7lE5efQEd8dTUqNwovoJ3vyahpRWbKaEVlmeePJWk3+DxC8bPX2PH+GQchYkrXzXQrCmcm7AygtCNCjRu90NRb4YtmoER0EYyl79s/WjMA1VxrKwflhk5X3JOJ1C66K4bFksRnyxpAvtGNMgBq8TYaYTcdIdKeu/1/53+oVtL7w7c9rMTYMHDH5ibf3ap7pTh5PpHUHwfvOW2+Y1NTVe2dTUPLWqcsCoq6+5htVMOpMlIEQDkLsSRQSeixiHFy59tMF7sXfGwsnUD6qtxysCQg5Kdr1m88toxcZXmAcvYwbyshZrgkvW1t7y4Qs7dry0clXdY2PGjNrx+c9/ngjeu+++e7zFrDn33feDVYMGD57z/667vnzsuAmGYURZJkOXIDCMbkkfv8s8eBiETz45Bi95IqhJerwOsRO9XkfNkIFdXx6Dt7Qkxj1472Bv7X5jX7/+FX+pLC9bv37dul9v3LgxtXr1aqsncAdv1927d5cuX7780tbW1isWLVq0Y8GCBZtjsdgzl1xySVNfJHgd51lzz56R4MG7orm15ct1EIN30fyBU2dN08yyKOvIJJjFCV6yuUkBNfBEgSA3+bFD94I12Z+292WRoJNJbFM0NJl2FRe/0RjwFGhKxW82d78TqXy0JrNDwzx4MSmDRAz97TdoXAIohLWhWoXROeFP/eO5q1SSeFsmWsO9izl35q1JaNfm/wQJXoG66/HNXxel5zJXBF5k3ojeDSPiizty7+IfIONkg0j0mqhT8B3RFi+diNwEMXjhqKHGmKWzOCd4d27Zmd6xeUfzti3b3mg60vjYYz//1X3HiuBdtWoVKhcbN27sEXlYaBz01PdnTZq0MkoevDXnTp8+bOXFFxvluhyiAYCnY4fgxesNVvLghWPRIuYWbT55l7aHzbhu11saNPnGdr78w8abSO+nUqSzB9KUxPnqDy/m8wwWBGqwDsHnOaW2VAn8VUoYiiWCLQiW7FKDPq1UD6H58hxDiFa3LHmiBuQKVk8Wwb7iRZ2kBvByBBa5iVuPMCkGA3cs9OhgCxtFtA6QpxyEBcAzTpzgtZllOyxtOcwoIQ/e197ew7a9tKtz/U8eOtTargjersx7IHhfffVVc9Wnll0SjUc/V3vegpoZc2eCB69mRWzUm2yTNp2EOgLdb0J/8AFBl9F6tGqu9anQmiTP1VzyA/ScXJ8s3SV08nvrr7eT5Xm7U96FpJ6sO+S4FC0rlIKXL660vLJBvcQLw8XnZtAQyfLezad10FEPLMr1uu99PdaPodxb3Slb1sE9eeWtJUJn7E7exc2UYKmerBdli2MjoEdTDF7TMe10Rzpz29rbrJe2v/j+jGkztw7sN/Cxb930rV8VV+rJm6q+vl6//PLLY7fcdtu8hoamLzc2NE+pqupf/RXhwYsxeMmD113jBMELQ14E6D15IVQtP6EREBLJW4fckytSDN5giAZht0IA66bmRuvWtWsP7dq58+UVK+t+MWrUyB1XXHHFX3GtWLdu3QSLWfPuvXf9yv4DBs35j+uuLR0zdoIBl6wBwQsKGHjwChPW0HWm49+kJOfaYfURvHnSndB9pxp3zBHIZTwWqpjvJs9CiflusJWhVcowNFZaEmeHD33I7vz+7UjwDhhQ8dfyysr137z++l9v3bo12VMEL3i7Dh8+HAjeS4DgXbhw4Y6FCxdujkajv+nrBO9Fyy9c2dLS8uW61Z+snrNo3oCps85hRil48HoEr2aIm445wSsRCeTBS7697lUWKPVyGxZFdHVRSXRxIzIygaSwyiRvboKXNsNcA0ey6CkXYdQIn2WZCsRzZS6ZIlfUy0YiAjhW4D0Y/nGXEenrYi/mEQpzUXD58+d/yYamry2Bo+OuJ3KBosK8eAUahTze8F1BthRJihRCQJQt80GSmcHHjLctUGw6IBTFBUYUk1pjuqWzmB5jZRG8ZM3auWVn87bN295oaGh87JcP//reY0DwavX19XDDcrSiosK58847U0Uc2u/qYOq19JMmTVoZM80vnjluwpnnTpt+ysqlS7UKw2RWG1yyBic5aJASwSudNNA0ZgLBaxPBi56Zumf4Zpu9PdeEQuOxqyWF1RVpvABPIuaWxCv5Cd6Q+ZSvrvy6I24QZp/hlOdyKJ48Zm+u0AgyaeNhEiR/aHtH1n/zyRC5rIKrT1HxKwK9xb0Pw9obVi/hEdx7VIqon3+9gNAxKI8cA713M0Dw2jbG4I1BiIa9b7PtL7/Yuf5HDx1qUx68XZqSEsF7aTQe+dyCJQsmzZg7c9DcJfPQc7cdPHgNmJ/Ci5dihUOIBqAOUR5xD1gYo/L6BONEnnfiu+6ko0blmeHu5km2rhIGSJhnv39u55Mm0owJ8+DNInflGcMjBUvyS4SJoHqKL4T3bVDQyXMjrI7+2SzrOXKsxi4Nkh5LXFCKZZXk13nDCV7pzB2FDeEwuhsQQt2XNsqKShfYkCP7TmyE8/GIGVG9NOA9wIOXCF4r1Z7OfOeW25wXd7y0b+Y5M7cNHjD40bX1ax/vMThP0IyA4L3hhhti13z96/OPHAGCt2lKZWX/0yEG74QaumQN7GYRosH13sU9VXDS6fo4O0GhVM06YREQIRr4yugL0cBlVCAGL8ouC1zfM6ypCQjem4/s2rXr5VWr6h4dPbp6u0vw3nHvHTWarS1Yd98DKwYMGDT7P66/vmQsErwQg9diNvjO0930WDrfQ/SWr7AJyC9Y8wzSnjYtTtieVg3raQS6EaIBR3qBY2oh2guDqQDv0iVrcXbo0EF25x3fY7vfen3/oP5Vf62oLL//mzfe2KsE76JFi7aDB6+mab+57LLLmnoazqORH3gl7937SvlFy/9+ZXNz25frPvXJ0+fWzh8wZfY5zCgxWTt6otjM0R263FjQuA5dtOZ6UoCXnDDD4TiDYJBkj7peaRCnk12lUsSBk/16ZQVXko/YBo/gFQSCZ8SEE7yeNwx/N2C5c77J50WMOckx9lx8OCgufvxvYewUYkMLGXBFRn1E1U6av17sd/8VdYJ49YyqcAZW3uyRyVLyMMzP2speOmEGpRdTzxtQhcgT2WjBpvIXIP9CBg12XWg6EVeTjE+URxCj2DLwkjWX4N36Qsvzm59/s/Fw4y8e+9kTd7e1tXVOnz493SvTISTTmpqa8lgsVjl79ux4RUVF59tvv32wL3nxTho/fmUkHv/i5DHjJ8+ZMXPYqqVLtXLDZJkWIHhhU9wL0eBepMaNFtNmSPDiEURBiIopVmwHSMO1J7SrQmM1rFq5Zoxok/yO7N0m5I74Pjj1RF18c5TLqiypCQxVYI0X+Yv6BX+S+MmOPeti4OYnb7cAASZqzEmA4MmLIkAMyo7QV4omeAM9EBKL3JP7gR4MXmxU7Ljrcjrp0hAc/0TwAnkCpwMtx2EZhzGzJM6i5eUYg/f5F3cBwfthW3vHIw/86McqREORmAcJ3vmL50+aPnfGoHlL5jPLBA/eTiR4bXETLV7YAsEydDzpQUehuQcv8V8uRZlvTZLVgWLTiSDc3viX4ugHCF5Pn5OACMg/sR66MsWdqtiwwN6hPG+Cv4u/+Tu+KUbPvNxk1pCeUl1lKcV/R0U1KDH53ODyKPzMjxzq0MvXI3hlKSn0tiIHTDCZWz2/3PMdOXDfkWLXhhQXvibJ9Zcxoo0ycmzgOHJ9yKd3yadcctxJIMheHIchebhVRS9omeAV9xZw2Q5hYxwDL1kznIid6khZ31l7m/Pyjpf3z5o2c8eA/oM23nLTLY92E+mT5jVB8H7p6q8taGhs/HJzY/PZVVVA8FIMXiR4wYMX/onwctz2pnXcvcHgpMFMNfTkQoBCf5HcIRvVWxW9FQecBzmbAZuy8E838JK1xiNHrLU3/1fDizt3vly3cvkjp58+evtXvsI9eL///e9PcjSn9v4HHlw+YNDgWdddd0Pp2PETDO+SNW4mSlq4V37xIRrkxUteQnP9ju2U1qtCv3P9v+A7xaYLLpvCWA57v9i69nQ6WV3IV7+upjuWbe9qXQv1Z+gJ82LkR5eCu3tXh+M01TUWj0XYhwcPsNvv+B548O7v36/i1YqK8vv/66abftWbHrxA8C5cuHBTaWnpb1avXt1cTFOPtzRA8DY27imbv/iiVa1tLVfVra4bOXfh3AFTZ01nZmmECF6DE7zcGEZ/VlSuPSUbDEnvyKHka1W0Af1RkPEUfpmA8LwYsqgKLIyUUi9EA80HcQzQa4PwTBZS0oswTHUOcrCeoR9UrAMxOoMbItyjgcQ/eQgXF3ygULr8bIj7thub1JMMrkeg6B6fd4a/fXIP5uJwyaMsaHx5bwpSRjYYsmtPxkJX5Y3rNBIwRlwOnFera+m44eIaOeTBG8UQDXG2ffMOe+eWnS3Pb3r+zYYjDY8eC4J3/Pjxp1ZWVp42bdq0kiFDhjQOHz78tTVr1hw1gvmjzGx4FwjeWDwOHrxnAcG7+pPLGBK8re0QXRSJLJfYxd9pdoPtAjF4DT6VhLdoEdxgoMr+NwrsT/B384zxbgCSKzdRM1knkXWfsKKEh7xYz+U0Yt55Moy+xXK4c5zcflc+SBDlbrmUF6+kX70WNREEr8iJfroSWT51kQ/LwKVmpNAHX5ARFAlCiJwQYRO29xa6H8fLdEsqBFA3xockQd2aIl5I8MJvYNQzZkHAhngJMyFEw1u72bZdOzvve+h/Dra2d2xc/z8P3aNp2iF1yVrhDuBkijFx0phL42Wxf1xwXm3NjDkzBs9bPJ/ZEcbgclob5osIa4XrAxG8tMkJcoprHCHrTnBNcncQw9Yu2WCTxri8jlEAG7FR6Q/+R2PWeyZvEIXJyvCNE7G5IMJWCYmUa7B7ukO4h6xnbpO8kWsiE5Min8DPoJAWupSrNgS9FYO6jFQ/Vw8LkQtdV0MCHK7Qvnh5IjSEbwh6lwGFyvNQLVHGV5ajQisGHZ7aI1LKNRGIy0MrqJMFv5PfceUgJhKXn/KNPpwLND6QoMfQVgYzHBMIXifVnnRuW/sd+8Uduw7MnDZrx6ABgx5eW7/2kcKz8uROIUI0fGPtrfMbGxuvamlqPbuqX//Tr/nqV9mkSWeyzlQaCV7odgvceLHzvc0eEdpHXiaDekUx3Mex5DRy1T1XvXON8+DzYtMdy7bLkraYfuoLberJ/iSRQ2Gr3NVE0s3EdqKIQw0yDO73gFPiUdNktpVhDUcOW9+86RsNO7fveLlu5bJHTj99+PavfOUrFKLh3h/cW+OkndoH/uehZYMGDZ5dX39j2fgJEw0zGsHwDDDnICGeagusrPKiG6aiuuuZWHAwI54ffyFMD5AHZNbglL2WpDx6M51Qwl2vqhzlhk2kMPU8rK5huKg25fAg6EK/F2f4+kcvjskuGjxiLuDSpDEWMTW2f98H7Pbb72Rv7H5jf1Vl+asV5ZX333TDtb1K8C5cuHAbELxlZWW/7asErxt2YvUnV7a1tXxlxadWnj6/dsGAc2ZOZ2ZZjCXsTuboNj8KLO36e6HluJrm+QMIRdHr6TAzoWeVsfCov8Gor6JMNMb8owAAIABJREFUT7EVHslhiq6s/sqRcLlZ5irHckv8ZoI3sIOLr1hcvZ+yEk5PZf+V/GhlI56dPpekp+dEznOdT35ZMmCyp2nQKPKXGtbrtLwWbk1QlmfnJepd3DjqoogpLlOeCv0exC3kSKgwJHjjepzt2LLd2r51e8vWTc/vPnK44dFnn95w17vvJpJH2YN3UjweP/Occ86JDh069APTNLfV19d3dqmRxzCxiMF79qSayefOmHnKiro6VmlGmd3Wjsee6RATEQz0P+ptMh/FhiA/g9qtgSDNr6Lfzz83ehJOeW4UrJ7YVMKXwuWya5wHv+ZnooOP3TLlL4IKVdg6n7OyIkRDGIYBWZdraQlujhUERjaJBDYFX6JuDGt3cFEQfxeZZY+ND4zjAXNDx4mClxrFSxgrK2VvvvE62/HCjsS9D/zgQFNLy8b1Dz10dyqVOrJo0aK2Hiv/BM0ILjQCETO+ZvSl5RUV/7j4gkWTZ82ZNXh+7QJmxxhLOJ0UXxf7W2gSrkRCgqvY6PrFDJng6A0s4W6YBvL6DXqqeiq4p4XIc0944JNRKTSTsDK8uoYJgFyTIujjL971CMGwMBMetKKucp3DtJXgRA1KTvkd//t+XUysL90f3H6xBZMUzuvm7+nscxDZ4ifMmJLPqFEJHsnr9bcnxsQzeUzl0h6DkjK818ljNKjPeiiCTqgzkwHBa7BkR8pZ+41bnJ3bdu6bNXXm9gEDB25QBG/hsQYyae/evRCDd35LY9uXm5pbpvQf0L/6a1+7hk0+6yyWzhC5C//ki9a8nPlI6UHeB8dDEfkFx01+a8XPVRxtPgfHfG+2iXcISVv6BH8vtg49na4v96erguKlgl5IGpk7pdBJHuawTpuGhhyTlc6wQx8etm6sv/HI9uef/+OyuosfPeOMUdvcEA1wyVraSs958MEfLus3YOC5X/vq16rGjB0bicWimoUXgTCM9QDHqaAguiTBE/qh3gGBY4disgrhLA+MfN+FDaawPI5muqA6EBzswQVILO9hk6JrbfeO3HpdnT3JhKmRr1yBV5gClg/LQm0PKlddqUM+wdGdNsltLLwM+VNkR2fwqzFBVcpVSPj8wJuiNYcd2P8Be+CBB513333vgyFDB/65rKzsgRuvv/6p4cOHJzWtZ+IEBGPw1tbWPg8Ebzqd/t2aNWv6qgevcfDgwfiSjy1c2d7eftV5Hz9/5IzZMwZOnTbNiJbGtaSTIu84LvaEt4VHspPYlI0V1wR3d+qlhcq9wZUbPXi+WlYxfDNOuu/VXeZcvT5bHfarzX4Diqu2aJgJg4srCjwjOT/PxHCXhayhHaaO51fRw2eHHwBhfHnHbXPJM28eU0tzpxP9R+sJ+XIRAUbvCGMzv+ES3rbcLQ6aT6L1HxmjEBjDDYuuSqMupsdCeexXB3zj6EZi8NKK6FEWN+Pshe0vpHbteKH5xRdeequ5pfkXW377i3veHZxITteOXoiGCRMmLCwpKVkwderUxKmnnvr6gAEDfvf1r3890cXWHrPkZ006a0Usal4+prr6zGlTppxy4YWfMEo0XUu3tTHTMJDgtSyLOCydYmxhz9jgnQ/rg4/V5AImlzZFfUoTRBxCJZJMzsW7UJPPIHQjDkIUJlGC61++elBaTiZJLwZmEBobWS5rbnrf+/xVOSKllBv+ivE/3b28wA6Py5eTjgrHzvGyU01nlpVh6UyGRSNRfA5hxzA/XKMp7ijEgiXvavKw5u2jPAzDgX6kfMOOWYdps5zADBudCC3HV24kd9Hwugt1bdHpAca2CGkV6HeBt3iTojlg3cXa1dWgVFxKS2Mz32zkC7Cnv1NQIbHq6bEY00pK2Ftv7bb++MeX23/+yCMftnd0bFz34IP3dHZ2NlxwwQXtx2yy96GCoZ8nnjnuU6VlpZ+bOWfmpCnTpg6dfe5s0zYdrdNOYm+DLQdjHuSUYRg8goG4CI/fYH8U2pwtnPx0YvYol+Jgu2KQz78wUZfVhq6vyN4bwdq6GmUepIRu4+kw+WuQJawLepp4NHcRMqGIPhW6l5db4Xxz6Xi5ivNaCXkLbAhP70kRlf1IScSmQHZtSIWC+K9wsgtoXp0lO5LsnjvvSb/y8ivvzjt3zqZBAwc99s36tb/+SFU4CV7m607kqquumtvc2rHm4IcfTi8rLT3jC1+4nNXU1DDL1phtQwxeTrXz7iCbjuwBscKIsRE23sQq7K0vuYlIMXODIzvMXhH5FVMH0Z1drUMuO6l7bRIzmM8sOZQJr2BYm+RV3NURfKfovcAzXcPfc2LIV67OdVW0hB1xjoT6MKs+8BDcWHN8J06DheIqtB4HGIT8bToa/elrA/egxTa7g1McJffWEEAFmg//rIxlNxxpTN9++/eOvPzySy8vX173aHX1iJ1XXXXV3/CN7373u6MZY9PW3bduRUlp2ZxPferTA0aOGBkrLS3VwXkXJp6VsdAwQSUXjZXCQl8MGK8XvOPFOVRixDPXYM8tC/1EQj6Zma9c+b3upOvZNvlxIFzgABV9vAFPE8G/RIUjUCyux3u6XP1UbJ91fU2lHcawj2cQ8t6BuE26zkxwnbctDNHw+OOPO0cajrxbXX36y6UlJQ9de+21vxkzZky6FwnerYsXL96UTCZ/31cJ3g0bNhjnnntu9LwLzqtLtLddeda0KSNqamoGTT57ciwWj+sZx6IDVkIgcrJXVg6BW3DJVD5h3PmDMTKpWz2vfFAovEis8DqOKb5eYha4VvE4ENJiqcM0dEMJeCOFDjzywinkpjeBhT6bNXCld3IM1hzD0ScbcozXfK/mmRryEkvJsmWRfyGWZXnogu0S9KRIw3LL5ZzkVeG/2MgjPLyqFrcS+ZvmUxqySKiuS4hcb4i1z3c0kGId0rAIA1EGjv8OCOXs3JAehTFq25ZmORb64AAxZRomi5pRFo+VOC/tejnxyh9faXzj9TfeTiY6n3hqy1P3tw1q6zyaBO/48eNXxePxi6dMmbJv5MiRLxmG8ev6+vqOnkO/d3M6Z/LkZYZh/uPgAQMnjR075tTaBQuizLb1RGsri0dj2L3JVAp4XQeIFNOM4PzPpNO0RgCx4m7Z40W2cF6Ky4dsgpWPWS6zcCdR9Hz2M9qJ52MGJhr+6hspXIkMdcAKm2dBNLMIXiSsOaFLUo+mpvQseHJYEMD8kBhIS3c6c5mh8UtXNB0UcqgYKP88WB88EZowilPbdoC8MmBDwwTyymSdnZ1aIpFg5WVlmmGaLJlMYjFAbAHhC+mhTziZi88gLyB1IY1pmk4ylXLgAxcM++SN3GYJIKwmri3ZmoPoR5Hc4f1Ey5HbV7gWueOBX4HlLR5Z8qwoMQh4+w65cDvCRnMJ2Aw4v9+1M080srKFUHB8CC8tQcADthnbwlOCsE7DicFoPO7s3bs3+eprf2t7dsuWQxkr8+iGX/xinW3bTdOnT+8zsqF3JU/h3Gtqxq+KlcYuHT12TM248eNOmTJtShwCWiUzKZQ5sC7ARkcsFsONDxjrSLI4trs54lvkQ9akPDu3+ZkVXn0NRlxQHxKGbV4tJWju84VU2vfqhhGZE1RRFSQgZCGK1ch/ARQpheF2b1ETtnBXg/zCrHoqv6BKUkQVcqoxBd/FrhP6sQijESABAmMPgx2FjBtXPyq2AXx5dI8+44LlXR7vQNgAdCklkj6dTtmP/PyR5J43du+pXbjgN6cNPe3p+vpv/qFgG0/yBHwdML70patndXS0Xr5nz95zmcbGr1hR54wePQY7O5PJoL0sf8TmHw2R8NFdrM3f+5xGYbOqO3XNN3TC8kO9Lcz9SMjcoBIo6yx5nXFoTgbX9Pxtoj4LcWMIbRbUXeSX7Tzgf4UEnkfw+hVbHkleys8VIWh3iRhEQlf1uDZhp+YytoodR3Jt82EkRrW4VJ3uO/MEGIZz0w3UV8khBH4lvRAdE4CTte1UW1tr509/+tOmN99884+rVq3cOGbMmJeuvPLKNzH/u+66a5hlWWO/9e1vXWKlrVnTpk9PlpWWliQ7k5UOuZ1ohq47ju3otmMbuqaDCwqvRZinBx0T8kKSoeM46Qt0UrSoT9bdWNShwmb2jBfKzTV2gsu/+FIWEVzJdl/M9Y68cOZ7p9h0SCHx1hebn1gCg4o0drWEJM/PLwkLKOvdCNXUpfyzOloYnXnqlVWnrDNj2QYI0nXU0fn1HAoA5wodqp80hkWMa9exhH9HDj409vCnKA6ds0iNgyMmtg1/6qAlR03TAuPyz3/+U4Wu63tmnXvus6Xx+GPr169/HjTDYozoYiZKiAdvnyd4wZYGD94LLrjgY41NRy6pqKiorqyqGjx4yCADJF46kzYQP+RwxSU7RGrQEqfZgsD1mZ98148Uc9y/c/vUFasQyxzJXW9cCLIXrCNULyEOjlDvocOJoCTfLG9+86smA8wKF1YiHVzWK/xjhWzUca3jdeMVc3clgQkQ4pSzohBXD+6b4yuqXHckDVCWejPDJX/4c9fO0kV+3GNOYBeQWfinqCsRA+Rdxxcz7qPGFXF3nSdgcCphbYil4V/7rlLjNDqfpzr2hxRCgdopXg54W2etGzxd8DoUybvQu9sDK0PrFxVBbcDOgCc2tRGDg/Aecu9U4d8R2O7GG+kiXDbxivM/BQ7Zs9zFRWxCSBt8niLESSTeE/CO23+ao9m2baQzGdMwdNvUYITqmmEYtmma1r739zmHDx1uy2QyrxuG8cwzf33mZ39kf8ys1lb7texiBFA300yYMOHT0Wi0bsqUKe+OGDHihUgk8qu+RPBOO+usxcyx6hIdnedWlJedNqp6VNKyLDPR3hGJx2OWZjOtszMZMQzNNiNmxjRMC5SydDqtm7rugGcoMa8YjRSoNxAFrq4qufRLz5DF4H6s7g6JG2iSNg1RCyTTVHNsGAp0Ch6+47/DcBZpKUP5CAHXsQp78bpzRIwByRIDoRYIS0vj3nE04hGR/8Qz+vCTfqdnXI2lKzTJzULcO0mMie2GzHYMw0C9MJ3JOLquW2bEtFyux7Y1K5OJZRwnHjHNuK7rmm1ZCdtxUg7cTiG8doFeh7XD0BzLsiOObRuWZQHh6cAr2DOu/kk8sxDzuPxIodFdmYrss4gyw9cqMY+lc8GcDEY0aM1B9xUMcMlVek/vlcLIy9NO3L0h8JV2FQlPkmMwzFxMHTgT72AvwXd4FtvLx3H1d6HekIGHosyTjSTQhWLu7saRfJcUJawsqEaM2RYISiDYdbyTFi5Zg1vUYVBEoqbd1t6WbGhqanv3vfcOGbr51IbHHvlJU1NT+4UXXpjspqg56V4bN+6Mv2Maq7M17ZyqflVDqkdXp9LpdKQz1WnqJnqug2lnkzevDU48ONZg4wmjIvHx6aoM0jokL73B3/N9J+tGIh1E/nWFG9etA+n4tW/UhfQdPwkBA8/9naaMK4bCPLv4NoSnBrkEAe498EUeM+K6lpjnpEOB1OEygKJcwE0JZEvoTEMseS2FHgbfyM3j0FIqriuhlHb1Js9zzbWThX7lXi3hFePNRXGywfNPCOovgkf1zn8AZwCrBU5Nfr0CYCz/7n7HFUNRUc8opbrztgu5i9orv0YC7hLlPRbc5xZvCdwIF74Iev3k9+ID3UvWpwRjQwHbPBswzB4WmHuMBOpq3voqBhExHJgFzBZdNzIaY6k/v/Knkrbm9j1LFi/+8dixo7Z94xvf+utJJ1y60WBYg6688srJmUzmk9u37zi/obFh2sSJEzuqqvpZ6VQKbDlL03TQPV0zjAxr6mqfYiTKz7EWdrV6OXgmOZtsncytQ2CTXRrJfHKGOOW5cz9oLwbJC1ekBOxKX7rgd1xIclOja5u1ubEjLUDMSbeTqMPC2uHaOGRG+cRgzmK4D5Q89X1ps/oKBYbXB263uLZwQIdFASAwAZXSVVg5u+zZfsT4UNrQiIDFbIT7bVP/OBIENfduQN6WWwRUJtVF1/UUcq6MmbRYoDuZZdu2A7ZEPB5rNc1IywsvvGC2tDS/umLFip/MmjXrtcsuu+wAVv6OO+6oNAxjSH19/QXt7e0ThwwZ0mpZVry1tbWfpoFNaOjRaFSIeoPb6K7S6ZPONAbEP5TrxEPyiYqzNt9H3KPIJ7pnykNO4OEibGQs392sID3BVbq7OMkL1Kmo3MJGcK58u1JevpmRnQ8fr9JcpDBKuT45Bim94ItKKecRyK8YIZLPWPS9L/IOhn7C5/yhP0aIx5/QuHMViuxGoz7jHWsVo0saN9xrxjXAxK49upmQLBP6JWVPqjJpAjAiTbzgUNP0WCyWgbF/6NChyqqqqnfPP//8rdFodMddd931Wk+RuygIHMfcvXt36fLlyy9tbW39Ym1tbZ8neIUH7+rVdVMPHTpS25HoGO7YTn8zYuq2bZsZyzLRINcN4b9A5itFDIffyZWLxHlQLqBijhooKOrEVIolyFtUNYoKh5tk/C4fTMjzg0uS8MISlExeAtJIiDGB30HFt/nGlhTowF055HQZPsBzp+MjmCQrhiEGdkgqnstEvHAOnlNkK2iwjswBvkNVxJ+OrjHHEjo6LjZ0rYHwZZB+d/0LXXKbVkEhLjiJ4E1UBvsdlBFCLSsG3GChL2XNjs/nMMzBIOTEsrBDhKQSbXL/dslyPk+ldsAF7gy3KbE/+UJq6/icT2WUMZAEuhHMXuFlqDt8k1JnuOwiE0MJqOs1OsiNj4TBJc4CeRt8Ysjw4UKVlIl+PrS8DXkRsQL7TKMDNZztwl6mehIOUHfbNm3bjpiGYcEGLez2crljJZNJw2FOon9l/7dLSkt2feP/vrFpFVvVY5tOxayY48ePvzQWi606++yz366urt5pGMYv+xLBO336WWdmUtbsgwcOnmNb9tCystKOTCoTSafT0Wg0Cgahnk6lo7rGLF03M6aup2EiZjIWbJIjcWjDtjn4CeFPd/te0mVcJzdhwvPdBVqLgJoBb1Yxl3HIwsgQNhEUAUcd6C0owKJIdzBEQHbgt/R7bv2pkHYepl+4m1Z8LHiKsg4HXvm1wUBr60gr4ZRBkhe2R8HHGUQYnI8FJwZyMBXTA5RJw6YJbBtGFAmpRCLh6KZulcTjGYcBsWuDZ64Wi8crS0tLBtk2O0VjzNR0bX9nZ7Kho72lBZUj3WRmxIDMbagFELwMCF5wZuS4mLhtq6EcBXnLDQ3RT/icO+0CoPgcCSBywaXvpf61ybvEfV/0H5xTJVKYc6bYt/xZfv1W6NxkjECzSDTTvaOIL8ol2AMiIh0uYQbdEE76kX7O40+gayVhzfNxDRzvRCOWh37nXL7SUoChVIEUEWKdxoata5oOpgPD04BQEnjwgjgEuZUGD2rGHMPUbU030jazOzrbE0eiJaW7dj2x67ndyd3pRYsWZYqRKyoNY2PGjJmWtjrnHGlomqwZRv/+/fsn0plkJJlKRsyIiRt9ESNip6wMS2XSsKuBWmwkYoKJ6R2NEjutIYu0R8VIi3eedLIeEbTVpFPEYt8WZY5PX5D2dGndFhvgfr0iQD54w8FLhvvRdMUWkdkwbG0d6VjJrqTdEDo8Dt/hkg1ykug/kN7EbdiYTtyRQ25YsEiDrsWHP+ob7gcyI2WK9CMUZaQjuvOJq6VkOMOxWb5Fz3URV0+RCU9URWnOUt54oSfXS/Choxm2DnorkTJBvdV75DkwcAcEXER4XVH/w//wjWwhBKjSoJiLXSCKC+pxQ9JaEerqFWqr+nQ3rltha1D7R7lGarzGUOBh02iLCa1BbKvHYwvmlitLLvtEWhQuRMhTIOK6rumGZgILmWpqaCrXNOOD+fPOfXz69DPfqK+/7UMlbwojAP301a9+dUQqlZrx+9//ft7+/fsnV1ZWtsEmM+iiuq5n4J/sNwK2M6wRcLqEd2mQdxC2AHW47EcTHFo+KiOkvt45JlnXkX73nAu9UzVcPIEuTrM8S08KJSR58aHOdbze+d6jxha3+Y5piyEiw7pQLqNbjoKyNeMvoGD7/KRqdv/K2Yl6utShq1dRquBGQFiMRK4zAVbUL6iR4qkxsl0Fb+nSA+F8mHwuU7BLVAs+NnwbArSpz/tch7MYEhEu4unDQUDuEGhywhfyyliWZXd2duqlpaWtFRUVLYcOHSp1HOe9ZcuWPXPhhRfuX716dRtWEsiUAwcOmD/60Y/667peMWbMmIimaZFEIhGJx+OmaZpGLBYDgxGPx9H4Qr0cYpP5BjV5Z6CCiD8Nw8Cf+K4B75pMt0H0hn9sUOtZhlkW5c/AdZ//dAzDhvIs8Krg5erAYuNSpjkWX1gLi5ueTSHqEparDVfd8Y8Ni3Q3P9BO91U8/p+NYQRFDPUP/g7kignPDPzpPc+NvyiDaDP+EjyEfPL0W6FmUV9mp7LhOnHpg+WaNEaCeBkGeKXpGtRKfAeKEv7t6DjOcCbptgamg4POtN7HBocFUMVgvNi2A9UB5xzLpkmn27oDaWCMQX1hh0SzLCeTgfJsx3Ac2+LjTNcsao9pwlzQI5qmwzyxbdgL0WFThO9KalZDQwMchWuuqanZH4lEGq666qoevSwECN6GhobS2traE4bghf6A21f37t1bmUg0DdS0eKVpmiVmHA6am4ZjwGlZ2NfiYxx4DFt3HAO6kCvY0F+65WTSuA0GhArKFvjQM0926Zbf0wLSwLti9FiW7sCcQlkD+aRpdhRjcUK6FMo+mpeYB/qY+T/F5ZdhmqU5VozXLQ315GMajDRdc9IszfQMPctY6NWGz7SM5mQgbQraQM8xDXm+4XP4JFkSVGa3frqRjU2w7rZla3bE1kQeDPYDU4xF7AjNwSjJjyiLYhLTpHkPv+PWofR7mJwRdRXpeJZIA4XlEUwn52nbpgaFijpAWhOeocw0NcewtQivL/VZBCg4Tchykq22JjoT1jW4iEN8IC2MDjMCMsjbvLINoOOEvIPj+jbKrrAPjCvYqaXRgvFCUd5YSAxS34OcwrEAf1MyrK1h2Br0t2ObmqZn9AhUhOcBRAp+MnBzcSYTYWXNdrnduHH9xsYsRShH3Xrq8fjx4z8Ti8VWTpkyZe/pp5++I5FI/Oq2227rM3E2/+FjHytrLy+vdJzkwJhulpWWVemaZemWZekl8TiuDZ3JJNCXDiwmUT7fUqmUZjiGDXMs5aRsmL/Ql5AGdAnoISTiKZSDY2kZPpfB7MxgX2e0jJPJgI6UcfS05sAcToNOlk47aZjv6TR4ttrpVMrRUyknnUrZKV13kp2dTtIwbNbRweCn1tHhdGgdDgtBvRglXB4LPoOljLFSp9S3/oJOWFpWhkZ5PB7H76yYpcdicS1qxzQnFtOisO5Ho5qZyeiRaFSLRIDvA1fPiFYaiWgw12EO2SbJEpAguh5HfDra251oLMbi8TjgooNwAVyqBg4cFolEznjr7bdn2ZlM6SmnDXvZNKKvdTQ37wWr0jQdzbQNO6NnUAZi/o6jmabpzddIhMsakK2ao2d4n+C6oiP+AnuQoJm07qT1tKPjz5SjpXSHJZOw8+tAP6B8glAR4nc96ehJ3Ul0dNBapWkOxCPQOzudhNbhaB3+9UIcFxf4C71PPtpYUkr4o+5dUqLFbRvIbmxTvKQE5AcoK9jWWAzDW2i2E9XsSESLgSThOLBo1NUrYygXTc3keqYNGDmOFo1EMI0J8o2niUbIO9TgspVWP/jACI/g/03HRLkKdSI9Os1sI24n7WT64N69rR2O07xs2bKWG+pv8J2o6SkZdKLm87GPnVXW3l5RVdavbEBpaVVp/yHlmpWw9EQ6japp3DRZtDTqpNIp2IXQ0hm4FBhjhYMm7aRBQRLrTpEgZdIZZkImwQ/Iq4CmBOXIyYR+JY2O0FL5yMHvSO9xF76ctQzT7WDdhDpZcFSKy1xhz2oQAIzrT5pFv1umbQu9CfZNQe6kMzBP047QtWC+Y/35T1Ehobt4a3+MwfwSf0ciEQ1N+Bh6t2fZiBGHdCiQefAT5F4n6FKSjuLmHY3iPAaZJso3bM8GhbdNg/IRWOK7QgnjL4HuIGYrPII80vwBpMdf+d9GEm778aa2sPODHSLrt/R7tvYs69zifVBZYLzI0gPGLCxfqO/Alpuot2FoJm8YtstkcEGaJkoK6tiaRvYd9ZFXH7QrxPjHPBzbsPXMvkOHWCqTaj914Kn7x44d21FfX1+MCVDkDDqxkz344IPxffv2Vb355ptD2traBlZWVspcEThDWR0dHbY8X0BWwT9w7xV94s0rsuHhIxym3L8DXBAYf7nQJU4ggzaZGJNiXXbLEnwT2lIwefzykTgoPxfW3d4E2SS/i7ZAgGfz5F/+Uj4KZyPGf6E8YF5mh1QIrgP+aQL9VUhyh+Ub5hhHNrnfRsW/hanD9WfSWSSpBvqJxGkZyFEaaJOBDAPejGw9GIMgS0xXDwIZC/iA3Wdz2x7+FuNMjCnEEHT5DKw1kk2Nz2ANs10uU+5Jdzxj6BIbeU8UuVwPBX0TnoFTQ0lJSToSiaRfffXVdGtra8eFF17YPHDgwHR9fb1/MRFE7/jx403Lsoy2tjYN4vCmUikdFyHGWGtrK6uoqMC6gBERNrxE2kQigUoyLhAS0ZlMJnNOtlgs5ghbIy4NamgQ5FNSUoLGiyhXPIe/S0tLQ+vT3YlW7HvNzbnvsaqqqnKz6ejo6DbBG2xbMXkJ7OV2QMiAYtol+lhOC/1ZzLthaaDfwp6H5emrd1kZvgb1pt8YxNDDepSVleFzka/8XtgYg7EVNm7AIITn7e3tQMTi+BNjL2zcZUozDmuh8Qb9AOXCmAd3+fb2dtgMQSMfDGz4BxOxtLQ0OWnSpER1dTXE3u3RY9BBgnfBggVbIAZvKpX6374ag1f0U319vVlbW2t+8MEH4BVnZjIZINK1TCyjm0mSLQwGRjsZ89CXbawNjXzWxlimhOQGa2X0jH9a4QH/lJSWYH/m+kA/NzNpjnfn2jpPDFAx3clDknFNrMmtbllwlnueAAAgAElEQVS6zG1XqjxFvzcwkNP4+2F2mFVUVjjsEIP/s4qqKocdPIjJ+vfv7767b9++rGe5USnum8bGRuyjU0891feCeF5cLj2cauhQ1trcrA2GbPE/jLW2tGqD2CC3oNZIq0/WRduiWbKvPdLuPuvH+rnv+mRzoN8jHZzw7mKT0qV8zWv21rl0edphjZRReXk59iOs2W7W/RmLtEU0t2pNjMG4SXQkNBjzQ2MRu60tmh48ePAx8Y7jBC948O4dOXLkjmQy+cu+RPDCBlRtba3+3nvvxWAjnLEWo5JVso5EQqvkOtKHnZ1AZmLflHIdBr4vLSlxMulSp6w07cBMBp0G+7ChAaauO3fZ4cMsyecx5FHF5y7MXpi7oODhMB48GGKXYtcPHTrUaWtrw+ejR492WltbHbZpEztUU4PPXn31Vfx5ww034M+ePE0SHNZBxf/GG2/E8XnDDTewjRs34u+DBw/Gn2+88YZ2zjnnsD179uDf5eXl2sGDB7Xq6mp26NAhrYTLEhaQJWFTKcrTDuzf33nl4MFTGw8fHv/0009ekEmlK2fMnvns8JHD/6+m5uw3m5ubsSwZV8QQRHQ8TjKCf0B2ymnhd9EPbN8+luCyVPQF9AOk2b17Nxs2bJgrZ6FPXnrpJcxr3Lhx7vNDhw65v69atcq58cYbMY3op7B25nsmsBZpampqXNmQC3NIe+DAAW3MGIiNyBjgL5ch+kI8AzkuZDv8DrjBB7ATaWKtrRob5MnWYJ0jrRGNDaA1C/4DPwYPHmzt3bs3tX//fgsMla62/WRPD/PuxhtvNEaPHo2yCew4sS4lzIRWwSoYq2SsMxFuD8TTnq5ULJagU2G+IR9Z3wp+XUj/Krb8sHRZuptIJK2jsCaWlZfhWprCdbSBVaRJd4IPxOyW9SahMwnZK9IFZXBYfQrNp7B3ZF2pkB7VKsusHLpNsIxWmJ8w/wKfAfyhT6eANP0Za28L131EFsXYp2H2uqzXirxk/VauIuhfst4F3wV1rypW5X8WaKM7PoL6eEBvK02XOrFYzN6f3u9UJCsyr776alLJpa7NTNCXLrroIuODDz6IW5YVFbYc5AI6UjQatRsaGsBWpg1bzpeAvdcZiWhhkgX4KPGR7buu1YxSQ7ktcKgn5BMcq0HOpze5p1w8m9D5u9PWnnwnSz4UmXm++nc1z3x5gYMdfAYMCBFyvK5yef379/fZUTAOBY8XlGuVlZV55YuAImxsiTGTbyxBuxobG137TuQHbQL7HtamkpISG9YisOM2bdpky3Kp24RdkX2okikEFAK9jMCJTPD2MnQqe4WAQuAYIdDXCd5jBJsqtosI3H///cMbGxtrfvrTh5alk5n+531s8dNnnDHhxauvvvpvvUlud7GaKrlCQCGgEFAIKAQUAgoBhYBC4CMjoAjejwyhykAhcGwRAIJ3z549ZcuXL7+kubn5CwsWLNh63nnnPdfZ2fmHvu7Be2yRVaUrBBQCvYXAuHHj/iEej6MHb3V1NYRoeKIvefD2Fi4q355F4Kabbpr8/6+FCzY8/PBFiY6OgdNnztw6fPjw319xxRWbGhoakiq2a8/irXJTCCgEFAIKAYWAQkAhoBA4dggogvfYYa9KVgj0CAJA8DY2NpYtXLgQCd7a2totS5Ys2aQI3h6BV2WiEFAI9AICnOBdDTF4R4wYASEaHlcEby8AfZJmycNDGP/8b/88v7Wpte6Zp5+pbWtr6z9x4sQ/jRgx4pfXXnvt4+Xl5c2jRo3qPEkhUs1WCCgEFAIKAYWAQkAhoBA4wRBQBO8J1qGqOScfAkGCd/78+VsWLVq0KRaL/e9nPvOZPNFlTz6sVIsVAgqB4wMBQfCeffbZ74waNWp7R0eHIniPj645IWrx7LPPmsOHDy9du3bt0iMNRy7btWvXxOaWlvJTTj3l3RHDR/7i+muv/VlJScm+2bNnqzXyhOhx1QiFgEJAIaAQUAgoBBQCCgFF8KoxoBDo4wjIBG9TUxN48G6GS9YikcgfFMHbxztXVV8hcIIiAARvLBb7e0HwJhKJx5QH7wna2cegWRs2bCgZOHDgkLvvvrvu/X37Lt/95huntba1lVRWVjaMHj3qqTVXfnlDJpn885o1a/Yfg+qpIhUCCgGFgEJAIaAQUAgoBBQCPY6AInh7HFKVoULg6CIQRvDW1tZuisfjiuA9ul2hSlMIKASKRGDcuHGf5QTvXvDgVQRvkcCpZEUh8NRTT1Umk8mx96xbt3L3m29+7uDBg/0SiY5oNBpNjR07btNnPnvpE5Zm/uH/ff3rb6rL1oqCVCVSCCgEFAIKAYWAQkAhoBA4zhFQBO9x3kGqegqBQggIgnfBggWXtLS0wCVrm8CDNxqNPqs8eAuhp75XCCgEjgUCQPDG4/G/nzJlyjsjRozYnkwmf6E8eI9FT5yYZX77298eokciszdu2LD81Vf/uirR0RHLZDKGYRj26NGj/1y7sHZLRVnFTy+//PKXa2pq0orkPTHHgWqVQkAhoBBQCCgEFAIKgZMJAUXwnky9rdp6QiIgE7zNzc2Xg/fueeedt8k0zecUwXtCdrlqlEKgzyMwceLEz0YikU/xS9YUwdvne/T4aYDjOMZ1132zOpFouej3//u7C//yl78ssW1bZ4xpTGNs+PAR706ePPlPw4YMuf/qq6/e/Oabb7auXr3aOn5aoGqiEFAIKAQUAgoBhYBCQCGgEOg6Aorg7Tpm6g2FwHGFQJDgnT9//qYlS5bAJWuK4D2uekpVRiGgEBAICIIXYvCOHDlym/LgVWOjpxDYt29f6fe+d9eZ7733zudfeeWP8/722t8mIbOrMeY4Dhs4YFDDiBEj3hk/fty6f/iHS3/X0dHx/urVq1M9Vb7KRyGgEFAIKAQUAgoBhYBCQCFwLBBQBO+xQF2VqRDoQQSCBO+CBQueAw/eSCSySXnw9iDQKiuFgEKgxxAQBO/UqVOB4IUYvI+qEA09Bu9Jm5HjONq2bdsGP/zwo9P//Oc/rXn77T1T33nnnREAiKZpSPCWlpYm+vXrd2Tq1Ck//vjHL3g6kUi89K//+q/tJy1oquEKAYWAQkAhoBBQCCgEFAInBAKK4D0hulE14mRGQBG8J3Pvq7YrBPomAlKIhndPP/30bYrg7Zv9eLzVur6+Xp86deroJ598Zu727duuOLj/wIRDRw4P0FDbJYIX4vDGYrHEzJkzfz1nzuwny8vLf/3v//7vTSoO7/HWm6o+CgGFgEJAIaAQUAgoBBQCXUFAEbxdQUulVQgchwgogvc47BRVJYWAQiAvAjLByy9Ze0R58KpB81ERAIJ3yJAhUzdt2rT4+c1b/rGxuXlUZ2dnCRC7SPES0+sYppE6c9KkHeMnTPjN6NGjf7x8+fID06dPT3/U8tX7CgGFgEJAIaAQUAgoBBQCCoFjhYAieI8V8qpchUAPIRAgeD9fW1v73JIlSzarEA09BLDKRiGgEOhxBIIEb79+/R5Rx+R7HOaTKkMIz7Bx48bIX175y5I//t8f/27r81uWt7e1n2LbtmE7NmKha3DXGmOarmWqq6tfHzlixP/OmTlz/ac++9m3J02a1HZSAaYaqxBQCCgEFAIKAYWAQkAhcEIhoAjeE6o7VWNORgSCBO/8+fMxBm80Gt2sYvCejCNCtVkhcPwjIMXgfQ9i8FZWVm5UBO/x32/Hcw2fffZZkzEWf/hnD1/61lu7l+7cuXNuR0dHP6izIHgN3SCCV9OsQYMG7RsyZOjWj1/48fsWLVr06gUXXPDh8dw+VTeFgEJAIaAQUAgoBBQCCgGFQD4EFMGrxodCoI8jkIvgbWtr23zNNde09PHmqeorBBQCJyACiuA9ATv1GDfpxRdfLH3nnXcG/Pihhz7/3rvvXfS3116r6ezsLHMYD8/ANKbrOsbhhTANpWWlLYMGDHz545+48H/GjRu382tf+9rrx7gJqniFgEJAIaAQUAgoBBQCCgGFQLcRUARvt6FTLyoEjg8ElAfv8dEPqhYKAYVA8Qgogrd4rFTK4hB45plnBhw6dGjEunvv/eL+D/Z/fN/+fcNTqVQMvHchNAOPv4vevEDymqaZGdBvwOvnnX/+oyOHj/ztzbfevB2IX3XZWnF4q1QKAYWAQkAhoBBQCCgEFALHFwKK4D2++kPVRiHQZQRUDN4uQ6ZeUAgoBI4xAorgPcYdcAIWf//99w9vb2+fdP+6dZcd2H9gcWtbW/+MlTGBzDUMg2lMY5ZtCQ9eIHydflX9Ppgy5eztpww77fHr6q/7VVtbW6e6bO0EHByqSQoBhYBCQCGgEFAIKAROAgQUwXsSdLJq4omNQJDgXbBgwSaIwasuWTux+121TiHQlxGQLll7H2Lwmqa5sb6+Xl1y1Zc79RjXvb6+vibRlpj/8Mafrz6w/8DsTCYTtx1bJ4LXZJrGWMaysJbgzQvPy0pLG0+vrn7j1FNP3XjVVVdtMAzjyNKlSzuOcVNU8QoBhYBCQCGgEFAIKAQUAgqBLiOgCN4uQ6ZeUAgcXwgogvf46g9VG4WAQqAwAhMmTPhcNBr91JQpU94fPnz49mg0ukERvIVxUylyI3DllVfOTaVSdU8//fTHDh48OAl4XCBxXQ9eTWOWZSG5C7F4bduGMA3tVVVVB0477bRHr7766p/quv7OZZdd1qRwVggoBBQCCgGFgEJAIaAQUAj0NQQUwdvXekzVVyEQQCAkBu/mJUuWbIrFYs995jOfUZesqRGjEFAIHHcICIJ36tSpH4wcOXKbYRiK4D3ueqlvVGjDhg3G+PHj42vXrl3S0tJy6Ysvvjjj0KFDo4SXLhC8QOjKH/GdpmmpaDTadtpppz1+ySWX/DSTyfzl5ptvPtg3Wq5qqRBQCCgEFAIKAYWAQkAhoBDwEFAErxoNCoE+jkBIDN7NEKLBNE1F8PbxvlXVVwicqAjIBO+IESMgRMPDyoP3RO3t3m3Xhg0boqeddlq/W2655cL9+/d/7q233hrf1NQ0zL1UzbZR1xWeu0D4wmVq/B/EbEidcsopTy5duvTnmUxm1/r169/v3Rqr3BUCCgGFgEJAIaAQUAgoBBQCPY+AInh7HlOVo0LgqCIgE7wtLS2fX7BgwebFixdvjkajzyoP3qPaFaowhYBCoEgEBME7bdq0feDBq+u6IniLxE4l8yPw4IMPxuPx+ODbbrvtog8++OBzTU1N1Z2dnQPgEjXGmAH/BNmLzK7j2IwxS9O0jGEYHYZhNA8aNOh/586d+0tN017++c9/vk9hrBBQCCgEFAIKAYWAQkAhoBDoawgogrev9Ziqr0IggECA4L2cE7ybFMGrhopCQCFwvCIgefDu5yEafq48eI/X3jq+63XHHXfEysrKBq5bt652//79n7Qsq79t21HLsjrj8fjAaDQ6orW1tdyyLKOsrKzdsqz3Ozo63rNtO8EYawOCt1+/fn8588wz/2hZ1t4nn3yy8fhusaqdQkAhoBBQCCgEFAIKAYWAQiAbAUXwqlGhEOjjCAQJ3vnz529ZtGjRpng8/gflwdvHO1dVXyFwgiLACd5PT506FT14DcNQBO8J2te93az6+nrzlFNOKduxY8eE9vb2qaeeeqo9aNCgxMCBAz9saGiY0tzcfP7zzz9/RkdHR/zMM898Z/Dgwb+trq5+KpFINDc0NADh29nQ0JDYs2dP4rnnnoOQDRjDQX0UAgoBhYBCQCGgEFAIKAQUAn0JAUXw9qXeUnVVCIQgoAheNSwUAgqBvoaARPDuHzFixDbTNH+mPHj7Wi8eH/Wtr6/Xa2pqzN/+9rf9k8nk4LFjxzqnnXZaZuTIkYkDBw5MbmxsXPTLX/5yTltbW8X06dNfGTZs2DNz5879TSQSSZ522mnpXbt2YciG1atXA7mrPgoBhYBCQCGgEFAIKAQUAgqBPomAInj7ZLepSisEPAQUwatGg0JAIdDXEACCNxaLXTJ16lQkeA3D+KkiePtaLx6f9XUcB3Rb/Pfcc89NbGxsPPf++++/qK2tbeDs2bO3DBs27Lf//M///OzxWXtVK4WAQkAhoBBQCCgEFAIKAYVA9xBQBG/3cFNvKQSOGwQUwXvcdIWqiEJAIVAkAoLgnTJlygHuwfsTRfAWCZ5KVhABTvKyzZs3jzl8+PCMBx54oC6RSAyeMWPGpiFDhvz+X/7lXzYXzEQlUAgoBBQCCgGFgEJAIaAQUAj0IQQUwduHOktVVSEQhoC6ZE2NC4WAQqCvISB58B4EgjeZTP7k1ltvbe1r7VD1Pb4ReOKJJ8Z0dHSc8+Mf/3hlZ2fn0BkzZmweMmTI777+9a9vOr5rrmqnEFAIKAQUAgoBhYBCQCGgEOgaAorg7RpeKrVC4LhDQBG8x12XqAopBBQCBRCYMGHCP0KIhilTpiDBW1FR8eN/+7d/UwSvGjk9isAjjzwytqOjY8bDDz+8IpVKDZs+ffrWIUOG/Oaf/umf/tCjBanMFAIKAYWAQkAhoBBQCCgEFALHGAFF8P5/7N0JfBR1nv//quorJ7lISEIOEB3UoCTRUZBLLhFFfTguoBIBQVF2xhkcneOx//2NODs747jHjPrY/3/H4RJvnV1Xx/HacUjwFjyQw4v7TgjkJiTdVfX/fauqQ9M05OrudHW/ssuQo47v9/n5Rpo333xqgAvA7RHor4AIeHfu3Jl6ww033NrU1LR40qRJ66dMmVLjdrvXVVVVNff3+pyPAAIIhFtABLxut3teRUVFbUlJiejB+9Ty5cv571W4oRP8eq+99tqII0eOXPrMM8/M9nq9BWPHjn0/Ly/vjR/96EdvJzgN00cAAQQQQAABBBCIMwEC3jgrKNNJPAER8B47dixl0qRJIuC9Y9KkSTXTpk2rcTqd1QS8ibcemDECdhAICHiPFBcXv+d0Op984IEHWmRZ1u0wfsZoD4E333xzeH19fcWqVatu9vl8QydOnPjhkCFD3vjBD37wv/aYAaNEAAEEEEAAAQQQQKBnAgS8PXPiKARiViA44J0wYULN1KlTazweDwFvzFaNgSGQ2AIjR4683ePxiB28R0pKSt7Lzc1de8899xDwJvayCPvs33777dK6urrRK1asuMXn85VMmDBhw5AhQ16/55573gz7zbggAggggAACCCCAAAIDKEDAO4D43BqBcAgEB7wTJ06sFjt4XS5XDTt4wyHMNRBAINwCVsBbVVlZWVdUVPR+Wlra2p/97GfN7OANt3RiX++VV14paWlpGbV69ep5qqqWXnHFFZ/k5ua+tmzZMgLexF4azB4BBBBAAAEEEIg7AQLeuCspE0o0AQLeRKs480XA/gIi4E1KSqoSO3jFQ9ays7PXLlu2rImA1/61jaUZvPbaa0UNDQ1lTz75ZJWqqsMuvfTSjTk5OW/cf//9BLyxVCjGggACCCCAAAIIINBvAQLefhNyAQQGViAg4J3X3Nx8x4QJE9axg3dga8LdEUDg7AIjR45cJALeysrKI0OHDn1/xIgRTyxcuFDs4NWwQyBcAm+//fbQ2traC1etWnWbpmnDxowZs3Hw4MFv/PjHP34rXPfgOggggAACCCCAAAIIxIIAAW8sVIExINAPAQLefuBxKgIIDIiAFfDe5u/Bm5+fv3bp0qViBy8B74BUJD5v+tZbbxUePXr0gscff3y+CHivuOKKjbm5uW8S8MZnvZkVAggggAACCCCQyAIEvIlcfeYeFwIEvHFRRiaBQEIJ+APe8vLyevGQtYKCgicIeBNqCURlsiLgrauru2D16tXzVVUdLnbw5uXlsYM3KvrcBAEEEEAAAQQQQCCaAgS80dTmXghEQCA44B0/fnz19OnTq3nIWgSwuSQCCIRFYOTIkYs9Hk/XDl4C3rCwcpEgARHw1tfXn79y5coFIuAVO3hp0cAyQQABBBBAAAEEEIhHAQLeeKwqc0oogVAB79SpU2s8Hk91VVVVc0JhMFkEEIh5AV3X5QsvvHCRy+Ui4I35atl7gEEB7zlXXHHFBgJee9eU0SOAAAIIIIAAAgiEFiDgZWUgYHMBAl6bF5DhI5BgAoEBb2VlZX1xcfG77OBNsEUQpen6WzSsWrVqgaZpIuD9mIA3SvjcBgEEEEAAAQQQQCCqAgS8UeXmZgiEX4CAN/ymXBEBBCInEBDwzq+srDwievDm5+evoQdv5MwT9cpvv/320MOHD1+wYsWKhZqmDR8/fvzHOTk5r/OQtURdEcwbAQQQQAABBBCIXwEC3vitLTNLEIF169Y5i4qKUm688cZbm5ub7xQ9eGnRkCDFZ5oI2ExAhLuSJHW1aCDgtVkBbTZcEfDW1tZe6A94xQ7evLy815ctW/amzabCcBFAAAEEEEAAAQQQOKsAAS8LBAGbCwQHvBMnTqyePHkyPXhtXleGj0A8ChDwxmNVY3dOr732WtGxY8cuXLVqlbGDd9y4cR/n5ua+RsAbuzVjZAgggAACCCCAAAJ9EyDg7ZsbZyEQMwIhAt6aadOmVTudTh6yFjNVYiAIICAECHhZB9EUEAFvQ0ND2cqVK42A1+rB+9qPf/zjN6I5Du6FAAIIIIAAAggggECkBQh4Iy3M9RGIsAABb4SBuTwCCIRNwB/wXnDBBYvdbvdtlZWVdfTgDRsvFwoSCAx4VVU9Z9y4cR8NHjyYgJeVggACCCCAAAIIIBB3AgS8cVdSJpRoAgS8iVZx5ouAfQUIeO1bOzuOXAS8R48eHRXQooGA146FZMwIIIAAAggggAAC3QoQ8HZLxAEIxLYAAW9s14fRIYDASQECXlZDNAWCAt5zrrjiio9yc3P/QouGaFaBeyGAAAIIIIAAAghEQ4CANxrK3AOBCAoQ8EYQl0sjgEBYBYIC3vmVlZW1xcXF7xYUFDyxdOnSJlmWtbDekIsltEBwwDt+/PiP8vLy/vKjH/2IHrwJvTKYPAIIIIAAAgggEH8CBLzxV1NmlGACBLwJVnCmi4CNBYID3oqKitqSkhICXhvXNJaHHhjw6rpu9OAl4I3lijE2BBBAAAEEEEAAgb4KEPD2VY7zEIgRAQLeGCkEw0AAgW4FCHi7JeKAMAqIgLe+vr5szZo1izRN62rRcO+9974exttwKQQQQAABBBBAAAEEBlyAgHfAS8AAEOifgAh4R40alTxp0qR5ra2td06cOLFm2rRp1U6ns7qqqqq5f1fnbAQQQCB8AgS84bPkSt0LBAa8Ygfv2LFjjR68BLzd23EEAggggAACCCCAgL0ECHjtVS9Gi8BpAiLgLSgoSP7e974nAt4lEydOrCbgZaEggEAsCoQIeA+Xlpa+m5+fv5YevLFYMXuPSQS8DQ0NZatXr16kquoIK+B9lYDX3nVl9AgggAACCCCAAAKnCxDwsioQsLkAAa/NC8jwEUggAQLeBCp2DEw1RMD7cU5Ozqv33XffazEwPIaAAAIIIIAAAggggEDYBAh4w0bJhRAYGAEC3oFx564IINB7AX/AW1ZWdofL5ZpfXl4udvC+ww7e3ltyRvcCoQLeIUOGvPqjH/2IgLd7Po5AAAEEEEAAAQQQsJEAAa+NisVQEQglQMDLukAAATsJiJD3ggsuuMPj8SzwB7xZWVlPLFu2rFmWZc1Oc2GssS3gD3hXrVq1WNd10aLh48GDB4sWDX+J7ZEzOgQQQAABBBBAAAEEeidAwNs7L45GIOYECHhjriQMCAEEziJwloC3SZZlHTwEwiUgAt6jR4+OWrNmjRHwjhkzZkNubu4rBLzhEuY6CCCAAAIIIIAAArEiQMAbK5VgHAj0USA44B0/fvy6qVOn1ng8nuqqqqrmPl6W0xBAAIGICFgB753WDt5DokWDtYOXgDci4ol70XXr1hUdOnRo1MqVKxdrmnbuFVdcYQS8y5YtezVxVZg5AggggAACCCCAQDwKEPDGY1WZU0IJhNrBO3ny5GoC3oRaBkwWAdsIEPDaplS2H6gIeA8ePFi2atWqO0TAO2bMmE8GDx78yn333feK7SfHBBBAAAEEEEAAAQQQCBAg4GU5IGBzAVo02LyADB+BBBMg4E2wgg/gdEWLhubm5gsff/xxEfB+Z8yYMZ/l5OT8z09+8pOXB3BY3BoBBBBAAAEEEEAAgbALEPCGnZQLIhBdARHw5uXlJc2ePbuqtbV1ycSJE6unTZtW7XQ6adEQ3VJwNwQQ6IFAYMA7evTow8OGDVtPi4YewHFIrwXeeuutwvr6+vMff/zxJbIsX3D55ZdvHjx48H/ff//9/93ri3ECAggggAACCCCAAAIxLEDAG8PFYWgI9ERA13XHtm3bkgl4e6LFMQggMNAC/oDX7XYvLC8vN3rwZmdnr1m2bBk9eAe6OHF2/zfffDPv2LFj565evXqpJEkXX3TRRd8MGjTov3/xi1+8IEmSxkP94qzgTAcBBBBAAAEEEEhgAQLeBC4+U48PAQLe+Kgjs0AgUQSsgHeJ2+1eQMCbKFUfmHl+9tlnmQcOHChas2bNj1RV/W5+fv7+tLS0/3744YeflSSpU5ZldWBGxl0RQAABBBBAAAEEEAivAAFveD25GgJRFyDgjTo5N0QAgX4IBAS8CysrKw8WFxezg7cfnpx6ZoGvvvoqfceOHQVr165dpqrqmMGDB9elp6eLgPdpSZI6ZFn24YcAAggggAACCCCAQDwIEPDGQxWZQ0ILEPAmdPmZPAK2EwgMeCsqKg6VlJSsp0WD7cpoiwFv3bo1bc+ePUOeeOKJZZqmXZGbm3s0PT39vx566KGnCHhtUUIGiQACCCCAAAIIINBDAQLeHkJxGAKxKhAc8E6aNKl68uTJNW63e11VVVVzrI6bcSGAQGIKBO3gPSwC3qysrNX04E3M9RDJWdfV1aV9+umn+WvWrBE7eMdmZ2fXp6am/unf/u3fnpQkyUuLhkjqc20EEEAAAQQQQACBaAoQ8EZTm3shEAGBEAFvzeTJk6sJeCOAzSURQKDfAiLgPf/88+/yeDyiRcPh4i9CqQEAACAASURBVOJisYN3FQFvv2m5QJCACHg///zzgpUrVy7z+Xxjc3JyjiQnJ//p97///VpJknwEvCwZBBBAAAEEEEAAgXgRIOCNl0oyj4QVIOBN2NIzcQRsJyDCXUmS5LKysiVOp/P2ysrKQwS8tiujbQYsAt6PPvqo4MknnzR28GZlZdWnpKT86ZFHHhEBLzt4bVNJBooAAggggAACCCDQnQABb3dCfB2BGBcg4I3xAjE8BBDoEvAHvBdeeOFdbrd7YXl5ubGDNycnZyU7eFko4Rbwt2hYtWqVCHivyMjIOCpaNDz66KMi4O1kB2+4xbkeAggggAACCCCAwEAJEPAOlDz3RSBMAgS8YYLkMgggEHGBoID39oqKCn+LhhUEvBHnT7gbBPbg9Xq9RsCbkpLyX4899pg/4PUlHAoTRgABBBBAAAEEEIhLAQLeuCwrk0okgVAB76RJk2qSkpL+xkPWEmklMFcEYl8gMOB1uVyLRMBbUlJSk5KSsvLnP/95oyzLeuzPghHaRcAf8K5du3ZZZ2fnFZmZmcYOXqsHLzt47VJIxokAAggggAACCCDQrQABb7dEHIBAbAsQ8MZ2fRgdAgicFAgOeC+55JLDQ4cOXZ+amrqCgJeVEm4BEfBu3bo1//HHH79XPGRNBLyiBy8Bb7iluR4CCCCAAAIIIIDAQAsQ8A50Bbg/Av0UEAFvbW1t0pQpU6paW1vvErt32cHbT1RORwCBiAgEB7yVlZW1RUVFNQS8EeFO+It+9dVX6fv37y9YvXr1j8QOXvGQtdTU1P/693//9yclSeqQZZkWDQm/SgBAAAEEEEAAAQTiQ4CANz7qyCwSWICAN4GLz9QRsJlAQMB7t2jRIALekpKS6vz8/BVLly6lRYPN6hnrwxU7eD///HMR8C7z+XyiRUO9tYPXH/CqsT4HxocAAggggAACCCCAQE8ECHh7osQxCMSwQKiAd8qUKTUul4sevDFcN4aGQCIKhAp4i4uLawoKCv64dOnSJlmWtUR0Yc6REfD34H3iiSdEiwYj4E1NTX3xd7/7nXjImleWZQLeyNBzVQQQQAABBBBAAIEoCxDwRhmc2yEQboHAgLetre2uCRMmrJ86dWo1AW+4pbkeAgj0VyAg4F1qPWStVgS8hYWFjxPw9leX84MFQgW81g7eJwh4WS8IIIAAAggggAAC8SRAwBtP1WQuCSlAwJuQZWfSCNhSwAp4lVGjRt3tcDgWVVRU1JaWltaUlJT8cfHixaJFAzt4bVnZ2Bx0cMCbkZFxVOzg/f3vf0/AG5slY1QIIIAAAggggAACfRQg4O0jHKchECsCBLyxUgnGgQAC3QkEB7yVlZV1ogcvAW93cny9LwL+gHfNmjU/VlVVtGg4mpKS8gIBb180OQcBBBBAAAEEEEAglgUIeGO5OowNgR4IEPD2AIlDEEAgJgSCAt7F4iFrokVDaWnp4+zgjYkSxdUgQgW8ycnJLz7yyCNraNEQV6VmMggggAACCCCAQMILEPAm/BIAwO4CoQLeyZMn13g8nrerqqqa7T4/xo8AAvEjECLgrSsuLq4m4I2fGsfSTEIEvMeSk5NfIOCNpSoxFgQQQAABBBBAAIFwCBDwhkORayAwgALBAe+kSZPEQ9ZqTpw48be77rqraQCHxq0RQACBUwQCA16n07m4oqJCtGgQPXj/wA5eFku4BbZu3Zq2Z8+eIWvXrr3P5/ONy8rKOpqWlvbCv//7v7ODN9zYXA8BBBBAAAEEEEBgQAUIeAeUn5sj0H+B4IB34sSJ70ybNq2agLf/tlwBAQTCKxAc8IoevKJFAwFveJ25milw+PDh1E8//TRfBLyqqhoBb1JSEjt4WSAIIIAAAggggAACcSdAwBt3JWVCiSZAwJtoFWe+CNhXgIDXvrWz48gJeO1YNcaMAAIIIIAAAggg0BcBAt6+qHEOAjEkQMAbQ8VgKAggcFYBf8BbVla21OVy+Vs0VLODl4UTCYHggDczM1P04H3+kUceWS1Jkk+WZTUS9+WaCCCAAAIIIIAAAghEW4CAN9ri3A+BMAsQ8IYZlMshgEDEBAh4I0bLhUMIEPCyLBBAAAEEEEAAAQQSRYCAN1EqzTzjViBUwDtlypSazs7Ot3nIWtyWnYkhYEsBAl5bls22gybgtW3pGDgCCCCAAAIIIIBALwUIeHsJxuEIxJoAAW+sVYTxIIDAmQSsgNdRVlZ2t79Fg3jIWmlp6X8uXry4UZZlDT0EwiXgD3ifeOKJ+zRNG0eLhnDJch0EEEAAAQQQQACBWBMg4I21ijAeBHopQMDbSzAORwCBARMg4B0w+oS8sQh4N27cOOTJJ5+8n4A3IZcAk0YAAQQQQAABBBJGgIA3YUrNRONVgIA3XivLvBCIP4GAgLfrIWvFxcXV7OCNv1rHwowCAt77VFWd4N/B++ijj66SJMnLjvFYqBJjQAABBBBAAAEEEAiHAAFvOBS5BgIDKEDAO4D43BoBBHolQMDbKy4O7qeAP+Bdu3ataNFAwNtPT05HAAEEEEAAAQQQiF0BAt7YrQ0jQ6BHAqEC3mnTplWfOHHibzxkrUeEHIQAAlESIOCNEjS3MQQ2bdqUumfPnrynnnpKtGgg4GVdIIAAAggggAACCMStAAFv3JaWiSWKQFDAu2TSpEnvTJ06tYaAN1FWAPNEwD4CBLz2qVU8jJSANx6qyBwQQAABBBBAAAEEeiJAwNsTJY5BIIYFCHhjuDgMDQEEThHwB7wXXXTRUofDsbiioqKOHrwskkgJEPBGSpbrIoAAAggggAACCMSaAAFvrFWE8SDQSwEC3l6CcTgCCAyYAAHvgNEn5I39Ae/TTz99Pw9ZS8glwKQRQAABBBBAAIGEESDgTZhSM9F4FQgOeCdMmCBaNFS7XK6/VVVVNcfrvJkXAgjYT4CA1341s/OIAwNeTdPGZ2ZmNiQnJz/3yCOPrJIkySfLsmbn+TF2BBBAAAEEEEAAAQT8AgS8rAUEbC4QGPC2traKHrzrp0yZUkPAa/PCMnwE4lCAgDcOixrDUwoV8Ho8nucee+wxAt4YrhtDQwABBBBAAAEEEOi9AAFv7804A4GYEggV8E6ePLna7XavYwdvTJWKwSCQ8AIEvAm/BKIKcPDgwZSNGzcOeeaZZ+6zWjQ0EPBGtQTcDAEEEEAAAQQQQCBKAgS8UYLmNghESiBEwFszefLkGgLeSIlzXQQQ6KsAAW9f5TivLwIi4P3oo4/ynn322ft1XZ+QmZl5zOPxPM8O3r5ocg4CCCCAAAIIIIBALAsQ8MZydRgbAj0QIODtARKHIIBATAgQ8MZEGRJmEAS8CVNqJooAAggggAACCCS8AAFvwi8BAOwuQMBr9woyfgQSR4CAN3FqHQszDQx4JUkan5GRIVo0sIM3ForDGBBAAAEEEEAAAQTCKkDAG1ZOLoZA9AWCA96JEyfWTJs2rdrpdFbTgzf69eCOCCBwZgECXlZHNAVCBbzJycnPP/LIIzxkLZqF4F4IIIAAAggggAACERcg4I04MTdAILICBLyR9eXqCCAQPgEC3vBZcqXuBUTAu2nTprzVq1eLHrzjs7OzjR28jzzyyGpJkryyLGvdX4UjEEAAAQQQQAABBBCIfQEC3tivESNE4KwCBLwsEAQQsItAUMC7qKKioq64uLimtLT0PxcvXtxI4GaXStpjnJs2bUrds2dP3lNPPXWfCHhzcnIak5KSnv/d734ndvAS8NqjjIwSAQQQQAABBBBAoAcCBLw9QOIQBGJZgIA3lqvD2BBAIFCAgJf1EE2Bw4cPp27cuHHI2rVrf6yq6visrKym5OTk5x599NGVkiT5+AeFaFaDeyGAAAIIIIAAAghEUoCAN5K6XBuBKAgQ8EYBmVsggEBYBAh4w8LIRXooIAJe0aJh1apVP/b5fBMGDRrUkpSU9NxPf/rTlcOGDRM7eNUeXorDEEAAAQQQQAABBBCIaQEC3pguD4NDoHsBAt7ujTgCAQRiQ4CANzbqkCij2LdvX/Jnn32W+9xzz4mA90qXy3VCtGh46KGHVgwePLhdlmVfolgwTwQQQAABBBBAAIH4FiDgje/6MrsEECDgTYAiM0UE4kSAgDdOCmmTaei67n7llVeyXnrppftOnDgxrbOzU09NTf3Tb3/72z+2tbW1nHfeeR02mQrDRAABBBBAAAEEEEDgrAIEvCwQBGwuQMBr8wIyfAQSSICAN4GKHQNTFX8+Pv7442mffvrp/W1tbVcfPXrUk56e/t///M//vCI1NfVYYWHh8RgYJkNAAAEEEEAAAQQQQKDfAgS8/SbkAggMrECogHfKlCk1brd7XVVVVfPAjo67I4AAAicFCHhZDdEUEOvtX//1X1P27Nlzf0tLy9X79+9PT09Pf+nXv/71Cq/XWz969Oi2aI6HeyGAAAIIIIAAAgggECkBAt5IyXJdBKIkEBzwTpo0qWby5MkEvFHy5zYIINBzgVABb0lJSXVJSckfFi9e3CjLstbzq3EkAt0L3Hvvvcm6rv+4sbFx5p49ezLT0tL+55e//OUKRVGOEPB278cRCCCAAAIIIIAAAvYQIOC1R50YJQJnFCDgZXEggIBdBPwB78UXX3y3oiiLKioqjhDw2qV69hynFfAua2pqEgFvdmpqKgGvPUvJqBFAAAEEEEAAAQTOIkDAy/JAwOYCBLw2LyDDRyCBBIID3srKyrri4uIadvAm0CKI8lRFwCtJ0o+sgDcnLS3tZbGD1+l0HikrK2uN8nC4HQIIIIAAAggggAACEREg4I0IKxdFIHoCBLzRs+ZOCCDQPwEC3v75cXbvBUTAK8vyD60WDYPT09NfEQGvw+GoI+DtvSdnIIAAAggggAACCMSmAAFvbNaFUSHQYwEC3h5TcSACCAywAAHvABcgAW8vAl6Hw2EEvDt27Bicmpr6injIGgFvAi4GpowAAggggAACCMSxAAFvHBeXqSWGAAFvYtSZWSIQDwIEvPFQRXvNQQS8TqfznmPHjs3cuXNnrmjR8Itf/GJlSkoKO3jtVUpGiwACCCCAAAIIIHAWAQJelgcCNhcg4LV5ARk+AgkkQMCbQMWOkalaD1m7R/Tg3bdvn9Gi4cEHH1zJDt4YKRDDQAABBBBAAAEEEAiLAAFvWBi5CAIDJ0DAO3D23BkBBHonQMDbOy+O7r9AqID3N7/5zQpVVXnIWv95uQICCCCAAAIIIIBAjAgQ8MZIIRgGAn0VIODtqxznIYBAtAUIeKMtzv2CA17Rg1c8ZM3pdBLwsjwQQAABBBBAAAEE4kaAgDduSslEElWAgDdRK8+8EbCfgD/gLSsru9vlci2qqKioKy4uri4tLX188eLFjbIsa/abFSOOZYHly5cnHTt27IctLS1X79u3L5eAN5arxdgQQAABBBBAAAEE+ipAwNtXOc5DIEYECHhjpBAMAwEEuhUIDHidTueiyspKAt5u1TigPwIi4G1oaLinublZ9OAVAe/Lv/zlL1eyg7c/qpyLAAIIIIAAAgggEGsCBLyxVhHGg0AvBQh4ewnG4QggMGAC/oB31KhRdzkcDn/AW8MO3gErSdzfOFTAu3z58hWKohwZPXp0W9wDMEEEEEAAAQQQQACBhBAg4E2IMjPJeBYIDngnTpxYM2XKlBq3272uqqqqOZ7nztwQQMBeAgS89qpXPIyWgDceqsgcEEAAAQQQQAABBLoTIODtToivIxDjAiLg3bZtW/Ls2bPntba2LhEB77Rp06qdTmc1AW+MF4/hIZBgAqEC3pKSkuqSkpI/0oM3wRZDlKYbEPCKHrx5okUDO3ijhM9tEEAAAQQQQAABBKImQMAbNWpuhEBkBAh4I+PKVRFAIPwCBLzhN+WKZxcIEfC+8stf/nIFPXhZOQgggAACCCCAAALxJEDAG0/VZC4JKUDAm5BlZ9II2FIgOOC95JJLaouLi2vYwWvLctpi0IEB7969e4ekpaWJh6wR8NqiegwSAQQQQAABBBBAoKcCBLw9leI4BGJUgIA3RgvDsBBA4DSB4IC3oqLCCHizs7P/eO+99zbKsqzBhkA4BQh4w6nJtRBAAAEEEEAAAQRiVYCAN1Yrw7gQ6KEAAW8PoTgMAQQGXICAd8BLkHADCHzI2t69e/PS09Nfeeihh/6oquqRsrKy1oQDYcIIIIAAAggggAACcSlAwBuXZWVSiSRAwJtI1WauCNhbgIDX3vWz4+iDAt4h6enpRosGh8NRR8Brx4oyZgQQQAABBBBAAIFQAgS8rAsEbC5AwGvzAjJ8BBJIIMRD1g6LFg1ZWVkraNGQQAshilMNDnjT0tJe+Zd/+Zc/er1eAt4o1oFbIYAAAggggAACCERWgIA3sr5cHYGIC4QIeKsnT55c4/F4qquqqpojPgBugAACCPRQgIC3h1AcFjaBUAHvr371qxWKotSygzdszFwIAQQQQAABBBBAYIAFCHgHuADcHoH+CgQHvOPHj6+eOnUqAW9/YTkfAQTCLkDAG3ZSLtiNAAEvSwQBBBBAAAEEEEAgEQQIeBOhyswxrgUIeOO6vEwOgbgSsAJeZdSoUXc7HI7bKysra2nREFcljrnJiIC3sbHxB01NTdfs3bs3f9CgQa88/PDDf+zs7GQHb8xViwEhgAACCCCAAAII9FWAgLevcpyHQIwIEPDGSCEYBgIIdCsQEPDe5XA4FlVWVh4uKSmpyczMXEkP3m75OKAPAgEB78x9+/YVpKenvyJaNDgcjtrzzz+/pQ+X5BQEEEAAAQQQQAABBGJOgIA35krCgBDonQABb++8OBoBBAZO4EwBb35+/oqlS5c2ybKsDdzouHM8CoiA99ixYz9obm6euX//fgLeeCwyc0IAAQQQQAABBBCQCHhZBAjYXCBUwDt9+vRql8tVw0PWbF5cho9AnAkQ8MZZQW0wHasH7/dFiwZrB++fH3jggRXJycmH2cFrgwIyRAQQQAABBBBAAIEeCRDw9oiJgxCIXQER8NbW1iZNmTKlqrW1dcmECRPWTZs2rYaAN3ZrxsgQSFQBAt5ErfzAzTs44M3IyPizaNGgKAoB78CVhTsjgAACCCCAAAIIhFmAgDfMoFwOgWgLEPBGW5z7IYBAXwUIePsqx3l9FQi1g/fXv/41AW9fQTkPAQQQQAABBBBAICYFCHhjsiwMCoGeCxDw9tyKIxFAYGAFggPeioqKQ8XFxesLCwvpwTuwpYnbu4cKeJcvX74yKSnpEC0a4rbsTAwBBBBAAAEEEEg4AQLehCs5E443gVAB79SpU6vdbvd6evDGW7WZDwL2FggV8JaUlNQUFBSs5CFr9q5trI4+IOCduW/fvsJBgwa9KnbwNjU1HR4zZkxzrI6bcSGAAAIIIIAAAggg0BsBAt7eaHEsAjEocKaAt7W1df0Pf/hD/vIagzVjSAgkqsCZAt7s7OwVy5Yta5JlWU9UG+YdGYHAgHfv3r1DRQ9eAt7IWHNVBBBAAAEEEEAAgYETIOAdOHvujEBYBAh4w8LIRRBAIAoCBLxRQOYWpwgQ8LIgEEAAAQQQQAABBBJBgIA3EarMHONaIDjgnThx4t+mTJlSww7euC47k0PAlgIEvLYsm60HLQLe5ubmv29sbLxm165dQzMzM1/9x3/8x1WDBg06cN555/FTLrauLoNHAAEEEEAAAQQQ8AsQ8LIWELC5QKiAd9q0adXNzc3v0KLB5sVl+AjEmQABb5wV1AbTEQFva2vr3x87dmzm7t27izIyMl771a9+tbK9vf3ApZde2mSDKTBEBBBAAAEEEEAAAQS6FSDg7ZaIAxCIbQEC3tiuD6NDAIGTAgS8rIZoC4iAt6mpaWlzc/PMPXv2FGdlZb3205/+dHV2dva+ESNGEPBGuyDcDwEEEEAAAQQQQCAiAgS8EWHloghETyA44B0/fvzfrrrqqmpVVdcvXry4JXoj4U4IIIDA2QXOFPAWFBSsXLp0qXjImoYhAuEUEAFvY2Pj3U1NTdfs37+/ODMz87V//Md/XJ2WlkbAG05oroUAAggggAACCCAwoAIEvAPKz80R6L9AiIesvT19+vQaAt7+23IFBBAIrwABb3g9uVr3AtZD1pY2NTXNPHjwYJHYwfuLX/xidVJS0n528HbvxxEIIIAAAggggAAC9hAg4LVHnRglAmcUIOBlcSCAgF0ECHjtUqn4Gee9996brGna34uA98CBA4VZWVl/+ad/+qeViqIc5CFr8VNnZoIAAggggAACCCS6AAFvoq8A5m97AX/Ae+WVV1YdP358yYQJE94WD1nTNO0dWjTYvrxMAIG4EiDgjatyxvxkxHp78MEHkxsaGr4vevDu37+/IDMz88//5//8n1XJyckEvDFfQQaIAAIIIIAAAggg0FMBAt6eSnEcAjEqEBDwzmtra1vi78FLwBujBWNYCCSwAAFvAhd/AKbuD3hbWlqWNjQ0zNy9e7do0fAX0aKBHrwDUBBuiQACCCCAAAIIIBAxAQLeiNFyYQSiIxAi4H37qquuqiHgjY4/d0EAgZ4LEPD23Ioj+y8g1tvvfve7pPr6+kVHjhyZ+e23356blZX115/85CdrHQ7Hjssvv/xo/+/CFRBAAAEEEEAAAQQQGHgBAt6BrwEjQKBfAgS8/eLjZAQQiKIAAW8UsbmVIfDoo496Ghsbbzlw4MDV27ZtK8/NzX33Bz/4wbOyLG+dPHnyYZgQQAABBBBAAAEEEIgHAQLeeKgic0hogVAB79VXX13t8/nepQdvQi8NJo9AzAkEBLx3OxyO2ysqKg6VlJTUFBQUrFy6dGmTLMtazA2aAdlaYPny5e709PQbdu3aNePzzz8fN2TIkI2LFi36kyzLn1xzzTX7bT05Bo8AAggggAACCCCAgCVAwMtSQMDmAgS8Ni8gw0cggQSsgNcxatSouxwOx8KKiorDBLwJtAAGYKp/+MMfXJqmzfj666+v2rBhw/T8/PxN8+bN+x9d1z+46aab9gzAkLglAggggAACCCCAAAJhFyDgDTspF0QgugIi4D106JBnypQpVdZD1t5mB290a8DdEECgZwIBAe8SawcvAW/P6DiqjwIi4HW73VO3bNly1ccff3z1kCFDNt9yyy0vK4ry/o033ri7j5flNAQQQAABBBBAAAEEYkqAgDemysFgEOi9QHDAO2HChL9OnTq1RpIkWjT0npMzEEAgggIEvBHE5dIhBQID3g0bNszMy8vbPHfu3JedTud7BLwsGgQQQAABBBBAAIF4ESDgjZdKMo+EFQgOeMeNG/fXGTNmVGua9h49eBN2WTBxBGJSgIA3JssS14MSAa/T6Zy2ZcuWGZ988snMIUOGfCECXvFn5Jw5c3bF9eSZHAIIIIAAAggggEDCCBDwJkypmWi8ChDwxmtlmRcC8ScQHPBWVlYeKi4uXs9D1uKv1rEyIxHwKooyfdu2baIH78yCgoLNt9566/94vV4C3lgpEuNAAAEEEEAAAQQQ6LcAAW+/CbkAAgMrQMA7sP7cHQEEei4QKuAVD1nLz89ftXTp0iZZlrWeX40jEeheICDgnbFhw4arRcB78803v6yq6rvs4O3ejyMQQAABBBBAAAEE7CFAwGuPOjFKBM4oQMDL4kAAAbsIhGjRcFDs4C0sLCTgtUsRbTZOEfAmJSUZLRo+/vhj0aJh89/93d+9LPrUE/DarJgMFwEEEEAAAQQQQOCMAgS8LA4EbC5AwGvzAjJ8BBJIgIA3gYodI1P1P2TNatFwjXjI2pw5c152OBzv8pC1GCkSw0AAAQQQQAABBBDotwABb78JuQACAysQHPCOHz/+f6dOnVojyzIPWRvY0nB3BBAIEiDgZUlEW0AEvC6Xa8rWrVunf/TRR9fm5+dvrqqq+h9d198n4I12NbgfAggggAACCCCAQKQECHgjJct1EYiSAAFvlKC5DQII9FsgMOB1Op0Ly8vLD4kevAUFBavpwdtvXi4QQsBq0TBp06ZN0z/++ONrCwoKtoiA1+l0fnDttdfuAQ0BBBBAAAEEEEAAgXgQIOCNhyoyh4QWCBXwTp8+vVrsTlq8eHFLQuMweQQQiCkBf8A7evToJbIsL6yoqDB68BLwxlSZ4mowIuBNTk6e8Pnnn0/zB7zz5s17RVXVD2+66SYC3riqNpNBAAEEEEAAAQQSV4CAN3Frz8zjRICAN04KyTQQSACBoIB3QUVFhbGDNz8/fw07eBNgAQzAFK0evOM2b948ZcOGDdfm5eVtvfnmm/+s6/pHc+bM2TsAQ+KWCCCAAAIIIIAAAgiEXYCAN+ykXBCB6AqIgLe2tjbpyiuvnNfW1rZE9OBlB290a8DdEECgZwJBLRoWlJeXHywtLV1PwNszP47qvcC6deucO3fuHLN58+bJn3322awhQ4ZsmT179iuKonxy00037e/9FTkDAQQQQAABBBBAAIHYEyDgjb2aMCIEeiVAwNsrLg5GAIEBFCDgHUD8BLm1tcakBx980HiNe+GFFzpbW1sv/eKLL0Qf3utzc3M3z50792VJkjZt3rz5oDjmgQce0MXvsiwbv/OGAAIIIIAAAggggIDdBAh47VYxxotAkAABL0sCAQTsIuAPeC+66KI7FUURPXgPlJSUiB68T9CiwS5VjM1xWmtL/uijj9JaW1uTU1JSnB0dHbLb7XZs2LBhwpdffjlxy5YtE/Py8rZPnjx5XVZW1gcjRozYo2maLsuyT9M0b3Z2dltZWVlnbM6QUSGAAAIIIIAAAgggcGYBAl5WBwI2FyDgtXkBGT4CCSQQFPB2tWgg4E2gRRChqT766KMep9OZsnXr1uEdHR35brc7RVEUhyRJruPHj3+3rq6uYs+ePSOzsrJqzz///K2yLH/icDj2KYri83q97V6vtzkjI2PX8OHD6++5555OdvNGqFBcFgEEEEAAAQQQQCAiAgS8EWHloghETyA44B03btxbV199dbWqqh8sXry4JXoj4U4IIIDA2QVCtbNuLgAAIABJREFUBLwHhg0bJnrwrmUHL6unPwKPPvpobnt7e+kbb7wxva2trdzlcmXJspys67rn+PHjQ1pbW7MbGxuTUlNTxU7d4y6X67DL5WqUZbldVdUGTdP2l5aWvjFt2rRNGRkZ9XPmzFH7Mx7ORQABBBBAAAEEEEAgmgIEvNHU5l4IRECAgDcCqFwSAQQiIkDAGxFWLipJ0h/+8IeCY8eOjXzuuefmNjQ0jNM0LVuSpCRZlp2dnZ3JnZ2d7o6ODsnlcklJSUm6w+E47nA4OiRJ8jocjvqkpKRdI0eOfPZ73/veuydOnDh01113eYFFAAEEEEAAAQQQQMAuAgS8dqkU40TgDAIEvCwNBBCwi0BQwDu/vLz8IDt47VK92B7nY489Vnj8+PGRf/zjHxfX1tZOPX78eI6qqi4xalmWu37pui5pmiYpimJMSLyflpZ2ZPDgwdvLyspW3nrrretaW1v3EfDGdr0ZHQIIIIAAAggggMCpAgS8rAgEbC5AwGvzAjJ8BBJIIDjgFQ9ZKy4ufqewsJAWDQm0DiIx1ZdeeimzoaGhcMWKFXcdOnTomoMHDxZ5vV6xg1cSoa74XYS6/oBXfCzeVFWV8vPz95577rmbSktLV8+fP/+9pqamo7RoiESVuCYCCCCAAAIIIIBApAQIeCMly3URiJIAAW+UoLkNAgj0WyBUwFtSUrK+oKDgSXrw9ps3oS+wbt26pObm5oyVK1cuOnjw4HVfffXVRSdOnEgTQa7YpSuCXYfDcVrAq+u6XlpauuXyyy9/Nycn57klS5Z88tJLL7UvX75cS2hQJo8AAggggAACCCBgKwECXluVi8EicLpAiID3zWuvvba6s7PzQx6yxopBAIFYEggR8O4vKSl5h4A3lqpkz7GItfXYY4+5t23b9nfbt2+/bsOGDdPb29tFH17J5/MZIa9/127Ajl7Ri1c/99xza2644YZXPB7PGw888MA3siwT7tpzGTBqBBBAAAEEEEAgYQUIeBO29Ew8XgTOFPB6PJ4P5syZ0xov82QeCCBgfwECXvvXMJZnMHv2bMf5558//tNPP73qgw8+uKWtra1I9OEVga74FfgmPnY6nb6UlJTj55xzzmsLFy58QZblDT/84Q/3x/IcGRsCCCCAAAIIIIAAAqEECHhZFwjYXCBUwDtjxozq1NRUAl6b15bhIxBvAgEB7x2KoswXPXjZwRtvVR64+SxfvlwZPnz4uS+//PLE999/f2lzc/N3Ojo6jDYN/lYN/l28Ykevy+Vqz8nJqR82bNh///znP3/a7XbvuPrqq48N3Ay4MwIIIIAAAggggAACfRMg4O2bG2chEDMCBLwxUwoGggAC3QhYAa9SVlZ2p9PpJOBlxYRVQKyvV199tfBPf/rTmI0bNy6tq6u7qL6+Pk/03vU/bM2/k1cEvGlpaU0jRozYVVRU9MJ99933bGdn55EZM2a0hXVQXAwBBBBAAAEEEEAAgSgIEPBGAZlbIBBJgeCAd+zYsW/OnDmTHbyRROfaCCDQJ4HggLe8vPxAaWkpPXj7pMlJwQJifX3++ecZf/jDH8q/+eabxdu3b798796954UKeEWf3czMzNpLL730k8LCwj/9wz/8w0tNTU3tl156qRdZBBBAAAEEEEAAAQTsJkDAa7eKMV4EggQIeFkSCCBgF4EQO3j3i4A3Pz//qaVLlzbxcCu7VDJ2x7lx40bXE088cV5LS8vNH3300bQvv/xyrL8tQ+Co3W63Nzc3d8eMGTNeGzp06GsPPvjgOkmSdFmWT23WG7tTZWQIIIAAAggggAACCHQJEPCyGBCwuUBwwHvFFVe8IXrwpqWlfchD1mxeXIaPQJwJhAp4i4uL3yksLCTgjbNaD9R0xBp78MEHhx4/fnz6m2++OWvr1q3X6rruFH9W+tszKIqip6amtubl5W2+/vrrnx8xYsT673//+58P1Ji5LwIIIIAAAggggAAC/RUg4O2vIOcjMMACBLwDXABujwACPRYICHjvcLlc88vLy/eLh6ydc845Ty1cuLCZHbw9puTAswisWLEiW1XV0StWrLjpyy+/muf1dqb4fKpb01RJkmXJoTi07Oys+oKCgo9vuOGGNZdeeumn119//S5QEUAAAQQQQAABBBCwqwABr10rx7gRsAQIeFkKCCBgFwECXrtUyt7jXLduXVpTU9Pw//zP/7xp+45dt9fV1ua0trakyrIiiV28iiKrJaXD9pWWFr8z46prVkyYMParcePG1dl71oweAQQQQAABBBBAIJEFCHgTufrMPS4ECHjjooxMAoGEECDgTYgyD/gkv/32W8+RI0cG/+6RR248eODw4q++/LLk2LGj2YriD3gVX9mosq3fOe87b48de/mqGTNm7CkrK2sd8IEzAAQQQAABBBBAAAEE+ihAwNtHOE5DIFYEggLeO8eNG/fG1VdfXZ2SkvIRPXhjpUqMAwEEhEBQwHvb6NGjxUPW3qVFA+sjnALiz8Uvvvgi6bHHHpt17FjT7R9++MFFhw8fLvT34HU4HJ2XXXb5u5WVFa8XFAx/+h/+YVmdLMtqOMfAtRBAAAEEEEAAAQQQiKYAAW80tbkXAhEQIOCNACqXRACBiAgQ8EaElYsGCVjrzPHTn/50XEtLyw1vvvnW9IMHD17g9XoVh8OhpiQnN48ZM+bVieMnvq64st78+c+XNsqyrAOJAAIIIIAAAggggIBdBQh47Vo5xo2AJSAC3kOHDnmmTJkyr62tbQk7eFkaCCAQqwIEvLFamfgc13/8x39c0NjYOO6Zp56ad/DAgTEtbW3upKSkEzlZOUcuHzPm6dk33fhGUlraJ9ddd93x+BRgVggggAACCCCAAAKJIkDAmyiVZp5xKxAc8I4dO/aNa665prqtre2j73//+/QUjNvKMzEE7CcQKuAdNmzYO8OHD3964cKFzbIsa/abFSOOVYGXX3658MihQxesXrP2zgMH9k05fPhwVlZmZkvpsOF7Lx5Vtmrerbf+b5vXu/Oaa67piNU5MC4EEEAAAQQQQAABBHoiQMDbEyWOQSCGBYIC3jtFwCt68La3t39MwBvDhWNoCCSggBXwymVlZXe4XK755eXl+0QPXgLeBFwMUZjyxo0bM/bv3Dl0xeonlu7ft3fmN99+W5RfkH+sorzi6+HDh/3xjttuqx5ZUSH67/qiMBxugQACCCCAAAIIIIBAxAQIeCNGy4URiI4AAW90nLkLAgj0XyAo4L1NBLwlJSXiIWvPsIO3/75c4VQBXdfdL730UuafX3r57p27dl6/8ZON5w8/55za6dOnf56bl7dy7ty5751zzjkt7Bxn5SCAAAIIIIAAAgjYXYCA1+4VZPwJL+APeK+88sp57e3t7OBN+BUBAAKxKxAY8DqdThHw7h02bJjYwfssAW/s1s2uI3vhhRccLS0tKV9v+3re9p3fztq44ePvDh8+fN+sWTd8kJKW8uxVV131ybnnntvJA9bsWmHGjQACCCCAAAIIIOAXIOBlLSBgcwHxF9ixY8e6p06dWiUC3ssvv9zowUuLBpsXluEjEIcCoQJesYN3xIgRtgx4ly9frkyaNEk5cuSI68SJE0qG16u0eDzGayt3W5ssZWV1VbGhoUFKTU3Vw1HW9PT0Pl2npaUl7K/7siVJajXmGjizUz44Zcpt4tiAt8wzfhAk1ShJjQGfOmnZIDU0SF22gTZivkpbm/tQU9P132z/5qqPP/543LDSYXuuv+HGdxWH8mpycvI2r9drWKakdOqNjf7rNFh3EvMIfL+n1bPOaZCkzqCanxxfvVRff/J6vavpka4TM06Ya6G2p0OL8HFJSf41ltt1p56su+D5Jycnaw6HQ21tbfXNmTNHjfCwuTwCCCCAAAIIIGB7gbC/0Le9CBNAwGYCAQGv2MG7ZMyYMa/PmjWrurW1dQM9eG1WTIaLQJwLBAe8o0eP3iN28J5zzjnP2W0Hr5jL7t27Pdu2bctsa2vL173eQbIsp2ia16k4FEVVZYei64ostocquq5KkqppXp/T6ZZ0XVcUXTeCOUVRxNckKagLrOIwzgn5Js4JPr67paMp2mmv+RySJGmqbH7eKUniY/GmaZpsfuC0Platc52SpnUa7zsc4n1NNg5zOMxzJEmSZfF74Mfm9cXnNU2WHQ5xhirJmviMLPuvIeaqabosviyOM0ciPuuQFEXWxZukqpKQE6eJX8JQ/O7TvbosOzWn06X5fOJ98bA+p6QouqJ5vZ5vduyYumf37su2bd16buHQoY3fvfSyHRlZg97NzsjaJYYhrq2qPnGezyE5VF3x6eZ9FV3zeg0LWXaa8zBs/FKiqidraBRVV3TxSfG7ON9803RFdxjjUiWf5BT3FHd1mMeL43w+VXI4NF3yiXErus+Yu2RcRywOh8MREOr7JE0Tn5ckhy4+75N06+s+nzke8xxNFx+feq4kSd7uVsvZv66qqiy5JElVFdnpFPVSZbFSVNlY7kZNzTdFVsQCkxVZU2RzrVhrSozPrK5ZZVl2aaqqWktCkxWP53haenpTkqIcmj59elP/RszZCCCAAAIIIIBA/AsQ8MZ/jZlhnAsEBbx3jhkz5g0C3jgvOtNDwKYCIXbw7rZaNDxvt4BX/Le3vaF96Jfffnnurj07LkpxuwenJKemybLuliTJJUuyQ9Y1I9WTZRHxST5N17xG7CUpkiZpkizJum5kl5Iuif+X/C/LdEkzQi/jkxF703VJVoyrm/fVjXDW/Iyk67L5rmKM0viUGJHITo0zzBDWvIYs6bL4H/McWbe+ZrwjZi8+pRvzFpGsmL3pImZoXdv4oOvt9Nenuq6Zg3IYZkYcLNx0SVM1n2koixTbiE51WXHoiqQoDkVytRw/fmFDQ8OwgwcOZGVnZXUWl5Y2elyuHQ6nclTTZE0XwzeCWPGwNU0zf/nDVSN+lMSohZA5eb+RaWHO2DhfTFjXNEPK/FiXNOviuoiHrXIb4zVWhSEg60bMLOalKVbdDSOz/tY/Bhi1kASEJsnGmjG+ZK0RxZiE+B+zPpp1nHWNgFVkjKoHb2L45mFivv65ihoadfYX2QrwjcmLz4mLG0mvSKcdxvI3PjJ+F18RV9QMZvPSsgikdVn3qrrq1XyqT9UktyfpWGr6oIOy2/HBIw8/vIM+yT0oGIcggAACCCCAQEILEPAmdPmZfDwIEPDGQxWZAwKJIRBPAe+jjz7q6WjrGLtp02cTNm78eIrH6cpNS01JkXUpWdJltyIbWysVSdfMaEukeWJTrgjtzOBWBHqaauW7IgPt/SqwErJuTzzluMD7BLwOtMI8MbqTb0aOK5JJ/6dEgGe83xX+mR8Z/98V1ooUzx8OigjPyK/FBEXOZ0TF4l0z0jWPMwJU46si+fTfzf+OkZaKixjJqXVDK1MWG3tFCCuOVXTFIXb4GnmzOFZWFFlWVdXT2el1tbcfl91uj2jnoGmapookVhMppMgdFZFYKsbddZE+GoGxVaeuIZmZqjVXI2w1B2Mkq8bXZEkxkmehYZ5/MnS1BmkdaoiYMMY7gueUkN+avOF68n3zmga5OayTRl3jEcsuQNFYc+I4I6P1+we/H7yIrOOMLNusbZe8WUQj1u8qiLUGZF0X/yJg4ovsVjcGY7wvFpOxUMSExb9vGJTGUcYvr09VOzVV7fT5fElJyYczs3O+TUlJXfXAA//PO5dccomPXsndfqNzAAIIIIAAAggksAABbwIXn6nHh0BwwDt27NjXZ8yYUXPixAlaNMRHiZkFAnEj4A94L7jggsVut1s8ZG13SUnJeyNGjLDdDt577703OTUp6dqvv/x6+qbPPpkw8rzvDBp98cUOXVXTJU3ziH2bZqhlRIZmQGnuyBT7Gc3NpyL1NfIuS6YrqxN5nHiJZu2HtKLDrgzY+JoIx8J7nLFj05/Ldm0mPrlr9+TuXrHT9+RuY+t9M7Az3sQuTxFs+8dnRHrGnIzs08qyT4a94mJdW0KDAl7LoSvMNGJCKw83bykUzcjTjBC7MmmjALLYLapoqiarqmhb4JScTpekaT7RM0MS+4IdDlkSW33FtlRxHU31mbUSca35Kf+eXpFDGp8337oC2ZNBq4g0/btdjfYKxqWscwy2k2GtmQF35edm8msM+rQd3ebt/HOzjjN+sy4nxqRYQbAuAlP/jltxnvWxcSdzTOZbcNjrn5P5NXNHd8D5Vm3Nz4k+Gv6d3yffMReuFeAbw7OOs/7hwEz1xT9tGNG32L0rviHMM5xO/Xj7CW3Xvr3a0WMNtQ0tzdszM7Mfe/jh3/x17NixHezijZs/CpgIAggggAACCERAgIA3AqhcEoFoCoQKeGfOnFl9/PjxjfTgjWYluBcCCHQnEBjwulwuI+C1evC+YLcWDffff3+q5PXevGvnzplbN30x5qrp05NuvPFGXe3sTNe9Po+sGVsUjdDR3Cdqbub072EVP2ZvRGHmj/4HhLVWaOcPeM1mDSfDOCP7Cz5HhIIiMQs4ztzRGiII7slxwWMICgRPBrenhszBweEZj+vhnHo098Cg1dgsHRBeWlmptYnY3NRr7tT1qV5JEzt/RYjrUCSHQ1gZUbvoKWuGzKITr9Nsx2AEkmetU0+Nejh3G9XTNA9ee2b8K6JbY+t2wH8cjJ3SxveDLMmKQ3wnSD5dl9zJyVJjS7P08aefSFu+/PLIpi1bd+YNzvu3v7zxl9eGDBnSTsDb3X9h+ToCCCCAAAIIJLIAAW8iV5+5x4UAAW9clJFJIJAQAgEB7x1ut7uqvLzceMja8OHDbbWDV8zj4YcfTmuor7tlz87dM7dt3jRm3i23pS9evNghdXS6tM5Oh2y0DfCHXuZP/Jtv1uZXkRj6Q1hzY691fGBgeWp4aR4TzuO6eshaYwt1bTGHk/1XzzyGnh7nn5P43Qqg+zgnqxGCNb5TdzyfbGpw6pz8Aa+mixDXv+/X7BTQtb3W2BFs7Ac2P9/VSeJM/r2d++lhqFmAM/n3tO7hrFNP5+Q/7gz/uHCyE0XA+jdaPpj/IKEoxkPWVF2XnMkeqaG5Wfpo40bpvQ8+OPrmX9/enZOb89s/v/baXwoKCk4Q8CbEHxNMEgEEEEAAAQT6KEDA20c4TkMgVgTEI7glSXKfd955VR0dHXeKFg3s4I2V6jAOBBAIFIiXHrxiHo899lh67f49t+7asfvaLzd/MWbRwkWD/v6upU6to0PWOzplyadajUrNvrL+8E5s2DWiXiPgNUPFk89Ss16WnbZ70zzutB+tD2zRcMYfu/fvDrYeDNbj44J2mlpjPRnw+q/Xw+N6NCcxzeAdxmebuzUGf0cDsy+t6XRKG4vTjzM7IZghs9HiwaiH6e9vFGse4O9o4Pf374zu6Vh7elxQy40e1+lM7RaC697DOgXvmj6l7v5anJyT2Xkh+NpBQbXVKtjswGs15jDalog2EFbAK0uSM8kjHW1qkj74+COp+p13jr365ht7B+fk/Obl119/lYCXP0sQQAABBBBAAIGzCxDwskIQsLlAQMA7LyDgrXE4HBvmz5/fZvPpMXwEEIgjgeCAd/To0cYO3nPOOec5O7Vo8Ae8B3ftqtq9a9esr774YuzCqvnpdy++w+Fr75C0zk7JCHh1XVKstqtmtiV6oVrPrNLMgFf0fT1ziwZ/qwQziOz+uOBWDv7AuKsXblBLBS1gd2pgW4agFg3+fq6ntYboy3Hhm5OwM0NDfwgrjKzd0l29hE+du6bpkq7qRusFf99d0ZJBFW0ZrMxd9OSVZYfVv1c1Q+Ozzr23c4qzehrmVq/eoDYWumS1Kul6kJ0Z8qqqJmlGaRRJFR/LshHw1jc2SO98+L70zocfNv61pmZfTnb2r1c++eSfL774Ylo0xNGfBUwFAQQQQAABBMIvQMAbflOuiEBUBUIFvLNmzaqWJGkjAW9US8HNEECgG4HggLeiomJPSUmJPQPeBx9MP9TcPG/vrp3XfbV5yxULbq1Kv2vRYkVtPyFpnV5J96nGI7schono/Wo+8MsIJI3PGE1djf27ZtDbTeuFri9H4DgRhhrDCHFt41PWLtGwHud/FtcZ7mspGQPrdu7+hRe8yzawtYH5NV3TJBHyOpwOSVaEvmL03BUPYDNbJMtGP14jjBf9kzXRQEDsU7XC+f4Y9WpO1qS7nXvgcZGok/lwt7Ouj64GJIG7zP17vU/WwAzUzTdRg66AV1Ek8Sg2Z3KSdKSxUap+7x1p/UfvN/7tnfX7cnJzf/3q62/9mR68/PGCAAIIIIAAAgicXYCAlxWCgM0FCHhtXkCGj0ACCYRo0bDX6sH7rN128K56+OG03XV18/bs3nXd11u2jr9t7q3pd92+SFZPmAGv2MEbHPAaP55u9Xrt6msrHjSlmz/o3v1LNv+P45/tyFNDtjMf2ZfjznZOiBYS3U3plLYTvZ2T+SP+J9tWiPNPfuwP0oOvauzgFTurRbirmK0bNE2TdFXs1DUDeLGD19wxLb4mAl7RKtbfkiLUOMM198CA3X+fvtSpp5bhqGfouft7IOuyCHLNdSsCXuNNPMjOeuagJiuSpsiS+N2VmiLVNTZIf3tnvbT+w/cb//be+n25Q/IfWvv0c3/+4osvjs+ZM8csBm8IIIAAAggggAACpwl0//cJ0BBAIKYFCHhjujwMDgEEAgQCA16XyzV/9OjRIuB9Z/jw4bYLeEUP3voDe2/Zt3P3rK+3bhtfNefmQXfOX6BoHZ2S7vVKshHwSmaLBiPgssJZ4xNiV6rYwWu1FjB28p5tZ65ADA7SjKQs6MFs4T7O/zIxsM9rqPv257jurn3mOZltAbr+p+sBdv490ebSO93IDHL9C9OshfHANeuJasbmXX+Lh4BeyaGvF2rufZ+Tvw/waf2WjZsH3qsv9+1Pnc5S90DLoN7Bor2F+TA7SZLEDl7jW8EMeEVHDNHAwQh4FUVyp6VJR5oapb+ur5HWv/9+09vvrt9fVFz02yffePHPwzKHtciyTMDLnygIIIAAAggggMAZBAh4WRoI2FyAgNfmBWT4CCSQQHDAW15evq+kpOSdc8455xmb7eBVHn/8t+kHdtbfvHfnrmu/3rJt/G2zbx50x/z5Dl303/X6JEXVJEU2d+aaHQ6MqMsMEcWD1oxwVzeeKWa2APAHeIG7dM+0M/TMO1dDPoyta42F+3qBizfc1+7+eif3PZ8McU9/YRsU8Bp9kEWoa20hDch5DTv/g9X8eWbXQ9a6PhEUtgfX7Wy7ebufkzmcgTiuP2vKnz2HGrf52DvzG8GqjthFLYJdEfDqkqTKkqQqipSUni4daW6S/remWqp5//2mv737zsGCoqKHnnn+xVeGDSPgTaA/KpgqAggggAACCPRBgIC3D2icgkAsCQQHvGPGjHlt5syZNU6nkx68sVQoxoIAAiLUNGKesrKyO6wdvPutHbxP2y3gXfP73w/asW/f3D07d1z7zdZt426bKwLeBU6pU+ze9UmKJgJe8xFqIkzUxS5REWmZzXi7djUa7Rl60nmB9XOagNFi4eRWXPPr/t2i/qODPxbniF+qatXFDN1PuVZXfwErkBf1sx6KRxlOFwjZDqMrKLcMxXe+cBfhrvglvgesXrw+SZJ8siQlZWZI9SLgrV4nVX/wfvO6d985lDuk4FdPPvP8y7RoYOUhgAACCCCAAAJnFyDgZYUgYHMBAl6bF5DhI5BgAiLkveCCC+70eDwLRo8eva+0tFQ8ZO0pmwW8jv9Zsyb90y+33Lx3+45rvt5iBLwZdy5Y6BABr+TzSbLqb9EgXmqZ7RjMgFf89L8Z8Ipg159PEvL28hvBeAXrf/iX2YnhZE4e+EFQem4F7EbQ6G+d0fXwO/NlcdfnjU2nxr9JmC00COJDpLv+TwX9leKUDy04/8ZpTTx0UHSoliWfpks+XZd8ki4li4C3pTko4M371ZPP/ImAt5ffHhyOAAIIIIAAAoknQMCbeDVnxnEm8MILLzjGjh3rnjZt2q3Hjx+/kx28cVZgpoNAnAkEBbz7S0tLRYsG2wW8L764MmPLJ1/P3bNjuxHwzp9zy6AlCxc69I4Oo0WDCHiNbgxGQCh+GN0KeK2usP6+pMbXrZT3TB1WA1+sna1Tb6SP68lSHIgXlmYHjFPT166+ryEGLUJb8XUjZA/eAdwV8Jrhrv/r/t8H0j+c6yOQJRxzspJx87Jn3FVthuTioWuK4jT+ocOnapJX04yQNzkrUzoaFPAOGVLwq1ff/OvL69at4yFrPfkG5BgEEEAAAQQQSFiBgXgdnrDYTByBSAj4A96pU6fOa29vv4OANxLKXBMBBMIlYAW8S9xu94KKior9xcXF7xQWFj61dOnSJlk2O9LG+puub3S9/uLOzA8/3zBn97c7r/nqiy3jFtx8c/pdCxcoWrsIeMUuXlVyiIBXPFTN2Popfizdek88ZErTugJEXoyFv+JGiGtdNjAYDQ4iT/maFfoagadorxEQVIYKkcM/avtf8WybnA1rEcSLHbwupyTJiuRVVSPg9Wq6lOIPeGtqrBYN7x4qKCz69V/eeOvlrKysVh6yZv/1wQwQQAABBBBAIHIC/J0icrZcGYGoCAQFvHdefvnlr11zzTXV9OCNCj83QQCBXgoEBrzl5eUHxA7egoKCJ+0V8Oqut156Keu9jR/M3fnNjmu+3rz1igU3z027e8FCRezg1Y0+vKoksl3xy3y4mtmPwXreWldPV/Gj6tYT1rok/Tsqz/a4LiMr8z+7ynpffC70Y65Ou0Wvj+tpdwKzoUH03s72SLpAI//7gUai8YLxvDX/rt2uh+FZu3eNg60DzCqe8tadv//g3h4XeJNI1TN4rQRXrNdrL8DOf+0u866g3GpLIgJehyLpiiKpmi55NVXq0DQr4G2R/remRqr54IPmv7377qGi4qG/fvIZHrIWve8o7oQAAggggAACdhWI5mtwuxoxbgRiWoCAN6bLw+AQQCBAIOAha3dNxNbPAAAgAElEQVQ6nU6xg/egtYN3rZ0C3q1bt7q3b9+UtfHDz+fu3L5d7OAdu3Du3LSlCxYqRg9er0+SVJ+kGC0ARIMGzdi9a/zIv6SYHV3FQ7usFgHm/t6TwWhgICi2NPtDU/9x4sFtgef4m0CE67jAYPTk/uOeLeVoB7xiVD0xCjWnwJDzTP6Bu4DPVqeeHteTsUajnuGce3dzMh6taKxjzfx3jq6kXJZ0RZY6NV1q13wBO3jXS9UffNBc/e57h4YWFxLw9uxbj6MQQAABBBBAIMEFCHgTfAEwffsLEPDav4bMAIFEEhAhb1lZ2RKn07mwvLzcCHiHDh36hJ0C3o0bN7p27tyZueWLz2/e/e32a7/c/MWYBXPmpi+dv0DROzol2euVZNXsuyv27KpWD16R9iqBAW/XQ7xCB7z+UNIfxgWGlGd7v6fHhWphcKY+r4FjOdN69Z/b9eKyp9t+e/INcJZXrMHhbE+9Yv243vZU7m09u+vp29/r+QPxk+UV3w8i4D15ZX/Ae0LzGT14jYes1ayXat5/v6X6vfcPFhYV/eap159/eVjmsBZaNPTkG4VjEEAAAQQQQCBRBQh4E7XyzDtuBAh446aUTASBhBDwB7yiB+/FF198KFIB7/Lly9M6OjqSPR6PPGjQIF9RUVGnJEmds2fP9vW316+u686XXnop4/NPN966e8f2a7/cFBjwdkiy1ycpPjPgFdsVRcArfsDf6OsqAl7d2sErwi6jR6893k4P7E6OO+TO3UgEvIFprj3YEnaUodaL+AeP4IBX9N89oZoB75HWZumt9eulmg/eb6l59/1DhSVFv/7/nlnxykUlFzUT8CbsUmLiCCCAAAIIINADAfv8raIHk+EQBBJRgIA3EavOnBGwr4DVg/dOt9u90N+iIScn54lly5aJACdsD1n7yU9+Uu5wOEYkJSW5MjIymi644IKDHo+ntqioqOHpp5/2Ll++vM/30nXd8eKLL2Z88smGeXt37jAC3kU335L+/YW3Gz14RcAr+zRj9248BbwDueqCd5MO5Fi4d88ECHh75sRRCCCAAAIIIIBAOAQIeMOhyDUQGEABXddFO0b3eeedV9XR0cFD1gawFtwaAQS6F/AHvB6PZ0F5ebmxg9cKeJtk+WR3zu6vFPoIf5/f66+//sbOzs4Jra2tGS6XqzU7O/uQruuHXS7XkfT09KYhQ4Ycmzhx4lGPx9Ny5ZVXtotWrj29vz/g3bjxw6q9O3fN+mbL1stvn3tz2t9bD1kTPXgVn2oFvJLZosF6xeVv0SBpVvzV9QCqvs44fs8L3AAcKuDlRWxs156AN7brw+gQQAABBBBAIL4EeG0cX/VkNgkoQMCbgEVnygjYXOD888+/MykpaeHo0aONgDctLW3Nz372M7GDt98/1G/9N9Fx8cUX39vW1ja3vr6+wO12S4MHD27JyMg4lp2dfSQvL29/YWHhV+Xl5Zv/b6uIXcXFxXU7d+7smD17dteu3rONRQS8a9euzdy6edNt+/fsmbXjq68uWzB7TupdVbcZO3jFg9YU1b+DVyTHokGD2aLB/5A1I+AVvUh5JXbG1dzdFuuBeKCbzb/1ojp8At6ocnMzBBBAAAEEEEhwAf5akeALgOnbXyA44B0zZsxfrr322mpFUT6ZP39+m/1nyAwQQCDeBL7zne/ckZSUtOCSSy45XFxc/G5KSkrYAt5169Y5r7zyStf555//49bW1psbGhqKNE1zu91ur8vl6nC5XO0ul6slLS3tcHZ29v7k5OTDGRkZdYWFhUfz8vLqS0uHHs3IyGkcOjSrOS0tr3XkyJEnZFn2BtZA9OB99tlnMzdt+mzh/t27rv16y9ZLb58zN/Xu+Qtk/cQJ6eQOXkmSFN3owCuCXF3Xux6yZoS7du8nGyqON15Zhs7pjc/24pXnmXr+dj3MTReBOW+xKkDAG6uVYVwIIIAAAgggEI8CvC6Ox6oyp4QSCA54L7vssr/MnDmz2u12E/Am1EpgsgjYR2DkyJGLPR7P/EsuuaR22LBh72RlZT1xzz33tIRpB69TtK0ZOXLk/S0tLbc2NDQUe73eFE3r2g+qK4qipaamtmVkZDSnp6c3Z2ZmHsvKyjoyaNCgQxkZGQc9HufhpKSkutTUQfUZGRn1xcXFx0akjjjhLHJ6L7zwQp+IbV96aW3Ghg3bFu/btXPWl5u+qFw4Z27q9xfeLvl38MqiRYO1xVS3dvCKgNfcw6tIZouG3gWeMVXhM+61NvsOh3rTRcjdi0mc7ViD1gh4eSnbC9KoHhqOgLegeOhvnn32Ty+XlJTwkLWoVo+bIYAAAggggIDdBHhVbLeKMV4EggRCBbyzZs1a53A4PmUHL8sFAQRiUWDUqFEi4K2qqKg4VFRU9G5ycvKTP/vZz1rCMVbrv4nO8vLyn7e0tFTV1dUVdXR0JItwVYS8xi5aRTFCXofDocqy7HM4HD6Xy+VNSUk5npaW1pqc7G7MyMg8OmzY8MMlJaVfXnZx5ZaMITn7CwoKjjidzpZhw4b5fvvb36Y2Nx9bsm/X7uu3mQFvyg8W3i5pYgdvp1fqCngV8ag1TdJ0697WHl5jB68R8Nr0pViEA97ugmAC3nB8t0T2GuEIeIuKS37z1LPPv7xz586WyZMni39c4Q0BBBBAAAEEEEAghIBN/1ZBLRFAwC8gwozdu3e7p0+fPq+jo2PJ5Zdf/qpo0UDAyxpBAIFYFRg5cuQil8u1oLi4uCM7O/vbrKysvymK0qbrutbZ2amrqipCWNm/o9fpdIpgVnY4HF1TEh9bX9fEef6HpMmy7HQ6nZ633nrrlrq6umnNzc3ZPp/PLU4U4a6xizYgVPXv7FUURXK73WpSUpLX6XScSElJPp6dndWUMShjT05G9g7Z6TrodDuPKC5Xy6BBgzpSUjzuxqNHZxw9XHv5/t27Ryyae7Nn6YKFktbebgW8mpHdyg5JxLtd9xa7dxWjX4M1Fbu+EutLwGsE2qFXZfDlutu9a1yKHbyx+i1ujIuAN6bLw+AQQAABBBBAIM4E7PrXijgrA9NBoO8CBLx9t+NMBBAYGIFhw4bd7nA4FicnJ2fl5uZ2/t+evPvdbne7ruvejo4OI+AV6a3D4dDEblvREkF8LN78I7be1zRN8+m6Lnb2eRVFUSVJ8ui6nvb2229fvGvXruFWuCvONx9yJstG2BoY+PrfD9QQxzmdipSelt6eOSijZdCgzOaM7MyWQdlZbTk52R2DMtK1Pdt3Fh+rqxtyorlp0O1zb3Hcfdt8Se0KeI05SIpDNgNe8X9WD964C3hPCavP3KLhbKtN68MrUgLegfn+7eldCXh7KsVxCCCAAAIIIIBA/wX68HK6/zflCgggED4BAt7wWXIlBBCIjsCkSZNuVFV19vHjx/MURfFkZWW1izBX3N3nM34KWxY7eMU7mqbJ4pcIea1fRtArdvPqui7CYFXTNKPVgtPp1FRVdfp8vuQdO3acU19fn+/z+RTr/K6ANzjcFR+LHbxGIKvIkgiYxc5e8bHH5VaTPR6v7HB0OlyuDqfHfWJw7uATuXk53paG5mxfe/sgh6om3T73ZuXOW+cFtGjQJIciS7JDlnTZeMzayYBXVgKa0XbXjCA6Nen1XQKHHRzwWg+V6801/Q9g63runHgGnfUq1Wjpa216Dmzva/bf5aVsb5yjeWy/At73P2iuefe9Q0UlJQ/RoiGaVeNeCCCAAAIIIGBXAV4V27VyjBsBS8DqN+k677zzqjo6Ou4ULRquu+66almWP6MHL8sEAQRiUeCWW24Zq6rquP379+eeOHEize12K+JNlmURxhq7dV0ulxHsil+qqhrhrvjvnbVzV/RhMAJTn09s4NVV0VPX6XSKwNfh9Xo9hw4dGtXc3Dz8xIkTTnF+YFuGMwW8IuQVv3w+r4hjNUVx+JLdyd7kJI9Xl6UTuiy3a4rclpOTdTw3L9frbe8Yqnd05Mg+X+rCOXOVO265tesha4qqSyKiNls0GPt3jfE6ZIekiIDXGETX/8RimU4OMXB01u5nI1z1v4o002vzKONz1g5pSTxUrud9ho3LiMuKTcDW+8bpIuy1rn3q89sIeGN24fS3RYMV8BYXlfzmyeeff4UevLFcacaGAAIIIIAAArEgQMAbC1VgDAj0Q0AEHtu3b3fNmDFjntfrNXrwEvD2A5RTEUAg4gI///nPs5xOZ3ZDQ0OSqqpuEfA6HA4R6kper9d43+PxdAW8Ivu1dvQau3HF163P6WLHr6qqusfjEQ9OE+e4NE3zvPrqq7ccOnRo2tGjR7M0TXOLa4uduYG7c/3tGvwtGwImrjudzs5Bg9Ka8/PyG0qGFjXk5A7en5mVc8iTmlybnpHe7FQUaef2b6fXH64trz94cMht37vJdee8KiPgFQ9YU1RNEo9XE/+n6qrxkDXxJjrwOmTRpCEgII24eFfmGhDCnrxpqJ2WgUMyfPxtLawvOKwdzyKK1cXD68R8rbxVFg+WE5+zdkGLpFtWrF3LxnUCtvyaCbB5/VNelQYFyP5zrFOFq2wE5b1/KRtY7+Dg/7RSnO0heP5Q+wz1898n8B5nundgf+juxhS8XruODzXWoDH2au79XJdh2MF7sLCo6KFnnn/xlZKSkmZZlkULFt4QQAABBBBAAAEEQgj0/lUxjAggEFMCoQLeWbNmrVMU5XN28MZUqRgMAghYArquO7Zv3+5sampyJCcnKy0tLdaWVklyOp1yVlaW1NzcbLxGEWFua2urnJGRYTx4ra2tzfi8eD81NVVvaWnpchWf83g8jra2NtfSpUu/X1tbe1NdXd1QTdOS3W630f5B/LJCLvGUNnGuCIa9Ho+nOTk5+URKSkqny+Vodrvdx1JTUw8Ozh5cWzy0uLagML82f+jQ+sGDBzdmZWWdaG5v9nz83vu37t+9d/Lur78+b973bvIsOS3gNbefioC3qwevrEgO0W0i2g9ZC+4EYb0CPFu4G/xQOiMQN8TE7mSzn7HxoaaLXhrG+2bIK44zHyxntlEQn/LfMGggxpPorIDXONBfzuCXqP5tvObXwxHwdhekdi2sHgSnob65exPwmqynPgDwTP/BOEMpzcODx2rzgHdocdFv/t/nVvz5opKLCHj5EwQBBBBAAAEEEDiLAAEvywMBmwsEB7yXXXbZn8UOXgJemxeW4SOAQJ8ErLY1jgsvvPDelpaWW+vq6kZompYmdvD6d/vquq7JsiwSSbEj0OfxeFoGDx68Z+jQocfETsGCgiH7hg4duqewsGBnTk7egfPOO+/woEGDjufm5naI40WMtnLlyswDe3ffuWfX7uu//GJTedX3bkrpCni9Psmh6kbXYGM3q9WkwcwvZUk8HEwSoajRqzZKL8V6GfCKIYoduKIXsUNxGDtwRfuKrt28/lYNRjjrb9Hgv4k1L6PPggh/zfYUod6MkNX/y0w5e153/5bhnp9x+pFnCp77c03r3FMC3q4w3AzCzSzWmrv/E93NvR+7iQOnEyp4DsN0T7tEf3bwrn//g6bq9947OLSo6CEC3khUh2sigAACCCCAQLwJROlvFfHGxnwQiB0BEWZs27bNed1111WJFg0i4J05c2a12+1mB2/slImRIIBAlATE7mBJkpxlZWX3tLS03FxbW3ueqqppIpwUrRwURRG7dI9kZmYeys3NPaCq6n6Hw3EgKSnpUE5Ojgh6T2RnZzfl5uY25+fnN+fk5BwvKytrHzZsmAh2jWBY3GPt2rWZ33799aLdO769bvMnn1xy+823pNyzaPEpD1kTD2wznqfmbyprbOi1AlGx41UkYOaz5CL/1ouA1xhiVzgrhubvr3tyrP4pCVdJ/DLaLIg5We0cjPBSMlo3GO0arN2pxvFdQWXXI9VOzj8w5DxT1usfRl/D8T7uyO1zkQLvp58Mu0P1he7zruLuwuE+D77vJ/Y34K15770DhUVFvyXg7XsNOBMBBBBAAAEEEkcgSn+rSBxQZopAtAWWL1+uzJ49uyvg/e53v/vKrFmzqnNzcz+/7rrrjkd7PNwPAQQQGEgBawev86KLLrqrtbX1xqNHjw4TfXldLtdxVVXbHQ5HY0ZGxt7CwsJd5eXlOwsKCnaPGDHiYFZWVmN2dnbH0KFDvUVFReIpa6osn/pIL/+8RMD74osvZnz22ScLd33zjQh4L1s8rypl2Z1LJK29XdI7OiXZqxrhrtjBK3by+lsPGC0LNNGjVjU38MZYwOvPn82AVwTSuqRZoaS54dTYg2x+zb8LVfTjFcGtFeSKkNecl9l6QdfFTuCAtg5Bu2atJg7mDQND3ZChpfXStT/PV+umjUHY1+8ZAl5xn642FwFz7XHI29eBRnDXcuCQCHj7WiDOQwABBBBAAAEEei9AwNt7M85AIKYECHhjqhwMBgEE/n/23jM6qivN+31OqKScc0YBhMmSwGSMyQiMDThhwN2exu15Z9Y76863+dA9X+5a09333netuXfNXM90bhuHdgYTjQgCIZIyAkkoIwllqUqqqhPvffapEoUsGgxIVngOriVRdc4+e//2qfLRj0f/PQkI6LrOPffcc28pirLR5XKFBQYGDiQlJTWazeY2m83WZjabO8xmc1dAQEB3cHCwlJeXJ9tsNrWrq0vfs2cP81IPk7s4PJTI//Ef/xHc2tqwr76mLv9maenyn76xz/8f3/k70IaHmeDVJQXQDxsVvIbrNOQo74lowF/Vn1wRDd7K3ZGgBZSzTNoa/cfcXYxrwCpcTVVBU40IB5bH6xvfwHFsH05A8St4InZ1o5pXVUfiGryOlnEZkY6PuIB8s4uf9V3sM4pA+FsjeFhUhee6Mq6RR1QmP3SRtVEnHnNBtVGyeTzfriR4x5MutU0EiAARIAJEgAgQgQcJPOtbY+JLBIjABBMYS/Du3LmzwOVylR06dIgqeCd4Puh0RIAITA4CixcvXqLreiYA+AUGBjoyMjLao6Oj++Pi4gaioqLskZGRw+vWrXM9SW9R8P7hD/8rqLr67r7m+jv5tysqV/zktdf9/8dP3zEqeF1uAElhC6yhT9M8eQYo7ngUvKyK1xt78CQ9eIJjHiOi4XuC1/c0KHtZogQHAmdk8TL5q2lGPi/Hg6ahvGV2nC2Chhvvye/FG05DCmPsMbZjZPp6q3axXdzGrpl+yHh/0M6PwWwCBC/24m9J3kfJ3bGOf9gxf1PwTkCkw9MK3oKLhXcTEhIpouExLl3ahQgQASJABIgAESACJHjpGiACU5yAr+CVJAkzeL/atm3bWUVRSPBO8bml7hMBIvDkBAoKCkTM4o2NjTX19vYqy5cvdz55aw8eiYL3/fffD6yrq9vX2lifX1NZueLtV18LeO/g26C7XKyCFzCiwcg4YIIX/zDBi2ITMxuYCb0f3fCs+vbQdh4heNnLnuxdr5hj/cVKXI5jMQ2qoozEMhjVyIaf9ebqaqqCKQ04UlBUFVRNZTKYtcFz9yt+eR4EngdRFO/n87LaZo/gfVzRygTvD1iUzQuHLQw3xnF/K5v3SfJ+HyFRWQ+8+3h5PsmF8JDIiTEF75O0/4THPJXgLSrqLyhkgvdXlMH7hBNAhxEBIkAEiAARIAIzigAJ3hk13TTY6UgABe8vfvELITU1dZ+iKIdycnK+wgpeSZLKqYJ3Os44jYkIEIHHIYAxDZ9++imflpbGL1myBBdHM0pHn8GGGbx/+MMfAm/frn6j6Q4K3oqVB/bsDXjvwEHQ3Vi9KwOvotA1gmo10O5XtP6YgneUUPbm7TLP6CN3Pd6WkcJDRJPJkLwKrjNnbMYabDqTtihv2esYv4CiVhCN9gCY4PXKYIxz0HTNiKgw/rsvujG31yN5R87xSHd7n+vjTiurdsXKYe9icH/jQF8B+9DK2seQ0SOi1Stxx8rANQKOH96vxxXME1CZ+7isn1bwni0sbI1PSPz1Bx99+k19fb193bp19y/Ax+0E7UcEiAARIAJEgAgQgRlCgATvDJloGub0JYAS4/r16+Lu3btJ8E7faaaREQEiMIkIeBdZu3HjxmvNd2q336qoWIWC9+f7DzDByykqiCh4PYureQUvir4ftYL3EYJX87krxF29i6vxosBkruyWWDWuKAogiCIzuFjV6yt8UVJygujJ3+VBVYxYBlVVWdUuRjawOAaUw1ju66naZRLYs3DbyHMPmXNvN3Xw5Bj/kGvjgbxfI0jiYTfDj10B+zD56pGt32vnYfs/jeCdRGLXOx3PQvAmJiT++s8keH/IFU77EgEiQASIABEgAjOUAAneGTrxNOzpQ4AE7/SZSxoJESACU4OAruvikSNHQoqLCl+tr6nbdrO8bNXBva+OVPA+IHgxmsAjIpng9Wbw/hgRDU8geDFmQZYVcLlcMDTkAIvFAgEBARhsDKIggiq5WRUvGxtWxnIcYKk0jwIYOLAPDsLw0DA73t/fHwL8/cFiMrOJlmXZI30xw9dzS8pSLfTvZfGOREJ4qmBxnycWvN5gB2wDz+XN//X2wSfC4Vnk5T7sHKxt7/nHqur9AW8H33P8gMPGdVcSvOOKlxonAkSACBABIkAEiMADBEjw0gVBBKY4gdGCNzc398sdO3acpYiGKT6x1H0iQAQmLYFr166Z6uvrQ65fv/pac/2dbbjImq/gBVkBAaML8C5rdETDjyl4RxHFpATvht9jBS8GJeCGck7VNXBJEjQ0NkBjYyM0NjVBcFAQxMXHQ1bWbIiOigKLyQS6hlW6OF4j/kDneXAMDUNPTy9U36qGjvYOcDjsMCstDdLT0yEhLh78rDZW2cvO5pPniyf2ik9vvC5LL/BU2jLR69lf1zGiwagCfvzNyA5mqcgjVa9GmyiZR0cxsMXk2L5eKt4z4b7fP+v9pzwcPRLZM1CfYziWPzyysQFiDrEn29gnXdioMzbyKu4X6hoZzl5n7yupJ8vNPQnex78qaU8iQASIABEgAkSACDwtgclyD/i046DjicCMJTCW4N21a1eB0+msoAzeGXtZ0MCJABEYRwJewXvt2pXXWxsattXevLniwJ69/r4ZvFjFy3QpE6eGJMTtR63gHc1ktOA1loUDDb/yAIqmgX14CM5dOA+Xiorg6tVrEB4RDnNmz4aNL26AeXPnQnhYGKu4xagGJkwFAXizGVpa70J19W04eeok1NTchsHBAVixfDmsWb0aFi9cBJHhEcB5Kn+ZRNWwCtgIA2ZfvGLUI3Z5ltGLsRdGta+x8JtROXx/8/ne177iPqP+jvETI6rWs/gd89MelXy/oFZnURV4LrYZRnpETHvbMKQ0Hu+zeRrx9nFEqHuiKEbG6GkTG2WL0nEcoLz2nhAl9v0ryHMlaffFM+7PxLC3unn0gm0PWYRtHN8irOlnIHhbkhKTfv2nw58coQze8Z4tap8IEAEiQASIABGY6gRI8E71GaT+z3gCJHhn/CVAAIgAEZhgArqumz799NOQ0utX32isr99eU1X1/ME9e/1/7rPIGqdgRet9weutwByp0ZzoiAZvOazXaxqrpBnd4gXAwGCd40DRjUAJjedB1lToH3LAydOn4eyFC1B87RrYbBZ9Vkqyvvfl3dzS3FwuPjYWOE0DRTLyeTF/VxdEqL3TADdKS+HTLz6H2zW3QZUlWLNqJWx4YR2sXrESoiIiQRp2gcAbRBQU4jrm9wogWiwgmEwAuCgbil/M8JVlVinsXbQNp5znjYXJPLWthlDEqliOM45Hue5pA/cXRdFYGM7zHCLATGBBEJg41twSOxfqW29lMRPenA4qUvFU+YqYI4xxFCySwjiHy+nE0GIwiSJwms6+53CBOVEA3mQyJLGmgiRLTPJbTJYRWYxWGAUyVjSzvmgaSC4nu6q948DzoCDmUaCL4ggPzC1mMQ8s39kQ5N7nmGT1RECg/PVO/UjV7zi/b55G8F4outxXUHihlQTvOE8SNU8EiAARIAJEgAhMGwIkeKfNVNJAZiqBsQRvfn5+gSzLVME7Uy8KGjcRIALjSgAF77Fjx0IuXDj7ZlPdne23K6uWHdz7/QpeFi3AxNz9+ssfV/B6hC7SYaXFmkfwih7Jy4GsaaBi8IEogFtToc/hgGMnTuhnCy/oxddv6CaBUxNiY7RdO14SVz//PD9ndhaPlbiK2wUmjGvg8DiAiqoqKLpyBb48egQamxrBLPCwfNlSeGHtatjwwnqIiYgCl90BTJYywasBh7LVbGZVwNg/RVXQ2BpVsdhXTQOelcEaQRIog5mUVj3VwyhEUbAKKKuBLeym4CJwKHx5nvWPiU6sOEZxrGmGDPVMFCerTM6idPbaUBUribE7JuF+rAOT95yRM8yjONWZ4Ma2TCjLVewrZhJj/3hQWUyHcQ2gDEbBK3CCpwIZZTprhglr0TMvyJN1TeABF7ljApoFUhihFBxyYVIXrygwvmfPs5Pdj7nwvBNQSD8gXD3Hjucb5ekFb2FLUmLib6iCdzxnidomAkSACBABIkAEpgsBErzTZSZpHDOWwCjB+25ubu4XJHhn7OVAAycCRGACCHgFb+H5gn2Ndxq2366qXIoVvKMjGia94EURyWSvYAheT9WuivEHogAuTYNeuwNOnD6lFRZdVEsrKySB5+WoiAh1WU6OdeWy581rVq0URU3nZJcTLGYLSJoOA8NuuHz1ClwsugTXSm5Af38f+PlZWaRDXk4ObNywAeKiokCyDzFhi1ISi4kx2sHk5wd2ux0cdgcMO50gigL4+9vAZrGCWRBBk2VWsYpiU+VRSKswPOwEXAwOpWtIaCireh2028HpHAa3JIHVYgEztm02g9lkYpW8KH5lSQK3ywWyJLPqWT8LnsfC9tFVDVRVAVlVgTeLYA30A1kxFptz9A+ApqhgsVpZha5gEsFmtTK5i9W3mmLIY5EXweWWYMA+CBqPVcUiBAYGgqbqMOwYArfbzdpUQMfKaAjChevwOKw2FnhQVBXcigxmrGgWBZB1BRxDQ2zhOksgcGcAACAASURBVH8/PzYu3M+E8prnQdAN2ctphsT2ja/wCl5W8eyJp3ggTmIc3jckeMcBKjVJBIgAESACRIAIEIGHECDBS5cGEZjiBLyC95VXXnlLVdVDJHin+IRS94kAEZj0BO5X8J57q+lOHVbw5k1+weup1mVC13P7563gZYIX4wZ4kHUNUPDqJhGcqoqCVz/+3Sm56OoVqaauzmU2m10RoaFyVER4QO6iRf678vNtfmYzp8symM0WGHJJ0N7dAwXnz0Nh0SW9t69XkiS3bjLxfGpyCiyY/xy3bctWMT4qhnOh4AXOiF3gBRh2uaBnYABu19RAQ0Mj9PX364LAQ2BQIKQkJUFKQqIeHxvH26wWI3rAJMKQywWNLU3Q2dkJfX39EB0bo4omk9557x50dXVBb08PFxQUBFGxMXx6ejoXGBDIRHB9/R1oa22D/t4eHWWvKJo4XAQO+5iUmAgmlMlYzYxZuBgjYRHg7t02tthcU30jDPT1s5xcq78fBIeFQoZn8bjI0HAmoHVNZ9XJnV2dUH37NjhlibWFVcSDA4PQ3toGoaEhEBAUxKp0UeDi/qnx8RAXGQX+fjZWtatoKpjMJhgaHoLbtTXQ3tEOAwMDkD1nNiQnJkKAnz+Tu7wn/xeFOX7P+uDNGfZZPA4rnhk7b5zwOL7bnoXgjU9M/M0HlME7jrNETRMBIkAEiAARIALThQAJ3ukykzSOGUuABO+MnXoaOBEgAj8SARS8X3zxRejVq0X7m+satt2uqsw7sGev32Su4DUW7UKx58mNQMmrYu4tmj6Uu54KXhS8mBdgMsGwokKP3a4d/+6U8+qN686W9nZnQEBAf1hIyLBjoDdq3py5oftffz0oLCiIR8koimboGxyEuqYWOPndab3oarESFBjUzwuc5nY7bTGRkdyc2bO5XTt2WOKiY0WnfYgTOV5n1bgawN32Nrh58yYUX7uuVdysUju7uxV0kwEBgcKC5+bC4oULuRVLl/Hh4REcil+TzQr99kG4cv0aVFZWcjV1dZCQkOC22qxSe1u73tzcrLc0N+shoaHmWemzxBWrV4nhYWHYpH75UpF28+ZN7V57u6wqimDz8zMtWrSIX7JkCWYLQ3BQMIcVybi5FTfYhx1QUloK169d02uqa7R7Hfc05/Cw5h8UyEfHxQi5ObncwgULuXnZc43KWoyb4Hioqa2BM+fOQnd/H1uwDreeri5orm9ki9UlpSSDYDaB0+Vi0nj10mWw6Ll5EBkWDharxRDvPMDdtlY4cuQINDY2wPDwMGzetBFyFi+G8NBQEIEHXVGZLDfiGrwrnOksqsJw+vfziqeQ4G1OSEz8zf9z+L+OzkuaN8hxHK5cSBsRIAJEgAgQASJABIjAGARI8NJlQQSmOIFf/vKX/J49e8T8/Px9kiRRBe8Un0/qPhEgApOfAArekye/CC0ouHyg+U79tpqqytypInjvyz5c2YuFtQLoRvUuVqrKAKAKPHBmMzhVTe0eHJC/PXVi6HppyVBPX58jPDziVnx8XPPNivKlKYnJ6bt37gxLTUoUIkJCWaRAR2cXVNbUwKXiYndVdfXgrPRZtTqnca3NLckRYaHc7MxMeGlHvl98dIzV6XBazIKouF0utby8giurqNBKSks1i7+/3erv369zXJciy6KkyKGaLAcE+vlbszIyBIx6mD9vHhO8vQP9cP5iIV9YdEm8dv2GmJaW1pOQEN8TYPXrdw4PDXV390id3V3xsqJEBgQGBIaFhemhoaGyqshDqqz264rW0dvbE9LT1xfndA2HRkRFW5/Py9OXLMkRsrNmi1hZ23r3LhRevgRVlZVqS1OzFBEaPhgYEDBgMosD/Q576KBjKEJVVf/U5GTTyueXw9zsuZCYmAiKLENZeRl8c/QolN28CZ09PZAxKw0iw8LA32KF9PR0iI6JAZcswa2a23D5UhEsz8mDpYsWw3PZ2RASEsIqe3v7+6CqqhIOH/4Q7PZBiIqMhC2bNsOihQshKMAfBJxCFLzeKl62IpvP+4iV6xq3/EZx75Sp4CXBO/k/DqmHRIAIEAEiQASIwCQhQIJ3kkwEdYMIPCmBsQTvrl27CpxOJy2y9qRQ6TgiQASIwN8ggIL3668PhxUXle5vrL+zvaayKmcqCV6UfRwK3QcEL8cWBJM5HTRBAM5iBaequLv6+11HT54YKikvc9iHhuxxsXGX5z43p/LEt8fzI8JCF65btSpi8cJFYnpaKj88NAT1jU1w5UYJVFXfGrrb0d6Zk5tT7JZcYklJyaLI8FDIyshQXtqRrybExPu5HMNhnK67uru75VOnvrNV3KyCpuZmd1pGRs3s5567ExoW1uVyucSenp7Q5sbGNId9IM4qmv0XL1yob968WQoODZGwYvi7ggL/M+fO+l0qvmzOnjOnds6cOXWpCYn1Vould2jI4b5RWp7V1Nyc2dXdmREaFg7JyYn2xISExviYuJaIkLC7zU1NIbfrapLLqirn8YIYPWdOlr7pxY3y+nXrFNktW8srKyyfffmFubur06mp+sD8uc/dSU9Pbw8LD+2rb2iMqmuoT7hVU5MaGBAQOj97rumFdeu4xYsWcbwgQElJCXz62V+h+PoNFLza2tWr3IvmP8enJaVaYmJiWPzEkMsJly9fhs8//wKyM7Jg8bz5sHLFcoiNjQWr1QK1tbVQfKUYPvn4YxbdsGTxYlizahXMzsoCiyiyBdZwoTtc5I1JXm8EB6vO9lzIGM3g+ZYEL328EQEiQASIABEgAkRg+hEgwTv95pRGNMMIjBK87+bk5Hzx8ssvnyHBO8MuBBouESACE0bAK3gvXy5jFby3KyumtuDFX/EHDjSOAwWLPwUBeIsVHLI81NnfN3j0xAl3WVXl0JDTaU9ITPxu9arnr330wUevmwQhL31WasSGF1+0Pr90mdjX0wOVlVVw6sxZ6OjsHHDKUuuKVStO9/X3ms6fO7s2Njpan5OV5di+dVtLSmKSbdjumGUfGBiov1PvPnbiRLxjaIgPj4gczMjK+mbT9u1FZn9/WZUkTpIk4cyZ0y803KnLrS6viE9LSVW3bd3an5aR2SMpinbs2LGk85cuhly7cd2Sl5d7Yc3qNZdmp6VcjY2K67L398ulN2/Ovnjp0rIrV6/kR0VFC3PnzOlYsGBBwbK856tDQ0L7+3s7zdW3b0d89MVnu/vt9nk2q4Xb9MKLHXtf2d3Z0NAQXVhYGPnFl1+Gx8TE9C2YO6950aIFZxcvWNxgCwx0t3e2B1dUViYdPf7tC329vZm8rgdv27pVWP/Cej46Ohoqq6rgw8MfQllVJYpcae8ru7vXrV5jypqVHsHzPDpZkFUFCgsL4cMPP4RAf39ITUphC9FhJnBwSDBcvHgRLpw/B6dPnYbMjHTYuSMf5mZlQUxkNKiyzAQvLsyGjeGN/YjgZXEc998W3updfGaKZPBSBe+EfarRiYgAESACRIAIEIGpToAE71SfQer/jCeg6/i7tYC/lvqWLMuHUPDu3LmzQJKk8kOHDg3PeEAEgAgQASLwjAlMRcELoI1adMtbwWv8+r7mFbz46/6iIXiHFHmwo7e3/9ipk1JpRaVr0OFwJCclntyyefPljz/9+E3X0HCev80a/vJLL1k3bdxo6u3ucRUXX4G/fvWVRVHVgaDQ4Oa8vGUnW1qbrKfPnNoYHxenZGdldW3ZuOn6nMwscDmGMpoam0wlZaV+3x47kSQrqpickjIUFhlZFRwV0eRWcOE2E/j5+XFN9Q2Zbc3NqY119WHps1KdO7Zv78qak13OcYLzzJkzSy9fvRJ9vbTEvGxZ3vHtm7cXzps7tyIhMrJfl2W5tKoq6fOvv847d+7cnqiYGGHhwoWtOTk55zauW3cH3AAyJ0m1dXWm//zj71/v6u5eICsyvzQ3t/TNV9+oLr5UlFdeVp529frVkPRZs+rWr3uhcu7sObXJycl2jeNssqYoza2tlm+PH8utrqqa19zYkLl54ybzhg0b+IyMDK761i3tD3/8g9reeQ8sVquya9euwdxFS8zxUdEsDBjZ86IIl4uL4eOPPwaH3QFhYaGQvz0fsp97DmLi4+Hrzz+Hs9+dgsryChbLsHf3K5AUFwehQUGgSih4gQle3Fg174jYvS94WfUuLrzm817Am4fx3J56kbULhc0JSfG/+dPRT46khKTYKYN3PGeL2iYCRIAIEAEiQASmOgESvFN9Bqn/M54ACt66ujrTxo0bmeBdsmTJFy+99NIZErwz/tIgAESACIwTgakpeA3dhr+e/0BEAzLieCZ4cQUrFSWgIAJntcKwJA/c6+vp/fbUKaW0ssLVN2AfTkxKOPbma69d/PSvf32jq/Nenr2/P/yN1141v7RzJ9/b02s/e+4c9+cPDweFRoT3p2dmNi9cMP9M1a0q/5Mnjm+Ji4t3z87KbF67avXp5UuXOmWXO+3atavxxZevxB85eixJVjVLclqqKzA4WDbbrJpLlQWTycwF+Pvrrc3Nlo62dkt/d495dkaGfdfO/PZZaRlnLDbbwOXLl7ddKylJuFFaIi57ftmRvbtfuZiZnNUQHmBx6KqqtHR0RBz+7LOFZ06ffjU2NpZftGhR69KlSy8ty13W7nbYAwWO769taXT97sMP9rZ3di5wOB1cemraqdde3lNUcOrUS6132+Z33OsImP/cvKv79r11NTAgUDWJgp+sqpFWq7VdVuW+ayUlqSeOH1t08cL5levWrrVsWP8it2DhQqipq1V/+9v/VmRVhcjoaH3rlq1S1qx0S7DNLwjtriCKYPX3g7Lycvj6m6/hdk0tcIIAL+/aBQtzcyE5bRb8+bf/BWdPnoT+vn54fmke7Nn1MoQFB4G/1Qq6rDDBK7Cl44yYhpGbe7aw2v3cXe/bARdeY5W+vrZ3HN4rTyl4ewsuFDYnJsT/5o+HPzmakkKCdxymiJokAkSACBABIkAEphEBErzTaDJpKDOTwGjBm5eX98W2bdsKFEUpowremXlN0KiJABEYXwJTU/AaTAzB65GA+L2P4FUAQGGCVwDBaoFhRXF0DwwOHDt5wl1SXuHs6e8fTkhK/Padd945d+b0yV2NjY15DXfq4zZt3CDt2LZtaKB/wHX+wgW/T/7619isOdntq1evrk9NT6suLr4ScuTbr1ZHRUYOp6XOalqzetXJlcuWOjgNEoqLLiVfLi5OPnLkRKp9eNgUFhnhsOHCYRYLJ6myBcOCeZ6DIbtDl5xOMAGvz52d7di6eVP3rNS0qwIvOouKizZcLyuNu1ZaIqxeseL47lf2XMlOSGm1mPlhyeVSWjq6wo8c+3bedwUFL0XHRAkL5i+4l5ebV7Q8b2mHNOQMA03rbWhrtf/X4T+93H7v3lyn26UlJSUff/2llwu/O3Xq5c6urvl9ff1BC+fNL9+zZ09VaFBIGC/yIYqmBXICV+OSpKba+rrI499+O//ShcIXcnJyTCtXrFAXL17samxs0A8f/sjkdLu5iMhI2Lp1Czd7VrolyGoLkFxuNh9BIcHQfPcuXL1+HY6dOgWdvT3wEgreRYsgOSkZ/vDf/w3XrxRDXHQMrFi2DDa88AKYeN6IZdA0EHSOxTJwWL3L5tQ7r98XvPcFPwne8f2UoNaJABEgAkSACBABIjCxBEjwTixvOhsReOYEfAWvoigY0fAlVvC6XC4SvM+cNjVIBIgAEWCSlC2ydvlSyYHmhsYpkcGLVbtM8OLCakYqg0cEogTkjepdzINFwcvzTPA6ZWW4q2/A8e3JE87rZWXO3oHB4eTU5KP//M//s+DyxeL1VZUVOSWlJVlLFi1yrVqxfHDIMayWlVf4nykoiF66bFnjrl27am3+/h0F5woij377zdKIiAhHempK49o1a0+tWLbUrrjl+KJLF1OKL19JPn7qu6Qhp8sdm5TQxIuCAwRB4UQhUAfOpIMGksvtAk2TQ/z81UXzF/BrVq7mkxIT24YdDhHzda+XlUReLy8XVq9cWfBK/s6SzMTUuyEBAUOu4WG1ob0t8tTpU9mnC85sjoiINM+dm927YunyG7lLlnTqbjlAUZWu5vbm/vcPf5Df1nEvyym75YT4uCN7d7x8/tTx47u7u7sX9/f3hy1euLjq1Vf33AoODI4WeCFYUmQbL4o3JVWuv3WnNvrEt9/Ov3Du3NrcnBxu1YqV7tzcXEf9nXruw8Mf+rkkSYiMiBB25Ofzs9PTLcFWP3+X0wmaqkJgUBD02+3Q2NoKH3z6CdysrYFly5dDVmYmJMbFw1dffA7NDY2wNDcXli5ZAksWLgROVdnCahjJIAAHGLfA5O4Ygtcr9lHuMvXLsiGAHTOeG1XwjiddapsIEAEiQASIABEgAg8SIMFLVwQRmOIEvIJ3y5Ytb7nd7ne9FbwYO0gVvFN8cqn7RIAITEoCXsFbXFS6v7H+zvaayqpJv8jaowQval+F00HRdNB4AStoYcgtOTu6e4aPHD/uvFFe7hwYcgynp2cc+8W//uK7yrKyhZeKLi65VFiYm5ycBFnpGS6X0y10dHSYa+vu2F54Yf3t1/a9UdPX1zd4/MS30SeOH8uLiYkezMqY1bh29bqzOQsXDTmdw3HnL1xIvnbtauKF85eizDZb80t7dp8PCAmq8Q8M6DX5WaM5jrcKTGGCXeN5V7i/nx4VEhYf5B+YZbVYAu+2tEQVnD2bea2sJKjs5k1hzcqVlzdv2FA5LyWjOSIs3KHovFrffCfm9Jkz2adOn1wTEhpqm50127F2zZraRfMWdomaqiqK1t7c1tr7/uE/b2npaE/D7Iio6OgvX92+68zxo0dfv3fv3rLurq6YnNzcqrfefPNmaEiIPwDv53IOW6wBgbd1kb9bUlaSfvSbIwsLTp98fs2q1cqmjZuGc5fkOKpvVfO//d3vAlRVMcfGxokv79rFzcnIsIRY/fwVSQJd1cBis4KkqmB3ueCPHx2GwivFEBQSAlGRkRATFQUVZWUsimHrpk0wLzsbUuLjgdd0EDzRDCh5mazVUPDiTD5Ywcuydz1yF1/hPIJ3vH8IIME7KT++qFNEgAgQASJABIjANCUw3vd20xQbDYsITB4CvoJXkqR3sYJ3165dZ0JCQkrz8/NpkbXJM1XUEyJABKYJARS8h78+HFZZVLq/ub5+W3VFZe7BvXv93jtwEHS3G0CSgVNU5lTxoXNYOWlIN6y1ZPWTrNqSPTExm6eC16jw9BbvekNYOdA4XIYNq3g50HgedFHECl5Xz8Dg0LcnjrtKKiqcffZBV86S3OuHfn6orKe7O+Hq1avp584WPOdyDptxyTazyQJms5kTeBP/wgsvtG3Y8GJbc2vzwKnvToaeOn06Ozoy3DFrVtrdF1944eKC+QucbpcUf/tWte3alWvBx0+cnKUBZ1+Qk1OVmJR0Lv+VVyoH3YNmM/CMkH1oILy1+W5M4+2GxLiYqOjMjIyIuJgYva9vIODkqZMZ10pLAipv3YS1a9cV7diypTojLrE32BaggAZ8493miIKLF2YdP3liaWhYmDU7O9u1bs3a1udmZ/eDrCCElrs9nZ2/PfyXNfUtTUkO57ArLjb2yNuv7T9z7erlVeUVlXmVFVUL5j6XfXfzpk23n5udXR8XG9s75HSqgkV03e3oMH/51Veram7dmt/S3Jy64YX18qYNG6WszAyusqKC/93vfiuomi7GxMSI27dtEzJT00xBVj8rClocHCfwrGoauX929Aicv1wEXb09oKH8FUUQOR4SY+Ng4/r1kJmWBtER4aC7FVbFi2KXB93I0x2p3vUK3gcvLV/hys47zlceCd5xBkzNEwEiQASIABEgAkTAh8B439sRbCJABMaZAArexsZG84svvsgWWfMKXl3Xy/bv3z80zqen5okAESACM47AiOAtLt/fXHdnW3VFee7BPXv93jv49hQTvPenDhfeQsGrcQITjSrHgVvTXAMO+/DRkyddJeXlrr7BQWnN2rV333jjjXZJkgKqq2+GnznzXWJleblfU2OTKTQkVElOSFLmZmfLK1etGl64aKH9zp26vu/OnPY79d13SZERoc70Wen3Nm3aeH1u9hxZckoJA739Q2UVFfxnn30+t6e/3+wXENAbGx//zabNmy+Eh4X1W81mudPexTc2NC3q6uxefK+tY2FKQmJQbs4SLTVt1oDb7eaPnTyWdu3GDf/yWze1jS9uuLh7x66atMhYt5/JIoCmWepbm0POXb6UcOTY0flhYWHW+fPnS+vWru2enZE1rLtlnuO55u6+3vb3P/pLTk39nRj7sN2dkpRy8h/efe9MZ0d74vETJxd/993ZjXHxca7n5mY3Lpw//3TOksW3bX5+A01370aUVpRmHD9+fKvL6coMDgi0bVy/QVu3eg1ERoT5l5WW8n/4/e9lRVWF6KgYYdOmjWJGcqoQZPUTzYLIsnNVTQXebAaTnx+cuVgI54ouwbXSErjX3gGuoSFY+Nw8yFu8BNatWgVJ8fEQEhAAitMNuiw/KHhHzL3P6mk+d/okeGfcRxUNmAgQASJABIgAEZhBBEjwzqDJpqFOTwKjBC+r4N2xY8cZnudLSfBOzzmnUREBIvDjEhiJaCgu3d9YV7/tdkXF5Be8o5H5VA/rrNQYK4050IADHTN5eQ5kTXf1Dg46P//qK+lqSYk06LDLO3fuVPa++qqm67q1qalJOH/+nHrq9MnAkuul/kGBgcNzZ89xbnxxg2v52nXirNlZXEPNrZ5TJ46Jn3/xeVRcbOzw/AXzevN3vtQ8KyVZcNkdcW6na6C5pVU6duxEQkl5WdDN27dNqenpJYtzc0rnzJlbI1osSm93Z2DBubNLeju7ZgfYbCF5uXna7pd2DUdFRXGDdrv5xKmToZevXzWVVlVomzZsvr77pZfqZycmyzbBYlIl2dbQ1ux39mJh9GdffTEnLCzctGjhQmnLxk2D2bPnSKrLLQLHdfQ77Pf+7z/8V1ZpVVWYfdghzcueW/gP7713AUDHvmVfvXZt7732jgCHwzG8LGdp6fwF8+7Exce3Xyy+OOtm9e25jc2NGTFRUYFrVq6Sluc97z939hybxWIWr14pht//9291lyxxkVFR3I5t27m5mVlceGAIpysqqLIMsqKAaLWALTgQbtysgsKrV+Ho8WPQUF8PQ4N2WL9mDbyweg2sW7kaosLCwIQyHqvEVRUEzpu/651g30XWHpz0qSh44xLif/PNtyeOhIaGOjiOw5ho2ogAESACRIAIEAEiQATGIECCly4LIjDFCYwWvHl5eV9u376dBO8Un1fqPhEgApOXwNQVvN7bPp94CBS7iJpDscuBjhENKHp5DiRFlfsG7dI3x467S8vLZcfwsJKfv92ybXu+jec5saurSykrK7F/e+yYrajosi3Az+Zc8Nx8adeOXcpzixZZIuNiTc31dfYL58/CV19+4RcdE+WcP3+eY8v27fbEuHize9AeoWm6o7+/333tRont2vUbtis3btjCo6M6ImNiWk0Wcwuv64qsqv5dnZ0pmqpExUVFQ15Ojv7iuvV6gJ+fpXdgwHz2/DlT8Y3rXEV1lbZx/Ys1m9dvvDc7OQ38zGZRlRVzU3ureOlKcfDXR44khYSGCPPmzZPWr10vpaelaZrbLfCC0Gd3Ogd+//FfokurKm3Dbqe0aP7Csn2vvVoWEhwsV9+uTb5WWvJCZXl5aFNjI8THxLeGh4V1Wq2m3s6+voQB+2CSoqghaSmpwro1a9yZaen+sdHRNoHn4NrVq/DBn/8CkiJDZGQk5G/dBrPTMyDUPxBUSQZFlkHBqAWLCcz+/tDU1QklN6vg088+g6rKSui6dw925efD5vUvwvM5eRAaGMjyeDlNBU7D7F0jnuH+Db1H4466w/ep6R15Y433DwHPIqKBBO/k/RyknhEBIkAEiAARIAKTi8B439tNrtFSb4jANCQwluDNz88v4DiuhCp4p+GE05CIABH40QncF7xTKKIBMxhGNCAaQXzgczrLCMbXRuSuR/K6ZRkGHENa4cVLwzV1ddKQ06WvXrPGtnr1ahsv8OCw27XWu63ShQvn9OLLl8FmtSrz584Ttm7eZomNjeOtVivX1tGml5aXqGfOnFZDQ0JcGZnp0rq1a4SoiEiLNOyyCYKgyqomdXV1O+obm+XaujqtvbtTa7vXobfebeXdsqybTWZ1zuxMNTtrjjp/7lwlMT4hMDwkJEo0mUy9vb1C8bUraklFuXarrlZduWJlz4rcPGdWSrrFZjILqlvi27o75fKqCvG7goKQoKAgLTMrS85dkiPExcTyqkviBFGQZF11f3PquOlmzW1wyZJ73ty5zetWr2mPCA+PdEru8Na29tBbt6qtt2/XCM0NTa7eri5Vktx8eFSkKSYh3pSekWFKS0oWkxIShNCgEC7Az4/jOR4qysvhqy+/Ah00iIqKhA3r10NKQhLYBBNoigq6phqV05jBK/Dg5nmob7sLH3/2V7h65Qo01NbBG3v3wuYNG2BuxmwIsNmAUxQQeB5wcTVNlthUYtQD+8a7wJrPu8T77ETk7vq+OZ+F4E1MiP/NHw9/cjQlJcVOFbw/+kcfdYAIEAEiQASIABGYxARI8E7iyaGuEYHHITBa8Obm5n6FEQ0keB+HHu1DBIgAEfjhBHwFb1Pdne23KspzJn0G71iCF3Ugq+DF9F38akQ0sJgGlsfLgaxqemNTk3Kvq1u1Dw3pKalppvT0dJHD12RJHx52qI1NjXC3tVW3mkx6bHQsl5kxW7SYLUwfO5xD0NHZrtfV39FsFrMSFhqqpc1K4YP8AwVO5wRN00BTVdXplqShYac8aB9Sugd61a6+XrW7txd0XdOtFivExcbwMVGRfGRoOPhZrBaR4/15UeDdLjd3t71Nv9fTrff09+vJiYmu+OgYJcwvULSIJg6XaHO4XNq9nm7uds1ti9li0SPCI7S4uFg+OCCQ4zQAwSSoiqZqVbU1XHt3s8x+hwAAIABJREFUJ6i6qsZFx9lTkpKGrFarP/Cc1SVL5u7ubuHevQ7u3t0Op71/UFU1hQ8KDTWHRkaYoqOj+dCgIN7PbOVtVitYRDOOC+51dEBtTQ3IqgJWmxUy0tIgLCgELLzgEeyGZFdABwmrcQP8oaXzHnzw8WG4WVkF/d098NruPSx/NzosAswogiUZRJ5n8Qy4sJqh5h/UqaMrdr2JHBN54/+Ugrev4EJhc2Jy/K//+BcSvD/8U4qOIAJEgAgQASJABGYagYm8z5tpbGm8RGBCCIwleLdv314gCMINquCdkCmgkxABIjDDCHgF7+XLZQea6+u33SqfwoIXK3hBG6n7VFEVsgQHDjhBBE4UwO2WYdjpBLtjCPwCAiAoOAh0tpNxrCxL7IGLhllMFrBZ/Y3oAVkGEFASyzDscgLoGmBsgc1qAYvJDCbBzDJoVVUFjhdAMJlUThQVh9slD7ldsltyKygxTSYzb7WYrWZBsHC6LmiSwmG8Ac/zTJJixIGGubS4ryCAiH1XdDDxPIiiAMALICkKDA7ZAcW0STSBSRTAJIogCib2nAoaDAwPgUtygwYamE0WsJotwAscCLif2QKqpoAsSZqj3+6S3W6F43gwWc0Wk9VqsdlsTLhqkgIijgX7hREMisL655bdoOkqa9PMi2ACDnjkK/CMpcLp4MY6apsFmjva4c8ffgDtbW1gM5lZRAMusmYTTQCY2+t2G4IXq3h53pC7uiHpvdvYctU3ymH837RPLXgLC5sTk0jwjv9M0RmIABEgAkSACBCB6UCABO90mEUaw4wmQIJ3Rk8/DZ4IEIEfgUCVXmWu+rYqrPTitQNNd1DwViyZqhW8LKJBR6XJvgNd99aDcqBoGqiaBmaLFYDjQZIkMJlMYLKYQdd0UFQFZEVmSQ88lspqTAuDwInsdaaJBQ4PZZXC7AyaCorkBtSSFtECqqKwcwiiCQWvzoui7lIk3a0qmltWmEJGjetnsfAWs5nndY4tTqZJEvCiyMS0283UKAgmEQTBkKuAy3GpKoCmsr7rvBGDwPqk6aApCuuryWzBWmXQNBVUrI7FcSAN7L/mYYJDA2CyGKWqJmuqrmkICxRd4xVN481mE2AkA6dqgFXBHApw3FDAmkygKjLoOE5BYJm5vIrnNMQ6bxIBbBbQ/GzQ2tYKpeVl8Onnn4FJEGHRvPmwctnzLLfXzHHAaRobF/LDc2i6ZvBn9dLGNnZQgyF3J/LGnwTvj/DhRKckAkSACBABIkAEZiyBibzPm7GQaeBEYDwJkOAdT7rUNhEgAkTg+wS8gres8PpBFLzVFeWLp57gva8CsYLU+IObUcGL1lBWVFBUDWw2PxAEkVXaAs8xmajqOqgoa1WjkhbFJ0pdFu2LNhdlJH5BYYqCF8Uq+lVNB8nlZPuxGAOPpMTzcihD8TzMz+oewayCrmpgMZvAjPJW5wFQcirYF1xiDL9VWBWuwIsjGbQ8Lj+G+baqwip4cV+sJsYDmODF5wFAEExMcOO+vMkMgBW1WNGsouA1apvxoaoaiCaj6ldXjOplHB8qaEXXGBM2djyOxSZ4xsPGxBsyF/cTBHZ+FME4dqzudUou6HUOQafDDrdraqD6djVUVFVCWmoabH5xA8zJyIT46GhDHqtonTVPPAOw8RmcEe7D5a4xs1NO8LYkJMb/+k8ffHKEMnjpk5gIEAEiQASIABEgAn+bAAleukKIwBQnQIJ3ik8gdZ8IEIEpR0DXdfPnJz4Pv3HuyttN9Xe2VZdXLJz8ghcFoJH3OrKxRbmM2l2fJ0cSXT1FqkzuYhwBVtoyGaxrTMAyachiYI3vUXJiFavAC0alKEYWoKhVZZBkNwgCzx4oaFHAYoUqilcsllXcbqN9PN5iZlWt2KqqKizqAD2xgEJW5wBbxwpWlKPokkWLmQlVUHV2HqNSFvuMz+rAiWYmmGW3y+gnj5W+PHudVRqj4EUpy3JxsRkVeA6rdVEM4xiwyyrbHzfNJTGJi9ENnMUMgH1VFNBllYlnbIfHYwUBdFUFVZYYB6wiZhW8yAkHJ4rglNzQ2toCJeVlcKG4CGobGqCnvx9Cw8Ng7eo1sPulXRAdEQGBfn6guFyA1cvIT8RqZTTmKN2Ztb6fwmtUSxsbm2Lv9yR4p9xnDXWYCBABIkAEiAARIAKPS4AE7+OSov2IwCQl4BW8GzZs2Od2u99dunTpV1u2bCkwmUwllME7SSeNukUEiMCUJoCC9+uvv464cvnST5rq67dVl5cvOLhnr+29g2+DjnEBkgwcij6jkBV0zrc+lv1yPROEzGBO1J0YVr4+UvB6O+ORhUYxKpO7hir1yFysuvVIRczoRaGKD4xpMPY0xCmrCRbwOA1UFaMcOCPKQcfYBUMGGxXDWFGLytgDDMUoE79eiWzEEXAYR6CoTI5iZTB7HQuETSZjbCw2wohCYLLWU5ksiGYjZ1dxe1y2AIIZq31RLEtGv1l1r6cvnkpbFMEsZdgTVcEqlVGkSorhVFES4/gFnmUJY6Uxr+EYeVZRy1JxPX1ADcskL6sa5sGMebqCAC5ZhrttrXCrtgbKKiug3z7IIiUSExNhdmYmzJudDcGBgWA1mVksBYpkFNm8gPm7RkW00RlP9S77ev+imtqC90JrQmLCr/509JMjKSEpdo7jECNtRIAIEAEiQASIABEgAmMQmKgfKwg+ESAC40RglOA9lJub+9WOHTsKeJ4vJcE7TtCpWSJABGY0gdraWsvNmzfDr1y+9E5zQ8O26rKyeQempOD1VO9682J9clyN4Fxj7S5W3YrVsF5pOpIvi+WzmLerskpSlK5MXmNMrKYCVgALJh7QyGLVr1HVa0hPIy7AE25rWGTPA8UoLnqGERAojQWW+8tiGfA8Mmbnetphfphji6sZ1boYhaAYVcYeGY3fYTUvymRdVz3ZwBzwZoxm0EF2uVm8hGDCatv7C8fhWPGBshhzbllOMC+wxc1AYVCM2IeRKmVD+goc1hezkY0IaIx9wD5irIWiqayKFxeZ4wQBJFWBzp4uaOtoh9bWViaN/fz9ISk+AUKDgsHfamMLs+HCbTouWocxDV5cI5XXLBeDVTMj2UcKXm9V7zj/FPA0Gbzni4r6zxYWtsQnJv36g8OfHElKShokwTujP3Zp8ESACBABIkAEiMAjCIzzrR3xJwJEYLwJjCV4d+3adUbX9TISvONNn9onAkRgJhLwCt7i4qKftdQzwTv3wN69tvcOHJy8FbwYhOutHGYVn2yNMGPRMfaNx/oxyev78EYweASvT5yDEdeA8teoIB1pAithsdIVHzoucubZh10sOostYDoWM3NZJbPHWHoqeLF6F2Wloho5t6xqli2Y5sm6Zd0zhDAuDyfLMsu2RRFsCFljbEb+Lx5rRDCwdtjpcPE3I7MWK4exQhmreEcWhvMy8MRPGJwMiYyVxywmAaMeBMGoyvVUEmPWL6v6lRVjjAKGSmCesAYgGnEPuHAdE8GejF6N08GlyOCS3OByuwyhLYpMAJt4AQQWZmEs2qZKMpPDZswKZivAGZXTbA6NAuSHCt4H8nenjuBtjU9I/PUHH336TX19vX3dunVGcDJtRIAIEAEiQASIABEgAt8jQIKXLgoiMMUJoOCtq6szbdmy5S1Jkn6GFbwvvfRSQUhISGl+fv7wFB8edZ8IEAEiMOkIoOC9detWRHFx0aGW+vptN0tLs/fv2Wv1Fbw8VnkaK455FjAzJKYRYYA5tF6hOlHD8yg+r4z02lhfucu6cj+mYaRU1lh1zZCqPhsTvBiH4FlMzZvFy+pXsQIYBSxW3XoXWMNj2TH4HApejFEwnhtp2yNuUQ5jxat3MTOsXGXRDt4qYY/kZQuVKcZCb6LoWTCNpV9gpq6nDyiH2bGequQRBvdTMli+rjcSgvXfGKgRE+FZNM6TacvG7BG0bHZZNS8KYIxmEEBTcHE3lQlg3FSsXsbF2zyxEt7F6Ng58Dkmw43ToM5lp8ZjRiKSdVYhje1iNIOIgtcorTa+erOQ8TBPefOIw/W49x/jhv9pK3gLCgvvJiWn/Oo//t//PtLZ2TlIgneiPivoPESACBABIkAEiMBUJPBj3O9NRU7UZyIwaQl4Be/27dv3SZKEEQ1fbtu2rSAsLKyMBO+knTbqGBEgAlOYgK7rlmPHjkVeuXz53cY7dduqSkpm79+zZ0TwcrICPKsaNaorsYKTCUfPImSsJnMkO3Um3oohF0/J6ejrwJslO+r5kQrUB9eDG/MqGkssenf0tjO2fPx+JLLvfg9UwY4685hFsR4hbrRxPzaCVQOzKmfjKJTZRgSGkUTBZDRzzIY0ZhLXuxgcO8C4lgyxO0q6f2/JvImLeR49GU8leC8VDRRcLGxNSkpmFbx1dXUkeKfwZyZ1nQgQASJABIgAERh/AjPxp4rxp0pnIAITSAAF782bN8WdO3cywZuTk/Plyy+/XDA0NFR+6NAhquCdwLmgUxEBIjAzCOi6bv3222+jr1y+9G7DnTtbq27cyMQK3r8/+DaAJLGcWFbBy5bZGi148ZfujQXBDEM3M5g9OMpHZwT4etwnwTT6eF/ByxzpGNjHmorH8MmspUeNyPu6735GcbBPhTBeFrg4Hcso9izC56kmHpHLPkLXm4oxut+P2+fxvvKeXvBevJuUlPQrErzjPVPUPhEgAkSACBABIjAdCMzIHyumw8TRGIiAl8Avf/lLfs+ePeLWrVv3qap6KC8v78v8/PwCSZJI8NJlQgSIwIwlsGXLliCTyWSLiYlR4+LiXL/4xS/wH7x0jgXGPt3W0tJiq6ysjC66eOHdhjt1WytvlGQe3LvX8vcHf8IyeL0VvEb0gCF4jd/y59hiXyMRDT5RAU/XIzp6qhLwLmDH+o9RDZqRF+x9GE978n89kRNG4K5nQThvrMSoSt7JwONpBe/ZixfbkhOTfvXnjz/9mip4J8OMUh+IABEgAkSACBCByUyABO9knh3qGxF4DAJewZufn48VvD/Ly8v7atu2bWcVRSmjCt7HAEi7EAEiMK0I6LqRZrp169bnTSZTelJSkiMiIqLhwIEDN1NSUmSO44wVsp5ia2hosNaUlUWev1r8XnND/bZbZRWZ+3fvtvx8/4ExBa/GYUQDCd6nQD4lDx3JJPbKV+9Xj5R92KC8x91fxM4T4eDJJ/YVvJgRbMQRT75b+qcRvOcuFQ2eK7zYlpya8m9/OfzJN7W1tQOUwTsl3wbUaSJABIgAESACRGCCCEy+u8EJGjidhghMFwI+gvdNrOBdsmTJVzt37jzrcrlI8E6XSaZxEAEi8NgEMLYGAISVK1fudbvdqzRN43Rdb1VV9WZAQIA9JiZmMD09vS85OXlg5cqVdj8/P6W1tVVdu3at+rjVvZjB+9VXX0UVFxe919rYsO1WOQrePUzwsogGSWYZvJ4VxEDzLLTGKjFZ/e6PscjaYyOkHZ8RgQcEr6+AfYTgxdM/LEJidBQEOwe7ribf9iwEb1JKyq8++OiTr0nwTr75pR4RASJABIgAESACk4vAZLwfnFyEqDdEYJITwGq169evi6+//vo+WZZ/lpOT8/XWrVvPRUZGltIia5N88qh7RIAIPHMCBQUFYlZWlnn9+vV/b7fbX+nr64sXRdEVHBzcHhMTcy8uLq4pIyPjZmpqau2KFSsaRFEcDgoKciYkJLg5jkMr+8gNK3grKiqiii5e+HlzQ8O26vLyzIN7X7VgBq83ooFTsFAYF8OCkUXWsGGUuyyD1yv5JmHl5SMB0A6PRWBMwfuY1bscxjHg5lP1y9rzxDd4Yxt8X3+sTk3gTs9A8LanpKT96j9/+9uvMzMz+zmOUyaw+3QqIkAEiAARIAJEgAhMKQIkeKfUdFFnicD3CXgF76uvvooVvD9bunTpURS8HMeV7N+/f4iYEQEiQARmEgFd14XW1lbzxo0b/3FwcPDVnp6eZFVVRZPJNGw2m4ctFstgQEDAPY7jOnVdv4fSNzk5uWn16tVVixcv7g0NDR0eGBhw5uTkyA/jhhW8x44di7xw4dzft9TXb7tZVmYI3rd/ArrLNVLBy26yeB00/OMReyR4Z9LVOPZYveLX8Lc+t+IcB5qqGouseXJ3R0SvR+z6tshe88njnWxkn0rwFl2ynyu81J6SmvZv//lfJHgn29xSf4gAESACRIAIEIHJR4AE7+SbE+oREfhBBDx5k8L/X432pq7rP1u2bNmJzZs3nxcE4SoJ3h+EknYmAkRgGhDQdV0EANO8efP+aWBg4PXOzs5USZL8vTJNEATVbDa7BEEYEgQB83nbIiMja+Pi4ooDAwPv8jzf53K5+lRVtaemprrS09Ndq1evlkpKSpS9e/ey/N5avdZSfqw88saFK3/f1Niw7WZJ6QMVvBjRwCkacB7/hoJXxz+67lPB64FNd2LT4Kp7/CH4yl3vUSOS1yN4NU27L3g9ohf3HTnWN5IBJa+nsvfxezExez4rwYsRDbGxsVTBOzHTRmchAkSACBABIkAEpigB+rFiik4cdZsIeAl4BC+fkJCAgvfQ6tWrv8vPzz9vMpku792710GkiAARIAIziYCu6yYAsC5evPif+vr6Xuvu7k52u91+KMcEQQCe53Vd1zGKQcMF1ziOc/M8b7dYLO2BgYE9ISEhPWFhYZ0xMVFtmZnp9cnJSS2LFuW1cRzXP3/+/GHM6dV13Xr69Omoc+cK3mu6c2frzdLSzAN79lreO3CQRTR4M3g5nmOSl+lddkq4n8HLwlTHSlqdSbM1zcc6Ru6u7wJqXrHLvnoeuqaNxHeMjnhgN+2j2vzeQm6TCCkJ3kk0GdQVIkAEiAARIAJEYNoTIME77aeYBjgTCKDkTUhI2Mfz/HurVq0qXrVq1SV/f/+z2dnZjoCAAEFVVV1RFDIJM+FioDH+6AREUZyw/7cKgjBh5xoNtr+/f+Tc4eHhD7w8MDAw8lpoaCgMDg6O/N23zw6H47H6HxwcPLp9wOfwsy0wMFDXNI09cCdFUUySJNl++tOf/kNnZ+fu7u7uWFmWbYYbM06HFZLev3u+V7Cq12KxDFmt1iGbzTro72/rttlsrUEBwc1RUTEtkdGRbUlJs+5lzpvdm5WSIrV0tvgXnj53qKmhftOt0rL0fS+/Yjn01v4xBC8HGNLgW8HLlsQa+USmj+Yf/U07nh3wydD1ngalrDeGYeS69EpefMIna9c3rsErgT0XMWvjgdfHcxxP0PazELzJqam/+vCjT7+iCt4nmAA6hAgQASJABIgAEZhRBB7rB6sZRYQGSwSmKIGkpKR9ZrP5f+Tm5tbNnTv3Wnx8/NHo6Ggnz/NWXdcVURQ1rwDxHSLP81Pyc2CssYw1dWON73GPnaKXwki3p+LcTsU+j75OJEnirFbrE10+P/TYR/HC9p6oI484yPe8sixzFosFK2NHzoXPmc1mwK/YFL6G3+NX3PA1/KooymP1D/czmUyAx0mShO2CKIq6zWbTVFXVnE6nhp9xJpNJdzgcJszI/Zd/+ZdDd+/e3dHV1RWuKIqZ53kmdn3lLj7HYhN4HrB9VVVREAPHYQYqrwiCMBwZEdmdnJB0Lysrqy4zO7smPT2tOiI2ts3tdkjXLl5+u6mh4cXbFRWpr+98yfzO62+Q4B2PC24atjlmDi9KXu/iat7YBd9F2byvoQP2VPp64xzwGp5s2zMQvB3Jqan/RoJ3ss0s9YcIEAEiQASIABGYjAQe6werydhx6hMRIAIPEkhJSXld1/W/N5lMIsdxDrfbXacoioq/roy/kowPT5Wb932Pz2Ejvp8Dj1NK9iw+Nx7nPA+b4vt1b49YjZwN7iEr1OPvWE/3awgF2hQb42Tt7w/u1w+RLZ6YlSeZqsfp11j7PM21z44dNb6Rc/hccr7n9UpeNkYc76PE9CgYeDw7L8osjyTGdthnGn7xPvDvWCGMwrmvry/P7XZnqapqVRRFQHHrrXbEqAb83tPeA5W9+JzZLOJ58B/FFIvZ4va3+g1bbLY+0WzqAUHoCQkL7YqJjnDITtdip92ebu/pjfzJa6+LGNGguVzAyYong5cDTsAx4yJrnqphHet3OeBwRI8zg09yZdAxk5PAGNW8ozvqfXOO9fH9wP+2fP8X5pvJO4lGToJ3Ek0GdYUIEAEiQASIABGY9gToR4tpP8U0wJlCYPbs2RtVVX21v78/QVXVQD8/Pwn1gSzLgigyWTFSueaT2TdaMTxK/Dyrz4xHnWfMacPsy2c4n8+yrWfYrQlv6lnN6TPr+FMIz2fWhzEE43i1je0+zRw8ybF/69p/1PviUa/7cvpbfftbr/meY/R+TA7j5xlW26L45TiO/XaC4Xs1HT/vTCYT19fXl+ZyuWIEQUC5y2HlL0ozPBYFL4pclL6eXF72d6/0NZtNbD9FkVHFaiInKIIoOkSzecjkZx2Oio7qSYiP7R/o6U1yDtpj5OGhkJ+9dUD8h5/8FDSnE3RJBt67yBr/YEQDh4JXN7J42fYkMzieVyO1/cwIfC8f93EEryd2YeQfUXyO+V5+r3cBtkn675UkeJ/ZpUQNEQEiQASIABEgAkTgkQTox4pHIqIdiMDUIPDuu+/GcxyXZrfbMQwzyM/PzywIAlbz8t4fFL1Vqx4xwsSG7+Yr1jy/ujzyGfGoqIPRFbHPUsY+ifDz7f/ovnh/RXv0zD7LPk/EVfMkXMbq1+hq02fV7kQwwHN4qjHH/f9n+L6ZqGvkcSpcn2SefPv/JFElj1P57j3H6P55K8r/1mcJHuv5lXMmefEYbEcQBPx1A8x3wBXS0Nmy5/FljGrA31bQNA1/YwGPs3EcF3j27Nl1ra2tC+12u1VVVcG7yBpKXpxLr9DF698jhdnzhgg2rl70xiZRdNksVkdUdHRLbFxce0xCXHdsbGxHRGTYQG31reUdLa1zu9ra4n765j7zewff5tShIRbTwCsY8wBskTXAB7bJ88CpOgDGBXul3JQrtJ+odzadZ6oT8BW8+L5jFfSgAzcipDnQeQ5kTQeXqoAtNAS6HINw8vx5OHfxkv3sxYvtKWlplME71S8E6j8RIAJEgAgQASIwIQTG/QfiCRkFnYQIEAEoKCiw+vn5+be2ttqGh4etsiybRVHk8WGICmMBItxQiODXsfIvVVUd+VzATErv5vu89zlBEEbaxEzMsZ5/VlMz1vkf1bZv/3339e2r7/O+43lU25Ph9SdhMla/H8ZpMozxcfrwrDg8zrkm6hqZiDE9yVge9t4Z673vK3JxPJ6MW/Z19OZtd6w+YTuapqHYZQG+3q+apuG/XulWq1XHHF58YLtut9siSVLA+++/v6+lpWVDT09PGGbwemMZUDJ5/5HL848bGsonlLwofbEdPz9bt5+fX7fFYu3kOa6D06AjOjb2XnJqcm96VvpQYmLiQGhYoHTl0pWtTXUNyxtqbs8++Nrr/u++tV/UPRENPJO4WBWsgY6ZvjwHvCAY0QzYU+9HMt2JPc5bj/aZggS8gtcbN/GDBO+losGzhYUdqWmz/u2Djz75mhZZm4IXAHWZCBABIkAEiAARmFAC9GPFhOKmkxEBIkAEiAARmP4ExqguxvsN7z3HD7338D3WC8/bhvcfmUaiS1tbWwWr1Spu2rTpf+vr63u9o6MjQVEUPxS4KJIxlgGjHfDv+I9dqqoqnupffF7jeV5OTEyszMjIKF++fGlJenpW9YYNG+pEUXSGhYUpfX19uIibfu3aNevVq8Uv36mu3lhx48bz+3fvCf27N/dZeFUFQdNBAB40RQJVkUHVVSZ4UW5zwBvxDN4q3h9KY/pfPjTCaULgGQje9tS0Wb8iwTtNLggaBhEgAkSACBABIjCuBOjHinHFS40TASJABIgAEZjZBJ4kSsKH2MPuU0YLXl/IQnt7u2nz5s3/s7+///V79+6lKIoSgBW8nspdWRTFIbPZPGyxWIb8/f27rFZrp8ViaeM4rlfTtD6bzdYSExPTtnjx4q60tLT+devW2RMSEtAMj+SWv//++36Nd+7sbm6o31xbVfn8wVdfC3/njTetLJ6BSV6OVfBqugoaluxyRpwIZvBiK3QDNrPfFzNh9E8neC8NFlwobE+blU6CdyZcLDRGIkAEiAARIAJE4KkJ0M8XT42QGiACRIAIEAEiQAQmCwHM6G1sbDRt3br1HwYHB1/t6upKR8HL87xmMpkcJpOpz2KxtJrN5k6TydQTFRXVER8ffzcrK6spMTGxMzMzszcwMLB/6dKlQ1jR+7Dc5V/+8pd+9oHePW0trZvvVN9a/pPXX4985403barTCSDJIGqYN4q5uzqLaGBmGPN20fV6F1lj+bs/ZN26yUKZ+kEEHk2ABO+jGdEeRIAIEAEiQASIABF4VgRI8D4rktQOESACRIAIEAEi8KMT+OSTT4RFixaJmzdvPmS323f39vbOUVXVxvO8Ozo6ujouLq4iOTn5qs1mq29vb28TBMEZHBzsmjt3rjs2NlZZuXKlUlVVpe7Zs+ehchcHiYJXdrl2tjTWb7pVWbXqnTffjH7nzX3+st0OulsCQdWBZ7m7nCF5PWR0zyJrKHtZVAPdif3o1wx1YHwIPJ3gZRm8balps35NEQ3jMz/UKhEgAkSACBABIjC9CNCPFdNrPmk0RIAIEAEiQARmNAGMhDh79qzwT//0TxudTufzg4OD0bIs67IsD0RGRjampqY2Ll26tCE7O7srMzNzYMmSJSrHcWyBtsfd8Bz/+q//6u9yDe9sqqvbWF1evvJnb+2PPvTWfn91eJhV8PKqDhxbUc2o4GUu11PBi/m7TO+ydGG6FXtc7rTf1CLw9IL3YltqWhoJ3qk17dRbIkAEiAARIAJE4EciQD9V/Ejg6bREgAgQASJABIjA+BH4x3/8xySr1RoVGhrKBQcHD65cubLTZrMNZ2RkuJ/2rLqu8//+7/8e0NTUsKuhpnZjdXnZ8nf3749878Db/iBJwCkqCDoHmqoBex4lAAANgklEQVSArilskTXgOVzUjWXwou/VcZE19Ls83Yo97XzQ8ZOTwNMI3vOXigbOXjQE718Of/JNbGxsP8dxbIVE2ogAESACRIAIEAEiQAS+T4B+qqCrgggQASJABIgAEZh2BP75n//Z32QyWQMDAyEpKUletGiRKzs7W/mh1bpjgfEK3tbW1l2Nd2o23S4rX/6zfW9Fvrv/gJ/mcgHIWMGLxbsa6ICLrOlM5BqLrGGyL77mWa+N7sSm3bVHAzIIkOClK4EIEAEiQASIABEgAhNHgH6smDjWdCYiQASIABEgAkRgGhBAwfvpp58Glt648UpDXe3m2+Xly955662Id/cfsClDQ6C73cArRkQDxwPoGM+Aebw8DxjPwAQv22iRtWlwOdAQHkLgaQVvwcWLbSkpKb/CCt7a2tqBdevWUQUvXW1EgAgQASJABIgAEXgIARK8dGkQASJABIgAESACROAHENB1Xfj000+Dy27c2HunrnZzdWnp0p8dOBj685/8xCIPDIA27DRiGgQeRFEAEDgmeVnVrqZjYa8he1Hw4l9oIwLTkMDTCN5zly4NFlwobItPSPjfjxw7+XVoaKiD4zisi6eNCBABIkAEiAARIAJEYAwCJHjpsiACRIAIEAEiQASIwA8goOu6+MUXXwSXXit+rb72zpabZWV5P923L+Tdg2+bVIcDdJcEnKoBz+nAcxxoHC60hjoX83cxgJcDjueN9dVYVANtRGB6EmBXt3chQXbt4/vg/jWv8zzImgYuVQFbaAh0Oexw6tw5OHfp0sB3Fy7cTUlN/tUHH332TV1d3SBV8E7Pa4RGRQSIABEgAkSACDwbAiR4nw1HaoUIEAEiQASIABGYIQRQ8B45ciTkalHhm8136rdUl1fk7X91b9Chtw4KILkBZBUETQNdVUHTVFA0jRXrYtUuCl8OH/iH7sJmyBUzs4ep48WP/3kEL/O7nmtf5zmQNA3cTPCGQrfdDqfOn4WzFy/1n7l4oTVjVsb/9ZdP/nqktbW1LycnR57ZJGn0RIAIEAEiQASIABF4OAH60YKuDiJABIgAESACRIAI/AACKHh///vfh1ZX3Phpe1PrtrrqWwv3v/a6/7sH3ubAjYJXAU5VAVDy4oMttgbAiVi1i7EMwOQvfkOS9weAp12nIAHjHzQMo+t5sDeDUcWrcxy4VZVV8PqFh0GPYxBOnTkDhcXFfeeKLrWkpKb9n3/48KOjsbGx/RzHUQbvFLwCqMtEgAgQASJABIjAxBAgwTsxnOksRIAIEAEiQASIwDQhMCJ4y0r+rq2lZXvdzVsLD7z2uu3dgz9hC6yBJAOoGnA6PjBz16jgBR7LeI1bL11VWDzDiPuaJmxoGETgPgFD6BoulwPdyCkxRK/nJxANBa+mMsk7InhPn4ILRUX9F4out6Skpfwfv/vw4yPx8fEDJHjp2iICRIAIEAEiQASIwMMJkOClq4MIEAEiQASIABEgAj+AAC6y9sWf/hRScqvy7aY7Dduryypy9+99zQ8Fr+p2AUgK8JoGAvx/7Z3bbxxXHcfPbXYdO4nrhkSICrWJXQlVxQ9FSCBeCBIvkMJbUNVyC4VWqHmpov4PtRQpAiFViPBUKVJeiiJAKJfWpAWHlooI4/SS1HHSW5qSi1fE3t05F/T7nZndmfGua0PUKNnvSSyfmfntOb/zOWdX4+/+5neCoK3UnHMi0OPppGtR7l3NyXdjBG+udK2jf5iCwO1EgARe2kvQUzQ7Oa4oqldx9C7FsachiFR4MXL33eLfjYY4euyoeOnkycaJk9Mfbh+/f+rwkSNHEMF7O804fAUBEAABEAABELgVBCDw3grq6BMEQAAEQAAEQOC2JUAC78GDB0fn337jxxfnzz985vTsl3/06GPDP3/8p6J944ZwzSanaTBK8g8XErkompcUXz4XH1FXUedFAYE7loDSmr/ISNOYQpeOhVKConetcyzwOinEyNiYuNpoiGMnjovpV16+fnx6+v1779s+deiFF36PTdbu2OWBgYEACIAACIAACNwkAhB4bxJINAMCIAACIAACIDAYBEII6sCBA5s/ePfC4+8tXHj4zOy/vrTn+z8YeeqJJ0Wz0RDp0pJwrZZItBaJ0by5GhWKYPQyCB8fWOdH13OBFzdkg7F2BnGUOkk4cr2dtlno1VqLQAIvRe9aKyixLkXzjoyOiiuLi+LE9Evi5b/+5eqLJ/+8cM89n9//u0OH/jC2Y8d/pJQU8IsCAiAAAiAAAiAAAiDQgwD+nsCyAAEQAAEQAAEQAIF1EAghyF8/++zmC43rP3tv4fyuudP/nPzho49tfGLPT0y63GRxl3LsxghexZG7znthrRWBHk+n88Zw+obgfMzF2yOKtxvnG1OWriXQlx+HX8Pd3VrbvlV2xem4U8a0VpalsRfmfbU1sNa2b4WdC0H4LN80fdkhlRb5ORJ2SQA29bpQiRGXLn8sjr14XMy8+urHr5w6NX/fvdt/+dvnn//T2bNnF3fu3IlN1tbxOQVTEAABEAABEACBwSKwhj8BBgsIRgsCIAACIAACIAACqxEggXdqamrj4uLVPefPze/6x99fe+ibX//Gxu9869sqbTaVT1MZnA1aqWB0jNH1IgR6HJ0OlJJBJyTwSsFKF0X0Uope2UvmjZ7QFZ9LtyGUDLsZfeOebbkQnN/k0XGnzjtdlQXjol3cCavcxqrtFdvOXM3Zlfqt2BVvQLn9Qr+9/M59Kl/LNqyj3MYF9Zv38sqOe9fjxaJ/QsqOLl46X1kI1TH18ruXryqb22rbleO+PqzGsjqfvfoqzmFccHG8vea22J7Mvi/o9+VCRXTuTENxnpyz0gfPkexSSUkCr7VeuuAlRfYqY6TUWlLqhivXr4nXXn89nH3nnY/OLSycGx/f8dwvfvXc0YmJiWvYZA2fyyAAAiAAAiAAAiDQnwAEXqwOEAABEAABEAABEFgngX379o1Y2/rembkzu/42c2rn2KbNQ5/bttWmrVbNtVPl0tRrJZ3WyptaYpXWnjRajuQNPlAh8UxJEoBVEDE9L4vBWRBuR2ilCmmWPuqyUkaBl4+l5G3aWFij35ngVhJxWTvOBFYXKGYy2hbEPa4XRMS8vbxfpkMRx5kPXcE4a7cj9GXtV9qjtjs+sN8FkTnzozreLJVFV4xmcbyzPR0PnrXI3O+C0F22y+Y2swuSciFn57IbYVbZq8IyzU9VGM05V0Rcmos4OUX/Cv3S3NI1iteu2HVF3Ux0zey4i4x5kT+fz9uo9ptfK/CP+nn0LVP349QXfOW1WBlTcexcX8G//EVBnI1sPlQHZ5CCRF06T4IuLfa4ajkbdeq9ardT1UpTPTw8TA6GK9ev+SDkpaENw29PTNz/m6n9+49PTk5ehcC7zg8pmIMACIAACIAACAwUAQi8AzXdGCwIgAAIgAAIgMDNILB379761q13feWtt8599c25N75WM3rjSH1IuHZbeJcGb71XWkrNEYraUv7QIKW3wQXrPamsJPF6Enbpn6R6FOBWBEuSOMrCpuRf9EoWeFlNiyrnijo1HjP/CuGViuJbFiVb0DJZeOVIYrKTUXgt2OU6YAkZiXWrMQxZMx2baJ0LgCVxNaqKUXTm6sqI4FJ6ilxEzEb8P0wlyec9X9Y52xF1SUrPTDsCdg//WIkulfIJHlM3gpebzITqrtIcR1/1rKjBxx76kc/b95701JAJv/nrY8OUJiH7AiFOSEwIzYp3gQoTYs+ifVwb/aPL86Gr4rrMPaW5pfUnefUqQctSBvpNO6/pIITxPhjnfFIbqktKX3JjuSl0LXl39K6xuW3bPvPHp59+5vTk5OSylPweQQEBEAABEAABEAABEOhBAAIvlgUIgAAIgAAIgAAIrJPA4cOH9ZYtWz578eL8jkvvf/jFdrM5mrZtrW5Mk8TcKJ5544LTIZC4G5zXngJo+X+SJJ4qtm2DCopDeuk1QXFKh1KR3vP9mlJKeu/JSAaKg/Re0oZV1FDU7zg2slMncbl4rXhMEmMITpLSmOuruSBManN0gPMHl+4Vc5t+uKJ92aqQ/aAv5a7GGzU8ZtGjrXiN+iC7T/KGrNduF6SOO+CteI1fNX1GJWMGv76YbiNXJeO5/Ih0zsBCbD7e4rVyPc5tnBEWZHvcv3fbYzWVEj+TvZSBdiYrHfvoH/kdNWwngjcxqlfZoKQJzlE/ntuppg5ZbY2yn1qLfM1yJ8FxM/V6wlG7Xghl01TT+8MkSaK1rmmlEz7vrFputuXIpk0Xv/DgA3NOu7lHvvvIB+t8e8IcBEAABEAABEAABAaOAATegZtyDBgEQAAEQAAEQOD/JUCC1czMzNDs7OzI5cuXR93SUmKdk/VazWvnWCxz2knntKRjp3Ww2vJ5YyhwUQhtTWiJljA2Hjf5WhTaisVYW7pfs85IUe9aVK/nV6wxfe/zHPn6CRBoPELUylZ82Bbd88V6/wYNt3XnFavj3K0sBS7tbt3ouDY+jdLPN2PjOsyLNrQO80K1uhAtIUy2Xou2tsf6pOt912Bh3s2I5jVnrZHOLclWW6rhDVoGWVciEYqWVrPpZLvdFhtGh5bHxx9oGGMau3fvXv40eKEPEAABEAABEAABELidCfwXR72jBxiSBg4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5039360" y="3241040"/>
            <a:ext cx="0" cy="32512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90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EDF9E134-98AA-3ECE-E40A-180C85ACD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5" y="145630"/>
            <a:ext cx="9361170" cy="1763596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Example of an Embedded System: Digital Thermometer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9579" y="2484038"/>
            <a:ext cx="10417621" cy="2849962"/>
          </a:xfrm>
        </p:spPr>
        <p:txBody>
          <a:bodyPr>
            <a:normAutofit/>
          </a:bodyPr>
          <a:lstStyle/>
          <a:p>
            <a:r>
              <a:rPr lang="en-US" b="1" dirty="0"/>
              <a:t>Microcontroller</a:t>
            </a:r>
            <a:r>
              <a:rPr lang="en-US" dirty="0"/>
              <a:t>: Reads temperature data from the sensor and processes it</a:t>
            </a:r>
            <a:r>
              <a:rPr lang="en-US" dirty="0" smtClean="0"/>
              <a:t>.</a:t>
            </a:r>
          </a:p>
          <a:p>
            <a:endParaRPr lang="en-US" sz="100" dirty="0"/>
          </a:p>
          <a:p>
            <a:r>
              <a:rPr lang="en-US" b="1" dirty="0"/>
              <a:t>Sensor</a:t>
            </a:r>
            <a:r>
              <a:rPr lang="en-US" dirty="0"/>
              <a:t>: Measures the temperature and sends data to the microcontroller</a:t>
            </a:r>
            <a:r>
              <a:rPr lang="en-US" dirty="0" smtClean="0"/>
              <a:t>.</a:t>
            </a:r>
          </a:p>
          <a:p>
            <a:endParaRPr lang="en-US" sz="100" dirty="0"/>
          </a:p>
          <a:p>
            <a:r>
              <a:rPr lang="en-US" b="1" dirty="0"/>
              <a:t>Display</a:t>
            </a:r>
            <a:r>
              <a:rPr lang="en-US" dirty="0"/>
              <a:t>: Shows the temperature reading to the user</a:t>
            </a:r>
            <a:r>
              <a:rPr lang="en-US" dirty="0" smtClean="0"/>
              <a:t>.</a:t>
            </a:r>
          </a:p>
          <a:p>
            <a:endParaRPr lang="en-US" sz="100" dirty="0"/>
          </a:p>
          <a:p>
            <a:r>
              <a:rPr lang="en-US" b="1" dirty="0"/>
              <a:t>Buttons</a:t>
            </a:r>
            <a:r>
              <a:rPr lang="en-US" dirty="0"/>
              <a:t>: Allow users to switch between Celsius and Fahrenheit or reset the device</a:t>
            </a:r>
            <a:r>
              <a:rPr lang="en-US" dirty="0" smtClean="0"/>
              <a:t>.</a:t>
            </a:r>
          </a:p>
          <a:p>
            <a:endParaRPr lang="en-US" sz="100" dirty="0"/>
          </a:p>
          <a:p>
            <a:r>
              <a:rPr lang="en-US" b="1" dirty="0"/>
              <a:t>Power Supply</a:t>
            </a:r>
            <a:r>
              <a:rPr lang="en-US" dirty="0"/>
              <a:t>: Battery that powers the thermometer.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93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5" y="1463040"/>
            <a:ext cx="5349240" cy="4389120"/>
          </a:xfrm>
        </p:spPr>
        <p:txBody>
          <a:bodyPr/>
          <a:lstStyle/>
          <a:p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ADC &amp; DAC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1" t="-12846" r="-548" b="-10765"/>
          <a:stretch/>
        </p:blipFill>
        <p:spPr>
          <a:xfrm>
            <a:off x="7024172" y="1225975"/>
            <a:ext cx="4388048" cy="4822613"/>
          </a:xfrm>
        </p:spPr>
      </p:pic>
    </p:spTree>
    <p:extLst>
      <p:ext uri="{BB962C8B-B14F-4D97-AF65-F5344CB8AC3E}">
        <p14:creationId xmlns:p14="http://schemas.microsoft.com/office/powerpoint/2010/main" val="19985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M45331398_Win32_SL_V13" id="{C59E605D-C281-4A06-BDA0-E97A35AC3AA8}" vid="{25D1D206-DA25-4050-926A-BD6D3A1B50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A7188B1-CB43-4216-A332-EE7733BC22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E52C7A-8834-4F18-859F-7167A187E138}">
  <ds:schemaRefs>
    <ds:schemaRef ds:uri="16c05727-aa75-4e4a-9b5f-8a80a1165891"/>
    <ds:schemaRef ds:uri="http://schemas.microsoft.com/office/2006/documentManagement/types"/>
    <ds:schemaRef ds:uri="230e9df3-be65-4c73-a93b-d1236ebd677e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purl.org/dc/terms/"/>
    <ds:schemaRef ds:uri="71af3243-3dd4-4a8d-8c0d-dd76da1f02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31D3D4E-040D-4F59-9215-B1F04B81B9F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2298</Words>
  <Application>Microsoft Office PowerPoint</Application>
  <PresentationFormat>Custom</PresentationFormat>
  <Paragraphs>382</Paragraphs>
  <Slides>69</Slides>
  <Notes>59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Custom</vt:lpstr>
      <vt:lpstr>Arduino Course </vt:lpstr>
      <vt:lpstr>Agenda</vt:lpstr>
      <vt:lpstr>Embedded System </vt:lpstr>
      <vt:lpstr>What is an Embedded System?</vt:lpstr>
      <vt:lpstr>Basic Structure of an Embedded System</vt:lpstr>
      <vt:lpstr>PowerPoint Presentation</vt:lpstr>
      <vt:lpstr>Basic Structure (Symbolic-Based)</vt:lpstr>
      <vt:lpstr>Example of an Embedded System: Digital Thermometer</vt:lpstr>
      <vt:lpstr>ADC &amp; DAC</vt:lpstr>
      <vt:lpstr>PowerPoint Presentation</vt:lpstr>
      <vt:lpstr>PowerPoint Presentation</vt:lpstr>
      <vt:lpstr>PowerPoint Presentation</vt:lpstr>
      <vt:lpstr>Arduino Environment</vt:lpstr>
      <vt:lpstr>Arduino Hardware</vt:lpstr>
      <vt:lpstr>PowerPoint Presentation</vt:lpstr>
      <vt:lpstr>Arduino Software (Arduino IDE)</vt:lpstr>
      <vt:lpstr>PowerPoint Presentation</vt:lpstr>
      <vt:lpstr>How to Download the Arduino IDE ?</vt:lpstr>
      <vt:lpstr>How to Program Arduino and Code Structure</vt:lpstr>
      <vt:lpstr>Common Functions Used  in Arduino Programming</vt:lpstr>
      <vt:lpstr>Common Functions Used  in Arduino Programming</vt:lpstr>
      <vt:lpstr>Common Functions Used  in Arduino Programming</vt:lpstr>
      <vt:lpstr>Common Functions Used  in Arduino Programming</vt:lpstr>
      <vt:lpstr>Example 1  =&gt; Blinking LED</vt:lpstr>
      <vt:lpstr>Example 2  =&gt; Blinking LED</vt:lpstr>
      <vt:lpstr>Basic Electronic Component </vt:lpstr>
      <vt:lpstr>LED (Light Emitting Diode)</vt:lpstr>
      <vt:lpstr>Button</vt:lpstr>
      <vt:lpstr>PowerPoint Presentation</vt:lpstr>
      <vt:lpstr>Potentiometer</vt:lpstr>
      <vt:lpstr>LED (Light Emitting Diode)</vt:lpstr>
      <vt:lpstr>Interrupts </vt:lpstr>
      <vt:lpstr>What are Interrupts?</vt:lpstr>
      <vt:lpstr>Using Interrupts in Arduino</vt:lpstr>
      <vt:lpstr>Example 3  =&gt; Toggle LED</vt:lpstr>
      <vt:lpstr>Example 4  =&gt; Toggle LED</vt:lpstr>
      <vt:lpstr>Example 5  =&gt; Toggle LED</vt:lpstr>
      <vt:lpstr>Examples for training</vt:lpstr>
      <vt:lpstr>Example 6  =&gt; Controlling LED</vt:lpstr>
      <vt:lpstr>Example 6  =&gt; Controlling LED</vt:lpstr>
      <vt:lpstr>Example 6  =&gt; Controlling LED</vt:lpstr>
      <vt:lpstr>Example 7  =&gt; Controlling Array of LEDs  Unsolved example</vt:lpstr>
      <vt:lpstr>Example 8  =&gt; LED Reaction Game  Unsolved example</vt:lpstr>
      <vt:lpstr>LCD liquid crystal display</vt:lpstr>
      <vt:lpstr>Introduction to 16x2 LCD</vt:lpstr>
      <vt:lpstr>PowerPoint Presentation</vt:lpstr>
      <vt:lpstr>Example 9  =&gt; Print Your Name</vt:lpstr>
      <vt:lpstr>Example 9  =&gt; Print Your Name</vt:lpstr>
      <vt:lpstr>Sensors </vt:lpstr>
      <vt:lpstr>Ultrasonic Sensor</vt:lpstr>
      <vt:lpstr>PowerPoint Presentation</vt:lpstr>
      <vt:lpstr>Example 10  =&gt; Distance Measurement</vt:lpstr>
      <vt:lpstr>Example 10  =&gt; Distance Measurement</vt:lpstr>
      <vt:lpstr>PIR (Passive Infrared) Sensor</vt:lpstr>
      <vt:lpstr>PowerPoint Presentation</vt:lpstr>
      <vt:lpstr>Example 11  =&gt; Motion detection</vt:lpstr>
      <vt:lpstr>Example 11  =&gt; Motion detection</vt:lpstr>
      <vt:lpstr>Actuators </vt:lpstr>
      <vt:lpstr>Actuators</vt:lpstr>
      <vt:lpstr>Servo Motors</vt:lpstr>
      <vt:lpstr>Example 12  =&gt; Servo Motors</vt:lpstr>
      <vt:lpstr>Example 12  =&gt; Servo Motors</vt:lpstr>
      <vt:lpstr>DC Motors</vt:lpstr>
      <vt:lpstr>Example 13  =&gt; DC Motors</vt:lpstr>
      <vt:lpstr>Example 13  =&gt; DC Motors</vt:lpstr>
      <vt:lpstr>Stepper Motors</vt:lpstr>
      <vt:lpstr>H-Bridge</vt:lpstr>
      <vt:lpstr>Communication</vt:lpstr>
      <vt:lpstr>Contact us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2023-12-12T16:04:07Z</dcterms:created>
  <dcterms:modified xsi:type="dcterms:W3CDTF">2024-07-27T19:39:26Z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